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字符串</a:t>
            </a:r>
            <a:r>
              <a:rPr lang="zh-CN" altLang="zh-CN"/>
              <a:t>浅谈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</a:t>
            </a:r>
            <a:r>
              <a:rPr lang="zh-CN" altLang="en-US"/>
              <a:t>冯青同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P4421 [COCI2017-2018#1] Lozinke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统计有多少个形如</a:t>
            </a:r>
            <a:r>
              <a:rPr lang="en-US" altLang="zh-CN"/>
              <a:t> A </a:t>
            </a:r>
            <a:r>
              <a:rPr lang="zh-CN" altLang="en-US"/>
              <a:t>是</a:t>
            </a:r>
            <a:r>
              <a:rPr lang="en-US" altLang="zh-CN"/>
              <a:t> B </a:t>
            </a:r>
            <a:r>
              <a:rPr lang="zh-CN" altLang="en-US"/>
              <a:t>的子串的关系。</a:t>
            </a:r>
            <a:endParaRPr lang="zh-CN" altLang="en-US"/>
          </a:p>
          <a:p>
            <a:r>
              <a:rPr lang="zh-CN" altLang="en-US"/>
              <a:t>那就考虑把所有字符串按照长度从大到小排序，然后每读进一个字符串就先判断一下它本身有没有出现过，</a:t>
            </a:r>
            <a:r>
              <a:rPr lang="zh-CN" altLang="en-US"/>
              <a:t>再把它的所有子串的哈希值加到</a:t>
            </a:r>
            <a:r>
              <a:rPr lang="en-US" altLang="zh-CN"/>
              <a:t>map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也可以用</a:t>
            </a:r>
            <a:r>
              <a:rPr lang="en-US" altLang="zh-CN"/>
              <a:t>trie</a:t>
            </a:r>
            <a:r>
              <a:rPr lang="zh-CN" altLang="en-US"/>
              <a:t>树来做，按长度从小到大排序，统计路径上的</a:t>
            </a:r>
            <a:r>
              <a:rPr lang="en-US" altLang="zh-CN"/>
              <a:t>edu</a:t>
            </a:r>
            <a:r>
              <a:rPr lang="zh-CN" altLang="en-US"/>
              <a:t>的总和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注意要特判两个字符串完全相同的</a:t>
            </a:r>
            <a:r>
              <a:rPr lang="zh-CN" altLang="en-US"/>
              <a:t>情况。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P2922 [USACO08DEC] Secret Message 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简单的</a:t>
            </a:r>
            <a:r>
              <a:rPr lang="en-US" altLang="zh-CN"/>
              <a:t>trie</a:t>
            </a:r>
            <a:r>
              <a:rPr lang="zh-CN" altLang="en-US"/>
              <a:t>树统计</a:t>
            </a:r>
            <a:r>
              <a:rPr lang="zh-CN" altLang="en-US"/>
              <a:t>题。</a:t>
            </a:r>
            <a:endParaRPr lang="zh-CN" altLang="en-US"/>
          </a:p>
          <a:p>
            <a:r>
              <a:rPr lang="zh-CN" altLang="en-US"/>
              <a:t>读入一个串更新答案时，统计沿途的</a:t>
            </a:r>
            <a:r>
              <a:rPr lang="en-US" altLang="zh-CN"/>
              <a:t>edu</a:t>
            </a:r>
            <a:r>
              <a:rPr lang="zh-CN" altLang="en-US"/>
              <a:t>和结尾处的</a:t>
            </a:r>
            <a:r>
              <a:rPr lang="en-US" altLang="zh-CN"/>
              <a:t>sumu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备注：</a:t>
            </a:r>
            <a:r>
              <a:rPr lang="en-US" altLang="zh-CN"/>
              <a:t>edu</a:t>
            </a:r>
            <a:r>
              <a:rPr lang="zh-CN" altLang="en-US"/>
              <a:t>和</a:t>
            </a:r>
            <a:r>
              <a:rPr lang="en-US" altLang="zh-CN"/>
              <a:t>sumu</a:t>
            </a:r>
            <a:r>
              <a:rPr lang="zh-CN" altLang="en-US"/>
              <a:t>的定义均与前面完全</a:t>
            </a:r>
            <a:r>
              <a:rPr lang="zh-CN" altLang="en-US"/>
              <a:t>相同。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CF25E </a:t>
            </a:r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直接枚举</a:t>
            </a:r>
            <a:r>
              <a:rPr lang="en-US" altLang="zh-CN"/>
              <a:t>s1,s2,s3</a:t>
            </a:r>
            <a:r>
              <a:rPr lang="zh-CN" altLang="en-US"/>
              <a:t>的</a:t>
            </a:r>
            <a:r>
              <a:rPr lang="en-US" altLang="zh-CN"/>
              <a:t>6</a:t>
            </a:r>
            <a:r>
              <a:rPr lang="zh-CN" altLang="en-US"/>
              <a:t>种排列，然后利用哈希判断相邻串的公共前后缀长度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注意要考虑相互包含的情况。时间复杂度</a:t>
            </a:r>
            <a:r>
              <a:rPr lang="en-US" altLang="zh-CN"/>
              <a:t> O(N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CF1056E </a:t>
            </a:r>
            <a:r>
              <a:rPr lang="zh-CN" altLang="en-US"/>
              <a:t>Check Transcription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考虑枚举</a:t>
            </a:r>
            <a:r>
              <a:rPr lang="en-US" altLang="zh-CN"/>
              <a:t> 0 </a:t>
            </a:r>
            <a:r>
              <a:rPr lang="zh-CN" altLang="en-US"/>
              <a:t>串的长度，然后可以相应的计算出</a:t>
            </a:r>
            <a:r>
              <a:rPr lang="en-US" altLang="zh-CN"/>
              <a:t> 1 </a:t>
            </a:r>
            <a:r>
              <a:rPr lang="zh-CN" altLang="en-US"/>
              <a:t>串的长度，利用哈希</a:t>
            </a:r>
            <a:r>
              <a:rPr lang="en-US" altLang="zh-CN"/>
              <a:t>check</a:t>
            </a:r>
            <a:r>
              <a:rPr lang="zh-CN" altLang="en-US"/>
              <a:t>是否可行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单次</a:t>
            </a:r>
            <a:r>
              <a:rPr lang="en-US" altLang="zh-CN"/>
              <a:t>check</a:t>
            </a:r>
            <a:r>
              <a:rPr lang="zh-CN" altLang="en-US"/>
              <a:t>的时间复杂度是</a:t>
            </a:r>
            <a:r>
              <a:rPr lang="en-US" altLang="zh-CN"/>
              <a:t> O(lenT) </a:t>
            </a:r>
            <a:r>
              <a:rPr lang="zh-CN" altLang="en-US"/>
              <a:t>的，</a:t>
            </a:r>
            <a:r>
              <a:rPr lang="en-US" altLang="zh-CN"/>
              <a:t>check</a:t>
            </a:r>
            <a:r>
              <a:rPr lang="zh-CN" altLang="en-US"/>
              <a:t>的次数上课的时候我证明了（但我还没</a:t>
            </a:r>
            <a:r>
              <a:rPr lang="en-US" altLang="zh-CN"/>
              <a:t>hack</a:t>
            </a:r>
            <a:r>
              <a:rPr lang="zh-CN" altLang="en-US"/>
              <a:t>那个题解），涉及到一部分数论知识，这里</a:t>
            </a:r>
            <a:r>
              <a:rPr lang="zh-CN" altLang="en-US"/>
              <a:t>不做赘述。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P7114 </a:t>
            </a:r>
            <a:r>
              <a:rPr lang="zh-CN" altLang="en-US"/>
              <a:t>字符串</a:t>
            </a:r>
            <a:r>
              <a:rPr lang="zh-CN" altLang="en-US"/>
              <a:t>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首先枚举</a:t>
            </a:r>
            <a:r>
              <a:rPr lang="en-US" altLang="zh-CN"/>
              <a:t> AB </a:t>
            </a:r>
            <a:r>
              <a:rPr lang="zh-CN" altLang="en-US"/>
              <a:t>串为</a:t>
            </a:r>
            <a:r>
              <a:rPr lang="en-US" altLang="zh-CN"/>
              <a:t> T</a:t>
            </a:r>
            <a:r>
              <a:rPr lang="zh-CN" altLang="en-US"/>
              <a:t>，然后考虑直接暴力判断</a:t>
            </a:r>
            <a:r>
              <a:rPr lang="en-US" altLang="zh-CN"/>
              <a:t> (AB)^i </a:t>
            </a:r>
            <a:r>
              <a:rPr lang="zh-CN" altLang="en-US"/>
              <a:t>是否可行，然后</a:t>
            </a:r>
            <a:r>
              <a:rPr lang="en-US" altLang="zh-CN"/>
              <a:t> C </a:t>
            </a:r>
            <a:r>
              <a:rPr lang="zh-CN" altLang="en-US"/>
              <a:t>就已经确定了，然后只需要统计</a:t>
            </a:r>
            <a:r>
              <a:rPr lang="en-US" altLang="zh-CN"/>
              <a:t> T </a:t>
            </a:r>
            <a:r>
              <a:rPr lang="zh-CN" altLang="en-US"/>
              <a:t>串的划分中能使</a:t>
            </a:r>
            <a:r>
              <a:rPr lang="en-US" altLang="zh-CN"/>
              <a:t> A </a:t>
            </a:r>
            <a:r>
              <a:rPr lang="zh-CN" altLang="en-US"/>
              <a:t>中出现奇数次的字符个数大于</a:t>
            </a:r>
            <a:r>
              <a:rPr lang="en-US" altLang="zh-CN"/>
              <a:t> C </a:t>
            </a:r>
            <a:r>
              <a:rPr lang="zh-CN" altLang="en-US"/>
              <a:t>中出现奇数次的字符个数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这里分析复杂度时利用到了调和级数的知识，复杂度为</a:t>
            </a:r>
            <a:r>
              <a:rPr lang="en-US" altLang="zh-CN"/>
              <a:t> O(nlogn)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P2870 Best Cow Line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直接贪心的话，每次在左右两端取较小的那个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但是还有个问题，那就是假如左右两端的字符相同应该</a:t>
            </a:r>
            <a:r>
              <a:rPr lang="zh-CN" altLang="en-US"/>
              <a:t>怎么办？</a:t>
            </a:r>
            <a:endParaRPr lang="zh-CN" altLang="en-US"/>
          </a:p>
          <a:p>
            <a:r>
              <a:rPr lang="zh-CN" altLang="en-US"/>
              <a:t>那考虑从左右两端向内扫，找到第一个不同的字符，先取这个不同的字符较小的那一端，答案一定不会</a:t>
            </a:r>
            <a:r>
              <a:rPr lang="zh-CN" altLang="en-US"/>
              <a:t>更差。</a:t>
            </a:r>
            <a:endParaRPr lang="zh-CN" altLang="en-US"/>
          </a:p>
          <a:p>
            <a:r>
              <a:rPr lang="zh-CN" altLang="en-US"/>
              <a:t>直接扫的复杂度可能会被卡到</a:t>
            </a:r>
            <a:r>
              <a:rPr lang="en-US" altLang="zh-CN"/>
              <a:t> O(N^2)</a:t>
            </a:r>
            <a:r>
              <a:rPr lang="zh-CN" altLang="en-US"/>
              <a:t>，这里使用二分加哈希加速可以做到</a:t>
            </a:r>
            <a:r>
              <a:rPr lang="en-US" altLang="zh-CN"/>
              <a:t> </a:t>
            </a:r>
            <a:r>
              <a:rPr lang="en-US" altLang="zh-CN"/>
              <a:t>O(NlogN)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P6286 [COCI2016-2017#1] Cezar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考虑对于相邻的两个串</a:t>
            </a:r>
            <a:r>
              <a:rPr lang="en-US" altLang="zh-CN"/>
              <a:t> s(Ai) </a:t>
            </a:r>
            <a:r>
              <a:rPr lang="zh-CN" altLang="en-US"/>
              <a:t>和</a:t>
            </a:r>
            <a:r>
              <a:rPr lang="en-US" altLang="zh-CN"/>
              <a:t> s(Ai+1) </a:t>
            </a:r>
            <a:r>
              <a:rPr lang="zh-CN" altLang="en-US"/>
              <a:t>因为</a:t>
            </a:r>
            <a:r>
              <a:rPr lang="en-US" altLang="zh-CN"/>
              <a:t> Ai </a:t>
            </a:r>
            <a:r>
              <a:rPr lang="zh-CN" altLang="en-US"/>
              <a:t>的排名最靠前，所以只需要找到</a:t>
            </a:r>
            <a:r>
              <a:rPr lang="en-US" altLang="zh-CN"/>
              <a:t> Ai </a:t>
            </a:r>
            <a:r>
              <a:rPr lang="zh-CN" altLang="en-US"/>
              <a:t>和</a:t>
            </a:r>
            <a:r>
              <a:rPr lang="en-US" altLang="zh-CN"/>
              <a:t> Ai+1 </a:t>
            </a:r>
            <a:r>
              <a:rPr lang="zh-CN" altLang="en-US"/>
              <a:t>第一个不同的字符，分别设为</a:t>
            </a:r>
            <a:r>
              <a:rPr lang="en-US" altLang="zh-CN"/>
              <a:t> xi </a:t>
            </a:r>
            <a:r>
              <a:rPr lang="zh-CN" altLang="en-US"/>
              <a:t>和</a:t>
            </a:r>
            <a:r>
              <a:rPr lang="en-US" altLang="zh-CN"/>
              <a:t> xi+1</a:t>
            </a:r>
            <a:r>
              <a:rPr lang="zh-CN" altLang="en-US"/>
              <a:t>，那么就是</a:t>
            </a:r>
            <a:r>
              <a:rPr lang="en-US" altLang="zh-CN"/>
              <a:t> xi </a:t>
            </a:r>
            <a:r>
              <a:rPr lang="zh-CN" altLang="en-US"/>
              <a:t>的字典序一定要比</a:t>
            </a:r>
            <a:r>
              <a:rPr lang="en-US" altLang="zh-CN"/>
              <a:t> xi+1 </a:t>
            </a:r>
            <a:r>
              <a:rPr lang="zh-CN" altLang="en-US"/>
              <a:t>小。</a:t>
            </a:r>
            <a:endParaRPr lang="zh-CN" altLang="en-US"/>
          </a:p>
          <a:p>
            <a:r>
              <a:rPr lang="zh-CN" altLang="en-US"/>
              <a:t>这个过程可以使用二分</a:t>
            </a:r>
            <a:r>
              <a:rPr lang="en-US" altLang="zh-CN"/>
              <a:t>+</a:t>
            </a:r>
            <a:r>
              <a:rPr lang="zh-CN" altLang="en-US"/>
              <a:t>哈希</a:t>
            </a:r>
            <a:r>
              <a:rPr lang="zh-CN" altLang="en-US"/>
              <a:t>优化。</a:t>
            </a:r>
            <a:endParaRPr lang="zh-CN" altLang="en-US"/>
          </a:p>
          <a:p>
            <a:r>
              <a:rPr lang="zh-CN" altLang="en-US"/>
              <a:t>这样处理完以后，会得到若干个字符之间的不等关系，然后只需要跑</a:t>
            </a:r>
            <a:r>
              <a:rPr lang="zh-CN" altLang="en-US"/>
              <a:t>一遍拓扑排序</a:t>
            </a:r>
            <a:r>
              <a:rPr lang="zh-CN" altLang="en-US"/>
              <a:t>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P5829 【模板】失配树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先了解</a:t>
            </a:r>
            <a:r>
              <a:rPr lang="en-US" altLang="zh-CN"/>
              <a:t> KMP </a:t>
            </a:r>
            <a:r>
              <a:rPr lang="zh-CN" altLang="en-US"/>
              <a:t>的</a:t>
            </a:r>
            <a:r>
              <a:rPr lang="en-US" altLang="zh-CN"/>
              <a:t> border </a:t>
            </a:r>
            <a:r>
              <a:rPr lang="zh-CN" altLang="en-US"/>
              <a:t>的概念，然后再来做</a:t>
            </a:r>
            <a:r>
              <a:rPr lang="zh-CN" altLang="en-US"/>
              <a:t>这道题。</a:t>
            </a:r>
            <a:endParaRPr lang="zh-CN" altLang="en-US"/>
          </a:p>
          <a:p>
            <a:r>
              <a:rPr lang="zh-CN" altLang="en-US"/>
              <a:t>因为我的</a:t>
            </a:r>
            <a:r>
              <a:rPr lang="en-US" altLang="zh-CN"/>
              <a:t> border </a:t>
            </a:r>
            <a:r>
              <a:rPr lang="zh-CN" altLang="en-US"/>
              <a:t>的</a:t>
            </a:r>
            <a:r>
              <a:rPr lang="en-US" altLang="zh-CN"/>
              <a:t> border </a:t>
            </a:r>
            <a:r>
              <a:rPr lang="zh-CN" altLang="en-US"/>
              <a:t>还是我的</a:t>
            </a:r>
            <a:r>
              <a:rPr lang="en-US" altLang="zh-CN"/>
              <a:t> border</a:t>
            </a:r>
            <a:r>
              <a:rPr lang="zh-CN" altLang="en-US"/>
              <a:t>，所以只需要</a:t>
            </a:r>
            <a:r>
              <a:rPr lang="en-US" altLang="zh-CN"/>
              <a:t> p </a:t>
            </a:r>
            <a:r>
              <a:rPr lang="zh-CN" altLang="en-US"/>
              <a:t>和</a:t>
            </a:r>
            <a:r>
              <a:rPr lang="en-US" altLang="zh-CN"/>
              <a:t> q </a:t>
            </a:r>
            <a:r>
              <a:rPr lang="zh-CN" altLang="en-US"/>
              <a:t>一直跳</a:t>
            </a:r>
            <a:r>
              <a:rPr lang="en-US" altLang="zh-CN"/>
              <a:t> border</a:t>
            </a:r>
            <a:r>
              <a:rPr lang="zh-CN" altLang="en-US"/>
              <a:t>，直到它们二者的</a:t>
            </a:r>
            <a:r>
              <a:rPr lang="en-US" altLang="zh-CN"/>
              <a:t> border </a:t>
            </a:r>
            <a:r>
              <a:rPr lang="zh-CN" altLang="en-US"/>
              <a:t>相同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考虑令</a:t>
            </a:r>
            <a:r>
              <a:rPr lang="en-US" altLang="zh-CN"/>
              <a:t> i </a:t>
            </a:r>
            <a:r>
              <a:rPr lang="zh-CN" altLang="en-US"/>
              <a:t>的父亲为</a:t>
            </a:r>
            <a:r>
              <a:rPr lang="en-US" altLang="zh-CN"/>
              <a:t> fi </a:t>
            </a:r>
            <a:r>
              <a:rPr lang="zh-CN" altLang="en-US"/>
              <a:t>建一颗树，这棵树就叫失配树，那么上面的过程就可以转化为求</a:t>
            </a:r>
            <a:r>
              <a:rPr lang="en-US" altLang="zh-CN"/>
              <a:t> lca </a:t>
            </a:r>
            <a:r>
              <a:rPr lang="zh-CN" altLang="en-US"/>
              <a:t>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P2375 [NOI2014] 动物园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不断跳</a:t>
            </a:r>
            <a:r>
              <a:rPr lang="en-US" altLang="zh-CN"/>
              <a:t> border</a:t>
            </a:r>
            <a:r>
              <a:rPr lang="zh-CN" altLang="en-US"/>
              <a:t>，直到</a:t>
            </a:r>
            <a:r>
              <a:rPr lang="en-US" altLang="zh-CN"/>
              <a:t> border </a:t>
            </a:r>
            <a:r>
              <a:rPr lang="zh-CN" altLang="en-US"/>
              <a:t>的长度小于</a:t>
            </a:r>
            <a:r>
              <a:rPr lang="en-US" altLang="zh-CN"/>
              <a:t> i/2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这个过程有点慢，是</a:t>
            </a:r>
            <a:r>
              <a:rPr lang="en-US" altLang="zh-CN"/>
              <a:t> n^2 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使用倍增优化可以做到</a:t>
            </a:r>
            <a:r>
              <a:rPr lang="en-US" altLang="zh-CN"/>
              <a:t> nlogn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正解是</a:t>
            </a:r>
            <a:r>
              <a:rPr lang="en-US" altLang="zh-CN"/>
              <a:t> O(n) </a:t>
            </a:r>
            <a:r>
              <a:rPr lang="zh-CN" altLang="en-US"/>
              <a:t>的，具体来说，先预处理</a:t>
            </a:r>
            <a:r>
              <a:rPr lang="en-US" altLang="zh-CN"/>
              <a:t> fi </a:t>
            </a:r>
            <a:r>
              <a:rPr lang="zh-CN" altLang="en-US"/>
              <a:t>数组，然后在求</a:t>
            </a:r>
            <a:r>
              <a:rPr lang="en-US" altLang="zh-CN"/>
              <a:t> numi </a:t>
            </a:r>
            <a:r>
              <a:rPr lang="zh-CN" altLang="en-US"/>
              <a:t>的时候直接用类似</a:t>
            </a:r>
            <a:r>
              <a:rPr lang="en-US" altLang="zh-CN"/>
              <a:t> kmp </a:t>
            </a:r>
            <a:r>
              <a:rPr lang="zh-CN" altLang="en-US"/>
              <a:t>的方法转移即可。</a:t>
            </a:r>
            <a:endParaRPr lang="zh-CN" altLang="en-US"/>
          </a:p>
          <a:p>
            <a:r>
              <a:rPr lang="zh-CN" altLang="en-US"/>
              <a:t>证明的话，就是</a:t>
            </a:r>
            <a:r>
              <a:rPr lang="en-US" altLang="zh-CN"/>
              <a:t> i+1 </a:t>
            </a:r>
            <a:r>
              <a:rPr lang="zh-CN" altLang="en-US"/>
              <a:t>的答案一定是由</a:t>
            </a:r>
            <a:r>
              <a:rPr lang="en-US" altLang="zh-CN"/>
              <a:t> i </a:t>
            </a:r>
            <a:r>
              <a:rPr lang="zh-CN" altLang="en-US"/>
              <a:t>的答案扩展而来的，因为假如</a:t>
            </a:r>
            <a:r>
              <a:rPr lang="en-US" altLang="zh-CN"/>
              <a:t> i+1 </a:t>
            </a:r>
            <a:r>
              <a:rPr lang="zh-CN" altLang="en-US"/>
              <a:t>的答案用了一个大于</a:t>
            </a:r>
            <a:r>
              <a:rPr lang="en-US" altLang="zh-CN"/>
              <a:t> i/2 </a:t>
            </a:r>
            <a:r>
              <a:rPr lang="zh-CN" altLang="en-US"/>
              <a:t>的字符串来扩展，那么得到的答案一定比</a:t>
            </a:r>
            <a:r>
              <a:rPr lang="en-US" altLang="zh-CN"/>
              <a:t> (i+1)/2 </a:t>
            </a:r>
            <a:r>
              <a:rPr lang="zh-CN" altLang="en-US"/>
              <a:t>大。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UVA11732</a:t>
            </a:r>
            <a:r>
              <a:rPr lang="en-US" altLang="zh-CN"/>
              <a:t> "strcmp()" Anyone?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这是一道字符串的</a:t>
            </a:r>
            <a:r>
              <a:rPr lang="zh-CN" altLang="en-US"/>
              <a:t>计数题。</a:t>
            </a:r>
            <a:endParaRPr lang="zh-CN" altLang="en-US"/>
          </a:p>
          <a:p>
            <a:r>
              <a:rPr lang="zh-CN" altLang="en-US"/>
              <a:t>首先考虑只有两个字符串，设他们的最长公共前缀长度为</a:t>
            </a:r>
            <a:r>
              <a:rPr lang="en-US" altLang="zh-CN"/>
              <a:t> len</a:t>
            </a:r>
            <a:r>
              <a:rPr lang="zh-CN" altLang="en-US"/>
              <a:t>，则比较次数为</a:t>
            </a:r>
            <a:r>
              <a:rPr lang="en-US" altLang="zh-CN"/>
              <a:t> 2*len+1</a:t>
            </a:r>
            <a:endParaRPr lang="en-US" altLang="zh-CN"/>
          </a:p>
          <a:p>
            <a:r>
              <a:rPr lang="zh-CN" altLang="en-US"/>
              <a:t>特别的，假如两个字符串完全相同，那么比较次数是</a:t>
            </a:r>
            <a:r>
              <a:rPr lang="en-US" altLang="zh-CN"/>
              <a:t> 2*len+2</a:t>
            </a:r>
            <a:endParaRPr lang="en-US" altLang="zh-CN"/>
          </a:p>
          <a:p>
            <a:r>
              <a:rPr lang="zh-CN" altLang="en-US"/>
              <a:t>假设我们把前</a:t>
            </a:r>
            <a:r>
              <a:rPr lang="en-US" altLang="zh-CN"/>
              <a:t> i </a:t>
            </a:r>
            <a:r>
              <a:rPr lang="zh-CN" altLang="en-US"/>
              <a:t>个单词建了一个字典树，然后对第</a:t>
            </a:r>
            <a:r>
              <a:rPr lang="en-US" altLang="zh-CN"/>
              <a:t> i+1 </a:t>
            </a:r>
            <a:r>
              <a:rPr lang="zh-CN" altLang="en-US"/>
              <a:t>个串统计答案，操作是这样滴：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、第</a:t>
            </a:r>
            <a:r>
              <a:rPr lang="en-US" altLang="zh-CN"/>
              <a:t> i+1 </a:t>
            </a:r>
            <a:r>
              <a:rPr lang="zh-CN" altLang="en-US"/>
              <a:t>个串没到结尾，假设当前扫到了第</a:t>
            </a:r>
            <a:r>
              <a:rPr lang="en-US" altLang="zh-CN"/>
              <a:t> j </a:t>
            </a:r>
            <a:r>
              <a:rPr lang="zh-CN" altLang="en-US"/>
              <a:t>个字符，在</a:t>
            </a:r>
            <a:r>
              <a:rPr lang="en-US" altLang="zh-CN"/>
              <a:t> u </a:t>
            </a:r>
            <a:r>
              <a:rPr lang="zh-CN" altLang="en-US"/>
              <a:t>节点，则</a:t>
            </a:r>
            <a:r>
              <a:rPr lang="en-US" altLang="zh-CN"/>
              <a:t> ans+=(sum[u]-sum[son[u][ch]])*(2*j+1)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、第</a:t>
            </a:r>
            <a:r>
              <a:rPr lang="en-US" altLang="zh-CN"/>
              <a:t> i+1 </a:t>
            </a:r>
            <a:r>
              <a:rPr lang="zh-CN" altLang="en-US"/>
              <a:t>个串到结尾了，</a:t>
            </a:r>
            <a:r>
              <a:rPr lang="en-US" altLang="zh-CN"/>
              <a:t>ans+=(sum[u]-ed[u])*(2*j+1)+ed[u]*2*j</a:t>
            </a:r>
            <a:endParaRPr lang="en-US" altLang="zh-CN"/>
          </a:p>
          <a:p>
            <a:r>
              <a:rPr lang="en-US" altLang="zh-CN"/>
              <a:t>sumu</a:t>
            </a:r>
            <a:r>
              <a:rPr lang="zh-CN" altLang="en-US"/>
              <a:t>表示经过</a:t>
            </a:r>
            <a:r>
              <a:rPr lang="en-US" altLang="zh-CN"/>
              <a:t>u</a:t>
            </a:r>
            <a:r>
              <a:rPr lang="zh-CN" altLang="en-US"/>
              <a:t>节点的串的个数，</a:t>
            </a:r>
            <a:r>
              <a:rPr lang="en-US" altLang="zh-CN"/>
              <a:t>edu</a:t>
            </a:r>
            <a:r>
              <a:rPr lang="zh-CN" altLang="en-US"/>
              <a:t>表示在</a:t>
            </a:r>
            <a:r>
              <a:rPr lang="en-US" altLang="zh-CN"/>
              <a:t>u</a:t>
            </a:r>
            <a:r>
              <a:rPr lang="zh-CN" altLang="en-US"/>
              <a:t>处结尾的串的个数。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MzEwNTM5NzYwMDRjMzkwZTVkZjY2ODkwMGIxNGU0OT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>宽屏</PresentationFormat>
  <Paragraphs>70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青羽·红尘</cp:lastModifiedBy>
  <cp:revision>156</cp:revision>
  <dcterms:created xsi:type="dcterms:W3CDTF">2019-06-19T02:08:00Z</dcterms:created>
  <dcterms:modified xsi:type="dcterms:W3CDTF">2023-08-02T04:30:56Z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8EC29EA84F324CA09D01E4819F3DBABB_11</vt:lpwstr>
  </property>
</Properties>
</file>