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ink/ink2.xml" ContentType="application/inkml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ink/ink3.xml" ContentType="application/inkml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ink/ink6.xml" ContentType="application/inkml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ink/ink9.xml" ContentType="application/inkml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ink/ink10.xml" ContentType="application/inkml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ink/ink11.xml" ContentType="application/inkml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6" r:id="rId3"/>
    <p:sldId id="267" r:id="rId4"/>
    <p:sldId id="269" r:id="rId5"/>
    <p:sldId id="1486" r:id="rId6"/>
    <p:sldId id="1492" r:id="rId7"/>
    <p:sldId id="1487" r:id="rId8"/>
    <p:sldId id="1488" r:id="rId9"/>
    <p:sldId id="1489" r:id="rId10"/>
    <p:sldId id="1491" r:id="rId11"/>
    <p:sldId id="1493" r:id="rId12"/>
    <p:sldId id="287" r:id="rId13"/>
    <p:sldId id="374" r:id="rId14"/>
    <p:sldId id="293" r:id="rId15"/>
    <p:sldId id="375" r:id="rId16"/>
    <p:sldId id="376" r:id="rId17"/>
    <p:sldId id="1430" r:id="rId18"/>
    <p:sldId id="953" r:id="rId19"/>
    <p:sldId id="1431" r:id="rId20"/>
    <p:sldId id="1494" r:id="rId21"/>
    <p:sldId id="1495" r:id="rId22"/>
    <p:sldId id="1502" r:id="rId23"/>
    <p:sldId id="1496" r:id="rId24"/>
    <p:sldId id="1497" r:id="rId25"/>
    <p:sldId id="1498" r:id="rId26"/>
    <p:sldId id="1499" r:id="rId27"/>
    <p:sldId id="1440" r:id="rId28"/>
    <p:sldId id="1439" r:id="rId29"/>
    <p:sldId id="1441" r:id="rId30"/>
    <p:sldId id="352" r:id="rId31"/>
    <p:sldId id="353" r:id="rId32"/>
    <p:sldId id="354" r:id="rId33"/>
    <p:sldId id="355" r:id="rId34"/>
    <p:sldId id="430" r:id="rId35"/>
    <p:sldId id="431" r:id="rId36"/>
    <p:sldId id="432" r:id="rId37"/>
    <p:sldId id="1500" r:id="rId38"/>
    <p:sldId id="1501" r:id="rId39"/>
    <p:sldId id="305" r:id="rId40"/>
    <p:sldId id="304" r:id="rId41"/>
    <p:sldId id="306" r:id="rId42"/>
    <p:sldId id="307" r:id="rId43"/>
    <p:sldId id="308" r:id="rId44"/>
    <p:sldId id="309" r:id="rId45"/>
    <p:sldId id="310" r:id="rId46"/>
    <p:sldId id="311" r:id="rId47"/>
    <p:sldId id="366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5B6AAF1-57E6-475C-8CF3-61272D8166D6}">
          <p14:sldIdLst>
            <p14:sldId id="256"/>
          </p14:sldIdLst>
        </p14:section>
        <p14:section name="矩阵优化" id="{83DE469C-A532-4E3A-BFD0-54C08C6D83D0}">
          <p14:sldIdLst>
            <p14:sldId id="266"/>
            <p14:sldId id="267"/>
            <p14:sldId id="269"/>
            <p14:sldId id="1486"/>
            <p14:sldId id="1492"/>
            <p14:sldId id="1487"/>
            <p14:sldId id="1488"/>
            <p14:sldId id="1489"/>
            <p14:sldId id="1491"/>
            <p14:sldId id="1493"/>
            <p14:sldId id="287"/>
            <p14:sldId id="374"/>
            <p14:sldId id="293"/>
            <p14:sldId id="375"/>
            <p14:sldId id="376"/>
          </p14:sldIdLst>
        </p14:section>
        <p14:section name="计数" id="{9E087B24-3BD0-49DC-9FE1-D04D42DCF6D6}">
          <p14:sldIdLst>
            <p14:sldId id="1430"/>
            <p14:sldId id="953"/>
            <p14:sldId id="1431"/>
            <p14:sldId id="1494"/>
            <p14:sldId id="1495"/>
            <p14:sldId id="1502"/>
            <p14:sldId id="1496"/>
            <p14:sldId id="1497"/>
            <p14:sldId id="1498"/>
            <p14:sldId id="1499"/>
            <p14:sldId id="1440"/>
            <p14:sldId id="1439"/>
            <p14:sldId id="1441"/>
            <p14:sldId id="352"/>
            <p14:sldId id="353"/>
            <p14:sldId id="354"/>
            <p14:sldId id="355"/>
            <p14:sldId id="430"/>
            <p14:sldId id="431"/>
            <p14:sldId id="432"/>
            <p14:sldId id="1500"/>
            <p14:sldId id="1501"/>
            <p14:sldId id="305"/>
            <p14:sldId id="304"/>
            <p14:sldId id="306"/>
            <p14:sldId id="307"/>
            <p14:sldId id="308"/>
            <p14:sldId id="309"/>
            <p14:sldId id="310"/>
            <p14:sldId id="311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7:55:09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11614 7744 4458 0,'0'0'-6'0,"-9"9"22"0,9-9 30 15,-8 6 19-15,8-6 9 0,0 0 6 16,-12 7-10-16,12-7 5 0,0 0-9 0,0 0-12 16,-9 6-2-16,9-6-8 0,0 0 0 15,-13 15-8-15,7-4-19 0,1 2 15 0,-1 6-3 16,-3 9-10-16,1 2-3 0,-3 6-3 15,4 5-13-15,-5 0-4 0,1 4-7 16,0 4-14-16,1-2-12 0,3 2-16 16,-4 0-16-16,4 1-13 0,-9-1-16 15,9 1-27-15,-5-1-25 0,1 0-33 0,0-6-39 16,1 0-42-16,1-5-54 0,-4-2-106 16,0-8-122-16,4-6-178 0,-5 4-212 0</inkml:trace>
  <inkml:trace contextRef="#ctx0" brushRef="#br0" timeOffset="1148.84">11295 10452 3629 0,'-7'-17'220'0,"-5"-2"30"16,3 6 16-16,0 0-2 0,1 1 7 15,0-1 3-15,3 2-3 0,1 3-21 0,4 8-15 16,-12-15-22-16,9 12-16 15,3 3-21-15,-7-12-28 0,7 12-2 0,0 0-8 16,0 0-17-16,0 0-4 0,0 0-8 16,-2 43-10-16,2-22-4 0,0 2-27 0,0 5-42 15,0 0-3-15,2 0-2 0,-2 0-1 16,0 0-2-16,0 0-4 0,0-3 2 0,0-3-3 16,1 2 1-16,-1-7-2 0,0 0-1 15,0-3 0-15,0-4 1 0,0 4 3 0,0-14 4 16,0 15 1-16,0-15 0 0,0 0-2 15,0 0-2-15,0 0-2 0,0 0-2 16,0 0-1-16,-9-42-1 0,8 18-2 16,1-4 1-16,0-7-4 0,5-9 0 15,4-2 1-15,-4 1-2 0,7-3 0 0,-3 3 0 16,4 2-1-16,1 2 0 0,0 1-1 16,-4 7 1-16,3-1-1 0,1 6-1 0,-3 6 1 15,-2 5-1-15,1-2 0 0,-3 4 0 16,2 2-1-16,-2 4 0 0,2-3-1 0,-4 8 1 15,-5 4-2-15,15-5 2 0,-15 5 1 16,0 0 2-16,24 8 1 0,-15 1 1 0,3 8 0 16,1-2 1-16,-6 6 0 0,3 1 0 15,-1 2-2-15,2 4 2 0,-3 4-1 16,0 0 2-16,-1 0-2 0,0 4 2 16,-1 3 0-16,2-4 4 0,-3 7-2 0,-1-6-94 15,0 1-152-15</inkml:trace>
  <inkml:trace contextRef="#ctx0" brushRef="#br0" timeOffset="1998.84">11343 12324 3948 0,'9'-24'-14'16,"-4"-4"78"-16,1 5 82 0,-3 3 13 16,-1-1 15-16,-2 2 9 0,0 2 19 15,-2-1 23-15,-3 5 10 0,5 13-3 16,-9-28-30-16,2 20-5 0,7 8-3 0,0 0-25 15,-12-9-7-15,12 9 1 0,0 0-7 16,-21 39 0-16,13-15-13 0,5 12-5 0,-3 5-1 16,4 8-12-16,1-2-51 0,1 7-40 15,0 2-1-15,1 1-5 0,-1 1-2 0,0 0-2 16,6 0-2-16,-4-2-2 0,0 1-3 16,1-7-1-16,3 3-3 0,-5-6 0 0,1-6-1 15,-2-5-2-15,0-7 1 0,0 0-2 16,0-5 0-16,-2-3-1 0,4-3 1 15,-4-3 1-15,4-6 5 0,-2-9-1 16,-3 12 0-16,3-12-1 0,0 0-2 16,0 0-1-16,0 0-1 0,-19-28 1 0,16 7 0 15,1-5-3-15,-3-6 1 0,4-4-1 16,-1-5-2-16,2 2 1 0,0-12-1 0,2 3 0 16,-1-1-2-16,6-5 0 0,-2 3 0 15,4 0 1-15,0 1-3 0,3 5 1 0,-1-3-2 16,3 3 2-16,-3 4-1 0,1 4 1 15,2 1 0-15,-3 10 0 0,3 0 0 0,-7 9-1 16,0-3 1-16,9 6 1 16,-5 1 3-16,1 5 2 0,4 7-1 0,-16 1 4 15,33 9 3-15,-12 2 3 0,7 11 0 16,0 5 3-16,-2-74-5 0,2 96-97 16,1 0-162-16</inkml:trace>
  <inkml:trace contextRef="#ctx0" brushRef="#br0" timeOffset="3000.62">12423 12542 2485 0,'0'0'46'0,"-20"-11"-3"0,20 11 7 0,0 0 2 15,-8-10-2-15,8 10-7 0,0 0-8 16,-5-9 3-16,5 9-7 0,0 0-10 15,0 0 8-15,0 0-4 0,-8-9-5 16,8 9 11-16,0 0 21 0,0 0 28 0,0 0 11 16,0 0 12-16,0 0 14 0,0 0 19 15,0 0 16-15,0 0 7 0,0 0 14 16,6 33-10-16,-6-33-5 0,2 22-10 0,-4-8-19 16,2 3-13-16,-2 5-7 0,0-9-8 15,2 10-9-15,-2-6-7 0,1 0-11 0,-1 3-11 16,-2 3 0-16,4-2-12 15,-3-3-2-15,3-1-10 0,-2 2-4 0,0 2-16 0,-3-3-16 16,0 2-18-16,3 0-26 0,-2-2-29 16,1 1-33-16,-4-2-28 0,1-1-46 15,-2 0-47-15,-1-3-51 0,0-2-56 16,3 1-131-16,-6-3-41 0,5-4-32 16,7-5-190-16,-7 8-213 0</inkml:trace>
  <inkml:trace contextRef="#ctx0" brushRef="#br0" timeOffset="3832.89">10880 12613 2419 0,'0'0'30'16,"0"0"23"-16,0 0 18 0,10-19 8 15,-10 19 2-15,13-11 18 0,0 2 16 0,4 5 23 16,8-5 23-16,5 6-10 0,11-2 23 16,8 5 28-16,14 0 11 0,7 5 11 15,7 7 0-15,3-3-3 0,12 14-7 0,-6-1-13 16,-17 2-22-16,-1-1-18 16,-6 2-17-16,-8-1-30 0,1 4-21 0,-14-4-18 15,-11 3-22-15,-6-3-20 0,-4 2-24 16,-15-3-18-16,-1-2-23 0,-8 0-13 0,-6-3-17 15,-5 2 11-15,-9 1-5 0,-6-2 0 16,-8-6 16-16,-4-9-5 0,-4 1 11 0,2-5 11 16,-4-1-13-16,0-3 18 0,3-4-1 15,-2 1 5-15,7-6 10 0,3 5 15 16,0 0 12-16,8 1 10 0,5-3 13 0,6 3 1 16,2-2-5-16,9 0-1 0,1 0-11 15,6 9 0-15,2-20-2 0,7 11-8 16,7-2 1-16,6-2-8 0,4 3 1 15,9 1-23-15,3 1-53 0,4-3-78 0,-1 2-131 16,8-6-146-16,3-4-211 0,4-3 66 16,2-5 53-16,2 1-385 0,2-6-371 0</inkml:trace>
  <inkml:trace contextRef="#ctx0" brushRef="#br0" timeOffset="4565.72">15154 11245 3581 0,'0'0'213'0,"0"0"6"0,-2-10 0 16,2 10-22-16,0 0-20 0,0 0-19 0,0 0-7 16,0 0-6-16,0 0 12 0,0 0 12 15,0 0 10-15,0 0-8 0,26 36-6 16,-18-8 6-16,-1 2 8 0,3 11 4 0,-3-1-8 16,-1 9-3-16,-3 1 5 0,4 0-6 15,-2 7-5-15,-1 1-14 0,-4 2-36 16,-7-2-74-16,5-2-4 0,-5 3-2 0,2-9-1 15,-1 0-5-15,-3-5-2 0,1-5-2 16,1-8-1-16,3-2 0 0,-1-8 1 0,3-5 1 16,-5-2 2-16,6-6 1 0,-3-1-1 15,4-8-4-15,0 0-1 0,0 0-5 16,0 0-1-16,-16-22-1 0,14 5-3 0,-2-4-2 16,1-3-2-16,3-4-3 0,0-4 1 15,3-4-2-15,3-2 0 0,1-3-1 16,0-2 0-16,0 4-2 0,2-3 0 15,0 7 1-15,2-3-2 0,4-1 1 0,-8 11-1 16,7-2 0-16,-1 2-2 0,-2 5 1 16,1 1 0-16,-2 3 0 0,1 4-1 0,-1 4-1 15,1 5 1-15,3 0-1 0,-1 6 1 16,-13 0 1-16,21 6 2 0,-7 4-1 0,0 4-2 16,0 7 0-16,4 3 0 0,-4 11 0 15,2-2 0-15,2 5 0 0,-4 4 0 16,-2 2 0-16,4-1 0 0,-5 4 0 0,-2 2 0 15,3-3 0-15,-2 1 0 0,-2-2 0 16,-5-2 0-16,6-7 0 0,-6-1 0 0,1-4 0 16,-2-5 0-16,0-2 0 15,-1-5 0-15,1-2 0 0,2 2 0 0,-2-7 0 16,-1-2 0-16,1 1 0 0,-2-11 0 16,4 17 0-16,-4-17 0 0,0 0 0 0,0 0 0 15,0 0-74-15,0 0-55 0,0 0-19 16,0 0-26-16,10-48-191 0,-6 25-405 0,8-5 66 15,4-2 29-15,0-6-751 0,1 1-1271 16</inkml:trace>
  <inkml:trace contextRef="#ctx0" brushRef="#br0" timeOffset="4948.27">16331 11407 4595 0,'23'-14'-36'0,"-9"-2"23"0,4 5 29 16,-9 4 12-16,1 0 26 0,-3 0 3 15,-7 7 2-15,14-9-5 0,-14 9 11 0,11-5-3 16,-11 5 3-16,0 0 0 0,0 0 3 16,0 0 4-16,0 0 6 0,0 0-8 0,-2 30 1 15,-8-15 7-15,-1-4 6 0,0 4 11 16,-6 4 12-16,-4 1 3 0,1-1 8 0,-1 0 3 16,-4 2 11-16,5-5-12 15,1-3 6-15,0 0 2 0,6-3-2 0,-1 3-8 16,2-6-2-16,5 5-8 0,-1-6 15 15,4 3 15-15,4-9 11 0,0 17-83 16,0-17-12-16,10 20 3 0,-1-7-1 0,6 3 1 16,0-7-3-16,9 6-5 0,-3-2-5 15,5 0-5-15,-5 0-3 0,5 0-5 0,-3-2-3 16,2 1-3-16,0 1-4 0,-2-4-8 16,-2 1-5-16,-1-1-8 0,-7-1-8 0,4-5-8 15,-7 3-11-15,-10-6-14 0,14 2-16 16,-14-2-28-16,0 0-24 0,9-10-15 0,-9 10-19 15,0 0-355-15,0 0-86 0,-14-18-116 16,-2 15 10-16,2 2-712 0,-7 1-1250 16</inkml:trace>
  <inkml:trace contextRef="#ctx0" brushRef="#br0" timeOffset="5165.85">16157 11831 4436 0,'-13'6'5'16,"0"-6"44"-16,6 5 55 0,7-5 29 15,0 0 37-15,-20 6 40 0,20-6 37 0,0 0 6 16,0 0-5-16,0 0 13 0,32 24 6 15,-17-12-1-15,8-3-10 0,-1 1-17 0,5 3-25 16,3 2-23-16,-4 2-135 0,6-4-7 16,-2 5-4-16,-3-3-9 0,3 2-7 15,-3 0-11-15,-6-4-10 0,0 2-15 16,2-2-12-16,-7-1-15 0,-2-1-17 16,-4-3-19-16,3 1-85 0,-6-4-194 0,5-2-81 15,-12-3-118-15,0 0-132 0,25-8-5 16,-18-1-608-16,6-7-1147 0</inkml:trace>
  <inkml:trace contextRef="#ctx0" brushRef="#br0" timeOffset="5450.09">17096 11377 4475 0,'9'-18'63'15,"1"8"22"-15,-2-1 33 0,1 4 15 0,-9 7 12 16,13-8 19-16,-13 8 10 15,0 0 19-15,0 0-17 0,0 0 11 0,38 21-4 16,-28-8 15-16,-1 7 2 0,0-1 3 16,2 9 8-16,-6 0-1 0,2 6-7 0,-4 2-10 15,1-4-111-15,-2 7-30 0,-2-3-5 16,0 1-5-16,-2 3-3 0,-2-5-8 16,1 1-6-16,-2-4-10 0,3-4-12 0,-2-2-15 15,3-9-16-15,1 2-15 0,-6-4-14 16,6-4-21-16,0-2-69 0,0-9-260 0,0 0-77 15,0 0-163-15,0 0-32 0,0 0 18 16,0 0-580-16,21-27-1096 0</inkml:trace>
  <inkml:trace contextRef="#ctx0" brushRef="#br0" timeOffset="5782.69">17616 11481 4565 0,'0'0'22'0,"0"0"38"16,0 0 21-16,0 0 25 0,0 0 15 15,0 0-3-15,9 35 9 0,-9-16-8 0,2 4-4 16,-2 3-14-16,1-2-16 0,6 10-6 16,-4-2-7-16,3 1-8 0,1 1-6 0,9-2-5 15,-5-5 1-15,1-3 1 0,6-3 18 16,-1-7 23-16,-3-6 24 0,6-3 7 16,-2-1 21-16,4-8-5 0,-1-5 19 15,-1-2-1-15,1 0-6 0,-2-6 0 16,1-2-10-16,-2-2-97 0,-2-3-9 0,-2-1-3 15,-3 1-1-15,1-2-2 0,-3 0 0 16,-2-2-2-16,-4-3-3 0,-1 9-3 0,-2 2-3 16,0-1-3-16,-2 4-2 0,-1-3-4 15,-4 1-6-15,-2 7-4 0,-5-1-8 0,7 2-11 16,-3 4-8-16,2 3-16 0,-4-2-17 16,12 6-20-16,-18 0-23 0,18 0-160 0,0 0-217 15,0 0-94-15,0 0-106 0,0 0-3 16,0 0-676-16,0 0-1204 0</inkml:trace>
  <inkml:trace contextRef="#ctx0" brushRef="#br0" timeOffset="6099.33">18212 11565 4396 0,'1'15'19'0,"-1"4"56"0,-1-2 48 0,1 3 34 16,-4 3 17-16,-2-1 6 0,3 4-1 15,1 2-9-15,0 1-22 0,4-1-10 0,0-4-13 16,3 2-13-16,4-1-5 0,3-2-8 15,8-1-4-15,-1-11-5 0,8-3-7 0,-3-3 6 16,6-7 35-16,4-7 8 16,-2 0-3-16,0 0 30 0,0-8 19 0,-4-1 13 15,-7 0-77-15,6-5-54 0,-12 5-2 16,0-7-2-16,0 6-1 0,-4-7-2 0,-3 6-4 16,0-1-5-16,-3-3-2 0,-3-1-4 15,0 8-5-15,-2-3-5 0,0-3-5 16,-2 6-9-16,-2-1-7 0,1 1-9 0,-9-2-12 15,5 2-13-15,-10-2-16 0,2 4-16 16,-4 3-28-16,-5 1-32 0,-6-2-28 0,6 6-199 16,-14 0-386-16,0 1 25 0,1 4 25 15,-4-1-754-15,-7 3-1280 0</inkml:trace>
  <inkml:trace contextRef="#ctx0" brushRef="#br0" timeOffset="6548.37">14634 14058 5365 0,'4'-7'163'16,"-4"7"15"-16,0 0 12 0,0 0-16 0,2-13 6 15,-2 13-2-15,0 0-8 16,0 0-7-16,0 0 4 0,0 0 1 0,0 0 7 16,0 0 8-16,0 0-58 0,-2 58-64 15,-2-30-3-15,2 6-2 0,1 4-4 0,-1 10 0 16,-4 1-3-16,4 0-3 0,1 3-3 15,-1-1-110-15,0 0-160 0</inkml:trace>
  <inkml:trace contextRef="#ctx0" brushRef="#br0" timeOffset="8031.85">14712 14694 3134 0,'0'0'176'0,"-18"-7"-42"0,18 7-13 16,-7-8-15-16,7 8-14 0,0 0 10 0,0 0 27 16,0 0 16-16,-14-13 2 0,14 13 2 15,0 0 7-15,0 0 5 0,-2-22 2 0,2 22-5 16,0 0-2-16,11-21-3 0,-11 21-7 15,7-17-25-15,-2 6-9 0,-5 11-10 16,19-19-10-16,-11 8-15 0,3 0-1 16,0-2-5-16,6-4-12 0,-4 6-4 15,7-2-7-15,3-3-4 0,-4 0-3 0,5 3-5 16,-1-1-1-16,-1 1-8 0,1 0 3 16,-3 4-4-16,-3-1-7 0,0 5-4 0,-2-3 0 15,-4 3 1-15,-11 5-3 0,28-12 2 16,-14 11 1-16,-14 1-1 0,28-8-2 15,-28 8 4-15,20-2-3 0,-20 2-1 0,25 0 5 16,-25 0-1-16,0 0 6 0,30 3 11 16,-19 4-3-16,1 0 0 0,-12-7 1 0,20 19-1 15,-9-10 4-15,-3 4-4 0,-3 2 5 16,4 0-9-16,1 6 4 0,-4-3-7 16,-1 1 2-16,1 2 0 0,-3-1 0 15,2 3-4-15,-3 0 2 0,0-3-1 0,-1 3 13 16,1-3 0-16,2 3-6 0,-2-3-8 15,-1-1 5-15,-1 0-4 0,2 0-2 16,-2-5 3-16,0-14-8 0,4 27-5 0,-4-27-5 16,0 21 1-16,0-21-1 0,2 14 0 15,-2-14 2-15,0 0 5 0,0 0-1 0,0 0-5 16,0 0 1-16,0 0 0 0,0 0-2 16,15-37 0-16,-8 11-1 0,1-1 0 15,4 0-7-15,-3-5 3 0,0-2 0 16,3 3-3-16,-1 4 1 0,6-5 0 15,-6-2-1-15,3 4 1 0,0 4 1 0,-1-1-1 16,-1 5 0-16,4 1 0 0,-4 6 0 16,-1 1-1-16,-2 0 3 0,4 1-1 0,0 6 0 15,-4 3 1-15,8 0 2 0,-17 4 0 16,25 0 1-16,-9 6 3 0,4 3 0 0,-2 8 2 16,4 0 3-16,-1 4 4 0,2 5-1 15,-5 4 4-15,3 0 3 0,-4 4 1 0,-2-3-2 16,0 5 1-16,-3 0-1 0,-2 3-1 15,-1-9-3-15,-2 0-2 0,-3 0-1 16,-3-7-2-16,1 1-1 0,-2-3-2 0,4-4-4 16,-4-5-1-16,2 1-5 15,-2-1-7-15,0-12-7 0,0 17-15 0,0-17-13 16,-2 7-14-16,2-7-19 0,0 0-22 16,0 0-100-16,0 0-232 0,0 0-61 0,-4-41-119 15,10 21-84-15,1-9 33 0,10-4-559 16,0 1-1077-16</inkml:trace>
  <inkml:trace contextRef="#ctx0" brushRef="#br0" timeOffset="8398.29">16571 14096 4660 0,'18'-9'66'0,"-8"1"40"16,1 3 21-16,-1 3 11 0,-10 2 3 15,0 0-16-15,0 0-13 0,0 0-11 0,0 0-18 16,0 0-10-16,0 0-9 0,-17 28-4 15,-1-8-10-15,-5 3-1 0,-1 2-1 0,-3 1-4 16,4-2 2-16,-2 0 4 0,2-1 8 16,2-4 6-16,7-3 3 0,0 0 4 15,1-3-2-15,1-4 13 0,5 1-4 16,7-10 7-16,-13 18 18 0,10-10 24 0,1 5 3 16,2-13 7-16,4 20-4 0,-1-7 1 0,6-3-44 15,-1 5-48-15,5-2 2 16,4 1-3-16,2 0-2 0,9 1-3 0,-3 2-4 15,6-4-3-15,-1 0-1 0,2 1-5 16,0-5-4-16,0 2-6 0,2-1-9 0,-10-5-9 16,4 1-12-16,-9-5-14 0,2 5-12 15,-5-4-13-15,-2-2-22 0,-14 0-16 16,19-2-151-16,-19 2-127 0,12-6-19 0,-12 6-13 16,0 0-9-16,0 0-39 0,0 0-7 15,0 0 32-15,0 0 73 0</inkml:trace>
  <inkml:trace contextRef="#ctx0" brushRef="#br0" timeOffset="8564.77">16669 14636 3588 0,'-27'8'11'15,"5"-3"25"-15,0 3 27 0,4 0 32 0,4-3 21 16,-4 3 26-16,9-3 19 16,0 3 17-16,1-5 32 0,8-3 24 0,-4 19 22 15,4-19-4-15,9 17-15 0,-9-17-20 16,18 26-27-16,-3-17-7 0,0 8-24 0,0-5-20 16,5 1-11-16,-2 0-17 0,-4-2-29 15,2 0-40-15,-2 1-47 0,-4-8-65 16,5 1-74-16,-3-1-68 0,-12-4-79 0,20-4-85 15,-3-4-160-15,-3-6-121 0,7-5 58 16,-3-2-470-16,2-3-773 0</inkml:trace>
  <inkml:trace contextRef="#ctx0" brushRef="#br0" timeOffset="8998.24">17413 13751 3795 0,'0'0'121'16,"6"-7"42"-16,-6 7 22 0,0 0 6 0,0 0-3 16,0 0 2-16,0 0 12 0,0 0 17 15,0 0 18-15,0 0-7 0,-10 39 11 0,6-16 10 16,-3 3 3-16,-2 7 8 0,3 11-1 16,-2-1-4-16,1 8-12 0,-2 1-133 0,-5 8-46 15,5-10-5-15,-2 9-8 0,1-5-3 16,1-5-8-16,0 2-5 0,-1-3-8 15,5-6-8-15,-1-3-12 0,3-5-10 0,-3-10-19 16,3-1-16-16,0-5-17 0,-1-1-17 16,2-6-26-16,2-7-22 0,0-4-271 15,0 0-144-15,0 0-187 0,0 0 21 16,21-39 34-16,-10 16-563 0,8-11-1087 0</inkml:trace>
  <inkml:trace contextRef="#ctx0" brushRef="#br0" timeOffset="9233.75">17766 13993 4542 0,'0'0'-13'16,"0"0"18"-16,0 0 39 0,0 0 4 15,0 0 7-15,0 0 10 0,0 0 6 0,-6 41 4 16,6-31 12-16,0 4 11 16,0-14 7-16,-1 27 0 0,2-10-2 0,-1 1 4 15,0 0-13-15,0-1-2 0,0 0-6 16,-3-3-6-16,0 0-6 0,1-1-6 0,-3-2-9 15,-1 0-11-15,1 2-20 0,-4-6-32 16,4 3-34-16,5-10-55 0,-11 11-59 16,11-11-81-16,0 0-113 0,-14 0-112 0,14 0-156 15,0 0 50-15,-19-17-434 0,9 10-599 16</inkml:trace>
  <inkml:trace contextRef="#ctx0" brushRef="#br0" timeOffset="9848.91">15107 14542 3508 0,'-49'6'49'0,"4"0"-3"16,4-5 7-16,2 3 18 0,9 0 5 0,3-4 13 15,13 0 14-15,14 0 25 0,-25-5-1 16,25 5 19-16,0 0 13 0,18-36 7 16,14 14 5-16,17-6 19 0,26-12 23 15,13 2 9-15,21 1-29 0,13 0 13 0,18-3-7 16,44-3-15-16,12 0-19 0,7 5-11 16,11 10-10-16,-2 0-12 0,-2 7-19 0,-8 7-4 15,-40 6-35-15,-8 6-7 0,-4 4-6 16,-13 2-18-16,-19 1-27 0,-10 3-24 15,-32 1-8-15,-16-5-11 0,-17 5-2 0,-10 8 9 16,-14-6 0-16,-11 6 2 0,-12-3 7 16,-9 8-4-16,-19 2 4 0,-17 2 1 0,-11 2-2 15,-30 1 1-15,-11-1-4 0,-13-2 0 16,-14 6-1-16,-8-2 5 0,-14 0-6 16,-41 8 2-16,6 7 4 0,4 1 1 15,1 3-2-15,7 1 6 0,38-8-3 0,13-5 1 16,9-2 2-16,16-6 2 0,32-10 0 15,5-4 2-15,28-8 3 0,9-7-2 0,19-5 2 16,4 5 13-16,41-24 20 0,21-3 20 16,42-3 28-16,20 1 39 0,24-2 22 15,48-3-33-15,11 8-61 0,0 6-4 0,2 4-4 16,-45 9-5-16,-4 2-1 0,-16 5-7 16,-14 5-5-16,-20-3-10 0,-30 6-5 0,-15 9-5 15,-15-1-5-15,-18 5-3 0,-17 0-7 16,-11-3-3-16,-8 6-7 0,-15 7-9 15,-6-5-5-15,-19-4-16 0,0-1-14 16,-9-10-71-16,5-7-175 0,-7-12-64 0,2-5-76 16,2-17-142-16,5-9-104 0,6-10 44 15,4-3-515-15,13-12-1017 0</inkml:trace>
  <inkml:trace contextRef="#ctx0" brushRef="#br0" timeOffset="10481.35">15570 12294 3605 0,'0'0'-166'16,"0"0"16"-16,-4 12-8 0,4-12-11 0,0 0 11 16,0 0 10-16,-7 9 8 0,7-9 22 15,0 0 36-15,0 0 23 0,0 0 25 16,0 0 34-16,-4 9 26 0,4-9 19 0,0 0 4 15,0 0 3-15,0 0-9 0,-6 8-5 16,6-8-3-16,0 0-5 0,-10 9-25 0,10-9-47 16,0 0-40-16,-16 2-51 15,16-2-56-15,0 0-105 0,-19-7-180 0,19 7 110 16,-13-12 99-16</inkml:trace>
  <inkml:trace contextRef="#ctx0" brushRef="#br0" timeOffset="10664.88">15559 12137 1229 0,'0'0'-12'16,"0"0"7"-16,0 0-2 0,0 0-4 15,0 0-14-15,0 0-15 0,0 0-44 16,0 0-80-16,0 0-170 0,0 0 147 0,0 0 64 15</inkml:trace>
  <inkml:trace contextRef="#ctx0" brushRef="#br0" timeOffset="11315.37">17025 11863 826 0,'28'-4'237'0,"-17"3"-15"0,-11 1 8 15,18-6 11-15,-18 6-11 0,14-2-13 16,-14 2-2-16,9-2 4 0,-9 2-5 0,0 0-10 16,0 0-10-16,0 0-31 0,0 0-11 15,0 0-12-15,19 10-1 0,-19-10-5 16,2 13-15-16,-2-13-15 0,0 16-8 0,-3 0-12 16,1-2-11-16,-2 5-3 0,0 3-18 15,-4 1-18-15,1 2-42 0,-4-1-37 16,-4 2-57-16,4-3-45 0,0-6-57 15,-1 4-69-15,3-9-98 0,2 1-171 0,1-3 29 16,0 1-136-16,6-11-77 0</inkml:trace>
  <inkml:trace contextRef="#ctx0" brushRef="#br0" timeOffset="11832.41">15933 12958 3017 0,'0'0'147'0,"0"-20"-16"16,0 20-19-16,-7-14-12 0,7 14-8 15,-7-9-14-15,7 9-6 0,0 0-4 16,0 0-12-16,0 0 0 0,-34 15-2 0,24-4-11 16,1 4-4-16,2 2-3 0,-9 2 0 15,7 3-11-15,-3 5-10 0,1-1-24 16,-1 0-33-16,-4 4-41 0,2 2-53 15,-4 0-63-15,2-4-64 0,-7 0-189 0,11-6-72 16,-4 1 49-16,2-2-81 0,0-6 147 16</inkml:trace>
  <inkml:trace contextRef="#ctx0" brushRef="#br0" timeOffset="12481.19">15418 13479 2095 0,'0'0'77'16,"0"0"13"-16,-19 8 7 0,16-2-10 15,3-6-6-15,-11 17-3 0,3-7 2 16,2 6 10-16,-3-1 5 0,2 6 8 0,-1-1 11 16,4 1 2-16,-2 1-3 0,-1 6 0 15,2-5-10-15,-2 3 0 0,2-7-14 0,1 5 8 16,2-7-12-16,1 2-5 0,-1-3-5 15,-2-3-11-15,4-1-10 0,0-12 1 16,-2 19-9-16,2-19-1 0,-1 14-7 0,1-14-5 16,0 0-2-16,0 0-10 0,0 0-1 15,0 0 1-15,16-41-1 0,-2 13 0 0,0-2-10 16,2-5 2-16,0-1 2 16,3-1-1-16,-1-1 15 0,7 0 5 0,-4 4-4 15,2 1 1-15,0 1 10 0,2 6 0 16,3 0 2-16,-5 3 8 0,3 6 10 15,-8 4 0-15,1 2 2 0,-4 9-1 0,-3 0 9 16,-12 2-5-16,26 15 7 0,-13 0 10 16,-6 4-4-16,7 0-4 0,-7 8-9 0,-3 0-3 15,-1 3-7-15,3-4-4 0,-4-2-6 16,-1-1-5-16,2 2-1 0,-1-9-5 0,0 3-6 16,0-8 2-16,-1 2-3 0,-1-13-4 15,6 15-6-15,-6-15-1 0,0 0-3 16,0 0-2-16,0 0-3 0,34-39-4 15,-17 8 0-15,3-4 1 0,6-9-3 16,1-1 8-16,6 0 0 0,5 0 11 0,-3 1 6 16,3 7 9-16,1 3 12 0,-1 4 8 15,-6 10 2-15,-1 5 8 0,-4 2 7 0,1 9 8 16,-3 0 16-16,-5 8 13 0,4 0 11 16,-1 9-4-16,0 2 0 0,-3 5-1 0,4 6-4 15,-8 3-7-15,-2 0-49 0,-2 0-30 16,-1 0-2-16,-4 7-2 0,2-7-5 15,-2-1-9-15,0-6-10 0,-2-1-12 0,3-6-18 16,-6-1-20-16,4-6-150 16,-1-2-117-16,-5-6-99 0,24-6-143 0,-3-16-124 15,13-14 7-15,3-9-596 0,1-12-1127 16</inkml:trace>
  <inkml:trace contextRef="#ctx0" brushRef="#br0" timeOffset="13147.9">21490 10963 4017 0,'1'-18'-63'0,"1"4"19"0,2 5 26 0,-4 9 15 15,2-13 13-15,-2 13 0 0,0 0 11 16,1-13 5-16,-1 13 15 0,0 0 20 0,0 0 21 15,0 0 27-15,0 0 1 0,4 41 12 16,0-24-2-16,-2 11 5 0,-2 2 8 16,0 0 0-16,0 7 5 0,-2 8 1 15,-4 2-1-15,3-2-4 0,-3 2-23 16,1-2-4-16,-1-1-7 0,-4-2-5 0,3-1 1 16,0-5-14-16,3-6-6 0,1-3-5 15,0-7-9-15,-3-3-4 0,4-2-6 0,-1 0-2 16,3-15 3-16,-2 19-1 0,2-19-6 15,0 0-1-15,0 0-8 0,0 0-2 0,0 0-4 16,41-47-2-16,-29 25-9 0,8-3 1 16,-1-7-5-16,-2 8 3 0,3-2-1 15,-3 3 0-15,2-3-1 0,-4 9-4 16,3-2 4-16,0 2 0 0,-4 4-5 0,3 4 20 16,-1 2 3-16,0 0 7 0,2 7-4 15,-4 0 12-15,3 3-3 0,0 6 5 16,-2-4 7-16,2 9-10 0,-4 0 0 0,-2 11-2 15,0-2-12-15,1 1-22 0,-7 4-3 16,1-2 0-16,-4 3-3 0,-2-1-7 0,0-2-5 16,0 4-9-16,-2-6-9 0,-4-1-96 15,5-2-50-15,1-3-64 0,0-1-53 0,0-2-34 16,1-4-26-16,5-1-23 0,-1-3-46 16,4 1-89-16,3-5-56 0,-12-3-5 15,25 2-441-15,-12-2-623 0</inkml:trace>
  <inkml:trace contextRef="#ctx0" brushRef="#br0" timeOffset="13281.85">22114 11738 3222 0,'19'-3'-10'0,"-19"3"25"16,20 0 18-16,-20 0 9 0,17 0 4 16,-17 0-3-16,0 0-3 0,0 0-3 0,16 0-7 15,-16 0 2-15,0 0-6 0,0 0-1 16,7 10-10-16,-7-10-15 0,0 0-22 0,0 0-34 16,-5 15-40-16,5-15-40 0,0 0-95 15,0 0-140-15,0 0-120 0,0 0 11 16,0 0 9-16,0 0 258 0</inkml:trace>
  <inkml:trace contextRef="#ctx0" brushRef="#br0" timeOffset="13897.99">22644 11241 2031 0,'10'-10'128'0,"-3"7"-14"0,-7 3 0 15,0 0 1-15,0 0-5 0,0 0 8 0,19 26 11 16,-15-8 5-16,0 5-9 0,-1 3-2 15,3 5-26-15,-4 4 3 0,-2 1-5 0,2 1-2 16,-4 3-6-16,0-5-20 0,-2 1-8 16,2-7-1-16,1 2-8 0,1-5-9 15,-2-5 7-15,2-5-3 0,-2 1-11 16,2-7-2-16,0-10-11 0,5 9-8 0,-5-9-13 16,0 0 0-16,0 0-5 0,32-23 5 15,-17 3-6-15,6-8-2 0,0-2-3 16,-1-4 3-16,1-2-4 0,1 1 4 0,0-1 4 15,-1 0-3-15,-2 7 1 0,1 0 4 16,-10 11 7-16,3 1-1 0,-8 7 3 0,6 3 4 16,-11 7 2-16,0 0 4 0,0 0 2 15,16 24 3-15,-13-3 6 0,3 5 9 16,-3-1 4-16,-3 10-6 0,2 5 12 16,-4-5-11-16,-1 3 0 0,3-3-4 15,-6 1-7-15,6-8 1 0,-1-6 4 0,1-1-11 16,0-6 10-16,0-2 6 0,0-13-4 15,10 8 3-15,-10-8-13 0,0 0-9 0,33-26 5 16,-13 5-11-16,5-3 4 0,1-10-1 16,4-4 6-16,0-3-7 0,2 2 5 0,-4-1-6 15,-3 10 9-15,-3 2 10 0,-1 2 10 16,0 3 6-16,-5 6 9 0,-4 1 0 16,-1 4 5-16,0 5 5 0,-1 1 11 0,-10 6 3 15,0 0 5-15,0 0-4 16,39 21 7-16,-28 1 4 0,-3 5-3 0,-1 2-6 0,0 5-7 15,-1 6-9-15,-1 3-7 0,0-2-1 16,-5 0-8-16,0-1-7 0,0-1-12 16,0-1-8-16,0-3-26 0,0-5-36 15,0-1-47-15,2-3-50 0,1-4-48 16,-1-7-52-16,5-2-86 0,3-5-61 0,1-6-153 16,-11-2-32-16,27-8 51 0,-5-1-355 15,6-10-353-15</inkml:trace>
  <inkml:trace contextRef="#ctx0" brushRef="#br0" timeOffset="14298.67">24609 11128 3256 0,'18'7'76'0,"-7"-1"-6"0,-2 1 2 16,-4-3-4-16,-5-4-6 0,14 12-2 16,-14-12-7-16,3 13 16 0,-3-13 7 0,0 15 6 15,0-15 1-15,-11 21 10 0,3-10-3 16,-3 6-1-16,-5 1 12 0,-1 3 12 16,-4-6 13-16,-4 6 6 0,3 1-10 15,1-7-1-15,-1 2-9 0,2 0 0 0,2-2-3 16,2-2 0-16,4-5-2 0,3-1-13 15,-2 4 4-15,11-11 6 0,-12 15 19 0,12-15 6 16,-3 17-19-16,3-17 3 0,3 19-14 16,-3-19-9-16,14 24-7 0,-3-11-9 15,0 3-8-15,2-3-2 0,7 1-12 0,-2 1-8 16,-4-2-8-16,7 1-24 16,-3-5-27-16,-2 2-37 0,-1-1-52 0,4-1-75 0,-4-3-70 15,0 0-56-15,-2-1-74 16,-4-5-190-16,-9 0-71 0,0 0 57 0,0 0-472 15,0 0-740-15</inkml:trace>
  <inkml:trace contextRef="#ctx0" brushRef="#br0" timeOffset="14481.16">24266 11751 4170 0,'-21'5'57'0,"5"-2"6"16,2-2 28-16,14-1 34 0,-11 5 26 15,11-5 9-15,0 12 6 0,0-12-9 0,13 16-10 16,3-4-14-16,5 3-14 0,2-4-24 15,5 6-11-15,4-2-17 0,-4 0-38 0,2 0-43 16,2 4-53-16,-2-8-61 0,0 2-76 16,-3-1-82-16,-3-7-84 0,-5 0-164 15,-2-2-27-15,-1-3 40 0,3-3-352 16,6-3-354-16</inkml:trace>
  <inkml:trace contextRef="#ctx0" brushRef="#br0" timeOffset="14697.88">25270 11308 3647 0,'0'-9'113'0,"2"0"2"0,-2 9 6 0,0 0 26 15,0 0 17-15,0 0 1 0,0 0-13 16,-12 44-12-16,6-21-16 0,1 7-13 0,-2 7-15 16,-5 8-8-16,3-5-10 15,-2 3-32-15,1-2-50 0,2 2-52 0,-1-1-53 16,6-9-61-16,-4-1-65 0,6-4-76 15,-5-6-131-15,2-2-96 0,4-9 5 0,0-11-265 16,4 13-284-16</inkml:trace>
  <inkml:trace contextRef="#ctx0" brushRef="#br0" timeOffset="14998.02">25725 11338 3181 0,'0'0'34'15,"10"23"35"-15,-10-23 20 0,-8 32 18 16,6-10 8-16,0 4 2 0,0 4-5 16,2-1 11-16,2 2 15 0,2 3-10 0,4 0 10 15,3-8 3-15,-4 2-2 0,10-3 10 16,-2-7 5-16,0-1 4 0,2-7 0 0,2-5 2 16,-5-3-9-16,-14-2-23 0,34-7-11 15,-17-1-11-15,1-7-7 0,-4-6-14 0,2 1-17 16,-6-5-10-16,1 3-6 0,-5-3-5 15,-6 5-12-15,0 1-10 0,-6-1-14 16,1-3-16-16,-4 4-36 0,-5-3-43 16,3 6-52-16,0 2-51 0,-2 1-58 15,4-1-84-15,-2 3-128 0,4 2-165 0,0 1 46 16,7 8-441-16,-4-9-647 0</inkml:trace>
  <inkml:trace contextRef="#ctx0" brushRef="#br0" timeOffset="15297.66">26465 11524 3558 0,'0'21'43'0,"-2"-3"31"0,2-3 12 16,-1 0 21-16,1 4 0 0,1-2 8 0,5 3-11 16,0 1-1-16,3-4-18 15,9 7-11-15,-4-5-3 0,5-1 0 0,3-6-1 16,1 1 2-16,2-5-4 0,-3-5 9 15,-2-3 9-15,3-3 6 0,-4-5-7 16,-1-1-3-16,1-3-4 0,0-5-3 0,0-1-9 16,-10 1-10-16,3-5-2 0,-3-4-17 15,-4-1-8-15,-1 9-7 0,-2-3-10 0,-4-2-29 16,-2 1-27-16,-1-3-44 0,-3 5-55 16,-5-3-42-16,6 6-47 0,-10-4-61 0,7 7-55 15,-1-1-118-15,4 2-55 16,1-1-31-16,2 5-199 0,4 9-239 0</inkml:trace>
  <inkml:trace contextRef="#ctx0" brushRef="#br0" timeOffset="15564.63">27163 11681 3335 0,'0'30'135'15,"0"-6"35"-15,0 1 11 0,2-4-3 16,0-2-17-16,7 3-12 0,1-2-12 0,6 1-14 15,3-4-5-15,10 2-12 0,4-6-11 16,3-9-7-16,5-4-9 0,1 0 7 16,0-8 31-16,-3-5 31 0,1 2 17 15,-8-2-3-15,-4 0-6 0,-6-3-9 0,-3 1-4 16,-8 1-18-16,-1 1-11 0,-4-1-14 16,-4 1-10-16,-4 4-11 0,2 9-7 0,-7-23-20 15,-2 6-11-15,2 8-28 0,-6-4-51 16,1 0-52-16,-4 2-84 0,-5-6-82 15,-5 0-108-15,-4-6-161 0,-2 1-161 0,-7-12 58 16,-7-2-478-16,-2-1-863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8:55:25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24761 5480 7465 0,'0'0'98'15,"0"0"-44"-15,0 0-12 0,-9-16-6 16,9 3-1-16,4-3 4 0,1-8 1 0,6 0 0 16,5-6 2-16,2-2 2 0,3 2-3 15,2-4-1-15,-1 6-3 0,4 0-3 16,-5 2-2-16,1-2-3 0,1 5-3 0,-1-1-9 15,-1 0-17-15,-7 4 0 0,4 0 0 16,-7 3 0-16,2-2 0 0,-2 6 0 16,3 0 0-16,-7 2 0 0,0 1 0 15,2-1 0-15,0 2 0 0,-2 4 0 0,0-3 0 16,-7 8 0-16,11-9 0 0,-3 5 0 16,0-4 0-16,-8 8 0 0,11-7 0 0,-11 7 0 15,10-4 0-15,-1-1 0 0,-9 5 0 16,0 0 0-16,14-7 0 0,-14 7 0 0,0 0 0 15,23-1 0-15,-23 1 0 0,0 0 0 16,23 1 0-16,-23-1 0 0,19 3 0 0,-19-3 0 16,14 4 0-16,-14-4 0 0,21 5 0 15,-13-3 0-15,2 5 0 0,2-3 0 0,3 6 0 16,-4-3 0-16,6 3 0 16,-1 3 0-16,0 1 0 0,3 7 0 0,-4 1 0 15,6 4 0-15,-2 5 0 0,-1 3 0 16,-1 1 0-16,-2 4 0 0,0 5 0 0,-2 2 0 15,0 0 0-15,2 10 0 0,-8-7 0 16,5 3 0-16,-3-3 0 0,-3 1 0 16,-1 1 0-16,1-2 0 0,-3 0 0 0,2-1 0 15,-5-10 0-15,0 0 0 0,2-3 0 16,-2-7 0-16,0-2 0 0,0-3 0 0,2-3 0 16,-2-8 0-16,0 1 0 0,0 0 0 15,0-13 0-15,0 0 0 0,0 0 0 0,0 0 0 16,0 0 0-16,9-45-201 15,0 3-104-15,3 1-268 0,-2-1-1386 0,4-2-2165 16</inkml:trace>
  <inkml:trace contextRef="#ctx0" brushRef="#br0" timeOffset="284.23">25956 5122 6200 0,'0'0'-61'15,"-2"-11"56"-15,2 11 55 0,0 0 30 16,0 0 22-16,0 0 19 0,0 0 25 0,-35 0 7 15,35 0 23-15,-29 17 14 0,12-2 13 16,-4-2-3-16,-4 10-132 0,-2-1-1 0,1 1 1 16,-10 12 2-16,1-1 0 0,-5 4 1 15,-3-3 0-15,-2 3 0 0,2 1-3 16,-5-2-56-16,4 1-12 0,-2 0 0 16,2-3 0-16,1 1 0 0,6-6 0 15,-3-2 0-15,12-5 0 0,4-3 0 0,1-9 0 16,2 6 0-16,9-7 0 0,0-3 0 15,1 3 0-15,2-1 0 0,-3-5 0 0,12-4 0 16,-17-2-49-16,17 2-130 0,-17-15-43 16,14 3-240-16,3 12-329 0,5-29 88 0,9 0-916 15,4 1-1518-15</inkml:trace>
  <inkml:trace contextRef="#ctx0" brushRef="#br0" timeOffset="449.97">26184 5215 5806 0,'21'-6'127'0,"-6"2"38"0,-15 4 45 16,30-8 24-16,-17 7-13 0,-13 1-26 0,27-4-18 16,-27 4-30-16,22-4-37 0,-22 4-51 15,24 0-68-15,-24 0-93 0,23 0-105 0,-12 6-104 16,-4 1-104-16,1 3-112 0,0-1-145 16,-3 3 1-16,-1 2-547 0,4 1-1072 15</inkml:trace>
  <inkml:trace contextRef="#ctx0" brushRef="#br0" timeOffset="649.98">26433 5565 4336 0,'-1'17'108'0,"-1"2"48"0,2-19 58 16,-2 27 40-16,2-15 22 0,0-12 12 0,0 33 9 15,0-13 12-15,0-4 7 0,0 7 8 16,0 5-4-16,-2 0-22 0,0-2-175 16,-1 6-43-16,-3 2-6 0,4 0-9 0,-1-2-7 15,-2-2-6-15,0-4-6 0,1 2-11 16,1-2-14-16,-1-3-19 0,-2-6-20 0,5 1-21 15,1-4-19-15,-2-5-23 0,2 0-33 16,0-9-33-16,0 0-329 0,0 0-295 16,0 0 67-16,32-18 6 0,-11-7-658 15,8-3-1205-15</inkml:trace>
  <inkml:trace contextRef="#ctx0" brushRef="#br0" timeOffset="1032.11">27637 5328 4936 0,'0'0'57'0,"25"0"30"16,-25 0 21-16,0 0 10 0,24-3-3 0,-24 3-15 15,0 0-19-15,0 0-7 0,0 0-5 16,0 0-1-16,0 0-2 0,4 19 3 16,-4-19 9-16,0 0 11 0,-37 22 11 15,14-12 23-15,-2 1 16 0,-5 2 25 16,-3 2 15-16,1 0 7 0,-4-2 6 0,1-4-2 15,-1 3-18-15,6 3-109 0,6-6 1 16,-1-1-1-16,9-1 0 0,2-1 3 0,1 1-3 16,2-1 5-16,3 4 6 0,6-1 7 15,2-9-55-15,0 0-26 0,4 26 0 0,2-13 0 16,5 0 0-16,2 2 0 0,4 4 0 16,2 0 0-16,2 3 0 0,5-1 0 15,-3-1 0-15,3 3 0 0,-4 1 0 0,2-1 0 16,1-6 0-16,-2 3 0 15,-3-4 0-15,1-2 0 0,-7-1 0 0,-2-3 0 16,3-1 0-16,-5-5 0 0,1 0 0 16,-11-4-146-16,0 0-153 0,0 0-177 0,0 0-318 15,0 0-1001-15,0 0-1857 0</inkml:trace>
  <inkml:trace contextRef="#ctx0" brushRef="#br0" timeOffset="1249.78">27218 5891 6301 0,'0'0'100'0,"0"0"55"15,0 0 73-15,-28-5 54 0,28 5 14 16,0 0-72-16,0 0-131 0,0 0-2 16,0 0-1-16,0 0-2 0,44 24-8 15,-25-13-9-15,6 6-6 0,-2 2-38 0,6 4-27 16,-1-3 0-16,2 1 0 0,-2-3 0 16,2 7 0-16,-2-2 0 0,-1-1 0 0,-1-2 0 15,2 1 0-15,-6-2-74 0,4 3-62 16,-5-10-31-16,-1-7-30 0,-1 1-487 0,4 1-66 15,0-5 76-15,5-4-873 0,0-4-1386 16</inkml:trace>
  <inkml:trace contextRef="#ctx0" brushRef="#br0" timeOffset="1516.76">28573 5582 5460 0,'17'-23'142'0,"-4"1"41"0,-2 7 45 16,-2 2 20-16,0 3 11 0,-9 10-10 15,12-7-1-15,-12 7 13 0,0 0 4 16,0 0-174-16,27 32-2 0,-20-4 3 0,-3 7-1 16,-3 14 0-16,-2 4-1 0,-7 14-7 15,-4 6-62-15,-4-1-21 0,-5 0 0 0,-1 0 0 16,-2-1 0-16,-3-1 0 0,5-3 0 16,-4-3 0-16,5-8 0 0,2-1 0 0,3-14 0 15,2-2 0-15,3-11 0 16,8-5 0-16,-1-9 0 0,0-6 0 0,4-8-15 15,0 0-166-15,0 0-29 0,26-42-143 16,-5 6-450-16,3-15 76 0,6-1-923 0,8-10-1573 16</inkml:trace>
  <inkml:trace contextRef="#ctx0" brushRef="#br0" timeOffset="2117.03">28875 5349 4867 0,'2'-17'-108'0,"2"10"57"15,-4 7 36-15,5-17 39 0,1 12 35 16,-6 5 9-16,9-8 20 0,-9 8 23 16,12-8 30-16,-12 8 14 0,0 0 13 0,24-1-16 15,-24 1 9-15,0 0 10 0,34 0 1 16,-34 0 8-16,32 1-9 0,-14 5-10 16,1-2-5-16,0 2-9 0,8-1-11 15,2 2-18-15,-5 3-11 0,4-3-11 0,1 5-14 16,-3-5-34-16,2 2-27 0,-1 3-1 15,-7 1-2-15,2-2-2 0,-2 8-2 0,-2-4 0 16,1 0-4-16,-8 4-4 0,1-3 2 16,-5 5-2-16,-2 0-4 0,-3 2-3 0,0-3-1 15,-4 1 1-15,0 3-5 0,-5-2-4 16,-7 6 2-16,0 1-1 0,-9 3-3 16,-3-6 0-16,-6 7 0 0,-6 1 2 0,-1-7 1 15,-3 1 0-15,3-4-1 16,4-2 2-16,-1-6-1 0,5 2 4 0,4-8 1 15,4 3 1-15,1-5 1 0,7-1 0 16,4 0 0-16,-1 1 0 0,12-8-1 0,0 0-3 16,-14 9-3-16,14-9-4 0,0 0 6 15,0 0 4-15,32 24 0 0,-16-14 1 16,9 1-7-16,3 4 2 0,0 2 2 0,0 4-1 16,0-1 9-16,1 3-3 0,-3 2 12 15,-2 1 11-15,-5 2 12 0,-5 4-17 0,-2-6 8 16,-6 6 7-16,-5-8 6 0,-1 4 5 15,-3 4 2-15,-6 8 0 0,-7-5-2 16,-5 0-3-16,0-1-1 0,-6-3-4 16,-7 4-5-16,6-7-3 0,-7 0-2 15,1-3-6-15,6-3-5 0,-4-1-11 0,4-2-14 16,3-7-14-16,3 0-12 0,3-3-15 16,0-7-18-16,2-2-20 0,2-2-18 0,0-3-19 15,-1-5-261-15,5 1-121 0,-5-6-109 16,3 2-58-16,-2-4-4 0,6-2-598 0,2 3-1128 15</inkml:trace>
  <inkml:trace contextRef="#ctx0" brushRef="#br0" timeOffset="10319.12">19862 8493 4184 0,'9'10'471'16,"-5"1"-59"-16,4-3-71 0,-8-8-81 0,5 7-66 15,-5-7-42-15,0 0-14 0,15 2-10 16,-15-2-19-16,0 0-4 0,0 0-12 16,30-7-31-16,-18 1-25 0,-1-1-52 0,0-1-62 15,-1-2-86-15,-3 0-89 0,4-4-98 16,-1-4-179-16,3 2-143 0,-1-2 58 16,9 1-472-16,2-2-813 0</inkml:trace>
  <inkml:trace contextRef="#ctx0" brushRef="#br0" timeOffset="10532.08">20643 8323 4560 0,'-16'5'170'0,"1"-2"47"0,2-3 22 16,13 0 10-16,0 0-13 0,0 0-23 16,0 0-21-16,0 0-18 0,0 0-19 0,0 0-6 15,0 0-17-15,0 0-17 16,32-19-21-16,-21 15-16 0,2-1-31 0,2 2-31 15,-6-4-39-15,3 1-53 0,0 1-72 16,2 1-68-16,1-1-76 0,2-3-79 0,-1 1-121 16,2-1-185-16,2 3 47 0,2-5-478 15,8 3-866-15</inkml:trace>
  <inkml:trace contextRef="#ctx0" brushRef="#br0" timeOffset="10716.25">21476 8167 4465 0,'8'8'140'0,"-8"-8"36"0,0 0 38 16,0 0 14-16,0 0 8 0,0 0-29 16,0 0-26-16,0 0-19 0,0 0-11 0,-14 21-19 15,14-21-14-15,0 0-50 16,0 0-57-16,0 0-77 0,0 0-95 0,0 0-81 16,0 0-82-16,0 0-102 0,29-25-174 15,-20 18-15-15,-1-5 63 0,-1 5-418 16,2 0-534-16</inkml:trace>
  <inkml:trace contextRef="#ctx0" brushRef="#br0" timeOffset="11132.66">21555 8374 3560 0,'-11'24'176'0,"-1"-1"22"0,-2 1 56 16,-5 4 30-16,-4 0 9 0,-1 0 12 15,2 8 7-15,-5-6-7 0,6 3-28 16,-1-2-7-16,3 3-21 0,0-6-19 15,6-4-21-15,4 2-24 0,-3-5-20 0,7-2-14 16,-2-1-21-16,3-1-92 0,1 2-3 16,1-6-6-16,2-4-8 0,0-9-5 0,2 21-11 15,-2-21-7-15,3 13-11 0,-3-13-12 16,6 8-9-16,-6-8-8 0,0 0-57 0,0 0-84 16,0 0-1-16,0 0 5 0,30-21 5 15,-21 13 23-15,-4-2 17 0,5-2 10 16,-4-3 13-16,-3 2 12 0,3 0 16 0,-3 4 17 15,1-5 19-15,-4 14 15 0,2-18 8 16,1 10 14-16,-3 8 25 0,1-13 27 16,-1 13 26-16,0 0 31 0,0-15 21 0,0 15 17 15,0 0 17-15,6-13 17 0,-6 13 10 16,0 0-2-16,2-9 5 0,-2 9-9 16,0 0-25-16,0 0-105 0,0 0-3 0,3-16-6 15,-3 16-5-15,6-11-12 0,-6 11-18 16,5-13-21-16,1 0-32 0,-2 0-38 0,4-6-296 15,-1-3-232-15,4-6-83 0,2-4 6 16,2-8-737-16,6 2-1275 0</inkml:trace>
  <inkml:trace contextRef="#ctx0" brushRef="#br0" timeOffset="11485.03">25397 7637 4403 0,'-23'-34'-7'0,"3"6"98"15,-2 0 53-15,4-2 48 0,8 7 40 0,-2 5 27 16,4-1-12-16,3 2-9 0,3 4 11 15,4-4-4-15,2 2-6 0,-1 2-15 16,6-4-18-16,5 4-18 0,-7 2-15 0,4 5-19 16,3-5-60-16,-5 3-55 0,-2 3-6 15,-7 5-7-15,17-4-9 0,-17 4-10 0,15-6-17 16,-15 6-13-16,0 0-13 0,14-5-16 16,-14 5-122-16,0 0-122 0,11 11-71 0,-4-7-99 15,-7-4-179-15,8 11-42 0,-8-11 44 16,13 15-505-16,-2-6-969 0</inkml:trace>
  <inkml:trace contextRef="#ctx0" brushRef="#br0" timeOffset="12149.04">24998 7946 3872 0,'-18'6'84'0,"18"-6"74"0,-10 7 53 16,10-7 42-16,0 0 36 0,0 0 18 0,-20 4 23 16,20-4-10-16,0 0 11 0,0 0 7 15,0 0-4-15,0 0-4 0,0 0-22 16,0 0-160-16,0 0-66 0,-7-21-5 16,7 21-9-16,23-33-7 0,-7 12-6 15,3-1-6-15,1-5-4 0,5 3-5 0,-4 2-5 16,0 1-1-16,-7 0-2 0,4 5-32 15,0-3 0-15,-4 6 0 0,-2-3 0 0,4 2 0 16,-2 0 0-16,-3 1 0 0,7 2 0 16,-8-2 0-16,6 2 0 0,-2 0 0 0,2 3 0 15,-3 3 0-15,0-3 0 0,-2 8 0 16,5-4 0-16,-16 4 0 0,25 4 0 0,-9-3 0 16,-4 13 0-16,4-1 0 0,0 8 0 15,2 1 0-15,-2 14 0 0,1-1 0 16,2 7 0-16,-1 6 0 0,2 8 0 15,-4 5 0-15,3-2 0 0,-3 5 0 0,2 0 0 0,1 0 0 16,-6 2 0-16,2-3 0 16,0-1 0-16,0-2 0 0,-6-11 0 0,2 0 0 15,-1-4 0-15,-4-2 0 0,-3-11 0 16,3 0 0-16,-1-10 0 0,-1-2 0 0,-4-3 0 16,3 0 0-16,-1-2 0 0,3-6 0 15,-5-9 0-15,2 16 0 0,-2-16 0 0,0 0 0 16,0 0 0-16,0 0 0 0,-14-38 0 15,10 15 0-15,2-2 0 0,1-11 0 0,2-2-59 16,3-8-256-16,5 1-3 16,7 0-1739-16,-2-10-2356 0</inkml:trace>
  <inkml:trace contextRef="#ctx0" brushRef="#br0" timeOffset="12515.32">26023 7946 6563 0,'0'-9'-2'16,"0"9"48"-16,0 0 55 0,0 0 47 0,0 0 35 15,0 0 26-15,0 0 13 0,0 0-92 16,-13-6-56-16,13 6 4 0,0 0 1 0,-22 27 2 16,13-15 4-16,-3 5-1 0,-3 2-1 15,-2 2-56-15,-1 5-27 0,-9 6 0 0,-3 4 0 16,-3-1 0-16,-4 1 0 16,0 0 0-16,-6-1 0 0,1 1 0 0,-2-4 0 15,-1-1 0-15,1 0 0 0,2-3 0 16,2-4 0-16,1 2 0 0,5-5 0 0,4-6 0 15,0 0 0-15,3-2 0 0,6-3 0 16,0-3 0-16,3-1 0 0,6-1 0 0,-6-1 0 16,7 2 0-16,-1-5 0 0,12-1 0 15,-21 4 0-15,21-4 0 0,-21 0 0 0,21 0 0 16,-18-4 0-16,18 4 0 0,-18-3 0 16,18 3 0-16,-10-8 0 0,1-3 0 0,6 1 0 15,3-3 0-15,1 0 0 0,8-3 0 16,3-5 0-16,15-6-163 0,3 3-40 0,13-2-1 15,4-2-331-15,8-1-213 16,-2 5 55-16,11-2-890 0,2 4-1450 0</inkml:trace>
  <inkml:trace contextRef="#ctx0" brushRef="#br0" timeOffset="12631.8">26029 8151 4955 0,'33'-4'51'16,"-5"4"63"-16,-3 0 59 0,-4 4 38 0,-21-4-25 16,32 1-2-16,-18-1-20 0,-14 0-22 15,27 6-13-15,-27-6-21 0,14 6-45 0,-4-4-87 16,-10-2-113-16,11 5-105 0,-11-5-131 15,6 4-285-15,-6-4 5 0,0 0 74 0,3 12-461 16,-3-12-705-16</inkml:trace>
  <inkml:trace contextRef="#ctx0" brushRef="#br0" timeOffset="12848.99">26325 8535 3624 0,'0'23'59'0,"-2"1"32"15,1-3 94-15,-1-1 122 0,-5-1 42 16,7 3 13-16,0 3 39 0,-1 1-8 0,-1-3 1 15,0 3 11-15,-2-2-19 0,2 2-8 16,1-2-114-16,-1 3-152 0,-2-5-7 0,2-1-9 16,-5-4-10-16,4 0-8 0,0-2-11 15,1-2-18-15,-2-3-49 0,4-10 0 16,-2 18 0-16,2-18 0 0,-7 8-35 16,7-8-74-16,0 0-45 0,0 0-61 0,0 0-358 15,-26-36-187-15,20 8 79 0,1-8-908 16,0-3-1457-16</inkml:trace>
  <inkml:trace contextRef="#ctx0" brushRef="#br0" timeOffset="13550.4">27941 7888 5529 0,'0'0'258'0,"0"0"54"15,-7-24 42-15,7 24 38 16,-6-8 8-16,6 8-63 0,0 0-210 0,0 0-3 16,0 0-4-16,0 0-3 0,0 0-4 15,0 0-105-15,0 0-8 0,57 24 0 16,-37-8 0-16,10 2 0 0,0 3 0 0,0 2 0 15,0 1 0-15,10 6 0 0,-5 2 0 16,-5-4 0-16,0-2 0 0,-6 1 0 0,2-1 0 16,-3-2 0-16,-4 1 0 0,-2-9 0 15,-7-1 0-15,1 0 0 0,-2-2 0 0,0-2 0 16,-5-3 0-16,0 0 0 16,-4-8 0-16,2 17 0 0,-2-17 0 0,-6 13 0 15,6-13 0-15,-15 12 0 0,2-5 0 16,-2-4 0-16,-2 4 0 0,-4 0 0 0,-3-2 0 15,-1 0 0-15,-5-1 0 0,0 0 0 16,2 0 0-16,-9 2 0 0,1-1 0 0,-5-1 0 16,1 1 0-16,1 1 0 0,2 0 0 15,-2-3 0-15,3-1 0 0,6 4 0 0,-2-1 0 16,4 1 0-16,4 1 0 0,1-4 0 16,2 2 0-16,1-3 0 0,3 0 0 0,4 2 0 15,-1-3 0-15,14-1 0 0,-22 8 0 16,12-4 0-16,10-4 0 0,-12 2 0 15,12-2 0-15,-18 3 0 0,18-3 0 16,-12 2 0-16,12-2 0 0,-13 2 0 0,13-2 0 16,0 0 0-16,-16 2 0 0,16-2 0 15,0 0 0-15,0 0 0 0,0 0-42 0,41-15-275 16,-11 13 20-16,12 4-1769 0,3-2-2374 16</inkml:trace>
  <inkml:trace contextRef="#ctx0" brushRef="#br0" timeOffset="13799.14">28363 8680 7226 0,'4'20'85'16,"-10"-5"137"-16,1-2-108 0,-3 2 6 0,-1-6 5 16,1 5 1-16,-4-1 1 0,0 0-81 15,-5-2-46-15,4 0 0 0,-2-1 0 0,0 1 0 16,4-1 0-16,-7-1 0 0,4 2 0 16,-2-2 0-16,0 3 0 0,-5-3 0 0,0 2 0 15,-2 1 0-15,0-5 0 0,-4 4 0 16,-1-3 0-16,2 1 0 0,-1 0 0 0,4-1 0 15,-5-4 0-15,7 2 0 0,-4-1 0 16,9-1 0-16,-7 0 0 0,9-3 0 0,-2-1 0 16,16 0 0-16,-21-5-57 0,16 2-254 15,5 3 1-15,0 0-1751 0,1-27-2362 16</inkml:trace>
  <inkml:trace contextRef="#ctx0" brushRef="#br0" timeOffset="15966.71">29552 8398 6203 0,'0'0'-116'0,"-3"-13"74"0,3 13 75 15,0 0 51-15,-5-21 41 0,5 21 44 0,0 0 36 16,0 0 9-16,-2-16 16 0,2 16 9 15,0 0-21-15,0 0-143 0,0 0-2 16,2-20-1-16,-2 20-7 0,0 0-3 0,0 0-6 16,0-7 0-16,0 7-2 0,0 0 0 15,0 0 1-15,0 0-48 0,-14 32-7 0,6-13 0 16,0 3 0-16,-3 6 0 16,-2 2 0-16,2 10 0 0,-4-1 0 0,-2 8 0 15,0 3 0-15,0 3 0 0,-4 1 0 16,5-1 0-16,-5 1 0 0,3-3 0 0,0-8 0 15,4-2 0-15,-2-1 0 0,4-1 0 16,-6-7 0-16,9-4 0 0,-4-2 0 0,3-5 0 16,5-4 0-16,0-2 0 0,-2-2 0 15,2 0 0-15,1-5 0 0,4-8 0 0,-4 6 0 16,4-6 0-16,0 0 0 0,0 0 0 16,6-40-95-16,1 12-93 0,5-2-16 15,-1-6-215-15,1-1-374 0,-3-3 69 0,4-3-891 16,0 4-1509-16</inkml:trace>
  <inkml:trace contextRef="#ctx0" brushRef="#br0" timeOffset="16566.68">29542 8328 4693 0,'2'-16'-113'0,"0"4"60"0,0 2 62 16,-2 10 43-16,6-12 37 0,0 4 29 0,-6 8 26 15,3-12 22-15,-3 12 11 0,9-13 6 16,-9 13-18-16,18-16-4 0,-18 16-13 0,20-11-9 15,-20 11-11-15,24-2-13 0,-7 2-7 16,-17 0-9-16,38 6-9 0,-19 0-13 16,1 1-10-16,3 3-4 0,3 4-7 0,-3 0-5 15,2 6-11-15,0-3 0 16,-2 4-8-16,-1 1-1 0,-5-3-12 0,0 2-2 16,-1-5-21-16,-2 3-8 0,-7-2-8 15,2-2-6-15,0 0 4 0,-8 2 0 0,-2-6-4 16,-6 2 5-16,-4 6 4 0,-1-4-4 15,-11 0 6-15,-4 0 3 0,-6 4-3 16,-3-8 3-16,-1 6 2 0,-1-2 4 0,-1-5 2 16,-1 0 16-16,5 4-4 0,3-3-2 15,0 0 6-15,8-3-9 0,-3-3 6 16,8 1 2-16,3 1 4 0,16-7 3 16,-23 10 3-16,23-10 14 0,-13 5-1 0,13-5-6 15,-4 12 5-15,4-12-2 0,0 0-1 16,15 24-3-16,-2-12-2 0,4 4-7 0,4-1 7 15,5 5-8-15,2 1-5 0,0-2 9 16,-1 2-6-16,1-4 3 0,-2 2-8 16,1-1 7-16,-8-5-10 0,-1 2 6 0,-6-2 4 15,2 0 12-15,-7-3 5 0,1 1 9 16,-5-4-1-16,-3-7-23 0,2 17-3 0,-2-17 2 16,-5 17 0-16,-4-7 2 0,0-3-2 15,-11 3 3-15,-1 1-4 0,-2-2-1 16,-7-3-1-16,-8 1-3 0,-3-1 1 15,-4-4-3-15,1-2-3 0,-2 0 0 16,-1-2-4-16,0-4-11 0,5 5-8 0,0-5-14 16,4-2-13-16,5-5-18 0,8 4-83 15,6-10-236-15,12 2-123 0,1 3-205 0,14-11 12 16,7-3 34-16,21-4-550 0,6 0-1068 16</inkml:trace>
  <inkml:trace contextRef="#ctx0" brushRef="#br0" timeOffset="16749.97">30193 8769 4384 0,'28'14'51'0,"0"3"114"0,2-3 38 0,7 1 37 15,7 6 7-15,6-4-14 16,1-2-43-16,2 3-18 0,-3-4-19 0,-1 1-14 16,-4-6-24-16,-3-2-39 0,-2 0-66 15,-2-2-64-15,-2-3-71 0,-6 1-74 16,-6-3-86-16,0-3-95 0,-4-3-143 0,-2 1-98 15,-3-1 43-15,-15 6-418 0,18-19-592 16</inkml:trace>
  <inkml:trace contextRef="#ctx0" brushRef="#br0" timeOffset="16931.75">30962 8717 3328 0,'0'0'-21'0,"0"0"22"0,0 0 22 16,0 0 17-16,0 0 9 0,-50 34 98 15,32-16 66-15,-5 5 57 0,-2 1 25 0,-5 6-4 16,-6 4-6-16,0 2-18 0,1 0-15 15,-1-3-48-15,4 3-28 0,6-6-15 0,1-1-23 16,5 2-50-16,-1-4-55 0,9 0-80 16,2-2-101-16,2-7-113 0,7-3-123 15,1-15-253-15,9 19 15 0,-9-19 55 0,24 2-420 16,-24-2-571-16</inkml:trace>
  <inkml:trace contextRef="#ctx0" brushRef="#br0" timeOffset="17131.81">31322 8962 3635 0,'0'23'219'0,"-4"2"75"0,-5 3 49 0,-3 9 48 15,0 2 9-15,-8 1-21 0,-6 12-42 16,1-1-23-16,0 2-28 0,-1-3-23 0,-1-1-26 16,1 0-28-16,-2-4-30 0,8-10-92 15,-9 6-60-15,10-7-24 0,5-4-20 0,-7-2-30 16,5-6-165-16,7-6-103 0,-3-3-121 15,2-6-190-15,10-7-72 0,-11 12 26 16,11-12-560-16,0 0-1087 0</inkml:trace>
  <inkml:trace contextRef="#ctx0" brushRef="#br0" timeOffset="60663.18">15186 5673 4353 0,'0'0'-30'0,"0"0"10"0,0 0-3 0,0 0-17 15,0 0-12-15,0 0-14 0,0 0-12 16,0 0-15-16,0 0-29 0,0 0-34 0,0 0-69 16,-4-27-261-16,4 27-45 0,14-10 71 15,-2 2-91-15,-4-2 160 0</inkml:trace>
  <inkml:trace contextRef="#ctx0" brushRef="#br0" timeOffset="61046.24">15327 5552 2269 0,'3'-7'188'15,"-3"7"41"-15,0 0 68 0,9-12 46 16,-9 12 5-16,0 0 34 0,8-15 49 0,-5 6 27 16,-3 9 8-16,12-13-37 0,-12 13-18 15,9-16-7-15,-9 16-14 0,4-7-12 0,-4 7-180 16,0 0-94-16,3-9-8 0,-3 9-8 16,0 0-8-16,7-13-7 0,-7 13-8 15,3-16-7-15,-3 16-52 0,4-18-6 0,-2 9 0 16,2-6 0-16,-1 2 0 0,3-7 0 15,-3 4 0-15,5-3 0 0,-2 2 0 16,-2 0-66-16,-1-1-35 0,3 4-17 16,-3 1-13-16,-1 0-12 0,3 4-161 0,-2 1-221 15,-1-3-99-15,-2 11-43 0,7-9-27 16,-7 9-618-16,2-13-1165 0</inkml:trace>
  <inkml:trace contextRef="#ctx0" brushRef="#br0" timeOffset="61230.25">15480 5134 4228 0,'0'0'-67'0,"0"0"17"0,0 0 23 16,0 0 10-16,0 0 4 0,0 0-1 15,0 0 1-15,0 0 3 0,0 0-3 0,0 0-11 0,0 0-9 16,0 0-10-16,-31 22-15 16,31-22-19-16,0 0-21 0,3 14-40 0,-3-14-27 15,15 22-27-15,-8-11-44 0,-1 2-63 16,5 0-94-16,0 4-42 0,-3 2-70 15,3 3 226-15</inkml:trace>
  <inkml:trace contextRef="#ctx0" brushRef="#br0" timeOffset="61397.47">15611 5515 1727 0,'6'13'37'0,"-3"-2"34"0,1 0 33 15,0-5 31-15,-4-6 29 0,6 13 10 16,-6-13 28-16,0 0 25 0,0 0 17 16,4 22-6-16,-4-22-12 0,0 0-12 0,0 0-12 15,0 13-19-15,0-13-16 16,0 0-21-16,-14 23-25 0,7-14-38 0,0 1-69 15,-1 3-59-15,-4 1-60 0,0 6-77 16,3-4-91-16,-1 3-179 0,2-2-58 0,-1 4-11 16,-1 0-169-16,5 1-182 0</inkml:trace>
  <inkml:trace contextRef="#ctx0" brushRef="#br0" timeOffset="62179.18">14762 7108 3358 0,'-19'2'178'16,"19"-2"36"-16,0 0 26 0,0 0 26 0,-13 0 9 15,13 0 7-15,0 0-3 0,0 0-15 16,0 0-23-16,0 0-29 0,0 0-15 15,0 0-1-15,0 0 10 0,0 0 16 0,-13 21-1 16,13-21-10-16,-4 28-14 0,3-7-8 16,-1 1-62-16,-5 4-71 0,5 4-5 0,-1 4-5 15,-1 2-3-15,1-1-6 0,-1 6-2 16,-1 4-3-16,-6-1-4 0,6 1-1 16,-6-4-3-16,-1 2 0 0,5-2-2 0,-4-5-1 15,4-7 0-15,-1 2 0 0,2-10 3 16,1-1 0-16,-1-5 3 0,3 0 2 15,1-6-5-15,2-9-24 0,-4 12 0 0,4-12 0 16,0 0 0-16,0 0 0 0,0 0 0 16,-15-36 0-16,15 15 0 0,0-1 0 0,0-5 0 15,0 0 0-15,3-5 0 0,-1-2 0 16,5-9 0-16,0 0 0 0,0 2 0 16,2-3 0-16,-2 3 0 0,7 1 0 0,-1 3 0 15,2-4 0-15,0 6 0 0,2 0 0 16,-2 5 0-16,4 2 0 0,-6 6 0 0,4-1 0 15,-1 2 0-15,3 1 0 0,0 5 0 16,-2 4 0-16,0 2 0 0,1 3 0 16,0-2 0-16,1 8 0 0,-7 0 0 15,9 8 0-15,-1-1 0 0,-2 5 0 0,0 3 0 16,-1 2 0-16,2 1 0 0,-4 5 0 16,0-1 0-16,-4 4 0 0,2 2 0 0,-5 3 0 15,-2-1 0-15,-3 2 0 0,3 3 0 16,-3-3 0-16,-3-4 0 0,2 2 0 0,-4 2 0 15,2-6 0-15,0 1 0 0,0-5 0 16,0 1 0-16,0-3 0 0,0-1 0 16,0-3 0-16,2 0 0 0,-2-5 0 0,0-2 0 15,0-9 0-15,0 0 0 0,0 0-182 16,0 0-119-16,0 0-232 0,28-32-1442 16,-12 12-2196-16</inkml:trace>
  <inkml:trace contextRef="#ctx0" brushRef="#br0" timeOffset="62346.11">15477 7311 6834 0,'0'0'21'0,"0"0"28"0,0 0 25 0,11-2 18 16,-11 2 35-16,0 0-16 0,0 0-5 15,0 0-21-15,0 0-30 0,0 0-49 16,0 0-12-16,14-6-75 0,-14 6-99 0,14-3-97 16,-9-9-111-16,6-1-114 0,8-4-155 15,-4-3-30-15,8-7 75 0,-1 1-509 16,5-6-899-16</inkml:trace>
  <inkml:trace contextRef="#ctx0" brushRef="#br0" timeOffset="62579.18">15967 6625 4213 0,'6'-18'150'0,"-2"7"55"0,2 2 40 16,-6 9 26-16,0 0 16 0,7-19-22 16,-7 19-11-16,0 0 11 0,0 0 26 0,0 0 15 15,0 0-7-15,12 49-2 0,-11-19-72 16,-1 10-142-16,2 10-7 0,-2 6-4 15,0 2-2-15,-3 21-6 0,-2 0-6 16,1 5-5-16,1-1-6 0,-4-1-6 0,5-5-3 16,-4-4-22-16,3-8-16 0,1-8 0 15,-1-8 0-15,1-12 0 0,0-3 0 0,2-8-15 16,0-7-53-16,0-8-32 0,0-11-38 16,0 0-40-16,0 0-292 0,0 0-307 0,0-71 73 15,0 15-904-15,9-12-1496 0</inkml:trace>
  <inkml:trace contextRef="#ctx0" brushRef="#br0" timeOffset="63046.26">16069 6532 5306 0,'-4'-5'66'0,"4"5"26"16,0-13 27-16,0 13 18 0,0 0 10 16,0 0-1-16,22-21 2 0,-5 15-7 15,12-1-7-15,6-4-2 0,4 5-8 0,1-1 1 16,5 1-19-16,-4 1 1 0,3 1-19 15,-4 2-10-15,3 0 3 0,-10 2-14 0,-4 2-6 16,-3 0-11-16,-1 2-4 0,-4 1-7 16,2 1-21-16,-11 1-9 0,1-1-1 0,-3 11 0 15,-6-4 1-15,-4 2-3 0,-4 2-2 16,-10 9-2-16,-2 4 2 0,-10 0-1 16,-12 11-1-16,-3-3 0 0,-11 1 1 15,1-1-2-15,0-7 2 0,1 3-2 0,6-4 2 16,9-9-2-16,8-1 0 0,3-7-1 15,13 0-1-15,2-3 2 0,9-3 1 16,0-7 0-16,24 19-1 0,12-10 1 0,5 3 6 16,13-3 3-16,5 6 6 0,2-2 1 15,-2 10 3-15,-6-2 12 0,4-1 11 0,-12 5 8 16,-6 1 7-16,-12-4 14 0,-9 10 4 16,-8-8 3-16,-6 5-17 0,-8-5-63 0,-12 10 0 15,2-2 0-15,-5 1 0 16,-9 1 0-16,-1-6 0 0,-1-1 0 0,-2-3 0 0,-1-2 0 15,3-3 0-15,-8-4 0 16,1-2 0-16,0-3 0 0,-7-5 0 0,7-1-50 16,-4 0-146-16,-3-3-66 0,3 2-302 15,-1 1-199-15,-6-8-1003 0,7 1-1795 0</inkml:trace>
  <inkml:trace contextRef="#ctx0" brushRef="#br0" timeOffset="64179.24">11400 9924 4883 0,'-27'11'-276'0,"-1"-1"22"16,6-3 29-16,-2 1 24 0,-10 3 24 0,2-3 27 16,-5-1 29-16,-1 0 18 0,2 5 24 15,-1-8 21-15,0 1 25 0,-5-1 20 0,10 0 15 16,-9-2 13-16,2-2 20 0,-3 5-1 16,1-3 1-16,-2 2-6 0,0-2-4 15,-2 2-1-15,0-3-7 0,-2 3-3 0,4-4-3 16,-4 4-5-16,2 0-4 0,0-4-13 15,2 4 4-15,0-4-10 0,-2 1 0 0,5-1-3 16,6 4-3-16,-5-2-6 16,7-2-11-16,-1 0-33 0,-3 2-58 0,5-2-39 0,-3 0-103 15,-3 4-186-15,4-8-13 16,-6 2 4-16,1 0 265 0</inkml:trace>
  <inkml:trace contextRef="#ctx0" brushRef="#br0" timeOffset="65030.69">8226 8931 1732 0,'-20'-10'31'0,"10"3"-7"16,-3 1 25-16,-1-2 20 0,14 8 10 0,-14-7 4 16,14 7 2-16,-12-7 3 0,12 7 0 15,-9-6-2-15,9 6-3 0,0 0 7 0,0 0-6 16,-6-9 7-16,6 9-3 0,0 0 7 15,2-17 10-15,-2 17 8 0,7-16-22 16,1 7-16-16,0 2-8 0,-3-4-2 16,6 3-4-16,3-2-13 0,2-3 0 15,0 4-3-15,2-4-10 0,3 0 2 0,9-2 1 16,-2-4-3-16,6 6-9 0,-3-4 2 16,1 6 1-16,2-6-4 0,1 2-6 0,-1 4 0 15,4-4 1-15,1 6 5 0,-5-1-1 16,3-1-5-16,4 3-3 0,-2 1 0 0,0-1 1 15,2 1-7-15,1 0 1 0,0 0-1 16,6 4 0-16,-4-1 3 0,16 2-3 16,4 1 2-16,-6-5-6 0,8 2-1 0,-5 0-2 15,7-1-3-15,-6-1 2 0,1 3 5 16,6-5-7-16,-4-1 9 0,1-1 1 0,-5 3-4 16,3-3-9-16,-6-1 9 0,1 4-3 15,-6-3 6-15,-4 4 3 0,-1 1 2 16,-2-1 3-16,1 4 4 0,-4-1 0 15,5-1 3-15,-4 0 2 0,3 0 12 0,0 3-6 16,-2-3 1-16,2 0 11 0,0-1 11 16,-1-1-9-16,0-2 13 0,-2 4 10 15,-1-1 10-15,3 0 9 0,-2-2-1 0,-2 4-1 16,-1-3 3-16,0 5 5 0,-7-3 1 16,0 4-1-16,-4 0-7 0,-1 0-11 0,-2 0-2 15,-4 4-8-15,-1-3-3 0,-5-1-10 16,2 0-5-16,-19 0-10 0,26 2-5 0,-11 2-26 15,0-2-43-15,-2 2-49 0,4-4-49 16,0 4-70-16,4-8-98 0,5-2-101 16,6-8-196-16,1-6 30 0,5-14 50 15,-1-2-360-15,-1-9-360 0</inkml:trace>
  <inkml:trace contextRef="#ctx0" brushRef="#br0" timeOffset="72312.17">13815 8962 4449 0,'-19'-20'-46'0,"4"3"16"0,6 2 6 0,3-2 9 15,3 2 3-15,4-4 0 0,3 2-3 16,9-11-3-16,8 1 2 0,14-8-5 15,9 4-1-15,2 3-12 0,5 1-12 0,4 6-27 16,3 4-28-16,-1 1-13 0,0 3-25 16,-3 1-16-16,5 5-12 0,-17 1-25 0,4 3-23 15,-5 3-5-15,-11 0-11 0,-4 0-27 16,-5 2-25-16,-3-2-272 0,-4 1 149 0</inkml:trace>
  <inkml:trace contextRef="#ctx0" brushRef="#br0" timeOffset="72462.46">14346 8721 1783 0,'-14'1'-22'0,"14"-1"22"16,-16 0 0-16,16 0 5 0,0 0 2 15,-21-11 9-15,21 11-15 0,-7-5-1 0,7 5-9 16,-8-8-23-16,8 8-54 0,-6-11-63 16,2 4-214-16,4 7-121 0,-12-10 259 0,12 10 74 15</inkml:trace>
  <inkml:trace contextRef="#ctx0" brushRef="#br0" timeOffset="74095.11">11068 9045 959 0,'-39'0'88'16,"7"0"8"-16,4 0 9 0,-4-2 21 0,2 2-22 15,-2-5 5-15,0 5 5 0,0-4-3 16,-5 0-13-16,5 2-22 0,-3-4-10 15,-2 6-4-15,-2 0-5 0,-2 0-4 0,0 2-7 16,-2 4-4-16,0 2-7 0,-12 5-6 16,1 0 4-16,-3 2-4 0,-1 6-7 0,1-5-5 15,-3 3 5-15,1 0-10 0,3 0 8 16,0-2-9-16,-1 1 2 0,5-3 1 0,0-2-5 16,6-4-7-16,3-1 2 15,2-2 5-15,-2-3-2 0,11-1-4 0,-2-2 3 16,2-5-3-16,2 3 3 0,4-3 2 15,1-3-5-15,7 0 3 0,1 1-6 16,2-5 9-16,6 5-2 0,-3-3-2 0,7 0 2 16,-2-2-6-16,3-1-4 0,4 0 1 15,0 13-2-15,5-30 7 0,5 13-5 0,0-2 5 16,8-3 1-16,5 0-8 0,-2 1 4 16,6-2 6-16,1 2 5 0,2-3 1 0,-2 7-6 15,6-3 1-15,-2-1-5 0,1 4 5 16,4-2-1-16,-5 2 1 0,-1 4-2 15,-1 6 3-15,-10 1-4 0,0 6 0 0,-8 0 2 16,-12 0-6-16,23 6-1 16,-19 1 5-16,-4-7 1 0,0 0 1 0,-17 30-1 15,0-15-3-15,-11 4 5 0,-2-4-8 16,-8 0 7-16,3-3-3 0,-2-3 3 0,-5-1-7 16,8-8 10-16,4-4-10 0,2 0 10 15,2-5-6-15,6-5 1 0,-1-7 1 16,1-5 3-16,11-2-4 0,-1-4-6 0,8-2 8 15,2-1-4-15,3-8 5 0,6 0-10 16,2 0 8-16,5-2 1 0,8-10 1 0,-2 8 8 16,11-7-1-16,2 3 5 0,6 3-6 15,-2 5 1-15,3 5-2 0,-1 3 2 16,2 10-5-16,-1 10-3 0,-5 6-1 16,2 5 0-16,0 8-2 0,1 3-10 0,0 6-2 15,-3 3-7-15,-3 0-9 0,-6 3 3 16,0 1-5-16,-5 3-1 0,-11-6 9 15,-2 4 3-15,-6-6-1 0,-6 3 2 0,-3-1-3 16,-9 2 8-16,-9-4 3 0,-2 4-2 16,-5-4 8-16,-5-8-9 0,-4 0 12 0,11-4 0 15,-4-6 0-15,0-2 7 0,-1-4 9 16,1-6 0-16,7-6 2 0,3-5-4 0,5-5 0 16,10-4-1-16,0 0-3 15,8-7-2-15,9-3 5 0,6-11-5 0,8 0-6 16,6 0 9-16,8 3-5 0,5-1 3 15,4 3 0-15,18-1 5 0,4 3 0 16,2 5-2-16,-4 14-2 0,-2 5 0 0,7 8 0 16,-6 5-8-16,-1 7 3 0,-6 8 3 15,-3 7-4-15,-8 8 1 0,-12-1-1 0,-6 10 1 16,-9 5-1-16,-7 7-2 0,-9 4 5 16,-12 2 0-16,-9 13-5 0,-10-2 8 15,-14 3-5-15,-21 8-3 0,-10-1 7 0,-10-10-1 16,-9-4-3-16,-8-1 7 0,-6-8 9 15,2 2 15-15,1-9 5 0,-1-10 5 16,10-3 4-16,21-13-6 0,7-2 3 16,11-6-3-16,13-4-2 0,6-6-9 0,9-5-1 15,13-7-1-15,10-5-5 0,7-4-3 16,15-20-6-16,17-5-6 0,21-12-5 0,13-4 0 16,12 7 9-16,8-1-6 0,10 6 2 15,8 4 5-15,-2 6 2 0,-2 15-4 16,-12 3-1-16,-15 17-2 0,-9 9 1 0,-13 8-2 15,-8 13-3-15,-16 5 0 0,-13 10-1 16,-13 15 0-16,-15 4 0 0,-16 14-2 16,-28 22 1-16,-17-1 4 0,-15 9-2 15,-32 20-4-15,-7-5 5 0,-6-10-1 0,21-21-1 16,-3-2 4-16,3-10 9 0,9-5-4 16,15-12 3-16,6-6 7 0,28-16 23 0,10-2 12 15,9-15 0-15,16-11-8 0,13-4-4 16,3 4-12-16,32-50-8 0,11 1-8 15,21-20 5-15,11-3 2 0,9-3-10 0,14-1 10 16,2-1-3-16,12 3-2 0,0 1 3 16,0 10 6-16,-10 8-11 0,-6 16 2 0,-12 7-4 15,-25 17 1-15,-15 8 2 0,-17 12-12 16,-9 4 7-16,-15 12 1 0,-14 17-4 16,-22 14-7-16,-27 21 2 0,-20 8 7 15,-19 5-3-15,-32 25 4 0,-5-3-2 16,-9-1-2-16,2-5 6 0,9-9 2 0,28-24 7 15,14-10-4-15,18-8 1 0,17-14 2 16,13-5-8-16,12-11-1 0,9-10 10 0,12-4-1 16,11-7 5-16,0 0-3 0,66-60-3 15,6 0-4-15,20-17-6 0,36-26-2 0,9-9-5 16,9-1 21-16,14 0-4 0,-3 7 8 16,-1 10 4-16,-44 25-9 0,-16 15-4 15,-12 7 2-15,-28 19 0 0,-8 3 7 0,-20 17 4 16,-19 10 3-16,-9 0-2 0,0 0-3 15,-101 59-4-15,9-6-2 0,-15 9-5 0,-43 16 3 16,-1 33-6-16,-577 274-143 16,658-339 273-1,21-10-196-15,16-11 78 0,6-7 122 16,10-9-553-16,6 3 542 0,8-5-136 16,3-7 20-16,0 0-64 0,61-33 52 15,-4-3-64-15,21-20 37 0,16-8 28 0,8-13-67 16,29-22 130-16</inkml:trace>
  <inkml:trace contextRef="#ctx0" brushRef="#br0" timeOffset="74262.08">11244 7888 4644 0,'-24'30'22'0,"-14"10"34"16,-31 10-68-16,-14 6 6 0,-18 8-24 16,-13 1 20-16,-31 20-10 0,-2 1 4 0,4 1 12 15,35-20-2-15,6 2 5 0,14 1-5 16,15-10-23-16,15 2-33 0,18-17-32 0,16-2-30 15,15-10-35-15,12-8-41 0,16-5-60 16,12-3-208-16,15-9-95 0,18-12 60 0,8-5-89 16,20-10 64-16</inkml:trace>
  <inkml:trace contextRef="#ctx0" brushRef="#br0" timeOffset="74962.17">11974 8278 2010 0,'43'-26'-21'0,"0"-2"17"0,7-3 27 0,1 2 9 16,2-1 5-16,4-2 7 0,8 2 10 16,-1-2 7-16,16 0 10 0,4-2 3 0,-16 10 4 15,3 2-4-15,13-5-2 0,-8 5-2 16,9-1 2-16,-13 2-3 0,16-3-2 16,-2 0-8-16,0 1 6 0,3-3-13 0,-1 4 1 15,-12 5-11-15,14-6 1 0,0 5-5 16,-10 5-8-16,-6-1-6 0,22-1 2 15,-21 2-3-15,24-2-8 0,-19 7 7 0,19-6-4 16,-25 4-2-16,4-3 1 0,-4 2-4 16,-6 4 0-16,-5 3 0 0,-12 0-3 15,-7 2 5-15,-7-2-7 0,-7 4-3 16,-6-2 1-16,-10 4-1 0,-2-2-2 0,-12 0 1 16,0 0 1-16,9 14-3 0,-9-14 2 15,-23 22-4-15,4-5 5 0,-11 2-6 0,-11 7 0 16,-8 0-4-16,-10-3 7 0,-4 1-4 15,-3 0 2-15,-5-2 2 0,-2-6 1 16,0-1 1-16,4-4-5 0,5-5 4 0,9 3 13 16,13-7 24-16,12-2 7 15,9-6-5-15,11-3-4 0,10-4-1 0,19-8-5 16,14-11 2-16,18-4 2 0,27-6 1 16,14-7 6-16,7 2 0 0,13 2-1 0,8 7 7 15,8-3 6-15,5 3 5 0,3 3 7 16,3 7 11-16,-4 1-3 0,-8 7 0 15,-10 5-6-15,-18 5-5 0,-29 0-15 0,-8 6 3 16,-19 0-12-16,-17 8-3 0,-9-3 3 16,-17-1-11-16,-6 17 0 0,-26 4 11 0,-22 6 2 15,-19-7-6-15,-26 8-7 0,-18-4-7 16,-5 3-4-16,0-5 2 0,-1-2-10 16,3-3 6-16,17 2-4 0,24-7-12 15,17-1 7-15,15-4 2 0,16-3 1 16,17-9-7-16,14 5 14 0,0 0-4 0,74-44 4 15,14 13-4-15,16-5-5 0,17 4 8 16,10-2 7-16,10 5 5 0,0 0-3 0,-3 1-6 16,-7 7-3-16,-9 5 2 0,-18 3-1 15,-26-1-14-15,-15 7-35 0,-4 1-41 0,-22 2-24 16,-9 4-18-16,-9 2-27 0,-10 0-52 16,-9-2-68-16,0 0-69 0,0 0-229 15,-43 20 11-15,5-17 5 0,-3 1-127 0,-2-4-133 16</inkml:trace>
  <inkml:trace contextRef="#ctx0" brushRef="#br0" timeOffset="86695.34">12452 12013 2036 0,'0'0'205'0,"0"0"2"16,0 0 6-16,0 0-10 0,0 0-1 15,0 0-13-15,0 0 1 0,0 0-1 0,0 0 5 16,-11 8 3-16,11-8 4 0,0 0-2 15,0 0-6-15,0 0-10 0,0 0-15 16,0 0-11-16,-6 7-15 0,6-7-16 16,0 0-13-16,0 0-20 0,0 0-33 0,0 0-37 15,0 0-43-15,0 0-58 0,0 0-70 16,0 0-81-16,-2 7-101 0,2-7-155 16,0 0-105-16,0 0 60 0,0 0-389 0,0 0-406 15</inkml:trace>
  <inkml:trace contextRef="#ctx0" brushRef="#br0" timeOffset="87410.63">12331 12129 2855 0,'0'0'-33'0,"-1"16"35"0,1-16 34 0,0 0 19 16,0 0 23-16,0 0 18 0,0 0 21 16,0 0 5-16,0 0 14 0,0 0 14 0,0 0 25 15,0 0 30-15,0 0-7 0,-6 13 5 16,6-13-3-16,0 0-3 0,0 0-1 15,0 0-5-15,0 0-3 0,0 0-14 0,0 0-16 16,0 0-8-16,0 0-6 16,-13 9-6-16,13-9-4 0,0 0-8 0,0 0-13 15,-1 11 10-15,1-11-1 0,0 0-3 16,-4 11-16-16,4-11 14 0,-2 18 6 0,2-18-11 16,-4 16-2-16,4-8-3 0,0-8-66 15,-8 22-6-15,8-10 1 0,-5 2 0 0,1 0-3 16,2 0 1-16,-5 0-3 0,3 1 2 15,-2 1 2-15,1 1 1 0,3 0-3 0,-5 2-1 16,-2 0 0-16,4 2-3 16,1-1-1-16,-3-1-2 0,2 0-2 0,-1-1-2 15,2 3 1-15,2-6-2 0,-4 6-2 16,3-3-7-16,-3 1-12 0,3 4 0 16,1-1 0-16,-4 2 0 0,2-1 0 0,0-1 0 15,2-3 0-15,0 4 0 0,1-5 0 16,-1 1 0-16,-2 7 0 0,2-9 0 0,1 4 0 15,1-4 0-15,-2 8 0 0,2-7 0 16,-2 1 0-16,2 1 0 0,-2 3 0 0,2-3 0 16,-2 1 0-16,-1 2 0 0,3-3 0 15,0 1 0-15,-1 0 0 0,1-3 0 0,0 2 0 16,-2 1 0-16,2-4 0 16,-4 2 0-16,4-4 0 0,-2-2 0 0,2 0 0 0,0-13 0 15,-1 21 0-15,1-12 0 16,0-9 0-16,0 15 0 0,0-15 0 0,0 13 0 15,0-13 0-15,0 0 0 0,0 0 0 16,0 0-98-16,0 0-38 0,0 0-25 16,-11-49-26-16,9 14-458 0,2-6-126 0,2-10 77 15,0-3-850-15,-1-3-1382 0</inkml:trace>
  <inkml:trace contextRef="#ctx0" brushRef="#br0" timeOffset="88012.09">13448 9817 5213 0,'14'6'-29'0,"7"0"78"16,-6 1 54-16,2-1 33 0,1 1 4 0,-2 3 5 16,0-3 9-16,0 6 6 0,-2 6 24 15,3 0 12-15,-6 6 16 0,1 2 11 16,-3 4-8-16,0 6-2 0,-2-1-2 0,-4 7-128 15,-1 2-21-15,0 4-2 0,-2-1-4 16,0 1-3-16,-2 2-3 0,0-2-4 0,-1 3-6 16,-4-1-1-16,4-1-4 0,-1 3-3 15,-1-8-4-15,1 0-3 0,0-4-1 0,1-4-4 16,-2-1-7-16,3-5-13 0,1-2 0 16,-1-1 0-16,-2-4 0 0,0-1 0 0,1 1-20 15,-4-5-24-15,0 2-19 0,0-3-21 16,3-7-23-16,2 3-21 0,1-7-31 0,1-7-379 15,0 0-212-15,0 0 53 0,0 0 1 16,0 0-647-16,28-30-1190 0</inkml:trace>
  <inkml:trace contextRef="#ctx0" brushRef="#br0" timeOffset="88794.62">13703 9935 4452 0,'-18'-25'-27'0,"7"8"50"16,2-2 60-16,-1 7 45 0,1-1 35 15,2 2 17-15,7 11 15 0,-14-22 0 16,12 13-6-16,2 9-7 0,-1-21 1 16,1 21-11-16,3-21 2 0,5 8-2 0,-2 2 9 15,5-2-15-15,6-1-6 0,-2 1-3 16,6 4-7-16,-2-4-12 0,6 3-4 0,2-1-93 15,6 4-5-15,4-1-2 0,-2 0-4 16,-3 3-1-16,3 3-3 0,-3-2-4 0,2 2 0 16,-2 2-2-16,-2 0-2 0,-6 0-3 15,-2 2-1-15,6 4-1 0,-5-2-2 16,4 4-1-16,-5-3-1 0,0 6 0 16,1 0-1-16,-2 3-2 0,-7 3 0 15,5-1-1-15,-6 5-2 0,-1-4 1 0,-3 7 0 16,-3-2-1-16,-3 3-1 0,-5 2-1 0,-1 4 0 15,-10 10 2-15,-3-1-3 0,-3-3 0 16,-8 7-1-16,-5-3-1 0,-3-2 0 16,-3-3-1-16,-2-3 1 0,0 1 1 0,-4-10 0 15,-1 1 0-15,6-9 0 0,3-2 1 16,-2-3 2-16,1-1-2 0,7-3 2 0,2-1 2 16,5-5 2-16,3-2 2 0,3-3 2 15,-1 2-1-15,6-2 0 0,12 4 1 0,-18-13-3 16,9 8 1-16,9 5 0 0,-1-17-2 15,1 17-1-15,10-17 0 0,-1 7-1 16,2 5-1-16,4-3 0 0,7 3-1 16,-3-1 0-16,6 4 0 0,1 0 1 15,4 6-1-15,7 2-1 0,1 1 1 0,-1 6-1 16,-3-1 0-16,4 1 0 0,-3 5 0 16,3-1-1-16,-7 4 0 0,-2-1 0 0,1 3 2 15,-6 3-2-15,-2 2-1 0,-3 0 1 16,0 2 1-16,-8-2-1 0,-4-3 1 0,-1 7 0 15,-3-6 3-15,-6 2 2 0,-3 4 1 16,1-3 2-16,-2 0 3 0,-11 5 1 16,0-4-1-16,3-2 2 0,-10-4 1 0,7 3-1 15,-8-5-1-15,1 1-13 0,-3-5 0 16,-2-1 0-16,3 0 0 0,-4-3 0 16,-1-1 0-16,0-2 0 0,-2-2 0 0,1-1 0 15,-5-1 0-15,12-1 0 0,-4-1 0 16,-2-1 0-16,0 4 0 0,6-4 0 15,-4-3 0-15,3 3 0 0,-1-2 0 0,6-2 0 16,0 4-55-16,-5-10-29 0,6 2-28 16,-2-3-32-16,4-10-40 0,8 0-228 0,-7-1-369 15,7-17 76-15,8 4 22 0,5-9-702 16,5-5-1232-16</inkml:trace>
  <inkml:trace contextRef="#ctx0" brushRef="#br0" timeOffset="88994.35">14768 10378 5398 0,'13'2'124'0,"-4"-2"-12"0,1 2 13 15,-10-2 19-15,0 0 10 0,0 0-16 16,18 5-19-16,-18-5-3 0,5 3-20 0,-5-3-20 16,14 10-27-16,-5-3-59 0,-2 0-70 15,4 2-83-15,-4 3-54 0,2-3-60 0,3-1-54 16,-5-1-148-16,4 4-177 0,-2-7 59 15,6-1-449-15,-15-3-720 0</inkml:trace>
  <inkml:trace contextRef="#ctx0" brushRef="#br0" timeOffset="89544.79">15540 10210 3521 0,'0'0'30'0,"11"-8"14"0,-11 8 18 16,0 0 34-16,0 0 17 0,0 0 14 16,0 0 8-16,15 22 10 0,-15-8 3 0,3 0 15 15,-2 7 3-15,-1 2 3 16,0 5-12-16,-1 2 0 0,-2 6 4 0,-3 9-4 16,3-3-20-16,-5 0 2 0,1-1-9 15,-3 0-8-15,3-11-8 0,1 2-8 0,-1-9 1 16,2-2-11-16,-2-5 4 0,2-1 6 15,1-1 1-15,1-5 4 0,3-9-17 16,0 0-2-16,0 0-22 0,0 0-5 0,0 0-3 16,0 0-2-16,5-51-11 0,6 27-3 15,1-4-9-15,1-8-3 0,7-3-14 0,3-3-11 16,5-1-3-16,0-2 3 0,5 2 2 16,4 0 1-16,0 4 3 0,6-3 8 0,1 7 3 15,2 1 4-15,3 4 2 16,-3 2 2-16,4 5 4 0,-8 4 0 0,0 5 0 15,-6 6 0-15,-8 3 1 0,-6 2 1 16,0 9-2-16,-1 0 3 0,-4 9 2 0,2 2 1 16,-6 4-12-16,-3 4-32 0,0 4 0 15,-6 3 0-15,2 1 0 0,-5 3 0 16,-1 2 0-16,0 3 0 0,0 8 0 0,-3-5 0 16,-3 1 0-16,1 2 0 0,-2-4 0 15,3 1 0-15,-4-3 0 0,0-4 0 0,3-3 0 16,0-4 0-16,-5-2 0 0,2 0 0 15,3-5 0-15,-1-1 0 0,-3-1 0 0,3-2 0 16,-3-2-22-16,5-3-139 16,-1-4-34-16,-3 1-58 0,6-5-550 0,2-6 77 15,0 0-957-15,0 0-1636 0</inkml:trace>
  <inkml:trace contextRef="#ctx0" brushRef="#br0" timeOffset="90410.39">13190 11724 5413 0,'-14'-9'-95'0,"0"1"83"0,3 3 54 0,4-1 56 16,7 6 25-16,-10-9 3 0,10 9 3 15,-7-9-4-15,7 9-12 0,0 0 4 16,28-30 7-16,6 13 18 0,18-2 22 0,12-3 5 16,30-3-3-16,13 2-2 0,12 1 2 15,19-2-9-15,3 5-28 0,13-2-81 0,8 3-3 16,40-3-5-16,-1 10-3 0,-1-6-2 16,5 7-3-16,-46 3-3 0,9 5-3 15,-2 2-3-15,1 2-1 0,-5 2-6 16,-7-4-6-16,-6-4-7 0,-6-2-9 0,-9-3-11 15,-7 1-15-15,-11-7-20 0,-7-3-20 16,-8 1-22-16,-5-2-24 0,-23 4-284 0,-3-2-51 16,-1-2-94-16,-13 4-127 0,-5-3-10 15,-14 3-613-15,-1 3-1152 0</inkml:trace>
  <inkml:trace contextRef="#ctx0" brushRef="#br0" timeOffset="93777.27">3765 9589 2006 0,'-17'4'34'0,"17"-4"13"0,-22-4 28 15,22 4 23-15,-23-2 21 0,23 2 16 16,-15-6 19-16,15 6 20 0,-12-7 16 16,12 7 19-16,-10-4-14 0,10 4-2 0,0 0 1 15,-11-8 1-15,11 8 0 0,0 0 5 16,0 0-11-16,0 0-2 0,-16-10-15 0,16 10-7 15,0 0-5-15,0 0-11 0,0 0-8 16,0 0-15-16,-12-10-8 0,12 10-8 16,0 0-13-16,0 0-8 0,-9-13-14 15,9 13-2-15,0 0-10 0,-3-15-9 16,3 15 1-16,0 0-9 0,-8-19-7 0,8 19-4 16,0 0-6-16,-1-17-3 0,1 17-13 15,-2-15-15-15,2 15-16 0,0-17-25 0,0 17-35 16,0-15-29-16,0 15-55 0,2-9-52 15,-2 9-47-15,0 0-56 0,7-13-84 16,-7 13-93-16,5-4-109 0,-5 4 55 0,0 0-394 16,0 0-463-16</inkml:trace>
  <inkml:trace contextRef="#ctx0" brushRef="#br0" timeOffset="94344.23">3975 10545 2892 0,'-4'24'23'15,"2"-5"55"-15,1-6 33 0,1 0 44 16,0-13 14-16,-2 21 29 0,2-21 26 0,0 0 12 16,-6 15-4-16,6-15-14 0,0 0-20 15,0 0-8-15,0 0-14 0,0 0-12 16,0 0-7-16,0 0-14 0,0 0-19 0,0 0-13 15,0 0-2-15,11-58-11 0,-2 45-8 16,3 0 3-16,-1-2-8 0,8-1 0 16,-4 4 7-16,0-1-5 0,5 3-4 0,-1-3-7 15,2 3 11-15,-1 5-11 0,3-1-4 16,0 10 1-16,-23-4-4 0,50 9-1 16,-20 6 8-16,0 10 5 0,4 8 3 15,1 8 5-15,-2 7-7 0,-1 1-50 0,0 5 0 16,-4 0-2-16,-3 0-1 0,3 1-2 15,-1 1-1-15,-4-5-1 0,-3 0-4 0,-3-10-1 16,-2-2-3-16,0-3-2 0,-2-3-2 16,-3-6-6-16,-1-5-10 0,-4-5-9 15,5 2-8-15,-6-4-10 0,-1-8-13 0,-3-7-27 16,10 8-25-16,-10-8-211 0,0 0-101 16,7-30-53-16,-1 7-94 0,1-11-122 15,3-7 13-15,-1-2-544 0,2 0-1066 16</inkml:trace>
  <inkml:trace contextRef="#ctx0" brushRef="#br0" timeOffset="94562.8">4920 10663 3995 0,'4'-17'-13'0,"-4"8"39"0,0 9 41 0,0 0 19 15,0 0 12-15,-7-21-6 0,7 21 20 16,0 0 5-16,0 0 17 0,0 0 16 0,-59 34 8 16,33-8-3-16,0 1-2 0,-10 12 1 15,-3 4-9-15,-3 2-9 0,-2 6-13 16,-4-1-3-16,-12 14-8 0,-4 2-14 0,4-3-7 15,4-3-10-15,10-13-15 16,7 0 0-16,-2-9-18 0,8 3-13 0,5-13-26 16,4-6-45-16,5-5-43 0,4-3-94 15,0-4-85-15,2-13-110 0,13 3-274 0,-10-15-21 16,10 2 81-16,2-10-458 0,12-12-704 16</inkml:trace>
  <inkml:trace contextRef="#ctx0" brushRef="#br0" timeOffset="94847.21">4938 10690 4143 0,'27'3'114'0,"-4"-3"22"15,3 6 24-15,2-2 32 0,2 1 5 16,7 1-4-16,1 1-9 0,5 3 18 0,-2 3-29 16,8 2-2-16,-8-4-4 0,-3 0-15 15,-3 6-4-15,-1-2-4 0,-4 0-4 16,-4-2 1-16,-5 2-10 0,-3 0 17 0,-2 2 3 15,-3 0-4-15,-10 0-1 0,-1 2-52 16,-4-1-50-16,-3 9-4 0,-8-1-6 0,-4 0-1 16,-10 2-6-16,4 0-1 0,-7-1-3 15,0-3-8-15,0 0-7 0,3-1-9 0,1-2-12 16,5-6-14-16,-1-2-14 0,7-4-20 16,-2-5-24-16,9 0-157 0,8-4-190 15,0 0-96-15,-18-13-176 0,18 13 22 16,2-29 58-16,9 13-545 0,8-13-1017 15</inkml:trace>
  <inkml:trace contextRef="#ctx0" brushRef="#br0" timeOffset="95078.26">6015 10652 4377 0,'24'-11'75'0,"1"5"57"0,-4 0 43 16,-7 5 22-16,-14 1 4 0,30 1-3 0,-17 11-2 15,4 5-10-15,-2 5 14 16,-3 14-4-16,-3 1-5 0,-4 10-15 0,2 1-3 0,-7 4-15 15,-5 2-5-15,0 6-15 16,-3 5-18-16,-1 4-5 0,-3-3-11 0,2-4-14 16,0-15-65-16,2 0-6 0,-1-4-7 15,0-5-15-15,4-8-17 0,0-6-26 0,1-7-123 16,3-8-101-16,-5-3-105 0,6-6-100 16,0 0-205-16,0 0-10 0,-2-37 68 15,10 2-518-15,-3-7-948 0</inkml:trace>
  <inkml:trace contextRef="#ctx0" brushRef="#br0" timeOffset="95527.49">6257 10641 3933 0,'-6'-27'47'0,"4"5"40"0,4 3 54 15,2 4 31-15,-4 15 13 0,5-28-16 16,4 13-20-16,3 2-15 0,9-4-6 16,5 2-14-16,4-2-12 0,6 5-10 15,7 2-11-15,0 2-15 0,2 2-4 16,0 3-6-16,-2-1-9 0,0 4-2 0,-9 4-4 15,-2-2-6-15,-2-1-3 0,-6 3-5 16,-3 0-2-16,-4 7 0 0,-4-2-2 0,-4 3-3 16,-5 1-1-16,-2-2-2 0,-4 8-1 15,-4-2-3-15,-4 9-1 0,-10 2 2 0,1 2-4 16,-7 0-1-16,-10 4-2 16,-1 0 3-16,-6-2-3 0,5-4-2 0,-3 0-3 15,8-8 0-15,4-3 1 0,3 2 1 16,6-4-1-16,3-4 2 0,4-1-1 15,1-3 0-15,7-1-1 0,5-6 2 0,1 15 3 16,13-6 4-16,2 3 3 0,13 2 7 16,6 2 11-16,1 2 13 0,11 5 11 0,1-1 10 15,0-1 9-15,-6 3 3 0,2 3 14 16,-10-5 17-16,-3 4-1 0,-4-3 6 0,-4-1-2 16,-9 1 5-16,-1-1 3 0,-7-1-4 15,-4-2-66-15,-4 3-23 0,-8 1-1 16,1 3-5-16,-12 2-5 0,-1-4-10 15,-8 5-10-15,-3-7-16 0,-13 2-20 0,-7-5-23 16,-5 2-213-16,-4-1-93 0,-3-7-101 16,-12 3-227-16,-4-3 3 0,-14 0 48 15,-8-4-529-15,1 1-1029 0</inkml:trace>
  <inkml:trace contextRef="#ctx0" brushRef="#br0" timeOffset="95727.66">4928 11572 5130 0,'-10'-9'122'0,"10"9"31"15,0 0 3-15,0 0-27 16,-5-11-20-16,5 11-38 0,0 0-47 0,0 0-67 16,0 0-73-16,0 0-99 0,22-11-160 15,-19 7-270-15,-3 4 59 0,0 0 61 0,0 0-420 16,0 0-470-16</inkml:trace>
  <inkml:trace contextRef="#ctx0" brushRef="#br0" timeOffset="95910.82">4945 11756 3578 0,'-5'23'83'0,"2"3"46"0,3-4 54 16,0 3 36-16,0 3 5 0,0 0-4 15,-2 8-5-15,2-1-16 0,0 3-18 16,0-3-17-16,-2 5-21 0,2-5-33 15,-2 3-30-15,0-4-44 0,1-8-56 0,-1 2-80 16,0-2-85-16,-4-5-113 0,3-4-133 16,-4-6-186-16,0-3 69 0,7-8-437 0,0 0-566 15</inkml:trace>
  <inkml:trace contextRef="#ctx0" brushRef="#br0" timeOffset="129325.02">14966 7751 3520 0,'0'0'345'0,"2"21"27"15,4-13-15-15,-6-8-2 0,0 0-20 16,11 20-41-16,-11-20-21 0,10 11-3 15,-10-11 5-15,7 11-3 0,-7-11-12 0,9 12-26 16,-9-12-15-16,10 11-42 0,-10-11-122 16,0 0-5-16,0 0-10 0,7 15-9 0,-7-15-17 15,0 0-15-15,7 11-23 0,-7-11-25 16,6 4-29-16,-6-4-156 0,0 0-213 0,10 4-99 16,-10-4-158-16,0 0 9 15,14 8-669-15,-14-8-1213 0</inkml:trace>
  <inkml:trace contextRef="#ctx0" brushRef="#br0" timeOffset="129592.2">14297 9111 3797 0,'0'0'-221'16,"26"-11"8"-16,-26 11-15 0,9-14-45 15,1 3-45-15,-4 2-60 0,5-1-218 0,2-4 55 16</inkml:trace>
  <inkml:trace contextRef="#ctx0" brushRef="#br0" timeOffset="130142.41">12683 10230 2612 0,'-2'21'248'16,"0"-8"68"-16,0-4-8 0,2-9 2 0,-2 19 2 16,1-6-2-16,1-13-4 0,-9 19-3 15,8-2-25-15,-5 0-27 0,2-3-34 0,1 0-19 16,1 3-22-16,-2-3-23 0,-4 4-14 16,5-4-15-16,-1 2-19 0,-2-2-18 0,3-4-37 15,-1 7-33-15,-1-8-50 0,0-1-60 16,5-8-80-16,-9 15-75 0,4-10-62 0,5-5-47 15,-11 5-61-15,11-5-69 0,0 0-33 16,-14 3-6-16,14-3-479 0,0 0-616 16</inkml:trace>
  <inkml:trace contextRef="#ctx0" brushRef="#br0" timeOffset="130242.06">12499 10558 3007 0,'0'0'-89'0,"0"0"5"16,0 0 20-16,0 0 7 0,0 0-4 15,0 0 17-15,0 0 1 0,0 0-8 0,0 0-15 16,0 0-21-16,-17 0-40 0,17 0-68 15,0 0-123-15,0 0-114 0,0 0 78 0,0 0 101 16</inkml:trace>
  <inkml:trace contextRef="#ctx0" brushRef="#br0" timeOffset="131209.82">14602 11657 1784 0,'-11'-23'149'16,"4"3"-39"-16,3 1-10 0,2 4-15 15,2-2-1-15,0 6-1 0,0 11 23 0,2-23 45 16,-2 16 44-16,0 7 66 0,0-13 30 16,0 13 20-16,0 0 23 0,0 0 15 0,0-21 32 15,0 21-4-15,0 0-14 16,0 0-56-16,0 0-12 0,0 0-12 0,0 0-9 16,0 0-12-16,0 0-6 0,0 0-12 15,0 0-90-15,13 34-79 0,-11-25-3 0,-2 8 0 16,4 2-5-16,-8 1-1 0,2 5-5 15,-1 5-2-15,-1 2-5 0,-2 9-6 0,-2 3-20 16,-1 4-28-16,6-1 0 0,-3 6 0 16,2-2 0-16,-2 6 0 0,4-3 0 0,0 1 0 15,2 1 0-15,-1-2 0 0,-1-1 0 16,-2-4 0-16,2-1 0 0,-3-3 0 0,-1-9 0 16,4-2 0-16,-6-8 0 15,7-2 0-15,-3-3 0 0,0-4 0 0,3-4 0 16,-5-2 0-16,6-11 0 0,-8 12 0 15,8-12 0-15,0 0 0 0,0 0 0 0,0 0 0 16,0 0 0-16,0 0 0 0,-26-17 0 16,26 17 0-16,-8-12 0 0,8 12 0 0,-3-9 0 15,3 9 0-15,-6-11 0 0,6 11 0 16,0 0 0-16,-2-17 0 0,2 17 0 0,8-13 0 16,-8 13 0-16,9-19 0 0,1 8 0 15,1-3 0-15,2 1 0 0,2 2 0 0,0-6 0 16,5 0 0-16,-2 2 0 15,2-3 0-15,-5 1 0 0,6-2 0 0,-3 2 0 16,1-3 0-16,4-1 0 0,-1-1 0 16,1-1 0-16,-4 6 0 0,3 0 0 0,-3 2 0 15,-5 2 0-15,4 4 0 0,-6-3 0 16,6 3 0-16,-9 3 0 0,4 1 0 0,-4 3 0 16,-9 2 0-16,23 2 0 0,-23-2 0 15,20 19 0-15,-4-6 0 0,-5 2 0 0,-1 2 0 16,0 5 0-16,3 4 0 0,-3 2 0 15,-2 1 0-15,1 0 0 0,-6 2 0 0,7-3 0 16,-4 6 0-16,-4-6 0 16,-2 0 0-16,0-4 0 0,0 3 0 0,0-3 0 0,-2 2 0 15,-4-5 0-15,2-5 0 16,-4 5 0-16,1-2 0 0,-4-4 0 0,-1-2 0 16,-6-2 0-16,3 3-90 0,-10-1-220 15,2-4-49-15,-6 2-434 0,-3 0-1044 0,-1 3-1936 16</inkml:trace>
  <inkml:trace contextRef="#ctx0" brushRef="#br0" timeOffset="131541.56">13524 13327 6017 0,'-16'10'59'0,"0"-2"67"0,9-3 59 15,2 0 64-15,5-5 41 16,-12 4 19-16,12-4 7 0,0 0-206 0,0 0 0 15,0 0 1-15,0 0-9 0,47-4-2 16,-20-1-5-16,13-3-83 0,3 1-12 0,15-4 0 16,6 1 0-16,4-3 0 0,9 4 0 15,18-10 0-15,11 4 0 0,-1 0 0 0,1-4 0 16,-1 2 0-16,-2 3 0 0,-5-7 0 16,-5 4 0-16,-17 4 0 0,-11 0 0 0,-10 0 0 15,-12 5 0-15,-6 3 0 16,-11 1 0-16,-3-2 0 0,-6 0 0 0,-2 5 0 15,-4 1 0-15,-11 0 0 0,0 0 0 0,0 0 0 16,0 0 0-16,0 0 0 0,0 0-181 16,0 0-119-16,-43 13-215 0,19-9-255 15,1 7-1013-15,-3-2-1830 0</inkml:trace>
  <inkml:trace contextRef="#ctx0" brushRef="#br0" timeOffset="131808.92">14330 13412 6110 0,'-9'1'35'0,"9"-1"50"0,0 0 35 16,0 0 13-16,-23 3 19 0,23-3 21 0,0 0 12 15,-5 7 14-15,5-7 10 16,-4 15-38-16,3-4-105 0,-5 5 3 0,3 4-4 16,-4 5-4-16,2 3-4 0,-4 6-5 15,-1 3-2-15,2 6-5 0,-1-2-3 0,-2 4-4 16,1 2-6-16,1-4-1 0,2 2-20 15,-2 0-11-15,-5-4 0 0,7 0 0 16,0-3 0-16,-3-6 0 0,4-8 0 0,1 1-38 16,-1-6-46-16,3-2-35 0,-4-12-34 15,7-5-37-15,0 0-414 0,0 0-153 0,0 0 72 16,0 0-877-16,7-50-1408 0</inkml:trace>
  <inkml:trace contextRef="#ctx0" brushRef="#br0" timeOffset="132510.31">14256 13648 5544 0,'-4'-17'67'16,"0"8"18"-16,3-4 22 0,1 13 29 0,0 0 12 16,-5-25 10-16,5 25-18 0,0-19 0 15,0 19-7-15,8-18 11 0,1 7 7 16,-1-2 6-16,4 3 7 0,-2-1 2 0,-1 2-40 16,9-1-77-16,-7-1-2 0,4 4-1 15,2-3-3-15,0-1-2 0,6 1-4 0,-3-1-5 16,2 1-2-16,5 0-6 0,-1 2 1 15,0 0-3-15,4 1-4 0,1-2-1 16,-6 1-3-16,1 3 1 0,-6-1-3 16,-2 2-2-16,-3 1-1 0,-2 0 0 0,1-2-1 15,-14 5 0-15,16 0 0 0,-16 0-1 16,0 0-1-16,0 0-1 0,15 5-1 0,-15-5 0 16,2 13-2-16,-2-13 0 0,0 16-2 15,0-16 2-15,-10 28-2 0,3-11 0 0,-8 5 0 16,-11 6 1-16,-6 8-1 0,0 3 0 15,-7-1 0-15,-3 0-2 0,3-3 1 16,-2 0 1-16,-1-1 0 0,5-4-1 0,7-3 0 16,4-9 0-16,-1 5 2 0,13-10-1 15,0-2 0-15,1 1 0 0,4-9 1 16,9-3 0-16,-8 7 0 0,8-7 0 16,0 0-3-16,0 0 1 0,0 0 1 0,0 0 1 15,0 0-1-15,0 0 0 0,0 0 2 16,38 3 0-16,-38-3-2 0,29-8 0 0,-10 6 0 15,1-1 0-15,8-3 1 0,-2 0 0 16,0 1-2-16,4 3 0 0,-2-2 1 0,2 2-1 16,-2 0 1-16,-1 2-1 0,1 0 0 15,-2 0 0-15,-1 0 1 0,-4 4-2 0,0 0 2 16,2 1-1-16,-8 1 2 0,-2-2 3 16,0 3 0-16,-4 3 2 0,-2 4 3 0,-4-2 0 15,-3 0 2-15,0 2 3 16,-3 3 2-16,1 1-16 0,-6 11 0 0,-5-1 0 15,-3 4 0-15,0-6 0 0,-1-2 0 16,-3 6 0-16,-5 1 0 0,2-7 0 0,-5 3 0 16,-2 2 0-16,0-6 0 0,-7 7 0 15,0-2 0-15,3-6 0 0,-10 5 0 0,11-9 0 16,-1 1 0-16,0-1 0 0,2-6 0 16,2 5 0-16,2-8 0 0,5 1 0 15,2-1 0-15,3-4 0 0,-1-5 0 0,6 0 0 16,-3-9 0-16,1 4 0 0,4-5 0 15,-1-3-4-15,3-4-164 0,0-1-40 16,5 1-70-16,2-6-522 0,4-3 76 16,2-6-952-16,10-8-1628 0</inkml:trace>
  <inkml:trace contextRef="#ctx0" brushRef="#br0" timeOffset="132726.76">15718 13095 6833 0,'0'0'197'0,"-8"-15"-2"16,8 15 25-16,-1-9-75 0,1 9-73 0,1-13-7 15,-1 13-11-15,11-13-9 0,-1 5-11 16,0 0-13-16,3 3-15 0,2 1-23 16,-1 1-27-16,-2-1-29 0,4 0-29 0,-2 4-71 15,-14 0-297-15,18 0-75 0,-18 0-110 16,19-2-25-16,-19 2 40 0,20 0-561 15,-20 0-1057-15</inkml:trace>
  <inkml:trace contextRef="#ctx0" brushRef="#br0" timeOffset="133308.41">16387 12467 4919 0,'-1'-15'185'0,"-1"4"11"0,2 11 27 0,-6-19-4 0,6 19 2 16,-1-9 2-16,1 9-26 0,0 0-14 15,0 0-21-15,0 0-11 0,0 0-1 16,0 0-9-16,0 0 7 0,0 0 1 16,46 35-41-16,-38-16-52 0,-1 3 4 15,-3 5 2-15,0 6-2 0,-3 3-1 0,-2 2-2 16,-1 8-2-16,0-8-4 0,-2 6-4 16,1 4-3-16,-4-5-6 0,2-7-11 0,-1 3-27 15,3-4 0-15,1-6 0 0,0-5 0 16,-1-7 0-16,1 3 0 0,2-7 0 0,-2-1 0 15,2-12 0-15,0 13 0 16,0-13 0-16,0 0 0 0,0 0 0 0,0 0 0 0,0 0 0 16,13-35 0-16,-6 10 0 15,5-1 0-15,-7-4 0 0,2 2 0 0,3-2 0 16,-2-4 0-16,1 4 0 0,-2 0 0 16,5-10 0-16,-7 10 0 0,3 1 0 0,1-5 0 15,-2 6 0-15,1-3 0 0,1 4 0 16,-1-5 0-16,5 7 0 0,-4 1 0 0,-1-1 0 15,2 3 0-15,1-1 0 0,5 3 0 16,-4-1 0-16,4 4 0 0,0 2 0 0,-4 2 0 16,6 0 0-16,-4 2 0 0,2 3 0 15,-4 5 0-15,6-1 0 0,-6 2 0 16,-12 2 0-16,32 8 0 0,-16-1 0 16,-2 4 0-16,2 0 0 0,-4 6 0 0,0 2 0 15,3 7 0-15,-8 2 0 0,-1 2 0 16,2 5 0-16,-3 6 0 0,-3-6 0 0,0 5 0 15,-2-3 0-15,0 3 0 0,0-3 0 16,0 2 0-16,0-3 0 0,2-10 0 0,-4 1 0 16,2-5 0-16,2-3 0 0,-2-2 0 15,0-4-39-15,3-2-184 0,-6-2-66 0,3-9-358 16,0 0-113-16,-8 9-974 0,8-9-1736 16</inkml:trace>
  <inkml:trace contextRef="#ctx0" brushRef="#br0" timeOffset="133708.74">14141 12429 4714 0,'0'0'-305'0,"-4"8"10"16,4-8-4-16,-7 11-23 0,7-11-52 15,-3 7-78-15,3-7-264 0,-9 8-206 0</inkml:trace>
  <inkml:trace contextRef="#ctx0" brushRef="#br0" timeOffset="134858.7">14083 12579 2392 0,'0'15'8'0,"0"-2"13"16,3-3 19-16,-3-10 32 0,2 21 20 15,1-11 14-15,-3-10 16 0,2 21 15 0,0-13 16 16,-2-8-1-16,3 19 3 16,-3-19 13-16,6 24 15 0,-6-13 3 0,3 6 6 0,-3-17-8 15,4 32-7-15,-4-19-9 16,0 1-10-16,2-1-15 0,0 1-9 0,-2 0-18 15,0-4-8-15,0-10-13 0,1 25-7 16,-1-14-18-16,0 2-10 0,0 0-7 0,0-13-5 16,2 23-5-16,-2-14-2 0,0-9-1 15,2 21-6-15,-2-21-4 0,0 13-3 0,0-13-4 16,0 0-4-16,5 8-8 0,-5-8-13 16,0 0-12-16,0 0-16 0,0 0-16 15,0 0-30-15,25-42-32 0,-17 28-22 0,1-4-19 16,2 0-36-16,5-5-17 0,-5 1-3 15,6-1-5-15,1-4 6 0,3-4 16 0,0 0 16 16,6 0 8-16,-8 1 9 16,4-2 17-16,0 0 10 0,-5-1 13 0,3-1-3 15,-2 1 2-15,-1-3-8 0,-4 0 10 16,1 1 28-16,-2 1 11 0,-2 6 11 16,-2 0 23-16,1 1 16 0,-2 9 29 0,-1-3 30 15,-2 0 20-15,1 6 25 0,-3 2 27 16,4 0 24-16,-5 4 23 0,-1-1-6 0,-1 10 32 15,10-17 17-15,-10 17 17 0,3-9 21 16,-3 9 6-16,0 0-2 0,0 0-1 0,0 0-16 16,0 0-3-16,0 0-11 15,0 0-23-15,17 34-1 0,-13-19 3 0,2 0-9 16,-3 5 21-16,1-1-13 0,-1 6-8 16,4-3-7-16,-2 2-6 0,-3 3-10 0,2-1-10 15,-2-3-51-15,-2 4-53 0,0 1-5 16,-2 1-1-16,-2-5-4 0,2 2-3 0,-1-2-2 15,-1 3-4-15,-1-5 0 0,2 1-4 16,-3-2 0-16,5-3-4 0,-5-3-3 16,4 1 0-16,0-3-1 0,1-4-2 0,1-9 0 15,-4 19-1-15,4-19 0 0,-2 10 0 16,2-10-1-16,-3 14 0 0,3-14 1 0,0 0 0 16,-7 11-1-16,7-11-1 15,0 0-1-15,0 0-1 0,0 0 0 0,0 0 1 16,0 0 0-16,0 0-1 0,-7-34 1 15,7 34-1-15,2-20 1 0,-2 7 0 0,0 13 2 16,2-23 2-16,-2 14 1 0,1-4 2 16,5-3 0-16,-6 4 0 0,2-1 1 0,-1-3 0 15,4 2 1-15,-1-1-1 0,-1-2-1 16,3 0 1-16,-3-2 0 0,5 1-1 0,5-5 2 16,-2-2-1-16,-5 7 4 0,6-3-2 15,-3 1 2-15,1-3 1 0,4 2-12 0,-7 6-4 16,4-3 0-16,1 2 0 0,-5 2 0 15,1 2 0-15,0 1 0 0,-3-1 0 16,3 3 0-16,3-2 0 0,-3 2 0 16,-3-3 0-16,6 3 0 0,3 1 0 0,-3 1 0 15,-2-2 0-15,4 1 0 0,2 3 0 16,-4-3 0-16,-1 3 0 0,3-1 0 16,-13 6 0-16,19-4 0 0,-19 4 0 0,14-3 0 15,-14 3 0-15,19 3 0 0,-19-3 0 16,15 4 0-16,-15-4 0 0,19 7 0 0,-8 1 0 15,-3 1 0-15,3-1 0 0,-2-3 0 16,5 5 0-16,-3-1 0 0,0 0 0 0,1 5 0 16,-2-3 0-16,2-1 0 15,-4-1 0-15,1 4 0 0,0 0 0 0,-3-4 0 16,1 8 0-16,1-2 0 0,-5 0 0 16,1 0 0-16,1 6 0 0,4 1 0 0,-6-1 0 15,3 5 0-15,-3-2 0 0,-1 3 0 16,0-1 0-16,2 1 0 0,-3-1 0 0,2-2 0 15,-3 2 0-15,0-6 0 0,4 1 0 16,-4-2 0-16,2 0 0 0,-2-2 0 0,0-4 0 16,0 0 0-16,0-13 0 0,0 22 0 15,-2-10 0-15,2-12 0 0,2 11 0 0,-2-11 0 16,0 0 0-16,0 0 0 0,-6 8 0 16,6-8 0-16,0 0 0 0,0 0-95 15,0 0-127-15,0 0-50 0,-8-36-438 16,6 27-22-16,2 9-983 0,-2-21-1701 0</inkml:trace>
  <inkml:trace contextRef="#ctx0" brushRef="#br0" timeOffset="136475.1">14494 12296 5094 0,'-8'-3'-126'0,"8"3"41"16,-15-12 26-16,8 9 17 15,7 3 20-15,-10-12 11 0,10 12 6 0,-7-9 12 16,7 9 3-16,-9-9-1 0,9 9 15 15,-6-14 0-15,6 14 2 0,0 0 8 0,8-22-2 16,1 13 6-16,0-5-1 0,3 9 5 16,-2-7 1-16,10 5-3 0,-2 1-8 0,4 6 0 15,-1 6-2-15,11 7-3 0,4 8-2 16,3 11-6-16,3 7 2 0,-3 8-11 16,-2 7 9-16,-3 6-10 0,-4 8 0 0,-7 5 7 15,-4 3-3-15,-10 0 11 0,-7 7 12 16,-6-1 21-16,-10 2 17 0,-4-2 5 0,-8 18 16 15,-10-12 1-15,-1-2 7 16,1-16 1-16,-2-11-3 0,-1 2-2 0,2-12-14 16,0-8-1-16,4-8-1 0,1-16-2 15,10-9-8-15,1-10 1 0,2-13-12 0,-3-21-8 16,7-20-4-16,4-9-5 0,7-12-9 16,8-10-4-16,10-1 3 0,13-22-10 0,6 3-1 15,11 3 4-15,10 0 0 0,6-5-9 16,14 4-2-16,4 6 7 0,15 10-12 0,9 11 3 15,5 7 4-15,7 13-2 0,3 10 0 16,0 18-1-16,2 14-6 0,-10 10 3 16,-6 12-9-16,-12 12 2 0,-23 5-1 0,-8 9 1 15,-7 5 3-15,-14 10 11 16,-6 4 18-16,-10 5 21 0,-12 2 9 0,-6-4-31 16,-12 15-10-16,-6 1 3 0,-11 2 0 15,-6-1-2-15,-18 9 2 0,-9-1-2 0,1 0-1 16,-11-4-1-16,-5-4-2 0,-7-6-2 15,2-8-3-15,-1-12-2 0,-1-9-2 0,13-22-1 16,15-10-4-16,-2-15-3 0,5-12-5 16,11-18-4-16,11-8-2 0,16-10-5 0,16-9 0 15,18-5 0-15,23-15 0 0,9 2-3 16,22-3 1-16,7 13 0 0,9 1 2 16,11 7 1-16,5 6-1 0,1 12 4 15,4 12-1-15,-8 10 1 0,-7 15 6 0,-19 11 5 16,-8 11 9-16,-1 6 12 0,-14 6 12 15,-9 15 13-15,-6 1 11 0,-13 6 7 16,-15 2-2-16,-10 2-26 0,-5 7-42 0,-9-1 0 16,-5 5 0-16,-11 0 0 0,1-4 0 15,-6-5 0-15,-1-4 0 0,1-9 0 0,6-8 0 16,-3-6 0-16,-1-6 0 0,8-5 0 16,1-5 0-16,5-12-56 0,-7-9-132 0,3-13-43 15,-2-14-265-15,3-14-275 0,4-2 78 16,-6 0-919-16,10-4-1503 0</inkml:trace>
  <inkml:trace contextRef="#ctx0" brushRef="#br0" timeOffset="137208.26">18724 11784 5174 0,'9'-13'64'0,"-6"2"63"0,2 2 46 0,-5 9 3 15,6-13 6-15,-6 13 5 0,0 0 4 16,3-10 15-16,-3 10-8 0,0 0-6 0,0 0-3 16,0 0-5-16,0 0-8 15,17 28-37-15,-14-13-93 0,2 7-1 0,0 5-2 16,1 5-2-16,-1 9 1 0,-1 0-2 15,-1-3-3-15,-1 1-5 0,-2 1 0 0,0 1-5 16,-2-4-2-16,-3 5-3 0,1-10-2 16,1 1 0-16,-5-11-3 0,7 1-1 15,-3-4 0-15,-1-4 0 0,0 0 0 0,3-7-1 16,2-8-2-16,0 0-2 0,0 0-1 16,0 0-1-16,0 0-2 0,0 0-2 0,7-59 0 15,0 37-2-15,-2-6-2 0,2-2 0 16,1-2-1-16,4 6 0 0,-3-1 0 15,-2 1 0-15,0 2 0 0,3 1 0 0,-2 5 0 16,2 1 0-16,2 0 0 0,-3 2 0 16,7 6 0-16,-2-4 0 0,4 5 0 15,0 0 0-15,-1 3 0 0,8 3 0 0,-5-2 0 16,4 4 0-16,-3 4 0 0,-1 1 0 16,1-1 0-16,-2 6 0 0,1-1 0 0,-4 0 0 15,0 10 0-15,1-2 0 0,-6 4 0 16,3 1 0-16,-1 4 0 0,-4 3 0 0,-1-2 0 15,-1 0 0-15,1 5 0 0,-1-2 0 16,-4-4 0-16,2 4 0 0,-1-6 0 16,-4 4 0-16,2-1 0 0,-4-1 0 0,0-2 0 15,-3-1 0-15,0 5 0 0,-8-2-61 16,-1-4-73-16,-4 9-26 0,-5-9-38 16,-1-1-452-16,-8-6-96 0,-2 2 84 15,1-3-905-15,-1-4-1417 0</inkml:trace>
  <inkml:trace contextRef="#ctx0" brushRef="#br0" timeOffset="137491.24">17820 12786 5300 0,'-22'1'166'0,"2"-1"35"0,10 2 34 0,10-2 29 16,0 0 7-16,0 0 2 15,0 0 10-15,0 0 6 0,0 0-17 0,58-13-181 16,-17 13 4-16,4 2-4 0,5 0 0 15,18 4-1-15,2-3-1 0,4 7 0 0,11-6-88 16,0 1-1-16,-2 1 0 0,4-4 0 16,14 3 0-16,-13-3 0 0,-5-2 0 0,1 2 0 15,-6-2 0-15,-6 4 0 0,-2-8 0 16,-9 4 0-16,-11 0 0 0,-6 0 0 0,-5-2 0 16,-9 2 0-16,-3 0 0 0,-13-2 0 15,0 1-8-15,-1-3-152 0,-13 4-23 16,0 0-38-16,0 0-449 0,0 0-79 15,0 0 84-15,0 0-891 0,-50-4-1394 16</inkml:trace>
  <inkml:trace contextRef="#ctx0" brushRef="#br0" timeOffset="137740.69">18733 12977 5378 0,'-18'9'46'0,"2"1"47"0,7 1 22 15,-3-1 22-15,7 0 24 0,-4 5 13 16,5 2 24-16,-1 4 2 0,-1-1 2 0,2 5-3 15,-2 7 0-15,-3 7-6 0,2 3-13 16,-5 2-75-16,5 1-56 0,-10 4-4 0,5-2-6 16,-2 8-2-16,-2-13-5 15,2 2-3-15,0-3-5 0,2-4-5 0,0-8-7 16,3-1-13-16,1-6-15 0,5-1-16 16,-3-8-24-16,3-3-22 0,0-5-17 15,3-5-194-15,0 0-103 0,0 0-30 0,0 0-10 16,0 0-21-16,3-49-76 0,-3 28 3 15,1-1 44-15,-1-4-615 0,0 1-840 0</inkml:trace>
  <inkml:trace contextRef="#ctx0" brushRef="#br0" timeOffset="138374.74">18464 13451 3832 0,'1'-22'127'0,"1"1"47"0,2 4 46 0,-2-2 34 15,-2 5 27-15,0 14 18 0,5-29 5 16,-3 17-8-16,2-4 8 0,-1 3-3 16,1 2-3-16,-4 11-12 0,8-19-15 15,-2 12-20-15,-3-3-143 0,-3 10-41 0,13-17-8 16,-3 12-6-16,3-4-5 0,4 1-5 15,1 2-5-15,8-1-3 0,-1 1-4 16,3 1-4-16,2 1-5 0,-1 0-2 0,1 0-3 16,3 3-5-16,3 1-4 0,-8 0-2 15,4 0-6-15,0 0-2 0,-2 1-3 0,0 3-2 16,-6-2-3-16,3 4 0 0,-7-5 0 16,-1 5 1-16,1-2 0 0,-5 1-2 0,-4 1-1 15,-1 1-1-15,-3 1 3 0,-7-8 1 16,0 17 1-16,0-17-1 0,-15 28 4 0,-1-6-3 15,-7-3 2-15,-7 7 1 16,-6 5-1-16,3-9 2 0,-8 5 4 0,-5-3 2 16,5 0 1-16,-4-5 5 0,7 0 2 15,3-6 3-15,1 0 1 0,2-4 1 0,6-5 0 16,5 2-2-16,7-3 0 0,-4-1-2 16,18-2 1-16,-16 4-2 0,16-4-3 15,0 0-2-15,0 0 0 0,0 0-2 0,0 0-2 16,0 0 1-16,44-15-1 0,-21 15-1 15,5 4-1-15,6-4 0 0,-2 5-1 0,5-3 0 16,-1 6 0-16,-1-1 0 0,5 0-1 16,-8 7 1-16,-4-1 0 0,-1 0 2 0,-9 2 3 15,3 0 3-15,-8 2 5 16,-6 2 8-16,-3-4 7 0,-4 2 10 0,-4 1-16 16,-3 5-20-16,-4 3 0 0,-12 0 0 15,0 1 0-15,-7-1 0 0,0-2 0 0,-14 3 0 16,-4-5 0-16,2 0 0 0,-3-1 0 15,-1-2 0-15,0-3 0 0,10-4 0 0,-1-3 0 16,4-3 0-16,9 1 0 0,3-3 0 16,5 2 0-16,-1-2 0 0,7-4 0 0,14 0 0 15,-26 0 0-15,26 0 0 0,-23-10 0 16,12 6 0-16,2-1 0 0,9 5 0 0,-17-8 0 16,9 3 0-16,8 5 0 0,-13-13 0 15,7 5 0-15,6 8 0 0,-5-15 0 16,3 6 0-16,2-3 0 0,2-5-228 15,0-1-67-15,-1 0-303 0,5-6-165 0,6-15-989 16,0 2-1774-16</inkml:trace>
  <inkml:trace contextRef="#ctx0" brushRef="#br0" timeOffset="138690.89">20166 12613 6299 0,'14'0'169'0,"-4"2"20"16,-10-2 19-16,0 0 7 0,15 0-5 15,-15 0-18-15,0 0-89 0,15 2-54 0,-15-2-6 16,0 0-12-16,11 3-17 0,-11-3-21 16,9 4-23-16,-9-4-24 0,16 6-28 15,-16-6-255-15,14 0-98 0,-14 0-128 16,16 6-111-16,-9-4-8 0,4 3-644 0,-11-5-1177 16</inkml:trace>
  <inkml:trace contextRef="#ctx0" brushRef="#br0" timeOffset="139274.97">20760 12652 4446 0,'0'0'51'0,"11"-4"43"16,-11 4 16-16,0 0 20 0,0 0 10 16,13-1-6-16,-13 1-8 0,0 0-7 15,19 11-3-15,-13 0-4 0,0 1-5 16,-3 3-1-16,1 6 9 0,-1 7 8 0,-3-1 2 15,0 9 9-15,-1 0-8 0,-5 3 0 16,4-5 0-16,-1 1-3 0,1 1-9 16,-4-4-10-16,2-7-16 0,0-3 5 0,2-3-18 15,1-2-4-15,-1-4-12 0,2-13 0 16,-6 20 0-16,6-20-12 0,0 0-33 0,0 0 2 16,0 0-3-16,-2 12-1 0,2-12-2 15,0 0-1-15,0 0 1 0,21-48-2 0,-13 28 1 16,3-5 4-16,0-3 0 0,8-3 0 15,-4 0-1-15,7 4 1 0,-7-5 0 0,5 4 0 16,0-1 0-16,-1 1 1 16,-5 6 1-16,2 1 1 0,-2 1 4 0,0 4 3 15,-1 1 4-15,-4 2 3 0,1 0 4 16,-1 6 1-16,-2-3 3 0,-2 3-2 16,-5 7 2-16,18-8 0 0,-18 8-2 0,16 2-7 15,-16-2-29-15,17 8 0 0,-6 1 0 16,-1 3 0-16,1 2 0 0,-2 1 0 0,0 4 0 15,0 0 0-15,-2 7 0 0,-2-3 0 16,-1 9 0-16,1-8 0 0,-4 6 0 0,-1-2 0 16,0 2 0-16,2 2 0 0,-4-2 0 15,2-2 0-15,-1 6 0 0,-1-6 0 16,-3-4 0-16,3 1 0 0,1-7 0 16,1-1 0-16,-4 0 0 0,4-6 0 0,0 1 0 15,0-12 0-15,-2 16 0 0,2-16 0 16,-2 16 0-16,2-16 0 0,-1 9 0 0,1-9 0 15,0 0 0-15,0 0 0 0,0 0-163 16,0 0-141-16,0 0-178 0,0 0-294 0,10-53-1017 16,-1 36-1851-16</inkml:trace>
  <inkml:trace contextRef="#ctx0" brushRef="#br0" timeOffset="141158.41">26160 10500 3780 0,'-8'-15'200'0,"5"4"30"16,1 3 20-16,2 8 10 0,0 0 8 16,-9-17 0-16,9 17 31 0,0 0-4 0,-4-9 17 15,4 9 11-15,0 0 1 0,0 0-3 16,0 0-10-16,-4-11-142 0,4 11-78 0,0 0-3 16,0 0-5-16,0 0-6 0,0 0-1 15,0 0-3-15,0 0-4 0,-13 32-45 0,11-14-24 16,-2 5 0-16,3 3 0 0,-5 10 0 15,2 7 0-15,-4 0 0 0,5 6 0 16,-1-3 0-16,-1 3 0 0,-3 0 0 16,2 0 0-16,2 1 0 0,-1-2 0 0,-2 4 0 0,-5-5 0 15,6-1 0-15,-3-2 0 16,4-5 0-16,-1-3 0 0,-2-4 0 0,3-1 0 16,-1-4 0-16,2-6 0 0,1-1 0 15,-1-3 0-15,1-2 0 0,-4-4 0 0,7-1 0 16,0-10 0-16,-3 10 0 0,3-10 0 15,0 0 0-15,0 0 0 0,0 0 0 0,-6-35-155 16,2 11-48-16,4-4-51 0,0-2-493 16,0-8 21-16,6-5-976 0,-2-2-1673 15</inkml:trace>
  <inkml:trace contextRef="#ctx0" brushRef="#br0" timeOffset="141874.38">26110 10230 5461 0,'-2'-8'28'0,"2"8"51"0,-4-15 29 16,4 15 21-16,0 0 14 0,0-14 28 15,0 14 3-15,0 0-10 0,13-14 3 0,-8 9-2 16,7 1 7-16,3-5 0 0,0 1-1 16,3-1-7-16,0 1-57 0,2 3-60 0,4-5-2 15,-1-1-5-15,3 4-4 16,1-1-2-16,-4 3-4 0,0 2-4 0,2 2-2 15,-3-3-3-15,0 4-3 0,3 4-3 16,-2-3-5-16,-1 5-4 0,4 0-5 0,0 2-4 16,1-5-5-16,-5 4-6 0,1 5-4 15,-1-3-2-15,-7-2-3 0,2 5 2 16,-5 1-3-16,-3-2 1 0,-6 2 1 0,-1 6 4 16,-6-2 1-16,-3 4 0 0,-2 7 4 15,-8 2 1-15,-8 3 5 0,-7 3-3 0,4 0 4 16,-5-5-3-16,-1 3 2 0,-2 0 3 15,8-9-2-15,-4 1 2 0,1-4 0 0,-3 1 1 16,2-4 0-16,2-2 1 16,-2-3 2-16,8-1 3 0,-3-3-4 0,1-5 5 15,4 1 4-15,3 0 1 0,-4-5 1 16,10 2 2-16,0 1-3 0,13-4 1 0,-18 1 1 16,18-1 1-16,-16 0-1 0,16 0-1 15,0 0-3-15,0 0 1 0,0 0-1 0,0 0-2 16,0 0-3-16,0 0 0 0,66 2-6 15,-42 2 1-15,10-1-2 0,-1 5-3 16,6 3-6-16,-6 2-1 0,1-1-2 0,-2 4 3 16,-2 5 1-16,-4-4 0 0,3 6 1 15,-10-1 0-15,2 4 1 0,-8-3 5 16,1 3 1-16,-5-7 3 0,-5 5 0 16,-3-3 2-16,-1-3 4 0,-1 7 5 0,-7-1 4 15,1-3 1-15,0 5 6 0,-9-4 2 16,5-1 1-16,-6 0 0 0,1-5 1 0,-3 4-1 15,-2-5-1-15,1-1 1 0,-1-2 0 16,-6 1-1-16,5-2 2 0,-7-2 1 0,6-1 0 16,-5-3 1-16,-1 3 0 0,3-2-3 15,-4-3-2-15,0 1-2 0,3-4-2 0,3 2-2 16,0-2-2-16,3 0-2 0,2 0-6 16,3 0-7-16,16 0-11 0,-32-2-15 15,20-3-22-15,1 1-26 0,2-5-27 16,4 1-25-16,-2-1-26 0,7-5-444 0,9-4-139 15,0 1 76-15,5-11-900 0,11 0-1407 16</inkml:trace>
  <inkml:trace contextRef="#ctx0" brushRef="#br0" timeOffset="142041.35">26974 10600 5112 0,'9'-7'-3'0,"-9"7"32"0,12-5-3 16,-12 5-2-16,0 0-8 0,9-5 0 15,-9 5-27-15,0 0-44 0,0 0-49 0,0 0-58 16,28 3-60-16,-15-1-72 16,-13-2-150-16,15 4-80 0,-15-4-4 0,27 0-260 15,-15 0-271-15</inkml:trace>
  <inkml:trace contextRef="#ctx0" brushRef="#br0" timeOffset="142524.92">27373 10506 2757 0,'0'0'71'0,"17"-8"22"15,-17 8 13-15,12-4 23 0,-12 4 8 16,0 0 12-16,0 0 15 0,14 21 9 0,-12-8 11 16,1 4 10-16,-3 7 1 15,-3 3-1-15,1 12 4 0,-2-3 11 0,1 10-11 16,-6 7-15-16,0-6-12 0,2 2-23 16,0-1-2-16,-2-4-11 0,2-2-6 15,-2-4-16-15,2-6-19 0,2-8-4 0,-1-1-5 16,2-6-2-16,2-3 7 0,-4-2-1 15,6-12 2-15,0 0-3 0,-5 13-15 0,5-13-10 16,0 0 1-16,0 0-10 0,0 0-6 16,4-58-9-16,5 28-20 0,2-10 4 0,-1 2-9 15,5-6-12-15,1-1-9 0,4 6-5 16,1-6 2-16,4-2 2 0,-2 12 2 16,1 0 1-16,-4 4 2 0,5 3 9 15,-4-1 1-15,1 7 10 0,0-2 16 16,-3 7 5-16,-6 7 5 0,4-1 14 0,1 1 9 15,-7 5-11-15,1 3-28 0,-12 2 1 16,29 2 2-16,-14 6 4 0,0 2 4 0,-2 2 1 16,-2 5 2-16,2 6 2 0,1 1 1 15,-5 6 1-15,0 3-1 0,-3 5-2 0,3 3 0 16,-7-1-4-16,2-3-2 0,-4 4-3 16,0-1-5-16,-2-1-25 0,0 6-3 0,-2-8 0 15,3-1 0-15,-5-2 0 0,3-1 0 16,0-10 0-16,1-1-7 0,2-2-60 15,-2-5-29-15,2-6-33 0,2-1-25 0,-2-8-32 16,0 0-585-16,0 0 40 16,38-16 46-16,-14 1-813 0,6-6-1340 0</inkml:trace>
  <inkml:trace contextRef="#ctx0" brushRef="#br0" timeOffset="142743.34">28430 10967 5469 0,'0'0'135'15,"0"0"23"-15,29 0 24 0,-29 0 15 16,0 0-1-16,35 0-15 0,-12 0-10 0,5-2-21 16,2 0-7-16,0-2-18 0,6 4-12 15,-3 0-8-15,1-1-16 0,-2 1-16 16,-2 0-8-16,-6 0-47 0,-3-4-8 16,1 8-4-16,-5-4-9 0,-17 0-8 0,29-4-15 15,-20 4-102-15,-9 0-62 0,21-4-53 16,-9-1-69-16,0-3-59 0,-4 0-111 0,-1 1-200 15,-7 7 32-15,7-21 68 0,-3 8-479 16,0 4-755-16</inkml:trace>
  <inkml:trace contextRef="#ctx0" brushRef="#br0" timeOffset="142973.76">28904 10663 3902 0,'0'0'100'16,"-23"0"58"-16,23 0 53 15,0 0 29-15,-16 27 20 0,15-9 17 0,-3 5 18 16,2 3 2-16,-3 6 8 0,-1 2 17 15,-2 3 1-15,3 8-3 0,-3-8-9 0,-1 3-61 16,-1-1-166-16,-3-1-9 0,4-3-7 16,-1-5-8-16,-1-2-5 0,4-1-10 15,2-5-9-15,-4-5-11 0,6-4-13 0,-3 1-16 16,3-5-22-16,-1 0-28 0,4-9-48 16,0 0-44-16,0 0-128 0,0 0-505 0,0 0 69 15,9-50 33-15,5 10-785 0,6-16-1306 16</inkml:trace>
  <inkml:trace contextRef="#ctx0" brushRef="#br0" timeOffset="143741.59">30454 10138 4620 0,'0'0'5'0,"7"-21"51"16,-7 21 53-16,0 0 31 0,9-18 27 16,-9 18 18-16,0 0-3 0,0 0-11 15,8-17-16-15,-8 17-9 0,0 0-6 16,0 0 2-16,0 0 13 0,0 0 11 0,0 0-4 15,17 59 0-15,-15-30 7 0,-1-1-6 16,-1 8-8-16,-1 1-7 0,1 5-68 16,-8 3-40-16,3-3-3 0,-1 2-3 0,-4-7-4 15,3-3-1-15,0-4-3 0,1 2-4 16,3-13-2-16,-2 1-2 0,3-5-1 0,1-1 0 16,1-14-2-16,0 0-2 0,0 0-1 15,0 0-3-15,0 0-1 0,0 0 0 16,0 0-3-16,31-38 1 0,-19 11 0 0,-3-8-2 15,4 5-1-15,1-6 0 0,2-2 0 0,0 4-2 16,0-1-1-16,-1 0-1 16,5-1-1-16,0 6 0 0,1 0 0 0,1-1 0 15,0 2 0-15,-5 13 2 0,0-4-1 16,2 6 1-16,-4 4 1 0,-2 3 2 16,2 3 1-16,-15 4 3 0,0 0 1 0,43 15 4 15,-28-2 3-15,0 8 2 0,2 1-1 16,-4 10 3-16,4-2-2 0,-4 6 2 0,0-1-1 15,-4 1-1-15,3 1-2 0,-5 1-1 16,1 3-2-16,0-7 0 0,-3 1-3 0,-3 1-5 16,0-2-4-16,0-4 0 15,-2-2 0-15,-2-1 0 0,2-3 0 0,-2 0 0 16,0-3-6-16,2-6-19 0,-2 4-9 16,2-19-11-16,-3 22-11 0,3-13-16 0,0-9-19 15,0 0-19-15,0 0-16 0,0 0-170 16,0 0-215-16,0 0-80 0,0 0-90 15,55-43-24-15,-28 21-616 0,6-14-1171 0</inkml:trace>
  <inkml:trace contextRef="#ctx0" brushRef="#br0" timeOffset="144159.32">31603 10125 4182 0,'0'0'-41'16,"0"0"31"-16,5-17 27 0,-5 17 18 0,0 0 32 15,0 0 9-15,0 0 0 0,0 0 20 16,0 0-7-16,53 6-8 0,-53-6 2 0,34 9-11 16,-17-1-12-16,-17-8-2 0,34 14-6 15,-20-6 5-15,4 4 14 0,-18-12 4 16,21 14 8-16,-12-4 10 0,-9-10 10 0,9 24 1 16,-9-24 2-16,9 17-2 0,-9-17-2 15,0 21-3-15,0-21-12 0,-4 22-6 16,4-22-6-16,-5 28 2 0,5-28-7 0,-11 27-5 15,11-27-2-15,-14 24-9 0,14-24-8 16,-14 24 2-16,6-14 9 0,8-10 2 16,0 0 1-16,-11 22 6 0,11-22-4 15,0 0 5-15,-8 21-3 0,8-21 4 0,0 0-3 16,0 20 1-16,0-20-8 0,9 23 0 16,-9-23-13-16,12 22-7 0,-3-9-4 0,2 3-10 15,3-4-16-15,-3 4-4 0,2-3-3 16,2 2-7-16,-1-2-22 0,0 0-33 0,3-4-20 15,-4 5-33-15,0-5-49 0,2 0-39 16,-4-1-42-16,-11-8-53 0,19 11-57 16,-9-5-34-16,-10-6-133 0,0 0-110 15,19 7 56-15,-19-7-484 0,0 0-748 16</inkml:trace>
  <inkml:trace contextRef="#ctx0" brushRef="#br0" timeOffset="144557.66">30221 11038 3662 0,'0'0'83'16,"0"0"45"-16,0 0 51 0,0 0 15 15,0 0 14-15,0 0 7 0,0 0 9 0,0 0 4 16,0 0-11-16,0 0-6 0,0 0-25 16,0 0-1-16,113 4-3 0,-70-2-5 15,8 3 2-15,10 3-9 0,12 0 9 0,10 3-2 16,20 0-4-16,4 8-11 0,0-2-10 16,-6-2-55-16,-3 3-58 0,-1-1-4 0,-3 2-2 15,-21-4-3-15,0 0-3 0,-5-2-3 16,-6 0-4-16,-6-3 0 0,-10-3-2 0,-4-1-2 15,-3-1-4-15,-7-3-1 16,-4 0-7-16,-3-2-6 0,-3 0-9 0,0-2-10 16,-1 0-18-16,-2-7-17 0,-2 5-24 15,-4-5-41-15,-13 9-294 0,19-13-61 16,-16 3-124-16,-3 10-86 0,0 0 23 0,0 0-604 16,0 0-1124-16</inkml:trace>
  <inkml:trace contextRef="#ctx0" brushRef="#br0" timeOffset="144907.5">31037 11307 4081 0,'-23'5'-9'0,"23"-5"50"16,-32 13 51-16,32-13 61 0,-24 17 26 0,13-10 22 15,11-7 24-15,-23 28 18 0,11-11 14 16,0 4-14-16,1 2 10 0,-5 3-14 15,-2 3-2-15,4 2-9 0,-6-1-15 0,0 3-13 16,0 1-20-16,4 2-13 0,-1 0-30 16,0-1-91-16,-4 1-4 0,5 1-3 0,2-1-4 15,-2 3-5-15,-1-1-2 0,2-3-3 16,0 3-3-16,0-2-3 0,2-3-2 0,0-1-3 16,1-3-3-16,-1-4-3 0,4 0-6 15,-1-3-7-15,-1-3-4 0,6-4-7 16,-2 0-10-16,2-4-9 0,5-11-13 15,-9 12-18-15,9-12-20 0,0 0-115 16,0 0-178-16,0 0-63 0,0 0-66 0,0 0-106 16,19-53-58-16,-6 31 61 0,6-6-512 15,2-1-905-15</inkml:trace>
  <inkml:trace contextRef="#ctx0" brushRef="#br0" timeOffset="145590.87">30744 11801 3851 0,'0'-22'24'0,"0"22"20"0,-4-36 3 16,3 17 27-16,1 19 16 0,-2-24 26 15,2 24 12-15,-4-26 11 0,4 26 22 0,0-25 8 16,0 25 16-16,4-20 1 16,-4 20-9-16,0 0-16 0,3-29-17 0,-3 29 2 15,0 0-14-15,12-20-4 0,-12 20-14 16,18-9-7-16,-18 9-14 0,29-12-3 0,-7 11-10 16,1-3-4-16,-23 4-13 0,52-2 1 15,-20 2-13-15,2 0-3 0,-1 0-7 16,5 6-10-16,-6-6 2 0,0 1-2 0,4 3-9 15,-6-2-3-15,0 0 0 0,-2 2-8 16,2-3 1-16,-8 3-1 0,0-2-8 0,-22-2 0 16,48 8-1-16,-28-7 0 15,-20-1 3-15,36 6-7 0,-21-4 1 0,-15-2 4 16,26 12-3-16,-26-12-6 0,25 9 2 16,-25-9 1-16,12 15 2 0,-12-15-3 15,9 13-4-15,-9-13 4 0,0 0 1 0,-1 30-3 16,1-30 4-16,-9 22-2 0,0-5 4 15,-7 4 0-15,0-4-5 0,-3 1 10 0,-8 1 2 16,1 2 0-16,-4-1 1 0,-2-1 3 16,-4-2-8-16,5 2 7 0,-1-4-3 0,0-2 0 15,4-4-1-15,1 1 1 0,6 1-1 16,1-4 1-16,3-3 7 0,17-4 8 16,-30 8-1-16,30-8-2 0,-18 5-2 15,18-5 4-15,0 0-3 0,-25 8 12 16,25-8-5-16,0 0-6 0,0 0-9 0,0 0 4 0,0 0-13 15,0 0 3-15,0 0 7 16,0 0-18-16,0 0 1 0,0 0-12 0,79-4 3 16,-47 4-5-16,0 2-9 0,0 0-1 15,0 3-1-15,-2 1 1 0,-4 2 4 0,0-1 2 16,-5 4 5-16,1-1 6 0,-5 3-1 16,-5-2 5-16,-2 2 8 0,-10-13 7 15,11 28 19-15,-8-13 20 0,-3-15 20 0,-6 30 20 16,-2-11 16-16,-1-2-2 0,-4 3-60 15,-4 1 0-15,-2 0-3 0,-5-2 1 16,-6-1-4-16,1 1-4 0,2-2-2 16,-5-2-3-16,1-2-5 0,-1-2-3 0,3-1-7 15,3-3-8-15,2-1-9 0,1-1-13 16,5-3-21-16,18-2-24 0,-37 0-27 16,37 0-122-16,-25-7-283 0,13 1-192 0,-1-7 0 15,6 4-8-15,7 9-623 0,-14-29-1171 16</inkml:trace>
  <inkml:trace contextRef="#ctx0" brushRef="#br0" timeOffset="148424.48">26753 13687 2066 0,'-8'-9'68'0,"0"-2"-13"16,-1 2 9-16,9 9 19 0,-7-14 2 15,7 14-7-15,-6-9 5 0,6 9-2 0,0 0-7 16,-8-11 0-16,8 11-6 0,0 0-4 16,0 0-5-16,-5-10-8 0,5 10-4 15,0 0-7-15,0 0 4 0,0 0-9 0,-7-9-5 16,7 9-3-16,0 0-8 15,-2-13 0-15,2 13-5 0,-8-8 2 0,8 8-4 0,-10-12-6 16,0 0 4-16,2 4-6 16,-5-1-5-16,-2-4 3 0,0 3-2 15,2 0-5-15,-3-4-1 0,2 3-10 0,-2-2-5 16,0 2-10-16,1-1 3 0,0-1 4 16,1-2-3-16,0 2 2 0,-2 0 2 0,4 2-5 15,-6-2 7-15,7 0-9 0,-3 3 5 16,-2-3-5-16,2 2-1 0,-2 1-20 15,0 1-6-15,0-2 15 0,4 3-1 0,-6 1 4 16,6 1 6-16,-4-2 2 0,4 1-7 16,-6 0 3-16,6 3-1 0,0 0 6 0,1-3-10 15,-2 3-10-15,-1 0-22 16,14 4 8-16,-28-5-16 0,17 2 5 0,-4 3 15 16,15 0-18-16,-20-1-17 0,20 1-4 15,-19 0-38-15,19 0 14 0,0 0 17 16,-25-4 23-16,25 4 52 0,-11-5 19 0,11 5 12 15,0 0 14-15,-9-16 20 0,9 16 19 16,0 0-25-16,-4-22 3 0,4 22 15 0,-4-17-3 16,4 17-8-16,0-17 12 0,0 17-17 15,0 0-2-15,-2-18 4 0,2 18-16 16,-2-20 0-16,2 20 14 0,-2-20-12 0,2 20 1 16,-3-21-7-16,-3 10-7 0,6 11 6 15,-5-26 0-15,1 11-11 0,-4 0-7 16,3 2-3-16,-6-8-11 0,2-1 6 15,-3-4-14-15,-3-6-31 0,3-2 3 16,1-2-2-16,-1-1 16 0,-2-3-7 0,1 1-4 16,1-1-5-16,0 3-44 0,-2 0-63 15,0 3-85-15,-2 2-21 0,5 6 48 0,-2 3 70 16</inkml:trace>
  <inkml:trace contextRef="#ctx0" brushRef="#br0" timeOffset="148840.67">25703 12302 885 0,'-10'-15'97'0,"6"0"-1"0,1 1 14 0,1 4-20 16,-2-2 16-16,4 12 16 0,-3-20-1 15,3 11 13-15,0 9-5 0,-2-14-25 0,2 14-7 16,2-15-9-16,-2 15-5 16,9-15-7-16,-2 4-6 0,5 7-8 0,4-3-5 15,3 1 3-15,1 0 3 0,10 4 3 16,5-1 18-16,8 3-3 0,-3 0-2 16,8 0 6-16,12 3 4 0,5 1-8 0,3 0-10 15,6 2 3-15,4 1-12 0,4-1-4 16,18 7-2-16,4-2-6 0,4 0-4 0,0 7 0 15,5-4-4-15,1 1-12 0,6 1 3 16,4 2-8-16,5-7 0 0,2 4 2 16,2-4-1-16,8-1 2 0,-3 1 6 15,7-1 5-15,2-3-5 0,3 0 2 16,4 1 8-16,-3 1 2 0,3-5 4 0,-4 4 11 16,1 3-5-16,3-2-13 0,0 4 6 15,-8-3 1-15,1 3-11 0,-1-2-1 0,-4 0-2 16,-3 2-4-16,-2 1-3 0,-3-1 0 15,-3-4-7-15,-6-1-10 0,-3 5 1 16,-5-6-11-16,-9 5-2 0,-3-8-6 0,-21 1-4 16,-5-1 5-16,-1 1-5 0,-6 1-15 15,-1-4-2-15,-7 3-9 0,-4-1-26 0,-11-2-38 16,-4 0-49-16,-3 4-57 0,-3-5-49 16,-11 1-137-16,-4-2-150 0,-2-2 21 15,-1 2-118-15,-21 0-55 0</inkml:trace>
  <inkml:trace contextRef="#ctx0" brushRef="#br0" timeOffset="150824.48">23750 11916 2627 0,'12'-16'190'0,"-4"0"77"15,2 3 33-15,-2 0-1 0,-2 0 13 16,3 3-5-16,-2-1-10 0,-1 1-16 0,-2 1-18 15,-4 9-25-15,11-13-31 0,-11 13-35 16,6-13-18-16,-6 13-19 0,7-8-12 0,-7 8-25 16,0 0-25-16,6-11-38 0,-6 11-37 15,0 0-51-15,0 0-69 0,10-8-31 16,-10 8-36-16,0 0-51 0,0 0-90 0,21 7-161 16,-21-7-137-16,0 0 71 15,21 6-439-15,-21-6-592 0</inkml:trace>
  <inkml:trace contextRef="#ctx0" brushRef="#br0" timeOffset="152773.65">23792 13355 3789 0,'0'0'88'16,"6"-14"75"-16,-6 14 68 0,0 0 46 0,0 0 16 15,0 0 12-15,0 0 4 0,0-19-35 16,0 19-3-16,0 0 5 0,0 0 3 0,0 0-7 16,0 0-17-16,0 0-12 0,2-21-17 15,-2 21-156-15,0 0-5 0,0 0-4 16,0 0-5-16,0 0-3 0,0 0 0 0,0 0-4 15,0 0 0-15,0 0-7 0,-6 54-2 16,2-29 0-16,0 8-3 0,0 2-12 0,-5 4-25 16,4 6 0-16,-2 0 0 0,-4 0 0 15,2 0 0-15,0 1 0 0,-1-2 0 16,1-1 0-16,0-2 0 0,-3-3 0 16,3 1 0-16,5-9 0 0,-5 0 0 0,1-2 0 15,3 0 0-15,-1-5 0 0,1-2 0 16,-1-5 0-16,5 0 0 0,-4-2 0 0,1-2 0 15,1-5 0-15,3-7 0 0,-8 13-54 16,8-13-86-16,0 0-23 0,0 0-31 0,0 0-359 16,-12-41-220-16,9 19 81 0,6-6-885 15,0-6-1439-15</inkml:trace>
  <inkml:trace contextRef="#ctx0" brushRef="#br0" timeOffset="153456.87">23726 13345 4666 0,'2'-18'-121'16,"-2"4"47"-16,2 1 52 0,0-1 44 16,-2 14 18-16,2-18 16 0,2 10 24 0,-4 8 11 15,3-13 17-15,-3 13 9 0,6-15 4 16,-6 15-3-16,11-8-4 0,-11 8 0 16,12-5-5-16,-2 1-11 0,-10 4-3 0,30-2-4 15,-10-1-11-15,0 3 2 16,2 0-11-16,8 0 1 0,6 0-6 0,-6-3-3 15,12 3-7-15,-10 0-2 0,3 0-10 16,-1 0-2-16,-2 3-5 0,-2-3-1 0,-8 3-7 16,0-1-4-16,-3-2-2 0,0 4-4 15,-2-3 3-15,0 3-3 0,-8 4-7 16,6 3 4-16,-2-2-6 0,-4 3-2 0,-3 1 3 16,0-2-2-16,2 8-1 0,-7-4-1 15,-1 0-7-15,-1 6 3 0,-7-1-5 0,-2 5 1 16,-4-3-4-16,-11 8-2 0,2-6 5 15,-5 3-2-15,-4-5 0 0,2-2-2 0,0 4 0 16,-3-8 3-16,3 3 2 16,1-2-5-16,6-4 3 0,0 0-3 0,2 0 0 15,3 0-6-15,2-2-10 0,0 1 0 16,8-4-4-16,-5 1 0 0,6 4-1 16,2-6 8-16,5-7-3 0,0 19 4 0,0-19 7 15,16 19-3-15,-4-8 1 0,6 0 4 16,3 3 3-16,9 4-4 0,0 1 2 0,3-2-1 15,-1 3 2-15,6 1 2 0,-5-2 1 16,5 7-2-16,-5-4 3 0,-1 5-3 0,-4 3 1 16,-1 2 2-16,-6 0-2 0,-3-2 2 15,-3-2-1-15,-6 0 4 0,-1-6 0 16,-4 1 4-16,-4-3-1 0,0 3 6 0,-3 1 5 16,-4-3 4-16,-2-2 2 0,-2-1 5 15,-4 3 4-15,-6-4 3 0,-3 3 0 16,0-1 7-16,-8-2 3 0,2-2 6 15,-2 0-1-15,-5 2 0 0,-2-6 1 0,0 1-4 16,0-3-1-16,-3-1-6 0,1-1-11 16,0-2 5-16,4 1-10 0,-1-4 4 15,4 2-15-15,6-4-9 0,0-10-36 0,-8 1-57 16,14-2-80-16,0-4-87 0,-1-10-128 16,4-14-187-16,8-4-120 0,2-8 60 0,5-1-495 15,11-16-921-15</inkml:trace>
  <inkml:trace contextRef="#ctx0" brushRef="#br0" timeOffset="153675.66">24547 13601 4614 0,'18'0'106'0,"4"4"53"16,-3 0 37-16,3 0 14 0,5-3-7 15,5 5-24-15,5 1-20 0,0-3-19 0,6 6-10 16,1-3-18-16,-3 0-6 0,4 1-22 15,-2 0-39-15,-6-1-43 0,-3 1-56 16,-8-1-44-16,2 0-60 0,-8 1-63 0,-2 0-57 16,-6-3-130-16,-3 3-206 15,-9-8 22-15,0 0 49 0,0 9-422 0,0-9-520 16</inkml:trace>
  <inkml:trace contextRef="#ctx0" brushRef="#br0" timeOffset="153858.57">24673 13931 3297 0,'-13'13'80'16,"3"-2"39"-16,7-1 57 0,3-10 46 16,0 0 34-16,8 28 7 0,6-13-8 0,9-3-4 15,7 4-19-15,4-3-24 0,-1 3-23 16,7-7-38-16,-1 2-29 0,1-3-53 0,-5-7-67 16,4 5-78-16,-7-6-78 15,-2 0-102-15,-3-4-129 0,-3 1-206 0,-3 1 28 16,-3-4 49-16,-2 0-408 0,-2 6-424 15</inkml:trace>
  <inkml:trace contextRef="#ctx0" brushRef="#br0" timeOffset="154358.01">25397 14231 3119 0,'0'27'69'16,"4"-7"35"-16,-1 2 29 15,3-1 33-15,-1 0 21 0,4-1 4 0,-2 3 2 0,6-1-1 16,-2 1 5-16,-1-4 4 16,0-3-4-16,2-2-14 0,-4 1-2 0,1-2-6 15,-2-6-24-15,-7-7-11 0,14 10-13 16,-14-10-13-16,0 0-13 0,0 0-13 16,33-11-6-16,-22-2-13 0,3-8-23 0,0-9-22 15,4-6-21-15,-4-5-21 0,5-10-12 16,-1-5-10-16,3 0-13 0,-1-2-4 0,0 1 0 15,4 1-1-15,-3 2 12 0,2-3 3 16,-1 3 10-16,0 1 2 0,-2 3 10 16,1 1 10-16,-3 6 29 0,1 2 19 15,-3 4 7-15,1 1 18 0,0 0 10 0,-4 2 9 16,0 10 9-16,-2-2 19 0,1 3 30 16,-5 2 6-16,4 5 14 0,-1-1 9 15,3 0 11-15,-4-2 8 0,5 5-42 0,-4-2-84 16,4 3-1-16,1 4-3 0,2-2 0 15,5-1-2-15,-1 3-3 0,1-2-2 16,5 3-5-16,7-1-4 0,-1 0-2 0,3 1-6 16,6 0-1-16,0 3-4 0,3-1-17 15,2 1-11-15,-2 1 0 0,-3-4 0 0,2 3 0 16,-1 1 0-16,-3-2 0 0,-5 3 0 16,-8-1-23-16,-5 4-40 0,-5-2-17 15,-3-2-21-15,0 4-22 0,-14 0-19 16,0 0-131-16,13 6-320 0,-13-6-144 0,0 0 56 15,0 0-821-15,-30 17-1342 0</inkml:trace>
  <inkml:trace contextRef="#ctx0" brushRef="#br0" timeOffset="154840.68">26493 13487 4429 0,'-9'23'-84'0,"4"-3"51"0,1 1 41 15,3 0 30-15,-1 1 27 0,-1 1 16 16,-1 2 6-16,1 9 15 0,-1-2 20 0,2 2 8 15,-1 2 5-15,-5 5-3 0,-2-2 1 16,3-1-3-16,-4 1-5 0,1 2-12 16,-3-5-6-16,1 0-3 0,-4-5-13 15,5-4-9-15,1-3-5 0,-1-5-6 0,4 0-7 16,2-5-4-16,-4-2-3 0,4 0-6 16,5-12-5-16,-9 14-2 0,9-14-8 15,0 0-8-15,0 0 5 0,0 0-5 0,0 0-5 16,-13-32-4-16,17 17-2 0,-1-2-5 15,3-7 0-15,5-1 2 0,4-8-5 0,2 1 5 16,2-2-3-16,0 4 0 0,3 2 13 16,2 2 11-16,1 2 15 0,-1 1 15 15,-4 6 7-15,5 6 17 0,-4 0 8 16,-3 1 7-16,1 6 6 0,-2 3-21 16,0 2-46-16,0 5 1 0,-1 5 3 0,0-1 0 15,-3 11 0-15,-2 1 2 0,2 4 2 16,-4 4-1-16,-1 4-1 0,-4-6-1 0,0 2-7 15,-2 0-1-15,-2-2-4 0,0 2-6 16,-2-2-30-16,2-2 0 0,-2-1 0 0,-3 1 0 16,4-6 0-16,-3-3 0 0,2 2 0 15,0-4 0-15,0 0 0 0,1-5 0 16,1 1-21-16,0-11-64 0,-8 15-32 0,7-10-25 16,1-5-20-16,-10 3-167 0,10-3-412 15,-24 5 32-15,8-5 47 0,-4-4-788 16,-10 3-1294-16</inkml:trace>
  <inkml:trace contextRef="#ctx0" brushRef="#br0" timeOffset="155623.72">23821 14387 4310 0,'-11'4'-111'0,"1"-4"41"15,10 0 47-15,-14 3 31 0,14-3 35 0,0 0 23 16,0 0 13-16,0 0 23 0,35 29 13 16,-5-16 14-16,9 6 9 0,9-1-13 15,5 3-1-15,7 3-9 0,5-1-1 0,2 3-4 16,22 7-4-16,-3-2-5 0,1 8-11 15,5-3-12-15,-4-5-7 0,4 0-6 0,0 2-6 16,-2 1-15-16,5-4-7 16,1-2-7-16,-6-1-14 0,2-11-9 0,-14-3-10 15,-3-5-10-15,2-7 1 0,-3 3 3 16,4-9 2-16,-5-1-4 0,0-3 11 16,0-4-6-16,-6-8-4 0,3 1 7 0,-2-5-3 15,-1-3 1-15,9-6 3 0,4-2-5 16,-6-2 5-16,2-4-3 0,-5 1-2 0,2-4 4 15,2-4-3-15,-2-5 5 0,-1 1 3 16,-1-3 1-16,-6 3 2 0,-1-3-2 0,-13 8 5 16,-8 2 1-16,0-2 2 0,-7 3 2 15,-3-2 5-15,-4 3-2 0,-9 7 6 16,-1 4 1-16,-7-3-6 0,-2 6 1 0,-4-2-5 16,-2 7 1-16,-6-4-4 15,-2-5-1-15,-3-7-2 0,-9 1 0 0,-4-1-2 16,-4-4 2-16,-6-4-1 0,-4 0-1 15,-1 4 1-15,-5-3 0 0,-3-1-2 0,-5-2 2 16,-13-5-5-16,-1 4-2 0,-7 3 3 16,10 11-4-16,-13-5 1 0,-6 2 2 15,4 5-4-15,6 12-6 0,-2 0 3 0,-6 3 0 16,-14 2 2-16,12 8-1 0,-2 5-6 16,-4 1-1-16,-5 2-3 0,-17 3-3 0,2 3-1 15,-2 2-3-15,-2 7-2 16,4-1-2-16,-3 6 3 0,6 0-4 0,-6 3 4 15,6 6-2-15,3 5 4 0,0 0 3 0,3 10-2 16,1 3 8-16,6 1-5 0,6 13 8 16,1 5-2-16,8 5-1 0,3 5 0 15,7 10 4-15,3 3-1 0,8 6 2 16,3-4-2-16,4 5-2 0,7 1-17 0,8 2-17 16,3-19-35-16,13 5-20 0,-1-3-50 15,9 2-23-15,4-4-45 0,6-1-60 0,8-4-78 16,0-5-176-16,9-1 19 0,0-4-2 15,5-12-244-15,4-1-244 0</inkml:trace>
  <inkml:trace contextRef="#ctx0" brushRef="#br0" timeOffset="159589.66">21587 6132 529 0,'9'-4'-8'0,"-2"-2"8"15,-7 6-56-15,14-11-51 0,-14 11-16 0,11-11 41 16</inkml:trace>
  <inkml:trace contextRef="#ctx0" brushRef="#br0" timeOffset="168406.02">20481 6827 680 0,'-30'9'29'0,"-4"-5"-10"16,-3 1 10-16,-7 1 13 0,-1-12 48 0,0 6 48 16,-2-5 20-16,-5-7 60 0,-5-2 26 15,5-5 35-15,-6-3-46 0,4-5-8 16,-5-3-13-16,1-3-17 0,-2 2-21 0,2-4-17 15,-4-1-21-15,7 0-28 0,-4 1-11 16,5-1-5-16,5 7-20 0,8-5-5 0,12 10-11 16,1-3-12-16,7 5-1 0,7-1 1 15,5 8-13-15,2 0-5 0,4-2 1 16,3 8-10-16,0 9-2 0,1-19-10 0,-1 19-23 16,9-9-17-16,-9 9-14 0,12-8-5 15,-12 8-8-15,18-2 5 0,-18 2 2 16,14-3 2-16,-14 3 2 0,12-3 8 15,-12 3-7-15,15-1-12 0,-15 1-24 0,12-6-35 16,-12 6-44-16,16 0-38 0,-16 0-56 16,16-4-136-16,-16 4-99 0,0 0 30 15,27 6 267-15</inkml:trace>
  <inkml:trace contextRef="#ctx0" brushRef="#br0" timeOffset="169339.7">23377 11890 1861 0,'-9'5'103'0,"9"-5"13"16,-21 5 4-16,12-2 12 0,9-3-9 16,-13 5-7-16,13-5-9 0,0 0-3 15,-17 4 1-15,17-4-5 0,0 0 0 0,0 0-3 16,0 0-17-16,-12 4-18 0,12-4-2 15,0 0-8-15,0 0 0 0,0 0-12 0,0 0-2 16,0 0-5-16,0 0-1 0,0 0-3 16,0 0-6-16,0 0-6 0,0 0-4 0,0 0-5 15,27 13-15-15,-27-13-19 0,14 13-21 16,-7-6-28-16,2 2-22 0,-1 3-39 16,3-3-49-16,-4 1-46 0,2 1-63 0,0 0-87 15,0-1-90-15,-2-1-20 16,0 2 238-16</inkml:trace>
  <inkml:trace contextRef="#ctx0" brushRef="#br0" timeOffset="169607.68">23771 12258 1598 0,'0'0'-4'0,"19"0"27"15,-19 0 1-15,22 0 12 0,-22 0 0 0,23 0 0 16,-12 3-4-16,-11-3-12 15,19 0 3-15,-19 0 0 0,25 4 0 0,-25-4 12 16,18-4 2-16,-4 1-11 0,-2 2 4 16,4-4-10-16,0 2 2 0,3-2-4 15,1-1 3-15,7 4 5 0,4-3-10 0,1 5-3 16,8 0 9-16,5 5 2 0,2 1-7 16,7 4-7-16,2 3 5 0,-3 1-5 0,-2 1-1 15,-1-2-39-15,-6 1-30 0,-5-5-34 16,4-3-80-16,-3-1-178 0,2-3-94 15,-1-2 142-15,3 0 73 0</inkml:trace>
  <inkml:trace contextRef="#ctx0" brushRef="#br0" timeOffset="170491.2">25558 12442 1004 0,'28'6'-11'0,"-1"-4"13"0,-7 3-17 16,1-2 15-16,-4 2-7 0,3-3 5 0,-1 4-3 15,1-1 1-15,7-1-6 0,1 3-5 16,5 5 12-16,4-3 1 0,0 3 7 16,2-1-14-16,0 2 0 0,1 0 2 0,-2 0 9 15,-3-4-9-15,-1-1 10 0,-6-2-10 16,0 1 9-16,-1-1-13 0,1-1 15 0,-3-1 1 16,3-2-5-16,4 1-7 15,-2-3 3-15,2 0 8 0,6-3-6 0,5-1 18 16,-4 2 42-16,7-3 50 0,-2-1 1 15,11-1 7-15,-6 1-2 0,5-3 12 16,2 1-14-16,4-4-1 0,2 3-3 0,0-4-23 16,2 6-16-16,-6-6-1 0,2 4-6 15,2-3-8-15,-4 1 1 0,-2-1-11 16,1-1-8-16,-3-1-3 0,-4 0-1 0,1-3-7 16,-11 4 0-16,-3-2 0 0,0 0-2 15,1 0-2-15,-4 0-1 0,2-3-6 0,-3 1 1 16,1-4-3-16,1 2 3 0,3-3-4 15,3-1 6-15,4-3 0 0,1 2 1 16,-4-5-6-16,4 4 2 0,-2-4 5 16,-1-1 1-16,1 2 3 0,-3-2-4 15,-6 2 4-15,-1 4-1 0,-4-3-1 0,-2-1-2 16,-2 0 5-16,1 0-3 0,-3-2-3 16,-5 0 2-16,0-4-2 0,-2 2-1 0,-2-5-2 15,-3-1 0-15,-3-3-3 0,1 0 1 16,-2 0-2-16,-3-3 0 0,0-4-3 15,-3-1-4-15,-1-2 3 0,-1-5-3 0,0-2-2 16,-3-11 2-16,-5-3-1 0,-2 5 3 16,-2-4 0-16,0 1-5 0,-3 5-4 15,-6-3 2-15,-1 6 1 0,2-1 5 16,-9 1-2-16,-1 1-3 0,0 0 0 16,-3-1-2-16,-5 4-4 0,-3 7 1 0,-4-5 2 15,-11-2 3-15,5 9-4 0,-9-5 3 16,3 14-3-16,4-1-1 0,-8 7 2 0,5-2 2 15,-4 3 2-15,-2 3-5 0,6-2 3 16,-4 4 1-16,-2 3 2 0,-6-3-4 16,7 6 4-16,-7-1-2 0,5 2 0 0,-6 1 0 15,4 7-1-15,-2 4-1 0,-1-1 3 16,1 8-2-16,-4 2-3 0,1 8 0 16,-1 1-3-16,-2 3 2 0,-1 6 0 0,3 1 3 15,-13 11 1-15,4 4-3 0,1 7 11 16,1 7-11-16,6 5 4 0,2 1 4 15,1 12-2-15,6 2-2 0,1 5 0 16,3 2-2-16,5 5 8 0,1 5-3 0,0 6-1 16,5 2 1-16,1-2-4 0,0 1-1 15,4 2 5-15,2-4 0 0,3-5-2 0,10-14 8 16,4 2-11-16,-1-7 3 0,7-3 0 16,1-3-6-16,6-7-6 0,5-6-9 15,6-6-22-15,8 2-37 0,6-5-24 0,12 4-56 16,6-8-128-16,8-3-162 15,7-5-31-15,2-10 93 0,3 1 371 0</inkml:trace>
  <inkml:trace contextRef="#ctx0" brushRef="#br0" timeOffset="171223.77">25939 13112 1265 0,'0'0'-74'0,"0"0"-47"0,0 0-114 0,0 0-227 16,0 0 334-16,-8-53 44 0</inkml:trace>
  <inkml:trace contextRef="#ctx0" brushRef="#br0" timeOffset="171539.91">25808 12417 932 0,'9'-10'230'0,"-6"3"20"0,-3 7 21 16,8-14 6-16,-8 14-31 0,6-9 9 16,-6 9 0-16,0 0-7 0,0 0 6 0,0 0-49 15,7-13-14-15,-7 13-12 0,0 0-17 16,0 0-17-16,0 0-16 0,0 0-13 0,0 0-8 16,0 0-13-16,0 0-14 0,0 0-6 15,0 0-12-15,0 0-8 0,0 0-4 16,0 0-9-16,0 0-10 0,30 22-15 15,-30-22-30-15,6 10-28 0,-6-10-37 0,0 0-34 16,3 17-51-16,-3-17-58 0,0 0-87 16,0 0-224-16,2 7 13 0,-2-7 15 15,0 0-160-15,0 0-116 0</inkml:trace>
  <inkml:trace contextRef="#ctx0" brushRef="#br0" timeOffset="172222.42">25727 12508 2243 0,'0'0'12'0,"0"0"16"0,-19-8 14 16,19 8 14-16,0 0 12 0,0 0 15 16,0 0 9-16,0 0 6 0,0 0 8 0,0 0 5 15,0-14-4-15,0 14-10 0,0 0 5 16,0 0-28-16,0 0-3 0,0 0-9 15,0 0 5-15,0 0 2 0,0 0-20 0,0 0-3 16,0-14 1-16,0 14-11 0,0 0-7 16,0 0-1-16,13-17 1 0,-7 10-9 0,4 0 3 15,-1-5-10-15,-2 3 1 0,-2-2 1 16,9 3-4-16,-7 0-1 0,4-1-1 16,-1 4-1-16,-1-3 1 0,-9 8 1 15,13-11-2-15,-13 11-2 0,10-8 3 16,-10 8 15-16,0 0 24 0,0 0 6 0,0 0 32 15,0 0 17-15,0 0 23 0,16 25 0 16,-16-25-2-16,0 24 17 0,-1-5-8 0,-5 3-4 16,4 3-12-16,-3-3 1 0,-1 5-4 15,-2 1-13-15,3 0-18 0,-2-6-3 16,-3 4-7-16,2-5-3 0,3-2 0 0,-1-2-9 16,1-2-4-16,1-2 3 0,4-13 3 15,-10 17 13-15,10-17 16 0,-3 9-15 0,3-9-3 16,0 0-7-16,0 0-6 15,0 0-10-15,0 0-2 0,0 0-1 0,17-58-9 16,-4 33-7-16,0 0-1 0,7-4-8 16,1 0 3-16,6-2 1 0,-5 4-11 15,5-2-1-15,-4 1-3 0,4 2 4 0,-5 2-6 16,5 1 6-16,-7 4-7 0,1 4 4 16,-4 0 1-16,-2 2 3 0,-2 4-11 0,0-1 4 15,-13 10 9-15,21-9 0 0,-21 9 0 16,0 0 9-16,0 0 21 0,37 20 10 0,-29-6-12 15,1 1 9-15,-5 5 5 0,2 3 5 16,-3 3-29-16,-1 0-15 0,-2 6-2 16,0 4-3-16,-5-1-5 0,-1 9 0 0,-4-5-1 15,3 0-4-15,-4-1-10 16,-3-5-11-16,3 3-11 0,0-10-14 0,-2 1-69 16,4-1-148-16,-1-10-66 0,2-2-66 15,1-1-117-15,5-4-192 0,-1-1 14 0,3-8-565 16,0 0-1101-16</inkml:trace>
  <inkml:trace contextRef="#ctx0" brushRef="#br0" timeOffset="172639.79">26171 13000 3801 0,'2'17'-65'0,"2"1"33"0,-2-3 22 0,0-2 18 15,1 0 14-15,3-3 12 0,0 3 9 16,1 0-6-16,2-5-6 0,0-3 5 15,3 4 2-15,-12-9-7 0,20 0-6 0,-20 0-5 16,28-11-4-16,-10 0 6 0,3-8-6 16,-1-7-7-16,2-4 0 0,7-13-15 0,-5-4-10 15,6-6-6-15,-1 3-2 0,-1-1 3 16,-3 0-1-16,3 1 1 0,-3 1 2 0,0-1 6 16,-5 5 5-16,-3 4-4 0,-2-1 5 15,-2 6 7-15,-6 7 19 0,3-2 24 16,-2 3 22-16,-1 4 30 0,-4 1 32 0,1 7 26 15,-2-1 14-15,2 5 1 16,0-1 3-16,-2 2-3 0,-2 11 6 0,4-13-6 16,-1 4-4-16,-3 9-21 0,11-14-8 15,-11 14-12-15,23-5 5 0,-9-1-9 0,-14 6-4 16,41-2-17-16,-17-2-8 0,0 8-5 16,6-4-13-16,-2 2-10 0,4 4-11 15,0-4-8-15,-1-1-34 0,-1 1-38 0,-1 4-50 16,-5-2-68-16,-3-3-63 0,-1 2-72 15,-1 2-67-15,-4-1-120 0,-15-4-212 0,14 4 77 16,-14-4-479-16,9 1-810 0</inkml:trace>
  <inkml:trace contextRef="#ctx0" brushRef="#br0" timeOffset="173039.1">27038 12557 3362 0,'-14'30'-33'0,"-1"-2"35"16,3 4 30-16,-4 2 39 0,2-1 7 0,0 4 28 15,-1-1-4-15,0 0 15 0,2-1 3 16,0-4 2-16,0-3-5 0,2-4-14 16,3-5 0-16,0-2 3 0,3-6 7 0,1 2 9 15,-1-5 12-15,5-8-11 0,0 0-10 16,0 0-13-16,0 0-10 0,0 0-12 0,0 0-10 16,37-45 12-16,-19 19-20 15,7-2-6-15,1 1-8 0,1-3-3 0,3 2-3 16,-2 3-7-16,4 1-1 0,0-1-1 15,-2 5-7-15,0 6-6 0,-2-2 2 16,-6 9-5-16,0 1 2 0,-2 6-4 0,0 0 3 16,0 8-8-16,-2 3 1 0,-2 4 3 15,1 5 0-15,-7 5 13 0,0 7 31 0,-1 5 15 16,-6-1 2-16,1 2 21 0,-8 3 2 16,2 4 13-16,-3 0 0 0,-1-2-1 15,-3 2-7-15,-1-4-9 0,-1-4-14 16,-2 3-11-16,6-14 1 0,-5 2-9 15,6-5-13-15,3-2-38 0,-5-1-40 0,5-7-54 16,-1 0-61-16,4-4-96 0,0-9-103 16,15 20-137-16,-6-19-203 0,8-1 18 0,9-8 82 15,4-6-499-15,4-7-816 0</inkml:trace>
  <inkml:trace contextRef="#ctx0" brushRef="#br0" timeOffset="173756.71">29683 13155 3478 0,'0'0'-24'0,"8"-7"29"0,-8 7 18 0,0 0 18 16,12-12 15-16,-12 12 9 0,10-7 6 15,-10 7 0-15,11-6 5 0,-11 6 0 16,0 0-8-16,0 0 27 0,0 0 12 0,23 15 10 16,-21-4 4-16,-2 6 0 0,0 4 4 15,-2 5 10-15,-3 4-9 0,-4 4-4 0,-2 3-4 16,1 1-7-16,-4 1-14 15,1-5-7-15,4 2-10 0,-5-1-14 16,3-8-7-16,1-2-6 0,1-5-6 0,6-4-1 16,-5 0-9-16,3-3 6 0,0-4-7 15,5-9 3-15,-1 9-8 0,1-9-6 0,0 0-1 16,0 0-3-16,0 0-3 0,21-39-1 16,-8 19-1-16,0-4-5 0,-2-1 3 15,6-4-2-15,-1 7 0 0,2-1-3 0,-1-3 1 16,-1 6-6-16,5 3 1 0,-4-2 3 15,2 2-3-15,2 4 1 0,-5 3 6 0,9 0 0 16,-3 2 4-16,-2 6 3 0,-20 2 8 16,44 0-6-16,-44 0 7 0,39 10 1 15,-21 0-1-15,-4 0 10 0,2 5 1 16,-6 0 1-16,0 4-1 0,-1-2-5 16,-1 3 3-16,-4-1-8 0,-4 0-2 0,-2 3 0 15,-6-3-1-15,2 3-26 0,-3 2-31 16,0-4-44-16,-5-2-61 0,5 1-59 0,-2-4-72 15,3-4-91-15,3-1-173 0,1-1-143 16,4-9 72-16,-6 9-459 0,6-9-753 16</inkml:trace>
  <inkml:trace contextRef="#ctx0" brushRef="#br0" timeOffset="174158.36">30120 13873 3295 0,'-2'19'-12'0,"0"3"38"15,2-6 21-15,0-16 18 0,0 28 30 16,0-28 16-16,2 29-5 0,-2-29-9 0,6 33 26 16,-3-22 9-16,-3-11-9 0,14 20-5 15,-3-13-13-15,-11-7-7 0,26 12-12 16,-26-12-7-16,39-4-3 0,-12-4-12 0,5-6-7 16,1-9-6-16,11-11-11 0,0-3-18 15,-1-7 7-15,1-2-8 0,0-4-2 16,-3-2-16-16,-2 2 2 0,-7-3 8 15,-1 3-4-15,-1 1-2 0,-1-1 3 16,-7 2-6-16,-5 10 2 0,-2 2 0 0,0-3 13 16,-3 7-6-16,-2 1 1 0,0 5 11 15,-3 6-5-15,1-1 22 0,-3 2 14 0,-1 2 12 16,5-1-1-16,-9 18 7 0,14-25-9 16,-9 12-3-16,-5 13-3 0,17-20-1 15,-5 12-8-15,-12 8-6 0,23-11-1 0,-2 7-10 16,-21 4 4-16,44-4-8 0,-22 6-2 15,6 0-6-15,-2 2-12 0,2-1-30 0,1 3-36 16,-3 1-42-16,0 0-69 0,-2 0-65 16,1 2-126-16,-6-7-191 0,-7 4-75 15,-12-6 84-15,21 5-410 0,-21-5-487 16</inkml:trace>
  <inkml:trace contextRef="#ctx0" brushRef="#br0" timeOffset="174572.7">30982 13560 3130 0,'-12'34'33'0,"-2"-4"32"0,1 4 7 0,0-1 20 15,2 3 7-15,-5-5 18 0,5 5 7 16,-1-7 11-16,3-1 2 0,-1-2 0 0,2-7-5 16,1-1-12-16,7-18-7 0,-14 30-13 15,14-30-8-15,-7 21-4 0,7-21 12 16,0 0-7-16,-9 19-9 0,9-19-6 15,0 0-11-15,0 0-9 0,0 0-8 16,0 0-12-16,0 0 2 0,34-54-10 0,-20 37-3 16,4-4 2-16,-2 2-4 0,5 2-8 15,0-1-4-15,2 0-6 0,6 0 3 0,1 7 3 16,1-1-5-16,-2 5 2 0,1 5-5 16,0 2 4-16,-2 2 2 0,-2 5-1 15,4 7 6-15,-3 3 11 0,-7-3 13 0,-3 9 20 16,-4-2 8-16,0 5 4 15,-5 0 9-15,1 4-6 0,-5 0-1 0,-2 6-11 16,0-8 0-16,-4 2-10 0,0 3 0 16,0 3-8-16,-6-2-8 0,5-2-19 15,-3 1-41-15,1-3-48 0,-5-2-43 0,2 3-67 16,1-4-56-16,-2 2-74 0,3-9-152 16,-2-1-194-16,1-4 83 0,2-1-471 0,5-14-713 15</inkml:trace>
  <inkml:trace contextRef="#ctx0" brushRef="#br0" timeOffset="195239.06">5728 13749 5338 0,'4'9'125'0,"-2"-2"-13"16,-2-7-20-16,0 0-28 0,-2 14-13 16,2-14 4-16,0 0-4 0,-7 8 4 0,7-8 2 15,0 0 5-15,0 0 1 0,0 0-7 16,0 0-5-16,0 0-8 0,-8 9-14 16,8-9-16-16,0 0-34 0,-12 6-22 15,12-6-70-15,-16 4-43 0,4-3-69 0,12-1-66 16,-16 3-101-16,0 2-131 0,16-5-97 15,-18 5 59-15,18-5-380 0,-10 4-461 16</inkml:trace>
  <inkml:trace contextRef="#ctx0" brushRef="#br0" timeOffset="195705.93">5643 13855 2889 0,'14'-12'-19'15,"-3"1"49"-15,-5 3 43 0,4 3 29 16,-10 5 30-16,5-12-2 0,-5 12 7 15,0 0 21-15,0 0 3 0,13-13 23 16,-13 13 11-16,0 0 5 0,0 0 13 16,12-9 4-16,-12 9-7 0,0 0-8 0,0 0-5 15,0 0-13-15,0 0-20 0,0 0 2 16,0 0 1-16,0 0 13 0,0 0-26 0,0 51-7 16,0-23-5-16,-7 4 6 0,4 14-11 15,1 3-1-15,-2 2-13 0,-1 0-8 16,5 1-6-16,-4 4-32 0,4-2-51 0,-2 3-2 15,0-7-2-15,1-2-1 0,-6-2-4 16,5-8-1-16,1-5-4 0,-1-5-9 0,0-3-10 16,0-5-7-16,0 0-10 0,0-4-17 15,1-4-23-15,1-12-224 0,-9 9-88 16,9-9-91-16,0 0-167 0,0 0-84 16,-20-28 43-16,13 11-496 0,4-9-1022 15</inkml:trace>
  <inkml:trace contextRef="#ctx0" brushRef="#br0" timeOffset="195921.7">5694 13927 4043 0,'0'-9'-97'0,"0"9"34"0,0-22 27 0,0 22 21 15,-1-14 7-15,1 14 4 16,0-10-2-16,0 10 4 0,0 0-3 0,0 0 0 15,0-17 1-15,0 17 0 0,0 0 1 16,7-12-3-16,-7 12-3 0,0 0-16 16,14-2-32-16,-14 2-37 0,0 0-61 0,0 0-58 15,0 0-177-15,33 8-135 0,-25-2 26 16,-8-6-8-16,18 9 225 0</inkml:trace>
  <inkml:trace contextRef="#ctx0" brushRef="#br0" timeOffset="196287.72">5955 15028 2501 0,'0'0'214'15,"-2"-21"-3"-15,2 21 5 0,-4-14-16 0,4 14-26 16,-2-8-15-16,2 8-2 0,0 0 12 16,0 0 23-16,0 0 19 0,0 0 13 15,0 0-1-15,0 0-1 0,4 66-10 16,-4-38-7-16,0 7-37 0,-2 6-15 16,0 7-12-16,-1 4-12 0,-3 0-16 0,1 5-11 15,-2-3-3-15,-2 12-16 0,0-14-12 16,4-1-2-16,-2-2-13 0,-2-4-15 15,4-4-19-15,1-5-29 0,1-10-37 0,-3-4-36 16,2-3-48-16,4-8-84 0,-6-5-84 16,6-6-69-16,0 0-138 0,0 0-161 0,0 0 50 15,-16-43-428-15,16 15-711 0</inkml:trace>
  <inkml:trace contextRef="#ctx0" brushRef="#br0" timeOffset="196772.34">5886 15118 3610 0,'1'-17'73'15,"-1"2"42"-15,0 15 24 0,6-22 15 16,-6 22-3-16,6-21 16 0,0 10-8 0,-1-1-9 16,8-1-15-16,2-1-6 0,10 0-8 15,3-3-6-15,6 3-15 0,3-4-7 16,2 4-11-16,5 4-3 0,-3-1-10 0,-2 4-9 16,-2 3-1-16,-7 0-13 0,2 4-5 15,-11 0-8-15,-2 6-6 0,-4 1-3 16,-2 6-8-16,-9 1 0 0,-4-14-6 0,-2 29-1 15,-1-8-2-15,-11 3-2 16,-5 5-3-16,-3 3 2 0,-8 7 2 0,-7-3-1 16,0-3-1-16,0-1 4 0,-2 0-1 15,-5-2-1-15,3-4 3 0,7-3 3 0,4-6 6 16,2 1-2-16,4-4 0 0,4-5-1 16,4-1 4-16,5-1 10 0,11-7 0 15,-12 7-6-15,12-7-2 0,0 0 2 0,0 0-4 16,42 27-3-16,-13-18-3 0,4 0-1 15,4 3-8-15,3 3-8 0,5 3-3 0,-4-3 1 16,8 6 2-16,-4 1 4 0,-3 2-13 16,-3 5 2-16,-7-6 6 0,-8 4 2 15,-4 0 11-15,-4-1 3 0,-7 2 9 0,-6 2 3 16,-3 0 2-16,-5-2 3 16,-8 10 0-16,-2-4-1 0,-3 1-3 0,-5-3 1 15,-5 0 0-15,-6 0-3 0,4-6-7 16,-2-3-3-16,0-5-9 0,-3-3-26 0,-2-5-36 15,9-3-77-15,1-7-75 0,0-7-106 16,-3-5-143-16,6-10-230 0,3-6 73 16,12 2-479-16,9-14-839 0</inkml:trace>
  <inkml:trace contextRef="#ctx0" brushRef="#br0" timeOffset="196922.39">7218 14965 4723 0,'29'-14'151'0,"-5"1"-12"0,-1 2-11 16,0-3-19-16,-2 4-26 0,4-2-80 0,1 1-119 16,-1 2-136-16,-9 1-157 0,5 4-196 15,-3 3 48-15,-7-2-389 0,-11 3-476 0</inkml:trace>
  <inkml:trace contextRef="#ctx0" brushRef="#br0" timeOffset="197121.04">7532 15403 3930 0,'-6'45'260'0,"4"-7"59"0,0-3 48 16,0 2 26-16,2 3-27 0,0-1-51 0,0 3 10 15,0-3-25-15,0-2-25 0,-1 1-25 16,-1-2-22-16,-2 1-28 0,1-3-128 16,-3 3-23-16,4-6-9 0,-4 2-10 0,0-4-19 15,3-4-22-15,-6 0-23 0,1-4-32 16,-2-2-106-16,1-10-293 0,4 0-200 0,-5-5-43 15,10-4-2-15,0 0-630 0,0 0-1190 16</inkml:trace>
  <inkml:trace contextRef="#ctx0" brushRef="#br0" timeOffset="199004.73">15208 15270 3734 0,'0'0'-27'16,"4"-13"73"-16,-4 13 29 0,0 0 3 0,0 0-6 15,0 0 10-15,0 0 19 0,0 0 15 16,0 0 13-16,0 0 12 0,4 49-7 16,-3-23-4-16,1 14 4 0,2 8 2 15,-4-1-5-15,0 7-3 0,-4 3-4 16,1 1-13-16,-3 5-10 0,-1 3-11 0,-9-4-5 16,5-2-10-16,0-11-7 0,0-6-5 15,0 0-5-15,1-15-8 0,4-2 1 0,1-7 1 16,-1-1 12-16,3-4 4 0,1-7 2 15,2-7-8-15,0 0-9 0,0 0-2 0,0 0-8 16,-12-35 0-16,16 7-4 0,2-4-5 16,0-10-4-16,3 1-3 0,-2-8 0 15,7 0-5-15,2-6 0 0,3 2 4 0,7-3 5 16,-6 5 11-16,9 2 7 0,1 4 10 16,-2 8 17-16,0 5-16 0,-1 7-1 15,1 1 0-15,0 7-1 0,-8 6-6 16,3 9 6-16,-10 0-36 0,-13 2 0 0,41 19 0 15,-20-6 0-15,-4 10-1 0,2 7-1 16,-1 2-1-16,-4 7 3 0,-2-3-4 16,2 3 0-16,-9 3 1 0,3 0-2 0,-7-6-2 15,3 9 0-15,-2-10-2 0,-2 5-1 16,-2 0-2-16,0-7-2 0,0 1-2 0,1-8-5 16,-5 1-8-16,3-2-8 0,-1-4-7 15,0-4-16-15,-2-4-21 0,2-6-31 0,4-7-95 16,0 0-316-16,0 0-190 0,0 0-5 15,0 0-4-15,0 0-630 0,10-50-1181 16</inkml:trace>
  <inkml:trace contextRef="#ctx0" brushRef="#br0" timeOffset="199172.45">16048 15668 4999 0,'17'-10'91'15,"0"1"37"-15,0 3 31 0,5-1 12 16,1-1-25-16,5 3-15 0,5-3-12 0,3 0-8 15,0-1-14-15,2 2-13 0,4-5-17 16,-3 3-37-16,2-4-56 0,-4 0-72 16,4-1-86-16,1-4-80 0,-1-8-94 0,1-1-201 15,-2-1-65-15,-1-4 59 0,1 1-440 16,0-1-616-16</inkml:trace>
  <inkml:trace contextRef="#ctx0" brushRef="#br0" timeOffset="199320.52">17225 14888 3482 0,'9'-17'59'0,"0"4"35"0,-2-1 14 16,0 1 12-16,3 4 7 0,-1 1 4 0,-1 1-6 16,2-4-13-16,-3 5-9 0,6 0-11 15,0-1-14-15,-2 3-35 0,6 3-86 0,-17 1-94 16,22-4-122-16,-22 4-203 0,19 4-62 16,-19-4-26-16,11 10-177 0,-5-2-216 15</inkml:trace>
  <inkml:trace contextRef="#ctx0" brushRef="#br0" timeOffset="199487.69">17365 15213 3097 0,'-10'31'173'0,"-1"-1"8"0,0 6 26 0,3-5 8 15,-2 0 5-15,-1 6-15 0,2 4-19 16,-1-2-17-16,5 1-18 0,-1 1-16 16,-1-9-17-16,1 2-18 0,-1-2-32 0,1 1-62 15,2 1-78-15,1-2-79 0,-4 0-93 16,2-2-87-16,-1-4-198 0,-1 4 17 15,-2-2-30-15,6-7-237 0,-4 1-263 16</inkml:trace>
  <inkml:trace contextRef="#ctx0" brushRef="#br0" timeOffset="201187.54">11290 17700 2238 0,'0'0'-101'15,"-7"-9"4"-15,7 9-4 0,-7-13-14 16,7 13-45-16,-11-16-64 0,8 5-108 16,-6 2 21-16,9 9 79 0</inkml:trace>
  <inkml:trace contextRef="#ctx0" brushRef="#br0" timeOffset="201504.88">11520 17513 1408 0,'0'0'135'0,"0"0"0"0,11-8 10 0,-11 8-16 16,10-7-14-16,-10 7-7 0,7-12-14 16,-7 12-13-16,9-9-8 0,-1 4-6 0,-8 5-9 15,11-8-6-15,-11 8-8 0,8-8-4 16,-8 8-5-16,0 0 2 0,9-7-9 16,-9 7-3-16,0 0-2 0,0 0-6 0,6-8-3 15,-6 8-4-15,0 0-13 0,0 0-16 16,0 0-30-16,4-11-43 0,-4 11-48 15,0 0-55-15,0 0-109 0,3-15-158 16,-3 15 22-16,0 0 115 0,0 0 89 16</inkml:trace>
  <inkml:trace contextRef="#ctx0" brushRef="#br0" timeOffset="201887.92">11653 17351 1169 0,'0'0'25'16,"0"0"-17"-16,0 0-16 0,8-13 0 0,-8 13 2 15,0 0-15-15,4-5 8 0,-4 5 7 16,0 0-2-16,1-17 10 0,-1 17-4 16,6-10 18-16,-6 10 31 0,4-9 20 15,-4 9 14-15,0 0 24 0,1-17 1 16,-1 17 1-16,0 0 15 0,4-12-15 0,-4 12-15 16,2-10-3-16,-2 10-9 0,2-14 5 15,-2 14 7-15,0 0 6 0,-2-18 3 0,2 18 9 16,0 0 15-16,-4-21 0 0,4 21-4 15,-5-19-8-15,5 19-2 0,-11-17-11 16,11 17-9-16,-14-15-3 0,9 4-4 0,5 11-7 16,-15-15-8-16,15 15-9 0,-14-9-9 15,14 9-1-15,-12-9-3 0,12 9-7 16,0 0-3-16,-18-8-3 0,18 8-9 0,0 0-8 16,0 0-1-16,-16-2-11 15,16 2-4-15,0 0-20 0,0 0-16 0,0 0-27 16,-15 0-21-16,15 0-40 0,0 0-42 15,0 0-38-15,0 0-84 0,0 0-235 0,0 0 35 16,0 0-102-16,0 0 69 0</inkml:trace>
  <inkml:trace contextRef="#ctx0" brushRef="#br0" timeOffset="202454.67">11417 18220 2264 0,'-10'18'115'16,"3"1"29"-16,3-4 40 0,4-15 15 0,-7 26 33 15,7-26-10-15,0 0-14 16,-5 22 4-16,5-22 6 0,0 0-3 0,0 0-3 16,0 0-12-16,0 0-27 0,0 0-12 15,0 0-20-15,0 0-13 0,0 0-14 16,0 0-11-16,30-91-11 0,-18 47-22 0,15-14-9 15,-5-7-11-15,10-5-5 0,6-12-6 16,1 2-2-16,-8 15-7 0,3 0 2 0,0 3-2 16,-2 2-3-16,-4 9 13 0,-2 2 5 15,-5 12 17-15,-1-2 13 0,-6 7 12 16,0 0 15-16,-2 10 4 0,-3 5 7 0,-3-2-10 16,4 7-16-16,-5 2-3 0,-5 10-14 15,13-15-4-15,-13 15-2 0,0 0-5 0,0 0 22 16,35 42 5-16,-17-6 9 15,-6 9 16-15,4 19-37 0,0 5-37 0,-6 4-3 16,5 6 1-16,-6 0-5 0,3 4-2 16,-5-5-3-16,-3-4-2 0,5-2-4 15,1-4-3-15,-7-15-11 0,-1-3-12 0,2-3-19 16,-2-15-23-16,-2-4-26 0,2-2-32 16,-2-9-346-16,-2-2-175 0,2-15-89 0,-15 17 15 15,15-17-691-15,0 0-1241 0</inkml:trace>
  <inkml:trace contextRef="#ctx0" brushRef="#br0" timeOffset="202638.62">11617 18208 4620 0,'0'0'43'0,"-20"12"54"16,20-12 39-16,0 0 20 0,0 0 11 0,0 0 9 16,0 0-16-16,0 0-28 0,0 0-16 15,0 0-11-15,0 0-19 0,107-19-30 16,-77 9-48-16,3-3-63 0,5 0-81 0,-5-4-88 15,-1-4-128-15,12-1-160 0,-9-2-98 16,1 1 48-16,-4 2-432 0,-2-3-590 16</inkml:trace>
  <inkml:trace contextRef="#ctx0" brushRef="#br0" timeOffset="202838.21">12480 17550 3780 0,'0'0'115'0,"5"-13"27"0,-5 13 15 16,7-11-10-16,-7 11-6 0,18-12-10 0,-6 5-17 16,-12 7-17-16,25-9-6 0,-6 3-16 15,0 0-11-15,8-2-42 0,-4 7-44 16,0-4-79-16,0-2-70 0,-3 6-72 16,4-1-80-16,-4-2-141 0,-8 0-45 15,6 4-35-15,-18 0-183 0,18 0-216 0</inkml:trace>
  <inkml:trace contextRef="#ctx0" brushRef="#br0" timeOffset="203087.03">12737 17572 2587 0,'-13'13'44'0,"2"3"40"15,1-1 29-15,2 2 32 0,1-1 21 0,-2 5 9 16,4 1 2-16,-4 9 15 0,0 0 16 16,2 7 13-16,-5 4 12 0,5-5 4 15,0 2 12-15,-1 6 0 0,0-4-3 0,3-9-4 16,-1 4-31-16,3-6 6 0,-3-4-14 15,4-2 6-15,2-3-8 0,0-21-7 0,0 39-15 16,0-39-9-16,6 29-21 16,-6-29-20-16,5 18-9 0,-5-18-89 0,0 0-9 15,23 14-18-15,-23-14-14 0,32-8-15 16,-14-5-72-16,7-2-123 0,-3-6-102 16,7-3-116-16,-7-4-174 0,10-8-83 0,0-3 20 15,-2-5-533-15,-3 3-1068 0</inkml:trace>
  <inkml:trace contextRef="#ctx0" brushRef="#br0" timeOffset="203239.78">13232 17445 4197 0,'7'-11'23'0,"-7"11"24"16,13-19 9-16,-5 10-6 0,-8 9-11 0,19-15 4 16,0 3-15-16,-5 5-11 0,4 0-24 15,2-1-32-15,-1 0-38 0,2 3-35 0,-3-1-45 16,3 2-64-16,-9-1-77 0,2 3-117 15,-14 2-132-15,18 0-155 0,-18 0-194 16</inkml:trace>
  <inkml:trace contextRef="#ctx0" brushRef="#br0" timeOffset="203438.08">13508 17533 2472 0,'-2'25'52'0,"-1"1"42"0,-2-4 41 0,5 5 27 15,-4-3 23-15,2 4-9 0,1 6-11 0,-5-2 5 16,3 3 5-16,-8 5-20 15,1-1-11-15,-1 0-10 0,-1-5-14 0,-3 2-16 16,0-1-2-16,0-1-16 0,-6-6-19 16,5 0-43-16,-5-1-67 0,2-10-66 15,-3-2-85-15,3-1-93 0,-4-8-178 0,-3 0-79 16,-4-5-5-16,-4-1-129 0,-5-5-146 16</inkml:trace>
  <inkml:trace contextRef="#ctx0" brushRef="#br0" timeOffset="203837.85">11775 18191 2574 0,'-32'-7'82'0,"12"1"26"0,3-4 22 0,17 10 1 15,-10-20-6-15,10 20-7 0,29-41-18 16,12 5 12-16,11-3 14 0,37-8 38 16,10-4 36-16,11 6 11 0,12-4-5 0,8 7-7 15,3-2-12-15,1 9-15 0,0 3-14 16,-6 11-15-16,-8 6-18 0,-9 6-12 0,-24 9-19 15,-16 0-30-15,-9 5-27 0,-19 9-18 16,-7-1-22-16,-19 5-8 0,-8 5-21 16,-11-4-3-16,-13 12-4 0,-17 11 9 15,-11-5 0-15,-11 8 3 0,-24 3 0 0,-11 0 7 16,-4 3 0-16,-8-6 3 0,1 4 16 16,-1-7-2-16,5-6 17 0,11-6 12 15,20-6 1-15,12-3 17 0,19-12 30 0,14-3-1 16,20-6-9-16,0 0 0 0,0 0 10 15,77-37 7-15,6 9 14 0,16-8 11 16,11 2 31-16,12-2 16 0,3 1 7 0,-5 7-33 16,-10 1-10-16,-13 10-14 0,-22 4-1 15,-7 2-28-15,-16 0-24 0,-14 5-30 0,-13 6-24 16,-6 0-58-16,-19 0-89 16,0 0-106-16,0 0-139 0,8 8-190 0,-8-8-115 15,0 0 43-15,0 0-509 0,0 0-1010 16</inkml:trace>
  <inkml:trace contextRef="#ctx0" brushRef="#br0" timeOffset="204322.36">16856 16339 3875 0,'0'-17'-55'16,"-2"2"19"-16,0 5 13 0,2 10 8 0,-11-16 16 16,4 12 22-16,-8 0 10 15,15 4 15-15,-27 6 15 0,7 5 5 0,-2 12 33 16,-3 3 6-16,0 19 2 0,-1 7 8 16,6 10 26-16,-3 13 10 0,6 7 22 15,-5 25 14-15,1 0 14 0,0 8 6 0,7-3-25 16,-2 1-7-16,0-1-1 0,2-20-8 15,0-4-11-15,-2 0-16 0,2-7-5 0,-1-6-19 16,-2 0-17-16,-1-4-1 0,6-11-22 16,-7-4-9-16,8-12-14 0,-2-9-24 15,-2-1-40-15,0-14-60 0,-2-4-90 0,0-9-85 16,0-5-95-16,-6-9-95 0,-3-11-202 16,-4-2-41-16,-4-19 69 0,2-5-470 0,8-6-801 15</inkml:trace>
  <inkml:trace contextRef="#ctx0" brushRef="#br0" timeOffset="204487.62">16069 17415 4100 0,'15'-2'14'0,"-2"-2"24"15,-13 4 2-15,28 4 7 0,-28-4-1 16,22 0-9-16,-4 0-2 0,-2 0-9 0,5 0-8 16,7-6-36-16,7 1-33 0,3-5-64 15,0-3-71-15,10-1-82 0,3-4-125 16,2-2-149-16,-3-1 18 0,-1-5-102 0,-3 4-23 15</inkml:trace>
  <inkml:trace contextRef="#ctx0" brushRef="#br0" timeOffset="204653.69">16992 17016 2474 0,'0'0'113'0,"0"0"10"0,21-13 5 16,-11 7 6-16,-10 6 3 0,27-12-14 15,-11 7-20-15,5-3-9 0,2 4-16 0,0-3-9 16,4 1-10-16,-1 1-13 0,-5 3-49 15,4-3-57-15,-5-1-96 0,2 4-94 16,-9 0-239-16,3-4-15 0,-4 5 12 0,-12 1 16 16,20-10 254-16</inkml:trace>
  <inkml:trace contextRef="#ctx0" brushRef="#br0" timeOffset="204905.17">17285 17065 2128 0,'-9'18'180'15,"-2"-3"39"-15,0 0 19 0,3 0 33 0,5 0 2 16,-5 4-33-16,2 4-11 0,0-3 6 16,-1 5-2-16,-2 1-8 0,1 2-9 0,2 0-10 15,-3 2-13-15,2-2 1 0,-3 0 6 16,5-6-22-16,-1 1-6 0,3-2-12 16,-1-4 4-16,2 1 0 0,0-4-15 15,2-14 2-15,0 24-16 0,0-24-14 16,2 21-15-16,-2-21-9 0,9 13-22 0,-9-13-41 15,18 0-61-15,-18 0-72 0,28-19-86 16,-7 6-99-16,2-13-128 0,4-1-208 16,-5-1-76-16,4-3 53 0,0-9-489 0,2 0-927 15</inkml:trace>
  <inkml:trace contextRef="#ctx0" brushRef="#br0" timeOffset="205070.35">17747 16779 4232 0,'10'-7'72'0,"-10"7"29"0,14-11-12 16,-14 11-5-16,18-12-13 0,-18 12-16 16,18-5-16-16,-18 5-25 0,17-2-51 15,-17 2-76-15,16-4-85 0,-16 4-78 0,19 0-115 16,-19 0-129-16,13 6-44 0,-13-6-150 16,14 7-201-16</inkml:trace>
  <inkml:trace contextRef="#ctx0" brushRef="#br0" timeOffset="205237.92">17934 17049 2807 0,'-4'23'154'0,"-1"-3"31"0,5 1 4 0,-4-4 3 16,3-2 15-16,1 5 7 0,0 0-15 15,-2-4-18-15,0 5-15 0,-2-4-15 16,4 2-8-16,-2-2-24 0,2-17-4 16,-2 24-21-16,2-24-20 0,0 21-27 0,0-21-46 15,0 9-91-15,0-9-81 0,0 0-96 16,0 0-108-16,0 0-191 0,34-40 34 0,-19 9-21 15,8-7-170-15,-1-9-209 0</inkml:trace>
  <inkml:trace contextRef="#ctx0" brushRef="#br0" timeOffset="205620.61">18319 16633 2610 0,'7'-17'72'0,"-3"4"32"0,-1 4 24 16,3 0 17-16,-6 9 8 0,10-16-8 15,-10 16-1-15,11-11 10 16,-11 11 3-16,14-9-6 0,-14 9 7 0,12-8-11 15,-12 8-8-15,0 0-6 0,27-5-11 16,-27 5-5-16,18-2-13 0,-18 2-12 0,21 0-11 16,-21 0-5-16,26 2-9 0,-26-2-6 15,32 7-4-15,-15 1-7 0,1 3-6 16,0-1-6-16,-2 4-4 0,0 1 0 0,-2 4-9 16,0 4 0-16,-5 5 2 0,-2-8-1 15,-3 14 16-15,-2-2 11 0,-2 3 18 0,0 3 20 16,-4 5 12-16,-5 4 8 15,2-2 12-15,-2 2 14 0,2-4 4 0,2 2 10 16,-4 0 9-16,-1 0 11 0,0-2 8 16,1-4 4-16,2 1 11 0,-1-10-123 15,-7 0-15-15,6-4-3 0,-3-1-4 0,5-7-5 16,-4-1-3-16,-4-3-7 0,8-5-3 16,-9-4-3-16,3-1-7 0,13-4-9 0,-26-5-16 15,10-8-24-15,4-1-23 0,1-8-32 16,5-1-36-16,-2-5-77 0,8-8-417 0,8 0-132 15,1-5 54-15,9-11-833 0,7-3-1363 16</inkml:trace>
  <inkml:trace contextRef="#ctx0" brushRef="#br0" timeOffset="205804.04">19281 16655 5220 0,'28'10'69'15,"-7"0"56"-15,-1 6 44 0,6 5 15 0,0 3 4 16,3 5-11-16,1 6-9 0,2 1-18 15,-2-7-19-15,-6 4-15 0,4-4-13 16,-6-1-23-16,3 2-52 0,-6-3-73 0,-5-6-97 16,0 1-93-16,-5-7-112 0,0-2-121 15,-2-4-215-15,2 1 32 0,-9-10-508 0,7 8-990 16</inkml:trace>
  <inkml:trace contextRef="#ctx0" brushRef="#br0" timeOffset="205987.79">19841 16699 4241 0,'0'0'123'0,"0"0"40"16,0 0 24-16,-52 30 25 0,28-8 10 15,1 6-2-15,-9 12-15 0,-3-3-39 0,-3 6-17 16,0 1-15-16,1-2-11 0,-1 0-17 16,1-4-7-16,-3-1-17 0,8-2-28 0,7-3-44 15,-3-7-75-15,-1 1-101 0,5-3-116 16,3-8-135-16,5-5-276 0,2-3 70 0,-3 2 65 15,17-9-456-15,-22 1-635 16</inkml:trace>
  <inkml:trace contextRef="#ctx0" brushRef="#br0" timeOffset="206721.59">21088 16601 3541 0,'11'-16'49'0,"0"0"33"0,-1 1 34 16,-6-3 32-16,1 2 19 0,-3-2 24 15,4 1 2-15,-5-3 5 0,-1-1-7 16,0 2-2-16,-1-5-15 0,-5 3-16 0,1-1-17 16,-1 1-25-16,-4 4-7 15,-3 0-13-15,1 6-9 0,-6 5-6 0,-4 1-3 16,-5 10-2-16,-5 6 0 0,-5 6-6 15,-2 8-6-15,-4 8-2 0,7 7 0 16,-1-1 5-16,5 4-5 0,2 4-2 0,12-9 0 16,0 3-3-16,7 2-3 0,8-9-5 15,0-6-3-15,6-4 0 0,0-1-7 0,10-3-4 16,1-5-9-16,0-3-12 0,7-4 3 16,-1-7-16-16,7-1-17 0,-5-5-6 0,5-3 1 15,-4-5-1-15,0 2-6 0,-4-6-3 16,2 4 2-16,-6-4 5 0,-3 3 2 15,0 4 4-15,-1-2 5 0,-1 3-8 0,-4 1 5 16,-6 8-3-16,11-7 0 16,-11 7 2-16,0 0-2 0,0 0 3 0,12 28 7 15,-12-10-4-15,0 14 10 0,0 6 4 16,-3 16 1-16,-1-3 8 0,-3 16 12 0,-1 8 15 16,3-3 3-16,-3 7 1 0,-1-5 15 15,-2 3 14-15,-3-7-1 0,7 1 19 16,-9-9 5-16,0-1 2 0,3-8 12 0,-2-10-27 15,-1-1-42-15,-2-8-2 0,-3-5-3 16,5-6-1-16,-9 1-2 0,4-13-4 0,0-3-3 16,0-3-2-16,-4-1-3 15,-1-13-2-15,-6 0-3 0,-2-10-4 0,4 2-9 16,2-9-10-16,3-2-12 0,4-2-19 16,3-6-19-16,4-1-25 0,7-7-71 15,7 7-295-15,7-12-101 0,13-5-152 0,8-3 13 16,9-1 43-16,21-5-534 0,6-3-1043 15</inkml:trace>
  <inkml:trace contextRef="#ctx0" brushRef="#br0" timeOffset="207054.91">21926 16523 4157 0,'0'0'6'16,"8"-8"14"-16,-8 8 15 0,0 0 12 0,0 0-3 15,7-9-4-15,-7 9-15 0,0 0 7 16,0 0 16-16,0 0 16 0,0 0 23 16,0 0 6-16,0 0 7 0,0 0 12 0,-26 50 10 15,15-27 5-15,-2-3 2 0,-6 7-4 16,-1 5 1-16,-1-1-18 0,2 1 3 0,0 2 4 16,2 2 1-16,1 1-7 0,-1-3-3 15,4-2-13-15,1-6-6 0,5-2-10 16,-2 0-7-16,2-3-3 0,5-7-7 0,-1 3 1 15,3-17-3-15,0 18-15 0,0-18-3 16,0 0-19-16,5 13-16 0,-5-13-27 16,0 0-36-16,0 0-45 0,33-9-66 15,-22 0-68-15,-2-4-69 0,8-8-74 0,-2-3-177 16,-3 7-94-16,-1-4 85 0,-1-2-480 16,1 1-716-16</inkml:trace>
  <inkml:trace contextRef="#ctx0" brushRef="#br0" timeOffset="207236.99">21840 16601 3672 0,'0'0'55'0,"0"0"39"0,0 0 44 16,0 0 17-16,0 0 17 0,0 0 0 15,37-2 5-15,-37 2 9 0,38 2 5 16,-16 4-12-16,1-4-21 0,2 2-16 16,-3-3-29-16,-2 1-23 0,-20-2-45 0,36 0-60 15,-17 0-72-15,-6 0-81 0,-13 0-102 16,24 0-79-16,-24 0-101 0,17 0-136 0,-17 0 61 15,0 0-397-15,0 0-416 0</inkml:trace>
  <inkml:trace contextRef="#ctx0" brushRef="#br0" timeOffset="207504.99">21915 16699 2873 0,'-13'17'-6'0,"-5"1"43"15,6-1 50-15,-1 4 34 0,-1 5 23 16,0 10-1-16,5-1 27 0,-7 1 23 0,3 3 4 15,2 2 14-15,3 1-1 0,-4 1 4 16,2-3 3-16,2 1 3 0,-1-2-12 0,6-7-8 16,-4-2-15-16,2-4-14 0,3-1-5 15,0-1 0-15,2-2 2 0,0-5-11 16,0 2-10-16,4-6-20 0,4 2-12 0,-8-15-18 16,15 17-15-16,-5-13-15 0,8-2-46 15,-18-2-60-15,32-8-77 0,-10-1-87 0,5-8-91 16,3 0-99-16,-3-6-116 0,-1-1-172 15,3 2 43-15,1-1-497 0,-2-5-936 16</inkml:trace>
  <inkml:trace contextRef="#ctx0" brushRef="#br0" timeOffset="207870.49">22470 16865 3675 0,'9'-1'-53'0,"-9"1"31"0,0 0 19 16,0 0 20-16,4 35 6 0,-4-18 12 15,-2 4 22-15,-1 3 5 0,-3 6 14 0,-4 0 8 16,5 0-2-16,-1 2-10 0,1-9-6 16,-2-2-2-16,0-5-5 0,3 3 15 15,1-8 16-15,3-11 14 0,0 0-9 16,0 0-17-16,0 0-11 0,0 0 1 0,0 0-23 16,32-32-5-16,-10 1 1 0,-1-1-4 15,8 1-8-15,-8-3 3 0,6 5 19 16,-3 0 8-16,3 1 18 0,5 6 20 0,-6-2 8 15,2 8 7-15,-1 7 2 0,-2 2 8 16,3 1 7-16,-7 4 0 0,4 4 0 0,-5 4 15 16,1 3-13-16,-5 6 7 0,3 4 15 15,-5 3-8-15,-3 3-14 0,-6 1-8 16,-3 0-5-16,-2 4-13 0,-2 4-11 16,-3 3-34-16,-4 1-35 0,2 1-6 15,-4-3-4-15,0 2-13 0,1-10-17 0,3 0-23 16,2-6-149-16,-1-5-163 0,4-4-155 15,-1-3-179-15,3-10-18 0,0 0 37 0,0 0-531 16,12 5-1054-16</inkml:trace>
  <inkml:trace contextRef="#ctx0" brushRef="#br0" timeOffset="208036.74">23188 17137 4125 0,'15'-9'18'0,"0"1"-4"0,2 1 9 15,-4 0 10-15,5 1-14 0,7-2-5 16,1-1-15-16,1-2-33 0,5 0-40 15,1-8-40-15,1 2-34 0,-2 4-31 0,1-6-24 16,4 4-20-16,-8-5-95 16,4-5-102-16,-4-1-50 0,1 0-101 0,0-1 109 15</inkml:trace>
  <inkml:trace contextRef="#ctx0" brushRef="#br0" timeOffset="208255.77">24047 16594 2389 0,'13'-4'265'0,"-13"4"20"16,23-5 44-16,-23 5-32 0,0 0-8 0,26 1-11 15,-26-1-1-15,0 0-11 0,0 0-3 16,16 15-15-16,-16-15-2 0,7 13-32 16,-7-13-22-16,2 19-13 0,-2-19-13 0,1 25-20 15,-1-12-12-15,0-13-20 0,-3 32-10 16,0-15-12-16,1-1-6 0,0-1-21 16,0 6-30-16,1-8-36 0,1-4-45 15,0-9-46-15,-2 19-51 0,2-19-42 0,2 14-58 16,-2-14-60-16,3 3-69 0,-3-3-132 15,0 0-135-15,0 0 55 0,0 0-464 16,25-23-722-16</inkml:trace>
  <inkml:trace contextRef="#ctx0" brushRef="#br0" timeOffset="208722.6">24093 16661 3358 0,'0'0'61'0,"0"0"61"0,-1 28 61 16,1-28 39-16,-2 19 20 0,2-6 15 15,-6 2 10-15,5 0-3 0,1-15-7 0,-4 34 2 16,2-17-38-16,2 0-8 0,-2 1-14 15,0 1-15-15,-1-2-24 0,-4 9-13 16,4-5-11-16,-4 2-8 0,1-1-17 0,-1 6-8 16,-3-1-8-16,-1 0-17 15,2-9-15-15,-5 4-1 0,7-3-28 0,-2-2-32 16,0-6-32-16,4 0-42 0,0 0-75 16,5-11-88-16,0 0-91 0,0 0-88 0,0 0-118 15,0 0-150-15,0 0 38 0,9-60-516 16,6 15-997-16</inkml:trace>
  <inkml:trace contextRef="#ctx0" brushRef="#br0" timeOffset="208870.94">24195 16380 4143 0,'6'-17'132'15,"-3"2"64"-15,-1 2 55 0,-2 13 33 16,4-18 16-16,-4 18-26 0,7-14-40 16,-7 14-18-16,17-13-35 0,-7 4-19 15,1 5-27-15,-2-1-45 0,-9 5-84 16,19-8-105-16,-7 6-113 0,-2-4-152 0,4 1-251 15,-1-1-71-15,-13 6 77 0,24-8-478 16,-9 5-816-16</inkml:trace>
  <inkml:trace contextRef="#ctx0" brushRef="#br0" timeOffset="209137.76">24829 16256 3595 0,'11'2'40'0,"-11"-2"40"0,20 0 38 16,-20 0 16-16,18 0 11 0,-18 0-1 16,0 0-13-16,18 4-8 0,-18-4-17 15,15 2-4-15,-15-2-11 0,11 5-9 0,-11-5-13 16,16 4-7-16,-7 2-3 0,2 1-7 16,-11-7-8-16,13 13-3 0,-4-5-12 0,-3 2-1 15,2 3-2-15,-1-4-3 0,-1 6 3 16,-2-2-3-16,-1 4-1 0,1 0-1 15,-4 7-7-15,2-5 5 0,-2 9 6 0,-2 0 11 16,0 6 15-16,-2 11 6 0,-5 2 15 16</inkml:trace>
  <inkml:trace contextRef="#ctx0" brushRef="#br0" timeOffset="210303.89">17435 17349 3584 0,'-10'2'-33'16,"10"-2"42"-16,0 0 34 0,0 0 29 15,0 0 16-15,0 0 27 0,0 0 15 16,0 0 7-16,30 28 1 0,-21-20 8 0,3 5 11 16,8 0 1-16,0 1 5 0,11 0-6 15,-1 3 5-15,3-2-10 0,4-2-6 16,13 6-23-16,-8-10-14 0,1 3-9 0,1-5-13 15,0-1-20-15,-6-2-33 0,-4-3-43 16,-4-1-56-16,-2 4-55 0,-6-4-47 16,-3 0-60-16,0 2-62 0,-19-2-31 0,21 0-52 15,-21 0-70-15,0 0-84 0,0 0-11 16,10 0-282-16,-10 0-303 0</inkml:trace>
  <inkml:trace contextRef="#ctx0" brushRef="#br0" timeOffset="210472.64">18255 17920 2512 0,'13'17'-28'15,"-1"1"22"-15,-3-5 15 0,-4-2 15 0,1 1 6 16,-6-12-5-16,12 16-4 0,-12-16 1 16,5 20-10-16,-5-20-15 0,0 0-57 15,-4 16-88-15,4-16-142 0,-20 11-186 0,-1-11 7 16,-1 2 141-16,22-2 92 0</inkml:trace>
  <inkml:trace contextRef="#ctx0" brushRef="#br0" timeOffset="210922.41">14768 17396 2031 0,'-23'-17'267'0,"10"4"49"16,2 2 25-16,3 0 14 0,-2 1-20 15,10 10-3-15,-5-18-18 0,5 18-30 16,-6-19-21-16,6 19-4 0,6-22-18 0,-6 22-21 15,5-17-33-15,5 7-24 0,-10 10-13 16,15-15-13-16,-15 15-5 0,26-7-1 0,-8 7-13 16,-18 0-7-16,44 4-10 0,-16 3-14 15,-1 0-4-15,6 7-6 0,3-7-9 16,-2 3-14-16,-8-5-4 0,4 0-2 16,2 3-2-16,-6-4-7 0,8-2-5 0,-11 0 5 15,1 0-10-15,-2-2 1 0,1 0-8 16,-23 0-12-16,42-4-9 0,-22 2-10 15,1-2-17-15,-7 0-22 0,-14 4-24 0,30-5-15 16,-30 5-27-16,21-6-31 0,-12 3-34 16,-9 3-42-16,9-7-49 0,-9 7-47 15,0 0-47-15,-3-12-115 0,3 12-169 0,-15-17 38 16,3 8-453-16,3 1-761 0</inkml:trace>
  <inkml:trace contextRef="#ctx0" brushRef="#br0" timeOffset="211388.93">14855 17250 3038 0,'-7'8'-170'0,"2"-3"15"15,5-5 30-15,-11 9 21 0,11-9 30 16,-2 13 40-16,2-13 26 0,3 16 27 16,-3-16 20-16,11 20 24 0,-3-7 14 0,2 2 3 15,-1 1 11-15,2 2-6 0,2-3 1 16,-4 0-12-16,2 2-5 0,1 2 1 0,1 1-17 15,-4-3-4-15,3 2-7 0,-5-2-4 16,4 4-6-16,-3-3-5 0,0 1 3 16,-5-2 3-16,-1-1 1 0,-2 5 5 0,-2 0 6 15,-1 3 6-15,-5 4 5 16,-5 6 5-16,-6-2 2 0,4 2 9 0,-8 2 6 16,5-1 3-16,-5-3 6 0,6 2 8 15,-5-4 8-15,5-2-6 0,6-3 10 0,-1-3 4 16,1-6 11-16,4 0-2 0,0 1 7 15,7-17 9-15,-7 28 6 0,7-28 1 16,0 22 7-16,0-22-9 0,7 23 0 0,-7-23-8 16,14 22-1-16,3-11-1 0,-2-1-9 15,13 1-11-15,0 1-13 0,8-5-10 0,-1-2-9 16,5 1-9-16,0-6-8 0,-3 2-6 16,-7 3-15-16,2-2-24 0,-11-3-36 15,-1 3-35-15,-20-3-40 0,30 0-33 16,-30 0-54-16,19 4-75 0,-19-4-86 15,0 6-97-15,0-6-253 0,0 0 59 0,0 0 64 16,-55 22-414-16,27-13-566 0</inkml:trace>
  <inkml:trace contextRef="#ctx0" brushRef="#br0" timeOffset="211520.83">14650 18443 2981 0,'0'0'-83'0,"0"0"6"0,0 0 0 0,0 0-30 15,0 0-32-15,0 0-65 16,0 0-125-16,0 0-156 0,0 0 88 16,0 0 343-16</inkml:trace>
  <inkml:trace contextRef="#ctx0" brushRef="#br0" timeOffset="211720.69">14616 18551 1720 0,'0'19'173'0,"0"-19"17"0,2 28 34 0,-2-7 5 16,2 1 1-16,-1 8 23 0,-1 6-14 0,-3 13-42 16,-4-1-6-16,2-1-28 15,1 8-14-15,-3-7-13 0,2 5-15 0,1-8-12 16,-2 2-14-16,4-12-37 0,-4 1-18 16,6-14-47-16,-1 1-72 0,1-6-87 15,0-17-116-15,0 13-197 0,0-13-51 0,0 0 23 16,0 0-156-16,0 0-112 0</inkml:trace>
  <inkml:trace contextRef="#ctx0" brushRef="#br0" timeOffset="211921.53">14865 18694 2707 0,'11'-8'146'0,"-11"8"29"0,23-13 22 0,-23 13-28 15,23-5 5-15,-23 5-8 0,32-6-12 16,-32 6-19-16,42-4-8 0,-15 4-16 0,-27 0-9 15,44 0-29-15,-19 0-44 0,-25 0-53 16,43 4-63-16,-22-4-54 0,-21 0-67 16,30 2-82-16,-30-2-154 0,22 4-92 0,-22-4 56 15,0 0-135-15,0 0 4 0</inkml:trace>
  <inkml:trace contextRef="#ctx0" brushRef="#br0" timeOffset="212086.19">14995 18872 1986 0,'-14'15'3'0,"14"-15"34"0,0 0 45 15,0 0 38-15,0 0 28 16,0 0 28-16,0 0 17 0,0 0 7 0,0 0-8 16,68 9-23-16,-68-9-31 0,62-11-8 15,-34 5-18-15,2 1-22 0,-3 1-42 16,-4-4-65-16,2 3-64 0,-6-1-84 0,5-3-80 16,-7 4-246-16,-4 1-2 0,-13 4 36 15,31-19-70-15,-11 11 208 0</inkml:trace>
  <inkml:trace contextRef="#ctx0" brushRef="#br0" timeOffset="212254.63">15754 18600 2243 0,'0'0'146'0,"0"0"43"0,0 0 37 16,0 0 31-16,11 41-8 0,-11-41-38 16,-5 37-11-16,3-8-24 0,-2 4-12 15,1 7-18-15,2 9-21 0,-1 0-17 0,2 1-21 16,0 3-49-16,2 1-90 0,-1-9-98 15,6 4-112-15,-5-14-164 0,5-1-95 0,-3-12-17 16,-3-2-161-16,-1-20-189 0</inkml:trace>
  <inkml:trace contextRef="#ctx0" brushRef="#br0" timeOffset="212837.74">14111 18019 2418 0,'0'0'52'0,"-7"-12"44"0,7 12 28 16,0 0 31-16,0 0 19 0,0 0 6 15,0 0-7-15,0 0-7 0,-18-11-10 0,18 11-3 16,0 0-11-16,0 0-1 0,0 0-5 16,0 0-21-16,-19 40-16 0,19-40 2 0,-9 29-10 15,6-9-21-15,3-20-18 0,-9 35-28 16,7-18-58-16,0 2-64 0,-2 3-82 16,4 1-113-16,0-4-176 0,-2-2-50 15,1-3-13-15,1-14-193 0,-2 27-214 16</inkml:trace>
  <inkml:trace contextRef="#ctx0" brushRef="#br0" timeOffset="213570.02">16279 18587 2641 0,'0'0'39'0,"0"0"-3"16,0 0 1-16,0 0-3 0,0 0 8 16,0 0 16-16,0 0 11 0,0 0 6 0,0 0 4 15,-51 32 9-15,46-18-10 0,-4 4-9 16,4 0 4-16,-2 7-4 0,5-3-5 15,0 6-7-15,2 0-7 0,2 4-5 0,5 1 1 16,-3 0-7-16,4-3-1 0,1-2-2 16,-2 0-9-16,7-3 2 0,-1 1-2 0,0-6 3 15,-2-4-6-15,2-3-4 0,1-6 4 16,-3 1-10-16,-11-8 1 0,24 0-3 16,-24 0-3-16,32-8-4 0,-16-5-10 0,5-2-1 15,2-4-2-15,-3 1-2 16,1-9-7-16,2 5 3 0,-2-4 1 0,-8 7 3 15,-4-2 0-15,1 2 1 0,1 1 3 16,-4-1-4-16,-5 2 5 0,-2 17 3 16,8-32 1-16,-8 17-5 0,0 15 7 0,-5-26 5 15,5 26-3-15,-3-30 4 0,-1 15-10 16,4 15 7-16,-13-34-5 0,1 19 10 0,3-1-5 16,-5-4 4-16,-5 0 3 0,-2 5-7 15,-6-6 11-15,0 4 1 0,-1 3 7 16,-9 0-3-16,6 5-5 0,1-3 3 0,0 11-10 15,0-5 3-15,-1 6-2 0,2 0 5 16,1 6-3-16,4-2-9 0,-5 5 4 16,10-2-7-16,1-1-4 0,1 5-29 15,4-3-31-15,-1-3-47 0,5 5-57 16,9-10-70-16,-17 17-146 0,17-17-157 0,-13 11 63 16,13-11-114-16,-11 7 59 0</inkml:trace>
  <inkml:trace contextRef="#ctx0" brushRef="#br0" timeOffset="214036.95">15962 18516 2188 0,'0'0'53'0,"0"0"10"16,0 0 3-16,0 0 6 0,0 0 1 15,0 0 5-15,0 0-3 0,0 0-6 0,0 0-4 16,0 0-7-16,0 0 1 0,-15 58-8 16,5-36-1-16,-1 2 8 0,2 5-1 15,2-1 2-15,-7 9 3 0,5-1-12 0,2-2-2 16,0-2-5-16,4 2-6 0,1-6 0 16,4-2-5-16,3 3 5 0,5-6-7 15,7-1-1-15,0-1-5 0,7-6-3 16,3-2 0-16,3-5 0 0,-5-6-3 15,17-2-5-15,-6-7 3 0,-1-7-5 0,4-1 7 16,-5-5-2-16,-2 1 0 0,-2-10 7 16,0 2 11-16,-9-1-5 0,0-6 6 0,-9 4-9 15,-4 1 8-15,0-4-7 0,-8 8 4 16,-7-4-8-16,2-5 13 0,-8 2-3 16,-8-4-7-16,3 2 1 0,-10 5 4 0,2 0-10 15,-3 3 5-15,-2 4-11 0,2 1-3 16,1 2 4-16,0 4-9 0,5 6 0 0,7 2-7 15,-2 0-23-15,18 7-28 16,0 0-37-16,-35-1-60 0,35 1-69 16,-18 8-81-16,18-8-191 0,-23 13-26 0,13-6-153 15,-1 1-119-15</inkml:trace>
  <inkml:trace contextRef="#ctx0" brushRef="#br0" timeOffset="-214626.37">14556 16590 2207 0,'0'0'-10'0,"0"0"6"15,0-17 8-15,0 17 5 0,0 0 0 16,0 0 2-16,0 0 2 0,0 0 1 15,0 0 6-15,0 0 23 0,0 0 13 0,0 0 11 16,0 0 8-16,0 0 3 0,0 0 16 16,2 53-3-16,-2-35 2 0,2 9-3 15,-2-5 0-15,0 5 10 0,0-3-3 0,-2 4-17 16,0 0-8-16,0 6-2 0,-1-10-10 16,-4 4-11-16,3-5-2 0,1-5-3 15,1-1-7-15,-2 0 1 0,-1-6 4 0,3-3-4 16,2-8-3-16,0 0 2 0,0 0-14 15,0 0-2-15,0 0 3 0,-23-32-5 0,22 10-4 16,-1-5-9-16,-2-3-3 0,4-2-3 16,4-5-1-16,-2 2 2 0,1-9-6 15,3 2 2-15,5 2-2 0,-1 2 5 0,2 6-7 16,0 4 6-16,-3 2-5 16,6 3 0-16,-5 5 5 0,3 5-2 0,-3 0 0 15,2 1 3-15,-1 5 8 0,-2 3 0 16,-9 4 2-16,23 0 6 0,-23 0 3 0,23 2-2 15,-11 1 4-15,4 9 2 0,-1-5 1 16,-2 6 6-16,7 3-13 0,-6 4 9 16,2-3-11-16,2 4 0 0,-8 1 1 0,4 1-2 15,-3-1 5-15,0 5-9 0,-1-3-2 16,-5-3-4-16,3 3 7 0,-5-3-4 0,6-3-4 16,-8 6-2-16,3-3-11 15,-2-4-21-15,0 3-29 0,-2-3-32 0,0 0-46 16,1-6-50-16,-1 3-62 0,0-14-199 15,0 22-92-15,0-22 53 0,0 12-83 16,0-12 109-16</inkml:trace>
  <inkml:trace contextRef="#ctx0" brushRef="#br0" timeOffset="-212810.03">17623 17530 1352 0,'0'0'17'16,"-11"3"28"-16,11-3 10 0,0 0 0 0,0 0-7 15,-16 6-8-15,16-6 9 0,0 0 2 16,0 0-10-16,0 0 7 0,-9 4-6 0,9-4 1 16,0 0-7-16,0 0-3 0,0 0-4 15,0 0 1-15,36 9 5 0,-19-9 6 16,10 4 3-16,1-4 7 0,15 0-1 0,-1-4 0 16,18 0 1-16,2-5-7 0,4 0 2 15,4 1 2-15,10-9-4 0,15 2-7 0,7-2-2 16,7 2 1-16,-2 0 3 15,7 2-5-15,8-2 6 0,1 6-2 16,13 1 18-16,10 1 21 0,12 3 17 0,8 2 4 16,7-4-10-16,43 6-19 0,-43 0-9 15,41 0-5-15,-41 0-8 0,4-1-5 0,32 2-6 16,-40 3-4-16,-1-8-4 0,-6 4-9 16,-6 0-3-16,-9 4-2 0,-7-2 0 15,-15 0-6-15,-5-2-4 0,-9 4-2 0,-27-8-1 16,-9 4-9-16,-5-2-3 0,-5-4-8 15,-7-1-12-15,-3 0-9 0,-12-1-16 0,-2-7-11 16,2 2-9-16,-7-3-7 0,1 0-26 16,-3-3-12-16,-1 2-6 15,-1-5-23-15,-2 5-15 0,-2 0-22 0,-1-2-59 16,-12 5-119-16,2 4-86 0,-5 2 88 16,-2-3 101-16</inkml:trace>
  <inkml:trace contextRef="#ctx0" brushRef="#br0" timeOffset="-212176.46">23510 17709 1973 0,'0'0'110'0,"-20"6"-8"15,3-6-8-15,-8 4-11 0,-6 0-2 16,-14 0-9-16,-2-3 0 0,-15 1-5 0,-4 2-3 15,-5-4-4-15,-8 2-4 16,-6-2-7-16,-25 0-2 0,-4 1-7 0,-6-2-4 0,-9-1-8 16,-4-2 3-16,-10 2-12 15,-9 4 2-15,-5-2-4 0,-12 4-2 0,-46 5-14 16,1-7 3-16,-7 15-15 0,-7-2 10 16,-2 0-4-16,-5 6 2 0,3 0 2 15,9-5-3-15,-2 2 8 0,9-1-2 0,11-3-4 16,44-5 2-16,2 3-2 0,9-7-4 15,2-5-1-15,6-4 7 0,13-1 3 0,16-5 0 16,7 3-6-16,35-8 3 0,2 3-4 16,15 3 1-16,13 2 3 0,5-1 4 15,10 3-4-15,7-3 2 0,8 0-5 16,7 3-2-16,4 5 9 0,0 0 9 16,27-13-5-16,10 9 7 0,21-2 17 0,11 5-1 15,21-5 16-15,32 4 2 0,18-3 9 16,26-2 0-16,57 2 9 0,26 3-1 15,23 2 4-15,32 7-1 0,22 13-12 0,27 2-8 16,20 8 5-16,9 9-22 0,5 1-14 16,-5 10-6-16,-9 7-7 0,-6-1 3 0,-8 2-3 15,-14-4-34-15,-15-3-36 16,-19-6-58-16,-16-2-64 0,-21-13-112 0,-16-2-236 16,-20-7 25-16,-18-10-88 0,-13-4 46 15</inkml:trace>
  <inkml:trace contextRef="#ctx0" brushRef="#br0" timeOffset="-153413.7">12131 2625 4405 0,'15'-23'-73'16,"-3"3"29"-16,0-2 47 0,-4 5 0 15,5-4 1-15,0-5-11 0,1 3-7 16,2-11-4-16,1 4-4 0,-4-3 6 0,6 3 1 15,-1-6-2-15,-4 6 7 16,2-4-1-16,-4-1 9 0,-1-1-12 0,-2-1 3 0,-2-3-10 16,2-5-26-16,-2 2-31 15,-5-6-22-15,2 10-24 0,6-4-12 0,-3-2-11 16,0 7-17-16,2 2-39 0,1-1-98 16,-1 5-141-16,2 6-41 0,3 0-51 0,-3-2 202 15</inkml:trace>
  <inkml:trace contextRef="#ctx0" brushRef="#br0" timeOffset="-145346.56">12775 3214 4306 0,'-23'-6'-47'16,"8"6"19"-16,3-3 2 0,12 3 4 15,-18-3 13-15,18 3 1 0,-12-1 3 0,12 1-11 16,0 0-20-16,0 0-37 0,-16-4-24 15,16 4-20-15,0 0-28 0,0 0-31 16,0 0-22-16,0 0-127 0,0 0-210 0,0 0 34 16,0 0-44-16,0 0 177 0</inkml:trace>
  <inkml:trace contextRef="#ctx0" brushRef="#br0" timeOffset="-144263.84">12572 2963 2816 0,'13'-23'188'0,"-2"-2"11"0,-3 7-11 15,0 1 43-15,-5-2 20 0,1 4 11 16,-2 0-11-16,0 0-14 0,-1 0-12 15,-1 2-13-15,0-1-10 0,0 0-12 0,0 3-34 16,0-6-25-16,2 3-10 0,-2 14-19 16,-2-22-7-16,4 11-23 0,2-6-21 0,1 0-20 15,5-3-31-15,-4 3-25 16,1-6-31-16,9-1-23 0,-4 1-38 0,5-5-30 16,-2 6-27-16,0-5-44 0,2 3-47 15,0-4-50-15,0 7-11 0,-2-5-38 16,1-2-115-16,2 2-78 0,-2-2-302 0,5 3-342 15</inkml:trace>
  <inkml:trace contextRef="#ctx0" brushRef="#br0" timeOffset="-143964.08">13075 2518 2583 0,'7'39'-16'0,"-1"-5"53"16,-3 2 40-16,1-3 36 0,-1 11 21 0,4 2 26 16,-2-2 20-16,1 1-25 0,-1 2 4 15,-1-6 17-15,-1 4-5 0,-1-9-13 0,2-1-6 16,-1-8-15-16,-1 1-7 0,-2-1-13 16,0-6-16-16,0-2-1 0,1-2-9 15,-1-17-6-15,0 26-12 0,0-26-13 0,0 17-23 16,0-17-40-16,0 0-49 0,0 0-30 15,0 0-43-15,0 0-28 0,-15-64-60 16,9 32-25-16,-1-1-39 0,2-13-46 16,-2-2-130-16,4-3-114 0,-1-3-156 15,4 3-209-15</inkml:trace>
  <inkml:trace contextRef="#ctx0" brushRef="#br0" timeOffset="-143214.64">13312 1883 2754 0,'0'0'106'0,"0"0"23"16,0 0 28-16,0 0 23 0,0 0 13 15,0 0 39-15,0 0 6 0,0 0-1 16,0 0 8-16,0 0 11 0,0 0 6 0,0 0 5 15,0 0 0-15,0 0-41 0,0 0-3 16,0 0-13-16,0 0-2 0,0 0-12 16,0 0-17-16,0 0-13 0,0 0-17 0,0 0-10 15,0 0-18-15,6-17-7 0,4 5-17 16,2 1-68-16,8-7-4 0,-4 1-3 0,12-4 0 16,-3-6-4-16,1 3-3 15,2-4 1-15,-3-2-4 0,5-5 1 0,2-7-1 16,-10 7-1-16,6-9-2 0,-2 2-1 15,-5 6-1-15,-6-3-1 0,4 1 1 16,-7 0-2-16,0-3 1 0,-1 3-2 0,2 3 0 16,-5 1-1-16,-1 4 3 0,1-2-1 15,-3 10-1-15,3-6 0 0,-2 5 1 0,-1-3 0 16,-1 13 0-16,0-6 1 0,-1 4 2 16,1 2 1-16,0 0-1 0,-4 13 0 0,4-15-1 15,-4 5-1-15,0 10-1 0,5-10-1 16,-5 10-1-16,0 0 1 0,0 0 2 15,0 0-1-15,0 0 2 0,0 0-1 16,10 35 1-16,-9-9 3 0,5-1 0 16,-3 6-1-16,0 5 1 0,1 0-3 0,0 9 2 15,3-2 0-15,-2 0-1 0,5 0-1 16,-2-3-1-16,1 1 1 0,-4-9 1 0,3-1 0 16,1 0-3-16,0-5 2 0,-1 0-1 15,-2-6 2-15,3-8 1 0,-2 1 5 16,1-2 6-16,-8-11 6 0,21 9 1 0,-21-9-4 15,32-7-23-15,-12-3 0 0,7-10 0 16,-2-6 0-16,3-2 0 0,6-12 0 0,3-5 0 16,-9-2 0-16,2-3 0 0,-1-5 0 15,1 3 0-15,-2-4 0 0,0 5 0 0,1 0 0 16,-1 3 0-16,-7 3 0 16,1 3 0-16,-5 7 0 0,4 1 0 0,-10 0 0 15,0 12 0-15,0-3 0 0,0 5 0 16,-2-1 0-16,-2 6 0 0,-2 0 0 15,3 0 0-15,-1 0 0 0,-1-2 0 0,0 0-32 16,3 4-110-16,-4 4-18 0,7-6-20 16,-3 2-175-16,2 0-456 0,5-1 92 0,-2 1 22 15,0 2-710-15,-2 4-1252 0</inkml:trace>
  <inkml:trace contextRef="#ctx0" brushRef="#br0" timeOffset="-142281.27">13904 1652 4355 0,'-21'-2'-64'16,"21"2"32"-16,-16 0 31 0,16 0 29 15,0 0 6-15,0 0 11 0,0 0 0 0,0 0 8 16,0 0 11-16,0 0 0 0,60-31 2 16,-22 23-3-16,9 0 7 0,11-1-7 15,11 1-1-15,4 1-9 0,4 3 3 0,4 2-9 16,-1 4 3-16,1 2-7 15,-4-2-6-15,-2 5-2 0,-9 3-4 0,-2-1-8 16,-12 6 1-16,-13-6 0 0,-7 6-7 16,-11 6 7-16,-3-2-13 0,-14 0 6 0,-6-1 7 15,-11 10-4-15,-7 4 20 0,-18 3 4 16,-3 5-7-16,-10-8-2 0,-7 3 3 16,0 0-4-16,0-6 1 0,-1 0 0 0,2-9-8 15,6 1 5-15,8-8-1 0,3-5-5 16,12-7 5-16,5-2-7 0,3-11 0 15,-1-3-3-15,12-13 2 0,8-6-5 0,2-11-6 16,7-6-2-16,16-12-1 16,6-1 6-16,8 1-4 0,14-13 0 0,8 5 4 15,-1 7 12-15,4 8 1 0,-6 13 4 16,-4 4-4-16,0 12 2 0,2 1-2 0,-11 6 0 16,-10 10-1-16,-4 3 10 0,-7 3 7 15,-4 2 12-15,-8 4 5 0,0 3-1 16,-3 7-1-16,-8-12 1 0,0 0-12 0,-19 43 1 15,1-19-8-15,-5-1-3 0,-4 3-8 16,-3-2-3-16,-3-3-15 0,3 6-21 0,-6-7-28 16,1-3-34-16,-3-4-48 0,4 0-44 15,0-4-59-15,6-5-49 0,3-8-46 16,7 3-52-16,-1-7-65 0,-1-5-137 16,5 0-23-16,7 0 69 0,1-2-384 15,7-1-390-15</inkml:trace>
  <inkml:trace contextRef="#ctx0" brushRef="#br0" timeOffset="-141881.2">14752 1316 2868 0,'-7'27'-26'15,"2"-14"27"-15,-3 5 32 0,4 3 14 0,-3-2 17 16,1 5 0-16,3-2-3 0,-6 5-5 16,6-1-6-16,-5 0 0 0,5 2 7 15,-1-5 9-15,-8 6 1 0,3-2-2 0,-12 1 1 16,3-5-9-16,-6-1 10 15,-3-1 1-15,-3-6-2 0,-2-2-4 0,6-5 4 16,-4-4-7-16,-2-3 0 0,4-2 5 16,1-7-1-16,-5-5-10 0,4-6 6 0,5-3-4 15,2-7-6-15,12 7 0 0,3-6-1 16,12-8-1-16,8-5-17 0,11-6 9 16,10-5 15-16,11 4 18 0,18-7 20 0,6 6 19 15,11 11 11-15,-1 4 7 0,-8 14-2 16,3 5-9-16,-6 9-16 0,-2 4-9 15,-6 8 0-15,-14 1-5 0,-6 3 9 16,-9 7 6-16,-1 1 11 0,-10 3 1 16,-3-1 0-16,-13 4-2 0,-3 0-9 0,-4 0-6 15,-5 4-16-15,-12 8-2 0,-2-8-19 16,-3 0-10-16,0 0-10 0,-5-5-21 0,3-3-27 16,0-5-26-16,-1-5-47 0,11-3-53 15,-1-2-62-15,-2-5-86 0,19 0-73 16,-22-9-63-16,11-6-210 0,4 4-30 0,5-10 98 15,2 4-457-15,2-3-640 0</inkml:trace>
  <inkml:trace contextRef="#ctx0" brushRef="#br0" timeOffset="-140363.92">16974 1008 3067 0,'-3'-18'-56'0,"3"18"28"16,-6-17 31-16,6 17 23 0,-5-19 30 15,5 19 16-15,-9-15 8 0,2 2-11 16,7 13-13-16,-3-18 9 0,3 18-10 0,-4-25 1 15,4 25-1-15,-4-20 4 0,4 20 18 16,-2-17 0-16,2 17 7 0,-3-19 5 0,3 19 2 16,-7-17-3-16,7 17-2 0,-7-13-9 15,7 13-10-15,-9-13-18 0,9 13 2 16,0 0-9-16,0 0-4 0,0 0 2 0,-55 34 3 16,37-6-9-16,-4 7 2 0,4 3 4 15,0 18-8-15,1 2 17 0,6 6 8 16,-5 6 11-16,11 0 7 0,-1 0-6 15,6-8 1-15,-1 13-1 0,2-15 2 16,5 7 10-16,5-1-8 0,4-12-5 0,6-5-10 16,3-9-1-16,2-12 1 0,6-10-4 15,8-1-5-15,3-15-3 0,13-9-3 0,6-13-2 16,-4-2-6-16,1-14 4 0,-4-1-1 16,-4-6 7-16,-4-6-3 0,-7-1 11 15,-3-9 6-15,-13 4 10 0,-1-10 6 0,-8 2 0 16,-6 3 9-16,-7 3 0 15,-4 2 11-15,-7-11 2 0,0 2-8 0,-11 6 6 16,2-2 5-16,-1 9 5 0,-4 1-6 16,-3 5-8-16,6 5 3 0,-5 5-31 15,3 8-40-15,-3-1-3 0,5 7-1 0,5 1-1 16,-5 7-3-16,8 3-3 0,-1-1-3 16,-2 6-3-16,15 5-8 0,0 0-3 0,-36 5-6 15,36-5-8-15,-23 13-6 0,14-5-10 16,-5 5-43-16,2 0-126 0,3 2-61 15,-2 0-80-15,-1 2-88 0,1 2-131 0,8-6-132 16,1 1 55-16,2 2-522 0,3-7-1002 16</inkml:trace>
  <inkml:trace contextRef="#ctx0" brushRef="#br0" timeOffset="-140064.04">18137 733 4410 0,'11'-7'85'0,"-11"7"40"16,0 0 20-16,0 0 8 0,0 0-9 16,0 0-3-16,0 0 8 0,0 0 8 0,-32 30-4 15,17-6 12-15,2-2 11 0,-2 16-8 16,-2 3-3-16,-3 14-2 0,1 3-1 16,-6 4 8-16,7 5-9 0,-5-1-11 0,4 3-9 15,-1-3-13-15,7 1-22 0,-6 1-51 16,9-2-25-16,3-12-4 0,3-2-3 15,3-3-6-15,2-4-6 0,1-10-10 16,6-1-14-16,3-2-15 0,2-5-17 0,2-9-62 16,6-1-168-16,-6-7-70 0,0-10-69 15,11-8-65-15,-3-1-227 0,5-10 24 0,0 0 79 16,-2-7-476-16,7-10-796 0</inkml:trace>
  <inkml:trace contextRef="#ctx0" brushRef="#br0" timeOffset="-139614.05">18625 1050 3698 0,'3'-13'12'0,"-3"13"20"0,4-17 0 15,-4 17 5-15,0 0 5 0,0 0 1 0,0 0 7 16,0 0 9-16,0 0 23 0,21 53 7 16,-21-25 13-16,-4 11-6 0,0 10 19 15,0 1 2-15,-7 14 2 0,-4 0 0 0,2 0-4 16,-8 1 0-16,3-3-14 0,-1-4 0 15,-1-5-11-15,6-8-10 0,1-8-6 0,0-8-13 16,7-11-4-16,1 2 4 0,-1-4 8 16,6-16-12-16,0 0 0 0,0 0-1 15,0 0-10-15,0 0-3 0,32-54-5 16,-14 18-4-16,10-13-7 0,-1-3 4 16,3-5-6-16,-4 1 0 0,1-2 7 0,3 0 5 15,-7 0 3-15,5 5 9 0,-3 3 9 16,0 6 11-16,-4 11 5 0,-5 3-3 15,-1 7 6-15,-2 5 4 0,6 2 17 0,-8 7 25 16,5 7 14-16,-16 2 7 0,0 0-3 16,35 17-19-16,-19-2-76 0,-5 11-2 0,-1-3 1 15,-2 9-3-15,4 7-3 0,-5-2-4 16,-4 3-3-16,3-1-3 0,-2 4-4 16,-3-7-2-16,-1-1-3 0,2 1-2 0,-2-2-7 15,-2-6-9-15,1 0-13 16,1 1-20-16,-4-7-24 0,0 1-32 0,-1-3-38 15,-4-11-167-15,-3 4-479 0,5-10 28 16,7-3 44-16,0 0-729 0,0 0-1272 0</inkml:trace>
  <inkml:trace contextRef="#ctx0" brushRef="#br0" timeOffset="-139114.05">19234 1639 5071 0,'-10'14'1'0,"7"6"43"15,1-4 27-15,-2 0 11 0,4 2-2 16,2 3 1-16,0 2-2 0,3-1 4 16,5-2 2-16,-1 5-10 0,6-1-7 15,-3-3-2-15,0-2-3 0,-3-2 4 0,3-7-6 16,-3 2 1-16,-9-12 15 0,11 13 2 16,-11-13-7-16,0 0-11 0,0 0-4 15,37-26-6-15,-26 9-5 0,1-7-9 0,4-6 1 16,-3-6-5-16,4-1-13 0,-3-5-8 15,-2-1-2-15,3-6-5 0,-3 1-5 16,0-12 1-16,-4-4 0 0,2 9-3 0,-1 3 7 16,-6 4 2-16,-1-5-6 0,0 6 5 15,-2 4 8-15,-2 5 9 0,0 1 5 16,-1 1 20-16,-3 0 5 0,5 8 20 16,-1 0 20-16,-1 5 13 0,-1 3-3 0,2 2-2 15,2 4-3-15,0 14-33 0,0-26-37 16,2 13-1-16,5-2 3 0,-2 2-1 15,-5 13 3-15,18-23-1 0,-4 10-1 0,2 0 0 16,5 4 3-16,4-3 2 0,7-3-1 16,0 2-2-16,5 4-4 0,4-4-3 0,-3 5-2 15,7 0-4-15,-3 1-2 0,4 2-2 16,-3 1 0-16,0-2-2 0,0 4-4 16,-6-3-7-16,-9 1-7 0,-1 4-9 15,-10-2-9-15,-17 2-10 0,36 0-12 16,-27 0-16-16,-9 0-24 0,0 0-28 0,0 0-29 15,13 0-339-15,-13 0-184 0,0 0-55 16,0 0 7-16,-34 15-660 0,17-7-1223 16</inkml:trace>
  <inkml:trace contextRef="#ctx0" brushRef="#br0" timeOffset="-138680.67">19883 912 4615 0,'-17'14'-33'0,"8"-1"45"0,-3 2 29 15,8-2 44-15,-1 3 22 0,-3 4 30 16,5 6 15-16,-3-2 14 0,0 7-5 15,4 4-6-15,-2 1-9 0,1 5-1 16,-3 6-4-16,3-2 3 0,-3 0 1 16,-4 0-11-16,3-4-10 0,-4-1-7 0,5-8-11 15,0 2-13-15,1-6-7 0,-1-8-5 16,1-3-12-16,1 0 1 0,2-8 16 0,2-9 12 16,-4 17-13-16,4-17-4 0,0 0-61 15,0 0 0-15,0 0-6 0,0 0 2 16,4-54-6-16,2 22 0 0,3-2-1 0,-2-7-2 15,5 0 2-15,1-2-5 0,2 5 2 16,-2-5-3-16,4 7 2 0,3 2-2 0,-1 1 1 16,6 5-3-16,-3 5 3 0,6 6-2 15,-7 4 2-15,-2 9 3 16,-5 4 3-16,-14 0 4 0,34 19 6 0,-18 3 8 16,-4 5 2-16,-1 5-1 0,-2 9 1 15,-4 2-1-15,-1 4-2 0,-6 4-1 0,0-1-3 16,-3 3-1-16,-4 1-4 0,2-4-3 15,-4 2 0-15,-1-7-4 0,5 1-4 16,0-6-7-16,-1-6-8 0,-2-9-9 0,7-4-14 16,-3-4-22-16,1-4-23 0,-1-6-24 15,6-7-29-15,0 0-164 0,0 0-293 0,0 0-153 16,-10-41 42-16,15 13 0 0,-1-15-553 16,5-3-1106-16</inkml:trace>
  <inkml:trace contextRef="#ctx0" brushRef="#br0" timeOffset="-138430.4">20567 540 4542 0,'32'-13'112'0,"0"11"61"0,-2 0 41 15,2 11 20-15,3 5-2 0,8 12-6 0,-1 4 21 16,-3 5 13-16,-4 9 7 0,-5 4-1 16,-1 5-5-16,-5 5-12 0,-5 4-11 0,-10 2-143 15,2 3-30-15,-9-9-6 0,-4-2-6 16,-7 12-4-16,-5-4-5 0,-6-6-3 15,-4 0-4-15,-10-3-6 0,2-7-4 0,-5 1-8 16,3-8-11-16,-6 0-15 16,1-3-18-16,-3-8-24 0,0 0-23 0,-1-4-21 15,-4 1-25-15,0 1-53 0,2 2-378 16,-11-6-140-16,0 2-19 0,-4-3 4 16,-2-1-624-16,-19 10-1179 0</inkml:trace>
  <inkml:trace contextRef="#ctx0" brushRef="#br0" timeOffset="-138098.39">16750 2610 4849 0,'-128'15'146'0,"23"-4"47"16,-5-1 55-16,6-5 19 0,24-1 17 16,4-4 21-16,16 4 12 0,19-4-17 15,9 0-24-15,18-10-9 0,14 10-118 0,0 0-68 16,85-44 2-16,30 17-3 0,39 6 1 15,70 3 3-15,41 10-6 0,35 8-5 16,33 26-43-16,37 14-30 0,24 16 0 0,21 17 0 16,12 16 0-16,6 1 0 0,-3 7 0 15,-11 2 0-15,-19 1 0 0,-24-12 0 0,-30-4 0 16,-28-5 0-16,-29-13 0 0,-34-12 0 16,-43-17 0-16,-61-14 0 0,-20-8 0 15,-21-9 0-15,-31-12 0 0,-12-7 0 0,-10-10 0 16,-15-3 0-16,-6-19 0 0,-15-6 0 15,-9-5 0-15,-7-4 0 0,-10-17 0 16,-5-9-237-16,-7-26-63 0,-9-6-334 16,-2-10-136-16,-10-13-968 0,2-3-1745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9:01:18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22207 1989 1501 0,'0'55'212'16,"0"-8"-22"-16,-1 15-39 0,1 10-26 16,1 4-42-16,5-3-53 0,-1-2-65 0,4 0-50 15,0-5-44-15,-2-17-133 0,0-8-222 16,7-11-7-16,-9-14 258 0,3-4 36 0</inkml:trace>
  <inkml:trace contextRef="#ctx0" brushRef="#br0" timeOffset="517.05">25744 3326 1058 0,'0'0'64'0,"0"0"-17"0,0 0-13 15,0 0-3-15,0 0 1 0,0 0-16 16,0 0-13-16,0 0-45 0,0 0-41 0,14-53-115 16,9 31-260-16,7-2 286 0,6 5 57 15</inkml:trace>
  <inkml:trace contextRef="#ctx0" brushRef="#br0" timeOffset="750.94">28342 2825 614 0,'48'6'55'0,"-8"-4"-17"15,-2 2-13-15,2-2-11 0,-3 3-5 0,-3 3-18 16,-1 0 6-16,-4 1 24 0,-7-4 60 15,0 3 80-15,-3-3 30 0,-3-3 7 0,-7 2 8 16,-9-4-1-16,16 2-37 0,-16-2-30 16,0 0-44-16,0 0-62 0,0 0-59 15,-5 20-71-15,-8-12-47 0,-4 1-153 0,2-1-160 16,-4 5-60-16,1 2 292 0,1 4 65 16</inkml:trace>
  <inkml:trace contextRef="#ctx0" brushRef="#br0" timeOffset="933.26">28510 3739 898 0,'1'63'153'16,"7"-12"25"-16,1 13-12 0,3-1 8 16,-1 1-5-16,-2 0-18 0,1 4-29 0,-7-15-12 15,-1-2-17-15,0 2-13 0,2-4-20 16,-3 1-50-16,5-1-17 0,-3-5 7 16,2-9 9-16,-3 1-3 0,3 0-20 0,3-3 6 15,1-1-27-15,1 9-45 0,-1-3-52 16,-2 1-57-16,-3-7-171 0,4 1-111 15,-3 2 169-15,-3-11 71 0</inkml:trace>
  <inkml:trace contextRef="#ctx0" brushRef="#br0" timeOffset="1050.94">28510 4897 1137 0,'-30'-14'-59'0,"-6"-2"-51"16,-2 5-130-16,-12-11-389 0,-3 5 593 0,2-7 13 15</inkml:trace>
  <inkml:trace contextRef="#ctx0" brushRef="#br0" timeOffset="1516.51">27290 4292 1222 0,'-12'-19'336'16,"0"2"14"-16,3-5-35 0,2 9 20 15,-7-12-3-15,1 5 6 0,-2-3-49 16,-2-5-2-16,-4 0 0 0,1 0-15 0,-4 1-11 16,-3 0 1-16,-3-2-20 0,-5-4-20 15,-2 2-13-15,-5 2-37 0,-3 2-2 0,1 1 1 16,-4 8-7-16,-3-2-17 0,0 5-6 16,-2 6-15-16,5 5-11 0,0 3-12 15,5 6-7-15,-2 3-7 0,1 1-12 0,7 6-7 16,0 4-20-16,3 1-9 15,6 4-6-15,5 1-8 0,7 7 5 0,0-4-12 16,11 0 3-16,5 1 5 0,0 0-8 16,11 13-6-16,4-3 5 0,6 12-1 15,13-2-2-15,-1-4-9 0,7 1-4 0,-1 7-1 16,4-4 1-16,-2 1 0 0,0-1 2 16,-3 0 5-16,2 5 2 0,-12-5 6 0,0 4 6 15,-10-2 4-15,-4-3 5 0,-9-6 3 16,-1-2 4-16,-10 3 1 0,-4 4 0 0,-10 0 1 15,-2 6-2-15,-12-8-5 0,-1 0-2 16,-6-4-3-16,-3-4-5 0,-2 3-2 16,-5-9-8-16,0-3-7 0,2-3-10 15,-2-10-14-15,7-7-19 0,4-7-22 16,1-6-28-16,9-12-36 0,1-17-45 0,17-5-393 16,6-14-221-16,14-14 84 0,12-6-872 15,14-17-1418-15</inkml:trace>
  <inkml:trace contextRef="#ctx0" brushRef="#br0" timeOffset="1699.84">27257 4279 5597 0,'23'1'75'0,"-5"-1"28"0,1 6 22 0,2 0 7 0,1-4 13 16,6 5 2-16,2-3-12 16,7 6-16-16,7-3-3 0,0 0-19 0,15 1-9 15,-5-1-25-15,1 1-52 0,-9 0-64 16,0-3-77-16,-4 3-95 0,-1-1-93 15,-2 3-82-15,-13-5-165 0,-10 1-115 0,0 1 57 16,-12 0-449-16,-4-7-786 0</inkml:trace>
  <inkml:trace contextRef="#ctx0" brushRef="#br0" timeOffset="1850.15">27674 4821 4348 0,'-12'17'159'0,"3"1"29"0,3-7 8 15,4 5 12-15,2-2 9 16,0-14-6-16,6 35-47 0,1-17-8 0,0-1-24 0,9 7-19 15,-2-11-35-15,7 4-46 16,2-6-60-16,9 1-79 0,-4-7-78 0,8-5-73 16,1-9-116-16,12-8-204 0,-3-5-33 15,5-14 64-15,1-1-426 0,13-24-539 16</inkml:trace>
  <inkml:trace contextRef="#ctx0" brushRef="#br0" timeOffset="2066.13">28973 3909 4244 0,'2'-7'247'0,"-2"7"14"0,7-13 4 0,-7 13 3 16,0 0-5-16,11-13-30 15,2 9-11-15,8 0-11 0,8 2-32 0,11-4-7 16,3 6-18-16,3 0-15 0,0 3-15 16,3 2-21-16,-2-1-34 0,4 0-35 0,-10 5-42 15,2-1-37-15,-4-7-46 0,2 7-63 16,-7-1-68-16,-8-1-68 0,-5 0-56 15,0-2-63-15,-6-3-173 0,-8 3-72 0,-7-4 67 16,0 0-451-16,0 0-695 0</inkml:trace>
  <inkml:trace contextRef="#ctx0" brushRef="#br0" timeOffset="2449.27">29123 3922 3469 0,'-44'0'13'0,"14"3"23"0,6-2 18 16,7 3 6-16,17-4 10 0,-23 9 25 0,23-9 10 15,0 19 1-15,0-19 2 0,38 36-16 16,-6-14-12-16,17 4 4 0,-2 6-7 16,3-2 16-16,1-2-9 0,-5 6-17 0,-2-6-3 15,-5 3-8-15,-11-3-2 0,-7 7 5 16,-4-7-17-16,-8 6 0 0,-9 2 5 0,-6 0 7 16,-8 6-4-16,-11 3-7 0,-5 4-7 15,-5-6 17-15,-3-2 8 16,0-1 11-16,1-7 14 0,-2 1 1 0,2-7 10 15,8-3 18-15,3-3 16 0,3-4 6 16,10-8 15-16,-4 2 16 0,8-2 18 0,-2-1 16 16,11-8 17-16,-14 19 39 0,14-19 25 15,0 15-194-15,0-15-2 0,18 19 0 0,-7-14-6 16,4 7-6-16,0-1-4 0,0-8-10 16,0 5-7-16,2 3-15 0,1-3-39 15,1-1 0-15,1 2 0 0,7-1 0 0,-5 0 0 16,5-1 0-16,-1 4-17 0,1-7-76 15,3 0-34-15,2-2-35 0,1-2-42 0,6-2-545 16,0-2-13-16,1 0 66 0,3-1-808 16,-2 2-1344-16</inkml:trace>
  <inkml:trace contextRef="#ctx0" brushRef="#br0" timeOffset="2900.18">30645 4665 5097 0,'25'-26'-54'0,"-5"2"10"0,-9 1 74 15,4-11 111-15,-7 4-7 0,-2-2-20 16,-5 8 56-16,1-2-14 0,-5-2-19 16,-5 0-7-16,0-1-18 0,-5 5-4 15,-4 7-5-15,-1 2-5 0,-8 6-12 16,1 5 3-16,-7 4 10 0,-3 11 8 0,-11 10 9 16,2 7-3-16,1 6-1 0,-1 8 4 15,1 3-5-15,8 3-7 0,-3 4-29 0,6-1-47 16,4 3-3-16,6-4-1 0,6-12-3 15,7-2-4-15,4-4-2 0,3-8-4 16,6-2-6-16,5-6-2 0,6-3-7 0,3-7-7 16,-18-6 1-16,62-6-2 0,-25-9 2 15,2 0 1-15,5-11-1 0,-5-5 3 0,3 2 3 16,-4-7 4-16,-5 1 5 0,-6 6 6 16,-5 3 4-16,-2 1 4 0,-2 7 4 15,-7 5 1-15,0-2 0 0,-3 2-2 16,-8 13-2-16,0 0 4 0,0 0 11 15,0 0 0-15,0 0-2 0,35 42-2 0,-31-15-3 16,-4 3-2-16,-4 6-3 0,2 3-2 16,-1 4-3-16,-3 0-8 0,2-7-8 0,-5 5-14 15,5-11-18-15,0-2-23 0,3-5-23 16,1-3-27-16,0-9-19 0,1-3-54 0,-1-8-389 16,23 0-195-16,-23 0 74 0,50-30-1 15,-12-2-623-15,7-5-1162 0</inkml:trace>
  <inkml:trace contextRef="#ctx0" brushRef="#br0" timeOffset="3017.34">31410 4410 4779 0,'25'-23'53'0,"-5"1"13"16,-5 1-4-16,0 2-7 0,-2 9-6 15,-4-4-28-15,-9 14-51 0,21-17-88 16,-15 12-93-16,-6 5-80 0,0 0-81 0,0 0-171 16,0 0 25-16,0 0-312 0,24 24-313 15</inkml:trace>
  <inkml:trace contextRef="#ctx0" brushRef="#br0" timeOffset="3183.21">31618 4776 3469 0,'-3'26'140'0,"-4"0"2"16,6-7 15-16,-3 1 25 0,-1 5 14 0,3-2 5 15,-4-1-3-15,4 0-5 0,-1 1-15 16,0-1-20-16,-1 6-13 0,1-1-18 16,-1 1-21-16,0 0-44 0,1 4-44 0,-4 0-69 15,3 4-77-15,1-5-116 0,0 3-117 16,-1-4-225-16,-2 0 15 0,1 2 71 15,1 0-408-15,-6-1-386 0</inkml:trace>
  <inkml:trace contextRef="#ctx0" brushRef="#br0" timeOffset="3849.06">28070 6791 3511 0,'7'-28'88'16,"-4"2"26"-16,6-2 19 0,0-1 22 16,-2 1 23-16,2 1 21 0,-4-4 4 0,4 0 9 15,-7 0 7-15,0 7-5 0,-4-4-3 16,0 4-18-16,-3 0-15 0,-2 1-3 16,-4 6 1-16,-5-4-22 0,0 6-9 0,-5-2-11 15,-5 10-15-15,-1 0 3 0,-5 7-4 16,-5 5-17-16,0 8-7 0,-9 8-9 0,5 7-3 15,-2 2-14-15,5 5-4 0,5 3-8 16,1 6-6-16,4-3-34 0,10-6-4 0,4 2 1 16,7-6 0-16,-1 0-4 15,8-8-1-15,2-1-3 0,11-1 1 0,1 0-3 16,7-8-4-16,4-4-1 0,7-5-4 16,3-8-1-16,5-4-1 0,3-6 5 15,6-5-2-15,-1-4 2 0,0-1-3 0,-6-2 4 16,-2-3-4-16,-10 7 3 0,-2-1 2 15,0-1 4-15,-5 9 1 0,-2 0 3 0,-9 6-2 16,6 0 6-16,-9-3-2 0,-9 12 0 16,21-12 0-16,-21 12-2 0,14-7-1 15,-14 7 6-15,0 0 9 0,23 17 3 0,-16 0 5 16,1 4 1-16,-3 9 2 0,-3 4 0 16,1 3-1-16,-6 3-3 0,-1 5-1 0,-3 0-4 15,-2 3-2-15,3-3-2 16,-5 0-3-16,1-1-7 0,1-9-9 0,-1-5-12 15,1-2-16-15,4-5-13 0,1-3-21 16,1-5-21-16,1-3-32 0,2-12-128 0,0 0-429 16,0 0-69-16,0 0 45 0,20-53-786 15,1 19-1321-15</inkml:trace>
  <inkml:trace contextRef="#ctx0" brushRef="#br0" timeOffset="4000.31">29072 6503 5134 0,'21'-10'9'15,"-1"4"15"-15,-6 1-7 0,-14 5 2 16,21-9-2-16,-21 9-19 0,19-4 4 16,-10 2-38-16,-9 2-58 0,23-2-64 15,-23 2-60-15,21 4-71 0,-10 0-80 0,-11-4-156 16,16 9-13-16,-11-4-289 0,-5-5-310 16</inkml:trace>
  <inkml:trace contextRef="#ctx0" brushRef="#br0" timeOffset="4166.2">29300 6667 3021 0,'0'0'151'0,"-3"33"21"0,1-15-2 0,-4 5 20 16,3 3 15-16,-3 2 8 0,-2 4 8 16,3 0-3-16,-5 9-15 0,1-3-3 0,-2-1-12 15,0 4-16-15,0-5-18 0,-1 3-24 16,-1-2-20-16,-1-1-22 0,4-7-50 16,2-11-67-16,1 6-73 0,2-8-72 15,4-9-124-15,1-7-152 0,0 0-173 16,0 0 77-16,0 0-451 0,49-47-599 0</inkml:trace>
  <inkml:trace contextRef="#ctx0" brushRef="#br0" timeOffset="4332.35">29940 6750 3868 0,'21'-9'167'0,"-3"3"19"0,-1 3 5 0,-17 3 7 16,30-8-4-16,-9 2-12 0,-21 6-15 15,45-4-16-15,-17 4-20 0,-28 0-12 16,64 0-36-16,-25 0-45 0,-7 2-52 15,-1 4-57-15,-1-4-95 0,0 3-105 16,-1 1-107-16,-7-2-200 0,-4 2 5 0,-18-6 32 16,18 9-316-16,-18-9-340 0</inkml:trace>
  <inkml:trace contextRef="#ctx0" brushRef="#br0" timeOffset="4499.76">30233 7037 3619 0,'-21'17'161'0,"2"-1"28"0,2-4 11 0,8-1 7 16,-3-3-8-16,12-8-2 0,-10 17-9 15,10-17-10-15,0 0-18 0,0 0-17 0,26 39-28 16,-8-30-48-16,7-2-42 0,3 0-41 16,2-6-63-16,11-1-93 0,-6 0-95 15,7-1-104-15,1-7-178 0,1-5-28 16,6-2 38-16,4-2-317 0,-3-7-337 16</inkml:trace>
  <inkml:trace contextRef="#ctx0" brushRef="#br0" timeOffset="5016.16">32115 6893 3215 0,'0'0'-27'0,"-10"-21"-6"15,10 21-4-15,-20-27 6 0,6 18 1 0,-4-9 13 16,-1 1 25-16,3 2 53 0,-5-4 53 15,0 2 29-15,3 2 9 0,-3-4 7 16,-2 4-4-16,5-3-8 0,-5 6-25 0,2-1-4 16,-1 2-18-16,-2 2-13 0,-4 3-1 15,-2 2-8-15,30 4-5 0,-62 0 0 0,26 7-5 16,1 1-3-16,-2 1-4 0,2 6-14 16,-1 5 0-16,5 0-4 0,2-3-5 15,1 5-2-15,4 5 2 0,2-5-4 0,3 6 5 16,4-6 3-16,3 1 7 15,7 2 12-15,3-1 14 0,2 2 13 0,4-2 7 16,1 10 7-16,9 2 3 0,0-3-4 16,5 5 13-16,0-2 0 0,0-4-1 15,0-1-5-15,-1 0 0 0,1-3 12 0,-4-6-9 16,0-1-2-16,-2-1-7 0,-3-3-6 16,-1 0 4-16,-2 0 8 0,-7-17 3 0,8 30 4 15,-8-30-30-15,-4 28-48 0,4-28 0 16,-11 34-2-16,-3-19-3 0,0 5-2 0,-4-2-4 15,0 0-2-15,-6 3-4 0,-3-5-1 16,-1 4-3-16,-2-2-7 0,-2-5-8 16,2 1-11-16,0-5-17 0,2 0-18 15,4-9-21-15,3 0-24 0,1-4-135 16,3-5-216-16,5-6-88 0,10-4-187 0,6-3 12 16,12-8 48-16,8-4-504 0,10-3-992 15</inkml:trace>
  <inkml:trace contextRef="#ctx0" brushRef="#br0" timeOffset="5149.56">31976 7185 4221 0,'42'-5'26'0,"-12"-2"18"0,-2 7-3 0,-2-1 7 16,-2 1-3-16,-24 0-1 0,46 0-9 15,-46 0-12-15,33 0-18 0,-18 1-25 0,-15-1-23 16,24 0-39-16,-24 0-58 16,18 3-54-16,-18-3-42 0,12 9-53 15,-12-9-172-15,0 0-87 0,8 19-127 0,-8-19-140 16</inkml:trace>
  <inkml:trace contextRef="#ctx0" brushRef="#br0" timeOffset="5315.82">32324 7463 2658 0,'0'0'180'16,"7"30"44"-16,-7-30-19 0,3 28-27 15,-3-28 6-15,2 24-14 0,-2-24-10 0,-2 35-16 16,1-14 0-16,-1 6-26 0,-2-3-4 16,2 0-7-16,-2 6-19 0,-2 2-21 15,3 2-64-15,-3-2-55 0,1 2-61 0,-4 3-66 16,0 4-69-16,-1-3-67 15,-4-2-126-15,-2-3-110 0,-7 3 36 0,-2-2-117 16,-8 7-37-16</inkml:trace>
  <inkml:trace contextRef="#ctx0" brushRef="#br0" timeOffset="5616.07">30242 8936 3255 0,'-19'8'193'0,"19"-8"-1"16,0 0 5-16,0 0-11 0,0 0 2 0,0 0-7 16,0 0-1-16,0 0 0 0,0 0-6 15,0 0-10-15,0 0-19 0,0 0-13 0,92-13-20 16,-54 7-19-16,-1 4-11 0,6 2-10 15,-6-2-29-15,0 2-35 0,4 0-43 16,-2 2-38-16,-4 0-43 0,5 2-60 0,-8-2-57 16,4 3-70-16,1 3-50 0,-5-7-152 15,7 6-42-15,-7-7 9 0,-2 1-256 16,10 3-281-16</inkml:trace>
  <inkml:trace contextRef="#ctx0" brushRef="#br0" timeOffset="5999.64">31580 8801 3277 0,'18'-14'181'0,"-8"-2"24"16,0 1-10-16,-10 15-17 0,13-22-4 16,-7 9-4-16,-6 13-5 0,8-21-13 0,-8 21-6 15,0 0-19-15,3-20-11 0,-3 20-19 16,0 0-8-16,0 0-4 0,-26-21-8 16,26 21-11-16,-34-6-9 0,12 10-9 0,-12 3-2 15,-1 3-6-15,-7 3-11 16,-3 6-5-16,6-4-6 0,3 2-9 0,-2 5-13 15,10-2-11-15,0 1-6 0,2 0-9 16,9-1 6-16,8 3-8 0,4-6 7 0,5 4-8 16,1 1 13-16,5 1 0 0,7 6 8 15,4 1-3-15,1 1 3 0,3 0 12 16,4 0 14-16,-7-3 13 0,3-2 13 0,-2 2 18 16,1 0 13-16,-5-3 16 0,2-3 7 15,-7 1 14-15,2-1 3 0,-4-2-10 0,0 1 1 16,-6-4-6-16,-4 3-9 0,2-20-3 15,-14 42-8-15,0-19-8 0,-5 3-10 16,-8-4-4-16,-3 1-15 0,-2-3-30 0,-5 1-40 16,-2-8-64-16,3-4-72 15,-4-5-89-15,7-4-101 0,3-4-111 0,5-5-229 16,5-4 75-16,8-2-506 0,7-6-914 16</inkml:trace>
  <inkml:trace contextRef="#ctx0" brushRef="#br0" timeOffset="6168.52">31813 9109 4122 0,'32'-4'54'16,"-7"0"-7"-16,-1 3 0 0,-24 1-8 0,39-7-6 15,-22 6-23-15,2-3-27 16,-19 4-24-16,28-5-35 0,-28 5-41 16,25 0-46-16,-25 0-31 0,0 0-27 0,28 3-26 15,-28-3-108-15,18 7-88 0,-10 1-44 16,-8-8-69-16,13 21 150 0</inkml:trace>
  <inkml:trace contextRef="#ctx0" brushRef="#br0" timeOffset="6316.25">32113 9302 2332 0,'-1'26'210'0,"1"-26"21"16,-2 43 17-16,2-21 16 0,-2-1-13 0,2-21 3 15,-3 51 1-15,0-23 2 0,-3 2 8 16,1 4 3-16,-4 3-25 0,-2 3-12 0,-3-3-19 16,-2 1-42-16,2-2-21 0,-2-1-16 15,2-1-21-15,5-10-37 16,-3 0-54-16,5-7-64 0,-1-2-72 0,8-15-97 15,-7 13-119-15,7-13-169 0,0 0-127 16,0 0 64-16,0 0-473 0,54-26-689 0</inkml:trace>
  <inkml:trace contextRef="#ctx0" brushRef="#br0" timeOffset="6466">32426 9700 4160 0,'21'-8'149'16,"-21"8"34"-16,41-12 6 0,-22 9-1 15,-19 3-14-15,49-13-18 0,-21 9-12 0,2 0-17 16,0-1-21-16,2-1-42 0,-2 4-43 15,1 1-44-15,3-3-56 16,-4 1-72-16,2 2-87 0,-2-3-74 0,-4 2-72 16,-1-2-96-16,3 2-74 0,-4-3 12 15,4 1-252-15,-5-2-281 0</inkml:trace>
  <inkml:trace contextRef="#ctx0" brushRef="#br0" timeOffset="6649.33">33222 9557 2974 0,'0'0'128'0,"0"0"16"0,0 0-18 0,0 0 3 16,0 0 5-16,0 0 21 0,0 0 2 15,19 37-1-15,-20-16 1 0,1-21-12 0,-9 58-16 16,1-17-5-16,1 3-20 0,-3 1-6 16,3 9-19-16,-2-4-9 0,-5 9-31 15,1-1-35-15,1-9-44 0,3 1-62 16,-2-3-59-16,-2-2-67 0,-2-4-77 16,0-1-141-16,-5-5-85 0,1-1-20 0,-2-4-173 15,-5-2-211-15</inkml:trace>
  <inkml:trace contextRef="#ctx0" brushRef="#br0" timeOffset="7732.31">30840 10838 2663 0,'-45'-4'2'16,"8"-2"29"-16,-5-5 16 0,-8 0 15 16,4-1 3-16,-5-5 8 0,-2-1 1 0,-5 1-3 15,-1-2-7-15,-4-1-5 0,-1-1-10 16,-5 2-6-16,-1-3-7 0,-3-1-1 0,-15 1-5 16,-2-1 5-16,-4 1-4 0,0-1-3 15,-3 2 0-15,1-1-8 0,4-4 2 16,-5 2-6-16,5-3-1 0,0-5-1 0,4-3-1 15,2-6-4-15,-3-3-6 16,6-5-9-16,-2 1-1 0,2-4 1 0,-1-3 2 16,2-1-1-16,-1 2 1 0,2-9-1 15,1 0 0-15,1-7 0 0,2 1-7 16,0-10 5-16,2-2-4 0,2 1 1 0,-2-6-1 16,4-1 0-16,-4-4 1 0,-12 1 0 15,-5 5 2-15,-1 1 0 0,-1-2 4 0,7 1 7 16,0 1 1-16,6 5 3 0,3-1 3 15,4 1 0-15,9 2 0 0,-3-2 3 16,7 2-2-16,6 0-6 0,2 2 7 0,5-2-10 16,2 1 1-16,7-7-4 0,9 10 4 15,-3-19 0-15,10 17-5 0,-2 2-1 0,9 2 2 16,2 0 1-16,3 5 6 16,4 2-10-16,4 13 8 0,1-3-7 0,5 3 1 15,3 1-2-15,3 1 0 0,3 0 1 16,4-5 2-16,5-4 3 0,4 0-1 15,3 4-2-15,2-5 0 0,0 3-1 0,2-2 2 16,0-4 0-16,-1 6-1 0,3-1 0 16,-2 5-1-16,2-3 0 0,-1 5 2 0,1 0-1 15,1 5-3-15,3-3 0 0,2 11 3 16,-3-4 0-16,4 1-2 0,3 1 4 16,4 2-3-16,5-5 0 0,5 5 2 15,11-8-4-15,4-3 3 0,0 11-2 0,4-2 1 16,-2 7 2-16,-7 4 0 0,-3 2-2 15,4 7 0-15,3 0 1 0,-1 4 0 16,6 0 1-16,2 4 1 0,2 1-1 0,-1 3-1 16,22 0-1-16,2-1-1 0,3 2 1 15,2-1 4-15,6 5 4 0,-2-2 1 16,4 8 3-16,5 0 5 0,-4 3-9 0,-2 6-2 16,1 3 4-16,0 4-2 0,1 1-2 15,3 1-2-15,-7 1 5 0,0 5-4 0,-1 0-2 16,-2-4 1-16,1 3 0 0,-1 1-2 15,-2-2 0-15,1-4 1 0,5 5 1 16,-4-3-4-16,2-2 2 0,-4 10-2 0,5-3 3 16,-3-1 4-16,0 2 2 15,-8 5 0-15,-4 3-5 0,-2 3 17 0,-3-3-2 16,0-1-4-16,-4 6 3 0,-2-2-3 16,2 1 0-16,-1 1 3 0,-7 6-2 0,0-4-3 15,-1 5-3-15,2 3 2 0,-1 1 4 16,1 4-14-16,-1 0 0 0,2 4 0 15,3 4 1-15,-1 5-2 0,-3 8 0 0,-1 5 4 16,-1 6-2-16,-7 0 4 0,0 8-5 16,-5 3 3-16,-3 10 5 0,-8 5 2 15,-5 8-1-15,-9 3 4 0,-5 8 0 0,-6 4 3 16,-4 2 1-16,-8 1-4 16,-7 6-1-16,-14 4-2 0,0-1 4 0,0 4-2 15,-8-3-5-15,-11-4 3 0,-3 1 3 16,-7-2 1-16,-2-5 3 0,-10 1-1 0,-5-8-5 15,-4-8-3-15,-4-5 2 0,-5-8-3 16,3-5-11-16,-6-7-16 0,0-9-25 16,-2-10-41-16,-1-7-42 0,-1-4-51 0,1-8-39 15,-5-14-136-15,16-14-154 0,-2-4 52 16,3-6-115-16,2-7 108 0</inkml:trace>
  <inkml:trace contextRef="#ctx0" brushRef="#br0" timeOffset="30748.85">17990 9660 3360 0,'32'19'-28'0,"7"11"4"15,1 13 4-15,12 19-9 0,5 7 1 16,-1 8-5-16,1 4 2 0,-1-5 2 0,-4 5 3 15,-1-6 1-15,-12-13 3 0,-7-2 5 16,-8-2 2-16,-3-1 2 0,-12-9 3 0,-9 3-1 16,-14 7-9-16,-11 4-28 0,-7-2-54 15,1 2-79-15,-20 15-254 0,13-18-51 0,5-2 21 16,1-4 117-16,11-2 103 0</inkml:trace>
  <inkml:trace contextRef="#ctx0" brushRef="#br0" timeOffset="30947.67">18517 11872 2109 0,'6'18'176'0,"-2"-5"19"15,-2 0-3-15,-2 0-22 0,-2 2-13 16,-2-2-18-16,2 0-20 0,-4-2-24 0,3 2-7 16,-1-1-12-16,4-12-11 0,-5 15-6 15,5-15-13-15,-10 9-41 0,10-9-23 16,0 0-35-16,-6 8-32 0,6-8-54 0,0 0-34 15,0 0-74-15,0 0-58 0,0 0-70 16,0 0-68-16,36-17-76 0,-36 17 214 16</inkml:trace>
  <inkml:trace contextRef="#ctx0" brushRef="#br0" timeOffset="31031.46">18655 12041 1767 0,'0'0'-17'0,"0"0"-3"0,0 0-12 15,0 0-51-15,0 0-111 0,0 0-245 0,7-18-114 16,-7 18 405-16,0-21 51 0</inkml:trace>
  <inkml:trace contextRef="#ctx0" brushRef="#br0" timeOffset="32248.78">13444 14899 2079 0,'4'24'310'16,"-2"-3"75"-16,3-3 77 0,-3-6-51 15,2 1 24-15,-1-2 23 0,-3-11 6 0,0 0-4 16,6 22-59-16,-6-22-20 0,0 0-26 15,1 16-29-15,-1-16-25 0,0 9-36 16,0-9-151-16,0 0-48 0,0 0-13 0,0 17-17 16,0-17-21-16,0 0-28 0,-9 15-31 15,9-15-34-15,-5 13-79 0,1-7-313 0,1 5-161 16,1 0-77-16,2-11-4 0,-4 24-651 16,8-11-1209-16</inkml:trace>
  <inkml:trace contextRef="#ctx0" brushRef="#br0" timeOffset="32413.99">13450 15591 4187 0,'-10'9'-92'0,"1"-2"33"0,1 1 39 15,8-8 21-15,-9 5 14 0,9-5 1 16,0 0-2-16,-10 8-4 0,10-8-6 0,0 0-10 16,0 0-39-16,-11 8-56 0,11-8-82 15,0 0-79-15,-7 5-168 0,7-5-108 16,-14 10 46-16,14-10-70 0,-11 7 134 0</inkml:trace>
  <inkml:trace contextRef="#ctx0" brushRef="#br0" timeOffset="33016.33">13179 15583 3617 0,'0'0'398'0,"0"0"30"0,-21-11 30 16,21 11 36-16,0 0-26 0,0 0-10 0,9-14-25 16,-9 14 6-16,44-10-54 0,-3-4-244 15,17 0-4-15,2-3-10 0,8-2-13 0,-3-6-20 16,5 3-94-16,-4-1 0 0,-4 3 0 15,-6-6 0-15,-6 7 0 0,-2 0 0 16,-15 4 0-16,1 0 0 0,-11 6 0 16,-5 1 0-16,-5-1 0 0,-5 1 0 0,-5 4 0 15,-3 4-32-15,0 0-128 0,0 0-14 16,0 0-8-16,-42-4-209 0,21 11-241 16,-8-2 1-16,-1-3 43 0,0 0-923 0</inkml:trace>
  <inkml:trace contextRef="#ctx0" brushRef="#br0" timeOffset="33214.44">13655 15291 4598 0,'-30'0'-1'0,"7"2"81"0,3 3 67 0,6-3 43 15,14-2 43-15,-28 10 35 0,16-1-4 16,-3 0 23-16,2 6 27 0,2 6 29 0,-5 5 20 16,0 10-4-16,3 5-169 0,-2 16-73 15,-3 4-3-15,4 3-3 0,-7 5-7 16,3 2-5-16,-9 5-88 0,5 2-11 16,-8 16 0-16,0-2 0 0,-2-1 0 0,-4-2 0 15,6-18 0-15,4-2 0 0,-2-3 0 16,3-2 0-16,3-10 0 0,-2-7 0 0,6-11 0 15,6-5 0-15,1-6 0 0,1-14 0 16,-1-9-190-16,11-2-81 0,0 0-209 16,-13-24-317-16,10 1-993 0,6-2-1844 0</inkml:trace>
  <inkml:trace contextRef="#ctx0" brushRef="#br0" timeOffset="33531.39">13070 16101 5842 0,'5'-12'-53'0,"-3"-1"55"16,1 4 44-16,-3 9 27 0,0 0 12 15,17-13 12-15,-6 7-3 0,-11 6 10 16,32-5 7-16,-12 1 0 0,9 0 16 0,2-1-1 16,8-3-9-16,0-1-3 0,2-3 12 15,2 1-1-15,4-6 3 0,-12 0 10 0,11-2-69 16,-11 5-24-16,2-2-1 0,-5 1 0 16,-2 1-4-16,-5 1-2 0,-9 5-2 15,2 0-4-15,-6 7-2 0,-12 1 2 0,0 0 1 16,32 9-2-16,-24 0 2 0,0 4 0 15,-5 8-2-15,-1 6-3 0,-2 2-1 16,-2 5-1-16,-7 11-3 0,1 0-20 0,-10 11-3 16,-3 0 0-16,-7 1 0 0,-4-3 0 15,-2-3 0-15,-1-2 0 0,-8-3 0 16,-1-3 0-16,1-7-15 0,0-6-60 0,-4-7-32 16,8-7-31-16,-4-6-39 0,2-10-307 15,-1-6-292-15,8-5 63 0,6-7-885 16,4-9-1481-16</inkml:trace>
  <inkml:trace contextRef="#ctx0" brushRef="#br0" timeOffset="33716.19">13273 16055 5061 0,'25'31'45'0,"-13"-9"76"16,8 14 66-16,10 7 34 0,0 6 16 16,1 1 13-16,5 3 3 0,-1-1 4 15,4-7 2-15,-2 4-3 0,-2-4-14 0,3-3-62 16,-6-5-116-16,-4-7-6 0,-7-2-8 15,-1-6-9-15,-5-8-15 0,-4-1-23 0,5-9-32 16,-16-4-40-16,20-17-51 0,-5-7-361 16,1-18-281-16,4-23 67 0,0-16 19 0,6-34-692 15,10-3-1214-15</inkml:trace>
  <inkml:trace contextRef="#ctx0" brushRef="#br0" timeOffset="33881.12">14537 15216 5371 0,'0'0'193'15,"30"0"65"-15,-30 0 49 0,28 4 23 16,-17-1-23-16,6-3-33 0,-2 4-25 0,0-2-22 16,0 3-143-16,0-1-40 0,-4 2-28 15,7-1-33-15,-9 1-35 0,0 4-140 0,-6-3-193 16,-1 0-131-16,1 5-190 0,-3-12 11 16,-6 28 41-16,2-10-531 0,-3 6-1044 15</inkml:trace>
  <inkml:trace contextRef="#ctx0" brushRef="#br0" timeOffset="34031.28">14548 15658 4449 0,'-6'7'156'0,"6"-7"56"0,0 0 48 0,-2 21 17 16,2-21-21-16,0 0-40 0,16 11-17 15,-16-11-21-15,13 6-17 0,-2 0-29 16,-1 3-54-16,-1 0-63 0,-2-1-95 16,5 7-89-16,-5 2-104 0,-1 2-101 0,-3 7-269 15,-3 0-20-15,-2 14 86 0,1-3-463 16,-5 10-701-16</inkml:trace>
  <inkml:trace contextRef="#ctx0" brushRef="#br0" timeOffset="34164.25">14484 16462 3958 0,'-9'21'269'16,"4"-6"44"-16,-1-7 46 0,2 1 62 15,4-9-16-15,0 0-46 0,0 0-29 16,0 0-35-16,0 0-30 0,47-41-42 16,-28 15-61-16,5-14-93 0,6-13-103 15,-2-5-130-15,5-32-142 0,8-5-167 0,-10-10-214 16,-2-10-15-16,2 3 46 0,7-3-518 15,-3 8-1029-15</inkml:trace>
  <inkml:trace contextRef="#ctx0" brushRef="#br0" timeOffset="34331.91">15318 14593 4591 0,'18'-9'195'0,"-7"5"51"16,-11 4 20-16,30-8-3 0,-17 8-45 15,-13 0-30-15,39-1-17 0,-18 1-17 16,1 1-15-16,1 3-39 0,1-2-43 0,-4 0-74 15,0 4-81-15,-1-4-84 0,-5 1-72 16,-14-3-80-16,18 2-137 0,-11 0-196 0,-7-2 55 16,0 0-460-16,0 0-780 0</inkml:trace>
  <inkml:trace contextRef="#ctx0" brushRef="#br0" timeOffset="34548.4">15369 14612 3717 0,'-12'11'71'0,"0"2"57"16,6 2 52-16,-3 4 48 0,-3 7 23 15,1 10 24-15,-1 5 28 0,0 4 34 16,-6 9-17-16,2 1 2 0,-2 3-10 16,1 2-23-16,-2-4-27 0,0 1-29 0,0 1-19 15,1-4-78-15,6-9-81 0,0-2-7 16,0-5-13-16,3-8-15 0,3-6-20 16,1-3-21-16,1-6-17 0,2-8-30 0,2-7-124 15,0 0-232-15,0 0-99 0,0 0-167 16,15-43 3-16,-2 19 30 0,4-8-525 0,-4-1-1043 15</inkml:trace>
  <inkml:trace contextRef="#ctx0" brushRef="#br0" timeOffset="34781.15">15325 15000 4095 0,'9'-13'74'0,"0"4"48"0,3-3 37 16,-12 12 28-16,20-11 1 0,-7 5 4 16,0 1 5-16,10-3 6 0,-7 2 5 15,12-1-6-15,-5 0 3 0,7-1-16 0,-2 3 6 16,-1-3 2-16,1 1-4 0,6-3-5 15,-10 3 0-15,6-1-6 0,-4 0-9 0,-2 1-115 16,-1 1-13-16,-2 1-4 0,-3-1-3 16,1 2-6-16,-2-1-4 0,2 3-4 0,-6 0-10 15,0-3-8-15,0 1-11 0,-13 4-14 16,19-2-12-16,-19 2-16 0,13-4-16 16,-13 4-20-16,0 0-176 0,0 0-114 15,0 0-80-15,0 0-130 0,2 15-112 16,-2-15 29-16,-22 24-554 0,1-8-1077 0</inkml:trace>
  <inkml:trace contextRef="#ctx0" brushRef="#br0" timeOffset="34998.83">15447 15191 4025 0,'-12'8'2'0,"3"-1"45"16,9-7 58-16,-8 10 52 0,8-10 49 0,0 0 21 16,0 0 19-16,0 0 5 0,0 0-9 15,0 0-26-15,62-16-23 0,-35 9-19 0,-7-2-24 16,6-3-9-16,-5 3-14 0,1 4-17 15,-5 1-39-15,4-6-31 0,-3 7-41 16,-8-3-44-16,5 1-52 0,-15 5-55 0,21-3-50 16,-21 3-54-16,9-1-67 0,-9 1-103 15,0 0-147-15,0 0-42 0,0 0 55 16,0 0-405-16,0 0-521 0</inkml:trace>
  <inkml:trace contextRef="#ctx0" brushRef="#br0" timeOffset="35180.96">15459 15274 3365 0,'-12'13'112'0,"0"0"50"15,3 2 50-15,1-2 35 0,-2 8 19 16,1 3 4-16,0 6 8 0,-1 8 29 16,1 1 4-16,-4 2-42 0,0 3 0 0,4-2-16 15,-2 0-18-15,-1-1-20 0,3-1-18 16,0-9-18-16,1-1-21 0,-2-1-9 16,3-7-44-16,2 1-75 0,1-9-15 15,1 1-20-15,0 1-19 0,1-7-78 0,2-9-157 16,0 0-99-16,0 0-89 0,0 0-95 15,0 0-122-15,0 0-2 0,0 0-552 16,14-40-1072-16</inkml:trace>
  <inkml:trace contextRef="#ctx0" brushRef="#br0" timeOffset="35497.92">15277 15658 4005 0,'0'0'-22'0,"-3"-15"34"16,3 15 28-16,0 0 21 0,0 0 9 0,0 0-7 15,0 0-4-15,9-20 1 16,-9 20-16-16,15-8-3 0,-2 0 5 15,6 3 1-15,-2 1 11 0,7-3 6 0,-1-5 26 16,9 3 11-16,-2-6 13 0,3 4 5 16,1-6 19-16,3 2-4 0,-1-2-8 0,0 0-25 15,0-2-10-15,-1 3-9 0,-1 0-9 16,-2 3-7-16,-2 2-3 0,-6 2-14 0,-6 1 4 16,2 3 2-16,-20 5 12 0,24 4 6 15,-24-4 1-15,18 18-5 0,-11-1 6 16,-4 6-10-16,-3-1-5 0,-1 8-2 0,-6 5-5 15,4 7-2-15,-7 1-5 16,0 4-5-16,0-6-1 0,0 4-17 0,-2-7-35 16,-2-3-41-16,1-1-47 0,1-10-58 15,2 3-48-15,-3-13-62 0,5-4-88 0,-5-4-142 16,2-5-165-16,11-1 48 0,0 0-460 16,-21-24-790-16</inkml:trace>
  <inkml:trace contextRef="#ctx0" brushRef="#br0" timeOffset="35697.21">15654 15372 3543 0,'0'0'8'0,"-7"-8"46"16,7 8 27-16,0 0 12 0,0 0 20 0,-19 35 22 15,15-16 8-15,0 11 15 16,-3 0-3-16,4 5 15 0,-1 7-17 0,-4 1-12 16,0 0-17-16,-1 1-12 0,2-2-13 15,2-11-10-15,-4 2-19 0,6 1-49 16,-3-8-51-16,3 1-58 0,-5-7-60 0,4-5-52 15,-2-1-78-15,5-7-88 0,1-7-178 16,-8 9 22-16,8-9-17 0,0 0-205 0,0 0-230 16</inkml:trace>
  <inkml:trace contextRef="#ctx0" brushRef="#br0" timeOffset="35980.37">15401 15789 2716 0,'0'0'146'15,"0"0"34"-15,0 0 34 0,0 0-19 0,-26 17 13 16,22-11 5-16,4-6-9 0,0 0-5 16,-9 17-3-16,9-17 1 0,0 0-1 15,2 19-7-15,-2-19-7 0,0 0-9 0,0 0-9 16,14 17-20-16,-14-17-1 0,0 0-8 16,16 1-23-16,-16-1-8 0,0 0-5 0,26 0-12 15,-26 0-10-15,0 0-12 0,0 0-23 16,41-8-29-16,-28 1-29 0,1 4-28 15,-14 3-34-15,30-14-34 0,-18 5-35 0,7 4-51 16,-2-7-32-16,-3 3-31 16,-2 1-71-16,2 1-18 0,-7-1-60 0,2-1-116 15,-9 9 4-15,14-6-418 0,-14 6-458 16</inkml:trace>
  <inkml:trace contextRef="#ctx0" brushRef="#br0" timeOffset="36231.26">15407 15964 2974 0,'-15'9'57'0,"8"3"54"16,-3-3 34-16,3-2 9 0,7-7 15 0,-10 13 12 16,10-13 41-16,-3 8 13 0,3-8 19 15,0 0 8-15,0 0-2 0,0 0-10 16,25 17-13-16,-25-17-45 0,28 5-4 0,-10-1-29 16,0-4-8-16,5 0-13 0,-4 0-13 15,-19 0-6-15,41-4-14 0,-19 3-8 16,-5 1-17-16,-3 0-9 0,4-4-25 15,-5 2-20-15,-13 2-41 0,23-6-32 0,-23 6-49 16,18-1-59-16,-9-3-55 0,-9 4-67 16,16-8-55-16,-11 4-62 0,-5 4-133 0,10-11-86 15,-10 11 32-15,0 0-448 0,0 0-674 16</inkml:trace>
  <inkml:trace contextRef="#ctx0" brushRef="#br0" timeOffset="36448.11">15587 15992 3172 0,'-11'7'-22'0,"11"-7"54"0,-6 8 41 16,6-8 27-16,0 0 34 0,-11 23 30 0,7-14 26 16,-2 7 32-16,-1 0 32 0,1 2 17 15,-3 5 8-15,0-1 5 0,-5 6 4 16,-1 2-30-16,-4-2-3 0,-1 3-24 0,1-3-24 16,-4 2-18-16,3-4-17 0,-6 0-19 15,5-2-19-15,-3-1-57 0,0-4-52 0,1-4-65 16,2-6-86-16,7 1-97 0,-4-9-111 15,11-2-117-15,7 1-195 0,-14-13-37 16,14 13 74-16,3-21-481 0,6 6-821 16</inkml:trace>
  <inkml:trace contextRef="#ctx0" brushRef="#br0" timeOffset="36615.54">15636 16258 4184 0,'18'11'165'0,"-1"-1"46"15,-2 1 10-15,-1 0-7 0,-7 1-15 16,4 1-18-16,1 0-21 0,-3 3-32 15,-4-4-14-15,5 5-15 0,-6-4-15 0,3-2-48 16,-7-11-62-16,7 22-58 0,-5-10-77 16,2-5-86-16,-4-7-128 0,0 16-212 0,0-16 0 15,-9 14 52-15,-4-6-411 0,-4-1-473 16</inkml:trace>
  <inkml:trace contextRef="#ctx0" brushRef="#br0" timeOffset="36881.26">13328 17443 3549 0,'-83'34'184'0,"14"-2"51"0,12-6 49 15,8-5 23-15,10-6 29 0,16-6 0 16,16 2 20-16,7-11-8 0,0 0 42 0,107 2 32 16,9-17 2-16,29-7-35 0,65-8-268 15,25-2-6-15,18 3-9 0,31 7-12 0,22 2-10 16,14 4-6-16,10 5-45 15,10 0-33-15,-15 5 0 0,-11 1 0 0,-15 3 0 16,-34-4 0-16,-23 2 0 0,-35-7 0 16,-53 4 0-16,-21-3 0 0,-22-3 0 0,-31 4 0 15,-8 0 0-15,-19-1-49 0,-17-3-82 16,-15 1-19-16,-8-4-27 0,-11 1-229 0,-5-2-389 16,-15-5 74-16,-5-4-892 0,-16-9-1507 15</inkml:trace>
  <inkml:trace contextRef="#ctx0" brushRef="#br0" timeOffset="37164.22">13804 17316 5299 0,'0'0'-47'0,"31"-13"54"16,-4 9 82-16,12-2 85 0,10 4 46 15,20 0 51-15,16-3 12 0,18 5 1 0,15 0-7 16,11 0-23-16,8 1-19 0,10 5-29 16,10-4-146-16,6-2-7 0,4 6-4 15,43 1-7-15,-43-1-9 0,0 3-13 16,-3-1-13-16,-2 1-16 0,-10-3-17 16,-8-1-17-16,-13-5-22 0,-9 2-26 0,-9-4-226 15,-14-9-174-15,-24 2-168 0,-16-7-39 16,-15-4 6-16,-17 2-589 0,-20-5-1134 0</inkml:trace>
  <inkml:trace contextRef="#ctx0" brushRef="#br0" timeOffset="37348.19">14081 17239 5985 0,'0'0'236'0,"124"-4"-24"15,8-4-6-15,68-6 53 0,35-9 34 0,27-9 8 16,31-3-173-16,20-5-45 15,14-1-4-15,21-2-7 0,7-1-8 0,0 9-7 0,1 5-22 16,-9 4-31-16,-11 11-46 16,-26 2-47-16,-24 5-56 0,-22 3-172 0,-28 2-488 15,-25 6 90-15,-58-3-934 0,-14-3-1574 16</inkml:trace>
  <inkml:trace contextRef="#ctx0" brushRef="#br0" timeOffset="54979.88">21221 8775 5671 0,'13'12'-83'0,"-13"-7"-226"0,0-5-168 0,-24 8-204 16,0-1 42-16,-6 8 71 0,-4 5-232 15,0 3-285-15</inkml:trace>
  <inkml:trace contextRef="#ctx0" brushRef="#br0" timeOffset="55096.57">20917 9000 2172 0,'0'0'-182'0,"0"0"7"0</inkml:trace>
  <inkml:trace contextRef="#ctx0" brushRef="#br0" timeOffset="55429.58">20903 8981 1614 0,'-10'-7'12'16,"10"7"23"-16,0 0 5 0,0 0 20 15,0 0 28-15,0 0-3 0,0 0-24 0,-34 12-2 16,23-4-4-16,-2 5-12 0,0 2-3 15,0 6 2-15,-1 0-8 0,0 3-2 16,0 6-3-16,1 4-11 0,0 0 13 0,0 3-14 16,2-1 2-16,-3 3 2 0,4-2-9 15,-4 3 2-15,-1 3-2 0,-2 2 2 0,-1 8-3 16,-8 1-10-16,3 0 11 0,-7 5-5 16,0 3-5-16,0 0 5 0,-2 1-3 0,-4 1-4 15,8-5 9-15,4-2-3 16,-2-4-2-16,9-15 1 0,2 0-3 15,0-4 0-15,2-6-4 0,7-3 3 0,-3-5 0 16,3 1 1-16,4 1 0 0,1 1 1 16,2 3 4-16,1 6-6 0,7 11-1 0,3 4 4 15,1 9-3-15,4 2 0 0,-2-1 6 16,-3-3-2-16,4-5 2 0,-3-2-3 16,0-2-14-16,2 2-28 0,-2-6-31 0,4 4-22 15,6 1-32-15,-2 3-44 0,7-5-57 16,2-3-47-16,3-4 15 0,3 1-112 0,7 3 98 15</inkml:trace>
  <inkml:trace contextRef="#ctx0" brushRef="#br0" timeOffset="55547.89">21170 11900 1403 0,'14'44'35'16,"-9"-3"1"-16,-5-3-9 0,-3-1 4 0,-3 8-2 16,-4 2-7-16,-2 0-4 0,-11 7 4 15,5 0-18-15,-9 3-33 0,3-1-72 0,-8-9-168 16,-2 0-204-16,8 4-114 0,-2-10 529 15,-1 1 19-15</inkml:trace>
  <inkml:trace contextRef="#ctx0" brushRef="#br0" timeOffset="55729.88">20779 13420 1872 0,'-15'28'215'0,"-2"-6"-25"16,-2 4-18-16,-4 1-17 0,2 1-18 15,-2 0-16-15,-2 2-5 0,2-2-27 0,2-2-16 16,-4-2-37-16,4 1-36 0,5-8-51 16,0 2-49-16,5-6-79 0,1 4-92 0,1-8-196 15,-2 0-6-15,8 1 29 0,3-10 282 16</inkml:trace>
  <inkml:trace contextRef="#ctx0" brushRef="#br0" timeOffset="55914.03">20712 14149 1695 0,'3'24'32'16,"3"-1"36"-16,-3-1 40 0,1-3 9 0,0-1 14 16,1 3 8-16,3-4 3 0,-4 2-5 15,1 0 13-15,1-2-10 0,-4-3-17 0,1 2-10 16,3-3-9-16,-3-4-20 0,-3-9-11 16,5 19-30-16,-3-15-61 0,-2-4-80 15,5 9-106-15,-5-9-194 0,0 0-93 0,0 0 36 16,19 5-25-16,-19-5 254 0</inkml:trace>
  <inkml:trace contextRef="#ctx0" brushRef="#br0" timeOffset="56112.17">20777 14554 2822 0,'-3'9'188'0,"-4"0"-14"0,4-1-34 0,3-8-13 15,-8 13 1-15,8-13-16 0,-9 7-6 16,9-7 1-16,-10 6 4 0,10-6-10 0,0 0 6 15,0 0-8-15,-9 7-18 0,9-7-11 16,0 0-17-16,0 0-37 0,0 0-63 16,0 0-85-16,0 0-117 0,-11-20-226 15,6 7-52-15,-4-2 2 0,0 0-164 16,0-4-180-16</inkml:trace>
  <inkml:trace contextRef="#ctx0" brushRef="#br0" timeOffset="56331.95">20505 14209 3061 0,'-23'4'60'0,"23"-4"4"16,-16-4-1-16,16 4 14 0,0 0-3 15,-8-8 0-15,8 8-6 0,0 0-4 0,0 0-7 16,8-22-5-16,-8 22 3 0,16-15-3 16,-5 7-4-16,-2 1-8 0,0-1-1 0,-2-1-11 15,-7 9 0-15,14-8-1 16,-14 8-8-16,9-5-5 0,-9 5-3 0,0 0-14 0,7-6-27 15,-7 6-29-15,0 0-43 16,0 0-48-16,0 0-51 0,4-11-66 0,-4 11-230 16,0 0-13-16,0 0-105 0,0 0 3 15</inkml:trace>
  <inkml:trace contextRef="#ctx0" brushRef="#br0" timeOffset="56512.55">20642 13958 2816 0,'0'0'148'0,"0"0"2"0,0 0-13 15,0 0-25-15,0 0-7 0,0 0-9 16,0 0-11-16,0 0-4 0,15 0-9 16,-15 0-6-16,0 0-13 0,0 0-18 0,0 0-18 15,0 0-27-15,0 0-36 0,0 0-37 16,0 0-40-16,0 0-68 0,0 0-62 16,-5-16-207-16,5 16-64 0,0 0 48 0,-16-12-28 15,16 12 230-15</inkml:trace>
  <inkml:trace contextRef="#ctx0" brushRef="#br0" timeOffset="56746.17">20503 13894 2272 0,'0'0'149'16,"0"0"1"-16,0 0 1 0,0 0-17 0,0 0-4 16,-10 6-10-16,10-6 11 0,0 0-14 15,0 0 4-15,0 0-12 0,0 0-5 0,0 0-6 16,0 0-5-16,0 0-4 0,0 0-12 15,0 0-17-15,0 0-1 0,0 0 0 0,0 0-18 16,0 0 1-16,0 0-9 0,0 0-14 16,0 0-41-16,0 0-64 0,-11 6-101 15,11-6-102-15,0 0-222 0,0 0-50 0,0 0 47 16,0 0-87-16,0 0 43 0</inkml:trace>
  <inkml:trace contextRef="#ctx0" brushRef="#br0" timeOffset="57048.37">20544 14160 2227 0,'0'0'42'15,"0"0"0"-15,0 0 19 0,0 0 15 0,-3-17 17 16,3 17 9-16,0 0 5 0,0 0 3 15,0 0 9-15,5-20 11 0,-5 20-7 0,0 0-21 16,0 0-10-16,4-16-11 0,-4 16-7 16,0 0-5-16,0 0-12 0,5-7-3 15,-5 7-1-15,0 0-7 0,0 0-6 16,0 0 0-16,18-4-2 0,-18 4-7 16,0 0-5-16,0 0-20 0,0 0-42 0,0 0-74 15,20 4-98-15,-20-4-148 0,0 0-200 16,0 0 38-16,17-6-98 0,-17 6 4 0</inkml:trace>
  <inkml:trace contextRef="#ctx0" brushRef="#br0" timeOffset="57530.41">20946 14074 2858 0,'0'0'292'0,"0"0"12"15,0 0 16-15,0 0 14 0,0 0 9 0,0 0-12 16,0 0-19-16,20-4-25 0,-20 4-44 15,0 0-42-15,0 0-18 0,0 0-12 0,0 0-8 16,4-19-5-16,-4 19 2 0,0 0-3 16,0 0-3-16,0 0-20 0,0 0-11 0,0 0-13 15,0 0-8-15,0 0-12 0,-60 7-52 16,37 5-17-16,-7 3 0 0,0 2-4 16,-2 4-4-16,2-3 1 0,-1 5-2 0,2-1-4 15,1 1 1-15,0-2-2 16,8-1-1-16,1-3-1 0,2 2 1 0,4-2-2 15,0 3 0-15,1-5 0 0,5 4-2 16,5-2 2-16,0 3-1 0,2-1-1 0,4 4 3 16,3 5-4-16,7 0 0 0,9 0 3 15,-3 0-2-15,8 0 1 0,7 4-2 0,2 2 3 16,0-6 0-16,0 4 4 0,-5 2 0 16,-4-10 1-16,-1 8 3 0,-5-4 3 0,-5-4 1 15,-3 3 4-15,-2-5 4 0,-4-2 4 16,-7 3 1-16,-1-4 3 0,-3 4 3 15,-5 1-1-15,-5 1 3 0,-5 3-1 0,-5-2 0 16,-2-4-3-16,-5 5-9 0,0-7-24 16,-2 1 0-16,-3-3 0 0,3-1 0 15,-2-2 0-15,1-2 0 0,5-3 0 16,3-5 0-16,-1 1 0 0,6-10 0 0,-1 2 0 16,-4-9-32-16,7 0-104 0,2-21-43 15,4-8-50-15,8-8-481 0,6-8-57 0,9-12-942 16,8-2-1691-16</inkml:trace>
  <inkml:trace contextRef="#ctx0" brushRef="#br0" timeOffset="57679.86">21205 14179 5991 0,'16'0'26'0,"-3"3"28"16,-13-3 9-16,19 10 0 0,-12-6-7 16,-7-4-6-16,16 9-4 0,-7-5-11 0,5 0-39 15,-14-4-60-15,30 5-99 0,-18-5-106 16,9 0-105-16,-3 2-294 0,-2 0 39 0,-2 3 59 15,4 3-432-15,-6-2-610 0</inkml:trace>
  <inkml:trace contextRef="#ctx0" brushRef="#br0" timeOffset="57845.93">21562 14407 3988 0,'-3'16'194'0,"-3"-2"27"16,4 4 12-16,-1-1 22 0,-4 5 5 0,4 2-6 16,1 2-17-16,-3 8-33 0,1 1-2 15,0 10-20-15,2 3-10 0,1-3-25 16,-3 3-11-16,2 1-4 0,-2-2-20 15,2 0-17-15,-2-10-15 0,2-1-54 0,2-10-70 16,-2-3-116-16,4-8-123 0,-2-4-156 16,0-11-229-16,0 0-39 0,0 0 72 0,18-45-491 15,-4 7-913-15</inkml:trace>
  <inkml:trace contextRef="#ctx0" brushRef="#br0" timeOffset="58013.54">22082 14288 4980 0,'0'0'270'0,"0"0"-5"15,0 0-33-15,14-4-8 16,-14 4-4-16,12-4-13 0,-12 4-20 0,27-4-19 16,-9 0-11-16,8-1-23 0,4 1-9 15,4-4-43-15,0 3-37 0,4-3-90 0,-3 1-96 16,-8-1-94-16,-6 3-82 0,-3 3-84 16,-6 0-123-16,-12 2-170 0,18 6 49 15,-18-6-503-15,0 20-969 0</inkml:trace>
  <inkml:trace contextRef="#ctx0" brushRef="#br0" timeOffset="58179.84">22273 14638 4960 0,'-4'11'244'0,"4"-11"14"0,0 0-18 0,-2 17 7 15,2-17 18-15,0 0-22 16,23 12-23-16,-8-7-22 0,-15-5-21 0,40 2-24 16,-18-4-16-16,8-2-24 0,-2 3-62 15,0-5-92-15,0-1-103 0,-5-1-106 0,2-1-89 16,-5-8-108-16,-3 6-206 0,-6-6-51 15,-4 0 51-15,1-4-492 0,-2-3-956 16</inkml:trace>
  <inkml:trace contextRef="#ctx0" brushRef="#br0" timeOffset="58596.3">23978 13716 5387 0,'5'-17'237'0,"1"2"-25"0,-1-2-15 15,3 5 1-15,2-1 15 0,0 6 1 16,3-4 6-16,12 1 9 0,5-3 4 16,5 6-13-16,5 1-142 0,7 2 3 0,15 2 3 15,-2 2-3-15,3 0-3 0,9 0-8 16,-4 4-4-16,-1-2-7 0,2 4-25 16,-4-4-34-16,1-2 0 0,-4 0 0 0,-13 4 0 15,0-4 0-15,-4 0 0 0,-4 0 0 16,-10 0 0-16,-8 1 0 0,2-1 0 0,-11-1 0 15,-2 1 0-15,-12 0-65 0,11-6-66 16,-11 6-22-16,0 0-24 0,0 0-229 0,-35-12-395 16,12 12 80-16,-7 0-886 0,-2 0-1494 15</inkml:trace>
  <inkml:trace contextRef="#ctx0" brushRef="#br0" timeOffset="58979.58">24463 13713 5165 0,'-24'10'-46'16,"7"1"21"-16,6-3-3 0,11-8 23 15,-14 13 15-15,14-13 19 0,-2 15 12 0,2-15 11 16,14 21 1-16,-1-10-5 0,1 6-3 16,4 0-3-16,1-2 3 0,1 7 8 0,1-1 10 15,-7 7 5-15,2 2-2 0,-2 11 19 16,-2-3 3-16,-6 3-5 0,-5-6-13 16,-2 14-6-16,-7 0 1 0,-2 1-2 15,-4 11-3-15,-2-5 14 0,-4 2 14 0,-1-4 12 16,-1-7 13-16,0 6 22 0,-1-8 11 15,2-8 16-15,1-3 12 0,3-6 11 16,1-7-43-16,7-5-81 0,0 1-2 0,4-7 1 16,-3-1 0-16,6 3-3 0,2-12-6 15,0 0 5-15,13 22 1 0,2-15-2 16,8-5-4-16,7 4-3 0,3-6-45 0,13 0-3 16,2-2 0-16,3-2 0 0,11-3 0 15,-8 0 0-15,-5 1 0 0,-4 2 0 0,-6 2 0 16,-7-2 0-16,-7 4 0 0,-4 0 0 15,-3 0 0-15,-18 0 0 0,21 4 0 16,-21-4-68-16,0 0-67 0,0 0-21 16,0 0-16-16,0 0-191 0,0 0-369 0,-55 9 4 15,20-1 23-15,-3 1-714 0,-2 2-1265 16</inkml:trace>
  <inkml:trace contextRef="#ctx0" brushRef="#br0" timeOffset="59113.61">24227 15027 4789 0,'-17'3'70'0,"17"-3"26"0,-15 6 16 15,15-6 0-15,0 0-9 0,0 0-14 16,0 0-15-16,0 0-36 0,0 0-70 0,0 0-113 16,0 0-151-16,0 0-166 0,0 0-131 15,0 0 60-15,0 0-420 0,0 0-487 16</inkml:trace>
  <inkml:trace contextRef="#ctx0" brushRef="#br0" timeOffset="59313.41">24221 15199 3852 0,'-7'14'182'0,"1"2"13"0,1-1 20 16,-1-1 13-16,4 2 17 0,-1 3 18 16,-2 1 21-16,3 4-13 0,-1 4-13 15,1 10-15-15,0 0-10 0,-3 7-15 0,-1-2-26 16,3 6-13-16,-4 0-21 0,5-4-14 16,-5-3-22-16,3-2-42 0,1-8-62 0,-1-2-17 15,2-4-25-15,1-6-126 0,1-4-129 16,-2-3-108-16,4-6-113 0,-2-7-186 0,0 0-8 15,0 0 63-15,25-26-503 16,-8 2-933-16</inkml:trace>
  <inkml:trace contextRef="#ctx0" brushRef="#br0" timeOffset="59479.4">24489 15444 4906 0,'7'-9'229'0,"4"0"17"16,-11 9-2-16,14-13-32 0,-14 13-6 15,19-10-26-15,-6 6-18 0,-13 4-9 0,32-9-23 16,-15 5-19-16,1-1-29 0,3 1-39 15,-2 0-58-15,1-1-80 0,-2 2-97 16,-6 2-82-16,-12 1-84 0,23-6-88 16,-16 6-241-16,-7 0 47 0,0 0 69 0,0 0-428 15,0 0-599-15</inkml:trace>
  <inkml:trace contextRef="#ctx0" brushRef="#br0" timeOffset="59613.51">24560 15562 4260 0,'0'0'163'16,"-9"10"-16"-16,9-10-13 0,0 0-14 0,0 0-4 15,0 0-19-15,0 0-14 0,0 0-24 16,0 0-40-16,42-6-65 0,-15 2-74 16,5-7-87-16,4 4-100 0,-2-8-112 0,2 6-143 15,1-8 23-15,-3 3-290 0,5-3-311 16</inkml:trace>
  <inkml:trace contextRef="#ctx0" brushRef="#br0" timeOffset="59779.25">25164 15307 3671 0,'6'-5'282'16,"-6"5"6"-16,0 0-10 0,0 0-9 15,0 0-28-15,0 0-23 0,0 0-20 0,0 0-25 16,0 0-21-16,0 0-22 0,0 0-12 16,0 0-20-16,0 0-35 0,-4 43-46 15,4-43-57-15,-7 28-62 0,0-11-53 0,3-4-50 16,-4 2-49-16,-1-3-58 0,3 1-46 16,-6-6-68-16,0 1-152 0,1-1 62 15,-5-5-397-15,3 3-395 0</inkml:trace>
  <inkml:trace contextRef="#ctx0" brushRef="#br0" timeOffset="60348.6">24097 15672 3293 0,'0'0'81'0,"-5"14"12"0,3-6 0 16,-4 1 9-16,3 8-5 15,-1-6 6-15,0 8-15 0,1-4 6 0,-5 9 3 16,2-1 17-16,3-1-5 0,-1 2 2 15,0 3 15-15,-1 3 5 0,-2 4 1 0,6-2 7 16,-5 0 6-16,2 3 1 0,-3-3 3 16,4 1-8-16,-7 9-14 0,0-3 4 0,1 3 1 15,4-13 4-15,-9 9-3 0,3-8-5 16,-1 2-2-16,0-4 14 0,-1-1-1 16,-2-9 4-16,0 1 5 0,-2-4-5 15,-1-4-9-15,4-3-8 0,-7-7-36 16,21-1-60-16,-45-9-5 0,21-2-6 0,-1-4-6 0,-1-6-10 15,-1-2-12-15,-2-1-13 16,5-4-16-16,-3-6-78 0,5 4-140 0,0-13-78 16,1 4-76-16,2-2-119 0,10-3-168 15,1 3 17-15,5-11-544 0,3 1-1082 0</inkml:trace>
  <inkml:trace contextRef="#ctx0" brushRef="#br0" timeOffset="60929.77">24636 12538 4396 0,'9'-9'7'0,"-4"1"26"0,2 1 29 0,-7 7 28 16,11-7-1-16,-11 7 3 0,0 0-10 15,0 0 8-15,0 0 21 0,0 0 7 16,12 29 2-16,-12-13-4 0,5 10-3 0,-3 2-20 15,-2 2-8-15,0-1-2 0,0 11-4 16,0-3 3-16,-2 1-10 0,-3-2-8 0,3-1-3 16,1-1-7-16,-3-5-8 0,2-7-5 15,0 0-4-15,1-3 2 0,-1-4-9 16,0-2 0-16,2-13-3 0,-4 9-6 0,4-9-5 16,0 0 0-16,0 0-7 15,0 0-2-15,0 0-1 0,13-58-1 0,-6 32 1 0,3 2-1 16,1-3 0-16,7-4 1 15,-6 4-1-15,7-1 0 0,-1 2 0 0,2 1 0 16,1 7 2-16,-1 3-5 0,2 2-1 16,-1 9 2-16,-1 0 7 0,-1 4 3 0,2 6 16 15,1 7 20-15,1 4 9 0,-2 7-1 16,-1 6-2-16,-3 0-7 0,-1 6 0 16,2 3-6-16,-6-5-6 0,2 7-3 0,-1 1-9 15,-5-5-45-15,-4-3-79 0,3-5-143 16,-3-4-151-16,-1-1-228 0,1-7-82 0,-2-5 55 15,1-3-511-15,-3-9-997 0</inkml:trace>
  <inkml:trace contextRef="#ctx0" brushRef="#br0" timeOffset="61479.16">26115 13500 4250 0,'7'-21'109'0,"3"3"19"16,-1 5 10-16,-3-4-3 0,-1 6 11 15,4-9 13-15,0 11 6 0,-6-4 2 0,5 0 9 16,-5 3-10-16,-3 10-3 0,0 0 3 15,7-20 9-15,-7 20-19 0,0 0-22 0,0 0 0 16,0 0-10-16,0 0-13 0,0 0-12 16,-50 32-5-16,26-4-3 0,-1 6-22 0,-3 7 12 15,2 4-23-15,2 4 4 0,-2 1-12 16,5 1-12-16,0 4-19 0,6-10-7 16,4-3-3-16,-1 0 3 0,9-9-4 0,1-2 2 15,0-9-2-15,4-2 1 16,0-4-1-16,3-3-2 0,-5-13 1 0,21 15-2 15,-6-15 2-15,4-4-1 0,5-5-1 16,5-10-2-16,4 2 1 0,-3-6-2 0,2 2 0 16,-2-1 0-16,-3-2 0 0,-3 5 1 15,-4 2 5-15,-1 3 1 0,-8 4 6 0,3 3 3 16,-7-1 1-16,2 2-1 0,-9 6-2 16,0 0-4-16,16 0 2 0,-16 0-1 0,11 15 0 15,-8 1-1-15,3 2-2 0,-3 5-1 16,-1 3-2-16,3-2-1 0,-5 6-2 15,-5 2-13-15,5-4-15 0,0-3-25 0,-2-5-25 16,2-5-32-16,-1-5-140 16,1-10-281-16,3 5-179 0,-3-5 13 0,0 0-7 15,38-43-593-15,-11 19-1147 0</inkml:trace>
  <inkml:trace contextRef="#ctx0" brushRef="#br0" timeOffset="61596.5">26783 13548 4695 0,'13'-20'89'16,"-1"7"17"-16,0 0-11 0,-5 4-5 0,2 1-8 15,3 1-11-15,-4-1-9 0,-8 8-26 16,24-12-75-16,-11 9-102 0,-3-3-134 0,3 1-199 16,-13 5-114-16,14-6 58 0,-14 6-390 15,0 0-410-15</inkml:trace>
  <inkml:trace contextRef="#ctx0" brushRef="#br0" timeOffset="61781.07">26985 13810 3947 0,'-6'31'186'15,"-1"-7"17"-15,2 3 3 0,3-1-4 0,-3-2-10 16,3 1-3-16,2 1-14 0,2 2-20 16,-2 2-22-16,7 4-20 0,-6-6-13 0,1 2-12 15,0 0-11-15,2-3-22 0,-4-3-44 16,-2 2-49-16,0-4-55 0,0 1-52 16,-1 2-59-16,-7-7-101 0,2 1-104 0,-3-4-192 15,-2-2 25-15,-2-2 50 16,-2-1-349-16,-3-6-356 0</inkml:trace>
  <inkml:trace contextRef="#ctx0" brushRef="#br0" timeOffset="63195.28">20723 18472 3259 0,'11'-20'117'16,"-11"20"33"-16,3-15 20 0,-3 15 9 0,0 0 2 15,0 0-5-15,0 0-6 0,-5-28-5 16,5 28 4-16,0 0 0 0,-20-19 0 16,20 19-3-16,-19-13-9 0,19 13-20 0,-21-12-22 15,21 12-14-15,0 0-9 0,-43 0-10 16,43 0-8-16,-44 13-7 0,21 1-8 0,-6 7-5 15,-1-1-6-15,-1 5-6 0,-3 10-9 16,6 1 7-16,1-4-11 0,1 7-3 16,3-6-3-16,5 3-3 0,4-4-1 15,2 4-2-15,10-5-2 0,2-7-1 16,2-6-14-16,5 5-9 0,4-12-15 0,2 2-4 16,-13-13 3-16,40 11 1 0,-20-15-1 15,-20 4 5-15,47-13 2 0,-24 4-3 0,-4 0 8 16,2-4 5-16,-9-1 1 0,1 0 9 15,3 0 1-15,-6-3 6 0,-10 17 10 16,18-21 6-16,-11 8 5 0,-7 13-5 0,15-13-4 16,-15 13-1-16,0 0-4 0,15-13 2 15,-15 13 5-15,0 0 1 0,0 0 10 16,0 0 8-16,37 32-4 0,-31-15-3 16,-1 1-4-16,-1 6-6 0,-1 0-1 0,0 2-1 15,-3 2-1-15,0-2-8 0,0-3-20 16,0-6-53-16,0-17-59 0,0 33-84 15,0-33-87-15,2 9-111 0,-2-9-201 0,0 0-61 16,0 0 67-16,18-45-458 0,-8 12-738 16</inkml:trace>
  <inkml:trace contextRef="#ctx0" brushRef="#br0" timeOffset="63346.62">21200 18333 3758 0,'21'-10'53'0,"-2"2"-4"16,-19 8 0-16,27-9-5 0,-27 9-9 0,23-6-4 15,-23 6-3-15,30-4-13 0,-30 4-51 16,29-4-69-16,-29 4-80 0,21 0-102 16,-21 0-248-16,0 0 18 0,0 0-130 0,33 4-74 15</inkml:trace>
  <inkml:trace contextRef="#ctx0" brushRef="#br0" timeOffset="63512.29">21452 18437 2613 0,'0'0'132'16,"-1"28"17"-16,1-28 25 0,-9 34 5 0,9-34-17 15,-3 41-9-15,1-20 8 16,-4 3-6-16,5 4-6 0,-5-5-26 0,0 9-16 0,0-6-9 16,3-4-9-16,-1 5-20 15,0-7-44-15,3-3-94 0,1-17-101 16,0 24-116-16,0-24-201 0,0 0-46 0,0 0 17 16,0 0-149-16,0 0-118 0</inkml:trace>
  <inkml:trace contextRef="#ctx0" brushRef="#br0" timeOffset="63662.62">22041 18247 3228 0,'11'-10'178'16,"-11"10"-4"-16,24-16 2 0,-24 16-10 15,30-11-6-15,-11 5-15 0,5 1 6 0,4-1-22 16,4 4-7-16,2-5-15 16,1-5-16-16,4 8-26 0,-4-1-56 0,1-2-112 15,-8 1-133-15,-2 0-149 0,-8-1-194 16,1 4 31-16,-19 3-299 0,0 0-327 15</inkml:trace>
  <inkml:trace contextRef="#ctx0" brushRef="#br0" timeOffset="63829.03">22296 18390 3496 0,'-11'11'136'0,"-1"2"1"0,12-13-5 16,-9 19 14-16,9-19 1 0,0 0-5 15,0 0-15-15,14 28-14 0,-14-28-13 0,32 10-14 16,-32-10-8-16,51-3-31 0,-17 0-58 15,-2-4-103-15,1-8-102 0,7-1-128 16,3-10-180-16,2-2-15 0,4-4-12 16,0 0-139-16,1-3-179 0</inkml:trace>
  <inkml:trace contextRef="#ctx0" brushRef="#br0" timeOffset="64129.03">23239 17801 2877 0,'0'-16'119'15,"0"2"-1"-15,-4 5-12 0,4 9-23 16,-20-13-6-16,8 7-9 0,-1 6-4 0,13 0 0 15,-37 6 6-15,10-1 7 0,-5 6 10 16,2 5-5-16,0 2-1 0,2 3-10 0,-2 3 0 16,6 3-10-16,4 1-1 15,4 2-5-15,5-2 5 0,11-2-24 16,4-2 7-16,7 14-11 0,2-2 3 0,7-1-3 16,3 1 2-16,0 1 18 0,2-5 18 15,-4 2 20-15,-3 2 13 0,-2-4 11 0,-2 1 13 16,-5-4-1-16,-4-1-2 0,-5-6-4 15,0 4-15-15,-5-2-12 0,-4 5-12 16,-5 6-7-16,-4-6-10 0,-3-1-5 0,-2-2-28 16,1-7-47-16,1-2-56 0,2-12-69 15,1-1-79-15,18-4-123 0,-32-9-144 16,20-10-143-16,9-2 63 0,-1-7-407 16,11-15-543-16</inkml:trace>
  <inkml:trace contextRef="#ctx0" brushRef="#br0" timeOffset="64246.32">23306 18006 4129 0,'22'-15'159'0,"3"-5"5"16,-6 11-9-16,2-4-25 0,3 2-10 16,-4 2-22-16,1 0-49 0,-1 3-79 0,3 0-87 15,-6 4-81-15,-17 2-105 0,32 0-122 16,-32 0-115-16,20 4-14 0,-20-4-220 16,18 11-260-16</inkml:trace>
  <inkml:trace contextRef="#ctx0" brushRef="#br0" timeOffset="64395.97">23642 18101 2863 0,'0'0'123'0,"-2"39"18"0,1-21 18 16,1-18-14-16,-3 43 2 0,3-19 0 16,-2 6-5-16,-2-2-1 0,3 4-12 0,-3 2-10 15,-3 7-12-15,1-9-32 0,3 4 10 16,-2-9-14-16,-1 2-61 0,5-9-101 0,-1-3-122 16,2-17-141-16,0 19-196 0,0-19-14 15,0 0-208-15,0 0-259 0</inkml:trace>
  <inkml:trace contextRef="#ctx0" brushRef="#br0" timeOffset="64547.19">23991 18274 3503 0,'22'-6'221'0,"-22"6"17"15,43-13 20-15,-16 5 6 0,6-2-23 0,4 2-27 16,-3-1-13-16,4-3-24 0,-4 1-20 16,2 3-31-16,1-3-31 0,-13 1-57 15,3 0-63-15,-4 0-90 0,0-1-124 0,2 0-149 16,-6-6-229-16,-3 7 26 0,2-8 64 15,-4-1-381-15,3 0-386 0</inkml:trace>
  <inkml:trace contextRef="#ctx0" brushRef="#br0" timeOffset="65229.83">25737 17580 3222 0,'9'-19'96'0,"-6"2"31"0,1 6 0 0,-4 11 18 15,4-24 6-15,-4 24-2 0,-2-19-7 16,2 19-5-16,-8-21-16 0,8 21-9 16,-17-13-26-16,8 6 6 0,9 7-5 15,-26-6-11-15,26 6-9 0,-29 0-16 0,29 0-4 16,-37 11-4-16,21-3 2 0,-5-1-9 16,2 5 4-16,-1 5-12 0,1-2 5 15,0 5-16-15,2-1 5 0,0 13-1 0,2-8-3 16,10 6-7-16,-1 2 3 0,8-2-1 15,2 4 3-15,12 3-8 0,5 1-1 0,9 5 10 16,6-2-8-16,3 0 5 0,3-1 7 16,2-1 15-16,-5 2 10 0,0-3-1 15,-6-3 0-15,-1 1 2 0,-9-6 6 0,-7 2 19 16,-9-2 8-16,-5-7 7 16,-4 1 11-16,-5 6-3 0,-7 0-3 0,-5-2-4 15,-8 2 0-15,1-6-15 0,-8-3-5 16,-1 2-10-16,-1-7-6 0,-1-4-5 15,3-3-11-15,1-5-33 0,12-4-41 0,-8-8-65 16,8-7-81-16,5-7-88 0,2-10-93 16,11-4-136-16,12-9-185 0,12-13 67 0,12 0-465 15,7 0-812-15</inkml:trace>
  <inkml:trace contextRef="#ctx0" brushRef="#br0" timeOffset="65362.96">26320 17633 3793 0,'25'-13'57'16,"3"1"26"-16,-5 5-9 0,2 3-10 0,-2-2 14 15,-4 4-4-15,4-2-14 0,-2-1-7 16,-21 5-4-16,36 0-28 0,-18 0-56 16,-3 0-82-16,3 9-120 0,-6-7-169 0,-1 4-140 15,-1 0 1-15,-2 4-129 0,-5 4-143 16</inkml:trace>
  <inkml:trace contextRef="#ctx0" brushRef="#br0" timeOffset="65512.35">26585 18081 3177 0,'-9'35'179'0,"4"-7"-27"15,-5 0 28-15,4 1-7 0,-3 3 11 16,4 0-17-16,-2 3-8 0,-2-3-14 16,4-2-16-16,-1 0-10 0,-1 0-19 15,5-4-11-15,1-6-52 0,-1 0-86 0,-3-4-118 16,5-16-132-16,7 16-201 0,-7-16-56 16,0 0 18-16,0 0-251 0,0 0-274 15</inkml:trace>
  <inkml:trace contextRef="#ctx0" brushRef="#br0" timeOffset="65662.62">26921 18210 3444 0,'0'0'155'16,"36"-17"36"-16,-17 13 2 0,-19 4-8 15,41-14-19-15,-19 7-13 0,8 2-22 16,2-8-8-16,-2 7-18 0,2-1-31 16,4-3-55-16,-3 3-72 0,1 0-76 0,0-5-69 15,4 3-73-15,-6-6-92 0,1-4-131 16,3 2-60-16,-3 3-233 0,5-6-274 15</inkml:trace>
  <inkml:trace contextRef="#ctx0" brushRef="#br0" timeOffset="65830.39">27855 17893 3089 0,'0'0'151'0,"0"0"4"15,20 27 6-15,-18-13 23 0,-2-14 24 16,0 34 10-16,-5-6 17 0,-1 4 14 16,-5 5-12-16,-2 7-17 0,0-1-23 0,-2-2-29 15,0 3-27-15,0 2-26 0,2-9-52 16,-3-1-70-16,6 0-64 0,0-12-100 15,0-3-121-15,7-6-105 0,-5-2-162 16,3-2-23-16,5-11 58 0,-17 12-370 16,17-12-371-16</inkml:trace>
  <inkml:trace contextRef="#ctx0" brushRef="#br0" timeOffset="66562.53">14554 3823 2998 0,'-12'-79'46'0,"3"8"-3"0,0-8-12 0,3-1-16 16,-3-5-36-16,1-1-46 0,1-4-42 15,-1-2-28-15,1-2-6 0,1-1 2 16,1-4 18-16,-1 5 14 0,2-4 15 16,-2 4 4-16,-3 10 31 0,-6-4 13 0,0 5 29 15,-8 4-5-15,-1 9 4 0,-10 0-13 16,-7-7-5-16,-5 2-28 0,-5 9-2 0,-2 3 9 16,-7 3 3-16,12 11 15 0,-9-13 18 15,-1 4 10-15,11 8-3 0,2-1 11 16,-7-19-1-16,11 16-6 0,2-2-3 0,-2-4-6 15,4 2 13-15,2 0 11 16,-4 1-5-16,5-1 26 0,6 0 34 0,-4 4 4 0,2 2 50 16,3 0 24-16,-1 2 9 15,4 1 3-15,3 14 2 0,1-3 0 0,-7-7-22 16,5 10-27-16,2-1-20 0,-3 4-21 16,-2-2-35-16,1 4-40 0,-3 0-52 0,2 0-24 15,-3-2-37-15,5 8-36 0,-4 0 5 16,8 9 13-16,3-2 9 0,1 5-21 15,2 3-107-15,4 2-158 0,-3-5 94 0,3 8 91 16</inkml:trace>
  <inkml:trace contextRef="#ctx0" brushRef="#br0" timeOffset="67079.75">14360 1236 1790 0,'12'-17'133'0,"-5"2"-23"0,4 0-14 16,-1 2-8-16,-1 0-11 0,2-3-5 15,1 5-8-15,3-6-1 0,-6 6-6 16,5-6 10-16,-5 8 6 0,4 1 11 0,-4-1 1 16,-1 0-5-16,-1 3-6 0,-7 6-8 15,14-11-8-15,-14 11-5 0,9-8-11 16,-9 8-7-16,9-7-29 0,-9 7-46 0,10-9-88 15,-5 2-63-15,3 0-135 0,2 0-155 16,-10 7-12-16,18-15 54 0,-11 3 293 0</inkml:trace>
  <inkml:trace contextRef="#ctx0" brushRef="#br0" timeOffset="67765.42">15343 827 1675 0,'2'-19'42'0,"0"12"2"0,-2 7 22 16,1-19 12-16,1 10-20 0,3-3-6 16,-5 12 13-16,7-24 17 0,-1 11 35 0,-1-3 38 15,-1 2 25-15,-4 14 31 0,8-21 22 16,-8 21 4-16,3-20-31 0,-3 20 4 16,0-17-17-16,0 17-13 0,0 0-10 0,-10-24-24 15,10 24-13-15,-16-16-17 0,9 11-8 16,7 5-8-16,-27-12-7 0,10 7-9 0,17 5-11 15,-37-6 11-15,16 6-1 0,-7 4-5 16,-1-2-12-16,-2 3-1 0,-5 3-13 16,2 0-9-16,1 5-5 0,1-2-1 15,4 2 0-15,7 0-8 0,-3 2-4 16,9-2 2-16,-5 2-7 0,8 0 4 0,3 0-8 16,3 4-1-16,3-4 1 0,3 6-2 15,2-5-6-15,5 5 3 0,4 5-4 0,10 1 6 16,1 4-4-16,14 1-1 0,1 4 3 15,6-4-6-15,2 3 3 0,-4-4 1 16,-2 0-4-16,-7-4 4 0,3 2 0 0,-8-4-8 16,-4-3 10-16,-6-1 32 0,-4 1 31 15,-6-5 19-15,0 2 18 0,-6-2 20 16,-1 4 3-16,-1-3 9 0,-8 3 8 16,4-2-7-16,-10 3-9 0,-2 1-4 0,1-6-11 15,-5 3 17-15,3-3-96 0,-7 2-3 16,0-2-3-16,-3 1-3 0,6-6-3 15,-5 1-1-15,5 0-5 0,-6-6-2 0,2 1-4 16,5-4-2-16,-4 3 1 0,5-7-6 16,-1 0-12-16,21 0-10 0,-30-5-13 0,21-3-19 15,-1-5-20-15,6-4-24 0,8-7-108 16,10-14-207-16,2-3-51 0,14-8-35 0,4 1-141 16,6-7-73-16,4 6 69 15,4 1-474-15,2 3-863 0</inkml:trace>
  <inkml:trace contextRef="#ctx0" brushRef="#br0" timeOffset="67897.12">15600 860 3965 0,'19'-7'43'16,"-4"-2"18"-16,1 3 19 0,-5-1 6 0,-11 7-11 16,27-6-4-16,-27 6-9 0,21-7-8 15,-21 7-14-15,22-3-61 0,-14-2-76 16,-8 5-101-16,19 0-109 0,-19 0-184 0,0 0-62 16,22 5 26-16,-22-5-107 0,10 10-46 15</inkml:trace>
  <inkml:trace contextRef="#ctx0" brushRef="#br0" timeOffset="68080.56">15831 1061 2357 0,'1'17'111'0,"1"0"35"0,0 2 44 0,0-2 34 16,1 3 19-16,-1 3-12 15,1-3 28-15,1 8 5 0,-2 0 2 0,-2 1 2 16,1-1 2-16,1 2-19 0,-2 0-27 16,0 0-24-16,4-2-35 0,-4 2-20 0,0-4-17 15,0-3-14-15,-4-5-9 0,4-1-19 16,0-17-46-16,-2 28-57 0,2-28-74 15,2 16-66-15,-2-16-82 0,-3 5-88 0,3-5-116 16,0 0-198-16,0 0 52 0,0 0 53 16,0 0-377-16,0 0-392 0</inkml:trace>
  <inkml:trace contextRef="#ctx0" brushRef="#br0" timeOffset="72562.41">18019 139 598 0,'-11'5'16'0,"-1"-1"14"16,12-4-9-16,-15 8-42 0,15-8-40 0,-10 5-103 15,10-5-163-15,0 0 293 0,0 0 14 16</inkml:trace>
  <inkml:trace contextRef="#ctx0" brushRef="#br0" timeOffset="73229.6">16981 711 145 0,'23'4'115'15,"-23"-4"-15"-15,0 0-10 0,0 0-16 16,19 1 8-16,-19-1-33 0,0 0-1 0,15 4-23 16,-15-4-16-16,0 0-52 0,17-2-168 15,-17 2 45-15,0 0 56 0</inkml:trace>
  <inkml:trace contextRef="#ctx0" brushRef="#br0" timeOffset="73444.85">17295 818 35 0,'11'1'149'0,"0"5"-6"0,-11-6 21 16,19 11 10-16,-11-11-40 0,-8 0-7 16,15 8-4-16,-15-8-26 0,9 7-12 15,-9-7-10-15,0 0-13 0,9 8-9 0,-9-8-5 16,0 0-26-16,0 0-47 0,0 0-112 15,0 0-276-15,0 0-135 0,0 0 423 16,-16 15 40-16</inkml:trace>
  <inkml:trace contextRef="#ctx0" brushRef="#br0" timeOffset="73696.46">17222 1181 667 0,'0'0'88'16,"0"15"24"-16,0-15 7 0,1 16 5 16,-1-16-34-16,6 14-2 0,-1-8 4 15,-5-6-6-15,9 15-1 0,-4-8-15 16,-5-7-8-16,9 13-7 0,-1-5-1 16,-8-8-5-16,9 13-4 0,-5-7-8 0,-4-6 0 15,4 13-17-15,-4-13-1 0,0 15-33 16,0-15-38-16,-2 17-62 0,-4-4-78 15,-1-4-120-15,-3 4-179 0,5-1 258 0,-3-1 30 16</inkml:trace>
  <inkml:trace contextRef="#ctx0" brushRef="#br0" timeOffset="73861.53">17184 1607 1045 0,'0'0'81'0,"-5"24"-12"0,3-12 19 16,2-12-2-16,-5 24 5 0,5-11 27 0,0-13-10 15,-5 35-10-15,3-18-12 0,0 2-13 16,2-2-11-16,-1 4-7 0,-1-6-35 16,-2-1-60-16,4-14-36 0,0 25-52 0,0-25-122 15,0 0-151-15,-3 11-81 0,3-11 254 16,0 0 65-16</inkml:trace>
  <inkml:trace contextRef="#ctx0" brushRef="#br0" timeOffset="74096.5">16721 1127 849 0,'0'0'38'0,"-3"-17"-9"0,1 8-2 16,2 9 5-16,-6-19-18 0,2 11-8 0,4 8-42 16,-7-21-110-16,-4 12-325 0,3-2 354 15,0-2 40-15</inkml:trace>
  <inkml:trace contextRef="#ctx0" brushRef="#br0" timeOffset="74461.39">16527 838 1097 0,'0'0'329'0,"0"0"20"0,0 0-19 0,0 0-17 16,0 0 4-16,0 0 3 0,0 0-28 16,0 0-35-16,0 0-12 0,0 0-2 15,0 0 3-15,0 0-2 0,0 0 1 0,0 0 4 16,0 0-8-16,0 0-2 15,0 0-47-15,0 0-3 0,51 22 2 0,-24-10-13 16,-3-7 2-16,14 1-6 0,4 0-10 16,-1-1-9-16,1-1-4 0,6-4-12 0,-2 4-18 15,1-4-5-15,0 0-52 0,-4 0-32 16,0 0-4-16,-6 2-1 0,-7-2-2 16,-9 0-4-16,2 0-3 0,-23 0 0 0,27 0-1 15,-27 0-1-15,21-2-5 0,-21 2-1 16,0 0-1-16,21-4-3 0,-21 4-19 0,9-4-22 15,-9 4-32-15,6-7-37 0,-6 7-249 16,-4-13-177-16,4 13-216 0,0 0 51 16,-14-19 21-16,3 17-561 0,11 2-1092 15</inkml:trace>
  <inkml:trace contextRef="#ctx0" brushRef="#br0" timeOffset="74678.49">16748 1194 4468 0,'-12'14'75'16,"3"-7"45"-16,9-7 28 0,-8 10 31 15,8-10 32-15,0 0 19 0,0 0-5 16,0 0 10-16,32 12 1 0,-13-10 4 0,3-2-16 16,5 4-17-16,4 0-16 0,1-1-19 15,-2 1-20-15,6 2-14 0,-3 1-31 0,-3 1-71 16,-3-2-4-16,-1-1-3 0,-5-3-6 16,-3 4-2-16,-2-5-4 15,-16-1-19-15,28 6-22 0,-28-6-35 0,18-13-83 16,-6 4-329-16,-6-4-214 0,-5-6-32 15,-1 2 18-15,0-5-647 0,0-5-1196 0</inkml:trace>
  <inkml:trace contextRef="#ctx0" brushRef="#br0" timeOffset="75278.38">18992 889 4694 0,'0'0'48'0,"-5"-26"74"0,5 26 45 16,0 0 21-16,0 0 14 0,0 0-7 16,0 0-15-16,-10-10-17 0,10 10-12 15,0 0-6-15,0 0-5 0,0 0 30 16,0 0 22-16,0 0-1 0,0 0-4 0,56 10-8 16,-31-5-16-16,5-1-63 0,2 1-52 15,-1-3-4-15,7 2-4 0,1 2-4 16,3-4-3-16,-1 1-4 0,-2-1-3 0,3 0-2 15,-3 2-2-15,-2 2-3 0,-7-5-2 16,0-1-1-16,-5 0-4 0,-1 0 0 16,-24 0-4-16,37 0 0 0,-20-1-4 0,-17 1-14 15,30-4-15-15,-15 2-20 0,-4-4-24 16,1 1-26-16,-1 1-29 0,-6-4-258 0,1 1-241 16,-6 7-113-16,2-17 21 15,-2 17-711-15,0 0-1270 0</inkml:trace>
  <inkml:trace contextRef="#ctx0" brushRef="#br0" timeOffset="75795.11">19090 939 4778 0,'0'0'-45'0,"-23"6"34"16,23-6 20-16,-13 5 9 0,13-5 11 15,0 0-12-15,0 0-2 0,-12 12 2 16,12-12-3-16,0 0-3 0,0 0 17 0,0 0-25 15,0 0 0-15,27 36 2 0,-16-27-1 16,2 2-9-16,6 2 8 0,1 2 0 0,-2 4 1 16,0-4 1-16,1 0-2 15,4 0 4-15,-9 2-4 0,3 2 5 0,2 2 4 16,-6-1-13-16,0-3-1 0,-1 1 8 16,-5 3-6-16,0 2 8 0,-3-6-2 15,-4 3-3-15,-2 1 7 0,2 5-2 0,-11 2-2 16,-1-1 0-16,0 8-2 0,-6-3 8 15,-3 4-4-15,0-5 17 0,-9 11-15 16,1-4 35-16,-1-1 3 0,-3-4 5 0,8 1 9 16,2-6 12-16,-2 1-5 0,4-5 23 15,5-6-7-15,2-2 0 0,1-4 1 16,7-2-4-16,0 1 3 0,6-11 10 16,0 0 17-16,0 0 8 0,0 0 2 0,23 17-1 15,2-17 5-15,-1-5-3 0,6 3 1 16,8-4-13-16,1 2-7 0,-2-5-21 15,3 1 5-15,-3 7-16 0,4-7 2 0,-2 6-8 16,2-7-9-16,-4 7-16 0,-5-4-28 16,-2 5-1-16,0 1 0 0,-9 0 0 0,-3 0-5 15,-3-3 1-15,2-1-3 0,-4 3-1 16,-13 1-3-16,20-2-3 0,-20 2-12 16,18-2-11-16,-18 2-48 0,11-5-178 0,-11 5-119 15,5-12-134-15,-5 12-210 0,0 0 15 16,-5-16 47-16,5 16-503 0,-15-17-983 15</inkml:trace>
  <inkml:trace contextRef="#ctx0" brushRef="#br0" timeOffset="75995.5">18748 2001 4427 0,'-19'13'68'15,"7"-9"28"-15,1 3 17 0,11-7-6 0,-12 7-6 16,12-7-13-16,0 0-2 0,0 0-13 15,0 0-11-15,0 0-1 0,0 0-5 16,60 4-10-16,-37-4 7 0,-2 0-25 16,6-4-69-16,-3 8-87 0,1-4-118 15,1-4-90-15,-9 4-140 0,-4 0-114 0,-13 0 41 16,29 0-314-16,-29 0-344 0</inkml:trace>
  <inkml:trace contextRef="#ctx0" brushRef="#br0" timeOffset="76228.33">18915 2203 3231 0,'0'0'135'0,"-9"19"54"0,9-19 19 16,-4 21 23-16,-1-11 23 0,5-10 14 15,-7 33 17-15,4-11 3 0,-5 8 24 16,3 6 2-16,-1 7-12 0,-4-2-13 16,1 4-17-16,-2-2-22 0,1 2-23 0,5 0-16 15,-2-1-23-15,-1-2-70 0,0-6-71 16,6-8-4-16,1 1-7 0,-1-11-4 0,2 1-5 15,2-2-15-15,-1 0-22 0,1-10-28 16,-2-7-43-16,0 0-110 0,0 0-341 0,0 0-221 16,28-33 48-16,-14 12-3 0,2-11-582 15,2 0-1142-15</inkml:trace>
  <inkml:trace contextRef="#ctx0" brushRef="#br0" timeOffset="76395.97">19127 2402 4572 0,'3'-8'139'16,"-3"8"30"-16,14-20 34 0,-5 14 13 15,-9 6 11-15,21-13-18 0,-10 7-6 16,8 1-22-16,1-3-2 0,5-1-16 0,-1 4-14 16,5-3-23-16,4-4-19 0,-1 1-9 15,2 2-12-15,-6 5-26 0,-2-1-51 0,-4-3-75 16,-6 4-118-16,-6 0-124 0,2 0-133 16,-12 4-220-16,0 0-43 0,0 0 65 15,0 0-464-15,0 0-858 0</inkml:trace>
  <inkml:trace contextRef="#ctx0" brushRef="#br0" timeOffset="76579.96">19078 2615 4446 0,'-6'12'112'15,"6"-12"53"-15,0 0 51 0,0 0 26 16,25 17 7-16,-8-15-39 0,7-2-26 16,6 0-14-16,2-2-21 0,6-2-11 0,-3 2-18 15,1-4-14-15,1 5-19 0,-7-3-31 16,-2-1-57-16,-1-2-70 0,-3 6-93 0,1-11-94 15,-9 1-103-15,2 2-147 0,-4-4-180 16,2 1 91-16,-6 1-486 0,7-2-807 16</inkml:trace>
  <inkml:trace contextRef="#ctx0" brushRef="#br0" timeOffset="76845.63">19876 2243 4511 0,'7'-14'222'16,"-7"14"27"-16,0 0 11 0,0 0-17 0,0 0-39 16,0 0-33-16,0 0-9 0,0 0-5 15,0 0 4-15,0 0 3 0,11 45 5 16,-9-9 0-16,1 9-4 0,1 8 2 0,-8-1 9 16,2 6-5-16,1-3-101 0,-3 3-25 15,0-4-4-15,1-5-4 0,-4-3-5 0,4-1-1 16,-1-9-6-16,0-2-2 15,3-11-14-15,-1-3-23 0,2-5-25 0,0-5-37 16,0-10-37-16,0 0-300 0,0 0-259 16,0 0-62-16,7-48 26 0,-3 0-689 15,-3-8-1242-15</inkml:trace>
  <inkml:trace contextRef="#ctx0" brushRef="#br0" timeOffset="77912.74">19873 2618 4019 0,'0'0'-139'16,"0"0"17"-16,0 0 14 0,0 0 12 15,0 0 7-15,0 0 7 0,-7-32-6 0,7 32-23 16,0 0-22-16,-4-19-16 0,4 19-10 16,-2-10-9-16,2 10 14 0,0 0-5 15,0 0 14-15,0-18 14 0,0 18 12 0,0 0 1 16,0 0 12-16,0-15 7 0,0 15 10 16,0 0 6-16,0 0-7 0,-3-13-3 0,3 13-2 15,0 0-10-15,-2-15 5 0,2 15-140 16,-7-10 18-16</inkml:trace>
  <inkml:trace contextRef="#ctx0" brushRef="#br0" timeOffset="78329.35">18443 2850 1248 0,'-18'4'155'0,"4"2"26"0,-2 1 22 15,16-7 5-15,-18 11-14 0,18-11-4 16,-21 4-11-16,21-4-1 0,-12 11-1 0,12-11-20 16,-14 9-15-16,14-9-22 0,-15 13-20 15,15-13-15-15,-13 12-7 0,13-12-14 0,-11 19-25 16,3-12-60-16,8-7-76 15,-19 20-81-15,8-13-124 0,1 2-215 0,-8-2 24 16,3 5-85-16,0-5 95 0</inkml:trace>
  <inkml:trace contextRef="#ctx0" brushRef="#br0" timeOffset="78744.74">17861 3137 1940 0,'0'0'15'0,"0"0"10"0,-5 9 15 0,5-9 13 16,0 0 6-16,-6 15 1 16,6-15-1-16,-8 13 11 0,8-13 1 0,-3 15 1 15,3-15-4-15,-4 19 5 0,4-19-2 16,-4 19-3-16,4-19-5 0,-2 19-10 16,2-19-4-16,2 22-1 0,-2-22-9 0,6 21-2 15,-6-21-5-15,3 28 3 0,-1-19-10 16,2 8 1-16,-4-17-13 0,4 23-9 15,-4-5-8-15,2-1 5 0,-2-17-7 0,-3 32 2 16,0-13-1-16,-1-4-2 0,2 4 8 16,-1-3-1-16,-3 0-1 0,4 2-2 0,-1-5 3 15,3-13 2-15,-6 27-7 0,3-10 5 16,3-17-19-16,-5 16-21 0,5-16-21 16,0 16-11-16,0-16-14 0,0 0 9 15,0 18 5-15,0-18 6 0,0 0 18 16,0 0-4-16,0 0 7 0,8 15 14 0,-8-15 18 15,0 0 14-15,0 0 6 0,0 0 4 16,0 0 2-16,39-32-2 0,-24 23-14 16,13-10-15-16,-1-3-34 0,1 3-56 0,2-6-38 15,0 3-52-15,5-8-126 0,3 2-140 16,0-8 133-16,-1 4 96 0</inkml:trace>
  <inkml:trace contextRef="#ctx0" brushRef="#br0" timeOffset="78879.23">18473 3133 1469 0,'0'0'103'0,"0"0"6"0,7-15-3 16,-7 15-9-16,0 0-22 0,13-11-8 0,-1 2-15 16,-12 9 0-16,22-10-5 0,-7 8-2 15,-15 2-16-15,30-16-16 0,-15 13-55 16,3-2-46-16,2-4-89 0,-4-1-171 0,5-1-101 16,3-4 125-16,3-4 89 0</inkml:trace>
  <inkml:trace contextRef="#ctx0" brushRef="#br0" timeOffset="79261.45">20118 2291 1577 0,'0'0'113'16,"11"-9"16"-16,-11 9-11 0,12-9-19 16,-3 1-3-16,0 0-15 0,3 1-15 15,-1 0-3-15,-1 1-3 0,1-2-6 0,2 3-2 16,-3-1 7-16,-10 6 7 16,13-10 19-16,-13 10 9 0,11-5 0 0,-11 5-4 15,10-5-2-15,-10 5-7 0,0 0-6 16,0 0-21-16,18-12-4 0,-18 12-3 0,0 0-9 15,10-5-5-15,-10 5 5 0,0 0-9 16,0 0 0-16,0 0-7 0,14-8-2 16,-14 8 3-16,0 0 1 0,0 0-12 0,0 0 3 15,10-7-14-15,-10 7-23 0,0 0-53 16,0 0-59-16,8-8-45 0,-8 8-93 16,0 0-142-16,0 0-74 0,3-13-91 0,-3 13 96 15</inkml:trace>
  <inkml:trace contextRef="#ctx0" brushRef="#br0" timeOffset="80045.39">20314 2130 1948 0,'-26'-4'46'16,"26"4"21"-16,0 0 19 0,0 0 1 15,0 0-8-15,-10-1 5 0,10 1-17 16,0 0-3-16,0 0-9 0,0 0-5 0,0 0-1 16,-26 1-12-16,26-1 1 0,0 0-9 15,-19 6 2-15,19-6-6 0,-13 6 0 16,13-6-7-16,0 0-1 0,-15 1 0 0,15-1-5 15,-9 6 2-15,9-6 1 16,-14 8 2-16,14-8-1 0,0 0-7 0,-20 7 4 16,14-5-5-16,6-2-3 0,-15 11 7 15,15-11-6-15,-14 8 1 0,14-8 5 0,-16 2-10 16,16-2 27-16,-12 7 12 0,12-7 20 16,-14 11 6-16,5-9 2 0,9-2 7 15,0 0 4-15,-19 13 7 0,19-13-6 0,-13 9-8 16,13-9-6-16,-14 12-6 0,14-12-6 15,-11 9-5-15,11-9-12 0,-14 7 1 16,14-7-6-16,-21 20-2 0,14-15-7 0,-3-1-13 16,2 3-19-16,8-7-12 15,-16 12 0-15,10-8-3 0,6-4 5 0,-10 9 0 16,10-9 3-16,-9 9 8 0,9-9-5 0,-12 9 7 16,9-3-1-16,3-6 5 0,-9 11 0 15,9-11 1-15,-6 6 6 0,6-6 3 16,0 0 4-16,-5 12 11 0,5-12 11 15,0 0 2-15,-10 18 6 0,10-18 10 0,-6 17 21 16,6-17-8-16,-5 16 22 0,0 0 7 16,1 0 15-16,-3 1-5 0,4 6-2 15,-1-2 10-15,-1 1-7 0,-1 2 3 0,1 5-4 16,-2-5-6-16,2-2-14 0,1 6-7 16,1-1-10-16,1 1-8 0,-4-4-5 0,5 4-1 15,-1-1-1-15,2-3-6 16,-2 0-4-16,2-6-4 0,2 2 1 0,0-3-8 15,-1 0 1-15,-1-17 2 0,11 22-3 16,-2-12 8-16,3-5 0 0,-12-5 1 16,29 8-9-16,-10-14 0 0,4 2-7 0,7-5-2 15,6-6-7-15,-6 0-2 0,2-2 4 16,-1-7-4-16,1-1 0 0,-2-1-6 0,-1-2 3 16,-7-4-3-16,5-4 4 0,-9 3 10 15,-1-7 8-15,-2 1 10 0,-3-4 20 16,-5 1 4-16,-2 0 0 0,-5-2 14 0,-3 1-2 15,-5 0 9-15,-3 0-1 16,0 6-4-16,-8-5-11 0,-2 5 2 0,-1 5-11 0,-1-4-6 16,-1 8-8-16,0-2-2 15,-1 8-6-15,2-5-25 0,5 13-4 16,-1-2-1-16,0 0-18 0,1 3-28 0,1-4-103 16,-5-1-75-16,6 4-76 0,-5 1-94 15,3-6-80-15,-5-7-169 0,-1-1-78 0,0 3 87 16,1-10-468-16,-5-3-836 0</inkml:trace>
  <inkml:trace contextRef="#ctx0" brushRef="#br0" timeOffset="80628.44">19185 395 3710 0,'0'0'37'0,"0"0"35"15,-4-16 6-15,4 16-3 0,0 0-1 0,0 0-6 16,0 0-13-16,0 0-7 0,0 0-3 16,0 0-5-16,0 0-3 0,0 0-2 0,0 0-2 15,0 0-9-15,-13 41 1 16,11-18 2-16,-5 7-8 0,-2-2 3 0,0 2 6 15,0 7-14-15,-2-3 15 0,2 0-17 16,1-4 6-16,1-2-5 0,0-2 2 16,1-2 1-16,0-3-7 0,0-6 8 0,3 0-4 15,-3-2 15-15,6-13 31 0,-5 11-1 16,5-11-4-16,0 0-8 0,0 0 0 16,0 0 1-16,0 0-15 0,0 0-5 0,-2-50 3 15,6 31-7-15,3-7-7 0,-2 3 7 16,3-5 1-16,2 2-15 0,0 1 10 0,-1-1-3 15,5 4 0-15,1-1-1 16,0 4 9-16,0 2 8 0,0-1 0 0,0 3-1 16,4 2 3-16,-2 4 1 0,1 1 11 15,0 0-1-15,-4 3-7 0,5-1 7 16,-19 6-3-16,30-2 1 0,-30 2 12 0,30 6 2 16,-21 1 6-16,11 2 12 0,-10 7 2 15,5 3 16-15,-1 1 8 0,-3 4-9 16,-6 4 10-16,1-1 6 0,-4-2 0 0,0 6-14 15,2-3-4-15,-4-1-13 0,0-1-6 16,-4 2-11-16,4 0-4 0,-2-6-7 0,0 3 7 16,2-5-12-16,-1 1-54 0,-1-6-77 15,2-15-112-15,-3 25-132 0,3-21-181 16,0-4-181-16,0 0-13 0,0 0 76 0,0 0-475 16,49-66-864-16</inkml:trace>
  <inkml:trace contextRef="#ctx0" brushRef="#br0" timeOffset="81328.52">21319 497 3720 0,'-2'-19'32'0,"2"19"45"0,0-25 39 16,0 25 24-16,-6-20 37 0,6 20 11 15,-5-13 12-15,5 13 18 0,-6-12 17 16,6 12 6-16,0 0-9 0,-26-7-8 16,26 7 9-16,-23 6 3 0,23-6 2 0,-39 13-18 15,20 0-4-15,-2 2-20 0,1 10-5 16,-5 4-13-16,5 5-97 0,0 6-31 15,-3 9-2-15,-4 7-2 0,8 7-2 0,-1 8-4 16,7-3-2-16,-4 9-2 0,5 2-3 16,3 0-3-16,4 5-3 0,-1 0-1 0,3 4-3 15,-1 5 2-15,4-6-3 0,4 3-1 16,1-2-1-16,3-5-3 0,2 0-2 16,8-8-2-16,-3-4-3 0,3-6-3 0,3-3-5 15,2-11-10-15,1-6-15 16,-3-10-15-16,1-5-23 0,3-9-20 0,-3-7-24 0,-1-13-21 15,1-2-28-15,9-17-316 16,-3-6-192-16,5-12-71 0,3-7 20 0,-2-5-663 16,1-7-1227-16</inkml:trace>
  <inkml:trace contextRef="#ctx0" brushRef="#br0" timeOffset="81781.33">21872 879 4281 0,'0'-24'-46'0,"0"7"38"0,0 2 13 16,0 15 7-16,1-22 3 0,-1 22-7 16,2-17 3-16,-2 17-3 0,0 0-1 15,0 0 5-15,0 0 6 0,0 0 3 0,0 0 11 16,0 0 5-16,12 43 0 0,-8-17 15 16,-4 2 9-16,-4 8-6 0,1 1 1 15,-2 7-13-15,-1-5 0 0,5-2 5 0,-7-1-5 16,5-6-8-16,-4-2-1 0,2-5-4 15,3-5 26-15,0-5 33 0,2-13 17 16,0 0-6-16,0 0-3 0,0 0-15 0,0 0-8 16,0 0-11-16,0 0-9 0,14-55-7 15,-7 24-2-15,0-3-7 0,4-3-2 16,1-3-3-16,3 3-2 0,0 2-8 16,3-1 2-16,0 2-5 0,5 4-5 15,-1 2 2-15,2 4-1 0,-1 7 5 0,-1 6 3 16,-5-1 5-16,0 4 13 0,-1 7 12 15,-16 1 6-15,0 0 9 0,42 8 10 16,-27 1 9-16,-1 2 12 0,2 0-4 0,-6 6-3 16,1 0-12-16,-4 2-5 0,0 0-7 15,3-1-11-15,-2-1-3 0,-5-3-4 0,3 0 3 16,-3 5-16-16,-1-7-2 0,-2-12-69 16,5 24-90-16,-10-15-127 0,5-9-178 15,-5 17-246-15,1-9-45 0,4-8 48 16,-11 14-499-16,11-14-1023 0</inkml:trace>
  <inkml:trace contextRef="#ctx0" brushRef="#br0" timeOffset="81944.89">22117 1388 4479 0,'0'0'48'0,"0"14"0"16,0-14 3-16,0 0-13 0,8 12 1 0,-8-12 0 15,11 5-10-15,-11-5-19 0,17 12-58 16,-12-7-120-16,5-3-155 0,-10-2-222 15,11 12-2-15,-11-12-23 0,9 9-118 0,-4-1-175 16</inkml:trace>
  <inkml:trace contextRef="#ctx0" brushRef="#br0" timeOffset="82127.64">22185 1708 2773 0,'-6'23'193'16,"3"-1"19"-16,1 5-5 0,0-5 8 0,0 2 23 15,0 3 13-15,1 3-1 0,1 3-7 16,-4 3-1-16,-1-1-11 0,2-3-20 15,1 0-23-15,-2-3-31 0,2-7-21 0,1 1-18 16,1-5-12-16,0-3-7 0,0-15-18 16,0 23-28-16,0-23-64 0,0 0-74 0,10 0-94 15,-10 0-94-15,27-49-127 16,-6-2-201-16,2-12-18 0,7-11 57 0,7-25-402 16,6-10-517-16</inkml:trace>
  <inkml:trace contextRef="#ctx0" brushRef="#br0" timeOffset="82361.21">22909 495 3384 0,'13'-15'74'16,"0"8"23"-16,0 3 0 0,-13 4 27 0,28 0 15 15,-5 11-10-15,0 4 6 0,0 8 37 16,2 12 33-16,-1 10 14 0,-1 7 20 0,-1 6 15 16,-3 8 22-16,-4 7 3 0,-2 6 8 15,-7 2-3-15,-4 0 0 16,-4-1-9-16,-4 5-22 0,-6-5-22 0,-4 1-85 15,-1-6-84-15,-3-2-7 0,-3-4-4 16,2-5-5-16,1-8-7 0,3-13-9 0,1-5-21 16,0-10-30-16,3-5-33 0,0-11-47 15,5-6-45-15,1-4-485 0,7-2-146 0,-7-22 69 16,2-5-814-16,5-10-1364 0</inkml:trace>
  <inkml:trace contextRef="#ctx0" brushRef="#br0" timeOffset="83196.5">24588 922 4409 0,'5'-13'-169'16,"-5"13"16"-16,5-13 16 0,-1 6 16 0,-4 7 10 15,4-17 7-15,-1 8 18 0,-3 9 18 16,6-17 24-16,-6 17 34 0,3-10 22 16,-3 10 20-16,0 0 12 0,0 0 11 0,5-18 14 15,-5 18 3-15,0 0 0 0,0 0 4 16,0 0 2-16,2-17-4 0,-2 17 5 16,0 0-5-16,0 0 2 0,0 0-22 0,2-19-1 15,-2 19 2-15,0 0-6 0,0 0 2 16,0 0-6-16,-7-21-6 0,7 21 24 0,0 0 5 15,-9-17 1-15,9 17 0 16,0 0 12-16,-5-18-9 0,5 18-5 16,-4-15-5-16,4 15-4 0,-9-13 5 0,9 13-3 15,-6-12-8-15,6 12-1 0,-11-13-6 16,11 13-6-16,-16-11 0 0,16 11-5 0,-18-2-7 16,18 2 7-16,-25 0 0 0,25 0 0 15,-31 7-1-15,10 7-3 0,-1-5 0 16,-3 12-8-16,-3-1 2 0,3 2 7 0,1 7 7 15,2 4 5-15,-1 3 6 16,1 7-1-16,-1 8 14 0,1-2-4 0,5 3-1 16,6-9-4-16,-3-1-2 0,7 1 1 15,5-8-3-15,2-7 2 0,2 1 6 16,1-7-1-16,8 1 17 0,-1-5 0 0,1-8-6 16,7 1-4-16,-4-9-8 0,-14-2-8 15,48-9-6-15,-18-3-4 0,0-8-5 0,1-5-10 16,5-3-4-16,-1-8-2 0,-8 8 7 15,3-3-6-15,-6 0-3 0,-2 1-4 16,5 2 2-16,-10 7-2 0,-1 5-2 0,-6-1-5 16,1 8-1-16,-2 1 2 0,-9 8 4 15,0 0-4-15,0 0 3 0,0 0-1 16,23 22 0-16,-21-1 8 0,0 6-8 16,-2 2-1-16,-2 9 5 0,2 2-4 0,-4-3 0 15,2 4-1-15,-1 2-6 0,3-7 1 16,-2-4-2-16,2 0-5 0,0-14-30 15,0 1-79-15,5-6-125 0,-1-5-167 0,-4-8-209 16,0 0-95-16,41-19 30 0,-15-3-518 16,13-16-1058-16</inkml:trace>
  <inkml:trace contextRef="#ctx0" brushRef="#br0" timeOffset="83362.28">25273 784 4762 0,'0'-17'125'0,"0"17"51"16,0 0 1-16,2-15-20 0,-2 15-19 15,0 0-31-15,0 0-13 0,11-15-17 16,-11 15-12-16,0 0-53 0,21 0-67 16,-21 0-84-16,20 2-101 0,-20-2-109 0,28 7-52 15,-16-1-71-15,-1-2-68 0,0 5 2 16,1 0-344-16,-5 1-363 0</inkml:trace>
  <inkml:trace contextRef="#ctx0" brushRef="#br0" timeOffset="83511.56">25445 917 3071 0,'2'22'92'0,"-4"-4"8"0,2 4 3 16,0-3 1-16,0 1 7 0,-1 6-2 0,1-1 2 15,0 7 3-15,0-6 2 16,-2 14-18-16,2-5 0 0,-4 0-6 0,1 9-18 16,-3-9-2-16,1-1-7 0,-4 2-9 15,4-7-32-15,-2 0-79 0,-1-6-129 16,-3-7-145-16,3-5-226 0,-1-1 7 0,-1-6 26 16,10-4-129-16,0 0-86 0</inkml:trace>
  <inkml:trace contextRef="#ctx0" brushRef="#br0" timeOffset="110976.73">10896 9203 4139 0,'-17'-13'258'0,"4"1"-13"15,-3 1-15-15,5 2-29 0,-4-4-39 0,2 3-24 16,2-3-4-16,1 2-21 15,1 1-12-15,2 2-12 0,0-2-15 0,2 0-23 0,1 1-49 16,4 9-74-16,-1-19-65 0,1 9-92 16,0-3-127-16,0 13-219 0,1-20-37 15,-1 4 60-15,0 4-396 0,0 12-479 16</inkml:trace>
  <inkml:trace contextRef="#ctx0" brushRef="#br0" timeOffset="111142.58">10788 9163 3079 0,'-9'10'-45'0,"-2"-1"6"15,3-1 4-15,3 2 6 0,-2-2-1 16,7-8-11-16,-13 8-44 0,13-8-49 16,-14 7-81-16,14-7-180 0,-7 2-93 0,7-2 74 15,0 0 314-15</inkml:trace>
  <inkml:trace contextRef="#ctx0" brushRef="#br0" timeOffset="111527.48">17199 5301 3240 0,'33'-44'315'15,"-11"11"-36"-15,-3 5-39 0,-12 11-26 16,-7-2-24-16,-6 10-20 0,-7-8-16 16,-2 5-12-16,1-1-21 0,-4 0-8 0,1 4-14 15,1 2-13-15,-3 0-6 0,2 0-57 16,-2 5-66-16,3-2-77 0,-7 3-87 0,2 1-93 16,-3-6-206-16,2 4-82 0,-3 2 64 15,2-2-365-15,-7-1-371 0</inkml:trace>
  <inkml:trace contextRef="#ctx0" brushRef="#br0" timeOffset="111727.02">16127 5415 2859 0,'-6'2'-1'0,"6"-2"26"15,0 0 5-15,0 0 0 0,0 0 3 0,0 0-14 16,0 0 1-16,0 0-8 0,0 0-20 15,0 0-17-15,-11-17-20 0,11 17-34 0,0 0-46 16,-7-13-45-16,7 13-37 0,-6-7-77 16,6 7-179-16,-12-14 24 0,12 14 286 15</inkml:trace>
  <inkml:trace contextRef="#ctx0" brushRef="#br0" timeOffset="112209.52">15973 5121 2555 0,'2'-19'202'0,"-2"4"18"0,2-4 2 16,-2 2-19-16,0 2 5 0,0-3 3 0,-2 1 0 15,0-6-6-15,-6 1 8 0,3-2 3 16,-8 1 7-16,-4 1-5 0,0 2-5 0,-9 0-15 16,0 7-31-16,-10 4-13 0,-1 5-21 15,-3 4-6-15,-1 0-9 0,-4 7-14 16,3 3-9-16,-4 5-7 0,-1 7-14 0,2 6 6 15,5 6-12-15,3 2-3 0,3 5-2 16,2 4-10-16,4 0-7 0,7 2-3 16,7-4-4-16,1-4 0 0,6-3-6 0,6-2 1 15,1-6-6-15,1-6-4 0,6 1-1 16,4-3 9-16,3-7-5 0,4-5 9 16,4-8-3-16,-22 0-8 0,62-21 3 15,-17-3-7-15,-1-8 15 0,-2 0-15 0,-3-9 7 16,-1 3-3-16,0-3 0 0,-6 4-12 15,-8 7 7-15,-4-4 6 0,5 6 5 0,-12 7 3 16,-2 6-2-16,0-4-2 0,-2 10-4 16,-2 1-4-16,-7 8-3 0,14-9-1 0,-14 9-1 15,0 0-3-15,23 23 0 16,-16-3-2-16,1 5-1 0,-2 5 0 0,0 5-2 16,-3 5 1-16,1-3-3 0,-2 4-2 15,-4-3-4-15,2-1-6 0,-4-1-14 16,4-4-16-16,0-8-24 0,0-3-25 0,0-6-35 15,6-9-212-15,-6-6-227 0,0 0-183 16,41-36 51-16,-10 0 9 0,6-5-562 0,4-4-1098 16</inkml:trace>
  <inkml:trace contextRef="#ctx0" brushRef="#br0" timeOffset="112342.16">16299 4924 4559 0,'17'-21'78'0,"-2"1"34"0,0 4 28 0,-4 2 23 16,0 0 3-16,10-3-11 0,-5 6-16 15,-4 4-26-15,6-1-15 0,-6 5-8 0,-12 3-15 16,29-4-21-16,-29 4-62 15,30 5-84-15,-18 1-92 0,0-4-108 0,1 5-107 16,-1-1-143-16,2 1-41 0,-3 3 51 16,3 3-395-16,-1 0-427 0</inkml:trace>
  <inkml:trace contextRef="#ctx0" brushRef="#br0" timeOffset="112475.7">16654 5059 3240 0,'-4'22'115'0,"-2"1"50"0,0 1 23 0,-1-1 14 0,2 6 11 15,-2 7 3-15,-5 4-3 0,1-1-11 16,4-2-14-16,-4 3-11 0,4-1-22 15,-2-7-22-15,4-2-10 0,-2-4-23 0,4-3-17 16,-1-4-28-16,0-1-74 16,4-4-76-16,0-14-90 0,6 7-119 0,-6-7-135 15,30-21-175-15,5-10 53 0,11-9-420 16,7-5-560-16</inkml:trace>
  <inkml:trace contextRef="#ctx0" brushRef="#br0" timeOffset="112642.96">17345 4928 3919 0,'21'-19'212'0,"-8"7"33"0,-3 7 21 0,3-4 6 15,-13 9-24-15,15-10-18 0,-15 10-24 16,24-6-36-16,-24 6-18 0,35-4-9 0,-8 1-23 16,3 3-13-16,0 0-22 0,3 0-39 15,1-2-58-15,3 2-90 0,-7 0-86 16,1 0-75-16,-5 0-73 0,-5 0-159 16,-4 0-156-16,-4 5 69 0,-13-5-453 15,12 10-693-15</inkml:trace>
  <inkml:trace contextRef="#ctx0" brushRef="#br0" timeOffset="112810.17">17563 5179 3639 0,'-20'22'78'0,"4"-7"68"16,5 2 44-16,6-4 48 0,5 0 24 15,0-13 27-15,16 27 5 0,4-16 10 0,10 2-21 16,3-2-37-16,8-7-19 0,5-1-28 16,4 0-16-16,2-3-25 0,-2-6-40 0,3 2-53 15,0-13-86-15,-2 0-109 16,3-1-115-16,-3-5-118 0,0-7-140 0,-1 1-195 15,2-11 37-15,3-3-489 0,1 3-969 16</inkml:trace>
  <inkml:trace contextRef="#ctx0" brushRef="#br0" timeOffset="113026.16">19005 4566 4465 0,'21'-8'110'0,"-21"8"46"15,24-2 33-15,-24 2 21 0,38-3 14 16,-17 3-11-16,6 3-31 0,5-3 1 0,11 4-14 15,0-2-1-15,5 3-11 16,10 1-10-16,-3 0-14 0,5-2-27 0,-11 1 0 16,-2 1-16-16,-2-3-5 0,4 5-16 15,-2-2-10-15,-2-1-28 0,-4-1-50 0,-2-4-58 16,-9 0-68-16,-1 0-81 0,-5 0-64 16,-4 0-66-16,-4-4-60 0,-4-1-154 15,-12 5-106-15,7-8 58 0,-7 8-433 0,0 0-728 16</inkml:trace>
  <inkml:trace contextRef="#ctx0" brushRef="#br0" timeOffset="113409.78">19574 4534 3225 0,'-32'4'-51'0,"11"-8"46"15,-2 8 41-15,8-4 8 0,15 0-8 0,-22 0 3 16,22 0 20-16,-11 7 27 16,11-7 7-16,0 0 2 0,0 0-1 0,18 35 4 15,-4-19-8-15,0 4-12 0,7 6-4 16,-1-1-2-16,3 1 15 0,-4 3-3 15,-4-5-1-15,0 2-3 0,-8 2 5 0,-1-6-3 16,-6 7 1-16,-4-1-3 0,-3 2-7 16,-9 2 3-16,0 5-10 0,-9-5 10 0,1-2 9 15,-10 10 1-15,6-12 9 0,0-2 20 16,-2 0-4-16,3-3 9 0,4-3 5 16,4-7 2-16,-1 0 12 0,11-3 0 15,-1-3 11-15,10-7 4 0,-14 15 27 0,14-15 25 16,0 0 13-16,15 26 2 0,2-18-45 0,7 1-112 15,3 2-4-15,8-3-4 16,6 1-6-16,3 3-5 0,-2-7-3 0,0 3-5 16,-4-5-4-16,-3 3-1 0,-7-4-6 15,2 2-6-15,-9-4-8 0,1 0-11 16,1 0-19-16,-4 0-25 0,-3-4-25 0,0-4-29 16,-2 5-29-16,-6-3-54 0,0-1-396 15,-8 7-185-15,0 0 49 0,0-16 4 0,0 16-584 16,-16-10-1143-16</inkml:trace>
  <inkml:trace contextRef="#ctx0" brushRef="#br0" timeOffset="113559.33">19314 5359 4173 0,'-35'5'8'0,"7"3"47"0,5-4 37 16,5 1 22-16,0 1-3 0,18-6-11 16,-22 2-10-16,22-2-9 0,-15 5-14 0,15-5-17 15,0 0-77-15,0 0-115 0,0 0-136 16,0 0-209-16,0 0-74 0,0 0 5 15,0 0-235-15,0 0-279 0</inkml:trace>
  <inkml:trace contextRef="#ctx0" brushRef="#br0" timeOffset="113595.81">19132 5541 2658 0</inkml:trace>
  <inkml:trace contextRef="#ctx0" brushRef="#br0" timeOffset="114485.3">19076 5646 3075 0,'-15'27'244'0,"10"0"8"0,-1-6 46 0,2 3 30 15,-3 4 15-15,5 8 27 16,-2-4 33-16,-1 7 2 0,-24 258 2068 31,26-260-2473-31,-3-11 0 0,5 0 0 16,-6-5 0-16,4-4 0 0,1 0 0 0,-2-8 0 15,2 0-117-15,2-9-287 0,0 0-991 16,-2 12-466-16,2-12-1047 0,0 0 1402 0,32-57 1506 16,-13 22 0-16,3-10 0 0,6-2 0 15,-1 4 0-15,3-2 0 16,-2 1 0-16,2 3 0 0,2 0 0 0,-8 11 0 15,5-6 0-15,-11 8 0 0,5 10 0 16,-13 6 4750-16,2 5-4173 0,-1 1 13 16,-11 6-89-16,18-11 150 0,-18 11-302 0,21-6-200 15,-21 6-128-15,30-5-37 0,-30 5 35 16,42-6-29-16,-15 6-4 0,-6 0 1 16,9-1-193-16,2 1-328 0,-7-4-253 0,-1 4-187 15,-24 0-67-15,38 4-204 0,-23 1-105 16,12 2-67-16,-16-1 1417 0,-10 5 0 15,-1-11 0-15,-12 29 0 0,-4-11 0 0,-1-3 0 16,-9 4 0-16,5 5 0 16,-1-5 0-16,4-2 2278 0,-3-8-1756 0,1 1 531 15,10-1-370-15,10-9-124 0,-23 15-202 16,23-15 92-16,-13 11-128 0,13-11-65 16,0 0 32-16,0 0-161 0,0 0-150 15,0 0 53-15,43 27-73 0,-20-27-178 0,1 0-454 16,3 0-423-16,4 1-120 0,10-1-4 15,0 0-359-15,28 0 739 0,-10 6 842 16,-5-6 0-16,-6 0 0 0,-6 2 0 16,-4-2 0-16,-5-2 0 0,-3 0 0 0,-3-2 0 15,-5 3 0-15,-1-7 0 0,-4 0 0 16,-17 8 0-16,15-7 0 0,-15 7 0 16,0 0 0-16,0 0 0 0,0 0 0 15,0 0 2217-15,0 0-1765 0,0 0 569 16,0 0-473-16,0 0 16 0,0 0-53 15,0 0-206-15,-26 60-62 0,19-41 99 0,0 1-90 16,4 5-85-16,-1 1-39 0,-2 0 5 16,3-3-209-16,-1 1 149 0,4 1 1 15,4-3 13-15,-2-5 26 0,-1 3 98 0,-1-20-14 16,11 30-135-16,-5-18-19 0,-6-12-24 16,17 15-2-16,-17-15-58 0,19 8 40 15,-19-8-24-15,0 0-33 0,36-12-418 16,-36 12-464-16,18-17-242 0,-6 2-413 0,-3 4-539 15,3-19 883-15,-5 4 1251 16,-5 3 0-16,-6 2 0 0,-4 3 0 0,-10 5 0 16,-1-2 0-16,-11 3 0 0,5 1 0 15,-3-2 0-15,1 2 0 0,-5 1 0 16,-7-5 0-16,2 2 0 0,5 0 0 0,-3 4 0 16,1-4 0-16,1 3 0 0,1-1 0 15,2-6 0-15,0-2 0 0,-6 4 0 16,2 6 0-16,3 0 0 0,4-1 0 0,-6 5 0 15,6 3 0-15,-3-4 0 0,0 2 0 16,4 1 0-16,1 1 0 16,2-2 0-16,2 10 0 0,21-6 0 0,-39-8 0 15,39 8 0-15,-18 2 0 0,18-2 0 16,0 0 0-16,0 0 0 0</inkml:trace>
  <inkml:trace contextRef="#ctx0" brushRef="#br0" timeOffset="115293.3">19721 5644 30 0,'0'0'387'16,"0"0"-49"-16,0 0-75 0,0 0-30 0,0 0-13 15,0 0 4-15,0 0-5 0,0 0-43 16,0 0-15-16,21-17-15 0,-21 17-23 16,11-9-38-16,-11 9-44 0,8-8-56 0,-8 8-59 15,15-9-52-15,-15 9-44 0,9-4-51 16,-9 4-78-16,0 0-62 0,11-6-13 0,-11 6 96 15</inkml:trace>
  <inkml:trace contextRef="#ctx0" brushRef="#br0" timeOffset="115626.49">19806 5664 1374 0,'-2'9'69'0,"2"-9"40"0,-6 16 25 16,3-5 24-16,3-11 5 0,-9 17 2 0,9-17 14 16,-10 21 6-16,0-8-6 0,5-4 0 15,5-9-7-15,-14 23 10 0,9-12-27 0,-2 4 9 16,1-6 3-16,-2 6 13 0,2-2-5 15,1 4-15-15,0 0 7 0,-6 0-1 16,2 1 5-16,2 3-4 0,-2 0-7 0,-1 3-7 16,3-5-8-16,0 2-16 15,-1-7-21-15,2 7-11 0,4-6-7 0,0 1-7 16,2-16-8-16,2 31-5 0,0-17-10 16,2 0-5-16,6-1-13 0,-1 1-24 0,-9-14-25 15,19 18-26-15,-5-10-19 0,4-3-26 16,-6 5-11-16,6-6 2 0,2 1 3 15,-9 3 6-15,-11-8 11 0,32 7 0 0,-19-5 11 16,2 3 1-16,-15-5-9 0,27 6-18 16,-13-4-38-16,-14-2-45 0,23-2-51 0,-8 2-44 15,0-6-43-15,-2 1-107 16,1 1-114-16,0-1-18 0,2-3-208 0,0-1-237 16</inkml:trace>
  <inkml:trace contextRef="#ctx0" brushRef="#br0" timeOffset="116026.42">20235 6137 2535 0,'0'0'27'16,"0"0"18"-16,15-5 7 0,-15 5 8 15,0 0 5-15,13-3-2 0,-13 3 4 16,0 0 2-16,0 0-1 0,0 0 8 0,0 0 9 16,0 0 2-16,27 16-3 0,-27-16 4 15,3 12 6-15,-3-12 2 0,4 16 13 0,-4-16 0 16,2 20-10-16,-2-20 3 0,7 22 7 15,-5-9 4-15,6-1-10 16,-3 5-8-16,4-6 1 0,1 1-10 0,3-3 3 16,0-2-6-16,2 1 9 0,2-4-2 15,-2-3-7-15,2-1-4 0,-17 0 0 0,33-7-8 16,-14-1 14-16,-1-1 2 0,-2-8-10 16,3 2-1-16,-4-6-3 0,0 3-5 0,-2-9-4 15,-1 5 0-15,-7-6-2 0,-3 2-6 16,0-2 3-16,-4-3 5 0,-3 1-7 15,-9-7-2-15,-1 1-3 0,-4 2-9 0,-7 1 1 16,-1-4-9-16,-3 8 1 16,0 5-6-16,3-2 0 0,-6 5-8 0,6-3-6 0,3 3-7 15,-3 1-24-15,6 4-33 16,3-2-46-16,1 0-59 0,0 5-51 0,0-5-63 16,3 1-72-16,-2-4-117 0,-1 1-177 15,6-1 37-15,-5-1-444 0,-2-8-698 16</inkml:trace>
  <inkml:trace contextRef="#ctx0" brushRef="#br0" timeOffset="116576.85">19505 4132 3429 0,'0'-10'40'16,"0"10"43"-16,-2-20 28 0,2 20 33 0,0 0 2 16,0 0-12-16,0 0-3 0,-1-15-21 15,1 15-5-15,0 0-9 0,0 0 6 0,0 0-8 16,0 0-9-16,0 0 5 0,-2 53-11 16,2-33-8-16,-2 1-11 0,0 6 0 15,2-3-10-15,-3 2 4 0,1 2-17 0,-4-3 6 16,3 1-4-16,-2-3-2 15,1-1-8-15,-1-7 3 0,0-2-3 0,3 2-1 16,2-15 0-16,-9 13-3 0,9-13-6 16,0 0 1-16,0 0-6 0,0 0-2 0,0 0-3 15,0-37 1-15,3 16-3 0,8-7-5 16,-2 0 2-16,1 0-8 0,-1-1 10 16,9 0 0-16,-7 0 1 0,-1 7-5 0,4-5-1 15,3 7 1-15,-2 2 3 0,0-2 2 16,2 5 19-16,-3 8 9 0,4 0 13 0,-4 3 9 15,2 1 4-15,-16 3 13 0,32 12 4 16,-22-4 11-16,6 3 8 0,-3 6 5 16,0 0 9-16,-2 5-6 0,0-3 6 15,-1 7-1-15,-3-2 14 0,1-1-11 16,-5 2 1-16,3 1-10 0,0-2-13 0,0 0-11 16,-5-3-9-16,1 4-38 0,4-5-13 15,-4-2-3-15,-1 0-6 0,1-4-8 16,0-1-18-16,0 1-18 0,-2-14-136 0,3 15-158 15,-3-15-142-15,12 7 36 0,-12-7-276 16,30-1 8-16,-30 1 64 0,45-19-473 0,-17 3-873 16</inkml:trace>
  <inkml:trace contextRef="#ctx0" brushRef="#br0" timeOffset="117175.94">21431 4941 3781 0,'21'-4'211'16,"-21"4"8"-16,15 0 11 0,-15 0 1 0,23 2-11 15,-5-2-12-15,3 2-18 0,1 2-21 16,5-4-26-16,3 1-27 0,2 3-21 0,-2-4-47 16,2 2-53-16,10 2-76 15,-3-10-92-15,2 1-112 0,-2-1-104 0,0-4-143 16,-4 3-69-16,1-6 56 0,4-2-368 15,-5 1-395-15</inkml:trace>
  <inkml:trace contextRef="#ctx0" brushRef="#br0" timeOffset="117261.5">22269 4644 2604 0,'0'0'-124'0,"-11"-11"-35"0,3 7-122 16,8 4-208-16,-14-7 3 0,14 7 189 15,-18-2 66-15</inkml:trace>
  <inkml:trace contextRef="#ctx0" brushRef="#br0" timeOffset="117744.06">21257 4511 2070 0,'0'0'221'15,"0"0"-10"-15,0 0-7 0,0 0-9 16,-20-13-3-16,20 13-7 0,-16-5-32 0,16 5-24 16,-16 0 8-16,16 0-17 0,-25 1 13 15,25-1-1-15,-24 10-4 0,6 1-5 16,0 4 2-16,1 2-6 0,2 6-11 0,-2 8 1 16,3 0-6-16,-4 4-2 0,4 2-6 15,0 8-8-15,1-1-7 0,1 2-10 16,0 11-8-16,-1 4-4 0,5-10-6 15,2 0-10-15,5-1-1 0,2 1-8 0,5-6-5 16,4 2-1-16,3-8-6 0,2-2-21 16,1-5-33-16,5 2-20 0,6-6-56 15,-2-7-84-15,5 0-87 0,7-10-93 0,2 1-177 16,-4-7-12-16,4-9 7 0,1-4-269 16,1 3-309-16</inkml:trace>
  <inkml:trace contextRef="#ctx0" brushRef="#br0" timeOffset="118159.1">22753 4746 3445 0,'8'11'112'0,"-8"-11"48"0,1 11 33 16,-1-11 19-16,2 21 3 0,-4-2 8 15,1-2 5-15,-1 9-4 0,-4 6-6 0,1 9-8 16,0 2-18-16,-2 5-23 0,-4-3-11 15,4 4-12-15,-1 0-14 0,-3-4-7 0,0 2-10 16,3-2-10-16,-3-4-9 0,2-1-6 16,-3-1-17-16,3-9-12 0,0 0-7 15,-1 0-24-15,6-7-33 0,0-10-41 0,-3 2-64 16,5-4-74-16,2-11-84 0,-2 11-79 16,2-11-61-16,0 0-224 0,0 0-11 15,34-50 49-15,-11 18-438 0,-7-4-680 16</inkml:trace>
  <inkml:trace contextRef="#ctx0" brushRef="#br0" timeOffset="118425.65">23102 4830 3564 0,'7'-2'16'0,"-7"2"20"0,21 0 23 0,-21 0 8 16,25 11 0-16,-15 3 3 0,10 6 1 15,-4 10 7-15,1-1 6 16,0 8 6-16,-4 4 15 0,0 2 9 0,-1 8-1 15,-3-2 12-15,-7 3 18 0,0 2 2 16,-4 1-8-16,-6-3-5 0,-3 7 0 0,-2-4-10 16,-4 2-13-16,-3-7-17 0,0-9-10 15,4-1-5-15,-5 0-18 0,2-9-9 16,-5 3-8-16,5-8-13 0,2-7-29 0,1-8-48 16,4-1-57-16,-3-3-66 0,6-7-66 15,9 0-101-15,0 0-53 0,-26-24-171 0,20 3 2 16,5-13 21-16,1-5-310 0,3-16-332 15</inkml:trace>
  <inkml:trace contextRef="#ctx0" brushRef="#br0" timeOffset="118826.74">23540 4356 3391 0,'12'-12'138'0,"-12"12"0"16,0 0 4-16,0 0 15 0,0 0-4 15,0 0 3-15,13 29 2 0,-13-29-5 0,0 31-6 16,-4-4-7-16,2-1-11 0,-1 6-17 16,-1 0-7-16,1 0-10 0,-1-5-11 0,-3-2-8 15,4-1-6-15,-3-7-12 16,5 2-8-16,-1-4-3 0,2-15-6 0,-2 17-2 16,2-17-3-16,0 0-8 0,0 0-10 15,0 0 4-15,30-40-1 0,-17 16-4 16,2-8-5-16,0 1 2 0,0-1-3 0,2 2-2 15,0-5 1-15,-4 13 1 0,6-6 0 16,-5 6 1-16,4 3 5 0,-2 2 0 0,-2 8-6 16,-2 3 8-16,4 0 3 0,-16 6-3 15,0 0-2-15,35 12 7 0,-22 1 5 16,-1 4-4-16,-5 5-1 0,2 6-3 0,-7 4 0 16,-2-2-3-16,-2 0 3 0,-3 2-9 15,-1 4-4-15,1-3-12 0,-3-5-38 0,4-3-46 16,0-5-62-16,1 0-63 15,1-6-76-15,2-4-115 0,0-10-116 16,0 0-95-16,0 0 64 0,17-2-410 0,-17 2-509 16</inkml:trace>
  <inkml:trace contextRef="#ctx0" brushRef="#br0" timeOffset="118975.75">24062 4464 3436 0,'13'-11'105'16,"-5"2"32"-16,2 1 23 0,-10 8 8 15,21-8 3-15,-6 3-6 0,-15 5-20 0,35 0-11 16,-35 0-9-16,37 0-12 0,-17 0-13 15,1 0-24-15,0-1-59 0,3 1-72 0,-4-4-101 16,5 1-93-16,-1-8-149 16,-1 2-179-16,3 0 26 0,2-4-301 0,-5 0-333 15</inkml:trace>
  <inkml:trace contextRef="#ctx0" brushRef="#br0" timeOffset="119142.94">24819 4217 3138 0,'0'0'131'0,"0"0"16"15,29 0 31-15,-29 0-2 0,0 0 2 16,0 0-20-16,22-2-19 0,-22 2-16 16,0 0-19-16,22-4-14 0,-22 4-24 0,19 0-45 15,-19 0-76-15,20 4-69 0,-20-4-78 16,16 2-64-16,-16-2-84 0,13 8-158 16,-9-1-50-16,-4-7-132 0,9 21-177 15</inkml:trace>
  <inkml:trace contextRef="#ctx0" brushRef="#br0" timeOffset="119276.26">24977 4556 2457 0,'-7'27'101'0,"-1"1"40"16,0 0 48-16,3 2 32 0,-4 2 6 0,-3 3-12 16,-1 2 0-16,-3-2-7 0,6-5-13 15,-1-1-17-15,-1 0-16 0,1-3-14 16,2-2-16-16,-3-3-24 0,5-1-37 0,-2-3-82 16,1-3-122-16,4-7-140 0,4-7-232 15,-7 13-57-15,7-13 17 0,-11 2-264 0,11-2-292 16</inkml:trace>
  <inkml:trace contextRef="#ctx0" brushRef="#br0" timeOffset="119904.76">24212 5657 3177 0,'-2'-13'137'0,"-2"0"-7"0,-1 5 1 15,5 8-4-15,0 0 8 0,0 0 22 16,-36 4 4-16,36-4 6 0,-22 24 9 0,1 1 11 15,-84 207 2559 1,84-176-2578-16,5 2-113 16,-3 3 5-16,1 6-9 0,0 1-30 0,4 3-12 15,2-2 7-15,-1-3-2 16,1-3-10-16,7-11-35 0,1-6 48 0,2-10-46 16,4-10-40-16,0 0-32 0,5-5-203 15,3-6-476-15,3-8-121 0,3-7-475 16,-16 0-573-16,49-28-102 0,36-49 1796 0,-35 15 255 15,18-35 0-15,-8-8 0 0,-6-2 0 16,4-4 0-16,-3-10 0 0,-4 6 0 16,-3 5 0-16,-16 36 0 0,-2 16 0 0,-4-6 0 15,1-1 0-15,-3 1 0 0,-2 10 0 16,3 3 0-16,-4 8 0 0,-2 7 0 16,-1 3 0-16,-3 3 0 0,-4 15 0 15,-2 13 0-15,-9 2 0 0,0 0 2431 0,0 0-1877 16,0 0-165-16,27 30-120 0,-25-13 15 15,-2 11-47-15,1 0-145 0,-2 11 142 16,-3 6-79-16,-5 6 4 0,3-3-18 16,-9 13-47-16,0-1 85 0,-2-1-84 15,3-2 13-15,-4-14-174 0,5-2 73 16,0-9 35-16,6-6-56 0,-4-5 73 0,4-8 51 16,7-13-111-16,-11 17 0 0,11-17-127 15,0 0 112-15,0 0-248 0,0 0-147 16,0 0-25-16,-12-53-325 0</inkml:trace>
  <inkml:trace contextRef="#ctx0" brushRef="#br0" timeOffset="120975.55">24936 5280 245 0,'0'0'320'15,"-8"-6"-49"-15,8 6-13 0,0 0-12 0,0 0 1 16,0 0 13-16,0 0-19 0,0 0-6 16,0 0 1-16,-13 41-13 0,9-25-3 0,1 2-10 15,-3 1-28-15,0 2-19 0,-3 7-6 16,-2-2-30-16,1 1-22 0,-1-1 2 15,2 2-12-15,-3 0-6 0,5 0-17 0,-2-7-6 16,0-4-11-16,2 1-1 0,4-3 2 16,-1-2-14-16,4-13 0 0,-9 17 9 0,9-17 12 15,0 0-3-15,-4 15-2 0,4-15-9 16,0 0-13-16,0 0-2 0,0 0-12 16,0 0 0-16,0 0-3 0,0 0-11 15,0 0-3-15,15-52-8 0,-8 36 1 16,1-2 0-16,3 3 4 0,2-7-10 0,2 5 5 15,-2-6-1-15,3 5-5 0,0-5-3 16,1 4-3-16,-2 2 13 0,4 0-4 0,-6 3-5 16,0 0 19-16,0 5-19 0,1 0 6 15,-3 1 1-15,-1 3-2 0,4-2 1 0,-3 2 1 16,-11 5 10-16,21-2 0 0,-21 2 2 16,25-2 6-16,-25 2 0 0,28 4 3 15,-14 0 5-15,4-4-4 0,0 8-2 16,-3-3 0-16,3 3 1 0,2-1 10 15,-3 1 2-15,-4 1 5 0,4 4 9 0,-4-4 3 16,-1 4 10-16,2 2 6 0,-3-2 12 16,1 1-6-16,-3-3 2 0,0 6-4 0,-2-2-12 15,1 4-2-15,1-1 1 0,-3 1-8 16,-1 3-3-16,1-1-7 0,-2 2 0 16,-2-1-5-16,-2-1 2 0,0 2 1 0,-3-1-6 15,0 4 2-15,-4 0-2 0,3-3-7 16,-3 5 0-16,-1-5-5 0,2-3-2 0,2-3-8 15,1 1-22-15,-3-2-41 0,4-1-55 16,1-6-74-16,1-9-88 0,0 0-129 16,-6 12-239-16,6-12 51 0,0 0 54 15,0 0-413-15,0 0-487 0</inkml:trace>
  <inkml:trace contextRef="#ctx0" brushRef="#br0" timeOffset="121143.34">25028 5944 3559 0,'-19'-12'100'0,"19"12"48"0,0 0 27 0,0 0 22 16,-11-11 17-16,11 11-18 0,0 0-23 15,0 0-32-15,0 0-32 0,0 0-64 0,0 0-87 16,18-18-85-16,-18 18-89 16,15-2-69-16,-15 2-95 0,0 0-117 0,0 0-35 15,0 0-290-15,0 0-305 0</inkml:trace>
  <inkml:trace contextRef="#ctx0" brushRef="#br0" timeOffset="121225.99">25053 6094 2710 0,'-3'20'38'0,"-1"-2"30"0,0-4 29 16,-3 7 23-16,0-2 21 0,-3 5 12 0,10-24 4 15,-22 53-450-15</inkml:trace>
  <inkml:trace contextRef="#ctx0" brushRef="#br0" timeOffset="121592.01">25884 5556 3966 0,'17'-6'100'15,"-1"1"8"-15,-4 1-32 0,1 2 13 16,1 4-31-16,0 2 9 0,2 3 7 0,0 6-6 15,2 2 7-15,0 13 10 0,1 4 2 16,-2 1 16-16,-4 15 19 0,0 1 14 0,-2 14 12 16,-5 5 19-16,-3-10-13 15,-3 5 1-15,-3 9-2 0,-4-1-12 0,-5 2 1 16,-6 0-12-16,-3-4-12 0,-6-3-11 16,-1-2-11-16,-4-2-12 0,2-9-11 0,-2-3-12 15,2-3-6-15,0-6-9 0,5-9-12 16,0-6-20-16,1-3-35 0,3-8-52 0,4-6-76 15,4-4-78-15,4-2-72 0,9-3-49 16,0 0-69-16,-15-13-234 0,15-1 18 16,0 14 66-16,7-34-450 0,6 12-644 0</inkml:trace>
  <inkml:trace contextRef="#ctx0" brushRef="#br0" timeOffset="122025.67">26705 6214 3260 0,'21'-27'-14'0,"-4"7"42"15,-2-2 35-15,-2-1 23 0,1 4 26 0,-5-1-13 16,-4 3-6-16,2 2-13 0,-5-4-5 16,-2 4-1-16,-2 0-7 0,-1 0-5 0,-6 4-16 15,0-4 2-15,-7 5-10 0,2 3-5 16,-5-5 3-16,-2 8-8 15,-3 3 0-15,3-3-2 0,-4 4-8 0,25 0 3 16,-40 8-8-16,19-1 3 0,2 4-3 0,2 1-12 16,8 3 3-16,-3 3-5 0,7 3-8 15,-1-1 0-15,10 1-4 0,-2 3 3 16,5 10 1-16,5 2 1 0,1 0 4 0,0 1 1 16,4 4 6-16,-6-5 2 0,4-1 16 15,-4 3 16-15,1 0 28 0,-7-8 22 16,1-2 22-16,-3 2 10 0,1-2 10 0,-2-2 7 15,-4-3-4-15,-4 1-4 0,-1-7-4 16,-4 9-19-16,-2-5-10 0,0 2-7 0,-8-9-15 16,2 3-5-16,-1-3-9 15,-7-5-9-15,5 0-10 0,2-5-12 0,-1-4-34 16,21 0-58-16,-41-2-77 0,20-9-81 16,5-2-101-16,7-6-127 0,4-3-168 15,5-1 51-15,3-9-447 0,8-4-641 0</inkml:trace>
  <inkml:trace contextRef="#ctx0" brushRef="#br0" timeOffset="122176.36">27034 6167 3614 0,'34'-4'52'0,"-4"-3"5"0,-6 1 0 0,3 2-6 16,0-1 1-16,-6 1-2 0,2 2-19 16,1 2-31-16,-6-3-58 0,3 3-66 15,-4 0-53-15,0 0-84 0,-17 0-207 16,24 0-30-16,-16 5 38 0,-8-5-80 0,17 4 191 15</inkml:trace>
  <inkml:trace contextRef="#ctx0" brushRef="#br0" timeOffset="122360.05">27400 6294 2005 0,'-7'17'89'0,"-2"0"26"16,2-2 22-16,-2 0 6 0,-5 2-7 0,3 8 0 16,-10-1-12-16,7 8-10 0,-4 3-11 15,0 1-11-15,-1 0-11 0,7 3-19 16,-6 2-3-16,3-4-5 0,-2 5-12 15,2-1-8-15,-2-3-5 0,0 1-32 16,3 1-38-16,-2-5-39 0,-4-3-26 0,3 1-42 16,-6-4-99-16,3-3-175 0,-6-3-53 15,-4-7 3-15,0-4 53 0,0-5 306 0</inkml:trace>
  <inkml:trace contextRef="#ctx0" brushRef="#br0" timeOffset="122792.65">25058 6075 1690 0,'5'-8'71'0,"-5"8"17"0,0 0 15 16,0 0 10-16,0 0 20 0,0 0 15 0,0 0 5 15,0 0 4-15,-13 36 12 0,9-21-5 16,-1 4-2-16,-5 1-17 0,0 5-29 15,0 1 9-15,0-3-9 0,-3 5-18 0,4 0-2 16,-6 2-14-16,-2 4-10 0,1-6-10 16,-2 4 3-16,4-6-17 0,0 0-4 0,-1-7-2 15,5 3-10-15,1-5-3 0,4-2-19 16,-1-6-41-16,0 3-29 0,6-12-28 16,-4 9-25-16,4-9-20 0,0 0-22 0,0 0-31 15,0 0-19-15,0 0-20 16,0 0-33-16,27-34 12 0,-20 23 23 0,1 0 31 0</inkml:trace>
  <inkml:trace contextRef="#ctx0" brushRef="#br0" timeOffset="123059.63">24940 6405 1836 0,'9'-11'-24'0,"0"-4"24"0,-3 3 21 16,1 1-5-16,1 0 25 0,-5-2 0 15,3 3 2-15,2-3 2 0,-3 4-2 0,3-4-15 16,-1 6 8-16,-2-5 0 0,5 3-10 16,0 3-3-16,-5-2-6 0,-5 8-2 15,19-7-1-15,-19 7-9 0,15-2 11 0,-15 2-5 16,0 0 9-16,19 8 21 0,-19-8 10 15,12 13 7-15,-7-6 23 0,-3 2 8 0,-2-9-2 16,4 21 2-16,-4-11-4 16,0-10-5-16,0 24-13 0,-2-14-4 0,2-10-11 15,-2 18-1-15,2-18-8 0,-2 17-11 16,2-17-3-16,0 14-3 0,0-14-3 16,0 13-4-16,0-13-3 0,0 0-3 0,-3 14-8 15,3-14-15-15,0 0-27 0,0 0-39 16,-5 10-41-16,5-10-59 0,0 0-94 0,-13 0-157 15,13 0-48-15,0 0-34 0,0 0 226 16</inkml:trace>
  <inkml:trace contextRef="#ctx0" brushRef="#br0" timeOffset="124092.38">21630 5951 1973 0,'-30'-2'51'0,"4"-3"16"16,5-1 23-16,0 6 16 0,9-6 17 15,-6 5 24-15,4-2 16 0,14 3 7 16,0 0 7-16,-25-7 7 0,25 7-10 0,0 0-1 16,0 0 9-16,0 0-12 0,66-6-8 15,-21 6-9-15,24 6-6 0,6 4-7 0,22 3-11 16,12 2-2-16,12-1-13 0,10 7 11 15,13 7-11-15,45 8-17 0,10 2-1 16,6 1-6-16,8 3-8 0,5 8-11 0,3 3-7 16,-6-1-7-16,-6 4-6 15,-6-3-5-15,-16 1 0 0,-11-4-5 0,-43-8-2 16,-5-7-8-16,-12-5-2 0,-7 1-1 16,-12-5-6-16,-22-7 1 0,-5-6-4 0,-7 0 1 15,-1-2-3-15,-5-3-2 0,-13-7 5 16,-4 1-6-16,1-2-5 0,-9-2 2 15,0 1-5-15,-2 1 1 0,-6-3-3 0,-4 0-1 16,5-1 2-16,-2 0-2 0,-1 3-3 16,0-3-1-16,-3 2-3 0,4 0 6 0,-1-2-8 15,-1 4 2-15,0 0 1 0,-1 0 3 16,-7 0-4-16,-13 0 4 0,30 0-4 0,-17 0 2 16,-13 0 1-16,19 0-1 0,-19 0-3 15,21 4 5-15,-21-4-2 0,20 2-3 16,-10-2-2-16,-10 0 2 0,18 6-1 15,-6-1 0-15,-12-5-3 0,18 7-1 16,-8-4 5-16,-10-3-2 0,15 7-2 0,-15-7 0 16,7 6 3-16,-7-6-7 0,0 0-5 15,14 7-1-15,-14-7-11 0,0 0-16 0,0 0-16 16,0 0-13-16,0 0-6 0,0 0-9 16,0 0-3-16,0 0 1 0,-46-2-5 15,30 2 2-15,-7-4 2 0,-7 4 14 0,-3 0 10 16,-9 0 7-16,-5-1 10 15,-14-3-1-15,-7-2 4 0,-7 3-1 0,-3-5 3 16,-20-3-7-16,-7-4 13 0,-4 4 1 16,-5-8 5-16,-8 2 3 0,-4-2 5 0,-7-2-2 15,-2 4 7-15,-5-1 6 0,-3 1 8 16,-4-2 9-16,1 1 25 0,8-1 1 0,5 2 4 16,5-6-6-16,10 1-5 0,9-1 3 15,12-1-3-15,3-6-7 0,15-2-2 16,13 4 7-16,8-2-3 0,4 0-15 0,5-2 4 15,7 0 2-15,3-3 1 0,9 12 1 16,8-1-5-16,1 3 0 0,11 6 4 0,-4 0 2 16,7 2-4-16,1 4 5 15,4-1-7-15,2 10-1 0,0 0 7 0,19-18-4 16,1 18-3-16,21 1 0 0,18 12 6 16,14 8 4-16,32 9 13 0,21 13-1 15,36 19 14-15,18 10 3 0,14 8 3 0,8 6-4 16,16 7 7-16,3 0-11 0,14 4-15 15,-5 1-7-15,3-8-2 0,-9 7-41 0,-4-8-63 16,-10-7-85-16,-9-7-124 0,-19-7-207 16,-16-10-35-16,-28-21 1 0,-5 3-261 15,-1-16-288-15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7:37:32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16032 1881 69 0,'11'2'87'0,"-11"-2"53"0,9 5 11 0,-9-5 3 15,0 0-39-15,15 7-41 0,-15-7-4 16,13 6-16-16,-13-6-9 0,14 6 3 0,-14-6 6 16,0 0-36-16,27-9-32 0,-17 1-17 15,1 6 15-15,8-5-13 0,-3-1 8 16,3 6 14-16,8-9-8 0,-5 4-3 0,6-1-2 16,-2 1-5-16,2-1-72 15,2-5-237-15,-3 4 178 0,-3-5 54 0</inkml:trace>
  <inkml:trace contextRef="#ctx0" brushRef="#br0" timeOffset="176.88">16965 1895 593 0,'6'20'186'16,"-5"-4"24"-16,1-1-13 0,2 0-23 16,-4 2-11-16,0-6-13 0,0 2-8 15,0 3-27-15,0-3-21 0,0 0-11 0,0-13-31 16,2 19-27-16,-1-6-57 0,6-2-47 15,-7-11-138-15,13 11-250 0,-6-7-21 0,-7-4 247 16,14 7 15-16</inkml:trace>
  <inkml:trace contextRef="#ctx0" brushRef="#br0" timeOffset="342.28">17193 2574 1621 0,'0'23'198'0,"-1"-2"-12"0,1-3 6 0,0-3-17 15,-2 1-18-15,-2-7-13 0,4-9-17 16,4 20-10-16,-4-7-19 16,2 0-13-16,1-1-43 0,4 4-70 0,4 1-74 15,8 2-78-15,-7-9-162 0,15 1-128 16,-3-2-23-16,12-1 85 0,5 1 318 0</inkml:trace>
  <inkml:trace contextRef="#ctx0" brushRef="#br0" timeOffset="1309.3">19899 2194 2665 0,'4'22'411'0,"-4"-22"-10"15,0 0-20-15,0 0 11 0,0 0 17 16,0 0 10-16,0 0 6 0,0 0-54 16,0 0-9-16,0 0-8 0,0 0-15 0,0 0-18 15,0 0-18-15,0 0-214 0,0 0-6 0,-50-26-5 16,36 17-3-16,1 1-8 16,-2 2-1-16,0-3-7 0,-4 4-8 0,1-3-4 15,-3 2-24-15,-2 5-23 0,2-5 0 16,0 4 0-16,2 2 0 0,-6 4 0 0,5 0 0 15,-6 5 0-15,5 6 0 0,-6 4 0 16,7 3 0-16,-1 6 0 0,4 6 0 16,1 3 0-16,5 5 0 0,3 1 0 0,-1 0 0 15,7 2 0-15,0-5 0 0,6 5 0 16,-3-8 0-16,7 6 0 0,-3-9 0 0,3 3 0 16,3-9 0-16,3-1 0 0,-1-5 0 15,-1-7 0-15,6-2 0 0,-8-7 0 0,10-6 0 16,4-7 0-16,6-12 0 15,-3-7 0-15,6-14 0 0,-1-10 0 0,0-7 0 16,-4-9 0-16,2-1 0 0,-6-5-9 16,0 0-17-16,-3-1 3 0,-3-2 2 15,-2 2 2-15,0 1 2 0,0 1 3 0,-5 5 3 16,-3 12 1-16,-1 5 7 0,-1 3 5 16,-1 10 4-16,-1 2 5 0,-2 6 6 0,-1 9 4 15,-1 0 1-15,2 3 3 0,-2 4 1 16,0-1-3-16,0 13-23 0,0 0 0 0,0 0 0 15,0 0 0-15,0 0 0 16,-30 54 0-16,23-11 0 0,-6 16 0 0,-1 4 0 16,0 7 0-16,5 3 0 0,-7 0 0 15,7 6 0-15,-3 3 0 0,7-3 0 16,-6 2 0-16,4-9 0 0,-3 4 0 0,4-5 0 16,3-14 0-16,1-5 0 0,-2-4 0 15,1-10 0-15,1-4 0 0,0-12 0 0,2 1 0 16,0-2 0-16,0-8 0 0,0-4 0 15,0-9 0-15,0 0 0 0,0 0 0 0,0 0-171 16,37-49-87-16,-20 12-171 0,9-10-383 16,-3-8-996-16,7-1-1876 0</inkml:trace>
  <inkml:trace contextRef="#ctx0" brushRef="#br0" timeOffset="1559.04">20237 2083 5595 0,'9'-11'27'0,"-5"2"69"0,-4 9 47 16,0 0 49-16,0 0 47 0,0 0 44 0,0 0 26 15,0 0 14-15,2 46-2 0,-4-10-201 16,-6 13-13-16,1 17-2 0,0 6-5 16,-5 8-3-16,-3 2-7 0,0 2-46 0,-2 5-44 15,-2 18 0-15,-2-3 0 0,3-22 0 16,6 3 0-16,-6-6 0 0,6-8 0 0,-2-3 0 16,7-20 0-16,-3-1 0 0,0-7 0 15,7-9 0-15,-1-6 0 0,2-10 0 16,1-4 0-16,1-11 0 0,0 0-31 15,0 0-137-15,0 0-24 0,10-73-23 0,6 11-541 16,-3-3 8-16,2-10 58 0,7-1-818 16,-7 0-1346-16</inkml:trace>
  <inkml:trace contextRef="#ctx0" brushRef="#br0" timeOffset="1842.85">20278 2253 4596 0,'1'-16'-35'15,"4"3"49"-15,-5 13 21 0,7-21 29 16,1 14 24-16,-8 7 1 0,22-10 23 15,-7 7 3-15,8 1 11 0,-8 2-1 16,9 2 5-16,-24-2 1 0,44 11-8 16,-23-2 20-16,0 6 23 0,-3 0 31 0,-6 5 24 15,-4 1 17-15,0 6 18 0,-5-3 16 16,-3 6 0-16,-3 9-140 0,-7 5-53 0,-1-3-3 16,-3 2-12-16,-9 9-5 0,-2-3-4 15,-1 2-7-15,-4-3-5 0,1-3-5 16,-1-1-3-16,10-11-7 0,-8 1-11 0,4-7-8 15,1-5-9-15,5-5-17 0,-3-8-19 16,5-2-22-16,2-7-29 0,14 0-34 0,-18-20-36 16,15-5-166-16,3-3-471 15,3-17 57-15,9-11 38 0,12-12-720 0,6 1-1265 16</inkml:trace>
  <inkml:trace contextRef="#ctx0" brushRef="#br0" timeOffset="2041.88">20938 1796 4973 0,'15'-2'52'0,"-2"-1"64"16,-13 3 53-16,0 0 33 0,34 7 4 15,-34-7-11-15,30 10-8 0,-15-9-8 0,7 3-6 16,-2 0-11-16,0-3-20 0,0 3-13 16,5-4-21-16,-25 0-18 0,41-4-45 0,-18 8-40 15,-2-8-50-15,-3 3-62 16,-1-1-64-16,-2-4-68 0,-2 5-90 0,6 1-80 15,-6-10-156-15,-4 8-121 0,-9 2 63 16,21-9-449-16,-12 3-786 0</inkml:trace>
  <inkml:trace contextRef="#ctx0" brushRef="#br0" timeOffset="2341.94">21343 1789 3576 0,'-9'7'53'0,"9"-7"48"0,-15 17 40 15,5-8 39-15,10-9 36 0,-12 25 19 16,0-10 19-16,-1 11 12 0,-4 8 18 15,2 0 17-15,-4 7-13 0,0-2 15 16,-3 12 13-16,1 0 7 0,2 5 4 0,-1 0 1 16,3-5-186-16,1-6-48 0,-2 7-3 15,7-11-4-15,-2 0-3 0,7-6-7 0,3-4-6 16,1-8-18-16,2 3-53 0,0-3 0 16,2-1 0-16,-1-3 0 0,3-2 0 15,1-2 0-15,0-2 0 0,2 1 0 0,-7-14 0 16,13 21 0-16,-8-10 0 0,-5-11 0 15,12 10 0-15,-12-10 0 0,11 0 0 0,-11 0 0 16,0 0 0-16,27-11 0 0,-13-4 0 16,4-8-136-16,-1-1-104 0,6-12-93 15,0-5-497-15,7-8 88 0,4-1-909 16,1-1-1579-16</inkml:trace>
  <inkml:trace contextRef="#ctx0" brushRef="#br0" timeOffset="2525.16">21866 1843 5715 0,'0'0'69'0,"0"0"49"0,0 0 33 0,0 0 3 16,0 0 3-16,0 0-22 0,0 0-7 15,0 0-14-15,25-5-12 0,-25 5-16 16,0 0-13-16,23 12-48 0,-23-12-74 0,14 4-82 16,-5 2-88-16,1 1-87 0,-10-7-86 15,11 14-57-15,-11-14-161 0,6 13-32 16,-6-13 75-16,3 14-440 0,-3-6-619 15</inkml:trace>
  <inkml:trace contextRef="#ctx0" brushRef="#br0" timeOffset="2727.51">21945 2083 3297 0,'0'0'78'15,"-10"26"57"-15,9-13 70 0,1-13 58 0,-8 25 45 16,5-6 42-16,-3 5 20 0,0 4 22 16,0 4-15-16,-3 7-7 0,0 3-4 15,-1 3-1-15,-1 1-17 0,2-2-19 0,-5 1-235 16,0 1-7-16,0-2-8 15,2-5-7-15,1-3-10 0,1-4-5 0,2-6-5 16,1-2-11-16,3-8-9 0,1-2-7 16,-5 1-12-16,4-7-12 0,4-8-23 0,0 0-28 15,0 0-32-15,0 0-37 0,12-51-42 16,1 8-88-16,7-15-565 0,2-12 81 16,6 3 65-16,1-6-798 0,13-8-1309 0</inkml:trace>
  <inkml:trace contextRef="#ctx0" brushRef="#br0" timeOffset="3125.98">22308 1725 4414 0,'0'0'-91'0,"10"-7"48"0,-10 7 42 15,10-4 29-15,-10 4 26 16,0 0 12-16,24-9 5 0,-24 9 13 0,23-4 3 16,-23 4 4-16,29-4-3 0,-10-2-14 15,-19 6-3-15,32-4-9 0,-11 3 2 16,-21 1 3-16,28-6-2 0,-15 4 3 0,0 2 4 15,-13 0 5-15,20 2 4 0,-20-2-5 16,0 0 3-16,27 11-1 0,-22 0 3 0,2 2-3 16,2-1 1-16,-4 12 3 0,1 1 3 15,-3 7-8-15,-3 3 4 0,0 5 14 16,-2 8 14-16,-3 3-4 0,0 3 11 0,-7 12 13 16,3 3 33-16,-4-3 24 15,-1-2 4-15,0 2-52 0,-2-7-70 0,0-2 0 16,-5-1 3-16,6-13-5 0,-4-3-1 15,5-7 0-15,-2-1-4 0,2-8-3 0,-2-1-6 16,5-7-10-16,-1 0-42 0,2-3 0 16,-1-6 0-16,11-7 0 0,-23 4 0 0,23-4 0 15,-19-4 0-15,8-3 0 0,4-5 0 16,-5-5-42-16,4-1-80 0,1-6-36 16,4-8-38-16,3 5-338 0,0 0-252 0,3-9 76 15,8 0-873-15,3-3-1448 0</inkml:trace>
  <inkml:trace contextRef="#ctx0" brushRef="#br0" timeOffset="3343.23">23286 1943 5613 0,'0'0'72'0,"0"0"35"0,0 0 25 15,24-10 18-15,-24 10 8 0,0 0-1 0,25-4-13 16,-25 4-14-16,35 0-20 0,-19 2-10 15,-16-2-11-15,44 2-20 0,-21-2-24 16,-3 0-40-16,-3 0-47 0,0 0-51 16,0 0-63-16,-3-4-67 0,2 0-73 0,-2 3-72 15,-2-7-85-15,-12 8-222 0,11-15 45 16,-11 15-484-16,7-7-888 0</inkml:trace>
  <inkml:trace contextRef="#ctx0" brushRef="#br0" timeOffset="3642.6">23515 1903 3669 0,'-12'12'33'0,"3"-3"58"16,-5 4 73-16,7 2 47 0,-6-2 37 16,1 8 25-16,-2 1 12 0,-3 6 28 15,-2 8 16-15,0 0-5 0,1 1 10 0,1 1-4 16,-6 10-10-16,1 7-10 0,-1-3 3 16,3-1-216-16,-7-1-8 0,5 5-4 15,1-10-3-15,2-2-7 0,5-2-6 16,-2-5-7-16,2-1-4 0,0-7-31 0,7-1-27 15,-2-9 0-15,3 1 0 0,3-4 0 16,-2-1 0-16,5-14 0 0,-2 18 0 0,2-18 0 16,0 0 0-16,8 21 0 0,-8-21 0 15,17 7 0-15,-17-7 0 0,15 6 0 16,-2-6 0-16,-13 0 0 0,30-6 0 0,-11 5 0 16,9-7 0-16,4-2 0 0,2-7-114 15,3 7-55-15,11-9-34 0,0-7-279 0,1 1-309 16,-1-3 78-16,3-2-890 0,4-8-1484 15</inkml:trace>
  <inkml:trace contextRef="#ctx0" brushRef="#br0" timeOffset="3860.22">24487 1809 5954 0,'0'0'177'0,"0"0"37"16,2-18 16-16,-2 18 12 0,0 0-20 15,0 0-21-15,0 0-20 0,0 0-43 0,7-10-92 16,-7 10-5-16,0 0-11 0,0 0-20 16,20 2-24-16,-20-2-20 0,0 0-28 0,0 0-160 15,0 0-141-15,22 8-81 16,-18-3-126-16,-4-5-127 0,0 0 22 0,0 0-565 16,0 19-1096-16</inkml:trace>
  <inkml:trace contextRef="#ctx0" brushRef="#br0" timeOffset="4375.47">24114 2153 4260 0,'-14'9'59'0,"4"0"23"15,10-9 49-15,-15 12 11 0,15-12 2 16,-5 7-4-16,5-7 9 0,0 0-7 0,0 0-4 16,14 11-11-16,4-9-30 0,0-2-11 15,-1 0-4-15,-17 0-7 0,55-5-10 0,-32 1-9 16,6 0 1-16,-1-3-11 15,-4-1-3-15,5 0-2 0,-5-1-5 0,0 1-1 16,-2-3-1-16,-2 6 2 0,-6-4-1 16,3 1 1-16,0 0-1 0,-17 8-1 15,21-11-2-15,-12 4-5 0,-9 7 2 0,14-8-4 16,-14 8 10-16,0 0 13 0,0 0 11 16,0 0 8-16,16 26 0 0,-16-26 11 0,-2 30 8 15,0-3 5-15,-3 8 15 0,-6 7 10 16,-3 4 8-16,-2 14-2 0,-3-1-76 15,-2 0-3-15,-1 3 3 0,-3 0 1 16,-1 2-1-16,1-1 2 0,-1-1-5 16,-2 0-1-16,4-2-1 0,-2-2-1 0,3-1-1 15,-2-1 0-15,6-4-3 0,-1-12 0 16,5-4 2-16,0-1-32 0,4-8-6 0,1-3 0 16,0-7 0-16,4 0 0 0,1-4 0 15,-4-2 0-15,2 2 0 0,7-13 0 16,-7 15 0-16,3-9 0 0,4-6 0 0,-12 9 0 15,12-9 0-15,0 0 0 0,-14 2 0 16,14-2 0-16,0 0 0 0,0 0 0 0,0 0 0 16,0 0 0-16,-25-10 0 15,25 10 0-15,-3-14 0 0,3 6 0 0,0-5 0 16,1-6-121-16,7 1-28 0,4-10-24 16,2-8-26-16,5-6-541 0,8-6-2 0,1-3 61 15,6-2-825-15,-1-3-1345 0</inkml:trace>
  <inkml:trace contextRef="#ctx0" brushRef="#br0" timeOffset="4876.46">25099 1825 4896 0,'11'-10'-94'15,"-3"-7"32"-15,-1 10 28 0,-1-1 30 16,-6 8 1-16,12-7 10 0,-3 3-5 0,-9 4 2 15,23-5-1-15,-23 5 20 0,30-4 1 16,-30 4-7-16,40 5 19 0,-22-5-9 0,3 4 10 16,2 0 5-16,-3 0 0 0,5-3-2 15,-4 1-6-15,0 2-1 0,-1-2-3 16,2-2-4-16,-1 2-4 0,-21-2 0 0,41 3-1 16,-20-1-4-16,-1-2-5 0,3 2 0 15,-2-2 2-15,-21 0 4 0,35 4-5 0,-20-2 21 16,-15-2 19-16,23 4 17 0,-23-4 8 15,19 0-6-15,-19 0-1 0,0 0 1 16,20 9 2-16,-20-9 2 0,12 9 5 16,-12-9-1-16,7 19 0 0,-5-2 5 15,-1 2 9-15,-1 1 1 0,-1 8-6 0,-1 4 2 16,-5 9 5-16,-2 3 6 0,-2 4 3 16,-1 11 23-16,0-1 11 0,-6 5 14 0,-3-1 11 15,2 0-48-15,-1 0-57 0,-5 0 6 16,2-4 2-16,1-6-3 0,0 3 2 15,4-12 9-15,-2 6-4 0,1-13-2 0,0-5-3 16,3 1-52-16,0-9-14 0,4-2 0 16,-2-7 0-16,-1 1 0 0,0-7 0 15,-1-4 0-15,0 1 0 0,2-5 0 16,-4 0 0-16,0-8 0 0,-5-1 0 0,1-6 0 16,-5 1-57-16,-5-6-124 0,2-2-55 15,-2-1-276-15,-1-1-263 0,-3-2-1009 0,3-11-1833 16</inkml:trace>
  <inkml:trace contextRef="#ctx0" brushRef="#br0" timeOffset="9743.39">20807 4132 3108 0,'0'0'391'0,"6"-24"-1"16,-6 24-4-16,5-15-14 0,-5 15 8 16,13-7 28-16,-13 7-8 0,0 0 27 0,0 0 28 15,32 4 10-15,-32-4-63 0,26 14-255 16,-16-3 0-16,-1-1-7 0,0-3-6 16,-9-7-95-16,19 21-39 0,-11-14 0 0,-5 1 0 15,5 0 0-15,-8-8 0 16,10 13 0-16,-5-8 0 0,-5-5 0 0,13 4 0 0,-13-4 0 15,8 10 0-15,-8-10 0 0,0 0 0 16,9 7 0-16,-2-5 0 0,-7-2 0 0,11 5 0 16,-11-5 0-16,16 7 0 15,-11-4 0-15,-5-3 0 0,18 6-103 0,-11-1-73 16,-7-5-12-16,16 10-66 0,-6-7-426 16,-10-3-63-16,13 6 61 0,-13-6-816 15,12 8-1340-15</inkml:trace>
  <inkml:trace contextRef="#ctx0" brushRef="#br0" timeOffset="10042.17">21654 3742 5413 0,'9'-3'119'15,"-9"3"48"-15,0 0 54 0,0 0 34 16,21-7 21-16,-21 7 4 0,0 0-1 16,0 0-15-16,0 0-15 0,0 0-158 0,0 0-23 15,0 0-7-15,0 0-7 0,0 0-9 16,-33 42-9-16,18-30-10 0,-6 4-14 0,-7 4-18 16,2-2-20-16,-4 2-20 15,-4 1-23-15,-11 2-29 0,9-5-31 0,-9 3-339 16,8-8-55-16,0-2-121 0,-5 1-56 15,5-1 34-15,-3 0-552 0,2-1-1076 16</inkml:trace>
  <inkml:trace contextRef="#ctx0" brushRef="#br0" timeOffset="10260.12">20745 4102 3956 0,'-19'2'43'0,"19"-2"73"16,-24 4 57-16,24-4 46 0,0 0 8 16,-18 0 7-16,18 0 11 0,0 0 18 15,0 0-9-15,0 0-2 0,0 0 9 16,0 0 1-16,72 0 9 0,-34 6-3 0,3-5-5 15,4 7-18-15,4-6-173 0,8 5-5 0,-2 1-10 16,1 1-6-16,3-5-6 16,-5 3-4-16,-7-3-6 0,-2 0-4 0,-6 0-7 15,-9-4-13-15,-5 0-15 0,-5 0-21 16,-3 0-21-16,-17 0-29 0,15-8-34 16,-15 3-32-16,0 5-326 0,-17-15-248 0,-5 2 15 15,-7 0 2-15,-4 3-679 0,-6-1-1223 16</inkml:trace>
  <inkml:trace contextRef="#ctx0" brushRef="#br0" timeOffset="11259.23">20741 4153 4368 0,'-15'13'29'0,"6"1"54"15,4 2 57-15,-4 3 51 16,6-4 15-16,-1 8 5 0,1-1 8 0,-3 8-14 16,3 2-19-16,-2 4 2 0,-1 1-6 15,-3 6-21-15,0-3-15 0,-1 1-15 0,1-2-7 16,2-11-21-16,-5 4-18 0,5-8-38 15,-4 5-25-15,5-11-32 0,-2 0-44 16,3-4-47-16,-2-6-55 0,7-8-56 0,-8 5-56 16,8-5-35-16,0 0-7 0,0 0-23 15,-5-27 27-15,5 15 29 0,0-1 40 0,2-2 50 16,1-2 55-16,1-4 38 0,0 1 43 16,1-3 32-16,-1 5 38 0,-1 2 32 15,5-4 28-15,-2 5 31 0,5-2 22 16,2 0 29-16,-2 0 26 0,7 2 25 0,5 0 13 15,-4 2 10-15,8 0-10 0,-4 6-12 16,-3-1 26-16,0 6 3 0,1 2 19 16,-8 2 10-16,6 6 7 0,-2 5 11 0,-4 7-102 15,2 1-99-15,-2 1 4 0,-3 5-5 16,-3-1-9-16,-2-3-2 0,1 3-8 0,-4-2-6 16,-1-5-15-16,-1-1-47 0,0 5 0 15,-1-6 0-15,-1 1 0 0,-4-2 0 0,-1-3 0 16,0 0 0-16,-3-10 0 0,-3 1 0 15,13-4 0-15,-34-5-6 0,13-1-78 16,3-9-9-16,-5 0-4 0,4 0 0 16,3-3 3-16,-1-3 5 0,2 4 9 15,3-3-153-15,5-1 25 0,0 4 17 0,0 2 25 16,5-4 18-16,2 4 27 0,2 2 25 16,1-2 22-16,3 2 18 0,1 2 14 0,2 3 17 15,-3 3 15-15,-6 5 13 0,15-7 18 16,-15 7 15-16,0 0 7 0,24 20 2 0,-20-15-1 15,3 6-1-15,-1 1-3 0,-2 1-1 16,0 0-11-16,0 0-10 0,-1-3-18 16,3 0-17-16,-3-2-24 0,-3-8-30 0,12 8-35 15,-12-8-38-15,18-4-29 16,-4-5-1-16,4-1 2 0,3-1 3 0,-2-4 4 16,1-2 15-16,7-4 22 0,-8 5 16 15,1-4 35-15,-3 0 26 0,-2 7 25 0,0 1 40 16,-4-1 26-16,3 6 10 0,-5-4 18 15,-2 7 17-15,-7 4 11 0,17-3 12 0,-17 3 6 16,0 0 2-16,27 11-12 0,-20 2-17 16,2 1-2-16,3 2-5 0,-7 0-6 15,5 5-9-15,-3 0-3 0,-4-1-7 0,1 3-8 16,1-6-2-16,-2 0-7 16,3-2-11-16,-4-4-9 0,-1 0-8 0,-1-11-16 0,2 13-26 15,-2-13-30-15,0 0-37 16,0 0-30-16,0 0-24 0,27-37-8 0,-15 11-6 15,9-6 4-15,-5 0 15 0,0 2 15 16,1-6 16-16,-2 4 18 0,-1 8 33 0,-5 0 34 16,2 5 39-16,-6 6 30 0,3-2 27 15,0 3-5-15,-1 3 18 0,-7 9 28 16,7-4 29-16,-7 4 15 0,0 0 8 0,14 19-7 16,-11-6 3-16,1 8 3 0,-2 3 4 15,-2 12 13-15,2 3 6 0,-2-2 7 0,0 15 11 16,-4-7 6-16,-3 5 4 0,1-5 2 15,0-2-78-15,-1-2-74 0,-4-5-4 16,-1-4-4-16,3-4-5 0,0-3-4 16,3-3-4-16,-4-5-5 0,5-4-8 0,-4-3-9 15,1-5-13-15,8-5-17 0,0 0-18 16,0 0-21-16,-30-21-21 0,22 6-31 16,4-16-134-16,4 0-292 0,0-6-165 0,9-8 9 15,2-4 12-15,10-7-630 0,2-2-1158 16</inkml:trace>
  <inkml:trace contextRef="#ctx0" brushRef="#br0" timeOffset="11408.99">21829 4082 4555 0,'16'-8'129'0,"0"3"43"15,-5 2 13-15,-11 3-3 16,19-1-11-16,-19 1-21 0,13-4-26 0,-13 4-16 16,0 0-19-16,17-1-44 0,-17 1-67 15,0 0-93-15,16 0-109 0,-16 0-164 0,0 0-193 16,0 0-16-16,23 1 53 0,-23-1-413 15,0 0-496-15</inkml:trace>
  <inkml:trace contextRef="#ctx0" brushRef="#br0" timeOffset="11610.66">22048 4260 3625 0,'0'26'205'0,"-3"3"48"0,-1-5 32 0,0 4 21 16,-2 6 5-16,4 1 11 15,0 10-4-15,-1-1-32 0,-3 1-11 0,3 1-11 0,-3-5-26 16,1 3-20-16,2-9-21 15,-3-3-22-15,1 0-15 0,1-10-42 0,1 1-86 16,-1-10-12-16,2 2-9 0,0-5-16 16,2-10-17-16,0 0-23 0,0 0-172 0,0 0-77 15,0 0-85-15,15-36-79 0,-2 0-127 16,6-15-95-16,5-7 53 0,6-7-525 16,10-16-974-16</inkml:trace>
  <inkml:trace contextRef="#ctx0" brushRef="#br0" timeOffset="11858.32">22644 3774 3780 0,'-7'23'25'0,"1"-6"31"0,-3 1 31 16,3 1 21-16,0 2 5 0,-1 0 7 0,2-6 6 16,-1-1 1-16,0 3 6 0,2-3 0 15,4-14-4-15,-2 26-3 0,2-26-3 16,2 22-2-16,-2-22-4 0,10 21-2 0,1-11-12 15,0-3-1-15,-11-7-7 0,25 13-5 16,-10-11-13-16,-15-2-11 0,30 3-10 16,-30-3-7-16,30 0-37 0,-30 0-48 0,32-5-74 15,-23-1-74-15,4 2-77 0,1-1-101 16,-4 0-91-16,-2-3-99 0,-8 8-16 16,15-13-439-16,-9 7-620 0</inkml:trace>
  <inkml:trace contextRef="#ctx0" brushRef="#br0" timeOffset="12042.15">22842 4114 3503 0,'-7'26'151'16,"4"2"76"-16,-5 0 51 0,3 1 36 0,-8 13 13 16,5 0 34-16,-1 9 21 0,-7-7-39 15,5 5-14-15,-1 7-22 0,-2-9-29 0,1-6-26 16,4 1-25-16,-1-7-28 16,3-5-94-16,1-6-59 0,3-3-12 0,-1-6-15 15,1-3-20-15,3-12-19 0,0 0-34 16,0 0-91-16,0 0-217 0,0 0-89 0,27-48-112 15,-14 6-116-15,12-15-1 0,0-5-602 16,5-3-1134-16</inkml:trace>
  <inkml:trace contextRef="#ctx0" brushRef="#br0" timeOffset="12208.18">23447 3563 4030 0,'10'0'8'0,"-10"0"60"16,0 0 43-16,0 0 20 0,0 0-4 15,7 18-3-15,-7-18-25 0,2 13-2 16,-2-13-13-16,3 10-32 0,-3-10-33 0,0 0-53 16,6 13-72-16,-6-13-73 0,3 8-88 15,-3-8-84-15,0 0-125 0,0 0-63 0,0 0-290 16,0 0-311-16</inkml:trace>
  <inkml:trace contextRef="#ctx0" brushRef="#br0" timeOffset="12524.82">23275 3709 2499 0,'0'0'-22'0,"-12"2"29"0,12-2 8 16,0 0 26-16,0 0 23 0,0 0 16 0,0 0 9 15,0 0 13-15,42 0 10 0,-42 0 2 16,35-4-3-16,-14 0-15 0,-3 2 6 16,1-3 2-16,-19 5 16 0,32-2 9 0,-15-2 24 15,-17 4 12-15,0 0 8 0,24-2 11 16,-24 2 20-16,0 0 11 0,17 6 8 0,-17-6 0 15,0 0-5-15,10 15-27 0,-10-15-17 16,1 16-7-16,-1-16-8 0,-9 25-10 16,4-9-4-16,-5 4-17 0,-5 4-18 0,-2 4-10 15,-6 2 0-15,-2-2-18 0,-12 8-5 16,-2-1-16-16,-4 1-22 0,0-2-32 0,-4-2-28 16,-2 3-30-16,-1-7-46 15,5-1-54-15,0-1-62 0,12-9-71 0,-1 3-85 16,1-10-101-16,13-3-208 0,3-1 56 15,4-6-518-15,13 0-945 0</inkml:trace>
  <inkml:trace contextRef="#ctx0" brushRef="#br0" timeOffset="12758.9">23132 4108 4288 0,'23'15'153'0,"-20"-6"50"0,-3-9 25 15,4 32 18-15,-2-15-2 0,-2 6-21 16,0 5-28-16,0 2 4 0,0 5-6 0,0 5-15 15,-4-3-7-15,4 4-16 0,-4-3-22 0,3 2-13 16,-1-5-15-16,-4-5-5 16,0 4-22-16,2-11-25 0,1-1-15 0,-1-3-25 15,2-8-34-15,0 0-44 0,2-11-69 16,0 0-79-16,0 0-81 0,0 0-76 16,13-32-62-16,1 2-108 0,0-6-118 0,9-1 49 15,3-4-469-15,1-1-795 0</inkml:trace>
  <inkml:trace contextRef="#ctx0" brushRef="#br0" timeOffset="12942.93">23386 4232 3763 0,'7'-15'107'0,"-3"6"34"16,-4 9 24-16,3-14 12 0,-3 14 1 16,0 0 5-16,0 0 10 0,0 0-6 0,0 0-5 15,0 0-7-15,0 0-24 16,0 0-17-16,0 0-8 0,0 0-11 0,0 51-10 16,0-36-15-16,0-15-13 0,0 26-4 15,0-26-6-15,4 19-12 0,-4-19-9 0,0 20-21 16,0-20-11-16,0 0-24 0,3 17-43 15,-3-17-55-15,0 0-58 0,0 0-53 16,0 0-52-16,29-31-64 0,-15 12-76 0,0-13-107 16,0-3-58-16,7-1 59 0,0-13-418 15,4-1-446-15</inkml:trace>
  <inkml:trace contextRef="#ctx0" brushRef="#br0" timeOffset="13175.17">23809 3568 3241 0,'7'-17'113'0,"1"4"43"16,-2 4 40-16,-6 9 26 0,7-14 17 15,-7 14 13-15,0 0 6 0,0 0 23 0,0 0 13 16,0 0 13-16,-4 78-29 0,-5-32 4 16,-3 18-7-16,1 11-11 0,-4 4-12 15,-3 2-8-15,-1 1-8 0,-8 23-55 0,7-1-108 16,5-24-7-16,4 1-8 0,-6-7-4 16,7-10-6-16,0-17-7 0,5-2-5 0,-2-6-11 15,5-11-11-15,-5-5-11 0,5-10-16 16,4-5-28-16,-2-8-23 0,0 0-29 0,0 0-25 15,18-41-93-15,3 8-303 16,1-19-121-16,5 0-61 0,-1-5 13 0,4-1-664 16,-2 2-1198-16</inkml:trace>
  <inkml:trace contextRef="#ctx0" brushRef="#br0" timeOffset="13358.11">23996 4022 4618 0,'0'0'85'0,"0"0"46"15,0 0 28-15,0 0 20 0,-11 58 1 0,8-37-13 16,-6 1-32-16,6 4-16 0,-3 1-10 15,1 1-12-15,-2-3-11 0,5-1-14 16,-2 2-17-16,1-9-37 0,0-4-29 0,1 2-34 16,2-15-51-16,0 13-55 15,0-13-48-15,0 0-88 0,0 0-91 0,0 0-144 16,0 0-51-16,40-41 37 0,-22 15-413 16,3-6-485-16</inkml:trace>
  <inkml:trace contextRef="#ctx0" brushRef="#br0" timeOffset="13559.12">24367 3787 3245 0,'0'0'76'0,"0"0"17"16,18-13 21-16,-18 13 25 0,12-8 18 0,-12 8 5 15,29-5-1-15,-14 4-4 0,-15 1 13 16,34-6 3-16,-14 4-2 0,2 0-18 16,1-2-13-16,-3 4-14 0,5-4-11 0,-25 4-15 15,33-3-12-15,-15-4-23 16,-18 7-26-16,22-8-52 0,-7 6-69 0,-3-4-80 15,-1 1-65-15,-11 5-61 0,23-8-33 16,-14 1-31-16,-9 7-49 0,10-8-31 0,-10 8-44 16,9-4-315-16,-9 4-279 0</inkml:trace>
  <inkml:trace contextRef="#ctx0" brushRef="#br0" timeOffset="13777.15">24747 3684 2665 0,'-14'38'116'0,"5"-21"47"0,-7 9 47 0,4 6 37 16,-6 3 16-16,6 9 27 0,-4 1 23 15,0 7 21-15,-3 7 26 0,6-1 31 16,-2 3 13-16,0-1 0 0,1 8 14 15,2-3 19-15,1-1-13 0,-5 0-215 0,2-8-77 16,-4-4-5-16,0-3-7 0,-1-11-6 16,-2-3-64-16,3-1-50 0,-3-6 0 15,-2-5 0-15,2-2 0 0,1-8 0 0,-1-6 0 16,7-5 0-16,-5-4 0 0,-2-4 0 16,1-7 0-16,-1-9 0 0,-4-8 0 0,5-5 0 15,-1-14 0-15,-1-4-64 0,-3-7-150 16,3-2-64-16,1 0-369 0,2-5-103 0,6 3-985 15,-6 2-1739-15</inkml:trace>
  <inkml:trace contextRef="#ctx0" brushRef="#br0" timeOffset="14691.1">24795 3208 4695 0,'0'0'-284'0,"-9"7"22"0,9-7 37 0,0 0 27 16,-14 7 20-16,14-7 17 0,0 0 21 15,-18 3-20-15,4 3 16 0,14-6 14 16,-20 7 5-16,5-1 24 0,2-1 13 0,-2-1-10 16,2 2 17-16,-3-2-11 15,2 5 5-15,3-5 2 0,-5 1 3 0,16-5 13 16,-19 6-9-16,19-6 20 0,-14 4 27 15,14-4 10-15,-16 5 10 0,16-5 35 0,-11 2 21 16,11-2 21-16,0 0 20 0,-10 6-1 16,10-6 7-16,0 0-4 0,-14 5-6 15,14-5-5-15,0 0-7 0,-13 6-11 0,13-6 1 16,0 0-10-16,-14 6-3 0,14-6 4 16,0 0 2-16,-10 4 14 0,10-4 6 0,0 0-2 15,0 0-3-15,-15 1-1 0,15-1-17 16,0 0-6-16,0 0-6 0,-23-1-29 15,23 1-39-15,-19-4-52 0,19 4-48 16,-26 0-36-16,9 0-20 0,-7 0-65 16,3 0-49-16,5 0-22 0,0 0-165 0,16 0 242 15</inkml:trace>
  <inkml:trace contextRef="#ctx0" brushRef="#br0" timeOffset="16624.53">24176 3322 1723 0,'0'0'64'16,"0"0"27"-16,-17-1 11 0,17 1 1 15,0 0 14-15,0 0 17 0,0 0 5 16,-18-4 0-16,18 4-3 0,0 0-4 0,-14-8 8 15,14 8-4-15,-11-1-9 0,11 1-17 16,0 0-2-16,0 0-3 0,-26-6 4 0,26 6 0 16,0 0 5-16,-25 0-9 0,25 0 0 15,0 0-4-15,0 0-9 0,-22 0-9 16,22 0-1-16,0 0-8 0,0 0-6 16,0 0-18-16,0 0 7 0,-26 0-12 15,26 0-5-15,0 0-7 0,0 0-8 0,-23 7 1 16,23-7-1-16,0 0-9 0,-16 6 9 15,16-6-9-15,0 0 7 0,-25 6-2 0,25-6-4 16,-15 1 1-16,15-1-11 0,-20 8 6 16,20-8 6-16,-23 8-8 0,8-7-6 15,15-1 3-15,-30 6-5 0,15-6 1 16,15 0 6-16,-23 2-1 0,23-2 0 16,0 0 1-16,-22 7-3 0,22-7 14 0,0 0-3 0,-17 4 7 15,17-4 2-15,0 0 4 16,0 0 5-16,0 0 3 0,0 0 13 0,-21 2 0 15,21-2 2-15,0 0-5 0,0 0-4 16,0 0 4-16,0 0-4 0,0 0 1 16,0 0 2-16,-18 6-5 0,18-6 3 0,0 0-5 15,0 0-1-15,0 0-8 0,0 0 4 16,0 0-3-16,0 0-9 0,0 0 1 0,0 0-3 16,0 0-6-16,0 0 0 0,0 0 1 15,0 0 2-15,-19 0-2 0,19 0 1 16,0 0 5-16,0 0 5 0,0 0 1 0,0 0 2 15,0 0 7-15,0 0-4 16,0 0 5-16,0 0 4 0,0 0 4 0,0 0-1 16,37 20-1-16,-37-20 4 0,34 8-5 15,-8-4 3-15,6 1 3 0,4 0-1 0,4 3-2 16,2 0-4-16,1 1 0 0,5-3 17 16,8 5-7-16,-1-4-1 0,2 1-6 15,1 0 0-15,2-1-6 0,-2 0 0 0,2-1-1 16,0 2-3-16,0-7 4 0,1 5-9 15,-1 0-17-15,-2 2-7 0,2-7 1 0,-4 5-1 16,-6-6-1-16,12 3 1 16,-13 1-3-16,1-2 1 0,1-2-3 0,-2 0 0 0,0 0 2 15,0 0 1-15,-1-2-2 16,-1-3 1-16,1 3-3 0,-6-2 2 0,3 2-2 16,2 1 2-16,-8-3-2 0,2-4-2 15,-1 0 2-15,-1 3-3 0,-3 1 2 16,-2-3 5-16,-6 1 2 0,-4-1 4 0,-3 1 3 15,1 0-2-15,-5 2 5 0,-4 1 2 16,4-5-1-16,-6 6 4 0,5-3 0 0,-16 5-1 16,0 0 1-16,28-7 0 0,-28 7 0 15,16-10-2-15,-16 10 1 0,14-11 0 16,-14 11-2-16,9-4 2 0,-9 4-1 0,9-13-1 16,-9 13 1-16,0 0-2 15,0 0-1-15,10-19-1 0,-10 19-2 0,6-13-1 16,-6 13-2-16,3-19 1 0,-3 19-3 15,2-22-1-15,-2 22-1 0,0-30-2 0,-2 11 0 16,2-4-1-16,0-8-1 0,-1 2-1 16,1-6-1-16,0-3-2 0,1 2-1 0,-1-5-5 15,0 0-4-15,2-6-2 0,4-2-3 16,-3-1-1-16,7 1-3 0,-1-1 3 16,2-1 1-16,1-5-3 0,1 5 3 0,2-5-3 15,2 3-1-15,-5 6 0 0,0 2 5 16,3 0-1-16,-3 1 4 0,2 0-2 0,0 1 3 15,-3 4-2-15,1-2 4 16,0 1 0-16,-1 2 2 0,-4 9 0 0,2-1-1 16,-4 2 5-16,-1 1-3 0,-1 5 1 15,3-1 2-15,-4 5 0 0,0 2 1 0,-1-1 1 16,1 1 0-16,3-1-1 0,-3 4 2 16,-1-2-1-16,1 2 1 0,-2 0 0 15,0 13 0-15,2-19 0 0,-4 7 1 0,-1-2-1 16,-6 1 3-16,0-3-1 0,0 5 1 15,-8-7-2-15,-1-3 0 0,-12 4-2 0,-2-7 1 16,-2 5 1-16,-11-6 1 0,-2 1 2 16,-4-4-1-16,2-2 0 0,-1 2-1 0,-1 2-1 15,5-1 0-15,-2 5 2 16,1-1-2-16,3 2 0 0,-4 3 0 0,4-1 0 16,6 6 0-16,-3-2 1 0,3 2-3 15,-1 3 0-15,2-2 2 0,-3 2-1 16,2 3 0-16,1-3 1 0,0 3-1 0,1 3 2 15,-4 0-3-15,-1 1 1 0,1-3-1 16,-6 6 0-16,3-6 1 0,0 5-1 0,-2 1 2 16,0-4-2-16,2 4 2 0,-4-4-1 15,0 4-1-15,2-4 2 0,2 4 0 0,-2 0 0 16,2-2-1-16,3 0-1 0,-2-2 1 16,6 3-2-16,-4-7-1 0,1 6 2 15,4-7 0-15,-1 1-2 0,1 3-1 16,-7-4 1-16,8 5 3 0,-1-6-2 15,5 7 0-15,-2-3 0 0,2 2 1 0,-8 0-1 16,5 4 1-16,1-1-2 0,2 1 2 16,3 0-1-16,-1 1-1 0,9-1 1 0,-5 0 1 15,11 4 0-15,-6-4-1 0,4 4 1 16,15-4-1-16,-21 2 2 0,12 3-1 0,9-5 1 16,-15 2-1-16,15-2 3 0,-13 4-4 15,13-4 2-15,0 0 1 0,-16 7 0 16,16-7-1-16,0 0 1 0,-14 3-1 15,14-3 0-15,0 0 2 0,0 0-2 16,-13 5 2-16,13-5-1 0,0 0-1 0,0 0 0 16,-13 8 1-16,13-8 0 0,-6 7-2 15,6-7 1-15,-7 15 0 0,-3-4-1 0,6 1 0 16,-3 6 0-16,-6-3 1 0,5 4 3 16,-5 5-2-16,2 10-2 0,-4 0 1 0,0 3 1 15,0 5 0-15,-10 8 0 0,5 3 0 16,-3 8 2-16,-1 4-2 0,-1-7 0 15,2 5 1-15,0-1-1 0,-2 7 0 0,3-3 2 16,2 2 1-16,-1-2-1 0,-4 1 0 16,5-3 1-16,-3 3-1 0,2-5 2 0,3 2 0 15,-3-5 2-15,4 2-3 16,-1-5 1-16,1-1 0 0,0-10-2 0,0 5 0 16,2-7 0-16,0 4 2 0,0-4-2 15,2 2 0-15,0-4 0 0,-1 3-2 0,3-7 2 16,1 0 0-16,-4-1-1 0,5-2 1 15,0-6-1-15,0 2 1 0,2-4-3 16,2-3 1-16,-1-1 0 0,-2 1 1 0,3-1-1 16,-1 1 1-16,2-6 0 0,1-1-1 15,1 3-2-15,0-6-1 0,0-1 2 0,2-12-1 16,-5 18 0-16,5-18 2 0,-3 13-1 16,3-13 0-16,0 10 0 0,0-10 0 0,0 0-1 15,3 15 1-15,-3-15-1 16,0 0 0-16,7 11 0 0,-7-11 0 0,9 9 1 15,-1-3 0-15,3 0 0 0,2-3 0 16,4 5 0-16,3-3 1 0,7 3-2 16,6 4 1-16,5-5-1 0,2 2-1 0,3 6-1 15,11-1-4-15,1 0-14 0,7 1-14 16,1 0-17-16,5-4-20 0,-1 5-27 0,7-7-144 16,0 2-225-16,-3-3-74 0,8-7-156 15,-2-1 8-15,0-5-676 0,0-6-1213 0</inkml:trace>
  <inkml:trace contextRef="#ctx0" brushRef="#br0" timeOffset="18976.61">27455 2475 3756 0,'-7'-9'-217'0,"0"-3"34"16,-4 3 11-16,4 2 17 0,0-1 28 15,7 8 16-15,-13-15 14 0,10 9 8 0,3 6 8 16,-12-13 4-16,6 8 13 0,6 5 1 15,-9-15 5-15,4 7 2 0,5 8 18 16,-7-13-2-16,0 4 3 0,7 9 3 0,-9-19 12 16,5 10-35-16,-3-7-1 0,1 5-56 15,-3-6-102-15,1 0-232 0,-2-3-21 16,1-1 243-16,0-1 73 0</inkml:trace>
  <inkml:trace contextRef="#ctx0" brushRef="#br0" timeOffset="19225.05">27626 1337 806 0,'7'-12'83'0,"-7"12"25"15,0 0 32-15,11-6-15 0,-11 6 11 0,0 0-7 16,1-12-12-16,-1 12-14 0,0 0 29 15,0 0-27-15,-3-21-16 0,3 21-11 16,-9-11 2-16,9 11-11 0,-10-17-14 0,1 6-8 16,-3 1-32-16,-7-8-39 15,-1 3-83-15,-7-6-121 0,-3 1-260 0,-11-12 30 16,-3 2 145-16,-4-4 79 0</inkml:trace>
  <inkml:trace contextRef="#ctx0" brushRef="#br0" timeOffset="19857.71">25811 330 1206 0,'0'0'83'0,"-7"-9"57"16,7 9 29-16,0 0 20 0,0 0-15 16,-6-13-28-16,6 13 17 0,0 0 9 0,0-12 6 15,0 12-2-15,0 0-4 0,-8-9-21 16,8 9-7-16,-9-11-33 0,9 11-7 16,-13-4-15-16,-2-1-8 0,-1 5-12 0,-7 0-2 15,-7 0-7-15,-4 1-2 16,-3 5-12-16,-3-1-4 0,1 3-5 0,-4-6-4 15,5 4-6-15,-1 3-2 0,3-1 2 16,2 1-4-16,1 2-2 0,3 2 2 0,0 2-3 16,2 4-7-16,-1-4-1 0,7-1 5 15,-2 2-5-15,5-7-7 0,-2 10 9 16,3-4-4-16,-1 6-1 0,6-7-1 0,-3 7 2 16,5 0-1-16,0-5 4 0,5 3 2 15,-1 0-10-15,3 0 3 0,4 1 4 16,0-3-1-16,8 10 1 0,-1-1-6 0,5 4 2 15,2 6 0-15,3-4-5 0,2 7 5 16,2-4 1-16,7 8 1 0,4 2-2 16,1-1-2-16,1 1 2 0,3 1 18 15,-3-4 6-15,2-3 16 0,-12-7 20 16,1 0 12-16,-3-4 10 0,-7-5 13 0,-1 1 15 16,-5-7 2-16,-8-3-4 0,1 6 1 15,-5-4-4-15,-1 3-21 0,-11-2-8 0,-4 2-10 16,-2-4-5-16,-7 2-11 0,-4-4-16 15,-1 0-20-15,-5 0-15 0,5-6-31 16,-8-4-32-16,-1 2-23 0,1-3-40 0,2 0-25 16,-1-2-49-16,6 0-37 0,-3-2-72 15,3 0-44-15,-1-6-158 0,7 3-34 16,1 1 14-16,3-5-277 0,4-1-284 16</inkml:trace>
  <inkml:trace contextRef="#ctx0" brushRef="#br0" timeOffset="20390.88">24577 2138 2495 0,'-17'7'-72'0,"1"1"13"0,0-7 45 15,4-1 18-15,12 0 0 0,-29-7 17 16,15-1 12-16,-2-5 10 0,-5 0 4 15,7-9 18-15,-5-6-5 0,-1-3-2 0,1-4-4 16,-2-16-12-16,3-1-1 0,-3-8-4 16,6 0-6-16,-2-9-3 0,2-5-4 0,2-7 0 15,0-6-8-15,-1 2 4 0,7 1-5 16,0-6-5-16,-1 5-1 0,5 3 6 16,3-2-4-16,5 3 3 0,4 6 2 0,9 2-6 15,2 3 17-15,8 7-10 0,4 3-2 16,19-11 2-16,0 6-5 0,9 2 4 0,2 3 3 15,10 7 4-15,1 8 4 16,8 2-2-16,5 7 2 0,6 8-3 0,7 8-1 16,2 5 3-16,0 4 3 0,7 15-7 15,2 7-2-15,-1 7 2 0,-4 10 3 16,0 10-5-16,-6 7 2 0,1 2 9 0,-7 13-2 16,-6 5 4-16,-4 5 2 0,-7 3 13 15,-11 2 11-15,-8 7 4 0,-8 1 16 16,-12 12 6-16,-7-2 21 0,-12-15 8 0,-9 3 2 15,-9-1-3-15,-12 3 7 0,-6-2 16 16,-20 13 3-16,-7-5-9 0,-13-4 9 0,-8-4-5 16,-12-9-13-16,-14 0-13 15,-14-1-17-15,-14-2-12 0,-35 5-15 0,-6-1-9 16,-6-6-15-16,0-7-19 0,-1 0-34 16,32-15-45-16,0-1-48 0,0-2-67 15,5-1-92-15,4-5-116 0,6-7-244 0,-2-7 48 16,6-13 43-16,2-16-335 0,-2-10-349 15</inkml:trace>
  <inkml:trace contextRef="#ctx0" brushRef="#br0" timeOffset="76921.13">18484 6308 5611 0,'0'0'67'0,"0"0"-24"16,-4 13-13-16,4-13-3 0,0 0-7 0,-2 7 0 16,2-7-3-16,0 0-15 0,0 0-23 15,0 0-17-15,0 0-33 0,0 0-46 0,0 0-70 16,30-24-87-16,-15 14-79 0,-2-3-171 15,8-2-40-15,-6 6 39 0,6-4-360 0,-5 1-364 16</inkml:trace>
  <inkml:trace contextRef="#ctx0" brushRef="#br0" timeOffset="77072.45">18895 6304 2747 0,'0'0'-36'0,"9"5"5"0,-9-5 2 15,0 0-5-15,0 0 7 0,0 0-1 16,0 0-14-16,0 0-27 0,0 0-31 0,16-13-42 16,-16 13-96-16,0 0-201 0,7-11-5 15,-7 11 140-15,0 0 72 0</inkml:trace>
  <inkml:trace contextRef="#ctx0" brushRef="#br0" timeOffset="77371.31">18887 6465 1923 0,'0'0'180'0,"0"0"23"0,0 0 16 0,0 0 18 15,0 0-4-15,0 0 4 0,0 0-45 16,1 9-13-16,-1-9-21 0,0 0-24 0,0 0-3 16,0 0-29-16,0 0-4 15,32-5-47-15,-32 5-30 0,25-4-36 0,-13-2-41 16,4-1-47-16,7 1-51 0,-7 1-62 16,14-7-48-16,4-3-127 0,-4 2-143 15,2 4 72-15,2-4-120 0,-5 1 90 0</inkml:trace>
  <inkml:trace contextRef="#ctx0" brushRef="#br0" timeOffset="77887.39">19517 6195 2395 0,'0'0'120'0,"13"0"49"0,-13 0 61 16,0 0 74-16,51 0-8 0,-18 0-7 16,7-4-11-16,-3 0-17 0,-1-1-16 0,0 0-13 15,-1 1-22-15,-3-2-18 0,-4 4-9 16,1-6-25-16,-3 1-28 0,-2 3-11 0,4-3-9 15,-7 5-13-15,0-3-12 0,-3-3-8 16,1 2-12-16,-3 2-10 0,2-7-26 16,1 8-22-16,-8-5-26 0,5-4-15 0,5 5-33 15,-7-2-36-15,2 1-27 0,1-3-33 16,0 1-33-16,4 0-52 0,-5 2-57 16,1 0-20-16,8 1 4 0,-7-1-37 15,-1 3-59-15,-2 1-86 0,4 0-376 0,-8 3-360 16</inkml:trace>
  <inkml:trace contextRef="#ctx0" brushRef="#br0" timeOffset="78687.58">19466 6322 3776 0,'-9'-5'207'15,"9"5"51"-15,0 0 51 0,-17-15 24 16,17 15 36-16,-15-9 14 0,15 9-24 0,-12-12 0 16,12 12 2-16,-12-8 4 0,12 8-7 15,-6-7-171-15,6 7-78 0,0 0-5 0,-10-9-8 16,10 9-6-16,0 0-5 0,0 0-5 16,0 0-77-16,28-12-3 0,-10 11 0 0,1-3 0 15,6 4 0-15,2-2 0 0,6 2 0 16,11 2 0-16,-1-2 0 0,0 0 0 15,4 4 0-15,0 1 0 0,1-5 0 16,0 2 0-16,-6 0 0 0,6-4 0 0,-2 2 0 16,-2 0 0-16,-10 0 0 0,-1-2 0 15,-5-2 0-15,1 3 0 0,-4-3 0 16,-6 2 0-16,0 0 0 0,-4 2 0 0,0-4 0 16,-15 4 0-16,20-4 0 0,-20 4 0 15,18-5 0-15,-9 3 0 0,-9 2 0 0,17-7 0 16,-17 7 0-16,11-10 0 15,-11 10 0-15,2-5 0 0,-2 5 0 0,0 0-192 16,0 0-47-16,0 0-201 0,0 0-363 16,0 0-1003-16,-50 11-1876 0</inkml:trace>
  <inkml:trace contextRef="#ctx0" brushRef="#br0" timeOffset="78954.55">19616 6581 5942 0,'-19'8'48'0,"1"-3"31"16,6 1 30-16,12-6 42 0,-16 7 51 0,16-7 23 16,-7 4 7-16,7-4 13 0,0 0 9 15,0 0-128-15,21 17-41 0,-2-10 4 16,11-3 0-16,8 4-3 0,-10-4-3 16,9 1-5-16,1-1-10 0,-7 0-68 0,-2-4 0 15,1 3 0-15,0 1 0 0,-2-4 0 16,-2 0 0-16,1 0 0 0,-6-4 0 15,4 3 0-15,-2-1 0 0,1-2 0 0,-3-4 0 16,8 3 0-16,-8-7 0 0,6 5-43 16,-1-12-135-16,0 4-40 0,5-3-229 0,-7 1-340 15,4-2 80-15,-2 2-918 0,0-2-1532 16</inkml:trace>
  <inkml:trace contextRef="#ctx0" brushRef="#br0" timeOffset="79605.42">20760 6173 5542 0,'2'-17'26'0,"-2"17"41"0,0 0 35 16,0 0 26-16,0 0 17 0,0 0-10 15,0 0 5-15,2-10 8 0,-2 10 21 0,0 0 6 16,7 31 6-16,-4-13-1 0,-3 5 0 16,-3 8-4-16,-1 5-83 0,-1 9-39 0,-1 4-2 15,-5-4-4-15,0 4-1 0,1-4-6 16,-2 1-3-16,0-3-4 0,3-5-5 15,0-8-1-15,2-5-2 0,4-7-4 0,-3-1-1 16,3-7-1-16,3-10-3 16,0 9-3-16,0-9-3 0,0 0-3 0,0 0-2 15,28-53-2-15,-14 23-3 0,5-6 0 16,1-3-3-16,3-12-1 0,4 5-2 0,-3-1 0 16,4 0 1-16,-5 6 1 0,1 7-2 15,-3 4 1-15,3 2 1 0,-7 7 0 16,2 2-1-16,-4 10 0 0,0 0 1 0,-1 5 0 15,2 4 0-15,-16 0 2 0,26 21 2 16,-10-1 3-16,-4 5 1 0,3 8 2 0,-3 5 0 16,-5 3 2-16,-3 0-1 0,-3-3 1 15,1 3 0-15,-2-4 1 0,-2-1 0 16,2-6-1-16,0-6 2 0,-1-1 0 16,1-6 2-16,0 2 1 0,1-4-14 0,-1-15 0 15,4 13 0-15,-4-13 0 0,0 0 0 16,0 0 0-16,47-42 0 0,-23 20 0 0,1-8 0 15,6-9 0-15,3 3 0 0,3-2 0 16,-4-1 0-16,3 2 0 0,-3 3 0 16,-3 8 0-16,-5-1 0 0,0 7 0 0,-5 3 0 15,-7 6 0-15,5 1 0 0,-9 3 0 16,5 1 0-16,-14 6 0 0,25 4 0 0,-16 4 0 16,5 3 0-16,-2 7 0 0,-5 3 0 15,1 2 0-15,-5 5 0 0,2 2 0 16,-3 5 0-16,0 5 0 0,-4-7 0 15,0 3 0-15,-3-2 0 0,2-1 0 0,-5-1 0 16,7-5 0-16,-3-7 0 0,2 1 0 16,0-6 0-16,2-6 0 0,-1-1 0 0,1-8 0 15,0 0 0-15,0 0-139 0,0 0-143 16,16-32-124-16,-4 15-385 0,6-5-1030 0,3-7-1902 16</inkml:trace>
  <inkml:trace contextRef="#ctx0" brushRef="#br0" timeOffset="79788.85">21965 6403 5746 0,'21'-11'34'0,"-4"2"63"15,-5 5 62-15,0 0 66 16,-12 4 31-16,21 4 23 0,-21-4 19 0,17 22 4 16,-6-1-102-16,-3 9-103 0,-5 5-6 15,-1 6-1-15,-2 7-10 0,-5 4-6 0,-3-5-9 16,-1 2-9-16,-3 0-14 0,2-4-42 16,1-4 0-16,-2-2 0 0,2-9 0 0,4-7 0 15,-2-3-24-15,6-8-48 0,-1-7-37 16,2-5-28-16,0 0-25 0,0 0-118 15,8-45-359-15,7 4-66 0,2-12 28 0,-3-5-829 16,7-4-1345-16</inkml:trace>
  <inkml:trace contextRef="#ctx0" brushRef="#br0" timeOffset="79921.33">22218 6266 4701 0,'9'-35'-18'0,"0"7"36"16,-4 2 42-16,1 6 27 0,-5 2 16 0,8 3-6 16,-8 2-16-16,5-2-12 0,-6 15-30 15,7-21-39-15,-1 13-56 0,4 5-71 16,-1-5-76-16,-9 8-76 0,21-9-75 0,-10 1-120 15,1 8-42-15,-12 0-13 0,30 4-198 16,-12-2-216-16</inkml:trace>
  <inkml:trace contextRef="#ctx0" brushRef="#br0" timeOffset="80304.63">22564 6201 2570 0,'6'22'90'0,"-5"4"34"0,-1-2 31 0,2 5 35 16,-4 8 3-16,1 11 2 15,-5 0 28-15,-4 4 15 0,-4 6 16 0,3 1 11 16,-7 1 1-16,7-15-2 0,-4 0-4 15,2 0 0-15,0-6-41 0,2-5-19 0,2-6-11 16,-2-7-11-16,8-7-16 0,-1 2-5 16,4-16-18-16,-3 9-18 0,3-9-11 0,0 0-17 15,0 0 4-15,0 0-21 0,31-49 0 16,-14 23-20-16,4-8 2 0,1 1-12 16,7-9-15-16,3 1-16 0,-1 0 3 0,3 3-2 15,0-1 5-15,-2 11 1 0,-4 3 3 16,-2 5 0-16,2-1 3 0,-8 6 4 0,1 2 3 15,-2 9 6-15,-6 0 5 16,-13 4 6-16,26 12 4 0,-16 3 6 0,0 3 2 16,-3 7-1-16,-5-1-48 0,0 12-15 15,-2-1 0-15,-4 1 0 0,-2 0 0 0,3-1 0 16,-4-1 0-16,0 1 0 0,3-6 0 16,-1-5 0-16,1-3 0 0,1-1 0 0,-2-4 0 15,3-2 0-15,1 0 0 0,1-14 0 16,0 9 0-16,0-9 0 0,0 0 0 15,0 0-44-15,17-54-156 0,-4 5-54 0,8-20-307 16,12-25-198-16,1-11-1010 0,11 0-1806 16</inkml:trace>
  <inkml:trace contextRef="#ctx0" brushRef="#br0" timeOffset="81072.78">24696 6157 5528 0,'11'-12'-57'0,"-11"12"70"0,13-16 44 16,-9 5 34-16,-4 11 34 0,9-17 19 16,-9 17 13-16,5-21 17 0,-5 21 12 0,2-16 7 15,-2 16 4-15,0-17 9 0,0 17-6 16,-2-17 2-16,2 17-50 0,-9-9-91 0,9 9-4 15,-21-10 0-15,9 10-2 16,12 0 1-16,-38 11-4 0,16 2-4 0,-8 4-6 16,0 4-3-16,-2 6-3 0,-4 2-4 15,6-1-3-15,0 10-2 0,2-1-2 0,0 3-18 16,7-3-7-16,5 5 0 0,2 1 0 16,5 2 0-16,2-2 0 0,5-4 0 0,2-1 0 15,2-3 0-15,1-4 0 0,6-4 0 16,1-4 0-16,3-6 0 0,2-8 0 15,0-7 0-15,8-4 0 0,0-7 0 0,12-16 0 16,-1-4 0-16,1-7 0 0,-1-9 0 16,-1-4 0-16,5-7 0 0,-10 0 0 15,-2-5 0-15,-1-6-1 0,-2 7-11 16,-3-3 0-16,-3 1 3 0,-2 1-2 0,-5 11 3 16,0-1 2-16,-2 4 0 0,-1 2 2 15,1 3 2-15,-2 7 3 0,-1 4 1 0,2-3 4 16,-5 11 3-16,2 3-1 0,-2 3 2 15,0 0-1-15,0 4 1 0,2 3 1 0,-4 10-6 16,0 0-5-16,0 0 0 0,0 0 0 16,0 0 0-16,16 40 0 0,-12-14 0 0,-4 14 0 15,0 12 0-15,-4 2 0 0,4 4 0 16,0 0 0-16,-2 0 0 0,-1 14 0 16,1-1 0-16,0-10 0 0,-1-6 0 0,-1 2 0 15,0-3 0-15,4-3 0 0,-2-6 0 16,2-10 0-16,-2-5 0 0,2-6 0 15,2-3 0-15,-2-7 0 0,0-5-90 16,2-1-71-16,-2-8-27 0,0 0-35 0,17-21-594 16,-7-6 83-16,8-2 50 0,1-7-790 15,7-7-1317-15</inkml:trace>
  <inkml:trace contextRef="#ctx0" brushRef="#br0" timeOffset="81304.53">25313 5961 4674 0,'16'-2'86'0,"-4"2"61"16,-12 0 60-16,20 14 33 0,-8 0 17 15,-3 8-8-15,3 8 8 0,-2 10 18 0,-2 3 9 16,1 8 1-16,-3 4-1 16,-2 17-6-16,1 3-176 0,-1 6-28 0,-4-1-5 15,0 1-5-15,-2-2-9 0,-5-2-3 16,1-5-7-16,-4 4-5 0,1-3-3 0,-2-8-3 16,-2-6-5-16,2-11-9 0,-3-3-9 15,3-4-7-15,0-10-12 0,3-5-11 0,1-7-18 16,1-9-23-16,3-10-30 0,3 0-26 15,0 0-21-15,-4-38-85 0,6 2-414 0,3-17-101 16,8-14 70-16,-3-4-854 0,7-6-1359 16</inkml:trace>
  <inkml:trace contextRef="#ctx0" brushRef="#br0" timeOffset="81620.88">25558 6132 4900 0,'2'-14'-13'0,"-2"14"44"16,4-15 44-16,1 6 9 0,1 2 3 0,2-1-6 15,5 0-3-15,6 3-8 0,-1-1 15 16,-1 4 1-16,8 0-4 0,-5 2 2 0,4 0 11 16,-24 0 14-16,39 8 8 0,-20-5 22 15,1 5 3-15,-11 0 20 0,-9-8 14 16,16 18 15-16,-11-8 9 0,-5 1 2 0,-5 6 0 16,0 0-82-16,-8 4-62 15,-3 3-5-15,-5-2-2 0,-2 6-6 0,-7-3-4 16,2-1-3-16,-4 1-5 0,-2-3-2 15,-3 6-6-15,3-3-2 0,4-7-5 0,0 3-9 16,2-4-6-16,5-4-11 0,0-2-12 16,5 0-12-16,3-3-11 0,4-3-17 0,-1-5-16 15,12 0-18-15,-15 4-12 0,15-4-203 16,0 0-75-16,0 0-19 0,0 0-25 0,0 0-29 16,0 0-147-16,0 0-30 0,30-22-528 15,-19 12-1002-15</inkml:trace>
  <inkml:trace contextRef="#ctx0" brushRef="#br0" timeOffset="82154.75">26719 5747 4663 0,'0'0'156'0,"0"0"46"0,0 0 37 15,0 0 52-15,0 0 0 0,0 0 5 16,0 0-1-16,0 0-8 0,0 0-11 0,4-17-20 15,-4 17-4-15,0 0-147 0,13-2-37 16,-13 2-7-16,19 2-6 0,-19-2-6 16,18 0-4-16,-18 0-4 0,30 5-4 0,-18-5-7 15,-12 0-7-15,23 3-8 0,-23-3-10 16,18 0-9-16,-18 0-12 0,17 0-15 0,-17 0-17 16,0 0-15-16,22 0-21 0,-22 0-23 15,13-3-24-15,-13 3-349 0,9-7-98 0,-9 7-135 16,0 0 35-16,8-11-732 0,-8 11-1256 15</inkml:trace>
  <inkml:trace contextRef="#ctx0" brushRef="#br0" timeOffset="82605.17">26767 5773 4231 0,'0'0'-58'16,"0"0"48"-16,0 0 50 0,0 0 51 0,-14 14 31 15,14-14 23-15,-12 14 14 16,12-14 16-16,-7 23 14 0,-2-10 12 0,3 7 4 16,2 3-7-16,-6 7 1 0,1-2 8 15,2 6 4-15,-5 2 12 0,1 3 9 0,1 1 10 16,-6 1-4-16,3-4 2 0,-2 1-116 15,-2-1-50-15,2-1-3 0,0-1-1 16,2-3-1-16,2-4-1 0,-3-3-4 0,7-5-1 16,-4-1-3-16,6-2-12 0,-4-4-48 15,6-2 0-15,-5 4 0 0,5-7 0 0,3-8 0 16,-6 15 0-16,6-15 0 0,-1 13 0 16,1-13 0-16,5 13 0 0,-5-13 0 0,13 11 0 15,-1-3 0-15,-3-4 0 16,5-1 0-16,2-1 0 0,0 2 0 0,-1 0 0 15,5 1 0-15,-4-1 0 0,1-2 0 16,-4 0 0-16,4-2 0 0,-2 5 0 0,-15-5 0 16,24 2 0-16,-13 2 0 0,-11-4 0 15,16 0-17-15,-5 0-148 0,-11 0-25 0,15-4-32 16,-15 4-510-16,18-2-17 0,-18 2-955 16,16-5-1679-16</inkml:trace>
  <inkml:trace contextRef="#ctx0" brushRef="#br0" timeOffset="90304.71">19682 6405 5296 0,'-2'11'37'15,"-2"-3"-7"-15,1 0 3 0,3-8-3 16,-10 13-2-16,4-6-2 0,-3 4-3 0,4-5 10 16,-4 1-21-16,2 3 2 0,7-10 0 15,-9 9-2-15,9-9-9 0,-5 9-5 16,5-9-15-16,-4 11-19 0,4-11-38 0,0 13-61 15,0-13-67-15,0 0-84 0,0 16-81 16,0-16-164-16,0 0 14 0,2 13 6 0,-2-13-289 16,3 15-284-16</inkml:trace>
  <inkml:trace contextRef="#ctx0" brushRef="#br0" timeOffset="90520.37">19768 7209 2905 0,'-11'26'56'16,"-2"-3"0"-16,0-1-10 0,-4-1-3 16,6 2-6-16,-5-2 4 0,5-3-7 0,0-1-1 15,3-2-6-15,-1 2-3 0,4-2-7 16,-3-4 1-16,4 2-2 0,2 0-15 16,0-4-28-16,2-9-43 0,0 25-56 15,2-16-41-15,-2-9-39 0,2 21-53 16,1-11-88-16,-2-1-104 0,1 8-16 0,-2-2 262 15</inkml:trace>
  <inkml:trace contextRef="#ctx0" brushRef="#br0" timeOffset="90720.55">19537 8003 1604 0,'-7'24'56'0,"1"-6"39"0,3-1 36 0,-3-3 5 16,3 3 32-16,-4-3 25 0,2 1-5 15,-1 1-6-15,3-2-8 0,-5 7-17 0,2-2-12 16,-3-4-32-16,2 2-9 15,-2 1-14-15,2-1-12 0,-2 2-14 0,4-2-3 16,-4 0-12-16,2 2-13 0,-2-2-26 16,5 5-50-16,1-5-53 0,3 3-59 15,0-5-73-15,2 6-305 0,1 0 49 0,5-2 43 16,2 1-89-16,2 5 208 0</inkml:trace>
  <inkml:trace contextRef="#ctx0" brushRef="#br0" timeOffset="90886.67">19706 9034 2080 0,'-3'18'72'0,"-6"3"-10"0,2-2-3 16,0-4-4-16,3 0 0 0,1-2-4 0,-1-3-1 15,2-1-14-15,2-9 1 0,-2 19-10 16,2-19-16-16,0 13-57 0,0-13-40 16,8 9-62-16,-8-9-164 0,0 0-144 15,14 4 43-15,-14-4 94 0,0 0 84 16</inkml:trace>
  <inkml:trace contextRef="#ctx0" brushRef="#br0" timeOffset="91254.89">22890 7517 2970 0,'24'-8'372'16,"-3"-1"-78"-16,-3 2-26 0,0-5-29 16,-4-3-33-16,2 2-65 0,-5-2-59 0,-1-2-49 15,-3-4-48-15,0 1-30 0,2-8-31 16,0-2-44-16,-2-9-68 0,4 1-66 0,-2-5-179 16,12-8-96-16,3-1 27 0,5-1-155 15,6 3-100-15</inkml:trace>
  <inkml:trace contextRef="#ctx0" brushRef="#br0" timeOffset="91420.63">24103 6621 2978 0,'0'0'134'0,"-13"22"-14"0,13-22-25 16,-13 9-11-16,13-9-3 0,-7 12-12 16,7-12 4-16,0 0-5 0,0 0-9 15,0 0-10-15,0 0-11 0,32-19-34 0,-11 6-51 16,6-2-75-16,1-6-94 0,-2 5-240 15,-3-5-51-15,-5 1 61 0,0 2-125 0,-4 1 113 16</inkml:trace>
  <inkml:trace contextRef="#ctx0" brushRef="#br0" timeOffset="91555.33">24593 6557 1839 0,'13'2'-64'0,"-13"-2"-2"16,28 4-26-16,-28-4-62 0,32-10-152 16,-8 1-146-16,3 1 225 0,6-1 63 0</inkml:trace>
  <inkml:trace contextRef="#ctx0" brushRef="#br0" timeOffset="91952.63">25585 6328 1223 0,'0'0'269'0,"14"0"40"16,-14 0 14-16,0 0 16 0,0 0 6 15,0 0 1-15,0 0-45 0,0 0-32 0,14 17-21 16,-14-17-29-16,0 0-20 0,0 0-14 16,0 0-19-16,0 0-18 0,5 13-22 15,-5-13-30-15,0 0-28 0,0 0-46 0,41-6-40 16,-11 1-35-16,8-3-41 0,14-3-45 15,5-2-36-15,3 6-7 0,-2-5-3 0,-2 3 0 16,-13 3 0-16,-6 1-1 0,-3-3 22 16,-7 8 22-16,-5-2 30 0,-5 0 30 0,-4 1 40 15,-13 1 39-15,18-6 23 16,-18 6 21-16,12-4 25 0,-12 4 16 16,0 0 12-16,0 0 7 0,0 0-10 0,18-9 8 15,-18 9-4-15,0 0-7 0,0 0-16 16,23-8-2-16,-23 8-8 0,0 0-7 0,12-5-7 15,-12 5-18-15,11-3-26 0,-11 3-37 16,0 0-69-16,0 0-82 0,0 0-90 16,13-5-209-16,-13 5-49 0,0 0 62 0,12-9-154 15,-5 3-17-15</inkml:trace>
  <inkml:trace contextRef="#ctx0" brushRef="#br0" timeOffset="92370.76">26949 5610 2986 0,'9'-9'278'0,"-9"9"-1"16,16-15 44-16,-16 15 25 0,13-13 25 0,-13 13 19 16,13-8-2-16,-13 8-12 0,11-6-10 15,-11 6 5-15,0 0 0 0,28-2-9 16,-28 2-18-16,21 6-238 0,-21-6-6 0,27 4-9 15,-15 2-7-15,-2-1-8 0,1-3-10 16,2 4-4-16,-4-1-7 0,3-1-51 0,-12-4-4 16,18 6 0-16,-4-3 0 0,-3 1 0 15,-11-4 0-15,19 0 0 0,-19 0-69 16,16 0-35-16,-16 0-27 0,16-4-27 16,-16 4-26-16,0 0-495 0,0 0-77 0,0 0 76 15,0 0-841-15,0 0-1359 0</inkml:trace>
  <inkml:trace contextRef="#ctx0" brushRef="#br0" timeOffset="92653.2">27069 5796 4971 0,'-12'18'46'16,"12"-18"69"-16,-9 15 67 15,9-15 30-15,-7 21-5 0,5-6 2 0,2 2 17 16,-3 2 10-16,-1 1 14 0,2 5 7 15,1-3 3-15,-4 4-6 0,1 2-92 16,1 1-89-16,-3 0-2 0,3 2-2 0,-3-1-3 16,-1 2-5-16,-1-4-6 0,2-1-4 15,-3 2-7-15,4-5-1 0,-5 4-4 0,2-5-7 16,3-3-32-16,-4-1 0 0,1 2 0 16,2-8 0-16,2 6 0 0,-5-6 0 0,4 0 0 15,2 0-39-15,0-9-52 0,3-4-43 16,0 0-51-16,0 0-149 0,0 0-472 15,0 0 83-15,0 0-920 0,13-38-1564 16</inkml:trace>
  <inkml:trace contextRef="#ctx0" brushRef="#br0" timeOffset="92887.61">27583 5901 6110 0,'-1'-10'142'0,"1"10"51"0,0 0 25 0,9-13 7 16,-9 13-4-16,12-9-10 0,-1 7-22 16,5-6-108-16,5 6-33 0,3 1-6 0,-4-3-9 15,9-3-14-15,-5 3-19 16,4 2-18-16,1-4-24 0,-5 2-24 0,6-1-103 16,-3-1-182-16,0-1-65 0,-1 1-60 15,-5-3-110-15,6 0-117 0,-6-3 86 16,4 1-531-16,-6-2-963 0</inkml:trace>
  <inkml:trace contextRef="#ctx0" brushRef="#br0" timeOffset="93137.39">28309 5563 3900 0,'0'0'79'0,"3"-11"36"0,-3 11 45 16,0 0 29-16,0 0 28 0,0 0 33 0,0 0 23 16,0 0 24-16,0 0-21 15,0 0-2-15,0 0 3 0,-13 66-6 0,4-25-10 16,-1 2-5-16,-2 2-12 0,-6 9-26 15,2 2-151-15,-3 1-7 0,1-5-4 0,-3-1-6 16,0-1-5-16,6-8-6 0,-2-5-6 16,2-3-6-16,5-4-9 0,-2-4-12 0,3-5-11 15,0-5-17-15,4-2-14 0,-1-5-18 16,6-9-21-16,-3 8-26 0,3-8-35 16,0 0-310-16,0 0-49 0,23-24-115 0,-11 1-78 15,6-6 16-15,3-6-572 0,8-13-1101 16</inkml:trace>
  <inkml:trace contextRef="#ctx0" brushRef="#br0" timeOffset="93536.77">28530 5573 4249 0,'0'-17'-32'16,"0"17"23"-16,0 0 26 0,0 0 28 0,0 0 13 16,-2-23 12-16,2 23-10 0,0 0-4 15,0 0 5-15,14-15 4 0,-14 15 0 0,18-9 1 16,-3 3-16-16,3 2 0 0,1-1-9 15,4 3 2-15,5-3-12 0,1-2-3 16,-1 2 5-16,-5 3-15 0,-2-4 11 0,0 3 1 16,-1-1 5-16,-2 2 17 0,-4 0 12 15,0-2 9-15,-14 4 6 0,23 0-1 16,-23 0-3-16,21 12-6 0,-21-12-4 16,21 15 1-16,-13-6 1 0,-1 4-5 0,-3 4-1 15,0 6-1-15,-2-1 3 0,-2 2 3 16,-2 7 3-16,-2 4 15 0,0 1 13 15,-5 7 20-15,-2 4 18 0,1-2 38 0,-5 0 18 16,3 0 19-16,-6-2 9 0,1-4-80 16,-7 8-63-16,3-11 2 0,4-1 0 0,-3-4-4 15,-1-3-8-15,5-8-6 0,-5 2-6 16,2-6-8-16,2-7-5 0,2 4-16 16,2-2-25-16,0-9 0 0,2 0 0 0,11-2-11 15,-21-2-52-15,8-5-28 0,2-1-29 16,-3-3-27-16,5-2-28 0,-4-4-447 15,2 0-147-15,2 1 80 0,-1-2-857 16,-1-2-1383-16</inkml:trace>
  <inkml:trace contextRef="#ctx0" brushRef="#br0" timeOffset="97435.87">29076 6221 4516 0,'0'0'-126'0,"0"0"38"0,0 0 31 0,0 0 18 15,0 0 0-15,-8-20 5 0,8 20 2 16,0 0-6-16,6-15-11 0,-6 15-20 15,11-12-32-15,-11 12-40 0,11-11-24 0,-1 5-44 16,-10 6-65-16,17-7-118 0,-17 7-85 16,14 0-122-16,-14 0 41 0</inkml:trace>
  <inkml:trace contextRef="#ctx0" brushRef="#br0" timeOffset="98136.31">30418 5492 2220 0,'0'0'105'15,"0"0"37"-15,0 0 32 0,0 0 23 0,0 0 20 16,0 0 4-16,0 0-18 0,0 0 0 16,0 0-6-16,0 0 5 0,0 0-2 15,0 0 8-15,0 0-3 0,0 0 8 16,0 0-13-16,0 0 4 0,0 0-3 15,0 0-31-15,0 0-3 0,0 0-12 0,10 64-9 16,-10-64-14-16,26 26-14 0,-12-15-4 16,0 0-10-16,1 0-9 0,0 1-15 15,-2-3-8-15,-13-9-34 0,26 13-36 0,-15-5-31 16,-11-8-44-16,19 3-64 0,-19-3-72 16,0 0-68-16,27 0-55 0,-27 0-40 0,0 0-68 15,0 0-88-15,0 0-78 0,0 0 66 16,0 0-399-16,0 0-455 0</inkml:trace>
  <inkml:trace contextRef="#ctx0" brushRef="#br0" timeOffset="98469.75">30383 5685 2769 0,'0'0'-63'16,"-17"15"43"-16,17-15 31 0,-13 15 20 15,13-15 23-15,-14 23 11 0,9-3 27 16,-4-3 17-16,-1 9 19 0,-1 2 3 0,2 8 6 15,-3-4 16-15,1 7 9 0,-2-2 14 16,3 1 9-16,-3 2 10 0,2-4 8 0,3-7 2 16,-3 5 0-16,4-7-1 0,-1 4 4 15,-1-3-12-15,2 0-31 0,1 1-8 16,0-7 3-16,0 1-14 0,3-3-6 16,3-20-9-16,-8 36-14 0,7-19 6 15,1-17-15-15,-2 28-3 0,2-28 5 0,0 26-20 16,0-26-4-16,5 22-6 0,-5-22-10 15,13 27-6-15,-13-27-13 0,14 18-8 16,-14-18-21-16,18 17-22 0,-8-9-32 0,-10-8-43 16,18 6-56-16,-18-6-59 0,26 5-73 15,-10-1-77-15,-16-4-65 0,37-4-80 0,-19 0-213 16,3 3 67-16,7-5-509 0,2-2-945 16</inkml:trace>
  <inkml:trace contextRef="#ctx0" brushRef="#br0" timeOffset="98886.16">31187 5938 3763 0,'4'-10'-8'16,"-4"10"0"-16,-2-20 5 0,2 20 9 0,-12-15 5 16,12 15-4-16,-13-6 10 0,13 6 10 15,-21-5 13-15,21 5 5 0,0 0 22 16,-48 9 19-16,26 1 7 0,-1-1 23 0,-11 12-5 15,4-3 1-15,0 6 2 16,4-1-7-16,-3 2 1 0,8 1-9 0,2 0-6 16,4-3-11-16,3-1-3 0,5 1-13 15,3 1-7-15,2-3-5 0,4-3-4 16,2 9-7-16,0-1-7 0,6 2 1 0,0-4-9 16,1 2-3-16,-2-1-2 0,2 2-10 15,-1-5 8-15,-2 1-3 0,2-3 10 0,-7-5 6 16,3 4 20-16,-3-2 22 0,-3-17 11 15,2 29 16-15,-2-29-1 0,-2 32 10 0,-5-16-9 16,7-16-4-16,-21 37-3 0,7-19-16 16,-5-1-8-16,-4 4-4 0,-5 0-14 15,2-6-3-15,-4 4-28 0,4-2-17 16,-1-8-29-16,3 4-41 0,-1-4-45 16,7-3-49-16,-1 3-55 0,19-9-63 0,-23 0-70 15,23 0-117-15,0 0-201 0,-9-26 57 16,9 26-467-16,25-51-785 0</inkml:trace>
  <inkml:trace contextRef="#ctx0" brushRef="#br0" timeOffset="99120.24">31446 5994 4245 0,'0'0'107'16,"17"-13"41"-16,-17 13 7 15,0 0 17-15,0 0 11 0,0 0 0 0,0 0-14 16,0 0-13-16,0 0-26 0,0 0-14 15,0 0-8-15,-26 70-16 0,8-48-8 16,2 5-13-16,-3 1-10 0,0-4-21 0,0-2-20 16,8-1-22-16,0-2-27 0,2-2-39 15,0-3-43-15,0 0-56 0,9-14-59 0,-7 14-85 16,7-14-73-16,0 0-94 0,0 0-111 16,0 0 67-16,0 0-414 0,56-29-452 15</inkml:trace>
  <inkml:trace contextRef="#ctx0" brushRef="#br0" timeOffset="99519.91">31933 5752 3292 0,'9'-14'64'0,"-9"14"15"0,0 0 6 16,0 0 1-16,12-13-15 0,-12 13-4 16,0 0-2-16,0 0-4 0,30-4-13 0,-30 4-1 15,0 0-11-15,45 1-15 0,-45-1-10 16,41 3-13-16,-20 0-5 0,0-3 4 15,0 0 1-15,2 0-2 0,-23 0-2 0,36 2 5 16,-36-2 9-16,28 0 1 0,-28 0 4 16,0 0 5-16,30 2-1 0,-30-2-3 0,0 0 2 15,23 11-5-15,-23-11 5 16,9 17-7-16,-9-17 4 0,3 34 4 0,-3-17 11 16,-3 13 11-16,-3 3 5 0,-3 11 15 15,-1-1 16-15,-3 0 13 0,-1 11 28 16,-7-1 35-16,2-1 11 0,-6-1 21 0,3 1 13 15,0-1 9-15,-3-1-8 0,0-1-3 16,0-2 16-16,-1-7-16 0,5-4 0 0,-2-3-16 16,-2-5-20-16,5 0-19 0,-2-9-10 15,5 0-23-15,-4-5-15 0,0-2-11 16,9-4-30-16,12-8-26 0,-30 3-57 0,30-3-39 16,-30-7-57-16,14-2-50 15,0-3-48-15,0 1-61 0,-2-2-54 0,3 0-57 16,-3-3-87-16,0 1-191 0,-3 1 80 15,7-3-493-15,-7 0-821 0</inkml:trace>
  <inkml:trace contextRef="#ctx0" brushRef="#br0" timeOffset="101169.62">29892 6853 3194 0,'0'0'-156'0,"0"0"32"15,-14 6 34-15,14-6 32 0,0 0 27 0,0 0 6 16,0 0 18-16,0 0 3 0,-7 5 12 16,7-5-1-16,0 0 1 0,0 0-8 0,0 0 6 15,0 0-3-15,0 0-21 0,0 0-22 16,0 0-25-16,0 0-45 0,0 0-42 15,0 0-65-15,0 0-146 0,0 0-103 0,0 0 110 16,0 0 101-16</inkml:trace>
  <inkml:trace contextRef="#ctx0" brushRef="#br0" timeOffset="101669.65">30163 6838 1554 0,'15'-3'113'0,"-15"3"13"16,0 0 2-16,17-12-1 15,-17 12 0-15,0 0 5 0,17-9-3 0,-17 9-7 16,0 0-5-16,9-10-10 0,-9 10-8 16,0 0-14-16,0 0-9 0,12-9-17 15,-12 9-13-15,0 0-11 0,0 0-12 0,16-8-17 16,-16 8-7-16,0 0-20 0,17-7-16 16,-17 7-20-16,0 0-10 0,19-4-6 0,-19 4-10 15,0 0-11-15,0 0 1 0,0 0-26 16,28 0-13-16,-28 0-4 0,0 0-19 15,0 0-20-15,0 0-52 0,24 0-45 16,-24 0-123-16,0 0 350 0</inkml:trace>
  <inkml:trace contextRef="#ctx0" brushRef="#br0" timeOffset="101854.41">30385 6776 1406 0,'0'0'29'16,"0"0"20"-16,25-6-2 0,-25 6 14 0,0 0 7 15,0 0-19-15,0 0 2 0,0 0-13 16,0 0-3-16,18-11 1 0,-18 11-13 0,0 0-6 15,0 0-5-15,0 0-16 0,0 0-9 16,0 0-18-16,0 0-4 0,17-9-31 16,-17 9 4-16,0 0-30 0,0 0-2 0,0 0-18 15,0 0-60-15,0 0-62 16,23 4-69-16,-23-4 75 0,0 0 65 0</inkml:trace>
  <inkml:trace contextRef="#ctx0" brushRef="#br0" timeOffset="102386.45">30551 6836 894 0,'-14'17'52'15,"14"-17"13"-15,0 0-22 0,0 0-5 0,0 0-1 16,0 0-15-16,0 0 1 0,0 0-11 16,0 0 13-16,0 0-7 0,0 0 2 15,-16 13-9-15,16-13 3 0,0 0-22 0,0 0 0 16,0 0-4-16,0 0-5 16,0 0-23-16,-5 10-9 0,5-10-15 0,0 0-35 15,0 0-27-15,0 0-33 0,0 0-68 16,0 0 69-16</inkml:trace>
  <inkml:trace contextRef="#ctx0" brushRef="#br0" timeOffset="102719.13">30516 6876 676 0,'0'0'27'0,"0"0"-23"0,0 0 19 16,0 0 11-16,0 0 26 0,0 0-8 15,0 0-2-15,0 0 8 0,0 0-18 16,0 0 10-16,0 0 18 0,0 0-13 0,0 0 25 15,0 0-6-15,0 0-14 0,0 0 7 16,48 9 7-16,-48-9-16 0,21 2 15 0,-21-2-20 16,28 6 7-16,-12-1 3 0,5-1-8 15,0-2-5-15,8 3-3 0,1 1-6 16,1 0-7-16,5-5-2 0,-2 2-7 0,-1 0-6 16,6-3-1-16,-2 0 0 0,0 0-19 15,0-3-8-15,-5 0-16 0,7 2-17 0,-11-9-8 16,4 8 15-16,-2-5-16 15,-1 3 1-15,-1-5-6 0,-2 1 9 0,2 0-9 16,-5-1 6-16,-3-2 11 0,1 3-10 16,-5 1-3-16,-4 4-25 0,1-5-3 15,-13 8-37-15,19-13-32 0,-19 13-111 0,11-15 19 16,-11 15 16-16</inkml:trace>
  <inkml:trace contextRef="#ctx0" brushRef="#br0" timeOffset="103236.51">30507 6773 984 0,'25'7'61'0,"1"0"22"0,1 1 0 16,7-2 21-16,-1 7-7 0,7-4 23 15,1 3-28-15,-2-3 4 0,3-2-7 16,-1 5-19-16,0-7-10 0,-2 3-11 0,1 1-8 15,-1-1-3-15,0-7-1 16,0 5-7-16,-7-4 9 0,-2 0-15 0,0 1-2 16,-7-1-2-16,2-2 1 0,-25 0-3 15,45 0-5-15,-25 0-10 0,-20 0-8 16,36 0-31-16,-36 0-31 0,30-2-50 0,-18-1-48 16,-12 3-179-16,16-6-106 0,-16 6 137 15,14-9 81-15</inkml:trace>
  <inkml:trace contextRef="#ctx0" brushRef="#br0" timeOffset="103569.9">30337 6898 1348 0,'21'9'70'0,"4"1"-2"15,7 1 10-15,1-1 22 0,3 3-1 0,1 0-9 16,2-4-6-16,3 1-18 0,1-1-7 16,-2-1-7-16,3-7-4 0,-4 7-12 0,4-6 4 15,-3 1-13-15,-5-3-3 16,-3 0-9-16,1 0 0 0,-2-3-15 15,0 3-16-15,-4 0-4 0,-4-2-10 0,-1 0-13 16,-3-4-21-16,3 6-22 0,-23 0-32 16,30-7-38-16,-16 5-58 0,-14 2-73 0,21-9-66 15,-21 9 101-15</inkml:trace>
  <inkml:trace contextRef="#ctx0" brushRef="#br0" timeOffset="103936.43">30504 6880 1663 0,'0'0'112'0,"0"0"-17"16,0 0-13-16,0 0-14 0,72 14-5 0,-39-6-5 16,5-1-2-16,1 1-4 0,6 3-10 15,4 0-1-15,-4-3-6 0,0 1-7 16,-2 1-1-16,0-3-7 0,1-1-19 16,-7-2-18-16,2 5-16 0,-7-7-6 15,0 0-12-15,-2 2-5 0,-6-4-12 0,-3 0 2 16,1 0-14-16,-22 0-19 0,34-4-11 15,-34 4-5-15,24 0-7 0,-24 0-16 0,20-2-37 16,-20 2-66-16,0 0-46 0,10-11 57 16</inkml:trace>
  <inkml:trace contextRef="#ctx0" brushRef="#br0" timeOffset="120734.75">30581 5250 2215 0,'0'0'227'0,"0"0"19"0,0 0 34 16,0 0 26-16,0 0-18 0,0 0 13 15,0 0 4-15,0 0 0 0,0 0-7 0,0 0-6 16,0 0-1-16,0 0-26 0,0 0-31 16,0 0-19-16,0 0-36 0,0 0 1 0,0 0-27 15,0 0-8-15,9-18-22 0,-9 18-10 16,0 0-16-16,0 0-26 0,0 0-25 16,0 0-33-16,0 0-31 0,0 0-42 0,0 0-57 15,10-11-47-15,-10 11-54 16,19-10-31-16,-6 2-26 0,2 2-21 0,4 3-10 15,-1-3-36-15,7 5 9 0,-4-3 31 16,-1 4 7-16,-1 0 36 0,-19 0 28 0,33 0 27 16,-33 0 28-16,30 4 18 0,-18-3 45 15,-12-1 47-15,17 4 53 0,-17-4 47 16,0 0 35-16,0 0 23 0,19 4 6 0,-19-4-2 16,0 0 8-16,0 0 5 0,0 0 10 15,0 0-12-15,0 0 9 0,0 0-8 0,0 0-21 16,0 0 16-16,0 0-24 15,0 0 0-15,-46 20-7 0,46-20-18 0,-18 5 2 16,18-5-22-16,0 0-28 0,-19 3-17 16,19-3-27-16,0 0-35 0,-17 8-38 15,17-8-53-15,0 0-39 0,-4 7-46 0,4-7-29 16,0 0-60-16,0 0-97 0,0 0-46 16,0 0-130-16,0 0 17 0</inkml:trace>
  <inkml:trace contextRef="#ctx0" brushRef="#br0" timeOffset="120852.62">30851 5287 1984 0,'0'0'-19'16,"40"-9"10"-16,-40 9 5 0,0 0-9 16,9-19-3-16,-9 19-9 0,1-13-23 15,-1 13-29-15,2-22-64 0,-2 22-134 16,0-28-192-16,0 12-81 0,-2 2 431 16,2-5 40-16</inkml:trace>
  <inkml:trace contextRef="#ctx0" brushRef="#br0" timeOffset="121518.37">31014 4393 1076 0,'0'-20'210'0,"0"3"-9"16,-1-2 25-16,1 19 9 0,-2-32-20 0,2 32-2 15,-4-26-19-15,4 26-23 16,-4-32-11-16,3 19-19 0,1 13-11 0,-7-23-20 15,7 23-25-15,-2-22-10 0,2 22-9 16,-3-17-31-16,3 17-18 0,0-13-28 16,0 13-26-16,0 0-27 0,0 0-23 0,0 0-14 15,0 0-34-15,0 0-12 0,0 0 5 16,0 0 12-16,0 0 11 0,-43 35 9 16,36-21 14-16,7-14 19 0,-25 24 12 0,11-11 7 15,4-2-1-15,-3 3 31 0,-3-4-5 16,2 4 24-16,-2-3 20 0,2 0 14 0,14-11 9 15,-27 17 7-15,14-8 15 16,13-9 14-16,-20 14 0 0,20-14-3 16,-21 9 11-16,21-9 5 0,-15 8-18 0,15-8-4 15,0 0-10-15,-15 9-8 0,15-9 4 16,0 0-4-16,0 0-12 0,0 0 1 0,-15 11 3 16,15-11-2-16,0 0 1 0,0 0-1 15,0 0-10-15,0 0 3 0,0 0-6 16,0 0-4-16,0 0-3 0,0 0-1 0,0 0-7 15,0 0 4-15,0 0 0 0,24 30-8 16,-24-30 5-16,14 21-1 0,-7-8 0 16,-7-13-3-16,11 30 2 0,-7-9 0 0,4 1-3 15,-7 4 4-15,1-2 2 0,0 5-2 16,0-1 0-16,-2 0 0 0,-4 4-4 16,2 2 3-16,-5 1 0 0,1 3 7 15,-5-3 4-15,-2 1-4 0,3 0 14 0,-6-1 17 16,0-3 4-16,0-6 13 0,0 1 5 15,0 1 7-15,-1-7-9 0,2-5 1 16,-2 3-6-16,-1-2-2 0,2-4-11 0,2-2 1 16,-2-1-9-16,16-10 1 0,-26 13-7 15,26-13-2-15,-25 4-7 0,25-4-9 16,0 0-23-16,-30-3-17 0,30 3-34 0,0 0-55 16,-12-16-47-16,12 16-42 0,0-21-48 15,0 21-175-15,12-34-69 0,4 12 50 16,6 1-89-16,7-7 194 0</inkml:trace>
  <inkml:trace contextRef="#ctx0" brushRef="#br0" timeOffset="122035.46">31355 4669 2090 0,'0'0'44'0,"29"4"-2"15,-29-4 4-15,0 0 13 0,0 0 1 0,0 0-9 16,0 0-4-16,0 0-8 0,-25 37 1 15,11-25-8-15,-2-2 0 0,-4 4-5 16,-1-3-5-16,-7 4 2 0,2-2-1 16,-1-4 0-16,5 5-4 0,-2-7-4 0,6 0 0 15,0-1-1-15,18-6 6 0,-28 10 4 16,28-10 6-16,-21 7 7 0,21-7-2 16,0 0 3-16,0 0-9 0,0 0 6 0,0 0-2 15,0 0 1-15,0 0-4 0,-13-28 1 16,13 28-3-16,32-32 6 0,-5 7 0 0,3 3-3 15,3-8 5-15,3-4-7 0,7-1-3 16,-4 1-1-16,4-5-3 0,6 1 2 16,-4-1-7-16,0-4 1 0,2 1-2 0,-4-1-7 15,-8 2 3-15,3 1-3 16,-7 3-2-16,-10 3-2 0,-2 5 1 0,1-2 3 16,-10 5-5-16,0 0 2 0,-5 3-1 15,0 3-2-15,-5 3 1 0,-3 2-2 16,3 15 12-16,-15-34-8 0,3 25 2 0,0-4-1 15,-1 5 2-15,13 8 8 0,-28-7-5 16,28 7 8-16,-30 5-5 0,12 5 4 0,6 4 9 16,-6 7 1-16,6 10 1 0,-2 6 0 15,7 8 3-15,3 0-8 0,4 4-1 16,7 5-5-16,0 0-4 0,6 12 4 0,-1 1-1 16,6-7-20-16,-6 1-19 0,2-15-27 15,-1-1-38-15,2-4-63 0,-2 3-71 16,-6-14-115-16,3-2-191 0,-4-4 67 15,1-5-124-15,-5 0 83 0</inkml:trace>
  <inkml:trace contextRef="#ctx0" brushRef="#br0" timeOffset="122685.36">30056 5115 2328 0,'-42'-4'-26'0,"1"2"2"0,-3 1 3 16,-3-3-6-16,-7-4 12 0,-1-1-2 0,8 3-2 15,-5-2 12-15,-2-6 15 16,10 6 15-16,-4-7 13 0,6 2 3 16,5 0 6-16,-1-4 8 0,5 2 0 0,3-6-2 15,0 1 4-15,3-6 15 0,4-2-2 16,5-8-4-16,1-2-13 0,8-5-3 0,3-1-5 15,6-9-7-15,4 0-4 0,9-12-2 16,6-5-4-16,7-3-5 0,13-13-3 16,6-4-1-16,6 2-2 0,7 5 0 0,11 1 0 15,3 5-1-15,6 4-5 0,7 1 2 16,9 9 7-16,1 7-11 0,8-1-2 16,4 5 1-16,3 3 0 0,5 1-1 15,5 10 0-15,6 10-5 0,-1 7 4 0,3 14 3 16,-1 7-9-16,-7 16 4 0,0 9 5 15,-11 12-3-15,-2 14 7 0,-8 13-3 16,-4 9 5-16,-13 17-1 0,-7 3-2 0,-2 7 3 16,-11 9 5-16,-13 3 3 0,-6-3 9 15,-12 6 9-15,-4-11 10 0,-16-15 7 16,-8-5 17-16,-6-3 10 0,-8-5 8 0,-12-3-11 16,-3-3-2-16,-21 3-7 0,-13-9-7 15,-13-8-4-15,-9-13-11 0,-19-8-19 0,-12-10-9 16,-14-14-16-16,-11-3-23 0,-10-8-30 15,-10-8-36-15,-42-7-61 0,-1-11-88 16,8-4-159-16,0-4-149 0,10-4 46 16,4-7-117-16,36 4 12 0</inkml:trace>
  <inkml:trace contextRef="#ctx0" brushRef="#br0" timeOffset="156800.21">23338 8422 2908 0,'-21'-5'-158'0,"-1"-1"68"15,5 4 38-15,0-1 14 0,2-1 25 16,15 4 10-16,-19-2 4 0,19 2-4 16,-16-2 0-16,16 2-4 0,0 0 5 15,-14-4 0-15,14 4 1 0,0 0 0 0,0 0-4 16,0 0 10-16,51 8-14 0,-23-4 6 16,12-1-1-16,0 5-6 0,4-3-9 0,14 3 1 15,1 0-11-15,1-1 4 0,3 4-16 16,3-7-8-16,1 5-19 0,8-5-25 15,-1 3-21-15,2-4-24 0,1-3-89 0,-2-3-141 16,2 2-124-16,-2-3 256 0,0 0 34 16</inkml:trace>
  <inkml:trace contextRef="#ctx0" brushRef="#br0" timeOffset="158752.31">24938 8228 1222 0,'9'-19'87'0,"-4"2"-4"16,5-2-11-16,-2 4-9 0,2-4 8 15,4 1-8-15,1-1-1 0,0-2-13 0,5 4-6 16,-1-2 1-16,1 9-10 15,5-4-1-15,-1 3-5 0,3 1-5 0,5 0-1 16,-2 6-5-16,2-6 0 0,-2 7-2 16,3-3-3-16,6 2-10 0,-3-5 1 0,0 5-3 15,-2-4-7-15,3-3-19 0,0 2 5 16,1-4-17-16,4 0-5 0,2-4-9 16,4-2-5-16,-2-2 26 0,-1 3 1 0,-9-1-3 15,3-7-8-15,0 1 19 0,-9 1 1 16,0-3 1-16,-2 1-5 0,2 2 2 0,-1-4 12 15,2-7-10-15,-4 0 10 16,-1 5-9-16,-3-5-1 0,1 5 2 0,-5-4 1 16,2 2-33-16,-7-1-7 0,2-7 36 15,-2 5-9-15,-5 3 13 0,7-2-13 16,-3 10 2-16,4-5 7 0,-1 10-1 0,3 2 8 16,2-1-11-16,1 1 3 0,1 4 14 15,1 0 0-15,1 4-11 0,0-3 18 0,0 3-9 16,1 0 15-16,3-1 5 0,-7 6 3 15,-1-3 6-15,-1 1 19 0,3 1 6 16,-2 3 2-16,-1 0 8 0,3-2-7 0,-4 3-4 16,-1-3-2-16,1 4 18 0,-4 0-8 15,2 0-4-15,-17 0 1 0,32 0 13 16,-16 0 12-16,0 4-10 0,-2-3-2 0,3 3-4 16,-4-4 2-16,10 2 1 0,0 0-3 15,1 2-9-15,5-3-1 0,-1 1-4 16,4 2-4-16,8 0-3 0,3-1-7 15,5-1 4-15,13 4-9 0,3 1-5 0,5-1 4 16,7 0-6-16,-5-1-6 0,5 7 6 16,5 0-4-16,15 4-7 0,-1-3 2 0,-14-2-5 15,13 2 6-15,1 2-7 0,-17-4 5 16,21 4-6-16,-4-3 1 0,-15-1 1 16,3-4-5-16,16 3 1 0,-18-3-2 15,6 3 3-15,14-3 2 0,-17 0 1 16,19-3-4-16,-4 8 0 0,2-5 0 0,1 2-3 15,-3 3 1-15,1-3-1 0,-16-3-4 16,-3 0 9-16,6-3-4 0,-7 5 4 0,1-3-5 16,-3-3 3-16,-3 2 9 0,2-4-12 15,-3 2 6-15,-2-4-1 0,1-2 1 16,-5 2 1-16,2 0 3 0,-3-1-9 0,-5-5 4 16,-2 5-8-16,2-3 4 0,-8 0 0 15,-6 5 2-15,-6 1-2 0,3-4-7 0,2 4 10 16,-6-4-8-16,4 4 11 0,-2-4-2 15,-4 8-8-15,5-3 5 0,-7 2 3 16,4 1-4-16,-11-4-8 0,2 0 8 16,-2 1-8-16,0-1 15 0,-5 0-3 15,-1 4-3-15,-2-8-1 0,1 4 4 0,-23 0 2 16,35 0-2-16,-35 0 10 0,27-1-3 16,-27 1-7-16,21 0 5 0,-21 0-9 0,16-7 5 15,-16 7 2-15,0 0-2 0,16-13-1 16,-16 13 0-16,0 0-3 0,0 0 1 15,0-15 10-15,0 15-14 0,0 0 3 0,0 0 3 16,-30-17-3-16,12 10 3 0,0-4 0 16,-5 3-3-16,-3-1 7 0,0-2-8 0,-4-5 4 15,-2 7 12-15,2-6-13 16,-6 4 2-16,4 1 6 0,1-2-1 0,-5 0-1 16,2 1-9-16,-1 0 10 0,0 2-6 15,-4-5 9-15,4 1-9 0,-6 5 2 16,2-2-2-16,-3-2 4 0,-1-1-1 0,-8 2-3 15,10-2-3-15,-12 1 5 0,1 1 3 16,-2-2-6-16,-1 2-1 0,1 1 1 0,-3-1 0 16,-1 4 2-16,5-3-6 0,-4 3 13 15,1-4-11-15,-3 3-1 0,-1 3 5 16,2-7-5-16,-4 5 7 0,0-2-4 0,1-3-1 16,-3-1-1-16,-2 2 5 0,6-2-7 15,-2 0 9-15,1-1 6 0,1 5-6 16,-2-2-6-16,2 0 3 0,3 1-8 15,1 1 6-15,0 3-7 0,9-1-1 0,1 3 1 16,-2-1 3-16,6-2-2 0,0 2-3 16,1 1 1-16,0-1 2 0,1 3 1 15,-1 2-1-15,-2 0 2 0,-2 0-3 0,4 0 2 16,-5 2-2-16,2 3-11 0,-4-3-3 16,-5 5-1-16,-4 1 2 0,12 0 5 0,-12-1-2 15,5 4-2-15,9-1-4 0,-2-2-4 16,2 1-2-16,3 0 9 0,-2-1-8 15,4-1 12-15,-5-2-1 0,4 1-3 0,-2 0 2 16,1-2 7-16,-3 1-1 16,4-1-1-16,-5 0 6 0,-1-2-9 0,2 5 9 15,-2-5 2-15,0 2-6 0,0 0 17 16,4-4-13-16,-4 5-7 0,4-1 15 16,3-3 5-16,-3-1-4 0,7 3-6 0,2-3 7 15,0 0 3-15,2 0-1 0,6 0-1 16,-2 0 3-16,2 0 9 0,-1 0 8 0,0 0-5 15,1 0-5-15,0 0-3 0,0 4 5 16,-1-3 0-16,1-1-8 0,-1 2-2 16,1 0 7-16,2 2 5 0,-1-4-9 0,-5 1-3 15,-1-1-5-15,8 4 12 16,-9-2-8-16,0-2-4 0,0 2 2 0,-2-4 8 16,0 2-4-16,-2 0-2 0,1 0 4 15,-6 0-3-15,6-2 2 0,-6-2-11 16,-2 4 6-16,6 0 0 0,-2 0 0 0,1 0 1 15,-3-1 0-15,5-3-2 0,-6 2-5 16,1 0 4-16,0 1 0 0,2-6 3 0,2 6-1 16,6-3 5-16,1-1 6 0,3 2 6 15,-1 2 2-15,3-3 0 0,3-2 15 16,7 3 2-16,-4 3 7 0,17 0-8 0,-26-6-4 16,14 4 2-16,12 2 3 15,-16-2 7-15,16 2-5 0,-16-4-1 0,16 4-2 16,0 0 1-16,-14-1-8 0,14 1 3 15,0 0-6-15,0 0-2 0,-19-6 1 16,19 6-3-16,0 0-1 0,0 0-3 0,0 0-2 16,-11 0-3-16,11 0-1 0,0 0 0 15,0 0-5-15,0 0 3 0,0 0-2 0,0 0 2 16,44-13-3-16,-16 11 1 0,4 0 4 16,10-2-9-16,4 4 4 0,18 0 5 15,5 4-3-15,9-2-2 0,23 6 5 0,10-1 4 16,11 4 4-16,10-1 19 0,17 3-1 15,10 0 1-15,46 5 2 0,7 1-8 16,5 6-2-16,8 3-5 0,5 0 0 16,-1 0-3-16,6 0-11 0,-3 9 4 15,-4-2-4-15,-4-5-3 0,-8 2-15 0,-13-1-16 16,-7 1-16-16,-42-8-18 0,-9 1-27 16,0 1-50-16,-6-3-39 0,-8-3-33 0,-7-7-96 15,-9-1-197-15,-9-3-3 0,0-5 109 16,-23-4 360-16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7:41:31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10758 120 4695 0,'20'11'-292'0,"-3"-3"22"16,-1 1 7-16,0-1-7 0,0 3-38 15,-2-5-124-15,-2-5-87 0,-1 5-116 0,5-2-42 16</inkml:trace>
  <inkml:trace contextRef="#ctx0" brushRef="#br0" timeOffset="2501.77">21935 373 2777 0,'0'0'60'0,"12"8"30"0,-12-8 23 16,0 0 3-16,0 0-11 0,0 0-21 16,0 0-3-16,0 0-5 0,-2 22-1 15,2-22-4-15,0 0-1 0,0 0-4 0,0 0-8 16,0 21-1-16,0-21-12 0,0 0 5 15,0 19-6-15,0-19-7 0,0 0-17 16,6 17-35-16,-6-17-32 0,0 0-38 0,5 13-56 16,-1-8-66-16,-4-5-61 0,19 0-139 15,-19 0-120-15,24-4-121 0,-24 4-73 16</inkml:trace>
  <inkml:trace contextRef="#ctx0" brushRef="#br0" timeOffset="2799.96">22296 637 2571 0,'0'29'198'0,"-6"3"57"0,-4-4 10 15,-3 11-9-15,-7-2 9 0,-4 8-9 16,-6 2-13-16,0 4-5 0,-7-2-9 0,4 3-15 16,-5-3-18-16,1 2-11 0,-2-1-21 15,-3-1-33-15,1-4-15 0,-3-2-8 0,-2 4-9 16,2-8-11-16,-7 2-8 0,-2-5-5 16,3 2-6-16,-3-5-12 0,6-5-15 15,4-7-5-15,9-6-11 0,12-3-14 0,1-3-26 16,4-8-19-16,17-1-25 0,-30-1-12 15,30 1-24-15,-21-13-19 0,10 3-21 0,6 0-18 16,1-2-12-16,1-5-21 16,-2 2-32-16,3-2-1 0,0-2-4 0,1-1-7 15,-1 3 8-15,0-2-5 0,-2 4 15 16,3 6 14-16,-1 0 3 0,2 9 8 16,-4-23 12-16,1 15-12 0,3 8-8 0,-9-17-31 15,4 10-50-15,-1-2-110 0,-4-3-150 16,-2 5 201-16</inkml:trace>
  <inkml:trace contextRef="#ctx0" brushRef="#br0" timeOffset="4700.7">18536 1860 2285 0,'0'-15'200'15,"0"15"28"-15,0 0 42 0,0 0 15 0,0-15-34 16,0 15-1-16,0 0-3 0,0 0-2 16,0 0 3-16,0 0-3 0,0 0-7 15,-3-22-20-15,3 22-12 0,0 0-29 0,0 0-24 16,-9-17-15-16,9 17-12 0,-9-10-9 16,9 10-9-16,-10-9-11 0,10 9-9 0,-20-12-7 15,20 12-7-15,-20-9-8 0,9 4-6 16,11 5-11-16,-25-10-6 0,16 5-2 15,9 5-4-15,-27-8-12 0,15 3 4 0,12 5-10 16,-25-4-2-16,25 4 1 16,-14-6-3-16,14 6 1 0,0 0 1 0,-27-6-6 15,27 6 1-15,0 0 5 0,-21-5 0 16,21 5 12-16,0 0 7 0,0 0 6 0,-22-2 0 16,22 2 13-16,0 0 1 0,0 0-1 15,0 0 11-15,0 0 4 0,-24 2-36 16,24-2-7-16,0 0 1 0,-19 11 5 0,19-11 2 15,-17 10 2-15,17-10 1 0,-17 13-1 16,4-8 2-16,13-5-2 0,-19 14-6 0,7-11-2 16,0 4-2-16,12-7-3 0,-25 20-1 15,12-11-4-15,0-2-2 0,6 5-1 16,-6-2-1-16,-3 10-3 0,4-5 0 16,3 11 1-16,-5-4-2 0,-1 2 0 0,3 4-1 15,5 5 2-15,-4 6 0 0,-2-1 1 16,5 8-9-16,1-2-4 0,1 4 0 15,0 3 0-15,3-1 0 0,3 3 0 0,-4 1 0 16,8 3 0-16,-4-7 0 0,1 3 0 16,1 1 0-16,-2-3 0 0,2 0 0 0,-2-2 0 15,-2-1 0-15,2-1 0 0,-7-6 0 16,2 2 0-16,-3 0 0 0,0 0 0 0,3-2 0 16,-6-3 0-16,-1 1 0 0,6-7 0 15,-5 4 0-15,4-8 0 0,-8 8 0 0,0-4 0 16,1 0 0-16,-2-5 0 15,1 0 0-15,4-5 0 0,-5 3 0 0,-2 3 0 16,4-8 0-16,-4 3 0 0,5-2 0 16,2-8 0-16,0 1 0 0,-3 0 0 15,5-5 0-15,4-1 0 0,-5-1 0 0,10-7 0 16,-15 11 0-16,15-11 0 0,-23-1 0 16,23 1 0-16,-26-12 0 0,11 1 0 0,-4-6 0 15,3-1 0-15,-1-13 0 0,-3 0 0 16,2-26-125-16,1 14-93 0,1-13-69 0,0 2-499 15,5 7 60-15,2-8-960 16,1 8-1648-16</inkml:trace>
  <inkml:trace contextRef="#ctx0" brushRef="#br0" timeOffset="4899.93">17600 2557 5731 0,'16'-7'37'15,"-16"7"65"-15,22-7 36 0,-22 7 23 0,29-4 15 16,-29 4 5-16,23-2-7 0,-23 2-12 15,37 6-4-15,-12-5-17 0,-2 1-9 0,7 2-24 16,-4-2-22-16,2 3-36 0,2-2-42 16,-1-3-61-16,1 0-76 0,-4 0-94 15,2-3-78-15,1-2-82 0,10-1-64 16,-8-3-90-16,1-4-149 0,2 4 66 16,1-3-500-16,-1-1-897 0</inkml:trace>
  <inkml:trace contextRef="#ctx0" brushRef="#br0" timeOffset="5099.72">18602 2327 3773 0,'9'-5'25'0,"-9"5"46"16,19-8 39-16,-19 8 33 0,19-4 13 16,-19 4 29-16,0 0 9 0,26 0 7 0,-26 0 6 15,22 0-6-15,-22 0-14 0,32 5-29 16,-32-5-22-16,28 7-17 0,-8-7-5 0,-20 0-17 16,30 3-8-16,-14-3-17 0,-16 0-13 15,34 2-25-15,-34-2-43 0,30 0-45 16,-13 0-50-16,-3 4-54 0,-14-4-69 15,23-4-68-15,-23 4-90 0,19 0-45 16,-19 0-72-16,15 0-54 0,-15 0-438 0,0 0-594 16</inkml:trace>
  <inkml:trace contextRef="#ctx0" brushRef="#br0" timeOffset="5483.68">18992 2323 3225 0,'0'0'32'0,"0"0"38"0,0 0 29 16,0 0 25-16,0 0 38 0,0 0 16 15,0 0 8-15,-38 30 13 0,38-30-1 0,-15 15 6 16,6-3 1-16,1-1 0 0,1 2 1 15,-2 5-5-15,0-1-19 0,-1 4 1 16,1 5-4-16,1 3 1 0,-2-1 6 16,1-2 3-16,2 7-2 0,0-3 0 0,-3 6 3 15,2-2-4-15,-3 3-5 0,0-1-108 16,1 4-15-16,0-5-1 0,1-5-5 16,0-2 0-16,-2 2-3 0,6 0 1 0,-2-2-4 15,0-3 3-15,4-7-1 0,-1-3 1 16,0 1-4-16,3 2-6 0,-3-3-39 0,-1-2 0 15,5 3 0-15,-2-6 0 0,1 2 0 16,1-12 0-16,0 20 0 0,1-7 0 0,1-3 0 16,-2-10 0-16,10 25 0 0,-2-15 0 15,1 2 0-15,1 1 0 0,6-2 0 16,-2 1 0-16,0-3 0 0,5-2 0 16,-4 5 0-16,0-5 0 0,-2-1 0 0,4-2 0 15,-7-3 0-15,2 7 0 0,-12-8 0 16,0 0 0-16,27 11 0 0,-24-11 0 15,-3 0 0-15,0 0 0 0,18 2 0 0,-18-2 0 16,0 0 0-16,0 0-116 0,9-13-85 16,-9 13-47-16,0-17-430 0,1 8-87 0,1-8-956 15,5-1-1712-15</inkml:trace>
  <inkml:trace contextRef="#ctx0" brushRef="#br0" timeOffset="5999.53">19703 2687 5611 0,'12'-19'-35'15,"2"6"54"-15,-3-2 47 0,-4 6 36 0,1-7 19 16,-8 16 24-16,6-18 19 0,-6 18 12 16,5-11 4-16,-5 11-6 0,0 0-10 15,2-19-9-15,-2 19-18 0,0 0-22 0,0 0-5 16,-13-21-18-16,13 21-27 0,-22-7-40 15,22 7-4-15,-36 4-1 0,14-1-3 0,-1 5-1 16,-11 5-1-16,6-2-1 0,2-2-3 16,-1 5-1-16,5-1 1 0,3-2-2 15,3 2-4-15,-1-2 2 0,4-1-1 16,5-1 1-16,-1 4 0 0,9-13-1 16,-10 23 3-16,10-23 3 0,2 18 3 0,-2-18 4 15,11 28 2-15,-4-12 0 0,3 1 3 16,5 7 3-16,-1-6 3 0,0 3 3 0,4 0 4 15,-4 1-3-15,3 7 1 0,-2-3 4 16,0 3 4-16,-6-6-19 0,4 6-24 0,-3-4 0 16,-4-5 0-16,-1 6 0 0,1 0 0 15,-5-2 0-15,1 3 0 0,-4-7 0 16,2 2 0-16,-1-1 0 0,-1 0 0 16,-2-2 0-16,-1 1 0 0,-7-1 0 0,3-2 0 15,-2 2 0-15,1-4 0 0,-5-6 0 16,1 6 0-16,0-7 0 0,-2 2 0 15,0-7 0-15,3 1 0 0,-2-3 0 0,15-1 0 16,-28-13 0-16,10 0 0 0,0-15 0 16,6-8 0-16,0-5-50 0,1-8-142 0,11-5-26 15,0-3-206-15,5-14-381 0,11 6 87 16,-2-6-900-16,11 5-1519 0</inkml:trace>
  <inkml:trace contextRef="#ctx0" brushRef="#br0" timeOffset="6416.89">20057 2160 5278 0,'13'-10'-45'0,"-2"3"67"0,2 2 52 0,-13 5 18 16,17-12 1-16,-17 12-11 0,27-9-13 15,-27 9-3-15,22-4-8 0,-7 4-9 16,-15 0-5-16,34-4-2 0,-15 4-7 0,-19 0-4 16,41 8 0-16,-20-8-2 0,3 1-3 15,0 6-4-15,4-2-4 0,-5-3-1 0,1 4 3 16,-4-1-7-16,1-3 1 0,-3 6 2 15,3-7-2-15,-3 7 1 0,1 1 0 16,-3-5 11-16,0 7 1 0,-2 1 16 16,-5-2 15-16,3 6 11 0,-5-1 12 15,4 6 14-15,-1 5 7 0,-4 10 27 0,-1 1 0 16,-1 12-4-16,-2-3 34 0,-2 7 5 16,0 5-41-16,-6-1-65 0,4-3 7 0,-3 9 4 15,-2 6 1-15,-9-4 11 0,7-6-3 16,2 5-1-16,-5-11 4 0,1-8-39 0,-3-2-42 15,3-7 0-15,1-7 0 0,-6-4 0 16,5-6 0-16,-1-2 0 0,-6-4 0 16,3-4 0-16,-5-3 0 0,1-6 0 15,-10-4 0-15,5-7 0 0,-8-5 0 0,0 2 0 16,4-7-145-16,-2-2-41 0,3-1-32 16,0-2-419-16,1-1-133 0,1 0 87 15,1 2-876-15,4 2-1405 0</inkml:trace>
  <inkml:trace contextRef="#ctx0" brushRef="#br0" timeOffset="6899.25">19413 3679 5024 0,'0'0'-16'0,"-21"0"59"15,21 0 32-15,0 0 29 0,0 0 15 0,0 0 20 16,0 0 3-16,0 0 13 0,-20 9 19 16,20-9 12-16,-3 15 23 0,-1-2 2 15,2 3 15-15,-6 4 3 0,5 6 2 16,-1-2-4-16,-2 10-108 0,-4 6-53 0,-1 6-2 16,4 2-6-16,2 4-1 0,-4-1-4 15,-1 1-5-15,2 3-4 0,-2-6-3 0,4 1-5 16,-2-4-5-16,1 2-4 0,-1-7-1 15,3-9-4-15,1 2-3 0,1-12-17 16,0-2-2-16,-1-3 0 0,4 0 0 0,-2-7 0 16,2-10-11-16,0 0-35 0,0 0-26 15,0 0-25-15,0 0-22 0,0 0-17 16,-3-51-19-16,5 23-361 0,-1-8-118 16,1-5-72-16,-2 4 25 0,6-11-699 0,-6 11-1229 15</inkml:trace>
  <inkml:trace contextRef="#ctx0" brushRef="#br0" timeOffset="7082.63">19228 3822 4425 0,'0'0'8'16,"0"0"41"-16,-6-20 38 0,6 20 29 0,0 0 12 15,0 0 7-15,0 0-2 0,0 0 0 16,-16-5-9-16,16 5-12 0,0 0-10 0,-36 18-17 16,16-4-7-16,-1-3-15 0,-6 2-9 15,1 2-9-15,-4 2-22 0,0 0-30 0,1-4-53 16,1 2-62-16,1-6-53 0,12-5-93 15,0 0-81-15,0-8-111 0,15 4-120 16,-17-13 62-16,15 4-421 0,2 9-454 16</inkml:trace>
  <inkml:trace contextRef="#ctx0" brushRef="#br0" timeOffset="7216.19">19070 3732 3189 0,'20'0'70'16,"-4"5"27"-16,5 2 10 0,0 3 12 0,3 2-5 15,8 8-11-15,0-4-19 0,4 5-3 16,6 2-21-16,6 3-15 0,-4-4-31 15,5-1-51-15,-2-4-75 0,-5-2-89 0,-7-2-130 16,-1-6-190-16,-10-1 7 16,2 0-126-16,-7-10-58 0</inkml:trace>
  <inkml:trace contextRef="#ctx0" brushRef="#br0" timeOffset="46547.85">13742 6786 3838 0,'3'7'322'16,"-3"-7"29"-16,7 11 11 0,-7-11-12 15,0 0-17-15,0 0-25 0,3 19 29 0,-3-19 15 16,0 0 3-16,0 12 5 0,0-12-58 15,0 0-197-15,0 0-5 0,-8 10-7 0,8-10-8 16,-5 8-9-16,5-8-8 0,-15 10-6 16,15-10-30-16,-14 5-32 0,14-5 0 0,-16 4 0 15,16-4 0-15,-21 1 0 0,21-1-8 16,-9 3-94-16,9-3-34 0,0 0-22 0,0 0-16 16,-14 4-264-16,14-4-174 15,0 0-17-15,0 0 24 0,0 0-881 0</inkml:trace>
  <inkml:trace contextRef="#ctx0" brushRef="#br0" timeOffset="46713.89">13680 6935 4375 0,'0'0'-17'0,"0"0"62"0,-7 21 81 16,7-21 55-16,0 0 41 0,-10 15 29 0,10-15 28 16,0 0 4-16,0 0 5 0,-13 9 19 15,13-9-3-15,-6 3-9 0,6-3-27 0,0 0-26 16,0 0-105-16,0 0-76 0,-32-10-5 16,20 8-7-16,12 2-6 0,-28-5-7 0,10-1-18 15,2-2-18-15,0 3-25 0,0 1-25 16,2-4-25-16,4 3-24 0,-1-3-154 15,11 8-138-15,-10-5-39 0,10 5-39 0,0 0-59 16,0 0-131-16,22-10 18 16,-7 7-493-16,8 1-932 0</inkml:trace>
  <inkml:trace contextRef="#ctx0" brushRef="#br0" timeOffset="46813.91">13886 6851 3637 0,'38'-7'-87'0,"-8"-1"8"16,2-7 11-16,-1 2 1 0,5 0-10 15,-3-2-36-15,6-2-33 0,3-7-34 16,8-4-52-16,3-3-83 0,4 2-134 0,-3-5-60 15,23-3 223-15</inkml:trace>
  <inkml:trace contextRef="#ctx0" brushRef="#br0" timeOffset="47048.66">17886 5704 3687 0,'0'0'387'0,"0"0"-22"16,0 0-20-16,-32 7-22 0,15-3-35 15,-10-10-23-15,-3 5-36 0,2-3-20 0,1-6-15 16,0 3-30-16,10-7-14 0,6 1-48 16,-2-7-70-16,7-2-115 0,10-3-130 0,9-18-140 15,7-11-165-15,19-4-185 16,12-12 68-16,17-1-500 0,-2 7-936 0</inkml:trace>
  <inkml:trace contextRef="#ctx0" brushRef="#br0" timeOffset="47247.05">19010 4875 4318 0,'18'5'101'16,"-6"-5"28"-16,-12 0 8 0,18 3 3 16,-18-3 9-16,0 0 5 0,20-3 5 15,-20 3-15-15,0 0-18 0,0 0-17 0,10-10-16 16,-10 10-16-16,0 0-19 0,0-14-36 15,0 14-37-15,-2-26-41 0,0 13-50 0,-2-2-31 16,2-2-35-16,0-2-35 0,2 2-20 16,2-1-47-16,4-5-63 0,3-3-127 15,10 0-82-15,5-5-16 0,12 0-203 16,5-1-254-16</inkml:trace>
  <inkml:trace contextRef="#ctx0" brushRef="#br0" timeOffset="47414.1">20166 4301 2372 0,'37'-7'-47'0,"-7"-1"11"0,-9 2 7 16,-3 5 18-16,-4-8 37 0,-3 5 35 0,-2-2 33 16,-1-1 39-16,-8 7 23 0,9-19 8 15,-3 10-2-15,-3 1-6 0,3-5-32 16,-3 2-11-16,6-6-43 0,-2 0-51 16,-2-10-65-16,3 3-92 0,3-18-131 15,-1 1-244-15,3 0 13 0,4-18-72 0,7 0 112 16</inkml:trace>
  <inkml:trace contextRef="#ctx0" brushRef="#br0" timeOffset="48963.45">21159 3125 2137 0,'0'0'129'0,"25"7"40"0,-25-7 33 0,0 0 27 15,0 0 9-15,0 0-28 16,7 14-4-16,-7-14-2 0,0 0-6 0,0 0 4 15,0 0-16-15,6 15-7 0,-6-15-21 16,0 0-11-16,0 0-15 0,0 0-10 16,0 0-9-16,0 0-13 0,0 0-17 0,0 0-11 15,0 0-30-15,0 0-26 0,0 0-34 16,-8 17-37-16,8-17-27 0,0 0-30 0,0 0-30 16,0 0-20-16,0 0-5 0,0 0 9 15,0 0 2-15,0 0 7 0,0 0 13 16,0 0 14-16,0 0 14 0,0 0 19 0,0 0 35 15,0 0 50-15,0 0 47 0,0 0 43 16,0 0 53-16,0 0 40 0,0 0 38 0,0 0 36 16,0 0 35-16,0 0 34 15,0 0 15-15,0 0-17 0,-33-26 12 0,33 26 0 16,0 0-8-16,0 0 2 0,0 0-28 16,-13-2-201-16,13 2 2 0,0 0-2 15,0 0-5-15,0 0-1 0,0 0-1 0,0 0-21 16,0 0-69-16,0 0 0 0,0 0 0 15,0 0 0-15,0 0 0 0,0 0 0 0,0 0 0 16,0 0 0-16,0 0 0 0,0 0 0 16,0 0 0-16,0 0 0 0,34 23 0 15,-20-18 0-15,2-1 0 0,4 3 0 16,4 1 0-16,1 0 0 0,-1-3 0 0,5 3 0 0,-8-1 0 16,2 4 0-16,2-3 0 15,-3-1 0-15,-3 1 0 0,5 1 0 0,-7-4 0 16,3 3 0-16,-4 2 0 0,0-3 0 15,2 3 0-15,-2-7 0 0,1 7 0 0,0-5 0 16,0 7 0-16,2-5 0 0,-1 1 0 16,3-3 0-16,-1 3 0 0,1-4 0 0,4 1 0 15,-4 0 0-15,-1-1 0 0,2 0 0 16,1 2 0-16,-1-2 0 0,4-1 0 0,3 4 0 16,-3-4 0-16,4 4 0 15,0 0 0-15,-2 0 0 0,0-2 0 0,2 2 0 16,4 1 0-16,-2 0 0 0,3-1 0 15,1 0 0-15,-2 1 0 0,-1 3 0 0,5-2 0 16,0 3 0-16,1-1 0 0,-6 0 0 16,5-1 0-16,-4 1 0 0,0-1 0 15,2-1 0-15,-3 0 0 0,3 2 0 0,-3-3 0 16,6 3 0-16,0-4 0 0,0 1 0 16,0 1 0-16,1-1 0 0,3-2 0 0,-1-1 0 15,2-1 0-15,1 1 0 0,-6 1 0 16,3-4 0-16,-5 2 0 0,-3 1 0 0,-3-3 0 15,0 2 0-15,-3 0 0 0,4-2 0 16,1 3 0-16,-3-3 0 0,4 2 0 0,3 0 0 16,1 1 0-16,-2 1 0 15,5-4 0-15,-2 3 0 0,3-2 0 0,-3 2 0 16,4-3 0-16,-3 1 0 0,4 1 0 16,-5 0 0-16,5 0 0 0,-5-1 0 0,5 0 0 15,-3 2 0-15,2-4 0 0,-3 6 0 16,-5-2 0-16,-1-3 0 0,-2 0 0 0,-4 2 0 15,7 3 0-15,-6 1 0 0,2-5 0 16,-1 3 0-16,4-1 0 0,3 3 0 0,-1 1 0 16,4-1 0-16,-1 3 0 0,12 4 0 15,1 0 0-15,1-2 0 0,1 2 0 0,-2 2 0 16,-1 2 0-16,2-2 0 16,-9 0 0-16,4 0 0 0,-2-2 0 0,3 3 0 15,-1-1 0-15,5-2 0 0,-2 6 0 16,1-2 0-16,3-2 0 0,-5-3 0 0,3 3 0 15,-5-6 0-15,-4 1 0 0,-1-3 0 16,-2-1 0-16,1-1 0 0,-1 1 0 0,-2-1 0 16,1-3 0-16,-3-2 0 0,-7 3 0 15,-2-2 0-15,2 1 0 0,-4-1 0 0,-2-3 0 16,5 2 0-16,-5-2 0 0,1 0 0 16,-5 4 0-16,-1-3 0 0,-2-1 0 0,1 0 0 15,1 0 0-15,-6 0 0 16,6 4 0-16,-2-4 0 0,-17 0 0 0,28 2 0 15,-13-2 0-15,0 0 0 0,2 0 0 16,-1 0 0-16,2-2 0 0,5 2 0 0,-11-4 0 16,6 3 0-16,0-5 0 0,-3 3 0 15,-2-1-238-15,1 0 12 0,-5-2 12 16,2-1-252-16,-11 7 94 0,13-12 70 0,-5 5 39 16,-8 7 30-16,5-9 24 0,-5 9 15 15,5-12 0-15,-5 12 19 0,0 0 17 0,6-9 13 16,-6 9 17-16,0 0 13 0,0 0 11 15,0 0 13-15,0 0 21 0,0 0 37 16,0 0 37-16,0 0 44 0,0 0 238 0,-18-23 110 16,18 23 34-16,0 0-44 15,0 0 48-15,-18-5 16 0,18 5 17 0,0 0-54 16,-5-6-270-16,5 6-7 0,0 0-6 16,0 0-6-16,0 0-41 0,0 0-83 0,0 0 0 15,0 0 0-15,0 0 0 0,0 0 0 16,0 0 0-16,28 26 0 0,-22-17 0 0,4 3 0 15,-5 1 0-15,-1-2 0 0,1 4 0 16,1-1 0-16,-5 4 0 0,1-1 0 16,-2-2 0-16,-2 4 0 0,1-2 0 0,-5 1 0 15,1 3 0-15,-4-2 0 0,-5 2 0 16,1-3 0-16,-4 2 0 0,1-2 0 16,-5-4 0-16,0-1 0 0,-1 7 0 15,-4-5 0-15,1-6 0 0,6 4 0 0,1-5 0 16,-1-1 0-16,6-1 0 0,-1-4 0 15,3-2 0-15,11 0-188 0,-19-6-120 0,19 6-254 16,-11-13-1401-16,8 7-2178 0</inkml:trace>
  <inkml:trace contextRef="#ctx0" brushRef="#br0" timeOffset="50298.99">22368 1901 5667 0,'0'0'-141'0,"0"0"39"0,0 0 72 15,0 0 40-15,0 0 33 0,0 0 25 16,0 0-2-16,-9-15 0 0,9 15-2 0,0 0-7 16,0 0-6-16,0 0-8 15,0 0-6-15,0 0-12 0,0 0-22 0,0 0-43 16,0 0-54-16,0 0-60 0,0 0-73 16,0 0-83-16,0 0-70 0,0 0-119 15,0 0-84-15,0 0 32 0,0 0-308 0,0 0-342 16</inkml:trace>
  <inkml:trace contextRef="#ctx0" brushRef="#br0" timeOffset="50979.87">22004 2278 3174 0,'5'-17'173'0,"-5"17"39"0,0 0 41 0,7-15 25 16,-7 15 16-16,0 0 8 0,0 0-10 15,0 0-12-15,6-15-10 0,-6 15-39 0,0 0-15 16,0 0-2-16,0 0-10 0,0 0-3 16,0 0-4-16,0 0 5 0,0 0 0 15,0 0-4-15,0 0-32 0,-39 34-111 16,20-21-6-16,-1 0-3 0,-9 6-6 16,1-2-3-16,0 2-4 0,-2-2-3 0,-2 5-5 15,6-5-4-15,-4-2-4 0,3 0-8 16,5-2-14-16,0 0-17 0,3-5-17 0,4-1-18 15,-2-5-22-15,6 2-24 0,11-4-149 16,-23 0-191-16,23 0-45 0,-15-6-98 0,15 6-116 16,0 0 27-16,-4-13-519 0,4 13-1053 15</inkml:trace>
  <inkml:trace contextRef="#ctx0" brushRef="#br0" timeOffset="51197.02">21675 2438 3960 0,'0'0'45'0,"0"0"74"0,15 16 42 15,-15-16 52-15,0 21 24 0,0-21 24 16,-6 32 20-16,3-8 18 0,1 2-17 15,-7 4 19-15,2 6 7 0,-4 1 0 16,4 7-12-16,-5 1-13 0,0-6-67 0,3 4-138 16,-3-1-5-16,-1 0-8 0,0 3-5 15,1-3-5-15,0-5-3 0,-4 3-9 0,2-4-4 16,2-9-5-16,3-4-4 0,-2-2-8 16,5-6-12-16,2-6-17 0,2-1-25 0,2-8-23 15,0 0-24-15,0 0-30 0,0 0-27 16,4-40-42-16,2 6-504 0,10-9-76 15,2-13 55-15,6-2-804 0,2-7-1349 0</inkml:trace>
  <inkml:trace contextRef="#ctx0" brushRef="#br0" timeOffset="51629.86">21981 2310 4859 0,'0'0'-76'0,"0"0"46"0,0 0 38 15,22-9 29-15,-22 9 11 0,12-6-2 16,-12 6 3-16,0 0 15 0,31-4-2 0,-31 4 2 15,30-4-2-15,-13 4-3 0,-17 0-2 16,32-1-9-16,-32 1-4 0,30 0-2 0,-30 0-5 16,22 0-9-16,-22 0-5 0,20 3-2 15,-20-3-15-15,0 0 5 0,19 6-14 16,-19-6-19-16,0 0-33 0,9 10-32 16,-9-10-29-16,0 0-9 0,-4 17-10 15,4-17 8-15,0 0 9 0,-15 16 10 0,7-8 10 16,8-8 14-16,-19 9 7 0,10-1 9 15,-3 1 5-15,-2-1 7 0,-1 1 6 16,0 0 8-16,0 2 20 0,1-2 24 0,-4 12 20 16,3-6 31-16,0 10 40 0,0-1 45 15,-3 4 32-15,4 8 34 0,-3-2 32 0,2 3 18 16,1 1 1-16,-2 4-18 0,2 0-3 16,-4 13 3-16,1-13 0 15,4-2-16-15,-1 3-6 0,2-3-21 0,-1-3-16 0,-1 0-19 16,4-5-49-16,0-10-72 15,2 2-6-15,3-4-2 0,-1-7-6 0,-1 2-10 16,7-15-19-16,-7 7-21 0,7-7-27 16,0 0-58-16,0 0-230 0,-5-33-80 0,13 11-64 15,2-9-98-15,0-4-122 0,2-5 55 16,3 3-505-16,0-1-981 0</inkml:trace>
  <inkml:trace contextRef="#ctx0" brushRef="#br0" timeOffset="51781.91">21932 2711 3739 0,'0'0'3'0,"0"0"45"0,9-17 24 0,-9 17 22 15,0 0-6-15,19-7 28 0,-19 7 1 16,19-6-3-16,-19 6-18 0,25-5-3 16,-11 3-7-16,-14 2-8 0,28-6-10 15,-28 6-19-15,29-5-53 0,-19 2-55 16,-10 3-61-16,14-1-74 0,-14 1-68 0,15-4-71 16,-15 4-112-16,0 0-81 0,0 0-275 15,0 0-287-15</inkml:trace>
  <inkml:trace contextRef="#ctx0" brushRef="#br0" timeOffset="51963.88">22036 2753 2957 0,'0'0'145'0,"-21"14"24"15,21-14-8-15,-11 8 7 0,11-8 4 0,0 0 2 16,0 0 6-16,0 0-2 0,0 0-14 16,0 0-19-16,0 0-12 0,0 0-12 15,0 0-13-15,0 0-12 0,21 23-35 0,-21-23-42 16,0 0-59-16,27-4-64 0,-27 4-60 15,32-15-69-15,-11 3-65 0,7-6-81 16,-3-6-149-16,2 1-19 0,3-5-234 0,-2-2-267 16</inkml:trace>
  <inkml:trace contextRef="#ctx0" brushRef="#br0" timeOffset="52480.75">22579 2229 2913 0,'0'0'107'0,"0"0"19"15,9-18-2-15,-9 18-12 0,0 0-10 0,13-4-14 16,-13 4-4-16,0 0 6 0,0 0-6 16,0 0 3-16,36 8-5 0,-36-8-8 15,23 7-7-15,-23-7-6 0,24 9 2 0,-15-3-21 16,-9-6 7-16,18 9-3 0,-18-9-4 16,10 7 0-16,-10-7 2 0,0 0-7 0,10 20 10 15,-10-20-23-15,0 14 4 0,0-14 2 16,-11 18-8-16,5-1-4 0,-6-7-2 15,0 7 8-15,-4-3-5 0,2 3-19 16,-7-3 11-16,0 4-10 0,1-5 12 16,-5 0-9-16,6-1 2 0,-1-2-5 0,-3 3 9 15,8-3-9-15,2-3 8 0,0 4 0 16,2-1-10-16,11-10 4 0,-13 18 0 16,6-8 5-16,7-10-8 0,-7 21 8 0,7-21-2 15,-4 26 3-15,8-10 1 0,-2 4 5 16,1-6 18-16,0 5 1 0,3 0-2 0,-3 1 22 15,1 1-2-15,3-4 1 0,-1 4 19 16,0 0-9-16,0-1 7 0,-1 1-9 16,-3-5 7-16,0 5-1 0,-2-4 0 0,-2 1 2 15,-2 5 0-15,1-1 6 0,-6 6 4 16,-3-1 1-16,1-5 0 0,-3 3-4 0,-2-5-5 16,-2 5-7-16,-2-8-7 15,1 2-7-15,0-2-2 0,3-7-8 0,-1 0-11 16,0-8-28-16,-2 1-52 0,19-3-52 15,-28-5-69-15,13-3-76 0,3-4-75 16,2-2-94-16,-5-8-124 0,7-4-69 0,2 5 43 16,5-3-403-16,2-3-533 0</inkml:trace>
  <inkml:trace contextRef="#ctx0" brushRef="#br0" timeOffset="52630.94">22269 2852 3206 0,'0'0'64'0,"0"0"34"0,36 13 35 0,-26 0 19 15,1-2 25-15,1 8 6 0,2 5-3 16,-7 4 7-16,2 1-15 0,0-9-16 15,-4 5-15-15,1-1-16 0,1 4-25 0,-2-6-5 16,-1 2-8-16,1-6-20 0,-2-3-40 16,6-2-66-16,2-5-80 0,-1-5-89 0,-10-3-70 15,34-7-74-15,-14-6-159 0,6-6-13 16,2-7-38-16,6-10-185 0,2-9-234 16</inkml:trace>
  <inkml:trace contextRef="#ctx0" brushRef="#br0" timeOffset="52780.13">22920 2582 2622 0,'7'-17'104'0,"-2"2"19"15,-2 4 22-15,5 3-8 0,-8 8-9 16,9-16-23-16,-1 9-9 16,-8 7-16-16,14-7-20 0,-6 2-35 0,-8 5-54 15,19-6-66-15,-19 6-84 0,21 0-84 16,-21 0-129-16,14 4-89 0,-14-4 10 0,19 2-1 16,-19-2 258-16</inkml:trace>
  <inkml:trace contextRef="#ctx0" brushRef="#br0" timeOffset="52980.3">23094 2625 1770 0,'-10'15'138'0,"-2"4"15"16,1-2 41-16,4 1 15 0,-7 6 21 0,1 7 21 15,-1 0 1-15,0 11 4 16,0-4 8-16,3 4 12 0,-1 2 0 0,-4 1 0 16,2-2-10-16,2 3-23 0,-3-8-23 15,3 1-22-15,3-9-33 0,2-2-22 0,0-11-21 16,0 4-7-16,4-7-16 0,3-14-34 15,-8 14-64-15,8-14-70 0,0 0-67 16,0 0-61-16,21-35-64 0,-10 12-118 0,5-18-121 16,7-9-116-16,4-7 53 0,3-1-397 15,2 0-512-15</inkml:trace>
  <inkml:trace contextRef="#ctx0" brushRef="#br0" timeOffset="53630.61">23385 2398 2800 0,'8'-2'-84'0,"-8"2"36"15,0 0 17-15,0 0 11 0,24 8 28 0,-24-8-9 16,8 11 21-16,-5 0 7 0,3 1-1 16,-4 0-4-16,-2 4-1 0,1-2-3 15,-1 2-3-15,0-1-4 0,0 3-4 0,-1-1-29 16,1 2-37-16,-2-4-18 0,-2 0-19 16,2-2-3-16,1 1 15 0,1-14 0 0,-4 14 14 15,4-14 20-15,-5 13 12 0,5-13 13 16,0 0 28-16,0 0 14 0,0 0 15 15,0 0 8-15,0 0 3 0,0 0 14 0,0 0 27 16,0 0 6-16,0 0 5 16,5-41 4-16,6 28 20 0,-4 4 13 0,7-4 12 15,-2 0 8-15,1 3-5 0,6 3 6 16,-1-3 7-16,2 2 13 0,-3 5 2 0,3-1-4 16,3 4-16-16,-23 0-11 0,33 0-15 15,-33 0-9-15,29 6-14 0,-12-1-17 16,-8 3-2-16,-9-8-15 0,19 15-7 0,-15-6-7 15,-4-9-4-15,7 21-5 0,-7-21-14 16,-5 26 0-16,1-11-6 0,-6 2-3 0,-3-2-2 16,0 2-8-16,-6 0 0 0,-2-2-9 15,-2 6 3-15,0-7-2 16,-2 0-3-16,4-1-2 0,0 0 2 0,3-4-3 0,-1-1-9 16,5 3-3-16,1-7-15 15,13-4 10-15,-19 13-37 0,19-13-7 0,-16 7-1 16,16-7-3-16,-1 11-4 0,1-11 10 15,0 0 6-15,0 0 12 0,10 25-7 16,-1-14 9-16,-2 0-2 0,5 5 22 0,-1-3-4 16,1 5 6-16,4-1 26 0,-2 2 16 15,2 0-5-15,-3 5 23 0,-1-5-10 0,-2 7 6 16,1-6 9-16,-4 1 3 0,0 0 20 16,-3 1 3-16,-3-5 14 0,-2 4 8 15,-1 2-3-15,-2-1 0 0,-6 2 3 16,-3-2-7-16,1 1-8 0,-7-4-5 15,-4-4-7-15,3 0-13 0,-7-6-7 0,5 3-10 16,-7-5-22-16,-1-5-50 0,2 2-56 16,0-8-60-16,-2 2-58 0,2-5-56 0,6-6-97 15,-1-2-45-15,6-2-113 0,1-6-46 16,2 5 16-16,5-5-326 0,3 2-354 16</inkml:trace>
  <inkml:trace contextRef="#ctx0" brushRef="#br0" timeOffset="53814.72">23271 3080 2656 0,'13'14'-17'0,"-4"0"50"16,3 3 49-16,-1 10 44 0,-1-1 25 16,2-3 21-16,-1 3-3 0,5 10-3 15,-7-1 11-15,2-7-5 0,-6 0-17 16,3 2-18-16,0-7-11 0,-5-1-16 0,3-5-17 16,-3 2-13-16,2-4-44 0,0-2-58 15,1-4-76-15,-6-9-86 0,14 16-108 0,-5-16-159 16,-9 0-90-16,28-8-6 0,-8-9-121 15,13-3-124-15</inkml:trace>
  <inkml:trace contextRef="#ctx0" brushRef="#br0" timeOffset="53963.07">24236 2918 3027 0,'11'-8'252'0,"1"0"10"0,-12 8 1 15,20-13-20-15,-8 11-24 0,-12 2-21 0,22-9-25 16,-22 9-14-16,24-9-31 0,-24 9-73 15,21-4-95-15,-14 4-116 0,-7 0-119 0,20-4-107 16,-20 4-176-16,0 0 9 0,0 0-287 16,14 6-318-16</inkml:trace>
  <inkml:trace contextRef="#ctx0" brushRef="#br0" timeOffset="54163.39">24443 3009 2991 0,'-8'21'134'0,"0"-1"28"0,1 0 18 0,0-2 20 15,-1 10 32-15,-9 8 10 0,2-6 19 16,0 6 0-16,-2-1-21 0,1-1-20 16,-2 1-24-16,4-3-21 0,-2 0-29 0,2-7-23 15,6-4-17-15,-2-3-20 0,1-3-21 16,4-6-71-16,1 6-93 0,4-15-108 0,-3 6-136 16,3-6-218-16,0 0-70 0,0 0 56 15,18-30-416-15,4-2-587 0</inkml:trace>
  <inkml:trace contextRef="#ctx0" brushRef="#br0" timeOffset="54363.94">25161 2687 3501 0,'0'0'96'0,"0"0"28"0,14 15 36 15,-14-15 1-15,10 13-24 0,-10-13-22 0,17 10-5 16,-7-1-5-16,-10-9-19 0,16 15-36 15,-4-10-42-15,-5 3-56 0,-1 0-44 16,-6-8-34-16,12 10-46 0,-12-10-46 0,10 14-35 16,-10-14-71-16,6 2-119 0,-6-2-87 15,0 0-128-15,0 0-102 0</inkml:trace>
  <inkml:trace contextRef="#ctx0" brushRef="#br0" timeOffset="54748.01">25108 2829 2231 0,'-18'4'54'0,"2"5"29"15,5-7 8-15,11-2 7 0,-13 8 12 0,13-8 4 16,-4 8 14-16,4-8 5 0,0 0-3 16,0 0-14-16,21 20-14 0,-8-13-13 0,-1-5-2 15,-12-2-11-15,24 12-3 0,-11-8 7 16,-13-4 8-16,24 10 6 0,-11-7 13 16,-13-3 2-16,25 7-2 0,-25-7-4 0,19 6 2 15,-19-6 3-15,16 1-9 0,-16-1-3 16,0 0-14-16,21 6 4 0,-21-6 0 15,0 0-11-15,0 0-5 0,0 0-8 16,15 6-11-16,-15-6-5 0,0 0 6 16,0 0-11-16,0 0 4 0,0 0-1 0,0 0-1 15,0 0-2-15,-38 32-3 0,24-21 1 16,-4-4 0-16,-4 7 3 0,-8 0 11 0,-6 3 1 16,1-2-4-16,-3 4 3 0,-9 6-5 15,1-5 0-15,-2 6-5 0,4-1-5 16,0-5-4-16,9-1-6 0,1-2-5 0,2 4-3 15,4-7-5-15,5-1-12 0,3-5-67 16,5 2-56-16,4-3-72 0,0-3-88 16,5-2-134-16,6-2-234 0,0 0 41 15,0 0 58-15,0 0-406 0,0 0-490 0</inkml:trace>
  <inkml:trace contextRef="#ctx0" brushRef="#br0" timeOffset="55030.37">25050 3125 3295 0,'0'0'58'0,"0"0"23"0,0 0 14 0,0 0 15 15,0 0 6-15,0 0 16 0,0 0 3 16,0 0 23-16,0 0-3 0,0 0-2 16,0 0 3-16,-17 48-5 0,8-34 5 0,1 7 12 15,-5-4 0-15,0 4-10 0,0 1-11 16,-6 6-7-16,2-3-1 0,4-1-10 0,0-3-12 15,2 1-9-15,3-7-11 0,-1 0-11 16,3-4-11-16,1-1-6 0,5-10-13 16,-10 18-10-16,6-10-29 0,4-8-61 0,0 0-71 15,0 0-66-15,0 0-76 0,0 0-61 16,0 0-64-16,0 0-122 0,0 0-97 16,34-23 25-16,-20 10-437 0,-4 2-638 0</inkml:trace>
  <inkml:trace contextRef="#ctx0" brushRef="#br0" timeOffset="55215.15">25067 3263 3181 0,'0'0'-3'0,"5"-10"23"16,-5 10 13-16,0 0 12 0,0 0 24 16,0 0 7-16,0 0 4 0,0 0 10 15,0 0 17-15,0 0-4 0,0 0-8 0,20 28-1 16,-20-28-8-16,1 15-10 0,-1-15-3 16,2 15-14-16,-2-15 2 0,0 0-6 0,2 21-10 15,0-15-11-15,-2-6-45 0,0 0-60 16,9 7-86-16,-9-7-84 0,0 0-101 15,0 0-159-15,0 0-39 0,32-15-159 16,-19 6-189-16</inkml:trace>
  <inkml:trace contextRef="#ctx0" brushRef="#br0" timeOffset="55415.14">25364 3096 2186 0,'0'0'-10'0,"0"0"44"0,0 0 25 16,0 0 4-16,0 0 6 0,0 0 3 0,0 0 10 15,0 0-6-15,16 22-1 0,-16-22-6 16,-2 15-5-16,2-15-7 0,0 13-2 16,0-13-13-16,0 0-4 0,0 19-7 0,0-19-8 15,0 0-28-15,0 17-44 0,0-17-55 16,0 0-36-16,0 11-38 0,0-11-47 16,0 0-86-16,0 0-179 0,0 0 62 15,0 0 302-15</inkml:trace>
  <inkml:trace contextRef="#ctx0" brushRef="#br0" timeOffset="55696.9">25757 2667 1850 0,'0'0'170'0,"0"0"28"0,0 0 15 0,0 0 14 16,-20 50 33-16,11-18 16 15,2-2 2-15,-7 13 21 0,0 2 16 0,-6 13 2 0,-3 6-2 16,0 1 5-16,-1 6 5 16,-4 1-29-16,-2-1-26 0,2-5-20 0,-2 1-21 15,2-8-29-15,4-1-19 0,-3-9-14 16,8-14-21-16,3 1-19 0,0-12-18 16,5-2-14-16,2-8-33 0,4-1-48 0,0-9-58 15,5-4-68-15,0 0-70 0,0 0-82 16,0 0-77-16,16-55-79 0,-4 21-65 0,9 1-207 15,6-14 50-15,-1 3-514 0,4-1-986 16</inkml:trace>
  <inkml:trace contextRef="#ctx0" brushRef="#br0" timeOffset="55863.08">25723 3173 3701 0,'21'14'-29'16,"-21"-4"34"-16,0-10 29 0,0 26 26 15,-4-11 16-15,2 6 4 0,1 1 0 0,-8 5-1 16,4-9-5-16,-2 9-3 0,-1-7-11 15,3 3-9-15,-3-3-8 0,4-3-17 16,2-4-61-16,0-2-76 0,2-11-92 0,4 16-78 16,-4-16-147-16,0 0-121 0,28-8 49 15,-7-3-126-15,-1-4-23 0</inkml:trace>
  <inkml:trace contextRef="#ctx0" brushRef="#br0" timeOffset="56047.32">26265 2963 2351 0,'0'0'106'0,"9"-4"17"16,-9 4 21-16,0 0 2 0,0 0-18 16,23 0-9-16,-23 0-12 0,23 1-22 0,-11 2-7 15,9-3-12-15,-1 5-3 0,1-1-14 16,-2-4-17-16,3 4-24 0,-4-4-32 16,-2 4-37-16,-2-4-49 0,-14 0-64 0,26 7-73 15,-15-7-66-15,-11 0-57 0,15 2-69 16,-15-2-85-16,11 7 210 0</inkml:trace>
  <inkml:trace contextRef="#ctx0" brushRef="#br0" timeOffset="56246.94">26505 3137 1893 0,'-12'20'105'0,"2"3"27"15,-1-2 30-15,-5 3 19 0,-5 8 21 16,3 7 28-16,-5 4 21 0,-1 4 5 0,-3 0 10 16,4 2 22-16,-2-2 0 0,-3-3-15 15,3 4-10-15,-3-3-22 0,2 0-18 16,2-14-16-16,1 5-40 0,-3-4-20 0,-2-2-21 15,0-4-11-15,-13 4-30 0,-1-5-67 16,-5-8-77-16,-4 3-83 0,-7-8-83 0,-9-2-118 16,-2-2-178-16,-10 0-99 15,-7-1 56-15,-19 5-439 0,-5-3-610 0</inkml:trace>
  <inkml:trace contextRef="#ctx0" brushRef="#br0" timeOffset="56847.32">22843 3885 3635 0,'9'-12'95'0,"1"5"18"0,-10 7 33 15,11-9-7-15,-11 9-7 0,0 0-20 16,0 0-9-16,0 0-13 0,0 0-3 16,0 0 2-16,0 0-6 0,0 0-2 0,0 0-9 15,0 0-7-15,0 0 4 0,-28 58 3 16,15-43 2-16,-2 0-2 0,-6 2-9 0,-5 1-2 16,4 3 3-16,-6 0-15 0,5-10-2 15,-2 6-11-15,7-6 5 0,-3 2-8 16,8-1-2-16,3-8-3 0,10-4-3 0,-16 14 14 15,16-14 4-15,-10 11-5 0,10-11-7 16,0 0 5-16,0 0-2 0,0 0 8 16,0 0 1-16,40 16 6 0,-20-15 1 15,3-1-2-15,7 6-3 0,-4 0 0 0,3-4 0 16,1 3-2-16,0-3-5 0,-2 4 2 16,-5-5-10-16,-4 3 0 0,-1-2-4 15,-18-2-13-15,30 6-7 0,-30-6-18 0,18 0-36 16,-18 0-47-16,14 4-60 0,-14-4-67 15,0 0-59-15,0 0-71 0,0 0-95 0,0 0-118 16,0 0-35-16,0 0 56 0,0 0-380 16,0 0-423-16</inkml:trace>
  <inkml:trace contextRef="#ctx0" brushRef="#br0" timeOffset="57063.46">22759 4208 3075 0,'0'0'86'0,"-18"9"39"15,18-9 15-15,-10 13 22 0,10-13 12 16,-13 15 12-16,6 0 5 0,-2 4 9 15,4-2 10-15,-6 11 2 0,-1 0 4 0,3 7-13 16,-8 6-5-16,0-1 0 0,0 1-31 16,-3 1-9-16,5-1-16 0,-6-4-15 0,1-1-13 15,4 1-15-15,0-8-4 0,-1 0-16 16,7-4-8-16,0-8-14 0,-4 2-25 0,7-6-36 16,-2-4-69-16,2-5-63 0,7-4-84 15,0 0-99-15,0 0-93 0,-14-25-244 16,14 5 5-16,3-6 72 0,4-4-428 15,7-6-624-15</inkml:trace>
  <inkml:trace contextRef="#ctx0" brushRef="#br0" timeOffset="57830.32">22620 4342 3424 0,'0'0'39'16,"0"0"26"-16,0 0 42 0,0 0 16 15,0 0 44-15,0 0 28 0,0 0 33 0,0 0 20 16,32 0 22-16,-32 0 8 15,0 0 10-15,39 2-5 0,-22 4-17 0,-2-6-13 0,0 2-10 16,-15-2-5-16,28 4-12 0,-14-4-20 16,-2 1-15-16,-12-1-8 0,21 8-110 15,-13 0-21-15,-8-8-6 0,14 22-1 16,-7-9-5-16,-6 7-4 0,1-2-1 0,-4 4-4 16,1 4-2-16,-8 5-4 0,0-3-3 15,0 2-3-15,-3-2-2 0,3-2-4 16,-3-2-1-16,-2 1-2 0,1-3-3 0,6-7-8 15,-7 0-11-15,9-4-8 0,-4-3-9 16,3-1-11-16,6-7-14 0,0 0-8 0,-17 0-8 16,17 0-5-16,-16-15-4 0,5 4-82 15,8-2-85-15,-4 3 6 0,-1-4 21 0,0-5 28 16,3 6 14-16,1 0 16 0,0-6 19 16,4 2 29-16,0-2 9 0,-1 1 23 15,2 1 23-15,-1 2 10 0,2-2 11 16,2 8 8-16,-2-1 3 0,-2 10 11 15,9-19 2-15,-9 19 9 0,10-9 5 0,-10 9 2 16,5-6-2-16,-5 6 1 0,0 0 7 16,0 0-2-16,0 0 2 0,0 0 0 0,0 0 2 15,17 17 2-15,-17-17-7 0,0 0-2 16,6 11 5-16,-6-11-3 0,5 12-3 0,-5-12 1 16,11 7-1-16,-11-7-6 0,14 2-18 15,-14-2-6-15,18 2-6 0,-18-2-2 16,19 0 0-16,-19 0-6 0,25-4 3 15,-12-2 4-15,-1-1 9 0,6 0-3 0,-4-7 11 16,3 1-2-16,6-4-3 0,-3 2 2 16,7-6-4-16,-3 1 8 0,4-1 0 15,-1 1 6-15,1 3 3 0,2-1 13 0,-8 1 20 16,-1-1 24-16,-8 7 24 0,2 0 19 16,-2 3 15-16,-3 1 0 0,-5 0-3 0,-5 7-9 15,9-8-6-15,-9 8 0 0,0 0 10 16,0 0 7-16,0 0 11 0,0 0 1 0,-5 35-5 15,-2-14 3-15,-3 3-1 0,2 11 0 16,-3 2-3-16,0 2 16 0,3 6 5 16,-3 2-4-16,0-2-7 0,3-3-78 15,1-1-11-15,1-7-3 0,3-2-3 16,1-5-3-16,2-8-4 0,2 0-2 0,1-4-8 16,7-6-11-16,3 1-18 0,5-10-12 15,3-4-8-15,11-4-15 0,4-7-53 0,9-6-188 16,0-6-44-16,-3-4-44 0,4 2-24 15,2-1-9-15,-2-6-14 0,-4 3-8 0,2-3 48 16</inkml:trace>
  <inkml:trace contextRef="#ctx0" brushRef="#br0" timeOffset="58063.46">23761 4380 3622 0,'18'-19'-41'0,"-5"4"56"0,-2 2 47 15,0 5 46-15,-1-1 51 16,-3 2 44-16,-1-1 25 0,-6 8 17 0,13-9 2 16,-13 9-5-16,8-8-7 0,-8 8 10 15,0 0-6-15,0 0 19 0,0 0 9 16,-4 38 10-16,-2-4 9 0,-7 0 3 0,-2 14-10 15,-4 10-137-15,-5 6-65 0,-3-2-8 16,-1 2-5-16,5-1-3 0,-6-3-7 0,1-2-6 16,5-5-6-16,1-6-6 0,7-12-2 15,3-6-5-15,0-3-4 0,6-10-5 0,1-2-10 16,3-8-16-16,2-6-17 0,0 0-18 16,0 0-18-16,13-33-24 0,9 5-28 0,-2-7-20 15,12-16-24-15,5-3-343 16,9-21-140-16,3 4-78 0,-6 15 32 0,8-18-701 15,-7 3-1232-15</inkml:trace>
  <inkml:trace contextRef="#ctx0" brushRef="#br0" timeOffset="58396.81">24150 4108 4139 0,'-13'-13'-108'0,"13"13"24"16,-14-5 17-16,14 5 15 0,0 0 12 0,-14-3 8 16,14 3 17-16,0 0 16 0,0 0 18 15,0 0 15-15,0 0 11 0,0 0 12 16,0 0 4-16,32 21 2 0,-16-15 9 0,-16-6 2 15,46 1 9-15,-22-1 16 0,4 3 8 16,4-6 15-16,-2 3 6 0,0 0-1 16,6 0 9-16,-8 0 10 0,2 0-5 15,-6 7 0-15,2-6-6 0,-1 7-17 16,-10 1 7-16,1 4 8 0,2 6 9 0,-7 3 6 16,-2 5 17-16,-6 5 6 0,-1 3 3 15,-4 16 14-15,-3 3 14 0,-4 10 11 0,-5 7-1 16,-2-2-131-16,-5 7-18 0,1 0-2 15,-5-3-3-15,3 1-7 0,-5-5-3 0,4-3-6 16,2-4-5-16,0-12-5 0,4-10-4 16,5-7-6-16,3-8-11 0,2-5-23 15,3-7-35-15,2-9-29 0,2-4-32 0,0 0-28 16,0 0-113-16,13-32-397 16,-5 10-98-16,-1-6 57 0,-1-4-807 0,5-7-1335 15</inkml:trace>
  <inkml:trace contextRef="#ctx0" brushRef="#br0" timeOffset="58597.06">24150 4669 4704 0,'-16'-4'1'0,"4"0"61"0,12 4 76 15,0 0 47-15,0 0 12 0,0 0 1 16,0 0-19-16,0 0-16 0,0 0-9 0,56 12-4 16,-28-11-15-16,0 5-18 15,1-4-22-15,-3 2-48 0,-4-4-65 0,-22 0-75 0,35 0-75 16,-21 0-57-16,-3 0-52 15,-11 0-60-15,0 0-85 0,0 0-128 0,0 0-46 16,0 0 71-16,0 0-404 0,0 0-427 16</inkml:trace>
  <inkml:trace contextRef="#ctx0" brushRef="#br0" timeOffset="58730.11">23952 4781 3214 0,'-6'8'120'0,"6"-8"42"0,6 22 54 0,3-11 31 15,10 6 28-15,6 0 18 0,12-3 9 16,0 3-17-16,6-7-25 0,-1 2-33 15,-2-5-49-15,0-1-30 0,-7-6-81 0,-1-6-113 16,2-5-120-16,-10 0-125 0,1-10-202 16,-4-5-140-16,-7 1 58 0,-2-12-461 15,-5-2-689-15</inkml:trace>
  <inkml:trace contextRef="#ctx0" brushRef="#br0" timeOffset="58913.61">24353 4080 3659 0,'-14'45'260'0,"-2"11"78"16,-3 19 57-16,-6 26 39 0,0 2 10 0,-4 7-64 16,-1 0-32-16,0-1-35 0,-1-4-37 15,0-4-35-15,7-23-56 0,5-4-139 0,-6-6-123 16,9-10-182-16,2-23-184 0,0 1-246 16,3-14-1-16,-1-8 30 0,3-13-545 15,9-1-1062-15</inkml:trace>
  <inkml:trace contextRef="#ctx0" brushRef="#br0" timeOffset="112928.01">20250 6193 3854 0,'20'0'-236'0,"-8"6"25"15,-10-1 59-15,-2-5 23 16,-8 19 39-16,-7-6-1 0,-4 2-22 0,3 0-9 16,-9-1 3-16,4-1 19 0,0-6 5 15,7 2-32-15,-7-3-72 0,6 0-288 16,6-5-13-16,9-1 198 0,-21 0 71 0</inkml:trace>
  <inkml:trace contextRef="#ctx0" brushRef="#br0" timeOffset="113110.2">20300 6594 1217 0,'0'0'49'0,"0"0"-3"16,-18 0-4-16,18 0-2 15,0 0-10-15,0 0 4 0,0 0-28 0,0 0-39 16,0 0-49-16,-21-9-88 0,21 9-286 16,0 0-198-16,0 0 628 0,29-34 11 0</inkml:trace>
  <inkml:trace contextRef="#ctx0" brushRef="#br0" timeOffset="113528.27">21562 5032 156 0,'8'-11'17'0,"3"0"4"0,-3 2-1 16,1-1-4-16,1-3-14 0,-3 4 11 15,0-1-13-15,4 1 10 0,-1 4-7 0,-2-7-1 16,1 7 1-16,-9 5-6 0,15-17-50 16,-8 7-19-16,1 3 23 0</inkml:trace>
  <inkml:trace contextRef="#ctx0" brushRef="#br0" timeOffset="113693.26">21690 4652 48 0,'0'0'72'0,"0"-20"2"15,0 20-23-15,3-21-15 0,2 11 10 16,0-3-15-16,6-2-34 0,0-2-102 15,5-1 18-15,-2 1 31 0</inkml:trace>
  <inkml:trace contextRef="#ctx0" brushRef="#br0" timeOffset="113861.84">22287 4209 7 0,'1'-11'67'0,"-1"11"-11"16,0 0 0-16,2-11-15 0,-2 11-33 16,0 0-57-16,4-15-114 0,-4 15 152 0,5-19 6 15</inkml:trace>
  <inkml:trace contextRef="#ctx0" brushRef="#br0" timeOffset="114043.01">22158 3951 58 0,'-22'-13'87'0,"0"0"39"0,3 3-16 16,2-1-5-16,0 3 12 0,1-1-26 0,0-2-13 15,0 3 4-15,4 0-20 0,1 5-10 16,0-3-14-16,11 6-29 0,-17-11-22 16,17 11-27-16,-9-2-41 0,9 2-79 0,0 0-283 15,0 0 346-15,0 0 33 16</inkml:trace>
  <inkml:trace contextRef="#ctx0" brushRef="#br0" timeOffset="118460.48">18162 6696 2164 0,'0'0'4'0,"0"0"-12"0,-41-9 7 16,41 9-4-16,-18 0-2 0,5 1 10 0,2 5 1 15,-2 0-2-15,-2-5-12 0,2 7-2 16,5-1-10-16,-2 1-33 0,1 3-21 15,2 0-49-15,3 1-199 0,4 0-166 0,0-12-51 16,4 21 370-16,2-11 58 0</inkml:trace>
  <inkml:trace contextRef="#ctx0" brushRef="#br0" timeOffset="133176.73">26262 5325 4455 0,'-14'-11'-54'16,"-1"1"-24"-16,0 9-13 0,-2 1-29 0,-2 1-71 15,-3 10-104-15,-8 6-219 0,2 8-29 16,7 3 58-16,6-4-92 0,11 2 99 0</inkml:trace>
  <inkml:trace contextRef="#ctx0" brushRef="#br0" timeOffset="133659.17">26848 6647 2137 0,'0'13'128'0,"0"-13"17"15,0 0 12-15,0 0 11 0,-3 13-11 16,3-13-11-16,0 0-7 0,0 0-26 16,0 0-20-16,0 0-11 0,0 0-11 15,11 6-16-15,-11-6-30 0,0 0-42 16,0 0-49-16,28-28-54 0,-17 9-53 0,-1-6-123 16,4-10-175-16,-3-1-12 0,5-7-72 15,-5-4 149-15</inkml:trace>
  <inkml:trace contextRef="#ctx0" brushRef="#br0" timeOffset="133859.72">27114 5673 2404 0,'0'0'205'0,"-5"-14"31"16,5 14 18-16,-4-13-17 0,4 13 11 16,-6-10-8-16,6 10-11 0,0 0-18 0,-7-9-17 15,7 9-21-15,0 0-18 0,-3-13-16 16,3 13-23-16,0 0-19 0,0 0-55 0,-5-13-74 15,5 13-56-15,0 0-56 0,0 0-66 16,0 0-72-16,0-14-81 0,0 14-153 16,0 0-27-16,0 0-287 0,0 0-313 0</inkml:trace>
  <inkml:trace contextRef="#ctx0" brushRef="#br0" timeOffset="134276.82">27017 3988 3461 0,'-17'-37'101'0,"4"3"6"0,-4 2 24 15,0-2 0-15,1 1 33 0,-4 2-12 0,0 4-24 16,-2 0-3-16,-1 3-17 0,-2-1-4 15,1-1-16-15,-3 2-7 0,0 1-7 0,1-1-13 16,-4 0-4-16,0 5-27 16,2-3-50-16,-1 2-45 0,-1 0-42 15,-3 3-35-15,-3 2-62 0,-2-2-46 0,-5 6-19 16,0 0-4-16,-11 3-81 0,6 6-175 16,-1 2 15-16,-12 6-129 0,1 5-61 0</inkml:trace>
  <inkml:trace contextRef="#ctx0" brushRef="#br0" timeOffset="134842.22">21679 5028 1859 0,'-28'-10'-116'0,"7"6"8"15,-1-6 20-15,3 8 19 0,-2 1 9 0,4-5 26 16,-3 4 8-16,5 0 0 0,-1 2 23 16,16 0 22-16,-22-5-1 0,22 5 4 15,-15-8 1-15,15 8-2 0,-12-5 2 16,12 5 6-16,-12-14-15 0,12 14-3 16,-8-7-5-16,8 7 0 0,-7-13 2 0,7 13-19 15,-8-15-30-15,2 7 4 0,6 8-8 16,-7-15-15-16,2 6-1 0,5 9-2 15,-10-22-8-15,8 10-40 0,-2 1-42 0,-1-4-86 16,-1 0 21-16,3 0 75 0</inkml:trace>
  <inkml:trace contextRef="#ctx0" brushRef="#br0" timeOffset="135175.59">21379 4624 606 0,'-6'15'20'0,"6"-15"6"0,-5 13-16 0,3-6 2 16,2-7 6-16,-7 15-5 0,2-3-6 16,5-12 8-16,-5 11-8 0,5-11 7 15,-6 11-3-15,6-11-7 0,-2 10-1 0,2-10 6 16,0 0 0-16,-3 18-7 0,3-18-11 16,-2 13 4-16,2-13-17 0,-6 15-1 15,-2-3-4-15,3-3-31 0,-4 0-32 0,1 1-35 16,-2 1-21-16,-1-4 49 0</inkml:trace>
  <inkml:trace contextRef="#ctx0" brushRef="#br0" timeOffset="135375.43">21158 4901 770 0,'0'0'92'0,"0"0"-8"15,-23-4-24-15,23 4 22 0,0 0-25 16,0 0 1-16,-17 0-19 0,17 0 8 15,0 0-5-15,0 0-16 0,-26 4 15 0,26-4-16 16,-16 8-5-16,13-2-17 0,-4 1-34 16,7-7-16-16,-21 15-29 0,15-6-16 0,-3 2-68 15,0-1-125-15,-3 1-312 0,-1-2 541 16,3 6 20-16</inkml:trace>
  <inkml:trace contextRef="#ctx0" brushRef="#br0" timeOffset="135559.18">20824 5239 631 0,'0'0'87'0,"0"0"22"0,0 0-2 0,0 0-8 15,0 0-7-15,0 0-12 0,0 0-22 16,0 0-4-16,0 0-2 0,0 0 5 0,0 0-22 16,0 0 4-16,-32-7-21 0,32 7-49 15,-13 9-22-15,8 0-30 16,5-9-48-16,-12 9-130 0,4-1-215 0,-1 3 310 15,-2-2 56-15</inkml:trace>
  <inkml:trace contextRef="#ctx0" brushRef="#br0" timeOffset="136143.09">20582 5470 703 0,'0'0'36'0,"0"0"-3"0,0 0 3 0,-15-18 1 16,15 18-1-16,0 0 11 0,-5-7-23 15,5 7-1-15,0 0 6 16,-10-13 9-16,10 13-4 0,-4-7-25 0,4 7 5 0,0 0 1 16,-9-10-10-16,9 10 1 15,-7-11 14-15,7 11-13 0,-14-10-14 0,14 10 2 16,-15-9-15-16,3 4 12 0,0-3-16 16,-1 2-1-16,-1 0 0 0,0 5 2 15,-2-1 5-15,4-2-4 0,12 4-3 0,-36 0 12 16,21 0 8-16,-4 6 1 0,8-5 2 15,-4 3-14-15,0 0-2 0,2 0 15 16,-1 0-10-16,14-4 6 0,-20 9 0 0,10-5-4 16,3 7-2-16,0-7 8 0,-2 3-8 15,-1 4 15-15,6-3-9 0,4-8 7 0,-7 15-4 16,-2-2 1-16,4-4 1 16,-2 4 7-16,3-1 4 0,-1-1 9 15,-1 1-14-15,0 1 5 0,2-4 20 0,2-1-28 16,2-8 17-16,-5 24 9 0,-1-11 8 15,6-13-7-15,-1 26-1 0,-1-7-3 0,2-6 12 16,0 6-25-16,0-2 3 0,2 3-7 16,-1 5-18-16,5-1-8 0,-1-3-8 15,-1 1-17-15,4 1 17 0,3-5 0 0,-2 5-10 16,1-6 15-16,3 7-5 0,-2-9-2 16,3 4 2-16,-4-2 6 0,2-2-5 15,-1-2 12-15,4-4 7 0,-3-1 10 0,2-3 19 16,-14-5 30-16,30 6 0 15,-30-6 6-15,36-11 5 0,-15 2 18 0,1-7-21 16,3-2-17-16,0-1 25 0,2-7-16 16,-3-1-9-16,3-1-3 0,-1 0 1 0,0-3 1 15,3-11-44-15,-8-3-41 0,2-4-30 16,-5-7-47-16,-4-6-175 0,0-1-236 16,-11 4 392-16,3 1 50 0</inkml:trace>
  <inkml:trace contextRef="#ctx0" brushRef="#br0" timeOffset="136442.1">21027 2181 434 0,'3'-28'39'0,"1"1"-19"16,-2 9 31-16,-2-1-30 0,0 2 12 16,0 17-5-16,0-23 10 0,0 23-8 0,0-18-15 15,0 18 1-15,0-16 9 16,0 16-3-16,0 0-13 0,0-18-2 0,0 18 4 16,0 0-1-16,0 0-2 0,-2-11-19 15,2 11-14-15,0 0-17 0,0 0-8 16,0 0-25-16,0 0-33 0,0 0-38 0,0 0 23 15,0 0 42-15</inkml:trace>
  <inkml:trace contextRef="#ctx0" brushRef="#br0" timeOffset="136858.48">21015 1987 470 0,'0'0'72'0,"0"0"30"16,0 0-39-16,0 0-2 0,0 0 4 0,0 0 5 15,0 0-27-15,0 0 13 0,0 0-9 16,0 0-11-16,0 0 5 0,-22 21-15 15,18-10-1-15,0 6 10 0,-4 0-7 16,-1 2-13-16,0 7 7 0,-3-2-2 16,5 1 4-16,-7 9-4 0,0 0-12 0,1-3 4 15,1 5 2-15,0 0 3 0,-2-1-5 16,5 3-1-16,-4 1-3 0,3-11 4 0,-1 10 1 16,6-10-4-16,-1 2-20 0,2-6-4 15,-2 0-5-15,3-3-7 0,1-4 12 16,-2 2-17-16,2-2 16 0,2-6-13 0,-2 0 22 15,2-11-4-15,-1 20 8 0,1-20-6 16,0 0 9-16,0 21-2 16,0-21 7-16,0 0-1 0,0 21-4 0,0-21 2 15,0 0-1-15,-2 15-4 0,2-15 11 16,0 0-10-16,0 0 12 0,0 23-3 0,0-23 9 16,2 18-15-16,-2-18-2 0,3 26 10 15,-3-11-6-15,2 1-9 0,-2 6 4 16,0-2 7-16,4 5-7 0,-2-2-25 0,-1 3-13 15,1-4-6-15,4 1-8 0,-2-4-16 16,0 1-10-16,0 3-28 0,-1-11-54 16,3 4-116-16,-6-16 124 0,7 20 52 0</inkml:trace>
  <inkml:trace contextRef="#ctx0" brushRef="#br0" timeOffset="137441.95">21167 2651 591 0,'0'0'152'0,"5"-20"22"15,-5 20-12-15,5-17-6 16,-5 17 15-16,1-17 57 0,-1 17 4 0,0 0-40 0,0 0-15 15,-3-19 13-15,3 19-2 16,0 0-17-16,0 0-19 0,-10-11-13 16,10 11-16-16,0 0-19 0,-41 11-19 0,24-3-9 15,-3 3-2-15,-9 7-14 0,1 3-2 16,-2 2 0-16,0-2-9 0,2 3-2 0,-2 2-6 16,0-3-2-16,3-1-14 0,-1 1 9 15,6-3 4-15,-4 1-13 0,3 0-2 16,1-7-10-16,5-1 6 0,0 2 5 0,2-2 4 15,3-3-12-15,2-3 9 0,-4 5 5 16,14-12 0-16,-16 15-8 0,16-15 6 16,-11 9-11-16,11-9 12 0,-12 12-9 15,12-12 0-15,0 0 5 0,-13 9 10 16,13-9 1-16,0 0 7 0,0 0-5 0,-7 13 10 16,7-13-11-16,0 0 3 0,0 0 11 15,-7 15 14-15,7-15 13 0,7 22 2 16,-2-8 3-16,6 6 16 0,10 8 5 0,-1 4-8 15,12 4-2-15,1 0 1 0,0 3-11 16,3-10 10-16,-1 7 0 0,-5-11-5 16,-1 3-10-16,-1-2-3 0,-8-3-5 0,-3-5-10 15,-2-5-5-15,-4 2-2 0,0-7-7 16,-2 1-1-16,-2 3-4 0,-7-12-10 16,11 15-11-16,-11-15-19 0,5 13-40 15,-5-13-48-15,0 0-52 0,2 15-72 16,-2-15-57-16,0 9-98 0,0-9-179 0,0 0-96 15,0 0 67-15,0 0-417 0,0 0-580 16</inkml:trace>
  <inkml:trace contextRef="#ctx0" brushRef="#br0" timeOffset="137893.26">25232 3425 2866 0,'26'-7'-114'0,"-3"7"13"16,-5-3 29-16,-3-1 24 0,3 1 7 15,0 2 19-15,-1-5 10 0,5 3 8 0,-1-1 7 16,0 0 1-16,3 0-6 0,-4 2 6 16,3-7 3-16,-2 7-3 0,-1-1 1 15,3-1 4-15,0 0-2 0,-2 2-5 0,-1-4 5 16,1 3 1-16,-2-3-3 0,2 4-2 15,-1-7-2-15,-8 1 1 0,4 3-28 0,-4-1-5 16,-4 0-8-16,-8 6-16 0,13-13-8 16,-13 13-5-16,8-9-25 0,-8 9-13 15,3-7-20-15,-3 7-56 0,0 0-67 0,9-8-111 16,-9 8 45-16,0 0 82 16</inkml:trace>
  <inkml:trace contextRef="#ctx0" brushRef="#br0" timeOffset="138975.24">26048 4131 1088 0,'0'0'24'16,"9"20"-14"-16,-6-11 40 0,3-1-5 15,2 4 12-15,3-5 3 0,2 0 6 16,0 3-12-16,4-3 16 0,-4-1-7 0,0 2-4 16,6-1 16-16,-1 0 5 15,0-1-9-15,-4 0-4 0,4 1-11 0,1-3-2 16,-1 0-12-16,-1 0 12 0,1-1-5 16,0 3-3-16,-1-5-1 0,-1 5-7 15,0-4-7-15,-2 2-5 0,-1-2 9 0,-13-2-4 16,19 2-9-16,-19-2-3 0,19 1 2 15,-19-1-6-15,15 6-2 0,-15-6 5 0,17 6-9 16,-10-4 8-16,6 3 3 0,-1 3-2 16,4-7-7-16,0 11-7 0,2-5 10 15,-1 1-6-15,2 0-3 0,3 1 3 0,-1 2-1 16,2-1-2-16,-7 1 1 0,2-2-2 16,-2-1 8-16,-4-1-7 0,-1-1 3 15,-2-1 3-15,-9-5-2 0,15 8 10 16,-15-8 8-16,11 7 4 0,-11-7-2 0,7 2 0 15,-7-2-5-15,0 0 3 0,0 0-6 16,14 7 2-16,-14-7-1 0,0 0 1 16,0 0-8-16,16 0 1 0,-16 0-2 0,0 0 1 15,0 0-1-15,21-7-2 0,-21 7 2 16,11-4-2-16,-11 4-1 0,10-9-10 0,-10 9 5 16,0 0-6-16,0 0 2 0,6-12-4 15,-6 12 2-15,0 0 2 16,0 0-5-16,0 0 2 0,0 0 0 0,0 0 1 15,-2-13 0-15,2 13-6 0,0 0 6 16,0 0 0-16,0 0-4 0,0 0 4 0,0 0-2 16,0 0 3-16,0 0-2 0,0 0 7 15,0 0 5-15,-11-13 12 0,11 13 28 16,0 0 3-16,-15-1 8 0,15 1-3 0,-18-4 4 16,18 4-9-16,-20-4 17 0,5 1-2 15,15 3-9-15,-34-3 7 0,14 3-9 0,-3-1 21 16,1-3-5-16,-1 4 6 0,-5-2-3 15,-1 0 9-15,-1-3 3 0,0-1-9 16,-2 4 3-16,-8-3 2 0,4 1-2 0,1 0-7 16,3-2-3-16,-5 4 16 15,8-3-10-15,-1 3 5 0,8 2-5 0,-3-4-10 16,3 3-1-16,22 1 2 0,-43-3-2 16,24-1-18-16,0 4 3 0,19 0-11 15,-39-1-4-15,18-1 1 0,2 0-4 0,19 2 3 16,-37-4-4-16,19 3 0 0,-2-5-3 15,0 2-7-15,1 2 3 0,-2-4-5 0,0 5 2 16,-2-3-1-16,-4-2-3 0,-1 0-1 16,0 5-4-16,2-5-1 0,-6 3-1 15,4 0 0-15,-4-2-3 0,2 5 0 0,0-2 1 16,0 0-4-16,1-3-3 16,1 5 3-16,-2-2-3 0,0-4-2 0,0 4-2 15,-3-7 0-15,4 4-25 0,-10-3-30 16,4-4-34-16,-1-1-31 0,-11-3-35 0,1-5-46 15,-4-2-46-15,-1 2-29 0,1 8-33 16,-1-3-49-16,0-4-141 0,0 6-50 16,-6 4-19-16,4 0-131 0,0-2-189 0</inkml:trace>
  <inkml:trace contextRef="#ctx0" brushRef="#br0" timeOffset="140224.56">21488 3962 1976 0,'-6'17'-138'16,"4"-8"7"-16,2-9 31 0,-11 27 13 15,7-18 7-15,4-9 6 0,-11 22 11 16,9-8 2-16,2-14 5 0,-10 20 5 0,7-7 1 16,3-13-2-16,-4 21 12 0,4-21 13 15,-4 18 14-15,1-4 10 0,3-14-1 0,-12 22 2 16,5-10-1-16,-1 2 1 15,-1 0 2-15,3-5-14 0,-3 8 8 16,-2-4 12-16,-1 2-10 0,5-4 2 0,-2 2-1 16,9-13 1-16,-14 23-7 0,9-16 12 15,5-7-4-15,-11 16 2 0,11-16 10 0,0 0 5 16,0 0 2-16,-6 10 0 0,6-10 4 16,0 0-9-16,0 0 8 0,0 0-8 15,0 0-11-15,0 0 8 0,17-45-13 0,-12 28-6 16,5-3 3-16,-1-8 1 0,2-8 3 15,5-3-12-15,-6-3-8 0,-2 1-16 16,4 0-5-16,-3-2-9 0,0 4-27 16,-3-4-9-16,1 3-87 0,-3 4-1 15,0 6 58-15</inkml:trace>
  <inkml:trace contextRef="#ctx0" brushRef="#br0" timeOffset="141142.17">21097 2216 593 0,'0'0'54'0,"0"-18"11"0,0 18 14 15,2-17 19-15,2 7 29 0,-4 10 12 16,2-18 1-16,0 4 0 0,-2 14-6 16,1-17 6-16,-1 17-8 0,2-13-19 0,-2 13-21 15,0-13-10-15,0 13-3 0,0 0-7 16,0 0-9-16,-2-15-4 0,2 15-16 15,0 0 6-15,0 0-6 0,0 0-12 16,0 0 9-16,0 0-9 0,0 0-1 0,0 0-4 16,0 0-4-16,0 0 7 0,0 0-13 15,0 0 4-15,0 0-9 0,0 0 6 16,-32 21-2-16,32-21-3 0,-9 11-3 16,2-7 2-16,7-4-7 0,-14 9 6 0,14-9-4 15,-9 12 1-15,9-12 0 0,-7 9 1 16,7-9-1-16,-5 7-2 0,5-7 6 15,0 0-2-15,-10 8 1 0,10-8-5 0,0 0 2 16,0 0 18-16,-8 9 2 0,8-9 20 16,0 0 11-16,0 0 11 0,0 0-2 0,-11 8-4 15,11-8-8-15,0 0 3 0,-7 7-10 16,7-7-6-16,-12 8-2 16,12-8-2-16,-11 9 1 0,1-1-9 0,1 3-4 15,0-2 5-15,-4 3-4 0,0-2-1 16,0 2-6-16,-2 1-6 0,0 0 4 0,0 6 1 15,-4-2-2-15,0 2-4 0,0 2-1 16,1-3 1-16,1 1-7 0,0 3 2 16,-2 2 3-16,2-1-6 0,1-2-2 0,2 0 3 15,1 1-2-15,1-7 2 0,3 2-3 16,0-4-1-16,6 0 0 0,-3 0 2 16,2-3-7-16,-2-1 6 0,6-9 0 0,-5 22-4 15,-1-16-1-15,6-6 6 16,-2 19-3-16,2-19 4 0,-1 15-9 0,1-15 6 15,0 15-1-15,0-15-2 0,9 18-4 0,-6-14 2 16,7 8-3-16,-1-1 4 16,2 0-20-16,7-1-35 0,1 6-41 0,-1-4-35 15,5 5-32-15,-5-7-30 0,5 7-70 16,-4-7-116-16,1-1-140 0,-1-1-5 0,-2 1 98 16,1-5 302-16</inkml:trace>
  <inkml:trace contextRef="#ctx0" brushRef="#br0" timeOffset="141625.45">21292 2674 1368 0,'0'0'10'16,"0"0"23"-16,0 0 7 0,0 0-4 0,0 0 28 15,0 0-8-15,0 0-5 0,0 0-16 16,0 0 15-16,0 0-10 0,0 0-2 16,0 0-4-16,-20 30 24 0,8-16-3 0,1 0 0 15,-4 4 13-15,-1 2 8 0,-2 4 8 16,-4-2-14-16,0 4-2 0,-3-1-5 0,2-3-4 16,-5 4-3-16,5-3 3 15,0-1 5-15,-4 3-1 0,5-2-8 16,0-9-8-16,1 3-5 0,4-3-3 0,2-1-2 15,0-4 0-15,4 2-5 0,3-3 0 16,8-8-5-16,-19 14-3 0,19-14-5 0,-9 8 0 16,9-8-1-16,-11 13 3 0,11-13-1 15,0 0-3-15,-10 13 3 0,10-13 21 16,0 0 4-16,-3 18 4 0,3-18 7 0,3 22 0 16,-3-22 12-16,12 28 5 0,1-11 2 15,1 7 6-15,7-2 5 16,0 7 1-16,7-1-2 0,-5-4-14 0,7 6 3 15,-4-6-24-15,4 1-9 0,0-1 4 16,-2 1-13-16,0-3-2 0,2 3-14 0,2-8 14 16,2 4-5-16,-3-3-69 0,3-5-72 15,3-2-87-15,-4-5-133 0,-3-10-195 16,6-5-39-16,1-20-149 0,-3-19-208 0</inkml:trace>
  <inkml:trace contextRef="#ctx0" brushRef="#br0" timeOffset="142591.91">30424 3840 3228 0,'0'0'308'0,"14"-22"47"0,-14 22-7 0,10-23 22 16,-10 23-11-16,8-21 0 0,-6 7 4 16,-2 14-3-16,7-31-3 0,-2 11-1 0,3-3-38 15,2-3-15-15,0-2-99 0,4-2-121 16,-1 1-8-16,-1 5-7 0,0-2-8 0,3 0-5 15,-1 3-7-15,-5 1-5 16,3 7-4-16,-9 0-4 0,-3 15-4 0,11-26-2 16,-11 26-3-16,2-17-15 0,-2 17-11 0,0 0 0 15,0 0 0-15,-25-19 0 16,25 19 0-16,0 0 0 0,-21-6 0 0,21 6 0 16,0 0 0-16,-29-1 0 0,29 1 0 15,0 0 0-15,-43 1 0 0,43-1 0 0,-43 8 0 16,20-4 0-16,-3 0 0 0,1-1 0 15,0 4 0-15,4-1 0 0,0-2 0 0,3 4 0 16,-3 2 0-16,3-2 0 0,0 5 0 16,1 4 0-16,1 2 0 0,-4 5 0 15,2 5 0-15,-3 2 0 0,2 1 0 0,1 8 0 16,1 1 0-16,-2 12 0 16,0-2 0-16,6-3 0 0,-4 6 0 0,4 8 0 15,-2-4 0-15,4 4 0 0,-1-4 0 16,3-6 0-16,2 13 0 0,-1 2 0 0,-3 1 0 15,0-3 0-15,-3-1 0 0,2 0 0 16,-6-2 0-16,0-3 0 0,3-2 0 0,-7 1 0 16,-1-4 0-16,-1-1 0 0,-5-3 0 15,-1-1 0-15,-1-4 0 0,-3 2 0 16,-3-6 0-16,-3-3 0 0,2-8 0 0,6-5 0 16,1-7 0-16,4-5 0 0,1-13 0 15,2 0 0-15,1-13 0 0,-3-5 0 16,5-7-7-16,5-11-189 0,0 6-10 15,5-7-8-15,4-7-476 0,5 5-59 0,2-2 55 16,2-6-829-16,4 0-1360 0</inkml:trace>
  <inkml:trace contextRef="#ctx0" brushRef="#br0" timeOffset="142725.51">29348 4632 4895 0,'12'-35'50'15,"-2"8"56"-15,3 4 30 0,-6 4 34 16,5 0 22-16,-3 3-12 0,-1-1-8 16,-1 5-19-16,1-1-13 0,3 2-19 0,3-1-10 15,-2 2-15-15,7 2-16 0,3 6-18 16,1-5-70-16,2 1-84 0,3 1-99 0,0-3-100 15,7 4-93-15,-3-7-174 0,6 1-117 16,-5-1 78-16,6-2-456 0,1 0-733 16</inkml:trace>
  <inkml:trace contextRef="#ctx0" brushRef="#br0" timeOffset="142926.43">30357 4061 3396 0,'20'-11'-7'16,"-20"11"33"-16,22-8 40 0,-22 8 28 0,0 0 26 15,36-9 11-15,-36 9 12 0,32 0 16 16,-32 0-1-16,37 4-3 0,-37-4-8 0,44 5-18 16,-44-5-17-16,39 0-10 0,-39 0-10 15,39 0-8-15,-24 0-5 0,-15 0-17 16,43-9-1-16,-24 8-9 0,-19 1-42 16,39-12-83-16,-21 3-79 0,-2-1-67 15,-1-1-79-15,-4 0-82 0,-2-1-169 0,-9 12 8 16,10-14-343-16,-10 14-362 0</inkml:trace>
  <inkml:trace contextRef="#ctx0" brushRef="#br0" timeOffset="143275.16">30740 3939 2961 0,'0'0'47'0,"0"0"7"0,-18 12 18 0,18-12 23 16,0 0-2-16,-10 15 0 0,10-15-11 16,-5 18 0-16,5-18 6 0,-13 25-4 15,13-25 12-15,-15 41-5 0,7-18 7 16,-1 1-6-16,-3 4 36 0,-4 11 48 15,-1-5 46-15,-1 2 7 0,-2 3 14 0,1 3 0 16,-1-5-34-16,1 1-39 0,5 4-14 16,-2-1-12-16,3 1-6 0,0-1 15 0,0-3-4 15,6 0 2-15,-1-5 1 0,2-1-1 16,3-6 0-16,3 0 9 0,0-3-3 16,1-1-10-16,1-1-94 0,2 2-2 0,1-3-1 15,-5-20-3-15,16 34-1 0,-5-23-5 16,0 6-4-16,-11-17-4 0,29 21-3 0,-11-12-3 15,-3 0-2-15,-15-9-3 0,30 8-5 16,-15-2 0-16,-15-6-4 0,28 1-6 16,-28-1-9-16,0 0-18 0,34-9-20 0,-23 1-17 15,-1-3-17-15,1 2-20 16,-11 9-21-16,13-22-59 0,-7 8-323 0,-4 0-68 16,-2 14-140-16,0-20-3 0,0 20-674 15,0-22-1229-15</inkml:trace>
  <inkml:trace contextRef="#ctx0" brushRef="#br0" timeOffset="144091.99">31520 4245 4519 0,'0'0'21'0,"25"-20"40"15,-25 20 43-15,13-21 25 0,-13 21 49 16,11-23 28-16,-11 23 8 0,9-17-16 16,-9 17-10-16,7-20 4 0,-7 20-8 15,3-15-10-15,-3 15-7 0,0 0-17 0,0 0-8 16,0 0-14-16,-21-25-21 0,21 25-8 16,-30-3-6-16,30 3-7 0,-51 3-11 15,21 1-9-15,-3 3-9 0,-3 3-32 0,3 1-9 16,-1 2-3-16,4 2 0 0,4-3-2 15,3 1 0-15,3 0-2 0,1 2-3 0,2 0 1 16,4 0-3-16,2 0-2 0,4 3 3 16,0-1-1-16,7-17-1 0,-2 36 2 15,4-12-4-15,5-1 2 0,2 1 1 0,3 8 0 16,6-4-1-16,-2 1 0 0,7-1 1 16,-2-2 1-16,-1 2 1 0,-1-2 1 15,5 2 2-15,-5-5 5 0,-2-1 3 16,-3 1 6-16,-2-2 5 0,-1-7 2 0,1 5 5 15,-7-2 8-15,-5-17 4 0,8 36 4 16,-6-18 4-16,-2-18-2 0,-2 36 2 0,-6-19-36 16,3 5-19-16,-7-3 0 0,-2 4 0 15,2-5 0-15,-6 3 0 0,0-4 0 16,0 2 0-16,3-10 0 0,-5 8 0 0,4-6 0 16,1-3 0-16,-2 1 0 15,17-9 0-15,-35 8 0 0,18-4 0 0,-3-4 0 16,20 0 0-16,-50-12 0 0,24 3 0 15,-6-4 0-15,0-2-162 0,-3-1-35 0,-2 2-15 16,-4-1-461-16,-7-6-102 0,-1 2 75 16,-1 1-835-16,-1 1-1373 0</inkml:trace>
  <inkml:trace contextRef="#ctx0" brushRef="#br0" timeOffset="144774.35">29492 4279 4288 0,'0'0'-178'0,"0"0"35"0,-12-9 38 16,12 9 36-16,0 0 26 0,0 0 22 15,0 0 9-15,0 0 20 0,0 0 9 0,0 0 10 16,0 0 1-16,0 0 13 0,30-8 10 15,-7 8 17-15,7 0 9 0,11 0 13 0,12 0 22 16,12 0-14-16,5 4 8 0,7-4-19 16,-4 1-7-16,8-1-22 0,-1 3 2 15,2-3-2-15,1-3-12 0,-3 2 4 0,0 1-17 16,-8-4 5-16,-3 4-20 0,-9 0-28 16,-18 0-13-16,-1 0-11 0,-13 0-15 15,-7 0-9-15,-21 0 16 0,20 5-6 16,-20-5 10-16,0 0-1 0,0 0 4 15,-57 21 10-15,4-12-1 0,-9 5 3 0,-10-3 0 16,-20 4 17-16,-8 4 34 0,-5-14 20 16,4 8 24-16,1 0 21 0,20-5 25 0,4-2 0 15,15-3 16-15,12 1 11 0,16-2 1 16,5-4-9-16,12-9-23 0,12 0-16 16,4 11-9-16,38-47-15 0,14 11-10 0,28-9 1 15,10 2 4-15,12-4 7 0,11 8 44 16,-1 5 26-16,10 5 13 0,-9 13 11 0,-8 3-6 15,-28 8-7-15,-10 2-22 0,-9-2-5 16,-18 6-13-16,-9 3-32 0,-4 0-55 16,-11 5-3-16,-16-9-3 0,19 19-2 15,-19-19-11-15,0 19-23 0,0-19-32 16,0 0-72-16,-33 21-322 0,12-18-255 0,-1 1-20 16,-6 2 8-16,-4-12-653 0,-6 2-1208 15</inkml:trace>
  <inkml:trace contextRef="#ctx0" brushRef="#br0" timeOffset="145474.26">25788 6118 4565 0,'0'0'42'16,"-3"-9"28"-16,3 9 14 0,-9-15 25 15,3 8 25-15,-4 0 7 0,1 2 23 16,9 5 5-16,-24-9 0 0,11 1-4 0,13 8 13 15,-30-2-6-15,14-3-11 0,16 5-19 16,-27-4-17-16,27 4-11 0,-28 5-8 0,7-1-6 16,4 0-14-16,-2 3-11 15,0 1-7-15,-3 9-1 0,2-6-16 0,-7 14 3 16,3-1-1-16,4 1 4 0,-3 6 6 16,2-1 3-16,0 4-42 0,6 3 4 0,-2 5-2 15,1 10-1-15,0 4 1 0,5-7-1 16,2 2-1-16,-1-1 0 0,3 14 1 15,-2-9 2-15,3-1 2 0,3 4 1 0,-5-5 2 16,4 5 2-16,0 0 0 0,1-2 0 16,-5 10 4-16,0-8 1 0,1 9 0 0,0-5-3 15,-4 2 5-15,-3-1-40 16,0-4-1-16,0-11 0 0,1 7 0 0,-4-10 0 0,1-3 0 16,-5-5 0-16,1-2 0 15,4-1 0-15,-3-6 0 0,3-9 0 0,-4-2 0 16,6-8 0-16,-5-3 0 0,-2-6 0 15,-1-12 0-15,-4-4-10 0,-1-10-165 0,-1-14-50 16,5-7-167-16,5 8-408 0,3-8 78 16,7-2-918-16,3 2-1558 0</inkml:trace>
  <inkml:trace contextRef="#ctx0" brushRef="#br0" timeOffset="145626.16">25060 7001 5794 0,'11'-5'25'16,"1"-3"-4"-16,-2 7 7 0,-10 1 5 0,20-7 0 15,-6 7-4-15,1-1-2 0,7-3-8 16,6 4-6-16,4-2-52 0,7-4-73 0,5 5-88 16,1-5-112-16,-2-3-157 0,2 1-162 15,8-3 47-15,-1 0-426 0,-12-1-626 0</inkml:trace>
  <inkml:trace contextRef="#ctx0" brushRef="#br0" timeOffset="145774.26">25950 6745 3755 0,'9'-13'76'0,"-9"13"3"0,11-8-1 0,-11 8-4 16,19-15-14-16,-4 7 1 16,4-1-12-16,6-3-12 0,-5 5-12 0,4-2-40 15,3 3-48-15,-3-5-72 0,-3 7-86 16,-4-1-96-16,-4-1-171 0,-4 4-39 16,-9 2-149-16,13-5-147 0</inkml:trace>
  <inkml:trace contextRef="#ctx0" brushRef="#br0" timeOffset="146074.49">26092 6718 2665 0,'-14'14'116'15,"-2"0"26"-15,5-1 31 0,-2 2 20 16,4 4 0-16,-4 2 23 0,-1 3 19 16,1 2 5-16,0 8 2 0,0-4 1 15,2 0 6-15,-1 6-4 0,1-1-26 0,1 1-2 16,-1-6-12-16,6 3-5 0,0 2 29 15,-3-5 4-15,5-2 11 0,0-4 9 0,3 4 2 16,3-1-1-16,0-5-115 0,6 6-65 16,0-5-1-16,3-3-2 0,-1-3-5 0,0 0-2 15,5-4-10-15,-2-2-5 0,5 1-3 16,2-9-10-16,-4 3-1 0,-2-5-12 16,3-1-23-16,-2 0 0 0,-4-1 0 15,8-7-39-15,-2 3-23 0,1-9-24 0,2 0-26 16,5-7-22-16,0 2-28 0,4-7-339 15,-2-1-243-15,9-2 37 0,1-1 8 16,3-2-657-16,0 2-1204 0</inkml:trace>
  <inkml:trace contextRef="#ctx0" brushRef="#br0" timeOffset="146474.69">26937 6763 4682 0,'18'-31'54'16,"-5"6"56"-16,-5-2 40 0,3 3 21 0,-1-2 9 15,-7 3 13-15,-1 5-25 0,2 1-13 16,-6-2-18-16,-2 2-16 0,-8 2-9 15,5-2-7-15,-6 12-16 0,-4-3-7 0,17 8-11 16,-28-5-11-16,28 5-6 0,-37 13-7 16,19-4-1-16,0 10-4 0,3-2-8 15,0 5-4-15,3 5-3 0,3 1-6 16,6 3 2-16,4-3-1 0,5 3-3 0,4 8-3 16,3-2-4-16,4 3 0 0,5-3 1 15,0-3-1-15,7 6-3 0,-1 1 3 16,-4-9-11-16,-2-2 2 0,5-1 2 0,-8 2 2 15,-3-11 21-15,0 4 35 0,-7-5 27 16,-2-2 43-16,-1 0 6 0,-4-4-86 0,-4 1 2 16,1 4-1-16,-8-3-1 0,0 2-3 15,-3 0 0-15,-2 0-4 0,-2 2-6 0,-7-9-4 16,2 6-3-16,-4-3-4 16,3 0-3-16,-8 2-3 0,0-2-1 0,6-3-4 15,-3-1-2-15,3-1-1 0,0-3-5 16,3-1-13-16,2-3-17 0,3 3-19 0,0-4-26 15,16 0-35-15,-22-14-38 0,14-3-43 16,6-2-395-16,4-7-190 0,10-12 70 0,4-5-877 16,13-10-1430-16</inkml:trace>
  <inkml:trace contextRef="#ctx0" brushRef="#br0" timeOffset="146725.31">27596 6422 5592 0,'16'-4'81'0,"-16"4"78"15,21 10 88-15,-9 1 69 0,3 7 51 0,4 18 50 16,6 11-26-16,-5 9-246 0,4 6 5 16,3 4 10-16,-3 9-19 0,3-2-116 0,0 26-25 15,-1 3 0-15,-7-18 0 0,-2-3 0 16,-2-3 0-16,0-3 0 0,-5-2 0 16,-1-9 0-16,-4-12 0 0,1-4 0 0,-3-13 0 15,4-4 0-15,-5-9 0 0,-1-2 0 16,1-5 0-16,0-7 0 0,-2-8 0 0,0 0 0 15,0 0 0-15,0 0 0 0,-2-65 0 16,-3 9-193-16,-5-22-104 0,-9-37-225 16,-3-12-1454-16,-5-11-2198 0</inkml:trace>
  <inkml:trace contextRef="#ctx0" brushRef="#br0" timeOffset="154225.6">25970 8235 3963 0,'-1'11'-45'0,"-3"-3"39"15,4-8 14-15,-6 11 7 0,6-11 6 0,0 0-10 16,0 0-9-16,0 0-26 0,0 0-29 15,0 0-40-15,13 5-50 0,-13-5-64 0,0 0-159 16,0 0-139-16,32-12 48 0,-20 4-127 16,-12 8 76-16</inkml:trace>
  <inkml:trace contextRef="#ctx0" brushRef="#br0" timeOffset="154375.06">26100 8310 1861 0,'-11'11'-45'0,"11"-11"7"0,0 0 7 0,-6 7-19 16,6-7-15-16,0 0-32 0,0 0-77 15,0 0-82-15,0 0-187 0,0 0 218 0,0 0 74 16</inkml:trace>
  <inkml:trace contextRef="#ctx0" brushRef="#br0" timeOffset="162722.99">29286 9096 2121 0,'0'0'24'0,"0"0"28"0,9-13 24 16,-9 13 25-16,0 0 11 0,12-3 26 16,-12 3 29-16,0 0 31 0,0 0 53 0,0 0-10 15,0 0 23-15,0 0 14 0,0 0 14 16,0 0 8-16,0 0 5 0,0 0-11 16,14 29-25-16,-14-29-47 0,0 0-24 0,0 0-20 15,0 0-20-15,-14 22-22 0,14-22-28 16,-5 7-30-16,5-7-42 0,0 0-60 0,-7 14-56 15,7-14-67-15,-6 11-64 0,5-3-65 16,1-8-95-16,-6 16-246 0,2-4-18 0,-4-3 83 16,5 0-459-16,3-9-633 15</inkml:trace>
  <inkml:trace contextRef="#ctx0" brushRef="#br0" timeOffset="162924.79">29248 9622 2986 0,'0'0'-145'0,"0"0"31"0,0 0 12 0,-10 8 10 16,10-8 5-16,0 0 20 16,0 0-3-16,0 0-28 0,0 0-51 0,0 0-135 15,0 0-163-15,0 0-24 0,-7-28 235 16,2 19 23-16</inkml:trace>
  <inkml:trace contextRef="#ctx0" brushRef="#br0" timeOffset="163440.29">28946 7445 1743 0,'0'0'247'16,"0"0"16"-16,-19-1 29 0,19 1 26 15,0 0 9-15,0 0-21 0,0 0 5 0,0 0-9 16,0 0 1-16,0 0-8 0,0 0-2 15,-30-4 4-15,30 4-25 0,0 0-38 16,0 0-29-16,-13 0-11 0,13 0-18 0,0 0-16 16,0 0-17-16,-10 5-19 15,10-5-5-15,0 0-11 0,-12 8-12 0,12-8-9 0,-9 10-15 16,9-10-11-16,-12 10-20 0,8-2-46 16,4-8-75-16,-11 12-97 0,8-7-107 15,3-5-125-15,-11 9-233 0,6-5-57 16,5-4 54-16,0 0-542 0,0 0-1045 15</inkml:trace>
  <inkml:trace contextRef="#ctx0" brushRef="#br0" timeOffset="163990.35">28572 6894 4031 0,'-9'-18'54'16,"6"6"84"-16,-3-1 65 0,6 13 43 0,-9-20 28 15,9 20 6-15,-12-17 31 0,12 17-16 16,-5-15 6-16,5 15 6 0,0 0-3 0,-9-13-4 16,9 13-15-16,0 0-45 0,-4-13-156 15,4 13-5-15,0 0-4 0,-2-10-5 0,2 10-4 16,0 0-1-16,0 0-2 0,0 0-4 15,20-4-3-15,-20 4-51 0,30 4-5 16,-9-4 0-16,13 0 0 0,1 2 0 0,7 3 0 16,-1-5 0-16,7 3 0 0,-2-3 0 15,1 1 0-15,1 1 0 0,-2 2 0 0,-2-4 0 16,-4 2 0-16,-6-2 0 16,-5 0 0-16,-4 0 0 0,-4 4 0 0,-4-4 0 15,1 0 0-15,-2 0 0 0,-16 0 0 16,22 0 0-16,-22 0 0 0,19 0 0 0,-19 0 0 15,0 0 0-15,21 0 0 0,-21 0 0 16,0 0 0-16,0 0 0 0,0 0 0 16,0 0-169-16,0 0-39 0,0 0-37 0,-50-6-537 15,26 8 20-15,-6 2-919 0,2-3-1634 16</inkml:trace>
  <inkml:trace contextRef="#ctx0" brushRef="#br0" timeOffset="164273.71">28708 6868 5329 0,'0'0'-88'0,"-26"4"57"0,26-4 44 16,0 0 42-16,0 0 32 0,-17 8 20 0,17-8 13 16,0 0 4-16,-13 20 16 0,7-11 29 15,1 12 9-15,-3 1 2 0,0 6 8 0,1 6 2 16,-2 4 9-16,-4 3 6 0,1 4 2 16,3 4-17-16,-3-1-125 0,-2 11-1 15,-4 1-3-15,4 2-4 0,-3-5-5 0,4 0-6 16,-6-4-2-16,8-5-4 0,-2-5-6 15,-1-1-3-15,2-1-1 0,2-5-6 0,1-7-1 16,0 1-5-16,3-3-4 16,0-5-3-16,0-7-13 0,3 0-20 0,-1 0-15 15,0-2-24-15,1-7-28 0,3-6-36 16,-8 5-32-16,8-5-128 0,0 0-486 0,-11-20 35 16,9 7 38-16,2-6-742 0,2 2-1284 15</inkml:trace>
  <inkml:trace contextRef="#ctx0" brushRef="#br0" timeOffset="164474.19">28434 7552 4899 0,'6'-13'38'0,"-2"4"76"0,-4 9 57 16,0 0 33-16,7-21 12 0,-7 21 0 15,11-11 3-15,-2 6 19 0,9-3 17 0,1 3 3 16,1-2-7-16,3 7-26 0,3-5-18 16,2 5-122-16,6-2-32 0,-1 2-5 15,-1 0-6-15,-2 2-6 0,6-2-4 16,-3 4-7-16,1-4-6 0,3 4-25 0,0 0-31 15,-5-3-34-15,0 3-42 0,-2-2-202 16,1-2-347-16,-4 6-79 0,-1-6 39 16,1 5-741-16,0-5-1289 0</inkml:trace>
  <inkml:trace contextRef="#ctx0" brushRef="#br0" timeOffset="164690.35">29522 7646 4831 0,'2'13'23'16,"2"-2"83"-16,-4-11 45 0,0 24 54 0,0-24 29 15,-4 27-8-15,4-10 25 16,-4 8 7-16,0-1 7 0,-2 6-7 0,-3 0-16 16,4 3-19-16,-5 3-29 0,1 2-80 15,-2 3-64-15,1-1-5 0,-5-3-4 0,6-7-6 16,-1 2-4-16,3-6-6 0,-2-3-15 16,5-3-21-16,-1 1-19 0,-2-10-23 0,4-1-27 15,-1-3-93-15,4-7-339 0,0 0-228 16,0 0 44-16,-5-36 4 0,12 7-625 15,7-13-1168-15</inkml:trace>
  <inkml:trace contextRef="#ctx0" brushRef="#br0" timeOffset="165090.19">30081 7149 4677 0,'0'0'24'0,"0"0"58"0,0 0 54 15,0 0 39-15,0 0 25 0,0 0 21 16,43 10-16-16,-43-10 18 0,0 0 6 0,28 7 12 16,-13 0 1-16,-15-7 0 15,29 12-16-15,-29-12-3 0,42 15-29 0,-21-6-130 16,-3-1-11-16,7 3-5 0,-6-4-4 15,-3 1-4-15,4 0-3 0,-20-8-4 0,31 7-4 16,-16 1-3-16,-15-8-3 0,34 7-1 16,-17-5-2-16,-17-2-3 0,28 4-2 0,-28-4-3 15,32 1 0-15,-32-1-4 0,26 3-1 16,-26-3-2-16,0 0-1 0,36-4-2 16,-36 4-3-16,16-6-10 0,-16 6-14 0,19-6-19 15,-19 6-7-15,23-11-12 16,-12 2-14-16,0 0-20 0,1 1-17 0,0-1-238 15,0-5-92-15,3 1-39 0,-4 0-118 16,-1 0-109-16,-5 4 48 0,-5 9-493 0,11-23-987 16</inkml:trace>
  <inkml:trace contextRef="#ctx0" brushRef="#br0" timeOffset="165406.81">30645 6935 3519 0,'-9'-18'-65'16,"9"18"47"-16,-10-15 35 0,10 15 13 15,-9-17 34-15,9 17 24 0,0 0 21 0,-17-21 17 16,17 21 1-16,0 0 4 0,0 0-9 16,-13-19 0-16,13 19-7 15,0 0 11-15,0 0 13 0,0 0 8 0,0 0 8 16,0 0-2-16,-30 59 6 0,21-33 7 16,0 0-8-16,-2 12-8 0,-1-3 2 0,-2 6 7 15,0 1-4-15,1 5 9 0,-3-2-7 16,4 2-8-16,-6-4-5 0,4 0-12 15,-2-6-11-15,4 1-11 0,-4-5-12 0,5-5-9 16,1-3-9-16,3-6-56 0,0-4-5 16,-1 0-3-16,8-15-2 0,-10 24-2 0,10-24-9 15,-3 12-24-15,3-12-29 16,0 0-170-16,0 0-151 0,0 0-106 0,0 0-237 16,0 0 9-16,22-51 35 0,-4 28-505 15,2-1-1031-15</inkml:trace>
  <inkml:trace contextRef="#ctx0" brushRef="#br0" timeOffset="165956.23">31787 6557 3975 0,'0'-25'46'0,"0"25"59"16,0 0 20-16,0 0 46 0,0 0 41 15,0-28 28-15,0 28 18 0,0 0 21 16,0 0-10-16,0 0-5 0,0 0-1 0,0 0 0 16,2-17-1-16,-2 17-6 0,0 0 0 15,0 0-9-15,0 0-126 0,0 0-46 0,0 0-5 16,0 0-5-16,28-13-8 0,-28 13-2 15,39 0 0-15,-16 2-11 0,-23-2 0 16,52 0-8-16,-20 4-4 0,6 2 0 0,2-5-18 16,2 5-14-16,-1 0 0 0,-2-2 0 15,5-3 0-15,-1 5 0 0,-4-2 0 0,-1-3 0 16,-8 5 0-16,0-6 0 0,-4 0 0 16,-26 0 0-16,36 2 0 0,-36-2 0 15,30 4 0-15,-30-4 0 0,22 0 0 16,-22 0-83-16,0 0-47 0,14-12-27 15,-14 12-34-15,0 0-372 0,0 0-219 0,0 0 66 16,-40-29-848-16,27 23-1412 0</inkml:trace>
  <inkml:trace contextRef="#ctx0" brushRef="#br0" timeOffset="166256.44">32102 6414 4821 0,'0'0'-48'0,"0"0"46"0,-40 8 33 16,40-8 35-16,-16 17 32 15,16-17 26-15,-21 35 38 0,4-5 32 0,0 6-3 16,-2 4 23-16,5 2-3 0,-5 11 21 16,-4 7-3-16,3 6 7 0,-3-1 10 0,-1 7 6 15,1-3 1-15,-3 0-151 0,2 4-32 16,-1-1-3-16,1-6-8 0,-3-3-2 16,6-1-5-16,-4-2-5 0,4-7-6 0,-2-5-4 15,9-7-2-15,-4-3-4 0,4-4-5 16,-2-2-2-16,4-6-3 0,-1 0-9 0,-1-3-12 15,5-5 0-15,0-1 0 0,3-6 0 16,-3 2-29-16,3 1-28 0,3-7-23 0,3-7-28 16,-9 7-35-16,9-7-30 15,0 0-368-15,0 0-242 0,0 0 77 16,25-41-859-16,-10 19-1412 0</inkml:trace>
  <inkml:trace contextRef="#ctx0" brushRef="#br0" timeOffset="166473.46">31755 7370 4877 0,'0'0'20'16,"2"-20"58"-16,-2 20 51 0,0 0 33 0,0 0 31 16,0 0 4-16,7-22 30 0,-7 22 14 15,0 0 7-15,15-12-4 0,-15 12-18 16,29-2-19-16,-29 2-18 0,37 0-22 16,-14 2-20-16,3-2-106 0,-2 0-5 0,4 6-4 15,2-4-10-15,-7 2-12 0,5-3-28 16,-7 2-27-16,-1-3-25 0,1 3-219 15,-5-3-109-15,1 0-100 0,-17 0-200 0,34 0-19 16,-34 0 56-16,28-3-488 0,-28 3-972 16</inkml:trace>
  <inkml:trace contextRef="#ctx0" brushRef="#br0" timeOffset="166790.29">32359 7345 3854 0,'0'0'-32'0,"0"0"34"0,11 14 39 15,-11-14 19-15,0 0 22 0,25 17 20 0,-7-7 12 16,-5-3-3-16,8 4-7 0,-4 1-14 16,-2 0 0-16,-2 0 17 0,0 1 0 0,-2 2 8 15,-3 2-2-15,-8-17 10 0,11 30 5 16,-11-13 4-16,0-17-7 0,-6 43-14 16,1-22-3-16,-1-1 3 0,-3 1 11 0,-5 1 8 15,4-1 3-15,-2-2 5 0,3-2 4 16,9-17 12-16,-20 28-6 0,13-15 2 15,7-13-1-15,-14 23-8 0,14-23-5 0,-8 14-21 16,8-14-78-16,0 0-1 0,-8 23-6 16,8-23 0-16,0 0-3 0,0 0-1 15,0 0-6-15,19 22-4 0,-19-22-5 16,0 0-9-16,45-5-29 0,-45 5-33 0,53-30-33 16,-21 7-152-16,5-7-235 0,1-11-99 15,-1-4-120-15,-1-6-3 0,1-5-640 16,0-4-1193-16</inkml:trace>
  <inkml:trace contextRef="#ctx0" brushRef="#br0" timeOffset="167290.4">33142 6532 4009 0,'-5'-22'-95'0,"5"22"40"0,-6-17 24 15,6 17 12-15,0 0 1 0,0 0 15 16,0 0 8-16,0 0 5 0,-1-24-6 0,1 24 3 15,0 0-2-15,0 0-4 0,0 0 3 16,0 0 2-16,31 0 2 0,-31 0 4 16,0 0-4-16,0 0 21 0,47 5 21 0,-47-5 3 15,0 0 4-15,49 2 7 0,-49-2 6 16,32 4 6-16,-32-4-10 0,32 6 4 0,-32-6-9 16,30 1 7-16,-30-1-12 0,0 0 6 15,37 8-7-15,-37-8 1 16,23 8 4-16,-23-8-7 0,26 12-6 0,-26-12 0 15,22 21-3-15,-10-8-8 0,-1 2 4 16,-11-15 2-16,13 40 11 0,-4-9 0 16,-5-2 12-16,0 8 16 0,-1 3 3 0,-6 10 4 15,-1 4-7-15,-1 16 12 0,-7 3 22 16,3 4 5-16,-8-2 23 0,4 6 12 0,-4-1 30 16,-4-1 24-16,2-2 11 0,-1-4 7 15,-1 0 5-15,-1-3-3 0,2-5-153 16,-3-3-5-16,6-6-1 0,-2-5-8 0,0-12-1 15,8-3-7-15,-1-8-4 0,2 0-6 16,2-7-7-16,-2 0-1 0,1-7-9 16,-2 3-3-16,-1-6-9 0,12-11-21 0,-25 17-27 15,10-11-25-15,-6-4-23 16,-1-2-25-16,22 0-27 0,-55-4-29 0,20-4-323 16,-3 3-280-16,-3 0 51 0,7 5 6 15,-5-3-642-15,-2 2-1200 0</inkml:trace>
  <inkml:trace contextRef="#ctx0" brushRef="#br0" timeOffset="168623.51">28140 9666 4106 0,'-17'3'-143'0,"4"-1"14"16,-2 0 19-16,0 2 13 0,15-4 15 0,-26 3 8 16,10-3 5-16,2 3 6 0,14-3 8 15,-28 0 2-15,10 3-6 0,0-3 12 0,18 0 2 16,-30-3 6-16,15 0 2 15,-4 3 5-15,2-1 2 0,1-1-2 0,-7 2-15 16,4-4-22-16,-3 2-41 0,-1 2-28 16,1-2-27-16,2-1-53 0,-9 1-66 0,5-2-124 15,1-4 13-15,0 7 348 0</inkml:trace>
  <inkml:trace contextRef="#ctx0" brushRef="#br0" timeOffset="168856.07">27455 9621 1589 0,'0'0'92'0,"-11"-6"28"0,11 6 18 16,-11-5 14-16,11 5 8 0,0 0 8 0,0 0 3 15,-12-4-9-15,12 4 3 0,0 0-4 16,0 0-11-16,0 0-20 0,-12-6-15 16,12 6-13-16,0 0-8 0,0 0-10 15,-16-6-11-15,16 6-5 0,0 0-12 16,-16-7 1-16,16 7-12 0,-13-6-4 0,13 6-24 16,-21-4-28-16,21 4-26 0,-21-3-23 15,21 3-36-15,-22-2-18 0,11 2-28 0,11 0-8 16,-30-6-5-16,17 4-26 0,-3-3-13 15,4-1 27-15,-4 2-2 0,2-3 24 16,-2 0-2-16,2-5-20 0,-5-1-30 0,0-4-91 16,0-2-110-16,2 3 43 0,-8-5 101 15</inkml:trace>
  <inkml:trace contextRef="#ctx0" brushRef="#br0" timeOffset="169473.67">26149 8670 1352 0,'-21'-13'42'0,"-3"4"22"0,5-1 21 0,-4 0-4 16,9 3 36-16,-4-4 1 0,2 4-22 15,-5-1-8-15,7 0-10 0,-2 1-11 16,-1-2-8-16,2 3 2 0,3-1-12 15,-4-1-4-15,0 0-5 0,2 1-9 16,0 0-2-16,0-5-4 0,-3 5 2 0,6-1-3 16,-2 0-3-16,4 2-4 0,-5-2 0 15,3-2-7-15,-1 1 2 0,5 1-3 0,2 1 0 16,5 7-1-16,-11-11 0 0,3 5-7 16,8 6-1-16,-4-11 6 0,4 11 0 15,0 0-2-15,-4-15 5 0,4 15-2 0,0 0-9 16,9-15 8-16,3 8-1 0,1-1 8 15,2 0-7-15,4 1 5 0,12-5-1 16,6 2 3-16,-2-2 6 0,8 1 8 16,12 2-3-16,5-4-1 0,2 3 1 0,5 0-8 15,2 3 2-15,8 2-5 0,-2-3 0 16,4 3-4-16,-1 2-2 0,5-2 9 16,0 3-3-16,1-4-7 0,0-1 6 0,1 3-5 15,18-3 0-15,2-1-4 0,2 1 6 16,-3-2-4-16,4-3-5 0,3 3 7 0,2-1-3 15,6 1 23-15,4 1 2 0,5 4-7 16,7-1-1-16,2 0-2 0,6 5-4 16,-3 0 8-16,6 3-10 0,1 3-1 0,3-2-2 15,2 1 6-15,2 3-5 16,1-1-3-16,4-1 3 0,6-3-1 0,-4 5 19 0,5-3-4 16,2 3 0-16,-2-4-3 15,-2 4 5-15,-6-5-7 0,-6 5-6 0,-8-1 11 16,-11-1-15-16,-9 1-2 0,-15-3-25 15,-22-2-54-15,-2-4-73 0,-10-4-97 0,-5-1-209 16,-7-6-55-16,-3 0 12 0,-1-10 61 16,-10 1 296-16</inkml:trace>
  <inkml:trace contextRef="#ctx0" brushRef="#br0" timeOffset="172406.84">24097 5049 534 0,'-18'-11'23'16,"1"5"5"-16,2 2 3 0,0-1 11 0,0 5-13 15,-2-5 12-15,-1 2 3 0,-3 2-3 16,0 1 0-16,-1-4-1 0,-1 4-2 16,-3 0 7-16,-4 0-6 0,1 4 6 0,-2-4-18 15,1 1 2-15,-2 5-15 16,-4-4-11-16,1 6-5 0,5-7-54 0,-2 5-23 0,0-4-58 16,4 4-79-16,-2-3-175 15,0-1 304-15,2-2 28 0</inkml:trace>
  <inkml:trace contextRef="#ctx0" brushRef="#br0" timeOffset="172840.41">22697 5032 409 0,'-25'4'38'0,"11"-2"-2"0,-7 0-13 15,4 2 3-15,2-2-8 0,-4 3-3 0,1 1-2 16,-1-3 10-16,0 5-18 0,-5 0-8 15,3 1 19-15,-4-1-6 0,7-5 19 16,-1 5-14-16,-6-1-3 0,2 4-6 16,-4-3 3-16,-1-6-8 0,-2 5-2 15,-3 1 6-15,1-4 0 0,0 1 1 0,2-5-3 16,-4 2 3-16,0-2-4 0,2 0 5 16,0 0-13-16,-2 2-1 0,2-2 14 15,11-2-1-15,-8 0-12 0,5-1 15 0,-1 1-7 16,2-2 4-16,4 4-1 0,-6-4-3 15,2 0-4-15,0-1-12 0,3 1 8 0,-8-1 1 16,4 1 7-16,-6-2-6 0,1 2 6 16,-1 2-4-16,-1 2 9 0,-10-5-9 15,3 5 8-15,4 0-6 0,-2 0 3 16,6 0 1-16,-3-2 1 0,4 2-5 16,6 0-3-16,-4 0-3 0,5-2 17 0,-3-2-16 15,7 4 5-15,-3 0 0 0,2-3 0 16,-1-3 5-16,2 0-7 0,1 1 2 15,4-3-9-15,3 4 24 0,-4-3-12 0,-2 1-40 16,-4-5-129-16,4 3-333 0,-7-3 479 16,4 4 7-16</inkml:trace>
  <inkml:trace contextRef="#ctx0" brushRef="#br0" timeOffset="173339.77">22618 6000 66 0,'13'8'107'0,"4"-5"-12"0,-17-3-16 16,32 6 29-16,-15-2-8 0,-17-4 12 0,41-4-16 15,-15 8 1-15,4-14 23 16,0 8-15-16,8-5-8 0,-3-2-11 0,0-3-19 16,-2 4 10-16,1-4-8 0,-4-3-15 15,-4 5 1-15,0-5-10 0,-2 2-10 16,3-4-8-16,-1-1 8 0,2 1-9 0,-3-2-4 16,0 0 2-16,0 0-1 0,1 0-1 15,-1-1-7-15,0 3 2 0,-4 2-17 0,-2 2 0 16,1 0-38-16,0 4-41 0,-3-4-24 15,-3 1-89-15,2 1-181 0,-2 0-150 16,7 1 326-16,-2 2 69 0</inkml:trace>
  <inkml:trace contextRef="#ctx0" brushRef="#br0" timeOffset="174957.33">24503 7215 667 0,'-5'24'40'0,"2"-3"-1"0,1-2-13 0,0-4 40 15,2-15 21-15,0 22 17 0,0-22 12 16,0 16 2-16,0-16 16 0,0 0-8 15,0 18 8-15,0-18-7 0,0 0-5 16,2 17-29-16,-2-17-13 0,0 0-8 0,14 15-8 16,-14-15-1-16,12 13-13 0,-3-5-2 15,-9-8-10-15,25 15 0 0,-13-6-4 16,0-1-4-16,-1-3-2 0,3 6 4 16,-14-11-9-16,25 13-4 0,-13-5 0 0,-1 0-1 15,-11-8-4-15,23 13 1 0,-11-8 11 16,1 1-14-16,-1 5-4 0,6-4 1 0,-6 1-1 15,6 0-1-15,3-1 0 0,-3-1-3 16,-3 1 4-16,5 1-3 0,-1-3-5 16,0 3 6-16,-2-4 0 0,4 1 2 0,-7 3-8 15,5-3 0-15,0 1 9 0,-6-2-5 16,2 1-3-16,0-3 6 0,0 4-5 16,6-1 16-16,-7 1 5 0,5-3 9 15,2 1 13-15,-1 0 15 0,1 0 12 16,-2-2 11-16,3 0 4 0,-22-2-15 0,35 4 1 15,-21-3 6-15,-14-1-13 0,30 0-1 16,-30 0-7-16,29 4-12 0,-15-2-3 0,-2-2-2 16,-12 0-10-16,0 0 2 0,35 5-5 15,-20-2-2-15,-15-3-1 0,32 3-9 16,-13 3 5-16,0-2-2 0,-1 1-5 0,3-1-5 16,0 1 3-16,1 3 1 0,2 0-8 15,3 3 9-15,5-2-9 0,0 4 1 0,1 1 2 16,1-3-5-16,-2 0 4 15,0 2-5-15,1-2 2 0,-1 1-9 0,1 1 0 16,-10-8-5-16,0 7 0 0,-4-7 1 16,0 3 7-16,0 1 1 0,-1-2 1 15,-1 1-7-15,4 0 4 0,-3-1 1 0,1 1-2 16,-2-1 1-16,4 3 1 0,3-3 1 16,-3 0-3-16,-3 1 0 0,1 0 6 0,1-3-3 15,-2-1 0-15,-4 3 0 0,5-5-3 16,1 8 5-16,-6-6 1 0,2 0-5 15,2 1 4-15,-3-4 2 0,3 7 0 0,0-6-3 16,1 6-1-16,-3 1 4 0,3-5 1 16,-1 3-6-16,5 0-1 0,-2 5 4 15,4-3-3-15,-11 1 2 0,11 1 0 16,-2 2 3-16,0-4-3 0,2 3-1 16,-1 1 1-16,6-2-1 0,-3 0 0 0,-1-1 3 15,8 3-2-15,-2-5 0 0,0 1-1 16,1 2 3-16,1-2-3 0,-2 3-1 0,1-3 4 15,1 0 0-15,0-1 0 0,-3 3-1 16,1-2 1-16,-3-1-1 0,-3 3 0 16,0-4-1-16,-3 1 2 0,-5 0-2 0,9-1 0 15,-6-2 0-15,3 3 0 0,2 0 0 16,2-4 3-16,-4 1-6 0,5 1 7 16,-1-1-4-16,2 1-1 0,3 0-6 15,5 3 7-15,-1-1-5 0,3-1 4 0,5 2-4 16,-2-1 1-16,0-1 6 0,14 4-8 15,-11-1 15-15,5-3-10 0,-2 1-5 16,5 3 1-16,4-3 2 0,-2-4 3 0,1 1 0 16,-9 0 3-16,-1 2-3 0,2-6-3 15,0 5 0-15,-2-2 1 0,-1-1 7 0,2-1-9 16,-4 0 5-16,-2 2-3 0,1-2-2 16,-2 2 1-16,1-3-6 15,-1 1 6-15,-2-2 2 0,1 4 0 0,-7-4-4 16,3 0 1-16,-4 0 2 0,1 0 3 0,3 0-8 15,-3 2 4-15,-2-2-2 0,0 0 1 16,-1 0 5-16,2 0 0 0,-2 0-4 16,-2 0-1-16,1-2 1 0,2 2 0 15,0 0 1-15,0 0-3 0,-1-4 4 0,2 2 3 16,0 1-5-16,2-3-2 0,3 2 2 16,3-2 3-16,1 2-4 0,-2 0 0 0,5 4-4 15,0-2 5-15,0 0 3 0,1 2-8 16,-1 2 6-16,5 2-5 0,6-3 3 15,1 4 4-15,3 0-6 0,-6 0 2 0,11-1-2 16,-4 1 5-16,7 1 1 0,2 1-1 16,2 2-4-16,1 2 3 0,6 4-3 15,-6-2 0-15,6 0-3 0,-4 4 3 16,2-2 1-16,-7 0 1 0,-2-2 2 0,-3-2-5 16,-4-2 6-16,-4 2-5 0,3 0 0 15,-5 3 2-15,4-7 3 0,-4 4-2 16,4 0 3-16,2 2-6 0,2-6 0 0,0 3 10 15,2 1 2-15,-2-2-1 0,1 2 4 16,1 0-8-16,2 0 0 0,0 2 3 0,1 1-4 16,-1-2 1-16,5 5-1 0,-6-2 2 15,9 3-4-15,-7 1 2 0,1 0 5 16,1-2-5-16,-7-1 0 0,-2-3-1 16,-4 0-6-16,1-1-2 0,-17-7 3 15,4 4 2-15,-8-7-3 0,-6 2 0 0,-6-6-41 16,-4 1-45-16,-20-1-41 0,34-7-31 15,-24 3-57-15,-10 4-88 0,13-21-212 0,-13 21 6 16,-4-24 12-16,-5 7 229 0</inkml:trace>
  <inkml:trace contextRef="#ctx0" brushRef="#br0" timeOffset="177406.42">15486 9782 5245 0,'0'0'136'0,"7"11"11"0,-7-11-23 15,0 0-13-15,0 0-2 0,0 0-1 0,4 10 1 16,-4-10-1-16,5 7-4 0,-5-7-13 15,7 11-3-15,-7-11-14 0,9 14-4 0,-4-7-7 16,2 0-13-16,3 1-10 0,3 0-13 16,-4-7-45-16,-9-1-55 0,19 8-66 15,-2-5-61-15,-5-1-49 0,2 0-49 0,2 0-36 16,-4 4-70-16,-3-2-61 16,0 1-116-16,1 3 39 0,-6-1-428 0,-4-7-532 15</inkml:trace>
  <inkml:trace contextRef="#ctx0" brushRef="#br0" timeOffset="177789.38">15348 10067 2762 0,'-12'4'-142'0,"-7"-2"21"16,6-1 45-16,13-1 14 0,0 0 5 15,-28-1 2-15,28 1 7 0,0 0 6 0,0 0-3 16,-13-6 10-16,13 6 4 0,0 0 6 16,0 0 0-16,0 0-1 0,0 0 34 0,5-13 6 15,-5 13 16-15,0 0 4 0,0 0 0 16,0 0 20-16,0 0 13 0,0 0 11 0,0 0 2 16,0 0-3-16,0 0-5 0,0 0-6 15,0 0-9-15,0 0 3 0,0 0 2 16,0 0-5-16,0 0 8 0,22 28 0 0,-22-28-5 15,10 11-6-15,-3-5-3 0,-7-6-9 16,10 15-4-16,-4-12-4 0,-6-3-6 0,11 14-4 16,-9-7-4-16,-1 0-2 0,-1-7-21 15,0 16-20-15,2-5-36 0,-2-11-40 16,0 15-26-16,0-15-23 0,-2 19-56 16,2-12-55-16,0-7-71 0,-1 11-100 0,1-11-17 15,0 11 282-15</inkml:trace>
  <inkml:trace contextRef="#ctx0" brushRef="#br0" timeOffset="177973.31">15295 10382 1638 0,'-2'8'77'0,"-1"5"6"0,3-13 63 16,-3 14 0-16,-1-6 17 0,4-8 14 0,-7 19 9 15,7-11-4-15,0-8-3 0,-8 20-4 16,5-7-11-16,1 2-32 0,0-5 6 0,2 3-14 16,0-13-7-16,0 20-15 0,4-11-1 15,-1-1-9-15,-3-8-12 0,19 17-20 16,-8-15 3-16,4-2-13 0,6 0-45 15,2-6-76-15,5-1-85 0,4-1-105 16,-2-7-215-16,2 0-67 0,7-3 33 0,-4 2-129 16,10-6-56-16</inkml:trace>
  <inkml:trace contextRef="#ctx0" brushRef="#br0" timeOffset="178190.02">17246 10009 1829 0,'15'-13'-315'16,"2"3"-120"-16,-1 1 133 0,0-4 69 15</inkml:trace>
  <inkml:trace contextRef="#ctx0" brushRef="#br0" timeOffset="178474.36">19673 10090 1472 0,'21'-4'146'15,"2"-2"26"-15,2-1 24 0,-2 1-13 16,14-2 2-16,-2 1 3 0,1 0 3 0,-1-1 1 16,4 2-12-16,1 3 0 15,1-1-29-15,5 2-17 0,-3 4-13 0,-1 2-19 16,0-3-17-16,-1 7-23 0,16 0-22 15,3 1-61-15,-2 8-60 0,7-6-53 0,3 6-45 16,9-2-38-16,-1-4-57 0,18 5-52 16,-13-4-38-16,17 1-280 0,-3 2-67 15</inkml:trace>
  <inkml:trace contextRef="#ctx0" brushRef="#br0" timeOffset="178689.58">21695 10189 2159 0,'-2'-19'10'0,"2"8"11"0,0 11 16 0,2-23 11 15,1 8 15-15,2-3 16 0,4 1 8 16,-1-2 5-16,4-2 17 0,-1 3 2 0,-2-3-5 16,6 0-5-16,-4 6-8 0,1 0-18 15,-1 1-5-15,0-4-21 0,1 9 1 16,-5 0-6-16,2 1-19 0,0-1-20 0,3 1-17 16,0 4-25-16,6 1-30 0,-4 3-29 15,7-2-27-15,6 0-28 0,-1 4-9 0,4-2-20 16,2 2-54-16,-4-2-86 0,6 0-145 15,-2 0 36-15,-4 0 298 0</inkml:trace>
  <inkml:trace contextRef="#ctx0" brushRef="#br0" timeOffset="179189.62">24898 9943 2398 0,'0'0'226'0,"0"0"42"16,0 0 43-16,0 0-11 0,0 0 4 15,0 0 15-15,0 0 11 0,0 0 15 0,36 4 21 16,-36-4-5-16,0 0-45 0,0 0-9 16,0 0-9-16,0 0-15 0,13 0-15 15,-13 0-11-15,0 0-13 0,0 0-137 0,0 0-41 16,0 0-4-16,19 9-1 0,-5-5-5 16,4 5-5-16,0-1-2 0,7 1-3 0,-3-2 0 15,5 1-2-15,-4 0-2 0,2-1-3 16,-4 1-18-16,2 3-21 0,-3-5 0 0,2-1 0 15,-3 1 0-15,0 0 0 16,0-1 0-16,-1-1 0 0,3 2 0 0,-4-1 0 16,1-3 0-16,-2 0 0 0,-2 3 0 15,4-2 0-15,-6 0 0 0,2-1 0 0,-14-2 0 16,22 5 0-16,-12-2 0 0,-10-3 0 16,14 4 0-16,-14-4 0 0,0 0 0 0,16-4 0 15,-16 4-1-15,11-8-133 0,-8 0-23 16,-1-1-24-16,-2-4-169 0,2 0-431 0,-2 2 66 15,-2-8-926-15,0 2-1561 16</inkml:trace>
  <inkml:trace contextRef="#ctx0" brushRef="#br0" timeOffset="179456.34">25343 9574 5072 0,'0'0'-49'0,"-11"-8"36"16,11 8 66-16,0 0 54 0,0 0 48 15,0 0 35-15,-16 27 0 0,13-13 6 0,1 3 20 16,-4 6 13-16,-4 3 1 0,1 2-2 16,-2 8 3-16,-2 0 3 0,-2-1-8 15,-2 2-120-15,2-1-40 0,-4 4-5 0,3-5-5 16,0 1-6-16,-3-6-5 16,3 0-5-16,-2-2-4 0,4-5-5 0,7-5-4 15,-3-3-8-15,1 1-16 0,5-7-21 16,2 2-32-16,2-11-47 0,0 0-48 0,0 0-115 15,0 0-555-15,0 0 88 0,34-31 56 16,-11 4-789-16,0-7-1303 0</inkml:trace>
  <inkml:trace contextRef="#ctx0" brushRef="#br0" timeOffset="180106.2">26014 9587 5067 0,'-12'-8'54'15,"3"3"65"-15,9 5 47 0,-11-8 29 16,11 8 2-16,0 0 8 0,0 0 26 0,0 0-7 15,0 0 1-15,0 0-11 0,0 0-8 16,0 0-4-16,38-4-8 0,-18 12-99 0,4-4-33 16,1 5-1-16,3 2-1 0,0 1-3 15,4-1-1-15,2 6-3 0,-3-6-4 0,3 2-5 16,-2 2-4-16,0-2-5 0,0 1-3 16,1-3-3-16,-3 2-10 0,-3-6-19 0,1 4 0 15,-2-3 0-15,1-4 0 16,-3 1 0-16,-2 1 0 0,-1-4 0 0,-6-2 0 15,0-2-17-15,1 0-68 0,-6-3-36 16,-1-3-34-16,-1-5-41 0,-6 0-475 16,-4-4-89-16,0-2 85 0,-5-3-873 0,-4-1-1386 15</inkml:trace>
  <inkml:trace contextRef="#ctx0" brushRef="#br0" timeOffset="180473.63">26474 9186 4433 0,'0'0'-117'0,"0"0"55"16,0 0 43-16,0 0 19 15,0 0 29-15,0 0 48 0,0 0 44 0,0 0 18 16,0 0 34-16,-18 45 20 0,9-19 10 16,-3 4 6-16,-2 5-3 0,-2 7-14 0,-6 5-6 15,0 5 18-15,-5-1-2 0,5 1 6 16,-7 4 13-16,8-1-16 0,-2-4-5 0,-2-1-11 15,5 1-25-15,5-8-113 0,-4-2 1 16,2 2-2-16,2-3-3 0,0 1-4 0,2-5 1 16,2-1 0-16,3-7-3 0,5-3-2 15,-3-1 0-15,2-3-1 0,4-5-1 16,0 3-4-16,6-2-3 0,1 2-3 16,4-8-7-16,7 2-20 0,2-1 0 15,2-3 0-15,14 0 0 0,-3-3 0 0,9-2 0 16,-1-4 0-16,7-4-50 0,-2-2-61 15,10-7-39-15,-3-4-38 0,-1-1-328 0,-3-1-258 16,0-4 86-16,-4-3-913 0,-2-2-1483 16</inkml:trace>
  <inkml:trace contextRef="#ctx0" brushRef="#br0" timeOffset="180839.47">27547 9630 5089 0,'10'-15'-33'16,"-3"2"69"-16,1 4 63 0,-5-1 38 0,-3 10 10 16,7-11-9-16,-7 11-4 0,1-10-4 15,-1 10-1-15,0 0-8 0,0 0-12 0,0 0-8 16,0 0 0-16,0 0 11 0,-49 4 9 16,30 7-4-16,-1 6 9 0,-4 4 11 0,-6 2 14 15,0 5 1-15,-4 6-3 0,0-3-64 16,1 9-30-16,3-1 1 0,0 4 0 15,1-2-1-15,7 7 4 0,3-10 2 0,6 6-2 16,4-1 0-16,0-3 1 0,0-6-2 16,6-1-33-16,3-1-25 0,0-4 0 0,3-4 0 15,6 1 0-15,0 1 0 16,0-4 0-16,6-1 0 0,0-2 0 0,4-4 0 16,3-6 0-16,2 3 0 0,-3-9 0 15,9 3 0-15,-2-8 0 0,2-4 0 0,10-3 0 16,-5-8 0-16,14 0-87 0,-4-13-131 15,0 2 17-15,0-6-363 0,0-5-202 0,-2-1 79 16,4 3-902-16,2 1-1461 0</inkml:trace>
  <inkml:trace contextRef="#ctx0" brushRef="#br0" timeOffset="181022.5">28360 9638 5451 0,'9'-8'50'16,"4"2"54"-16,-13 6 39 0,17-3 10 0,-17 3 0 15,21-4-13-15,-21 4-13 0,24 0-8 16,-24 0-21-16,26 5-9 0,-9-3-10 0,-4 8-5 16,2-2-16-16,0-3-39 0,-2 4-68 15,-5-1-73-15,2 1-95 0,-1 1-90 0,-4-1-78 16,-1-1-155-16,-2 1-125 0,-2-9 63 16,-2 15-474-16,2-15-789 0</inkml:trace>
  <inkml:trace contextRef="#ctx0" brushRef="#br0" timeOffset="181222.45">28508 9906 3479 0,'-10'11'25'0,"3"2"52"0,-1 4 67 16,-1 0 45-16,1 5 30 0,1-1 22 16,-6 3 31-16,-1 12 6 0,0 4 12 0,-4-2 26 15,4 4-28-15,-3 1-3 0,-4 4-15 16,3-8-1-16,-2-1-25 0,0 1-20 16,-1-3-26-16,4 0-20 0,1-3-83 0,-2-7-49 15,6 1-5-15,5-12-7 0,-2-2-3 16,2 0-6-16,2-4-10 0,5-9-23 0,0 0-26 15,0 0-27-15,0 0-30 0,0 0-233 16,51-49-148-16,-18 14-179 0,6-8-37 16,6-6-4-16,-1 2-598 0,4-7-1143 15</inkml:trace>
  <inkml:trace contextRef="#ctx0" brushRef="#br0" timeOffset="181555.84">29085 9680 4124 0,'10'-7'-52'0,"-1"0"34"0,0 1 33 16,-9 6 20-16,17-4 23 0,-17 4-4 16,21-5 3-16,-21 5 17 0,34 5 23 15,-18-1-3-15,3 5 12 0,6 1 14 0,-2 7 19 16,-3-2 19-16,-1 5 2 16,2 3 4-16,-1 5 7 0,-1 0 8 0,-7 6-3 15,-3 3 9-15,2-3 3 0,-6 9 6 16,-3 4 5-16,-4-10-1 0,-2 8-3 0,-6 4 4 15,1-4-5-15,-3 2-76 0,-2-4-65 16,-2 0-4-16,-2-3-6 0,-6 5-3 0,4-8-3 16,-5-3-4-16,-3 3-5 0,3-3-2 15,-1-9-8-15,-1 1-14 0,-1-4-15 16,-1-1-24-16,-4-4-23 0,4-2-22 0,-1-2-28 16,-4-6-172-16,8-4-261 0,-2 0-198 15,3-3 42-15,-3-6 25 0,6-1-597 16,-5-2-1124-16</inkml:trace>
  <inkml:trace contextRef="#ctx0" brushRef="#br0" timeOffset="182488.83">26239 10757 3868 0,'0'0'-128'0,"-9"-12"42"0,9 12 40 16,0 0 19-16,-12-7 4 0,12 7 11 0,0 0 4 15,-7-7 8-15,7 7 12 0,0 0-2 16,0 0 1-16,-13-6 5 0,13 6 4 0,0 0 2 15,0 0 7-15,0 0-1 0,0 0 3 16,0 0-2-16,0 0 7 0,0 0-7 16,0 0 7-16,0 0 2 0,0 0 1 15,0 0-4-15,0 0-4 0,0 0 6 16,0 0 9-16,50 19-6 0,-31-14 4 0,6 3-1 16,3 0 9-16,2 1 11 0,9 2-3 15,0 2 4-15,5-4 3 0,6 7-10 0,2-1 1 16,1-1-13-16,3 3-3 0,2 0-6 15,0-2-4-15,9 2-3 0,-3 0-4 0,10-2-2 16,-1 2-2-16,15 6 6 0,6-1-13 16,1-3 5-16,3 2 3 0,5-3-4 15,0-1-7-15,0-2 14 0,6 0 9 16,-3-2-13-16,2-5 18 0,-5 5-11 16,-4-6 12-16,3 6-12 0,-3-3-2 0,-14-5-6 0,-7 2-5 15,1 0-4-15,-3-6 2 16,-7 5-8-16,-4-6 1 0,-5 0-25 0,-12 0-49 15,-2-2-30-15,-9-3-25 0,-3 1-28 16,-8 0-42-16,1-7-64 0,-7 1-55 16,-7-1-145-16,-6-4-74 0,1 4-10 0,-6-8-139 15,-1-7-157-15</inkml:trace>
  <inkml:trace contextRef="#ctx0" brushRef="#br0" timeOffset="183022.21">27206 9187 2347 0,'-22'-1'31'0,"22"1"16"15,0 0 31-15,0 0 22 16,-15 0 7-16,15 0 12 0,0 0 14 0,0 0 7 16,0 0 1-16,0 0-20 0,0 0 5 0,31 24-3 15,-21-17 3-15,1-1-9 16,0 2-14-16,3-1-2 0,0 3-3 0,4-1-19 15,-4 0-7-15,4-1-9 0,-6-1-12 16,6 5-6-16,-6-5-11 0,4 0-5 0,0 3-47 16,2-3-34-16,-2 3-38 0,1-2-39 15,0-3-37-15,2 4-15 0,-5 1-39 0,5-5-66 16,-3-3-214-16,-5 0-17 0,-11-2-125 16,22 4-59-16</inkml:trace>
  <inkml:trace contextRef="#ctx0" brushRef="#br0" timeOffset="183406.86">27504 9566 2260 0,'0'0'9'0,"11"11"16"0,-11-11 21 16,12 6 6-16,-12-6-2 0,9 4-1 15,-9-4-5-15,0 0-3 0,14 7-4 16,-14-7 2-16,0 0-10 0,0 0 1 0,14 6-5 16,-14-6-4-16,0 0 1 0,16 2 1 15,-16-2-5-15,0 0-4 0,0 0-29 0,14 4-56 16,-14-4-93-16,0 0-124 16,0 0-172-16,0 0-30 0,0 0 123 0,0 0 98 15</inkml:trace>
  <inkml:trace contextRef="#ctx0" brushRef="#br0" timeOffset="183606.48">27448 9634 1326 0,'-9'13'43'15,"-2"0"31"-15,1 0-17 0,1 6 0 16,-4 3 9-16,-2 1 15 0,0 7 5 0,-4 3 5 16,0 3-21-16,1 2 10 0,-2 1 7 15,2 0 1-15,-3 10-5 0,4-8-14 16,4-3-6-16,0-1-2 0,-4-1-8 15,6-2 2-15,0-4-14 0,7-6-5 16,-2-5-51-16,1 0-84 0,5-6-130 0,5 2-216 16,-1-8-40-16,-4-7 107 0,19 14 98 15</inkml:trace>
  <inkml:trace contextRef="#ctx0" brushRef="#br0" timeOffset="184305.46">28809 10029 1334 0,'0'0'6'0,"0"0"2"0,0 0-13 15,0 0 2-15,0 0 11 0,0 0-31 0,0-15-10 16,0 15-16-16,0 0 1 0,0 0-10 16,0 0-9-16,15-7-1 0,-15 7 16 0,0 0-8 15,0 0 26-15,15-2 16 0,-15 2 4 16,0 0 14-16,0 0 0 0,17-4 11 16,-17 4-19-16,0 0 3 0,15-1 19 0,-15 1-17 15,0 0 1-15,19 0 4 16,-19 0 3-16,0 0 2 0,23 0 8 0,-23 0-4 15,14 1 34-15,-14-1 1 0,0 0 16 16,14 4 24-16,-14-4-11 0,0 0 15 0,0 0 16 16,18 0 19-16,-18 0 1 0,0 0 14 15,0 0 5-15,0 0-22 0,14 2-4 16,-14-2 3-16,0 0-10 0,0 0-8 0,0 0-6 16,0 0-12-16,16 2-10 0,-16-2-4 15,0 0-9-15,0 0-3 0,0 0-8 0,17 1 1 16,-17-1 2-16,0 0-6 0,15 8-5 15,-15-8-8-15,14 6-8 0,-14-6 0 16,12 5-3-16,-12-5-1 0,21 6-6 0,-10 0 0 16,3-5-7-16,-3 3-19 0,3 0-13 15,-14-4-27-15,21 4-17 0,-12 0-29 0,-9-4-4 16,23 1-9-16,-23-1-4 16,17 4-4-16,-17-4-8 0,17 2-4 0,-17-2-9 15,17 0-10-15,-17 0-40 0,13-6-92 16,-13 6-118-16,15-5 32 0,-15 5 99 15</inkml:trace>
  <inkml:trace contextRef="#ctx0" brushRef="#br0" timeOffset="184838.54">29257 9849 1286 0,'0'0'12'16,"0"0"8"-16,0 0 5 0,0 0-7 16,0 0 1-16,0 0-8 0,0 0-4 15,0 0 12-15,0 0-15 0,40 13 4 16,-40-13-2-16,5 8 13 0,-5-8-7 15,0 0 17-15,8 11-15 0,-8-11 12 0,6 12-7 16,-6-12 27-16,0 0-14 0,-4 17 8 16,4-17 1-16,-5 18-2 0,5-18-10 15,-9 19 6-15,2-6-12 0,2 0 14 0,-3 6-29 16,0-2 1-16,-1 5 6 0,2-1-1 16,0 7 10-16,-5 0-15 0,3 0 4 0,0 2 0 15,-1-2 1-15,2 2 2 0,-3-2-7 16,1 3-2-16,1 0 12 0,0-3 5 0,0 1-2 15,3-1 20-15,-3-2 5 0,0 1-1 16,0-5 9-16,4-2 16 0,-4 1-1 16,5-2 0-16,-1-5-1 0,1-2-1 15,-1-1-1-15,4-2 1 0,1-9 6 16,-8 20-5-16,8-20-7 0,-3 13-1 0,3-13-5 16,-4 9-9-16,4-9-5 0,0 0-3 15,-4 13-6-15,4-13-14 0,-7 7-2 16,7-7-17-16,-12 8-25 0,12-8-35 0,-11 8-43 15,2-3-33-15,9-5-45 0,-19 4-74 16,4 0-130-16,15-4-65 0,-30 1-13 0,12 5 266 16</inkml:trace>
  <inkml:trace contextRef="#ctx0" brushRef="#br0" timeOffset="185872.34">27328 11321 1669 0,'-13'2'37'0,"13"-2"18"0,-23 8 27 16,23-8 17-16,0 0 13 0,-20 3 15 0,20-3 9 16,-10 2 21-16,10-2 3 0,0 0-2 15,0 0-1-15,0 0-5 0,0 0-6 0,-33-5-16 16,33 5-10-16,-27 0-9 0,27 0-8 15,-30-6-11-15,17 4-10 0,13 2-5 16,-39-6-13-16,20 3-10 0,-2 1 1 0,1-3-3 16,-4-2-14-16,3 6-2 0,-4-5-17 15,3 0 0-15,-6-1-10 0,4-1-9 16,-5 1-11-16,1 1-8 0,4-1 1 16,-8-4 3-16,-4-1-14 0,5-1 0 0,-3 4-8 15,-3-5 3-15,1 0-2 0,1 0 1 16,0 1-1-16,3 2 1 0,0-2 7 15,-1 2-3-15,3 0-4 0,-2-2 4 0,-2-1-3 16,2 1 9-16,6 4-4 0,-1 1-1 16,4-3 1-16,-5 2 4 0,-4-3 2 0,5 7 4 15,3-4 2-15,-3-1 2 16,3 3-4-16,-4-1 6 0,0-3 4 0,2 7-4 16,-8-7 5-16,3 4-3 0,-6-3 3 15,5 3 0-15,-3-5 2 0,7 5 1 16,-1-1-2-16,-4-1 4 0,5 1 1 0,2 1-1 15,-4-1-1-15,6-1 2 0,-3 1 1 16,1 1-6-16,3 0 3 0,-1-1 1 0,5 1-1 16,-4-1 1-16,5 3 0 0,-4-3-12 15,2 4-8-15,2-5-3 0,-3 1-3 16,-1-1 2-16,-1 2-2 0,-1-5 3 0,1 3 3 16,2 0-7-16,-2-3 0 0,0 3 9 15,0-5 2-15,1 4-6 0,2 0 7 0,2 1 2 16,2 1-1-16,-1-1-3 0,2 0 15 15,0 1-11-15,4 0 10 0,-1 3-2 16,1-3 1-16,-3 5-1 0,14 3-1 16,-11-8 4-16,11 8 6 0,-11-9-3 15,11 9-1-15,0 0 4 0,0 0 1 0,0 0-1 16,0 0 10-16,0 0 10 0,0 0 1 16,38 0 0-16,-12 9 16 0,13 0-8 0,12 6-1 15,13 2 9-15,1 4-4 0,24 7-13 16,6 0 0-16,10 6 7 0,2-4 1 15,11 0-6-15,8 5-4 0,5 5 2 16,4-4-6-16,6 1 0 0,2-2 1 16,0 1 3-16,4-6-8 0,3-2-3 0,-4-1 0 15,-2-7-2-15,-5-1 7 0,-2-2-5 16,-10-2-5-16,-5-7 0 0,-7 1 3 0,-4-2-4 16,-23-7 1-16,-4 2-2 0,-3-2-2 15,-7-2 2-15,-2 0 2 0,-8-3-7 0,-2 3 5 16,-9-5 2-16,-7 0-1 0,-5 0 0 15,-1 2-5-15,-7 1-3 0,-4-4-28 16,-4 3-29-16,1-3-30 0,-5 0-50 0,0 3-63 16,1-4-78-16,-1-1-118 0,-2 3-39 15,-1 0-86-15,2 3 208 0</inkml:trace>
  <inkml:trace contextRef="#ctx0" brushRef="#br0" timeOffset="-187510.07">12754 6228 808 0,'-17'10'36'0,"-2"1"-13"0,4 3-9 16,0-4 15-16,-4 6-70 0,-1-1-134 16,-8 3-445-16,0-1 594 0,-4 2 8 15</inkml:trace>
  <inkml:trace contextRef="#ctx0" brushRef="#br0" timeOffset="-187227.42">11743 6739 38 0,'-15'-4'118'0,"-2"-2"-11"0,4 1 3 15,-2-3-33-15,-2 1 7 0,-2-1-2 16,1-1-16-16,-6-3 4 0,3-1 18 0,-2 4 0 16,5-6 6-16,0 0 16 0,4-6-11 15,0 1-21-15,9-3-7 0,-1-5-11 16,8 0 3-16,5-6-9 0,9-5-10 0,0-2 2 15,11-2-16-15,10-6 13 0,3 6-13 16,6-6-4-16,13-5-4 0,13-1-10 16,4 1 1-16,4 1-9 0,10 3-1 0,4-1 0 15,2 4-13-15,9 6-17 0,1 6-49 16,7 3-58-16,-2 2-167 0,-1 3-212 16,8 6-144-16,-5 5 616 0,6 4 15 15</inkml:trace>
  <inkml:trace contextRef="#ctx0" brushRef="#br0" timeOffset="-187011.33">14853 5783 575 0,'53'13'132'0,"5"-8"5"16,6 5 16-16,2-5-11 0,1 3-18 15,3-3-1-15,3-1 42 0,-2 8-15 0,-4-1-8 16,0-8-30-16,-6 7-18 0,-3-5-8 16,2 3-11-16,-6-3 0 0,-6 1-10 15,-6-6-5-15,-1 0-9 0,1 0-1 16,-10-2-6-16,-6-2-6 0,1-3-5 15,-7-4-22-15,4-2-31 0,-1-14-55 0,4-1-35 16,0-15-64-16,-1-11-140 0,6-6-187 16,6-21 17-16,5-12 223 0,2-4 33 0</inkml:trace>
  <inkml:trace contextRef="#ctx0" brushRef="#br0" timeOffset="-186894.17">17355 3778 1063 0,'20'-39'16'0,"-2"1"19"0,2-1-9 0,2-6-18 0,5-5 26 15,-1-3-28-15,1-1 20 16,5-3-34-16,-2-1-16 0,0-6-59 16,3 1-97-16,-3-3-146 0,-5 2 124 0,5-2 66 15</inkml:trace>
  <inkml:trace contextRef="#ctx0" brushRef="#br0" timeOffset="-186527.17">18002 1644 340 0,'0'-37'89'0,"-2"5"34"15,0 0 28-15,2 6-12 16,0-2 59-16,2-2-24 0,-2-2 26 0,0 2 4 16,2 0 27-16,-2 6-18 0,0 3 7 15,2 2 2-15,-2-1-10 0,0 20-20 0,0-25-25 16,0 25 17-16,0 0 21 0,0 0-7 15,0 0 8-15,0 0-1 0,0 0 8 16,43 66 10-16,-22-30-1 0,-1 12 5 0,6 3-11 16,-1 5 1-16,3 4-24 0,4-2-29 15,-6 6-10-15,4-1-11 0,4-1-11 16,-6-3-20-16,2-1-6 0,0-6-11 0,-3 3-19 16,0-10 3-16,-10-6-11 15,0-7-9-15,-6-4-14 0,0-7-30 0,1-3-30 16,-5-3-53-16,-3-6-73 0,-4-9-86 15,0 0-90-15,0 0-79 0,0 0-119 0,0 0-148 16,4-45 51-16,-3 18-444 0,1-9-737 16</inkml:trace>
  <inkml:trace contextRef="#ctx0" brushRef="#br0" timeOffset="-186311.34">18499 1624 3305 0,'-8'-30'-19'16,"2"3"31"-16,1 7 27 0,1 5 20 15,3 0 18-15,1 15 0 0,-10-15 11 0,10 15 16 16,0 0 40-16,0 0 12 15,-36 23 15-15,14 5 6 0,-6 14 2 0,-7 13 4 16,-6 5-3-16,-3 19-5 0,-11 5 0 16,-5 4 8-16,0 2-30 0,-2 2-20 15,-1-4-12-15,3-1-14 0,-2-3-8 0,2-7-8 16,5-6-13-16,0-13-11 0,4-11-6 16,1-4-55-16,2-7-86 0,-4-8-101 0,-1-10-133 15,-5-10-163-15,4-8-197 0,-6-13 72 16,-9-12-492-16,-11-21-836 0</inkml:trace>
  <inkml:trace contextRef="#ctx0" brushRef="#br0" timeOffset="-185727.13">15792 1550 3480 0,'-9'-18'-44'0,"4"3"28"16,-4 2-2-16,-4-2 5 0,-1 2 24 0,3 4 23 15,-6-5 10-15,4 1 1 0,-2 4 0 16,-3-3-7-16,0 3 1 0,0 1-5 0,5 3-2 16,-2 3-3-16,15 2-5 15,-30 2 1-15,13 6-5 0,0 2-2 16,-2 6-4-16,2 3 1 0,-1 7-3 0,2-6 1 15,-2 14 0-15,6-10-3 0,3 8-4 16,0-10 1-16,4 7-3 0,-2-6 3 0,4-5 0 16,3 1 2-16,0-6 3 0,0-13 0 15,3 21 10-15,-3-21 11 0,0 0-10 16,19 1-6-16,-19-1 0 0,36-27-2 0,-13 4-2 16,1-6 0-16,0-5-4 0,0-10 3 15,-1-5-7-15,0-1 2 0,-7-7 1 16,2-1-7-16,-8 12 5 0,2-11-1 15,-3 3-1-15,-3 1-3 0,-1 3 7 16,-5-5-7-16,0 12 3 0,2 6 23 0,0 3 6 16,0 4 8-16,-2 5-8 0,0 3-3 15,2 7-4-15,-2 15-5 0,-2-21-2 0,2 21 23 16,0 0 16-16,0 0 6 0,0 0 10 16,0 0 19-16,19 44 13 0,-14-13-1 15,4 11 8-15,1 3-4 0,-4 5-5 0,-1 1-11 16,4 5-10-16,0-3-7 0,0-1-13 15,0-1-7-15,-1-1-6 0,-4-5 0 16,1-3-7-16,1-6-8 0,-3-7-7 0,-1-3 1 16,5-5-10-16,-2-4-6 15,-3-2-47-15,-2-15-59 0,5 15-86 0,-5-15-89 16,0 0-91-16,0 0-80 0,21-24-167 16,-5 1 51-16,-3-5-391 0,8-4-474 15</inkml:trace>
  <inkml:trace contextRef="#ctx0" brushRef="#br0" timeOffset="-185526.17">16219 1102 3021 0,'11'-11'-6'16,"-6"8"11"-16,3-3 19 0,-8 6 20 16,0 0 62-16,0 0 5 0,0 0 2 15,21 37 29-15,-18-16 8 0,3 6-1 0,-2 8 8 16,-2 0-5-16,0 3-4 0,-2 2-18 16,2-2-20-16,-2 11-4 0,0-11-17 15,0 2-8-15,0-11-14 0,0 1-5 16,0-2-5-16,2-7-11 0,-2-2-39 15,1-4-59-15,-1-15-98 0,0 0-96 0,6 2-104 16,-6-2-222-16,11-30 34 0,-8-4-16 16,2-9-142-16,-1-7-188 0</inkml:trace>
  <inkml:trace contextRef="#ctx0" brushRef="#br0" timeOffset="-185361.11">16457 753 2495 0,'1'-10'60'0,"1"-4"16"0,-2 14 12 16,0-13 9-16,0 13-9 0,0 0-9 15,0 0-4-15,3-9-11 0,-3 9-8 16,0 0-5-16,0 0-12 0,0 0 1 16,0 0-3-16,13 39-12 0,-8-25-53 0,7-1-71 15,1-2-85-15,3 2-98 0,0-2-155 16,6-5-54-16,5-2-27 0,5 1 216 16</inkml:trace>
  <inkml:trace contextRef="#ctx0" brushRef="#br0" timeOffset="-185044.41">16967 814 1886 0,'11'-4'78'15,"-11"4"7"-15,10-2-1 0,-10 2-7 0,0 0-8 16,0 0-5-16,0 0-1 0,0 0-8 16,0 0-10-16,-30 28-5 0,7-11-11 0,2 4 10 15,-5 3-11-15,6 4 3 16,-5 0-5-16,10 1 2 0,-2 3-10 16,8-3 4-16,3 0-6 0,0-5-4 0,6 2 2 15,6 2 5-15,0 4-4 0,9 0 0 16,4 3 16-16,1 1 10 0,8 7 12 0,2 2 10 15,-2-1 22-15,4-3 15 0,-4 2 7 16,-1-2 14-16,3 2 21 0,-14-13-20 16,7 4 22-16,-6-4 20 0,-6-5-2 0,5-7 7 15,-9 3 7-15,-2-12 11 0,-3 6-7 16,-2 4-9-16,0-19-14 0,-9 26-13 16,-3-13-11-16,-6 4-30 0,-5 0-14 15,-5 4-3-15,-4-7-7 0,2-1-12 16,-2 3-46-16,-3-7-83 0,3 2-92 0,0 1-145 15,8-8-232-15,3-3-124 0,-1-2 62 16,5-7-413-16,2-1-620 0</inkml:trace>
  <inkml:trace contextRef="#ctx0" brushRef="#br0" timeOffset="-183878.16">25417 7481 3327 0,'-23'6'-49'0,"2"-4"3"16,2 2-2-16,6-4 6 0,-1 1 8 15,14-1-3-15,-16 4 8 0,16-4 7 0,0 0 6 16,0 0 11-16,-16 0 16 0,16 0-1 15,0 0-1-15,0 0 0 0,0 0-5 0,0 0 2 16,0 0-3-16,0 0 5 0,0 0 0 16,0 0-10-16,0 0 3 0,0 0-5 15,21 23 3-15,-21-23-5 0,0 0 2 0,11 7-1 16,-11-7-7-16,0 0-3 0,0 0-4 16,2 11 4-16,-2-11 2 0,0 0-2 15,0 0 0-15,0 0 3 0,-7 13 3 16,7-13 2-16,0 0 3 0,-8 8-2 0,8-8-2 15,0 0 13-15,0 0 2 0,0 0-1 16,0 0-2-16,0 0-1 0,0 0 2 16,0 0-3-16,0 0 0 0,-5-32 0 0,5 13 2 15,2 3-1-15,-2-5 9 0,2 0-4 16,1-3 2-16,6 0-5 0,-2-3 0 0,4 1 3 16,1-2-6-16,4-2 4 0,-2-2-8 15,7 2 2-15,0 2 2 0,-1-1-4 16,1 0 2-16,0 1-3 0,-3-1 3 0,0 1-7 15,-8 4-6-15,4-2 8 16,-7 4-4-16,-1 1-5 0,1 6 4 0,-5-1 0 16,2 2-3-16,-4 0 0 0,1 5 0 15,-1 9-3-15,7-18 12 0,-4 10-8 0,-3 8 8 16,8-9-2-16,-8 9 1 0,0 0-6 16,12-6 6-16,-12 6 1 0,0 0-5 0,0 0 2 15,18 15 6-15,-18-15 0 0,0 15-5 16,0-15 2-16,-8 22 3 0,1-6 25 15,-6-3 8-15,-4 0 14 0,2 0 5 0,-4-6 26 16,0 1 11-16,0 0-8 0,-1-7-8 16,-2 3 3-16,1-4-6 0,1-9-7 0,-10-1-5 15,0-7-10-15,1-4 1 16,5-7-7-16,-1-6-9 0,2-11 1 0,7 4-7 16,4-5 1-16,5-1-2 0,3-2-7 15,4 11 3-15,6-6-1 0,6 2-6 16,0 3 5-16,7 7-8 0,3 4-2 0,6 9-4 15,3 8 5-15,-5 2-3 0,4 13 0 16,2 9 1-16,1 9 11 0,1 12 8 0,-4 9 2 16,-5 11 11-16,-4 2 7 0,-10 6 17 15,-4-9 6-15,-11 3 13 0,-7 8-1 16,-10 1 19-16,-11-3 6 0,-7-4 8 0,-10-5-7 16,-7 5-9-16,2-13 1 15,1-9-10-15,-3-10-6 0,6-6 7 0,6-14-9 16,3-6-9-16,1-7-5 0,11-12-10 15,3-3-8-15,8-14-5 0,8-2-5 0,10-3-4 16,7-6-8-16,10-15 1 0,7 4-6 16,9 2-2-16,13 0-4 0,12-2 1 0,-1 14 3 15,-4 9-6-15,2 5-6 0,-1 11 2 16,-13 9 3-16,3 5 1 0,-8 10-3 16,-3 3 2-16,-3 7 2 0,-12 6-2 0,2 7-1 15,-11-3 1-15,-8 2-2 0,-2 1-1 16,-10 12-5-16,-4-3-2 0,-4 1-4 15,-7 3 3-15,-4-4-18 0,1-8-65 16,-1-3-54-16,2-7-53 0,0-6-63 0,3-6-78 16,4-7-95-16,-2-7-200 0,2-6 63 15,3-13-409-15,0-10-529 0</inkml:trace>
  <inkml:trace contextRef="#ctx0" brushRef="#br0" timeOffset="-183311.74">25620 5811 2799 0,'7'-23'-109'0,"1"-1"50"0,-5-2 19 0,2 5 10 16,-3 0 31-16,-2-2 30 0,-2 7 0 16,-3-9-3-16,0 7 1 0,-8-5 0 0,-1 1-9 15,-2 5-3-15,-3 2-3 0,-3 2-2 16,1 5 2-16,0 7-1 0,-3 1-9 15,-4 1 5-15,-6 11 0 0,4 1 1 0,0 5-3 16,4 3 1-16,2 7 1 0,3 0-2 16,3 2 6-16,0 6-6 0,7 0 19 0,3-4 0 15,3 3-4-15,1-1 4 0,4-6 2 16,0 0-1-16,4-2 0 0,1-3 8 16,5-6 4-16,-1-2 2 0,7-4-2 15,0-5-5-15,7-6-1 0,2-12-1 16,5-5-6-16,1-9-6 0,5-9-2 0,-2-11-4 15,-4-6-3-15,0-2 5 0,-2-16-4 16,-6 3-2-16,-1-10-4 0,-1-2 1 0,-3 2-5 16,-7-1 1-16,1-1 5 0,0-2-6 15,-8 4-1-15,7 4 5 0,-4 2-4 16,-1 7 2-16,-1 14-2 0,1 6 0 0,0 8-2 16,-3 9 10-16,0 0-1 0,-1 10-8 15,-1 4 3-15,2 6 18 0,-2 7 14 0,0 0 14 16,0 0 24-16,9 32 6 0,-5 1 27 15,-2 11 24-15,0 4 2 0,-2 9 14 16,1 1 9-16,1 6 8 0,3 7 2 16,-3 2-15-16,-2-11-11 0,0-2-14 15,-2-2-12-15,-3 2-10 0,5-6-15 0,-2-1-13 16,1-6-9-16,-3-2-12 0,0-10-8 16,1-8-31-16,1-1-77 0,-2-6-55 0,2-4-78 15,1-3-95-15,1-10-118 0,0-3-207 16,0 0 37-16,0 0 10 0,0 0-241 15,20-32-295-15</inkml:trace>
  <inkml:trace contextRef="#ctx0" brushRef="#br0" timeOffset="-183111.63">26117 5301 3071 0,'7'-6'0'0,"-7"6"-1"16,12 0 3-16,-12 0 60 0,7 19 41 0,-3-2 11 15,-2 3 0-15,1 9 18 0,-1 2 3 16,2 3 2-16,-2 8-4 0,-2-1-11 0,-2 4-29 15,-2 0-24-15,2 3 7 0,2-12-15 16,0 0-12-16,0-8-10 0,0 0-52 16,2-11-47-16,2-4-58 0,-2-5-80 0,-2-8-75 15,0 0-182-15,0 0-110 0,31-27 19 16,-19 2-76-16,3-10-10 0</inkml:trace>
  <inkml:trace contextRef="#ctx0" brushRef="#br0" timeOffset="-182993.18">26359 4980 1995 0,'0'-21'-6'0,"-4"1"22"0,4 9-3 16,-3 3 0-16,3 8-1 0,-7-15 1 0,7 15-6 16,0 0 9-16,0 0-5 0,0 0-1 15,-23 23-65-15,23-23-104 0,-7 13-369 0,7-13-1 16,5 16 293-16,-5-16 34 0</inkml:trace>
  <inkml:trace contextRef="#ctx0" brushRef="#br0" timeOffset="-182659.27">26923 5085 1081 0,'0'0'94'0,"14"-4"0"16,-14 4-12-16,0 0-13 0,0 0-5 15,0 0-4-15,0 0-12 0,-40 23 10 0,20-6-21 16,-1 0 2-16,-2 3-5 0,-2 2-7 16,5 3 2-16,-1 3-10 0,9 6 7 0,0-4-8 15,6 1 13-15,6 0-2 0,2 4 27 16,5 6 14-16,9 3 21 0,1-5 31 15,3 10 15-15,3-2 31 0,0-1 6 0,-5-6 11 16,-3-1 8-16,4 2 10 0,-6-3-3 16,0-4 13-16,1 1 3 0,-7-7 15 15,-2 1 4-15,1-7 5 0,-4 1-1 16,-1-3-3-16,-2-1-18 0,-1-2-23 0,-5 4-31 16,-1-7-15-16,-4 6-17 0,0-6-18 15,-7 4-11-15,-3-4-14 0,1-1-16 16,-9 2-49-16,2 2-66 0,-2-5-95 0,-4-1-95 15,-2-2-92-15,3 0-239 0,-3-1-108 16,0 1 59-16,6-9-432 0,-4 2-711 0</inkml:trace>
  <inkml:trace contextRef="#ctx0" brushRef="#br0" timeOffset="-181278.68">21055 12013 899 0,'35'11'26'0,"1"0"-23"0,6 2-12 0,8 3 27 15,1-1-11-15,0 2-5 0,2 0 9 16,2-3-4-16,-5 0-12 0,-1-1 17 16,-8-2-15-16,1 0-3 0,-3-1 12 0,2-3 3 15,-1 7-4-15,-3-5 1 0,2 4-14 16,2 0 16-16,8 2-7 0,2 2 7 0,3-2-3 15,-1 2-39-15,3 0-47 0,2-2-92 16,1-1-199-16,4 3 255 16,3 0 40-16</inkml:trace>
  <inkml:trace contextRef="#ctx0" brushRef="#br0" timeOffset="-181127.09">23261 12630 514 0,'35'11'43'15,"-6"-4"-17"-15,1-3-3 0,-2 2 0 0,6-4-8 16,-3 2 3-16,1-4 23 0,10-4-1 15,-10 4-13-15,0-2 5 0,0-4-14 16,-2 5 13-16,-2-3-10 0,-2-2 5 0,0-3-26 16,2 0-24-16,0-3-62 0,0-5-145 15,6-3-260-15,0-1 468 0,6-3 8 0</inkml:trace>
  <inkml:trace contextRef="#ctx0" brushRef="#br0" timeOffset="-180578.3">26728 10723 644 0,'17'-52'93'0,"-4"9"12"0,0-5-15 15,2 9-7-15,2-2-1 0,-3 6-24 16,4 1-13-16,1 3 0 0,2 3-15 16,1 6-10-16,2 3 2 0,4 6-4 0,8 2 2 15,-1 5-1-15,5 5 8 0,5 1-2 16,2 1-13-16,1 3-1 0,14 4 3 0,4-3-16 16,2 6 10-16,8 1 3 0,16 5-7 15,7 1-1-15,-1 5 11 0,4 1-17 16,-7 2 12-16,3-1-1 0,-1 7-6 0,-1-4-7 15,-3 2 10-15,9-2-8 0,-6-4-2 16,-4 5 14-16,-2-7-15 0,-19-2 8 0,-4 0 2 16,-5-10-13-16,-8 4 14 0,-11-3-5 15,-3-8-11-15,-4 4 11 0,-8-7-3 16,-3 0 9-16,-2 0-12 0,2-3 4 16,3-1-7-16,-2 1 4 0,-4-1-10 15,1 1 15-15,-2-1-11 0,0 2-1 0,-7-4 20 16,2 4-8-16,-16 2-3 0,20-4 7 15,-20 4 7-15,17-3-19 0,-17 3 4 0,0 0-2 16,11-4 1-16,-11 4 11 0,0 0-4 16,0 0 5-16,0 0 1 0,-62-10-8 15,17 9-2-15,-15-5-2 0,-13 0-22 0,-11 1-11 16,-29-5-23-16,-11-3-9 16,-17 0-2-16,-11-2-12 0,-48-7-18 0,-8-1 2 15,-8-5 5-15,-3-2-141 0,2-4 36 16</inkml:trace>
  <inkml:trace contextRef="#ctx0" brushRef="#br0" timeOffset="-153363.73">10453 13179 3928 0,'0'-22'507'0,"0"22"-40"0,0 0-50 0,0-23-70 15,0 14-83-15,0 9-33 0,0 0-9 16,-15-17-11-16,8 9-14 0,7 8-28 0,-26-13-15 15,8 6-19-15,0 3-13 16,1-1-14-16,-4 5-30 0,21 0-55 0,-41-4-12 16,13 8-17-16,-8 3-24 0,-1 6-143 15,-10 4-111-15,-3 0-115 0,-3 7-226 16,-5-1-73-16,-1-1 7 0,-3-1-576 0,1 0-1122 16</inkml:trace>
  <inkml:trace contextRef="#ctx0" brushRef="#br0" timeOffset="-153163.11">9283 13530 4688 0,'-13'8'26'0,"13"-8"17"0,0 0 15 16,0 0-9-16,0 0-8 0,0 0-6 15,0 0-11-15,-21-15-28 0,21 15-18 0,-11-13-44 16,6 3-42-16,-5-5-41 0,2-4-52 15,5 4-60-15,-4-5-119 0,-1-3-136 16,2-1-28-16,0-5-188 0,-3 1-220 0</inkml:trace>
  <inkml:trace contextRef="#ctx0" brushRef="#br0" timeOffset="-151778.54">9339 11271 2798 0,'6'-30'147'16,"-5"5"59"-16,2 5 43 0,-3 5 8 15,0-1 22-15,0 3 22 0,0 2 23 0,0 11 14 16,-10-28 10-16,3 15 0 15,0 0-35-15,-3 2-28 0,10 11-5 0,-20-24 26 16,2 14-11-16,-5-1-23 0,-2 1-54 16,-5 5-139-16,2-3-4 0,-11 7-8 0,-5 1-3 15,-1 0 0-15,2 1-1 0,0 5-3 16,-1-3-9-16,2 9 1 0,1-3 0 16,2 2-52-16,6-1 0 0,1 1 0 0,0 0 0 15,8 1 0-15,-2-3 0 0,3 4 0 16,1 0 0-16,2 2 0 0,-3 6 0 0,2 1 0 15,-2 5 0-15,3-3 0 0,-1 4 0 16,5 2 0-16,-7 6 0 0,6-1 0 0,-1 1 0 16,2 0 0-16,3-1 0 15,0 5 0-15,4-3 0 0,-2 0 0 0,4-3 0 16,2 2 0-16,-4 3 0 0,5-1 0 16,1-3 0-16,-6 9 0 0,6-3 0 0,1-2 0 15,-2-1 0-15,4 1 0 0,-2-2 0 16,2 1 0-16,0-2 0 0,0 3 0 0,2-5 0 15,-2 1 0-15,6 5 0 0,-3-8 0 16,0 3 0-16,3-1 0 0,-1 1 0 0,0 0 0 16,6 6 0-16,-4-11 0 0,4 11 0 15,0-5 0-15,0-1 0 0,-2-1 0 0,7 1 0 16,-3-1 0-16,-1 2 0 0,2-3 0 16,1-1 0-16,4 1 0 0,-5-4 0 15,5 1 0-15,1 1 0 0,-1-3 0 16,2-1 0-16,-1 0 0 0,-2 1 0 0,5-3 0 15,-3-3 0-15,2 2 0 0,5-1 0 16,-5-3 0-16,7 3 0 0,1-6 0 0,-2 3 0 16,0-1 0-16,4-2 0 0,-2-4 0 15,2 2 0-15,0 0 0 0,1-4 0 0,-1 1 0 16,-2 1 0-16,6-2 0 0,-5-4 0 16,5 3 0-16,-1-2 0 0,1-3 0 0,2 0 0 15,1-1 0-15,-3 2 0 0,3-4 0 16,-1 2 0-16,-4-4 0 0,1 1 0 15,-3-1 0-15,5-1 0 0,-1-3 0 16,-6 2 0-16,9-4 0 0,1 2 0 0,-5-3 0 16,5 0 0-16,-1-5 0 0,-3 0 0 15,1 0 0-15,2-5 0 0,-1 2 0 0,2 2 0 16,-5-4 0-16,1 2 0 0,-1-3 0 16,3 1 0-16,0-4 0 0,-4 0 0 15,5-5 0-15,0 1 0 0,-7 3 0 0,1-1 0 16,5-8 0-16,0-1 0 0,-3 0 0 15,-1 0 0-15,0-3 0 0,3 0 0 0,-13 6 0 16,6 0 0-16,-1 0 0 0,-5-1 0 16,4 2 0-16,-8-4 0 0,7 2 0 15,-6-4 0-15,0 4 0 0,-3 0 0 16,5-4 0-16,-9 0 0 0,5 0 0 0,0 1 0 16,-6-3 0-16,4 1 0 0,-4-1 0 15,-2 0 0-15,3-1 0 0,-3 2 0 0,-2 4 0 16,-5-3 0-16,5-7 0 0,0 4 0 15,-5 1 0-15,0-3 0 0,-1 2 0 0,-3-3 0 16,1-9 0-16,-2-1 0 0,-4 2 0 16,1 0 0-16,-1 1 0 0,-8-2 0 0,5 4 0 15,-1 0 0-15,-6 2 0 0,0 3 0 16,2-2 0-16,-4 1 0 0,0-1 0 0,0 1 0 16,-4 1 0-16,-1-9 0 0,0 4 0 15,-5-3 0-15,3 0 0 0,-6 3 0 16,0-3 0-16,1 7 0 0,-4 2 0 0,1-2 0 15,-5 3 0-15,1 3 0 0,-1 1 0 16,-7 3 0-16,1 7 0 0,2-2 0 0,-2 0 0 16,-2 7 0-16,-2-3 0 0,0 5 0 15,-2 2 0-15,10 2 0 0,-3-1 0 16,3 5 0-16,0-4 0 0,2 4 0 0,-1 1 0 16,4 0 0-16,-3 3 0 0,5 3 0 15,4-2 0-15,-6 3 0 0,-2 2 0 0,-1 3 0 16,0 0 0-16,-1 3 0 0,-3 1 0 15,2 3 0-15,-3 2 0 0,-5 8 0 16,4-4 0-16,-2 3 0 0,11-3 0 0,-3 4 0 16,-3 5 0-16,6-7 0 0,4 3 0 15,2-3 0-15,3 0 0 0,4-4 0 0,2 0 0 16,2-6 0-16,4 4 0 0,-2-2 0 16,3-1 0-16,1-3 0 0,2 1 0 0,-1 0 0 15,3-1 0-15,-2 0 0 0,3 4 0 16,-4-1 0-16,3 5 0 0,3 2 0 0,-3-2 0 15,4 6 0-15,-6 1-20 0,6 2-227 16,1 4-46-16,0 6-371 0,2-6-86 16,0 2-979-16,2-2-1730 0</inkml:trace>
  <inkml:trace contextRef="#ctx0" brushRef="#br0" timeOffset="-151113.6">9587 12242 5371 0,'0'0'-17'16,"26"-6"49"-16,-26 6 74 0,19-7 58 0,-8-1 16 16,-11 8 21-16,19-13 25 0,-10 5 26 15,-2 1 16-15,-7 7 10 0,14-17 0 0,-8 8-47 16,-5 0-148-16,-1 9-3 0,0-16-5 16,0 16-8-16,-7-18-5 0,-3 8-4 15,1 3-6-15,-5 0-3 0,-6-1-6 0,-6 2-5 16,-2 1-24-16,-2 3-14 15,-6 2 0-15,-1 2 0 0,-2 3 0 0,-1-3 0 16,3 6 0-16,3 1 0 0,2-1 0 16,-2 1 0-16,10-2 0 0,3 1 0 0,5-3 0 15,2 1 0-15,-1-2 0 0,8 7 0 16,2-2 0-16,2 3 0 0,3-12 0 0,6 23 0 16,3-13 0-16,12 9 0 0,7-2 0 15,12 2 0-15,4 2 0 0,3 1 0 0,5-5 0 16,-3 3 0-16,1-1 0 0,-13-2 0 15,7 4 0-15,-12-3 0 0,2-3 0 0,-10 6 0 16,3-4 0-16,-8-2 0 0,-4-2 0 16,-5 0 0-16,-1 0 0 0,-6 1 0 15,3-5 0-15,-6-9 0 0,0 21 0 16,-8-6 0-16,-1-1 0 0,-2-4 0 0,-8 5 0 16,-2 1 0-16,-1-4 0 0,-7 7 0 15,-4-10 0-15,5 4 0 0,-1-5 0 0,1 3 0 16,-2-7 0-16,7 1 0 0,-4 3 0 15,6-4 0-15,-2 0 0 0,3-1 0 16,0 0 0-16,3-3 0 0,0 4 0 0,0-9 0 16,2 0 0-16,2-3 0 0,3-5 0 15,-1-2 0-15,4-2-79 0,2-2-235 0,2-2-54 16,1-7-1671-16,4 0-2323 0</inkml:trace>
  <inkml:trace contextRef="#ctx0" brushRef="#br0" timeOffset="-150429.8">20344 8743 5703 0,'13'-13'-295'0,"-6"0"38"0,-5 3 45 16,2 1 49-16,-4 9 47 0,-2-13 33 15,2 13 10-15,0-15 8 0,0 15 22 0,-4-13 8 16,4 13 9-16,-5-15 4 0,5 15-4 16,-9-15 8-16,7 6-3 0,2 9-6 0,-12-15-41 15,8 7-69-15,4 0-95 16,-3-6-148-16,3 0-179 0,1 0 27 0,3-2-95 0,2-6-30 15</inkml:trace>
  <inkml:trace contextRef="#ctx0" brushRef="#br0" timeOffset="-150196.68">20495 7435 2101 0,'-9'-17'-22'0,"4"2"6"16,-4-1 24-16,5 3 5 0,-1 2 3 0,3 0 2 16,2 11-6-16,0-23 8 15,0 12-8-15,2-4 1 0,3 4-7 0,0-2 1 16,6 0-15-16,3-1-12 0,0 5-31 16,13 1-31-16,5-2-35 0,3 2-187 0,8 0-173 15,11 1-67-15,5-2 345 0,-3-3 66 16</inkml:trace>
  <inkml:trace contextRef="#ctx0" brushRef="#br0" timeOffset="-149929.95">22067 5618 593 0,'20'-15'5'15,"-8"-1"-7"-15,3 2 7 0,0-7-18 16,0 1-20-16,2-9-88 0,-1-4-114 15,0-5 166-15,-2-5 23 0</inkml:trace>
  <inkml:trace contextRef="#ctx0" brushRef="#br0" timeOffset="-149680.29">22558 4367 86 0,'12'-11'59'0,"-5"-6"16"0,-2 3-4 16,2 5-2-16,4-2 5 0,-6 2 11 0,4-7-16 16,-1 6 8-16,1-2-42 15,0-1-1-15,3 2 4 0,-3-1-2 0,0-1-24 16,5 0-8-16,-1-3-11 0,1-4-37 16,4 4-2-16,-4-5 8 0,2-1 1 15,-2 1-14-15,4-2 15 0,-6-1-18 0,6 6-20 16,-7-9-72-16,0 5-135 0,-5-1 276 15,1 2 2-15</inkml:trace>
  <inkml:trace contextRef="#ctx0" brushRef="#br0" timeOffset="-149462.92">22842 3621 158 0,'0'0'62'0,"0"-25"32"0,0 25-7 15,0 0-10-15,3-16-11 0,-3 16 21 16,0 0 3-16,6-20 20 0,-6 20-31 15,11-11 13-15,-3 2-7 0,-8 9-27 0,22-15-21 16,-11 12 6-16,-11 3-6 0,27-12-11 16,-11 4 7-16,-16 8-11 0,30-1 7 15,-12 1-6-15,-18 0-7 0,33 0-1 0,-13 1-12 16,3-1-44-16,3 8-49 0,-1-4-80 16,-3-4-260-16,0 4-263 0,3 0 690 15</inkml:trace>
  <inkml:trace contextRef="#ctx0" brushRef="#br0" timeOffset="-148680.45">23027 3273 158 0,'0'0'56'0,"0"0"16"0,0 0 2 0,0 0 6 15,0 0 32-15,0 0-8 0,0 0-14 16,0 0-3-16,0 0 17 0,0 0 13 16,0 0-12-16,39 35-9 0,-12-22-8 0,5-2 0 15,3 4-2-15,2 4 12 0,5-5-4 16,3 4-5-16,-3 2-11 0,6 1-12 15,-2 5-13-15,3-5-2 0,2 3-10 16,1-5 2-16,5 5-2 0,-1-1-10 16,6 3 2-16,0-2-8 0,3 3-4 0,20 6-2 15,-2-4 4-15,0-2-1 0,2 0-10 16,0 1 3-16,-18-2-8 0,4-3 6 16,-1-1-3-16,-3 3 10 0,1-3-7 0,-7 1-2 15,1-1 0-15,-2-3 0 0,2-2-3 16,-5 2 0-16,3-2 7 0,0 1-7 0,-4-7-4 15,6 8 3-15,0-2-7 16,2 1 6-16,-3-1 2 0,5 2-7 0,1-2-1 16,-1 4 4-16,-4-2-17 0,-1-5 10 15,-4-2 0-15,-4 5 1 0,-12-6-3 16,-1 0 0-16,-8-4 5 0,-3-1-9 0,-9 0-4 16,1-1-7-16,-8-1-6 0,-13-4-11 15,25 8-18-15,-25-8-25 0,14 2-19 16,-14-2-19-16,0 0-61 0,0 0-219 0,0 0-112 15,2-17 248-15,-2 17 35 0</inkml:trace>
  <inkml:trace contextRef="#ctx0" brushRef="#br0" timeOffset="-148414.02">25159 3765 851 0,'30'1'32'0,"2"6"35"0,1-2-13 16,10 3 2-16,3 1-6 0,6 6 2 0,4 0-8 16,0 6-12-16,-1 1-1 0,-1 4-14 15,-2 1 5-15,1-1-1 0,-6 6-10 16,0 0-8-16,-7-1-11 0,-6 1-42 15,-4-4-53-15,-7-7-250 0,-7-4-274 16,-7-4 558-16,-6-6 22 0</inkml:trace>
  <inkml:trace contextRef="#ctx0" brushRef="#br0" timeOffset="-148213">25822 4172 307 0,'12'8'33'0,"-7"-3"-13"16,-3 4-2-16,-2-9 8 0,6 14-54 16,-6-14-172-16,0 0 139 0,-20 21 20 15</inkml:trace>
  <inkml:trace contextRef="#ctx0" brushRef="#br0" timeOffset="-141563.2">6451 15800 2035 0,'-7'-46'49'16,"2"1"30"-16,3 0 15 0,-4-4 10 0,6 0-8 15,2 4-22-15,4-5-2 0,3-1-8 16,6-8-3-16,3 0-7 0,11 1-11 16,1 0 2-16,3 2-22 0,6-1-33 15,3 3-69-15,11-14-99 0,-8 16-264 16,7-16-45-16,-9 14 8 0,-3-8 142 0,-4 2 100 15</inkml:trace>
  <inkml:trace contextRef="#ctx0" brushRef="#br0" timeOffset="-141346.77">6163 14436 1155 0,'-23'9'-23'0,"9"1"14"0,0-1 0 16,3-1 0-16,6-3-2 0,5-5 0 16,-2 9 2-16,2-9-4 0,0 0 6 15,0 0-2-15,44 0 15 0,-15-4-17 0,13-10-27 16,9 1-38-16,2-10-91 0,4 1-447 16,-1-5 563-16,-1-1 18 0</inkml:trace>
  <inkml:trace contextRef="#ctx0" brushRef="#br0" timeOffset="-139547.64">8025 13067 69 0,'13'-12'166'0,"-4"-2"16"0,-1 2 32 15,5 3-72-15,-4-2 1 0,7-2 38 0,-2 3-23 16,7-5-15-16,2-5 0 0,-5 1 11 16,5 7-3-16,-6-1-20 0,1-1-7 0,1 4-10 15,-2-3-13-15,2 1-12 0,-5 3-10 16,4 2-9-16,-2-4-3 0,0 1 0 16,1 3-15-16,-3 0-5 0,-14 7-6 15,29-12-11-15,-17 6 2 0,-12 6-5 16,25-3-5-16,-25 3-16 0,28 0-3 0,-28 0-16 15,34 7-17-15,-19 0-11 0,5 1-10 16,1 4-10-16,6-1-16 0,3 6-5 0,2-4 0 16,5 4 9-16,-2-2 2 0,3-1 6 15,2-1 2-15,-1-3 20 0,2 1 3 16,-6-1-2-16,3-1 8 0,-2 0 2 0,-8-5 4 16,-5 2 6-16,-3-1-3 0,-3-5 11 15,-17 0 1-15,28 2-7 0,-28-2 12 0,27-5-1 16,-27 5-7-16,18-12-2 15,-7 3-1-15,-11 9 15 0,12-19-13 0,-7 8 5 16,-5 11 5-16,9-16 1 0,-9 16 2 16,10-14 1-16,-10 14-7 0,6-13 10 15,-6 13-40-15,0 0-12 0,5-13-6 0,-5 13 1 16,0 0 11-16,0 0-10 0,0 0 15 16,0 0 1-16,13-8-2 0,-13 8 2 15,0 0-4-15,0 0 16 0,0 0 7 0,0 0 5 16,0 0-5-16,0 0 4 0,12 27 12 15,-12-27 1-15,2 9-4 0,-2-9 17 0,0 15-12 16,0-15 22-16,-2 19-9 16,2-19-2-16,-10 22 7 0,6-9 8 0,0 2 4 15,1-5-7-15,-3 7-2 0,1-8-3 16,1 6-4-16,1-2 5 0,-4-4-1 16,7-9 0-16,-5 21-6 0,1-10 1 0,4-11 7 15,-2 17-14-15,0-5 0 0,2-12 15 16,0 14 5-16,0-14-17 0,0 15-4 0,0-15 7 15,0 12 7-15,0-12-9 0,0 0-2 16,-1 22-5-16,1-22 3 0,1 11 11 16,-1-11-2-16,4 19 2 0,-4-19 10 0,6 15 15 15,-5-7-13-15,-1-8-9 16,10 15-3-16,-2-6 6 0,3 3 0 0,-4 0-6 16,7-2-4-16,0 3-5 0,-4 0 15 15,8-2-14-15,0 6 0 0,-4-2-1 16,3-2 3-16,3-2 1 0,-4 2-8 0,5 0 19 15,-7-1 5-15,2-1 4 0,0 2-17 16,-2-4 13-16,0-1-14 0,0 0 3 0,-3 1 11 16,0-5 10-16,1 3 5 0,-1-5-8 15,1 2 5-15,-12-4-2 0,29 2 3 16,-18-2 8-16,-11 0-3 0,40-8-9 0,-18 1-4 16,5-1-6-16,6-5-3 0,-4-4 2 15,2 2-2-15,5-3-8 0,-2 1 4 0,-3-4-4 16,-1 1-1-16,6-1 3 15,-6-2 0-15,-2-3-8 0,2 3 2 0,-3-4 1 16,-1 2-3-16,1-3-3 0,-2 1 0 16,3 0 1-16,-3-4-1 0,-1 3-4 15,1 1 4-15,-2-4 0 0,2 3-2 0,-2 2 8 16,-1-4-13-16,-3 6-1 0,3-3 4 16,-4 5 8-16,-4-1-3 0,3-3-1 0,-6 4-3 15,6-5 1-15,-5 3-5 0,2 2 6 16,0-5-3-16,-2 1 0 0,2 2 4 15,1-6-7-15,0-2 4 0,-2 6-5 0,1-6 6 16,0-4-1-16,2 1 4 0,-4-1 2 16,-1-2-3-16,1-1-4 0,-3 1-7 0,-2 5 6 15,-1 1 10-15,-3-2 2 16,-1 2-4-16,-2 0 6 0,0-3-9 0,-2-3 0 16,1 3 2-16,-3 1-6 0,0-2 6 15,-3 4-6-15,4-3 5 0,-6-6-2 16,4 9 0-16,-2 0-1 0,-1-1-3 0,3 2 1 15,3 1 0-15,-4 0 2 0,4 4 4 16,-2 2-9-16,1 1 4 0,-1-3 3 0,0 3 0 16,1 1 1-16,-3-3-5 0,0 1 6 15,-1-2 0-15,-3 1 2 0,-1-1 0 16,0 4-4-16,0-7-4 0,-7 1 3 16,0-2 3-16,3 2-1 0,-8 0 2 15,5-2-5-15,-5 2 4 0,2-6-4 0,-1 1 5 16,1 1-10-16,-1 1 5 0,2 0 3 15,-1-1-10-15,2-2 3 0,1 4 4 16,-5 2-1-16,4 0 1 0,-1 1-2 0,2 3-3 16,-1 5 10-16,3-1-11 0,-1 4 3 15,-3 0-4-15,6 3 6 0,-1 4-5 0,0-3 3 16,2 7-4-16,-2 1 0 0,2-2 5 16,13 6-11-16,-23-4 6 0,12 0 1 0,11 4-7 15,-17-1 4-15,17 1 5 0,-22-4-7 16,7 4 9-16,15 0-5 15,-32 0 2-15,17-2 2 0,-2 2 0 0,0 2-1 16,0-2 8-16,-4 4-10 0,3-3 4 16,1 3 0-16,-6-2 0 0,5 2-6 0,-1 1 2 15,1-2 2-15,-1 2-1 0,-1 0 1 16,4 2 4-16,-5-4-2 0,5 3-5 0,-5-1 8 16,2-1-5-16,-1 2 6 0,-1-1-4 15,2 1-4-15,1 1 2 0,-5 3 2 16,-2-3-3-16,2 6 4 0,2-3 3 0,-4 3-6 15,0 0 8-15,-1 6-6 0,0-5 7 16,-2 4-7-16,4 0 2 0,-4-1-4 16,1 4 0-16,-1 2 2 0,2 3-2 0,1-2 3 15,-2 2 2-15,2 2-5 0,-1 2 0 16,1 4 2-16,-7 4 1 0,8-5-1 16,-1 11-1-16,-2 0-3 0,-1 1 12 15,3 3-13-15,-1 0 7 0,1-1-3 0,-3 2 2 16,5 0 2-16,-6 1 1 0,1 1-3 15,4-3 4-15,-3 4 3 0,1 2 7 0,-3-2-6 16,1 0-1-16,-2 3 1 0,5-4 0 16,-2-1 1-16,7-1-1 0,2-8-3 15,5 3 0-15,3-2-3 0,1-2-4 0,6 3 15 16,3-6-1-16,2-1-9 16,8 4-9-16,4-1 3 0,9-3 2 0,9 2-15 15,7 0-19-15,12-2-8 0,3-3-8 16,8-2-30-16,20 4-39 0,5-8-33 0,-15-9-126 15,6-5-219-15,3-2 30 0,2-3 174 16,4-4 61-16</inkml:trace>
  <inkml:trace contextRef="#ctx0" brushRef="#br0" timeOffset="-138314.29">10919 12124 1054 0,'0'0'43'0,"0"-11"26"16,0 11 8-16,0 0 11 0,0 0 13 15,1-17 10-15,-1 17 3 0,0 0 18 16,0 0-4-16,0 0-14 0,-1-15 2 0,1 15 1 16,0 0 0-16,0 0-7 0,0 0-2 15,-3-12-9-15,3 12-16 0,0 0-6 16,0 0-9-16,0 0-11 0,0 0 1 0,0 0-4 15,-6-13-9-15,6 13-4 0,0 0-7 16,0 0-4-16,0 0-5 0,-7-11-6 0,7 11 4 16,0 0-7-16,0 0-1 0,-11-10-1 15,11 10 1-15,-10-7-4 0,10 7 2 16,-13-13 1-16,3 5-6 0,-2 1-2 0,3 0 1 16,-5-1 1-16,3 1-5 15,-2 1 4-15,3-1-5 0,-4-1 2 0,3 0 1 16,1 3-2-16,-3-3-1 0,6 3 4 15,7 5 2-15,-16-10 3 0,16 10 15 0,-9-7 12 16,9 7 3-16,-12-7 4 0,12 7 15 16,-7-8 6-16,7 8 10 0,0 0 1 15,-11-6 6-15,11 6-1 0,0 0-6 0,0 0 2 16,-10-7-9-16,10 7 16 0,0 0-2 16,0 0-1-16,0 0-11 0,0 0-3 0,0 0-3 15,0 0-9-15,0 0-3 0,14-21-12 16,-14 21 3-16,28-7 0 0,-15 3-5 15,-13 4 3-15,35-4 2 0,-16 2 3 16,4 2-17-16,2-3-4 0,-2-1-1 16,2 0-1-16,3 2 3 0,2-2-8 0,-2 0 3 15,1-1 5-15,2 3-7 0,-2-4-4 16,-1 5-1-16,5-5 3 0,7 0-4 0,-3 1 1 16,0 1-6-16,7-4 3 0,-1 1-1 15,11-5 1-15,1 3-6 0,1-2 7 0,8 1-5 16,-6-1-2-16,4 8 0 0,2-7 4 15,-2 1-4-15,-1 3-4 0,3 3 0 16,2-1-13-16,-1 2 4 0,-1 0-3 16,3 2 3-16,-1 2 2 0,4-2 1 15,6 6-4-15,0-5 3 0,-2 5 5 0,7 0-3 16,1-5 4-16,3 5-2 0,14 2-3 16,6-5 0-16,0 7 4 0,1-1-4 0,2-1 1 15,3 1 3-15,-1 2 1 0,-1-1-7 16,-1-3 4-16,-6 1 1 0,-16-3 4 0,14 3-4 15,-18-3 7-15,-1-3-3 0,-3 2 4 16,1-4-6-16,-2 0 6 0,2-4-7 16,3 1 6-16,3-3 11 0,1 0-1 0,14-2 11 15,-17 1 8-15,15-2-1 0,-16-4 0 16,10 0 4-16,-11 3 9 0,-6-1 12 16,-1-2-1-16,-3-2 5 0,-8 2 3 15,3 2 6-15,-12-8 5 0,-1 8 4 0,-12-3 2 16,-2 3 3-16,-1-4-4 0,0 2-2 15,-5 4-7-15,-4-5-2 0,2 1-9 0,0-1-5 16,-3 0 7-16,-5 3-13 0,4 0 0 16,-5 2-4-16,-1 1 7 0,3-5-10 15,-7 5 4-15,4 1-6 0,-6-1 0 0,2 0 1 16,-1 1-3-16,0 0-13 0,-2-3-3 16,0 7 5-16,-1-5-10 0,-2 1 2 0,6-3 0 15,-2 1-9-15,6-1 2 16,0-1-8-16,0-2 2 0,-2 4-2 0,6-1-2 0,-4-3-2 15,-3 6 2-15,7-4-3 16,-11 1 1-16,11-1 0 0,-4 1 1 0,3-3-3 16,-7 6 0-16,0 0 1 0,-1-1-1 15,2 0-1-15,-4 3-3 0,0-1-4 0,-5 4-22 16,-9 2-54-16,15-7-51 0,-15 7-59 16,15-4-73-16,-15 4-67 0,7-4-56 15,-7 4-98-15,0 0-221 0,0 0 49 0,0 0-482 16,4-15-954-16</inkml:trace>
  <inkml:trace contextRef="#ctx0" brushRef="#br0" timeOffset="-137963.56">16658 10963 3520 0,'-4'-13'-77'15,"0"0"20"-15,4 13 49 0,-8-15 34 16,8 15 22-16,-4-8 4 0,4 8-2 0,0 0 1 15,0 0-11-15,0 0-2 0,0 0 4 16,0 0 6-16,0 0 3 0,0 0 12 0,0 0-1 16,21 28 7-16,-13-16 24 0,-5 6 6 15,3 3 10-15,-2 0 6 0,2 1 8 16,-3 1 15-16,3-1 13 0,-2 4-3 0,-1-3-3 16,-1 3 5-16,-2-1 3 15,2-5-17-15,-2-3-25 0,-2 2-11 0,0 2-2 16,2-7 4-16,-2 4-3 0,-1-1-1 15,-3-3-5-15,-3-1-8 0,-1 5-6 0,-3-4-7 16,-4 1-11-16,-1 0-5 0,-7 2-18 16,-1 0-29-16,0-6-35 0,-3 4-45 0,-2-2-52 15,-3-1-41-15,0-1-42 0,4-2-39 16,-5 3-43-16,5-9-87 0,-6-3-220 16,3-2-35-16,-8-3 71 0,2-4-387 0,-2-5-476 15</inkml:trace>
  <inkml:trace contextRef="#ctx0" brushRef="#br0" timeOffset="-137513.93">13995 10086 3611 0,'0'0'72'0,"0"0"6"0,0 0 32 0,0 0 32 16,0 0 3-16,0 0 3 0,0 0-18 16,0 0-15-16,0 0-3 0,0 0-18 15,0 0-5-15,0 0-14 0,0 0-6 16,38 0-27-16,-25 4-30 0,2 5-21 15,0-1-58-15,2-1-34 0,-3 2-52 0,-3 4-34 16,-1-4-53-16,3 7-53 0,-7-5-198 16,-3 2-65-16,2 0 19 0,-3-1-113 0,-2 0-81 15</inkml:trace>
  <inkml:trace contextRef="#ctx0" brushRef="#br0" timeOffset="-137280.56">14074 10410 2130 0,'-7'13'-8'0,"3"-5"50"0,4-8 41 15,-10 14 21-15,3 0 32 0,3 1 16 16,-3 5 34-16,1 3 4 0,0 5 17 0,-1 4-16 16,1-2-9-16,-1 0-4 0,-1 11 14 15,-3-3-25-15,5-1-3 0,1-3-11 0,-5-4-18 16,2 9-13-16,1-9-6 0,-2 0-19 16,3-1-8-16,4-3-8 0,-4-2-5 15,5-2-24-15,-1-3-31 0,2 2-21 0,0-2-77 16,2-2-53-16,3-3-78 0,3-4-124 15,3 1-263-15,2-9 43 0,-13-2-4 0,26-13-201 16,-10-2-245-16</inkml:trace>
  <inkml:trace contextRef="#ctx0" brushRef="#br0" timeOffset="-135798.1">20081 11642 2244 0,'18'-21'-75'16,"-6"3"49"-16,6 2 30 0,-2 5 37 0,-1-11 44 15,2 5 40-15,2-4 40 0,-6 1 29 16,4 1 42-16,-4-2 34 0,-4-1-32 0,-1-2 11 15,-4 1-24-15,-4 2-3 16,-2-3-13-16,-4-1-21 0,-6-2-9 0,0-5-8 16,-9 2-18-16,0 2-1 0,-6-3-6 15,0 3-8-15,1 0-18 0,-6 0-12 0,-2-4-9 16,4 4-2-16,-2 3-7 0,1 3-3 16,-5-6-3-16,3 6-4 0,-2 1 0 15,1 2-10-15,1 2-9 0,-3 2 0 0,2 2-6 16,-3 0-12-16,2 4 7 0,5 3 9 15,1 1-7-15,-2 1-1 0,1 4 1 0,-2-4-5 16,-3 4-12-16,3 0-5 0,-3 5-6 16,3-2-1-16,-7 2 1 0,0 1-3 15,0 1-2-15,0 3-3 0,0 3 2 16,4 0-4-16,-5 2-3 0,1-1 7 0,-4 7-3 16,-5 2 2-16,6-2 2 0,-4 1 7 15,2 5 22-15,-2 0-8 0,2-2 0 16,1 1 10-16,-4 2-4 0,2 0-18 0,1 2-12 15,2 0 0-15,1 6 2 0,-3-1 0 16,1 7 5-16,-1-4 2 0,4 4-2 0,-1 5 0 16,1-2 3-16,2 4 2 0,1 2 0 15,1 1-2-15,3 3 1 0,-1-3-2 0,0 4-1 16,6 2 4-16,0 0-1 0,2 4 1 16,1 0 0-16,2 2-2 0,3-4 2 15,-2 0 0-15,4 4 0 0,0-1-1 16,1 2-1-16,2 4-16 0,0-3-10 0,0 2 0 15,7-2 0-15,-3-1 0 0,8 5 0 16,-1-12 0-16,0 4 0 0,10 10 0 16,-4-1 0-16,5 0 0 0,0 2 0 0,3-1 0 15,5-5 0-15,0 4 0 0,1-3 0 16,7-1 0-16,0 2 0 0,7-3 0 0,0 0 0 16,-2 1 0-16,8-2 0 0,8 16 0 15,4-3 0-15,2-5 0 0,1-6 0 16,7-1 0-16,2-3 0 0,-2-3 0 0,6 2 0 15,-2-5 0-15,3-3 0 0,-1 0 0 16,1-3 0-16,3-4 0 0,0-1 0 16,-11-8 0-16,5-4 0 0,15 5 0 0,3-2 0 15,-20-12 0-15,9-1 0 0,-2-3 0 16,2-4 0-16,2-2 0 0,-3-3 0 0,2-7 0 16,-7 4 0-16,3-5 0 0,-6 0 0 15,-11-4 0-15,-1-4 0 0,10 2 0 16,2-5 0-16,-3-2 0 0,-1-8 0 0,1 1 0 15,-4 0 0-15,4-7 0 0,3-2 0 16,-4-2 0-16,2-4 0 0,3 1 0 0,-1-3 0 16,11-11 0-16,-1 2 0 0,-1-7 0 15,-16 9 0-15,13-14 0 0,-4-2 0 16,-2-3 0-16,-2 0 0 0,-2-3 0 16,-8 6 0-16,4-8 0 0,2-2 0 0,-13 10 0 15,12-12 0-15,-16 6 0 0,3 3 0 16,-2-7 0-16,1-15 0 0,-6 18 0 0,-1-3 0 15,-2-3 0-15,-2 3 0 0,-3-2 0 16,0-1 0-16,-7 0 0 0,3 1 0 0,-7-2 0 16,3 3 0-16,-4 0 0 0,-3 3 0 15,-1-2 0-15,-3 14 0 0,-4-4 0 0,-1-3 0 16,-2 1 0-16,-3-11 0 0,-3-2 0 16,-4 1 0-16,-5 3 0 0,-3-4 0 15,-3 2 0-15,0 3 0 0,-7-6 0 16,5 6 0-16,-8-1 0 0,4 0 0 0,-2 1 0 15,-2-1 0-15,-5-1 0 0,1 4 0 16,1 1 0-16,-13-9 0 0,0 3 0 0,-6 1 0 16,-3 5 0-16,-1-1 0 0,-6 0 0 15,2 2 0-15,-3 3 0 0,5-3 0 16,-8 4 0-16,8-3 0 0,-1 5 0 0,-1 0 0 16,11 9 0-16,1 2 0 0,-3 2 0 15,0 2 0-15,3 1 0 0,3 1 0 0,2 3 0 16,-2 7 0-16,8-6 0 15,3 13 0-15,6 3 0 0,0 1 0 0,4 1 0 16,3 4 0-16,9 1 0 0,-6 3 0 16,3 2 0-16,1-1 0 0,0 2 0 0,4 0 0 15,-1 5 0-15,13 1 0 0,-23-2 0 16,23 2 0-16,-23 3 0 0,11 3 0 0,-2 1 0 16,-1 7 0-16,0 3 0 0,2 4 0 15,1 1-29-15,0 6-112 0,-1 12-8 0,5-1-9 16,-3 4-3-16,-2 6-347 0,-4 3-86 15,8-3-137-15,-12 5 11 0,4-1-654 0,-2 3-1223 16</inkml:trace>
  <inkml:trace contextRef="#ctx0" brushRef="#br0" timeOffset="-134948.15">18551 12652 3890 0,'14'-1'-163'0,"-14"1"35"0,26 0 29 16,-15-3 31-16,-11 3 37 0,17-7 25 16,-8 4 32-16,-9 3 17 0,15-10 13 0,-15 10 2 15,12-11 19-15,-9 7 12 0,-3 4-7 16,8-13-9-16,-8 13-6 0,1-13 1 0,-1 13-8 16,0 0-2-16,-1-17-8 0,1 17-14 15,-11-13 1-15,-1 5-4 0,-3 1-4 0,-4-1-1 16,-3 3-5-16,-2-1 9 0,-4-1-11 15,3 3-4-15,0 0 0 0,4 3-3 16,-2 1-3-16,2-4 5 0,0 4-9 0,5 4 2 16,-5-3-2-16,6 3 4 15,1 0-8-15,2 0 3 0,1-1-4 0,1 5 2 16,10-8-2-16,-9 17 2 0,9-8 6 16,0-9-11-16,2 21-1 0,1-6 3 0,3 3 1 15,4-1 6-15,-1 3-1 0,2-3 6 16,1 6-3-16,-3 2-10 0,3-3-1 15,0 2-3-15,-3 1 3 0,2-1 1 0,3 4 2 16,-5-6 4-16,-2 3 9 0,0-6-12 16,0 3 17-16,-2 2 27 0,1-3 6 0,-1 2-6 15,-3-2 6-15,-2-3 22 0,2 1 5 16,-4 2 6-16,2-1 18 0,-2-3 10 16,-1 0 2-16,-1 0 5 0,0-1 0 15,-1 0 5-15,-5 3 9 0,1-6-3 16,-6 0 1-16,3-2 8 0,0 0-16 0,-6-1 2 15,4-1-9-15,-4-4-18 0,18-5-13 16,-30 8 6-16,18-2-29 0,-7-6-6 0,6 0-4 16,13 0-2-16,-30-2-6 0,16-2-12 15,1-1-28-15,-1 1-18 0,-2-2-19 0,6 0-40 16,-4 1-41-16,3-4-54 0,4-1-55 16,-2-3-54-16,8-2-51 0,2-2-46 15,6-8-180-15,2-8-130 0,10-1 68 0,7-16-439 16,4-3-738-16</inkml:trace>
  <inkml:trace contextRef="#ctx0" brushRef="#br0" timeOffset="-134580.77">18947 12056 3177 0,'10'9'-88'0,"-7"-1"74"16,5 3 44-16,-3 5 21 0,1-2 33 15,2 7 9-15,-5 3 35 0,5 10 22 0,-5-2 39 16,-1 8 13-16,2 6 9 0,-2 1 34 16,-1 2-8-16,1 2 13 0,2 5-11 15,-1 0 9-15,-3-2-27 0,1 6-20 0,1-3 9 16,-2-3-10-16,4 2-14 0,-2-1-17 15,-2-5-15-15,3-1-12 0,-1-9-16 0,0-1-11 16,-2-7-9-16,0 0-25 0,2-2-13 16,-2-6-35-16,2-3-34 0,-2-3-23 0,1-1-29 15,-1-2-30-15,0-4-38 0,0-11-82 16,6 10-84-16,-6-10-58 0,0 0-40 16,0 0-115-16,21-21-204 0,-4 0 72 15,1-8-474-15,7-5-865 0</inkml:trace>
  <inkml:trace contextRef="#ctx0" brushRef="#br0" timeOffset="-134297.04">19579 12600 3594 0,'0'0'28'0,"0"0"52"0,0 0 32 0,-4-17 36 16,4 17 12-16,0 0 17 0,0 0-10 15,-8-11-2-15,8 11-7 0,0 0-13 0,0 0-8 16,0 0-18-16,0 0-8 15,0 0-10-15,0 0-17 0,0 0-2 0,10-11-9 16,-10 11-11-16,20 4-2 0,-20-4-9 16,32 0-5-16,-9 1-3 0,0-1-2 15,1 0-6-15,4 0-5 0,4-1-3 0,-2-3 2 16,-3 4-17-16,3-3-23 0,0 2-17 16,-7-3-32-16,4 3-28 0,-8-2-23 0,1 3-18 15,-7-5-28-15,2 3-58 0,-1-2-50 16,-14 4-40-16,14-7-28 0,-10 1-145 0,-4 6-83 15,2-9-13-15,-2 9-174 0,0 0-237 16</inkml:trace>
  <inkml:trace contextRef="#ctx0" brushRef="#br0" timeOffset="-134097.22">19853 12542 2439 0,'-17'7'43'0,"-4"-3"42"0,4 4 20 16,2 1 9-16,-5-1 38 0,-1 3 27 15,-4 2 6-15,5 2 0 0,-4 6 4 0,-3 1 21 16,-1 4-1-16,4 1-6 0,-3-3-21 15,-5 11-17-15,6-4-12 0,-3 4-16 16,1-3-12-16,5-2-15 0,-4 2-9 0,5 0-10 16,-3-4-26-16,3 0-21 0,1 2-40 15,-1-2-53-15,2 1-73 0,2-11-68 0,2 5-80 16,2-13-76-16,3 4-263 0,-2-8 55 16,4-1-8-16,9-5-191 0,0 0-238 15</inkml:trace>
  <inkml:trace contextRef="#ctx0" brushRef="#br0" timeOffset="-133896.02">19303 12988 3164 0,'8'-9'246'15,"-5"1"25"-15,-3 8 7 0,7-15 8 16,-7 15-19-16,21-15-19 0,-10 6-24 0,5 1-27 16,5 4-17-16,2-2-19 0,6-1-31 15,2 6-14-15,8-3-23 0,0 4-39 16,2 0-43-16,1 4-51 0,-1-3-62 15,-4 6-52-15,-4-6-63 0,-2-1-63 16,-3 2-58-16,-6-4-111 0,-2-3-150 0,1 2 68 16,0-2-372-16,-6-1-381 0</inkml:trace>
  <inkml:trace contextRef="#ctx0" brushRef="#br0" timeOffset="-133729.83">20173 12814 2834 0,'0'0'53'16,"17"-11"47"-16,-9 7 34 0,1-2 21 15,4-1 2-15,-3 1-9 0,0 2 0 0,-10 4-28 16,27-9-5-16,-12 7-21 0,0 2-10 16,2-2-27-16,-17 2-39 0,34 2-61 0,-16 4-86 15,1-1-99-15,-4-3-145 16,-2 0-190-16,-2 2 29 0,3-2-101 0,-14-2-48 16</inkml:trace>
  <inkml:trace contextRef="#ctx0" brushRef="#br0" timeOffset="-133531.21">20385 13050 2329 0,'-11'15'97'0,"3"0"26"0,-1-2 24 16,0 2 7-16,-3 0 17 0,5 6 27 15,-2-4-15-15,1 5 6 0,-5 1 2 16,4-5-9-16,-2 9-13 0,2-1-15 16,0-9-20-16,0 3-13 0,3-3-5 15,0 0-12-15,1-6-18 0,0 2-10 0,1-1-43 16,4-12-22-16,-6 15-45 0,6-15-72 15,0 0-75-15,0 0-80 0,0 0-120 0,0 0-180 16,0 0 7-16,49-34-237 0,-25 11-279 16</inkml:trace>
  <inkml:trace contextRef="#ctx0" brushRef="#br0" timeOffset="-133281.52">20679 12914 2663 0,'0'0'14'0,"14"3"22"0,-2 3 20 16,7-5 11-16,2 3-3 0,1-2-2 0,8 0-9 16,0-2-3-16,0 4 3 0,2-2-10 15,-2-2-6-15,-2 3-20 0,-1-3-24 0,-6 0-33 16,-3 2-45-16,-1-2-59 0,-17 0-88 15,27-5-230-15,-18 3-37 0,-9 2-5 16,10-12 161-16,-10 12 102 0</inkml:trace>
  <inkml:trace contextRef="#ctx0" brushRef="#br0" timeOffset="-133063.02">21069 12834 1380 0,'0'0'140'0,"0"0"17"16,-28 10 22-16,21-3 5 0,-2 3 3 0,-3 1 37 15,-1 4-4-15,2 8 41 0,-4-3-9 16,0 2-37-16,2 5-18 0,0-5-11 16,-5 1-23-16,6 1-19 0,-2-1-2 0,3-7-24 15,0 0 1-15,1 1-29 0,7-6-42 16,-5 0-34-16,5-2-35 0,3-9-49 0,-4 14-77 16,4-14-82-16,0 0-66 15,0 0-207-15,0 0-62 0,41-17 57 0,-24 0-115 16,3 0-12-16</inkml:trace>
  <inkml:trace contextRef="#ctx0" brushRef="#br0" timeOffset="-132897.72">21255 12787 2130 0,'7'-3'59'0,"3"-5"33"0,-10 8 29 16,18-11 18-16,-18 11 5 0,27-7 0 16,-6 4-3-16,-3-1-22 0,6 4-14 15,1 0-17-15,1 0-9 0,6 4-11 0,-4-4-15 16,2 3-18-16,2-2-35 0,-5 3-35 15,-4-4-43-15,-2 0-50 0,2 0-102 16,-8-5-305-16,-2-2 50 0,0 4-6 16,-13 3 81-16,10-13 314 0</inkml:trace>
  <inkml:trace contextRef="#ctx0" brushRef="#br0" timeOffset="-132314">21523 12793 1740 0,'-21'19'168'0,"-1"0"10"0,0 3 11 16,-3 4 14-16,-1 5 11 0,3 0 20 0,-9 7-13 15,4 5-20-15,1 0-12 0,-3 4-11 16,3-4-23-16,-1-2-8 0,4 4-25 16,3-7-3-16,1-4-29 0,2-2-31 0,6-1-25 15,-2-8-53-15,3-2-42 16,4-7-30-16,-2 0-18 0,6-7-46 0,3-7-44 16,0 0-10-16,0 0-8 0,0 0 13 15,0 0-5-15,0 0 28 0,0 0 14 0,0 0 42 16,0 0 25-16,12-43 41 0,-10 26 30 15,1 2 22-15,3 0 32 0,1 0 17 16,0 0 21-16,5 0 23 0,1 4 19 0,0-2 24 16,6 3 14-16,5 3 18 0,1 1 20 15,5-2-11-15,-4 3 18 0,2 3 7 0,4 0 3 16,-5 2-3-16,-2-4-2 0,0 4-14 16,-3 0-12-16,1 0-15 15,-5 0-20-15,1 0-12 0,0 0-13 0,-6 4-19 16,4-2-28-16,2 0-23 0,-8 2-21 15,4-3-25-15,-2 6-21 0,1 0-16 0,-4-2-1 16,4 3 12-16,-3-4-4 0,0 5 3 16,-1-1 5-16,1-1-6 0,-6 0 6 0,-5-7 4 15,11 18 7-15,-6-8-1 0,-2 2 17 16,-3 1 12-16,0 0 10 0,-1 6 20 16,-1-2 13-16,-3 5 25 0,2 1 12 0,-1-3 8 15,-2 1 36-15,-1 0-1 0,4-1 23 16,-1-3 38-16,-2-2-4 0,2 4 11 0,0-4 13 15,4-15-6-15,-5 26 5 16,3-16-3-16,2-10-5 0,-2 20-61 0,2-20-85 16,2 21-4-16,-2-21-3 0,15 22-4 15,-2-9-6-15,10 1-5 0,1-5-9 16,16 0-10-16,-1-1-16 0,14 5-24 0,4-7-16 16,-8-5-28-16,15-1-29 0,-1-3-36 15,5-9-346-15,0-6-113 0,1-5-140 0,11-15 31 16,3-10-683-16,-2-8-1232 0</inkml:trace>
  <inkml:trace contextRef="#ctx0" brushRef="#br0" timeOffset="-131214.27">25196 8766 3988 0,'2'-32'-128'0,"2"0"13"0,4 6 28 15,3 2 20-15,1-10 28 0,13 2 30 16,7-8 17-16,7 5 23 0,3 3 10 0,-1 4 8 16,2-1-5-16,0 7-5 0,-6 2-1 15,1 2 1-15,-2 1-6 0,0 3 0 16,-3-1 0-16,-1-2 0 0,4 4 9 15,-8 0 0-15,2-1-5 0,-2 5-6 16,-3-3 6-16,5 3-11 0,-5-2-2 0,3 2-7 16,-1 0-1-16,-1 1 4 0,1-1-3 15,-7 1-4-15,0 4-3 0,-6-1-8 0,1-1-6 16,-2 4-11-16,-4 0-10 0,-1-3-17 16,-8 5-11-16,15-6-34 0,-15 6-21 15,9-7-7-15,-9 7 2 0,0 0 9 0,6-10-19 16,-6 10-11-16,15-7 13 0,-8-3-21 15,6 6 15-15,3-3 8 0,2 0 15 0,3-1 11 16,0-1 11-16,-3 3 3 0,1-5 3 16,-3 5 14-16,2-2 15 0,-4 1 2 0,2 4 8 15,-5-5 11-15,0 2-3 16,0-3 14-16,2 5 7 0,-7-1 8 0,4 1-1 16,-10 4-9-16,10-5 1 0,-10 5 4 15,12-4 2-15,-12 4 2 0,0 0-5 16,0 0-4-16,0 0 0 0,0 0 11 0,9 13-5 15,-9-13 13-15,0 0-5 0,-22 15-1 16,11-6-2-16,-3-5-3 0,1 1 10 0,1-3-8 16,-4 4-4-16,16-6 4 0,-21 7 4 15,12-5-10-15,9-2 19 0,0 0 15 16,-16 4 5-16,16-4 2 0,0 0 6 0,0 0 4 16,-16-8-1-16,16 8 9 15,0 0 5-15,0 0-2 0,0 0 3 0,44-13-3 16,-10 15-5-16,24 5 8 0,6 7-4 15,5 1 4-15,17 13 6 0,4 4-1 0,6 0 29 16,-1 5-4-16,6 5-8 0,10 0-5 16,7 2-1-16,8 5-11 0,1 1 11 0,3 0-9 15,1 7 6-15,26 9-1 0,-28-12-6 16,31 11 14-16,3 0 4 0,-35-15 4 16,-1-5-15-16,0 2-8 0,-1-2-5 0,-4-2-8 15,-2 0-1-15,-6-3-2 0,5-3-20 16,-5-1 9-16,0-1-5 0,3 2-5 0,-3 5 3 15,3-1-13-15,-5-3-4 16,-3-3 3-16,-5 1 4 0,2 0-3 0,-3-2-4 16,0-3-5-16,4 5-4 0,-4-3 1 15,-2 2 5-15,1-6-9 0,-9 5 3 16,-1-8-1-16,-21-5 3 0,-4 1-7 0,-1-1 1 16,-6-2 2-16,-4-4-2 0,-3 0 4 15,-5 3-4-15,0-1-9 0,-9-3 18 0,-5 0-4 16,-1 1-8-16,-8-3 3 0,-1-3-8 15,-7-5 1-15,0 5-9 0,-3-5 5 0,-2 5-4 16,-12-9-7-16,23 10-4 0,-16-9 4 16,-7-1-2-16,11 6-7 0,-11-6-7 15,0 0 2-15,0 0-24 0,0 0-29 16,0 0-44-16,0 0-45 0,-35-43-49 16,5 21-123-16,-15-12-251 0,0-1 47 0,-5-9-63 15,-17-10-3-15</inkml:trace>
  <inkml:trace contextRef="#ctx0" brushRef="#br0" timeOffset="-127747.83">8558 13558 3926 0,'0'0'20'16,"-21"-2"36"-16,21 2-11 0,-18-4 2 0,18 4-10 15,-18-1-9-15,18 1-1 0,-17 0 3 16,17 0-11-16,-18-3 6 0,18 3-11 15,-18 3 0-15,18-3-11 0,-16 1-10 0,4 5-13 16,1 0-44-16,-3-2-66 0,-4 1-80 16,-1 1-99-16,-2-1-217 0,0-3-6 15,0 4-137-15,-1-2-126 0</inkml:trace>
  <inkml:trace contextRef="#ctx0" brushRef="#br0" timeOffset="-127547.78">7914 13843 2217 0,'0'0'-38'0,"0"0"11"0,-10 6-5 15,10-6-5-15,0 0 21 0,0 0-12 16,0 0 16-16,0 0-7 0,0 0 4 0,0 0-6 16,-21-11 12-16,21 11-12 15,0 0 12-15,0 0 5 0,0 0-26 0,0 0-3 16,0 0-24-16,0 0-54 0,0 0-100 15,61-2-182-15,-20-6-126 0,5 0 322 16,12 1 67-16</inkml:trace>
  <inkml:trace contextRef="#ctx0" brushRef="#br0" timeOffset="-127115.45">11925 13300 1590 0,'12'-8'276'0,"-7"0"-21"16,-5 8 15-16,13-11 11 0,-13 11 2 15,9-5 2-15,-9 5-35 0,0 0 2 16,12-4 13-16,-12 4 3 0,0 0-3 16,0 0-9-16,0 0 1 0,0 0-14 15,0 0-21-15,18-8-40 0,-18 8-17 0,0 0-18 16,0 0-13-16,0 0-11 0,0 0-17 16,17-5-18-16,-17 5-7 0,0 0-24 0,28 0-18 15,-28 0-26-15,17-4-27 0,-17 4-34 16,24-4-24-16,-24 4-19 0,20-5-6 0,-20 5-3 15,20 0-14-15,-20 0-4 0,17-2 8 16,-17 2-11-16,21 0-20 0,-21 0-25 16,20 0-35-16,-20 0-24 0,26 0-39 0,-9 0-32 15,2-4-61-15,2 2-123 0,-1 0-59 16,3-2-324-16,-5 4-344 0</inkml:trace>
  <inkml:trace contextRef="#ctx0" brushRef="#br0" timeOffset="-126679.54">12200 13174 3089 0,'0'0'142'0,"0"0"29"0,-31 0 64 15,31 0 27-15,0 0 31 0,0 0 24 16,0 0 23-16,-21-2 18 0,21 2 2 0,0 0-24 16,0 0-8-16,0 0-6 0,0 0-12 15,0 0-12-15,0 0-17 0,0 0-123 0,0 0-77 16,0 0-7-16,58 6-4 0,-39-5-5 15,9 3-4-15,2 2-6 0,6-2-3 16,1 3-6-16,2-1-5 0,3-2-3 0,-3-1-30 16,2 3-8-16,-1-5 0 15,-1 3 0-15,-9 0 0 0,2-2 0 0,-2-2 0 16,-5 2 0-16,-4 2 0 0,0-4 0 16,0 0 0-16,-10 0 0 0,-11 0 0 0,28-4 0 15,-14 0-39-15,-5-1-59 0,2 1-28 16,1-5-28-16,-5-1-33 0,1-1-477 0,-5 1-97 15,-3 10 63-15,6-18-833 0,-5 8-1373 16</inkml:trace>
  <inkml:trace contextRef="#ctx0" brushRef="#br0" timeOffset="-126365.64">12775 12956 4487 0,'-12'-9'-52'0,"12"9"58"15,0 0 37-15,0 0 42 0,0 0 31 0,-20-6 19 16,20 6 10-16,0 0 22 0,-25 15 9 15,25-15 14-15,-19 23-3 0,6-6 2 0,1 1 4 16,-4 5-12-16,7 3 17 0,-8 4 2 16,2 2 17-16,2 4 8 0,-4 3-2 0,0 2 11 15,2-3-159-15,2 3-5 0,-6 2 7 16,8-3-6-16,-2-1-7 0,-1 2-1 16,5-11 2-16,4 0-7 0,-1-1-1 0,3-7-11 15,1-2-46-15,2 1 0 0,2-4 0 16,1 2 0-16,3-6 0 0,5 2 0 15,-1-2 0-15,2-5 0 0,6-1 0 0,-2-3 0 16,7-1 0-16,-7-3 0 0,11-3 0 16,1-1 0-16,7-3-123 0,1-6-72 15,6-7-56-15,-5 5-437 0,6-9-60 0,0-2-974 16,2-2-1713-16</inkml:trace>
  <inkml:trace contextRef="#ctx0" brushRef="#br0" timeOffset="-126131.78">13423 13024 5577 0,'-5'-17'-11'0,"5"17"58"0,0 0 62 16,0 0 14-16,0 0 9 0,0 0 7 0,20-2 12 16,-20 2 15-16,23 2-11 0,-23-2-7 15,39 6-23-15,-18-2-13 0,1-1-5 16,3-1-25-16,-1 3-27 0,0-3-39 0,-3 0-48 15,2 2-57-15,-10-2-55 0,6-2-68 16,-7 0-52-16,-1 4-67 0,-11-4-51 0,19-4-110 16,-19 4-182-16,0 0 65 0,0 0-474 15,20 0-809-15</inkml:trace>
  <inkml:trace contextRef="#ctx0" brushRef="#br0" timeOffset="-125865.2">13669 13084 3508 0,'-17'7'15'0,"4"2"47"16,-1 3 39-16,3-1 46 0,-3 4 29 15,-2 4 49-15,2 3 25 0,-5 5 31 0,-1 3 12 16,-1-1 8-16,2 7-21 0,-2 0-9 16,2 3 9-16,-1-3 11 0,-1 1 8 0,2 1 1 15,-2-1 1-15,7-1-92 0,-3-2-119 16,2-4 0-16,7-4 0 0,1-5-2 0,1-6 0 16,4-1-3-16,-1-1-15 0,3-3-70 15,0-10 0-15,11 21 0 0,-2-14 0 0,1 0 0 16,2 0 0-16,4-2 0 15,-2-1 0-15,4-4 0 0,2 5 0 0,3-5 0 16,-3-1 0-16,0-3 0 0,9-4 0 16,-1 0 0-16,6-2-149 0,-3-7-48 0,13-7-49 15,-5-3-488-15,4-1-15 0,2-2-954 16,5-4-1681-16</inkml:trace>
  <inkml:trace contextRef="#ctx0" brushRef="#br0" timeOffset="-125680.95">14503 13108 6077 0,'0'0'127'0,"0"0"36"0,9-9 21 16,-9 9 1-16,0 0-18 0,12-6-11 15,-12 6-17-15,0 0-3 0,0 0-13 0,0 0-24 16,0 0-67-16,30 10-12 0,-30-10-12 16,15 5-17-16,-6 1-19 0,-9-6-75 15,12 2-175-15,-12-2-133 0,0 0-188 0,11 4-97 16,-11-4 4-16,0 0-615 0,0 0-1157 15</inkml:trace>
  <inkml:trace contextRef="#ctx0" brushRef="#br0" timeOffset="-125448.46">14462 13317 4530 0,'-13'20'156'16,"-4"1"77"-16,7-1 66 0,1 2 34 15,0 3-26-15,-5 1 14 0,3 2 12 16,2 0 6-16,-4 6 3 0,0-7-10 0,-1 6-220 15,5-5-20-15,-2 1-6 0,-2-3-7 16,4-3-6-16,0-3-8 0,0-3-6 0,0 0-5 16,4-4-9-16,-1-2-44 0,3-2-1 15,-2-1 0-15,5-8 0 0,-2 13 0 0,2-13 0 16,0 0 0-16,0 0-3 0,0 0-98 16,53-32-31-16,-25 6-32 0,8-10-25 0,3-5-410 15,3 2-168-15,-3-2 78 0,6-7-870 16,0 3-1400-16</inkml:trace>
  <inkml:trace contextRef="#ctx0" brushRef="#br0" timeOffset="-125048.03">14954 13067 4749 0,'12'-17'-45'0,"3"2"58"0,-3 0 27 15,-1 2 8-15,6 0 3 0,-6 3 1 16,4-3-7-16,5 0 1 0,-1 2 7 0,8 0-1 16,-7-1-1-16,4 5 3 0,-3 4 5 15,0-5 2-15,-3 4 4 0,5 2 16 16,-2-2 2-16,-21 4-2 0,34 0 0 0,-34 0-3 15,30 4-2-15,-16-4-3 0,-5 6-2 16,5-2-3-16,1 1 4 0,-5 3 6 0,-3 1-2 16,4 2-1-16,-6 4 6 0,3 0-2 15,-6 6 18-15,-2-1 6 0,-2 8 15 16,-1 8 3-16,-5-2 16 0,-1 9 15 16,1-2 15-16,-5 6-37 0,-2-2-71 0,-4 9 4 15,1-1 2-15,-3 0 2 0,4-14 4 16,-7 10 3-16,5-12-3 0,-2-1 0 15,4-1-3-15,-3-3-58 0,3-5-10 0,0 1 0 16,0-10 0-16,7-2 0 0,1-2 0 16,2 0 0-16,-3-7 0 0,5 3 0 0,-3-1 0 15,8-9 0-15,-10 9 0 0,10-9 0 16,-23 8 0-16,13-3 0 0,-3-3 0 0,0 2 0 16,-4-2 0-16,1-2-54 15,-5 6-94-15,0-5-15 0,-9 1-10 0,5-2-193 16,-3 2-363-16,-9-2-2 0,5 4 30 15,-7-3-715-15,1 2-1265 0</inkml:trace>
  <inkml:trace contextRef="#ctx0" brushRef="#br0" timeOffset="-124614.08">12523 14209 4604 0,'-38'0'89'0,"6"-3"75"0,11 2 61 16,-2-3 41-16,23 4 7 0,-30-1-8 15,14 1 18-15,16 0 14 0,-20-4 16 16,20 4 2-16,0 0 2 0,-21-2-127 0,21 2-100 16,0 0-3-16,0 0-7 15,60 7-3-15,-5 5-6 0,18 5-4 0,24 5-4 16,14 4-8-16,15 2-55 0,15 4 0 16,36 8 0-16,11-5 0 0,-5 1 0 0,-33-12 0 15,4-1 0-15,-5 1 0 0,1-7 0 16,-12-4 0-16,-6-5 0 0,-14-3 0 0,-6-5 0 15,-27 0 0-15,-6-5 0 0,-14-3 0 16,1-1 0-16,-13-5 0 0,-11 5 0 0,-6-8 0 16,-4 0 0-16,-2-3 0 0,-6-3 0 15,1-8 0-15,-5-5-179 0,-1 0-118 0,4-14-224 16,-2-3-271-16,6-5-985 0,-3-9-1819 16</inkml:trace>
  <inkml:trace contextRef="#ctx0" brushRef="#br0" timeOffset="-123947.06">15780 11548 5157 0,'0'0'-149'16,"-11"-11"42"-16,11 11 39 0,0 0 44 0,0 0 98 15,-9-6 17-15,9 6 19 0,0 0-10 16,0 0 16-16,0 0 21 0,0 0 9 15,0 0 12-15,0 0 11 0,0 0 5 0,-9-9 29 16,9 9-5-16,0 0 0 0,0 0-6 16,0 0-22-16,0 0-13 0,0 0-18 0,0 0-15 15,0 0-30-15,0 0-62 0,60 15-2 16,-37-7-3-16,7 1-3 0,6 2-4 0,1 0-1 16,9-1 0-16,12-1-4 15,-4-1-2-15,2-3 0 0,2 1-2 0,-9-3-1 16,-1 1-1-16,-4-4-2 0,1 0 0 15,-2 0-1-15,-9 0-3 0,-6 0-3 0,-1-4 1 16,-7 4-7-16,2 0-2 0,-2-1-7 16,-1 1-6-16,-1 0-6 0,-2 0-6 0,9 0-8 15,-10-2-8-15,5 2-14 0,1 0-140 16,2 0-72-16,-7 0-41 0,9-2-31 16,-6 2-47-16,5-4-62 0,-4-1-239 0,1-3 54 15,-1 0-494-15,7-1-936 0</inkml:trace>
  <inkml:trace contextRef="#ctx0" brushRef="#br0" timeOffset="-123664.27">17135 11259 3735 0,'-5'-11'7'0,"5"11"32"0,-6-7 22 16,6 7 21-16,0 0 7 0,0 0 10 15,0 0 2-15,0 0 35 0,0 0 36 0,0 0 0 16,0 0-4-16,0 0 3 0,48 41-2 15,-25-15-3-15,0 4 4 0,2 2-15 0,-4 0-16 16,-3 1 15-16,-3 3-11 0,0 0 1 16,-3 2 14-16,-9-7-13 0,1 1 0 15,-4-4-7-15,-2 6-3 0,-3-4-6 16,-4 0-12-16,-2-4-9 0,2 2-18 16,-4 2-3-16,-4-2-44 0,-4-3-21 0,0 1-6 15,-3-2-16-15,2 1-14 0,-8-6-23 16,-4 1-155-16,-4 1-117 0,-1-6-124 0,-7 3-244 15,-7-2-28-15,7-9 27 0,4-1-547 16,-5-5-1081-16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8:06:23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9949 5867 2880 0,'-11'7'202'0,"-1"6"15"16,12-13-5-16,-16 16 11 0,8-5 1 15,8-11-12-15,-12 14-11 0,12-14-19 16,-10 16-20-16,10-16-18 0,-6 15-13 16,6-15-11-16,-4 21-16 0,4-21-25 0,-2 16-36 15,2-16-33-15,-2 25-47 0,2-14-51 16,0 2-49-16,-4 0-56 0,2 0-62 16,2-1-56-16,0 1-103 0,-1 2-115 0,1-15-17 15,1 26-228-15,5-13-259 0</inkml:trace>
  <inkml:trace contextRef="#ctx0" brushRef="#br0" timeOffset="380.09">9943 6392 2690 0,'4'13'54'0,"-4"-13"31"16,-6 17 17-16,6-17 9 0,0 13-6 0,0-13-7 16,0 0-27-16,-3 11-6 0,3-11-10 15,0 0-7-15,-2 17-10 0,2-17-15 0,0 11-19 16,0-11-25-16,0 17-30 0,0-17-25 15,0 17-18-15,2-10-25 0,-2-7-33 16,2 24-5-16,-2-14-2 0,3-2 9 0,-3-8 24 16,9 15 20-16,-3-7 6 0,-6-8 28 15,6 9 22-15,-2-2 21 0,-4-7 24 16,5 15 18-16,-5-15 20 0,2 17 27 16,0-10 17-16,-2-7 24 0,4 25 10 0,-4-14 21 15,0 5 23-15,0-16 13 0,0 22 5 16,0-22 16-16,3 28-6 0,-1-13 6 15,0 0 2-15,-2-15 2 0,0 28-3 0,2-13 0 16,-2 3-9-16,0-1-11 0,1 2-14 16,1 2-15-16,-4-4-13 0,2 2-10 0,2-2-12 15,-4 1-18-15,2-3-30 0,-1 2-25 16,-1-2-46-16,-2 4-60 0,1-3-69 0,-3 0-53 16,2 0-71-16,3 1-49 0,-5-1-41 15,3-1-26-15,2 2-25 0,-1-3-32 16,-2 0-397-16,1-4-320 0</inkml:trace>
  <inkml:trace contextRef="#ctx0" brushRef="#br0" timeOffset="562.91">9940 7252 2919 0,'-2'14'96'0,"2"-14"29"0,0 0 13 16,-10 14-4-16,10-14 9 0,0 0 3 15,-6 14-4-15,6-14 7 0,-2 15 4 0,2-15 4 16,-7 19 1-16,7-19 0 0,-7 24-12 16,3-9-9-16,-4-2-6 0,4 2-10 0,1 0-8 15,-4-2-15-15,3 2-8 0,-2-2-14 16,-4 2-23-16,5-1-30 0,-2-7-49 15,1 4-61-15,2-2-70 0,4-9-58 0,-9 14-53 16,5-7-58-16,4-7-40 16,-7 11-79-16,1-5-80 0,4 1-370 0,2-7-372 15</inkml:trace>
  <inkml:trace contextRef="#ctx0" brushRef="#br0" timeOffset="762.7">9786 7642 3224 0,'-4'16'124'0,"2"-4"56"15,2-12 41-15,-1 21 0 0,1-6 60 0,-3 0 11 16,1 2 18-16,-2 4 5 0,3 1 9 15,-1 4-27-15,-4 1-9 0,1-3-18 16,-2 6-18-16,0 0-22 0,0 2-23 0,-4-2-20 16,-1-2-18-16,5 0-19 0,0 0-104 15,1-7-12-15,-4 1-8 0,3-4-13 0,3-4-7 16,-3 3-14-16,5-7-13 0,-1-3-21 16,3-7-55-16,-14 10-168 0,14-10-54 15,-13 0-53-15,13 0-56 0,-19-12-105 16,14 5-162-16,-6-5 56 0,2-1-499 0,0 4-943 15</inkml:trace>
  <inkml:trace contextRef="#ctx0" brushRef="#br0" timeOffset="1998.28">8438 8659 3413 0,'0'0'-135'15,"5"7"-3"-15,-5-7 15 0,0 0 15 16,0 0 15-16,0 0 24 0,0 0 35 15,15 4 15-15,-15-4 13 0,0 0 4 0,0 0 4 16,0 0-5-16,0 0-1 0,0 0 1 16,0 0-3-16,17-11 2 0,-17 11 1 15,0 0 7-15,12-6 26 0,-12 6 45 16,0 0 44-16,5-9 43 0,-5 9 40 0,0 0 10 16,7-13 33-16,-7 13 24 0,2-10 18 15,-2 10 13-15,0 0 2 0,0 0 4 0,4-22-18 16,-4 22-24-16,0 0-16 0,0 0-5 15,-4-25-9-15,4 25-2 0,-5-9-9 0,5 9-11 16,0 0-9-16,-6-15-7 0,6 15-118 16,0 0-23-16,-13-13-3 0,13 13-3 15,-15-6-4-15,15 6-1 0,-21-2-6 0,21 2-2 16,-26 2 0-16,9 2 0 0,0-1-4 16,-1 4-2-16,-1 0-3 0,-6 6-3 15,2 0 1-15,2 2 3 0,-6 8 1 16,3-1-23-16,-1 4-6 0,1 3 0 0,0 0 0 15,-1 5 0-15,-5 6 0 0,8-5 0 16,-3 12 0-16,3 0 0 0,9-6 0 0,-4 3 0 16,4-2 0-16,2 7 0 0,2 0 0 15,-2 4 0-15,2-4 0 0,6 5 0 0,-1-2 0 16,2 4 0-16,-1 1 0 0,0-3 0 16,-3 4 0-16,3-3 0 0,1 3 0 0,-3 11 0 15,-1-17 0-15,-1 12 0 0,-1-10 0 16,2-1 0-16,-5 0 0 0,1-4 0 15,-1 2 0-15,0-5 0 0,-8 8 0 16,0-7 0-16,3-4 0 0,-9 4 0 0,1-2 0 16,0-9 0-16,-2 5 0 0,1-7 0 15,-7 3 0-15,8-7 0 0,-6-3 0 0,-2-9 0 16,2 3 0-16,-4-10 0 0,4-9 0 16,4-6 0-16,-2-14 0 0,-6-16 0 0,4-10-175 15,3-6-129-15,7-8-211 0,7-6-1465 16,2-2-2208-16</inkml:trace>
  <inkml:trace contextRef="#ctx0" brushRef="#br0" timeOffset="2180.01">7386 9758 6429 0,'7'-17'53'0,"0"4"50"0,3 3 56 15,1-1 33-15,-2 4 17 0,7-7-7 16,0 5-12-16,5-4-127 0,4 1-13 16,-1 3-4-16,0 1-6 0,2-3-8 15,1 4-13-15,1 0-14 0,-2 3-18 0,3-4-20 16,-5 3-17-16,5-1-20 0,-1 0-66 15,4-3-245-15,5-1-101 0,-6-3-160 0,3-5-34 16,-2 1 3-16,5-4-578 0,8-5-1105 16</inkml:trace>
  <inkml:trace contextRef="#ctx0" brushRef="#br0" timeOffset="2430.27">8612 9045 4963 0,'9'-7'244'0,"-9"7"40"0,19-14 32 15,-11 11 25-15,1-3 13 0,-9 6-4 16,21-8-8-16,-9 7 6 0,4 1-232 0,-16 0-5 16,34 0-5-16,-18 0-5 0,5 0-7 15,3 0-8-15,-1 1-51 0,-3-1-35 0,5 3 0 16,-4-3 0-16,1 0 0 0,0-3 0 16,-4 3 0-16,2-5 0 0,-3 3 0 0,-4 0 0 15,2-3 0-15,0-2 0 0,-5 1 0 16,2-4 0-16,-1-7 0 0,-2 6-31 15,0-10-140-15,-6 3-27 0,-1 1-35 16,2-2-562-16,-3 4 56 0,3 1-941 0,-8 4-1635 16</inkml:trace>
  <inkml:trace contextRef="#ctx0" brushRef="#br0" timeOffset="2712.23">9065 8764 5231 0,'0'0'-62'16,"0"0"48"-16,-28 15 49 0,24-7 32 0,-3 1 15 15,2 4 11-15,-3 2 14 0,-2 7 3 16,0 5 12-16,-3 8 11 0,-3 5 11 15,-5 12-2-15,1 0 16 0,1 5 3 0,-2 1 27 16,3 0 2-16,1-2 8 0,4-7 4 16,2-6-2-16,-1 0-91 0,5-5-38 0,2-5 0 15,3-4 6-15,-2-3 1 16,4-6 1-16,4-1 3 0,-2 2-3 0,-1-6-21 16,3 2-58-16,2-6 0 0,1 0 0 15,-4-1 0-15,2-3 0 0,-5-7 0 0,15 15 0 16,-6-10 0-16,-1 2 0 0,-8-7 0 15,16 7 0-15,-7-5 0 0,-9-2 0 0,19 5 0 16,-9-1 0-16,1-4 0 0,-11 0 0 16,20-4 0-16,-6-1 0 0,-3-8-131 0,4 0-160 15,-4-6-119-15,7-7-379 0,-4-6-1031 16,5-4-1901-16</inkml:trace>
  <inkml:trace contextRef="#ctx0" brushRef="#br0" timeOffset="2864.14">9544 8887 6408 0,'7'-9'68'16,"2"2"32"-16,-1-5 18 0,2 5 15 16,0-3-12-16,2-1-5 0,3 2-18 15,2-2-34-15,5 1-47 0,-3-4-78 0,0 2-87 16,-1 6-104-16,-2-3-98 0,2 1-98 16,-10 1-169-16,-1 5-64 0,-7 2 78 0,0 0-498 15,0 0-852-15</inkml:trace>
  <inkml:trace contextRef="#ctx0" brushRef="#br0" timeOffset="3080.53">9829 8831 4234 0,'0'0'127'0,"-2"27"58"15,2-11 38-15,0 3 25 0,0 2 23 0,0 1-8 16,0 4-11-16,0 5 10 0,0 4 6 16,0 1 1-16,-2 5-8 0,0 4-8 15,-1 0-15-15,-5 4-35 0,4-4-138 0,-4 0-7 16,3-6-4-16,1-3-6 0,1 0-5 15,-3-8-6-15,4-2-7 0,2-8-10 0,-1 1-10 16,1-2-14-16,-5-4-14 0,5-2-21 16,0-11-29-16,2 6-36 0,-2-6-39 0,0 0-415 15,0 0-192-15,19-39 71 16,-10 11 0-16,8-8-654 0,0-7-1185 0</inkml:trace>
  <inkml:trace contextRef="#ctx0" brushRef="#br0" timeOffset="3512.19">10226 8652 4560 0,'0'0'31'0,"6"-14"13"0,-6 14 8 15,10-11-6-15,-1 2 10 0,3 1-16 0,2 1 0 16,6-3-6-16,-1 3 12 0,2-5-9 16,6 5-4-16,-7-1 9 0,1 3-2 0,-3 1 11 15,-3-1 18-15,-2 2 14 16,-13 3 8-16,23 0 9 0,-23 0-14 0,21 8-4 15,-14 0-9-15,2-1-6 0,-1 6-9 16,1 4-2-16,-1 0-5 0,-5 6-4 0,7 4-7 16,-4 4-3-16,-3 0 4 0,1 5 22 15,-2 0 21-15,0-1 21 0,-2 5 17 16,-2-3 8-16,0 8 32 0,-2 0 22 0,-3-1 9 16,1-3 17-16,-2 0-31 0,1 0-110 15,0 0-5-15,-3-3 0 0,1-8 3 0,1-2-1 16,5 4 2-16,-5-10-3 0,0-3-6 15,3 2-2-15,-2-3-10 0,-1-3-47 16,0-2 0-16,3-1 0 0,-6 1 0 16,2-2 0-16,-1-3 0 0,-3-1 0 0,-1 0 0 15,2 1 0-15,1-2 0 0,-3-3 0 16,-1-3 0-16,15 0 0 0,-22 0-13 0,22 0-113 16,-19-10-23-16,9-4-25 0,9-5-68 15,-1-3-519-15,4-8 25 0,5-12 55 0,4-3-798 16,6-13-1322-16</inkml:trace>
  <inkml:trace contextRef="#ctx0" brushRef="#br0" timeOffset="3713.24">10841 8492 4965 0,'11'-5'44'0,"-11"5"37"0,21 0 30 15,-21 0 18-15,0 0-5 0,34 0-7 16,-34 0-12-16,33 0-8 0,-13 0-9 0,-20 0-6 15,42 0-10-15,-21 0-20 0,0-4-27 16,-1 1-28-16,-20 3-31 0,34-5-52 16,-21 3-43-16,4-2-57 0,-4-1-74 0,0-1-91 15,1 0-75-15,-1-1-104 0,-4 1-14 16,3 1-436-16,-5-5-554 0</inkml:trace>
  <inkml:trace contextRef="#ctx0" brushRef="#br0" timeOffset="3997.26">11282 8424 3375 0,'-10'14'95'16,"3"0"41"-16,-3 5 33 0,5 2 39 16,-1-2 24-16,1 1 3 0,-2 12 7 15,-4-2 10-15,2 5 22 0,2 7 9 0,-2-2-5 16,-1 1 5-16,-3 0 9 0,0 2 4 16,4 0 6-16,-2 0 3 0,2-2-10 0,0-1-203 15,4 1 2-15,-2-9 0 0,5-6 1 16,0 1-2-16,2-5-2 0,0-1-11 0,4 1-80 15,-1-1 0-15,5 0 0 16,-1-4 0-16,-4-5 0 0,2 1 0 0,-3-5 0 16,1 1 0-16,-3-9 0 0,8 16 0 15,-8-16 0-15,5 11 0 0,-1-4 0 0,-4-7 0 16,14 6 0-16,-14-6 0 0,21-6 0 16,-3-5-21-16,4-4-155 0,7-6-41 0,-3-3-128 15,-1-8-458-15,5-7 78 0,2-5-924 16,7-2-1577-16</inkml:trace>
  <inkml:trace contextRef="#ctx0" brushRef="#br0" timeOffset="4162.55">11799 8424 5965 0,'6'-13'146'16,"-6"13"12"-16,0 0-2 0,5-11-8 0,-5 11-22 16,0 0-20-16,10-6-36 0,-10 6-37 15,0 0-48-15,15 0-78 0,-15 0-86 0,0 0-87 16,19 0-76-16,-19 0-83 0,0 0-216 15,0 0 0-15,0 0 69 0,16 6-451 0,-16-6-659 16</inkml:trace>
  <inkml:trace contextRef="#ctx0" brushRef="#br0" timeOffset="4597.45">11642 8756 3814 0,'-9'13'114'16,"1"-3"8"-16,8-10 10 0,-10 14 2 0,10-14-16 15,0 0-19-15,0 0-31 0,0 0-34 16,23 3-24-16,-23-3-27 0,28-16-10 0,-11 9-14 16,-2-6 0-16,3-2 7 0,-2 4 17 15,-3-2 21-15,2-1 28 0,-2 0 31 16,-1 1 20-16,-3 3 18 0,4 2-1 0,-5-2-5 16,-3 2-6-16,4 0-5 0,-9 8-13 15,0 0-7-15,21-8-5 0,-21 8-7 0,0 0-6 16,15 24 7-16,-13-10-10 0,1 9 9 15,2 3 14-15,-5 2 15 0,-5 8 23 16,3 9 30-16,-1 4 30 0,1 7 35 16,-2 9 62-16,-5 5 0 0,-1-3-5 0,-1 8 14 15,0-7-41-15,1 1-138 0,-2-3-6 16,-1-2 0-16,5-12 0 0,-1-5 1 0,-2-2 1 16,-5-4 0-16,5-6-86 0,-1-6-1 15,0-5 0-15,-3 3 0 0,2-10 0 16,-4 1 0-16,2-9 0 0,-4 5 0 0,0-7 0 15,0-1 0-15,5-1 0 0,-5-2 0 16,6-3 0-16,-3 0 0 0,16 0 0 0,-30-3 0 16,18-1 0-16,-2 1 0 0,5-4 0 15,2-5 0-15,1-1 0 0,4-2-35 16,2-7-212-16,6-5-43 0,3-3-408 16,0-9-53-16,6-4-967 0,5-10-1705 0</inkml:trace>
  <inkml:trace contextRef="#ctx0" brushRef="#br0" timeOffset="5063.39">12158 8471 5797 0,'-6'-11'13'16,"6"11"22"-16,0 0 18 0,15-15 4 15,-15 15-5-15,21-7-6 0,-3 3-6 16,1-2-7-16,6 2 1 0,-5 1-7 0,2-1-5 15,-3 2-4-15,3-2 0 0,-4 2 1 16,-3 2-4-16,-15 0 6 0,24 0-2 16,-24 0 5-16,22 2-4 0,-22-2 2 0,21 0-3 15,-21 0-1-15,19 4-2 0,-8-2-3 16,-11-2-8-16,20 5 3 0,-10-3-3 0,3 4 1 16,-2-1-3-16,-3 3 2 0,1 1 0 15,0 5 18-15,-3-1 13 0,-1 4 21 0,-4 5 6 16,1 6 17-16,-2 4 9 15,0 2 21-15,-2 16 32 0,-1-6 8 0,-2 1 10 0,0 0-5 16,-3 1-102-16,1-2 3 16,3-1 4-16,-4 2 1 0,-3-4 0 0,0 0 1 15,3-11-4-15,-1 8-4 0,-2-4-3 16,-2-5-6-16,3-2-5 0,0-3-5 0,-6 0-33 16,3-5-2-16,-2 2 0 0,-1-2 0 15,-5-5 0-15,-9 2 0 0,-4-1-4 16,-2 2-62-16,-13 0-20 0,-5-1-21 0,-12 3-19 15,-5-4-19-15,-24 2-141 0,-4-2-245 16,-14 2-28-16,-11-8-39 0,-9-1-60 0,-10-3-724 16,-7-3-1232-16</inkml:trace>
  <inkml:trace contextRef="#ctx0" brushRef="#br0" timeOffset="5463.27">9982 9473 4182 0,'-122'0'-68'0,"14"1"49"0,-5 5 39 16,-7 4 51-16,-2 3 56 0,-5 0 49 0,3 6 47 15,11-9 31-15,11 4 19 0,24-3 11 16,15-4-1-16,16-1 21 0,8-2-2 0,11-4-5 15,14-6-3-15,12-3-4 0,2 9-23 16,70-49-174-16,14 8 0 0,31-3-1 16,16-1-1-16,51-13-2 0,12 3-7 0,13 4-8 15,9 12-57-15,3 7-17 0,0 9 0 16,-10 12 0-16,-45 9 0 0,-4 8 0 16,-16 1 0-16,-17 4 0 0,-23 6 0 0,-35-2 0 15,-12 6 0-15,-25 1 0 0,-16 9 0 16,-13-2 0-16,-21 12 0 0,-24 8-44 0,-32 11-5 15,-20 2-3-15,-24-2-3 0,-47 15 4 16,-15-2 5-16,-13-1 5 0,-11 4 6 16,-12 5 14-16,-5-1 6 0,-6 9 11 0,5-7 24 15,20 1 13-15,26-12 4 0,50-19-1 16,23-10 1-16,36-14 8 0,22-4 3 0,26-11 7 16,21-7 6-16,-2-6-20 0,86-13-41 15,25-13 0-15,32-6 0 0,60-19 0 0,20 1 0 16,17-7 0-16,2 8 0 0,-7 8 0 15,-10 5 0-15,-15 1 0 0,-15 5 0 16,-54 8 0-16,-12 1 0 0,-16 6 0 0,-23-6 0 16,-23 12 0-16,-22 0 0 0,-8 5 0 15,-18-4-76-15,-10 3-174 0,-9 3-36 16,0 2-471-16,0 0-1127 0,-60-8-2025 0</inkml:trace>
  <inkml:trace contextRef="#ctx0" brushRef="#br0" timeOffset="6629.61">7843 12152 5386 0,'0'0'-238'0,"2"-11"40"0,-2 11 32 16,0 0 25-16,0-17 20 0,0 17 14 16,0 0 17-16,0-11 6 0,0 11 11 15,0 0 11-15,0 0-2 0,4-13-11 16,-4 13-14-16,0 0-29 0,0 0-37 0,0 0-38 16,0-12-81-16,0 12-175 0,0 0-44 15,0 0-109-15,0 0 37 0</inkml:trace>
  <inkml:trace contextRef="#ctx0" brushRef="#br0" timeOffset="7180.1">8570 12060 2665 0,'10'-26'197'0,"-1"-1"36"15,-3 7-3-15,-2 3-6 16,3-4 3-16,-3 3 6 0,4 1 5 0,-6 2 2 16,1 0 9-16,-3 15 0 0,2-25-24 15,-2 25-18-15,-4-18-26 0,4 18-22 0,-9-12-11 16,9 12-12-16,0 0-12 0,-32-2-10 16,32 2-15-16,-36 18 5 0,16 0-20 0,-5 6-4 15,1 6-10-15,-4 14-11 0,1 6-3 16,5 4-3-16,1 8-10 0,-1 4-6 15,2 2-3-15,1 3 1 0,1 2-3 0,4 6 2 16,-2 2 2-16,5 2 4 0,0 0-1 16,0 2-4-16,3-1 3 0,-1 0 5 0,4-1 0 15,-3-1-2-15,4-1 0 16,2-4 5-16,-1 0-6 0,-1-4-21 0,-5-2-10 16,1-5 1-16,-5-1-1 0,0-3-5 15,-1-5-3-15,-2-5-6 0,1-5-7 0,-4-11-8 16,0-1-69-16,-5-5-70 0,1-5-75 15,-7-7-90-15,3-5-91 0,-1-11-114 16,-2-9-168-16,-2-10 40 0,-7-19-531 0,2-9-1047 16</inkml:trace>
  <inkml:trace contextRef="#ctx0" brushRef="#br0" timeOffset="7362.71">7734 13086 5010 0,'16'-21'223'0,"-2"4"24"16,2 6-21-16,-2-2-2 0,5 2 9 0,5-1-11 15,4-3-16-15,2 2-10 0,9 0-24 16,-4 5-13-16,2-1-23 0,4 4-19 16,-1-5-31-16,5 5-22 0,-1 2-49 0,-2-2-47 15,3 0-49-15,0-3-57 0,0 2-73 16,11-5-55-16,-5-2-78 0,3-1-75 0,4 0-121 16,-5-1-151-16,0-6 60 0,-3-1-493 15,-3-5-906-15</inkml:trace>
  <inkml:trace contextRef="#ctx0" brushRef="#br0" timeOffset="7579.69">9143 12414 4007 0,'0'0'131'0,"5"-9"46"0,-5 9 35 0,6-9 39 16,-6 9 17-16,15-10 1 0,-15 10-10 16,25-9-44-16,-14 3-8 0,-11 6-11 0,28-6-19 15,-10 6-20-15,-18 0-22 0,35-5-12 16,-17 5-19-16,4 0-23 0,1-2-35 0,-5 2-28 15,5-2-43-15,-2-2-60 0,-1 4-63 16,-3-1-66-16,-2 1-57 0,-15 0-64 16,26-6-91-16,-17 4-241 0,0-3 36 15,-9 5 61-15,0 0-436 0,0 0-620 16</inkml:trace>
  <inkml:trace contextRef="#ctx0" brushRef="#br0" timeOffset="7912.39">9349 12417 3720 0,'-10'18'129'0,"1"5"31"0,2-3 39 16,-1 1 18-16,0 5 22 0,5 1 7 16,-3 4 3-16,3 3 7 0,-5 1-24 15,2 9-1-15,0 1 7 0,-1-10 12 0,4 1 2 16,-3-4 7-16,0 2 4 0,2-6 6 16,0-4-89-16,3-2-95 0,-1-1-1 15,-4-2-7-15,5-4-1 0,-1 0 1 16,2-2-3-16,-2-3-1 0,2-10-17 0,-2 22-56 15,2-22 0-15,2 19 0 0,2-12 0 16,-4-7 0-16,12 15 0 0,-5-3 0 0,5-7 0 16,-1 1 0-16,8 1 0 0,-6-1 0 15,8-1 0-15,0-3 0 0,1 2 0 0,-1-1 0 16,0 4 0-16,0-6 0 0,2 3 0 16,-2-2 0-16,-1 0 0 0,-3 2 0 0,-4-3 0 15,3 3 0-15,-2-4 0 0,0-4-43 16,-1-3-152-16,2-4-35 0,0 1-265 15,4-5-293-15,-1-1 78 0,-1-4-896 16,4-4-1489-16</inkml:trace>
  <inkml:trace contextRef="#ctx0" brushRef="#br0" timeOffset="8378.87">10120 12420 5090 0,'5'-13'0'0,"1"6"30"0,-5-1 23 16,-1 8 17-16,0 0 15 0,0 0 8 15,0 0 5-15,0 0-13 0,32 21 1 0,-23-7 3 16,3 11 4-16,-4 1 2 16,2 12 8-16,1 4 1 0,-4 2 12 0,-4 6 13 15,3 3-2-15,-6-3 0 0,2 2-1 16,-1-6-3-16,-1-3-10 0,-1-3-5 16,-1-5-11-16,2-10-11 0,0 1-3 0,-4-6 0 15,2-4-17-15,2-16-39 0,-1 14-2 16,1-14-2-16,0 0-2 0,0 0 0 0,0 0-2 15,9-43 2-15,-4 15-3 0,5-13-2 16,-1 4 0-16,7-3 1 0,-4-5 3 0,8-6-2 16,-4 9 0-16,5 2 4 0,-5 0 4 15,2 7 2-15,4 1 2 0,-5 4 6 0,-2 8 0 16,1 2 8-16,-4 7 1 0,5 4 6 16,-4 5-16-16,0 0-35 0,-13 2 0 15,32 9 0-15,-15 4 0 0,-2 1 0 16,2 4 0-16,-2 5 0 0,0 1 0 0,0 1 0 15,-5 1 0-15,2-2 0 0,1 5 0 16,-6 2 0-16,2-8 0 0,-2 5 0 16,0-6 0-16,-1 1 0 0,2-2 0 0,-5-3 0 15,1-5 0-15,0 5 0 0,-3-4 0 16,7-1 0-16,-6-3 0 0,1-3 0 0,2 4-132 16,-5-11-80-16,5 10-41 0,-5-10-480 15,8 7-26-15,-8-7-941 0,0 0-1673 0</inkml:trace>
  <inkml:trace contextRef="#ctx0" brushRef="#br0" timeOffset="8863.32">11202 12345 5286 0,'0'-15'-55'0,"0"15"42"0,3-9 37 16,-3 9 21-16,4-10 6 0,-4 10 5 0,7-9-1 16,-7 9 0-16,16-13-12 0,-9 9 5 15,4-2-9-15,2 1 2 0,4-3-7 16,-4 3-2-16,4 2-1 0,2-2-4 16,-5 4 6-16,9-3 10 0,-7 4 17 0,0 0 13 15,-16 0 8-15,28 0 4 0,-10 1 1 16,-2-1 9-16,-16 0 8 0,24 8-3 15,-24-8 3-15,23 9 11 0,-12-1-7 0,-2 5 5 16,1 2 3-16,-1 4 6 0,-3 1 3 16,-3 4 8-16,3 4-48 0,-4 6-45 0,0 2 1 15,0 1-2-15,-2 5 0 0,0 1 2 16,-2 4 3-16,2 2 3 0,-2-1 0 16,0-1 15-16,-2-9 7 0,2-1 3 15,1-3 4-15,-3-5-59 0,0-5-16 0,-1-2 0 16,-3-1 0-16,0-2 0 0,1-6 0 15,0-2 0-15,-3 0 0 0,1-4 0 0,-6-1 0 16,3-2 0-16,0-1 0 0,-4 0 0 16,16-3 0-16,-25-3 0 0,7 0 0 0,-3-1 0 15,3-3 0-15,-3-7 0 0,-3-6-14 16,-3-1-230-16,-3-5-55 0,-5-6-359 0,-2 0-96 16,-4 6-977-16,1 0-1731 0</inkml:trace>
  <inkml:trace contextRef="#ctx0" brushRef="#br0" timeOffset="9512.11">12139 11974 6039 0,'17'-4'57'0,"-6"0"28"0,-11 4 15 0,15 0 36 15,-15 0 37-15,24 4 17 16,-10-2 2-16,2 0 11 0,5 2-8 0,0-1-15 16,1 3-130-16,2 0-5 0,4 1-6 15,4 0-9-15,-4-1-11 0,-1 2-14 16,1 1-14-16,-3-1-14 0,-2-3-14 0,-4 0-15 15,-4-1-16-15,0 0-193 0,-4 0-29 16,-1 0-22-16,-10-4-14 0,11 7-2 0,-11-7 7 16,0 0 7-16,2 8 18 0,-2-8 30 15,0 0 41-15,0 0 44 0,0 0 43 0,0 0 41 16,0 0 42-16,-30 0 32 16,30 0 23-16,0 0 27 0,0 0 23 0,-32-6 24 0,32 6 33 15,-16 8 19-15,6-1 14 16,-1 1 19-16,-3 5 16 0,3 2 18 0,2 9 15 15,-4 0 7-15,2 4-14 0,0 8 9 16,-5 2 5-16,5 3 2 0,-2 2 5 0,-2 0-4 16,0 4 7-16,6 0-12 0,-4 0-10 15,-3 7-117-15,2 2-27 0,0-8 0 16,3-3-3-16,-1-3 1 0,2 0 3 0,2-5 0 16,5-7 8-16,1-3 2 0,-2-3 5 15,4-6-48-15,0 1-27 0,4-2 0 0,-2-1 0 16,1-2 0-16,3 0 0 0,3-1 0 15,4 0 0-15,-3 0 0 0,5-2 0 16,0 1 0-16,2 1 0 0,-3-8 0 16,4 6 0-16,0 1 0 0,-1-3 0 0,0-1 0 15,0-1 0-15,-1-1 0 0,3 1 0 16,-3 1 0-16,-3-7 0 0,-1 1 0 0,0 2 0 16,-12-4 0-16,30-7-36 0,-15-3-160 15,7-1-26-15,-1-4-213 0,8-6-360 0,-4-1 76 16,11-12-901-16,4 2-1519 0</inkml:trace>
  <inkml:trace contextRef="#ctx0" brushRef="#br0" timeOffset="10081.37">13194 12448 5529 0,'10'-19'88'16,"-3"7"22"-16,-3 2 9 0,1 4-2 16,-5 6-7-16,0 0-4 0,0 0-9 0,0 0-2 15,0 0-13-15,23 34-1 0,-21-11-3 16,2 3 2-16,-3 10 11 0,-1-3 1 0,-1 14-1 15,-5 0 27-15,1-2-3 0,-4-2 7 16,4-2-8-16,1-9-13 0,-1-2-62 0,1-3-12 16,1-9-4-16,1-1 1 0,-4-7-4 15,6-3-4-15,0-7-2 0,0 0-3 0,0 0-4 16,0 0-4-16,19-38-3 16,-8 8-6-16,8-5-2 0,2-1-3 0,-3-1 0 15,3 1 2-15,0 0 0 0,1 3 2 16,-4-1-3-16,2 6 3 0,-2 3 1 0,3 7 1 15,-2 7-1-15,-8-1 2 0,1 7 0 16,2 2 3-16,-14 3-4 0,23 12 2 16,-10-3 3-16,-3 4-1 0,-3 5 5 0,0 0 6 15,0 5 0-15,-5-3 2 0,2 5-2 16,-4 1 1-16,0 2 1 0,-4-11-3 0,4 3 1 16,0-7-2-16,0 0-1 0,-2-1-1 15,2-12-1-15,0 13 0 0,0-13 0 0,0 0-2 16,0 0 0-16,0 0-3 15,20-29 0-15,-10 9-2 0,10-6-3 0,0-6 5 16,-1 0 0-16,7-2 3 0,4-7 3 16,-2 4 6-16,4 1 1 0,-2 8 4 0,-3 4 3 15,3 0 3-15,-7 7 1 0,2 3 0 16,-10 7 2-16,3 5 2 0,-6 2 2 0,-12 0 2 16,26 11-3-16,-14 6-1 0,-5 0-3 15,-2 3-1-15,3 5-1 0,-4 1-2 16,0 10-4-16,-2-4-1 0,-2 0-4 0,0-5-6 15,-2 1-8-15,-2-3-9 0,4-4-13 16,-3-1-16-16,6-5-17 0,-3-3-23 0,0-12-23 16,6 9-25-16,-6-9-23 15,0 0-314-15,0 0-215 0,24-37-25 0,-6 5 9 16,2-1-694-16,8-13-1238 0</inkml:trace>
  <inkml:trace contextRef="#ctx0" brushRef="#br0" timeOffset="10478.66">14544 11949 4827 0,'0'0'7'0,"0"0"22"15,-14-1 6-15,14 1 14 0,0 0-7 16,0 0-6-16,0 0 10 0,0 0-6 16,0 0-3-16,48 1-3 0,-48-1-14 0,28 3-4 15,-9-3 4-15,-4 0-2 0,0 1-10 16,0 3 10-16,-15-4-6 0,22 4 20 15,-9 1 10-15,1 3 6 0,-5 3-4 0,-2 4 11 16,1 2-8-16,1 1-1 0,1 5 6 16,-4 5 4-16,-2 6 0 0,3-2 9 15,-5 3 15-15,3 12 22 0,-3-9 6 0,-2 3 2 16,0-2 1-16,-2 9 18 0,-1 0 13 16,-1-3 32-16,-3 0 26 0,-2 2 21 0,-2-8 14 15,-1 6-90-15,-4-9-72 0,5 1-4 16,-8-3-6-16,7-3-7 0,-4-9-4 15,2-2-4-15,0-4-7 0,1-3-5 16,-4-4-7-16,8-3-9 0,-4-3-11 0,13-3-12 16,-28-2-12-16,14-9-17 0,1 0-18 15,-2-8-17-15,2 0-21 0,2 1-22 0,-4-9-22 16,-2-4-302-16,-2 0-273 0,-2-2 6 16,0 3 17-16,-6-2-712 0,-13-4-1246 0</inkml:trace>
  <inkml:trace contextRef="#ctx0" brushRef="#br0" timeOffset="10829.63">15882 12021 5490 0,'0'0'201'0,"0"0"11"0,0 0 10 0,0 0 33 15,20 24 19-15,-5-13 16 0,5 2 9 16,8 2 9-16,9 6-210 0,5-2 5 16,5 5-1-16,-2-1-1 0,2-5-7 15,-2 5-5-15,-8-10-36 0,-3 4-53 0,-2-2 0 16,-6-2 0-16,-5-5 0 0,-3 1 0 15,-4-3 0-15,-1-3 0 0,1 3 0 16,-5-2 0-16,-9-4 0 0,17-4 0 0,-17 4 0 16,13-9-121-16,-13 9-74 0,0-12-47 15,0 12-428-15,-18-11-93 0,4 7-962 0,-11 4-1721 16</inkml:trace>
  <inkml:trace contextRef="#ctx0" brushRef="#br0" timeOffset="11012.96">15956 12489 5925 0,'-30'27'159'0,"9"-7"64"0,1 2 67 0,5 3 40 0,6-1 38 15,1 1-64-15,7-1-168 16,10 6 1-16,2-3-1 0,8 2-5 0,12 0-79 16,10-1-52-16,9-6 0 0,2-5 0 15,0 2 0-15,5-6 0 0,-14-5 0 0,-2-3 0 16,-5-1 0-16,-8-4 0 0,-5 0 0 16,-7-4 0-16,-4-5 0 0,-7 1 0 0,3 0 0 15,-7-8-90-15,-2-3-132 0,-7-9-69 16,5-16-454-16,-4-7 4 0,4-19-959 15,-1-7-1673-15</inkml:trace>
  <inkml:trace contextRef="#ctx0" brushRef="#br0" timeOffset="11529.06">18006 10279 5984 0,'11'-15'201'0,"-6"3"82"0,3 3 35 15,-8 9 19-15,10-15 36 0,-1 8-215 16,-9 7-36-16,17-6-2 0,-4 6 4 0,2 0-4 16,14 6-69-16,11 1-51 0,12 6 0 15,8 2 0-15,10 0 0 0,-1 0 0 16,2 4 0-16,3-2 0 0,-3 3 0 0,-4-3 0 15,4-4 0-15,-11 2 0 0,0 1 0 16,-7-5 0-16,-12-2 0 0,-1-1 0 16,-2 1 0-16,-7-8 0 0,-2 3 0 0,-7-4 0 15,2 4 0-15,-5-4 0 0,0 0 0 16,-2 0 0-16,2-4 0 0,1 0 0 0,-8 3 0 16,2-4 0-16,0-1 0 0,0-2 0 15,-5 1 0-15,3 0 0 0,-3 0 0 0,-3 0 0 16,-6 7-193-16,0 0-40 0,0 0-90 15,0 0-469-15,0 0 68 0,-34-3-932 16,11 6-1585-16</inkml:trace>
  <inkml:trace contextRef="#ctx0" brushRef="#br0" timeOffset="12045.47">18585 10530 4955 0,'-17'0'-45'16,"6"4"45"-16,11-4 50 0,-21 0 14 0,21 0-3 15,0 0-2-15,-9 4 3 0,9-4 10 16,0 0 9-16,4 14 19 0,-4-14-5 16,20 25-6-16,-8-10 3 0,-1 0 5 0,2 6 0 15,4 1-1-15,-8 0-4 0,6 1 0 16,-4 3-4-16,-1 2-7 0,-3 2-4 0,-3 4-2 16,-2 1-1-16,-2 3-5 15,-2 7-10-15,-2 0 4 0,-3 0 2 0,-3 0-2 16,-4 12 4-16,-4-3 13 0,-4 4 0 15,2-6 5-15,-10 3 23 0,1-3 12 0,-4 2-19 16,-5-6-56-16,-2 4 4 0,-4-7 3 16,-2-2 5-16,5 0 2 0,0-1 0 0,6-11 1 15,0 3-2-15,12-11 4 0,2-3-1 16,0-1-1-16,14-4-55 0,-3-2-5 16,7-2 0-16,1 1 0 0,2-12 0 0,13 24 0 15,-1-11 0-15,13 0 0 0,1-1 0 16,10-1 0-16,-1 2 0 0,7-4 0 0,13 4 0 15,-3 1 0-15,-9-5 0 16,0-1 0-16,0 2 0 0,-3-2 0 0,-5 0 0 16,1-1 0-16,-8 1 0 0,-2-3 0 15,3-1 0-15,-11 1 0 0,3 2 0 0,-4-6 0 16,-4 3 0-16,1-2 0 0,-14-2 0 16,19 2 0-16,-19-2 0 0,20 5 0 0,-20-5 0 15,14-1 0-15,-14 1 0 0,14-6 0 16,-14 6 0-16,11-7 0 0,-2 0-169 0,-9 7-27 15,10-9-24-15,-10 9-478 0,5-7-56 16,-5 7 69-16,0 0-849 0,0 0-1372 0</inkml:trace>
  <inkml:trace contextRef="#ctx0" brushRef="#br0" timeOffset="19295.78">15583 11434 2366 0,'4'35'1'0,"-2"-3"8"16,-2-4 33-16,0 2 13 0,1-2 5 0,-1-1 20 15,6-3 20-15,0 4 13 0,2-7 14 16,-1-1 11-16,2-3 15 0,5 0-29 16,-4-2-3-16,-2-6-11 0,7 3-18 0,-4-5-8 15,-5-3-12-15,4 0-34 16,-10-4-26-16,9 4-31 0,-9-4-47 0,0 0-33 15,0 0-45-15,22-3-35 0,-22 3-89 16,0 0-162-16,10 7-68 0,-10-7-102 0,0 0 35 16</inkml:trace>
  <inkml:trace contextRef="#ctx0" brushRef="#br0" timeOffset="19828.57">17674 12915 2393 0,'0'0'165'0,"11"-5"46"0,-11 5 57 16,12-4 30-16,-12 4-18 0,14-4 4 15,-14 4 0-15,0 0 3 0,0 0-11 0,21-8-20 16,-21 8-25-16,0 0-20 0,0 0-37 16,0 0-28-16,22-1-15 0,-22 1-12 15,0 0-23-15,17 7-26 0,-10 0-24 16,5 0-31-16,1-1-40 0,-13-6-45 15,21 12-36-15,-6-3-43 0,-2-3-34 0,-2-2-34 16,6-3-64-16,-4 3-43 0,2-2-62 16,-15-2-122-16,22 2-48 0,-22-2 7 0,14 0-242 15,-14 0-276-15</inkml:trace>
  <inkml:trace contextRef="#ctx0" brushRef="#br0" timeOffset="20711.95">17627 12900 2905 0,'0'0'169'0,"0"0"54"16,0 0 29-16,0 0 37 0,0 0 23 15,0 0 11-15,0 0 7 0,0 0 5 0,-17-6 5 16,17 6-33-16,0 0-9 0,0 0-7 16,0 0-8-16,0 0-11 0,0 0-6 15,0 0-9-15,0 0-109 0,0 0-74 16,0 0-8-16,36 23-5 0,-36-23-4 16,12 11-8-16,-2-7-3 0,-10-4-4 0,13 11-4 15,-6-3-5-15,3-3-4 0,0-1-4 16,-10-4-4-16,14 11-6 0,-14-11-8 0,10 6-6 15,-10-6-9-15,0 0-14 0,15 2-15 16,-15-2-18-16,0 0-22 0,0 0-19 0,0 0-23 16,0 0-17-16,0 0-208 0,10-14-202 15,-10 14-119-15,0 0-37 0,0 0 13 0,0 0-573 16,0 0-1115-16</inkml:trace>
  <inkml:trace contextRef="#ctx0" brushRef="#br0" timeOffset="21064.68">17529 13210 4310 0,'0'0'53'0,"4"22"81"0,-4-22 46 16,3 19 26-16,-3-19 13 0,2 17 3 0,-2-6 10 15,0-11 11-15,3 26 16 16,-6-7 5-16,3-1-4 0,-2 3-1 0,1 3 0 16,-1 5-7-16,-7 4-40 0,1 1-137 15,3 6 0-15,-3 1-2 0,-3 0-2 0,-2-2-7 16,0 3-4-16,2-5-5 0,-9 1-8 16,10 1-5-16,-4-3-4 0,-1-4-11 15,2-4-27-15,4-2 0 0,-2 0 0 0,3-9 0 16,0-2 0-16,3-2 0 0,-2 0 0 15,5-3 0-15,-2 1 0 0,4-11 0 0,-8 7 0 16,8-7-66-16,0 0-68 0,0 0-36 16,0-34-50-16,8 10-511 0,8-8-9 15,5-3-967-15,2 3-1687 0</inkml:trace>
  <inkml:trace contextRef="#ctx0" brushRef="#br0" timeOffset="21312.04">17789 13507 5655 0,'10'-1'-5'0,"-10"1"77"0,0 0 61 0,0 0 48 16,27 13 39-16,-27-13 19 0,30 9 17 15,-14-5 15-15,5 5 13 0,2-2-27 0,-1 1-165 16,0 1-7-16,3-1-5 16,-2 1-4-16,3-3-6 0,0 2-7 0,-4 1-5 15,1-5-6-15,0 1-4 0,-3-2-44 16,-3 0-4-16,0-1 0 0,0-2 0 15,-1 0 0-15,3 0 0 0,-1-5 0 0,-2 1-75 16,5-4-85-16,-7-3-55 0,4 1-250 16,-7-1-314-16,1 3 73 0,-5-1-915 0,-7 9-1520 15</inkml:trace>
  <inkml:trace contextRef="#ctx0" brushRef="#br0" timeOffset="21528.77">17812 13787 5464 0,'-5'13'70'0,"5"-13"47"0,1 20 47 16,-1-20 20-16,18 21 1 0,-2-11-26 15,3 3-24-15,11 2-2 0,-1-2-18 0,1 4-4 16,1-4-12-16,-2 2-18 0,1-2-17 16,-4-4-18-16,-2 4-22 0,0-1-23 0,-5-9-40 15,1 3-58-15,-1 0-72 0,2-2-90 16,-2-4-120-16,-6-3-204 0,10-2-112 15,-7-4 57-15,9-1-511 0,-4-7-966 0</inkml:trace>
  <inkml:trace contextRef="#ctx0" brushRef="#br0" timeOffset="21813">18817 13577 4359 0,'11'7'233'0,"-11"-7"57"0,0 0 67 16,14 23 34-16,-10-10-8 0,1 2 6 15,-1 5 9-15,-2-3 16 0,-2 10-58 0,0 1-226 16,0-4-4-16,-2 12-4 0,-4 0-8 16,3-1-6-16,-1-1-87 0,2-4-21 15,-3 0 0-15,-2-2 0 0,7-5 0 16,-1 3 0-16,-1-7 0 0,0-6 0 0,0 0 0 15,2 0 0-15,0-13 0 0,0 7 0 16,0-7 0-16,0 0-177 0,0 0-120 0,14-29-217 16,-7 2-275-16,8-16-991 0,2-17-1825 15</inkml:trace>
  <inkml:trace contextRef="#ctx0" brushRef="#br0" timeOffset="23510.92">18757 7525 5347 0,'-12'-8'-85'0,"12"8"83"0,-9-10 64 15,9 10 63-15,-9-7 37 0,9 7 16 16,0 0 29-16,-10-11 18 0,10 11 17 0,-6-4 9 15,6 4 4-15,0 0-6 16,-8-12-11-16,8 12-101 0,0 0-72 0,0 0-4 16,0 0-7-16,0 0-5 0,0 0-2 15,0 0-3-15,0 0 3 0,0 0-3 0,0 0-3 16,-34 29-4-16,27-14-2 0,1 3-3 16,-1 3-3-16,-3 3-14 0,-1 3-15 15,-1-3 0-15,5 8 0 0,-6 0 0 0,2 4 0 16,0-3 0-16,0 3 0 0,-1-1 0 15,-3 3 0-15,8-8 0 0,-5 5 0 0,3-3 0 16,-2 4 0-16,-1-6 0 0,5-2 0 16,-4 2 0-16,1-2 0 0,-4 2 0 0,2-2 0 15,5-1 0-15,-3-3 0 16,0-3 0-16,1 0 0 0,4-4 0 0,-4 1 0 16,3-5 0-16,-2 1 0 0,3-5 0 15,-1 0 0-15,6-9 0 0,-7 17 0 0,3-11 0 16,4-6 0-16,-1 13 0 0,1-13 0 15,-11 18 0-15,8-10 0 0,3-8 0 0,-7 19 0 16,1-14 0-16,2 7 0 0,1-3 0 16,3-9 0-16,-8 19 0 0,6-10 0 15,-2 3 0-15,4-12 0 0,-7 16 0 0,3-4 0 16,-1-2 0-16,-2 4 0 16,2-1 0-16,1 2 0 0,-1 0 0 0,-2 6 0 0,0-2 0 15,-2-1 0-15,2 3 0 16,-2-1 0-16,1 3 0 0,0-2 0 0,3-1 0 15,-4-3 0-15,1 1 0 0,0-2 0 16,5-3 0-16,-1-4 0 0,2 2 0 0,2-11 0 16,-3 16 0-16,-3-9 0 0,6-7 0 15,-5 13 0-15,5-13 0 0,0 0 0 0,-3 8 0 16,3-8 0-16,0 0 0 0,0 0 0 16,0 0 0-16,0 0 0 0,3-48 0 0,2 28 0 15,2-5 0-15,-1-2 0 0,3 0 0 16,-2-1 0-16,5 2 0 0,-1-6 0 15,-1 6 0-15,4-8 0 0,2 4 0 16,-3 2 0-16,-2 2 0 0,8-3 0 0,-8 5 0 16,6-8 0-16,-1 6 0 0,-2 2 0 15,2-6 0-15,0 4 0 0,-4 3 0 0,2-2 0 16,3 0 0-16,-6 4 0 0,2-2 0 16,3 2 0-16,-5 5 0 0,-2-3 0 0,2 4 0 15,0-4 0-15,-2 6 0 0,5 0 0 16,-7 0 0-16,2 3 0 0,-1-1 0 0,0 0 0 15,-3 2 0-15,4 1 0 0,-3 1 0 16,-6 7 0-16,14-13 0 0,-5 5 0 16,-9 8 0-16,11-13 0 0,0 5 0 15,0 1 0-15,-3 3 0 0,5-1 0 0,-4-3 0 16,9 0 0-16,-6 1 0 0,4 0 0 16,-2 1 0-16,2 0 0 0,-2 1 0 0,6-3 0 15,-6 5 0-15,2-3 0 0,-2 0 0 16,0 1 0-16,0 2 0 0,5-2 0 15,-6 3 0-15,8-4 0 0,-3 5 0 0,3-5 0 16,-2 6 0-16,1-2 0 0,3 0 0 16,-6 2 0-16,0 0 0 0,-17 0 0 0,30 2 0 15,-15-2 0-15,-4 2 0 0,0 4 0 16,5-1 0-16,-7 3 0 0,0 0 0 16,1 1 0-16,1 4 0 0,0 2 0 15,0-1 0-15,-2 6 0 0,2-2 0 0,3 1 0 16,-5 4 0-16,5-3 0 0,0 6 0 15,2-5 0-15,-5 1 0 0,1 1 0 0,0-1 0 16,-1 5 0-16,-2-5 0 0,1 5 0 16,-2-5 0-16,-3 2 0 0,-1 1 0 0,-2 3 0 15,-2-7 0-15,0 5 0 0,-2 0 0 16,0 2 0-16,-2 0 0 0,1 3 0 0,-3-2 0 16,-3 5 0-16,1 6 0 0,1-2 0 15,-2-4 0-15,-2 2 0 0,2 1 0 0,-1 1 0 16,1-2 0-16,-2 1 0 0,-1-1 0 15,3-8 0-15,-1 0 0 0,2 0 0 16,-1-5 0-16,-3-1 0 0,7 1 0 16,1-10 0-16,-5 6 0 0,5-5 0 0,-2-1 0 15,1 1 0-15,3-5 0 0,-2-1 0 16,4-8 0-16,-3 14 0 0,3-14 0 0,-2 12 0 16,2-12 0-16,0 0 0 0,0 0 0 15,0 0 0-15,3 9-122 0,-3-9-189 0,0 0-130 16,0 0-1570-16,0 0-2266 0</inkml:trace>
  <inkml:trace contextRef="#ctx0" brushRef="#br0" timeOffset="29944.86">18531 13592 4283 0,'0'0'127'16,"-4"13"62"-16,4-13 10 0,0 0-10 16,-6 9-7-16,6-9-6 0,0 0 3 0,0 0-20 15,0 0-4-15,0 0-5 0,0 0-9 16,-15 10-13-16,15-10-12 0,0 0-12 0,0 0-20 15,0 0-33-15,0 0-41 16,0 0-69-16,0 0-83 0,0 0-102 0,0 0-114 16,0 0-186-16,0 0-118 0,0 0 61 15,0 0-484-15,0 0-813 0</inkml:trace>
  <inkml:trace contextRef="#ctx0" brushRef="#br0" timeOffset="30161.35">18703 13721 3348 0,'0'0'-126'0,"0"0"10"0,0 0 18 0,0 13 12 16,0-13 10-16,0 0 1 0,0 0 9 16,0 0 4-16,0 14 15 0,0-14 1 0,0 0 6 15,0 0 3-15,-4 17-6 0,4-17 6 16,-3 13-3-16,3-13-18 0,-6 15-24 15,1-8-43-15,-2 0-58 0,7-7-171 0,-16 16-85 16,9-7 126-16,-2 2 79 0</inkml:trace>
  <inkml:trace contextRef="#ctx0" brushRef="#br0" timeOffset="30361.82">18443 14130 1320 0,'-9'11'149'0,"2"-3"37"16,7-8 17-16,-11 7-26 0,11-7-2 0,-9 4-17 15,9-4-5-15,-8 8 1 0,8-8-13 16,-9 11-13-16,9-11-10 0,-11 7-13 0,6 1-17 16,5-8-17-16,-14 12-8 0,3-4-13 15,4 0-24-15,-3 0-37 0,-5-3-68 16,3 2-95-16,1-5-243 0,-3 2-80 0,-5 0 40 16,3-1-55-16,-6 1 223 0</inkml:trace>
  <inkml:trace contextRef="#ctx0" brushRef="#br0" timeOffset="30543.67">17458 14514 2171 0,'-17'4'114'16,"2"-4"-14"-16,15 0 5 0,-22 6-11 0,7-6-11 15,15 0-7-15,-17 6-12 0,8-1-16 16,-5 1-28-16,3-3-28 0,0 3-51 0,-1 2-59 15,-2-1-69-15,0-1-145 0,3 1-133 16,-8 1 13-16,6-1 106 0,1 3 103 16</inkml:trace>
  <inkml:trace contextRef="#ctx0" brushRef="#br0" timeOffset="30760.92">16871 14809 1985 0,'-15'9'222'0,"6"-3"39"16,9-6 33-16,-17 17 11 0,7-10-16 15,10-7-34-15,-14 15 2 0,14-15-12 16,-14 15-13-16,7-5-12 0,-2 1-19 0,9-11-20 16,-17 17-23-16,11-6-13 0,1 0-17 15,5-11-14-15,-19 24-19 0,13-12-21 0,-1-1-31 16,-3-2-27-16,3 4-35 0,-3 0-62 16,1-1-84-16,1 1-91 0,3 0-84 15,-4-3-153-15,3 1-83 0,6-11 56 16,-10 15-397-16,10-15-407 0</inkml:trace>
  <inkml:trace contextRef="#ctx0" brushRef="#br0" timeOffset="30945.01">16638 15213 2989 0,'-1'17'-3'0,"1"-17"34"0,-8 19 28 0,7-10 9 15,1-9-1-15,-4 16-10 0,2-5-11 16,2-11-2-16,-3 13-3 0,3-13-11 15,-2 12-8-15,2-12-15 0,0 17-26 16,0-17-43-16,3 9-51 0,-3-9-86 0,0 0-139 16,11 5-137-16,-11-5 21 0,0 0-47 15,27-14 233-15</inkml:trace>
  <inkml:trace contextRef="#ctx0" brushRef="#br0" timeOffset="33677.4">20797 12709 2074 0,'0'0'135'0,"0"0"36"0,-3-13 44 0,3 13 43 16,0 0 28-16,-2-12-32 0,2 12-24 16,-4-13-6-16,4 13-8 0,-5-13-1 0,5 13-9 15,-4-11-8-15,4 11-17 16,-5-15-10-16,5 15-7 0,-9-12-15 0,9 12-7 16,-3-7-21-16,3 7-18 0,0 0-8 15,-6-13-14-15,6 13-9 0,0 0-8 16,-12-7-20-16,12 7-28 0,-16-8-44 0,5 6-55 15,-3-2-69-15,-2 3-66 0,16 1-83 16,-26-4-100-16,8 4-211 0,18 0 39 0,-28 4 55 16,17-4-379-16,11 0-376 0</inkml:trace>
  <inkml:trace contextRef="#ctx0" brushRef="#br0" timeOffset="33894.98">20094 12688 3058 0,'-18'-2'73'16,"18"2"28"-16,0 0-1 0,-18-2 22 0,18 2-10 15,0 0-9-15,0 0-6 0,0 0-7 16,-14-3-19-16,14 3-4 0,0 0-14 16,0 0-18-16,0 0-27 0,0 0-35 0,0 0-47 15,0 0-48-15,0 0-59 0,0 0-55 16,0 0-165-16,0 0-128 0,0 0 52 0,0 0-91 15,0 0 122-15</inkml:trace>
  <inkml:trace contextRef="#ctx0" brushRef="#br0" timeOffset="34696.6">21380 10965 2214 0,'0'0'147'15,"10"-13"34"-15,-10 13 37 0,10-11 50 0,-10 11 17 16,0 0-18-16,5-17 34 0,-5 17 10 16,0 0-13-16,0-17-3 0,0 17 0 0,0 0-22 15,-5-26-4-15,3 18-33 0,2 8-6 16,-8-13-20-16,8 13-8 0,-4-12-12 0,4 12-12 16,-9-10-18-16,9 10-7 15,-23-8-16-15,10 8-8 0,13 0-22 0,-30 0-71 16,18 4 0-16,-11 0 2 0,-2 3-2 15,1 4 0-15,-1 2-1 0,-5-1-1 16,1 7-3-16,-4-3 0 0,1 5-4 0,0-4-3 16,4 7-1-16,-4-3-2 0,-1 1 0 15,3 1-1-15,0 3-2 0,-2-2-1 0,2 3 2 16,-4 4 3-16,4-2 0 0,4 3-1 16,0-4-3-16,-2 2 3 0,5 2-4 0,-7 7-4 15,8-5-13-15,0-3 0 0,-5 5 0 16,8-2 0-16,-3 2 0 0,2 1 0 0,-1 0 0 15,1 1 0-15,-3 11 0 16,0-2 0-16,6-4 0 0,-3 7 0 0,1-1 0 16,-6 4 0-16,9 1 0 0,-5 0 0 15,2 1 0-15,-5 3 0 0,5-6 0 0,0 3 0 16,1 1 0-16,-3 0 0 0,0 2 0 16,4-1 0-16,0 1 0 0,1 2 0 15,0-1 0-15,0 2 0 0,0-3 0 0,6 4 0 16,-8-4 0-16,9-7 0 0,2-1 0 15,-2 3 0-15,1-1 0 0,0 4 0 0,6-3 0 16,1 1 0-16,1-3 0 0,1 0 0 16,5-1 0-16,-2-1 0 0,6 0 0 0,-1-7 0 15,0 4 0-15,3-5 0 16,0-4 0-16,-3-1 0 0,3-8 0 0,3 8 0 16,0-12 0-16,-6 0 0 0,4-1 0 15,3-1 0-15,-2-1 0 0,2-2 0 0,0-2 0 16,-2-4 0-16,0-4 0 0,4-1 0 15,-6-1 0-15,6-1 0 0,-2-4 0 0,-6-2 0 16,6 0-66-16,0-2-95 0,-4 0-7 16,-1-3-6-16,7 2-241 0,-9-4-234 0,3 0-75 15,-5-3 36-15,0 3-736 0,-7 7-1269 16</inkml:trace>
  <inkml:trace contextRef="#ctx0" brushRef="#br0" timeOffset="38444.08">21090 12472 4066 0,'-2'-14'-107'0,"2"14"58"16,0 0 57-16,0 0 43 0,2-16 36 15,-2 16 28-15,0 0 27 0,0 0 9 16,0-13 1-16,0 13-9 0,0 0-12 0,0 0-13 16,0 0-10-16,0 0-5 0,0 0-16 15,0 0-10-15,0 0-10 0,0 0-3 16,0 0-12-16,0 0-8 0,0 0-5 0,0 0 0 15,0 0-12-15,2 49 2 0,-4-34-1 16,-1 4-6-16,1-2-3 0,-7 3 0 0,6 1 0 16,-3 2-3-16,-1-1-2 0,-2-1 0 15,3-1-1-15,-2 3-1 0,1-1-3 16,4-1-1-16,-6 2-4 0,0-3-1 16,0-1 0-16,4-3-3 0,-4 4 1 15,2-9 0-15,-2 6-1 0,4-7-1 0,-1 2-2 16,-4-3 1-16,5 1 1 0,-1-3-3 15,6-7 5-15,-9 14-3 0,9-14 0 0,-10 7 4 16,10-7-2-16,0 0-1 0,0 0-3 16,0 0-1-16,0 0 0 0,0 0 3 15,0 0-1-15,-11-28-5 0,11 28 5 0,4-28 0 16,-2 16 0-16,1-3 0 0,3-3-3 16,0-3 4-16,1 2-1 0,1-2 3 0,-3-3-3 15,7 0 3-15,1-2-1 0,-1 1-9 16,-2-3-20-16,3 2-6 0,-1-2-21 0,3-2-33 15,-5 0-32-15,4 3-52 0,-1 3-49 16,-1-2-59-16,0 2-70 0,-1-3-143 16,1 1-43-16,-5 7 5 0,9-5-275 15,-5 3-295-15</inkml:trace>
  <inkml:trace contextRef="#ctx0" brushRef="#br0" timeOffset="39095">21735 11558 2723 0,'11'-8'67'0,"-4"-1"49"16,5-3 36-16,-12 12 25 0,15-13-10 15,-15 13-4-15,12-7 24 0,-12 7-2 0,9-2-1 16,-9 2-14-16,0 0-7 0,0 0-10 16,0 0 5-16,18 15 8 0,-15-6-5 0,-1 8-5 15,-1 2-8-15,-1 1 8 0,-1 7-18 16,-4 1-3-16,-2 4-1 0,-1 1-2 16,3 8-5-16,-9-3-1 0,7 0-16 15,-6 1-6-15,0-2-7 0,2 1-9 0,-2-2-3 16,1-8-17-16,1 0-1 0,1 0-10 15,5-7-5-15,-4 0-4 0,1-4-3 16,3-5-4-16,-1 1-2 0,2-3-5 0,4-10 5 16,-7 19 5-16,7-19-11 0,0 0 11 15,0 0-14-15,0 0 7 0,0 0 0 0,0 0-26 16,0 0-6-16,0 0 0 0,19-44-2 16,-8 26-1-16,-2 1 1 0,1-6 0 15,4-1 0-15,2 2-2 0,0-7-2 0,9 5 2 16,-3-4 0-16,4 2 1 0,-2 0 0 15,5-1 0-15,1 1 1 0,-2 2-3 16,2-5 5-16,0 5 3 0,-2 2 4 16,0-1 4-16,1 4 0 0,-5 2 2 0,0-1 2 15,-5 6-1-15,0-1 0 0,-4 6-3 16,0-5 1-16,0 9 0 0,-15 3 0 0,24-6 0 16,-13 10 2-16,-11-4 5 0,23 11 3 15,-12 4-3-15,1 0-2 0,-3 2 1 16,0 2-1-16,-6 5-2 0,4-2-1 0,-4 3-3 15,-1 3-2-15,0 0-1 0,-4 1-2 16,0 4 0-16,1-4-5 0,-1 2-8 16,-3 1-7-16,2 0-11 0,-3-6-18 0,1-2-19 15,1 1-29-15,2-9-34 0,0 0-34 16,1-3-394-16,1-4-222 0,0-9 72 16,0 0-868-16,0 0-1414 0</inkml:trace>
  <inkml:trace contextRef="#ctx0" brushRef="#br0" timeOffset="39295.43">22732 11887 5303 0,'20'0'36'0,"-2"3"65"0,3 2 37 16,-2-1-6-16,6 0-9 0,3 5-14 0,1-5-14 16,1 1-3-16,-6 3-13 0,4-3-9 15,-1 3-11-15,-1-2-32 0,-2-5-35 16,-3 3-54-16,0 0-63 0,1-3-80 15,0-1-74-15,1 0-113 0,2-1-200 16,-1-7-33-16,3 1 63 0,0-1-411 0,3-5-539 16</inkml:trace>
  <inkml:trace contextRef="#ctx0" brushRef="#br0" timeOffset="39544.4">23657 11765 3127 0,'24'6'61'0,"-24"-6"46"15,0 0 24-15,11 15 17 0,-11-15 30 0,10 21 6 0,-8-6 27 16,-2 4-1-16,0-1-4 16,-2 9-13-16,-1 3-13 0,-4 3-13 0,-2 7-18 15,2 1-11-15,-7 2-18 0,3-2-25 16,-4-1-16-16,4 5-26 0,-7-2-21 0,-1-4-18 16,-2 10-31-16,-1-2-42 0,-1-10-49 15,4-1-52-15,-6 1-65 0,4-3-68 16,-2-2-80-16,-4 0-166 0,-1-4-15 0,4-3 13 15,-5 2-259-15,2-4-285 0</inkml:trace>
  <inkml:trace contextRef="#ctx0" brushRef="#br0" timeOffset="40428.44">20818 13013 2744 0,'-2'-21'81'0,"2"21"46"0,0 0 30 15,2-28 10-15,-2 28-3 0,6-17 4 16,-6 17 3-16,5-19-6 0,-5 19-22 0,6-14-4 15,-6 14-17-15,8-18-12 0,-8 18-9 16,0 0-16-16,5-11-12 0,-5 11-9 0,0 0-23 16,0 0-15-16,0 0-12 0,15-6-24 15,-15 6-17-15,0 0-19 0,0 0-21 16,0 0-12-16,0 0-15 0,17 21-4 0,-17-21-1 16,0 0-5-16,0 14 7 0,0-14 9 15,0 0 1-15,0 0-1 0,0 0 11 16,0 0 6-16,0 0 6 0,0 0 8 15,0 0 9-15,0 0 1 0,0 0 7 0,0 0 19 16,0 0 23-16,9-31 26 0,-5 20 25 16,-4 11 29-16,12-23 28 0,-12 23 22 15,12-18 25-15,0 7 33 0,-3-1 19 0,-9 12 6 16,18-15-13-16,-8 8-20 0,-10 7-18 16,19-14-17-16,-19 14-16 0,11-5-18 0,-11 5-23 15,0 0-13-15,25-2-18 0,-25 2-31 16,0 0-31-16,0 0-34 0,25 13-33 15,-13-5-59-15,-3-1-59 0,-1 3-78 16,2 1-79-16,-5-2-179 0,2 2-41 16,-1-1 57-16,-1-1-386 0,4 4-371 0</inkml:trace>
  <inkml:trace contextRef="#ctx0" brushRef="#br0" timeOffset="40677.33">21662 13144 3212 0,'13'7'111'16,"2"0"41"-16,-7 1 58 0,3 0 11 16,-4 1 4-16,-7-9-9 0,17 10-14 0,-9-7-17 15,-8-3-20-15,14 14-12 0,-6-9-19 16,-8-5-13-16,15 9-32 0,-10-3-50 15,-5-6-61-15,18 11-105 0,-15-5-103 0,-3-6-122 16,11 5-232-16,-11-5 39 0,0 0 24 16,9 12-327-16,-9-12-329 0</inkml:trace>
  <inkml:trace contextRef="#ctx0" brushRef="#br0" timeOffset="40910.75">21714 13565 3102 0,'-9'17'125'0,"6"-3"22"0,-1 3 39 16,1-1 16-16,0 3 10 0,-1 0-4 0,-3 5 11 16,1-2-2-16,1 3-1 0,-3 3-3 15,-2 0-10-15,3 2-18 0,-2 1-23 16,1-7-27-16,-3 3 3 0,-3-2-14 0,5-1-14 16,0-3-11-16,-2-2-11 0,3-1-26 15,4-2-25-15,-5-3-25 0,6-6-37 0,-3 2-55 16,6-9-100-16,0 0-102 0,-6 7-142 15,6-7-256-15,0 0 58 0,0 0 70 16,0 0-431-16,28-34-562 0</inkml:trace>
  <inkml:trace contextRef="#ctx0" brushRef="#br0" timeOffset="41128.47">22075 13791 3994 0,'18'-6'224'0,"1"0"27"0,-19 6 11 0,35-5-6 15,-12 3-18-15,-2-4-28 0,4 5-32 16,4-3-22-16,-1 4-23 0,4-4-17 16,-2 4-33-16,0-2-36 0,0-2-47 15,-7 4-47-15,-1-2-46 0,0 2-46 16,1 2-35-16,-6-4-47 0,7 4-57 0,-7-4-47 16,8 2-43-16,-7-1-78 0,1 1-97 15,0-6 8-15,1 2-286 0,3 0-308 0</inkml:trace>
  <inkml:trace contextRef="#ctx0" brushRef="#br0" timeOffset="41344.25">23022 13624 2794 0,'9'-4'91'0,"-9"4"34"15,14-6 19-15,-14 6 17 0,0 0 3 0,0 0 13 16,18 10 4-16,-18-10 15 0,0 0 13 16,1 26 9-16,-1-26 0 0,-1 30 0 15,-1-10-18-15,-4 1-16 0,-4 2-19 16,5-1-25-16,-6 3-23 0,-1-1-11 15,3 2-8-15,-2-3-13 0,6-3-23 0,-5 1-27 16,2-6-29-16,5-4-39 0,-3 2-52 16,3-5-45-16,3-8-69 0,0 0-84 0,0 13-99 15,0-13-165-15,0 0-30 0,0 0 74 16,0 0-434-16,41-43-452 0</inkml:trace>
  <inkml:trace contextRef="#ctx0" brushRef="#br0" timeOffset="41843.76">25242 11572 3572 0,'16'-22'61'0,"-4"3"55"0,-1 8 43 16,0 0 14-16,1 2-10 0,-5-3-22 15,2 8-2-15,0-1-9 0,-9 5-3 16,21 0-6-16,-21 0 1 0,28 14-6 16,-11 7-6-16,0 7-6 0,0 8 1 0,-1 3-5 15,4 18-12-15,-4 4-7 0,-2 9 1 16,-2 3-6-16,0 6-7 0,3 7-6 0,-6 0-7 15,1 6-7-15,-5 0-5 0,1 4-4 16,-1 3-2-16,-3-1 7 0,0 1-5 16,-2-1-6-16,-2 1-3 0,-2-1-2 0,-3 1-1 15,0-5 5-15,-7-5 16 0,1 0 4 16,-6-9 11-16,-4 1 7 0,-8 11 3 16,2-17 15-16,-15 5 5 0,1-1 23 15,5-17 4-15,-1-2-9 0,-6-4-1 0,2-7-1 16,-4 2-78-16,0-5-4 0,2-1-2 15,-2-5-5-15,2-4-2 0,2-1-6 16,-5-1-10-16,2 1-9 0,0-5-10 0,2-2-12 16,-4 1-18-16,-3-3-68 0,3-2-183 15,-2 3-81-15,6-7-109 0,-3 1-207 0,7-10 6 16,0 2 59-16,1-1-523 0,6-5-976 16</inkml:trace>
  <inkml:trace contextRef="#ctx0" brushRef="#br0" timeOffset="55593.19">26559 12287 2074 0,'0'0'116'16,"0"0"23"-16,0 0-7 0,0 0-18 0,0 0-8 15,0 0-18-15,-7 37-2 0,7-37-2 16,-4 14 4-16,4-14 1 0,0 20-8 0,0-9-5 15,0-11-14-15,0 23-8 0,-2-10-7 16,2-1-8-16,0 0-4 16,-2 0-26-16,1 2-24 0,-1 2-55 0,-4-1-54 0,5-6-89 15,1-9-182-15,-7 21-80 16,5-14 20-16,2-7-37 0,-3 19 241 0</inkml:trace>
  <inkml:trace contextRef="#ctx0" brushRef="#br0" timeOffset="55843.63">26373 12720 1937 0,'0'0'112'0,"-7"4"37"15,7-4 25-15,0 0 21 0,0 0 7 16,0 0 12-16,0 0 28 0,0 0-23 0,0 0 14 16,0 0 0-16,0 0 2 0,0 0-10 15,-23 5-9-15,23-5-17 0,0 0-16 16,0 0-18-16,0 0-20 0,0 0-16 15,0 0-15-15,0 0-38 0,0 0-28 0,0 0-35 16,-20-16-50-16,20 16-57 0,-8-12-71 16,8 12-64-16,-3-7-66 0,3 7-60 15,-4-15-131-15,4 15-47 0,-4-14-1 0,4 14-272 16,0 0-289-16</inkml:trace>
  <inkml:trace contextRef="#ctx0" brushRef="#br0" timeOffset="56259.77">27032 12231 2888 0,'7'-15'103'0,"4"-1"53"0,-1 2 19 0,1 0 1 16,-4 1 12-16,4 2 13 0,-2 0 1 15,-9 11 14-15,9-17 1 0,-9 17-15 16,7-15-2-16,-7 15-18 0,6-12-9 0,-6 12-20 15,0 0-13-15,0 0-22 0,0 0-6 16,-40-5-9-16,40 5-10 0,-48 25-3 0,16-9-3 16,-8 14-6-16,3-2 4 0,-2 10-1 15,0 7-3-15,-1 2-2 0,1 7-6 16,-2 4 2-16,-3 21 6 0,3 2 12 16,4 3-1-16,1 2 17 0,4 6-3 15,8-13-11-15,-6 15-3 0,5 5 1 0,-3-2-26 16,7-16-36-16,-3 2-4 0,2-9-1 15,3 4 0-15,-1-5-2 0,-3-2-3 0,2-2 2 16,1-5-6-16,1-5 2 0,-4-7-4 16,1 2-2-16,-1-5-1 0,4-11-1 15,3-3-3-15,-7-5-2 0,0 0-6 0,-1-2-9 16,-2-3-9-16,6-14-18 0,-7-4-21 16,4-7-30-16,-1-7-87 0,-3-8-282 0,-5-21-125 15,2-7-126-15,7-13 26 16,4-5-705-16,2-4-1233 0</inkml:trace>
  <inkml:trace contextRef="#ctx0" brushRef="#br0" timeOffset="56444.52">26085 13322 4957 0,'23'-5'99'0,"-3"5"49"16,-20 0 29-16,38-3 7 0,-16 3-19 15,2 3-11-15,8-6-19 0,2 2-11 0,8 1-13 16,-3 0-23-16,0-4-35 15,5 2-42-15,-5 2-65 0,2-2-74 0,-4-2-87 16,-1-1-86-16,4-3-123 0,-14 4-224 16,2-1 54-16,2-6 68 0,-4 3-448 15,-2 0-539-15</inkml:trace>
  <inkml:trace contextRef="#ctx0" brushRef="#br0" timeOffset="56626.33">27289 13076 3847 0,'11'-9'169'0,"-11"9"20"16,30-8 1-16,-15 7-1 0,-15 1-17 16,32-3-19-16,-13 0-18 0,-19 3-12 15,39 0-16-15,-14 0-35 0,-5 0-27 16,1 0-49-16,0 3-48 0,-3 0-57 0,-5-3-51 16,0 5-42-16,-13-5-57 0,21 2-59 15,-21-2-119-15,0 0-81 0,0 0-26 16,0 0-213-16,0 0-245 0</inkml:trace>
  <inkml:trace contextRef="#ctx0" brushRef="#br0" timeOffset="56962.93">27396 13148 2741 0,'-17'3'113'0,"2"4"41"16,2 1 32-16,2 5-8 15,-1 1 15-15,-1 0 8 0,-2 7-1 0,4 3 10 16,-6 3 1-16,-2 3 4 0,2 2-5 15,2-1 3-15,2 4-7 0,-2-4 10 0,2 3-18 16,0-6-4-16,4 0 2 0,-3 0 3 16,3 0-2-16,-2-3-1 0,4 1 3 15,-3-6-8-15,2-3 3 0,5-2 6 0,-5-2-41 16,8-13-93-16,-6 21 2 0,6-21 0 16,-6 17 1-16,10-6-4 0,3-2-3 0,2 3-13 15,0-3-2-15,3-1-5 0,-2-1-4 16,3 1-5-16,4 0-19 0,0 1-14 15,-5-5 0-15,6 1 0 0,-3 3 0 16,2-3 0-16,-4-3 0 0,4 2 0 0,-2-2-37 16,0-2-40-16,0 0-27 0,0-2-30 15,0-4-29-15,2-5-198 0,0 1-426 16,-1-4 79-16,3-5 20 0,1 2-731 0,-2-2-1265 16</inkml:trace>
  <inkml:trace contextRef="#ctx0" brushRef="#br0" timeOffset="57443.21">27956 13165 4261 0,'15'-14'-78'0,"-3"1"39"0,-3 9 30 0,-9 4 16 16,16-9 1-16,-16 9 8 0,0 0 2 16,0 0 0-16,0 0 11 0,29 23 13 0,-29-23 11 15,0 24-5-15,-2-3 10 0,0 1 13 16,-7 10 18-16,0 3 4 0,-5 0-5 15,0 0-5-15,-2-1-3 0,0 0-4 0,0-5-7 16,3-6 2-16,2-1-13 0,0-3 6 16,2-4 7-16,3-5 10 0,6-10 17 0,-10 14-11 15,10-14-2-15,0 0-6 0,0 0-10 16,0 0 0-16,0 0-5 0,16-45-7 16,-4 23 1-16,6-6-6 0,0 0-3 15,-1-1-6-15,8 1 1 0,-5 1 10 16,4 2 11-16,1-1 10 0,-4 5 20 0,1 4 22 15,-3 4 7-15,0 0-5 0,3 6 13 16,-3-1 2-16,-1 3 2 0,-3 5 5 0,3 0-44 16,0 5-54-16,-1 0-2 0,0 5-1 15,-4 1-3-15,4 4 1 0,-6 1-2 16,0 0-2-16,0 9 0 0,-1-7-4 0,-2 3-2 16,-3-1-3-16,-1 3-2 0,-3-2-3 15,-1-1-1-15,0-1-3 0,-1-2-3 0,-3 4-3 16,-1-4-6-16,1 1-5 0,-4 1-13 15,-1-6-13-15,0 4-17 0,1-6-16 16,0 1-24-16,4-5-26 0,1-1-25 16,3-6-314-16,0 0-240 0,0 0-23 0,0 0 30 15,0 0-710-15,0 0-1240 0</inkml:trace>
  <inkml:trace contextRef="#ctx0" brushRef="#br0" timeOffset="57660.6">28695 13420 4940 0,'20'-8'85'0,"-1"4"57"0,0 3 55 16,1-3 17-16,-20 4 16 0,44-3-2 16,-20 3 8-16,0 0-21 0,3 3-8 15,-4 1-15-15,5-3-20 0,0 4-24 16,-4 2-15-16,0-6-34 0,1 3-31 0,1 2-43 16,-5-3-44-16,1 1-41 0,-7-4-57 15,3 0-64-15,3-2-72 0,-1 2-63 0,0-7-68 16,0-2-70-16,5-4-192 0,3-7-3 15,0 4 69-15,6-5-473 0,0-2-737 16</inkml:trace>
  <inkml:trace contextRef="#ctx0" brushRef="#br0" timeOffset="57825.88">29839 12981 3543 0,'0'0'75'0,"0"0"51"0,0 0 32 15,13-12 15-15,-13 12 3 0,0 0-5 16,24-4-17-16,-24 4-17 0,0 0-17 15,34 4-8-15,-34-4-32 0,32 8-39 0,-17-6-66 16,-15-2-79-16,27 5-92 0,-17-1-100 16,-10-4-170-16,0 0-82 0,27 4 6 15,-27-4-250-15,7 2-276 0</inkml:trace>
  <inkml:trace contextRef="#ctx0" brushRef="#br0" timeOffset="58059.55">30032 13187 3004 0,'-15'26'180'0,"5"-3"25"16,3 1 31-16,-6 4 20 0,-1 4 10 0,0 3 4 15,-2 5 1-15,2 3 15 0,-2-2-18 16,4 3-17-16,-4-3-55 0,4 2-21 0,-1-2-16 16,-3-3-17-16,4-4-10 0,3-5-17 15,0 0-18-15,2-11-21 0,0 1-19 16,0-4-24-16,4-2-26 0,1 0-38 0,2-13-76 15,0 0-80-15,0 0-81 0,0 0-83 16,0 0-145-16,28-43-174 0,-3 9 67 0,8-14-472 16,5 1-790-16</inkml:trace>
  <inkml:trace contextRef="#ctx0" brushRef="#br0" timeOffset="58476.11">30641 12936 3530 0,'0'0'-10'0,"17"-22"28"16,-17 22 25-16,13-12 4 0,-13 12 6 0,21-9 0 16,-21 9 2-16,30-6-6 0,-30 6-5 15,36 0 2-15,-36 0-8 0,41 6-3 0,-19-3-5 16,3 7 0-16,-1-6-5 0,-2 9 11 16,1 0-4-16,-3-1 6 0,1 4-4 15,-4-1 1-15,0 6 6 0,-2-1 1 16,-4 5 8-16,3 2 6 0,-3 1 2 15,-2 3-15-15,-6 3 5 0,4 1 10 0,-5 3 7 16,-2-3 13-16,-2 12-4 0,-3-2 18 16,2 2 7-16,-8-4 17 0,0-2 19 15,-3 1 15-15,1-1 5 0,-6 0 2 0,7-3-1 16,-9-5 7-16,2 3-6 0,0-6 11 16,0 0-14-16,1-2-4 0,3-7-9 0,-2 1-18 15,0-3-15-15,0 0-10 0,0-2-4 16,-4-3-15-16,7-4-2 0,-4 1-19 15,2-4-12-15,16-7-41 0,-32 10-7 16,17-4-10-16,15-6-45 0,-32 0-33 16,32 0-45-16,-32-4-53 0,32 4-39 0,-30-8-48 15,17 7-51-15,13 1-64 0,-24-8-94 16,24 8-197-16,-18-9 54 0,18 9-469 0,-10-11-840 16</inkml:trace>
  <inkml:trace contextRef="#ctx0" brushRef="#br0" timeOffset="60710.67">30686 13596 3865 0,'0'0'59'16,"24"5"42"-16,-24-5 50 0,20 8 18 16,-20-8 6-16,0 0 6 0,22 11-3 0,-22-11-3 15,17 4-11-15,-17-4-9 0,0 0-17 16,26 5-26-16,-26-5-12 0,0 0-13 15,23 8-15-15,-23-8-21 0,0 0-29 0,0 0-26 16,20 5-32-16,-20-5-37 0,0 0-44 16,0 0-46-16,21-15-67 0,-21 15-67 0,0 0-62 15,3-18-95-15,-3 18-120 0,0 0 40 16,0 0-333-16,-9-25-351 0</inkml:trace>
  <inkml:trace contextRef="#ctx0" brushRef="#br0" timeOffset="61175.94">31295 12900 3079 0,'0'0'167'15,"0"0"17"-15,0 0 29 0,0 0 20 16,0 0 2-16,25-7 2 0,-25 7 14 0,0 0 0 16,0 0-2-16,49 14 1 15,-49-14-10-15,45 13-26 0,-21-5-15 0,5 0-8 16,-1-3-22-16,-3 2-16 0,3-3-18 16,1 4-23-16,-5-3-13 0,4 1-10 15,-3 0-17-15,-2-2-30 0,-3-1-30 0,-3-1-36 16,-17-2-52-16,34 0-61 0,-34 0-77 15,30-2-63-15,-21-5-88 0,0 3-115 0,-9 4-224 16,0 0 73-16,10-17-489 0,-10 17-899 16</inkml:trace>
  <inkml:trace contextRef="#ctx0" brushRef="#br0" timeOffset="61509.48">31509 13045 3669 0,'0'0'-5'15,"-23"14"41"-15,14-1 27 0,9-13 33 0,-12 27 14 16,0-12 24-16,-1 7 1 0,1 3 14 16,1 1 14-16,-3 7 3 0,-3 3 4 0,2 2 9 15,-4-1-3-15,0 3 4 0,-5 2-7 16,5-4-19-16,0 0 4 0,1 1-1 16,-1-3-6-16,-1 1-8 0,4-3-3 0,2-4-8 15,-4 0 9-15,7-4 3 0,-2-3-1 16,4-2 7-16,1-3 7 0,-2-5 7 0,10-13-95 15,-9 24-11-15,9-24-1 16,-5 18-2-16,5-18 1 0,-6 17-6 0,6-17-3 16,0 0-5-16,15 22-6 0,-15-22-5 15,23 11-4-15,-23-11-11 0,22 13-10 16,-11-8-15-16,-11-5-18 0,32 12-22 0,-16-10-21 16,-16-2-24-16,31-2-30 0,-31 2-36 15,32-17-463-15,-15 8-139 0,-2-4 85 0,3-6-861 16,1 2-1378-16</inkml:trace>
  <inkml:trace contextRef="#ctx0" brushRef="#br0" timeOffset="62144.37">31802 13324 4538 0,'0'0'-99'15,"0"0"50"-15,0 0 31 0,0 0 22 0,0 0 15 16,0 0 6-16,0 0 9 0,-15 75 4 15,9-49 18-15,-5 0 5 0,3 2 7 0,1 0 5 16,-6-3-2-16,3 1 8 0,-1-2 11 16,4-5-4-16,0 0-1 0,7-19 8 15,-12 22 12-15,12-22 0 0,0 0-8 0,0 0-16 16,0 0-6-16,0 0-10 0,0 0-9 16,0 0-6-16,0 0-5 0,0 0-6 15,24-70-1-15,-11 46-5 0,3 0-5 16,0 2-1-16,-1 3-3 0,2-3 0 15,0 5-3-15,0-2 2 0,2 6 1 0,0 0-2 16,5 0-1-16,-4 5 1 0,1 2-1 16,-21 6-7-16,43-5 3 0,-43 5-3 15,42 9-5-15,-26-1 0 0,3 1 2 0,-2 5 0 16,-4 0 4-16,0 7 3 0,-1 2 5 16,-7-3 6-16,3 2 5 0,-5 3 0 0,-1-1 6 15,-2-24 4-15,-2 44 7 0,0-22 3 16,-1 0 1-16,3-22-3 0,-7 34-7 15,7-34 0-15,-4 22-5 0,4-22 9 16,0 0-8-16,-3 23 9 0,3-23-9 16,0 0 4-16,0 0-7 0,0 0-6 0,0 0 2 15,0 0 9-15,0 0-4 0,0 0 10 16,0 0 17-16,0 0-7 0,0 0-32 16,46-68-2-16,-35 55 1 0,6-2 0 0,-1 2-1 15,0 6 2-15,3-4 1 0,-19 11-3 16,34-10 3-16,-34 10 4 0,31 0 1 0,-31 0 0 15,0 0 3-15,43 23-4 0,-30-10 1 16,-3 0 1-16,-1 4 0 0,-4 3-2 16,-3-1-2-16,2 2-3 0,-4-21-2 15,-6 46-4-15,3-21-19 0,-6-2-2 16,1 3 0-16,-2-3 0 0,1-1 0 0,-3 1-15 16,2-5-41-16,2-1-21 0,-1-8-21 15,6 2-29-15,3-11-36 0,0 0-244 16,0 0-368-16,0 0 53 0,0 0 23 0,0 0-694 15,0 0-1237-15</inkml:trace>
  <inkml:trace contextRef="#ctx0" brushRef="#br0" timeOffset="62309.78">32575 13770 4502 0,'0'0'34'16,"28"-9"59"-16,-28 9 19 0,28-3 1 0,-28 3-4 16,30-1-16-16,-30 1-9 15,37-2-6-15,-37 2-11 0,39 0-29 0,-39 0-42 16,45-4-46-16,-22 2-69 0,1 1-58 15,-3-3-71-15,1 2-64 0,1-2-70 16,-4 0-81-16,1-1-85 0,3-3-288 0,-4 3-319 16</inkml:trace>
  <inkml:trace contextRef="#ctx0" brushRef="#br0" timeOffset="62526.12">33206 13635 2567 0,'16'-8'8'0,"-16"8"29"16,21-10 48-16,-21 10 34 0,0 0 29 15,30-4 14-15,-30 4 17 0,0 0-5 16,0 0 28-16,0 0 12 0,0 0 21 15,39 16 11-15,-39-16 12 0,0 0 16 0,7 38 1 16,-7-38 20-16,-7 45-14 0,0-15-15 16,-2 0-12-16,-4 5-15 0,2-1-25 15,0 2-26-15,0-4-15 0,-7 1-22 16,8 1-26-16,-2-11-26 0,1 1-49 0,5-5-44 16,1-3-64-16,-3-2-63 0,4-1-68 15,4-13-69-15,0 0-86 0,0 15-94 0,0-15-139 16,0 0-124-16,0 0 66 0,34-39-493 15,-13 14-918-15</inkml:trace>
  <inkml:trace contextRef="#ctx0" brushRef="#br0" timeOffset="62976.78">33613 13331 3603 0,'-2'-26'-65'0,"2"26"28"16,-4-19 22-16,4 19-2 0,0 0 0 15,0 0 3-15,18-18 0 0,-18 18-1 16,0 0 1-16,30-4 3 0,-30 4 7 0,28 0-5 16,-28 0-1-16,0 0 1 0,39 4 4 15,-39-4 1-15,24 5 8 0,-24-5 17 16,22 6 12-16,-22-6 14 0,25 7-2 0,-25-7 9 16,0 0-1-16,28 8-5 15,-28-8-2-15,19 7-5 0,-19-7-10 0,18 13 5 16,-11-13-4-16,-7 17-8 0,0-17 0 15,0 24 0-15,0-24-3 0,0 32 6 16,0-6 7-16,0-1 6 0,0 7 8 0,0 5 9 16,0 7 9-16,-7 1 13 0,-13 14 23 15,-2-1 24-15,-1 3 23 0,-5 1 39 16,-1 2 19-16,6 3 12 0,-5 0 29 0,1-1-15 16,4-1 34-16,1-3 14 0,-4-5 20 15,4-7 1-15,-3-5 1 0,6-5 1 0,1-4-183 16,-1-7-31-16,0-4-5 15,6-4-6-15,-4-3-5 0,2-7-8 16,-1 1-6-16,16-12-9 0,-39 13-7 0,23-6-31 16,-5-5-13-16,21-2 0 0,-39-2 0 15,18-3-44-15,-7-5-58 0,-2-3-43 0,-2-6-61 16,0 2-354-16,4 3-209 0,-8-5 74 16,4 7-895-16,2-5-1461 0</inkml:trace>
  <inkml:trace contextRef="#ctx0" brushRef="#br0" timeOffset="66075.48">14835 10978 4200 0,'20'-30'-79'0,"-4"0"27"15,-4 5 2-15,2 5 17 0,-7-5 9 0,4 7 2 16,-1 1-12-16,-1-2-12 0,1 4-15 15,0 2-5-15,2 4 1 0,-1-3 3 0,-1 5-6 16,-1 4-12-16,-1-3-18 0,-8 6-22 16,11-4-65-16,-11 4-29 0,0 0-56 15,0 0-104-15,0 0-80 0,0 0-27 16,0 0 248-16</inkml:trace>
  <inkml:trace contextRef="#ctx0" brushRef="#br0" timeOffset="66276">14957 11535 1414 0,'0'23'-77'0,"4"-5"25"0,-1-1-1 16,-1-2 9-16,4 0 11 0,-1 0 0 0,-1 0-6 15,0 2 1-15,-2-2 11 0,2-4 2 16,-4 4-22-16,0-5-91 0,0-10-261 15,-6 17 258-15,0-10 49 0</inkml:trace>
  <inkml:trace contextRef="#ctx0" brushRef="#br0" timeOffset="66776.39">13853 12561 440 0,'-30'4'209'0,"-2"-3"-23"0,-7 5 12 0,-1-6-9 15,-7 0-22-15,0 0-1 0,1 2-8 16,-2-2-1-16,4 0-28 0,-4-2-6 15,4 2-4-15,-2 0-10 0,4-2-7 0,-2-2-13 16,3 3-5-16,-2-3-13 0,-1 4-7 16,5-3-8-16,-3 3-2 0,2-1-7 0,-3-3-8 15,4 0-10-15,-3 3-12 0,3-9-6 16,-2 3-11-16,4-1-2 0,-5-1-26 16,1-5-11-16,-8 0-32 0,-1-1-33 0,0-4-23 15,-1 2-54-15,0-4-63 16,0 0-118-16,-2 5-87 0,-1-3 68 0,3-1 97 15</inkml:trace>
  <inkml:trace contextRef="#ctx0" brushRef="#br0" timeOffset="66993.17">11689 12214 1358 0,'-26'-6'48'0,"5"-2"4"0,-4 3-6 16,9-1 20-16,-5 3-2 0,2-3 22 0,1-2 3 16,-3 1 1-16,3 1-17 0,-2-1-4 15,1 0 11-15,3-1 6 0,-3-2-1 0,4 3 2 16,-4 0-1-16,2-1-7 15,2-4-10-15,-4 5-4 0,7-2-8 0,-1-3-4 0,-3 5-8 16,0-3-5-16,2 3-5 16,3 0-7-16,-4 1-5 0,2 2-9 0,13 4-13 15,-30 4-23-15,15-2-29 0,0 3-30 16,0 1-34-16,4 4-44 0,-8-1-119 16,0 4-171-16,-1 6-30 0,0-2 114 0,-3 5 99 15</inkml:trace>
  <inkml:trace contextRef="#ctx0" brushRef="#br0" timeOffset="67242.66">9780 13783 1289 0,'-34'13'5'0,"4"4"-2"0,-6-6 14 16,1 6 1-16,-2-2-15 0,-9 6 13 15,7-6 8-15,-4 7-4 0,-2 1-7 0,9-2-9 16,-7 5 8-16,4 3-13 0,1 7-4 16,1 0-44-16,0 2-109 0,3-3-263 0,-3 3-126 15,0 3 462-15,0-2 29 16</inkml:trace>
  <inkml:trace contextRef="#ctx0" brushRef="#br0" timeOffset="68208.67">8409 15090 445 0,'-14'19'107'0,"2"-2"24"0,3-6 10 0,0 2 24 16,2-4 23-16,2-3 1 0,5-6 23 15,-9 15 10-15,9-15-20 0,-6 11-21 16,6-11-10-16,0 0-11 0,2 17-16 0,-2-17-11 15,13 15-7-15,-3-4-15 16,3-3-12-16,4-1-4 0,5 2-22 0,4-1-12 16,10 0-5-16,1-3-7 0,8 1-1 15,5-4 0-15,11 2-4 0,1-2 2 16,7-2-5-16,1 0-3 0,1 1-5 0,2-2-4 16,2 1-6-16,2-2-1 0,0 2-1 15,2-4-3-15,-3 4 2 0,7-2-6 0,0 2-1 16,-3-2 1-16,3-2 2 0,-3 3-6 15,2-5 1-15,3 0-2 0,2 2 1 16,15-1-3-16,1-1-4 0,-16 3 1 16,1-3-1-16,15 2 0 0,0 0 2 15,4-1 0-15,-21 3-2 0,17-2 0 0,-11 4-2 16,15-2-4-16,3 2 4 0,1 0-3 16,-4 0 2-16,7 0-1 0,-1 2 1 0,4 2 2 15,-2-1-3-15,2 3 0 0,6 0 1 16,1 1 5-16,2-1 5 0,1 1 9 15,3-3 10-15,5 4 3 0,-2 1-1 0,0 2-4 16,-3 1-1-16,1-3-5 0,-2 3 0 16,-4-3-4-16,-1 4 4 0,0-1-8 0,-6-1-1 15,0-2 8-15,-1 2-7 0,-4 0 10 16,0 0 3-16,4 1 7 0,-1 3 20 16,3-2-10-16,4 0 21 0,-1 0 0 0,4 6-20 15,-2 3 3-15,1 1-8 16,2-2-5-16,-5 1-5 0,6 4-5 0,-6 2 3 15,0-1-10-15,1 2 4 0,3-4 2 16,-2 3-4-16,-1 0 1 0,3 0-13 16,-1 0 10-16,6 0-6 0,3-5-7 0,3 2-3 15,2-1 6-15,-3-2 6 0,5-1-9 16,-1-1-1-16,1 3 3 0,2-4-7 0,-1 3-14 16,7 1 17-16,-5-1-6 0,4 1-12 15,0 3 6-15,-2-2 0 0,6-1-4 0,-2 2-13 16,-1-7 0-16,-2 1-1 0,1-4 5 15,-1 0-1-15,-1-2 1 16,1 0-1-16,0-6-3 0,5 3-6 0,2-3-10 16,3-1-1-16,1 5-3 0,0-5-4 15,5 5 11-15,2 0-1 0,36 3-1 0,-40-1-1 16,37 7-5-16,-1 6 10 0,-4 4 8 16,0 5-4-16,3 3 5 0,-9 4-6 15,4-5 7-15,-2 10 5 0,3-4 2 0,1 1 5 16,6-2-1-16,2-4 4 0,3-2 4 15,6 3 14-15,2-7 5 0,5 2 0 0,1-4 13 16,4 3 7-16,-2-3 5 0,5-2 10 16,0 1-3-16,2-1 11 0,0 0-9 15,0 2 6-15,4 0 0 0,-5 6-10 16,-3-8-2-16,0 5-3 0,-7 1 8 16,-6-3-17-16,-7-4 0 0,-12 4-1 0,-41-7-12 15,-5 0 0-15,-4 1-17 0,-3 1-7 16,-7-4-13-16,-2 6-14 0,0 3 9 0,-3 2-19 15,0-3-15-15,-5 6 2 0,4 1-20 16,-4-1-11-16,-5 2-12 0,3-5-20 16,-8 3-18-16,-5-9-51 0,2 2-36 0,-6-9-137 15,1-4-200-15,1-7 89 0,0 2-97 16,4-5 108-16</inkml:trace>
  <inkml:trace contextRef="#ctx0" brushRef="#br0" timeOffset="74441.25">17796 6799 1634 0,'-36'-54'-27'0,"14"10"27"15,4 7-3-15,4 5 16 0,0 7-4 0,1 3 0 16,1 0-6-16,-6-1 14 0,6 4-15 15,-6 1-1-15,-3-3 1 0,1-4-5 0,-2 3-4 16,-1-4 1-16,-1 5-3 0,-2-1 3 16,1-1-17-16,-5-3 7 0,0 2 3 15,-7-12 8-15,0-3-35 0,-7-2-14 0,-4 1-21 16,-5-3-17-16,-14-13 6 0,-9-1 13 16,0 3-1-16,-3-6-2 0,0 2 35 0,-4 0-3 15,1-4 3-15,2-4 7 0,0-1-4 16,6-6 9-16,0-1 2 0,7 3-5 15,1 2 3-15,4 1 9 0,-1 6-5 16,-3 10-1-16,-4 1 16 0,-1 8-23 16,-5 0-3-16,-2 2-56 0,2-5-133 0,-7-6 148 15,2 1 26-15</inkml:trace>
  <inkml:trace contextRef="#ctx0" brushRef="#br0" timeOffset="75841.95">9135 8012 5 0,'-33'28'20'0,"0"-2"3"15,-1 6-10-15,-5 0-3 0,2-2 3 0,-2 3 0 16,-1 2-6-16,-1-5 4 0,2 2 7 15,-3-1-3-15,4 0-10 0,-2 4 3 16,0-1 2-16,-3-4 3 0,2 2-6 0,-5-1 9 16,2 0 2-16,-2-3-16 0,2-2 1 15,-4-4 12-15,2-1 34 0,-3-4-11 0,2 0 3 16,8-4-10-16,-3-2-6 0,2-1-2 16,-1 1 0-16,1-4-5 0,4 0-10 15,6 1-3-15,7-6 10 0,1 4 8 16,3-5-12-16,19-1 2 0,-30 4-6 15,16-2-2-15,14-2-5 0,0 0 3 0,-28 8-3 16,14-3 5-16,5-1 3 0,-5 8-16 16,5-3 3-16,2 2-16 0,-2 0-14 0,0 2-19 15,2 2-18-15,4-3-207 0,1-3 236 16,2-9 15-16</inkml:trace>
  <inkml:trace contextRef="#ctx0" brushRef="#br0" timeOffset="76275.64">6874 6446 97 0,'-27'-7'0'15,"4"-3"-5"-15,0 3 12 0,-4-1-14 16,5-1 7-16,-5 4-13 0</inkml:trace>
  <inkml:trace contextRef="#ctx0" brushRef="#br0" timeOffset="76358.46">6578 6345 92 0,'-23'-7'2'16,"0"1"14"-16,9 2-14 0,-3-3 1 0,-3-3-1 16,6 7 1-16,-5-5 4 0,-3-5 6 15,1 2-13-15,-2-1 0 0,0 1 3 0,4-4-6 16,-2 0-2-16,-2 2 0 0,1-2 5 16,-1 2-3-16,2-2-14 0</inkml:trace>
  <inkml:trace contextRef="#ctx0" brushRef="#br0" timeOffset="76492.03">6112 6103 166 0,'-14'-9'7'16,"1"2"9"-16,3 3-14 15,10 4 1-15,-15-8 5 0,15 8 2 0,-12-4-2 16,12 4-1-16,0 0-20 0,-11-7 13 16,11 7 13-16,0 0-3 0,-9-6 1 15,9 6-11-15,0 0-8 0,0 0 5 0,0 0-9 16,-11-7 19-16,11 7-4 0,0 0-26 16,0 0-28-16,0 0-18 0,-20-6 35 0,20 6 14 15</inkml:trace>
  <inkml:trace contextRef="#ctx0" brushRef="#br0" timeOffset="77992.81">6506 6025 12 0,'0'0'123'16,"19"-10"-10"-16,-15 6 38 0,-4 4-18 0,0 0-1 15,11-7-41-15,-11 7-11 0,0 0-8 16,0 0-20-16,0 0 20 0,0 0-11 0,12-4-18 16,-12 4-1-16,0 0-14 0,0 0 2 15,0 0-7-15,0 0 2 0,0 0-5 0,19 11-3 16,-19-11-8-16,12 11 5 0,-12-11-5 16,9 10 13-16,-1-4-8 0,-8-6 1 15,13 14-6-15,-5-6 3 0,1 3-1 16,-1-3 2-16,-1 0-7 0,4 5 12 15,3-2-6-15,-1 0-12 0,6 6 7 0,-3 0-4 16,3-6 6-16,-1 8 5 0,7-6-7 16,5 2 0-16,0-1 25 0,4-2-26 0,-1 1 9 15,4-2 1-15,2-2-13 0,0-1 6 16,-4-2-4-16,4 3-2 0,-2-3 7 0,-2 0 0 16,-5-3 3-16,0 1-9 0,-3-2-11 15,-5 2 14-15,-3-3 5 16,4 2-1-16,-2 0-4 0,2-1 1 0,0 0-2 0,0-2 2 15,0 6-4-15,5-5-8 16,1 5 12-16,-5 0 4 0,4 1-6 0,8 1 9 16,-2-1 1-16,-1-1-9 0,3 3 1 15,0-1 9-15,-2-1-15 0,-1 1-1 0,-4-1 4 16,-1-1 4-16,-3 2-9 0,-2-3-6 16,0-3 7-16,-2 4 1 0,-5-1-5 15,1-3 10-15,-2 2 0 0,-1-1-14 0,-4 1 6 16,5-2-1-16,-15-2 8 0,26 2 1 15,-10 0-9-15,-5 2 14 0,4-3-10 0,2 1 6 16,-2-2-7-16,3 4 1 0,3-2-5 16,0 2 6-16,1-4 1 0,1 0-4 0,-1 0 8 15,0 0-8-15,8-4 2 16,0 2 2-16,-1-2 4 0,-3 1-11 0,4-1 10 16,-2 0-3-16,-3-2 2 0,3-1-3 15,-2 1 11-15,3-1-17 0,-6 3 10 16,4-3-7-16,-3 1-5 0,-5-2 6 0,-2 3-2 15,-2-1 4-15,0 4-8 0,-2 1 7 16,2-5-6-16,-2 4 2 0,0-2 1 0,-13 4-11 16,30-5 7-16,-15 1 3 0,2 4 9 15,-1 0-7-15,5 0 4 0,2-4-7 16,2 4 8-16,0-2-4 0,12 0-11 0,-7-2 8 16,9 3 5-16,3-5 3 15,2 6-6-15,4-2-12 0,12-4 17 0,0 5-5 16,2-5-11-16,2 4 11 0,1-2 11 15,2 3-5-15,0-5-16 0,-1 4 4 0,3 0 6 16,-5-1-1-16,3-1 2 0,-5-2-10 16,1 2 11-16,4-3-9 0,-2 5 9 0,3-6-7 15,-3 1-2-15,1 0 4 0,3-5 0 16,-5 7 3-16,0-7 1 0,-2 1-2 16,-5-1 2-16,3 2 5 0,0 0-3 0,-5-3 5 15,0 0-11-15,-4-2-12 0,-1 4 22 16,-11-4-8-16,3 6 8 0,-3-7 1 0,0 3 0 15,-4-3-1-15,5 0 10 16,-1 1 7-16,1-2-5 0,-5 6-1 0,1-6-3 16,5 6 1-16,-3 0 1 0,4-2-6 15,4-2 4-15,-1 3-6 0,-4 1 3 0,6 5 1 16,4 2-4-16,7-3-3 0,-3 4-7 16,8 0 9-16,3 3-3 0,-1 3 6 15,3 0-10-15,5-3 4 0,2 0-2 0,4 6 2 16,5-5-4-16,2 3 6 0,20 2-4 15,-7 5 1-15,-13-7-4 0,17 9 6 0,-6-3-2 16,1 3 4-16,-17-2-4 0,2-2 1 16,-5 3-1-16,-5-1 0 0,-3 2-2 15,-3-2 2-15,-2-1-2 0,-6-3 4 16,1 0 2-16,-4-4-3 0,2 6 3 16,-8-7 4-16,1 0-9 0,9 3-3 0,-3-5 2 15,7 0-4-15,-3 2 8 0,3-2 6 16,2 0-8-16,1 0 6 0,-2 2-4 0,6-2 0 15,-4-2-5-15,6 2 6 0,-6 0-4 16,7-2 0-16,-3 2 4 0,-4-1 5 0,2-3-4 16,-5 2-4-16,2 0-6 0,-6 2 14 15,2-5-8-15,-3 5 4 0,-2-7-4 16,3 2 5-16,-2 1-1 0,-2-1-3 0,-3-5 11 16,1-1-7-16,-9 4 0 0,-4-6-8 15,-1 3 10-15,-4-1-6 0,-4 0-2 16,-13-1 3-16,6-3-6 0,-9 6 7 15,-2-4-11-15,0 0 0 0,-9-3 9 0,-1 4 3 16,-2 0-11-16,-4-6 3 0,0 1-5 16,-3-10 4-16,-7 3-8 0,-3-8 6 0,-4-3-1 15,-11-3 0-15,-4-2-1 0,-7 3-3 16,-2-4 3-16,-5 4-7 0,-5-5 3 16,-15-3 2-16,-9 2-3 0,-3 0-3 0,-6 3 10 15,-4 1-3-15,-2 3-10 0,-4 0 2 16,-7 2 0-16,3 0 3 0,-1 3-2 0,2 2 1 15,-4 0-10-15,0 5-23 16,0-2 23-16,-3 5 0 0,5 1-7 0,-2-1-16 16,-4 2-7-16,2 1 10 0,-7-1-1 15,0 3-13-15,-7-1-12 0,-4-1-15 16,-5 3-10-16,3 0 3 0,-4 0 11 0,8 0-20 16,-5 3-2-16,2-1 1 0,1 2-19 15,1 0-3-15,-4 4-121 0,1-6 19 0</inkml:trace>
  <inkml:trace contextRef="#ctx0" brushRef="#br0" timeOffset="78841.92">15214 13264 914 0,'0'0'39'0,"-27"-13"35"0,27 13 5 16,-9-4 6-16,9 4-11 0,0 0 16 16,-13-6-10-16,13 6-3 0,0 0-3 15,0 0 3-15,-9-5-20 0,9 5 1 0,0 0-1 16,0 0-13-16,0 0-10 0,0 0-5 15,0 0-3-15,0 0-12 0,0 0-6 16,0 0-9-16,43 24-28 0,-16-7-11 0,5 0-17 16,3 2-5-16,-1-1-26 0,10 9 2 15,3-1-12-15,0-2-27 0,4 2-116 0,-1-3-275 16,-3 3 293-16,4-3 77 0</inkml:trace>
  <inkml:trace contextRef="#ctx0" brushRef="#br0" timeOffset="79025.64">16305 13695 475 0,'0'0'-28'16,"0"0"10"-16,0 0-10 0,10 5 3 16,-10-5 2-16,20 7 7 0,-1-2 1 0,0-1 2 15,6 3-10-15,3-1-5 0,9 3 5 16,-2 2-26-16,5-2-38 0,-1 3 51 15,3 1 13-15</inkml:trace>
  <inkml:trace contextRef="#ctx0" brushRef="#br0" timeOffset="79293.91">18066 14732 23 0,'22'24'0'0,"1"-7"-13"0</inkml:trace>
  <inkml:trace contextRef="#ctx0" brushRef="#br0" timeOffset="79310">18212 14837 10 0,'24'11'-5'0,"-1"0"2"15</inkml:trace>
  <inkml:trace contextRef="#ctx0" brushRef="#br0" timeOffset="79541.82">18724 14903 53 0,'17'-4'39'0,"-4"-2"-29"0,0 4 15 16,-13 2-12-16,22-5 3 0,-22 5 12 15,19-2-8-15,-19 2-22 0,20 0 2 0,-20 0 5 16,29 0 13-16,-12 2-6 0,-1-2 9 16,3 0-11-16,2 0-20 0,1 2 18 0,-5-2-1 15,4 0-20-15,-6 3 13 0,2-3 3 16,0 2-13-16,-2 0-6 0,-15-2 4 15,28 5-24-15,-19-2-46 0,2 0 44 0,1 3 12 16</inkml:trace>
  <inkml:trace contextRef="#ctx0" brushRef="#br0" timeOffset="80274.61">19401 14884 115 0,'16'-4'53'0,"-2"2"-14"15,-3-4 9-15,-11 6-17 0,11-5 2 16,-11 5-25-16,0 0 20 0,0 0-10 0,20 0-5 15,-20 0-3-15,0 0-10 0,0 0 5 16,0 0 26-16,0 0-16 0,0 0-5 16,0 0-2-16,0 0 10 0,0 0-10 0,0 0-6 15,0 0 9-15,0 0-4 0,-50 17 9 16,28-21-14-16,-8 4 3 0,-4-2 0 16,-5 0 3-16,-7-3-3 0,0-1 8 15,-9-1-13-15,-3-1 0 0,4 0 13 16,-6 1 0-16,1-4-26 0,-3 5 20 0,1-3-9 15,2-1 7-15,-3 3-5 0,1-3 0 16,5 0 3-16,-4-2 9 0,4 1-12 0,-1-1 11 16,4 3-9-16,3-6 8 0,-1 2 1 15,9 4 14-15,0-4-14 0,3 1 7 16,-2 1-6-16,3-2 8 0,-2 2-9 0,3 1 0 16,4 2 3-16,1 1-7 0,2 0-5 15,1-1 2-15,5 1 5 0,-3 1-4 16,3 0 0-16,0 1 3 0,0 3-1 0,-3-4-11 15,3 2 4-15,4 3-2 0,-5-3 4 16,4 2 4-16,-3-4-1 0,4 5 0 16,-5-5 10-16,2 1-6 0,-5-3-9 15,4 4 5-15,-4-5-7 0,0 0 13 0,4 1 5 16,-5 0-10-16,5 1-1 0,-4-5-7 16,1 5-3-16,4 0 14 0,0-3 14 15,2 1 8-15,-4 0 3 0,9 1 26 0,0 3 17 16,16 5-22-16,-23-8 9 0,23 8-2 15,-23-9-1-15,23 9 13 0,-17-8 3 16,17 8 0-16,0 0 4 0,-11-7-1 0,11 7-3 16,0 0 0-16,0 0-4 0,0 0-14 15,-14-8-7-15,14 8 1 0,0 0-5 16,0 0-5-16,0 0-8 0,27-21-3 16,-27 21-7-16,38-7 6 0,-8-1-9 0,7 3 5 15,8-1-10-15,13 4 3 0,4-3-4 16,11-3 0-16,6 3-7 0,5 2 3 15,23 3 6-15,4-1-6 0,-5-3-8 0,12 4 10 16,1 4-7-16,5-8 5 0,-3 9-3 16,7 1-5-16,1 0 5 0,0 2 1 15,3 1 1-15,3 0-1 0,2 8 2 0,1-6-8 16,-3 2-4-16,1 4 1 0,-2 6 11 16,2-1-8-16,-2 1 0 0,1-1-3 0,4 6-20 15,0-1-32-15,-4-3-58 16,0 2-29-16,-8-5-125 0,2-4-246 0,-10-8 15 15,3-9 198-15,-6-4 66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8:19:18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11584 5132 1380 0,'0'0'83'0,"3"13"15"0,-3-13-27 16,-2 15 3-16,2-15 3 0,-3 13 4 16,3-13-19-16,-6 10-3 0,6-10-12 15,-3 13-8-15,3-13-30 0,-10 15-12 16,4-10-30-16,6-5-21 0,-5 16-1 0,1-9-21 16,4-7-17-16,-11 13-15 0,5-6-39 15,6-7-116-15,-15 2-199 0,15-2 231 16,-17 0 41-16</inkml:trace>
  <inkml:trace contextRef="#ctx0" brushRef="#br0" timeOffset="232.43">11244 5261 1317 0,'6'12'72'0,"-3"1"-6"16,2-2 3-16,4 7 25 0,-4-1 6 0,3 4 14 15,-3-1-3-15,0 3-8 16,-2-2 6-16,3 5-11 0,-2-2 0 16,-1 5-14-16,3 3-7 0,-3-1-11 0,4 5-2 15,-4 1-12-15,3 4-5 0,-3 7-22 16,-1-13-30-16,0 5-36 0,2 5-44 0,-3-4-38 16,-1-2-51-16,0-1-123 0,0-3-180 15,-1 3 3-15,-1 1 168 0,0-5 74 16</inkml:trace>
  <inkml:trace contextRef="#ctx0" brushRef="#br0" timeOffset="466.17">11293 6480 1867 0,'0'0'179'0,"0"0"6"15,0 0-2-15,0 0-4 0,0 0-3 16,0 0-10-16,0 0-4 0,0 0-8 16,-38-21-35-16,38 21-12 0,0 0-18 15,-16-7-8-15,16 7-21 0,-14-2-14 0,14 2-16 16,-16 7-10-16,7 3-1 0,-5 3-14 15,-4 0-6-15,2 8-12 0,4 1-5 0,-4 1-17 16,3 5-12-16,2 2-24 0,-4 0-25 16,4-2-19-16,1 0-16 0,5-3-32 15,-1-7 3-15,3-1-4 0,-3-4-3 0,4 4-14 16,0-9-12-16,2-8-71 0,-4 9-164 16,4-9 2-16,0 0 301 0</inkml:trace>
  <inkml:trace contextRef="#ctx0" brushRef="#br0" timeOffset="1415.72">11265 5689 1712 0,'4'-8'109'0,"1"-1"18"0,1-3 34 0,-6 12 28 16,5-22 24-16,-5 22 33 0,5-17 42 16,-5 17 1-16,3-18-14 0,-3 18 11 0,6-16 20 15,-6 16 15-15,0 0-6 0,0-18 20 16,0 18 0-16,0 0-43 0,0 0-11 15,4-13-15-15,-4 13-19 0,0 0-15 0,0 0-20 16,0 0-23-16,0 0-10 0,0 0-29 16,0 0-103-16,0 0-3 0,0 0-3 0,3 39-3 15,3-16-4-15,-5 12-1 0,1 5-2 16,5 5-2-16,-4 5-1 0,5 7-3 0,-7-1-1 16,3 9-3-16,0-3-2 0,-3-3-2 15,6 11-2-15,-2 1 0 0,-3-3-2 16,5 2 0-16,-5-14-2 0,2-4-1 15,-1 1-1-15,-1-8 0 0,-2-6-4 16,4-3 1-16,1-10-1 0,-5-3 1 0,1-3-1 16,1-1 0-16,-2-4 0 0,2-11 0 15,-2-4-2-15,0 0 1 0,0 0-2 0,0 0-2 16,0 0-1-16,0-51 0 0,2 27-2 16,-2-8 0-16,0-4 2 0,3-3 0 0,-1-1-1 15,0-5-1-15,2-5-1 0,1-4 1 16,3 3-1-16,-2-5 0 0,5-6 1 15,1-2 0-15,-2 2 0 0,3 2 0 16,3-2 0-16,0 6 0 0,3-2 1 16,4 5-1-16,-9-1 1 0,9 5 0 0,0 4 0 15,-7 8 0-15,3 1 0 0,-4 3-1 16,-1 10 1-16,0 0 1 0,-4 4-1 0,1 6 0 16,2-2-1-16,-1 8 1 0,-3 5 0 15,-9 2 1-15,30 2-1 0,-16 5 1 0,5 8 1 16,1 1 0-16,3 10 2 0,-2 4 3 15,2 4 1-15,0 1-1 0,-2 14 1 16,2-2-1-16,-2 7 2 0,-3-1 1 0,1 5 1 16,-4 0-1-16,0 0 0 0,0-4 1 15,-7-1-1-15,3-4-2 0,-2 1 1 16,3-5-2-16,-1 0 1 0,0 2-1 16,-3-8 0-16,-4-5-1 0,1 0-1 0,2-6-2 15,-1-4-3-15,-3-1-9 0,0-5-9 16,-3-6-10-16,2 1-11 0,0-2-11 0,-2-11-15 15,0 0-27-15,0 0-27 0,0 0-21 16,0 0-266-16,-14-41-238 0,9 9-87 0,1-14 46 16,2-3-729-16,-1-4-1261 0</inkml:trace>
  <inkml:trace contextRef="#ctx0" brushRef="#br0" timeOffset="1830.46">12803 5273 4911 0,'14'-12'-49'0,"-2"3"16"0,-5 3 29 16,1 1 37-16,-8 5 21 0,9-8 0 15,-9 8-5-15,0 0-1 0,0 0-10 0,0 0-3 16,0 0 0-16,0 0 4 0,0 0 0 16,0 0-20-16,-11 36 7 0,-5-18-1 0,-4 5 2 15,-2-1-5-15,-7 6 5 0,5-1 3 16,-6 1 10-16,3 0 5 0,-2-4-2 15,1 3 14-15,2-3 4 0,1-5 8 16,8 0 14-16,2-8 12 0,4 0 0 16,3-3 11-16,8-8 11 0,-16 15-11 0,16-15 6 15,-7 9 5-15,7-9 26 0,0 0 10 16,0 0-3-16,0 0 0 0,25 26-1 0,-9-16 3 16,5 3-50-16,0 0-60 0,9 2-4 15,6-2-4-15,-3 4-3 0,-2-2-3 0,7 0-6 16,-5-2 0-16,1 0-4 0,0 1-7 15,-2-5-6-15,-8-2-9 0,-1 1-11 16,-3-1-12-16,-3-1-14 0,-4-2-17 16,-13-4-25-16,15 0-201 0,-15 0-213 15,0 0-187-15,0 0-10 0,0 0-3 0,-30-32-588 16,4 23-1138-16</inkml:trace>
  <inkml:trace contextRef="#ctx0" brushRef="#br0" timeOffset="2048.25">12531 5846 4958 0,'0'0'59'16,"-8"10"27"-16,8-10 38 0,0 0 51 16,0 0 22-16,0 0-4 0,13 18 2 0,3-6-11 15,-2-3-25-15,7 4-9 0,-1 2-15 16,5 6-18-16,1-1-8 0,4 1-15 16,-2 3-9-16,1 2-17 0,1 3-14 0,-6-6-22 15,3 4-15-15,-4-2-32 0,2-1-37 16,-11-1-52-16,5-6-58 0,-3 3-74 15,-5-7-70-15,0 0-76 0,-1-3-134 16,-5-5-160-16,-5-5 56 0,0 0-490 0,0 0-873 16</inkml:trace>
  <inkml:trace contextRef="#ctx0" brushRef="#br0" timeOffset="2480.19">13671 5059 4769 0,'12'-10'189'0,"0"-1"18"15,-4 1 35-15,-8 10 20 0,10-10 20 16,-8 6 4-16,-2 4-8 0,0 0-20 0,0 0-11 15,0 0-3-15,12-13-5 0,-12 13-135 16,0 0-41-16,0 0-4 0,0 0-1 0,0 0 1 16,0 0-1-16,18 22-2 0,-14-5 2 15,1 7-6-15,-5 1 0 0,1 8 0 16,1 3-35-16,-2 2-17 0,6 7 0 16,-5 1 0-16,3-1 0 0,0 8 0 0,1-6 0 15,-1 1 0-15,0 1 0 0,2 0 0 16,-3-4 0-16,-1-9 0 0,0 1 0 15,-2 2 0-15,2-10 0 0,-2-1 0 0,2-4 0 16,-2-3 0-16,0-1 0 0,0-4 0 16,0-2 0-16,0 0 0 0,-2-5 0 0,2-9 0 15,-4 18 0-15,1-14 0 0,3-4-51 16,0 0-63-16,-14 4-31 0,14-4-24 0,0 0-84 16,-5-22-557-16,5 22 76 15,10-28 47-15,-3 9-765 0,2-2-1295 0</inkml:trace>
  <inkml:trace contextRef="#ctx0" brushRef="#br0" timeOffset="3079.99">14267 5681 5198 0,'7'8'28'0,"-7"-8"17"0,0 0 34 16,0 0 46-16,0 0 13 0,12 13 3 0,-12-13-8 15,0 0-5-15,0 0-7 0,0 0 0 16,23 6-5-16,-23-6-2 0,30 0-7 15,-30 0-7-15,35 0-7 0,-13 1-6 16,1-2-14-16,-2-3-7 0,3 0-3 16,0-2-6-16,0 1-4 0,4-3-8 0,-5-1 5 15,4-4-11-15,1-2-3 0,-5-2-3 16,6-2-1-16,-5-3-6 0,1 1-3 0,-4-3 3 16,2-1-6-16,-5-3-1 0,-2 4-1 15,0-1-11-15,-7 1-2 0,2-4 3 0,0 0 0 16,-3 0-1-16,-1 0 0 0,-2-2-1 15,-2 3 0-15,-3 1-1 0,0 0 1 16,0-2-2-16,-2 7 5 0,-1-2-3 16,-4 5 0-16,0-1-2 0,-6-2 2 0,-2 3-3 15,4 4-2-15,-5 5 2 0,-2 0-1 16,3 3 1-16,15 6-1 0,-32-6 0 16,7 8-1-16,7 8 6 0,-6-1-2 0,-3 6-2 15,-1 6 5-15,6 5 1 0,-2 0 3 16,3 6 0-16,2 4 3 0,4 0 3 0,1-1 2 15,0 2 3-15,8-3 1 0,-1-2 5 16,5 0 2-16,2-6 5 0,6 8 3 16,3 4 2-16,2-3-2 0,6 3 1 0,0-3 1 15,3 2-5-15,1-5-3 0,4-3-33 16,-3-1 0-16,4 0 0 0,0 0 0 0,-1-5 0 16,3-1 0-16,-5-1 0 0,1-3 0 15,-7-6 0-15,-3 1 0 0,4-2 0 16,-9-3 0-16,4-6 0 0,-2 5 0 15,-2-2 0-15,-9-5 0 0,14 12 0 0,-14-12 0 16,15 0 0-16,-15 0 0 0,0 0-1 16,21-9-104-16,-14 5-27 0,-2-2-25 0,5-5-23 15,-1 1-345-15,2-3-251 0,1-4 79 16,6-1-879-16,3-10-1437 0</inkml:trace>
  <inkml:trace contextRef="#ctx0" brushRef="#br0" timeOffset="3546.87">15519 5014 4811 0,'11'-27'-76'0,"1"5"45"0,-1 7 35 15,-4-3 53-15,3 8 25 0,-4-3 8 16,-6 13-3-16,7-15-9 0,-7 15 8 0,0 0 12 16,15-7 16-16,-15 7 6 0,0 0-15 15,0 0-5-15,12 29-7 0,-11-13 6 0,1 4 2 16,-2 1 0-16,4 1-9 0,-4 4-3 15,0 2 0-15,0-1-9 0,0 5-2 0,-4-2-7 16,8-4-6-16,-8-2-9 0,8 4 1 16,-2-3-15-16,-1-5 4 0,-1-1-4 15,4 5-10-15,-2-3 1 0,8-2 6 16,-3 3 0-16,2-3 1 0,0-2 8 16,1-2 6-16,3 3-6 0,3-1 4 0,-2 1 12 15,7 0-10-15,-5-1 6 0,5 2-5 16,-5-4-36-16,2 2-2 0,5 0 1 0,-6 1 4 15,3 1 5-15,-1-2 4 0,1 0 2 16,-4-1 3-16,0 5 2 0,-2-6 1 0,-2 4 2 16,-3-6 0-16,2 4 2 0,-4-4-1 15,-4 2-1-15,-1 0-3 0,-2-4-3 16,0 6 0-16,-5-1-6 0,-8-2-7 0,-1 7-22 16,-2-1 0-16,-12-3 0 0,0 2 0 15,-1-4 0-15,-4-7 0 0,-6-3 0 16,-1 1 0-16,0-14-56 0,1-3-24 15,-10-12-28-15,5-10-31 0,-5-10-24 0,6-4-223 16,1-7-365-16,16-3 37 0,2-1 31 16,8 0-730-16,11 8-1256 0</inkml:trace>
  <inkml:trace contextRef="#ctx0" brushRef="#br0" timeOffset="3679.96">15622 4991 4809 0,'39'-24'-18'0,"3"-2"44"15,3 7 27-15,-1-2 9 0,-4 7 1 16,0 2-1-16,0 0-13 0,-3 5-9 0,0-2-25 15,-5 7-25-15,0 2-54 0,0 0-65 16,-4 0-78-16,0 2-92 0,-5-2-203 16,-3 0-28-16,1 0 2 0,7-2-265 15,0-4-277-15</inkml:trace>
  <inkml:trace contextRef="#ctx0" brushRef="#br0" timeOffset="3915.53">17059 4704 3430 0,'21'-3'190'0,"1"-5"59"0,-3 2 50 0,3 1 37 16,-3-3 13-16,9 3 21 0,-11 1-20 16,8 0-37-16,-3 2-3 0,2 0 2 15,-1 2-3-15,1 4-7 0,-4 0-16 16,7 5-104-16,-10-3-104 0,5 4-6 16,-5 1-6-16,0 2-6 0,-4 1-4 0,-4 4-6 15,0 2-6-15,-4 3-12 0,-5-1-12 16,-5 12-19-16,-7 8-22 0,-3-1-25 0,-11 5-28 15,-8 3-37-15,4 4-34 0,-5 1-156 16,-4 3-400-16,9-5-24 0,4 2 39 0,1-3-776 16,5-2-1303-16</inkml:trace>
  <inkml:trace contextRef="#ctx0" brushRef="#br0" timeOffset="4047.08">17100 5788 5317 0,'-6'13'147'0,"3"2"2"15,-5-2 9-15,8-13 3 0,-13 16-7 0,13-16-31 16,-6 11-17-16,3-4-24 0,3-7-39 15,-8 10-51-15,8-10-69 0,0 0-92 0,-8 9-100 16,8-9-115-16,-11 0-290 0,11 0 61 16,-21-9 59-16,7-5-460 0,-13-8-635 0</inkml:trace>
  <inkml:trace contextRef="#ctx0" brushRef="#br0" timeOffset="5079.97">16329 5627 4240 0,'6'-12'376'0,"4"1"20"0,-10 11-32 0,11-13-47 16,-8 4-25-16,-3 9-17 0,6-9 19 15,-6 9 12-15,0 0-4 0,0 0 0 16,8-14-153-16,-8 14-63 0,0 0-5 16,0 0-7-16,0 0-10 0,0 0-4 0,0 0-8 15,0 0-3-15,0 0-9 0,0 0-3 16,0 0-8-16,0 0-23 0,0 0-6 15,0 0 0-15,0 0 0 0,0 0-13 0,0 0-30 16,0 0-12-16,0 0-20 0,0 0-17 16,0 0-19-16,0 0-17 0,0 0-52 0,0 0-302 15,22 14-23-15,-22-14-85 0,0 0-92 16,13 9 10-16,-13-9-554 0,9 9-1082 0</inkml:trace>
  <inkml:trace contextRef="#ctx0" brushRef="#br0" timeOffset="5180.43">16440 5603 3863 0,'0'0'-51'16,"6"11"19"-16,-6-11 13 0,0 0 12 0,0 0-5 15,0 0 2-15,0 0-1 16,0 0-29-16,0 0-34 0,0 0-65 0,0 0-54 16,-29 4-161-16,29-4-159 0,-12 5 27 15,12-5-55-15,-14 9 189 0</inkml:trace>
  <inkml:trace contextRef="#ctx0" brushRef="#br0" timeOffset="5914.03">16669 6508 3558 0,'0'0'391'16,"0"0"26"-16,-4-21 16 0,4 21 6 15,-4-7-16-15,4 7-46 0,0 0-22 0,0 0-28 16,-3-13-28-16,3 13-20 16,0 0-21-16,0 0-177 0,0 0-8 0,0 0-6 15,0 0-4-15,-2 48-7 0,0-19-4 0,0 8-6 16,-1 10-3-16,-4 4-1 0,3 2-6 15,1 6-1-15,-4 9-1 0,1 1-27 16,-2-1-7-16,1 1 0 0,-4-3 0 0,5-12 0 16,-4-4 0-16,5-2 0 0,-1-3 0 15,-1-14 0-15,3 1 0 0,1-7 0 0,-4-5 0 16,6-3 0-16,-1-6 0 0,0-2 0 16,2-9 0-16,0 0 0 0,0 0 0 15,0 0 0-15,0 0 0 0,-4-45 0 0,3 17 0 16,4-7 0-16,-1-2 0 0,3-11 0 15,5 0 0-15,1 1 0 0,-2 0 0 16,9-9 0-16,-4 11 0 0,4-9 0 16,-2 14 0-16,5 1 0 0,-6 3 0 0,4 4 0 15,-2 0 0-15,6 4 0 0,-9 10 0 16,9-3 0-16,-3 6 0 0,1 2 0 0,2 7 0 16,-3-1 0-16,2 7 0 0,-1 0 0 15,4 5 0-15,-2 3 0 0,4 11 0 0,-1-1 0 16,-5 9 0-16,2 1 0 0,-9 7 0 15,-3 1 0-15,3 7 0 0,-7 0 0 0,-1 8 0 16,-3-1 0-16,-1 3 0 0,-2 1 0 16,-2 2 0-16,2 1 0 0,0-4 0 15,-1 2 0-15,1-2 0 0,-2-4 0 16,0 0 0-16,2-8 0 0,-2-6 0 0,2-4 0 16,0-3 0-16,0-2 0 0,-2-7 0 15,2-1 0-15,0-5 0 0,0-3 0 0,0-10 0 16,0 0 0-16,0 0-72 0,0 0-104 15,0 0-25-15,11-36-134 0,1 12-460 0,-3-5 73 16,10-4-924-16,-1-4-1569 0</inkml:trace>
  <inkml:trace contextRef="#ctx0" brushRef="#br0" timeOffset="6314.15">17962 6902 5073 0,'23'-15'-19'0,"-8"4"66"15,2-1 32-15,-4 5 34 0,-5-5 23 16,1 7 4-16,-2 0-11 0,-7 5-8 0,14-8-6 16,-14 8-11-16,0 0-4 0,0 0-14 15,0 0-10-15,0 0-9 0,0 0-3 0,0 0-2 16,0 0-8-16,-57 17 3 0,33-8-1 16,-6 2 11-16,2 6 4 0,-4-4 4 0,-4 0 2 15,4 1 12-15,4-3 2 0,-2 2 19 16,4-2 7-16,3-1 13 0,7-3-45 15,-2-1-39-15,8-2 3 0,10-4-1 16,-23 13 0-16,23-13 1 0,-13 5 2 16,11 3 0-16,2-8 6 0,0 0 0 0,6 23 1 15,3-10 2-15,4 1-15 0,4 1-45 16,-2 4 0-16,10-4 0 0,-3 5 0 0,4-3 0 16,2 2 0-16,-9-3 0 0,3-2 0 15,-3-4 0-15,6 3 0 0,-9-2 0 0,2-4 0 16,-2 1 0-16,-4-4 0 0,-3 0 0 15,-9-4 0-15,0 0 0 0,24-8-17 0,-20 3-140 16,-4 5-20-16,4-16-29 0,-4 16-400 16,0 0-155-16,-17-15 70 0,2 10-874 0,-2 1-1417 15</inkml:trace>
  <inkml:trace contextRef="#ctx0" brushRef="#br0" timeOffset="6497.28">17541 7207 5190 0,'-23'2'85'0,"11"0"62"0,12-2 41 16,-16 6 32-16,16-6 49 0,-2 8 28 15,2-8 24-15,0 0 17 0,25 20-19 16,-3-7-102-16,0 2-126 0,7 0-8 0,-5 6-8 16,6-2-5-16,0-1-8 0,-5 3-5 15,2-1-11-15,-2 3-10 0,-1 2-13 0,-3-9-14 16,-5 5-17-16,2-6-20 0,2 5-18 16,3 1-15-16,-4-6-19 0,1-2-26 0,1-5-23 15,-6-1-78-15,0-5-434 16,6 4-99-16,-5-6 54 0,-1 0-828 0,4-6-1354 15</inkml:trace>
  <inkml:trace contextRef="#ctx0" brushRef="#br0" timeOffset="6781.38">18724 6528 5683 0,'9'-14'185'0,"-6"3"45"0,-3 11 39 16,5-17 45-16,-5 17 46 0,4-6 34 15,-4 6-193-15,0 0-78 0,0 0-2 0,0 0-2 16,9 41-3-16,-7-22-40 16,-2 13-76-16,-2 3 0 0,-2 10 0 0,-1 6 0 15,-2-2 0-15,-5 13 0 0,-3-3 0 16,-2 3 0-16,-1-3 0 0,0 1 0 0,3-4 0 16,2-7 0-16,-1-6 0 0,7-2 0 15,-4-4 0-15,6-8 0 0,-1-6 0 0,4-9 0 16,8-1 0-16,-1-5-9 0,6-1-233 15,7-1-30-15,3 0-310 0,9-6-185 0,0 0-989 16,5 0-1778-16</inkml:trace>
  <inkml:trace contextRef="#ctx0" brushRef="#br0" timeOffset="7212.75">19323 7273 5715 0,'0'0'-96'0,"12"-6"97"15,-12 6 120-15,0 0 41 0,0 0 10 16,7-9 31-16,-7 9 32 0,0 0-10 0,0 0-4 15,18-6 0-15,-18 6-6 0,20-7-46 16,-5-3-111-16,2 3-6 0,4-4-4 0,-1-4-6 16,10-2-5-16,1-5-3 0,-3-3-3 15,1 3-4-15,-1-3-2 0,0-7-2 0,0 2-4 16,-1 1-3-16,1-11-1 0,-5 2-2 16,-3 5-1-16,-7-3-2 0,6 4 1 0,-8-2-3 15,-3 6-1-15,-1 4-2 16,-2-2-1-16,-2 9 0 0,1-2-1 0,-8-2-1 15,0 7 0-15,-2-2 0 0,-1 1-1 16,-2 2 1-16,-5 4 0 0,-2 0 0 16,0 5 1-16,0 4 1 0,-5 0 2 0,-4 9 3 15,-1 6 4-15,-6 6 3 0,4 5 6 16,-4 10 3-16,0 1-13 0,2 6-12 0,7 6 0 16,-4 2 0-16,12-3 0 0,-2-3 0 15,4 10 0-15,2-10 0 0,4 4 0 0,0-5 0 16,5-2 0-16,4-7 0 0,5 1 0 15,-4-6 0-15,4-2 0 0,6-6 0 0,6-1 0 16,4-7 0-16,11-5 0 16,-1-5 0-16,8-4 0 0,7-10 0 0,8-1-101 15,2-8-91-15,0-5-35 0,2-2-352 16,1-4-195-16,11-11-982 0,-10 3-1777 16</inkml:trace>
  <inkml:trace contextRef="#ctx0" brushRef="#br0" timeOffset="7813.05">20640 6491 5597 0,'7'-24'-162'0,"1"9"7"16,-2 0 20-16,-4 2 23 0,-2 13 6 0,-2-13 10 16,2 13-1-16,-9-8-11 15,9 8 9-15,-18-7 7 0,18 7 303 0,-22-8 31 16,22 8-5-16,-19-8-17 0,16 7 65 16,3 1 24-16,0 0 18 0,0 0 25 15,-19-12 1-15,19 12-11 0,0 0-72 0,0 0-166 16,24-20-9-16,-6 12-8 0,5-1-8 15,4 1-9-15,-3 1-7 0,12-4-7 0,-8 7-5 16,0-3-48-16,2 1-3 0,-6 4 0 16,-2-2 0-16,-8 3 0 0,4 1 0 0,-18 0 0 15,27 1 0-15,-16 3 0 0,-11-4 0 16,17 9 0-16,-12 1 0 0,1-3 0 16,-4 4 0-16,-2-11 0 0,-2 23 0 0,-2-8 0 15,-1 0 0-15,-4 10 0 16,-9-7 0-16,0 3-6 0,-5 5-12 0,-5-4 1 15,-4 5 2-15,2-5 2 0,-7 5 2 16,-3-1 3-16,6-8 2 0,2 5 4 0,1-2 2 16,1-1 2-16,1-3 1 0,9-2 2 15,1-2 3-15,5 0-1 0,5-1 1 0,2 1-2 16,5 3 1-16,2-4 1 0,2 5-1 16,5-2 0-16,4 2-3 0,1 3 0 0,6 1 0 15,-4 0-1-15,3-5 0 0,2 7 2 16,-4-3 0-16,3 8-5 0,0-7 0 0,-4 2 0 15,2-1 0-15,-4 2 0 16,-3-3 0-16,0-2 0 0,-4 2 0 0,0 1 0 16,-3-3 0-16,-2 2 0 0,-3-3 0 15,-1 9 0-15,-3-7 0 0,-2 5 0 16,-3 1 0-16,-4-6 0 0,-2 1 0 0,-1 3 0 16,-3-3 0-16,0 2 0 0,-1-6 0 15,5-3 0-15,-5 0 0 0,0-5 0 0,3 0 0 16,3-3 0-16,-2 1 0 0,2-3 0 15,-2-4 0-15,3-4 0 0,0-3 0 0,-5 0 0 16,12-10 0-16,-3-8-180 0,4-3-95 16,8 4-199-16,4-10-312 0,7-2-1009 0,0-1-1857 15</inkml:trace>
  <inkml:trace contextRef="#ctx0" brushRef="#br0" timeOffset="8162.67">21613 6508 5725 0,'0'0'-153'15,"0"0"21"-15,11-13 320 0,-11 13 85 16,7-8 26-16,-7 8-8 0,0 0 58 0,21-11 20 15,-11 9-8-15,1-3-222 0,6 3 4 16,-17 2-2-16,28-2-3 0,-11 4-78 16,-2-2-60-16,6 6 0 0,-2-3 0 0,1 7 0 15,1-1 0-15,0 4 0 0,-1 6 0 16,1-6 0-16,-3 10 0 0,-3-5 0 0,3 3 0 16,-6 2 0-16,-3-1 0 0,3-2 0 15,-6 1 0-15,1 0 0 0,-3-6 0 0,-3 6 0 16,-2-3 0-16,-7 5 0 15,-5-5 0-15,-2 5 0 0,-13-6 0 0,2 3 0 16,-8-3 0-16,-2 4 0 0,5-2-163 0,2-2-145 16,-1 5-1573-16,6 1-2929 0</inkml:trace>
  <inkml:trace contextRef="#ctx0" brushRef="#br0" timeOffset="8314.23">21458 7367 7745 0,'-21'36'16'0,"0"-8"8"15,1-2 72-15,1 2 2 0,1-11-10 0,0 3-5 16,9-7-42-16,-3-3-41 0,3 1 0 15,4-3 0-15,5-8 0 0,-6 15 0 16,6-15 0-16,0 0 0 0,11 9-53 0,-11-9-141 16,18-1-73-16,-18 1-312 0,20-14-189 15,-10 5-991-15,1-4-1783 0</inkml:trace>
  <inkml:trace contextRef="#ctx0" brushRef="#br0" timeOffset="16748.33">19483 11938 5182 0,'-13'-2'19'0,"13"2"-20"15,-17-15 30-15,16 2 40 0,1-5 4 16,5-5 7-16,13-13 4 0,7-7 0 0,10-4 16 16,11 0 5-16,7 5 14 0,16-7-2 15,0 4 0-15,5 3-9 0,6 5-11 0,4 3-9 16,-15 10-7-16,18-1-7 0,-16 6 0 16,-2 3-8-16,-1 4-6 0,3-1-4 15,-5 2-1-15,1 7-11 0,-5 4-2 16,-2 0-11-16,-4 10-1 0,-3 3-1 0,-5 8-1 15,-6 1-1-15,-3 6-5 0,-12 0-5 16,-3 6 7-16,-4 2-9 0,-4 3 5 0,-7 2-1 16,-7 4-4-16,-4-5 5 0,-7 5 3 15,-7 1-4-15,-4 1 1 0,-8 4 5 0,0-4 1 16,-8-3 7-16,0 4-3 0,-1-9 8 16,-6 4-16-16,-1-4-12 0,0-3-1 0,-4-4-1 15,2 2 0-15,-1-6-1 0,4-4-1 16,4-5 1-16,9-4-2 0,7-2 3 0,0 0-3 15,9-6 1-15,0 1 0 16,7-8-2-16,7 0-4 0,0 0 1 0,0 0 0 16,22-45-2-16,7 15-1 0,3 1-3 15,7-6-1-15,0 7-2 0,-7 10-5 16,6-3-2-16,-11 6-9 0,-1 4-25 0,-3 1-68 16,-5 1-52-16,0 4-64 0,-3-2-69 15,-4 0-56-15,2 2-52 0,-5 3-253 0,-8 2-24 16,0 0 78-16,0-19-468 0,0 19-792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8:26:05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13903 6476 6094 0,'-11'-26'151'16,"-4"0"45"-16,2 3 40 0,-2 1 11 0,3 1-4 15,3 2 3-15,-2 2-70 0,1 3-89 16,5-1 2-16,-1 2-6 0,3 1 1 15,-5 3-2-15,4-1-7 0,4 10-10 16,-9-17-28-16,9 17-37 0,-8-11 0 0,8 11 0 16,-3-11 0-16,3 11 0 0,0 0 0 15,-6-9 0-15,6 9 0 0,0 0 0 16,0 0 0-16,-3-10 0 0,3 10 0 0,0 0 0 16,0 0 0-16,0 0 0 0,0 0 0 15,0 0 0-15,0 0 0 0,0 0 0 0,0 0 0 16,20-5 0-16,-20 5 0 0,0 0 0 15,0 0 0-15,0 0 0 0,28 9 0 0,-28-9 0 16,19 8 0-16,-6-3 0 0,-1 1 0 16,-1 1 0-16,5 0 0 0,-1 1 0 0,2 0 0 15,2 1 0-15,-4 2 0 16,7 1 0-16,-1 5 0 0,2-2 0 0,-3-1 0 16,1 2 0-16,0-2 0 0,-3 5 0 15,5-3 0-15,-4 0 0 0,-3 3 0 0,1-2 0 16,0 1 0-16,-4-6 0 0,-2 5 0 15,0-4 0-15,3 3 0 0,-3 0 0 16,-4 2 0-16,1-3 0 0,-2 1 0 0,-1 0 0 16,-1-1 0-16,-2 4 0 0,-2-2 0 15,0 0 0-15,-6-1 0 0,3 4 0 0,-7-4 0 16,0 5 0-16,-4 0 0 0,-5-3 0 16,2 5 0-16,-7-1 0 0,-1 1 0 15,-3-3 0-15,3 3 0 0,0-3 0 16,-5-2 0-16,5 0 0 0,3-5 0 0,1 2 0 15,3-6 0-15,2 3 0 0,3-4 0 16,0-1 0-16,4-3 0 0,0 1 0 0,9-5 0 16,-14 8 0-16,14-8 0 0,-15 5 0 15,15-5 0-15,-7 8 0 0,7-8 0 0,0 0 0 16,0 0 0-16,0 0 0 0,4 17 0 16,-4-17 0-16,22 16 0 0,-9-4 0 0,3 1 0 15,7 4 0-15,-4 2 0 16,4 3 0-16,-5 6 0 0,5 2 0 0,-4 4 0 15,1 4 0-15,-2 1 0 0,-4 2 0 16,2 0 0-16,-4 0 0 0,-5 3 0 0,2-1 0 16,-7-4 0-16,-1-1 0 0,-2-1 0 15,-8 8 0-15,0-1 0 0,-2-3 0 16,-6 0 0-16,-1 0 0 0,-3-5 0 0,-4-2 0 16,-8 5 0-16,6-11 0 0,-1-2 0 15,-2-3 0-15,6-3 0 0,-6-4 0 0,0-2 0 16,6-6 0-16,-3-1 0 0,6-1 0 15,0-6 0-15,3-4 0 0,-3 2 0 0,7-5 0 16,-2-6 0-16,7 4 0 16,2-7-199-16,5 1-106 0,6-3-260 0,3-1-1396 15,10-3-2171-15</inkml:trace>
  <inkml:trace contextRef="#ctx0" brushRef="#br0" timeOffset="200.14">14449 7871 7000 0,'13'2'86'15,"0"0"66"-15,-2 2 60 0,-11-4-59 0,30 4-58 16,-9 0 3-16,0-4 0 0,11 1 0 16,-1-1-2-16,9 4-5 0,2-4-79 15,0 0-12-15,6 0 0 0,2 0 0 0,-8-4 0 16,2 3 0-16,-7 1 0 0,1-7 0 16,-8 6 0-16,-2-3 0 0,-7 4 0 15,-5-2 0-15,1 0 0 0,-4 2-96 16,-13 0-113-16,17 4-43 0,-17-4-415 0,0 0-104 15,0 0-954-15,-3 21-1717 0</inkml:trace>
  <inkml:trace contextRef="#ctx0" brushRef="#br0" timeOffset="350.88">14899 8145 5958 0,'-25'19'97'0,"6"-8"42"0,7 6 42 16,-1-8 36-16,3 1 30 0,4 3 21 16,3-2 4-16,1-1-73 0,2-10-122 15,2 22-8-15,3-11-8 0,4-2-7 0,10 3-15 16,-4-5-17-16,2-3-26 15,10-2-26-15,1 2-33 0,-4-4-36 0,8-4-27 16,2 2-294-16,3-5-183 0,2-3-109 16,7-3 14-16,6-2-725 0,2 0-1270 0</inkml:trace>
  <inkml:trace contextRef="#ctx0" brushRef="#br0" timeOffset="566.49">15868 7954 5353 0,'7'-9'200'0,"1"1"24"0,-8 8 27 0,9-8 40 16,-9 8 11-16,0 0 21 0,0 0 39 15,0 0-77-15,13 25-161 0,-13-5-3 16,-2 9 1-16,-5 13-2 0,-4 7-7 0,-6 13-113 16,-5 0 0-16,-1 2 0 0,-5 2 0 15,4 3 0-15,-5-6 0 0,5 3 0 16,0-4 0-16,7-8 0 0,1-9 0 16,4-7 0-16,4-8 0 0,-1-2 0 0,5-9 0 15,8-6 0-15,-4-13-85 0,17-4-223 16,-2 1-69-16,21-16-421 0,-5-2-1035 0,10-9-1928 15</inkml:trace>
  <inkml:trace contextRef="#ctx0" brushRef="#br0" timeOffset="733.7">16183 8407 6422 0,'10'-5'-7'0,"-3"3"43"16,-7 2 147-16,26 0 29 0,-26 0-6 0,36 6 20 16,-10-3 9-16,8-1-138 0,5 4-26 15,7 1-6-15,7-1-7 0,9 2-5 16,-6-1-9-16,1 0-12 0,-3 1-13 0,-7 1-19 15,-2-7-25-15,2 6-27 0,-7-7-34 16,-3 2-35-16,-5-6-123 0,-4-2-402 16,-3-1-84-16,-5-3 36 0,-7 0-801 0,0-4-1335 15</inkml:trace>
  <inkml:trace contextRef="#ctx0" brushRef="#br0" timeOffset="950.76">17050 8164 5324 0,'-10'-8'8'0,"10"8"4"16,-17 2 9-16,17-2 16 0,-24 17 1 0,3-4-2 15,-6 10 258-15,4 3-8 0,-7 2-26 16,-6 7 19-16,6 7 53 0,-4 3-2 16,-5 3-27-16,5 9-203 0,4 1-8 0,-4-5-8 15,1 1-8-15,1-1-7 0,5-7-8 16,1-1-8-16,5-9-15 0,3-2-18 16,2-6-20-16,4-9-27 0,1-1-30 0,3-9-32 15,4-1-49-15,4-8-56 0,0 0-152 16,0 0-446-16,0 0 86 0,19-39 28 0,-1 12-738 15,14-10-1265-15</inkml:trace>
  <inkml:trace contextRef="#ctx0" brushRef="#br0" timeOffset="1166.86">17389 8238 5426 0,'0'0'97'0,"18"16"-15"0,-16 0 1 0,-2 4-2 15,-2 2 11-15,-1 2 197 0,-5 10-23 16,-2 7-29-16,-1 8 6 0,-1 7 33 15,-6 2-14-15,2 4-109 0,-7 2-84 0,2 0-9 16,7-6-5-16,-7 0-6 0,6-15-5 16,3 0-7-16,-4-3-12 0,6-4-14 0,-1-9-20 15,6-4-23-15,1-6-20 0,-3-2-25 16,4-8-45-16,3-7-195 0,0 0-387 0,0 0-12 16,0 0 22-16,0 0-752 0,37-35-1293 15</inkml:trace>
  <inkml:trace contextRef="#ctx0" brushRef="#br0" timeOffset="1366.43">17839 8693 5196 0,'31'5'30'0,"-13"3"-17"0,-2-4 4 0,3 1 1 16,6 1 65-16,1 1 102 0,8 0-32 16,1 1-18-16,6 0-13 0,3 5-12 0,-1-6-10 15,1 1-17-15,0 0-29 0,-3-7-36 16,1 3-28-16,-3-4-42 0,0-4-33 15,-11-1-34-15,2 2-56 0,0-4-47 16,-7 0-65-16,3-3-67 0,-8-7-69 0,2 0-111 16,-6 1-16-16,0-5-421 0,-5 2-535 15</inkml:trace>
  <inkml:trace contextRef="#ctx0" brushRef="#br0" timeOffset="1550.65">18696 8428 3368 0,'0'0'58'15,"-8"-13"24"-15,8 13 13 0,-15 0 6 0,15 0 14 16,-27 15-8-16,11 0 14 0,-5 4 29 15,-7 4 204-15,4 4 4 0,-9 11-24 0,4 3-6 16,-2 1-4-16,-4 3-1 16,-1-1-27-16,3 3-25 0,5-4-28 0,-2 1-26 15,10-12-27-15,-3 1-61 0,6-8-96 16,-2-1-24-16,9-7-28 0,1 1-62 16,6-10-207-16,1-1-131 0,2-7-156 0,0 0-90 15,0 0-22-15,37-33-644 0,-5 10-1181 16</inkml:trace>
  <inkml:trace contextRef="#ctx0" brushRef="#br0" timeOffset="1766.53">18977 8479 4623 0,'19'0'-24'0,"-12"8"5"0,-1 1 7 16,-3 4 1-16,1 2-1 0,-4-15 12 16,-4 35 165-16,1-14 14 0,-1 5-3 15,-3 3-9-15,-4-2 18 0,-1 4 7 0,3-3-33 16,-3-4-18-16,3 2-18 0,-6-4-5 15,3 1-18-15,3-4-7 0,2-2-19 0,-3-2-25 16,-1 0-32-16,6-2-42 0,-1-2-48 16,-4-1-55-16,5-1-48 0,-4 1-40 0,0-7-42 15,-3 4-85-15,3-4-101 0,-12 1-163 16,3 1 41-16,-3-5-437 0,-6 2-612 16</inkml:trace>
  <inkml:trace contextRef="#ctx0" brushRef="#br0" timeOffset="2334.03">14721 10416 4615 0,'0'0'335'0,"-8"13"38"0,8-13 3 0,-3 7-1 15,3-7 7-15,0 0 2 0,0 0-7 16,0 0-30-16,-12 8-228 0,12-8-2 0,0 0-3 15,0 0-4-15,0 0-5 0,0 0-43 16,19 21-62-16,-12-16 0 0,4-1 0 0,5 3 0 16,-2 1 0-16,2 1 0 0,3-1 0 15,-1 1 0-15,7-1 0 0,-1-1 0 0,4-2 0 16,-1 1 0-16,2-4 0 0,4 3 0 16,-4-5 0-16,3 3 0 0,0-2 0 15,-6-1 0-15,-4 0 0 0,-1 4 0 0,-1-2-1 16,-6 0-209-16,-3 2-23 0,-6 1-214 15,-5-5-351-15,0 0 80 0,-3 17-900 16,3-17-1519-16</inkml:trace>
  <inkml:trace contextRef="#ctx0" brushRef="#br0" timeOffset="2533.38">14673 10965 5338 0,'-18'11'59'0,"3"-5"57"15,7-1 29-15,8-5 11 0,-14 12 7 16,14-12 7-16,-12 4 0 0,12-4 15 0,0 0-2 15,4 18-5-15,-4-18-16 0,21 13-21 16,-9-5-12-16,11 2-25 0,-2-1-26 16,7 0-33-16,2 0-46 0,8-1-33 15,-3 2-55-15,2-1-74 0,5-2-101 0,1-3-101 16,1 0-115-16,0-2-195 0,4-4-14 16,-6-2 68-16,5 0-493 0,0-3-884 0</inkml:trace>
  <inkml:trace contextRef="#ctx0" brushRef="#br0" timeOffset="2767.53">15836 10798 4045 0,'7'-9'123'0,"0"5"48"15,-7 4 35-15,5-11 20 0,-5 11 7 16,0 0-6-16,0 0-2 0,0 0-3 0,0 0 1 16,0 0 15-16,6 36 0 15,-6-18 1-15,-6 6-6 0,1 5-5 0,-5 12-6 16,1-4-13-16,-2 7-120 0,-5-2-33 15,2 2-4-15,-4 10-7 0,2-11-4 0,1 0-4 16,2 0-6-16,-5-1-7 0,8-7-10 16,0-8-16-16,2-1-23 0,3-5-26 0,-1-9-33 15,5-2-35-15,-1-7-215 0,2-3-269 16,0 0-128-16,0 0 49 0,30-24-783 16,-16 7-1307-16</inkml:trace>
  <inkml:trace contextRef="#ctx0" brushRef="#br0" timeOffset="2982.9">16183 11093 4924 0,'0'0'36'16,"17"0"76"-16,-17 0 66 0,0 0 38 15,43 13-6-15,-19-9-6 0,8 7 5 0,10-2 11 16,6 6 10-16,5-2 0 0,0 0-11 16,2 0-19-16,5-1-13 0,-3-1-20 15,-14-4-116-15,4-3-14 0,0 2-12 0,-8-2-16 16,4-3-18-16,-13-2-24 0,-2-5-29 15,0 2-220-15,-5-5-135 0,0-4-111 0,-9 3-164 16,-1-3-4-16,-6 0 58 0,-4 1-514 16,1-1-974-16</inkml:trace>
  <inkml:trace contextRef="#ctx0" brushRef="#br0" timeOffset="3185.13">16986 10965 4026 0,'-23'11'15'0,"23"-11"47"0,-22 14 201 16,16-4 45-16,-5 4-5 0,1 3 46 0,-4 5 26 15,-2 10-3-15,0-2 2 0,-3 6-13 16,4-3-13-16,-2 5-28 0,-1 3-174 0,2-1-58 16,-5 1-10-16,7-4-6 0,-5 3-11 15,6-9-9-15,1-2-15 0,5-3-14 0,-2-5-22 16,0-1-22-16,4-9-24 0,3 2-22 16,2-7-31-16,0-6-27 0,0 0-78 15,0 0-379-15,34-20-164 0,-13-1 61 16,5-3-3-16,6-12-609 0,5 0-1151 0</inkml:trace>
  <inkml:trace contextRef="#ctx0" brushRef="#br0" timeOffset="3516.42">17460 11072 4315 0,'32'4'105'0,"-4"-1"67"0,2 5 55 0,7 2 17 16,-1 0 0-16,-2 4-13 0,-1-1-46 15,2 1-2-15,-6 7-6 0,-5-4-2 0,3 6 26 16,-12-4-6-16,-4 5-8 15,0 2 1-15,-7-1-13 0,-1 3-3 0,-6 0 4 16,-6 13-119-16,-2-7 1 0,2 1 0 16,-9-3 1-16,-3 2 1 0,9-4 2 0,-9-2-1 15,3 0 1-15,0 0 0 0,4-5-1 16,0-2-22-16,5-7-39 0,-3 2 0 0,3-1 0 16,4-2 0-16,1 0 0 0,2 2 0 15,4-2 0-15,2 2 0 0,1 0 0 16,11 0 0-16,-5 0 0 0,1-2 0 0,6 2 0 15,-4-2 0-15,5 1 0 0,-1-5 0 16,-2 0 0-16,1 2 0 0,-4-3 0 16,2 0 0-16,-6-2 0 0,4 1 0 15,-5-2-89-15,-2-1-137 0,-6-4-54 0,0 0-451 16,-2 13-23-16,2-13-948 0,-17 13-1678 16</inkml:trace>
  <inkml:trace contextRef="#ctx0" brushRef="#br0" timeOffset="3799.83">14968 12741 6206 0,'-14'1'127'0,"4"2"52"0,10-3 63 16,-13 3 32-16,13-3-5 0,0 0-21 15,0 0-169-15,0 0-4 0,0 0-2 0,56-3-2 16,-28 6-6-16,8 0-5 0,5 4-7 16,0 0-5-16,4 0-6 0,0 1-10 0,-1-1-10 15,2 1-13-15,-2 0-21 0,-3-4-24 16,-2 1-27-16,-4 3-29 0,-5-5-34 0,-11-1-30 16,2 4-141-16,-6-3-500 0,-10-3 66 15,-5 0 41-15,0 0-743 0,0 0-1279 0</inkml:trace>
  <inkml:trace contextRef="#ctx0" brushRef="#br0" timeOffset="3966.63">14975 13000 4950 0,'-21'7'66'15,"7"0"63"-15,3 1 55 0,4 1 27 16,7-9-31-16,3 19-6 0,5-6-18 16,4 0-24-16,6 2-12 0,12 1-11 0,0-3-36 15,-2 1-47-15,4-4-64 0,1-3-77 16,5-1-70-16,-8-5-91 0,11-1-94 0,-3-3-236 15,3-4-28-15,-2-5 55 0,10-1-438 16,1-7-644-16</inkml:trace>
  <inkml:trace contextRef="#ctx0" brushRef="#br0" timeOffset="4350.56">16234 12552 3803 0,'7'-4'170'0,"1"-2"19"0,-8 6 26 15,24-6 22-15,-24 6 1 0,33 0-16 0,-12 2-17 16,2 2-9-16,4 3-22 0,1 5-17 16,-5-1 0-16,-2 4-14 0,7 4-1 15,-8 3-18-15,0-2-14 0,-7 3-12 0,0 0-4 16,-6 3-11-16,3-4-11 16,-4 3-10-16,-4 1 5 0,-2 2-13 0,-6-1-7 15,1-5-3-15,-4 8-5 0,-1-2-2 16,-6 2 0-16,-2-4-1 0,-1-1 5 0,-8-3 6 15,7 2 15-15,-8-7 13 0,4 4 5 16,-5-2-42-16,3-8 7 0,6 2 4 0,-5 0 6 16,12-5 6-16,-2 0 1 0,2-1 3 15,0 0-2-15,6-1 0 0,7-6-3 0,-16 8 0 16,16-8-47-16,-9 7-13 0,9-7 0 16,0 0 0-16,0 13 0 0,0-13 0 15,0 0 0-15,17 17 0 0,-8-15 0 0,-9-2 0 16,21 9 0-16,-6-12-27 0,0 1-141 15,3-6-41-15,2 0-157 0,4-2-444 16,3-4 82-16,3 3-916 0,5-4-1566 16</inkml:trace>
  <inkml:trace contextRef="#ctx0" brushRef="#br0" timeOffset="4532.82">17038 12932 5836 0,'0'0'70'0,"15"-8"43"0,-15 8 51 0,19 0 8 15,0 0-24-15,3 4-12 0,8-2-5 16,6 4-13-16,-1-1-18 0,5 2-18 0,1 1-11 16,-1 0-36-16,-1-1-42 15,-2-1-64-15,-7-2-74 0,-2-1-91 0,-3-3-61 16,-10 2-49-16,3-2-45 0,-7-2-166 16,-11 2-100-16,12-7 54 0,-8-1-450 0,-2-3-731 15</inkml:trace>
  <inkml:trace contextRef="#ctx0" brushRef="#br0" timeOffset="4750.58">17488 12647 3742 0,'0'0'101'0,"-9"-9"73"0,9 9 59 0,0 0 44 15,0 0 18-15,0 0 21 0,-26 39 4 16,10-11-11-16,2 4 8 0,-4 7 12 16,-6 8 4-16,0 4-8 0,-2 3-11 15,-2 2-102-15,-1-3-124 0,1 1-7 0,4-1-6 16,-3-4-8-16,2-6-7 0,6-7-6 15,1-3-8-15,4-9-9 0,5-1-13 16,-1-4-12-16,4-6-18 0,-1-2-26 0,5-6-37 16,2-5-54-16,0 0-49 0,0 0-137 15,0 0-503-15,32-24 71 0,-7 0-901 0,0-1-1564 16</inkml:trace>
  <inkml:trace contextRef="#ctx0" brushRef="#br0" timeOffset="4951.02">17884 12688 5894 0,'0'0'119'0,"0"0"69"0,13 19 57 16,-13-19 26-16,-6 28 7 0,1-5 3 0,-7 5-8 15,-1 7-192-15,2 1-9 0,-8 1-7 16,5 1-6-16,0 1-9 0,-2 3-9 0,0-7-14 16,2 1-18-16,-4-4-25 0,7-6-25 15,3-7-30-15,-1-1-29 0,6-4-29 0,-1-5-285 16,-2-4-263-16,6-5-45 0,0 0 20 15,0 0-700-15,0 0-1248 0</inkml:trace>
  <inkml:trace contextRef="#ctx0" brushRef="#br0" timeOffset="5366.34">16562 11400 4589 0,'-19'-13'-1'0,"4"5"62"0,5 1 51 16,-1 0 45-16,2 1 22 0,9 6 11 15,-10-10 5-15,10 10-2 0,0 0 1 0,0 0-19 16,0 0-5-16,0 0-5 0,0 0-12 15,0 0-16-15,55 21-6 0,-18-4-12 0,12 9 14 16,8-1-14-16,5 1-19 0,-4 2-7 16,22 9-10-16,1-3-1 0,2 2-47 15,0-1-14-15,-2-4-5 0,4 0 1 0,-16-4 0 16,-2-5-4-16,1 2-3 0,-10-7 0 16,2 2-3-16,-5-8 1 0,-14 0-1 0,-4-3 0 15,-9-2-2-15,0 1-3 16,-9-5-2-16,4 0-8 0,-12 0-6 0,6 2-8 15,-6-3-14-15,-11-1-18 0,0 0-135 16,21 0-124-16,-21 0-76 0,0 0-97 0,0 0-186 16,0 0-36-16,0 0 81 0,0 0-497 15,0 0-909-15</inkml:trace>
  <inkml:trace contextRef="#ctx0" brushRef="#br0" timeOffset="5749.62">15626 13327 4838 0,'-16'8'176'16,"4"-2"20"-16,1-2 39 0,11-4 10 16,0 0 5-16,-4 20 12 0,4-20-6 0,43 34-12 15,4-10-18-15,10 4-22 0,5 0-20 16,26 8-19-16,2 1-71 0,4 5-52 0,-3-5-7 16,1 3-4-16,0-4-4 15,-5-5-7-15,-4 5-4 0,-15-8-5 0,-3-2-5 16,-5 1-7-16,-9-9-5 0,-14-3-9 15,-1 2-2-15,-12-8-6 0,-3-1-5 0,-4-3-12 16,-2-1-14-16,0 0-128 0,-2-2-127 16,-13-2-85-16,19-7-84 0,-7-1-208 15,-5 0-31-15,-2-5 80 0,2-2-485 0,0 1-903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8:33:25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13503 12086 2353 0,'12'-9'69'0,"-3"-3"3"0,0 7 5 15,0-3 0-15,-9 8 2 0,18-9-2 16,-10 4 2-16,-8 5-6 0,14-10 2 15,-14 10-6-15,11-7-12 0,-11 7-4 0,12-8-9 16,-12 8-3-16,9-6-13 16,-9 6-22-16,0 0-20 0,0 0-18 0,11-5-8 15,-11 5-22-15,0 0-19 0,0 0-36 16,7 19-50-16,-7-19-24 0,0 14-72 0,0-14-157 16,-2 21-88-16,2-21 121 0,-5 21 369 15</inkml:trace>
  <inkml:trace contextRef="#ctx0" brushRef="#br0" timeOffset="266.42">13528 12180 1506 0,'0'0'64'0,"0"0"19"0,0 0 16 0,0 0 13 16,0 0-5-16,-13 6 1 0,13-6-4 0,0 0-2 16,0 0-4-16,0 0-11 15,0 0-2-15,0 0-6 0,0 0-3 0,0 0-4 16,0 0-3-16,0 0-3 0,0 0-2 15,0 0-4-15,0 0 0 0,0 0-4 0,0 0-6 16,0 0-6-16,0 0-7 0,0 0-20 16,0 0-22-16,0 0-29 0,0 0-37 15,0 0-12-15,0 0-25 0,0 0 12 0,0 0-13 16,0 0-2-16,36-21-27 0,-17 19-21 16,-1-7-42-16,10 3-116 0,-3-1-168 15,14-5 108-15,-2 0 98 0</inkml:trace>
  <inkml:trace contextRef="#ctx0" brushRef="#br0" timeOffset="466.32">16023 12065 1049 0,'42'8'-173'0,"-4"0"-269"15,3-3 294-15,0 1 48 0</inkml:trace>
  <inkml:trace contextRef="#ctx0" brushRef="#br0" timeOffset="1666.67">17417 11893 511 0,'9'6'21'0,"-9"-6"40"15,0 0 6-15,0 0-17 0,0 0 13 16,0 0 6-16,15 1 5 0,-15-1-4 16,0 0 11-16,21-1-8 0,-21 1 9 0,19-6 17 15,-4 3-5-15,-15 3 12 0,22-4-10 16,-5 2-7-16,-5-4 5 0,0 4-4 0,-12 2-32 16,30-5-1-16,-19 1-6 15,10 2 1-15,-4 0-8 0,2-2-4 0,3 3-14 0,-1-3-3 16,4 2-6-16,-5 0-2 15,3 0-20-15,-4-1 5 0,-3 0-21 16,1 3 2-16,0-1 9 0,-2 1-6 0,0-4-3 16,2 2-8-16,-17 2-24 0,28-6-14 15,-10 4-11-15,0-1 4 0,-7 1-24 0,4 0 15 16,0-4 9-16,-15 6-1 0,24-5 17 16,-9 3 3-16,-15 2 23 0,19-7 13 15,-19 7 18-15,14-4 24 0,-14 4 15 0,0 0 11 16,14-4 10-16,-14 4 5 0,0 0 19 15,9-4 15-15,-9 4 4 0,0 0 11 0,0 0 3 16,16-7-2-16,-16 7-2 0,11-4 1 16,-11 4 10-16,12-6-5 0,-12 6 6 15,25-6-10-15,-11 5 6 0,-2-3-12 16,7 4-20-16,-19 0-8 0,32 0-7 16,-9 0-1-16,-5-1-7 0,1 1-7 0,1 0-5 15,5 1 3-15,-2-1-6 0,7 4-7 16,1-3-4-16,-1 5-5 0,6-4 1 0,5 4-6 15,-5 1-1-15,2-1 2 0,-5 2-12 16,1-1 9-16,0 0 0 0,-4-1-8 16,0 1-1-16,0-3 0 0,-2 6-2 0,-4-6-7 15,-2-1 0-15,-3 1 3 0,4 2-2 16,-7-5 2-16,-16-1-6 0,36 4 1 16,-19-2 0-16,-17-2 3 0,34 2-1 15,-17-2-6-15,0 0 8 0,-2 0-10 0,1 4 10 16,-16-4-8-16,30 0 8 0,-18 0 2 15,-12 0 11-15,0 0-3 0,30 0-5 16,-30 0 0-16,0 0 4 0,28 0-8 0,-28 0-4 16,13-4 6-16,-13 4 2 0,0 0-8 15,17 0-6-15,-17 0 1 0,0 0 5 0,17 11-3 16,-12-2-3-16,3 7 2 0,-2 4 5 16,-2 6 7-16,-1 4 0 0,-1 8 8 15,-2 3 26-15,-2 8-3 0,-1 2 10 0,-3 3 7 16,0 12 13-16,-5 1 7 15,-2 5 8-15,-8 4 13 0,4 1 6 0,-5 0 0 16,1 0-4-16,-3 2-8 0,3 3 10 16,-8 10-1-16,2-17-2 0,4-4 1 0,1-5-5 15,2 1 2-15,1-6-8 0,-2-6 0 16,4-6-10-16,-2-9 2 0,8-5-8 0,-2-1-1 16,2-8-5-16,2 0-5 0,-1-8-6 15,2-1-9-15,3-3-3 0,-2-1-6 16,-2 1-3-16,9-14-8 0,-9 18-4 0,9-18 4 15,-5 11 3-15,5-11-6 0,-11 12-7 16,11-12-17-16,-19 4 0 0,19-4-1 0,-37-3 0 16,37 3-4-16,-48-9 2 15,24 2 0-15,-10-1 0 0,2-5-1 0,0 0-1 16,-1 0 1-16,-1 0-3 0,0-2 2 16,1 0-2-16,1 0 1 0,0 1-1 15,9 1 1-15,-3 4-1 0,9 4 1 0,0-3 0 16,4 2 1-16,13-2988-1 0,-24 5979 0 15,13-2990 2-15,3 1-1 0,8 4-1 0,-15-6 1 16,15 6 0-16,-15-7-2 0,15 7 0 16,-11-6 3-16,11 6-1 0,0 0-1 15,-13-4 0-15,13 4-1 0,0 0 1 0,0 0-2 16,-12-5 1-16,12 5-4 16,0 0-3-16,0 0-5 0,0 0-11 0,-9-8-15 15,9 8-28-15,0 0-178 0,2-21-103 16,3 8-58-16,9-2-62 0,2-3-159 0,13-5-82 15,2 6 73-15,19-5-484 0,1 1-887 16</inkml:trace>
  <inkml:trace contextRef="#ctx0" brushRef="#br0" timeOffset="1966.26">19236 13078 3635 0,'0'0'19'0,"0"0"42"16,13-15 38-16,-13 15 33 0,0 0 12 15,9-13 12-15,-9 13 1 0,0 0 1 16,15-9-3-16,-15 9-13 0,27-10-7 16,-13 8-3-16,-14 2-15 0,39 0-7 15,-9 2-10-15,-1 4-10 0,9 2-16 0,-1-1-6 16,2 4-8-16,-1-3-8 0,-1 1-5 16,-3 4-5-16,6-3-2 0,-3 7-6 0,-2-8-1 15,3 4-7-15,-7-4-12 0,-2-2-20 16,-1 1-26-16,-5 0-31 0,5-3-26 15,-9 1-47-15,3-4-24 0,-9 0-50 0,4-2-51 16,-17 0-52-16,30-6-63 16,-15 2-190-16,-2-3 26 0,1 0-20 0,0-3-174 15,4-1-223-15</inkml:trace>
  <inkml:trace contextRef="#ctx0" brushRef="#br0" timeOffset="2216.55">20228 13013 2542 0,'0'0'41'0,"0"0"23"15,-9-12 12-15,9 12 26 0,0 0 15 16,0 0 25-16,0 0 15 0,0 0-21 0,0 0 10 16,0 0-1-16,23 36 4 0,-9-21 0 15,0 5-6-15,4 1-2 0,-2 0-4 16,0 1-3-16,-4-1-2 0,0 0-10 0,1-5 1 16,-6 3-15-16,-1-4-4 15,-2-2-13-15,2 2-2 0,-5-3-14 0,1-1-3 16,-2-11-12-16,-3 22-7 0,-6-10-18 15,2-3-20-15,-6 0-49 0,-4 1-37 0,1-1-53 16,-2-4-54-16,0 3-41 0,-3-4-68 16,6 0-47-16,0-3-175 0,15-1-31 15,-22 4-11-15,22-4-195 0,0 0-232 0</inkml:trace>
  <inkml:trace contextRef="#ctx0" brushRef="#br0" timeOffset="2966.85">20470 12964 2836 0,'0'-23'172'0,"0"23"35"15,0-18 7-15,0 18 2 0,2-13 8 0,-2 13 17 16,0 0 1-16,0 0-13 0,0 0-19 15,0-23-26-15,0 23 3 0,0 0 36 16,0 0-5-16,0 0-20 0,-30 54-17 16,12-22 6-16,4 8-15 0,-11 6 10 0,2 3-10 15,-3 1 1-15,-2 7-4 0,2 0-1 16,-6-2-17-16,2 2-15 0,0-7-58 0,-4 3-43 16,5-4-4-16,1-3-3 0,-2-6-1 15,5-7-3-15,2-1-3 0,0 1-8 0,9-11-9 16,0-3-9-16,3-2-9 0,0-2-10 15,3-2-7-15,1-6-11 0,7-7-22 16,0 6-184-16,0-6-110 0,0 0-63 0,37-45-98 16,-5 5-172-16,6-8 8 15,3-11-574-15,14-12-1110 0</inkml:trace>
  <inkml:trace contextRef="#ctx0" brushRef="#br0" timeOffset="3383.9">20691 12665 3883 0,'2'-9'-68'0,"-2"9"32"16,5-13 22-16,-5 13 18 0,2-11 15 16,-2 11 12-16,0 0 7 0,0 0 7 0,5-8-9 15,-5 8 5-15,0 0 6 16,0 0 2-16,51 6 1 0,-28 2-7 0,5 1-1 16,4 0 7-16,2 0 1 0,-1 5-10 15,3-5 9-15,-4 4 2 0,1-1 7 16,-6-3 7-16,6-2 2 0,-8 5 7 0,3-3-4 15,-1 0 16-15,-2-1-6 0,1 3 2 16,-5-2-8-16,0-1-5 0,-3 4 4 0,3 1 0 16,-1 1 4-16,-8 5 15 0,6 2 9 15,-9 5-7-15,-4-3 9 0,-1 2-5 16,-2 6 18-16,-2 7 7 0,-8 4 5 0,1 6 5 16,-10 10 5-16,-1 0 9 0,-7 5 1 15,0-1 3-15,-3-2 4 0,-2 2 3 0,-2-4 0 16,0 0-35-16,2-2-79 15,-1-5 0-15,1-2-5 0,-2-4-4 0,4-4-2 16,5-9-5-16,3 0-2 0,-3-2-3 16,6-2-2-16,2-7-9 0,3-6-8 0,3-1-13 15,0-1-11-15,6 1-10 0,-5-5-11 16,8-9-27-16,0 0-30 0,0 0-171 16,0 0-193-16,0 0-85 0,20-45-157 0,-4 9 4 15,-5-5-649-15,2-1-1197 0</inkml:trace>
  <inkml:trace contextRef="#ctx0" brushRef="#br0" timeOffset="3933.27">20786 13086 4213 0,'-11'-27'-56'0,"1"9"47"0,3 1 39 16,0 2 37-16,3 2-6 0,1-2 23 0,3 15 14 16,-7-21 12-16,7 21-1 0,-2-17-3 15,2 17-9-15,0 0-10 0,6-19-8 16,-6 19-10-16,13-10-1 0,-13 10-5 0,21-4-9 15,-21 4-5-15,34-4 5 0,-14 5-12 16,3 6-2-16,3-4-4 0,2 4-2 0,2 5-3 16,-5-5-9-16,3 2-1 0,-4-1 1 15,0 3-6-15,-3-3 0 0,-3-1 1 0,0 1-6 16,-5-2 0-16,-13-6-10 0,20 13-15 16,-9-9-3-16,-11-4-1 15,9 12 2-15,-9-12-11 0,-2 13-1 0,2-13 3 16,-18 17-13-16,6-5-6 0,-13-3 1 15,1 2 10-15,-8-2-4 0,-6 3 5 0,1-3 5 16,3 1 5-16,0-3-4 0,0 3 6 16,6-7 2-16,4 4-3 0,2 0 13 15,4-2 2-15,4-1-4 0,-2 1 10 0,7 1 16 16,0 3 14-16,4 3 7 0,2 1 4 16,3-2 2-16,5 7 2 0,4 6 13 0,0 9 3 15,8-1 3-15,1 3 0 0,-2 0 10 16,4-4 0-16,-7 5-5 0,2-4 13 15,-1-6 2-15,-4 0 2 0,-6-2 3 16,3-1 4-16,-6-1-3 0,-1-5 1 16,-1 2 3-16,-6-2-10 0,0 3-1 0,-10 0-5 15,-2-6-4-15,0 1 0 0,-3-3-8 16,-2 1-8-16,-1-4-2 0,-3-1-3 0,2-6 3 16,-1-1-14-16,5-1 2 0,-4 0-24 15,5-1-22-15,-2-5-21 0,9-2-46 0,-7-1-63 16,12-4-90-16,0-2-87 0,7 0-94 15,7-5-144-15,8-7-153 0,17-1 52 16,14-4-512-16,2-2-992 0</inkml:trace>
  <inkml:trace contextRef="#ctx0" brushRef="#br0" timeOffset="4133.66">21693 13496 3948 0,'16'4'11'16,"3"-4"31"-16,-3 0 30 0,-16 0 38 15,34 7 22-15,-15-1 1 0,3-4-3 0,1 6-15 16,1-1-12-16,3 4-4 0,-5-4-16 16,4 3-9-16,-3 0-10 0,3 4-27 15,-3-2-41-15,9 1-34 0,-1 2-64 0,1-2-54 16,2 0-71-16,3-3-65 16,5-5-144-16,1-1-117 0,0 0 0 0,4-4-206 15,-1-6-245-15</inkml:trace>
  <inkml:trace contextRef="#ctx0" brushRef="#br0" timeOffset="4333.25">22895 13461 3201 0,'0'0'126'15,"2"-13"29"-15,-2 13 8 0,12-14 26 16,-7 5 21-16,4 4-8 0,3-2-4 0,6 1-8 16,3 2-5-16,4 1-24 0,5 3-9 15,0 0-20-15,2 0-12 0,0 3-19 16,-2 2-18-16,2-1-35 0,-4 0-27 15,0 1-35-15,-3 3-42 0,-4-3-59 16,0-1-48-16,-3 2-42 0,0 1-32 0,3 0-68 16,-12 0-69-16,-9-7-121 0,12 5-51 15,-12-5-326-15,0 0-354 0</inkml:trace>
  <inkml:trace contextRef="#ctx0" brushRef="#br0" timeOffset="5383.29">22843 13444 2607 0,'-24'0'-54'0,"6"4"43"0,8-3 36 0,10-1 49 16,-13 2 32-16,13-2 20 0,0 0 5 16,0 0 2-16,0 0-1 0,28 19-23 15,-10-15-5-15,5 0-6 0,0 1-14 0,0-3 5 16,4 0-1-16,-6 0-5 0,0-2 9 16,-3 4 1-16,-1-4-15 0,-2 1-4 0,-15-1-1 15,21 0-10-15,-21 0-2 0,14 2-18 16,-14-2 7-16,12 14 12 0,-12-4-3 15,2 6-7-15,-4 0 12 0,-2 11 17 0,-4 7 11 16,-3 8 7-16,0 2 0 0,-6 8 3 16,-2 3-8-16,1 3 10 0,-5-2-7 0,2 2-14 15,-3-2-1-15,2-3-6 0,-7-2-8 16,7-3-5-16,4-7-6 0,-3-5-7 16,0-4-4-16,4 0-6 0,2-2 1 15,0-9-6-15,3-5-1 0,5-3-6 16,0 0 1-16,0-3-3 0,7-10 2 0,-12 15-2 15,12-15-11-15,0 0-2 0,0 0-7 16,0 0-2-16,0 0-10 0,0 0-2 0,0 0-4 16,0 0 1-16,0 0-5 0,-6-43-11 15,6 26 3-15,0 17 2 0,2-36-6 16,-2 16 7-16,4-3-8 0,-2 3-3 0,-1-1-5 16,-1 0-1-16,0 4-7 0,0-1 2 15,-1 1 2-15,1 17-4 0,-6-27 3 0,6 27 6 16,-4-20 1-16,4 20 5 15,-5-15 1-15,5 15 7 0,-7-15 0 0,7 15 1 16,-10-9 1-16,10 9 5 0,0 0 4 16,-11-13-2-16,11 13 3 0,0 0 4 15,-6-14 4-15,6 14-6 0,-1-18 2 0,1 18 2 16,1-17-3-16,3 2 1 0,1 2 2 16,3 0-3-16,4-3 1 0,-2 5 0 0,10-7 4 15,0 4 2-15,1 0-7 0,3 2 2 16,6-1-2-16,2 2-2 0,0 1-6 15,1-1-2-15,-2 6-2 0,-1 1-13 0,0 0 5 16,0 2-1-16,0 2 0 0,0 0 6 16,0 2-5-16,-2 3 1 0,0 2-6 15,0-2 8-15,-2 2-6 0,4 3-5 16,-6-3 4-16,1 1-7 0,-8 1 2 0,7 0 2 16,-5-1-1-16,-3-1 5 0,0 1 1 15,3 1 6-15,-6-3 5 0,-2 1 1 16,2 1-1-16,-2-2 3 0,5 1 2 0,-4 0 4 15,-1-1 6-15,8 4-11 0,-8-3 9 16,7 1-2-16,-6 3 2 0,2-2-5 0,-1-2 3 16,-3 5 5-16,2-4-3 0,-12-8-3 15,15 16 5-15,-9-8-2 0,-6-8 2 16,8 17 0-16,-8-17 4 0,0 0 4 0,-2 17-10 16,2-17 7-16,0 0-9 15,-14 13 1-15,14-13-3 0,-11 2 1 0,11-2-12 16,0 0-26-16,0 0-18 0,-41-19-27 15,28 6-20-15,2-4-17 0,0 0-1 16,-1-10-4-16,7 5-7 0,1-2-1 0,0-4 8 16,4-1 14-16,4 1 13 0,-2 1 14 15,3-1 9-15,-1 5 28 0,1-2 34 0,3 3 34 16,-2 7 29-16,-4 0 9 0,1 4 2 16,-3 11 40-16,0 0 36 0,0 0 30 15,0 0 31-15,-26 45 40 0,1-2 29 0,-3 8 28 16,-9 4 13-16,-11 17 21 15,-7-3-1-15,1 0-38 0,-1 1-19 0,1-6-24 16,12-14-14-16,0-3-18 0,1-2-23 16,4-2-20-16,4-7-15 0,8-8-21 0,3-4-52 15,7-5-43-15,2-4-57 0,4-1-93 16,6-11-168-16,3-3-180 0,0 0 30 0,0 0-239 16,62-17-6-16,-16-9 72 0,3-13-521 15,14-18-918-15</inkml:trace>
  <inkml:trace contextRef="#ctx0" brushRef="#br0" timeOffset="6100.46">24922 12493 4126 0,'-3'-9'6'0,"3"9"51"0,-4-17 62 15,4 17 35-15,-2-12 18 0,2 12-5 16,0 0-4-16,2-14 3 0,-2 14 2 0,0 0-3 16,4-17-18-16,-4 17-8 0,3-7-17 15,-3 7-8-15,0 0-19 0,10-8-3 0,-10 8-15 16,0 0 0-16,0 0-12 0,0 0-3 15,0 0-18-15,0 0-19 0,0 0-36 16,0 0-48-16,0 0-58 0,6 32-63 0,-6-32-74 16,0 0-88-16,0 0-181 0,0 0-130 15,0 0 60-15,0 0-443 0,-18 9-689 16</inkml:trace>
  <inkml:trace contextRef="#ctx0" brushRef="#br0" timeOffset="6583.54">24443 13059 4349 0,'0'0'188'16,"0"0"42"-16,0 0 47 0,0 0 25 16,0 0 23-16,0 0 8 0,11 40 6 0,-8-19 3 15,6-3 12-15,0 5 8 0,3 5-149 16,-3-2-109-16,3 0-7 0,-1-3-11 0,-2-5-10 16,1 0-7-16,-2-4-6 0,-1-1-7 15,-2-3-30-15,2 1-26 0,-7-11 0 0,5 11 0 16,-1-3 0-16,-4-8 0 0,3 9-8 15,-3-9-91-15,0 0-32 0,0 0-25 16,0 0-28-16,0 0-427 0,0 0-154 0,0 0 89 16,-20-28-886-16,9 22-1408 0</inkml:trace>
  <inkml:trace contextRef="#ctx0" brushRef="#br0" timeOffset="6900.57">23994 13166 5152 0,'0'0'-48'0,"0"0"53"0,-14-1 57 15,14 1 39-15,0 0 34 0,0 0 21 16,0 0 5-16,0 0 28 0,-12 14 35 16,12-14 12-16,0 0 16 0,26 28 1 0,-5-15-5 15,11 3-10-15,4-1-42 0,13-1-130 16,1 5-3-16,4-2-4 0,5-1-4 15,-1-2-4-15,-5 3-4 0,6-2-5 16,-5-2-5-16,-1-3-2 0,-10-1-5 0,-6-1-3 16,-1 1-2-16,-10-1-2 0,-5-7-5 15,-2 3-6-15,-5 0-8 0,0-2-9 0,-14-2-14 16,18 5-19-16,-18-5-26 0,0 0-29 16,16-5-25-16,-16 5-24 0,0 0-98 0,0 0-371 15,0 0-144-15,0 0 72 0,0 0-823 16,0 0-1345-16</inkml:trace>
  <inkml:trace contextRef="#ctx0" brushRef="#br0" timeOffset="7200.1">24409 13524 4494 0,'-15'8'-81'0,"7"-2"58"0,1 3 38 16,7-9 53-16,0 0 31 0,-2 21 18 16,2-21-4-16,15 20 11 0,-1-3 11 0,2-8 8 15,3 6-9-15,3-2 1 0,-1 3-6 16,5 2-5-16,1-1 9 0,-7-2 9 0,-1 4 9 15,2 2 17-15,-7-3 3 0,3 7-4 16,-4-1-6-16,-4-1 10 0,1 4 3 0,-1 4-2 16,-7 0 8-16,0 0-102 0,-2-2-19 15,-4 7 0-15,1 2 0 0,-5 3-4 16,0-2-1-16,-1-7 0 0,-2 8-2 16,-1-9-6-16,-2 1-2 0,0-8-7 15,0-1 1-15,-4-4-6 0,4-6-24 0,-4-2-8 16,2-5 0-16,-3-8 0 0,-3-6 0 15,-6-10-29-15,-4-18-60 0,0-1-40 0,-2-12-36 16,4-8-46-16,6-2-578 0,-1-9 50 16,6 2 66-16,3-5-826 0,1 6-1340 15</inkml:trace>
  <inkml:trace contextRef="#ctx0" brushRef="#br0" timeOffset="7417.58">24264 13352 4521 0,'0'0'-17'16,"0"0"80"-16,19 41 53 0,-19-26 39 15,4 6 32-15,-4 1 28 0,0 6 25 16,-6 6-18-16,2 1 5 0,-1 5 0 16,-6 1-2-16,-3 1-9 0,-2-1-14 0,-3-4-16 15,-6 8-14-15,3-9-11 0,0-2-18 16,-5-2-41-16,3-1-66 0,2-6-4 0,-1-5-8 16,4 1-8-16,4-8-12 0,0-7-21 15,8-5-26-15,7-1-44 0,0 0-243 0,-21-26-115 16,21 6-205-16,10-12-43 0,4-24 21 15,16-13-613-15,9-20-1139 0</inkml:trace>
  <inkml:trace contextRef="#ctx0" brushRef="#br0" timeOffset="7617.89">25624 12938 5219 0,'39'14'239'15,"-9"3"42"-15,2-2 25 0,0 1 13 16,-8-3-14-16,4 1-23 0,1 4-23 0,-8-5-27 15,0 0-91-15,-2 0-81 0,-1-2-7 16,-4 1-14-16,1-3-20 0,-3-2-28 16,-1 1-22-16,-1-1-26 0,-5-1-29 0,-5-6-238 15,0 0-166-15,0 0 40 0,0 0-257 16,0 0 10-16,-44-21 74 0,24 12-522 16,-2-5-961-16</inkml:trace>
  <inkml:trace contextRef="#ctx0" brushRef="#br0" timeOffset="7801.45">25491 13014 3909 0,'-7'13'80'0,"-2"1"69"16,0 3 32-16,2 1 28 0,-7 6 15 15,0 7 8-15,-3 4 1 0,-2-1-11 0,-2 4-30 16,1-3-24-16,-9 6-17 0,8-5-17 16,-2 0-11-16,2-2-17 0,1-6-34 0,3-4-43 15,-3-3-63-15,9-7-63 0,1-2-108 16,1-8-126-16,0-3-195 15,9-1-128-15,0 0 54 0,0 0-475 0,6-41-788 16</inkml:trace>
  <inkml:trace contextRef="#ctx0" brushRef="#br0" timeOffset="8016.78">25329 13148 3688 0,'0'0'85'0,"26"-12"68"0,-26 12 37 15,34 0 31-15,-9-2 17 0,6 4 19 16,13 0-3-16,-1 4-7 0,0-1-15 15,2 1-18-15,0-3-20 0,-3 4-26 0,-2-2-18 16,-8 3-15-16,-2-7-19 0,-7 3-13 16,-3-2-31-16,-3 0-38 0,-2-2-49 0,-15 0-49 15,21 2-66-15,-21-2-74 0,0 0-61 16,0 0-38-16,0 0-51 0,0 0-50 16,0 0-70-16,0 0-65 0,0 0-2 15,0 0-419-15,0 0-509 0</inkml:trace>
  <inkml:trace contextRef="#ctx0" brushRef="#br0" timeOffset="8234.36">25765 13196 3108 0,'-16'4'90'0,"4"2"36"0,-2 1 29 0,1 0 50 16,6 3 44-16,-3 1 30 0,10-11 10 16,-20 24 32-16,12-5 36 0,-1 2 20 15,-2 3-20-15,2 5 11 0,0-1-10 0,4 2 8 16,-1 3 5-16,3 1-137 0,-5-2-123 16,0 1-7-16,5 1-4 0,-1-2-9 15,2-5-8-15,-1-3-8 0,3 2-58 16,-2-1-17-16,2-7 0 0,2-1 0 0,-1 2 0 15,1-4 0-15,4 0 0 0,-1-2 0 16,2-3 0-16,3-9 0 0,-10-1 0 0,19 0-43 16,-6-5-130-16,2-8-29 0,-1 0-128 15,2-6-475-15,-1 0 87 0,0-2-936 16,2 0-1583-16</inkml:trace>
  <inkml:trace contextRef="#ctx0" brushRef="#br0" timeOffset="8417.61">25871 13489 5349 0,'0'0'-62'0,"0"0"89"15,0 0 52-15,0 0 46 0,0 0 16 0,-24 52 13 16,11-33 15-16,-3 5 16 0,-4 5-1 16,-4 0-2-16,-3 0-2 0,-10 3-13 15,-2 1-15-15,-6-3-10 0,2 0-19 0,-5-2-11 16,4-3-17-16,0-2-43 0,9-9-47 16,1 1-14-16,8-7-89 0,-3-3-100 0,11-5-96 15,-3-5-109-15,10-4-106 0,8-3-169 16,3 12-3-16,3-28-588 0,7 11-1124 15</inkml:trace>
  <inkml:trace contextRef="#ctx0" brushRef="#br0" timeOffset="8567.76">25457 13637 4189 0,'9'-10'33'0,"0"3"36"15,-9 7 32-15,16-11 17 0,-16 11 27 16,18-4 6-16,-18 4 4 0,23-4-5 16,-23 4-3-16,35 4-8 0,-14-2-7 0,0 0-33 15,3 3-14-15,-1-2-9 0,-2 2-13 16,0 0-33-16,-2-3-40 0,-6 4-42 0,4-4-50 15,-6 3-64-15,3-3-90 0,-14-2-72 16,15 6-75-16,-15-6-184 0,0 0 61 16,8 8-433-16,-8-8-505 0</inkml:trace>
  <inkml:trace contextRef="#ctx0" brushRef="#br0" timeOffset="8932.35">25265 13813 3409 0,'-16'6'93'0,"9"-1"74"16,7-5 37-16,-7 17 28 0,7-17 16 15,0 0-5-15,40 23-5 0,-11-15-14 16,8 4-8-16,2-4-10 0,5 1-33 0,-3-1-23 16,3 1-15-16,0-3-17 0,-7 1-12 15,2-1-9-15,-9-2-15 0,-2-1-7 0,-7 1-10 16,-1-2-7-16,-1 0-20 0,-6-2-9 16,-13 0-19-16,27-2-14 0,-27 2-5 15,19-2 2-15,-19 2 2 0,16-6 1 0,-16 6-4 16,14-1 1-16,-14 1 1 15,0 0 8-15,0 0 17 0,0 0 20 0,0 0 28 16,0 0 22-16,-11 39 38 0,-3-16 20 16,-2 8 23-16,-7 5 21 0,0 14-28 0,-3 2-88 15,4 6 1-15,-1-2-4 0,4 6-6 16,1-4-6-16,-1 0-5 0,6-4-7 16,0-13-4-16,5 0-16 0,-1-10-15 0,5-7-21 15,-2-5-24-15,4-2-25 0,-1-12-41 16,3-5-44-16,0 0-43 0,0 0-436 0,0 0-129 15,7-47 67-15,-3 14-874 0,6-7-1398 16</inkml:trace>
  <inkml:trace contextRef="#ctx0" brushRef="#br0" timeOffset="9116.61">25636 14123 4827 0,'0'0'-24'0,"-10"-8"72"16,10 8 62-16,0 0 50 0,0 0 26 15,-43 21 22-15,18-8-20 0,-5 2 7 0,-3 3 12 16,-1 0-15-16,-13 2-7 0,0 1-24 15,-4-4-12-15,5 1-19 0,2-8-8 0,1-1-24 16,2 2-28-16,1-4-49 0,-1 0-60 16,1-4-73-16,13-5-94 0,4-6-95 15,10-2-93-15,5-5-145 0,10-1-167 0,8-4 61 16,10-2-503-16,7-2-966 0</inkml:trace>
  <inkml:trace contextRef="#ctx0" brushRef="#br0" timeOffset="9249.9">25401 14096 4468 0,'41'10'211'0,"-6"-1"25"0,-1 6 27 0,2 0 31 15,-4 5-29-15,5 1-28 0,-8 2-14 16,1 3-22-16,-2-2-20 0,-4 5-14 16,2-4-22-16,-2 0-46 0,1 2-79 0,-2-5-89 15,-1 1-119-15,-1-7-138 0,-5-6-177 16,7 3-190-16,1-4 42 0,1-2-581 0,5 1-1087 16</inkml:trace>
  <inkml:trace contextRef="#ctx0" brushRef="#br0" timeOffset="9399.91">26514 14713 4822 0,'6'6'131'16,"-6"-6"35"-16,0 0 29 0,0 0 0 15,0 0-38-15,14 11-14 0,-14-11-23 0,0 0-28 16,0 0-32-16,9 2-56 0,-9-2-95 16,0 0-122-16,0 0-136 0,31-25-184 15,-16 9-101-15,4-13 63 0,6-2-443 0,1-9-637 16</inkml:trace>
  <inkml:trace contextRef="#ctx0" brushRef="#br0" timeOffset="9633.28">27241 13991 4299 0,'18'-7'218'0,"-7"-5"47"0,0 11 58 16,-11 1 74-16,0 0-10 0,19 22 19 16,-11 5 55-16,-6 1 9 0,-2 9-90 0,-2 6-220 15,-2 6-3-15,0-2-7 0,0 1-32 16,2-12-118-16,0 0 0 0,0-8 0 0,2-7 0 15,-1-4 0-15,1-1 0 0,3-12 0 16,13-2 0-16,10-11 0 0,21-20 0 0,18-23 0 16,14-19 0-16,11-18 0 0,36-44 0 15,19-22 0-15,14-23 0 0,23-28 0 0,14-25 0 16,16-13 0-16,6 21-47 0,-12 11-279 16,5 5 0-16,-2 14-478 0,-14 17-1046 15,-9 15-1959-15</inkml:trace>
  <inkml:trace contextRef="#ctx0" brushRef="#br0" timeOffset="13582.5">10182 12729 1444 0,'-14'2'97'0,"14"-2"26"16,0 0-20-16,0 0-18 0,0 0-28 0,-15 0-27 15,15 0-14-15,0 0-31 0,0 0-58 16,-13-7-116-16,13 7-201 0,-9-10-72 0,1 3 227 16,0-4 32-16</inkml:trace>
  <inkml:trace contextRef="#ctx0" brushRef="#br0" timeOffset="13883.51">9585 12763 824 0,'-7'17'11'0,"5"-8"-8"16,-4 2-1-16,6-11 9 0,-5 25 9 16,0-12 10-16,0 0-12 0,-1 2 6 0,1 4-5 15,-1-4-6-15,-4 2 9 0,1 4-13 16,-3 1-33-16,-9 4-30 0,1 1-41 16,-1-3-76-16,-4-2-200 0,1 5 271 0,-3 1 34 15</inkml:trace>
  <inkml:trace contextRef="#ctx0" brushRef="#br0" timeOffset="14066.03">8862 13586 685 0,'0'0'76'0,"-14"6"3"0,14-6-16 0,-13 2 5 16,13-2-8-16,0 0-6 0,-15 6-14 15,15-6 6-15,0 0-14 0,-19 5 0 0,9-1-10 16,0 1-10-16,0 3-15 0,-5-1-20 15,0 5-28-15,2-3-27 0,-2-1-90 16,4-1-69-16,-1 0-150 0,3 1 277 0,2 3 36 16</inkml:trace>
  <inkml:trace contextRef="#ctx0" brushRef="#br0" timeOffset="14465.63">8961 13138 858 0,'0'0'169'0,"5"-9"-8"0,-5 9 22 0,0 0 20 15,0 0 16-15,0 0-5 0,0 0-7 16,0 0-3-16,0 0 0 0,-16 41-5 0,16-41-3 16,-10 23-1-16,4-14-26 0,3 8-15 15,-3-6-8-15,6-11-5 0,-10 21-1 16,10-21-10-16,-5 21-11 0,5-21-16 0,-6 16-11 16,4-4-7-16,2-12-10 0,-12 22-2 15,5-9-20-15,2-3-3 0,-2 3-25 0,7-13-22 16,-13 22-32-16,5-11-20 0,2 1-36 15,1-3-24-15,-1 0-41 0,-1-1-40 0,7-8-37 16,-6 13-37-16,6-13-111 0,-9 7-167 16,9-7 61-16,0 0-138 0,0 0-2 15</inkml:trace>
  <inkml:trace contextRef="#ctx0" brushRef="#br0" timeOffset="14682.49">8881 13247 2118 0,'5'-24'-14'0,"-3"-3"7"0,2 9 22 16,-3-2 14-16,1 4 7 0,2-3 9 16,-4 4-1-16,0 2 3 0,2-2 15 0,-2 2 10 15,0 13 0-15,1-19-9 0,1 8-6 16,-2 11 0-16,0-15-8 0,0 15-4 0,0-13-6 16,0 13-1-16,4-15-13 15,0 7-19-15,-4 8-27 0,17-15-18 0,-6 2-32 16,2 2-27-16,6-4-36 0,3 3-35 15,8-8-81-15,6-1-162 0,9 0-49 16,5-1 117-16,10 0 103 0</inkml:trace>
  <inkml:trace contextRef="#ctx0" brushRef="#br0" timeOffset="14982.71">13137 11741 1469 0,'67'-13'148'0,"-9"6"41"16,-8-3-24-16,-6 1-27 0,-7 3-8 15,-9 3-8-15,1-5-13 0,-9 4-8 16,1 1-9-16,-9 3-7 0,6-6-11 0,-3 0-4 15,1 1-9-15,4 1-6 0,0-4-12 16,8-3-1-16,0 4-17 0,6-3-24 0,3-3-38 16,1 4-25-16,1-3-27 15,-1 9-50-15,3-1-6 0,-3 2-24 0,-6 2-58 16,1-2-120-16,3 6-136 0,-4 0 100 16,-2-2 374-16</inkml:trace>
  <inkml:trace contextRef="#ctx0" brushRef="#br0" timeOffset="15149.01">14551 11603 1329 0,'0'0'8'0,"20"9"-8"0,-20-9 11 0,10 4-5 16,-10-4 6-16,9 5-26 0,-9-5-23 16,14 8-41-16,-14-8-139 0,19 5-177 15,-6-1-209-15,4 2 592 0,1 2 6 16</inkml:trace>
  <inkml:trace contextRef="#ctx0" brushRef="#br0" timeOffset="15366.25">15977 11192 417 0,'28'-15'74'0,"-8"-2"-8"16,5 8 8-16,-6-1-32 0,6-1-12 0,-5 4 21 16,2-3-24-16,-3 3 0 0,1 1-4 15,-2 0-12-15,2-1-35 0,-5 1-98 0,-2-3-242 16,2-2 249-16,-4-1 41 0</inkml:trace>
  <inkml:trace contextRef="#ctx0" brushRef="#br0" timeOffset="15682.86">16520 10752 307 0,'14'-10'76'0,"-5"-1"6"16,3 1 15-16,1-1 23 0,-4 1-25 16,1 0 9-16,-1 2 26 0,2-2 14 0,2-3-5 15,-4 4 16-15,4-4 10 0,1 0 4 16,-5 3-5-16,2-3-17 0,-1 4 3 0,1-3-10 15,-2 3-4-15,3-4-15 0,-3 6-9 16,4-3-11-16,-2 3-8 0,-2-3-9 16,3 5-10-16,-1-1-7 0,-11 6-8 0,16-7-17 15,-7 1-7-15,-9 6-19 0,11-7-12 16,-11 7-4-16,0 0-6 0,15-6-9 0,-15 6-6 16,0 0-14-16,0 0-19 15,13-6-12-15,-13 6-6 0,0 0-21 0,0 0-31 16,15-4-13-16,-15 4-48 0,17-7-73 15,-17 7-96-15,9-9-126 0,-9 9 94 16,13-9 373-16</inkml:trace>
  <inkml:trace contextRef="#ctx0" brushRef="#br0" timeOffset="16199.13">16974 10414 1305 0,'0'0'9'0,"12"-11"-12"0,-12 11 6 16,7-8 0-16,-7 8 1 0,11-13 10 15,-11 13-24-15,14-10 11 0,-7 3-10 0,2 0 0 16,2-5 1-16,-3 7 3 15,3-7-8-15,-2 1 17 0,5 2 5 0,-1-4-7 16,-1 3 7-16,-3-3 10 0,2 4 13 16,0 1 22-16,-3 0 10 0,-5 1 18 0,-3 7 4 15,11-13 17-15,-11 13 4 0,9-11 0 16,-9 11-5-16,7-10-1 0,-7 10 5 16,0 0-3-16,0 0 3 0,0 0-5 0,0 0 14 15,-28-13 10-15,28 13-8 0,-30 0 43 16,30 0-10-16,-36 4-32 0,13 0-8 0,-9 0-7 15,-7 3 3-15,6-3-9 0,-9 7-9 16,6-4 0-16,-3 1 0 0,4 0-16 16,1-1 1-16,8 1-10 0,-4-1-6 0,9-1 6 15,-2 1-23-15,7-1 0 16,-4-2 5-16,4 5-9 0,2-5 5 0,2 1-10 16,1 3-8-16,1-2-2 0,1-3-3 15,9-3 10-15,-21 11-9 0,14-7-3 0,7-4 21 16,0 0 1-16,-13 8-9 0,13-8 0 15,-8 5 13-15,8-5 8 0,0 0 9 0,-10 12 13 16,10-12 16-16,0 0-6 0,10 22-5 16,-5-8-3-16,1-5-11 0,5 6-2 15,-2-2-10-15,5 2-9 0,2 0 2 0,0 0-8 16,4 3 2-16,-5-2-8 16,6-1-1-16,-6-2-7 0,-1 0 2 0,4 0-1 15,-3-4-2-15,0 1-16 0,0 1-28 16,-2-4-29-16,0-3-37 0,-1 6-55 0,-3-3-68 15,0-1-87-15,-9-6-71 0,10 5-186 16,-10-5-16-16,0 0 29 0,5 6-299 16,-5-6-323-16</inkml:trace>
  <inkml:trace contextRef="#ctx0" brushRef="#br0" timeOffset="16382.63">16387 10723 2747 0,'-22'2'6'0,"7"2"50"0,6-4 43 15,9 0 13-15,-17 2 5 0,17-2-10 16,0 0-12-16,-8 11 14 0,8-11-2 0,15 19-8 16,0-6-3-16,2 6-15 0,6-5-14 15,-6 3 3-15,-3 2-11 0,0-4-49 0,-1 0-33 16,-4 0-70-16,-2 2-76 0,-2-4-96 16,-3 0-267-16,1-2 13 0,-3-11 55 15,-5 17-88-15,5-17 161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8:35:13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12139 10041 5709 0,'0'0'255'0,"-13"11"21"0,11 0 13 0,-4 0-13 16,0 5-22-16,1 4-7 0,1 5 2 15,2 1-165-15,-3 7 3 0,1 7 3 0,1 6 2 16,-6 9 1-16,2 5 0 0,-4 6-1 16,-2 1-87-16,0 1-5 0,-6 1 0 0,1-3 0 15,-2-4 0-15,-1-3 0 0,3-4 0 16,-4-3 0-16,11-12 0 0,-3-8 0 0,5-4 0 15,0-10 0-15,1-1 0 0,2-4 0 16,4-7 0-16,2-6 0 0,0 0 0 16,0 0 0-16,2-52 0 0,4 20 0 15,4-11 0-15,1-6 0 0,1-7 0 0,4-2 0 16,6 0 0-16,-5 0 0 0,4 5 0 16,0 4 0-16,2 2 0 0,-4 12 0 0,1-1 0 15,-2 8 0-15,-1 0 0 0,1 11 0 16,0-2 0-16,-2 10 0 0,1-1 0 0,-2 6 0 15,4 4 0-15,-2 4 0 0,7 6 0 16,-1-1 0-16,5 10 0 0,-6 2 0 0,3 3 0 16,-7 2 0-16,1 4 0 0,-2 0 0 15,-5-4 0-15,-2 3 0 0,-2-1 0 16,-5-4 0-16,4 0 0 0,-5-1 0 16,-1-5 0-16,-1 3 0 0,-1-2 0 0,-1-4 0 15,2-2 0-15,-7-4 0 0,7-9 0 16,-3 8 0-16,3-8 0 0,0 0 0 0,0 0 0 15,0 0-76-15,10-37-240 0,2 16-35 16,11-2-447-16,2 1-1042 0,2-1-1941 0</inkml:trace>
  <inkml:trace contextRef="#ctx0" brushRef="#br0" timeOffset="333.15">13017 10474 6517 0,'20'-2'130'0,"-7"-4"91"0,0 6 36 15,-13 0 27-15,28-7-91 0,-12 7-90 16,5-2 2-16,9 2-2 0,1 0-4 0,2 0-7 15,1 0-9-15,0-4-79 0,6 4-4 16,-7 0 0-16,6-1 0 0,-7-2 0 16,-5-1 0-16,3 3 0 0,-8-2 0 0,1 2 0 15,-7-4 0-15,4 1 0 0,-8 2-50 16,-3-2-88-16,-9 4-11 0,0 0-12 0,0 0-74 16,16 6-318-16,-16-6 21 0,0 0 67 15,-28 28 83-15,15-13 56 0,-6 0 97 0,-6 3 79 16,-1 3 67-16,-1-1 60 0,7-2 80 15,3-4 68-15,-3 6 49 0,7-7 42 0,2 2 20 16,1-2-11-16,2 0 15 16,5 0 7-16,1-2-15 0,2-11-18 0,0 21-20 15,0-21-19-15,7 15-27 0,5-8-30 16,-1-3-36-16,0 0-56 0,-11-4-69 0,36-6-60 16,-16 0-86-16,7-3-93 0,4-6-130 15,1-7-178-15,14-8-99 0,0-6 39 16,7-3-542-16,2-4-1053 0</inkml:trace>
  <inkml:trace contextRef="#ctx0" brushRef="#br0" timeOffset="533.66">14328 10080 4199 0,'9'-7'149'0,"-4"1"50"0,-5 6 27 0,0 0 26 0,0 0 28 16,0 0 44-16,15 20-9 0,-15 0 19 16,0-2 11-16,-4 14 3 0,-1 11-6 15,-1 2-74-15,-6 6-172 0,1 11-7 16,-8 1-8-16,5 1-9 0,-2-4-12 0,2-4-15 15,3-11-16-15,3-4-24 0,-1-11-28 16,3-3-30-16,4-6-34 0,2-5-36 0,0-8-39 16,0-8-413-16,11 0-188 0,-11 0 77 15,34-24-883-15,-10 1-1419 0</inkml:trace>
  <inkml:trace contextRef="#ctx0" brushRef="#br0" timeOffset="683.03">14740 10417 5333 0,'20'-7'119'0,"-7"5"31"15,7 1 25-15,-20 1 14 0,42 0-5 0,-12 1-18 16,8 1-4-16,1 5-24 0,0-1-21 16,3 2-1-16,-3 1-26 0,2-5-26 0,-5 1-40 15,3-1-34-15,-9 0-48 0,-7-4-69 16,2 0-91-16,-4-4-77 0,-1 3-78 0,-6-10-93 16,-2 5-201-16,1-6 47 0,-6-1-506 15,-3-2-912-15</inkml:trace>
  <inkml:trace contextRef="#ctx0" brushRef="#br0" timeOffset="882.83">15287 10016 4102 0,'-11'-6'127'0,"2"3"26"0,9 3 41 15,0 0 39-15,0 0 36 0,-41 28 28 0,29 2 12 16,-3 5 5-16,-6 17 14 0,2 6 0 16,-5 3-8-16,0 9-21 0,-4-1-22 0,0 2-196 15,1 4-11-15,-3-3-8 0,4-7-7 16,-1-5-11-16,4 2-11 0,5-21-15 0,1-4-23 15,6-6-24-15,4-7-30 0,5-13-31 16,4-5-37-16,-2-6-286 0,0 0-292 0,50-43-3 16,-8 5 11-16,4-12-705 0,23-14-1247 15</inkml:trace>
  <inkml:trace contextRef="#ctx0" brushRef="#br0" timeOffset="1083.04">15892 9973 5084 0,'13'-2'152'0,"-1"-3"53"0,-12 5 19 15,0 0 23-15,20 26 24 0,-12-8 23 0,-2 13 12 16,-1 2 9-16,-5 14-8 0,0 9-115 16,-3 12-109-16,-5 9-7 0,-13 4-9 0,2 3-6 15,-6 12-7-15,-2-20-12 0,3 1-10 16,-4-6-10-16,5-5-22 0,1-8-25 0,8-11-28 16,3-8-26-16,8-7-32 0,-1-11-28 15,10-10-249-15,-3-5-384 0,-3-6 68 16,25-8 25-16,-3-5-723 0,4-9-1251 15</inkml:trace>
  <inkml:trace contextRef="#ctx0" brushRef="#br0" timeOffset="1283.92">16368 10494 5387 0,'18'-7'189'0,"-18"7"26"16,31-2 35-16,-6 4 15 0,7 0-10 0,3 3-24 15,6 1-23-15,3 0-13 0,0 1-21 16,13 3-30-16,-4 1-76 0,1-4-36 0,0 3-8 15,-7-5-10-15,1-3-18 0,-6 0-26 16,-1-2-22-16,-9-4-152 0,-4-4-118 16,-5 1-76-16,2-6-83 0,-11-2-126 15,0-4-92-15,-5 2 64 0,-4-3-497 16,1-2-926-16</inkml:trace>
  <inkml:trace contextRef="#ctx0" brushRef="#br0" timeOffset="1465.87">17103 10031 4230 0,'-23'10'107'15,"23"-10"64"-15,-21 30 67 0,4-6 28 0,0 12 45 16,0 14 0-16,-8 4-10 0,5 4-6 16,-6 7-18-16,5-6-26 0,-4 9-23 15,7-5-25-15,-3 2-23 0,3-6-31 0,1-2-92 16,4-12-35-16,1-4-14 0,5-8-27 16,-2-4-63-16,7-5-179 0,0-9-86 15,2-3-104-15,4-9-150 0,-4-3-80 16,23-3 26-16,-2-11-553 0,9-12-1063 0</inkml:trace>
  <inkml:trace contextRef="#ctx0" brushRef="#br0" timeOffset="1649.77">17460 10243 4824 0,'7'-8'164'16,"-1"3"40"-16,-6 5 30 0,0 0-14 16,0 0 17-16,0 0 1 0,13 22 8 0,-13-8-2 15,0 3-21-15,-5 5-21 16,0 1-25-16,-2 3-13 0,0 6-20 0,0-2-90 15,-3-1-33-15,-3 11-10 0,4-1-19 16,-3 1-21-16,-3 1-104 0,-2 0-150 16,-7 8-112-16,-6 1-150 0,-4 5-139 0,-2 1-14 15,3 2-620-15,-6 4-1167 0</inkml:trace>
  <inkml:trace contextRef="#ctx0" brushRef="#br0" timeOffset="4999.97">12090 12417 4577 0,'2'-25'76'0,"0"2"71"0,-2 5 57 16,2-3 24-16,-2 4 14 0,0 17-19 0,4-34-18 16,-4 21-6-16,0 0 1 0,0 2-8 15,0 11-13-15,0-21-14 0,0 21-22 0,0-14-9 16,0 14-18-16,0-14-20 0,0 14-25 16,0 0-28-16,0-15-34 0,0 15-65 15,-8-11-50-15,8 11-55 0,-15-9-61 16,9 5-45-16,6 4-44 0,-17-6-45 15,10 0-72-15,7 6-275 0,-9-7 61 0,9 7 67 16,-9-15-422-16,7 4-599 0</inkml:trace>
  <inkml:trace contextRef="#ctx0" brushRef="#br0" timeOffset="5815.96">12384 10144 3236 0,'0'-44'-26'0,"0"7"55"0,-2 2 39 16,-1-1 15-16,-4-9 14 0,3 4 16 15,-6-6 7-15,6 2 10 0,-5-2 21 0,6 8 18 16,-1-1 27-16,-1 4 15 16,5-1-15-16,0 1 5 0,3-1-10 0,-1-2 6 15,3 3-11-15,3 4-8 0,-3-2-3 16,2 4-11-16,2 4-11 0,-2 3-11 0,-2 3-10 16,1-1-6-16,-3 6-10 0,6 2-6 15,-2-2-15-15,0 2-12 0,7 2-12 0,0 0-2 16,13 1-10-16,5-1-7 0,8 7 3 15,8 0-13-15,15 3-6 0,5 6 3 0,-1 3-11 16,7 5 7-16,-3 4-3 0,0 2-17 16,-6 3-9-16,-1 2 3 0,-9 2-6 15,-6 2 2-15,-7 1-1 0,-4 0 1 0,-10 0-1 16,-11 3-1-16,-4 4 2 0,-7-3-1 16,-8 3 0-16,-9 7 1 0,-8 7 0 15,-13 3-1-15,-7 0-1 0,-14 10 0 16,-6 3 1-16,-11-6-2 0,-3 2 2 0,0-6-1 15,-2 0-1-15,-4-7-3 0,6-2 4 16,-4-4-1-16,0-3-1 0,17-11 7 0,-6-4 0 16,6 1-1-16,0-3 0 0,4-5-3 15,2 1 1-15,1-7-6 0,10-3 5 0,2 2 0 16,2-4 0-16,1 1 0 0,10-6 0 16,5 3 2-16,4-1-1 0,5-2 2 15,3-2 1-15,11 0 1 0,-25 2 0 0,25-2 0 16,0 0 0-16,0 0-3 15,0 0-1-15,0 0 2 0,0 0-2 0,0 0 0 16,68 15-1-16,-35-4-1 0,3-1 0 16,-3 3 0-16,3 0-1 0,-2 3 1 0,-5 5-2 15,-2 0 1-15,-1 2 0 0,-5 4 2 16,0 0 6-16,-4 3 0 0,2 0 7 0,-8-2 0 16,-1-2 3-16,-3 4 1 0,-4-7-2 15,5 7 2-15,-6-4-1 0,-1 0-1 0,-4 2 0 16,-3 3 0-16,-3 4 0 0,-4 0-3 15,-7-2 0-15,0 2-2 0,-6-3 0 0,-8 5-3 16,1-1-1-16,-5-4-1 0,-3 0-2 16,0-2-8-16,-5-8-6 0,0 1-13 15,-2 1-13-15,6-7-18 0,1-4-24 16,2-4-23-16,6 3-24 0,-3-7-29 16,6 3-360-16,0-4-258 0,4 1 68 0,2 1 6 15,0 3-651-15,5-1-1195 0</inkml:trace>
  <inkml:trace contextRef="#ctx0" brushRef="#br0" timeOffset="6316.19">11437 11996 4901 0,'-2'10'-2'0,"2"-10"40"0,0 0 58 16,10 22 40-16,5-7-5 0,0 0 29 15,17 4-10-15,11 4-16 0,3 1 6 0,3 2-8 16,1 2 1-16,0-3-4 0,1 1-19 15,-4-3-8-15,-2-1-10 0,-14-3-8 0,1-5-11 16,-9 0-5-16,-5-5-5 0,-2-1-7 16,-2 2-11-16,-4-2 1 0,-4 0-8 0,-6-8 0 15,1 15-7-15,-1-15 0 0,-17 14-5 16,3 0 5-16,-7-4-13 0,-6 2 12 16,-6 1-10-16,-1 0-4 0,-3-1 0 0,-4 1-5 15,1 0 5-15,-1-3-8 0,5 3 6 16,3 0-3-16,3-4-2 0,1 2-1 15,14-3 0-15,-3 1-8 0,0 3 0 16,9-1 8-16,-2 6-4 0,5 0-4 0,4 1 1 16,0-1 14-16,4 6-7 0,4 3 16 15,6 4 0-15,-2 9 14 0,8-1-5 0,0 1-18 16,-4 1 6-16,6-3 0 0,-1 2 3 16,-4-3 1-16,2 0 2 0,-7-5 3 15,0-4-2-15,0-6 1 0,-5-3-1 0,-1 1 1 16,-3-4 1-16,-1 0-1 0,-1 0 1 15,-5 2-3-15,-5-4-2 0,-2 2-2 0,-7-2-2 16,-3 0-3-16,-7 0-3 0,-2-3-4 16,-3-1-7-16,-5-5-9 0,-1-4-10 15,-4 0-16-15,1-2-23 0,2-4-20 16,-11-3-31-16,6-6-24 0,7-4-155 0,7-3-391 16,9-8-69-16,1-2 54 0,11-4-772 15,11-2-1303-15</inkml:trace>
  <inkml:trace contextRef="#ctx0" brushRef="#br0" timeOffset="6517.85">11955 12669 5317 0,'44'2'40'0,"0"4"68"16,16 1 31-16,4 1 3 0,-4 1-4 16,7 4-15-16,-1 0-12 0,6 1-6 15,-5 0-12-15,0 3-19 0,-7 0-36 16,0 2-72-16,-7-4-82 0,-12-2-83 0,-7 0-72 15,-12-4-69-15,-9-1-141 0,-6 4-163 16,-7-7 60-16,0-5-444 0,-20 17-674 16</inkml:trace>
  <inkml:trace contextRef="#ctx0" brushRef="#br0" timeOffset="6666.03">12370 13072 3726 0,'-21'8'-19'16,"3"-2"38"-16,2-1 44 0,9-1 70 15,0 1 37-15,7-5 29 0,0 0 23 0,0 0 17 16,32 31 9-16,-9-18-22 15,11 4-21-15,1 5-27 0,13 1-33 0,-1-1-37 16,-1-2-38-16,0 0-56 0,-4 0-77 16,-1-7-92-16,-7-1-97 0,3-11-137 15,-8 2-209-15,1-7-10 0,1-4 83 0,6-5-412 16,-3-6-453-16</inkml:trace>
  <inkml:trace contextRef="#ctx0" brushRef="#br0" timeOffset="6882.83">13506 12793 3644 0,'11'-13'90'16,"-4"5"27"-16,-7 8 34 0,14-13 1 16,-14 13 28-16,0 0 33 0,0 0 10 0,0 0 9 15,-5 53-14-15,-6-16 6 0,-1 3-10 16,-7 18-12-16,-8-4-5 0,1 8-8 0,-6 0-14 16,0 2-14-16,-2-1-24 0,3-1-15 15,-5-4-9-15,2-5-10 0,4-4-20 16,2-3-33-16,5-8-35 0,5-8-56 0,3-1-57 15,2-9-60-15,6-7-85 0,-1-11-100 16,8-2-98-16,0 0-241 0,0 0 17 0,0 0 76 16,21-52-481-16,-9 29-776 0</inkml:trace>
  <inkml:trace contextRef="#ctx0" brushRef="#br0" timeOffset="7049.99">13579 13256 4042 0,'24'0'103'16,"6"0"48"-16,2 2 37 0,7 5 13 15,6 0-4-15,8 5-11 0,7 0-12 0,2 6-16 16,-4-1-16-16,4 2-29 0,0 3-11 16,-4-3-8-16,-2-2-35 0,-6 0-44 0,-10-6-61 15,-4 2-52-15,-4-4-57 0,-8-2-65 16,-7-6-105-16,-6-2-96 0,-11 1-195 16,11-10 56-16,-11 10-406 0,0-21-523 0</inkml:trace>
  <inkml:trace contextRef="#ctx0" brushRef="#br0" timeOffset="7266.48">14250 13058 3286 0,'-3'-6'38'16,"3"6"24"-16,0 0 52 0,0 0 50 15,0 0 23-15,-19 24 22 0,13-7 20 0,1 6 14 16,-2 9 3-16,-4 7-3 0,2 4-9 16,-12 13-18-16,2-1-34 0,-3-1-26 15,0-1-12-15,-7-5-17 0,1-1-10 0,4-2-22 16,2-9-18-16,-3-2-27 0,2-5-43 15,1-3-69-15,7-5-68 0,0-6-78 0,7-7-92 16,1-7-152-16,7-1-221 0,0 0 73 16,0 0 68-16,13-35-431 0,10 5-514 15</inkml:trace>
  <inkml:trace contextRef="#ctx0" brushRef="#br0" timeOffset="7582.36">14894 13084 3382 0,'33'0'31'0,"-3"0"46"0,0 3 28 16,8 5 11-16,-5 0 25 0,3 5-5 0,-3 5 13 15,1 3 5-15,-4 3 23 0,-2 4 0 16,6 8 2-16,-11 0-5 0,1 12 6 16,-9-8-3-16,-3 6 7 0,-9 2-20 15,-5 4-5-15,-3 0 9 0,-9 12 1 0,0-2-1 16,-5 2 3-16,-2 0-27 0,-6-4 18 15,7-2-3-15,-4-2-5 0,6-5 1 0,6-8-11 16,-3 0-36-16,7-1-65 0,4-9-5 16,2-7-4-16,6 6-2 0,2-2-3 15,5-2-6-15,4-1-5 0,-1-9-11 0,2 3-11 16,3-6-17-16,-3-2-17 0,4-5-19 16,-3-3-25-16,3-3-161 0,-5-4-164 0,4 0-84 15,1-5-210-15,-7-5-5 0,10-2 54 16,-6-5-518-16,8-4-1017 0</inkml:trace>
  <inkml:trace contextRef="#ctx0" brushRef="#br0" timeOffset="85728.28">12734 7718 6179 0,'3'5'130'0,"-3"-5"-42"16,0 0-14-16,0 0 18 0,0 0 30 16,0 0-7-16,0 0 17 0,0 0-20 0,0 0-11 15,0 0-4-15,0 0 0 0,0 0-13 16,0 0-14-16,0 0-10 0,0 0-41 0,0 0-6 16,0 0-6-16,0 0-16 0,0 0-16 15,0 0-114-15,13-24-99 0,-6 11-97 0,2 1-83 16,3 1-149-16,-3-2-133 0,5 5 22 15,-1 1-520-15,2-6-1058 0</inkml:trace>
  <inkml:trace contextRef="#ctx0" brushRef="#br0" timeOffset="85944.52">12750 7332 4086 0,'-17'0'-114'16,"17"0"9"-16,-15-3 8 0,15 3 9 15,0 0 11-15,-17-1 10 0,17 1 6 16,0 0 3-16,-20-6-3 0,20 6-31 0,-12-6-85 16,7 1-139-16,-5-5-200 15,7-3 35-15,-1 0-12 0,1-2 239 0</inkml:trace>
  <inkml:trace contextRef="#ctx0" brushRef="#br0" timeOffset="86144.34">12699 7035 2008 0,'0'0'57'0,"-11"-11"-6"0,11 11-8 15,-9-10 0-15,9 10-1 0,-10-11-1 16,10 11-6-16,0 0-4 0,-7-7 1 15,7 7-1-15,0 0-9 0,0 0-1 16,0 0-10-16,0 0-27 0,0 0-41 16,0 0-49-16,24-16-82 0,-11 15-190 0,1-3-108 15,2 0 145-15,0 0 101 0</inkml:trace>
  <inkml:trace contextRef="#ctx0" brushRef="#br0" timeOffset="87861.48">15032 5964 1908 0,'21'-18'47'0,"-1"3"-7"0,-8 2 5 15,0 3-7-15,0-3-2 0,-3 4 6 0,-2-3 11 16,3-5-2-16,0 6-2 0,1-2 33 16,-2-4 0-16,-1 6-1 0,-3 0-4 0,1 0 1 15,-3 1-14-15,-3 10-5 0,12-13 2 16,-12 13-12-16,6-9 2 0,-6 9-7 15,0-13 3-15,0 13-10 0,-14-13-2 16,1 5-10-16,-4 0-3 0,-8 1 3 16,2-1-6-16,-2 3-5 0,2 1 1 0,1 0-2 15,0 3-2-15,-3-6 2 0,4 7-4 16,-5 0-4-16,4-1 6 0,-1 1 2 0,6 0 1 16,-1 0 12-16,-1 0 8 0,1 0-2 15,18 0-1-15,-30 0 1 0,16 0 4 16,14 0 13-16,-18 0-4 0,18 0 3 0,-19 0 3 15,19 0 18-15,0 0-4 0,-18 0 8 16,18 0 15-16,0 0 7 0,0 0-3 0,-14 1 18 16,14-1-5-16,0 0 2 0,0 0 0 15,0 0-10-15,30 31-6 0,-14-18-5 16,3 0-4-16,6 2-5 0,-2-4-8 16,0 3-8-16,-2-1-5 0,4 0-12 15,-9-4-6-15,3 2-27 0,-4-3-28 0,0 0-51 16,-2-1-68-16,-1-1-74 0,-7-1-82 15,-5-5-79-15,0 0-202 0,0 0 15 0,0 0-321 16,0 0-360-16</inkml:trace>
  <inkml:trace contextRef="#ctx0" brushRef="#br0" timeOffset="88078.02">14650 5700 2709 0,'0'0'-82'0,"0"0"28"16,0 0 42-16,0 0 44 0,0 0 25 0,0 0 30 15,0 0-2-15,0 0 3 0,42 30-4 16,-17-17-8-16,-4 0-6 0,6 4-4 16,-2 6-13-16,1-3-8 0,-1 1-10 0,-2-1 0 15,-2 3-5-15,-2-6-6 0,2 1 2 16,-2-2-15-16,-2-1-19 0,-3-2-26 0,-4-6-25 16,1 7-50-16,0-5-58 0,5-2-50 15,-7-1-118-15,4 0-174 0,-13-6-6 16,26-4 111-16,-26 4 325 0</inkml:trace>
  <inkml:trace contextRef="#ctx0" brushRef="#br0" timeOffset="88694.61">16234 5415 1354 0,'28'-19'7'0,"-5"3"32"0,3-5-2 0,-4 0 33 16,2-3 20-16,-3-3 20 0,-3 7 7 16,0-6-1-16,-4 5-25 0,-4-2 36 0,-1 5-10 15,-1-1 4-15,-3 2 3 0,0-1-9 16,-3-3-13-16,-2 4-9 0,-7-2-6 16,0 0-15-16,-6-7 1 0,-11-2-10 0,-1 0-4 15,-5 2-6-15,-5-6-12 16,3 10-7-16,0-5-1 0,-2 6-3 0,1-1 5 15,-1 1-11-15,2 6-3 0,-2-2 3 16,1 2-10-16,6 4 4 0,-1 4-8 0,-2 1 4 16,9 3-2-16,0-1-2 0,5 1-2 15,2-2 2-15,0 5 3 0,14 0-4 16,-21-2 9-16,21 2 9 0,-18 6 3 0,7 2 24 16,6 1-2-16,1-2-4 0,1 8 9 15,-1-2 17-15,4 1 3 0,6 6 1 0,-5 2 7 16,7 3-2-16,4 3-2 0,2 6-7 15,2-2-7-15,2 1-4 0,-1-3 5 16,1 2-8-16,1-2-12 0,-1-2 1 16,2-1-10-16,-5-9-6 0,0 3-4 15,6-2 5-15,-7-2-5 0,9 3-12 0,-4-7-17 16,3-1-29-16,-7-1-23 0,-2-6-66 16,1-3-87-16,-14-2-88 0,12 0-102 0,-12 0-160 15,0 0-21-15,0 0-167 0,-9-35-233 16</inkml:trace>
  <inkml:trace contextRef="#ctx0" brushRef="#br0" timeOffset="88877.79">15780 5036 2200 0,'-22'4'-53'0,"22"-4"43"0,0 0 50 16,-7 11 14-16,7-11 28 0,0 0 5 0,23 36-7 15,-7-19-7-15,0 4-9 0,7 5-3 16,-2 2-3-16,1-4-11 0,-2 2-5 0,3 1-4 15,-5-9-17-15,2 1-43 0,-3-4-63 16,3-2-72-16,-3-9-150 0,-1 2-176 16,5-5-36-16,-1-8 160 0,1 0 99 0</inkml:trace>
  <inkml:trace contextRef="#ctx0" brushRef="#br0" timeOffset="89344.16">16912 4702 1257 0,'6'-5'-14'16,"-6"5"8"-16,0 0-17 0,0 0 27 15,0 0-19-15,0 0 9 0,0 0 4 16,0 0 2-16,-15 34-6 0,10-19 2 0,-5 3 22 16,1-1-3-16,-2 4 21 0,-3-2-28 15,3-2 15-15,2 1 29 0,-3-7-5 0,0 9-11 16,6-10-5-16,0 2-5 15,-3-5 0-15,3 5 0 0,6-12 15 0,-9 9 35 16,9-9-13-16,0 0 1 0,0 0-22 16,0 0 4-16,0 0-4 0,0 0-8 15,0 0-7-15,0 0 3 0,16-34-1 0,-4 25-9 16,3-5 2-16,0 1-4 0,0 4 0 16,2-2-2-16,3 2 1 0,-4 1 4 0,2-1 12 15,-1-1 7-15,-1 7 5 0,0-3-11 16,-3 0 4-16,-1 3-2 0,0-1-2 15,-12 4 0-15,19 0 24 0,-19 0 13 0,22 5 5 16,-12 3-8-16,1-2-6 0,-5 1-5 16,-6-7-4-16,15 15-5 0,-10-11-8 15,-1 7-2-15,2 0-4 0,-6-11-1 16,3 17-3-16,2-7-5 0,-5-10 5 16,2 18-11-16,-2-8-2 0,0-10 0 0,-2 21-7 15,-3-12-33-15,5-9-51 0,-3 18-100 16,3-18-136-16,-10 8-210 0,10-8 3 0,0 0 79 15,-37-17 288-15</inkml:trace>
  <inkml:trace contextRef="#ctx0" brushRef="#br0" timeOffset="92994.39">18733 3008 1506 0,'-28'-17'9'0,"1"2"-3"0,-2-8-38 0,-5 2 15 15,2-1-11-15,2-1 16 16,-2 1-6-16,2-1 1 0,3-3-11 0,-2 6-12 15,5-2-38-15,-4-3-155 0,1-2-297 16,3 1 364-16,-3 4 56 0</inkml:trace>
  <inkml:trace contextRef="#ctx0" brushRef="#br0" timeOffset="93329.23">17741 2660 1226 0,'0'0'369'0,"0"0"24"0,0 0-40 0,0 0 11 15,0 0-14-15,27 7-24 0,-27-7-34 16,0 0-15-16,0 0-12 0,0 0-25 16,0 0-13-16,0 0-29 0,0 0-16 0,19 1-15 15,-19-1-21-15,0 0-24 16,0 0-29-16,0 0-34 0,0 0-24 0,0 0-44 16,2 12-53-16,-2-12-86 0,0 0-107 15,-16 22-162-15,9-9-218 0,-7 2 57 16,1 0 38-16,2 2-303 0,3 0-325 0</inkml:trace>
  <inkml:trace contextRef="#ctx0" brushRef="#br0" timeOffset="93593.54">17543 3980 2731 0,'0'0'-34'0,"-14"4"15"16,14-4 1-16,0 0 27 0,0 0 4 0,0 0 15 15,0 0 1-15,-16-18 1 0,16 18-7 16,-2-13-2-16,2 13-4 0,0 0-9 0,-2-10-14 16,2 10-23-16,0 0-33 0,0 0-52 15,-3-18-27-15,3 18-41 0,0 0-66 16,0 0-131-16,0-10-83 0,0 10 125 0,0 0 98 15</inkml:trace>
  <inkml:trace contextRef="#ctx0" brushRef="#br0" timeOffset="94193.84">17506 3915 1471 0,'0'0'138'0,"0"0"16"0,0 0 12 16,0 0-4-16,0 0 8 0,0 0 11 0,0 0 12 16,0 0 8-16,0 0 14 0,0 0-2 15,0 0-20-15,0 0-2 0,0 0 2 0,0 0-8 16,0 0-3-16,0 0-7 0,0 0-2 15,0 0 4-15,0 0-1 0,0 0-7 16,0 0-9-16,0 0-4 0,0 0-6 0,0 0-14 16,0 51-5-16,0-51-8 0,0 0 0 15,-9 14-8-15,9-14-2 0,0 0-2 16,-5 16-3-16,5-16-3 0,0 0-5 16,0 0-4-16,-6 15 2 0,6-15-13 0,0 0 3 15,0 0-14-15,-7 11-1 0,7-11-13 16,0 0-4-16,0 0-4 0,0 0-9 15,0 0-4-15,0 0 3 0,-6 11-7 0,6-11-27 16,0 0-2-16,0 0-4 0,0 0-1 16,0 0-1-16,0 0-2 0,0 0 1 0,0 0 0 15,0 0-1-15,0 0 2 0,0 0-1 16,0 0 1-16,0 0 1 0,0 0 0 16,0 0-2-16,0 0 0 0,0 0 3 0,0 0-4 15,0 0 2-15,-9-30 1 16,9 30 0-16,0 0-1 0,0 0-2 0,0 0 0 15,0 0 1-15,0 0 2 0,0 0-2 16,0 0 0-16,0 0 2 0,0 0-1 0,0 0-1 16,0 0 0-16,0 0 1 0,0 0 2 15,0 0 1-15,-21 21-1 0,10-6 1 16,4 3 2-16,-5-1-1 0,1 11 3 0,-8 2 5 16,2 10 10-16,2-3 4 0,-5 14 6 15,1 0 0-15,-2 3 3 0,4 3 2 0,-5-6 1 16,7 8 4-16,0-3-1 15,-3 0-3-15,7-10-3 0,1 0-2 0,-1-9-3 16,2 5-3-16,2-10-3 0,2-4-2 16,-1-2-3-16,3-5-4 0,-6-2-4 0,6-3-6 15,-3 0-8-15,3-7-10 0,3-9-28 16,-8 11-22-16,8-11-31 0,0 0-31 16,0 0-26-16,-30-28-147 0,27 13-439 0,-2-11 1 15,5 3 34-15,7-12-738 0,3-9-1285 16</inkml:trace>
  <inkml:trace contextRef="#ctx0" brushRef="#br0" timeOffset="94976.79">17630 4061 3918 0,'-5'-9'-237'15,"5"9"25"-15,0 0 17 0,-9-10-5 0,9 10-12 16,0 0-8-16,-6-10-72 0,6 10-115 15,0 0-75-15,0 0 90 0,-3-12 352 0</inkml:trace>
  <inkml:trace contextRef="#ctx0" brushRef="#br0" timeOffset="96327.85">18457 4440 2167 0,'19'-12'209'0,"2"2"10"15,-4 0 10-15,-4 4 13 0,2 1-6 16,-4 3-28-16,-11 2-7 0,15-8-10 0,-15 8-7 16,13-5-3-16,-13 5-14 0,0 0-10 15,15-2-12-15,-15 2-10 0,0 0-6 16,0 0-9-16,0 0-8 0,0 0-11 0,-35 24-10 15,18-13-10-15,-6 2-10 16,1-1-12-16,-2 1-4 0,-8 2-7 0,3-2 1 0,1 2-11 16,5-2 2-16,4-1-8 15,-2-1 7-15,8-4 1 0,-1 1 2 0,3 1 5 16,11-9 3-16,-21 14 12 0,12-9 7 16,9-5 20-16,-7 13 11 0,7-13 14 15,-3 17 19-15,3-17 5 0,5 24-2 0,0-9-4 16,6 2-10-16,5 2-16 0,0-2-1 15,1 1-11-15,7-2-43 0,-1 6-28 0,1-2 0 16,3 0-2-16,-9-5-5 0,5-1-4 16,-2 2-7-16,-9-7-8 0,7 2-12 15,-8-6-11-15,-1-1-12 0,-2 4-51 16,-8-8-142-16,9 5-67 0,-9-5-94 0,0 0-68 16,0 0-179-16,0 0-61 0,0 0 80 15,0 0-497-15,-53-14-892 0</inkml:trace>
  <inkml:trace contextRef="#ctx0" brushRef="#br0" timeOffset="96511.12">18215 4863 4082 0,'-16'4'94'0,"16"-4"44"0,0 0 48 15,0 0 36-15,0 0 17 0,0 0-11 16,0 0-9-16,24 36-20 0,-5-24-28 16,-8 1-11-16,4-2-20 0,2 0-11 15,0 6-12-15,2-2-13 0,-5-2-16 0,2-4-16 16,0 5-23-16,0-4-28 0,-6-2-47 15,1-4-46-15,-2 5-65 0,-9-9-70 0,18 2-85 16,-5-2-90-16,-13 0-242 0,27-13-23 16,-13-2 68-16,13-6-435 0,-4-8-635 15</inkml:trace>
  <inkml:trace contextRef="#ctx0" brushRef="#br0" timeOffset="97010.78">19363 4189 3404 0,'0'0'39'0,"0"0"38"0,0 0 35 0,0 0 9 0,0 0 33 16,0 0 0-16,0 0 8 0,0 0 16 15,0 0 12-15,32-21 9 0,-32 21 3 16,15-15-3-16,-5 6-3 0,1 1-10 16,-11 8-13-16,24-14-9 0,-4 6-9 15,-4 2-8-15,2-5-14 0,1 9-5 0,0 2-11 16,-19 0-8-16,45 2-11 0,-19 3 0 15,1 3-8-15,3 7 5 0,0 4-13 16,-8 1-6-16,4 3 4 0,-3 1-4 0,-3 8-8 16,0-5-5-16,0 8-28 0,-8-1-14 15,2 1-5-15,-5 1 0 0,-2 7-2 0,2-11-3 16,-4 4 3-16,-1-4-3 0,-3-6-3 16,1 0 0-16,2 2-2 0,-4-5-4 15,0 1-6-15,3-3-8 0,-3-4-7 16,-1-4-10-16,1 0-5 0,0-13-23 15,-2 16-139-15,2-16-85 0,0 0-64 0,0 0-78 16,0 0-63-16,0 0-189 0,0 0 11 16,0-50-528-16,5 22-1049 0</inkml:trace>
  <inkml:trace contextRef="#ctx0" brushRef="#br0" timeOffset="97228.24">20203 4136 4166 0,'0'0'4'0,"0"0"49"0,0 0 53 15,0 0 28-15,0 0 26 16,0 0 16-16,-41 30 8 0,28-16 12 0,-12 8-2 16,3 1-1-16,-8 5-17 0,2-1-15 15,-8 8-7-15,-4 0-20 0,1 2-11 16,0-1-11-16,2 1-14 0,-3-4-7 0,6 2-12 16,4-7-19-16,2-4-29 0,6-3-47 15,1-2-47-15,6-2-56 0,4-8-71 0,2 2-92 16,1-11-103-16,8 0-232 0,0 0-44 15,0 0 58-15,0 0-446 0,34-54-722 16</inkml:trace>
  <inkml:trace contextRef="#ctx0" brushRef="#br0" timeOffset="97393.27">20512 4149 4229 0,'30'-5'108'0,"-7"1"33"15,-3 0 5-15,-4 4-3 0,-16 0-13 16,32 0-12-16,-32 0-14 0,30 2-24 15,-30-2-24-15,24 6-55 0,-9-1-57 0,-2-1-92 16,-4 2-89-16,-1 1-86 0,-8-7-122 16,13 14-110-16,-9-5 10 0,-2-2-267 0,-2-7-294 15</inkml:trace>
  <inkml:trace contextRef="#ctx0" brushRef="#br0" timeOffset="97561.32">20712 4418 2860 0,'-12'14'85'16,"3"5"41"-16,2-2 34 0,0 2 3 0,2 2 30 15,-4-1 8-15,1-1 1 0,0 4-4 16,-3 1-14-16,6-2-17 0,-1 1-20 16,-4-3-15-16,1 1-13 0,4 0-15 0,-1-7-16 15,3-1-39-15,-4 3-44 0,5-7-79 16,-1-2-118-16,3-7-149 0,0 0-237 0,0 0 18 16,0 0 10-16,0 0-242 0,23-24-275 15</inkml:trace>
  <inkml:trace contextRef="#ctx0" brushRef="#br0" timeOffset="97910.96">21649 4238 3391 0,'21'-4'90'0,"-9"2"5"0,-1-1-2 16,-11 3-18-16,12-4-2 0,-12 4-7 15,0 0 1-15,0 0-10 0,0 0-4 0,0 0-10 16,0 20-7-16,0-20-1 0,-15 21-7 15,-2-8-2-15,4 0 0 0,-5-2 8 0,-5 6 15 16,4 0 21-16,0-2 31 0,0-2 9 16,-2 2 8-16,7-5 9 0,1 1-1 15,-2-2 15-15,2-1 20 0,13-8 14 16,-17 18-3-16,9-14 5 0,8-4 16 16,-10 13 11-16,10-13 9 0,0 0 1 0,0 19-9 15,0-19-7-15,0 0-14 0,7 21-18 16,-7-21-13-16,12 9-107 0,-12-9-8 0,18 15-5 15,-7-10-9-15,-11-5-10 0,21 12-18 16,-10-7-21-16,-2-1-21 0,-9-4-32 16,19 4-252-16,-19-4-91 0,7 4-75 0,-7-4-110 15,0 0-114-15,0 0 61 0,0 0-495 16,0 0-978-16</inkml:trace>
  <inkml:trace contextRef="#ctx0" brushRef="#br0" timeOffset="98077.88">21379 4632 3648 0,'-17'5'-76'16,"2"0"124"-16,15-5 82 0,-17 10 10 15,17-10 23-15,-8 9 40 0,8-9 25 16,0 0 14-16,0 0-8 0,16 32-14 0,-5-21-18 16,0 3-24-16,6-1-34 0,-4 0-10 15,6 2-17-15,2 2-17 0,0 0-16 0,-3-1-39 16,1-3-54-16,3 4-61 0,-3-5-74 16,0-5-80-16,-3 1-103 0,1-7-149 15,2-1-175-15,0 0 56 0,9-4-417 0,-2-8-635 16</inkml:trace>
  <inkml:trace contextRef="#ctx0" brushRef="#br0" timeOffset="98410.05">22710 3795 3243 0,'13'-13'-88'16,"-2"-3"46"-16,1 4 338 0,-6 0-11 15,-6 12-4-15,12-18-29 0,-6 10 50 0,-6 8 13 16,12-13-14-16,-12 13-4 0,0 0-20 16,0 0 10-16,0 0 12 0,28 29 10 0,-23-4-10 15,-5 4-12-15,2 17-17 16,-4 9-133-16,-3 1-60 0,-5 12-12 0,1 1-4 16,-4-3-5-16,-6 5-6 0,6-2-6 15,-8 1-2-15,4-8-4 0,-3 1-8 16,2-1-3-16,6-8-10 0,-4-12-11 0,4-1-11 15,0-6-14-15,4-6-20 0,-2-7-13 16,2 1-15-16,0-10-19 0,4-4-33 0,3-3-32 16,1-6-377-16,0 0-234 0,0 0 61 15,0 0-7-15,21-49-626 0,3 9-1186 0</inkml:trace>
  <inkml:trace contextRef="#ctx0" brushRef="#br0" timeOffset="98859.99">23761 3979 4363 0,'23'0'-144'0,"2"0"18"0,-10 0 9 0,0 0 10 15,-15 0 14-15,21-4 31 0,-21 4 163 16,14-8-7-16,-14 8-7 0,16-7-7 16,-16 7-4-16,0 0 19 0,5-17-12 0,-5 17-10 15,0 0-5-15,0 0 16 0,-32-21 6 16,13 21 9-16,-11 0 6 0,-2 0-4 0,-7 3-4 15,0 2-4-15,-5 3 12 16,3 1 15-16,-1 2 12 0,2-2-11 16,1 4-8-16,-4 1 6 0,5-3-7 0,-2 6 4 15,7-6-2-15,1 2-2 0,2 1 5 16,4-5-2-16,3 0 13 0,1 0 11 0,3-1 5 16,4 1 8-16,-2 2 20 0,6-1-1 15,-1 1-40-15,3 2-73 0,2-2 4 0,0 9 0 16,4-4 2-16,3 5-7 0,3-4-4 15,6 9-2-15,-2 2-6 0,4 0-2 16,3 12-3-16,4-9-6 0,-1 5-1 16,2-2-17-16,-1 2-16 0,1-4 0 0,0-1 0 15,0 0 0-15,0-2 0 0,-1-1 0 16,-4-7 0-16,0 0 0 0,4-3 0 16,-6 1 0-16,2-4-14 0,2-2-52 0,-2-4-18 15,0-3-19-15,2 4-22 0,-2-6-16 16,-3 1-118-16,5-3-302 0,-16-2-139 0,14 6 11 15,-14-6-11-15,16 1-589 0,-16-1-1142 16</inkml:trace>
  <inkml:trace contextRef="#ctx0" brushRef="#br0" timeOffset="99693.78">23328 5215 3809 0,'-18'26'-160'0,"-3"2"17"0,-2 0 20 0,2 3 16 15,-6 0 9-15,1-1 21 0,-10 3 158 16,6-10 118-16,0-1 11 0,0-1-19 0,4 0-6 16,-4 2 37-16,-2-9 5 0,0 5 9 15,0-6-8-15,2 0-4 0,-3-3-18 16,3-3-3-16,1-5-28 0,-10 6-12 0,7-8-16 16,-8 0-4-16,-1-3-8 0,1-2 5 15,-2-4-15-15,3-1 7 0,-1-8-7 0,-7 1-6 16,1-10-1-16,5 1-20 0,-3-7-14 15,1-5 0-15,1 0-9 0,2-5-17 16,0-5-4-16,0-3 1 0,7-5-37 16,-3-2-2-16,3 0-3 0,-1-1-1 15,0-3-1-15,6 4-3 0,2-4 2 0,1-1 0 16,0 5-5-16,0-4 1 0,6 2 4 16,3 2-4-16,-2-7 2 0,6 7-1 0,2-1-1 15,4 4 0-15,2-1-2 0,4-2-2 16,2-4 1-16,2 6-1 0,6-10 0 0,1-5 0 15,-2 5 1-15,6 2-1 0,2 1 0 16,2-3-1-16,4 4-1 0,0 2 2 16,5 2-2-16,4 2 0 0,0 3 0 0,4-1-3 15,4 5 4-15,-1 0-2 16,2-1 1-16,4 1-2 0,3 6 2 0,3-2-3 16,15-4 2-16,-2-3 0 0,6 5 0 15,-7 0-1-15,-7 8 0 0,16-5-1 0,-1-1 2 16,-11 14 0-16,2 0-1 0,-1 9 1 15,3-2 1-15,0 5-1 0,0 2 1 16,3 4-1-16,-1 5 0 0,3 8 1 0,1 0 0 16,1 3-2-16,-1 6 4 0,1 8-3 15,3-2 0-15,14 7 2 0,2 6-2 0,-1 2 3 16,1 4-4-16,-2 1 4 0,-6 5 1 16,-3 1-4-16,0 8 0 0,-8 2 0 0,-2 7 1 15,-1 3 1-15,-5 4 2 0,-3 2-2 16,-7 2 1-16,-2 5-2 0,-4 2 1 15,-7 5 0-15,-11-12 1 0,-7 2-1 16,3 10 0-16,-4-2 0 0,-3-1 2 16,-6 5 3-16,-1-1-1 0,-6 1-1 0,-1-2-1 15,-4-3 3-15,-4-1 0 0,-7 4 0 16,0-4 2-16,-6 1 1 0,-6-1 4 0,1-3 5 16,-8-3 4-16,-9 14 2 0,-6-5 6 15,-2-1 3-15,-12-3 0 0,-1-6-1 16,-12-5 0-16,-1-1 1 0,-8-4-4 0,0-2-2 15,-13 2-1-15,0-3-3 16,-7-5-3-16,-5-3-3 0,-1-4-3 0,-10-4-13 16,7-4-1-16,-8-6 0 0,7-3-20 15,-3-8-13-15,1 3-16 0,2-8-19 0,-2 2-16 16,2-4-21-16,-6-4-23 0,3 1-26 16,2-7-459-16,-7 1-156 0,5-4 73 0,-6-4-839 15,6-7-1373-15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04.18604" units="1/cm"/>
          <inkml:channelProperty channel="Y" name="resolution" value="74.6114" units="1/cm"/>
          <inkml:channelProperty channel="T" name="resolution" value="1" units="1/dev"/>
        </inkml:channelProperties>
      </inkml:inkSource>
      <inkml:timestamp xml:id="ts0" timeString="2023-08-06T08:41:01.5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8-06T08:41:05.408"/>
    </inkml:context>
  </inkml:definitions>
  <inkml:trace contextRef="#ctx0" brushRef="#br0">1915 15261 0</inkml:trace>
  <inkml:trace contextRef="#ctx1" brushRef="#br0">22375 9142 1211 0,'0'0'44'0,"-7"-11"-1"16,7 11 14-16,-3-9 0 0,3 9-6 0,0 0-5 15,-6-11-1-15,6 11-10 16,0 0 0-16,0 0 10 0,0 0 24 0,0 0 9 16,-11 27 4-16,3-2-8 0,3 7-3 15,-6 8-13-15,4 5 3 0,-5-1-17 0,1 3 2 16,2 4-4-16,-5 7-4 0,3 0 4 15,-2 4-8-15,2-2-12 0,0 2 3 16,2-11 0-16,2 1-6 0,-2 0-4 0,2-5-2 16,0 0 1-16,0-4-10 0,4-11-8 15,-1 2-10-15,0-7-7 0,-1-5-16 0,3-6-1 16,-3 4 2-16,4-6-8 0,1-4-9 16,0-10-10-16,-2 13-4 0,2-13 10 15,0 0 20-15,0 0-4 0,0 0 1 16,0 0 3-16,0 0 29 0,0 0-10 15,0 0 5-15,14-45 10 0,-11 29 6 0,1 0 2 16,-1 1 6-16,-1 0 4 0,5 0 8 16,0-6 8-16,-3 4 16 0,-1-3 11 0,3-1 7 15,-3-1 1-15,1-5 3 0,-1 5 3 16,4-8 1-16,-5-4-7 0,0 3 6 16,1-4-12-16,3 2-4 0,-1-3-6 0,-1 1-4 15,1-5-10-15,3-3-4 0,0-4-5 16,-5-2-14-16,3 3-18 0,4-7-19 0,-3-9-27 15,6-7-30-15,-3-2-5 16,3-3-46-16,6-4-37 0,-7-6-85 0,4-3-190 16,-2-3-17-16,7-11 127 0,-8 11 96 15</inkml:trace>
  <inkml:trace contextRef="#ctx1" brushRef="#br0" timeOffset="282.87">22500 6831 1346 0,'-11'-27'49'16,"5"10"19"-16,1 3 15 0,-3 0 28 16,4 5 4-16,-2-2-17 0,6 11-14 0,-5-11-15 15,5 11-5-15,-4-12-4 0,4 12-4 16,0 0-11-16,0 0-3 0,0 0-6 15,0 0-5-15,0 0 1 0,0 0-6 0,0 0-5 16,-3 38-17-16,4-19-14 0,1-1-48 16,-2-1-37-16,2 3-41 0,-4-4-65 0,-1 3-192 15,-5-6-96-15,0 4 194 0,-1-3 64 16</inkml:trace>
  <inkml:trace contextRef="#ctx1" brushRef="#br0" timeOffset="416.16">21309 7099 876 0,'-42'9'-43'0,"-2"-1"-17"0,-9 4-24 16,0 0-91-16,-6-1-130 0,-1 1 234 0,2-3 22 16</inkml:trace>
  <inkml:trace contextRef="#ctx1" brushRef="#br0" timeOffset="667">19823 7532 1051 0,'-10'7'164'15,"10"-7"-22"-15,0 0-18 0,-4 12 18 0,4-12 8 16,0 0 7-16,0 0-33 0,0 0-16 15,-11 5-10-15,11-5-1 0,0 0-18 16,0 0-4-16,0 0-12 0,-13 2-7 0,13-2-4 16,0 0-1-16,0 0-34 0,-20 0-45 15,20 0-57-15,0 0-37 0,-25-7-57 16,8-6-107-16,-1 0-201 0,-11-5-9 16,5-4 199-16,-4 0 66 0</inkml:trace>
  <inkml:trace contextRef="#ctx1" brushRef="#br0" timeOffset="1451.41">19332 7180 1148 0,'-12'-14'37'0,"6"5"10"16,1 1 16-16,-1-3 23 0,1 4 4 16,5 7 37-16,-7-19-18 0,6 10-7 0,1 9-2 15,3-23-23-15,4 6-7 0,-2-1-6 16,4 1-5-16,0-2-8 0,3 4-6 16,1-4-3-16,1 4-8 0,-4 2 4 0,10 4-10 15,-10-1 1-15,5 3-2 16,1 1-1-16,-4 0-7 0,-12 6-4 0,30 6-6 15,-14 1 8-15,-2 3-1 0,4 3-1 16,-4 6-9-16,5 0 8 0,-1-1-12 0,-2 10 4 16,-2-3-3-16,-2 1 1 0,-3-3 2 15,0-3-7-15,-6-3 5 0,-3 2 0 16,-2-2 1-16,-4 1-9 0,-5 3-4 0,-6-4-2 16,-3-2 7-16,-1 2-3 0,-9-6-1 15,2-3 3-15,-1-3 6 0,-1-5-4 16,-3-1 6-16,-5-11-6 0,3 1 3 0,-2-8 7 15,0-1 0-15,-2-11 2 16,2 0-6-16,7-11 5 0,3 3 3 0,6 2 0 0,5-1 15 16,5-2 2-16,-1 1 5 15,9 4-1-15,3 6-7 0,11-8-1 0,-1 3 1 16,6 0 0-16,10 7-6 0,-1-2 1 16,7 6-2-16,12 1 5 0,6 3-2 15,-8 12-2-15,7 5-5 0,1 4 1 0,5 9-1 16,-4 6-4-16,-4 6 8 0,-9 8-9 15,-5 1 4-15,-12 2-3 0,-6 1 2 0,-12 1 0 16,-8 6-1-16,-10 0 0 0,-16 11 1 16,-9-6-7-16,-12-2 10 0,-17 2-3 15,-7-8 3-15,-9-11 22 0,11-11 12 16,-4-3 1-16,4-9 19 0,-3-10 0 16,0-9 0-16,10-4-2 0,-1-9 1 0,12-4-4 15,9-13-2-15,9-9-13 0,14-6-4 16,11-11-4-16,22-1-3 0,9-2-1 0,21-13-7 15,11 1-7-15,12 6 1 0,15 3-4 16,9 10-1-16,4 4-1 0,1 14-13 16,-1 6 10-16,-1 14-3 0,-17 12 10 0,-9 8-8 15,3 13 1-15,-12 7-3 0,-11 6-1 16,-9 6 5-16,-13 5 3 0,-9 8-2 16,-12 1 13-16,-9 13-9 0,-15 11 4 0,-14-3-3 15,-14 17 14-15,-10-9 27 0,-4-3-4 16,-8-2-1-16,-2 0-9 0,2-8 5 15,-4-5 0-15,6-4-3 0,15-14-5 16,4 0 2-16,7-6-7 0,12-8 4 0,2-1-1 16,11-7-7-16,2 0-9 0,8-3-1 15,11-6 2-15,0 0-4 0,0 0-3 16,0 0-6-16,0 0-15 0,40-64-26 0,-16 33-40 16,6-9-53-16,4-7-69 0,-1-5-66 15,-1-10-69-15,0-4-238 0,6-20 22 0,-2-8-42 16,-4-11-148-16,-6-9-216 15</inkml:trace>
  <inkml:trace contextRef="#ctx1" brushRef="#br0" timeOffset="1799.82">19503 4903 2898 0,'11'-24'13'0,"-4"3"40"0,-2 2 23 15,1 2 15-15,-3 4 9 0,4-2-3 16,-2 1-4-16,2 0-5 0,4 5 11 15,-11 9-4-15,25-13 11 0,-8 7 6 0,3 6-2 16,-20 0-2-16,51 13-10 0,-19 2 6 16,2 8-1-16,5 5 10 0,-3 8-2 15,-2 3-4-15,1 1-4 0,-1 10 1 16,-2 0-8-16,-2 5-2 0,0 1 2 16,-6-2-1-16,-2 5 10 0,-1-5-18 0,0 2-9 15,-6 3-9-15,-3-14-3 0,-2 1-4 16,1 3-12-16,-5-4-4 0,4-2-14 0,-3 0 1 15,0-9-3-15,-1-4-10 0,0-7-8 16,0 3-18-16,-3-6-19 0,1-4-11 16,0-4-20-16,3 0-39 0,-3-7-61 0,-4-5-67 15,0 0-81-15,28-11-52 0,-15-11-160 16,5-5-82-16,2-4 34 0,-1-7-306 0,-1-11-349 16</inkml:trace>
  <inkml:trace contextRef="#ctx1" brushRef="#br0" timeOffset="2033.1">20774 5066 2591 0,'0'0'-77'0,"0"0"40"15,0 0 50-15,-51 14 24 0,26-1 14 16,-7 5 15-16,-1 3 18 0,-10 11 12 0,-6 0 22 16,-2 5 6-16,-1 10-1 0,1-4-20 15,0 6-18-15,3 0-12 0,-1 0-6 0,2 3-2 16,4 0-2-16,0 2-14 0,2 3-1 15,3-4-10-15,6 1-1 16,2-1-7-16,0-5-46 0,3-3-44 0,7-7-47 0,7-6-60 16,2-8-45-16,4-4-251 15,3-5-65-15,-3-3 52 0,7-12-31 0,0 0 225 16</inkml:trace>
  <inkml:trace contextRef="#ctx1" brushRef="#br0" timeOffset="2598.82">20636 5880 1879 0,'0'0'48'0,"0"0"7"0,0 0 28 16,-19 0 4-16,19 0-11 0,0 0-8 0,0 0 3 16,0 0-13-16,0 0-1 0,0 0 32 15,0 0-1-15,5 17-14 0,-5-17-4 0,0 0-6 16,9 24-10-16,-6-14-2 0,3-3 3 16,-3 4-18-16,-3-11-2 0,6 24 0 15,-1-12-7-15,-4-3-54 0,-1-9-92 0,2 21-92 16,-2-21-261-16,-5 13-37 0,5-13-8 15,-9 7 157-15,9-7 100 0</inkml:trace>
  <inkml:trace contextRef="#ctx1" brushRef="#br0" timeOffset="20481.93">22845 7530 5865 0,'0'0'309'0,"0"0"43"15,6 17-25-15,-6-17-42 0,0 0-25 16,0 0-80-16,0 0-101 0,0 0-1 16,0 0-3-16,-2 19-1 0,2-19-3 0,0 0 1 15,0 0-3-15,0 9-1 0,0-9-41 16,0 0-27-16,0 0 0 0,-2 19 0 0,2-19 0 16,-2 17 0-16,0-6 0 0,1 5 0 15,-6 4 0-15,4 4 0 0,-1 6 0 16,0 9 0-16,1-1 0 0,-1 7 0 15,2 1 0-15,0 2 0 0,-1 0 0 0,-1 3 0 16,1-2 0-16,1 3 0 0,1-5 0 16,1-6 0-16,-2-3 0 0,0 1 0 0,-2-4 0 15,1-1 0-15,-1-3 0 0,1-7 0 16,1 2 0-16,0-9 0 0,-3 2 0 0,5-2 0 16,-2 1 0-16,1-8 0 0,1-10 0 15,-2 14 0-15,2-14 0 0,-4 7 0 0,4-7 0 16,0 0 0-16,0 0-239 0,0 0-58 15,0 0-336-15,0 0-1303 0,0 0-2121 16</inkml:trace>
  <inkml:trace contextRef="#ctx1" brushRef="#br0" timeOffset="20848.04">23672 7887 5781 0,'4'-8'-151'16,"-4"8"42"-16,0 0 9 0,0 0 29 16,-14-15 18-16,14 15 21 0,0 0 6 0,-23 3 30 15,23-3 18-15,-30 12 6 16,12-4 16-16,-5 1 22 0,0 2 10 0,-4 0 9 16,-3 2 10-16,-1 2 10 0,2-2 13 15,5-2 13-15,-1-1-8 0,11-3 8 0,-5 1-7 16,8-3 4-16,-1 1-6 0,12-6-1 15,0 0-6-15,-17 12 15 0,17-12 5 16,0 0 11-16,10 22-5 0,-10-22-16 0,21 26-83 16,-2-12-2-16,1 0-1 0,4 3-1 15,6 2-3-15,-3-2-2 0,3 0-2 0,-7-2-3 16,4-2-2-16,-6-5-4 0,5-1-6 16,-10 0-8-16,0-3-10 0,-3 0-13 0,-2 2-19 15,-11-6-20-15,19 1-28 0,-19-1-30 16,0 0-197-16,0 0-231 0,0 0-191 15,0 0 37-15,0 0 19 0,0 0-585 16,0 0-1115-16</inkml:trace>
  <inkml:trace contextRef="#ctx1" brushRef="#br0" timeOffset="21031.42">23417 8312 4461 0,'0'0'118'16,"0"19"58"-16,0-6 53 0,0-13 25 15,10 22 20-15,0-3-39 0,3 2-20 0,3 1-11 16,-2-3-27-16,9 7 11 0,-6-6-27 15,1 5-15-15,0-6-26 0,0 2-38 16,3-5-55-16,-6-4-42 0,2 1-56 16,-4-9-60-16,6-1-70 0,0-3-74 15,-1-7-74-15,8-12-74 0,4-3-175 0,0-5-47 16,6-8 62-16,0-5-449 0,1-1-683 16</inkml:trace>
  <inkml:trace contextRef="#ctx1" brushRef="#br0" timeOffset="21282.2">24217 7965 3753 0,'12'-20'136'15,"-3"3"56"-15,0 0 35 0,1 2 28 16,1-1 22-16,4 3-3 0,0 4 4 16,10-2-8-16,-7 9-17 0,5 2 16 0,3 6 4 15,6 3-2-15,-4 11 3 16,0 7-8-16,-1 3-13 0,3 13-158 0,-7 5-22 16,4-2-8-16,-6 8-6 0,-2-3-5 15,-3-6-4-15,-2-2-8 0,-1 2-2 0,-3 0-6 16,4-4-6-16,-7-4-6 0,1-6-9 15,-1-9-13-15,-2-1-13 0,-2-2-14 0,3-5-19 16,-5-6-27-16,-1-8-24 0,0 0-25 16,0 0-19-16,11-26-325 0,-1-2-138 0,-1-8-92 15,9-3 16-15,-4-16-739 0,7-1-1264 16</inkml:trace>
  <inkml:trace contextRef="#ctx1" brushRef="#br0" timeOffset="21482.06">24980 7787 4643 0,'0'-17'60'0,"0"4"57"0,-1 1 34 0,1 12 19 15,-6-10 5-15,6 10 8 0,0 0-9 16,0 0 2-16,0 0 10 0,-33 22 5 0,21-7 6 16,-3 7 2-16,-9 12 8 0,-1 5-3 15,-7 10-1-15,0 2-4 0,-3 3-61 0,-2 1-82 16,-6 4-5-16,-4 13-6 0,2-16-3 16,3-3-5-16,-1 1-4 0,4-2-7 15,-1-8-10-15,8-3-19 0,10-10-22 0,0-2-27 16,6-6-34-16,5-7-31 0,4-10-257 15,5-2-216-15,2-4-124 0,0 0 19 0,0 0-755 16,48-42-1294-16</inkml:trace>
  <inkml:trace contextRef="#ctx1" brushRef="#br0" timeOffset="21682.22">24853 8229 4650 0,'17'-11'86'16,"0"2"56"-16,-8 3 34 0,-9 6 32 15,0 0 18-15,0 0-5 0,0 0 5 16,0 0 6-16,35 26 1 0,-32-10-2 0,1 6-18 15,-4 6-18-15,-4 5-6 0,1 11-18 16,-9 1-20-16,4 4-107 0,-7 9-8 0,4-11-6 16,-2-2-5-16,3 1-11 0,-2-6-14 15,2-3-19-15,2-5-21 0,5-11-25 16,1-6-165-16,2-4-122 0,2-1-75 16,-2-10-119-16,0 0-141 0,0 0 11 0,51-35-581 15,-21 11-1114-15</inkml:trace>
  <inkml:trace contextRef="#ctx1" brushRef="#br0" timeOffset="22014.56">25705 7907 4813 0,'3'-7'180'16,"5"1"20"-16,-8 6 4 0,0 0-16 0,0 0-26 16,0 0-16-16,0 0-12 0,0 0-14 15,0 0-12-15,0 0-6 0,-48 22-11 0,23-3 17 16,-3 0-1-16,-11 1 12 15,0 9 7-15,-3-1 15 0,2-2 13 0,6-7 9 16,-2 3 11-16,6-3-111 0,7-1-5 16,2-2-2-16,3-1 0 0,4-2 1 15,5 0 0-15,-1-2-3 0,4 2-3 0,5 2-4 16,2 0-4-16,3 4-3 0,3 2-4 16,3-1-4-16,1 5-31 0,7-3-1 15,-2 6 0-15,-1-7 0 0,4-1 0 0,-6-3 0 16,2 2 0-16,-2-4 0 0,-2-5 0 0,-2 0-28 15,3-2-48-15,-3-2-29 16,-1-4-28-16,-8-2-22 0,0 0-87 0,0 0-349 16,21-6-39-16,-21 6-41 0,0 0-25 15,0 0-632-15,0 0-1179 0</inkml:trace>
  <inkml:trace contextRef="#ctx1" brushRef="#br0" timeOffset="22182.1">25376 8552 4481 0,'-17'13'97'0,"4"-5"74"0,-4 1 47 15,2 2 33-15,8-1-4 0,-7 3-14 0,4-1 6 16,0 4 17-16,2 4 1 0,5-3-15 15,1 2-15-15,2 2-18 0,2 1-24 0,1 1-24 16,5-2-67-16,0-1-60 0,1-3-9 16,-2 1-11-16,7-6-11 0,-3 1-16 15,-1-6-22-15,2-1-51 0,3-6-187 16,6-7-87-16,2-7-84 0,5-10-135 0,7-11-98 16,4-5 20-16,-1-3-554 0,2-2-1069 15</inkml:trace>
  <inkml:trace contextRef="#ctx1" brushRef="#br0" timeOffset="22431.04">26100 7852 4774 0,'8'-14'226'0,"-5"1"40"15,5-1 18-15,-3 7-29 0,1 1-3 0,-6 6-14 16,15-9-11-16,-15 9-15 0,16 0-10 16,-16 0-21-16,21 9-10 0,-5-3-17 0,0 7-36 15,0 5-78-15,-2 3 0 0,5 11-1 16,-4 2 0-16,0 3-1 0,-6 4-3 15,2 3 0-15,-2-1-3 0,-4 4-3 16,-3-6-4-16,1 2-2 0,1-7-2 0,0 0-6 16,-1-3-7-16,-1-3-12 0,-2-3-12 15,3-1-14-15,1-4-19 0,-4-5-23 16,1-2-23-16,1-2-19 0,2-7-207 0,-4-6-163 16,0 0-86-16,0 0-107 0,0 0-11 15,21-21-639-15,-12 2-1176 0</inkml:trace>
  <inkml:trace contextRef="#ctx1" brushRef="#br0" timeOffset="22665.44">26636 7963 4648 0,'4'-13'150'0,"0"1"48"0,-3 5 27 15,-1 7 9-15,0 0-21 0,0 0-18 16,0 0 9-16,0 0 7 0,0 0 10 16,-39 34 2-16,17-5 2 0,-3 4-7 0,-7 4-15 15,-2 10-23-15,-1 2-127 0,-2 2-5 16,-2 3-5-16,0-3-3 0,-2 3-5 0,2-7-4 15,-1 7-6-15,7-9-5 0,1-3-17 16,8-10-15-16,1-1-21 0,8-14-26 0,4 2-30 16,4-10-53-16,7-5-310 15,0-4-106-15,0 0-148 0,0 0 29 0,22-25 40 16,-7 11-561-16,2-7-1056 0</inkml:trace>
  <inkml:trace contextRef="#ctx1" brushRef="#br0" timeOffset="22930.85">26672 8254 4138 0,'15'-2'35'0,"-15"2"48"0,28 6 27 16,-18-1 13-16,2-1 8 0,0 3 14 0,3 1 24 15,-6 5 30-15,4 0 24 0,-3 2 18 16,-1 4 5-16,-6-2 40 0,4 4 23 0,-7-3 12 16,0 1 5-16,-7 3 14 15,2 8-146-15,-6-3-88 0,2 1-2 0,-5 0-3 16,1 2-4-16,-2 0-6 0,2-4-18 15,6-5-73-15,-5 1 0 0,5-1 0 0,0-2 0 16,-1-6 0-16,4-2 0 0,-2 0 0 16,6-11 0-16,0 15 0 0,0-15 0 15,0 0 0-15,0 0 0 0,28-5 0 0,-10-5 0 16,5-8-73-16,7-5-147 0,2 1-64 16,12-5-411-16,2 3-55 0,4 0-967 0,6 1-1706 15</inkml:trace>
  <inkml:trace contextRef="#ctx1" brushRef="#br0" timeOffset="23081.02">27647 8357 6365 0,'0'0'104'0,"11"-5"5"16,-11 5 78-16,0 0 31 0,0 0-18 15,0 0-19-15,14-10-24 0,-14 10-98 0,0 0-34 16,0 0-19-16,20-7-22 0,-5 3-43 16,3 1-225-16,2-4-119 0,-2 2-106 15,8-1-191-15,4 4 2 0,4 2 62 0,9-2-515 16,4 2-975-16</inkml:trace>
  <inkml:trace contextRef="#ctx1" brushRef="#br0" timeOffset="23199">28301 8280 4555 0,'11'0'158'0,"-11"0"-12"0,0 0-18 0,23 0-15 15,-23 0-14-15,13 2-21 0,-13-2-39 16,0 0-38-16,0 0 4 0,24 5-4 16,-14-2-36-16,-10-3-27 0,20 0-54 0,-2 0-60 15,-18 0-60-15,39 0-42 0,-15 0-38 16,4-3-3-16</inkml:trace>
  <inkml:trace contextRef="#ctx1" brushRef="#br0" timeOffset="23364.68">28710 8282 3436 0,'33'0'106'0,"-4"4"44"16,-8-4 38-16,-2 1 16 0,-5 5 17 0,-1-4-8 16,1 3-17-16,-14-5-24 0,12 10-14 15,-6-2-25-15,-6-8-17 0,10 13-24 16,-10-13-28-16,3 11-24 0,-3-11-29 0,6 10-22 16,-6-10-46-16,0 0-31 15,7 7-40-15,-7-7-32 0,0 0-29 0,0 0-29 0,0 0-17 16,0 0-25-16,0 0-51 15,0 0-147-15,0 0-76 0,0 0 34 0,-37-15-136 16,14 15-50-16</inkml:trace>
  <inkml:trace contextRef="#ctx1" brushRef="#br0" timeOffset="24164.96">24148 11357 3300 0,'0'0'211'0,"9"-12"15"16,-9 12 0-16,5-9-6 0,-5 9 2 0,0 0 6 16,2-11 0-16,-2 11-11 0,0 0-7 15,0 0-14-15,0 0-34 0,0 0-7 16,0 0-17-16,0 0-19 0,0 0-7 15,0 0-10-15,0 0-7 0,-27-2-18 16,27 2-7-16,-23 8-8 0,9-3-4 0,-5 1 1 16,19-6-9-16,-38 10-10 0,17-5-13 15,-1-1 0-15,-5 1-4 0,4-1-5 0,-2-2 7 16,2 2-1-16,1-4-5 0,0 0 3 16,22 0 6-16,-44-4 15 0,28 4 7 0,-2 0-1 15,18 0 6-15,-24-2 18 0,24 2 15 16,-24 0 8-16,24 0 1 0,-19-4-65 0,19 4-1 15,-17 0-1-15,17 0 1 16,-15-1-2-16,15 1 0 0,0 0-2 0,0 0 1 16,-15 5 3-16,15-5 4 0,0 0 2 15,0 0 1-15,10 36 1 0,-3-19 1 0,6 8 0 16,4-2 0-16,0 6 4 0,5-5-1 16,-1 6-23-16,7-4-20 0,-1 1 0 15,-1-5 0-15,0 1 0 0,-4-5 0 0,1-1 0 16,-2-4 0-16,-1 2 0 0,-3-6 0 15,0 1 0-15,-2-6 0 0,0 1 0 0,0-5 0 16,0 0 0-16,-2-5 0 0,-3-3 0 16,2-1 0-16,-5 1-8 0,0 1-114 0,-5-3-21 15,-2 10-15-15,-11-17-25 16,-5 10-446-16,-3 1-120 0,-6-1 61 0,-5 5-860 16,-2-2-1386-16</inkml:trace>
  <inkml:trace contextRef="#ctx1" brushRef="#br0" timeOffset="24397.75">23531 11693 4963 0,'0'0'-78'0,"0"0"54"0,-9 7 88 16,9-7 65-16,0 0 43 0,0 0 28 15,0 0 18-15,27 38-8 0,-11-20 21 0,3-3 17 16,6 7 2-16,0-1-10 0,0 6-19 16,-3-5-20-16,5 1-21 0,-5-2-45 0,0 1-89 15,-4-3-6-15,0-6-7 0,1 5-10 16,-8-3-10-16,2-2-12 0,0 1-7 15,-6-5-17-15,3-1-14 0,-2-1-12 16,-3-4-54-16,-5-3-173 0,17 3-71 0,-17-3-76 16,20-16-113-16,-9 4-153 0,1-4 19 15,4-6-554-15,0 2-1080 0</inkml:trace>
  <inkml:trace contextRef="#ctx1" brushRef="#br0" timeOffset="24848.1">24446 11607 4043 0,'0'0'-26'0,"0"0"36"0,0 0 34 15,10-8 18-15,-10 8 10 0,0 0-2 0,7-9-11 16,-7 9 10-16,0 0-9 0,12-18 4 16,-12 18-9-16,18-20 8 0,-8 9-15 0,3-2-6 15,-4-1 4-15,4 0 0 0,0-5 5 16,3 2 2-16,0-2 6 0,3 2-5 0,-3-1 4 15,4 1 0-15,6-4 2 0,-2-2 0 16,2 3-4-16,0 3-4 0,2-2 10 16,1 2 3-16,-5-1-1 0,-5 5 8 0,1 3 2 15,-2 3-5-15,-6-3-2 0,2 6 0 16,-3 4 21-16,-11 0 12 0,26 15 16 16,-9 1 16-16,-5 4 7 0,0 8 14 15,4 8 11-15,-3 11 19 0,-3 0 2 0,8 11 8 16,-7 2-17-16,2-1-117 0,2 6-3 15,-1-2-2-15,-4-3-6 0,4 2-3 0,-1 0-5 16,-4-13-3-16,1-3-3 0,-3-1-6 16,0-4-2-16,3-10-2 0,-7-5-3 15,2-4-3-15,-3-7-1 0,-1 5-6 0,5-11-11 16,-4-2-13-16,-2-7-19 0,0 0-23 16,0 0-23-16,7-30-24 0,-3 4-21 15,4-4-66-15,1-7-294 0,0-5-34 0,5 1-77 16,-5-4-96-16,3 4 29 0,4 0-556 15,-2 3-1075-15</inkml:trace>
  <inkml:trace contextRef="#ctx1" brushRef="#br0" timeOffset="25114.68">25517 11469 3600 0,'11'-13'-118'0,"-2"2"40"16,-1 1 37-16,0 5 36 0,-8 5 30 0,7-9 10 16,-7 9 17-16,0 0 16 0,0 0 4 15,4-11 14-15,-4 11 15 0,0 0 13 0,0 0 22 16,0 0 9-16,-39 28 8 0,18-10-4 15,-2 3 9-15,-3-2 1 0,-4 7 1 0,-6 4 2 16,-1 2 5-16,-4 0 2 16,0 1-20-16,-1-3-12 0,-3 4 2 0,2-2-14 15,0 0-8-15,-1-2-13 0,3-2-4 16,-1 0-11-16,3-4-14 0,4-4-3 16,1-2-3-16,2-1-15 0,6-7-1 0,4-1-13 15,-2 0-1-15,4-1-26 0,4-7-27 16,1-2-55-16,15 1-78 0,-27-12-80 0,18 3-106 15,2-6-117-15,0-2-242 0,2 0 45 16,10-4 82-16,4-7-450 0,5-4-641 16</inkml:trace>
  <inkml:trace contextRef="#ctx1" brushRef="#br0" timeOffset="25297.57">25946 11396 3985 0,'33'11'124'0,"-8"-5"16"0,1-2 3 16,-3 7-16-16,-2-5-10 0,1-2-26 16,-1 1-43-16,-2 0-62 0,-3 6-69 0,0-6-93 15,0 0-111-15,-2-1-233 0,-1 4-19 16,-4-3-1-16,1 2-159 0,-10-7-189 16</inkml:trace>
  <inkml:trace contextRef="#ctx1" brushRef="#br0" timeOffset="25466.13">26276 11666 2730 0,'-9'19'149'0,"4"2"51"0,-7-3 35 16,3 9-12-16,0-1 1 0,-7 6 1 15,1 1-1-15,4 5-20 0,-2-2-17 16,-3 1-18-16,4 3-15 0,-1-3-20 0,1-2-15 16,1 1-17-16,0-8-29 0,1 1-54 15,3 0-76-15,-4-2-83 0,-1-5-95 0,1 3-103 16,-2-1-154-16,-4-3-70 0,6-3 8 15,-8 1-273-15,0-4-310 0</inkml:trace>
  <inkml:trace contextRef="#ctx1" brushRef="#br0" timeOffset="27098.21">21536 14102 3159 0,'-26'-8'115'0,"0"-1"31"0,7 3 58 16,5 1 19-16,-2 3 29 0,3 0 25 15,13 2 10-15,0 0 16 0,-26-12 10 0,26 12-15 16,0 0-19-16,-16-3-2 0,16 3-11 16,0 0-2-16,0 0-15 0,0 0-13 15,0 0-3-15,36 24-49 0,-15-10-118 0,5-1-3 16,4-4-5-16,8 6-4 0,14 0-2 15,5 4-6-15,3-4-2 0,5 0-3 0,-1-3-5 16,1 2-2-16,1-4-3 0,-8-5-5 16,-1 2-4-16,-15-5-1 0,-1-2-4 15,-8 4-2-15,-8-2-15 0,-4 0 0 16,-1-2 0-16,-6 0 0 0,2-4 0 0,-16 4 0 16,20-11-30-16,-10 4-27 0,-7-1-24 15,-1 0-28-15,-2 8-25 0,-2-14-24 0,2 14-252 16,-10-14-300-16,-1 10-13 0,-3-5 17 15,-5 8-693-15,-4-3-1246 0</inkml:trace>
  <inkml:trace contextRef="#ctx1" brushRef="#br0" timeOffset="27567.65">21488 14284 4638 0,'-12'-4'-42'0,"12"4"37"0,0 0 14 16,0 0 25-16,-34-4 31 0,34 4 8 0,0 0-12 15,0 0-2-15,0 0 8 0,0 0 13 16,-5 10 3-16,5-10-12 0,0 0 4 16,0 0-13-16,17 22 1 0,-8-10-11 0,-2-3 2 15,3 0-11-15,0 2-6 0,0-2-3 16,1 7-5-16,1-3-6 0,-3 2-3 0,3 2-8 16,-5-6 2-16,1 4 0 0,-6 0-2 15,-2 4-2-15,-2-2-3 0,-7 5-4 16,-5 2-1-16,-6 5 2 0,-8-1 2 15,-6 2-1-15,-4-1-4 0,-1 0 6 0,-6-1-5 16,0 0 4-16,-2 1-1 0,0-2-2 16,2-2 2-16,2 5-2 0,-2-6 3 15,3 1-1-15,9-5 5 0,1 1 0 0,4-3 19 16,8-6 9-16,2 1 16 0,4 0 18 16,4-3 26-16,6 0 2 0,4-10 13 0,8 23 0 15,7-10-3-15,8 4 8 0,7 0-16 16,1 0 0-16,7-2-6 0,1 0-7 15,10 3-3-15,-1-1-22 0,-8-3-14 0,1-5 1 16,-4 4-2-16,4-1-10 16,-8-3 0-16,-6-2-8 0,-2 1-10 0,-2-3-19 15,-6 1-27-15,-1-3-30 0,2-3-40 16,-18 0-55-16,24 4-64 0,-7-8-44 0,-17 4-49 16,28-9-36-16,-11 2-47 0,3-8-192 15,1 1-67-15,2 0 68 0,5-5-468 0,4-2-727 16</inkml:trace>
  <inkml:trace contextRef="#ctx1" brushRef="#br0" timeOffset="27998.24">23017 14299 4095 0,'0'0'95'16,"5"-13"71"-16,-5 13 34 0,3-10 7 0,-3 10-1 16,19-17-1-16,-2 8-12 0,6 0-8 15,7-5-25-15,5 1 5 0,1 0-1 16,1 6-17-16,2 1-3 0,-1 2-10 15,1 2-20-15,-5 4 6 0,-2 0-19 0,3 6 9 16,-5 4-9-16,2 4 3 0,-5 3-4 16,1 3-11-16,-2 1-7 0,-8 3-4 15,1 0 1-15,1 6-54 0,-4-2-4 0,-1 6-4 16,-2 0 0-16,0-1-1 0,-3 2-3 16,-3-3 2-16,-1 0-4 0,-3-2-3 0,1 3-1 15,0-1-1-15,-4-10-7 0,2 4-7 16,0-1-8-16,-2-5-10 0,-2-5-16 0,2 2-22 15,0-6-208-15,2-4-68 16,-2-9-92-16,0 12-101 0,0-12-157 0,0 0 5 16,0 0-550-16,0 0-1092 0</inkml:trace>
  <inkml:trace contextRef="#ctx1" brushRef="#br0" timeOffset="28231.07">24003 14419 4056 0,'2'-17'-13'16,"5"8"43"-16,-7 1 39 0,0 8 1 15,0 0 9-15,0 0 7 0,0 0 18 16,-14-13 7-16,14 13 14 0,0 0 5 0,0 0 2 16,-58 28-2-16,29-13-8 0,-2 7-5 15,-10 1-6-15,-4 7-18 0,-2 0-8 16,-1 4-14-16,-9 0-4 0,1 1-7 16,-2 0-8-16,1 3-3 0,3-2-13 0,4-4 0 15,0-4-18-15,6-2-45 0,10-9-55 16,6-2-87-16,5-7-123 0,2-7-168 15,10-2-178-15,11 1 61 0,-11-14-456 0,11 14-686 16</inkml:trace>
  <inkml:trace contextRef="#ctx1" brushRef="#br0" timeOffset="28380.95">24026 14313 4370 0,'25'-10'130'0,"-3"2"-12"0,-2 1-12 16,1 3-12-16,-3 4-33 0,5 0-70 15,-2-4-86-15,4 4-89 0,-9 0-89 16,3 0-108-16,0 4-141 0,-6 0-12 0,0-1-255 16,1-1-274-16</inkml:trace>
  <inkml:trace contextRef="#ctx1" brushRef="#br0" timeOffset="28547.94">24379 14396 3012 0,'4'23'119'0,"-8"-12"23"0,4 2 18 0,0 0 7 16,-2 4 7-16,0 2-4 0,-6 3 0 15,3 6-15-15,-2 1-5 0,-5-1-20 0,4 2-15 16,-4 3-6-16,0-2-15 16,-1-5-20-16,6 0-1 0,-3-6-27 0,4 1-55 15,-1-4-63-15,3-2-82 0,3-9-110 16,1-6-137-16,0 0-144 0,0 0 26 16,0 0-343-16,0 0-343 0</inkml:trace>
  <inkml:trace contextRef="#ctx1" brushRef="#br0" timeOffset="28748.84">25046 14280 3746 0,'0'0'250'0,"0"0"51"0,19-9 30 16,-13 5 38-16,-6 4-16 0,24-8-25 0,-9 4-32 16,4-1-7-16,2-1-25 0,2-1-21 15,2 0-25-15,1 1-23 0,3 0-20 0,-1 1-30 16,0-2-81-16,-2 1-49 0,0 2-18 15,-3-4-36-15,-4 6-179 0,-5 2-118 0,0-2-119 16,-14 2-166-16,14 4-76 0,-14-4 30 16,12 17-553-16,-12-9-1077 0</inkml:trace>
  <inkml:trace contextRef="#ctx1" brushRef="#br0" timeOffset="28914.5">25180 14445 4229 0,'-16'6'60'0,"16"-6"81"16,-16 7 69-16,16-7 50 0,0 0 10 0,0 0-7 15,0 0-31-15,0 0-32 0,41 21-19 16,-18-16-16-16,0 1-26 0,5-2-24 16,1 2-52-16,-5-3-72 0,3 1-87 0,-3 2-102 15,4-1-116-15,2-3-116 0,0 2-248 16,2-4 57-16,6-2 58 0,16-2-434 0,5-11-596 16</inkml:trace>
  <inkml:trace contextRef="#ctx1" brushRef="#br0" timeOffset="29131.06">26919 13995 4815 0,'16'-2'405'0,"-7"-4"12"0,-9 6-28 16,0 0-10-16,14-9-16 0,-14 9-33 16,10-2-29-16,-10 2-112 0,0 0-114 15,0 0-9-15,15-5-17 0,-15 5-20 0,0 0-29 16,0 0-27-16,15-4-28 0,-15 4-26 15,0 0-40-15,0 0-263 0,0 0-53 0,11 9-65 16,-11-9-164-16,0 0-41 0,0 0 83 16,-19 23-504-16,10-16-918 0</inkml:trace>
  <inkml:trace contextRef="#ctx1" brushRef="#br0" timeOffset="29414.34">26447 14120 3810 0,'-17'0'11'0,"17"0"38"0,0 0 56 15,-23 0 35-15,23 0 22 0,0 0 12 16,0 0 2-16,0 0-4 0,0 0-4 0,0 0-11 16,0 0-15-16,0 0-8 0,0 0-17 15,44 23-25-15,-44-23-8 0,28 8-6 16,-15-4-10-16,2-1-6 0,5-1-3 0,-20-2-11 16,32 5-2-16,-17-5 0 0,-15 0-7 15,40 3-6-15,-19-3-2 0,1 4-2 16,-22-4-5-16,36 1-2 0,-18-1-4 15,-18 0-2-15,34 4 0 0,-17-2-2 0,-17-2-3 16,24 5 5-16,-13 3-2 0,-2 5 1 16,-2 2 10-16,-3 0 2 0,-1 9 6 15,-3 5 4-15,-3 10 9 0,-1 4 9 0,-6 7-3 16,-3 9 19-16,-1 4 3 0,4 1 38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8:41:59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12695 7744 3464 0,'-44'15'-43'0,"7"6"-57"16,0-1-14-16,2 10 8 0,-4 4-1 15,3-6 27-15,4-6 21 0,2-1 21 0,4-4 25 16,-1-2 33-16,8-2 23 0,-3-3 3 16,2 3-3-16,-7-4-8 0,1 7-6 15,2-4-13-15,-6 7-32 0,2-6-26 16,-4 4-26-16,0 1-22 0,0 0-4 15,1 0-20-15,-4-3-8 0,5 0 15 0,4 0 5 16,0-2 4-16,3-5 14 0,2-1 7 16,9-1-2-16,-4-4-3 0,0 2-29 0,2-4-27 15,-2 0-79-15,16 0-212 0,-32 0-72 16,9 1 343-16,3 1 53 0</inkml:trace>
  <inkml:trace contextRef="#ctx0" brushRef="#br0" timeOffset="400">11241 8394 928 0,'-34'12'142'0,"8"-7"-15"0,-3 1-1 16,5-1 12-16,2 1 4 0,1 0-1 0,0-2 7 16,-1-3-22-16,3 5 18 0,-2-4 3 15,1 3-4-15,20-5 2 0,-30 6-6 16,17-4-5-16,13-2-9 0,-29 9-11 0,29-9-13 16,-24 2-22-16,9 0-17 0,1 0-11 15,-2 2-20-15,-3 0-12 0,-3 1-26 0,1 3-7 16,-1-1-32-16,-7 1-7 0,6 3-11 15,-7-4-31-15,-7 2-11 0,7 3-5 16,3-4 8-16,-3-3 3 0,5-1-3 0,-5 0 5 16,-1-4 3-16,-1 0 14 0,0-6 9 15,-5-1 0-15,0-5 19 0,2 1-5 0,-3-2 2 16,3 0 10-16,1-3-2 16,-8 6 3-16,5 2 8 0,2 4 14 0,-4 2 0 15,-3 2-4-15,3 2 12 0,-1-2 3 16,3 4-8-16,1 8 12 0,2-3-3 15,2 2 2-15,4-4 12 0,4-3 13 0,3 2 16 16,2-1 5-16,3-3 6 0,0-2-7 16,0 0 0-16,16 0-9 0,-30-2 1 0,13-3-8 15,-6-5-11-15,1-3-14 0,-1-1-34 16,-1-7-14-16,-1 0-32 0,4-3-28 16,0-4-37-16,-2-1-35 0,8 7-4 15,2 1-146-15,2 3 98 0</inkml:trace>
  <inkml:trace contextRef="#ctx0" brushRef="#br0" timeOffset="682.96">8952 10470 1108 0,'-20'36'-27'0,"1"-4"13"15,1 3-6-15,1 5-12 0,1-3-8 16,-4 3-21-16,6 1-62 0,0 0-185 15,1 2 142-15,2 0 56 0</inkml:trace>
  <inkml:trace contextRef="#ctx0" brushRef="#br0" timeOffset="1183.52">8756 11741 565 0,'-13'7'129'0,"2"4"-17"0,11-11-2 16,-12 22-26-16,3-11 6 0,4 4-11 15,0 2-16-15,-4 4-3 0,4 1 3 16,1 1-7-16,-1 1-16 0,1 0-5 0,0-1 11 16,2 3-14-16,-4 0 2 0,3-1-8 15,-1-3-3-15,0 2 0 0,3-7 2 16,-1 2-7-16,0-8 22 0,0 0 7 15,0 1-1-15,2-12 16 0,-2 18-2 0,0-6-14 16,2-12 5-16,-6 15-8 0,3-6-5 16,-1 6-7-16,-1 4-2 0,-3-3 1 15,5 5-4-15,-6 0-3 0,4-4-1 0,1-2 0 16,-1 1-1-16,-2 0-4 0,2-3 5 16,1-2 23-16,1 1 14 0,-3-3 15 0,6-9 3 15,-5 13-7-15,5-13 2 0,-9 9-11 16,9-9-6-16,-9 10-9 0,9-10 0 15,0 0-8-15,-10 7-2 0,10-7-2 16,0 0-9-16,-9 7 0 0,9-7-1 16,0 0-3-16,0 0-8 0,0 0-8 0,0 0-5 15,0 0-1-15,0 0-2 0,0 0-2 16,-9-24 5-16,9 24 0 0,0-22-5 0,0 5 2 16,0-2-5-16,0-3-14 0,0-1-21 15,-2-5-17-15,2 0-7 0,0-2-43 16,0 0-26-16,0-6-29 0,0-5-101 0,2-8-191 15,2-2-27-15,6 3 110 0,6-10 96 16</inkml:trace>
  <inkml:trace contextRef="#ctx0" brushRef="#br0" timeOffset="1533">17335 12883 1132 0,'48'13'-54'0,"3"6"10"16,7-4-10-16,-2 6 17 0,4-3 4 15,0-1 8-15,0 2 23 0,2-2 0 0,-2-2 1 16,-4 0-1-16,0 0 13 0,-1-2 1 16,-1 0-1-16,-4 1-4 0,-6-5-12 0,-5 0-20 15,0 0-130-15,-10-5-329 0,1 0 397 16,1 2 31-16</inkml:trace>
  <inkml:trace contextRef="#ctx0" brushRef="#br0" timeOffset="2066.11">21722 12849 521 0,'-4'-33'152'0,"-3"4"-46"0,-1 1-16 15,3-2-18-15,-3 1-24 0,0-2-31 0,5-2-25 16,-3-1-80-16,3-10-166 0,1 6-341 15,6-10 572-15,5 0 8 0</inkml:trace>
  <inkml:trace contextRef="#ctx0" brushRef="#br0" timeOffset="2266.36">22011 11007 550 0,'11'-62'119'0,"4"1"-56"15,2-2 4-15,5-1 8 0,1 2-14 0,4-2-7 16,0 2-12-16,3 3 10 0,0 1-21 16,2-1 0-16,8 8-2 0,-3 5 0 0,6 2-12 15,2 2-5-15,5 2-16 16,1-1-33-16,4 2-38 0,-1 1-107 0,0 0-123 16,8 4-296-16,0 5 590 0,3 0 4 15</inkml:trace>
  <inkml:trace contextRef="#ctx0" brushRef="#br0" timeOffset="3333.57">25517 9193 337 0,'15'-3'82'0,"-15"3"-8"16,17-4 3-16,-17 4 22 0,13-6-43 16,-13 6 5-16,0 0 2 0,11-2-9 0,-11 2-7 15,0 0-2-15,0 0-15 0,0 0 8 16,15-5-7-16,-15 5-3 0,0 0-13 15,0 0-1-15,0 0 12 0,18 1-14 0,-18-1-4 16,0 0 9-16,0 0-6 0,14-7-1 16,-14 7-2-16,2-9-2 0,-2 9-10 15,0 0-1-15,-2-21-6 0,2 21 7 16,-5-15 2-16,5 15-10 0,-9-15 10 0,6 8-7 16,3 7 9-16,-7-12 0 0,7 12-6 15,0 0 3-15,-4-13 12 0,4 13 2 16,0 0 3-16,0 0 6 0,-4-9 4 0,4 9-4 15,0 0 12-15,-5-10-4 0,5 10-8 16,0 0-5-16,-10-11 12 0,10 11 13 0,-11-7-27 16,11 7 26-16,-17-8 9 0,6 2-1 15,-4 3 8-15,1-7-7 0,0 5 20 16,-2-1 2-16,0-5 12 0,-1 2-29 16,0-1 2-16,0-1-2 0,3 0-14 15,-2 1 8-15,-1-3 3 0,6 4-13 0,-5-4-10 16,-2 0 7-16,6 3-3 0,-8-5-8 15,8 0-4-15,-6 2 0 0,6-2-4 0,-6-4 2 16,-1 4 7-16,6-2-7 0,-1-2-8 16,-2 1-1-16,2-5 5 0,0 5-10 15,0-3 2-15,2 1 3 0,1 3-3 0,4-6-4 16,-5 1-2-16,5 3-2 0,-1 0 1 16,-2-2 2-16,5 1-3 0,-1-3-2 15,-3 4 9-15,4-3-3 0,-3-1-5 0,-1 5 8 16,1-3-1-16,3 0-7 0,-9-1 5 15,7 1-5-15,-4 0 4 0,-1 1 0 16,5-1-5-16,-6 0 1 0,-2 1-3 16,6-2 5-16,-9 1 2 0,4 2 0 0,0-2-7 15,-2-3-4-15,-3 6 0 0,-1-9-1 16,-3 5 2-16,2-4-3 0,-2 3-3 0,1-2-2 16,0 1 6-16,-1-4-2 0,3 4 0 15,1-4 3-15,6 5-2 0,-4-3 3 16,8 7 6-16,-5-5-2 0,5 3-1 0,0 4-3 15,2-3-2-15,2-1-5 0,-2 6-16 16,5-6 6-16,0 4 9 0,2-1-6 16,2 1 7-16,0-2-4 0,-1-2 0 15,7-1 5-15,-5 2 1 0,6-3-5 0,-2 2 4 16,4 3 1-16,-3-5 2 0,1 4 3 16,-2 1 1-16,7 2 5 0,-3 2-13 15,0-1 8-15,1 2-4 0,2 3 7 0,0-1 0 16,0 3-8-16,6 1 4 0,-4 1 4 15,3 3 5-15,-1-1 2 0,5 2 2 0,-6 2-11 16,5 2 0-16,1 2 3 0,5-1 13 16,2 12-14-16,-2-1-5 0,2 4-3 15,-2-1 8-15,-5 3 9 0,-1 5-15 0,-1 1 9 16,-8-1 0-16,-3-1 0 16,-7 0 0-16,-1 3 3 0,-4 1 3 0,-3 2-6 15,-9 5-5-15,-2-1 13 0,-9 1-9 16,-8 3 0-16,-7-2-7 0,-3-3-12 15,-2-2-3-15,0-2-43 0,-3-2-25 0,-3-7-43 16,-4-5-169-16,10-7-194 0,2-3 276 16,0-2 70-16</inkml:trace>
  <inkml:trace contextRef="#ctx0" brushRef="#br0" timeOffset="3565.51">24747 7131 629 0,'9'0'8'0,"-9"0"-1"16,0 0 14-16,2 33 17 0,-6-8 32 15,-12 16 29-15,-2 16 18 0,-6 2 6 16,-17 26-32-16,-5 5 4 0,-3 5-9 0,-4 10-6 16,-6 2-4-16,3 0-7 0,-1-4-1 15,1 2-12-15,6-3 1 0,3-5-26 0,2-5-22 16,3-10-20-16,10-18-30 0,2-6-56 15,9-11-75-15,0-15-277 0,10-10-90 16,1-5 360-16,10-7 62 0</inkml:trace>
  <inkml:trace contextRef="#ctx0" brushRef="#br0" timeOffset="3749.77">24910 7911 946 0,'-68'24'99'0,"-24"15"-4"16,-17 10-21-16,-9 9-19 0,-34 25-3 16,-5-2-5-16,-4 5-6 0,-2 5-16 15,-5 3-27-15,0-4-32 0,9-2-29 16,3-7-30-16,28-18-246 0,11-2-224 16,2-7 445-16,7-5 41 0</inkml:trace>
  <inkml:trace contextRef="#ctx0" brushRef="#br0" timeOffset="8065.75">12122 12064 957 0,'-22'-21'191'0,"1"1"-22"15,2 4 11-15,0 2 29 0,0-1-10 16,-3 2-47-16,3-3-16 0,-2 3-13 15,-1 0-1-15,-2 4-6 0,3-5-2 0,-7 4-16 16,1 4-10-16,2-2-6 0,-5 3-8 16,2-1-10-16,-4 4-5 0,-5 2-8 0,4 0-6 15,1 2-17-15,-9 0-3 0,2-2-8 16,-3 4-6-16,-1-3 1 0,2 3 0 16,-1-4-3-16,2 0-2 0,-1 0-3 0,1-4 4 15,8 3 0-15,0 1-4 0,0-4-1 16,7 4-5-16,4 0-10 0,-2 0-9 15,0 0-13-15,1 4-4 0,3 1 4 16,0-1-7-16,-1 2-8 0,5 3 8 0,-5-1 3 16,8 1-1-16,-3-4-6 0,2 3 4 15,2-2-4-15,5 1 4 0,6-7-3 16,-17 11 3-16,11-3 2 0,6-8 6 0,-9 13 2 16,9-13-10-16,-8 15-3 0,8-7-21 15,0-8-7-15,-2 14-11 0,2-14-14 0,2 21-20 16,3-11-8-16,-3 0-32 0,-1-2-135 15,-1-8-137-15,8 17 109 0,-7-9 85 16</inkml:trace>
  <inkml:trace contextRef="#ctx0" brushRef="#br0" timeOffset="9232.45">10873 12100 1166 0,'0'0'36'0,"0"0"8"16,0 0 21-16,-32-19-13 0,32 19 2 0,-17-8-4 15,4 4 3-15,2-1-12 0,-2-1 4 16,0-1-17-16,-3 1-1 0,4 2 4 0,-6-2-6 15,4 1 5-15,-5-2-5 0,1-1-4 16,0 4 1-16,-3-5-5 0,3 1 10 16,-3 1-14-16,-2-1-4 0,-2 1 0 0,2 0-1 15,-3-5-3-15,1 3-4 16,-1-1 7-16,2-1 0 0,-2 2-11 0,0-2 4 16,-3-2 3-16,3 3-6 0,1-3-2 15,-1 4 10-15,2-1 7 0,0-1-14 0,-4 1 1 16,3 3-4-16,-1 0 4 0,2-1 10 15,-2-1-6-15,-3 1-4 0,1 4 6 16,0-1-4-16,-2-3-4 0,2 2 3 0,-2 1 3 16,0 1 1-16,0-1-8 0,1-1 0 15,-2 2 4-15,2 1-6 0,-2 0 11 0,-1 2 3 16,-2-3-5-16,2 2 4 0,-7-2 3 16,-1 1-6-16,1-1-3 0,-2 2 2 15,2 0-2-15,-3 0 7 0,3 2-4 16,5 0 11-16,-5-5-7 0,7 5-4 0,-2-4 0 15,5 4 16-15,-1 0-5 0,-2-2 6 16,2 2-3-16,5-4 0 0,1 4 13 16,1-2-5-16,-4 1 3 0,7-5-9 0,-2 0 7 15,-5-1-5-15,1-1 3 0,-1-1-7 16,-1-4 2-16,1 3-6 0,4-3-3 16,-3 0 5-16,3 0-5 0,-7 2 6 0,2-8-1 15,6 4-13-15,-4-4 13 0,1 1 1 16,1-7 2-16,4 2-2 0,-1 1 7 0,3 0-2 15,2-5 0-15,-1-1-5 0,0 0-1 16,4 4 0-16,0-10-4 0,-3 2-1 16,6-2 1-16,-1-1 2 0,-1 1-7 15,1-4-3-15,2 1 4 0,-5-4-2 16,9-1-2-16,-4 3 0 0,2 5 0 0,4-1-5 16,-1-1 7-16,0 0-1 0,4-1 1 15,6 2 9-15,-3-1-9 0,4-9-3 0,4 4 3 16,-4-3-4-16,7 3 3 0,2-6 6 15,1-3-3-15,1-1 28 0,3 0-5 16,6 1 0-16,-3 1-2 0,6-2-7 0,-1 7-3 16,1-4-3-16,3 3-3 0,3 3 1 15,-3 0 1-15,5 5-1 0,-6-1-2 16,-2 8-2-16,-2 2-2 0,-2 2 0 16,4-2 2-16,-2 3 10 0,1 3-4 0,-6-1 0 15,4 5-3-15,1 1 4 0,-5-2-7 16,1 7-2-16,4-1 0 0,6 1-2 15,0 0 0-15,5 3-3 0,0-1-1 0,5 1 2 16,-4-2 2-16,8 4-3 0,-2-1 1 16,0 2 2-16,2 4-8 0,-3 1 8 0,2 1-6 15,4 1 1-15,7 5 3 0,-2 4-2 16,-4-3 2-16,5 4-3 0,-3 0 0 16,6 2 4-16,-3 0-3 0,1 2 1 0,4 5-1 15,-9-6-2-15,6 3 4 16,-5 2-4-16,-3 0 2 0,-3-1-2 0,-12-2-1 15,-2 4 4-15,-3 1-4 0,-1 1 1 16,-7 5-1-16,4-5 4 0,-8 4-4 0,-1 4 6 16,-3 2-6-16,-2 2 2 0,3 1 3 15,-9 1 0-15,0 1-5 0,0-3 5 16,-5 2-3-16,5 1 3 0,-7-1 0 0,0 3-1 16,-2 1 0-16,-6 5-1 0,-3 1-1 15,0-1 2-15,-7 12-4 0,-2-7 2 0,0 5 3 16,-7-4-2-16,-3-1-3 0,2-1 5 15,-2-4 1-15,-4 1 7 0,-1-1 4 0,-1-1 5 16,2-3 6-16,-5-3 7 0,1-2-7 16,-4 1 3-16,-2-2 4 15,-3-3-2-15,-2 0 6 0,0-4-6 0,-1 1-2 16,1-3-2-16,1-2-4 0,2-2-2 16,4 3-4-16,2-8 2 0,4 1 0 0,1-1-5 15,1-1 2-15,0-2-10 0,2 3-14 16,4-6-15-16,4-3-12 0,2 3-14 0,3-3-16 15,6-3-13-15,-1-1-25 0,3 0-23 16,11-4-30-16,-15 8-48 0,15-8-54 16,0 0-204-16,0 0-29 0,0 0-23 0,0 0 126 15,0 0 370-15</inkml:trace>
  <inkml:trace contextRef="#ctx0" brushRef="#br0" timeOffset="10182.61">11299 11890 1403 0,'-19'3'32'16,"1"-1"-3"-16,-2 2 16 0,1-4 7 0,1 0 2 15,-1-4-8-15,-4 4-10 0,3-2 10 16,-2-1 0-16,2 3-2 0,2 0-2 0,-1-3 1 16,5 2-6-16,-6-5-6 0,10 4-9 15,-8 0-3-15,4-3-1 0,14 5 4 16,-27-8-2-16,15 3-4 0,0-1 2 0,-1-1-7 15,-2-1-5-15,0-2 11 0,0-3-6 16,-2 0-5-16,0-2-1 0,-1-6 2 16,0 1 2-16,-4-2-4 0,0-5-7 15,3 3 9-15,-2 0-4 0,3-7 4 0,-5 1 2 16,4 1-12-16,-1-1 10 0,2-2-10 16,-3-4 8-16,3 0 2 0,3-1-4 15,-3-1-6-15,0 1 11 0,6-4 1 0,-2-1-5 16,1-3 8-16,2-1-23 0,1-3 15 15,-1-9-5-15,2 5-3 0,1-11-1 0,1 1 2 16,0 6 2-16,3-1-5 0,0 2 3 16,0-2-4-16,4 2 15 0,0 0-11 0,4 3 3 15,0-4 2-15,3 9-5 16,2 1 4-16,3 0-2 0,6 4-3 0,5-2 1 16,3-4 14-16,3 6-14 0,1 2-1 15,3 4-2-15,3-3 11 0,1 4 2 16,2 5-14-16,5 0 6 0,-3 4-2 0,4-1 3 15,2-1-1-15,2 5-1 0,-3 1 0 16,3 1 2-16,4 1 1 0,-3 4-1 0,1-2 4 16,6 2 0-16,3 4 0 0,3 1-8 15,6 0 11-15,-1-3-11 0,7 9 6 16,-4-1 5-16,0 1 3 0,0 1-10 0,-3 3 7 16,0 2-1-16,-8 0 3 0,-10 0-2 15,-1 2-4-15,-5 1 4 0,-2-1-1 16,-4 0-2-16,-6 4 1 0,-1-1 4 15,-2-3 4-15,-1 6 0 0,-2-1-4 0,-1 5 14 16,-3-3 1-16,0 4-1 0,5 4-9 16,-5 4 3-16,5 1 0 0,-5 1-4 15,0 7-1-15,-2-4-2 0,1 6-3 0,-2 0 3 16,4 7 1-16,-3 6-7 0,7 4 9 16,-5 3-3-16,1 5-2 0,1 5 3 0,-2 3 1 15,1 1-6-15,0 5 1 0,-5 2-5 16,1 4 6-16,-2 0 0 0,2-4 2 15,-10 0 2-15,1 2-4 0,-6-2-5 0,-4-9 7 16,-2 4-6-16,-7 3 0 16,-1-2 12-16,-11-6 6 0,1-2 1 0,-9-1-3 15,-1-4-3-15,-7-5 3 0,-3-3-6 16,-4-4 3-16,-7-3-1 0,-6 0 0 0,2-2-2 16,-21 5-8-16,2-7-16 0,-6-7-27 15,9-6-23-15,-13 0-28 0,7-8-21 16,-2-9-42-16,-4-7-184 0,2-3-131 0,-20-10 11 15,6-10 129-15,-1-3 91 0</inkml:trace>
  <inkml:trace contextRef="#ctx0" brushRef="#br0" timeOffset="12115.84">10909 11738 1346 0,'0'0'25'0,"-29"-8"21"0,9 1 8 15,-1-1 41-15,-5 0 20 0,1-3-1 16,-3 4-4-16,-5-1-22 0,-1-1 28 16,2 2-10-16,-3 1-10 0,-3-1-9 15,1 3-11-15,5-2-8 0,-6 2-2 16,2 2-9-16,-4 0-2 0,-1-3-9 0,-1 1-3 15,3 2 2-15,-5 0-10 0,-2 4 3 16,-2-2-8-16,7 0-6 0,-3 0 3 0,2 2-1 16,-1-2-7-16,4 4 6 0,5-4-4 15,2 0-8-15,-2 2 1 0,4-2 0 16,-2 0-2-16,2 0-1 0,-2 0-5 0,2-2 1 16,2-2-2-16,-1 2-2 0,-1 0 3 15,2-2-2-15,-1 1-1 0,1 1 3 0,2-3-2 16,-1 1 0-16,5 0 0 0,0 4 0 15,-1-4-1-15,0 2-3 0,1 2 3 16,0 0 0-16,-1 0-3 0,-2 2 3 0,1-2-6 16,-2 4 3-16,2-4 0 15,-3 1-1-15,3-1 2 0,-1 0-1 0,-1 0 0 16,2 0-4-16,-8 0 5 0,6 3 5 16,-2-3-6-16,0 4 4 0,3-3-4 0,2 5 0 15,2-4-2-15,0 3 0 0,0-3 8 16,6 0-8-16,0 2 2 0,0-2-2 0,15-2 4 15,-23 5-2-15,23-5 4 0,-12 2-3 16,12-2-5-16,-18 4 3 0,18-4 1 16,0 0 2-16,-22-4-2 0,22 4 2 0,-17 4-4 15,17-4 1-15,-19 0 2 16,19 0-1-16,-18 0 0 0,18 0 3 0,-25 0 0 16,14 0-6-16,-8 0 4 0,19 0-2 15,-32 0 0-15,10-4 2 0,-1 4-2 0,-2-2-3 16,-2 2 2-16,-3-2-3 0,0-1 6 15,4 1-2-15,-1-2 1 0,5 4-1 16,0-2 1-16,-1 2-3 0,6-2 4 0,0-2 1 16,2 3 0-16,15 1 5 0,-18 0-2 15,18 0 3-15,-19-2-7 0,19 2 4 0,-11-7-2 16,11 7-2-16,0 0 7 0,0 0-5 16,0 0 0-16,0 0 1 0,31-29-3 15,-9 18 7-15,6 3 6 0,11 1-1 0,3 0-2 16,6 3 2-16,11 0 4 0,9 2 1 15,5 2-4-15,4 2 2 0,5-2-2 16,27-2 1-16,3 2 2 0,8-6 5 16,8 6 6-16,7-5 1 0,5 1 6 0,7-2-1 15,3 5-3-15,-2-3-2 0,-3 4-1 16,-10 4-5-16,-4-3 1 0,-11 1-4 0,-6 2-2 16,-13-2-3-16,-14 4 6 0,-7-6-4 15,-6 3-6-15,-2-3 0 0,2 0 1 16,-8 4 0-16,-1-8 6 0,-3 4-4 0,-11-2 7 15,-3 1 3-15,-1-3-3 16,0 0 5-16,-6 0-1 0,4 1 5 0,-2-1-3 0,1 0-2 16,0-1 4-16,2-3-7 15,7 0 4-15,2 1-3 0,0-5 1 0,-9 7 5 16,5-3-3-16,-7 4-10 0,-3-1-8 16,-11 3 8-16,0-1-2 0,-9 0 1 15,2 3-4-15,-23 0-3 0,30-5 0 0,-30 5 2 16,23 0-9-16,-23 0 5 0,0 0 10 15,28 0-11-15,-28 0-4 0,0 0 13 0,25 0 14 16,-25 0 16-16,30 5 5 0,-12 1 2 16,8-4 23-16,2 0 7 0,1 1 5 0,1 0 3 15,-8-3-2-15,5 1 3 0,-5 3-6 16,-3-4 5-16,-5 3-5 0,-14-3-1 16,29 1 6-16,-29-1-13 0,19 0 1 15,-19 0 3-15,0 0-7 0,26 4-1 16,-26-4-1-16,0 0-5 0,0 0-8 0,0 0-5 15,0 0-5-15,0 0-5 0,0 0-8 16,-67-26-1-16,8 12-17 0,-14 0-1 0,-26-7-2 16,-12 2-6-16,-9-6-3 0,-12 5-3 15,-2 2 1-15,-11-3-5 0,-7 2 1 0,-2 2-3 16,-7 4-1-16,2 0 1 0,2 5-2 16,1 1-2-16,12 3 2 0,3 0 1 15,10-1 1-15,10 1 0 0,13-2 0 16,24 4 2-16,4-3-5 0,8 3 3 0,4-2 1 15,5 4 0-15,14-2 1 0,2 0 4 16,5 2-5-16,12-4 5 0,7 4 5 16,0 0 9-16,2-1 0 0,5 1 3 0,16 0 2 15,-21-4-6-15,21 4 1 0,0 0-1 16,0 0 0-16,44-32-2 0,13 14 3 0,15 1-2 16,28-4 1-16,19 1 1 0,17 4-4 15,16 3-2-15,13 4 0 0,47 7-1 16,5 6-1-16,7 9-1 0,4 7-2 0,-7 8-13 15,-9 2-33-15,-14 8-42 0,-17 5-65 16,-44-3-42-16,-9-5-32 0,-14 1-43 0,-13 1-68 16,-9-12-77-16,-26-9-222 15,-10-8 48-15,-13-14 50 0,-9-8-343 0,-6-15-355 16</inkml:trace>
  <inkml:trace contextRef="#ctx0" brushRef="#br0" timeOffset="18115.08">16960 8559 2313 0,'5'-31'-127'0,"1"3"21"0,-3 3 7 0,1 2 24 16,1 5 15-16,0-5 20 0,-3 6 40 0,1-1 9 16,3 4 54-16,-3-4-18 15,-1 2-5-15,2 0 32 0,-2 4 5 0,-1 2 11 16,-1 10 12-16,5-20-8 0,-5 20-7 16,2-16-4-16,-2 16-10 0,2-12-4 15,-2 12-10-15,2-11-6 0,-2 11-4 0,0 0-5 16,0-13-1-16,0 13-7 0,0 0-7 15,1-11-2-15,-1 11-5 0,0 0-5 0,0 0-7 16,0 0-13-16,6-14-17 0,-6 14-10 16,0 0-3-16,0 0 8 0,0 0-11 15,0 0-21-15,0 0-9 0,0 0-15 0,0 0-6 16,0 0 4-16,19 25-5 16,-19-25 14-16,0 0-6 0,5 11-6 0,-5-11 4 15,0 0 17-15,2 13 5 0,-2-13 4 16,0 0 1-16,0 0 13 0,0 0 4 0,0 0 28 15,-23 10 1-15,23-10 18 0,-22-2 18 16,22 2 18-16,-38-8 5 0,14 4 1 0,-3 1 20 16,0-4 3-16,3-3 4 0,-3 3 17 15,-3-1-8-15,0-2 9 0,-2 0-1 16,-3 0-5-16,-1-3-7 0,5 0-10 0,-8 4-2 16,4-4-11-16,-2 3-7 0,5 2 1 15,5 3-9-15,5 1-4 0,5-1-3 0,-6-1-1 16,11 4-5-16,-2-2-5 15,14 4-1-15,-26-1-6 0,26 1-1 0,-20 0-6 16,20 0-11-16,-23 1-2 0,10 3-8 16,-1-2-13-16,-2 4 1 0,-1-1-4 15,-2 1-8-15,2-1-7 0,-2 1-1 0,-1 1-1 16,1 1-8-16,0-3 4 0,1-1-5 16,-1 4 3-16,1-3-6 0,-5 1-13 0,5 2 8 15,2-3 5-15,-3 3-17 0,3-4 0 16,-2 5-10-16,-1-5 1 0,5 3 2 0,-5 1-7 15,4-1-1-15,0 4 1 0,-2-3-13 16,4 1 10-16,0 3 0 0,-5-3-8 16,8 2-7-16,-3 1-9 0,-1 1-48 15,0-4-135-15,2 0 57 0,-5 5 22 16</inkml:trace>
  <inkml:trace contextRef="#ctx0" brushRef="#br0" timeOffset="18415.78">15442 8552 727 0,'-13'7'-17'0,"2"1"23"16,-2-1-10-16,0-1 33 0,1 1 7 0,0-1-5 16,-6 1 28-16,4-1-7 0,-9 0 4 15,3 0-2-15,-8-1 0 0,0 0-3 0,-6 5 9 16,-6-4-20-16,2-2 18 0,-4 1-7 16,0 1-2-16,-3-1-4 0,-2 3-8 15,2-4-2-15,-11 1 8 0,-4 3-5 16,2 1 1-16,-1-1-8 0,-1 1-1 0,5-2-10 15,0 5 6-15,1-3-4 0,-1 0-11 16,11-1 6-16,0 3-5 0,-4 5 0 16,-3-2 8-16,4 3-23 0,0 2-18 0,3 2-15 15,0 1-14-15,1 1-17 0,9-1 9 16,1 1-16-16,3 1-7 0,0-2 7 0,3 1-3 16,3-2-1-16,1 1-7 0,5-3-17 15,-1-2 4-15,-1-2-8 0,4 3-129 16,0-1 36-16</inkml:trace>
  <inkml:trace contextRef="#ctx0" brushRef="#br0" timeOffset="18631.73">13411 9422 854 0,'0'0'40'16,"0"0"-11"-16,0 0 10 0,-25-8-8 16,25 8-4-16,-23-5 25 0,14 1-21 0,-8 0 1 15,-2-1-10-15,1 2 9 0,-7 2-4 16,2-3-5-16,0 4 3 15,-2 0-15-15,-3 4 1 0,-2-3 4 0,0 6-2 16,0-2-9-16,-8-1 1 0,3 1 12 16,-3 5-6-16,4-3-1 0,-1 4-16 0,-3-1-12 15,3 3-2-15,-1 2-20 0,-4 0-16 16,7 0-37-16,-6-2-224 0,1 6-310 0,-9-2 563 16,-1 1 23-16</inkml:trace>
  <inkml:trace contextRef="#ctx0" brushRef="#br0" timeOffset="19534.05">11573 10141 266 0,'-23'4'35'0,"4"0"22"0,1-1-6 15,0 2 33-15,-3-1-2 0,-4 7 14 0,-3-4-33 16,-4 1 0-16,-4-1 0 0,-2 5-9 15,3-5-11-15,-4 1 4 0,-2-1 3 0,-1 0 22 16,3-1-29-16,-4 4-6 0,5-5 6 16,-1-1 5-16,-2 2-5 0,3-1-18 0,-2-3 22 15,1 4-19-15,0-2-2 0,-1-1-1 16,3 3-4-16,-4 2-9 0,2-1 8 16,-3-1-4-16,-1-1-16 0,-1 6 12 0,3-3 3 15,-1 0-1-15,0 1-5 0,1 0 1 16,-2-5-12-16,3 5-2 0,-1-3 10 0,4-1 1 15,1 1 0-15,5 0-6 16,2-5 10-16,-2 2-4 0,4 1 12 0,-1-1-14 16,-2 1-2-16,9-2-11 0,-9-1 17 15,4 5-12-15,0 0 5 0,0 0-19 16,-2-1 7-16,-1 0-6 0,5 2 9 0,-3 0 6 16,-1 0-4-16,5 1-4 0,-4-3 8 15,4 3-7-15,1-6 0 0,3 3 4 0,0-1 4 16,5-2-7-16,-4-2 4 0,18 0-15 15,-28 2 10-15,16-4 7 0,12 2 4 16,-23-2-9-16,23 2-2 0,-21-9 0 0,8 7 10 16,-2-4-10-16,0 2 10 0,-2-1 11 15,2-2-9-15,-6 1-8 0,3 0 3 16,-3 2-4-16,-3-1-9 0,-1 1 2 16,0-1 11-16,-4-1-12 0,5 0 6 0,-6 0-3 15,-4-3 12-15,8 8-11 0,-2-7-14 16,-10 2 4-16,5-1 1 0,1 1 4 0,4 2 25 15,-2-1-10-15,1 1-12 0,5 0 5 16,-1 0 3-16,5 3 2 0,1-5-4 16,2 6-4-16,2-2-2 0,-2-2 8 0,17 4-5 15,-30-1 11-15,17-2 8 16,13 3 6-16,-17-1 6 0,17 1-1 0,-16-4 1 16,16 4-5-16,0 0 4 0,-18-2-10 15,18 2 11-15,0 0-11 0,0 0-13 0,-2-13 7 16,2 13 6-16,0 0 10 0,20-15-15 15,-20 15-2-15,30-14 9 0,-10 9-3 16,6-3 4-16,0 5-16 0,6-5 2 0,7 3 8 16,0-1-6-16,5 4 10 0,7-2-13 15,13 3 6-15,5 1-8 0,2 0-1 0,3 1 14 16,0 3-5-16,5 0-3 0,1-4 14 16,7 4-18-16,1-4-1 0,19 2 0 15,3-2 4-15,7 3-5 0,-1-6 12 16,8 1-15-16,2-2 47 0,3 0-2 15,2-1 7-15,4 2-8 0,6-2 6 0,1-4-8 16,0-1-4-16,-2 7-6 0,-8-8 3 16,-6 3-12-16,-11 0 5 0,-8 3 0 0,-27 1-1 15,-4 0-7-15,-9 2 2 0,-9 0-3 16,-13 2-1-16,-12 0-20 0,-1-3-34 0,-9 3-27 16,-2 0-11-16,-8 0-18 0,-13 0-28 15,22 0-30-15,-22 0-210 0,17-8-136 16,-13 3 274-16,-4 5 62 0</inkml:trace>
  <inkml:trace contextRef="#ctx0" brushRef="#br0" timeOffset="79211.83">21456 7916 649 0,'-10'-28'-23'16,"3"4"13"-16,3 3 13 0,4 3 22 15,0 2-22-15,0 5 23 0,-2-2 2 16,2 13 5-16,-2-19-4 0,2 19-2 0,-3-15-2 16,-5 8-20-16,-7-1 22 0,-8 3-9 15,-12 1 2-15,-12-2 11 0,-14 6-31 0,-10 6 7 16,-5-2 5-16,2 5 5 0,-4 4-5 15,5 6-5-15,3 3-14 0,5 5-25 16,6 3-26-16,3 2-52 0,8-1-307 0,2 1 297 16,5-2 41-16</inkml:trace>
  <inkml:trace contextRef="#ctx0" brushRef="#br0" timeOffset="79511.74">18777 8801 51 0,'-81'17'74'0,"17"2"-5"16,7-2-3-16,5 7-30 0,0 1 10 16,-3 8 11-16,1 3-16 0,2 3-6 0,-5 6 6 15,-6 10 11-15,3 5-1 16,11-14-21-16,4 7-5 0,-1-2-5 0,6 1 4 15,-4 3-3-15,1-3-8 0,-8 13-1 16,-1 3 5-16,-2-4-5 0,-3 1-3 0,3 3-16 16,-3-1-2-16,5 1-7 0,-4-3-4 15,12-10-12-15,2 1 3 0,1 0 4 16,3-5-13-16,2 1 0 0,0-3-6 0,3 0-4 16,-3-4-101-16,8-3 29 0,-6-7 41 15</inkml:trace>
  <inkml:trace contextRef="#ctx0" brushRef="#br0" timeOffset="79729.5">15930 11271 33 0,'-47'16'117'16,"-2"-3"-19"-16,1 3-11 0,4-7 7 0,2 4-9 15,-2-2-11-15,1-1-23 0,0-4 2 16,0 1-2-16,-2-2-8 0,1-1-11 15,-2 0 6-15,-1 0-11 0,0 0-7 0,2-3-2 16,-2-2-13-16,2-5 10 0,0 0-19 16,0 1-19-16,-9-10-29 0,-2-1 3 0,-2-4-9 15,-2-5 8-15,-10 1-6 0</inkml:trace>
  <inkml:trace contextRef="#ctx0" brushRef="#br0" timeOffset="79779.27">14261 11053 447 0,'-74'-24'-48'0,"3"7"4"0,10-2-4 15,-10 2-57-15</inkml:trace>
  <inkml:trace contextRef="#ctx0" brushRef="#br0" timeOffset="82878.56">13448 10845 220 0,'-72'-21'-6'0,"14"4"-6"15,8-1-1-15,-3 1-5 0,-4-3 18 16,4-3-3-16,-2-3 65 0,4 1-16 16,3-3-8-16,-3 2 34 0,6 2 2 0,-2-5-13 15,0 6 14-15,4-1-11 0,8 7-23 16,-1-3 4-16,1-1-12 0,-2 4-3 0,7-3 1 16,0 1 1-16,-2-1-1 0,4 1-27 15,3-6-1-15,-3 3-1 0,-1-1 2 16,1-1-8-16,4-8 4 0,-3 2-4 15,1-4 3-15,2 2 19 0,-2 0 7 16,-1 1 7-16,5 3-1 0,-5-2-8 0,3 2 8 16,-2-1-10-16,3 1 1 0,-3 2-9 15,3-2-7-15,-3 4 7 0,4-5-4 0,-4 1 3 16,-1-2-12-16,3-3-1 0,-3-1 7 16,-1-6 1-16,1-1 3 0,-1-2 17 15,9 8-16-15,-4-3 1 0,5 2 8 0,-3-4 19 16,0 3 2-16,4 2 22 0,2-3 0 15,6 3-3-15,-2-1-9 0,1 8-3 0,3-2-11 16,1 4-4-16,3-1 1 0,1 3 0 16,2-5-3-16,-2 5 10 0,4-2-16 15,-2-2-4-15,2 2-2 0,1 1-2 16,3-1-7-16,-3 4-6 0,3-1 9 0,-4 4-4 16,2 3 0-16,0-4-1 0,-1 6-1 15,3 1 7-15,-4 2-9 0,-1-2 2 16,3-1-3-16,0 1-1 0,2-2-2 0,0 4 5 15,1-6-3-15,-3 0-2 0,-1 2 7 16,1-4-5-16,-1 5 2 0,0-3-1 0,1-2-4 16,-2 3-4-16,-1-2 11 0,1 1-2 15,-4-2-6-15,2 2 3 0,-1-1 5 16,-5 3-3-16,2-6 2 0,0 2-3 16,0-2 3-16,-5-3-6 0,2 2 6 15,-3 3-3-15,1-6-1 0,-4 7 2 0,-2-3-3 16,-2 1 11-16,0 1-4 0,-2 2-6 15,-1 2 3-15,-7-4 3 0,5 6 12 0,-3 2-12 16,5-2 1-16,-4 5 4 0,1-3 9 16,-4 2-6-16,-1 1-7 0,3 0 0 0,-3 3-1 15,3-3 0-15,-3 3 1 0,0-1 0 16,3 4 2-16,-1 0-5 0,2 2-3 16,-1 0 2-16,1 0 2 0,1 0-1 15,-5 2 6-15,-2 0-1 0,0 4-13 0,-6-1 9 16,-3 1-1-16,6 0 5 0,-6-2-9 15,0-3 5-15,-2 7 9 0,2-3-1 16,-4 1-3-16,2-4-3 0,-2 4 0 0,3-1-1 16,1-1 8-16,3 1-4 0,6 2-2 15,0-1 1-15,4 1-5 0,-2 0 1 16,-1-3-3-16,8 3 6 0,-6 4-5 0,6-3 1 16,-2 1-5-16,5-1-4 0,-4 3 16 15,-1 2-11-15,-2-4-2 0,3 7 6 0,0-3-4 16,-1-1-1-16,-5 5 5 0,-1 0-8 15,-1 2 10-15,3 0-6 0,-1 2-3 0,0-3 8 16,-2 7-4-16,0-1 4 16,-10 4 1-16,-1 6-7 0,2-6 4 0,1 0-1 15,7-6-5-15,-1 3 10 0,0-2-9 16,4 1 5-16,-1-2-1 0,1 1 2 16,2 1 0-16,3-1-2 0,-2-1 1 0,6 1 1 15,-1 3-1-15,4-7-7 0,-3 7 9 16,3-3-10-16,0-1 7 0,-1 6 2 0,2-2-1 15,0-3-1-15,0 3-3 0,1 1 2 16,4-1-1-16,-5 7 2 0,3-8 1 16,3 3 3-16,-2 0-4 0,1 2-1 0,5-2-2 15,-4 1 0-15,5-5-2 16,-4 2 0-16,1 0 2 0,3-3 4 0,-2-1 2 16,1 5-2-16,1-5-4 0,-4 1 3 15,3 5 2-15,-1-2-2 0,1-4-7 0,-2 5 3 16,0-5 5-16,2 2-1 0,-3 3-3 15,-1 1 3-15,1 0 0 0,1 0 0 0,-6-1-1 16,3-1 1-16,-3 2-3 0,2 5 0 16,-6-3 2-16,4 6 1 0,-4-2-2 15,3-2 10-15,-6 1-5 0,0-1 2 0,1 2 4 16,-2-1-10-16,2 0 3 0,-1-1 2 16,1-3-4-16,-1 5 0 0,1-2 2 0,-2 2-6 15,-1 2 7-15,1-4-7 0,2 1 5 16,3 3 2-16,-1-2-2 0,0 1-5 15,0 1 4-15,2 0 0 0,2-3-5 16,-2 7 3-16,2-9-3 0,2 5-2 0,0 0 10 16,1-8-3-16,1 3-6 0,0 0 8 15,2-3-9-15,3-4 3 0,-3 8 0 16,5-8 1-16,-1 3 2 0,1 1-2 0,2-4-2 16,0 4 4-16,4-1-1 0,-1 0 2 15,3-4 1-15,-1 6-3 0,2-1 3 0,2-2-1 16,1 0 0-16,1 1-3 0,-1-3 0 15,1-2-1-15,1 2 3 0,-1-5-3 0,-4 0 4 16,9 0 5-16,-7-2 0 0,4-3-2 16,-5 2-5-16,5-1 8 0,-2-2 1 15,-1 2-3-15,0-2 1 0,4 0-1 16,1 0 3-16,-2 0 4 0,2-3 5 16,-2 3-6-16,8 0 3 0,1-4 4 0,3 4-1 15,3-3 0-15,4 3 2 0,0-4-4 16,1 3 4-16,3-3-6 0,-1-2-3 0,6 5 2 15,-1-5 0-15,5 3-3 0,11 1 2 16,-3-4-3-16,5 0 0 0,1-3-4 0,0 4-1 16,-1-4 4-16,0 1-4 0,4-3 2 15,-11-2-2-15,-3 0 2 0,3-2-5 16,9-2 3-16,-11-1 1 0,-1 1 3 0,7-4 6 16,-9 3 10-16,7-4 4 15,2-4-12-15,-2 3 7 0,-12-1 1 0,11-2 0 16,0-4 0-16,5-1-1 0,-3 0-2 15,3-4-4-15,-3 0-4 0,2-1 2 0,0 4 0 16,0-7-2-16,1 4-1 0,-1-1 0 16,3-2-1-16,-6 1 0 0,2 2 1 0,-4-3-2 15,-5 5-3-15,3-3 0 0,-4 2 0 16,0-1-1-16,-9 3-6 0,-1 1 6 16,1 1-1-16,9-10-7 0,-4 6 5 0,0-3-2 15,-3 6-1-15,0-3 3 0,-5 1 0 16,-1 3-2-16,4-4-3 0,-3 1 1 15,-3 4 1-15,-1-3 1 0,-1 2-2 16,-5-1 0-16,-2 3 2 0,-2 2-6 0,-1 0 4 16,-2-6-2-16,0 6-2 0,0-4 6 15,1 2-3-15,-2-6 5 0,2 3-6 0,-1-3 1 16,7-2-1-16,-4-1 5 0,5-1-6 16,-3 1 1-16,0 6 1 0,-5-3 3 15,3 2 3-15,0 1-6 0,-6-3 4 0,3 4-5 16,2-4-2-16,-9 6 9 0,-1 0-4 15,5-3 0-15,-4 3-5 0,-3-2 4 0,0 0-1 16,-1 0 1-16,-3-2 0 0,0 2 0 16,-2-2 1-16,2 2 1 0,-2-3-1 15,0-1-3-15,0-7 7 0,-2 2-6 0,0-2 2 16,0-6-2-16,0 1 1 0,-1-3 0 16,-1 0-2-16,0 5 1 0,0-3 1 15,0-2-1-15,-1 4-3 0,-4 0 0 16,-1-6 3-16,2 9-1 0,-1-5-2 0,-3-2 5 15,2 0-2-15,-3-1 0 0,-1-2 0 16,2 1-2-16,-6-3 0 0,5 3 2 0,-6-3-7 16,5-2 12-16,-11-6-11 0,8 10 5 15,-5-10 1-15,1 10-7 0,7-1 0 0,-9 3 4 16,4-4-1-16,-1 2-2 16,-1 3 1-16,-2 0 2 0,5 1-2 0,-3 3 3 15,2-2-2-15,-1 2 6 0,-3-1-7 16,2 2 0-16,1 0 2 0,-3 0 0 15,1 3 0-15,-5 0 1 0,6 4-2 0,-10 1-2 16,3-3 5-16,-2 2-3 0,-2 3 2 16,1 0 0-16,-1 1-2 0,-5 3-1 0,4-2 1 15,-3 4 3-15,1 0-5 0,1 0 5 16,-1 2-4-16,-4 0 8 0,7 4-6 0,-1-1 3 16,-3 1-5-16,4 1 4 0,1 0 2 15,-5 2-3-15,2-6-4 0,4 8 8 16,2-1-7-16,-2 3-1 0,-2-2 4 15,1 0-1-15,-7 0 1 0,-2 4-1 16,1-1 2-16,-2 1-1 0,8 0 0 0,1 0-2 16,-10 1 1-16,3-1 2 0,0 6 1 15,1-4 1-15,-2 4-3 0,1-1-3 0,-2-1 5 16,1 4 0-16,-1 2 4 0,6 0-4 16,-6 1 2-16,1-1-5 0,-1 4 5 0,2 0-6 15,-10 5 7-15,2-3-2 0,-2 5-2 16,-2-1 5-16,-1 5-4 0,1-2 2 0,0 3-2 15,-2 0 4-15,2-2-4 0,-2 4 6 16,3 1-4-16,-3 0-5 0,-2 4 6 16,-1-1-1-16,0 1 1 0,0 1-1 15,2 2 2-15,-3 0 0 0,3-3 2 16,4 8-3-16,-3-3 3 0,2 3 1 0,3 2-5 16,0 0 2-16,2-2-3 0,0 3-1 15,4-1 3-15,-2 0-1 0,5 4-4 0,0-4 2 16,1 2 0-16,0 2 3 0,1-1 2 15,1 5-6-15,3 4 7 0,1-3-4 0,-4 4 2 16,5 1-2-16,-1 1-1 0,2-2 2 16,0 2-3-16,2-2 3 0,-1 0-2 15,1 2 3-15,5-1-4 0,-3 3 2 0,6 0 0 16,-1-2-2-16,5 2 1 0,-2 2-1 16,4-4 1-16,0 0 3 0,0 0-2 15,4-5-1-15,1-2-2 0,-1-1 3 16,2 3-1-16,5 1 3 0,-5 2-4 0,6-1 2 15,1 1 0-15,1 0-6 0,0-3 9 16,1 3-2-16,7-2-1 0,-3-1-2 0,5-1 2 16,3 6-3-16,4-3 1 0,1 1-1 15,7-5 1-15,1 1-2 0,6-1 4 16,6-2-2-16,3-4-2 0,6-3 4 0,4 2 3 16,1-6-7-16,6-1 8 15,14 8-4-15,2-10-4 0,7 3 3 0,5-4 2 0,6-2-4 16,4-5 10-16,5 0-8 15,4-2-1-15,2-1 5 0,1-6-4 0,2 1-2 16,-4-4 8-16,3 4-6 0,-4-8 1 16,4 0 1-16,-4-3 1 0,4-2 0 0,-3-1-3 15,2 0 2-15,-21-2-6 0,1-3 6 16,21-3-4-16,-6 2-2 0,6-4 2 16,0-5 5-16,-6-1-1 0,4 1-3 0,-3-3-2 15,0 0 1-15,-3 2 4 0,-2-6-3 16,-3 5 3-16,-19-1-4 0,0-2-2 0,13-7 1 15,-18 3 3-15,11-7-4 0,-9 4 3 16,9-10 1-16,-5-4 0 0,-2-3 1 0,0-3-2 16,-3 3 1-16,-3-6-1 0,-1-2 2 15,-5-4-4-15,-12 9 4 0,10-15-7 16,-14 7 5-16,-4-1-1 0,6-15-1 16,-6 10 1-16,-7-4-3 0,-1 0 4 15,-6 0 0-15,0-4-5 0,0-5 2 0,-9-3-2 16,0-4 7-16,-5-3-2 0,-7-5-2 15,0-1-3-15,-3-7 2 0,-6-3-3 0,-6-4-2 16,-5-18 3-16,-2 1 2 0,-8 1 2 16,-5 7-7-16,-8-3 0 0,-5 6-3 0,-8 2 4 15,-3 2-3-15,-5 1 1 16,-5 3-1-16,-7 9-1 0,-7 1 3 0,0 5-1 16,-5 3-1-16,-3 1 4 0,-3 4-4 15,0-3 3-15,-3 5-1 0,5 2 3 16,-4 6-5-16,2 6 1 0,1 8-3 0,0 6 1 15,-2 9-3-15,-4 11-1 0,12 7 4 16,-2 11-7-16,-6 10-6 0,-22 16-4 0,-5 10-13 16,-9 11-21-16,2 10-13 0,-2 9-25 15,-32 28-33-15,8 6-43 0,7 6-59 0,7 0-274 16,26-20-38-16,5-4 2 0,-3-1 228 16,0-3 84-16</inkml:trace>
  <inkml:trace contextRef="#ctx0" brushRef="#br0" timeOffset="88711.52">9413 14728 1101 0,'-57'13'90'0,"-6"1"-16"0,-13-4 2 0,-19 7 3 16,-3 0-12-16,-3-3-19 0,-1 3-16 15,5 1 10-15,0-1-8 0,5 2-5 16,17-4-4-16,0-1-2 0,6 0 4 0,1-3-7 16,3 2 0-16,3 1-6 0,4-5 1 15,-2 4 1-15,1-2-2 0,5-3-7 0,-3-1-1 16,15-1 7-16,-4-2 5 0,7 0-3 16,-2-1-16-16,4-1 1 0,3-2 13 15,2 0-4-15,-2 4-12 0,2-8 7 0,-2 4-5 16,2 0 5-16,1 0 5 0,-3-2-1 15,4 0-13-15,0-3 7 0,0 2 0 0,-2-2-4 16,6 0-3-16,-3 1 1 0,2-2 11 16,1 0-7-16,-2-1-5 0,3 3 6 15,-1-1-35-15,-1-1 0 0,-1 4-6 16,4 2-7-16,-9 0-1 0,0-4 11 16,-6 4-8-16,0 0-1 0,-5 0 8 0,1 0-4 15,0-1 16-15,0 1-9 0,-2-7 0 16,3 6 21-16,5-5-6 0,0 3 0 0,-1-9 6 15,7-1-1-15,1 2-27 0,1-6-13 16,5 0-56-16,-1-11-151 0,3-2-373 16,1-4 550-16,2-3 29 0</inkml:trace>
  <inkml:trace contextRef="#ctx0" brushRef="#br0" timeOffset="90245.54">5364 13100 220 0,'-30'-5'-3'0,"7"3"11"0,3 0-13 15,3-2 15-15,1 3-8 0,16 1-17 16,-36-6 20-16,15 2-15 0,-1-1 46 0,1-1-11 15,1 0 9-15,-1-1 19 16,0 3-25-16,1-2 16 0,-7-1-1 0,5-1-14 16,-7 1-1-16,1 1 0 0,-2 1 0 15,-3-3-2-15,-7 1-6 0,1-1-2 16,-3 1-14-16,2-1 0 0,-1-3-6 0,1 2 2 16,-3-4 0-16,-5-2 6 0,8-1-3 15,2 2 1-15,-1-5 1 0,2 3-3 0,0 0 2 16,0-5-8-16,3 3 4 0,3-1 5 15,4-6 3-15,-3 7 19 0,7-3 7 16,2-3 16-16,3 5-21 0,2-6 20 0,2 5-10 16,3 1 1-16,0 0-1 15,1 4-6-15,1 1 21 0,2 1 1 0,7 13-12 16,-10-18-11-16,10 18 8 0,-5-13-23 16,5 13 14-16,-8-13-5 0,8 13 6 15,0 0-21-15,0 0 3 0,-7-15 6 0,7 15 0 16,0 0-5-16,0 0 4 0,0 0-4 15,0 0-6-15,15-17 2 0,-15 17 8 0,15-5 2 16,-15 5-5-16,26-6-4 0,-26 6 11 16,30-6 6-16,-15 5-12 15,1-2-3-15,4 3 1 0,1 0-10 0,0 0 9 16,2 3 4-16,0-2-12 0,5 3 3 0,2-2 10 16,-2 4-7-16,2-1-12 0,0-1 2 15,8 2 7-15,-1 3 8 0,-2-4-17 16,1 3-2-16,0 0 13 0,5-1-3 15,-5 1-4-15,1-1 15 0,1 4-7 0,0-2-17 16,-1-1 13-16,2 4-9 0,-2-3 7 16,1-2-2-16,0 1 7 0,4 1 3 0,2-5-16 15,-1 1 12-15,2-1-4 0,2 2 9 16,-2 0-10-16,4-1-2 0,5 2 0 16,3 1 4-16,-4 1 1 0,4-1 7 0,-5 5-8 15,1 1-3-15,1-1-4 0,-9-4-4 16,6 6 8-16,1-1 0 0,-10 0 1 0,1-3-2 15,-2 0 8-15,1 1-15 16,-2-4 4-16,3 1 7 0,3 0-4 16,-5 2-1-16,4 1-4 0,0-9-1 0,0 4 11 15,2 0-6-15,0-2 0 0,8 3-6 16,-5-7 12-16,1 3-3 0,-1-8 7 0,11 3-11 16,1-3 2-16,0 0 3 0,-4-1-5 15,1-3 10-15,-1 2-11 0,-2-1 5 16,-9 1 3-16,7-1-13 0,-6 1 6 0,-4 1 7 15,3-3-8-15,0-1 6 0,-3 1 1 16,0 2-2-16,2 3-3 0,-5-5 3 0,3 2 0 16,2 1-10-16,-5 3-7 15,4 0 7-15,0 2 14 0,-1 2 0 0,3 0-8 16,3 3 2-16,8 1-2 0,-1 3-7 16,5 7 4-16,0 1 5 0,0-3 0 15,0 1-1-15,-2 2-8 0,1 2 8 0,-4-8-2 16,3 8 4-16,-7-10-2 0,1 10 5 15,-9-11-7-15,4 5 2 0,-6-6-4 0,-2 3 9 16,2-3-3-16,-3-1-1 0,2 0-1 16,0-5 5-16,1 5-5 15,1-6-3-15,-2 0 5 0,6 0-7 0,0 0 12 16,-1-2-9-16,1-2 2 0,3 4 8 16,11-5-2-16,-4 3-9 0,-8 2-2 0,3 2 3 15,7 2-6-15,-9-3 8 0,8 3-14 16,-2 4 12-16,-1-4 2 0,-7 1-4 15,6 4 6-15,-9-3 0 0,5 5-8 0,-10-1 7 16,10 3 1-16,-6-4 0 0,9 2-4 16,-8-2-1-16,7 5-2 0,2-3-6 0,-4 0 7 15,4 1-1-15,-2-3 0 0,4 0 2 16,-3 3-7-16,3-5 5 0,-2 2 6 0,5-1 1 16,0 0-2-16,0 1-6 0,0-4-1 15,2 3 4-15,-2 3 0 0,0-3-10 16,0-1 6-16,0 0 5 0,2 1 0 15,4-2-7-15,-4-1 2 0,5 3 10 16,-3-4-2-16,4 1-3 0,-3-1-3 0,1 0-5 16,1-4 6-16,4 4 2 0,-2-3-1 15,-2-1 4-15,-2 0-14 0,-3 0 8 16,0 3 4-16,0-6 7 0,-11 3-12 0,-3 0 6 16,1 0-8-16,-2 0 12 0,-2 0-4 15,0 0-8-15,2 0 0 0,-4 0 6 0,0 0-3 16,4 0 10-16,-2 3-13 0,4-3 5 15,-2 3 4-15,11 1-10 0,1-1 8 16,3-1-10-16,5 6 4 0,-2-3 12 0,4 3-9 16,6 0 10-16,-3-1-12 15,6 4-2-15,5-3-5 0,-4 1 13 0,-3 1-4 16,-1-1-5-16,-1-1 11 0,-9-3-4 16,-1 1-4-16,-4-3 7 0,-16-3-6 0,2 2 2 15,-5-2 2-15,-6 0-2 0,-3 0-8 16,-6-2 9-16,6 2-7 0,-3-3 1 15,-7 1 3-15,3-2-2 0,-3 2 10 0,2 2-10 16,-1-2 2-16,5 4 10 0,0-2-9 16,1 6-16-16,2-4-36 0,7 5-50 0,-5-1-147 15,-3-1-262-15,2-3-100 0,4-2 465 16,-8-3 51-16</inkml:trace>
  <inkml:trace contextRef="#ctx0" brushRef="#br0" timeOffset="-55134.81">21829 7970 2883 0,'0'0'-13'0,"5"12"37"16,-5-12 29-16,0 0 7 0,0 0 11 0,0 0-1 15,0 17 1-15,0-17-13 0,0 0-9 16,0 0-8-16,-5 19-28 0,5-19-48 16,-2 10-69-16,2-10-99 0,0 0-171 0,-5 10-138 15,5-10 17-15,0 0 43 0,0 0 276 16</inkml:trace>
  <inkml:trace contextRef="#ctx0" brushRef="#br0" timeOffset="-54970.12">21986 8087 2116 0,'-3'20'132'16,"-1"-6"24"-16,-2-1 11 0,-5 0 9 0,2 6-8 16,-7 2-18-16,3-1-14 0,-2 1-27 15,2-3-15-15,1-1-14 0,3-2-16 0,0-3-36 16,4 1-49-16,1-4-65 0,-1 0-67 16,5-9-108-16,-7 10-206 0,7-10-27 15,0 0-10-15,0 14 74 0,0-14 299 0</inkml:trace>
  <inkml:trace contextRef="#ctx0" brushRef="#br0" timeOffset="-54784.96">22085 8443 2549 0,'6'8'188'0,"-6"-8"30"15,0 0 24-15,2 20-33 0,-2-20-2 16,0 0-16-16,-8 25-7 0,8-25-13 16,-9 20-10-16,9-20-19 0,-13 19-12 0,7-12-12 15,6-7-17-15,-9 16-23 0,9-16-38 16,-5 9-44-16,5-9-28 0,-4 7-37 15,4-7-43-15,0 0-54 0,0 0-61 0,0 0-44 16,20 8-37-16,-20-8-61 0,30-2-117 16,-30 2-31-16,34-6-124 0,-17-1-57 0</inkml:trace>
  <inkml:trace contextRef="#ctx0" brushRef="#br0" timeOffset="-54702.97">22307 8509 2146 0,'15'-8'-24'0,"-2"0"14"16,-1 2 6-16,-7-2-1 0,-1 0-21 0,-4 8-52 15,3-15-163-15,-1 2-229 16,-2-2-3-16,-2-6 238 0,1-6 36 0</inkml:trace>
  <inkml:trace contextRef="#ctx0" brushRef="#br0" timeOffset="-52436.32">4736 10376 3870 0,'0'0'-31'0,"0"0"36"0,0 0 27 0,-28-24 0 16,28 24-3-16,-12-15 7 0,5 2 6 15,2 2-4-15,-3-6-1 0,5-8-5 0,3-3-2 16,0-5-6-16,3-3 0 0,6-3-5 15,2-1-9-15,-1 3 3 0,3-3-21 16,1 8-11-16,-5 2-20 0,0 2-12 16,3 0-7-16,-1 2-13 0,-4 5-10 15,-2 3-14-15,2 0-17 0,-2 1-9 0,-1 3-5 16,0-1-7-16,-3-2 15 0,1 0-12 16,4 2 23-16,-5 2 13 0,-1-3 9 0,0 0 1 15,-1-3-19-15,-1-1-30 0,-4-3-28 16,3 1-34-16,-3-7-39 0,-4 0-86 15,5 1-101-15,-1 1 307 0</inkml:trace>
  <inkml:trace contextRef="#ctx0" brushRef="#br0" timeOffset="-52269.78">4721 9259 1721 0,'0'0'123'0,"-2"-21"7"16,2 21 13-16,-2-13 6 0,2 13 6 16,0 0 2-16,-3-15-13 0,3 15 1 0,0 0-14 15,-6-17-8-15,6 17-7 0,0 0-28 16,0 0-10-16,-5-15-12 0,5 15-10 0,-7-5-29 15,7 5-36-15,0 0-41 0,0 0-41 16,0 0-46-16,-27 17-70 0,15-1-46 16,1-1-48-16,-4 6-47 0,0 1-245 0,-4 8 59 15</inkml:trace>
  <inkml:trace contextRef="#ctx0" brushRef="#br0" timeOffset="-51935.09">3381 12478 2332 0,'3'9'73'0,"-3"-9"17"0,0 0-7 0,0 0-7 16,0 0-7-16,0 0-8 15,0 0-6-15,0 0-5 0,0 0-7 0,6-37 2 16,-6 37-10-16,-2-13 14 0,2 13-4 16,0 0-12-16,-7-17-29 0,7 17-35 0,-16-3-52 15,16 3-54-15,0 0-40 0,-42 18-60 16,24-8-104-16,-2 4-139 0,-6 3 28 15,1 6 276-15</inkml:trace>
  <inkml:trace contextRef="#ctx0" brushRef="#br0" timeOffset="-51718.17">2951 13421 1655 0,'-3'13'20'15,"-1"-3"14"-15,-2 3-5 0,-2 0-1 16,5 0-7-16,-3 0 4 0,-1 1 6 0,1-1 4 16,-3 0-1-16,5-2-9 0,-1-6 1 15,5-5-3-15,-11 13-1 0,6-5 6 16,5-8-16-16,-11 11-59 0,6-7-31 0,5-4-82 16,-18 17-180-16,8-9-135 0,-6 3 218 15,3 6 31-15</inkml:trace>
  <inkml:trace contextRef="#ctx0" brushRef="#br0" timeOffset="-51569.76">2568 14120 1218 0,'0'0'40'15,"0"0"-32"-15,-21 0-42 0,21 0-61 0,-23-5-116 16,2 0-178-16,3 1 205 0,0-6 63 15</inkml:trace>
  <inkml:trace contextRef="#ctx0" brushRef="#br0" timeOffset="-50636.25">1800 13286 1467 0,'8'-14'273'16,"-6"-6"3"-16,1 9-10 0,-3 11-4 15,9-21 14-15,-9 21 5 0,4-18-12 16,-4 18-15-16,0 0 2 0,2-15-3 0,-2 15-4 15,0 0-11-15,0 0-9 0,0 0-18 16,2-15-20-16,-2 15-18 0,0 0-21 0,0 0-24 16,0 0-13-16,0 0-10 0,0 0-8 15,0 0-12-15,0 0-8 0,19 35-6 16,-19-35-9-16,3 29-5 0,1-13 0 0,0 4-4 16,-4 0-3-16,1 5 16 0,-1-5-5 15,0 8-3-15,0-2 1 0,0-4-7 16,0-1-6-16,0 2 1 0,-1-2-1 15,1-21-6-15,0 35-10 0,0-20-10 16,0-15 3-16,0 23 1 0,0-23 0 0,0 0-3 16,0 26-2-16,0-26-5 0,0 0 1 15,1 19 3-15,-1-19-9 0,0 0 6 0,0 0-3 16,0 21-5-16,0-21 6 0,0 0 3 16,0 0 10-16,0 14 12 0,0-14 6 15,0 0 15-15,0 0-1 0,0 0-13 0,0 19-22 16,0-19-1-16,0 0-2 15,0 0 0-15,0 0-2 0,0 0-2 0,0 17 0 16,0-17 4-16,0 0 4 0,0 0 7 16,-1 19 5-16,1-19 6 0,0 0 1 0,0 17 4 15,0-17 5-15,-4 17 1 0,4-17 4 16,-5 22-3-16,5-9-15 0,0-13-39 16,-4 23 0-16,4-23 0 0,-4 18 0 0,4-18 0 15,-2 23 0-15,2-23 0 0,-1 13 0 16,1-13 0-16,-2 23 0 0,2-23 0 0,0 17 0 15,0-17 0-15,0 16 0 0,0-16 0 16,0 0 0-16,-4 21 0 0,4-21 0 0,0 0 0 16,4 15 0-16,-4-15 0 0,0 0 0 15,0 0 0-15,0 18 0 0,0-18 0 16,0 0 0-16,0 0 0 0,0 23 0 16,0-23 0-16,-7 13 0 0,7-13 0 15,-3 15 0-15,3-15 0 0,0 0 0 0,-4 23 0 16,4-23 0-16,-2 15 0 0,2-15 0 15,0 0 0-15,-3 17 0 0,3-17 0 0,0 0 0 16,0 0 0-16,-6 17 0 0,6-17 0 16,0 0 0-16,0 0 0 0,0 0 0 0,-3 13 0 15,3-13 0-15,0 0 0 0,0 0 0 16,-2 9 0-16,2-9 0 0,0 0 0 16,0 0 0-16,0 0 0 0,0 0 0 15,0 0 0-15,0 0 0 0,-8 7 0 16,8-7-20-16,0 0-75 0,0 0-6 0,0 0-3 15,0 0-5-15,0 0-3 0,0 0-33 16,0 0-206-16,0 0 0 0,0 0 0 0,0 0-12 16,-13-22-3-16,13 22-9 0,0 0-38 15,0 0-27-15,-9-11-53 0,9 11-79 0,0 0-382 16,-6-10-493-16</inkml:trace>
  <inkml:trace contextRef="#ctx0" brushRef="#br0" timeOffset="-48835.35">1744 13749 2908 0,'0'0'0'0,"0"0"40"0,0 0 39 16,0 0 21-16,0 0 27 0,0 0-18 15,0 0 10-15,0 0 12 0,0 0-4 16,0 0-4-16,0 0 4 0,0 0 3 0,0 0 2 16,0 0 4-16,0 0 8 0,0 0 9 15,0 0 3-15,0 0-2 0,0 0 5 16,0 0-2-16,0 0-6 0,0 0-13 0,0 0-13 15,0 0-15-15,0 0-4 0,0 0-10 16,0 0 3-16,0 0-7 0,0 0 0 0,0 0 0 16,0 0-12-16,0 0 6 15,0 0-13-15,0 0-7 0,0 0-4 16,0 0-7-16,0 0 9 0,0 0-6 0,45-18 6 16,-45 18 9-16,0 0-2 0,9-8 7 15,-9 8 8-15,0 0 8 0,19-11-9 0,-19 11-30 16,13-13-30-16,-13 13-2 0,17-13-2 15,-8 5-2-15,-9 8 0 0,23-13-1 16,-12 7 0-16,2-1-3 0,4 3 2 0,-17 4 2 16,24-13 2-16,-6 5 5 0,-2 3-1 15,-2 0 2-15,-14 5 4 0,31-12 1 0,-12 7 1 16,-6-1-3-16,4 0-1 0,0 2 0 16,-17 4-2-16,32-7-2 0,-14 2-3 15,1-2-1-15,-2 2 0 0,2 1 0 16,1-1-6-16,-3 1-15 0,-17 4 0 15,30-6 0-15,-30 6 0 0,24-3 0 0,-24 3 0 16,23-2 0-16,-23 2 0 0,21-4 0 16,-21 4 0-16,0 0 0 0,30 4 0 0,-30-4 0 15,20 2 0-15,-20-2 0 0,21 5 0 16,-21-5 0-16,23 9 0 0,-12-3 0 0,-11-6 0 16,19 14 0-16,-8-4 0 0,-4 0 0 15,5 3 0-15,-5 2 0 0,2 6 0 16,-3-3 0-16,4 9 0 0,-7-1 0 0,3 4 0 15,-3-2 0-15,1 4 0 16,-2 2 0-16,3-2 0 0,-3 5 0 0,5-1 0 16,-6-5 0-16,1-3 0 0,-2 1 0 15,0-1 0-15,0-2 0 0,-2-2 0 0,-1 1 0 16,-4-1 0-16,2 2 0 0,-1-7 0 16,-6 7 0-16,2-5 0 0,1-4 0 0,-4-2 0 15,-1 4 0-15,-4-2 0 0,1-2 0 16,-1 2 0-16,2-8 0 0,-7 0 0 15,5-1 0-15,1 1 0 0,-6-5 0 0,5 2 0 16,-1-5 0-16,-2-1 0 0,-3 6 0 16,3-6 0-16,21 0 0 0,-35 2 0 0,14-2 0 15,21 0 0-15,-37-2 0 16,19-2 0-16,0-1 0 0,-6-3 0 0,1-9 0 16,-4 0 0-16,4-5 0 0,4-6-182 15,-4-4-122-15,1 0-244 0,3-3-257 0,-6-10-959 16,3-4-1795-16</inkml:trace>
  <inkml:trace contextRef="#ctx0" brushRef="#br0" timeOffset="-48586.18">1676 13395 5842 0,'0'0'5'0,"0"-15"79"16,0 15 46-16,0 0 20 15,4-17 36-15,-4 17 34 0,13-18 2 0,-4 4 1 16,7 0 5-16,4 2 8 0,2-5-151 15,7 1-19-15,1 0-2 0,2 1-6 0,5 4-7 16,-5-4-4-16,-1 2-3 0,1 0-5 16,-5 7-4-16,-1-5-6 0,-1 4-3 0,-3 0-3 15,-3 4-4-15,-4-4-11 0,1 1-18 16,-16 6-28-16,27-11-31 0,-15 5-34 16,-9 2-41-16,5-1-53 0,-8 5-604 0,0 0 37 15,0-17 55-15,0 17-763 0,-18-19-1312 16</inkml:trace>
  <inkml:trace contextRef="#ctx0" brushRef="#br0" timeOffset="-45986.23">1646 12831 955 0,'21'-8'69'0,"0"1"12"0,-3 3-41 16,-1 0-22-16,2-4 4 0,-2 3-4 0,4-1-7 16,7 3 3-16,-10-5 10 0,8 6-10 15,1-7-8-15,1 5 14 0,4-1 17 16,-6-2 18-16,4 4 9 0,-2-3-3 0,-1 1 5 15,-7-1-1-15,-1 2-10 16,-3-1-12-16,-16 5 5 0,27-5-10 0,-27 5 2 16,19-3-6-16,-19 3-12 0,16-1-7 15,-16 1-28-15,0 0-19 0,27-6-28 16,-27 6-40-16,22 0-29 0,-14 0-92 0,-8 0-146 16,0 0-183-16,30 0 391 0,-30 0 54 15</inkml:trace>
  <inkml:trace contextRef="#ctx0" brushRef="#br0" timeOffset="-45487.11">2276 13157 856 0,'-5'13'177'15,"-3"-4"8"-15,8-9 8 0,-19 21 22 0,10-14 5 16,9-7-21-16,-17 16 1 0,10-9 1 15,7-7 3-15,-14 11-7 0,14-11 26 16,0 0-20-16,0 0-5 0,-9 17-2 0,9-17 4 16,0 0 7-16,0 0 7 0,0 0 2 15,0 0 21-15,0 0-9 0,0 0-17 16,37 15-7-16,-37-15-5 0,32-1-26 0,-32 1-7 16,44-8-9-16,-19 2-16 0,4-1-8 15,-1-1-13-15,5-3-5 0,0 2-22 0,-4-1-3 16,-2-1-15-16,-1 2 3 0,-1-1-16 15,-3-1 2-15,-5 0-14 16,0 5-8-16,-2-1-5 0,-4 1-16 0,-11 6-19 16,20-11-33-16,-13 5-40 0,-7 6-65 15,11-11-63-15,-11 11-59 0,3-14-72 0,-3 14-74 16,0 0-172-16,-14-24-107 0,-2 7 61 16,-3 0-436-16,-4-5-747 0</inkml:trace>
  <inkml:trace contextRef="#ctx0" brushRef="#br0" timeOffset="-44920.1">932 12081 3390 0,'0'0'-34'0,"-17"-8"34"0,17 8 14 0,0 0 6 15,0 0 0-15,0 0 22 0,0 0 10 16,-13 28 20-16,13-7 4 0,0 5 33 16,0 4 9-16,0 8 9 0,1 7 6 15,-1 5 16-15,2-3 5 0,-5 2-5 16,1-1-4-16,-2 0-7 0,-1 2-5 0,-1-7-5 15,-2-1-11-15,6-7-12 0,-3-3-9 16,-1-8-8-16,4-5-18 0,1-2-2 16,1-17-8-16,-6 21-5 0,6-21-6 0,0 0-9 15,0 0 0-15,0 0-7 0,0 0-3 16,-19-44-3-16,15 19-6 0,1-4 3 16,1-3-4-16,2-4-2 0,0-1-1 0,2 2-6 15,3-10-2-15,1 9 3 0,-1 4-3 16,5 4-1-16,-3 0 6 0,3 7-4 0,0 4-3 15,-1-1 0-15,0 8 18 0,1 3 17 16,-10 7 12-16,22-4 16 16,-22 4 5-16,26 11 8 0,-26-11-2 0,32 30 21 15,-17-9 3-15,0 1-18 0,2 6 1 16,-8 0-7-16,6 6-14 0,-7-3-6 0,-1 0 11 16,1 3-15-16,-5-4-7 0,1 4-5 15,0-1-19-15,-2-6-24 0,2-3-38 16,-2-3-53-16,-2-7-54 0,2-4-72 0,-2-10-103 15,0 0-99-15,3 6-148 0,-3-6-157 16,11-29 67-16,-3 7-498 0,3-4-978 16</inkml:trace>
  <inkml:trace contextRef="#ctx0" brushRef="#br0" timeOffset="-44752.75">1380 12317 3972 0,'9'-11'3'15,"2"1"44"-15,3 3 26 0,-14 7 14 16,24-15 27-16,-7 7 12 0,2 0 7 0,-5 2-1 15,7 2-14-15,-21 4-8 0,38-14-11 16,-17 9-16-16,5-1-10 0,-4 4-36 16,6-2-56-16,0 3-91 0,0-3-124 0,1 0-116 15,-8 8-228-15,-9-2 4 0,2 0-8 16,-14-2-166-16,14 13-235 0</inkml:trace>
  <inkml:trace contextRef="#ctx0" brushRef="#br0" timeOffset="-44602.51">1700 12452 3251 0,'-7'7'120'15,"7"-7"30"-15,-11 13 23 0,11-13 15 16,0 0 6-16,0 0 18 0,0 0 2 16,0 0-14-16,59-9-17 0,-26-2-18 0,3 4-17 15,5-1-16-15,-1-2-21 0,1 3-59 16,1-4-85-16,-4 2-140 0,3-5-188 0,-9 1-295 16,-10 4 60-16,-5-3 36 0,-4 1-307 15,-3-2-351-15</inkml:trace>
  <inkml:trace contextRef="#ctx0" brushRef="#br0" timeOffset="-21821.83">6140 15598 2071 0,'-18'9'-53'0,"3"4"-19"16,4 1 34-16,0-3-9 0,4 2-21 16,-2 1-16-16,4-1-10 0,-1-6 6 0,-2 2 4 15,5 3 19-15,3-12 12 0,-10 14 20 16,7-10 7-16,3-4 12 0,-9 13 14 15,9-13 20-15,-10 10-14 0,10-10 5 0,0 0 5 16,-13 4-1-16,13-4-15 16,0 0 1-16,-21-3-1 0,21 3 11 0,-23-5-3 15,14-2-8-15,-7 1 3 0,-1-1 5 16,-3-3-1-16,-1-1-7 0,-2-1-3 16,0 0 6-16,-5-8 5 0,2 0-3 0,0 2-4 15,3-7 2-15,1 2 17 0,2-1 2 16,2-4-11-16,6 1 12 0,0-1-5 0,3 4 4 15,0-4-9-15,7 0-3 0,2 1-7 16,2-2 15-16,7-1-13 0,1-10-2 16,10 4-2-16,1 5 16 0,0-5 2 15,6 3-27-15,-4 2 22 0,1 0-8 16,0 4-8-16,2 5 16 0,-9 1-17 0,2 8 12 16,-6 0-39-16,-2 7-18 0,1-2-20 15,-5 7-18-15,-7 1-26 0,0 0-71 16,0 0-236-16,0 0 195 0,0 0 73 0</inkml:trace>
  <inkml:trace contextRef="#ctx0" brushRef="#br0" timeOffset="-20920.71">3788 15262 865 0,'-73'-41'72'16,"6"6"-25"-16,-9-9 39 0,-9-6 15 15,-5-5 2-15,2-4 0 0,1-6-17 16,-2 2-6-16,8-5 11 0,3-4 7 0,6-2-3 16,12 5-5-16,7 3-8 0,14 16-4 15,6 5-14-15,6-4-5 0,13 13-3 0,0 3-10 16,7 3-1-16,1 7-7 0,8 2-6 15,4-1-1-15,2 2-3 16,3-1-3-16,1 6-2 0,8-2-1 0,-1 0-2 16,-1 8-3-16,3 1-4 0,2 8-1 15,-3 0 9-15,2 2-17 0,8 5 5 0,2 5 7 16,0 2-6-16,-4 9 3 0,-1-1-4 16,-3 7 6-16,-4 4-7 0,-1 3-2 15,-6 4 3-15,-1 5 0 0,-7 1-2 0,-3 5-2 16,-4 4 6-16,-10 8 4 0,-4-3 1 15,-5 2 5-15,-3-4 5 0,-5-2 0 0,-2-5 12 16,-7-2 7-16,1-6 6 0,-6-7-1 16,0-7 2-16,-7-4 4 0,-1-6 17 15,5-8-10-15,1-9-2 0,3-4-4 16,-6-5-4-16,2-16-6 0,1-2-12 16,4-10 4-16,5-7-5 0,6-8-4 0,4-3 3 15,5-2-14-15,6-10 3 0,5 0-5 16,10 7 3-16,7-13-8 0,5 1 1 15,7-1-2-15,7 5-2 0,9 1 4 0,11-8-3 16,5 1 3-16,2 10-6 0,-3 15-1 16,-6 8 0-16,7 5 4 0,0 6-2 0,-5 7-4 15,-4 12 1-15,-4 8 4 0,-8 2-4 16,-2 3 1-16,-6 8 0 0,-3 0 1 16,-8 9-4-16,-8 1-1 0,-6 9 1 0,-14 11-1 15,-11 9 4-15,-9 5-2 16,-20 10 3-16,-4 2-4 0,-10-10-3 0,-1 0 5 15,-5-5-8-15,-2-3 6 0,6-7-2 16,8-11 0-16,5-8 7 0,2 1-3 16,7-10-4-16,10-6 2 0,14-9 1 0,-1 0-2 15,10-9-1-15,4-6 3 0,9-6-1 16,8-12-4-16,8-13 9 0,18-15-8 0,9-5 2 16,14-13-1-16,4-3 1 0,6 6 1 15,2 5-1-15,-1 2-2 0,-1 9-6 16,-13 13 7-16,-4 6-2 0,-1 5 2 0,-11 6 2 15,-5 8-4-15,-8 7 1 16,-2 2-6-16,-7 5 5 0,-1 3-3 0,-10 5 8 16,0 0 7-16,16 13 7 0,-16-13 4 15,4 20-4-15,-8 1 8 0,0 1 1 16,-5 9-8-16,1 0-2 0,-5 7 0 0,-1 3 1 16,-2-2-7-16,4 5-4 0,-6-5-6 15,6-2-18-15,-4-1-13 0,3-2-33 0,2-10-27 16,5-1-40-16,1-5-40 0,-3 3-61 15,7-8-81-15,-1-6-269 0,2-7 34 16,0 0-19-16,0 0 126 0</inkml:trace>
  <inkml:trace contextRef="#ctx0" brushRef="#br0" timeOffset="-20370.32">4843 12544 2054 0,'10'-6'114'0,"-10"6"21"15,16-4 22-15,-16 4 17 0,0 0 14 16,0 0 6-16,18-9-19 16,-18 9-18-16,0 0-4 0,0 0-4 0,0 0 31 0,0 0-2 15,-18 49 1-15,2-21-11 16,-5 8-2-16,-7 12-15 0,-8 8 2 0,-1 9-4 15,-18 17-4-15,1 13-14 0,-6 8-2 16,-6 12-14-16,-3 5-2 0,-3 6-9 16,-8 31-11-16,15-31-6 0,3-6-11 0,11-4 0 15,6-4-9-15,5-3-11 0,8-4-1 16,16-24-3-16,2-4-6 0,11-4-3 0,6-4-2 16,11-5-3-16,4-11-6 0,12-7 4 15,10-8-7-15,5-12 5 0,6-5-6 16,2-12-6-16,-9-4-1 0,3-6 2 0,-2-9 2 15,-6-3-3-15,7-5 4 0,-4-9 3 16,-6-3-4-16,-4-6 3 0,-11 3-3 16,-5-6 6-16,0-3-3 0,-13-6 1 15,-1-1 9-15,-6 0 15 0,-7 2-1 16,0 0 4-16,-12-3-10 0,-1 5-9 0,-6 4 10 16,-3 5-11-16,-4 6 0 0,0 2-6 15,-2 11 2-15,1-2-8 0,-2 6-3 0,3 4 1 16,0-3-11-16,-1 7-4 0,7 2-22 15,1 2-11-15,1 1-18 0,7 0-14 16,-3 0-27-16,3 1-27 0,-2-1-30 0,5 0-37 16,2 0-53-16,2 3-47 0,15-3-40 15,-27 5-53-15,18-5-90 0,9 0-159 16,0 0-15-16,-24-1-423 0,24 1-753 16</inkml:trace>
  <inkml:trace contextRef="#ctx0" brushRef="#br0" timeOffset="-18105.19">12240 13836 4345 0,'0'0'-49'15,"-15"5"26"-15,15-5 57 0,0 0 8 0,0 0-10 16,0 0 0-16,0 0-9 0,0 0 2 16,0 0-9-16,0 0-5 0,0 0 5 0,0 0-1 15,0 0-15-15,0 0-32 0,0 0-68 16,0 0-97-16,0 0-126 0,2-26-234 16,-2 26 1-16,0 0-190 0,14-19-233 0</inkml:trace>
  <inkml:trace contextRef="#ctx0" brushRef="#br0" timeOffset="-17787.34">12450 13744 2618 0,'0'0'60'0,"0"0"43"0,-8-21 24 15,8 21-15-15,0 0-5 0,-1-15-7 16,1 15-13-16,-2-13 6 0,2 13 4 0,0 0 17 16,0 0 5-16,-2-23 17 15,2 23 14-15,0 0 9 0,0 0 12 0,-2-17 14 16,2 17-1-16,0 0-6 0,0 0-2 16,0 0-7-16,-10-13-16 0,10 13-19 0,0 0-26 15,0 0-11-15,-13-13-15 0,13 13-7 16,-12-9-14-16,12 9-46 0,-14-7-70 15,14 7-82-15,-13-8-84 0,8-1-123 0,5 9-94 16,-8-17-196-16,6 6 72 0,2 11-425 16,0-20-576-16</inkml:trace>
  <inkml:trace contextRef="#ctx0" brushRef="#br0" timeOffset="-17287.13">9647 14286 3624 0,'-22'-2'-8'0,"-1"-2"60"0,2 4 43 0,21 0 30 15,-37-9 21-15,12 1 20 0,1 0 19 16,-3-5 29-16,4 2 28 0,-7 0 1 0,0-4-7 15,-2-4-6-15,2 1-34 0,-4 1-18 16,4 2-24-16,2-2-8 0,-2 0-14 16,0 0-15-16,2 2-8 0,-2 0-3 0,1-2-7 15,-1 2-13-15,6 5-4 16,-12 0-15-16,8 2 6 0,-2 0-13 0,4 1-3 16,2 3-7-16,0-1-11 0,3 1-10 15,1 0-1-15,20 4-8 0,-30-4-7 0,18 3-35 16,12 1-38-16,-19 1-52 0,19-1-59 15,-13 12-75-15,13-12-60 0,-7 15-44 0,7-6-41 16,0-9-138-16,1 21-164 0,-1-8 76 16,2-4-441-16,2 10-749 0</inkml:trace>
  <inkml:trace contextRef="#ctx0" brushRef="#br0" timeOffset="-17121.95">8811 14366 3358 0,'-8'13'-53'16,"8"-13"22"-16,-13 8 33 0,13-8 12 0,-13 4 9 15,13-4 1-15,-19 0 0 0,19 0-2 16,-20-4-3-16,20 4-3 0,-21-4-4 16,8 0-4-16,-2-3-34 0,0 5-59 0,-2-2-73 15,0 0-162-15,-2-1-213 0,-3 3 15 16,2-2 17-16,-1 4 233 0</inkml:trace>
  <inkml:trace contextRef="#ctx0" brushRef="#br0" timeOffset="-16171.9">6988 14323 2003 0,'-5'-10'149'0,"-5"0"28"0,4-2 17 16,1 1 19-16,5 11 12 0,-15-25 29 0,9 14-44 15,-1-2 12-15,-2 4 12 0,9 9 7 16,-20-26-5-16,11 14-22 0,-3 0 22 0,0-4 2 15,3 3-6-15,-3 2-8 0,1-1-37 16,2-1 0-16,-5 0 11 0,7 2-11 16,-2 0-22-16,9 11-3 0,-16-23-7 0,11 12-5 15,-1 0-7-15,6 11-21 0,-7-21-1 16,5 10-13-16,1 2-3 0,1-5-37 16,0 14-40-16,0-17-4 0,0 17-2 0,0-18-3 15,0 18-1-15,3-17-2 0,-1 6 0 16,-2 11-2-16,11-21-2 0,-2 12-1 15,-1-2-2-15,7 1-1 0,0 1 2 16,0 1-4-16,6-3 0 0,1 1-1 0,0 0 2 16,3 2-4-16,-4-1 3 0,-1 3-1 15,1-2-2-15,-2 1 1 0,-1 1-2 0,-1 1 2 16,-2 1-2-16,4-2 2 0,-3 4-2 16,2 1 1-16,1-3-1 0,-3 2 0 0,1-2-1 15,2 2 2-15,-2 2-3 0,-17 0 0 16,28 0 0-16,-28 0 1 0,28-2-1 15,-28 2 1-15,27 4-1 0,-16 2 1 16,-11-6 0-16,28 14 0 0,-16-6 1 0,0 4-2 16,-1-3 0-16,-2 4 2 0,3 0-1 15,-3 2-1-15,0 4-1 0,0-6 2 16,-6 6 0-16,-1 3 0 0,0 1 3 0,-6 3-4 16,1 8 3-16,-11 2 0 0,1 1-1 15,-4 0 0-15,-1 5-1 0,-9 1 0 16,3 0 0-16,-4 0 1 0,-3-5-2 0,7-5 2 15,-2-3-1-15,2 4 0 0,-2-6 1 16,1 0-1-16,-1-2-1 0,-1-5 2 0,7 0 1 16,3-4 0-16,0-4 2 0,4-2 3 15,2 0 5-15,1-7 4 0,3 4 6 16,7-8-1-16,-13 11 3 0,13-11 1 16,-8 9 0-16,8-9 0 0,0 0 2 15,-9 5 0-15,9-5-1 0,0 0-1 0,0 0-18 16,0 0-8-16,0 0 0 0,58-27 0 15,-35 17 0-15,5-7 0 0,4 6 0 0,-2-2 0 16,3-2 0-16,-1 2 0 0,2 0 0 16,-6 1 0-16,-5 2 0 0,-7 2 0 0,3 0 0 15,-8 3 0-15,-11 5 0 0,25-14 0 16,-25 14 0-16,14-7 0 0,-14 7 0 16,0 0 0-16,18-4 0 0,-18 4 0 15,7-3 0-15,-7 3 0 0,0 0 0 16,0 0 0-16,9-3 0 0,-9 3-56 0,0 0-109 15,14-14-46-15,-9-1-237 0,1-10-368 16,4-5 90-16,-3-13-890 0,6-2-1508 0</inkml:trace>
  <inkml:trace contextRef="#ctx0" brushRef="#br0" timeOffset="-15655.93">7772 13444 5150 0,'-13'-2'-93'16,"13"2"46"-16,-18-11 16 0,18 11 30 16,-7-18-4-16,7 18 41 0,2-20-26 0,-2 20 21 15,17-35 9-15,-6 14 24 0,10-3 14 16,-3 3-4-16,3-6-6 0,4 5-8 16,-1 2-4-16,-2 3-9 0,3-2-10 0,-6 4 0 15,6 0-3-15,-5 2-3 0,2 0-5 16,3 5-4-16,-2-1-2 0,0 2 1 0,0 0-2 15,-2 2-5-15,1 3 2 0,-1 2-6 16,-21 0 1-16,35 6-1 0,-18-2 1 16,0 5-4-16,-2 2 0 0,0 4 0 0,-3 4-2 15,-1 3 3-15,-8 9-2 16,3 2 0-16,-8 3-2 0,-5 9 3 0,-2 3-5 16,-5 1 3-16,-3 4-2 0,0-3-1 15,-3 5-2-15,3-5 2 0,-2-8-1 0,2-1 3 16,-2-2 12-16,3-3 5 0,0 0-1 15,0-3 5-15,2-10 1 0,7-2 6 16,2-7 13-16,-3-1 17 0,4-3 20 0,4-10 21 16,-4 18 30-16,4-18 7 0,14 8 26 15,-3-6 1-15,13 0-9 0,6-4-5 0,0 0-9 16,11-3-17-16,-3-3-89 0,4 0-5 16,-3 3-3-16,2-2-4 0,-1-1-1 15,-5 0-4-15,1 3-2 0,-6 1-2 16,-2-1-4-16,-5 1-1 0,-3 2-7 15,-20 2-16-15,30-6-23 0,-19 4-27 0,0 0-31 16,-3 0-218-16,1-3-224 0,-5-4-221 16,2-3 52-16,-3-3 17 0,5-3-554 0,-1-3-1096 15</inkml:trace>
  <inkml:trace contextRef="#ctx0" brushRef="#br0" timeOffset="-15205.18">9045 13268 3906 0,'9'-17'-72'0,"0"-2"31"16,-3 7 32-16,0-1 19 0,0 0 16 0,-3 4-5 0,3 2 3 16,3-5-3-16,-1 3-5 15,3 0-3-15,-2-3 1 0,7 7-3 0,-4-5-1 16,6 3 5-16,0 1-7 0,-4 1 2 16,-2 2-3-16,4 2 1 0,-16 1 2 15,26 1-1-15,-15 6 0 0,2 0 0 0,0 0-3 16,-5 3-1-16,3 7-3 0,-1 0 5 15,-5 3 1-15,-1 2 3 0,-1 1 11 0,-6 5 14 16,-3 2 5-16,-3 4 9 0,-5 3 18 16,-2 3 21-16,1-5-11 0,-5 1 9 15,2-4-5-15,1 2 18 0,4-12 2 16,2 2-6-16,0-1 15 0,1-6 5 16,7-2 33-16,1-2 20 0,2-13 13 0,2 22 14 15,3-7 13-15,10-2 8 0,9-1 11 16,6-1-5-16,6-3-4 0,2-1-13 0,1-1-17 15,4-2-16-15,3-3-98 0,-4-2-31 16,2 1-3-16,-1 0-5 0,-4-4-3 16,-7 4-5-16,-8-2-3 0,1 2-2 0,-5-4-3 15,-20 4-3-15,30 0-2 0,-30 0-9 16,23-2-13-16,-13 2-23 0,-10 0-19 0,14-5-17 16,-14 5-28-16,17-11-124 0,0 3-233 15,6-9-48-15,3 0-180 0,4-3-25 16,2-3 56-16,7-5-533 0,5 0-1039 15</inkml:trace>
  <inkml:trace contextRef="#ctx0" brushRef="#br0" timeOffset="-14071.85">12542 12848 3800 0,'-11'-6'-20'16,"11"6"52"-16,-14-11 35 0,14 11-8 15,-7-10 4-15,0 3-1 0,7 7 24 16,0 0-8-16,-6-11 2 0,6 11 16 0,0 0-8 16,-4-16-10-16,4 16 21 0,0 0 0 15,4-15-9-15,-4 15 8 0,0 0-6 0,6-14 1 16,-6 14-10-16,10-10-10 0,-1 3-12 16,0 1-7-16,3 0 1 0,2 1-1 15,4 1-20-15,5 1 0 0,-2 0-2 0,4 2 1 16,-4 1-2-16,8 0-12 0,-7 0 0 15,1 1-1-15,-1 2 1 0,1 0-9 0,-4 1 1 16,3 1 3-16,-5 3-2 0,2 3-5 16,-4-1 3-16,2 3-5 0,1 2 4 15,-2 2-4-15,-2 1 4 0,2 3-4 0,-7 2 2 16,3-3-4-16,-2 1 1 0,-1 3 0 16,-1-3-2-16,-5 1 3 0,2 5 0 15,-5-7 3-15,0 2-5 0,-3 3 5 16,-2 3-4-16,-4-2 3 0,-7 2 7 0,0 1 10 15,-5 0 16-15,1 2 7 0,-6-5 3 16,3 2 12-16,-5-6 7 0,7 1 7 0,2-5 1 16,2-6 7-16,6 1 1 0,-1-2 3 15,1-2 8-15,4-1-8 0,7-8 14 0,-11 12 3 16,11-12 1-16,-6 9 13 16,6-9 11-16,0 0 8 0,0 0-69 0,21 19-23 15,3-16-3-15,3 3-4 0,12-2-2 16,2 1-1-16,4 3-6 0,4 1-2 15,-2-5-2-15,-1-2-1 0,0 3-3 0,-11 1-3 16,-5-4-1-16,0 2-3 0,-11-3 0 16,3 2-2-16,-6 0-2 0,-4-1-1 0,-12-2-3 15,23 0 1-15,-23 0-3 0,15 4-4 16,-15-4-13-16,0 0-16 0,0 0-19 0,0 0-21 16,0 0-21-16,0 0-21 0,0 0-15 15,0 0-298-15,0 0-73 0,0 0-196 16,-45 1-25-16,45-1 38 0,-21-10-543 0,10 2-1080 15</inkml:trace>
  <inkml:trace contextRef="#ctx0" brushRef="#br0" timeOffset="-13638.14">13895 12724 4305 0,'21'-7'-78'0,"-4"-3"30"16,0 8 57-16,-2-2 14 0,-4 3-5 15,-11 1 0-15,17-4-4 0,-17 4 35 0,0 0 11 16,23 17 39-16,-23-17-9 0,3 22 28 16,-5 1 4-16,-1-1 5 0,-6 10 24 15,-9 4-6-15,4-5-4 0,-9 5 11 16,4 0-22-16,-5-3 0 0,3 0-2 0,2-2-7 15,1-3-13-15,4-5 0 0,2-2 4 16,0-7-5-16,3 1-8 0,3-3 9 0,1-1 0 16,-1 2 11-16,5-4 17 0,1-9 10 15,10 21 4-15,0-8 3 0,12 0-56 0,7-2-48 16,8 2-1-16,2-1-4 0,12-1-4 16,3 1-2-16,7-3-3 0,-1 2-4 15,-2-4-5-15,1 1-1 0,-12-2-2 16,1 1-2-16,-8-5-5 0,1 3-2 15,-14-2-2-15,-1-2-5 0,-9-1-10 0,0 4-14 16,-3-8-23-16,2 3-27 0,-3-7-26 16,-3 3-20-16,-1-5-45 0,-6-1-320 0,1 1-102 15,-4 1-148-15,0 9 5 0,-5-26-653 16,3 11-1223-16</inkml:trace>
  <inkml:trace contextRef="#ctx0" brushRef="#br0" timeOffset="-13422.15">14539 13013 4315 0,'-4'-13'-80'15,"4"13"32"-15,0 0 35 0,0 0 58 16,0 0 59-16,0 0 37 0,0 0 28 0,0 0 10 16,-4 58 25-16,4-30 11 0,-1 7-4 15,-3 2-27-15,-2 12-18 0,2 0-14 0,-3 2-15 16,-1 0-12-16,-1-2-10 0,1-1-17 16,-1-1-13-16,2-1-2 0,-1 0-19 0,0-3-9 15,3-9-17-15,-1-5-74 0,5-2-92 16,1-6-119-16,3-11-150 0,4 6 26 15,1-5-350-15,5-5 83 0,4-6 60 0,-17 0-420 16,56-21-603-16</inkml:trace>
  <inkml:trace contextRef="#ctx0" brushRef="#br0" timeOffset="-12788.47">16306 13017 3588 0,'20'-4'-6'0,"-1"-2"49"16,-1 0 25-16,5 5 8 0,-4-5-13 16,4 4 7-16,4-2 30 0,5 2-15 0,-2 2 25 15,-2-2-10-15,4 4-10 0,1 0-8 16,-3 2-9-16,6 0-9 0,-3 1-10 15,-10 3 0-15,4-3-8 0,-3 1-8 0,-3-2-3 16,-5 3 4-16,0-1-3 0,-3-1 2 16,-4 5-7-16,3-3-15 0,-3 1 32 15,-6 1-37-15,-3-9 18 0,4 15-13 0,-4-15 3 16,-9 25-7-16,-6-10 2 0,0 5-13 16,-6 1 13-16,-7 0-4 0,-2-1 3 0,-2 3-2 15,0-1 1-15,-2-1 6 16,1 0-9-16,1-1 6 0,0-3 8 0,0 1 8 15,8-1-2-15,0-3 5 0,8-5-9 16,2-1 11-16,4 1-15 0,-1-1-6 0,6-5 5 16,5-3 4-16,-2 15-7 0,2-15 8 15,11 19-4-15,0-6 3 0,8 2 8 16,0-4 5-16,8 8-12 0,-1 2 15 0,3-5 8 16,1 5 8-16,-2-2 12 0,-2 3-1 15,1-5 12-15,-6 2-2 0,-3-2 12 0,1 2 7 16,-8-5 11-16,0 6-2 0,-5-6 0 15,3 3 8-15,-5-2-5 0,-4 4-10 16,0-2 14-16,-2 1-7 0,-2 3-9 0,-5-4 6 16,-1 4-5-16,1 1 0 0,-8 1-69 15,2-3-2-15,-2 1-2 0,-1-2 0 16,-1-4-2-16,-4-1-3 0,3 0-4 16,1-3 0-16,3-1-1 0,0-3-2 0,3-4-2 15,-2 0-5-15,15-3-15 0,0 0-19 16,-30-13-25-16,22-4-36 0,7-6-242 0,4-13-184 15,6-12-235-15,9-11 48 0,6 1 19 16,6-1-553-16,6-3-1091 0</inkml:trace>
  <inkml:trace contextRef="#ctx0" brushRef="#br0" timeOffset="-12372.43">17285 13093 4228 0,'16'-9'-11'0,"-2"-3"53"0,0 5 36 0,2 0-19 16,7-3 6-16,-2 3-13 0,7-3 14 15,-2 3 17-15,6 0-4 0,4-1-9 16,0 0-1-16,-6 7 14 0,0 1-13 0,0 0-11 16,0 1 0-16,-7 5-6 0,2-4-7 15,-4 3 0-15,2 3-6 0,-7-1-11 0,1 1 0 16,-2 3 3-16,-2 0-5 0,-7 1 1 16,-3-3-7-16,3 4-3 0,-6 2-3 0,-4 0 3 15,-1 0-6-15,-4 8 1 0,-3 1-4 16,-4 6 2-16,-4-2-4 0,-2 1-1 15,2-1-1-15,-1-4 3 0,2 0 0 16,6-5-5-16,-3 5 0 0,5-2-1 0,6-1 0 16,5 0 3-16,4-2-1 0,7 9 4 15,6 2-1-15,4 3 30 0,9 7 22 16,2-1 19-16,-7 1 14 0,5-1 7 0,0 4 22 16,-11-7 17-16,0 0 13 0,-6-1 4 15,-6-2 12-15,-5-2 2 0,-2-3-3 0,-3 6-2 16,-7-4-15-16,-5-1-19 0,-1 4-87 15,-3-1-10-15,-3-6-3 0,1-2-5 16,-6-1-7-16,-3-1-19 0,0-3-27 0,-3-4-31 16,-3-2-141-16,-4-7-249 15,-1-5-242-15,-3-1-19 0,2-7-2 0,-1-3-608 0,0-3-1171 16</inkml:trace>
  <inkml:trace contextRef="#ctx0" brushRef="#br0" timeOffset="-2303.97">10431 8242 1195 0,'14'25'80'0,"0"-2"13"0,4-3 26 16,3-2 18-16,-3-2 28 0,5-1-11 0,11-2 4 15,-11 0 33-15,5-5 1 0,-5-1 18 16,-3-1-6-16,0-3-15 0,0 3-25 16,-20-6-33-16,23 6-12 0,-23-6-6 15,21 1-23-15,-21-1-5 0,0 0-14 16,28-11-11-16,-17 6-26 0,-2-7-28 0,-6 3-23 16,4-4-31-16,-3 3-34 0,-4 10-25 15,7-17-31-15,-7 17-10 0,2-9-13 0,-2 9-31 16,0 0-3-16,0 0-27 0,0 0-30 15,0 0-42-15,0 0-30 0,0 0-170 16,0 0 237-16</inkml:trace>
  <inkml:trace contextRef="#ctx0" brushRef="#br0" timeOffset="-2104.92">10748 8642 1590 0,'-6'30'-7'0,"2"-4"4"0,1-3 21 16,-2-1 22-16,2 1-6 0,3-2 7 16,-2-1 16-16,-2-3-1 0,4 1-3 15,0-2 24-15,0-3 17 0,0-2-3 16,0-11-1-16,0 24-4 0,0-14-6 15,0-10-7-15,-2 13-6 0,2-13-4 0,0 15-7 16,0-15-6-16,0 0-9 0,-2 15-4 16,2-15-5-16,0 13-3 0,0-13-15 0,0 13-48 15,0-13-41-15,10 21-38 0,1-12-52 16,0-2-107-16,5 5-196 0,7-3 5 16,9 4 113-16,7 0 102 0</inkml:trace>
  <inkml:trace contextRef="#ctx0" brushRef="#br0" timeOffset="-1638.16">13766 12154 1683 0,'-32'30'115'0,"-5"-6"26"0,-12 2-2 15,3-3 17-15,-4-6 27 0,13-4 18 16,5-4-10-16,4 1-5 0,4-5-8 0,1-1-32 16,12-2-4-16,-2 2-8 0,13-4-16 15,0 0-3-15,-21-4-27 0,21 4-1 0,0 0-11 16,0 0-8-16,0 0 1 0,34-28-10 15,-20 24-12-15,15-3-10 0,-5-1 2 16,10 3-6-16,4-3 9 0,-1 3-11 0,8 1-8 16,4-6 3-16,8 6 3 0,4-1-12 15,-2-1 0-15,-11 4-5 0,3-2 2 0,-5 3-7 16,3 1 18-16,-1-2-18 16,3 2-4-16,-1-6 0 0,8 1 3 0,-3-3-4 0,11 2 1 15,-8 1 3-15,4-3-8 16,0-3-5-16,-4 4 0 0,6-6-11 0,-1-3-27 15,1 4-18-15,1-5-21 0,-2 1-37 16,-1-3-36-16,0 2-36 0,4-1-39 16,-8-1-89-16,-5-3-232 0,-2-1 31 0,2 5-121 15,-15 1-64-15</inkml:trace>
  <inkml:trace contextRef="#ctx0" brushRef="#br0" timeOffset="-71.21">13646 12765 2037 0,'-64'24'-63'0,"3"1"2"0,2-3 27 0,1 0-7 16,-24 13 16-16,-8-4-4 0,-2 3 14 16,-10 2 18-16,-6 5 26 0,-3 0 22 0,-9 4 23 15,-2-1-3-15,-3 4 3 16,-3 3 2-16,1-2-1 0,-1-3-1 0,1 7 0 16,0 0-5-16,1 1-9 0,10-1-1 15,-1-1-8-15,11 2-5 0,-2-3-9 0,7 3 1 16,0-1-8-16,1-1 1 0,5 2-2 15,-1-1-2-15,3 1-4 0,4-3-10 16,5-2 5-16,2 2-5 0,-3-7-2 0,1 3 0 16,11-7-2-16,13-6-3 0,0-5-2 15,3 0-4-15,-1-3 5 0,4-3-1 0,2-3-2 16,-3-3 4-16,2 1-4 0,0-3 3 16,-7 1 1-16,5-3 0 0,-1 0 24 15,-1-4 11-15,3 1 3 0,-4 0 1 16,11-2 10-16,6-2 4 0,3-2 4 15,8-1 10-15,-4-1 13 0,12 0 3 0,1-2 3 16,2-2-2-16,1 2-15 0,6-5-10 16,-2 1 1-16,3-3-9 0,-5-5-8 0,11-1-3 15,-2 2-4-15,-2-10-1 0,4 0-11 16,3-1 1-16,2-2-3 0,0-8-1 0,4-6-3 16,6-5-5-16,-3-4 3 0,2 2 0 15,10-11-9-15,3-2 12 0,4 4 6 16,3-3-4-16,11 7-2 0,-1-1 0 0,5 4-10 15,6 1-6-15,0 4 7 16,2 5-8-16,1 1 3 0,4-1-1 0,-9 3 7 16,-5 6-12-16,2 1 1 0,-13 9 7 15,-6 1-9-15,-7 7-1 0,-10 6-3 0,-3 1 7 16,-6 3-10-16,0 0 8 0,-32 26-3 16,-11-4 1-16,-9 9-4 0,-12-2 2 15,-21 13-1-15,-7-1 0 0,-10 2-10 0,-6-1 10 16,-2-3 5-16,-5 2-12 0,-6 2 13 15,0-5 0-15,1-3-6 0,5-1 13 0,4-4-1 16,10-4-6-16,5-7-1 0,26-2 8 16,10-8 1-16,14-3 11 0,7-2-3 15,10-4 11-15,9-4-13 0,7-6-3 0,5-4 1 16,8 1 0-16,13-12-3 0,12-9-10 16,18-5 2-16,26-12 2 0,12-3 20 15,12-2-5-15,12 1 4 0,19-1 3 16,35-9 33-16,7 4-6 0,5 15-4 0,-31 10-7 15,3 6-13-15,-9 6 2 0,-5 3 7 16,-14 6-12-16,-18 6-4 0,-27 1-13 0,-10 4 7 16,-21 4 1-16,-15 6-7 0,-12 5 4 15,-17 2-4-15,-16 19 2 0,-28 8 1 0,-38 14-6 16,-17 0-3-16,-20 6-5 16,-47 14 2-16,-8 2-4 0,-12 14 4 0,4-15 14 15,1 2 5-15,11-9 22 0,11-6 10 16,37-17 5-16,15-4-4 0,8 0-5 15,16-13-6-15,26-9-2 0,10-2-7 0,16-8 5 16,6-7-5-16,15-4-5 0,8-11-2 16,10-4-4-16,17-18-6 0,20-20 2 0,30-16-2 15,14-2-6-15,19-6 4 0,40-23-1 16,9 2 0-16,18 0 4 0,1 8 8 0,6 13-6 16,-4 14-1-16,-4 8-1 0,-38 22-5 15,-5 5 3-15,-15 11-6 0,-15 4-4 16,-29 10 2-16,-21 9 1 0,-7 7-2 15,-21 15 2-15,-15 6 0 0,-21 22-4 16,-26 3 1-16,-28 19-2 0,-26 3-5 0,-48 22 3 16,-17 1 0-16,-12 1 5 0,-12-4-2 15,1-4 7-15,1-6 7 0,8-7 24 0,18-18 2 16,42-17-1-16,18-8-1 0,17-7-1 16,26-13-6-16,14-8-2 0,12-1 0 15,14-16-8-15,12-7-6 0,17-21-2 0,24-20 3 16,39-23-3-16,23-13-4 0,49-26 0 15,13-1-5-15,27-1 2 0,6 13-3 0,9 7 3 16,-3 16-8-16,-11 16 5 0,-19 14-6 16,-45 20 4-16,-17 12-1 0,-32 10-11 0,-14 10 5 15,-25 10 3-15,-10 14-4 0,-24 6 8 16,-23 24-2-16,-27 18-5 0,-29 10 1 16,-23 12 1-16,-46 26-4 0,-21 8 4 15,-11 0-6-15,-15 8 0 0,-3-9 5 16,10-7 5-16,6-9 9 0,15-14 13 0,12-9-10 15,49-31 10-15,16-8 3 0,26-16-6 16,13-14-18-16,22-12 0 0,15-16-5 0,22-17 2 16,25-28 1-16,39-31-2 0,50-41-2 15,25-16-1-15,29-6-1 0,15-6 1 0,20 2 2 16,7 10-2-16,-9 14 1 16,-13 18-1-16,-25 20-2 0,-52 28 1 0,-24 9 3 15,-16 12-2-15,-32 19-1 0,-23 16 3 16,-23 13 1-16,-4-7-1 0,-70 64 1 15,-22-2 1-15,-16 7-4 0,-53 31 2 0,-10 4 2 16,-2 3 1-16,1 0 1 0,9-8-2 16,19-10 3-16,46-27-3 0,14-12-2 0,27-10 0 15,9-14 0-15,14-3-4 0,8-6 2 16,12-8-1-16,13-4 0 0,1-5-3 0,0 0 0 16,86-26-11-16,-29 6-22 0,1-5-28 15,7-1-58-15,12-11-286 0,-4-3-130 16,-13 6-206-16,-6-7 35 0,-7 0 32 0,-6-3-513 15,-5 3-1044-15</inkml:trace>
  <inkml:trace contextRef="#ctx0" brushRef="#br0" timeOffset="429.01">3374 13721 3286 0,'-14'-13'-259'0,"1"5"26"0,3-1 30 15,3-2 16-15,-2 2 18 0,2-3 12 16,-2 1 2-16,-2-6-4 15,2 3 12-15,-3-3-291 0,0-4 288 0</inkml:trace>
  <inkml:trace contextRef="#ctx0" brushRef="#br0" timeOffset="478.54">3051 13320 1269 0</inkml:trace>
  <inkml:trace contextRef="#ctx0" brushRef="#br0" timeOffset="512.01">3006 13272 1088 0,'-17'-20'-91'16,"-1"4"-23"-16,4-5-125 0,-1 0 19 16</inkml:trace>
  <inkml:trace contextRef="#ctx0" brushRef="#br0" timeOffset="644.96">2700 12613 700 0</inkml:trace>
  <inkml:trace contextRef="#ctx0" brushRef="#br0" timeOffset="810.65">2687 12578 573 0,'-4'-8'20'0,"4"8"1"0,-4-13 29 15,4 13-2-15,0 0-3 0,-3-28 25 0,3 28-12 16,-6-21-13-16,6 21 4 0,-3-19-3 16,1 10 17-16,2 9-26 0,-3-15 1 15,3 15-6-15,-4-17-13 0,4 10 4 0,0 7-5 16,-3-19-2-16,3 19 8 0,0-17-16 16,0 17-5-16,3-21 3 0,-3 21 7 0,9-28-4 15,-4 15-26-15,2 0-45 16,1-4-53-16,-5-7-257 0,4 1-361 15,-7-1 721-15,-7-15 1 0</inkml:trace>
  <inkml:trace contextRef="#ctx0" brushRef="#br0" timeOffset="1393.97">2766 11687 89 0,'23'6'21'0,"-23"-6"-21"15,9 3 10-15,-9-3 10 0,0 0 88 16,22 11-9-16,-22-11-14 0,20 8-36 16,-20-8 27-16,25 9 1 0,-11-5 43 0,-14-4 7 15,42 2-29-15,-21-2-10 0,5 4-7 16,0-4-15-16,4 0-11 0,2 1 1 15,-4 2-1-15,2-3-17 0,-5 3 10 0,-1 1-16 16,0 2 7-16,-5-1-18 0,6 4 41 16,-11-1 38-16,4 5-7 0,-2 1 32 15,-4 0-26-15,2 9-11 0,-4 3-3 16,-1-2-5-16,1 5-12 0,-5 4-9 16,0-1 1-16,-4 8 28 0,-1-3-2 0,-4 10 15 15,-2-2-2-15,-5 4-1 0,-4-4 11 16,-3 7 13-16,-1 0-13 0,2-12-15 15,-2-1-13-15,3-1 2 0,-1-8-3 0,4-5-14 16,3-3 2-16,1-6 0 0,1-2-8 16,3-3 0-16,5-11 0 0,-8 17 13 0,8-17 0 15,0 0 14-15,0 0 15 0,0 0-7 16,32 7 12-16,-32-7-9 0,38-11-9 16,-16 4-7-16,4-3-1 0,0 1-9 15,6-3-7-15,6 3-12 0,-5-4 0 16,7 2-2-16,-6 0-13 0,-2 0-1 0,-6 3 2 15,-6 2-6-15,-1 3-9 0,-4-3 1 16,-15 6 1-16,24-8-12 0,-24 8 6 16,21-5-7-16,-21 5-2 0,0 0-31 0,15-4-45 15,-15 4-54-15,8-4-70 0,-8 4-75 16,0 0-83-16,7-9-174 0,-7 9-66 0,0 0-18 16,0 0-141-16,0 0-232 0</inkml:trace>
  <inkml:trace contextRef="#ctx0" brushRef="#br0" timeOffset="1927.04">2921 12420 2094 0,'0'0'-106'0,"-13"-6"11"0,13 6 15 16,0 0 25-16,-11-5-8 0,11 5 11 16,0 0 7-16,-7-8 5 0,7 8 13 15,0 0-9-15,-6-15 4 0,6 15 10 0,4-17 1 16,-4 17 2-16,3-24 1 0,3 11-2 15,-3-2-2-15,8 0 13 0,-2-2 8 16,0-3-5-16,6-3 1 0,3-3-9 0,7-3 3 16,-1 7-1-16,3-1 12 0,-2 1 3 15,5 3 2-15,0 2 1 0,2 4 2 16,-4 2-25-16,-3 7 14 0,0 0 6 0,-3 4 0 16,-2 6-2-16,5 5-7 15,-6 4 23-15,-3 2-3 0,3 11-2 0,-6 6 10 16,-3 6 19-16,-1 6 7 0,-3-1-4 15,-4 9-7-15,-2-1 5 0,1 4 30 16,-1-3-6-16,2 0 26 0,2-3 2 0,-1 1 3 16,4-8-6-16,-2-2 0 0,4-4 3 15,5-2 0-15,4-7 3 0,9 0-15 0,3-9-2 16,5-4-7-16,18-3-2 0,5-6-8 16,9-2-7-16,6-2 0 0,10-3-18 15,24-4-4-15,2-7-43 0,5-1-103 0,3 2-151 16,-2-10-260-16,-4 0 7 0,-4-5 89 15,-14-4 302-15</inkml:trace>
  <inkml:trace contextRef="#ctx0" brushRef="#br0" timeOffset="4343.01">8952 13502 1850 0,'-9'-9'100'15,"6"-1"-5"-15,3 10-26 0,0-26-19 0,0 13-14 16,2 0-1-16,1-2-2 0,2-2-7 16,-3-2 4-16,-1-2-3 0,1 4 32 0,0-1 20 15,0-1 1-15,0-2-8 0,1 2 9 16,-3 1 5-16,-3-5-13 0,3 6-6 16,-4-3 0-16,0-2-14 0,1 1-3 0,-5 2-9 15,0 1-12-15,-1-3-39 0,-3 0-41 16,5 4-34-16,-6 0-25 0,6 0-2 15,1 4-30-15,6 13-9 0,-6-17-6 16,6 17 13-16,0-11-5 0,0 11-14 0,0 0-54 16,12-9-51-16,-12 9-118 0,15-6 372 15</inkml:trace>
  <inkml:trace contextRef="#ctx0" brushRef="#br0" timeOffset="4493.06">9185 12825 1381 0,'0'0'-6'15,"10"-11"-8"-15,-10 11 16 0,4-14 3 16,-4 14-18-16,2-13 10 0,-2 13 5 16,4-15-11-16,-4 15 7 0,1-17-38 15,-1 17-64-15,0-18-188 0,0 18-285 0,0-13 464 16,0 13 39-16</inkml:trace>
  <inkml:trace contextRef="#ctx0" brushRef="#br0" timeOffset="4743.3">9558 12409 685 0,'10'-13'79'0,"3"3"13"16,3 1 11-16,-2-4-4 0,3-6 2 15,12-3-3-15,6-8 14 0,2-6-9 16,6 0-1-16,-3-1-7 0,5-2-6 0,-2 1-9 15,0-4-6-15,-2 1-19 0,-2 6-10 16,0-1 5-16,-2 0-13 0,-2 5 1 0,-8 3-6 16,-1-1-25-16,-1 1-27 0,-4 0-32 15,2 0-49-15,-2-2-84 0,-3-4-279 16,3 1-45-16,-6-3 272 0,0-4 30 0</inkml:trace>
  <inkml:trace contextRef="#ctx0" brushRef="#br0" timeOffset="5043.98">10513 10834 916 0,'15'-32'19'0,"-4"0"17"0,8-7 2 0,6-6 27 16,5-4 10-16,2-2 8 0,3 3-10 16,2-1-3-16,3 5 16 0,-7 7 4 0,-5 7-9 15,1 4-4-15,-5 3-8 0,-5 7-14 16,-2-4-4-16,-4 7-12 0,-2 2 2 15,-2 2-6-15,-9 9-6 0,16-15-5 16,-16 15-9-16,13-11 10 0,-13 11-3 16,9-12-4-16,-9 12 1 0,0 0-7 0,0 0-6 15,13-9 9-15,-13 9-5 0,0 0-1 16,0 0-11-16,0 0-27 0,0 0-21 0,13 25-28 16,-11-15-29-16,-2 2-41 0,0 7-57 15,-2-5-107-15,0 6-152 0,0-4 231 16,-1 1 36-16</inkml:trace>
  <inkml:trace contextRef="#ctx0" brushRef="#br0" timeOffset="5227.89">10988 10871 872 0,'5'29'2'0,"2"-5"18"0,-1 0-20 0,0-7 11 16,3 5 7-16,-5-1-11 0,1 5-5 16,3-3 12-16,-4-1-7 0,4 5 2 15,-5-5 0-15,-1 1 0 0,0-3-1 0,0 5-7 16,-4-5 10-16,-4 5-7 0,-3 5 5 15,-6 6 9-15,0-5-15 0,-6 1 8 0,0 4-41 16,-5-7-46-16,1 0-95 0,-2 0-342 16,-8 6 426-16,0 0 29 0</inkml:trace>
  <inkml:trace contextRef="#ctx0" brushRef="#br0" timeOffset="5393.85">10357 12122 184 0,'-13'20'115'0,"0"1"-5"0,0 2-3 15,-4 5 35-15,0 2-54 0,0 4-16 16,-5-1 9-16,1 1-1 0,-1 2-26 16,0 7 1-16,3-4-15 0,-2 10-9 0,-1 0 13 15,5-4-9-15,6 0-5 0,-1 4-47 16,-1 1-46-16,4 3-98 0,4-5-163 0,-2 7-310 16,5-3 608-16,-1 3 11 0</inkml:trace>
  <inkml:trace contextRef="#ctx0" brushRef="#br0" timeOffset="5576.27">10082 13577 445 0,'6'32'89'16,"-2"-4"14"-16,-1-6-24 0,1-1 7 0,-1 2-1 16,3-3 12-16,1 5 11 0,-2-7-5 0,6 3-15 15,-6-1-13-15,1 1-1 0,2 2-17 16,-3-6 9-16,3 3-4 0,-3-2-18 16,-1 0 7-16,-1 2-10 0,4-1-11 15,-4-2-4-15,-1-2 14 0,-2 3-17 0,2 0 6 16,-2-5-37-16,0 0-59 0,0-13-138 15,0 0-268-15,-4 13-44 0,4-13 303 0,0 0 70 16</inkml:trace>
  <inkml:trace contextRef="#ctx0" brushRef="#br0" timeOffset="13910.49">12677 15949 5014 0,'0'0'46'0,"0"0"61"0,-19 0 21 15,19 0-23-15,0 0-14 0,-11-8-11 16,11 8-2-16,-10-14-1 0,5 2 1 0,-1-1 0 16,4 3-5-16,1-3-13 0,1 13-4 15,0-14-10-15,0 14-6 0,1-21-8 0,1 13-19 16,-2 8-19-16,0-9-21 15,0 9-21-15,4-11-18 0,-4 11-20 0,0 0-22 16,2-13-8-16,-2 13-5 0,2-10-14 16,-2 10-14-16,0 0-3 0,13-9-2 15,-6 3-1-15,-7 6-10 0,20-6-25 0,-8-1-27 16,1 3-7-16,3-2-29 0,-2 1-34 16,2-1-55-16,-6 1-90 0,8 1-22 0,-6-1-175 15,0 2-28-15</inkml:trace>
  <inkml:trace contextRef="#ctx0" brushRef="#br0" timeOffset="14059.72">12859 15722 2264 0,'0'0'68'0,"0"0"9"0,0 0-2 16,9-8-6-16,-9 8-2 0,0 0-9 0,0 0-6 16,2-15-7-16,-2 15-3 0,4-9-6 15,-4 9 0-15,5-13-4 0,-5 13-6 16,6-15-4-16,-6 15-1 0,8-7-12 0,-8 7-22 16,0 0-14-16,2-12-7 0,-2 12-37 15,0 0-33-15,0 0-36 0,0 0-44 0,0 0-65 16,0 0-145-16,-39 12-86 0,25-9 123 15,-3 7 100-15</inkml:trace>
  <inkml:trace contextRef="#ctx0" brushRef="#br0" timeOffset="14276.4">11867 16101 1554 0,'-22'5'129'0,"3"-5"34"0,3 0 24 16,16 0 8-16,-20-3 11 0,20 3-6 15,-12-12 12-15,12 12 9 0,0 0-1 0,7-24-39 16,-7 24-17-16,18-19-12 0,-11 8-21 16,-7 11-4-16,17-17-31 0,-9 10-26 0,-8 7-38 15,12-12-43-15,-12 12-45 0,10-7-62 16,-10 7-58-16,8-4-56 0,-8 4-53 16,0 0-142-16,0 0-94 0,0 0-130 0,0 0-83 15</inkml:trace>
  <inkml:trace contextRef="#ctx0" brushRef="#br0" timeOffset="14845.98">8801 16675 1943 0,'17'0'-79'0,"-5"0"25"16,-12 0 0-16,23 4 10 0,-23-4 21 15,19 1-16-15,-19-1 9 0,21 4 4 0,-21-4-7 16,20-4-13-16,-1 4-37 0,-1-1-60 16,-4-3-110-16,2 1-233 0,0 2 296 15,3-3 67-15</inkml:trace>
  <inkml:trace contextRef="#ctx0" brushRef="#br0" timeOffset="15160.12">9525 16633 669 0,'15'2'54'16,"-4"0"13"-16,5 0 23 0,-16-2 0 16,28 0 7-16,-12 0-9 0,-16 0 15 15,30 0 4-15,-9-2 5 0,-1 0 12 16,-3 2 10-16,3-2 14 0,-4 2-13 16,-16 0 6-16,0 0-9 0,35 0 11 0,-35 0 6 15,20 0 9-15,-20 0-7 0,0 0-6 16,18 4-8-16,-18-4-14 0,0 0-24 0,0 0 7 15,24 2-3-15,-24-2-5 0,18 5-9 16,-18-5 0-16,18 4-17 0,-18-4 0 16,15 6-13-16,-15-6-5 0,21 4-3 15,-21-4-18-15,18 3-15 0,-18-3-33 16,18 4-47-16,-18-4-44 0,16 6-50 0,-11-5-51 16,-5-1-33-16,10 8-95 0,-10-8-185 15,0 0 28-15,2 19-91 0,-2-19 88 16</inkml:trace>
  <inkml:trace contextRef="#ctx0" brushRef="#br0" timeOffset="15742.69">7633 17402 2330 0,'-19'0'139'0,"5"0"22"0,-4 0 25 16,18 0 26-16,0 0 13 0,-28 4-13 15,28-4 9-15,0 0 1 0,0 0 5 0,0 0 3 16,-25 1 1-16,25-1-7 16,0 0-9-16,0 0-19 0,-16-200-9 0,3 296 1213 31,15-83-1435-31,-2-13 407 0,6 18-887 16,-6-18 846-16,11 10-351 0,-6-5 8 15,9 3 2-15,0-3 1 0,5 3 66 0,4-6-121 16,3 4 145-16,-4-5-97 0,8 5-49 15,0 0 127-15,2-1-19 0,-4-3-41 16,10 2-414-16,-8 1 513 0,3 7-23 16,-4-11-306-16,-1 6 321 0,0 0-123 0,-2 2 20 15,1-1 255-15,-3 3-601 0,0 4 498 16,-3-6-148-16,2 10-37 16,-3-8-7-16,-3 10 14 0,-6-2-15 0,-1-3 320 15,-5 9-452-15,-5-9 200 0,0 8-189 16,-1 0 206-16,-9-2-33 0,0 2 137 15,-2 5-141-15,0-3-60 0,-3-3 101 16,-4 1 34-16,8 2-97 0,-8-9 66 0,6 2-57 16,-2-1-14-16,-1-3 313 0,-5 1-141 15,1-3 115-15,6-2-201 0,3-4 160 16,-8 4-190-16</inkml:trace>
  <inkml:trace contextRef="#ctx0" brushRef="#br0" timeOffset="16609.38">4303 17383 3682 0,'-26'-5'-219'15,"5"-1"32"-15,-2 0-10 0,5 6 65 0,1-5 45 16,-3-1 21-16,4 0 54 16,2-1 20-16,-2 3 24 0,7 0 22 0,-2-1 15 15,11 5 3-15,-21-8-10 0,12 7 2 16,9 1-1-16,-15-7-8 0,15 7-6 16,-13-5-3-16,13 5-7 0,0 0 0 0,0 0-5 15,0 0-1-15,-26 8-1 0,20 1-8 16,6-9-1-16,-13 17-8 0,4-2 1 15,1-6-2-15,2 8 3 0,-3 0-13 0,0-2-16 16,1 6-26-16,0-3-41 16,1 1-44-16,1 2-32 0,-1-2-89 0,4-6-66 0,-4 0-139 15,4-2-44-15,1 0 12 16,2-11 248-16</inkml:trace>
  <inkml:trace contextRef="#ctx0" brushRef="#br0" timeOffset="17626.12">4564 16935 1408 0,'0'0'-56'16,"0"0"-8"-16,0 0 13 0,-2-19-4 16,2 19-7-16,0 0 3 0,0 0 0 0,9-22 0 15,-9 22-3-15,12-15 5 0,-12 15 12 16,11-15-4-16,-11 15 13 0,9-10-14 15,-9 10 12-15,12-17 0 0,-12 17 9 0,9-9-1 16,-9 9 9-16,9-9-2 0,-9 9 10 16,0 0 26-16,6-12 36 0,-6 12 33 15,0 0 32-15,7-15-18 0,-7 15 41 0,0 0 10 16,0 0-6-16,0 0 12 0,6-14-3 16,-6 14 6-16,0 0 6 0,0 0-21 15,0 0-20-15,0 0-4 0,0 0-11 0,0 0-9 16,0 0-15-16,0 0 5 15,0 0-4-15,0 0 2 0,0 0-7 0,0 0 7 16,0 0 1-16,-15 50-1 0,11-24 4 16,2-7 1-16,-7 13-10 0,3-2 0 15,-1 6 1-15,-3 1-8 0,-1 4 1 0,0 1-1 16,-1-3-5-16,-2 4-5 0,0-2 7 16,0 3-1-16,2-5 5 0,-3-2 8 15,6-1-5-15,-1-4 1 0,3-6 2 0,1-5-1 16,-1-1 5-16,4-3 6 15,-2-4 5-15,-2 1 13 0,7-14 1 0,-8 22 1 16,8-22 2-16,-7 15 1 0,7-15 5 16,-2 13-10-16,2-13-10 0,0 0 14 15,0 0-9-15,6 22 5 0,-6-22 6 0,23 12-7 16,-7-6 1-16,3-1-6 0,7 0-1 16,3-2-1-16,2 1-1 0,12-4-8 15,4-4 5-15,2 1-16 0,0 2-7 0,-3-5-12 16,3 1 1-16,-6 1-4 0,4 0-4 15,-4 0-20-15,-2 0-15 0,-3-1-27 16,-8 3-18-16,-1-4-23 0,-9 2-40 0,1-1-45 16,-5-6-62-16,-2 2-60 15,-4-4-57-15,-2-3-76 0,-5 0-107 0,-6-4-179 0,-5-2 41 16,-2-4-458-16,-4 3-834 16</inkml:trace>
  <inkml:trace contextRef="#ctx0" brushRef="#br0" timeOffset="17843.41">4926 17083 3627 0,'-9'-11'-11'0,"9"11"28"16,-12-7 19-16,12 7 22 0,0 0 3 15,0 0 19-15,0 0 35 0,0 0 1 0,-25 27-13 16,20 1 20-16,-6 10 1 0,-3 5-6 16,-4 17-12-16,-1 0-15 0,-1 6-2 15,-3 1-8-15,0 1-11 0,5 1-17 0,-5 1-23 16,2-8-17-16,-1 5-37 15,-2-1-54-15,1-6-63 0,1-5-85 0,-3 1-105 16,7-19-236-16,1-2 3 0,2-14 3 16,3-11-135-16,12-10-187 0</inkml:trace>
  <inkml:trace contextRef="#ctx0" brushRef="#br0" timeOffset="18425.84">7875 17027 2126 0,'0'-14'-81'16,"0"14"14"-16,0 0 5 0,0 0 16 0,0 0-1 16,0 0-7-16,0 0 9 0,0 0 7 15,0-12-13-15,0 12 3 0,0 0 15 0,0 0-9 16,0 0 4-16,-10-16-1 0,10 16 7 16,0 0-11-16,-12-7 6 0,12 7-8 15,-11-7-31-15,11 7-39 0,-16-10-116 0,11-1-196 16,-3 5 279-16,8 6 51 0</inkml:trace>
  <inkml:trace contextRef="#ctx0" brushRef="#br0" timeOffset="18725.95">7660 16837 619 0,'-27'4'48'0,"27"-4"-3"16,-13 0 7-16,13 0-1 0,0 0 1 15,-17 0 31-15,17 0-9 0,0 0 3 0,0 0-12 16,0 0 12-16,0 0-9 0,0 0-2 16,0 0 1-16,-21 2-7 0,21-2 0 15,0 0-4-15,0 0 4 0,0 0-2 16,0 0-20-16,0 0 5 0,0 0-6 16,-11 2 0-16,11-2-16 0,0 0 7 0,0 0-6 15,0 0-6-15,0 0-3 0,0 0-4 16,0 0-3-16,0 0-9 0,0 0-9 0,0 0-9 15,0 0-14-15,-3 13-27 0,3-13-23 16,0 0-44-16,0 0-91 0,-6 11-219 16,6-11-141-16,0 0 434 0,-10 8 51 0</inkml:trace>
  <inkml:trace contextRef="#ctx0" brushRef="#br0" timeOffset="19661">7307 17201 844 0,'-8'12'108'16,"1"-5"7"-16,2 0 0 0,5-7-3 0,-10 10-3 16,10-10 11-16,-9 11-11 0,9-11 5 15,0 0 7-15,-6 8-4 0,6-8-7 0,0 0 2 16,0 0-6-16,0 12 3 15,0-12-7-15,0 0-4 0,0 0-6 16,7 17-9-16,-7-17-3 0,8 14-4 0,-5-7-1 16,-3-7-2-16,12 15-10 0,-8-9 2 15,5 4-17-15,1-3-5 0,-3 0-4 0,6 3-1 16,-4-5-6-16,6 3-5 0,3 3 5 16,-2-9-6-16,0 9-3 0,2-3 1 15,1-1 0-15,-5-1-8 0,0-5-1 0,1 7-2 16,-6-2 2-16,4-3-1 0,0 3 2 15,-13-6-6-15,19 8-1 0,-6-1 1 0,2-3 1 16,-4-1-2-16,5 4-1 0,-5-2-2 16,1 3 3-16,0-3 1 0,-1-1 6 15,3 1 1-15,-1 3 2 0,-6-2 6 16,5 3-1-16,-12-9 17 0,20 13 3 16,-10-4 11-16,-5 3 4 0,4 0 14 0,-3 0-17 15,-1 5 11-15,-5-17 0 0,14 23 15 16,-11-10-1-16,3 1 10 0,-2 0-6 15,-1-1-11-15,4 4 0 0,-4-2-1 0,-3-15-2 16,4 24-4-16,-2-13-9 0,-2-11-2 16,3 21-2-16,-3-21-7 0,0 0-2 0,0 32-10 15,0-32 6-15,0 0-6 0,-5 32-6 16,5-32-4-16,-6 24 5 0,6-24-6 16,-13 22-4-16,13-22 1 0,-11 19-2 0,11-19-4 15,-9 15 0-15,9-15 0 16,0 0-3-16,-12 21 1 0,12-21 0 0,0 0-3 15,-16 15-2-15,16-15 2 0,0 0-3 16,-21 20 0-16,21-20-2 0,-23 12-2 16,23-12-5-16,-22 18 4 0,8-10 1 0,14-8-1 15,-21 15 2-15,11-7-3 0,10-8 0 16,0 0 4-16,0 0-2 0,-29 14 5 0,29-14-4 16,0 0-1-16,0 0 5 0,-12 12 1 15,12-12 1-15,0 0 2 0,0 0 2 16,0 0 2-16,0 0 1 0,0 0 0 0,0 0-5 15,0 0 0-15,0 0 0 16,0 0-4-16,0 0 2 0,0 0 1 0,0 0 2 16,0 0-5-16,0 0-4 0,61-42-1 15,-42 33 4-15,3-4-2 0,1 2-1 16,-2 2-1-16,4 1 3 0,2 0-3 0,-4 1-2 16,3-1 2-16,-3 3 1 0,0-3-1 15,0 3-2-15,-5-1 6 0,0 2-4 16,1-1-1-16,-19 5-4 0,32-8 9 0,-18 6 2 15,-14 2 2-15,27-7 6 0,-27 7 3 16,22-6-2-16,-22 6-1 0,18-6 1 0,-18 6-3 16,16-1-4-16,-16 1-1 15,0 0 2-15,23-8-14 0,-23 8-11 0,11-7-23 16,-11 7-28-16,13-12-40 0,-7 11-47 16,-6 1-42-16,9-13-81 0,-9 13-74 15,3-16-80-15,-1 3-159 0,-4-2 26 0,-1-6-380 16,-6-1-461-16</inkml:trace>
  <inkml:trace contextRef="#ctx0" brushRef="#br0" timeOffset="20276.07">7564 17083 3079 0,'-17'0'-55'0,"17"0"21"0,0 0 30 16,0 0 20-16,0 0 10 0,0 0 4 15,0 0 1-15,0 0 3 0,0 0 7 0,0 0 3 16,0 0 9-16,0 0-12 0,0 0 9 16,0 0 5-16,0 0-12 0,0 0-1 0,0 0-6 15,0 0 0-15,0 0 4 0,47 17 1 16,-47-17-3-16,34 10-4 0,-20-5-1 15,7 0-3-15,-6 2-3 0,6-4 4 0,-4 4-7 16,5-3 1-16,-1 0 0 0,0 5-4 16,-1-5-3-16,-1 3-1 0,4 5-2 15,-7-4-2-15,3-1-1 0,-3 0-3 16,2 1 2-16,-7 1 5 0,2 2 1 16,-4 1 3-16,0-1-6 0,0 2 5 0,-6-1-2 15,1 6 7-15,-4-18 1 0,-4 32 1 16,-4-13-7-16,3 3 6 0,-10 3 10 0,1-1 5 15,-4 4 2-15,-1 1 6 0,-5 0 16 16,2 0-1-16,-5-1-4 0,1 3 14 16,0-4 4-16,1 1 4 0,2-2-6 15,2 2-5-15,1-11 3 0,4 4 20 0,1-3-3 16,4-3 0-16,11-15 2 0,-16 25 7 16,16-25 1-16,-3 19 3 0,3-19-1 15,0 0-1-15,28 24-1 0,-11-18-5 16,10-1-10-16,1-1-3 0,1-4-11 0,3 4-9 15,-1-4-4-15,-2 2-8 0,-5-2-7 16,1 0-7-16,-2 0-11 0,-23 0-13 16,37 0-28-16,-23 0-23 0,-14 0-41 0,29-2-34 15,-19 2-35-15,-10 0-45 0,18-4-51 16,-18 4-63-16,15-9-86 0,-8-4-143 0,-3 5-53 16,0-5 33-16,-4 13-394 0,2-31-485 15</inkml:trace>
  <inkml:trace contextRef="#ctx0" brushRef="#br0" timeOffset="27674.91">12675 17910 2391 0,'-21'11'18'0,"1"-3"-8"15,1 0 17-15,-3 2-4 0,-5-2-3 16,3-1-3-16,-3 5-8 0,-1-1-4 0,1 0-1 16,-1-5-1-16,-1 1 3 0,5 3-10 15,-4-6-5-15,1 5-3 0,1-4-6 16,-2 3-3-16,-6 3-13 0,0-2-25 16,-5 3-11-16,2 3-18 0,-12 6-19 0,1 0-9 15,-2 3-7-15,-2-2-62 0,0 2-51 16,1-1-26-16,-4-1-69 0,5-6 94 15</inkml:trace>
  <inkml:trace contextRef="#ctx0" brushRef="#br0" timeOffset="27842.23">11352 18345 1159 0,'-32'-4'15'16,"0"4"-7"-16,2 0 5 0,4-4 10 15,-6 4-12-15,0 0 0 0,32 0 0 0,-49-4-4 16,22 3 4-16,5 1-5 0,0 1 4 16,-3 2-6-16,1 4-4 0,3-1 3 0,-1 3 5 15,3-2-7-15,-8 5-8 16,7-3 2-16,-2 4-22 0,1 1-30 15,-2-5-31-15,-1 2-142 0,0-1-292 0,-1 5 397 16,-7-5 43-16</inkml:trace>
  <inkml:trace contextRef="#ctx0" brushRef="#br0" timeOffset="32558.07">14770 18433 1663 0,'-10'-20'364'0,"-1"5"-21"16,11 15 37-16,-16-21 3 0,16 21-63 15,-9-15-33-15,9 15-30 0,0 0-23 0,-3-17-19 16,3 17-25-16,0 0-18 15,0 0-25-15,0 0-12 0,11-25-13 0,-11 25-16 16,0 0-13-16,19-11-16 0,-19 11-18 16,0 0-18-16,0 0-20 0,22-7-14 0,-22 7-16 15,0 0-32-15,0 0-7 0,0 0-33 16,0 0-19-16,32 18-19 0,-32-18-19 16,11 12-24-16,-11-12-19 0,7 13-28 0,0 0-24 15,-4 2-24-15,7-2-13 0,-7 2-29 16,3 0-45-16,-3-1-87 0,6-1-294 0,-6 2-215 15</inkml:trace>
  <inkml:trace contextRef="#ctx0" brushRef="#br0" timeOffset="32793.77">14779 18471 2014 0,'-30'-31'-145'0,"2"5"-77"0,-11-10-94 0,-5 3-135 0,1 3 213 16,-2 0 18-16</inkml:trace>
  <inkml:trace contextRef="#ctx0" brushRef="#br0" timeOffset="33127.16">13241 17568 1033 0,'-9'-12'79'0,"1"0"18"0,1 3 12 16,7 9 14-16,-18-13-3 16,8 4 8-16,10 9-5 0,-19-12 24 15,7 5 8-15,12 7 1 0,-24-8 31 0,11 3 7 16,13 5 5-16,-24-8-4 0,24 8 6 16,-22-4-33-16,22 4 5 0,-21-5-6 0,21 5-12 15,-17-2-1-15,17 2-11 0,0 0-23 16,-29-4-13-16,29 4-9 0,0 0-2 15,-28 0-16-15,28 0-18 0,0 0-2 0,-35 4-38 16,20-1-26-16,1 5-38 0,-2 0-40 16,1 3-50-16,-2-2-37 0,4 3-40 15,-4-3-35-15,8 6-4 0,-5-2-29 16,2-2-110-16,2-1-121 0,1-1-174 16,0 2-156-16</inkml:trace>
  <inkml:trace contextRef="#ctx0" brushRef="#br0" timeOffset="33291.82">12635 17781 2018 0,'0'0'-168'0,"0"0"-47"16,0 0-229-16,0 0 282 0</inkml:trace>
  <inkml:trace contextRef="#ctx0" brushRef="#br0" timeOffset="33624.92">12674 17599 1594 0,'3'-10'78'0,"1"-1"40"16,-4 11 34-16,4-17 22 0,-4 17 21 0,7-17 18 16,-7 17 23-16,0 0-3 0,5-14 11 15,-5 14-41-15,0 0 11 0,0 0-5 16,8-14 0-16,-8 14 15 0,0 0 12 0,0 0 18 15,0 0-7-15,13 45 6 16,-13-17 8-16,-2 8-39 0,1 9-4 0,-7 5 2 0,0 15 1 16,-3-2-10-16,2 9 8 15,-5 0-15-15,3 1-12 0,2-1-9 0,-4-1-46 16,2 0-79-16,2-5-5 0,1-13-4 16,4-3-5-16,0-5-3 0,1-5-5 15,1-5-4-15,2-11-3 0,-4-1-4 0,2-2-3 16,1-3-2-16,1-18-9 0,-2 31-5 15,2-22-9-15,0-9-15 0,0 0-21 0,0 0-24 16,0 0-21-16,0 0-20 0,11-45-19 16,-4-4-284-16,5-11-67 0,2-12-42 15,9-2-162-15,-3 3-23 0,6-3 68 16,1 3-486-16,-1 0-890 0</inkml:trace>
  <inkml:trace contextRef="#ctx0" brushRef="#br0" timeOffset="34158.07">13061 17499 3555 0,'11'-18'-43'0,"-1"2"52"15,1 2 44-15,-4 4 29 0,3-1 12 16,1 0 3-16,5-1 2 0,-5 1-9 16,11-2 23-16,-3 0-13 0,7 0-6 0,2 0-14 15,6 3 6-15,5 1-15 0,1 0 2 16,5 5-14-16,-2-2 2 0,4 3-10 16,-2-1-1-16,1 4 0 0,-5 0-14 0,1 4 2 15,-6 1 2-15,-6-1-8 16,-4 0 9-16,-6 1-14 0,-1 1 12 0,-4 1 4 15,-3 1 14-15,-5 1-8 0,-3 6-2 16,-6-2 3-16,-4 6-14 0,-5 3 2 0,-8 9-5 16,-5 3-5-16,-6 1-6 0,-6 1 7 15,-1 1 6-15,1-1 3 0,-4 0-5 16,7-3-2-16,3-8 1 0,1-3-3 0,10 2-4 16,-2-8 2-16,10-3 1 0,1-4 2 15,10-9 3-15,-4 19 4 0,4-19 8 0,0 0 10 16,44 26-1-16,-16-15 8 0,6-2 11 15,6-1 6-15,1 3-9 0,3-3 7 16,6 3-3-16,1 6 11 0,0-6-1 16,-8 2-1-16,2 6 5 0,-7-4 11 15,-5 2-4-15,-3 1 17 0,-5 5 4 0,-2-1 11 16,-11-1-26-16,1 2-58 0,-6 2 3 16,-2-1-1-16,-3 2 1 0,-6-2 0 0,-1 2 1 15,-4 5-4-15,-3 2 1 0,-4-3-5 16,-2 0 0-16,1-3-5 0,-4-5-1 15,1 4-3-15,1-9-1 0,0-2-3 0,2 0-3 16,-2-3-11-16,3-5-12 16,-3 0 0-16,19-7 0 0,-34 10 0 0,34-10 0 0,-28-2 0 15,28 2 0-15,-30-10 0 0,30 10-44 16,-15-24-33-16,12 2-27 0,6 1-29 16,4-11-27-16,14-8-147 0,9-5-488 15,8-3 57-15,8 1 43 0,20-15-727 16,2 4-1265-16</inkml:trace>
  <inkml:trace contextRef="#ctx0" brushRef="#br0" timeOffset="34675.23">15859 17042 4994 0,'0'0'-11'15,"-7"-13"50"-15,7 13 30 0,0 0 15 0,0 0 18 16,0 0 8-16,-2-16-11 0,2 16-13 16,0 0 8-16,23-5 19 0,-23 5 4 0,42 0 7 15,-10 4-4-15,-4 0-6 0,10 1-6 16,-1 3-8-16,-2 0 1 0,1 2-8 16,-12-2-6-16,5 2-8 0,-5-3-2 0,3 4-7 15,-9-2-13-15,4 5-4 0,-2-1-1 16,0-2-4-16,-3 8 1 0,-4 1-3 15,2 1-15-15,-6 2 4 0,-2-1-4 16,0 4 7-16,-5-2-4 0,-4 12-4 0,-8 5 5 16,1 3 1-16,-12 8-20 0,1-1 1 15,-10 1 0-15,2-1 7 0,-8-1 4 16,0 1 3-16,2-2 2 0,0-4 3 0,3-4 3 16,-3 0-1-16,7-14 1 0,9 1 0 15,3-7 1-15,-2-3 1 0,7-5 1 0,0-2-1 16,10-11-3-16,-11 21 1 0,11-21-4 15,0 15-21-15,0-15-14 0,21 21 0 16,-7-14 0-16,12 3 0 0,3-1 0 0,3 0 0 16,3 5 0-16,0-1 0 0,6-5 0 15,-2 6 0-15,2-4 0 0,-4 4 0 16,2-2 0-16,3-5 0 0,-5-1 0 16,0-2 0-16,1-4-77 0,-1-4-68 0,1-2-38 15,-4-10-38-15,3-1-561 0,8-7 30 16,0-9-931-16,-4-3-1636 0</inkml:trace>
  <inkml:trace contextRef="#ctx0" brushRef="#br0" timeOffset="35007.84">17425 17303 5247 0,'20'-4'-116'0,"1"-2"39"0,3 6 45 15,-24 0 18-15,48 10 13 16,-15-1-6-16,3 0 6 0,1 3 2 0,0 4-8 15,2 0 9-15,-2 4 26 0,-5 1 1 16,-2 3-1-16,-3 4 21 0,-6 0 15 0,-4 8 28 16,-10 3 19-16,-1-3 21 0,-6 0-8 15,-6 9 13-15,-6 0 11 0,-8 10 4 16,0 2 10-16,-9-1 27 0,-1-3 10 0,2 1 10 16,-4-11 12-16,2 2-5 0,7-1-2 15,0-11-116-15,7-3-37 0,7-3-3 0,0 0-3 16,7-4-5-16,6-1-2 15,7 5-6-15,6-3-5 0,11-2-4 0,4-1-4 16,15 2-6-16,2-2-8 0,-3-3-13 16,5-5-16-16,-10-3-18 0,3-1-22 15,-5-4-20-15,-4 2-24 0,-3-6-23 0,-2-1-101 16,-3 4-293-16,-3-4-101 0,-24 0-86 16,32-4-13-16,-32 4-621 0,21-1-1186 0</inkml:trace>
  <inkml:trace contextRef="#ctx0" brushRef="#br0" timeOffset="35707.97">13772 14128 3925 0,'-6'-9'-132'0,"1"0"46"0,5 9 55 15,-9-16 38-15,9 16 27 16,-7-11 13-16,7 11 32 0,-3-11 45 16,3 11 22-16,0 0 28 0,-6-11 29 0,6 11 11 15,0 0 4-15,0 0 2 0,0 0 1 16,0 0-8-16,0 0-29 0,-14-12-14 0,14 12-14 16,0 0 10-16,0 0-18 0,-37 25-7 15,21-6-4-15,-3 8-18 0,-1 4-4 0,1 6 2 16,-8 10-12-16,5 6-9 0,0 7-10 15,3-1-3-15,4 7-3 0,1 5-9 16,2 6-50-16,0 8-3 0,6-5-2 0,1 10 0 16,3-1-2-16,0 8 0 0,-1-1-3 15,1 1-1-15,-5-3-1 0,2 0 1 16,-4 1-3-16,0-5 1 0,-3 2-1 16,-1-9-1-16,2-1-6 0,-2-5-3 0,0-9-2 0,-3-5-5 15,7-12-7-15,2-8-7 16,-1-2-10-16,-1-11-11 0,3-9-65 0,3-3-118 15,5-8-80-15,1-4-70 0,-3-6-87 16,25-16-222-16,1-12-1 0,4-18 65 16,0-7-480-16,13-24-857 0</inkml:trace>
  <inkml:trace contextRef="#ctx0" brushRef="#br0" timeOffset="36141.66">17757 14432 4424 0,'11'4'84'16,"-4"-3"3"-16,-7-1 38 0,12 12 54 0,-10-3 38 16,-2-9 11-16,-9 36-8 0,4 0-23 15,-2 10-16-15,-7 20 9 0,-2 5-10 16,0 12-11-16,-6 24-13 0,0 3-20 0,-5 4-7 15,3 3-9-15,-3 4-13 0,7 3-19 16,-4-6-3-16,3 5-12 0,1 2-15 0,1-8-7 16,2-3-27-16,2-2-41 0,4-25-49 15,-7-1-66-15,8-6-70 0,-2 5-78 0,3-8-78 16,-2-5-76-16,-1-2-211 16,3-5-45-16,-8-6 72 0,-3-5-479 15,0-7-843-15</inkml:trace>
  <inkml:trace contextRef="#ctx0" brushRef="#br0" timeOffset="83905.18">18784 4941 3974 0,'-21'5'43'15,"5"-1"29"-15,5-4 28 0,11 0 16 0,-18 2 17 16,18-2 1-16,0 0 0 15,0 0-8-15,0 0-8 0,-15-6-16 0,15 6-9 16,0 0-8-16,0 0-9 0,-7-13-18 16,7 13-37-16,0-11-45 0,0 11-33 15,0 0-33-15,-4-19-34 0,4 10-41 0,0 9-54 16,-2-19-44-16,2 11-33 0,0 8-92 16,2-20-126-16,0 12-59 0,-2 8-145 0,9-22-207 15</inkml:trace>
  <inkml:trace contextRef="#ctx0" brushRef="#br0" timeOffset="84872.01">23013 3559 2677 0,'12'-10'102'0,"3"-3"34"0,-4 6 32 0,-1-4 22 16,-10 11 0-16,18-16 19 0,-10 9 7 16,-8 7 12-16,15-13 17 0,-15 13 8 15,9-13 3-15,-9 13 6 0,14-15-8 0,-14 15-13 16,9-12-29-16,-9 12-14 0,9-13-11 16,-9 13-12-16,10-11-22 0,-10 11-23 15,7-11-11-15,-7 11-13 0,13-17-10 16,-3 11-42-16,-10 6-21 0,14-22-49 15,-2 13-31-15,-3-1-23 0,6-3-29 0,-5 4-20 16,4-3-28-16,2 1-16 0,-2 4-35 16,4 1-20-16,-4-6-36 0,2 6-61 0,-2-1-66 15,2-2-94-15,-5-6-138 0,3 4 53 16,0-4-391-16,-1 2-484 0</inkml:trace>
  <inkml:trace contextRef="#ctx0" brushRef="#br0" timeOffset="85154.26">23704 2753 3125 0,'0'0'9'0,"0"-14"54"16,0 14 23-16,0 0 33 0,0 0 22 15,0 0 14-15,0 0 23 0,0 0 7 16,0 0 3-16,0 0 12 0,0 0 0 0,0 0-3 15,0 0-12-15,0 0-17 0,0 0-23 16,0 0-11-16,0 0-22 0,0 0-19 0,-2-22-26 16,2 22-38-16,0 0-40 0,0 0-49 15,0 0-42-15,0 0-63 0,0 0-69 16,0 0-68-16,0 0-64 0,0 0-155 16,0 0-25-16,39 13 4 0,-22-13-264 15,-17 0-289-15</inkml:trace>
  <inkml:trace contextRef="#ctx0" brushRef="#br0" timeOffset="85322.87">24054 2760 2979 0,'0'0'127'0,"2"19"27"15,-2-19 9-15,0 0 20 0,0 0 4 0,0 0-1 16,0 0 3-16,0 0-14 0,0 0-17 16,0 0-17-16,-9 17-14 0,9-17-13 15,0 0-22-15,-15 11-30 0,15-11-77 0,-13 8-66 16,4 1-70-16,-5 0-86 15,3 4-74-15,-3 1-176 0,7-1-28 0,2 0-26 16,-4-2-186-16,2 0-216 0</inkml:trace>
  <inkml:trace contextRef="#ctx0" brushRef="#br0" timeOffset="85840.29">23863 3737 3570 0,'-28'2'201'0,"5"-4"22"15,1 4 2-15,5-2-14 0,17 0 2 16,-21 0-2-16,21 0-5 0,-14 3-17 0,14-3-12 16,0 0 2-16,-23 15-12 0,14-6-7 15,-1 7-11-15,-5 6-8 0,3 5 3 0,-6 2 5 16,3 13-11-16,-2-1-4 0,-5 12 3 15,2 3-7-15,-3 6-6 0,4 0-14 16,-1 5-3-16,1-1-5 0,-2 5-35 0,6 0-38 16,3-1-4-16,3-8 0 15,6-6-1-15,1-2-3 0,4-3-2 0,3-6 0 16,4-2-3-16,1-2-1 0,8-11-2 16,7 0-3-16,1-6 0 0,3-7-1 0,4-5 1 15,6-11-3-15,0-2 0 0,-2-11-1 16,0-5-1-16,4-8 1 0,-1-6-2 0,-4-7 0 15,-1-4 1-15,-5-7 0 0,-2-1 0 16,1-7 0-16,-8-3 1 0,0 2-3 16,-5 0 3-16,-7 5 3 0,-2 7 1 0,-1-5 4 15,-6 4-2-15,-2 0-1 0,-2 4-1 16,-3 1-1-16,-2 5-1 0,-3 1-1 0,-4 1-1 16,-4 7-4-16,-1 1-2 15,2 5-4-15,1 5-9 0,2 2-5 0,-1 4-14 16,6 1-13-16,-5 3-14 0,7 3-17 15,4-3-23-15,5 7-81 0,0 0-230 16,0 0-62-16,0 0-101 0,0 0-121 0,0 0 15 16,0 0-568-16,60 0-1104 0</inkml:trace>
  <inkml:trace contextRef="#ctx0" brushRef="#br0" timeOffset="86105.96">24669 3761 4534 0,'0'0'24'0,"6"-11"42"0,-6 11 31 0,0 0 19 16,0 0 15-16,0 0 13 0,0 0 2 0,0 0 2 16,0 0-5-16,-48 19-9 0,28 7 3 15,1 8 1-15,-1 0 0 0,-2 18-9 16,-5 0 0-16,3 10-6 0,2 4-11 16,-1 5-11-16,0 1 2 0,2 5-15 0,3-5-7 15,1 1 1-15,2-1-19 0,0-3 1 16,9-5-14-16,-1-14-8 0,4-5-29 0,3-9-29 15,1-7-31-15,5-7-37 0,1-3-60 16,9-10-71-16,-4-9-81 0,11-2-77 16,9-13-89-16,5-15-226 0,7-5 67 0,-3-7 55 15,3-5-463-15,-2 4-677 0</inkml:trace>
  <inkml:trace contextRef="#ctx0" brushRef="#br0" timeOffset="86555.62">25125 3988 3358 0,'0'0'18'0,"0"0"35"0,9 32 43 0,-9-13 24 16,-2 7 25-16,-1 6-8 0,-6 15 12 15,-1-2 0-15,-5 17 14 0,0-8-3 0,-2 8-17 16,0-4 0-16,-1-2 0 0,-7-3-9 16,8-4 0-16,2-10-3 0,2-5-10 15,2-10-9-15,2-3 7 0,5-7 14 0,-2-6-7 16,6-8-10-16,0 0-11 15,0 0-8-15,0 0-19 0,19-49-8 0,-4 19-6 16,3-9-8-16,2 0-4 0,4-6-2 16,3-4-8-16,5 0-1 0,3-1-8 0,0 2 3 15,6 3-3-15,0 4 1 0,3 4 9 16,0 7 8-16,-3 4-7 0,-2 9-5 16,-2 3-2-16,-9 7-7 0,2 13 4 0,-3 2 3 15,-3 8 6-15,-2 6 14 16,-3 12 26-16,-6 4 7 0,0 0-16 0,-9 12-45 0,-2-1 4 15,-2 5 1-15,-2-4-3 16,-2 5 0-16,-3-4-4 0,1-5-1 0,-3 2-2 16,3-6-5-16,-3-8 0 0,5-3-3 15,2-9-6-15,-2-2-5 0,2-3-7 0,-1 0-9 16,1-6-12-16,2-11-13 0,0 0-19 16,0 0-20-16,0 0-19 0,0 0-225 15,21-33-68-15,-8-1-45 0,6-7-56 0,2-10-139 16,2-5-31-16,4-2 65 0,1-6-503 15,-2-2-839-15</inkml:trace>
  <inkml:trace contextRef="#ctx0" brushRef="#br0" timeOffset="86857.19">26102 3716 3760 0,'9'-13'8'16,"2"6"35"-16,-1-3 34 0,3 4 14 0,2 1 9 15,-2 0-9-15,8 2-11 0,-1 3-7 16,1 0 0-16,2 0-8 0,-3 6-9 0,-1-4-1 15,-1 7-16-15,-2-3-3 0,-2 5-4 16,-4-3 10-16,-1 5 6 0,-3-3 15 16,-4 4 16-16,-4 0 25 0,-2 0 15 0,-1 5 18 15,-4-2 16-15,-9 4 3 0,6-1-4 16,-8 2 12-16,1-2-5 0,1 8 7 0,3-10-3 16,-2 3 13-16,4-1-7 0,4-3-7 15,-2 2-3-15,2-2-9 0,2 2-10 16,5-2-9-16,1 0-42 0,1-17-59 15,7 28-15-15,-4-13-13 0,4-6-19 16,4 2-17-16,-2-7-126 0,6 2-89 0,2-5-65 16,5-2-91-16,8-9-93 0,8-7-185 15,5-11 10-15,4-3-557 0,2-9-1085 0</inkml:trace>
  <inkml:trace contextRef="#ctx0" brushRef="#br0" timeOffset="87106.26">27202 3418 4435 0,'30'19'105'16,"-18"-4"46"-16,-3 7 32 0,2 6 40 15,5 8 10-15,-4 7 2 0,-4 2-13 0,3 19 19 16,-1 0-6-16,-3 5 1 0,-4 1 0 16,-3-1-6-16,-3 8 5 0,-4-2-20 0,-3-4-62 15,-5 4-98-15,0-2-4 0,-9-2-6 16,-6 1-4-16,-4-3-10 0,-7 8-9 0,3-17-14 15,-14 11-18-15,-1-7-19 0,-5-6-21 16,-7-1-22-16,-3-7-24 0,-7-1-252 16,-7 0-129-16,-8-12-136 0,-7 6-49 0,-15-7-13 15,-6 1-627-15,-9-9-1156 16</inkml:trace>
  <inkml:trace contextRef="#ctx0" brushRef="#br0" timeOffset="87640.24">23559 5621 4464 0,'-90'0'6'0,"14"2"43"0,8 2 48 16,-1-4 56-16,-1 1 43 0,7-2 32 0,10-3 19 16,7-1 6-16,5 5 22 0,13-3 21 15,8-2-22-15,12-4-22 0,8-1-12 0,0 10-1 16,53-26-2-16,12 6-134 0,43 4-34 16,28 3-7-16,28 2 0 0,59 5-5 0,17 3-4 15,11 8-6-15,18 3-5 0,9 7-5 16,-4 0-3-16,1 9-3 0,-4 4-5 15,-10-4 0-15,-22 1-8 0,-11 7-2 16,-21-8-14-16,-55-5-2 0,-11 1 0 16,-23-4 0-16,-13-7 0 0,-31-2 0 0,-13-1 0 15,-20 1 0-15,-14-4 0 0,-15-3 0 16,-12 0 0-16,0 0 0 0,0 0 0 0,-111-17 0 16,12 2 0-16,-18-4 0 0,-17-4 0 15,-20-5 0-15,-56-2 0 0,-14-3 0 0,-17-3 0 16,-10 6 0-16,-14 2 0 0,-18-4 0 15,-1 6 0-15,1 3 0 0,11 5 0 16,10 2 0-16,22 3 0 0,24 4 0 0,60 2 0 16,23-1 0-16,24-4 0 0,30 9 0 15,14-1 0-15,20 0 0 0,19-1 0 16,15-7 0-16,14 11 0 0,35-7 0 16,31 6 0-16,51 4 0 0,37 13 0 0,82 7 0 15,38 14 0-15,34 3 0 0,32 9 0 16,18 2 0-16,6 8 0 0,6 4 0 0,-5 6 0 15,-2-1 0-15,-16 8 0 0,-14-7 0 16,-25 3 0-16,-16-6 0 0,-32 0 0 0,-24-6 0 16,-36-10 0-16,-69-13 0 0,-15-4 0 15,-31-8 0-15,-38-4 0 0,-17-6-168 16,-17-5-127-16,-14-4-183 0,-2-5-297 16,0 0-1021-16,0 0-1854 0</inkml:trace>
  <inkml:trace contextRef="#ctx0" brushRef="#br0" timeOffset="55951.22">29790 10752 2593 0,'0'0'129'0,"0"0"-26"0,0 0-20 0,0 0-19 16,0 0-5-16,0 0-10 0,0 0 2 15,0 0 2-15,0 0 9 0,0 0-9 16,21 41 14-16,-10-24 9 0,-3 7 8 16,-3 2 0-16,4 6-1 0,0 5-5 15,-2 6 0-15,-5 2-3 0,-1 8-9 0,-2 1-11 16,-4 1 1-16,1 11-15 0,-3 1 1 16,0-3-5-16,-2-12-4 0,1 8-4 0,0-6 5 15,1-6-6-15,2 4-2 0,-2-7 1 16,2 2-3-16,-3-4-11 0,1 0 23 0,-5-5-7 15,7-9 4-15,-4 1 0 0,2 1-10 16,-5-7-3-16,8-2-8 0,-1-3 3 16,-1-4-2-16,1-2-3 0,-2-2 8 0,7-11-1 15,-7 19 3-15,7-19-3 16,0 0-7-16,0 0-10 0,0 0 2 0,0 0 1 16,0 0 3-16,0 0-8 0,0 0-6 15,0 0-1-15,-7-43-3 0,7 43 2 0,5-32-4 16,-1 15 2-16,-1 3 3 0,6-3 7 15,-4-2 0-15,6-7-3 0,-1 3-2 16,1-3 0-16,0 1 2 0,4-4 2 0,-4-6-6 16,5 4 0-16,0-7 3 0,1 3 10 15,3-1-11-15,0 1-1 0,-3 3 16 0,1 2-5 16,1-5 1-16,3 6-1 0,-1 0 8 16,2 1 6-16,-1 0-4 0,4 2 1 15,-3-2 5-15,1 3-8 0,-3 3 1 16,1-4 1-16,1 3-1 0,-4 7-1 15,-3-4 3-15,1 6 3 0,-2 0 0 0,2 1 8 16,-4 4 0-16,-13 9-5 0,32-15-2 16,-18 11 10-16,-14 4-3 0,28-3 10 0,-28 3 15 15,32 2-2-15,-32-2 12 0,33 11 0 16,-13-4 6-16,3 3 1 0,-2-1-5 16,2 10 11-16,-3-5 8 0,1 11-3 0,-5-2 12 15,7 3 10-15,-10 2 14 0,4 6 12 16,-4-2 14-16,-2 3 13 0,0 4 2 0,-1 3 12 15,-6-10-10-15,0 11 4 16,1-8-10-16,-3 1-3 0,-2 0-17 0,0-1-7 16,0 1-88-16,0-1-2 0,-6 0-5 15,3-4-4-15,1-3-3 0,2-1-3 0,-4-1-3 16,2-4-5-16,1-4-7 0,1-18-7 16,-7 29-10-16,5-14-7 0,2-15-14 15,-3 19-17-15,3-19-17 0,-9 13-195 0,9-13-66 16,-12 6-51-16,12-6-65 0,0 0-82 15,-20 0-163-15,20 0 60 0,0 0-517 0,-39-17-967 16</inkml:trace>
  <inkml:trace contextRef="#ctx0" brushRef="#br0" timeOffset="59017.68">30044 11500 3708 0,'0'0'-65'0,"0"0"23"0,0 0 20 15,0 0 11-15,-12-7 8 0,12 7 4 0,0 0-6 16,0 0 6-16,0 0 5 0,0 0-6 16,-9-7 0-16,9 7 2 0,0 0 3 0,0 0 2 15,0 0 0-15,0 0 1 0,0 0 6 16,0 0 0-16,0 0 0 0,0 0 5 16,0 0-6-16,-18-2 1 0,18 2-1 0,0 0-1 15,0 0-5-15,-14-3 1 16,14 3-2-16,0 0-5 0,0 0-2 0,-19 0 1 15,19 0-13-15,0 0-2 0,0 0-7 0,0 0-9 16,0 0-10-16,-17-2-16 0,17 2 6 16,0 0-2-16,0 0 6 0,0 0 2 15,-22 2 6-15,22-2 1 0,0 0 9 16,-18 5-2-16,18-5 7 0,-9 6 3 0,9-6 8 16,0 0 7-16,0 0 5 0,-14 1 3 15,14-1 1-15,0 0 3 0,0 0 1 0,0 0 3 16,-18 3-4-16,18-3 9 0,0 0-3 15,0 0-4-15,0 0-2 0,0 0 4 16,0 0-3-16,-21-8-2 0,21 8-1 0,0 0-1 16,0 0 2-16,0 0 0 15,-10-2 3-15,10 2 5 0,0 0-2 0,0 0-1 16,-10-7 2-16,10 7-2 0,0 0 1 16,-10-8-6-16,10 8 3 0,-7-12-8 0,7 12-4 15,-7-11-3-15,7 11-3 0,-9-13-3 16,9 13 1-16,-5-11 5 0,5 11-2 15,-5-7-3-15,5 7 4 0,0 0 4 0,-6-15 2 16,6 15-1-16,-5-8 5 0,5 8-2 16,0 0 17-16,-7-13 1 0,7 13 7 0,-9-5 4 15,9 5 7-15,0 0 1 0,-9-10 9 16,9 10 2-16,0 0 26 0,0 0-3 0,0 0 13 16,0 0 27-16,0 0 19 15,-23-7 29-15,23 7 11 0,0 0 15 16,0 0 12-16,0 0 13 0,-30 26 10 0,25-15 11 15,-6 6-10-15,2 0-19 0,-3 1-20 16,-2 3 1-16,-4 2-25 0,6 1-6 0,-4 2 0 16,5-1-11-16,-4 7-7 0,0-2-9 15,1-6-16-15,5 2-2 0,-1 2-15 0,-4 0-2 16,5-4-9-16,-6 1-20 0,5 0-40 16,1-5 0-16,4 1-3 0,-4 0-4 15,2-5 0-15,2 4-2 0,-4-4 0 0,3-1-2 16,3 0 0-16,0-2 0 15,-3 0-4-15,1-5 1 0,3 1-1 0,2-9 1 16,-7 17 0-16,7-17-2 0,-4 10 0 16,4-10 0-16,0 0 3 0,0 0-2 0,0 0-1 15,0 0-1-15,0 0 0 0,0 0 0 16,0 0-1-16,0 0-2 0,0 0 4 0,20-30-3 16,-12 18-2-16,-4-3 3 0,1 2-2 15,3 2 0-15,1-8-2 0,-1-1 1 16,-1 3 2-16,2-2-1 0,0 0 0 0,3-2 1 15,1-1-2-15,-3-2 1 0,3 2 0 16,2-2 0-16,-2 2 1 0,0 2 1 0,-1-1 0 16,-2-2 0-16,6-1 1 15,-3 7 3-15,-1-5 0 0,4 1 1 0,-5 1-2 16,4-1 0-16,-2 4-1 0,1 2 1 16,-2-6-1-16,2 6 0 0,-1 2 1 0,1-2 1 15,2 2-2-15,-3 0 1 0,2 0-2 16,0 3-1-16,-2 1 1 0,2-2 2 0,-5 1-1 15,4 3-1-15,-5-4 3 0,5 5-1 16,-1-3 0-16,1 1 0 0,-5 0 0 16,0 1-1-16,3 1 1 0,-12 6-2 0,12-7 0 15,-12 7-1-15,18-8 1 0,-9 3-1 16,-9 5 1-16,21-4 0 0,-21 4 2 16,25-5-3-16,-25 5 1 0,32-8-1 15,-13 3 1-15,0 5-1 0,3-3 2 0,-5-2-1 16,8 3-1-16,-5 2 0 0,-20 0 0 0,36 0 0 15,-36 0-1-15,30-4 0 0,-30 4-2 16,24 0 2-16,-24 0-1 0,19 0 1 16,-19 0 2-16,16 10-2 0,-16-10 0 15,18 11 0-15,-8-4 2 0,-10-7 0 0,14 21 3 16,-14-21-2-16,13 23-1 0,-3-10-1 16,-6 2 1-16,3 6 1 0,-2-1 0 0,-1 4 2 15,1 3 1-15,-3-2-1 0,3 4 1 16,-3 3 0-16,-2 0 1 0,0-2-1 0,-2 6 1 15,-3-5 0-15,3 5 1 16,-1 1 1-16,-1-3-6 0,2 2-5 0,-1-1 0 16,1-1 0-16,-2 2 0 0,2-5 0 15,1 4 0-15,-3-8 0 0,4 0 0 16,-3-3 0-16,3-3 0 0,-3-1 0 0,3-20 0 16,-4 36 0-16,4-23 0 0,0-13 0 15,-2 21 0-15,2-21 0 0,0 0 0 0,-4 24 0 16,4-24 0-16,0 0 0 0,-3 11 0 15,3-11 0-15,0 0 0 0,0 0 0 0,0 0-12 16,-18-41-71-16,9 26-14 0,2-4-15 16,0-1-9-16,-3 3-7 0,-3-4-93 15,-8-5-193-15,-2 2-7 0,0 3-22 16,-4-2-13-16,-1-1-62 0,-4 2-69 16,4-1 5-16,-2-3-500 0,-2 3-803 0</inkml:trace>
  <inkml:trace contextRef="#ctx0" brushRef="#br0" timeOffset="59683.81">29742 11271 3509 0,'-2'-17'-2'0,"-5"4"28"0,5 0 19 16,1-1 23-16,1 14 12 0,0-18 1 0,0 18 14 16,0 0 2-16,-2-23-1 15,2 23 9-15,-2-13-6 0,2 13-4 0,0 0-16 16,0 0-5-16,0 0-8 0,0-19-11 15,0 19 5-15,0 0 1 0,0 0 1 16,0 0 11-16,0 0 7 0,0 0-4 0,0 0-3 16,-14 51 0-16,5-30-2 0,4 8 6 15,-2 1 14-15,-3 14-9 0,-1-3-9 0,2 2-3 16,-4-2-7-16,-3 2-1 0,4 1-7 16,0-1-5-16,-1-2 1 0,2-1-4 15,-4-3 9-15,4-2 3 0,-1-3-3 0,6-2-8 16,-4-2-2-16,2-5-5 0,0-2 0 15,3-3-5-15,-3-4-1 0,7-1-1 0,1-13 7 16,-10 22 6-16,10-22 4 16,-6 17-1-16,6-17 11 0,0 0 4 0,0 0-3 15,0 0-11-15,0 0-3 0,0 0-2 16,0 0-8-16,0 0-6 0,0 0 2 16,30-47-7-16,-22 28-2 0,3 1 0 0,2-5-7 15,2 1 3-15,0-5-7 0,0 0-5 16,4-4 3-16,0-1 2 0,0 6-1 0,-1-6-6 15,5 1-2-15,0 0 2 0,-2 3 1 16,6 0-5-16,1-4 6 0,4 0 8 16,-2 4 1-16,3 0 3 0,9-2 4 0,-8 9 9 15,0 1 3-15,-1 3 8 0,-1 0-4 16,2 4-28-16,-2 2 0 0,-4 3 0 16,-4 3-3-16,-1-1 0 0,-23 6 0 15,41 0-2-15,-41 0 4 0,37 11 1 0,-17-3 4 16,-8 3 0-16,4 7-1 0,-2-1 2 15,2 10 2-15,-4 6-1 0,-2-3 0 0,1 1-1 16,0 8-2-16,-3-2-1 0,-5-6-3 16,5 2 1-16,-2 1-4 0,-2-4 0 15,-3-6-1-15,3 3-3 0,-2-7-7 0,0 1-6 16,-2-3-10-16,1 1-12 0,-1-4-10 16,0-15-18-16,-3 23-20 0,3-23-25 15,-9 15-275-15,-2-8-57 0,-5-7-55 16,16 0-116-16,-46-7-74 0,9-4 45 0,-7-9-520 15,-5 0-984-15</inkml:trace>
  <inkml:trace contextRef="#ctx0" brushRef="#br0" timeOffset="60484.64">28245 10487 3536 0,'4'-21'-96'0,"-3"7"37"0,1-3 26 0,0-1 17 15,-2 4 27-15,3-3 23 0,-3 17 12 16,3-28 18-16,-1 12 9 0,-2 16 32 15,0-26 18-15,0 26 6 0,2-20 23 0,-2 10 8 16,0 10-16-16,0-15-23 0,0 15-15 16,0-13-9-16,0 13-9 0,0 0-6 0,0 0-9 15,0 0 2-15,0 0-8 16,0 0 5-16,0 0 0 0,0 0-1 0,0 0 7 16,-2 64 7-16,0-40-13 0,-1 6-12 15,0 4 0-15,-1 1-2 0,3 1 0 0,-3 6-1 16,-2 1 5-16,1-9-2 0,1 1-4 15,-4-3-7-15,4 1-6 0,-3-4-5 16,4-5-2-16,-1 0-5 0,0-3-2 0,1-4-6 16,0-4 0-16,-3 0-3 0,5-3 1 15,1-10 2-15,-4 15-1 0,4-15 6 0,-2 11 10 16,2-11 0-16,0 0 1 0,0 0-3 16,0 0-3-16,0 0-6 0,0 0 2 0,0 0-6 15,4-49 3-15,-2 28-5 16,5-1-4-16,-4-2-3 0,2-6 7 0,2 2-4 15,2-3-8-15,3 1 3 0,3-3 2 16,0 3 0-16,0-4 6 0,-1 4 1 16,4 2 1-16,-5 2 15 0,2 5-3 0,0-2 1 15,0 5 6-15,-1-3-2 0,4 2 12 16,-4 5-1-16,-2 0-5 0,5 1 1 0,0 4 12 16,-3 0 0-16,4 1 8 0,1-1 5 15,-1 6-23-15,-1 0-25 0,-2-3 2 0,2 6 1 16,-2 0-1-16,-15 0 1 0,32 2 0 15,-19 4 3-15,2-5 0 0,-2 5-1 16,4 1-1-16,-5 1-3 0,0 0 0 16,-3 1-3-16,3 4-2 0,-4 2 0 15,2 2-1-15,-1-2-1 0,-6 2 0 0,3 4-1 16,-3 3-3-16,-1 1 0 0,2 3-1 16,-4-4-1-16,0 4-1 0,-4 0-1 0,2 8-2 15,-3 0-1-15,-1 5-2 0,-2-2-1 16,-1 2-4-16,0-1-4 0,2-1-8 0,-5-3-7 15,7-3-12-15,-3 1-13 0,3-4-18 16,-2-5-21-16,4 1-27 0,1-3-23 16,0 2-290-16,0-8-147 0,0 2-156 0,-5-2 31 15,5 1-733-15,-8-2-1273 16</inkml:trace>
  <inkml:trace contextRef="#ctx0" brushRef="#br0" timeOffset="61803.07">27472 11376 4355 0,'0'0'-59'15,"0"0"38"-15,-24-4 22 16,24 4 17-16,0 0 35 0,0 0 23 0,0 0 9 15,-16 4 13-15,16-4 18 0,0 0-6 16,0 0 0-16,0 0 11 0,0 0 9 0,0 0 7 16,74-6 8-16,-33 6-7 0,5 0-2 15,12-4 4-15,4 3 0 0,3 1-18 16,8-4-4-16,-1 8-27 0,2-4-6 0,4 0-7 16,-2 1 1-16,3-1-7 0,-2 4 5 15,-2-4 4-15,-6 2-3 0,-1-2 5 16,-3 4-7-16,-5-4 0 0,-11 0-4 0,0 0-3 15,-6 0-11-15,-7 0-5 0,-4-4-4 16,-1 2-11-16,-2-2-3 0,-5 4-12 16,-4-1-11-16,-2 1-11 0,-2 0-6 15,-16 0-42-15,28 0-38 0,-28 0-33 0,16 0-40 16,-16 0-39-16,0 0-38 0,11 0-23 16,-11 0-22-16,0 0-16 0,0 0 0 0,0 0-22 15,-47 16 3-15,23-8 13 0,1-1 39 16,-5 4 19-16,-1-3 21 0,-4 0 31 0,5-3 29 15,-3 2 24-15,-6 1 23 0,11 0 22 16,-1-8 23-16,4 5 26 0,-5-2 24 16,5-2 29-16,2 4 15 0,-1-5 27 15,1 6 5-15,0-4-1 0,7 4 6 16,-2-1 26-16,0 4 7 0,-1 3 28 0,0 5 8 16,2 3 5-16,0 1 2 0,0 6-2 15,2 0 3-15,-4 8 0 0,0 0 4 0,0 2-9 16,-2 4-7-16,-1 10-8 0,-3 0-9 15,0-1-3-15,0 3-8 0,2-6-4 0,0 5-1 16,3-14-7-16,-1 3-17 0,1-2-6 16,6-1-7-16,-1-2-2 0,-1-10-11 15,7 0-1-15,-2-9-6 0,1 1-2 0,0-6-5 16,5 5 1-16,-3-8-1 0,3-2-6 16,3-7-8-16,0 0-17 0,-9 8-16 15,9-8-21-15,0 0-24 0,0 0-17 16,0-32-21-16,5 8-11 0,-1-6-4 0,5-4-21 15,0-5 7-15,6-3 8 0,-2 0 10 16,4 1 14-16,0 3 7 0,4 0 8 0,-5-1 12 16,-2 7 15-16,-2 0 15 0,2 6 12 15,-3 0 16-15,-6 3 16 0,5 2 34 16,-4 3 4-16,-3 1 6 0,7-4 10 0,-5 0 18 16,1 1 2-16,3 5 0 0,1-4 12 15,0 1 1-15,2 3 6 0,-1-6-9 16,7 2-2-16,-2 2-13 0,1-1 3 0,1 2-7 15,0 0-6-15,-1 3 6 0,1 3-4 0,5-1-7 16,-2 2-2-16,-1 1-2 16,3 1-5-16,1 3-1 0,3 0-7 0,1 0-4 15,2 4-4-15,2-1-3 0,-2 2-6 16,0 3 1-16,-5 0-4 0,0 0-1 16,-1 3-4-16,1 1 1 0,-9-1-5 0,1 3-1 15,-6-1-3-15,1 4 2 0,-6 0-3 16,-3-3-2-16,-3 3-1 0,-1 5 3 0,-3-1-3 15,-3 4 0-15,-5 1 4 0,-3 3-5 16,-4-1 4-16,-2 5 1 0,-4-7-4 0,0 2 0 16,1-2-1-16,-3-1 0 0,-1-2 2 15,0-2 3-15,1-2-2 0,6-2 0 16,-2-2 3-16,-2 0-3 0,7-3 4 16,1-1 0-16,1-3-2 0,4 1 2 15,2-2 1-15,-1 2 0 0,11-5 1 0,-17 6 0 16,17-6 7-16,-12 7 4 0,12-7 5 15,0 0-1-15,0 0 0 0,0 0-2 0,0 0-4 16,33 8-1-16,-11-2-4 0,3-5-1 16,5 7-5-16,-2 1 3 0,5 1 1 0,-1 3-8 15,0-2 2-15,-5 4 2 0,1 2-2 16,-7-2 2-16,-1 2 6 0,-5-2 0 16,-2 3 9-16,-2-2 5 0,-1 4 5 15,-5-5 4-15,-3 4 2 0,-2-2 3 16,-2 2 6-16,-3 3 3 0,-5-5 2 0,-1 3 20 15,-5 3-2-15,-5-2 3 0,-8 1-1 16,-1 1 3-16,-1-2 0 0,-14 3-30 0,-2-2-26 16,-3-1 0-16,0-2-4 0,-1-1 1 15,3-3-5-15,5 1 0 0,5-2-1 0,-1-1-3 16,4 1-4-16,5-5 0 0,3 2-13 16,5-4-9-16,-3 1-14 0,4-4-22 15,5 2-176-15,-3-1-139 0,0-7-95 0,4 4-228 16,-8-2-12-16,1 0 34 0,1 0-514 15,-1 0-1044-15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6T08:52:03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16888 3482 2188 0,'6'-15'402'0,"1"5"-37"0,-5 3-14 15,0-4-9-15,-2 11 3 0,0 0-15 16,0 0 19-16,-7-24 17 0,7 24 21 0,0 0-35 16,-10-17-26-16,10 17-22 0,0 0-22 15,-11-10-32-15,11 10-26 0,0 0-18 16,-17-8-28-16,17 8-132 0,0 0-13 16,0 0-14-16,-22 4-18 0,22-4-21 0,-19 6-31 15,6-2-163-15,-1 0-176 0,2-1-181 16,-6-3-149-16,4-7 28 0,2-3-678 15,1-4-1219-15</inkml:trace>
  <inkml:trace contextRef="#ctx0" brushRef="#br0" timeOffset="365.13">17162 3315 3996 0,'12'6'-126'0,"-12"-6"45"0,9 4 51 0,-9-4 42 16,0 0 34-16,0 0 24 0,0 0 36 15,0 0 29-15,16 9 24 0,-16-9 31 0,0 0 21 16,0 0 22-16,0 0 7 0,12 11 15 15,-12-11-1-15,0 0-9 0,0 0-2 0,3 2-14 16,-3-2-22-16,0 0-19 16,0 0-22-16,0 0-9 0,0 0-17 0,4 13-30 15,-4-13-23-15,0 0-46 0,0 0-24 16,5 10-50-16,-5-10-39 0,0 0-46 16,4 14-57-16,-4-14-63 0,8 17-58 0,-2-10-56 15,-3 7-74-15,3 1-207 0,-1-2-24 16,5 2 68-16,-2 0-473 0,1 2-758 0</inkml:trace>
  <inkml:trace contextRef="#ctx0" brushRef="#br0" timeOffset="848.88">20747 3997 5878 0,'24'-1'313'0,"-1"-1"-136"16,-4 2-79-16,-7 2-10 0,-12-2-13 15,23 0 27-15,-23 0 35 0,15-2 15 0,-15 2 19 16,15-6 23-16,-15 6-17 0,13-4-112 16,-7-1-3-16,-6 5-5 0,11-13-3 0,-5 7-7 15,-1-1-3-15,-5 7-4 0,14-10-4 16,-14 10-4-16,7-11-3 0,-3 4 0 15,-4 7-1-15,0 0-5 0,5-10 1 0,-5 10-5 16,6-11-2-16,-6 11-4 0,1-8-8 0,-1 8-11 16,-1-11-14-16,1 11-14 15,-6-13-16-15,6 13-22 0,-5-15-23 0,1 9-21 16,4 6-12-16,-11-13-74 0,11 13-300 16,-10-6-68-16,10 6-128 0,0 0-13 15,0 0-657-15,0 0-1217 0</inkml:trace>
  <inkml:trace contextRef="#ctx0" brushRef="#br0" timeOffset="981.93">20897 3943 3744 0,'0'0'-217'16,"-8"15"48"-16,8-15 36 0,-7 8 12 15,7-8 15-15,0 0 9 0,-7 7 20 16,7-7 1-16,0 0-3 0,-14 6 5 16,14-6-22-16,0 0-42 0,0 0-14 0,-16 1-41 15,16-1-100-15,0 0-119 0,-27-1 53 16,27 1 99-16</inkml:trace>
  <inkml:trace contextRef="#ctx0" brushRef="#br0" timeOffset="1183.57">20687 4016 1557 0,'0'0'187'0,"-14"8"17"0,14-8 0 0,-12 1 20 15,12-1 10-15,0 0 19 0,0 0 5 16,0 0-14-16,-21 8-20 0,21-8 8 16,0 0-11-16,0 0-9 0,0 0-11 0,0 0-7 15,0 0-20-15,-18 4-15 0,18-4-15 16,0 0-10-16,0 0-16 0,0 0-11 15,0 0-19-15,0 0-15 0,0 0-7 16,0 0-13-16,-19 5-40 0,19-5-35 0,0 0-55 16,0 0-80-16,0 0-120 0,0 0-134 15,0 0-205-15,-18-13 35 0,18 13 49 16,-7-14-333-16,7 14-346 0</inkml:trace>
  <inkml:trace contextRef="#ctx0" brushRef="#br0" timeOffset="1898.18">20498 4187 2650 0,'-5'-41'-45'0,"5"41"20"0,0 0 12 16,-2-14 17-16,2 14 1 0,0 0-1 15,0 0-1-15,0-10 4 0,0 10-4 0,0 0 4 16,0 0-2-16,0 0 2 0,4-14-10 15,-4 14-7-15,0 0-39 0,0 0-59 0,0 0-90 16,0 0-191-16,0 0-108 0,0 0 128 16,0 0 98-16</inkml:trace>
  <inkml:trace contextRef="#ctx0" brushRef="#br0" timeOffset="2465.21">20553 3729 2224 0,'2'-26'394'0,"-2"26"43"0,0 0-8 16,5-17-7-16,-5 17 29 0,0 0 17 0,3-13 10 15,-3 13-28-15,0 0-27 0,0 0-7 16,2-15-32-16,-2 15-5 0,0 0-128 16,0 0-128-16,0 0 3 0,0 0 3 15,-2 62-7-15,2-22-37 0,-1 10-85 16,-6 6 0-16,2 16 0 0,3 5 0 0,-4 5 0 16,-1 6 0-16,4-3 0 0,-7 5 0 15,4-4 0-15,1 2 0 0,-1-2 0 0,1-5 0 16,0-6 0-16,1 0 0 0,-1-6 0 15,1-16 0-15,3-3 0 0,-5-7 0 0,3-13 0 16,1-1 0-16,2-3 0 0,-2-7 0 16,2-2 0-16,0-10 0 0,0-7 0 0,0 0 0 15,0 0 0-15,0 0 0 0,22-41-24 16,-12 13-219-16,1 5-48 0,0-11-378 16,2 2-92-16,0-2-964 0,4-1-1724 15</inkml:trace>
  <inkml:trace contextRef="#ctx0" brushRef="#br0" timeOffset="2881.94">21255 4357 5130 0,'0'0'-41'0,"0"0"66"16,7-13 42-16,-7 13 39 0,0 0 19 15,0 0 16-15,0 0-3 0,0 0 8 16,0 0 6-16,-76 17 21 0,38-4 14 15,-7 6 13-15,-12-4 26 0,2 5 21 0,-7-2 5 16,-6 2-8-16,8-1-144 0,-7-2-19 16,10 2 2-16,3-8-3 0,2 2-4 0,16-2 0 15,6-5-1-15,7 2-4 0,4-5-40 16,3 4-31-16,2-4 0 0,3 2 0 16,11-5 0-16,-11 6 0 0,11-6 0 0,0 0 0 15,2 17 0-15,4-3 0 0,5 5 0 16,6 2 0-16,4 7 0 0,6 1 0 0,8 6 0 15,2 2 0-15,0 1 0 16,4 0 0-16,1 1 0 0,-1-3 0 0,-4-3 0 16,1-3 0-16,-10-6 0 0,-2 3 0 15,-3-6 0-15,-4-5 0 0,-6-1 0 0,1-4 0 16,0-1 0-16,-5 1 0 0,1-3 0 16,-3-3 0-16,-7-5 0 0,13 10 0 0,-13-10 0 15,0 0 0-15,0 0 0 0,17-15 0 16,-13 7 0-16,2-5-153 0,-1-8-154 0,-1-1-182 15,2-1-1503-15,0-10-2229 0</inkml:trace>
  <inkml:trace contextRef="#ctx0" brushRef="#br0" timeOffset="5898.72">21461 4022 5894 0,'0'0'-179'0,"0"0"60"16,0 0 55-16,0 0 21 0,0 0 14 15,0 0 8-15,0 0 13 0,0 0 12 16,0 0 8-16,17 0 17 0,-17 0 2 0,0 0-6 16,0 0-3-16,0 0 2 0,0 0-5 15,0 0-7-15,8 10-15 0,-8-10-21 0,0 0-31 16,0 0-55-16,2 10-60 0,-2-10-73 15,0 0-96-15,5 10-164 0,-5-10-68 16,0 0 26-16,15 9-300 0,-7-5-327 0</inkml:trace>
  <inkml:trace contextRef="#ctx0" brushRef="#br0" timeOffset="6533.18">21622 3947 3110 0,'0'0'153'0,"0"0"29"16,0 0 37-16,0 0 17 0,2-25 1 16,-2 25-4-16,0 0-6 0,0 0-10 0,-9-11-13 15,9 11-10-15,0 0-9 0,-26-3-22 16,26 3-20-16,-36 7 10 0,10 3-8 0,-8 3-16 16,-1 0-10-16,-3 2-6 0,-9 7-14 15,-6 5-11-15,0-3-7 0,-9 3-8 16,-3 2-2-16,-9 8-13 0,6-3-9 0,6-4-4 15,1-1-6-15,-1-1-3 0,7-2-5 16,0-2 0-16,6-2-8 0,-1-3-4 16,6-2 4-16,0 0 3 0,9-2 18 15,-1-4 21-15,4-1 20 0,6-2 12 0,9-5 9 16,-2 4-69-16,4-3 2 0,2-2-2 16,2 4 1-16,11-6-3 0,-21 2-1 15,21-2-2-15,-12 5-3 0,12-5-1 0,0 0-1 16,0 0-1-16,-3 22 1 0,3-22 1 15,17 36 2-15,6-7-3 0,-1 6 1 0,11 3-2 16,6 8-2-16,-2-1-1 0,2 2-1 16,5 6-1-16,-3-2-4 0,1 1-12 0,0 2-5 15,-3 1 0-15,-1-5 0 16,-6-3 0-16,-1-2 0 0,-2-5 0 16,-7-7 0-16,-5-3 0 0,2-2 0 0,-4-7 0 15,-4-4 0-15,0-2 0 0,3-2 0 16,-5-6-35-16,2-1-32 0,1-6-22 0,-12 0-31 15,39-17-23-15,-13-4-31 0,4-4-464 16,9-9-110-16,5-2 54 0,1-5-844 0,1-4-1378 16</inkml:trace>
  <inkml:trace contextRef="#ctx0" brushRef="#br0" timeOffset="6966">22815 4108 4682 0,'13'-7'-29'0,"-13"7"36"0,15-11 28 15,-15 11 0-15,9-4 2 0,-9 4 0 0,0 0 5 16,0 0 11-16,0 0-4 0,0 0 7 16,0 0-8-16,0 0 7 0,0 0 7 0,-46 28 8 15,20-17 18-15,-6 4 1 0,-6 2 5 16,-7 2 7-16,0 1 14 0,9-5-2 15,2-1 1-15,1 4 0 0,1-3 6 16,6-6-3-16,6 3-5 0,2-3-8 16,4 0-6-16,4 3 11 0,-1 3 21 0,5-2 28 15,6-13 9-15,2 30 27 0,5-10-14 16,1-3-114-16,2 4 3 0,8 7 0 0,-3-5 0 16,2 3-2-16,4 4-6 0,-9-6-4 15,6-1-4-15,-4-1-3 0,2-3-3 16,-2 0-20-16,-2-1-27 0,-5-8 0 0,2 3 0 15,-1 0 0-15,2-5 0 0,-5-1 0 16,-5-7 0-16,9 10 0 0,-9-10 0 0,4 10 0 16,-4-10 0-16,0 0 0 0,0 0 0 15,0 0-78-15,0 0-39 0,0 0-20 0,0 0-11 16,-28 3-8-16,28-3-343 16,-20 0-14-16,2 1-85 0,0 3-79 0,-5-2-11 15,3 4-544-15,1-1-1087 0</inkml:trace>
  <inkml:trace contextRef="#ctx0" brushRef="#br0" timeOffset="7199.39">22161 4821 4053 0,'0'0'56'16,"-25"4"65"-16,25-4 44 0,0 0 37 0,-17 5 26 15,17-5 33-15,0 0 31 0,-3 15 28 16,3-15 5-16,0 0 8 0,20 28 1 0,-10-14-11 16,7 2-27-16,-1 3-45 0,3 4-171 15,6-1-5-15,-5 4-5 0,4-1-7 16,-3-3-4-16,1 6-7 0,-3-2-4 15,-1-5-6-15,-6-4-2 0,6 4-7 16,-4-4-7-16,-3 0-8 0,-3-3-9 0,3-4-9 16,-4 0-11-16,2-2-13 0,-4-4-16 15,-5-4-26-15,9 8-33 0,-9-8-37 0,0 0-34 16,27-12-346-16,-15-1-269 0,6-2 87 16,6-7-881-16,-2 1-1443 0</inkml:trace>
  <inkml:trace contextRef="#ctx0" brushRef="#br0" timeOffset="7647.77">23171 4620 4655 0,'6'-19'-32'16,"0"6"54"-16,-3 4 46 0,3-8 14 15,-1 6 15-15,7-6-4 0,-5 0-2 16,6 2 3-16,-1-6-3 0,4 4 0 0,2-3-6 15,-2-1-1-15,3 0-12 0,-1-1-9 16,7-1-1-16,-4 3 8 0,5-2 8 0,1 1 0 16,-1 0 3-16,-1 4-5 0,4-1 0 15,1-3-3-15,-6 2 2 0,4 6 2 16,-7 0 2-16,-1 1 1 0,-2 5 5 0,-7-2 0 16,2 5-10-16,-13 4 6 15,28-8 20-15,-28 8 14 0,26 12 12 0,-11-3 14 16,2 4-1-16,-4 10-67 0,6 5-20 15,0 2-1-15,-7 3 1 0,4 11 3 0,-2 1 0 16,-4 4 2-16,0 1-2 0,-1-1 2 16,1 1-4-16,-7 3-5 0,1-4 0 15,-2-3-36-15,0 3-13 0,-2-11 0 0,-2-2 0 16,0-4 0-16,0-5 0 0,0 4 0 16,0-9 0-16,1-5 0 0,1-2 0 15,-4-2 0-15,4-6 0 0,0-7-86 16,0 0-29-16,0 0-22 0,0 0-19 0,0 0-62 15,15-29-372-15,-6 2-75 0,6-4-23 16,3-9-21-16,3-7-607 0,0-8-1166 0</inkml:trace>
  <inkml:trace contextRef="#ctx0" brushRef="#br0" timeOffset="7899.15">24210 4311 4042 0,'7'-23'-44'0,"1"5"62"0,-4 4 59 16,0 3 50-16,-4 11 25 0,3-16 21 15,-3 16 16-15,0 0 26 0,0 0 26 0,0 0 25 16,0 0 10-16,0 0 18 0,0 0 18 15,-69 33 11-15,45-9-1 0,-6-1 7 16,-8 10-59-16,-4-1-157 0,1 4-9 16,-5 5-4-16,-1 1-6 0,-4-1-7 15,3 0-6-15,-2 4-51 0,0-4-30 0,-1-1 0 16,2-1 0-16,3 1 0 0,2-3 0 16,3-3 0-16,6-5 0 0,7-6 0 0,1 2 0 15,9-8 0-15,4-5 0 0,4 0 0 16,-1-3 0-16,6 0 0 0,1-5 0 0,4-4 0 15,0 0 0-15,0 0-159 0,0 0-41 16,51-24-30-16,-19 14-477 0,5-6-55 0,11-5-946 16,-2 2-1688-16</inkml:trace>
  <inkml:trace contextRef="#ctx0" brushRef="#br0" timeOffset="8131.89">24194 4686 5223 0,'16'-4'-24'0,"-16"4"104"0,23 8 64 0,-23-8 46 16,21 18 48-16,-16-4 46 0,-1-4 26 15,-1 11 22-15,-1-1 5 0,2 7 14 0,-4 7-175 16,0 2-57-16,-4 5-1 0,2-2-13 16,0 6-9-16,-1 0-10 0,1 2-60 0,-2-12-26 15,3 3 0-15,-2-4 0 0,3-7 0 16,-4 2 0-16,4-5 0 0,0-3 0 16,-2-2 0-16,2-8 0 0,6 2 0 0,-3-7 0 15,-3-6-122-15,14 2-52 0,-14-2-30 16,41-21-258-16,-13-7-308 0,10-8 55 0,2-4-894 15,4-2-1497-15</inkml:trace>
  <inkml:trace contextRef="#ctx0" brushRef="#br0" timeOffset="8498.03">25196 4532 4537 0,'37'-23'-179'0,"0"7"50"0,9-9 23 0,2 8 15 16,0-2 21-16,-9 10 13 0,1-4 235 15,-5 4 56-15,-6 1-9 0,-9 2-23 0,1 1-19 16,-2 1 3-16,-19 4-6 0,18-5-23 15,-18 5-18-15,0 0-21 0,0 0-5 16,0 0-11-16,0 0-9 0,0 0-10 16,-58 35-11-16,30-20-6 0,-6-2-5 15,2 2 11-15,-5-2 17 0,3-1 21 0,-2 1 20 16,5 0 7-16,-1-4 7 0,2 5 4 16,7-7-2-16,-2 0 4 0,11 1-15 0,-3-4-88 15,17-4 3-15,-22 7-1 0,22-7 1 16,-8 8 3-16,8-8 4 0,0 0 3 0,6 26 3 15,7-15-4-15,6 6-3 0,1-5-2 16,3 2-19-16,5 5-35 0,2-2 0 16,-4-2 0-16,2 3 0 0,-4-5 0 0,-3-1 0 15,0 1 0-15,1 0 0 0,-7-3 0 16,4 3 0-16,-4-8 0 0,-4 3 0 16,1 1 0-16,-2-3-17 0,0-1-106 15,0 3-26-15,-3-4-35 0,-7-4-210 0,13 9-416 16,-13-9 89-16,13 10-900 0,-13-10-1522 15</inkml:trace>
  <inkml:trace contextRef="#ctx0" brushRef="#br0" timeOffset="8815.15">25845 4993 4708 0,'-48'0'-206'0,"28"0"22"15,-4 0 23-15,-4-2 13 0,-2 2 16 16,-9-5 10-16,-1-1 12 0,-3 0 11 0,-4-1 27 15,-7-1 41-15,-1-1 31 0,-5-4 54 16,10-4 298-16,1-2 0 0,4-2-34 16,12 7-7-16,8 1 73 0,2-1 7 0,9 7-46 15,0 0-16-15,5 3-18 0,9 4-25 16,0 0-17-16,0 0-5 0,0 0-87 0,0 0-103 16,48 26-8-16,-21-6-6 0,-5 7-6 15,5 1-6-15,-4 6-5 0,-3-8-5 0,-3 6-5 16,-3-6-2-16,2 7-7 0,-5-10-5 15,3 6-6-15,-4-7-8 0,0-2-10 0,-3-4-12 16,-1-3-14-16,3 2-17 16,-3-5-14-16,-3-2-23 0,7-4-32 0,-10-4-35 15,13 0-406-15,-13 0-199 0,21-17 59 16,-6 2-864-16,0-7-1411 0</inkml:trace>
  <inkml:trace contextRef="#ctx0" brushRef="#br0" timeOffset="9467.12">26878 4556 4561 0,'0'-9'-93'0,"0"9"48"0,-1-15 42 16,1 15 32-16,0 0 10 0,0 0 16 15,1-24 19-15,1 12 2 0,-2 12 17 0,6-16 9 16,1 2 3-16,-2 5 4 0,2-4 6 16,2 1-3-16,-2 3-12 0,0-4-3 15,3 4-13-15,-10 9-8 0,20-21-12 0,-6 10 1 16,-1-1-4-16,2 1 4 0,-6 4 4 15,11-3 2-15,-4 1 5 0,-2-2-7 0,4 5 0 16,-5 0 1-16,2 1 3 0,0 1 0 16,-2 2-2-16,-13 2 5 0,30 0 20 15,-30 0 5-15,34 10 15 0,-15 3 8 16,-1 3 11-16,-1 9 11 0,2 5 8 16,0 4-87-16,-4 5-11 0,0 2 3 0,4 12 4 15,-8 9 2-15,-2-12 4 0,-1 14 2 16,-4-7-1-16,-3 1-6 0,1-2-5 0,-4 0-41 15,2 4-18-15,-1-4 0 0,-3-1 0 16,2-6 0-16,-1-10 0 0,2-2 0 0,-1-3 0 16,-2-6 0-16,2-5 0 0,1-3 0 15,1-11 0-15,-2-1 0 0,2-8 0 16,0 0-57-16,0 0-107 0,0 0-36 16,5-71-150-16,5 31-466 0,3-12 92 0,3-6-919 15,7-2-1565-15</inkml:trace>
  <inkml:trace contextRef="#ctx0" brushRef="#br0" timeOffset="9697.73">27752 4472 5037 0,'0'0'-18'0,"0"0"74"15,0 0 43-15,0 0 25 0,0 0 15 16,-60 26 12-16,42-9 0 0,-5 2 14 16,-2 9 14-16,1 2 12 0,-3 0 6 0,-8 9-2 15,-3 1-2-15,-2 3 4 16,-4-2-9-16,-3 4-13 0,-3 0-34 0,-1 2-95 15,1-2-4-15,-1 2-5 0,2-4-4 16,6-4-6-16,0-1-10 0,6-2-12 0,7-10-12 16,3-2-17-16,8-5-17 0,3-6-18 15,8-6-43-15,-2-5-281 0,10-2-103 16,0 0-123-16,0 0-63 0,0 0-21 0,0 0-576 16,32-29-1124-16</inkml:trace>
  <inkml:trace contextRef="#ctx0" brushRef="#br0" timeOffset="10015.04">27651 4995 3892 0,'24'6'-52'0,"-5"-5"36"15,-2 5 33-15,-3 1 37 0,-2 1 39 0,-1 5 33 16,0 2 5-16,-3-2 30 0,0 3 8 16,-5 0 10-16,3 3 9 0,-6-2 15 0,0 2 23 15,-2 0-2-15,-2 5-1 0,-1-2 29 16,-5 1 13-16,-1-1 14 0,-2 3-14 15,-1-7-16-15,-2 1-14 0,1-4-36 0,2 0-134 16,-1-2-4-16,1 1-7 0,1-5-4 16,0-2-6-16,12-7-4 0,-16 19-3 0,9-13-6 15,7-6-3-15,-5 14-4 0,5-14-4 16,0 0-2-16,0 0-3 0,5 23-6 16,-5-23-5-16,26 12-6 0,-8-9-16 15,-2-1-20-15,7-4-27 0,0-4-32 0,5 3-30 16,7-9-28-16,-1-5-421 0,1 3-180 15,11-11 66-15,-1-3 2 0,2 0-635 16,3-4-1175-16</inkml:trace>
  <inkml:trace contextRef="#ctx0" brushRef="#br0" timeOffset="10347.99">28941 4751 4246 0,'-10'-13'-19'0,"10"13"36"0,0 0 27 0,-27-10 21 15,27 10 20-15,-23 0 11 0,23 0 9 16,-28 3 12-16,28-3 10 0,-32 1 16 16,14 3 10-16,0-2 17 0,-1 4 8 0,-2-4-8 15,21-2 3-15,-37 7 21 0,19-3 14 16,-1-1-2-16,-2 3 1 0,3 1-8 16,-2 0-5-16,4-2-17 0,1 4-7 0,0 1-33 15,3 1-89-15,5 2 0 0,7-13-2 16,-7 28-1-16,9-11-2 0,1 2-3 0,6 0-3 15,9 2-2-15,-2 3-4 16,5-2-3-16,-5-3-4 0,7 5-2 0,-6-7-2 16,1 2-6-16,-2-8-7 0,-3 2-8 15,-2-1-14-15,-1-5-11 0,-1 2-20 16,1-3-22-16,-10-6-29 0,5 7-31 0,-5-7-111 16,0 0-352-16,0 0-133 0,0 0 15 15,0 0 10-15,-28 16-576 0,12-16-1128 0</inkml:trace>
  <inkml:trace contextRef="#ctx0" brushRef="#br0" timeOffset="10531.27">28356 5215 4412 0,'-21'6'29'0,"8"5"52"16,3-2 46-16,7 2 35 0,3-11 31 15,-2 26 14-15,2-26 11 0,12 32-10 0,2-11-8 16,3 1-17-16,3 1-24 16,5-3-17-16,-6-1-9 0,1-4-37 0,3 0-24 15,-9 0-40-15,4-2-40 0,-6-6-38 16,4 5-51-16,-3-3-46 0,-1-1-74 15,-3 1-54-15,1 1-49 0,4-5-96 0,-5 3-132 16,3-3-57-16,1 5 47 0,0-7-395 16,4 3-490-16</inkml:trace>
  <inkml:trace contextRef="#ctx0" brushRef="#br0" timeOffset="10881.46">28835 5567 3263 0,'2'-15'62'0,"-2"15"23"0,2-19 14 16,0 4 5-16,8-4-20 0,-1-7 7 15,8-4-19-15,0-2 3 0,4 1 7 16,1-5 7-16,8 0 20 0,0-5-1 0,2 2-9 16,2-1 11-16,-2 3 12 0,1 1 19 15,-1 1 19-15,4-1 11 0,-8 6 1 16,-2 3 16-16,1-1-5 0,-4 6 1 0,2-4 11 16,-8 9 8-16,-1 2-12 0,5 2-12 15,-8 3-15-15,6 1-15 0,-4 1-12 0,-15 8 2 16,34 6-4-16,-14 2 13 0,1 6-62 15,2 11-40-15,-1 5 0 0,-3 0 3 16,0 11 4-16,-6-2-3 0,-2 9-2 0,-3 2-2 16,-4 3 0-16,-4 1-5 15,0 2-3-15,-4-5-3 0,-1-1-4 0,2-1-3 16,-3-5-7-16,3-9-5 0,-1-1-4 16,-1-10-8-16,5-1-10 0,-6-3-8 0,6-5-10 15,-2-4-14-15,2-11-25 0,0 10-24 16,0-10-30-16,0 0-27 0,0 0-79 0,26-45-410 15,-13 13-100-15,6-5 20 0,2-9-795 16,1-2-1349-16</inkml:trace>
  <inkml:trace contextRef="#ctx0" brushRef="#br0" timeOffset="11098.06">29987 4901 4783 0,'0'0'-16'0,"0"0"43"0,0 0 53 15,0 0 46-15,0 0 43 0,0 0 27 16,-49 55 28-16,24-29 6 0,-6 15 40 0,-5 2 33 15,-5 6-3-15,-10 2-7 0,-9 7-23 16,-3 4-25-16,-5-4-140 0,3-2-41 0,3-4-8 16,9-5-8-16,2-9-13 0,5 3-13 15,5-9-21-15,1-2-22 0,11-6-26 0,6-7-23 16,7-2-27-16,6-7-224 0,8-8-232 16,2 0-177-16,0 0 24 0,0 0 31 15,35-24-566-15,-8 3-1100 0</inkml:trace>
  <inkml:trace contextRef="#ctx0" brushRef="#br0" timeOffset="11482.08">29895 5323 4465 0,'34'-2'73'0,"-6"4"34"0,0 0 19 16,-2-2 12-16,2 7-11 0,-3-1-2 16,1 2-22-16,0-1-5 0,-3 4-16 0,-7-3-2 15,0 1-16-15,-2 3-9 0,-14-12-6 16,14 16-2-16,-14-16-4 0,4 21-9 15,-4-21-4-15,0 0-13 0,-16 28-9 0,5-19-12 16,4 3-5-16,-5-3-24 0,0-1 0 16,12-8-11-16,-20 15-8 0,13-8-14 15,7-7 2-15,-13 14 2 0,13-14 3 16,-10 13 6-16,10-13 15 0,-3 14-5 16,3-14 22-16,0 0 17 0,0 0 22 0,9 49 23 15,-5-34 28-15,2 6 31 0,1-1 23 16,-7-20 30-16,9 44 34 0,-3-24 50 0,-2 3 32 15,-2-4 25-15,-2 3 8 0,0-22-12 16,-6 40-76-16,-2-20-127 0,-1 1 1 16,-6-1-10-16,-1 1-7 0,-9-3-10 0,4-1-4 15,-3-2-12-15,3-3-9 16,2-3-18-16,1-5-19 0,1-4-24 0,2 0-32 16,0-8-36-16,8 0-37 0,1-4-30 15,4 0-253-15,11-9-364 0,11-6 43 0,1-1-872 16,18-4-1493-16</inkml:trace>
  <inkml:trace contextRef="#ctx0" brushRef="#br0" timeOffset="11598.09">30516 5636 5452 0,'26'-8'11'0,"-26"8"14"0,18-5-1 0,-18 5-3 16,0 0-3-16,27-8-22 0,-27 8-45 16,30-1-95-16,-13 1-125 0,-1 0-169 15,-16 0-183-15,48-4 66 0,-25 8-409 16,8-3-514-16</inkml:trace>
  <inkml:trace contextRef="#ctx0" brushRef="#br0" timeOffset="11747.87">31205 5788 3206 0,'0'0'-11'0,"0"0"2"0,14 11-1 16,-14-11-1-16,0 0-17 0,24 2-25 0,-24-2-44 15,40 8-58-15,-7-1-34 0,5-1-59 16,3 0-59-16,11 3 15 0,3 6-207 15,1 2 231-15</inkml:trace>
  <inkml:trace contextRef="#ctx0" brushRef="#br0" timeOffset="11932.11">31845 5949 1672 0,'21'10'103'16,"-5"-5"52"-16,-16-5 12 0,25 4 45 0,-25-4 20 15,0 0 25-15,0 0 2 0,24 8-8 16,-24-8-31-16,0 0-6 0,30 0 24 16,-30 0 29-16,40-8 20 0,-40 8 27 0,49-7 32 15,-23-1 1-15,-6 4-38 0,-20 4 15 16,36-17-8-16,-17 12-29 0,-19 5-28 0,22-13-29 15,-22 13-33-15,20-13-94 0,-20 13-81 16,16-6-29-16,-16 6-36 0,0 0-153 16,11-4-103-16,-11 4-80 0,0 0-83 0,0 0-123 15,0 0-93-15,0 0 17 16,0 0-484-16,0 0-959 0</inkml:trace>
  <inkml:trace contextRef="#ctx0" brushRef="#br0" timeOffset="13931.18">25898 7112 3572 0,'0'0'-128'0,"0"0"20"0,0 0 20 0,0 0 12 15,30-13 12-15,-30 13 1 0,0 0 11 16,5-13 3-16,-5 13-3 0,9-10-4 16,-9 10 1-16,14-2-32 0,-5-2-74 0,-9 4-169 15,15-5-143-15,-6 3-19 0,-9 2 150 16,20-5 102-16</inkml:trace>
  <inkml:trace contextRef="#ctx0" brushRef="#br0" timeOffset="14200.34">26223 6966 1225 0,'0'0'3'0,"0"0"1"0,0 0 9 16,0 0 8-16,0 0-12 0,0 0 1 16,0 0-4-16,0 0 0 0,0 0 8 0,0 0-8 15,0 0 2-15,0 0 5 0,0 0-17 16,0 0-30-16,0 0-43 0,0 0-146 0,0 0-238 16,0 0 277-16,18 26 61 0</inkml:trace>
  <inkml:trace contextRef="#ctx0" brushRef="#br0" timeOffset="14914.68">26223 6988 491 0,'0'0'130'15,"-14"-5"-28"-15,14 5-17 0,0 0-10 0,-13-4-15 16,13 4-5-16,0 0-10 0,0 0 9 15,0 0-12-15,0 0-7 0,0 0 6 0,0 0-10 16,-15-4 23-16,15 4 26 0,0 0 23 16,0 0 14-16,0 0 18 0,0 0 5 15,0 0-12-15,0 0-3 0,0 0 7 0,-20 0-8 16,20 0-4-16,0 0-3 16,0 0-1-16,-12 12-7 0,12-12-7 0,-8 20-6 15,3-9-2-15,1 6-3 0,-4 2-15 16,4 1 0-16,-1 9-6 0,-2 3 7 0,-1-3-4 15,0 7 3-15,1 3 13 0,-4 1-3 16,1-3 0-16,-1 5 12 0,-4-9-11 16,0-1 21-16,6-4-10 0,-1-3 0 0,-1-3 12 15,4-5 3-15,0-2 18 0,-2-2 7 16,4 0 16-16,5-13 15 0,-11 15-1 0,11-15-17 16,0 0-22-16,0 0-16 0,0 0-6 15,0 0-11-15,0 0-9 0,-21-20-6 0,21 20-22 16,4-30-2-16,1 7-4 15,5-7-4-15,1 2 2 0,-2 0-4 0,8-2 7 16,-4 6-6-16,1-5-5 0,2 1-5 16,2 0-3-16,-4 6 1 0,2-1 5 15,-6 2-5-15,4 1 4 0,-1 5-5 0,0 0-4 16,-2-2-5-16,-1 5 6 0,-1 0-5 16,-1 4-5-16,-3 1-2 0,-5 7 0 0,11-15-1 15,-4 9 1-15,-7 6-4 0,12-7-6 16,-12 7 6-16,17-3-3 0,-17 3-5 0,22 4 4 15,-11 4-4-15,5 3 1 0,1 6 0 16,1 1-6-16,3 11 6 0,-4-1 2 16,-4 8-6-16,4 1 5 0,-4 6 2 15,-2 6 0-15,-2-4 1 0,-2 5 2 16,-6 5 14-16,1-3 3 0,-4 5 0 0,1-3-1 16,-4 1 5-16,0-3-3 0,-3-1-7 15,-1-5 2-15,-1-2-19 0,1-3-1 0,2-3-4 16,-2-7-4-16,4-8-6 0,0-1-15 15,-3-1-75-15,3-8-64 0,3 2-79 0,0-5-72 16,2-10-87-16,-3 18-143 0,3-18-159 16,2 9 38-16,-2-9-521 0,0 0-1043 15</inkml:trace>
  <inkml:trace contextRef="#ctx0" brushRef="#br0" timeOffset="30947.79">14480 3611 2885 0,'-52'-2'-129'0,"-4"-5"72"0,-9-2 67 16,-4-8 18-16,-3 1 4 15,3 2-3-15,-5-3-2 0,-1-2-2 0,6-2-4 16,-6-1-3-16,11-1 2 0,-5-6-6 16,-9-11 5-16,21 10-6 0,-1-6 0 0,0-5 1 15,7 0-3-15,4 1-9 0,2 3 5 16,11 2-1-16,10 6-2 0,-1 1-10 15,10 8-11-15,8 4-8 0,-3 3-5 0,10 2-12 16,0 11-21-16,0 0-9 0,19-11-24 16,-4 5 2-16,9 6-6 0,5-1-14 0,1 2-25 15,3-1-26-15,1 0-109 16,-4-1-181-16,4 1-63 0,4-8 286 0,-13 4 38 16</inkml:trace>
  <inkml:trace contextRef="#ctx0" brushRef="#br0" timeOffset="31913.37">18885 4365 1139 0,'63'8'53'15,"-2"-3"10"-15,8 4 10 0,1 6 40 0,3 5 35 16,15 2 13-16,0 6 6 0,-2-2-7 16,-2 8 6-16,-3 0 12 0,-4 3-9 15,-11-7-15-15,-9 2-13 0,6 0-13 16,-4 3-11-16,-4-1-7 0,1 2-29 16,-5 1-5-16,-3 3-9 0,-2-3-6 0,-11 3-8 15,3-1 3-15,-7 2-13 0,0-1-3 16,-12-5-2-16,-1-1-9 0,-3 0 0 0,-7-2 1 15,-5-2-3-15,-5-2-5 0,-1 7-3 16,-5 5 0-16,-5-4 2 0,-7-1-8 16,-1-5 0-16,-6 5-3 0,-4 3 7 0,1-4-4 15,7-4-3-15,3-2-1 16,-5-6 2-16,8-3-4 0,2-6 0 0,0-4-3 16,0-1-3-16,0-4 6 0,-1-8-6 15,-5-5 1-15,-8-10 5 0,-1-6-7 16,-1-12-1-16,1-4-1 0,-2-6 6 0,3 2-7 15,6-5 1-15,0-5-1 0,8 10 3 16,7-2-6-16,7 2-1 0,1-1-6 0,9 1 1 16,10 5 5-16,9-5-8 0,9 0 1 15,7 9 2-15,6 5 4 0,8 0 1 16,6 9 2-16,0 3-1 0,5 6-4 0,-6 2 3 16,11 9 1-16,-5 4-2 0,-1 4 2 15,3 3 3-15,-9 7-3 0,2 1 2 0,-6 6-1 16,-8 6 7-16,1 4-6 15,-4 4 3-15,-7 1-1 0,-5 7-2 16,-5-5 2-16,-14 1 6 0,4-4-6 0,-9-1 2 16,-3-2 0-16,-6-10 2 0,-4 4 2 15,-6-4 0-15,-5-1-4 0,-3-6 1 0,-2 2 4 16,-3-12 3-16,3-1 1 0,-7-5 6 16,8-1 7-16,-3-5 12 0,7-3 2 15,0-5-4-15,3-2-5 0,4-6 0 0,8-1 7 16,5-8-5-16,9-9-3 0,10-1 0 15,6-2-7-15,9-2-2 0,6 3 5 0,8-2 7 16,4 12-13-16,-1-2 7 16,6 5 0-16,-4 7 8 0,-2 3 8 0,0 5-7 15,-14 7 5-15,-1 0 14 0,-2 8 0 16,-6 4-7-16,0 3 2 0,-11 3 4 16,-2 2 6-16,-4 7-4 0,-4-1 0 0,-8 1-6 15,-3-1-15-15,2 1 17 0,-5-2-19 16,-7 7 5-16,2-3-5 0,-8 3-10 15,-8 1-2-15,-3-5-32 0,-4-3-43 0,-13-6-60 16,-14-5-87-16,-7-8-110 0,-7-16-183 16,-25-6-75-16,-8-12 16 0,-6-11-219 0,-7-11-264 15</inkml:trace>
  <inkml:trace contextRef="#ctx0" brushRef="#br0" timeOffset="32580.1">17782 3647 2672 0,'0'0'6'16,"-4"-9"35"-16,4 9-3 0,0 0-11 16,0 0 6-16,0 0-9 0,0 0 14 0,0 0 31 15,0 0 2-15,-28 18-10 16,10-1 1-16,3 0-5 0,-12 9-9 15,2 4-11-15,-13 6 0 0,2 4-2 0,-1-2-8 16,1 0-6-16,4 2 6 0,6-12-4 16,1-6-3-16,9-5-4 0,4 0 1 0,3-7 4 15,6-9-9-15,3-1 0 0,0 0 0 16,0 0 0-16,42-37-7 0,-15 8 4 16,8-6 4-16,4-4-9 0,0-3 3 0,0 1-5 15,0-3 4-15,-2 10-6 0,-2-4 3 16,4 6 1-16,-9 8-5 0,-6 3 2 0,-2 6-3 15,3 7 2-15,-4 3-1 16,-3 3 1-16,1 9-1 0,0 7 3 0,-3 4 0 16,5 12-2-16,-6 2-1 0,0 9-1 15,-4 4 1-15,3 3 0 0,-7 2 4 16,-1 0-4-16,-3 7-1 0,1-4 4 0,-4-5-1 16,0 1 1-16,-4-5-2 0,3-6 7 15,-3-4 11-15,0-9 3 0,2-3 17 0,1-5 17 16,-1-1 31-16,2-16 3 0,0 25-2 15,0-25-13-15,0 0 3 0,14 6-21 16,-14-6-7-16,42-23-9 0,-6 6 2 0,6-3-8 16,8-3 0-16,0 3-7 0,8-1-7 15,-5 6 3-15,-1 0-9 0,4 6 8 16,-12 3 3-16,0 4 9 0,0 4 21 16,-9 5 1-16,1 3 4 0,-3 8 24 15,-4 5 10-15,-5 5 16 0,-7 8 0 0,2 1-6 16,-10 7-3-16,-4-3-4 0,0-4-13 15,-3 4-12-15,-4-3-6 0,-5 7-5 0,2-4-8 16,-2-1-4-16,-2-5-9 0,-1-5-7 16,2-2-21-16,3-5-32 0,-1-4-37 15,3-5-55-15,1 2-65 0,-1-7-115 0,3-9-114 16,0 0-236-16,8 11 49 0,-8-11 38 16,0 0-305-16,0 0-339 0</inkml:trace>
  <inkml:trace contextRef="#ctx0" brushRef="#br0" timeOffset="34046.28">17469 3739 2544 0,'0'0'-100'15,"0"0"51"-15,0 0 28 0,0 0 26 0,0 0 26 16,0 0 16-16,0 0 3 0,0 0-2 16,0 0 0-16,0 0-4 0,0 0-3 15,0 0-14-15,0 0-1 0,4 15 6 0,-4-15 8 16,0 0 10-16,-9 11 1 0,9-11-1 15,-6 9 6-15,1-1-9 0,-5 0 9 16,-1 3-5-16,-2 2 3 0,1-4-7 0,-2 6-3 16,-2-2-5-16,2-4-5 0,-2 7 4 15,4-5-10-15,2-2-2 0,0-1-2 16,-1 3-4-16,4-4-5 0,1 1 0 16,6-8 3-16,-11 9-1 0,11-9-4 0,-9 12-2 15,9-12-1-15,-10 7 3 0,10-7 3 16,0 0-5-16,0 0-1 0,-13 2-5 15,13-2 3-15,0 0-7 0,0 0 5 0,0 0-2 16,0 0-3-16,-14-17-6 0,14 17-1 16,0-18-8-16,0 18 5 0,1-21-2 0,5 10-3 15,-4-9 0-15,1 6 1 0,1-9-6 16,-2 2 1-16,1 3 3 0,-3-1-3 16,0-5-1-16,0 3 3 0,-1-1 1 0,-1-3 3 15,-2 5-1-15,0-1 4 16,3 1 4-16,-5 4-3 0,4 1 1 0,1 2 4 15,-4 4-3-15,5 9 3 0,-2-15-1 16,2 15 2-16,-2-13-1 0,2 13-3 16,0 0 7-16,0 0 6 0,0 0 18 0,0 0 5 15,0 0 17-15,0 0-4 0,0 0 15 16,0 0 8-16,0 0 1 0,16 37-4 0,-14-24-4 16,-1 4 0-16,3-2 3 0,0 6-1 15,1-1-6-15,3 7-4 0,1-1-5 16,-1 4-5-16,-3-2 5 0,11 8-12 0,-4-4 4 15,2 2-11-15,-5 1-3 16,2-7-6-16,1 2 12 0,-1 0-5 0,-6-1-3 16,4 0-3-16,-2 0 4 0,-2 3-8 15,1-3 9-15,-5-4 1 0,3 1-9 16,0 1 19-16,-4-3 23 0,2-4 1 0,-2 3-5 16,0-3-2-16,2 1 4 0,-4-2-9 15,2-2 2-15,0 3 12 0,-2 1 16 0,0-4 2 16,2 1-3-16,-2-3-3 0,0 2-2 15,2-17-7-15,-3 21-6 0,3-21 8 16,-6 20 2-16,6-20 6 0,-2 16 8 0,2-16-3 16,0 0-6-16,0 0-8 0,0 0-4 15,0 0-12-15,0 0 2 0,0 0-10 16,0 0-2-16,34-45-5 0,-21 20-4 16,0 3-3-16,-3-6-1 0,5 0-5 0,1-6-2 15,0-2-4-15,4 2 0 0,-3-1-3 16,4-1 1-16,1 1-4 0,-3 1 1 15,6 2 2-15,-2 0-6 0,-2 2 3 0,4 2 3 16,-3 1 3-16,2 5 2 0,-3 0 9 16,5 1 0-16,-8 4 0 0,2-2 3 0,-1 8 3 15,-3-6 2-15,5 8-5 0,-2-4 6 16,1 5-9-16,-4-1 4 0,-2 3-2 16,4 1-4-16,-8 2 2 0,4 2-6 0,-14 1 2 15,30 1-5-15,-17 6 1 16,4 0-7-16,-2 0-1 0,-3 3 5 0,8 4 2 0,-8 6-3 15,6 2 0-15,-3-2 15 16,-2 5 16-16,-2-2-14 0,2 4 4 0,-5 1-2 16,-1 4 4-16,-3-3 5 0,-1 0 10 15,0 0 4-15,-1 0-39 0,-2 2 2 16,-5 3 0-16,3-2 0 0,-1 3 3 0,-3-3 0 16,3 0-4-16,-1-6-4 0,0-3 1 15,-1 3 0-15,-1-6-3 0,4-3 1 0,-6 4-3 16,7-6 0-16,1-15-1 0,-4 21 0 15,4-21-2-15,-4 18 1 0,4-18-1 0,-3 14 0 16,3-14 2-16,0 0-2 16,0 0 0-16,0 0 1 0,0 0-2 15,0 0-2-15,0 0-1 0,0 0 1 0,30-27-1 16,-10 9-1-16,2-3 0 0,1-2 0 16,7 2 0-16,-2-1-1 0,4-1-1 0,0 3 0 15,-2-2 1-15,4 1-2 0,1 2 2 16,1 2-1-16,-4-2 0 0,-1 6 1 0,1-1-1 15,-7 2 1-15,1 5 3 0,1-5 0 16,-9 7 1-16,1 0 0 0,0 1 0 16,-3 4 0-16,5 4 1 0,-1 1 1 0,3 6 1 15,-2 4 3-15,2 4 3 0,-7 5 1 16,9 2 4-16,-9 6 0 0,1 8 1 16,-2-3 0-16,-3 6-1 0,-5-2-2 15,0 3 0-15,-5-7-2 0,-2-1-1 0,-2 3-1 16,-3-2-1-16,1-3-3 0,-1 2-4 15,-2 0-8-15,-2-6-11 0,-3 6-16 16,-8-1-29-16,2-5-36 0,-10 0-60 0,-14 2-108 16,1-6-566-16,-5-6 76 0,8-4-914 15,-1-5-1609-15</inkml:trace>
  <inkml:trace contextRef="#ctx0" brushRef="#br0" timeOffset="56046.11">12291 5668 4817 0,'-59'-24'-25'0,"11"12"-5"0,10 3-10 16,-1 1-24-16,1 3-23 15,-2 3-7-15,-1 2-30 0,-1 2-11 0,1 2-3 16,-5 0 4-16,2 1 10 0,-11 4 13 15,1 5 9-15,-5 0 12 0,5 6 2 16,-6-4-31-16,2 3-81 0,2 1-258 0,-2-3-41 16,0-3 19-16,-1-1 22 0,3-4 270 15</inkml:trace>
  <inkml:trace contextRef="#ctx0" brushRef="#br0" timeOffset="56345.32">10237 5846 2149 0,'-37'0'22'0,"3"-1"-3"0,4 1 2 0,0 0-12 16,2-4 1-16,-2 4 1 0,-6-2 5 16,8 2-1-16,-2-2-12 0,-2 2 3 0,-3-4 5 15,3 4-7-15,-7 0 2 0,-1 4 1 16,3-2-7-16,-3 4 7 0,1 1 3 16,-3 4-11-16,5 0 8 0,-2 6-9 0,-6 6 1 15,2-1 1-15,0 1 0 0,-1 3 3 16,2-2-3-16,-2 6-19 0,-1-3 1 0,4 1 5 15,-4 0-16-15,2 0 11 0,-1-1-2 16,4 4-3-16,-3-3-3 0,1-5-27 0,10-2 2 16,-2-5-3-16,4 3 5 15,6-4 0-15,-3-2-23 0,7-4 20 0,1-1-13 16,-1-1-16-16,5-1-8 0,-1-6-82 16,-5 2-130-16,0-2-190 0,-2 0 289 15,-1 0 69-15</inkml:trace>
  <inkml:trace contextRef="#ctx0" brushRef="#br0" timeOffset="56679.1">8143 6617 781 0,'-27'34'21'0,"4"-5"8"0,0 5 3 16,4-3 8-16,2 0-9 0,4 3 6 15,-4 0-6-15,10-5-8 0,-5 7 17 0,7 0 14 16,-2 2-18-16,-2 7 3 0,2 0 4 16,2 3-11-16,-4 4-3 0,0 13-2 15,-5-2 2-15,1 3-2 0,-6-2-5 16,-2 3 4-16,-3-7-7 0,-6 4 7 0,0 0 14 15,-3-5 0-15,-7 0 3 0,-10 10 23 16,-5-4 1-16,-3 3-4 0,0-4 7 16,-6 0 0-16,0 2-9 0,-1-1 3 0,3-3-4 15,4-4-2-15,10-5 1 0,7-4-4 16,6 1-3-16,1-1-5 0,8 0-2 0,5-10-5 16,5-2-6-16,8 4-6 0,8-6-2 15,4-4 0-15,12 3-11 0,11-6-9 16,14 0-6-16,11-5-6 0,12-6-5 15,15-3-8-15,20-6 1 0,11 2-18 16,7-5 7-16,10-1-22 0,3 1-18 0,9 8-35 16,2 4-63-16,-1 2-168 0,4 9-115 15,-1 6-6-15,3 3 219 0,23 16 25 0</inkml:trace>
  <inkml:trace contextRef="#ctx0" brushRef="#br0" timeOffset="57428.12">10608 10116 1401 0,'18'9'199'0,"-9"-3"13"0,1-1-6 16,-10-5-10-16,0 0 5 0,0 0-6 15,0 0 21-15,0 0-10 0,0 0-1 16,0 0-43-16,0 0-21 0,0 0-4 16,3-29-5-16,-3 29-14 0,8-17-17 0,-1 7-3 15,5-5-11-15,8-4-17 0,10-3 2 16,3 3-11-16,17-9-15 0,8 2 1 0,2-3-16 15,4 5-6-15,3-4-2 0,14-4-16 16,-14 10-3-16,2 1 2 0,0 4-7 16,0-2 2-16,-10 5-1 0,1 0 0 15,-4 1 0-15,-5 4 0 0,-8 1-4 0,-1 0 8 16,-5 1 1-16,-1-2-5 0,-3 1 3 0,-3-1-3 16,-1 1 10-16,-3 1-12 15,2 0 4-15,-1-1 15 0,-2 2-4 0,3 3-8 16,-1-3 6-16,3 4-3 0,0-1 8 15,0 3-7-15,1 0-8 0,3 0 21 0,10 3-4 16,-3-3-15-16,6 0 13 0,-1-3-6 16,5 3 18-16,8-4-1 0,4 0-1 15,-1 0 14-15,0-1-4 0,2 1-1 0,-6-2 15 16,6 4 12-16,-4-2-4 0,3-1-1 16,3-1 4-16,-4 4-9 0,0-3 5 0,-1 3-11 15,5-2 6-15,-2 3 4 16,3-2 2-16,3-1-6 0,5 3 1 0,-1-1 1 15,4-2-3-15,0 2 0 0,3 2-8 16,2 0 2-16,0 0-1 0,2 0-1 0,-2 2-4 16,-5 2 1-16,-1-2-2 0,4-1 1 15,-6 3-4-15,-2-1 1 0,2-2 4 16,0 3 2-16,-5-2 8 0,1 1 8 0,-4 1-9 16,0 0 2-16,3 0-4 0,-6-1 1 15,-2 1-2-15,2 2 8 0,1 0 0 0,-1-1-8 16,0-1-4-16,1 4-6 0,-1-1 2 15,1 0-10-15,1-1 5 0,4 6-1 0,-5-7-6 16,1 4 5-16,-2 1-6 0,-6-3 3 16,0 0 0-16,-15-1-3 0,-4 0 9 15,-3-2 14-15,-6 1 6 0,-4-1 7 16,-5-2-3-16,-2 0 11 0,-3 0-27 16,-16-2-22-16,28 5-2 0,-28-5-2 0,20 6-4 15,-20-6 4-15,19 6-4 0,-19-6 0 16,23 3-1-16,-23-3-2 0,27 10-3 0,-16-9-8 15,-1 2-9-15,-10-3-17 0,20 1-22 16,-20-1-70-16,17 4-184 0,-6-8-83 0,10-1-83 16,-9-5-205-16,9-5-29 0,8-5 63 15,12-7-508-15,0-4-972 0</inkml:trace>
  <inkml:trace contextRef="#ctx0" brushRef="#br0" timeOffset="57695.6">17829 9310 4615 0,'20'1'141'16,"-13"10"80"-16,0 2 61 0,0 4 22 16,-1 6-1-16,2 9 13 0,-1 7-1 0,4 1 7 15,-1-1-5-15,3 2-6 0,2 0-141 16,2-3-74-16,0-4-6 0,-1-4 0 0,4-4-4 16,1-3-4-16,-1-8-4 0,2-2-26 15,5-6-52-15,3-7 0 0,7-7 0 16,11-12 0-16,5-6 0 0,9-8 0 15,5-16 0-15,7-9 0 0,-7-8 0 16,6-11 0-16,1-7 0 0,-3-10 0 0,3-7 0 16,4-6 0-16,-6-2-13 0,4 4-130 15,-5-2-21-15,-6 3-18 0,3-2-234 0,-8 3-377 16,-6 8 82-16,1 3-905 0,-4 7-1508 16</inkml:trace>
  <inkml:trace contextRef="#ctx0" brushRef="#br0" timeOffset="87394.76">18255 4202 1730 0,'-10'2'-140'0,"10"-2"22"0,-30 18-60 16,12-6 44-16,-8 1-28 0</inkml:trace>
  <inkml:trace contextRef="#ctx0" brushRef="#br0" timeOffset="87610.14">17955 4297 952 0,'-39'-1'97'0,"-1"-7"31"0,3-7 49 16,-6-5 46-16,-8-1 3 0,4 0-2 16,6-1-25-16,5 5-7 0,1-2-14 0,-3-2-17 15,3 4-10-15,3-1-1 0,0 1-1 16,0-2-34-16,2 4-17 0,8 2-7 0,-1 4 6 15,-2 1-10-15,5 3-3 0,3-1-13 16,1 6-1-16,-2-2-11 0,18 2-7 0,-21 2-10 16,9 2-1-16,3 2-12 0,2 3-2 15,2 0-18-15,-1 4-14 0,3 2-7 16,1 2-15-16,0 2-19 0,2-1-26 0,-2 5-30 16,2 5-28-16,0 0-31 0,-5 8-27 15,0 1-36-15,-2 5-181 0,-4-1-121 16,2-1 31-16,-7 1-2 0,5-4 237 0</inkml:trace>
  <inkml:trace contextRef="#ctx0" brushRef="#br0" timeOffset="87843.23">16965 4867 1467 0,'-2'8'-47'0,"2"-8"27"0,-5 13 44 0,5-13 19 16,-7 8 30-16,7-8-24 0,0 0-1 16,0 0-4-16,-12 7 2 0,12-7-4 15,0 0-8-15,-19 2 1 0,6 2-1 0,13-4 2 16,-21 6-18-16,8-1 8 0,-2-3-1 15,4 4-5-15,-4-2-3 0,-6 5-13 0,2 0 0 16,-1 0 14-16,1 6-13 16,-4 2-2-16,5-4 14 0,-3 14-13 0,0-1-11 15,5 2-15-15,0-4-24 0,2 6-14 16,7 1-16-16,-3 4-7 0,6-1-14 16,0 1-3-16,10-1-1 0,-1 9-25 0,5-5-82 15,1 3-136-15,10-4 110 0,-4 1 39 16</inkml:trace>
  <inkml:trace contextRef="#ctx0" brushRef="#br0" timeOffset="89393.38">17518 6424 725 0,'17'33'18'0,"-4"-3"18"16,2 10 47-16,6-4-1 0,-7 3-22 15,13 6 6-15,-5 4-10 0,9-4-5 16,-1 5 21-16,-2-5-4 0,4 4-8 0,1-6-13 16,-3 0 0-16,6 0 5 0,-1-3-6 15,5 1-8-15,-1-1 7 0,0-7-5 16,-3 1-22-16,-8-6-1 0,2-6-6 0,-3 5 12 16,-1-6-6-16,-3 1-17 0,-3-7 12 15,-8-2-6-15,6 4 11 0,-6-4-6 16,-1 2-5-16,-2 0 5 0,4 2 0 0,-2-6-13 15,-2 4 8-15,5 0-9 0,-1 2-1 16,0-4 8-16,-2 0-1 0,10 1 2 16,-5 0 1-16,2-2-7 0,-2-3 8 15,-6-2-1-15,3 1-1 0,-2 0 4 0,1 1-3 16,-5-1 3-16,-7-8-7 0,13 7-2 16,-7-3 6-16,-6-4-4 0,11 11-3 0,-11-11 7 15,11 7-8-15,-3 1 12 0,-8-8-10 16,16 8-11-16,-5-1 11 0,-2-1-8 15,3-1 10-15,2-1-2 0,-1 2 2 0,-4 1 8 16,6-5-7-16,-4 3-2 0,3 2 4 16,-14-7-7-16,20 9 3 0,-8-4-1 15,-5-1 3-15,0 5-3 0,5-2-7 16,1 1 7-16,1 1 5 0,-2-1 0 0,6 3-8 16,1 1 4-16,2 1-6 0,-4 0 7 15,0 0 5-15,1 0 6 0,1 2-7 16,-3 0 7-16,4 0-6 0,-3 4-2 0,5-4-5 15,-3 7 4-15,0-1-1 0,-2-4-2 16,0 6 2-16,6-1 2 0,-12 1-8 0,9-5 12 16,-10-1-7-16,0 0-4 0,-2-4 6 15,-2 2-1-15,1-2 6 0,1-2-10 16,-8-11-4-16,3 21 2 0,-3-21 3 16,-2 20-14-16,2-20-11 0,-9 16-3 15,9-16-7-15,-15 18-15 0,6-14-1 0,0 7 11 16,9-11-2-16,-25 13 30 0,14-5 3 15,-1-4 32-15,3 5 23 0,-6-5 9 16,4 2 13-16,4-1 0 0,7-5-13 0,-19 8-2 16,19-8-4-16,-10 4 2 0,10-4-6 15,-9 9 14-15,9-9 10 0,0 0-5 0,0 0 19 16,-6 13 8-16,6-13-1 0,0 0-3 16,0 0-1-16,17 26-9 0,-6-20-6 15,8 2-5-15,2-1-2 0,7 4-5 0,6-1-11 16,3-1-9-16,14 8 4 15,1-2-4-15,6-1-2 0,6-2-6 0,-4 7-1 16,9-2-5-16,0 0-7 0,1-8 1 16,1 6 1-16,5-1-2 0,-1-2-3 0,2 3 1 15,-1-7-6-15,4 1 1 0,-2-1-1 16,1 2 0-16,-1-4-2 0,1 4-1 16,-1-3-1-16,2-2 1 0,-9 3-6 0,-4-6 2 15,1 4 22-15,-6 2-2 0,-5-3 2 16,-11 0 2-16,-3-3-10 0,-7 4 1 15,-6-4 6-15,-8 0 23 0,1 0 6 0,-11 2 18 16,-12-4 14-16,30 5 14 0,-30-5 28 16,18 2-11-16,-18-2-6 0,0 0-10 15,0 0-20-15,0 0-3 0,0 0-7 16,0 0-9-16,0 0-9 0,0 0 5 0,0 0-14 16,0 0 0-16,-57-23-7 0,25 18 3 15,-7-1-13-15,-6-2 4 0,-11 5-8 16,-6-4-3-16,-2-5 4 0,-7 1-5 0,-2 2-6 15,-6-4 3-15,-6 5 1 0,-10-3-5 16,13 3 1-16,-1-3-3 0,-14-3 2 0,14 7-8 16,-13-6 4-16,-1 2-1 0,20 0 16 15,-3 3 7-15,2-1 13 0,6 1 5 16,-4 1 0-16,9-1 2 0,3 3-5 16,18-1-2-16,6 4-7 0,10-2-3 0,8 3-4 15,1-2-1-15,5 3-7 0,16 0 0 16,0 0-1-16,-12 4 0 0,12-4 1 15,0 0 6-15,60 19 0 0,-6-8 9 0,14 0-2 16,6 5 2-16,24 2 2 0,3 3 0 16,12 2-3-16,1-1 6 0,8 1-3 0,2 5-5 15,8 0 3-15,2 0 1 0,3 2-5 16,0-2-4-16,-2 0-5 0,-6 0 3 16,-1 2-10-16,-10-3 3 0,-6-3 1 0,-9-3-5 15,-9-1-2-15,-24-5 0 16,-5-1-5-16,-8-2 2 0,-18-4 0 0,-4 0 2 15,-6-3-7-15,-8-4 7 0,-9 2-6 16,-12-3 3-16,0 0-2 0,0 0-1 0,0 0-2 16,-60-17 1-16,4 4 1 0,-17-4 0 15,-28-2-2-15,-12 2 0 0,-9-3 1 0,-7-8 0 16,-6 1-1-16,-4 3-3 0,0 0 4 16,3-3-1-16,3 1 4 0,3 2 2 15,6 5 8-15,14 2 17 0,14-1 0 0,31 4 6 16,5 3-10-16,20 2-1 0,2 3-1 15,16 4-7-15,9 2 5 0,13 0 0 0,0 0 4 16,0 0 3-16,99 34 16 0,-23-19-13 16,28 6 18-16,18 5 3 0,15 2 0 15,2 7-6-15,6-1 0 0,2 0-13 16,-4 2 5-16,-2-1-12 0,-8-1-23 0,-10-2-2 16,-6-4-1-16,-16-2-2 0,-24-9-2 15,-17-2-4-15,-6-2-9 0,-22-6-58 16,-11-4-117-16,-12-6-115 0,-9 3-131 0,-6-20 2 15,-15-5-272-15,-14-17 2 0,-12-9 78 16,-24-18-484-16,-9-12-866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2A2DE-7F4A-4599-A7F4-425266A14B62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43B3-5F6E-4A8D-B1D7-35C9C85A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7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55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97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7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85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19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34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63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04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4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68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775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9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2920-6DCD-F4FB-753F-10558CE5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C081E-F126-52B1-2B1E-C0924501D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907D-3116-CA17-3295-25CA3FC1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42205-7C4A-8EF2-531A-8BDED20E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5AD1E-A7C0-4E0D-CAE8-E0EDC0E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19137-1B11-5DDC-929E-0CE251D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65FAE-7D15-1335-2DF6-C0093BA3D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64107-D11F-F725-C521-19CF0BB6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5312E-0192-45A4-FB25-DE20F688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35BC5-1029-11C8-C44C-11FD3B1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18597-1553-9BCB-D436-F704DE8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AC91B-E392-0431-F2CC-76AE7CD5B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E3941-ED38-F46F-3F0D-ADC50F59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0608E-100E-3067-5DD6-9E6F32F4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6F3C8-7DCA-4E7A-DDBA-3452AE66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7A7D-553C-25CC-B3F6-92FDB5AD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5191-F17C-E6B9-347A-CAB027FB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20033-47D4-84BC-633D-2A531E8A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98321-7206-D77D-5603-A517AD84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993B4-4382-F1DD-8218-4E9682A7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780A-F85B-6234-F479-0F5345C0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E41D8-70E2-F75D-9B9D-07961D04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F34C0-0B13-EF44-26C9-15F44300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47C61-87EA-FFB6-D54D-BA86ECAB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4F505-000D-BED9-E25D-5C05FBC6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C75A-10D3-D030-187D-C12E7198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6E9-AC0F-02D0-6D82-CEFC8A9F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535E9-7F02-C88A-D6A0-9A8E1AB6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21141-9B3F-D3BF-CA14-A79EDFA4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40348-E0E9-EE02-1A40-39922043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76A5F-741D-9A3E-EF2F-6E6D185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519D1-C528-A58C-6A96-D7562031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D27B2-B1E6-8948-6AF6-456EE4DA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8EC1C-1AB1-042A-35F6-648E91172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1800F8-A004-7374-4459-779391C1C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31B5-552D-E8ED-1D7E-2967EA93F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5F2776-F695-478F-465C-A2D8A5B2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A49F42-C59B-FA0D-C066-2522FD50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577616-75CC-EA87-71F1-9061F7BF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9EEC1-0B7A-3D02-BCA7-DB38EDB8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FA32E-A652-2A44-C19C-9C387BC6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B8DEF-772B-1D47-B850-CF15152F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1E886-CA81-9536-D682-EAB7B2D6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C01C1-C116-1989-83C5-D6031390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2AF309-29DA-1D51-93D1-DBAEA156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EBCD9-2164-BCF9-A8F4-E61D0AE9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6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7D7C-FDE0-87EB-FC13-A5B137FE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17A16-9E40-0403-0040-C6884E1C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B7EC3-4645-740C-8708-F9436A6F4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974F71-E94D-C5A1-98D5-2C0C6104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E5099-B844-288E-7A0B-763E89D0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7A60E-53B5-2608-FFB9-95A260F6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5090-D3D8-0EBE-C317-99BD8170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EC197-97A6-4021-3F5A-81D1805C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F3A24-22D8-2B70-2C13-458D4165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847DD-A559-50AE-1C31-A039599E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51063-B224-8539-A2D3-8977707C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A8B57-FA64-38BC-C081-73AD5BD8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</a:blip>
          <a:srcRect/>
          <a:stretch>
            <a:fillRect l="85000"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A69A7B-2358-9406-9DF5-61BCD375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534A2-0102-93F1-4D46-5284A84C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812AF-3CF7-F5E7-1297-06AA34D8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369A-5992-4834-B0BD-9DB95CC68D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A12E1-58B4-00E1-1C9A-F18DDE99B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6328B-366F-929C-8B59-35E8F82CD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6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5" Type="http://schemas.openxmlformats.org/officeDocument/2006/relationships/customXml" Target="../ink/ink6.xml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8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1.png"/><Relationship Id="rId4" Type="http://schemas.openxmlformats.org/officeDocument/2006/relationships/customXml" Target="../ink/ink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2.png"/><Relationship Id="rId5" Type="http://schemas.openxmlformats.org/officeDocument/2006/relationships/customXml" Target="../ink/ink10.xml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5.png"/><Relationship Id="rId4" Type="http://schemas.openxmlformats.org/officeDocument/2006/relationships/customXml" Target="../ink/ink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B5E9-5305-BEE1-31F4-D00F6B49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23250-A788-51CC-880C-0B513495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740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张华清</a:t>
            </a:r>
          </a:p>
        </p:txBody>
      </p:sp>
    </p:spTree>
    <p:extLst>
      <p:ext uri="{BB962C8B-B14F-4D97-AF65-F5344CB8AC3E}">
        <p14:creationId xmlns:p14="http://schemas.microsoft.com/office/powerpoint/2010/main" val="356221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98C91-5408-32F5-74A3-DEE6BC3A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NOI2020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美食家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BA23CC-CBF5-CC51-C5CA-233C03FD5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27" y="1690688"/>
            <a:ext cx="8276330" cy="398859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3C5777-7F3E-C4C3-05F9-C7FDE1674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520" y="2350664"/>
            <a:ext cx="3777405" cy="34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7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98C91-5408-32F5-74A3-DEE6BC3A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NOI2020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美食家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DFEB4-E67D-A7C0-DA6E-01E93900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如果所有边长都是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，还没有美食节，那做邻接矩阵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次幂（此处的矩阵乘法为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+,max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矩阵乘法）不就是最大收益了嘛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但是有问题：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有边长怎么办？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有特殊性质：边长很短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法一：每条边拆点。无法通过所有的数据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法二：想想怎样用矩阵乘法求斐波那契数列，我们开了一维表示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f[i-1]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。这里我们也对每个点另开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个分身记录上一个，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个时刻的状态。即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f[t][x],f[t-1][x],f[t-2][x],f[t-3][x],f[t-4][x]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。可以通过本题数据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97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98C91-5408-32F5-74A3-DEE6BC3A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NOI2020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美食家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DFEB4-E67D-A7C0-DA6E-01E93900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有美食节怎么办？拆成若干段分别求。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每次相当于一个新的询问。相当于询问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和上题一样的经典操作！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我们其实不想知道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的答案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只想知道从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出发的答案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所以只需要倍增预处理后用一个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1*n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的向量乘过去。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n^3logT+kn^2logT</a:t>
            </a:r>
          </a:p>
        </p:txBody>
      </p:sp>
    </p:spTree>
    <p:extLst>
      <p:ext uri="{BB962C8B-B14F-4D97-AF65-F5344CB8AC3E}">
        <p14:creationId xmlns:p14="http://schemas.microsoft.com/office/powerpoint/2010/main" val="208651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BE97F7-F6CE-D157-D7D2-FF4FF187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711" y="2296982"/>
            <a:ext cx="3454578" cy="128276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04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先考虑怎么用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结尾的最大子段和是多少。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]=max(f[i-1]+v[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],v[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1…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中，最大子段和为多少。则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的前缀最大值，即：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]=max(g[i-1],f[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59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怎么写成广义矩阵乘法的形式？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放在转移矩阵里。分别考虑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f[i-1],g[i-1]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的贡献就行啦！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有点困难？困难在单独的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咋整？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单独在行向量里加一个元素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即考虑一个行向量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Ai=[f[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A[i-1]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怎么转移到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30297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实现上：线段树上每个叶子节点就存一个转移矩阵。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其他节点，存它这个区间的矩阵从左到右乘起来是啥。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然后询问时，查询线段树上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的转移矩阵的成绩。就像回答区间和那样就可以啦！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然后用初始向量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[0,-INF,0]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去乘一下，发现答案就是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max(A[1][2],A[3][2])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（下标从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计数。</a:t>
            </a:r>
          </a:p>
        </p:txBody>
      </p:sp>
    </p:spTree>
    <p:extLst>
      <p:ext uri="{BB962C8B-B14F-4D97-AF65-F5344CB8AC3E}">
        <p14:creationId xmlns:p14="http://schemas.microsoft.com/office/powerpoint/2010/main" val="172227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Luogu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1655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小朋友的球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E2D143-FE02-B918-802B-77B098AF9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304" y="2156582"/>
            <a:ext cx="10140171" cy="195207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8D13900-0D6F-E4DE-4953-C9B83A82FA89}"/>
                  </a:ext>
                </a:extLst>
              </p14:cNvPr>
              <p14:cNvContentPartPr/>
              <p14:nvPr/>
            </p14:nvContentPartPr>
            <p14:xfrm>
              <a:off x="3916800" y="2787840"/>
              <a:ext cx="6038640" cy="25732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8D13900-0D6F-E4DE-4953-C9B83A82FA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7440" y="2778480"/>
                <a:ext cx="6057360" cy="2592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9444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Luogu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1655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小朋友的球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“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球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”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“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盒子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”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两个元素，所以我们会想到设两维状态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设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][j]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个球，放到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个盒子里的方案数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讨论最后一个球，它是自己一个盒子，还是和其他的球一个盒子。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如果是它自己一个盒子的话，那好说，前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个球就只能放在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个盒子里，方案数就是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f[i-1][j-1]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如果它和某些个球放在一个盒子里，方案数好像并不是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f[i-1][j]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诶！因为咱们还得考虑，它到底是放在哪一个盒子里？所以好像还应该乘个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诶！</a:t>
            </a: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Luogu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1655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小朋友的球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综上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][j]=f[i-1][j-1]+j*f[i-1][j]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第二类斯特林数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26D9A4F-2E82-C962-1FA8-6507D3842BAA}"/>
                  </a:ext>
                </a:extLst>
              </p14:cNvPr>
              <p14:cNvContentPartPr/>
              <p14:nvPr/>
            </p14:nvContentPartPr>
            <p14:xfrm>
              <a:off x="2158920" y="1698480"/>
              <a:ext cx="10032840" cy="4804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26D9A4F-2E82-C962-1FA8-6507D3842B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9560" y="1689120"/>
                <a:ext cx="10051560" cy="4822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57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给定一张图，从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[u][v]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条有向边。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求走恰好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的方案数？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49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Luogu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1655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小朋友的球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综上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][j]=f[i-1][j-1]+j*f[i-1][j]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第二类斯特林数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8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6189 [NOI Online #1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入门组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跑步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3BB344-1406-A102-2E74-B73DEE739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2760" y="1914525"/>
            <a:ext cx="10329348" cy="370046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BDEFD5F-82EE-0AE4-AF54-C9251FF922A8}"/>
                  </a:ext>
                </a:extLst>
              </p14:cNvPr>
              <p14:cNvContentPartPr/>
              <p14:nvPr/>
            </p14:nvContentPartPr>
            <p14:xfrm>
              <a:off x="3972960" y="1676520"/>
              <a:ext cx="3945600" cy="27720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BDEFD5F-82EE-0AE4-AF54-C9251FF922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3600" y="1667160"/>
                <a:ext cx="3964320" cy="2790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3884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6189 [NOI Online #1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入门组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跑步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整数拆分问题：给定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，求出把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分解成若干无序整数的和的方案数。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注意：题意中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就等价于拆分出的整数是无序的。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这也相当于球本质相同，盒子本质相同，盒子数量任意的球盒问题。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20AEFD1-C8D3-05BB-6D32-9E2D427DADCB}"/>
                  </a:ext>
                </a:extLst>
              </p14:cNvPr>
              <p14:cNvContentPartPr/>
              <p14:nvPr/>
            </p14:nvContentPartPr>
            <p14:xfrm>
              <a:off x="4908600" y="2226960"/>
              <a:ext cx="1937520" cy="2790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20AEFD1-C8D3-05BB-6D32-9E2D427DAD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9240" y="2217600"/>
                <a:ext cx="1956240" cy="28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B5C0D27-456E-EC0E-201F-61DAE5F6E68E}"/>
                  </a:ext>
                </a:extLst>
              </p14:cNvPr>
              <p14:cNvContentPartPr/>
              <p14:nvPr/>
            </p14:nvContentPartPr>
            <p14:xfrm>
              <a:off x="3122640" y="3669840"/>
              <a:ext cx="7627320" cy="1634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B5C0D27-456E-EC0E-201F-61DAE5F6E6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3280" y="3660480"/>
                <a:ext cx="7646040" cy="1652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42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6189 [NOI Online #1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入门组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跑步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问题相当于完全背包，物品体积分别为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1,2,3…n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，可以用无限个，需要填满大小为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的背包。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因而有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：设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f[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][j]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为用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&lt;=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的物品，拼出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j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的方案数。那么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f[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][j]=f[i-1][j]+f[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][j-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这个</a:t>
                </a:r>
                <a:r>
                  <a:rPr lang="en-US" altLang="zh-CN" sz="2400" i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Dp</a:t>
                </a:r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方式可以求，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有上界的方案数。</a:t>
                </a:r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A322541-1DE2-654A-C059-E9A5FDEC336C}"/>
                  </a:ext>
                </a:extLst>
              </p14:cNvPr>
              <p14:cNvContentPartPr/>
              <p14:nvPr/>
            </p14:nvContentPartPr>
            <p14:xfrm>
              <a:off x="3996000" y="920520"/>
              <a:ext cx="4999320" cy="4274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A322541-1DE2-654A-C059-E9A5FDEC33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640" y="911160"/>
                <a:ext cx="5018040" cy="4293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772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6189 [NOI Online #1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入门组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跑步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但毕竟这和完全背包还是有不一样的地方。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我们还可以这么设状态：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][j]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为用了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个物品，凑出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的方案数。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转移也比较神奇，讨论是否有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如果没有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][j-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如果有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g[i-1][j-1]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][j]=g[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][j-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]+g[i-1][j-1]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这个</a:t>
            </a:r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Dp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方式可以求，最多（恰好）分成几份的方案数。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803BD23-2758-8B7C-37B1-E34C36A79514}"/>
                  </a:ext>
                </a:extLst>
              </p14:cNvPr>
              <p14:cNvContentPartPr/>
              <p14:nvPr/>
            </p14:nvContentPartPr>
            <p14:xfrm>
              <a:off x="689400" y="1705680"/>
              <a:ext cx="9713880" cy="3789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803BD23-2758-8B7C-37B1-E34C36A79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040" y="1696320"/>
                <a:ext cx="9732600" cy="38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A8A9EF9-A32D-F20D-5E52-5A7303420702}"/>
                  </a:ext>
                </a:extLst>
              </p14:cNvPr>
              <p14:cNvContentPartPr/>
              <p14:nvPr/>
            </p14:nvContentPartPr>
            <p14:xfrm>
              <a:off x="297720" y="978120"/>
              <a:ext cx="10735560" cy="5752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A8A9EF9-A32D-F20D-5E52-5A73034207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360" y="968760"/>
                <a:ext cx="10754280" cy="577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50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6189 [NOI Online #1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入门组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跑步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挖掘一下，这个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还可以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钦定最小元素！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比如你钦定最小元素是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，那你就讨论整个方案中有没有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如果没有，全员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，所有数还是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&gt;=m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][j−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转移。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如果有，直接刨掉，从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g[i-1][j-m]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][j]=g[i−1][j−m]+g[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][j−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432497C-61FD-5E83-E444-1922CFC02AE6}"/>
                  </a:ext>
                </a:extLst>
              </p14:cNvPr>
              <p14:cNvContentPartPr/>
              <p14:nvPr/>
            </p14:nvContentPartPr>
            <p14:xfrm>
              <a:off x="2500920" y="1068480"/>
              <a:ext cx="9098640" cy="2580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432497C-61FD-5E83-E444-1922CFC02A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1560" y="1059120"/>
                <a:ext cx="9117360" cy="2599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35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6189 [NOI Online #1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入门组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跑步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现在我们有两种方法了但似乎都不能通过本题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….</a:t>
                </a: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根号分治！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对于小于等于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  <m:t>𝑛</m:t>
                        </m:r>
                      </m:e>
                    </m:ra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物品，用第一种背包的求法。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对于大于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的物品，用第二种求法（因为可以钦定最小物品）。这样用的物品数不超过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这样两部分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都是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rPr>
                      <m:t>O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  <a:sym typeface="+mn-ea"/>
                          </a:rPr>
                          <m:t>𝑛</m:t>
                        </m:r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的复杂度，可以接受。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最后卷积求出总方案数。（枚举小于等于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的物品拼出了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，那么大于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的物品拼出了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n-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，乘起来再对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求和。）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1DA36E6-4A06-6BD5-9C9D-30492CC95EEA}"/>
                  </a:ext>
                </a:extLst>
              </p14:cNvPr>
              <p14:cNvContentPartPr/>
              <p14:nvPr/>
            </p14:nvContentPartPr>
            <p14:xfrm>
              <a:off x="1297440" y="180360"/>
              <a:ext cx="10234440" cy="6748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1DA36E6-4A06-6BD5-9C9D-30492CC95E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8080" y="171000"/>
                <a:ext cx="10253160" cy="676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448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Luogu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1450 [HAOI2008]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硬币购物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F61A30-623E-26D4-9451-8958C9164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7133" y="2208172"/>
            <a:ext cx="8962214" cy="185662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400B29-80D9-CA24-265A-2560E22C6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007" y="4064794"/>
            <a:ext cx="5156465" cy="10859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448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Luogu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1450 [HAOI2008]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硬币购物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若跑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遍多重背包，复杂度无法接受。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 没有任何限制的总方案数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有某一个限制一定被打破，其他限制无所谓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有某两个限制一定被打破，其他无所谓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有某三个限制一定被打破，其他无所谓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所有限制都被打破。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没有任何限制的总方案数？完全背包预处理，设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f[x]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为用任意数量的四种钱币购买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价值的方案数。即为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f[s]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有一个限制被打破？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f[s-c[1]*(d[1]+1)], f[s-c[2]*(d[2]+1)]…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有两个限制被打破？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f[s-c[1]*(d[1]+1)-c[2]*(d[2]+1)]…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BE928EA-B211-3BCA-6AC5-24CF2F2F1BDB}"/>
                  </a:ext>
                </a:extLst>
              </p14:cNvPr>
              <p14:cNvContentPartPr/>
              <p14:nvPr/>
            </p14:nvContentPartPr>
            <p14:xfrm>
              <a:off x="3857040" y="50040"/>
              <a:ext cx="8334720" cy="6782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BE928EA-B211-3BCA-6AC5-24CF2F2F1B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7680" y="40680"/>
                <a:ext cx="8353440" cy="6801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20315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Luogu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1450 [HAOI2008]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硬币购物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FDFE95-0F8F-11C7-21DA-5A77273D4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32845" y="1892201"/>
            <a:ext cx="4760962" cy="318459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13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</a:t>
                </a:r>
                <a:r>
                  <a:rPr lang="en-US" altLang="zh-CN" sz="2400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DP:ans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[t][x][y]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为走了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条边，从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走到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的方案数。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𝑎𝑛𝑠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还是枚举中间点嘛。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发现可以写成矩阵乘法的形式：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𝑀𝑝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那写下去？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𝑀𝑝</m:t>
                        </m:r>
                      </m:e>
                      <m:sup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Ans0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是单位矩阵。所以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𝑀𝑝</m:t>
                        </m:r>
                      </m:e>
                      <m:sup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528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4099 [HEOI2013] SAO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题意：求树形有向图的拓扑序个数。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n&lt;=1000</a:t>
            </a:r>
          </a:p>
        </p:txBody>
      </p:sp>
    </p:spTree>
    <p:extLst>
      <p:ext uri="{BB962C8B-B14F-4D97-AF65-F5344CB8AC3E}">
        <p14:creationId xmlns:p14="http://schemas.microsoft.com/office/powerpoint/2010/main" val="15341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4099 [HEOI2013] SAO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先考虑外向树。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拓扑序的要求：每个点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都是其子树中第一个出现的。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各个子树独立。则合法拓扑序个数为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𝑠𝑖𝑧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其中</m:t>
                    </m:r>
                  </m:oMath>
                </a14:m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[x]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子树大小。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7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4099 [HEOI2013] SAO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再考虑有反向边的情形。 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有正有反不好做，考虑容斥。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把每一条反向边拆成：（没有任何限制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有正向边）。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则总方案数为：所有反向边都不存在的方案数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某一条反向边改为正向边，其他反向边不存在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某两条反向边改为正向边，其他反向边不存在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+…</a:t>
                </a: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我们当然可以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枚举每条反向边是否存在，得到的结果即外向树森林，答案还是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𝑠𝑖𝑧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4099 [HEOI2013] SAO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容斥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把系数放到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过程中。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只需要记录所需的额外信息，本题中即为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所在子树大小（即把所有“当作不存在”的反向边删去后的子树大小）。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f[x][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子树内，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所在子树大小为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对于一条正向边，像树形背包那样正常合并。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对于一条反向边，分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1*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没有任何限制和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-1*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变成正向边转移。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复杂度同树形背包，为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26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2761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软件补丁问题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8ADB53-C99B-7450-DC4F-2BF3255E2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303" y="1690688"/>
            <a:ext cx="7404481" cy="29402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1E3535-6678-FE1E-E9D9-84BA4751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007" y="4792642"/>
            <a:ext cx="4349974" cy="7493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3ACAC5A-95DC-2FE5-3A0C-439686FE7658}"/>
                  </a:ext>
                </a:extLst>
              </p14:cNvPr>
              <p14:cNvContentPartPr/>
              <p14:nvPr/>
            </p14:nvContentPartPr>
            <p14:xfrm>
              <a:off x="5771520" y="7560"/>
              <a:ext cx="5851440" cy="33044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3ACAC5A-95DC-2FE5-3A0C-439686FE76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2160" y="-1800"/>
                <a:ext cx="5870160" cy="33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888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2761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软件补丁问题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我们建立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个点。编号看成一个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位的二进制数。所有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的位置代表“含有第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bug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的位置代表“不含有第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bug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n=3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代表只含有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bug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代表含有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bug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对于每个点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，我们枚举每一个补丁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，如果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可以用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号补丁，即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B1[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中的所有错误，而不包含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B2[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中的任何错误，我们就连边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S-&gt;T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使用了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补丁后的结果（即，把所有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F1[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bug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修好（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1-&gt;0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），把所有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F2[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bug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加上（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0-&gt;1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））。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EA17539-8FD1-AD33-18C3-5A81A9692982}"/>
                  </a:ext>
                </a:extLst>
              </p14:cNvPr>
              <p14:cNvContentPartPr/>
              <p14:nvPr/>
            </p14:nvContentPartPr>
            <p14:xfrm>
              <a:off x="2193840" y="43200"/>
              <a:ext cx="9871920" cy="5645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EA17539-8FD1-AD33-18C3-5A81A96929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4480" y="33840"/>
                <a:ext cx="9890640" cy="56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84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2761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软件补丁问题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注：这可以理解成是一个动态规划问题，但转移成环了。这时我们就需要使用最短路算法，而不是按某个顺序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。（通常的动态规划问题的转移形成一张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的顺序就是其某个拓扑序。）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69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汽车加油行驶问题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F21005-EA1B-C1C0-4A43-399915BEA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857" y="1433548"/>
            <a:ext cx="5037980" cy="515060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6ED86D-4FF2-051C-8CEE-6B11D93C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167" y="1793056"/>
            <a:ext cx="2946551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5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汽车加油行驶问题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这个点剩余油量为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的最小花费。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转移成环，使用最短路算法求解。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我们可以新建加油站，但下次经过同一点时，怎么知道建没建过加油站呢？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其实不需要知道！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你建一次加油站一定会加满油，那之后就不可能再走回这个点了：如果重复经过一个点，那第二次的油量一定比第一次多（比如绕路加个油啥的），否则绕这一圈没有意义。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5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4547 [THUWC2017]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随机二分图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E84DE1-68E9-B779-0B7B-9A2DD5A76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7550538" cy="428647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26DA18-5342-3ECB-5D95-18FB2403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87" y="3257549"/>
            <a:ext cx="5186153" cy="17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7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类似整数的快速幂，可以进行矩阵快速幂。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所以原问题从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优化到了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92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4547 [THUWC2017]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随机二分图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暴力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：别枚举每种连边状态，然后算最大匹配数。这样复杂度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或许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能拿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5pts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暴力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：枚举所有可能的最大匹配（也即枚举全排列），算贡献。即多少种情况中，该最大匹配中所有的边都存在。复杂度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，期望得分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pts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4547 [THUWC2017]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随机二分图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正解沿用了暴力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算贡献的想法。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我们显然还是希望用状压的方法，把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。比如说，我们想记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f[S]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为左边前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|S|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个结点，匹配了右边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集合中的点，所得到的概率和。但困难之处在于，之前一条边的选择与否，会影响同组的边是否被选择。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1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4547 [THUWC2017]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随机二分图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有了大致思路后，我们先从简单情况想起。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类组？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我们设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为，左边前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|S|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个结点匹配右边的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集合中结点，能够发生的概率和。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更具体地，它表示：对于所有用前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|S|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个结点匹配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中结点的方案，考虑随机生成的图使得该方案合法（也即该方案中所有的匹配边都存在）的概率，的和。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转移是简单的：枚举左边第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|S|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号结点匹配谁，乘上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转移过去即可。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：我们为什么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概率和而不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方案数？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：概率和只和方案内的边有关，好处理；而方案数和外界有关，不好处理。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9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4547 [THUWC2017]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随机二分图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类组和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类组会有什么问题？组内先被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到的那条边的选择与否，会影响组内第二条边的选择与否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有后效性了。但我们又不能直接把每个组的第一条边是否选择记到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同时请注意“在图中”和“是匹配边”是两回事。如第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组边，只是说他们同时在图中，不是说他们同时要成为匹配边。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07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4547 [THUWC2017]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随机二分图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先只考虑第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类和第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类边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考虑一组匹配方案，它应该贡献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1/2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的几次方的概率和？该方案内有多少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如果是如果我们就把第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类组里的两条边当成两个独立的边，会发生什么？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如果匹配方案中只选中了其中的一条边，那确实就贡献了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1/2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，很合理。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如果匹配方案中同时选中了其中的两条边，那就贡献了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的系数，但应该只贡献一个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那咋办？容斥掉！额外加入一组转移，即同时选中两条边，其转移系数为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那么同时选中两条边的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case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就会从以上两种方式转移来，其系数的和就是我们想要的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4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4547 [THUWC2017]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随机二分图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同理，对于第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类边，如果一个匹配方案选中了两条边中的一条，那系数为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1/2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，没问题。但如果同时选中两个，贡献系数为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但本应为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额外加入一组转移，即同时选中两条边，其转移系数为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那么同时选中两条边的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case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就会从以上两种方式转移来，其系数的和就是我们想要的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06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4547 [THUWC2017]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随机二分图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实现细节：需要同时记录左边哪些点匹配了，右边哪些点匹配了。即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f[S][T]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。但总状态数不是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)^2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，而是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1e8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左右，用哈希表存状态。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转移时为了不因选边顺序不同重复统计，钦定每次从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集合中编号最小的点出发进行转移。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6863" r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4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B5E9-5305-BEE1-31F4-D00F6B49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440267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314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6AF9AA-05D1-0D10-4F4E-EA3156DB0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088" y="1647825"/>
            <a:ext cx="7283824" cy="330852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029BE-FC86-7F3E-10EC-CECBEB00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43" y="4883895"/>
            <a:ext cx="7188569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4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是通过一条路径传给首都的。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这个点到首都有几条长恰好为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​的路径，首都就会被异或几次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于是我们只需要关心所有点到首都长为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​路径条数的奇偶性。如果为奇数则答案异或上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怎么求每个点到首都长为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的路径条数？这不是我们讲过的问题嘛！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但是有多组询问欸，直接矩阵快速幂复杂度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q*n^3loga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，好像过不去</a:t>
            </a:r>
          </a:p>
        </p:txBody>
      </p:sp>
    </p:spTree>
    <p:extLst>
      <p:ext uri="{BB962C8B-B14F-4D97-AF65-F5344CB8AC3E}">
        <p14:creationId xmlns:p14="http://schemas.microsoft.com/office/powerpoint/2010/main" val="423032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法一：求方案数的奇偶性，也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即对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意义下，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乘法相当于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加法相当于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bitset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起来，再看看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几个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奇数个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[x][y]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就为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否则为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499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法二：多组询问的经典套路。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我们要求一个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Ans_k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=Ans_0*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Mp^k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的行向量，表示从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出发，走恰好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这个点的方案数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%2.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就我们是在求一个行向量和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n*n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的矩阵的成绩。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那么，我们先预处理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Mp^k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然后，算答案的时候，我们别先算这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个方阵的乘积啊！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我们就用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Ans_0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向量从左乘到右！因为向量乘矩阵复杂度是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这样复杂度就从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q*n^3logt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，变成了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n^3logt+q*n^2logt</a:t>
            </a:r>
          </a:p>
        </p:txBody>
      </p:sp>
    </p:spTree>
    <p:extLst>
      <p:ext uri="{BB962C8B-B14F-4D97-AF65-F5344CB8AC3E}">
        <p14:creationId xmlns:p14="http://schemas.microsoft.com/office/powerpoint/2010/main" val="330100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两个优化方法使用其一即可过。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两个都用巨大快。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02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6590</TotalTime>
  <Words>3534</Words>
  <Application>Microsoft Office PowerPoint</Application>
  <PresentationFormat>宽屏</PresentationFormat>
  <Paragraphs>188</Paragraphs>
  <Slides>47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等线</vt:lpstr>
      <vt:lpstr>等线 Light</vt:lpstr>
      <vt:lpstr>黑体</vt:lpstr>
      <vt:lpstr>微软雅黑</vt:lpstr>
      <vt:lpstr>Arial</vt:lpstr>
      <vt:lpstr>Cambria Math</vt:lpstr>
      <vt:lpstr>Office 主题​​</vt:lpstr>
      <vt:lpstr>动态规划</vt:lpstr>
      <vt:lpstr>引入</vt:lpstr>
      <vt:lpstr>引入</vt:lpstr>
      <vt:lpstr>引入</vt:lpstr>
      <vt:lpstr>6569 [NOI Online #3 提高组] 魔法值</vt:lpstr>
      <vt:lpstr>6569 [NOI Online #3 提高组] 魔法值</vt:lpstr>
      <vt:lpstr>6569 [NOI Online #3 提高组] 魔法值</vt:lpstr>
      <vt:lpstr>6569 [NOI Online #3 提高组] 魔法值</vt:lpstr>
      <vt:lpstr>6569 [NOI Online #3 提高组] 魔法值</vt:lpstr>
      <vt:lpstr>NOI2020 美食家</vt:lpstr>
      <vt:lpstr>NOI2020 美食家</vt:lpstr>
      <vt:lpstr>NOI2020 美食家</vt:lpstr>
      <vt:lpstr>SP1716 GSS3 - Can you answer these queries III</vt:lpstr>
      <vt:lpstr>SP1716 GSS3 - Can you answer these queries III</vt:lpstr>
      <vt:lpstr>SP1716 GSS3 - Can you answer these queries III</vt:lpstr>
      <vt:lpstr>SP1716 GSS3 - Can you answer these queries III</vt:lpstr>
      <vt:lpstr>Luogu 1655 小朋友的球</vt:lpstr>
      <vt:lpstr>Luogu 1655 小朋友的球</vt:lpstr>
      <vt:lpstr>Luogu 1655 小朋友的球</vt:lpstr>
      <vt:lpstr>Luogu 1655 小朋友的球</vt:lpstr>
      <vt:lpstr>6189 [NOI Online #1 入门组] 跑步</vt:lpstr>
      <vt:lpstr>6189 [NOI Online #1 入门组] 跑步</vt:lpstr>
      <vt:lpstr>6189 [NOI Online #1 入门组] 跑步</vt:lpstr>
      <vt:lpstr>6189 [NOI Online #1 入门组] 跑步</vt:lpstr>
      <vt:lpstr>6189 [NOI Online #1 入门组] 跑步</vt:lpstr>
      <vt:lpstr>6189 [NOI Online #1 入门组] 跑步</vt:lpstr>
      <vt:lpstr>Luogu 1450 [HAOI2008] 硬币购物</vt:lpstr>
      <vt:lpstr>Luogu 1450 [HAOI2008] 硬币购物</vt:lpstr>
      <vt:lpstr>Luogu 1450 [HAOI2008] 硬币购物</vt:lpstr>
      <vt:lpstr>4099 [HEOI2013] SAO</vt:lpstr>
      <vt:lpstr>4099 [HEOI2013] SAO</vt:lpstr>
      <vt:lpstr>4099 [HEOI2013] SAO</vt:lpstr>
      <vt:lpstr>4099 [HEOI2013] SAO</vt:lpstr>
      <vt:lpstr>2761 软件补丁问题</vt:lpstr>
      <vt:lpstr>2761 软件补丁问题</vt:lpstr>
      <vt:lpstr>2761 软件补丁问题</vt:lpstr>
      <vt:lpstr>4009 汽车加油行驶问题</vt:lpstr>
      <vt:lpstr>4009 汽车加油行驶问题</vt:lpstr>
      <vt:lpstr>Luogu 4547 [THUWC2017] 随机二分图</vt:lpstr>
      <vt:lpstr>Luogu 4547 [THUWC2017] 随机二分图</vt:lpstr>
      <vt:lpstr>Luogu 4547 [THUWC2017] 随机二分图</vt:lpstr>
      <vt:lpstr>Luogu 4547 [THUWC2017] 随机二分图</vt:lpstr>
      <vt:lpstr>Luogu 4547 [THUWC2017] 随机二分图</vt:lpstr>
      <vt:lpstr>Luogu 4547 [THUWC2017] 随机二分图</vt:lpstr>
      <vt:lpstr>Luogu 4547 [THUWC2017] 随机二分图</vt:lpstr>
      <vt:lpstr>Luogu 4547 [THUWC2017] 随机二分图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字符串算法</dc:title>
  <dc:creator>张 华清</dc:creator>
  <cp:lastModifiedBy>张 华清</cp:lastModifiedBy>
  <cp:revision>1248</cp:revision>
  <dcterms:created xsi:type="dcterms:W3CDTF">2023-06-19T07:13:54Z</dcterms:created>
  <dcterms:modified xsi:type="dcterms:W3CDTF">2023-08-06T09:11:30Z</dcterms:modified>
</cp:coreProperties>
</file>