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2" r:id="rId9"/>
    <p:sldId id="343" r:id="rId10"/>
    <p:sldId id="344" r:id="rId11"/>
    <p:sldId id="345" r:id="rId12"/>
    <p:sldId id="346" r:id="rId13"/>
    <p:sldId id="348" r:id="rId14"/>
    <p:sldId id="347" r:id="rId15"/>
    <p:sldId id="368" r:id="rId16"/>
    <p:sldId id="369" r:id="rId17"/>
    <p:sldId id="371" r:id="rId18"/>
    <p:sldId id="372" r:id="rId19"/>
    <p:sldId id="350" r:id="rId20"/>
    <p:sldId id="352" r:id="rId21"/>
    <p:sldId id="375" r:id="rId22"/>
    <p:sldId id="353" r:id="rId23"/>
    <p:sldId id="354" r:id="rId24"/>
    <p:sldId id="355" r:id="rId25"/>
    <p:sldId id="374" r:id="rId26"/>
    <p:sldId id="376" r:id="rId27"/>
    <p:sldId id="377" r:id="rId28"/>
    <p:sldId id="356" r:id="rId29"/>
    <p:sldId id="358" r:id="rId30"/>
    <p:sldId id="378" r:id="rId31"/>
    <p:sldId id="379" r:id="rId32"/>
    <p:sldId id="380" r:id="rId33"/>
    <p:sldId id="381" r:id="rId34"/>
    <p:sldId id="382" r:id="rId35"/>
    <p:sldId id="309" r:id="rId36"/>
    <p:sldId id="311" r:id="rId37"/>
    <p:sldId id="312" r:id="rId38"/>
    <p:sldId id="310" r:id="rId39"/>
    <p:sldId id="313" r:id="rId40"/>
    <p:sldId id="314" r:id="rId41"/>
    <p:sldId id="315" r:id="rId42"/>
    <p:sldId id="316" r:id="rId43"/>
    <p:sldId id="317" r:id="rId44"/>
    <p:sldId id="323" r:id="rId45"/>
    <p:sldId id="318" r:id="rId46"/>
    <p:sldId id="319" r:id="rId47"/>
    <p:sldId id="320" r:id="rId48"/>
    <p:sldId id="321" r:id="rId49"/>
    <p:sldId id="322" r:id="rId50"/>
    <p:sldId id="324" r:id="rId51"/>
    <p:sldId id="325" r:id="rId52"/>
    <p:sldId id="326" r:id="rId53"/>
    <p:sldId id="327" r:id="rId54"/>
    <p:sldId id="329" r:id="rId55"/>
    <p:sldId id="328" r:id="rId56"/>
    <p:sldId id="331" r:id="rId57"/>
    <p:sldId id="332" r:id="rId58"/>
    <p:sldId id="333" r:id="rId59"/>
    <p:sldId id="36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F47491-3DF5-48D6-861E-E7AE07538339}">
          <p14:sldIdLst>
            <p14:sldId id="256"/>
          </p14:sldIdLst>
        </p14:section>
        <p14:section name="斜率优化" id="{344B9A83-9789-4EC0-9E75-4AE2B57DBBB3}">
          <p14:sldIdLst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5"/>
            <p14:sldId id="346"/>
            <p14:sldId id="348"/>
            <p14:sldId id="347"/>
            <p14:sldId id="368"/>
            <p14:sldId id="369"/>
            <p14:sldId id="371"/>
            <p14:sldId id="372"/>
          </p14:sldIdLst>
        </p14:section>
        <p14:section name="决策单调性" id="{4EE3B8D5-B5B1-4479-A507-D8D17E4D1C77}">
          <p14:sldIdLst>
            <p14:sldId id="350"/>
            <p14:sldId id="352"/>
            <p14:sldId id="375"/>
            <p14:sldId id="353"/>
            <p14:sldId id="354"/>
            <p14:sldId id="355"/>
            <p14:sldId id="374"/>
            <p14:sldId id="376"/>
            <p14:sldId id="377"/>
            <p14:sldId id="356"/>
            <p14:sldId id="358"/>
            <p14:sldId id="378"/>
            <p14:sldId id="379"/>
            <p14:sldId id="380"/>
            <p14:sldId id="381"/>
            <p14:sldId id="382"/>
          </p14:sldIdLst>
        </p14:section>
        <p14:section name="带权二分" id="{DB9150BB-B84B-47DB-818C-5DC60FC871AB}">
          <p14:sldIdLst>
            <p14:sldId id="309"/>
            <p14:sldId id="311"/>
            <p14:sldId id="312"/>
            <p14:sldId id="310"/>
            <p14:sldId id="313"/>
            <p14:sldId id="314"/>
            <p14:sldId id="315"/>
            <p14:sldId id="316"/>
            <p14:sldId id="317"/>
            <p14:sldId id="323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9"/>
            <p14:sldId id="328"/>
            <p14:sldId id="331"/>
            <p14:sldId id="332"/>
            <p14:sldId id="333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4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0:38:14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16064 2780 2109 0,'0'0'11'0,"1"-13"21"0,-1 13 25 0,0 0 21 15,0 0 6-15,-3-17-2 0,3 17-7 16,0 0-4-16,-7-12-7 0,7 12-4 16,-2-13-13-16,2 13-4 0,-1-14-5 0,1 14-12 15,-2-13-9-15,2 13-10 0,0-13-10 16,0 13-6-16,0 0-9 0,2-18-10 0,-2 18-19 16,0 0-40-16,0-16-52 0,0 16-57 15,1-11-96-15,-1 11-184 0,0 0-1 16,4-13 159-16,-4 13 85 0</inkml:trace>
  <inkml:trace contextRef="#ctx0" brushRef="#br0" timeOffset="245.28">16145 2458 1391 0,'2'-19'75'0,"-2"19"2"0,2-13 7 0,-2 13 16 16,0-14-9-16,0 14 0 0,-2-21-16 15,2 11-1-15,-2-4-6 0,2-4 2 16,0 0-8-16,-1-3-4 0,2 2-4 0,1 1-6 16,0-5 4-16,0 4-14 15,2-1-2-15,6-1-4 0,-7 4-4 0,3-9-14 0,-3 9-12 16,3-4-21-16,-2 3-12 16,5-1-15-16,-5 2-21 0,5 0-14 0,-4-2-22 15,6 5-3-15,-6-4-12 0,2 0-36 16,1 1-123-16,0-4-123 0,-3 6 63 15,1 0 100-15</inkml:trace>
  <inkml:trace contextRef="#ctx0" brushRef="#br0" timeOffset="444.76">16396 2010 1128 0,'2'13'9'0,"3"0"6"0,-5-13 16 16,-5 23 26-16,3-14-28 0,1 4 8 15,-1-3 8-15,-2 1-5 0,1 4-14 16,-3-2-3-16,1 4 3 0,3-2-6 16,-5 2-11-16,6-6-27 0,-3 6-30 0,2-6-44 15,0 0-135-15,2-11-287 0,-1 17 309 16,1-17 69-16</inkml:trace>
  <inkml:trace contextRef="#ctx0" brushRef="#br0" timeOffset="1728.92">16493 5389 1292 0,'11'7'309'0,"-11"-7"7"15,0 0-40-15,0 0-2 0,0 0 0 16,0 0 5-16,0 0-17 0,0 0-44 16,0 0-21-16,0 0-8 0,0 0-5 0,0 0 1 15,0 0 3-15,0 0 5 0,0 0 0 16,0 0 4-16,-28 8-1 0,28-8-6 0,0 0-8 15,-23-2-18-15,23 2-14 0,-18-2-9 16,18 2-11-16,-28-6-5 0,16 5-12 0,-5-3-9 16,17 4-11-16,-28-4-10 0,13 4-12 15,2-4-3-15,0 3-12 0,13 1-1 16,-32-4-2-16,17 8-10 0,-2-4 0 16,17 0-6-16,-31 5-1 0,12-1-5 15,1 7-5-15,-4 0-2 0,1 6-7 0,1-2 4 16,-3 6-1-16,-1 2-9 0,3 5-4 15,-2-2 6-15,5 6 0 0,3-1-3 0,-8 1 2 16,7 4-10-16,0 0-4 0,2-6-3 16,6-2 3-16,-2 0-1 0,7-6 6 0,-5-1-8 15,7-1 1-15,1-3 2 0,0 2 1 16,5-2-6-16,1 0 6 0,2-4 8 16,1 4 1-16,-2-6-4 0,9 1 3 0,-5-5-9 15,1 0 1-15,6-1-4 16,-1-4 2-16,-1-4 6 0,5-4-5 0,-3 1 2 15,9-8 0-15,-3-4 0 0,4-4-2 16,-1-2-2-16,-3-5-5 0,2-2 8 0,-3 1 7 16,1-7-12-16,-3 0 2 0,5-11-6 15,-4 2 0-15,-3 8 4 0,1-17-6 0,3 5 7 16,-7 5 0-16,-4 2-2 0,6-2 2 16,-9-1-3-16,2-1 2 0,1 0 1 0,-2-2 2 15,0-1-3-15,-2-2 3 16,1 1 1-16,-4 5-2 0,6-2 3 0,-3 2-1 15,0-2 8-15,-5 17-5 0,-1 2 9 0,2 5 5 16,-2 5 3-16,-1-1 13 16,1 6 9-16,3 0 2 0,-5 13 4 0,0-17-8 15,0 17 6-15,2-12-12 0,-2 12-20 16,0 0 6-16,0 0 5 0,0 0 5 0,0 0 1 16,-18 47 5-16,13-20 1 0,-4 14 3 15,1 5 2-15,-3 6-1 0,2 7 0 0,0 7-1 16,0 3-3-16,2 1-1 0,-2-3-3 15,1 2-3-15,0-12-2 0,5-1-2 0,-3-4-4 16,3 0-1-16,-4-4-3 0,7-10-3 16,-3-3-3-16,1 1-4 0,-2-10-6 15,4-6-1-15,-2 1-15 0,2-7-12 0,-1-1-19 16,2 0-17-16,-1-13-29 0,0 9-31 16,0-9-28-16,0 0-162 0,0 0-361 15,23-39-56-15,-16 12 36 0,6 5-764 16,4-8-1304-16</inkml:trace>
  <inkml:trace contextRef="#ctx0" brushRef="#br0" timeOffset="1996.27">16780 5287 4645 0,'0'0'21'0,"12"-9"56"0,-12 9 38 0,6-5 33 16,-6 5 24-16,0 0 23 0,0 0 4 16,0 0-6-16,0 0-3 0,8 31 3 15,-8-10-3-15,2-2-14 0,0 9-3 0,-1 8-9 16,5 1-16-16,-6 10-3 15,0 6-3-15,2-1-14 0,-4 8-5 0,-2 4-80 16,1 9-11-16,1-4-4 0,-4-1-3 16,2 1-2-16,-4-2-2 0,3-12-2 15,-4-4-1-15,-1-1-3 0,1-5-3 0,3 2-5 16,-3-10-6-16,3-10-8 0,0-5-11 0,5-5-14 16,-1 0-15-16,0-11-22 0,2-6-91 15,0 0-185-15,0 0-56 0,0 0-44 0,0 0-85 16,5-58-146-16,7 18 36 0,-4-7-535 15,2-13-1032-15</inkml:trace>
  <inkml:trace contextRef="#ctx0" brushRef="#br0" timeOffset="2345">16905 5438 4110 0,'2'-10'59'16,"0"-1"41"-16,-2 11 24 0,0 0 13 0,-2-15 12 15,2 15 10-15,0 0 3 0,0 0-1 16,0 0-11-16,7-13-10 0,-7 13-19 0,14 0-16 15,-14 0-14-15,23-4-10 0,-2 4-12 16,-1-4-3-16,4 4-9 0,-2 0-2 0,6 4-6 16,2-2-8-16,-5 0-1 0,-1 5-4 15,-7 1-3-15,5-1-3 0,-4 7 3 16,-6-1-3-16,-1 1 15 0,-7 1-4 16,-1 1 4-16,-1 0 5 0,-4 3-1 15,-3 4 2-15,0 1 5 0,-6 2 1 0,-3-7 1 16,1 7 4-16,-4-3-6 0,1 3-21 15,-3-3 4-15,-3-3 1 0,4-1-12 0,-8 4 5 16,2-5-7-16,4-1-4 0,0 0 5 16,-2-7-9-16,5-1-12 0,-2-4-33 0,8-1-28 15,-6-4-39-15,17 0-55 0,-28-5-78 16,21-3-65-16,3-1-66 0,0-8-75 16,8 2-236-16,1-8 43 0,3-5 50 0,9-2-444 15,11-13-657-15</inkml:trace>
  <inkml:trace contextRef="#ctx0" brushRef="#br0" timeOffset="2531.33">17389 5179 3895 0,'7'-12'118'15,"1"9"23"-15,-8 3 17 0,7-8 9 0,-7 8 13 16,8-11 7-16,-8 11-19 0,22-13-15 16,-10 11-13-16,2-3-15 0,7 1-22 15,-3-2-29-15,3 0-36 0,2-1-39 0,4-1-44 16,-8 7-49-16,8-5-84 0,-8-1-61 15,-1 3-78-15,0-4-84 0,-6 8-157 16,-2-4 32-16,-10 4-396 0,0 0-415 16</inkml:trace>
  <inkml:trace contextRef="#ctx0" brushRef="#br0" timeOffset="2863.53">17681 5053 3032 0,'0'0'26'0,"0"0"30"0,-24 13 27 0,13 1 9 15,0-1 11-15,-3 5 11 0,0 3 17 16,-2 13 3-16,2 1 14 0,-2 5 3 0,2 5 0 16,2 0 13-16,-8 11 6 0,10-11 0 15,-5 15 5-15,0-15 0 0,6 0 4 16,-1 4-1-16,-1-4-1 0,0 0-16 16,5-14-3-16,3 0-2 0,-5-3-5 0,6-2-1 15,0-4 6-15,2-3 0 0,-2-4 4 16,2-5 5-16,0-10-1 0,2 24 2 15,2-15-2-15,-4-9-92 0,9 13-27 0,-3-5-4 16,-6-8-5-16,14 7-1 0,-4-5-4 16,-10-2-4-16,20 10-3 0,-8-6-3 0,-12-4-4 15,21 5-4-15,-12-3-9 0,-9-2-7 16,18 6-13-16,-9-5-14 0,-9-1-15 0,0 0-18 16,16 8-27-16,-16-8-81 0,16 0-281 15,-16 0-102-15,18-9-143 0,-5-4 3 0,6-3 49 16,1-8-533-16,5 2-1037 15</inkml:trace>
  <inkml:trace contextRef="#ctx0" brushRef="#br0" timeOffset="3044.47">18116 5286 4514 0,'7'-12'85'0,"0"3"3"0,0 1 17 15,0 3 5-15,-7 5-10 0,21-11-7 16,-14 7-13-16,9-1-3 0,-3 1-29 0,-1 0-30 15,4 1-76-15,0-2-86 16,-2 0-116-16,-1-1-108 0,-13 6-173 0,21 0 7 16,-21 0 5-16,0 0-261 0,19 6-275 15</inkml:trace>
  <inkml:trace contextRef="#ctx0" brushRef="#br0" timeOffset="3281.97">18315 5351 2917 0,'-5'15'140'0,"-5"0"46"15,6 4 17-15,-1 3 36 0,-3-1 26 16,0 6 27-16,1 4 4 0,2 1 8 0,-3 2-20 16,1 9-13-16,1 0-28 0,-4 0-24 15,0 4-13-15,1-7-11 0,0 9-22 16,2-7-9-16,0-1-22 0,-3 1-18 16,2-10-2-16,3-4-25 0,1-6-8 0,1-3-13 15,-1-2-14-15,1 0-33 0,1-8-39 16,1 1-32-16,1-10-52 0,0 0-69 0,0 0-68 15,0 0-57-15,0 0-60 0,24-38-70 16,-8 4-188-16,6-3-57 0,2-8 75 16,1-9-469-16,7 1-744 0</inkml:trace>
  <inkml:trace contextRef="#ctx0" brushRef="#br0" timeOffset="3728.98">18738 5108 3654 0,'3'-12'59'15,"-3"12"10"-15,0 0 15 0,0 0 7 0,0 0 3 16,4-9-1-16,-4 9 11 0,0 0-16 16,0 0 6-16,11-6-17 0,-11 6-10 15,12-5-10-15,-12 5 1 0,19-8-4 0,-8 6-11 16,5-5-5-16,-7 5-3 0,-9 2-4 16,23-6-11-16,-23 6 12 0,22-2-11 0,-14-1-8 15,-8 3 8-15,19 0-12 0,-19 0 2 16,20 3 5-16,-20-3-22 0,15 8 1 0,0-6 4 15,-8 5-1-15,1 3 4 16,3 1-7-16,-5-2-3 0,-1 6 14 0,3 2-1 16,-2 0-7-16,-6 5 10 0,0 7-9 15,0-1 13-15,0 9 14 0,-7 6 15 16,-2 4 19-16,4-2 27 0,-2 4 28 0,-4-2 17 16,1 6 11-16,-5 6 27 0,7-10 0 15,-7 13 4-15,3-7 34 0,-4-7 12 0,7-3 25 16,-8-4 15-16,2 1 6 0,0-3-49 15,-2-7-133-15,0-2-4 0,1-2-5 16,-2-9-6-16,2 1-4 0,2-6-8 0,-2-5-4 16,1 0-6-16,2-5-3 0,-4 3-10 15,4-5-21-15,-1 2-13 0,14-4 0 16,-30-7-16-16,17 1-40 0,-4-3-31 0,6 3-40 16,2-7-42-16,-5-6-122 0,5 3-520 15,4 0 78-15,1-3-916 0,0 2-1574 16</inkml:trace>
  <inkml:trace contextRef="#ctx0" brushRef="#br0" timeOffset="4462.04">19611 5360 5394 0,'0'0'55'0,"0"0"52"16,0 0 28-16,-14-9 28 0,14 9 25 15,0 0 42-15,-7-5 2 0,7 5 5 16,0 0 5-16,0 0-5 0,0 0-7 0,0 0-91 15,0 0-72-15,0 0-2 0,0 0-2 16,0 0-4-16,0 0-4 0,55 14-5 0,-31-6-4 16,13 0-2-16,-1 5-3 15,1-2-3-15,7-2-6 0,4 4 1 0,-6 0-24 16,12-3-9-16,-13-3 0 0,6 5 0 0,-2-9 0 16,-4 5 0-16,-2-3 0 0,-7-5 0 15,-4 7 0-15,2-2 0 0,-9-5 0 0,0 0 0 16,-6 0 0-16,-2 0 0 15,-13 0 0-15,22 2 0 0,-22-2 0 0,0 0 0 16,18-6 0-16,-18 6 0 0,0 0 0 16,3-9 0-16,-3 9-68 0,0 0-48 0,-17-15-23 15,4 11-22-15,1-4-94 0,-2 1-529 16,-5 5 44-16,-3-3 51 0,-1 2-767 0,-1 3-1298 16</inkml:trace>
  <inkml:trace contextRef="#ctx0" brushRef="#br0" timeOffset="4719.76">19673 5676 5054 0,'-18'11'26'0,"6"-4"35"16,-2 1 45-16,7-2 39 0,7-6 34 15,0 0 16-15,0 0 16 0,-18 9 15 0,18-9 12 16,0 0 11-16,0 0 1 0,0 0-2 16,0 0-8-16,44 21-82 0,-19-14-86 0,8 4-2 15,3-1-3-15,5 3-5 0,-1 0-2 16,8 0-8-16,1 6-5 0,4-4-4 15,-12-2-6-15,-2-2-1 0,-2 0-6 0,-3-3-2 16,-6 1-27-16,0-5-1 0,-9 2 0 16,1 1 0-16,-2-1 0 0,-5-6 0 0,-13 0 0 15,17 0-21-15,-17 0-43 16,5-11-33-16,-5 11-37 0,4-10-34 0,-4 10-153 0,-7-26-494 16,1 9 84-16,3-4-902 15,1-3-1545-15</inkml:trace>
  <inkml:trace contextRef="#ctx0" brushRef="#br0" timeOffset="6278.37">21122 4710 4479 0,'0'0'-201'15,"-2"-9"37"-15,2 9 43 0,0 0 58 16,0-19 45-16,0 19 41 0,0 0 31 0,0 0 31 15,2-25 20-15,-2 25 9 0,0 0 9 16,0 0 6-16,2-15 5 0,-2 15 0 16,0 0 6-16,0 0 0 0,0 0-2 0,0 0-7 15,0 0-2-15,0 0-19 0,-2 62-15 16,-2-35-8-16,3 1-7 0,-1 2-8 0,-5 11-6 16,2 4-8-16,-1 0-4 0,1 2-7 15,0 0-5-15,-2-1-1 0,2 3-1 16,-3-2-5-16,1-7-8 0,2 3 2 0,-2-13-3 15,2-2-2-15,1-7 2 16,2-3-7-16,-1-1-1 0,-1-4 7 0,4-13-6 16,-3 21-4-16,3-21 2 0,0 0 2 15,0 0-10-15,0 0 0 0,0 0-3 0,0 0-3 16,0 0-3-16,0 0 0 0,-2-64 0 16,5 42-2-16,3-1-3 0,-3-3 5 15,1 6 0-15,1-1-5 0,4 2-1 0,-4-3-5 16,1 8 5-16,-3-3-4 0,3 3-1 15,-1 4-10-15,-5 10-3 0,12-28-8 0,-8 21-3 16,-4 7-2-16,7-14-5 0,-7 14-11 16,5-15-5-16,-5 15-7 0,0 0-5 15,0 0-7-15,9-13-3 0,-9 13-14 0,0 0-4 16,0 0-15-16,0 0-3 16,0 0-27-16,0 0-3 0,0 0 2 0,0 0 2 15,0 0-3-15,0 0 6 0,0 0-4 16,0 0-6-16,0 0-15 0,0 0-19 0,0 0-21 15,0 0-27-15,0 0-39 0,0 0-117 16,0 0-122-16,0 0-147 0,0 0-98 16</inkml:trace>
  <inkml:trace contextRef="#ctx0" brushRef="#br0" timeOffset="25811.61">23117 7871 4667 0,'0'0'85'16,"0"0"7"-16,0 0 30 0,0 0-4 16,0 0 1-16,0 0 5 0,0 0 5 15,0 0-4-15,0 0-5 0,-10 12-8 0,10-12-5 16,0 0-14-16,0 0-9 0,0 0-7 15,0 0-13-15,-16 0-26 0,16 0-46 0,0 0-59 16,0 0-76-16,0 0-85 0,0 0-89 16,-19 0-120-16,19 0-205 0,0 0 55 0,0 0 86 15,0 0-433-15,0 0-449 0</inkml:trace>
  <inkml:trace contextRef="#ctx0" brushRef="#br0" timeOffset="26044.93">23296 8312 3549 0,'0'0'42'15,"-3"15"15"-15,3-15 26 0,-4 9 38 16,4-9 10-16,0 0 0 0,-5 12 14 0,5-12 29 16,-6 9 2-16,6-9-1 0,0 0-23 15,-5 9-10-15,5-9-14 0,0 0-12 0,0 0-21 16,0 0-14-16,-10 8-42 0,10-8-45 15,0 0-69-15,0 0-78 0,0 0-79 16,0 0-82-16,-22-8-133 0,22 8-128 16,-17-9 43-16,6 0-367 0,3 5-376 0</inkml:trace>
  <inkml:trace contextRef="#ctx0" brushRef="#br0" timeOffset="26660.72">21870 6264 3199 0,'3'16'7'0,"-3"-9"3"0,0-7 9 16,-1 21-5-16,1-21 0 0,-6 17 0 15,4-10 1-15,-1 8-10 0,-1-2 5 0,-1 2 1 16,0-2-7-16,1 4-31 0,-3 0-49 15,5-2-78-15,1-2-100 0,-1-4-160 0,2-9-56 16,-2 23-71-16,2-12 184 0</inkml:trace>
  <inkml:trace contextRef="#ctx0" brushRef="#br0" timeOffset="26842.95">21935 6844 1764 0,'2'13'0'0,"2"-6"20"0,-4-7 9 16,4 17 4-16,-4-17-7 0,6 12-6 16,-6-12-3-16,2 9 9 0,-2-9-13 0,0 0 7 15,0 0-2-15,3 13-5 0,-3-13-5 16,0 0-39-16,0 0-39 0,0 0-78 16,0 0-181-16,0 0-154 0,0 0-90 0,0 0 445 15,-22-39 44-15</inkml:trace>
  <inkml:trace contextRef="#ctx0" brushRef="#br0" timeOffset="27259.85">21456 5582 1295 0,'0'0'151'0,"0"0"-16"0,0 0-13 16,0 0-16-16,0 0-5 0,0 0-27 16,0 0-8-16,0 0-7 0,0 0-22 0,0 0-8 15,0 0-23-15,-2 28-36 0,2-28-43 16,2 11-68-16,-2-11-169 0,0 0-168 0,2 15-27 15,-2-15 285-15,0 0 74 0</inkml:trace>
  <inkml:trace contextRef="#ctx0" brushRef="#br0" timeOffset="29081.02">21891 7509 1246 0,'-9'12'178'0,"4"-3"15"15,1 0 22-15,4-9-11 0,-9 13-2 0,9-13-1 16,-7 14-13-16,7-14-2 0,0 0 8 0,-10 13-13 15,10-13-19-15,0 0-24 0,-11 13-20 16,11-13-7-16,0 0-17 0,-5 11-7 16,5-11-16-16,-4 11-39 0,-1-3-47 15,5-8-66-15,-12 13-107 0,5-10-116 0,7-3-246 16,-13 14 32-16,6-8-118 0,7-6-44 16</inkml:trace>
  <inkml:trace contextRef="#ctx0" brushRef="#br0" timeOffset="29680.66">21720 7463 1994 0,'2'-18'-47'0,"-2"18"-2"0,3-9-11 15,-3 9 0-15,0 0 12 0,3-15 2 16,-3 15 15-16,2-11-2 0,-2 11-4 16,0 0-3-16,3-15 6 0,-3 15 14 0,6-9 22 15,-6 9 50-15,0 0 43 16,4-13 42-16,-4 13 39 0,0 0 10 0,0 0 17 15,3-15 31-15,-3 15 7 0,0 0 18 16,0 0-24-16,0 0-26 0,0 0 18 0,4-17 8 16,-4 17 12-16,0 0 4 0,0 0-7 15,0 0 7-15,0 0 4 0,0 0-3 16,0 0-14-16,0 0-19 0,0 0 1 0,0 39-1 16,0-39-1-16,-2 32 0 15,2-4-10-15,-2 0-12 0,2 8-3 0,-2 3-38 0,-1 6-99 16,1 4 1-16,-4 1 0 15,3 1-4-15,-5 0-2 0,4 3-2 0,-2 3-1 0,-1-7 1 16,4 3-6-16,-4-3-3 16,4-1-4-16,-1-6-6 0,-2 4-1 0,5-11-3 15,-1-1-23-15,-2-8-3 0,4 1 0 16,-2-2 0-16,2 0 0 0,-1-3 0 16,1-5 0-16,0 1 0 0,0-6 0 0,0 0 0 15,0-13 0-15,0 19 0 0,1-11 0 16,-1-8 0-16,0 17 0 0,0-17 0 0,0 0-2 15,6 11-55-15,-6-11-20 0,0 0-22 16,0 0-27-16,0 0-25 0,0 0-130 0,19-36-407 16,-14 21-45-16,1 0 41 0,-1 4-780 15,1-8-1312-15</inkml:trace>
  <inkml:trace contextRef="#ctx0" brushRef="#br0" timeOffset="30110.38">22099 8066 4764 0,'0'0'-8'0,"0"0"25"0,7-7 25 0,-7 7 4 0,0 0 25 15,0 0 9-15,0 0-9 0,0 0-9 16,0 0-10-16,0 0-4 0,-13-15 3 16,13 15-9-16,0 0-1 0,-28-4-5 0,11 8 1 15,17-4-14-15,-39 5-3 0,20-3 3 16,-6 0 8-16,4 2 8 0,-2-2 11 15,-2 3 26-15,2-3 16 0,2-2 17 16,-2 0 8-16,23 0 14 0,-36 0 17 0,36 0 14 16,-26 4-3-16,26-4 0 0,-23 0 2 15,23 0-6-15,0 0-20 0,0 0-8 16,-24 0-10-16,24 0-30 0,0 0-38 0,0 0 2 16,12 32 3-16,-1-13 4 0,9 3 6 15,-1 6-2-15,3-3 3 0,1 7-5 16,-1-6-3-16,1 6 1 0,-2-6-18 15,0 6-40-15,-7-2 0 0,2-6 0 0,-4-1 0 0,-1-5 0 16,1 1 0-16,-6-6 0 16,3-1 0-16,-2-2 0 0,-1 4 0 0,0-7 0 15,-6-7 0-15,11 4 0 0,-11-4 0 16,0 0-20-16,0 0-124 0,0 0-26 0,12-22-28 16,-12 9-320-16,0 13-260 0,-7-23 77 15,3 14-887-15,-3-4-1457 0</inkml:trace>
  <inkml:trace contextRef="#ctx0" brushRef="#br0" timeOffset="32476.46">22658 7903 3926 0,'0'0'294'0,"0"0"-17"15,2 13-36-15,-2-13-19 0,0 0-13 0,0 0-15 16,0 0-3-16,0 0-17 0,0 0 1 15,0 0-5-15,0 0-10 0,0 0-21 16,0 0-18-16,0 0-8 0,0 0-16 0,0 0-9 16,1 15-11-16,-1-15-24 0,0 0-38 15,9 4-53-15,-9-4-62 0,0 0-63 16,18 7-70-16,-18-7-67 0,20 3-72 0,-14-3-88 16,-6 0-168-16,20 5 18 0,-20-5-480 15,18 4-823-15</inkml:trace>
  <inkml:trace contextRef="#ctx0" brushRef="#br0" timeOffset="32943.79">22670 8245 4765 0,'0'0'259'0,"0"0"54"0,4 20 18 16,-4-12 3-16,0-8 23 0,4 22 4 0,-2-5 8 15,2-1-34-15,-2 1-142 16,2 4-90-16,3 0-10 0,-5-2-10 0,3-1-8 15,1-3-8-15,0 2-8 0,-1-2-11 16,3-3-13-16,-3 1-24 0,-1-6-11 16,-4-7-32-16,12 11-41 0,-12-11-49 0,12 0-46 15,-12 0-77-15,23-13-572 0,-10 5 72 16,1-5-927-16,-4 2-1616 0</inkml:trace>
  <inkml:trace contextRef="#ctx0" brushRef="#br0" timeOffset="36258.67">24335 7982 5295 0,'0'0'247'0,"0"0"-19"0,0 0-24 15,0 0-11-15,0 0-13 0,0 0-18 16,0 0 0-16,0 0-8 0,0 0-9 0,0 0-17 16,0 0-8-16,0 0-16 15,27 12-8-15,-27-12-10 0,9 6-30 0,-9-6-36 16,12 8-14-16,-7-4-14 0,-5-4-14 16,11 9-89-16,-11-9-79 0,19 6-72 0,-11-5-68 15,-8-1-61-15,17 3-64 0,-17-3-171 16,16 4-47-16,-16-4 69 0,0 0-459 0,14 3-759 15</inkml:trace>
  <inkml:trace contextRef="#ctx0" brushRef="#br0" timeOffset="36961.83">24123 8258 3714 0,'0'0'57'0,"0"0"32"15,0 0 38-15,0 0 25 0,0 0 27 0,0 0 14 16,0 0 7-16,0 0-2 0,0 0 2 15,0 0-3-15,0 0-9 0,27 12-26 0,-27-12 2 16,0 0-20-16,0 0-8 0,0 0-8 16,-4 23-1-16,4-23-6 0,0 0-6 0,-3 25-7 15,3-25-11-15,-8 20-2 0,7-1-3 16,-4-4 5-16,3 2-4 0,-2 5 0 16,1 2-3-16,-4 1-2 0,3-2 7 15,-2 1-60-15,0-2-6 0,2 1-3 16,-5-1-2-16,6 3 3 0,-1-3-2 0,-1 1-3 15,-2-8-2-15,5 2-2 0,-1-6-2 16,-1 0-2-16,2-2 0 0,2-9-4 0,-3 17 0 16,3-17-8-16,-4 15-9 0,4-15-21 15,0 0-22-15,0 0-22 0,-4 4-26 0,4-4-220 16,0 0-130-16,0 0-93 0,11-37-133 16,-2 20-20-16,3 0-647 0,-3-2-1190 15</inkml:trace>
  <inkml:trace contextRef="#ctx0" brushRef="#br0" timeOffset="40826.4">24673 8023 4152 0,'0'0'-39'15,"0"0"1"-15,-2 13 10 0,2-13 29 16,0 0 4-16,0 0 11 0,-5 13 2 0,5-13 4 15,-6 10-6-15,6-10 6 0,-3 13-6 16,3-13-3-16,-5 9-2 0,5-9-25 16,-2 13-45-16,2-13-65 0,-3 10-72 0,3-10-71 15,0 0-205-15,-6 13-72 0,6-13 56 16,0 0-75-16,-5 8 132 0</inkml:trace>
  <inkml:trace contextRef="#ctx0" brushRef="#br0" timeOffset="40975.94">24639 8250 1693 0,'0'0'-279'0,"0"0"-137"0,0 0 143 0,0 0 44 15</inkml:trace>
  <inkml:trace contextRef="#ctx0" brushRef="#br0" timeOffset="41393.26">24394 7901 1348 0,'-8'-5'132'0,"8"5"12"0,-13-8 33 0,13 8 16 15,-11-8 7-15,11 8 15 0,-9-5 15 16,9 5 1-16,0 0 21 0,0 0-19 0,-14-2-13 16,14 2 10-16,0 0-1 15,0 0 10-15,-22 14-1 0,16-7-7 0,6-7 0 16,-15 28-3-16,10-12-3 0,-7 11-1 0,-1-2-23 16,4 6 1-16,-3 7-12 0,0 3-17 15,-4 2-2-15,0 14-2 0,-7 1-3 16,2 0-2-16,-2 6-8 0,-2 1-7 15,0 1 2-15,1 1-104 0,-1-3-7 0,3 0-4 16,0-4-2-16,1-4-5 0,3-5-3 16,6-8-1-16,-3-2-4 0,6-5 0 0,-3-7-3 15,5 0-3-15,1-7-1 0,-1-2-2 16,3-4-1-16,-2-1-3 0,3-4-1 0,1-1-9 16,2-10-14-16,-4 9-18 0,4-9-22 15,0 0-23-15,0 0-23 0,0 0-126 16,0 0-213-16,21-32-100 0,-10 15-147 15,2-8 0-15,6-3 37 0,-2-2-518 0,3 2-1013 16</inkml:trace>
  <inkml:trace contextRef="#ctx0" brushRef="#br0" timeOffset="41776.16">24535 8627 3988 0,'0'0'-42'0,"0"0"17"15,20 0 23-15,-20 0 14 0,0 0 29 16,0 0 22-16,0 0 3 16,0 0 2-16,0 0 0 0,-11 21-9 0,11-21-2 15,-19 11 2-15,10-4-7 0,-11 1 3 16,0-1-7-16,-2 1 6 0,-5 1-10 0,-1-5 5 16,4 4 4-16,-2-7 24 0,3 3 7 15,1-2-3-15,-1-2 21 0,3 0-1 0,3 4 11 16,17-4 4-16,-32 0 4 0,21 0-13 15,11 0-5-15,-19 1-12 0,19-1-13 16,0 0-4-16,-17 0-3 0,17 0 8 0,0 0 10 16,0 0-2-16,8 21-1 0,-8-21 0 15,19 23 5-15,-8-6-1 0,-2 0 3 16,8 5 3-16,-4-2-18 0,0 3-6 16,0-2-5-16,0 1-12 0,2 1 6 0,-6-6-11 15,3 1-17-15,-1 1 4 0,-2-2-23 16,-5-8-42-16,2 4-48 0,2-3-67 0,-1-1-79 15,-2-5-87-15,-5-4-95 0,19 4-185 16,-19-4-109-16,25-9 62 0,-7 2-492 16,1 0-924-16</inkml:trace>
  <inkml:trace contextRef="#ctx0" brushRef="#br0" timeOffset="41992.24">24872 9073 4237 0,'6'13'99'15,"-6"-13"45"-15,-2 19 19 0,2-19 7 0,-10 19 9 16,4-8-4-16,-3 4-7 0,4-6-18 16,-7 6-24-16,5 1-19 0,-1-3-9 15,-1 0-15-15,3 0-20 0,-1 0-37 0,-2-3-32 16,3 0-45-16,1-2-50 0,5-8-39 16,-10 10-56-16,10-10-70 0,0 0-72 0,0 0-73 15,0 0-127-15,0 0 1 0,0 0-411 16,0 0-479-16</inkml:trace>
  <inkml:trace contextRef="#ctx0" brushRef="#br0" timeOffset="42592.57">25868 8235 3197 0,'0'0'52'0,"10"3"23"15,-10-3 31-15,0 0 29 0,12 8 20 0,-12-8 3 16,13 8 2-16,-8-3-9 0,-5-5-20 16,18 8-12-16,-13-2-12 0,6-1-14 15,1-1-16-15,-12-4-12 0,22 8-17 0,-12-5-72 16,-10-3-63-16,16 7-70 0,-16-7-91 16,14 3-109-16,-14-3-174 0,7 3 6 0,-7-3-271 15,0 0-279-15</inkml:trace>
  <inkml:trace contextRef="#ctx0" brushRef="#br0" timeOffset="42826.37">25956 8479 2970 0,'-10'17'139'0,"-3"-2"45"0,2 3 11 0,-3 3 40 16,4 3 27-16,-4 5 13 0,-1 3 13 16,1-1 1-16,-2 3-2 0,4 4-3 15,0-3-26-15,-1 3-33 0,6-7-18 0,-9 5-15 16,9-8-14-16,-7 1-21 0,7-5-20 15,0-2-9-15,-2-1-20 0,1-2-40 16,4-5-43-16,-2-2-45 0,-1 1-62 0,5-4-75 16,2-9-85-16,-5 4-98 0,5-4-97 15,0 0-223-15,0 0 13 0,0 0 56 0,5-49-473 16,6 23-758-16</inkml:trace>
  <inkml:trace contextRef="#ctx0" brushRef="#br0" timeOffset="43708.67">24484 7204 3646 0,'9'7'23'0,"-9"-7"29"0,0 0 25 0,14 6 15 15,-14-6 17-15,9 8 27 0,-9-8 2 16,7 7-13-16,-7-7-4 0,17 7-5 0,-6 1-16 15,-2-3-6-15,5 1-9 0,0-6-9 16,0 8-12-16,-1-7 1 0,-13-1-33 16,23 8-51-16,-16-4-69 0,-7-4-57 0,12 1-62 15,-12-1-82-15,11 7-129 0,-11-7-124 16,0 0-9-16,0 0-242 0,0 0-277 16</inkml:trace>
  <inkml:trace contextRef="#ctx0" brushRef="#br0" timeOffset="44281.18">23439 8072 3341 0,'-9'13'93'15,"9"-13"13"-15,0 0 12 16,-3 8 19-16,3-8 18 0,0 0 26 0,0 0 8 16,0 0-5-16,0 0-5 0,0 0-1 0,26 11-14 15,-26-11-12-15,16 3-13 16,-5-1-18-16,7 4-11 0,-18-6-21 0,26 6-12 16,-10-5-6-16,3 2-11 0,-1 0-13 15,-4-3-41-15,5 2-49 0,-2 2-52 0,-4-3-46 16,-13-1-56-16,22 0-65 0,-22 0-68 15,19-1-87-15,-19 1-157 0,9-6 36 0,-9 6-386 16,0 0-423-16</inkml:trace>
  <inkml:trace contextRef="#ctx0" brushRef="#br0" timeOffset="44659.9">23448 8180 2775 0,'-9'20'-32'0,"7"-13"36"0,1 4 26 0,-5 6 25 15,3-6 21-15,-1 8 11 0,-1 2 24 16,2 1-2-16,-3 5-6 0,3-5 2 0,-5 8 7 16,3 4 11-16,-2-3 4 0,-2 4 23 15,4-4-2-15,1 1 19 0,-3 0 5 16,2-6 10-16,-2 4-5 0,4-6 2 0,-3 1 7 15,3-2-2-15,-1 1-1 16,-3-2-24-16,6-3-5 0,-3-2-6 0,4 0-3 16,-4-2-9-16,4-15-16 0,-1 26-6 15,1-26-8-15,1 23 7 0,1-10-4 0,-2-13-6 16,7 22-1-16,0-12 1 0,-7-10-7 16,14 18-9-16,-3-9-6 0,1-1-16 0,3 1-1 15,-2 1-24-15,4-2-25 0,-2-2-3 16,3 2-12-16,3 4-19 0,8-7-78 15,-1 1-137-15,2-1-80 0,9-3-103 0,0-2-125 16,6 0-142-16,2-3 13 0,-2-3-570 16,17-7-1096-16</inkml:trace>
  <inkml:trace contextRef="#ctx0" brushRef="#br0" timeOffset="45442.46">27274 8345 4615 0,'0'0'18'15,"0"0"24"-15,0 0 5 0,0 0 12 16,0 0 20-16,0 0 14 0,0 0-5 0,0 0-16 15,0 0-1-15,-24-9-13 16,24 9-1-16,0 0-8 0,0 0-4 0,0 0-3 0,0 0-9 16,31-1 2-16,-31 1-7 15,20 0-10-15,-4 0 1 0,-16 0 1 0,28 1-4 16,-12-1 0-16,-16 0-2 0,30 0-7 16,-12 0 8-16,-1 2-5 0,-1 2 0 15,-3-4-1-15,4 2-4 0,-17-2-4 0,25 4 2 16,-25-4-3-16,18 0 5 0,-18 0-3 15,14 4-1-15,-14-4 2 0,0 0-6 0,13 5 9 16,-13-5 6-16,0 0-3 0,0 0-6 16,11 5 2-16,-11-5 0 0,0 0-3 15,0 0 4-15,0 0 0 0,0 12-3 16,0-12 3-16,0 0-5 0,0 0 6 0,-19 15-4 16,14-6 0-16,-4-5 2 0,-1 3-1 15,1 1-3-15,0 3-2 0,-3 0 1 16,3 2 3-16,-2 6 3 0,-5 3-9 0,2 1 7 15,2 3-5-15,-1-1 0 0,1 8 11 16,0 3-3-16,2-6 12 0,0 11 12 0,0-3 8 16,0 4 12-16,-1-1 16 0,2-2 15 15,-1 2 14-15,-1-1-4 0,3 5 7 0,-1-8-5 16,4-3 11-16,-3-5 9 0,4-4-6 16,0-1 9-16,1-7 3 0,-3 2 14 15,4-4 6-15,-1-2 10 0,-4-5-50 0,7-8-59 16,-14 9-4-16,-1-9-2 15,15 0-5-15,-45-15-5 0,18 6-8 0,-4-8-15 16,0-2-18-16,0-2-25 0,-1-3-25 16,4 6-63-16,-1-9-291 0,9 1-140 0,7 1-144 15,7 5 22-15,4-8 37 0,4 6-557 16,6-9-1062-16</inkml:trace>
  <inkml:trace contextRef="#ctx0" brushRef="#br0" timeOffset="45862.25">28596 8286 4273 0,'0'0'130'0,"0"0"29"0,0 0 11 16,0 0-6-16,0 0 16 0,0 0 13 15,0 0 9-15,9-16-11 0,-9 16 6 0,18-3 4 16,0 3 4-16,4-2-13 0,7 4-24 15,2-2-8-15,10 3-16 0,0 0-15 0,1-2-16 16,1 3-8-16,-2-2-15 0,1 4-4 16,-3-6-19-16,-7 1-24 0,-2-1-24 15,-4 0-7-15,-1 3-15 0,-7-3-21 0,-4 0-74 16,-14 0-106-16,24-8-81 0,-17 4-83 16,-1-4-78-16,-6 8-121 0,-13-20-123 15,-1 5 49-15,-5-4-501 0,-2-4-954 16</inkml:trace>
  <inkml:trace contextRef="#ctx0" brushRef="#br0" timeOffset="46109.73">28796 7987 3812 0,'0'0'-42'0,"0"0"23"0,0 0 58 16,0 0 41-16,0 0 45 0,0 0 25 0,-19 29 18 16,15-14 16-16,1 3 13 0,-4 3 8 15,-1 7-4-15,-2-1 7 0,1 4-2 16,-2 5-21-16,-4 1-3 0,2 4 21 0,-4-3-20 15,0 2-9-15,-2-1-9 16,0-2-7-16,-8 5-22 0,4-7-7 0,2-1-9 16,-5-2-10-16,-2-4-19 0,-1-5 4 15,2-3-19-15,-5-1-44 0,2-6-29 0,-2-2-33 16,8-3-62-16,-1-4-66 0,4-4-88 16,1-4-70-16,1-4-67 0,7-3-78 0,3-6-127 15,7 0-87-15,2-1 65 0,9-5-472 16,2 1-804-16</inkml:trace>
  <inkml:trace contextRef="#ctx0" brushRef="#br0" timeOffset="46293.19">28470 8402 3645 0,'17'7'66'0,"-17"-7"62"0,24 21 56 0,-16-4 47 0,-1 2 37 15,-3 7 29-15,-1 10 20 16,-3-1 13-16,0 14-19 0,-3 3-3 0,-3 1-5 16,-3 9-11-16,-5-4-16 0,0 4-26 15,-3-8-25-15,0 0-80 0,6-9-87 0,-2-5-7 16,2-4-10-16,1-10-15 0,1-6-17 15,7-1-20-15,-2-9-27 0,4-10-31 0,-5 3-58 16,5-3-305-16,0 0-96 0,11-35-164 16,2 9-2-16,2-8 30 0,2 2-543 15,1-5-1063-15</inkml:trace>
  <inkml:trace contextRef="#ctx0" brushRef="#br0" timeOffset="46458.47">28682 8715 4589 0,'11'-5'30'0,"-11"5"-11"0,0 0 8 0,13-3-7 15,-13 3 9-15,0 0 17 0,0 0-4 16,27 4-3-16,-10 0-4 0,-1 2-1 16,2-5-10-16,7 5-2 0,0 0-24 0,-1-5-64 15,4-1-68-15,-3 0-82 0,3-1-81 16,0-5-83-16,-8-1-119 0,-1-3-58 0,0 5-205 16,-2-3-252-16</inkml:trace>
  <inkml:trace contextRef="#ctx0" brushRef="#br0" timeOffset="46628.02">29113 8545 2782 0,'0'0'119'0,"-9"-16"18"0,5 9 27 0,4 7-15 16,-11-6 14-16,11 6 18 0,0 0 3 16,0 0 20-16,-26 19-7 0,18-4-2 15,-5 8-13-15,4 3-25 0,-7 10-14 0,5 1-10 16,-4 1-14-16,2-1-19 0,2 3-9 16,-2-5-36-16,-2-3-49 0,3 4-61 0,1-8-79 15,0-4-66-15,-2-2-80 0,4-6-81 16,-3-3-141-16,1-4-20 0,4-1-14 15,-5-1-249-15,5 0-272 0</inkml:trace>
  <inkml:trace contextRef="#ctx0" brushRef="#br0" timeOffset="46791.93">28725 9038 3297 0,'0'0'242'15,"0"0"3"-15,0 0 3 0,0 0 3 16,0 0 22-16,-15 7 18 0,15-7 23 0,0 0 0 16,0 0-50-16,40 38-12 0,-18-21-26 15,0-6-17-15,8 7-26 0,0-2-20 16,0-2-16-16,-1 0-23 0,3-5-52 0,-4-1-75 15,-2-3-93-15,0-1-117 0,-4-3-98 16,5-8-103-16,-5 4-196 0,5-7-91 0,7-5 77 16,-3 0-491-16,3-4-884 0</inkml:trace>
  <inkml:trace contextRef="#ctx0" brushRef="#br0" timeOffset="46960.05">29512 8886 4050 0,'0'0'59'0,"6"-8"10"16,-6 8-3-16,12-5 26 0,-12 5 23 0,0 0 11 15,22 0-17-15,-22 0-9 0,28 1-8 16,-11 3-13-16,4-4-12 0,1 2-16 16,-1 0-64-16,1 3-78 0,3-5-78 0,3-1-87 15,1-5-74-15,1 0-164 0,7-3-25 16,2-2-43-16,-2-5-145 0,10-4-198 16</inkml:trace>
  <inkml:trace contextRef="#ctx0" brushRef="#br0" timeOffset="47210.86">30377 8480 3040 0,'11'-20'237'0,"-11"20"-5"0,0 0 10 16,8-17 18-16,-8 17 7 0,0 0 2 15,0 0-15-15,0 0 7 0,0 0 0 16,0 0 5-16,0 0-19 0,0 0 7 0,0 0 10 16,-6 81 3-16,-1-38 8 0,-7 6-3 15,0 9-5-15,-4 2-108 0,-1 2-82 0,1 1-4 16,-5 1-7-16,2-2-5 0,3-2-7 15,1 0-4-15,-1-7-5 0,4-11-8 16,1 0-2-16,6-12-7 0,1-2-12 0,-2-7-13 16,5-4-19-16,-3-10-25 0,6-7-29 15,0 0-35-15,0 0-36 0,0 0-32 16,17-35-403-16,-5 2-184 0,2-6 63 16,5-13-865-16,2-5-1407 0</inkml:trace>
  <inkml:trace contextRef="#ctx0" brushRef="#br0" timeOffset="47392.77">30437 8488 5081 0,'0'0'67'0,"0"0"10"0,0 0 1 0,0-22 1 15,0 22 14-15,0 0 13 0,0 0-4 16,22-2-9-16,-22 2-13 0,38-4-6 16,-14 2-14-16,-24 2-8 0,57-6-10 0,-29 5-61 15,2 1-68-15,-4 0-75 16,2-4-82-16,-6 2-114 0,-1 0-90 0,-21 2-137 15,28-4 1-15,-28 4-408 0,0 0-584 16</inkml:trace>
  <inkml:trace contextRef="#ctx0" brushRef="#br0" timeOffset="47575.91">30327 8582 3511 0,'0'0'55'15,"-25"13"14"-15,25-13 9 0,-9 13 9 0,9-13 8 16,0 0 36-16,0 0-2 0,0 0 10 15,0 0-12-15,23 28-16 0,-23-28-8 0,29 8-12 16,-29-8-12-16,32 4-17 0,-12 0-3 16,-20-4-34-16,41 5-61 0,-23-3-68 15,-4-2-71-15,-14 0-75 0,34 0-81 0,-34 0-146 16,24-2-80-16,-24 2 16 0,0 0-126 16,0 0-117-16</inkml:trace>
  <inkml:trace contextRef="#ctx0" brushRef="#br0" timeOffset="47776.98">30017 8854 2754 0,'-15'9'119'0,"4"-1"8"0,5-5 16 0,6-3 7 15,0 0 6-15,0 0 3 0,0 0-17 16,39 16-14-16,-39-16-2 0,47-3-21 16,-23 3-6-16,8 3-21 0,2 0-17 15,-2-3 17-15,-2 0-20 0,-2 0-49 16,-2 0-61-16,-3 0-68 0,0-3-74 0,-1 3-72 15,-22 0-106-15,30-4-161 0,-30 4-14 16,15 0-103-16,-15 0-79 0</inkml:trace>
  <inkml:trace contextRef="#ctx0" brushRef="#br0" timeOffset="47961.49">29758 9124 3185 0,'0'0'185'0,"0"0"-6"15,0 0 6-15,34 14 9 0,-17-10-11 16,6-4-16-16,-23 0-12 0,65-11-19 0,-22 2-20 16,2-2-15-16,5 0-41 0,3-9-81 15,0 4-106-15,-3-6-98 0,1-5-82 0,-5 1-142 16,0-4-79-16,-3 0-34 0,-2-4-140 16,-3 4-194-16</inkml:trace>
  <inkml:trace contextRef="#ctx0" brushRef="#br0" timeOffset="48575.03">30790 8509 2439 0,'0'0'-16'0,"0"0"3"0,0 0 17 16,0 0 59-16,0 0 39 0,0 0 18 0,0 0 22 15,0 0 6-15,-23 69 9 0,8-37-7 16,0 3-16-16,-1 5-15 0,-2-3-15 16,5 5-12-16,0-5-13 0,0-1-8 0,1-6-18 15,5-2-25-15,-2-7-16 0,3-2-20 16,2-6-13-16,-2-2-17 0,6-11-7 0,0 0-17 15,0 0 3-15,0 0-2 0,0 0 10 16,0 0 5-16,0 0 8 0,0 0 5 16,27-43 6-16,-16 20 18 0,-1-3 17 0,1 1 19 15,4-6 23-15,-2 7 12 16,1-3 5-16,-2 5 9 0,1 1 14 0,4 2 12 16,-2 6 1-16,0 0 19 0,3-2 3 15,3 3-12-15,-2 9-10 0,1-3-15 0,-20 6-10 16,50-5-11-16,-24 10-6 0,4-3-2 15,0 4-24-15,-5-2 12 0,-4 1-4 16,2 6-15-16,-4-1 6 0,-2 1 4 0,-17-11-10 16,15 22-4-16,-11-8 9 0,-4-14-6 15,0 0-9-15,-23 39 0 0,4-20 3 0,-7-2-15 16,-4 3-6-16,-1 1-1 0,-6 0-8 16,0-6-12-16,1 2 4 0,-1-1-6 15,3-1 9-15,1-1 4 0,8-5-5 16,6-1-5-16,19-8-5 0,-28 18 9 15,28-18-4-15,-13 11 4 0,13-11 4 0,0 0 11 16,11 25-3-16,-11-25-7 0,26 22 6 16,-12-8-2-16,4-4-4 0,1 2 1 0,0 3 5 15,0-2 2-15,0 2 13 0,-3 0 6 16,-4 0 21-16,-3 0 39 0,-2-2 31 16,-1 8 19-16,-6-21 13 0,0 31-2 0,0-31-3 15,-16 47 3-15,2-24-4 0,-8 1-12 16,-3 3-14-16,-6-1-7 0,-9 3-15 0,-1-6-5 15,-4 3-18-15,-2-5-16 0,0-2-38 16,7-8-42-16,1-4-46 0,2-4-56 16,7-3-57-16,0-4-67 0,0-9-57 15,5 0-67-15,2-10-93 0,11 1-121 16,3 1 26-16,0-3-426 0,8 5-600 0</inkml:trace>
  <inkml:trace contextRef="#ctx0" brushRef="#br0" timeOffset="48728.75">30346 9187 3514 0,'0'0'81'0,"0"0"55"0,29 36 44 15,-21-14 43-15,5 7 28 0,-4 12 12 16,6 2 1-16,-2 4-13 0,6 6-10 0,-1 3-33 16,3 0-33-16,4 2-14 0,-2-6-19 15,2 3-14-15,-2-10-25 0,-1-11-49 16,1-4-73-16,1-8-113 0,-3-9-122 0,3-5-129 16,-1-8-277-16,-1-6 8 0,2-1 80 15,5-10-443-15,-3-5-644 0</inkml:trace>
  <inkml:trace contextRef="#ctx0" brushRef="#br0" timeOffset="49426.13">14822 3493 4553 0,'-4'9'56'0,"4"-9"-18"0,0 0 3 16,0 0-21-16,-2 13-1 0,2-13-8 0,0 0 7 16,0 0 0-16,0 0-1 0,0 0 15 15,0 0-4-15,0 0-1 0,36-33-2 16,-24 24-3-16,-2-7-6 0,10-2 0 0,-8 1-4 15,9-4-17-15,-3 4-79 16,-2-5-74-16,0-2-85 0,-6 1-118 0,1-3-186 16,-5 5 13-16,1-1-307 0,-5 1-326 15</inkml:trace>
  <inkml:trace contextRef="#ctx0" brushRef="#br0" timeOffset="49608.33">14703 3298 2735 0,'-11'6'-29'0,"11"-6"-4"0,-12 7 6 15,2-1-2-15,10-6-9 0,0 0-3 16,-22 9-13-16,22-9-13 0,-19 8-16 16,6 1-23-16,1-7-40 0,-1 4-84 0,0-3-159 15,-5 9-63-15,0-5 173 0,0 0 51 16</inkml:trace>
  <inkml:trace contextRef="#ctx0" brushRef="#br0" timeOffset="50025.96">20209 5224 1753 0,'97'26'190'0,"-20"-7"-30"0,-9-1 12 16,-3 3 17-16,-3 2-16 0,-7-8-14 0,-13-2-3 15,-5 0 8-15,-8 0 38 0,-6-9 21 16,-6 7 4-16,-3-7 6 0,-4 1-17 16,-10-5-19-16,4 8-24 0,-4-8-19 0,0 0-34 15,0 0-45-15,0 0-55 0,-44 0-50 16,44 0-56-16,-35-8-56 0,19 7-62 0,0-3-71 15,-3 0-110-15,6 0-134 0,13 4-46 16,-24 0-179-16,24 0-233 0</inkml:trace>
  <inkml:trace contextRef="#ctx0" brushRef="#br0" timeOffset="50975.7">20923 5233 2243 0,'10'-9'-67'16,"-5"0"16"-16,3-3 26 0,-5 5 30 16,-3 7 24-16,14-13 26 0,-9 9 29 15,-5 4 23-15,15-12 24 0,-15 12 10 16,10-9 2-16,-10 9 14 0,0 0-14 0,0 0 20 15,0 0 5-15,0 0 30 0,0 0 9 16,28 17-4-16,-26 0 11 0,0 2 4 0,-2 3-2 16,-4 12 9-16,-2 3-10 0,2 10 7 15,-7 2-10-15,4 2-19 0,-7 7-9 16,1-2-13-16,2-7 1 0,-2-4-3 0,-3 0-26 16,5-4-11-16,1-6-5 0,2-4-15 15,2-9-7-15,-1 1-9 0,3-10-3 0,0-2-4 16,4-11-12-16,0 0-8 0,-7 2-5 15,7-2-45-15,0 0-3 0,0 0 0 16,18-53-5-16,-10 27-2 0,5-7 0 16,2-2 0-16,2 0-4 0,-1-5 1 15,4 1-1-15,-3 0-1 0,3 2 0 0,1-3-2 16,0 2 0-16,-1 6 1 0,1-3-4 16,0 7 4-16,-7 2-1 0,3 5-2 0,-6 6 3 15,0 2-2-15,-1 3-2 0,1 3 2 16,-11 7 2-16,17-2-1 0,-17 2 1 0,19 13-2 15,-7 0 1-15,-2 8-2 0,-2 7 0 16,2 4-1-16,-5 0 4 0,-1 3 0 16,-1 1-2-16,1 13 0 0,-4-12 0 0,0 4-1 15,-5 4 2-15,-1-3 1 16,-4-9-1-16,6-2 0 0,1-9 0 0,1-1 1 16,-2-2 1-16,4-19 3 0,-3 13-3 15,3-13 0-15,0 0 0 0,0 0-3 0,0 0 0 16,24-53 1-16,-7 17-1 0,2-1-1 15,7-12 1-15,2-2 0 0,0 3-3 0,4 3 4 16,-4-4-3-16,0 8 1 0,-4 9 2 16,-4 4-3-16,-2 7 1 0,-1 1-1 15,-4 4-3-15,0 9 5 0,-2 3 1 0,-11 4 3 16,21 10 7-16,-6 1 6 0,-3 8 6 16,-3 5 4-16,0 4 4 0,1 14 4 0,-6 0-1 15,3 2 3-15,-7 1 0 16,0 9-1-16,-4-9 3 0,2 4-3 0,-1 0-4 15,-5-6-1-15,0-6-27 0,3-1-5 16,-2-8 0-16,1-6 0 0,0-3 0 0,0-4 0 16,4 0 0-16,-3-3 0 0,5-12 0 15,-5 3-7-15,5-3-86 0,0 0-31 16,0 0-27-16,0-32-26 0,7 8-250 0,4-2-347 16,4-8 54-16,2 0 14 0,2 2-672 15,-2-2-1227-15</inkml:trace>
  <inkml:trace contextRef="#ctx0" brushRef="#br0" timeOffset="51158.69">21915 5533 4385 0,'15'-9'-7'16,"-1"3"38"-16,-14 6 18 0,18-3 25 0,-18 3 40 16,0 0 45-16,24 14 20 15,-16 2 11-15,-1-2 0 0,-4 7-1 0,-3 3-22 16,-1 10-7-16,-7 9-8 0,-2-2-19 16,-2 4-6-16,-1-1-17 0,0 1-13 0,0-8-17 15,0 1-30-15,1-10-40 0,5-6-59 16,-2-1-66-16,3-12-80 0,1 1-77 15,5-10-72-15,0 0-92 0,0 0-137 0,0 0-46 16,9-55 60-16,2 17-406 0,1-4-518 16</inkml:trace>
  <inkml:trace contextRef="#ctx0" brushRef="#br0" timeOffset="51291.82">22063 5325 3257 0,'6'-28'46'16,"0"5"17"-16,-5 5-4 0,1 1 4 15,2 6 0-15,-2-1-4 0,-2 12-11 16,3-19-4-16,-3 19-9 0,6-9-39 0,-6 9-61 15,10-8-81-15,-10 8-92 0,9-5-208 16,-9 5-76-16,0 0 41 0,24 0-33 16,-24 0 222-16</inkml:trace>
  <inkml:trace contextRef="#ctx0" brushRef="#br0" timeOffset="51641.55">22273 5563 2095 0,'-2'38'158'0,"0"-7"28"0,-1 1 19 0,-5 4 21 16,0-4 25-16,1 9-2 0,0-3-33 15,-2-4 1-15,3-5 6 0,-2 1-2 16,1-6-9-16,1-3-14 0,-1-4-5 0,2-2-1 16,5-15-5-16,-3 19-3 0,3-19-26 15,0 0-28-15,0 0-6 0,0 0-15 0,0 0-13 16,13-47-10-16,4 15-11 0,-5-2-8 16,8-7-6-16,0 4-7 0,3-6-6 15,5-2-6-15,2 5-2 0,0 3-4 0,-6 7-3 16,6 3 0-16,-7 7-7 0,5 5-3 15,-5 4 0-15,0 7 7 0,-11 4 21 0,-12 0 18 16,39 20 32-16,-21-4 13 16,-4 12 21-16,-4-1 7 0,-2 5 15 0,-3 4-56 15,-3 13-47-15,-2 0-1 0,-4 3-3 16,-1-1-2-16,-3-2-6 0,0-1-5 0,-1-3-4 16,-2-4-2-16,5-5-4 0,-1-6-14 15,1-9-17-15,1 3-26 0,3-7-31 16,0-10-43-16,2-7-48 0,0 0-367 0,0 0-261 15,0 0 78-15,0 0-873 0,41-42-1434 16</inkml:trace>
  <inkml:trace contextRef="#ctx0" brushRef="#br0" timeOffset="52426.15">24362 5696 4914 0,'0'0'-48'16,"9"-15"48"-16,-7 7 23 0,-2 8 27 15,-2-16 28-15,2 16 25 0,-4-17 8 16,4 17 17-16,-3-19 7 0,-1 8-6 16,-1-2-9-16,5 13-4 0,-16-19 2 15,5 10-12-15,11 9-9 0,-26-10-4 0,7 10-16 16,19 0-3-16,-45 8-3 0,19-1-12 16,-4 10-2-16,1 2-8 0,1 7 6 0,3 2-9 15,0 4-4-15,1 0-8 0,5 7-3 16,2-1-2-16,5-2 1 0,3 1-4 15,4-5-5-15,5-4 3 0,0 0-10 0,3-1-4 16,5-9 4-16,4 1-2 0,2-6-5 16,3-4 2-16,3-5-11 0,7-9-17 0,5-11-19 15,-4-2-15-15,4-5-8 16,7-10-12-16,-3-13-6 0,0 0 5 0,-4-7 7 16,-1 1 2-16,-1-4 9 0,-3-1 5 15,-5 1 12-15,0-2 7 0,-3 8 9 0,-4 6 17 16,1 3 11-16,-6 5 9 0,4 1 8 15,-5 8 5-15,-3 5 8 0,3 1 0 16,-4 6 0-16,2 2-6 0,-4 4-3 0,3 1 8 16,-6 8 15-16,0 0 14 0,0 0 19 15,0 0 6-15,14 40 16 0,-11-16 15 0,-3 14 9 16,-3 10 14-16,1 3-4 0,-3 2-62 16,-4 10-40-16,2 5-1 0,-3-1-4 15,0-3-2-15,3-13-5 0,4 3-3 0,-6-5-3 16,4-7-6-16,3-9-8 15,0-5-17-15,4-9-18 0,0-5-21 0,3-6-29 16,-5-8-120-16,23-2-208 0,-2-15-55 16,5-1-114-16,1-14-119 0,16-2 17 0,-3-11-551 15,6 0-1090-15</inkml:trace>
  <inkml:trace contextRef="#ctx0" brushRef="#br0" timeOffset="52658.88">25189 5325 4393 0,'7'-10'57'16,"-7"10"39"-16,0 0 35 0,0 0 45 0,0 0 32 15,0 0 24-15,16 38 5 16,-16-11-8-16,-2 8 15 0,-5 10-12 0,2 10-12 0,-10 8-5 16,4 8-10-16,-6 2-11 15,-4 6-10-15,3-6-15 0,-3 6-36 0,-2-4-91 16,2-3-4-16,5-5-4 0,-3-2-3 16,4-4-5-16,-2-9-4 0,4-10-6 15,2-7-12-15,3-11-12 0,3-3-13 0,1-8-17 16,1-6-18-16,3-7-20 0,0 0-184 15,0 0-85-15,0 0-53 0,14-55-48 0,-2 11-113 16,6-12-151-16,-1 0 74 0,3-5-495 16,1-4-924-16</inkml:trace>
  <inkml:trace contextRef="#ctx0" brushRef="#br0" timeOffset="52942.62">25161 5533 4265 0,'-6'-11'88'15,"1"4"34"-15,0-3-5 0,5 10 8 16,0 0-8-16,-3-9-10 0,3 9-14 0,0 0-5 15,0 0-6-15,0 0-7 0,58 19 0 16,-25-6-11-16,4-2-6 0,0 6-2 0,-1 0-12 16,-1-3-7-16,-1 2-3 0,-4-1-5 15,-7-1-11-15,-1-2 5 0,-4 3 33 16,-8-1 34-16,0-2 27 0,-3-1 16 0,-7 2 9 16,0-13 0-16,-15 23 20 0,3-8-12 15,-6-2-10-15,-6 6-17 0,-3-4-7 16,-5 0-5-16,-1 4-17 0,-1-8-18 15,2 7-6-15,0-6-12 0,1 5-14 0,4-8-33 16,3 4-26-16,-1-3-50 0,7-5-54 16,-1 3-80-16,6-3-85 0,1-3-109 15,3-2-139-15,9 0-165 0,0 0 12 0,0 0-541 16,-5-23-1082-16</inkml:trace>
  <inkml:trace contextRef="#ctx0" brushRef="#br0" timeOffset="53375.19">26218 5473 4946 0,'0'0'139'0,"0"0"-10"0,0 0-1 16,0 0 3-16,0 0 4 0,0 0 7 0,0 0-15 16,0 0 0-16,42 6-18 0,-42-6-13 15,48 8-5-15,-22-3-13 0,4-1-6 16,-3-1-11-16,-3 3-17 0,1-2-41 0,-7 2-44 16,1-3-49-16,-4 1-56 0,-2-2-61 15,-13-2-61-15,19 4-80 0,-19-4-110 16,0 0-166-16,0 0 29 0,0 0-438 15,0 0-686-15</inkml:trace>
  <inkml:trace contextRef="#ctx0" brushRef="#br0" timeOffset="53692.66">26262 5518 3545 0,'-18'10'36'0,"7"-1"36"0,-2-1 30 0,4 4 34 0,-4 4 17 15,5-2 4-15,-5 7 0 0,2 3 6 16,-1 3 7-16,5 1 1 0,-6 6 4 15,-2 5 0-15,4 0 27 0,-5-1-12 16,4-1-1-16,-2 3 0 0,5-8-7 0,-4-2 9 16,5-2 5-16,2-7-2 0,-3-1 0 15,6-5-14-15,1 0 3 0,2-15-3 16,-4 21-80-16,4-21-47 0,-2 18-5 0,2-18-2 16,6 15-3-16,-6-15-5 0,16 12-3 15,-6-3-3-15,-10-9-3 0,26 13-3 0,-11-9-5 16,2 2-1-16,2-2-4 0,0 5-4 15,1-4-2-15,-1-1-11 0,-2 2-17 16,1 1-21-16,0-1-18 0,-4 1-19 0,4-1-24 16,-4-2-22-16,-4-3-230 0,5-2-195 15,-15 1-178-15,26 0 45 0,-13-3 2 16,2-4-566-16,2-4-1099 0</inkml:trace>
  <inkml:trace contextRef="#ctx0" brushRef="#br0" timeOffset="53992.01">26841 5496 4349 0,'4'-16'100'0,"1"6"27"0,-5 10 23 16,6-18 7-16,-6 18 4 0,0 0 2 0,3-13-15 16,-3 13 6-16,0 0-8 0,0 0 26 15,0 0 16-15,9 36 11 16,-11-10 3-16,-1 6 1 0,-4 13 13 0,-1 4-4 15,-5 9-2-15,-2 8-2 0,-2-1-84 16,-1 1-62-16,-1 3-6 0,-4 1-5 0,3-4-5 16,1-3-4-16,-2 1-6 0,4-5-5 15,4-2-3-15,2-12-9 0,4-4-11 0,-3-5-17 16,2-6-19-16,5-8-18 0,1 1-26 16,0-11-27-16,4-6-26 0,-2-6-263 15,5 6-190-15,-5-6-142 0,0 0 31 0,39-24-757 16,-20 1-1293-16</inkml:trace>
  <inkml:trace contextRef="#ctx0" brushRef="#br0" timeOffset="54307.84">27150 6011 4679 0,'0'0'0'16,"0"0"36"-16,-13-11 64 0,13 11 16 0,-17-6 25 15,17 6 16-15,-21 0-2 0,6-1-8 16,15 1-24-16,-30 0-6 0,15 0-19 0,15 0 3 15,-30 1-6-15,21-1 2 0,9 0-2 16,-21 6-4-16,21-6 1 0,-21 0-9 0,21 0 3 16,0 0 1-16,-21 2-12 0,21-2 5 15,0 0-4-15,-21 9 4 0,21-9-13 16,-11 14-1-16,11-14 9 0,-2 20 2 0,2-20-10 16,5 28 2-16,3-7 7 15,-1 3-24-15,5 3-35 0,-3-3 0 0,2 2-3 16,2 2 0-16,-2-2-6 0,-2-7 2 15,1 2-3-15,0-1-7 0,-1-1-15 0,3-8-16 16,-9 2-16-16,4-5-161 0,4-1-61 16,-2-1-47-16,-9-6-49 0,21-6-57 0,-3-1-137 15,-2-6-138-15,3-4 84 0,7-5-493 16,-1-10-860-16</inkml:trace>
  <inkml:trace contextRef="#ctx0" brushRef="#br0" timeOffset="54742.4">27542 5673 3840 0,'0'-9'75'0,"0"9"4"0,0 0-1 16,-6-24 7-16,6 24 23 0,0 0-10 15,-2-13-1-15,2 13-10 0,0 0-16 16,0 0-6-16,0 0-7 0,0 0-18 0,0 0 8 16,29 0-13-16,-29 0-14 0,30 1 20 15,-30-1-6-15,31 8-4 0,-13-8-1 0,-18 0-13 16,32 4 5-16,-18 0 7 0,-14-4-12 15,26 2 6-15,-26-2-19 0,23 5 5 16,-23-5-1-16,15 8 8 0,-15-8-11 0,19 9 11 16,-12-1 0-16,-7-8 2 15,13 24 18-15,-10-13 7 0,0 6 24 0,-1 6 7 16,-4 1 12-16,-2 4 3 0,-4 14 12 16,-1 0 16-16,-4 3 18 0,-5 12 24 0,-2-1 31 15,2 0 19-15,-3-1 22 0,-3-1 28 16,-3 0 24-16,4-7-19 0,-2 2-162 15,1 0 3-15,6-12-3 0,0-3 0 0,1-4-2 16,2-8-4-16,2-3-77 0,2-4-19 16,0-5 0-16,1-1 0 0,1-7 0 0,9-2 0 15,-25-6 0-15,11-3 0 0,-6-6 0 16,4-3 0-16,1 0 0 0,-2-4 0 0,-2-4 0 16,4 3 0-16,4-3 0 15,-6 3-61-15,7-3-187 0,1 7-47 0,7-2-466 16,-1 3 13-16,3 3-946 0,0 15-1661 15</inkml:trace>
  <inkml:trace contextRef="#ctx0" brushRef="#br0" timeOffset="55209.54">28427 6322 5804 0,'0'0'46'0,"15"-1"19"0,-15 1 6 16,0 0 14-16,0 0 30 0,0 0 15 0,0 0 32 15,26-6 6-15,-26 6-12 0,32 0-10 16,-2 6-6-16,10-5-21 0,1 5-11 0,0-2-8 15,15 7-17-15,-3-3-25 0,-7-1-38 16,0 1-5-16,-4-3-11 0,-2-1-13 16,-12 0-19-16,-2-4-113 0,-1 1-104 0,-4-2-84 15,-10-5-88-15,-1-1-89 16,-1-1-163-16,-9 8-10 0,0-20-549 0,0 20-1087 16</inkml:trace>
  <inkml:trace contextRef="#ctx0" brushRef="#br0" timeOffset="55408.66">28853 6066 4294 0,'0'0'44'0,"0"0"54"16,0 0 62-16,0 0 57 0,-36 26 43 15,31-9 39-15,0 6 12 0,-6 8 2 0,2 7 11 16,-3 6 8-16,1 4-12 0,-1 10-24 16,-4 2-33-16,5-2-174 0,-6 1-22 15,4-11-7-15,0-3-9 0,2-2-18 0,0 0-24 16,1-11-30-16,2-4-40 15,7-4-51-15,-5-16-221 0,4 3-169 0,1-3-235 16,1-8 76-16,0 0-8 0,0 0-618 16,0 0-1141-16</inkml:trace>
  <inkml:trace contextRef="#ctx0" brushRef="#br0" timeOffset="60207.75">23946 5338 3957 0,'0'0'-59'0,"0"0"36"16,0 0 15-16,0 0 22 0,15 6 11 0,-15-6 0 15,0 0 4-15,0 0-3 0,12-19 5 16,-2 8-8-16,1-2-8 0,8-2 7 0,0-4-9 16,2 4-1-16,3-5-15 0,2 3-55 15,0-4-68-15,4 6-79 16,-4-4-64-16,-3 6-159 0,-2 4-117 0,-3 1 48 0,-2 0-54 16,-2 3 160-16</inkml:trace>
  <inkml:trace contextRef="#ctx0" brushRef="#br0" timeOffset="60758.33">26737 6137 2337 0,'0'0'97'0,"0"0"-4"15,2 13 10-15,-2-13 8 0,0 0 14 16,0 0 4-16,7 6-15 0,-7-6-1 0,0 0-26 16,23 1-5-16,-23-1-10 0,27 2-6 15,-10-4-6-15,-3 4-5 0,4-2-11 0,3-2-2 16,-3 2-3-16,-2 2-7 0,3-2-5 16,0 0-1-16,-2 0 1 0,0 0-19 15,-1 0-40-15,-16 0-53 0,29 0-61 16,-16 0-64-16,-13 0-156 0,0 0-151 15,17 0 33-15,-17 0-85 0,0 0 118 0</inkml:trace>
  <inkml:trace contextRef="#ctx0" brushRef="#br0" timeOffset="61510.05">26845 6011 2211 0,'-9'-9'102'0,"9"9"17"0,-7-8 16 16,7 8 9-16,0 0 15 0,-7-9 11 15,7 9 1-15,0 0-20 0,0 0-25 0,0 0-13 16,0 0-8-16,0 0-9 0,0 0 9 15,0 0-10-15,0 0 15 0,0 0-7 16,0 0-5-16,19 50 5 0,-12-33-1 16,-1 4 8-16,-1 2-3 0,2-1 0 15,0-1-8-15,-3-1 1 0,3-2-6 0,-4 4-2 16,-1-7-1-16,4-1-7 0,-6-14 9 16,2 23 0-16,-2-23-15 0,0 0-9 0,0 13-7 15,0-13-4-15,0 0-8 0,0 0-8 16,0 0-6-16,-32-60-4 0,23 30-2 15,-2-12-3-15,2 2-2 0,0-13-4 0,6 8 0 16,-1-5-4-16,2-1-1 0,4 4-6 16,2 2-3-16,-1 2 1 0,6 6-1 0,0 5-4 15,2 3 2-15,-1 5-1 16,2 9 3-16,3 2-7 0,-3 6 2 0,-12 7 1 16,33 3 6-16,-13 8-6 0,7 10 3 15,-4 2-1-15,-1 11 4 0,-5 1-7 16,-4 3 1-16,-2 5 2 0,-4-2 15 0,-3-4 6 15,-8-3 12-15,3 4 4 0,-10-1 16 16,-5 2-1-16,-2-7-2 0,-5-3 0 0,-1-7 3 16,-3-1 0-16,4-10-1 0,-4 2 0 15,3-11-1-15,-3-2-7 0,5-8-9 0,-5-3 0 16,2-6-9-16,0-9 3 0,4-2-6 16,5-2-8-16,6-4-3 0,6 4 0 15,6-5-1-15,5-8-3 0,3 5-7 16,9 1 0-16,3 1-2 0,7-4 3 15,-1 13-4-15,4 2-1 0,-1 6 4 0,1 6-2 16,-5 9 6-16,-6 4-5 0,-1 4-5 16,1 8 1-16,0 2 3 0,-9 7 3 0,-3-1-5 15,-2 3 4-15,-4 2-8 0,-3 1 7 16,0 2-8-16,-3 2-8 0,-4 0-7 0,-2-4-15 16,2-3-23-16,0-5-32 0,-5-2-36 15,-1-3-63-15,1-10-58 0,3 1-57 16,9-4-68-16,-24-19-68 0,11 2-223 0,-3-9 40 15,9 2 58-15,0-16-422 16,-2-2-569-16</inkml:trace>
  <inkml:trace contextRef="#ctx0" brushRef="#br0" timeOffset="61845.74">26958 3962 3897 0,'0'0'229'0,"0"0"28"15,0 0 24-15,0-19 5 0,0 19 4 16,0 0-7-16,0 0-45 0,0 0 0 0,0 0 5 16,0 0 0-16,0 0-4 0,-18 43-5 15,8-14-14-15,1 8-6 0,-4 6-42 16,2 2-112-16,-9 9-7 0,0 5-5 0,1 3-4 15,-2 3-4-15,0-7-4 0,0 6-3 16,1-4-4-16,-3 0-5 0,2-8-4 0,5-8-12 16,2-3-15-16,-1-6-19 0,6-7-18 15,-1-3-23-15,3-5-23 0,2-8-34 16,5-8-257-16,0-4-239 0,0 0-108 0,0 0 17 16,0 0-718-16,21-36-1274 15</inkml:trace>
  <inkml:trace contextRef="#ctx0" brushRef="#br0" timeOffset="62175.73">27114 4466 4439 0,'0'0'-63'0,"0"0"35"0,0 0 35 16,0 0 10-16,0 0 36 0,0 0 15 16,0 0 14-16,0 0 7 0,-48 15 9 0,48-15 7 15,-34 12 15-15,20-9 17 0,0-1 10 16,14-2 16-16,-28 11-9 0,28-11-5 15,-27 2 16-15,15 2-1 0,12-4 15 0,-23 6-3 16,23-6-9-16,-21 4-2 16,21-4-9-16,-16 3-11 0,16-3-13 0,0 0-2 15,-20 10-3-15,20-10-17 0,-5 18-73 16,3-12-2-16,2-6 0 0,2 21-3 0,0-3-2 16,3 1-3-16,2 0-3 0,0-1-2 15,-2 3-2-15,4-4-4 0,-1 2-2 16,0-2-4-16,5 1-10 0,-4-7-16 0,3 2-25 15,-1-1-27-15,6-3-34 0,-3-3-136 16,4-6-241-16,3 0-89 0,6-6-129 0,-1 5-5 16,-1-5-654-16,-1-1-1203 0</inkml:trace>
  <inkml:trace contextRef="#ctx0" brushRef="#br0" timeOffset="62312.95">27354 4704 4304 0,'0'0'-34'15,"17"-2"20"-15,-17 2 3 0,13-5 8 0,-13 5 25 16,0 0 5-16,27 4 10 0,-10 3-12 15,-1-5 4-15,11 10-9 0,-3-3-5 0,8 4-2 16,0 0-4-16,2-2-41 0,-1 1-58 16,-3 1-96-16,0-4-84 0,-5-7-112 15,-2 3-172-15,-2-5 17 0,0-1-108 0,0-5-69 16</inkml:trace>
  <inkml:trace contextRef="#ctx0" brushRef="#br0" timeOffset="62513.53">28103 4553 2520 0,'5'-15'115'0,"3"5"41"16,-5 3 26-16,-3 7 19 0,0 0-5 16,9-17-17-16,-9 17-13 0,0 0 34 0,0 0 15 15,0 0 0-15,9 41 7 0,-11-13 1 16,-3 19-6-16,-2 2-12 0,-2 13-17 0,-7 3-23 16,-2 5-31-16,1 1-14 0,-1 2-13 15,-5-3-17-15,0-5-39 0,-1-1-70 16,4-4-84-16,-1-4-100 0,3-15-123 0,4-5-242 15,-3-3-69-15,4-8 71 0,6-10-437 16,-1-7-610-16</inkml:trace>
  <inkml:trace contextRef="#ctx0" brushRef="#br0" timeOffset="64958.01">30808 7365 2533 0,'0'0'74'0,"-7"-19"-16"0,7 19-10 16,0 0-9-16,0 0-3 0,0 0-2 0,0 0 0 16,0 0 2-16,0 0-7 0,0 0-16 15,0 0-26-15,0 0-46 0,0 0-59 0,0 0-74 16,0 0-94-16,0 0-142 0,0 0-78 16,0 0 142-16,0 0 99 0</inkml:trace>
  <inkml:trace contextRef="#ctx0" brushRef="#br0" timeOffset="65074.61">30844 7363 1132 0,'0'0'-108'0,"0"0"-130"0,0 0-334 0,0 0 498 16,0 0 26-16</inkml:trace>
  <inkml:trace contextRef="#ctx0" brushRef="#br0" timeOffset="67108.14">30238 6499 1967 0,'0'0'306'0,"0"0"24"0,0 0 22 16,9-23 11-16,-9 23-39 0,0 0-1 16,0 0 0-16,0 0-6 0,0 0-14 0,-35-24-20 15,22 22-15-15,1-3-31 0,12 5-24 16,-24-8-17-16,24 8-13 0,-18-5-24 15,18 5-19-15,0 0-11 0,-29 0-6 16,29 0-16-16,-28 5-12 0,13-1-7 16,15-4-19-16,-29 16-2 0,13-6-2 0,2-1-17 15,-4 2-7-15,-1 5 4 0,1 2-14 16,-1 1 2-16,3 4-11 0,-4 1-15 0,6-2-2 16,-3 8 2-16,-1 2-2 0,6 0-1 15,1 0 0-15,4-2-2 0,2 0 3 16,-3 2-3-16,7-6 2 0,-1 2-3 0,2 0 2 15,0-5-1-15,2 5-3 16,1 6 2-16,3-6 0 0,-3 2-2 0,4-8 0 16,-2 5-2-16,3-7-5 0,-1-3-8 15,-2 4-7-15,2-8-73 0,2 0-40 0,-4 0-42 16,4-4-59-16,1 1-44 0,1-5-42 16,2 1-75-16,1-4-131 0,2-2-176 15,-16 0 82-15,30-2-469 0,-30 2-831 0</inkml:trace>
  <inkml:trace contextRef="#ctx0" brushRef="#br0" timeOffset="67424.89">30821 6628 4199 0,'0'0'57'0,"0"0"13"0,0 0-11 0,0 0 11 16,0 0 14-16,0 0 2 0,0 0-3 15,0 0 1-15,0 0-16 0,34 7 1 16,-34-7-12-16,16 4-2 0,-16-4-12 0,0 0-7 15,30 12-43-15,-18-11-73 16,-12-1-97-16,0 0-91 0,29 12-88 0,-29-12-201 16,14 3 15-16,-14-3-20 0,6 12-123 15,-6-12-172-15</inkml:trace>
  <inkml:trace contextRef="#ctx0" brushRef="#br0" timeOffset="67677.83">30864 6881 2536 0,'0'0'98'0,"-11"17"33"15,11-17 23-15,0 0 39 0,-13 30 9 16,13-30-10-16,-13 28 8 0,7-9 23 0,-4 2-5 16,0 5-3-16,0-2 1 15,-1 4 0-15,-4 8-8 0,0 3-10 16,2-7-8-16,-2 4-27 0,3-2-26 0,-2-5-15 16,2 0-2-16,-1-3-8 0,4-2-15 15,-3-1-1-15,3-5-18 0,2 3-10 0,-5-6-5 16,7-2-11-16,5-13-15 0,-15 23-34 15,12-15-38-15,3-8-60 0,-12 9-70 0,12-9-84 16,0 0-67-16,0 0-142 0,0 0-213 16,0 0 53-16,0 0-449 0,0 0-768 15</inkml:trace>
  <inkml:trace contextRef="#ctx0" brushRef="#br0" timeOffset="67924.17">31055 7140 4162 0,'0'0'65'0,"34"17"-4"0,-34-17-7 0,0 0-1 15,0 0 31-15,0 0 23 0,23 11 19 16,-23-11 12-16,30 13-1 0,-11-1-8 16,-19-12-16-16,46 14-12 0,-21-4-10 0,-1 1-7 15,3 0-18-15,-4 1-10 16,-2-5-5-16,4 2-6 0,-25-9-13 0,35 16-45 15,-21-11-56-15,-14-5-71 0,22 6-88 16,-22-6-103-16,0 0-121 0,15 0-145 0,-15 0 53 16,0 0-399-16,0 0-466 0</inkml:trace>
  <inkml:trace contextRef="#ctx0" brushRef="#br0" timeOffset="68273.69">31819 7001 3322 0,'0'0'61'15,"0"0"19"-15,0 0 12 0,0 0 12 16,0 0 30-16,0 0 6 0,0 0 9 15,0 0 10-15,0 0 20 0,0 0 17 0,0 0-2 16,19 36 4-16,-19-36-10 0,-16 50-8 16,11-19-1-16,-4 15-15 0,-3-1 1 15,-6 13-15-15,0-3-12 0,0-1-6 0,3 1-20 16,-3 1-5-16,-2-4-8 16,1 1-15-16,5-14-11 0,3 3-5 0,-3-7-12 15,3-5-15-15,1-4-41 0,3-3-43 16,2-6-55-16,-3-4-66 0,8-13-76 0,-3 17-93 15,3-17-93-15,0 0-224 0,0 0-1 16,0 0 71-16,0 0-448 0,0 0-674 16</inkml:trace>
  <inkml:trace contextRef="#ctx0" brushRef="#br0" timeOffset="68608.06">32124 7463 3346 0,'0'0'4'0,"0"0"16"15,0 0 13-15,0 0 19 0,0 0 14 16,0 0 8-16,0 0-3 0,0 0 12 0,0 0 9 16,-93 13 4-16,73-8-8 0,20-5 5 15,-37 12-14-15,21-5 2 0,16-7 9 16,-30 9 10-16,30-9 1 0,-21 6 9 0,21-6 9 16,0 0-5-16,0 0-4 0,-30 10-17 15,30-10 2-15,0 0-16 0,0 0 3 0,-13 13 2 16,13-13 1-16,0 0-4 15,4 22 3-15,-4-22 5 0,14 32-6 0,-4-15-3 16,-1 2-4-16,2-2-11 0,-1 1-4 16,1-1-6-16,-2 2-5 0,0-6-2 0,1 3-10 15,-10-16-3-15,15 23-9 0,-7-11-4 16,-8-12-39-16,9 17-75 0,-9-17-67 16,8 9-84-16,-8-9-99 0,0 0-162 15,0 0-150-15,0 0 55 0,0 0-443 0,0 0-710 16</inkml:trace>
  <inkml:trace contextRef="#ctx0" brushRef="#br0" timeOffset="68857.11">32437 7676 4017 0,'0'0'103'15,"0"0"-26"-15,0 0 1 0,0 0 4 0,0 0-12 16,0 0 5-16,0 0-8 0,27 23-27 16,-27-23 3-16,28 11 3 0,-4-3-8 0,1 1-1 15,5 2-6-15,4 4 3 0,-1-4-15 16,1-1 9-16,1 3-34 0,-1-6-44 16,-6 1-67-16,-7-6-73 0,4 1-97 0,-9-3-160 15,-16 0-92-15,27-3-32 0,-27 3-148 16,0 0-211-16</inkml:trace>
  <inkml:trace contextRef="#ctx0" brushRef="#br0" timeOffset="69091.37">32859 7603 2771 0,'0'0'161'15,"0"0"20"-15,0 0-5 0,0 0 17 16,0 0 25-16,0 0 15 0,0 0 17 0,-63 60 1 15,44-32-6-15,-3 4-6 0,3 4-22 16,-2 3-22-16,1 1-13 0,-5 5-40 16,6-6-17-16,3-3-11 0,-2 1-19 15,4-1-21-15,0-10-64 0,5-3-76 16,2-5-98-16,3-5-129 0,0-2-253 0,4-11-122 16,0 0 75-16,0 0-431 0,0 0-665 15</inkml:trace>
  <inkml:trace contextRef="#ctx0" brushRef="#br0" timeOffset="71608.07">31089 9086 3322 0,'0'0'-43'0,"0"0"11"0,23-7-9 16,-23 7 7-16,0 0 2 0,0 0 0 16,0 0 0-16,0 0 2 0,13-15-5 15,-13 15 10-15,0 0-16 0,20-8-3 16,-20 8-25-16,29-9-16 0,-29 9-40 0,28-2-20 16,-16 0-41-16,-12 2-83 0,29-9-202 15,-16 5-4-15,-13 4 174 0,27-9 70 16</inkml:trace>
  <inkml:trace contextRef="#ctx0" brushRef="#br0" timeOffset="71790.21">31557 9011 1126 0,'0'0'13'0,"12"13"-7"0,-12-13 0 0,0 0-5 16,0 0 2-16,0 0 2 0,0 0 1 15,11 14-32-15,-11-14-20 0,0 0-24 16,0 0-38-16,0 0-36 0,0 0-130 0,0 0 103 16,0 0 58-16</inkml:trace>
  <inkml:trace contextRef="#ctx0" brushRef="#br0" timeOffset="72856.28">31870 9324 568 0,'1'-22'38'0,"-1"22"14"0,0 0 2 16,0 0-18-16,0 0 6 0,0 0-3 0,0 0-21 15,0 0 20-15,0 0 18 0,0 0-6 16,6-17 35-16,-6 17 13 0,0 0-1 15,0 0 16-15,0 0 21 0,0 0 1 0,0 0-1 16,0 0-15-16,0 0-28 0,0 0-13 16,0 0-10-16,-11-26-1 0,11 26-8 15,0 0-8-15,-4-15-1 0,4 15-6 16,0 0-2-16,0 0-11 0,-3-27 6 16,3 27-9-16,0 0-1 0,0 0-2 0,0-27-3 15,0 27 0-15,0 0-7 0,3-19 0 16,-3 19 5-16,0 0 0 0,2-21 2 15,-2 21 11-15,0 0 10 0,0 0 8 0,2-21 10 16,-2 21 5-16,0 0 7 0,0 0 3 16,0 0-7-16,0 0-13 0,0 0-2 0,0 0 7 15,0 0 4-15,0 0 23 0,0 0 5 16,0 0 9-16,0 0 3 16,0 0 13-16,0 0 0 0,0 0-14 0,0 0-15 15,-17 70 12-15,11-48 5 0,-3 5-3 16,3 5-4-16,-2-1-2 0,-1 9 6 0,-3 2 3 15,-2 0 4-15,1 3-3 0,0-2-1 16,-7 8-14-16,6-4-7 0,-4 5-10 16,-1-1-13-16,5-8-7 0,-4 7-8 0,7-2 7 15,-5-6-8-15,2 2-14 0,-2-3-42 16,2-2-87-16,-4 3-94 0,4-8-135 16,-3 0-166-16,-4-3-137 0,3-3 68 0,-3-4-419 15,1 3-556-15</inkml:trace>
  <inkml:trace contextRef="#ctx0" brushRef="#br0" timeOffset="73524">26790 10449 3494 0,'-7'-9'100'0,"-5"-2"35"0,8-1 19 15,-5 3 32-15,4 0 23 0,-5-4 0 0,-1-2 8 16,-2-4-7-16,-4-2-19 0,-2 4-6 0,2-1-5 16,-2 1-25-16,1-2-27 15,-5-3-11-15,4 6-5 0,-4 1-5 0,-6 1-13 16,7 0-8-16,-5 1-8 0,3 6-11 15,-3-3-5-15,7 6-7 0,1 0-7 0,19 4-9 16,-32 0 0-16,32 0-8 0,-28 8-5 16,19 0-1-16,2 1-3 0,-1 4-7 15,0 2 1-15,6 4 2 0,2-2-3 0,0 4-6 16,2 5 3-16,6 4-2 0,0 0-3 16,1 5-2-16,4 1 2 0,-2 0-1 0,2-1 0 15,1-1 0-15,-1-2-6 16,-4 0 3-16,2-4 2 0,-3-4 1 0,-1-1 1 0,-3 1-1 15,-3-7 3-15,-1 4 3 16,0-4-2-16,-1 1 10 0,-1-2 9 0,-4 0 4 16,-1-3 5-16,3 0 11 0,-4-3-6 15,1 1-8-15,0-5 3 0,7-6-12 16,-18 9 0-16,18-9 6 0,-18 2-19 0,18-2 11 16,-23-2-18-16,23 2-15 0,-24-2-34 15,9 2-35-15,0-3-43 0,2-1-42 0,13 4-58 16,-24-10-55-16,13 3-59 15,1 0-69-15,4-1-231 0,3-1-26 0,1-3 82 0,2 1-467 16,3-6-717-16</inkml:trace>
  <inkml:trace contextRef="#ctx0" brushRef="#br0" timeOffset="73956.48">26725 10465 3671 0,'18'1'16'0,"-18"-1"8"0,10 6 43 0,-10-6 54 15,5 13 35-15,-5-13-1 0,4 15 10 16,-4-5 3-16,0-10-12 0,-4 25-9 0,2-8-10 16,1 4-13-16,-1-2-17 0,-2 5-7 15,4 1-12-15,-3-7-10 0,3 5-14 16,0-2-4-16,3-3-12 0,1-1-7 16,-2-2-8-16,-1-2 4 0,7 0-7 15,-1-5 1-15,5-1-5 0,-1-3-7 0,8-4 1 16,1-5-9-16,4-3-6 0,8-5-4 15,0-6-4-15,2 2 5 0,-2-2-6 0,-1 2 4 16,-1-3 1-16,-1-1 2 0,-3 3 5 16,-1-7-4-16,-7 10 9 0,-3 2 19 0,0 4 14 15,-7-1 11-15,-1 5 4 0,2-3 14 16,-9 8 11-16,10-8 8 0,-10 8 14 16,0 0 2-16,0 0 1 0,0 0 0 15,0 0-5-15,-2 38-4 0,-6-17-7 16,1 1-3-16,4 1-9 0,-5 5-8 0,2-5 3 15,-3 5-5-15,3 0-39 0,-3-8-20 16,6 3-1-16,-4-4-2 0,4-5-3 0,1 2-12 16,-2-7-18-16,4-9-56 0,-2 17-150 15,2-17-78-15,0 0-72 0,0 0-58 0,0 0-85 16,32-25-170-16,-13 8 49 0,1-3-507 16,5-6-972-16</inkml:trace>
  <inkml:trace contextRef="#ctx0" brushRef="#br0" timeOffset="74491.27">27527 10534 3637 0,'0'0'-72'0,"0"0"6"0,23 7 32 16,-16 0 27-16,-7-7 28 0,4 18 40 0,-4-5 9 15,0 8 11-15,-4 1 12 0,0 10 0 16,-6 0 17-16,0 5-22 0,-1 1 10 16,-5 1 6-16,7-4 1 0,-5-6-26 0,5-5 10 15,0-3 0-15,4-2 7 0,-3-6 10 16,4-2 4-16,4-11-7 0,0 0-12 0,0 0-4 15,0 0-10-15,0 0-13 0,0 0-10 16,28-59-6-16,-5 24-5 0,5-8-14 0,2-2-13 16,0-2-15-16,6 2-20 15,-5 2-6-15,3 4-9 0,-4 3 7 0,-3 10 4 16,-1-1 7-16,-4 9-10 0,-3 6 8 16,-2 5-4-16,-2 3 4 0,-15 4 5 15,0 0-1-15,33 27 2 0,-21-7 5 0,-6 8-1 16,-3 4 2-16,-3 8 10 0,-3 5 10 15,-3 0 9-15,-4 1-4 0,1-1 17 0,2-1-8 16,-5-3-2-16,-1-6 3 0,4-7-1 16,6-7 7-16,-4-4 12 0,3-4 14 15,1-3-4-15,3-10-11 0,0 0-2 0,0 0-7 16,0 0-5-16,26-27-2 0,-9-1-4 16,3-4-4-16,9-7 0 0,1-3-3 0,3 1-6 15,1 4-2-15,0-3-2 16,-1 5 2-16,-4 7-2 0,-3 5-3 0,0 6 1 15,-5 3-2-15,-4 6-2 0,-2 4 3 16,-2 4 2-16,-13 0 5 0,21 13 9 0,-12 0 7 16,-4 4 11-16,-3 4 7 0,0 5 4 15,-6 6 0-15,3 2-3 0,-7-1-7 16,1 7-3-16,-7-5-6 0,5 1-1 0,-2 0-10 16,1-8-13-16,1-2-55 0,4-5-75 15,-1-6-89-15,3-6-111 0,1-1-220 0,2-8-140 16,0 0 76-16,0 0-474 0,0 0-800 15</inkml:trace>
  <inkml:trace contextRef="#ctx0" brushRef="#br0" timeOffset="75041.55">29072 10513 4026 0,'0'0'49'0,"0"0"9"0,0-13-9 0,0 13 0 15,0 0 15-15,0 0 2 0,0 0 4 16,13-7-9-16,-13 7-1 0,0 0-5 0,22 1-5 16,-22-1-14-16,29 6-2 0,-12 0 2 15,-3-2-10-15,6 1-6 0,-2 3-8 0,-1-3-1 16,1 1-13-16,-2-5-71 0,-4 2-68 15,2 0-73-15,-14-3-69 16,20 0-169-16,-20 0-82 0,0 0 6 0,0 0-167 16,0 0-186-16</inkml:trace>
  <inkml:trace contextRef="#ctx0" brushRef="#br0" timeOffset="75340.35">29181 10489 2580 0,'0'0'24'0,"-23"4"22"0,23-4 18 0,-13 5 27 15,13-5 9-15,-18 12 6 0,9 1 8 0,0-2-4 16,0 6-10-16,-2 1 3 0,-2 5 10 16,0 1 11-16,-4 6 14 0,-2 2 13 15,6-2 1-15,-2-3 10 0,3-3-6 0,0 2 4 16,0-1-2-16,4-5-4 16,1 1 4-16,2-1 10 0,3-3-6 0,0 2-14 15,2-4-18-15,0-15-8 0,2 26 2 16,0-11-7-16,3 0 1 0,4-6-14 0,1 4-11 15,-2-1-10-15,4-3-9 0,-2 1-8 16,5 1-10-16,-4-4 0 0,-11-7-4 16,21 12-9-16,-10-7-11 0,-1 1-26 0,-10-6-47 15,14 4-63-15,-14-4-67 0,23-4-72 16,-23 4-68-16,32-7-66 0,-13-6-226 0,1-1-50 16,6-3 85-16,1-5-457 0,6-1-668 15</inkml:trace>
  <inkml:trace contextRef="#ctx0" brushRef="#br0" timeOffset="75491.03">29691 10609 3561 0,'10'-8'-5'0,"2"0"5"0,-3 3-1 15,0 0-2-15,-9 5 1 0,18-3 2 0,-18 3-2 16,23-1-5-16,-23 1 4 0,18 1-15 16,-6 5-58-16,0 0-58 0,2-2-105 15,-14-4-182-15,18 5-82 0,-11 1 14 0,-7-6 36 16,10 15 277-16</inkml:trace>
  <inkml:trace contextRef="#ctx0" brushRef="#br0" timeOffset="75706.6">29830 10824 2052 0,'-5'14'153'0,"2"-4"26"16,-5 0 11-16,8-10 24 0,-14 28 22 16,7-7 9-16,-4-4-45 0,2 9 12 0,-3 2-14 15,-2 2-19-15,0-2-2 0,3 1-14 16,2-5-25-16,-8 8-1 0,6-10-18 0,2-1-6 15,1-1-10-15,1-4-11 0,-3-7-14 16,10-9-9-16,-7 19-7 0,7-19-24 16,0 0-59-16,-3 9-84 0,3-9-73 0,0 0-79 15,0 0-88-15,29-36-206 0,-8 12 15 16,0-8-23-16,9-6-201 0,1-3-246 16</inkml:trace>
  <inkml:trace contextRef="#ctx0" brushRef="#br0" timeOffset="76090.22">30124 10676 2367 0,'0'0'-34'0,"19"-11"8"0,-19 11 17 16,0 0-3-16,30 0 0 0,-30 0 0 0,32 0 2 16,-32 0-8-16,33 2 11 0,-15 2-2 15,3-3-2-15,-1 5 6 0,-20-6 3 16,31 9-9-16,-13-1 6 0,-7 0 0 15,-1-1 9-15,-2 6-8 0,0 0 21 0,-3 3 10 16,-5-16 29-16,2 33 12 0,-4-12 7 16,-1 1 11-16,-7 8 24 0,2 0 22 15,-1 6 3-15,-3 3 21 0,-4 1 15 0,2 1-6 16,0 4 20-16,-2 0-2 0,2-2 16 16,-3 9-2-16,2-10 10 0,0-5 14 15,2-1 8-15,-4-3 11 0,4-3 13 0,-2-7 3 16,2-1-3-16,4-3 0 0,-3-4-5 15,-1-1-14-15,2-5-22 0,11-9-20 16,-23 7-18-16,10-7-18 0,13 0-25 16,-26-7-10-16,13-1-75 0,0 0-39 0,1-1-23 15,-1-6-95-15,4-3-118 0,-1-3-119 16,8-2-133-16,2 3-229 0,4-6 9 0,10-6 51 16,2 3-506-16,3 0-987 0</inkml:trace>
  <inkml:trace contextRef="#ctx0" brushRef="#br0" timeOffset="76259.17">30576 11193 4091 0,'30'12'2'0,"-2"-4"26"0,0 1 6 15,0-2 26-15,-4 1-6 0,4 0 10 16,-1-1-12-16,1 0-7 0,0 1-9 16,-3-3-8-16,1 3-4 0,-6-2-35 15,3-2-76-15,-7-1-98 0,3-1-122 0,-19-2-230 16,27 0-32-16,-27 0 38 0,0 0-93 15,0 0-14-15</inkml:trace>
  <inkml:trace contextRef="#ctx0" brushRef="#br0" timeOffset="76925.31">26884 12113 2656 0,'0'0'156'0,"0"0"-4"0,0 0 0 16,0 0-13-16,0 0-9 0,-19-20-4 15,19 20 5-15,-11-12 17 0,5 8-12 0,-6-4-7 16,3-1 4-16,-1 5-18 0,-4-4-6 15,-1 5-13-15,-4-1-9 0,-1 1-7 16,-3 0 1-16,2 3-15 0,-3 0-3 0,2 3-12 16,-4 2-5-16,-1 0-7 0,6-1-7 15,1 4-2-15,1 1-2 0,4 1-5 16,4-3-3-16,0 3-2 0,6 3-6 0,-4 0 0 16,6 2 2-16,3-2-4 0,0 4-2 15,3 2-3-15,6-2 0 0,-4 5-1 16,8 2 16-16,-1 1-16 0,2-3 8 0,5 6-3 15,-2-1-8-15,2-1 0 0,-1 2 1 16,-4-9 5-16,2 2-2 0,-4-1 1 16,-3-1 0-16,0-4 23 0,-3 0 24 0,-2-6 23 15,-2 4 13-15,0-1 6 0,-2-12 4 16,-6 18-6-16,0-10-5 0,-3 1-5 0,0-3-7 16,-3 1-9-16,-3-3-8 0,2 2-5 15,13-6-4-15,-34 0-11 0,19 0-1 16,0 0-12-16,15 0-3 0,-30-4-32 0,19-2-48 15,-2 4-56-15,1-5-68 16,3 3-63-16,0-5-70 0,6-4-155 0,-6 1-177 16,9-3 68-16,7 1-468 0,-2-7-720 15</inkml:trace>
  <inkml:trace contextRef="#ctx0" brushRef="#br0" timeOffset="77340.11">27140 12258 3815 0,'0'0'-2'16,"-7"21"18"-16,7-21 8 0,-13 23 10 16,5-8 19-16,-5 0 8 0,-2 5 3 0,6 5-4 15,-6-2 11-15,5-1-5 0,1 1-8 16,4-1-4-16,-1 0-15 0,3 3 1 0,0-8-2 16,3 4 0-16,0-3 0 0,3-1-3 15,2-4-3-15,2 0-8 0,4-3 19 16,5-1-9-16,2-3-2 0,3-3-19 0,3-3 7 15,6-5-7-15,4-1 9 0,3-4-11 16,-1 1 7-16,-1-8-2 0,2 2-8 0,-5 2 14 16,3-4-11-16,-1 2 5 15,-4-3 2-15,-2 5-2 0,-10-1 37 0,1 5 28 16,0 1 15-16,-9 1 3 0,0 1 8 0,-1 2 6 16,-9 4-8-16,0 0 14 15,0 0 8-15,0 0 3 0,0 0-11 0,0 0-3 16,5 34-19-16,-5-34-3 0,-15 47-8 15,4-25-11-15,3 5-6 0,-3 1-11 0,2 0-4 16,1 0-8-16,3-3-3 0,-2-5-13 16,6 3-19-16,-1-5-45 0,2-6-53 15,0 1-66-15,0-13-51 0,10 13-66 0,-1-11-42 16,-9-2-48-16,32-8-92 0,-10-7-87 16,2 1-44-16,2-7-479 0,1 4-752 0</inkml:trace>
  <inkml:trace contextRef="#ctx0" brushRef="#br0" timeOffset="77859.63">27925 12486 3289 0,'12'-8'-67'16,"-3"2"8"-16,-9 6 5 0,14-1 16 0,-14 1 16 16,0 0 23-16,16 16 20 0,-14-4 17 15,5 3 30-15,-4 2-1 0,-1 4 2 16,-4-1-2-16,2 4 1 0,-3 4 5 0,-6 4-3 16,6 0 3-16,-4 0-6 0,-1-4 6 15,3-5 1-15,-2-7 1 0,2 4-5 0,3-7-2 16,-1-8-7-16,3-5-11 0,0 0-1 15,0 0-5-15,0 0-19 0,0 0-20 16,0 0-3-16,22-38-13 0,-4 14-9 0,5-2 0 16,0 2 4-16,2-3-2 0,-2 1 3 15,4 4-3-15,-3-1 6 0,-3 4 5 16,-3 8-4-16,1-2 3 0,-4 6 1 16,-1 0 7-16,-2 6-4 0,-12 1 4 0,21 0 3 15,-21 0-4-15,19 13 1 0,-13 0-4 16,3-2 14-16,-2 10-8 0,-3 0 4 15,0 3 6-15,-4-3 6 0,2 5 6 0,-2-2-2 16,-3 0-1-16,3-7 5 0,-3 0-3 16,1 2 3-16,2-19 11 0,-4 21 11 0,4-21-10 15,0 0 7-15,0 0-1 0,0 0-2 16,0 0-7-16,0 0-17 0,0 0 9 16,39-40-6-16,-23 23-2 0,5 0 5 15,-5-1-10-15,11 3 5 0,-6-2-9 16,1 0-5-16,0 6 16 0,1-2-13 0,-9 5 7 15,4 4-21-15,-4 0 16 0,2 4-12 16,-16 0 20-16,24 4 12 0,-15 4 17 0,0 3 17 16,0 2 2-16,-6-1-8 0,3 5-3 15,-4-1-10-15,-1 5-4 0,1 0-8 16,-2-3 0-16,4 5-4 0,-4-6-14 0,2 3-39 16,0-3-86-16,1-4-103 0,4 1-119 15,0-7-228-15,-4 0-3 0,-3-7 14 0,18 8-289 16,-18-8-318-16</inkml:trace>
  <inkml:trace contextRef="#ctx0" brushRef="#br0" timeOffset="78373.73">29348 12455 2884 0,'5'-10'64'16,"-5"10"28"-16,4-14 27 0,-4 14 6 15,-2-14-23-15,2 14 13 0,0 0 4 16,0 0 23-16,-13-25 10 0,13 25-3 16,-12-8-2-16,1 5-12 0,0-1-9 15,11 4-1-15,-26 0-10 0,11 4-15 0,-2 1 4 16,0 5-2-16,-1 3-5 0,-3 0-7 15,-4 7-5-15,4 5-10 0,1 1-4 0,1 4-7 16,3 4-11-16,-1-2-4 0,4 3-10 16,3 1-3-16,3-4-8 0,3 0 3 0,4 3-8 15,2 1-3-15,1-2-3 0,6-5 0 16,5 6-4-16,2-5-6 0,2-1-30 16,3-2-43-16,9-5-37 0,0-1-37 0,0-8-67 15,2-3-42-15,3-3-69 0,-5-9-118 16,0 0-139-16,-2-4 55 0,2-1-376 0,-8-4-374 15</inkml:trace>
  <inkml:trace contextRef="#ctx0" brushRef="#br0" timeOffset="78690.32">29580 12360 3003 0,'-8'-8'24'0,"8"8"-3"0,0 0-2 15,0 0-1-15,0 0 7 0,0 0-6 16,0 0 4-16,0 0 9 0,44 0-6 15,-28 4-3-15,5 0 0 0,2 0-5 0,-3-3-3 16,3 5-7-16,-2-4-37 0,-7 2-51 16,5-2-75-16,-4-4-75 0,-15 2-120 0,19-4-123 15,-19 4-23-15,0 0 99 16,0 0 339-16</inkml:trace>
  <inkml:trace contextRef="#ctx0" brushRef="#br0" timeOffset="78976.42">29588 12371 1586 0,'-16'2'64'15,"5"4"18"-15,-2-1 16 0,2-1 10 16,2 1-2-16,-3 3 16 0,-3 4 1 16,0-1 2-16,0 2 13 0,0 5 8 0,-3-1 1 15,2 4 4-15,3 2 7 0,-4-1-5 16,8 1-12-16,-5 9-30 0,2-5 8 0,1 9-4 16,2-8-6-16,0 5 1 15,6 0-6-15,-4-5-12 0,5-3 3 0,-2 1-10 16,2-2-3-16,0-3-1 0,1-1-9 15,1 0-7-15,1-4 1 0,1-3-9 16,0-4-1-16,2 3-2 0,1 1-9 0,2-2 1 16,4-3-6-16,-1 3 1 0,-1-5-14 15,5 1 1-15,-1-3-2 0,2 1 2 0,-2 1-11 16,3-4-48-16,-4 3-63 0,6-2-59 16,-8-3-61-16,-10 0-68 0,32-4-113 15,-13-2-138-15,1 0-5 0,1-6-283 0,2 0-308 16</inkml:trace>
  <inkml:trace contextRef="#ctx0" brushRef="#br0" timeOffset="79224.42">30039 12558 2778 0,'6'-9'22'16,"0"2"19"-16,-6 7-2 0,7-8 2 0,-7 8-1 15,0 0 32-15,0 0 29 0,0 0 10 16,0 0 7-16,0 0 3 0,6 38 1 0,-8-14 1 15,-4 10 6-15,-3 7-11 0,-1 5 9 16,-1 0-10-16,-1-1-15 0,0 4-20 16,-3-4 3-16,1 0-13 0,4-4-7 0,2-2-6 15,-2-8-14-15,5-2-39 0,-2-4-78 16,5-8-76-16,2-8-100 0,0-9-124 16,3 11-168-16,-3-11-22 0,21-1-197 15,-21 1-247-15</inkml:trace>
  <inkml:trace contextRef="#ctx0" brushRef="#br0" timeOffset="79492.34">30339 12812 2711 0,'-21'-12'75'16,"21"12"26"-16,-32-1 25 0,12-3 24 0,-6 4 8 16,0 5 17-16,-3-2 1 0,1 1 8 15,4 1 11-15,2-1-6 0,3 3-13 16,0-5-2-16,2 7-2 0,17-9-8 15,-28 8-12-15,17-1-5 0,11-7-13 0,-21 12-7 16,16-3-14-16,5-9-10 0,-12 17-4 16,12-17-8-16,-4 23-6 0,4-10-11 15,0-13-6-15,4 35-7 0,2-16-10 0,2 0-3 16,3 2-8-16,0-1-7 0,0-2-55 16,7-2-82-16,-2-1-93 0,5-6-101 0,-1-5-136 15,10 0-230-15,2-4 38 0,-4-3 68 16,7-2-401-16,4-3-502 0</inkml:trace>
  <inkml:trace contextRef="#ctx0" brushRef="#br0" timeOffset="79641.07">30519 12979 3374 0,'0'0'49'0,"-5"-28"8"16,5 28 3-16,0 0 0 0,0 0-1 16,0 0-4-16,-7-21-6 0,7 21-3 0,0 0-6 15,0 0-10-15,32-7-37 0,-14 7-42 16,-18 0-72-16,51 7-68 0,-27-9-104 0,8 2-237 15,-2 2 13-15,0-2-79 0,6 0 48 16</inkml:trace>
  <inkml:trace contextRef="#ctx0" brushRef="#br0" timeOffset="79874.27">31154 12765 2413 0,'7'-14'161'0,"-7"14"12"0,0 0-11 15,0 0-6-15,11-14-3 0,-11 14-36 0,0 0 5 16,0 0 16-16,0 0 6 0,0 0-15 15,0 0 7-15,-17 75 7 0,5-43-10 16,0 7 7-16,-6 1 3 0,0 14 9 0,-3-7-6 16,0-6-18-16,-2 8-5 0,4-12-9 15,0 1-14-15,0-4-13 0,2-1-9 0,4-10-14 16,-2-2-8-16,8-7-9 0,7-14-24 16,-18 21-49-16,18-21-84 0,0 0-100 15,0 0-84-15,0 0-93 0,0 0-145 16,0 0-43-16,0 0 31 0,37-75-287 0,-17 45-312 15</inkml:trace>
  <inkml:trace contextRef="#ctx0" brushRef="#br0" timeOffset="80494.49">31421 12686 2736 0,'0'0'-23'0,"0"0"4"0,0 0 13 16,0 0 15-16,0 0 18 0,0 0 15 0,0 0 1 15,37 6-7-15,-37-6-2 0,0 0 0 16,0 0-3-16,33 9-1 0,-33-9-4 16,0 0-9-16,26 4 2 0,-26-4-4 0,20 4-1 15,-20-4-4-15,0 0 7 16,23 11-9-16,-23-11 4 0,17 4-7 0,-17-4 3 16,0 0-2-16,0 0 1 0,24 7-2 15,-24-7 4-15,0 0-5 0,0 0 1 0,0 0-5 16,25 10 3-16,-25-10 4 0,0 0-1 15,0 0-5-15,0 0 5 0,24 1-6 16,-24-1 1-16,0 0 2 0,0 0 3 0,0 0 1 16,0 0-2-16,0 0-1 15,30-1-4-15,-30 1 1 0,0 0-2 0,0 0 1 0,0 0 0 16,0 0-4-16,0 0 8 16,0 0-9-16,0 0 3 0,0 0 1 15,0 0 2-15,17 9-1 0,-17-9-4 0,0 0 8 16,0 0-1-16,0 0-4 0,0 0 7 15,0 0-9-15,0 0 7 0,-8 28-1 0,8-28 0 16,0 0 1-16,0 0 6 0,-9 29 4 16,9-29-11-16,-10 18 3 0,10-18-3 15,-9 28 6-15,4-11-2 0,5-17-4 0,-8 37 2 16,5-16 2-16,-7 3 1 16,4 1 13-16,-3 3 9 0,-1-2 13 0,1 6 2 0,-4-4 12 15,3 1 17-15,-4 0 18 16,0-4 15-16,1 1 24 0,-1-2 5 0,-2 0 7 15,4-4 4-15,-6 0-2 0,6-3 4 16,-2-2-9-16,1-6 3 0,-2 4-12 16,15-13-13-16,-24 16-9 0,12-11-11 0,12-5-13 15,-24 8-9-15,24-8-14 0,0 0-10 16,-28 0-10-16,28 0-34 0,0 0-33 0,-26-13-45 16,26 13-60-16,-14-16-62 0,9 5-67 15,5 11-74-15,-7-14-104 0,7 14-132 16,-6-17 22-16,6 17-323 0,0-16-350 15</inkml:trace>
  <inkml:trace contextRef="#ctx0" brushRef="#br0" timeOffset="81606.71">27653 13515 3483 0,'0'0'110'0,"0"0"-7"0,-2 13 3 0,2-13 6 16,0 0 35-16,0 0 10 0,12 13 29 0,-12-13-5 15,31 11-9-15,-11-3-11 0,7 0-16 16,7 3-14-16,-1-2-14 0,-5-3-10 16,1 1-7-16,-1-1-23 0,0 1-10 15,-4-1-6-15,-2-2-9 0,-1 1-17 0,-4 1-59 16,2 0-65-16,-6 1-70 0,0-5-100 16,2 3-92-16,-15-5-165 0,21 3-73 0,-21-3 70 15,19 0-407-15,-19 0-423 0</inkml:trace>
  <inkml:trace contextRef="#ctx0" brushRef="#br0" timeOffset="81994.22">28644 13412 3289 0,'0'0'27'0,"0"0"-6"15,0 0 4-15,0 0 2 0,0 0-6 16,0 0 11-16,19 19 19 0,-19-6 12 0,0 1 3 15,0 11 9-15,-3 7 14 0,-5 1 7 16,0 11 0-16,-3-1 10 0,0 8 4 0,-8 1 22 16,4 4 5-16,-3-3 1 0,-1-14 13 15,1 2 4-15,-2 10 1 0,3-9-15 16,2-4 0-16,2 0-11 0,-2-4-5 16,6-8-10-16,-1-5-5 0,5-2-3 0,-3-2-6 15,5-6-8-15,3-11 5 0,-2 24-1 0,4-13-4 16,0 1 1-16,8 1-13 15,2-4-4-15,3 4-9 0,-1-3 13 0,6-3-16 16,2 6-2-16,5-1-3 0,-4-2-8 16,5-2-5-16,3 5-9 0,-3-5-6 0,-4-1 0 15,-1 1 0-15,3 3-11 0,-9-4-3 16,2-1-23-16,-6-2-54 0,-3-2-54 16,1 3-59-16,-1 1-66 0,-10-6-68 0,18 6-73 15,-18-6-98-15,0 0-215 0,20-4 68 16,-20 4-506-16,23-4-921 0</inkml:trace>
  <inkml:trace contextRef="#ctx0" brushRef="#br0" timeOffset="82373.55">29650 13838 3857 0,'20'5'-20'0,"-10"1"22"15,4 3 34-15,4 1 9 0,-2 8 12 0,3 1 8 16,-1 6 21-16,9 4 22 16,-7 7 20-16,1 3 10 0,1 10 5 0,-3 0-5 15,-3-2 8-15,-5 1-7 0,-4 1 11 16,-2 2 11-16,-5 0-1 0,0 1-11 15,-5 2 0-15,-8 6-14 0,-2 2 9 0,-5-3 1 16,-7-5-8-16,-4-8-12 0,1 3-14 16,-6-5-1-16,0-3-8 0,0-6-16 0,1-3-10 15,6-7-10-15,5-3-12 0,0-7-1 16,9-6-22-16,0-1-45 0,3-2-60 16,12-6-69-16,0 0-82 0,-21-21-68 0,22 4-92 15,5-17-113-15,8-11-199 16,6-17 61-16,8-3-502 0,9-19-942 0</inkml:trace>
  <inkml:trace contextRef="#ctx0" brushRef="#br0" timeOffset="82706.92">30438 13935 3625 0,'21'-8'-44'16,"-3"3"37"-16,-4-3 23 0,2 3 28 15,-16 5 15-15,30-8 11 0,-16 7 4 0,-14 1-5 16,28-4-13-16,-28 4-6 0,32 4 2 15,-32-4-3-15,29 5-19 0,-13-1 25 16,-16-4 1-16,24 13 8 0,-12-4-5 16,-12-9 32-16,15 21 38 0,-15-21 23 15,7 20 11-15,-7-20 17 0,0 0 12 0,0 31 9 16,0-31-7-16,-11 31-10 0,4-14 7 16,7-17 13-16,-17 36-12 0,8-21-13 0,1 3-10 15,4-2-14-15,4-16-22 0,-11 24-14 16,11-24-5-16,0 24-11 0,0-24-10 15,3 29-44-15,-3-29-25 0,18 18-5 0,-4-7-6 16,2-1-18-16,2-7-12 0,6 1-16 16,-3-4-92-16,6 0-110 0,-1-1-53 0,4-2-60 15,-3-2-57-15,0-4-81 16,1-1-205-16,0 3 30 0,-1-3-494 0,-1 1-987 0</inkml:trace>
  <inkml:trace contextRef="#ctx0" brushRef="#br0" timeOffset="90472.61">19026 9122 2219 0,'-16'-8'-4'0,"5"1"21"0,-1 1 13 0,-7 5 2 16,-1 1 21-16,-4-4 29 0,2 1 25 16,-6 2 38-16,-2-5 28 0,2 3 4 0,-4 0 6 15,-2-2-14-15,8 1 10 0,-2 2-1 16,7-3-8-16,1-1 5 0,1 0-25 16,-1 1-21-16,8 1-18 0,-5-4-4 0,4 1-7 15,2 1-7-15,-1-1-11 0,-1 3-11 16,2 0-1-16,11 4-2 0,-17-9-2 0,17 9 3 15,-19-5-2-15,19 5-3 16,-16 0-2-16,16 0 6 0,-21 1 7 0,21-1-5 16,-20 12-1-16,10-11-8 0,-1 7 2 0,0 1 0 15,-1 2 0-15,1 1 9 0,-3 1 8 16,2 0-3-16,3 2 3 0,-3 4-1 16,-1-4 15-16,-3 5 2 0,7 1-4 15,-2-2 0-15,0-1 5 0,2-1-12 0,1 4-6 16,1-2-5-16,1 1-1 0,0 1-8 15,-1-2 0-15,1 6 2 0,5-9-9 0,-3 5-10 16,1 0-7-16,1-5-1 0,1 5 1 16,-1 5-13-16,0-3-20 0,-2-1 1 0,2 5 0 15,1-3-3-15,-1 0-1 16,0 3 0-16,2 1 1 0,-2-2-2 0,2-2 5 16,-2 2-7-16,4 2 1 0,-2-3-2 15,2 1 2-15,2-3 0 0,-1-3-3 16,5 3 2-16,-2-5 2 0,5-2 0 0,3-2-2 15,4-6-2-15,3-2 0 0,-1-5 3 16,8-6-5-16,2 1 4 0,2-9 2 0,3-4-6 16,-3-4 2-16,0 1 0 0,0-5 1 15,-2-2-1-15,-4-4-1 0,2 3 4 0,-3-3-3 16,-4 0 3-16,-5-3-3 0,1 1 5 16,-7 5 0-16,-3-1 2 0,-4 5 2 0,-3-2 3 15,0-2 0-15,-3 3 2 16,-6-3-2-16,3 0-1 0,-4 2 0 0,1 8 0 15,4-2-1-15,-1 5-2 0,3-3 0 16,-6 6-3-16,6-1-1 0,-1 6-5 16,4 7-5-16,-7-19-9 0,7 19-12 0,-4-13-13 15,1 9-18-15,3 4-24 0,0 0-214 16,0-13-74-16,0 13-54 0,0 0-98 0,0 0-176 16,0 0 13-16,0 0-542 0,0 0-1082 15</inkml:trace>
  <inkml:trace contextRef="#ctx0" brushRef="#br0" timeOffset="90757.83">19584 9259 4293 0,'0'0'33'16,"0"0"28"-16,0 0 32 0,-37-14 8 0,37 14 11 15,-30 7 25-15,30-7 4 0,-42 12 20 16,19-2 3-16,2 3 9 0,-8 6 13 15,3-1-14-15,0 5-7 0,-1 3-16 0,6 2-9 16,-6 2-5-16,6 4-9 0,1 0-7 16,1 2-1-16,2 1-14 0,2 1-1 0,2-1-12 15,2 4-10-15,3-1 3 0,1-5-10 16,5-3-8-16,4-2-29 0,4-3-21 16,1 0-39-16,6 0-48 0,2-11-59 15,4 0-83-15,-1-9-84 0,5-7-89 0,7-10-114 16,7-8-189-16,6-10 26 0,4-4-529 15,4-4-1050-15</inkml:trace>
  <inkml:trace contextRef="#ctx0" brushRef="#br0" timeOffset="91173.1">20010 9235 3836 0,'9'-14'-51'0,"-5"7"21"16,-4 7 15-16,0 0 33 0,0 0 44 0,0 0 26 15,7 24-2-15,-7-24 21 0,-2 43 8 16,1-13 6-16,-7 11 7 0,3 3 13 15,-4 2-3-15,-3-2 6 0,-1 1-10 16,6-2-8-16,-5 0-10 0,5-4-12 16,-4-9-9-16,6 0-7 0,0-9-19 0,1-4 1 15,1 0-2-15,3-17-8 0,-2 15-4 16,2-15-7-16,0 0-7 0,0 0-3 0,0 0-5 16,0 0-3-16,49-51-5 0,-27 23-5 15,2 0-1-15,1-6-4 0,5-1-3 16,2-3-1-16,-8 8-4 0,12-5 5 15,-10 8-5-15,1 1 0 0,-4 7 0 0,2 6-2 16,-8 5 4-16,-1 5 9 0,4 8 6 16,-20-5 8-16,33 26 12 0,-16-3 13 15,-4 7 7-15,2 6 13 0,-5 5 15 0,-3 4 4 16,-5 4-6-16,2 1-4 0,-3 5-9 16,-1-3 3-16,0-1 12 0,-1-1 4 0,-3-1-14 15,2-4-10-15,0-5-5 0,-1-8-19 16,1-5-36-16,-2-3-4 0,1-4-12 15,2-4-6-15,-1-6-54 0,2-10-97 0,0 0-68 16,0 0-74-16,0 0-57 0,0 0-65 16,6-58-107-16,3 19-162 0,0-6 60 0,11-12-487 15,-2 3-899-15</inkml:trace>
  <inkml:trace contextRef="#ctx0" brushRef="#br0" timeOffset="91489.7">20861 9225 3574 0,'15'-8'-60'0,"-2"7"36"0,-3-1 16 16,-10 2 10-16,24 0 21 0,-24 0 15 0,26 7 12 16,-7 1-8-16,-1 1 3 0,-4 1 2 15,1 4 17-15,6 1 21 0,-9 2 15 0,4 0 23 16,-9 2 11-16,-2-2 24 0,4 5 14 16,-6-5 12-16,-3 2 13 0,0-2 12 15,0-17 24-15,-12 30 4 0,7-11-1 16,-2-4 13-16,-6-1 9 0,-1 0 3 15,4 1 5-15,-6-2-9 0,1-2-17 0,4 0-62 16,0-1-116-16,11-10-4 0,-18 19-6 16,11-10-5-16,4 4-4 0,3-13-5 0,0 23-7 15,0-10-7-15,7-4-10 0,1 4-10 16,1-6-14-16,7 6-19 0,4-5-16 0,1 0-22 16,0-6-24-16,9-2-28 0,12-4-287 15,-3-7-201-15,12-5-114 0,6-4 16 16,-2-2-718-16,2-6-1268 0</inkml:trace>
  <inkml:trace contextRef="#ctx0" brushRef="#br0" timeOffset="91724.01">21875 9343 4609 0,'0'0'-21'0,"23"15"64"16,-7-2 39-16,4 4 34 0,2 13 26 0,1 2 21 15,1 4 16-15,0 13-2 0,1-1 4 16,-2 11-7-16,-9-1 7 0,0 1-16 15,-5 3 1-15,-5-6-7 0,-3 1-10 0,-4-3-9 16,-5 12-12-16,-5-4-16 0,-2 1-15 16,-8-7-9-16,-1 1-5 0,-6-3-25 0,-11-1-36 15,2-3-35-15,-10-5-66 16,-13 6-82-16,5-10-99 0,-15 2-97 0,-6-5-145 16,-4-5-196-16,17-10 17 0,-5-2 60 15,-7-6-466-15,-2-2-818 0</inkml:trace>
  <inkml:trace contextRef="#ctx0" brushRef="#br0" timeOffset="92022.71">17757 11148 4734 0,'0'0'85'0,"0"0"62"0,39 21 54 15,2-11 19-15,22 3 2 0,27 4-12 16,21 3 14-16,13 5-19 0,25 3 11 16,43 15 5-16,22 4 8 0,16-2-7 0,18 2-13 15,-1 2-23-15,14 3-119 0,1 6-17 16,-6 0-6-16,-10 2-5 0,-20-8-6 0,-19 0-9 16,-23-13-11-16,-52-9-13 0,-10-13-12 15,-15 0-15-15,-32-12-18 0,-7-1-20 0,-7-9-20 16,-6-3-208-16,-18-7-121 0,-5-6-86 15,-2-7-201-15,-12-2 2 0,0-4 44 0,-15 2-496 16,-1-9-974-16</inkml:trace>
  <inkml:trace contextRef="#ctx0" brushRef="#br0" timeOffset="92274.04">19997 11428 4636 0,'47'23'66'0,"8"7"-8"16,19 9-5-16,11 0-5 0,10 2-6 0,3 1 0 15,1-6-1-15,6 1-8 0,2-1-42 16,4 1-35-16,-1-3-44 0,1-2-82 15,2-8-114-15,-11-3-297 0,1-4 51 0,-24-12-23 16,-6-5-195-16,-6-5-235 0</inkml:trace>
  <inkml:trace contextRef="#ctx0" brushRef="#br0" timeOffset="99057.2">11370 13224 4284 0,'-15'8'218'0,"15"-8"22"16,0 0-4-16,0 0-20 0,0 0-23 16,-19 6-11-16,19-6-14 0,0 0-1 0,0 0 0 15,0 0-13-15,-16 9 3 0,16-9-6 16,0 0-17-16,-10 1 2 0,10-1-15 0,0 0-4 16,-9 4-22-16,9-4-6 0,0 0-7 15,-11 16-12-15,11-16-7 0,-7 16-19 0,0-8-34 16,2 5-30-16,1-4-40 0,-5 4-43 15,3-3-49-15,-2 1-49 0,3-1-53 16,-1-1-55-16,-2 2-57 0,3-5-73 16,5-6-252-16,-9 9 48 0,9-9 63 15,0 0-429-15,0 0-629 0</inkml:trace>
  <inkml:trace contextRef="#ctx0" brushRef="#br0" timeOffset="99290.25">11032 13680 3565 0,'0'0'14'0,"0"0"18"0,-11 6 15 16,11-6 12-16,0 0 17 0,0 0 12 0,0 0 6 0,0 0 6 16,0 0-8-16,0 0-5 15,-15 0-13-15,15 0-12 0,0 0 11 0,0 0-38 16,0 0-30-16,0 0-30 0,0 0-31 15,0 0-32-15,0 0-47 0,0 0-62 16,-9 7-79-16,9-7-148 0,-13 7-134 0,13-7 65 16,-6 12-121-16,6-12 6 15</inkml:trace>
  <inkml:trace contextRef="#ctx0" brushRef="#br0" timeOffset="99972.32">11837 15234 3600 0,'-8'-22'251'0,"5"1"-11"0,-3 8-11 16,4 2-15-16,-1 3-7 0,3 8-1 0,-5-11 6 15,5 11-8-15,0 0 4 0,0 0 10 16,0 0 4-16,0 0 6 0,-14 43-14 0,8-13-21 15,-3 14-10-15,1 4-17 0,-5 11-9 16,-2 6-14-16,-2 1-15 0,0 5-11 0,1-2-77 16,0 1-8-16,-2 1-4 0,4-6-2 15,2-1-3-15,0-5-2 0,1-13-2 16,0-3-3-16,6-11 0 0,-4-4-1 16,6-5 0-16,-3-9-2 0,3-2-1 15,3-12 0-15,0 0-3 0,0 0-1 0,0 0-1 16,-12-41 0-16,14 18-1 0,0-11-1 15,4-1-1-15,1-8 0 0,6 0 0 0,-3-2 0 16,4 1-2-16,7-6 1 0,-4 10-2 16,9-5 1-16,-3 15 0 0,-1 1 1 0,-2 4-1 15,0 9-1-15,-1-4 1 0,1 7 0 16,-5 10-1-16,2-3 5 0,-4 12 5 16,-13-6 2-16,28 15 4 0,-11 2 6 15,-2 5 1-15,0 14 5 0,-2 1-1 16,-2 3 1-16,-2 2-2 0,2 7 1 0,-6 0 0 15,0 2-7-15,-3-1-21 0,2 5 0 16,-2-6 0-16,-2-3 0 0,0-4 0 0,0-5 0 16,0-7 0-16,0-2 0 0,0-7 0 15,0-1 0-15,0-3 0 0,0 0 0 0,1-6-60 16,-1-11-26-16,-1 12-28 0,1-12-25 16,0 0-29-16,0 0-309 0,0 0-285 15,19-34 53-15,-1 4-883 0,1 2-1463 0</inkml:trace>
  <inkml:trace contextRef="#ctx0" brushRef="#br0" timeOffset="100339.65">12715 15821 5359 0,'14'-5'20'0,"-4"-3"36"16,-10 8 24-16,15-8 7 0,-15 8 18 0,0 0 8 15,0 0-8-15,19-5-4 0,-19 5-6 16,0 0-7-16,0 0-5 0,0 0-11 0,0 0-8 15,0 0-7-15,-60 25-5 0,33-18-4 16,-5 2-4-16,1 4 9 0,1-4 9 0,-2 3 24 16,2-4 25-16,3 1 7 0,5 2 19 15,-5-3 9-15,11-4 1 0,0-1-58 16,16-3-40-16,-21 14 3 0,9-7 4 16,12-7 4-16,-6 22 0 0,8-13-2 15,2 11-3-15,8-6-2 0,2 5-3 0,5 0-3 16,1 2-5-16,7-3-11 0,3 1-31 15,-6 2 0-15,6 1 0 0,-3-5 0 0,-5-6 0 16,-3 6 0-16,-2-9 0 0,-4 1 0 16,0-2 0-16,-4-1-41 0,0-4-42 0,-9-2-22 15,0 0-25-15,0 0-20 0,0 0-116 16,0 0-356-16,0 0-100 0,0 0 27 16,0 0-807-16,-46-17-1344 0</inkml:trace>
  <inkml:trace contextRef="#ctx0" brushRef="#br0" timeOffset="100492.06">12349 16192 5034 0,'-16'6'66'0,"16"-6"20"16,-25 8 42-16,25-8 30 0,-10 13 22 0,10-13 12 16,0 18 12-16,8-4-7 0,-1 0-9 15,11 2-16-15,2 2-22 0,8 3-18 16,-2-4-33-16,6 1-47 0,2-2-57 0,-2-7-82 16,3 2-110-16,0-3-105 0,-1-1-112 15,-7-5-182-15,-3-2-80 0,-1-2 59 0,1-3-498 16,0 1-885-16</inkml:trace>
  <inkml:trace contextRef="#ctx0" brushRef="#br0" timeOffset="100772.37">13421 15566 5245 0,'-1'-11'221'15,"1"0"-13"-15,0 11-18 0,0 0 11 16,0 0 21-16,0 0 26 0,0 0 4 0,0 0 4 16,14 30-10-16,-12-2-5 0,2 6-153 15,-3 2-20-15,-4 10-1 0,-1 1-6 0,-7 8-7 16,-1 3-5-16,3 1-5 0,-7 1-5 16,-1-3-6-16,4-10-9 0,-4-6-10 15,2-4-16-15,3-3-20 0,7-6-21 16,-2-7-26-16,-1-10-23 0,4 2-34 15,2-7-34-15,2-6-491 0,0 0-100 0,0 0 66 16,33-34-849-16,-12 6-1373 0</inkml:trace>
  <inkml:trace contextRef="#ctx0" brushRef="#br0" timeOffset="101055.6">13903 15735 5250 0,'0'0'32'16,"0"0"70"-16,-11 54 36 0,5-35 8 15,1 3 2-15,-1 5 9 0,-2 1 6 16,6 6-7-16,-1-2-16 0,3-4-2 0,2 2-18 16,1 0-12-16,5 2-15 0,2-8 2 15,2-3-16-15,7-7-6 0,-2-6-1 16,0-2-6-16,-17-6 13 0,36-6 17 0,-16-5 5 16,-1-4-67-16,0-4 0 0,-2-3 2 15,-8-1-2-15,4-5-1 0,-1 2-4 0,-9 0-2 16,-1 3-3-16,-2 5-4 15,-3-9-4-15,-3 6-8 0,-4 7-9 0,-1-3-15 16,2-1-13-16,-6 8-17 0,4-2-21 0,2 4-29 16,0 3-225-16,9 5-201 0,-7-6-181 15,7 6 16-15,0 0 6 0,0 0-584 16,0 0-1119-16</inkml:trace>
  <inkml:trace contextRef="#ctx0" brushRef="#br0" timeOffset="101372.21">14430 15915 4779 0,'0'0'118'0,"0"0"31"16,0 0 25-16,6 15 20 0,-6-15-3 0,-4 19-15 15,4-19-8-15,-2 23-8 0,2-3-17 16,0 1-9-16,2 1-14 0,4 1-20 0,5 3-9 16,-2-2-8-16,4-3-14 15,7-6-13-15,-4-1-2 0,1-6-8 0,1-2 1 16,-2-6-9-16,-16 0 0 0,33-10-7 15,-18-1 20-15,8-2-11 0,-9-5-1 16,4-7 2-16,-3 6 7 0,-2-7 9 0,-1 2-11 16,2-1 1-16,-7-3-25 0,-1 6-10 15,-2-1-2-15,-3 1-8 0,-1 3-4 0,-1 2-7 16,-3 2-26-16,-5-4-75 0,3 8-52 16,-4-1-63-16,1 7-73 0,9 5-83 15,-9-5-102-15,9 5-211 0,0 0 25 0,0 0 73 16,0 0-465-16,-12 24-759 0</inkml:trace>
  <inkml:trace contextRef="#ctx0" brushRef="#br0" timeOffset="101705.66">15045 16043 4500 0,'22'-4'196'0,"-22"4"18"0,0 0 1 15,0 0 5-15,0 0-9 0,0 0-32 16,0 0 0-16,0 0-19 0,0 0 1 15,-2 28-25-15,2-28-6 0,0 32-23 0,2-15-13 16,4 5-26-16,-2 5-28 0,2-7-16 16,3 8-12-16,2-11-6 0,1-2-4 15,0 2-5-15,4-7 2 0,0-3 6 0,0-5-2 16,0-4-2-16,3 0 2 0,2-10 5 16,1-4 3-16,-5 1 8 0,8-6 10 15,-7-7 16-15,5 0 3 0,-4-2 18 0,-3-4 4 16,0 2 4-16,-7-2-2 0,2 4 6 15,-3-2-18-15,-3 4 3 0,-1 1-16 0,-4 8-34 16,-2-6-8-16,0 8-11 0,-1 2-13 16,-7-6-85-16,2 8-69 0,3 6-73 0,-2 0-88 15,-3 1-96-15,10 6-164 0,0 0-99 16,0 0 60-16,0 0-525 0,-30 13-993 16</inkml:trace>
  <inkml:trace contextRef="#ctx0" brushRef="#br0" timeOffset="102009.2">15718 16030 4273 0,'0'0'103'0,"0"0"27"0,0 0 19 16,0 0 23-16,0 0 13 0,0 24 6 0,0-24-16 16,-9 26-11-16,5-7-32 0,2 3-12 15,0 1-8-15,2 3-10 0,2 2-11 0,2-3-12 16,-1 3-7-16,8-2-11 15,-2-6-8-15,3 3-2 0,2-4 4 0,1-3-9 16,0-6 4-16,1-3-10 0,0-1-7 16,-2-6 6-16,-14 0-5 0,34-13 7 15,-17-2-5-15,2-2-4 0,-2-3-7 0,1-8-3 16,1-3-1-16,-5-3-8 0,-1 5-14 16,-3 0-17-16,-3 5-19 0,-4-1-29 0,-3 5-39 15,0-2-40-15,-1 5-65 0,-1-2-72 16,-1 4-71-16,-1-2-140 0,1 8-146 15,3 9 48-15,-7-9-483 0,7 9-785 16</inkml:trace>
  <inkml:trace contextRef="#ctx0" brushRef="#br0" timeOffset="102288.87">16253 16120 4004 0,'5'14'105'0,"-3"-4"32"0,0 3 7 15,0 4 13-15,-1 3 11 0,1 1-6 16,0 5-5-16,2-3-11 0,4 5-15 0,-1-7-11 16,8 1-7-16,-2-2-15 0,6-3-3 15,5 0 9-15,4-7-6 0,-3-3 1 16,3-5-5-16,-8-2 4 0,5-5 2 16,-6-1 0-16,2-11-11 0,-5 2-9 15,0-6-9-15,-2 3-5 0,-5-5-14 0,1 1-23 16,-6-1-21-16,0 2-35 0,-4-1-50 15,0-1-67-15,0 3-78 0,-2-4-93 0,2-3-106 16,-4 7-250-16,1-3 38 0,-6 3 58 16,4-1-449-16,-2 2-663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6929 0 0,'-11'13'218'0'0,"0"2"1"0"0,1 0-1 0 0,0 0 1 0 0,1 1-1 0 0,1 0 1 0 0,1 0-1 0 0,0 1 1 0 0,1 0-1 0 0,1 0 1 0 0,1 0-1 0 0,-4 23 1 0 0,-20 247 1151 0 0,22-228-2769 0 0,2-42-1052 0 0,3-15 1890 0 0,0 2-1195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1 340 580 0 0,'0'0'974'0'0,"5"-2"-802"0"0,50-4 648 0 0,-39 3-710 0 0,-13 2-53 0 0,1 0-13 0 0,13-1 21 0 0,-13 1-16 0 0,1 1-7 0 0,98-25 528 0 0,-23 5-307 0 0,-27 4-181 0 0,52-2 16 0 0,-31 6-56 0 0,-70 12-35 0 0,1-1-1 0 0,-1 0 1 0 0,1 1-1 0 0,-1 0 1 0 0,1 0-1 0 0,6 1 1 0 0,21-1 57 0 0,60-7-41 0 0,-57 7 4 0 0,-33 0-27 0 0,45 3-60 0 0,3-1 84 0 0,1 4-42 0 0,-49-6 17 0 0,0 1 0 0 0,-1-1 0 0 0,1 0 0 0 0,0 1 0 0 0,-1-1 0 0 0,1 0 0 0 0,0 0 0 0 0,-1-1 0 0 0,1 1-1 0 0,0 0 1 0 0,2-1 0 0 0,18-2-30 0 0,30 3 12 0 0,74-11 58 0 0,-34 5-36 0 0,-27 3-44 0 0,46-8 124 0 0,1-1-72 0 0,12 1-91 0 0,-38 5 89 0 0,-17 4 25 0 0,86-5-28 0 0,-66 0-53 0 0,-23 6 119 0 0,23-7-35 0 0,-3 5-12 0 0,-70 2-6 0 0,-9-1 5 0 0,39 1-8 0 0,43 1-5 0 0,-71 0-23 0 0,0 1-1 0 0,24 3 1 0 0,1-1 33 0 0,80-11 391 0 0,-77 7-187 0 0,60-9 0 0 0,-79 6-102 0 0,33 0 0 0 0,55-3 162 0 0,82-9 120 0 0,-103 9-434 0 0,-68 6 49 0 0,0 1 0 0 0,31 3 0 0 0,-41-2-24 0 0,469 60 109 0 0,-456-56-91 0 0,138 27-77 0 0,-90-18 96 0 0,7 1-6 0 0,-9-3-121 0 0,42 0 134 0 0,-103-11-38 0 0,38 3-1 0 0,1 2 1 0 0,-1 2-1 0 0,54 16 1 0 0,-67-12-6 0 0,28 9-17 0 0,94 16 0 0 0,-32-9 25 0 0,-85-17-3 0 0,85 11-1 0 0,-82-18-37 0 0,139 7 113 0 0,-106-12-93 0 0,11 1 22 0 0,158 0-7 0 0,-98-3 53 0 0,175-20-111 0 0,-57-35 45 0 0,-111 14-12 0 0,158-36 112 0 0,-105 33-194 0 0,-84 17 150 0 0,50-16-21 0 0,-55 13-44 0 0,0 6 0 0 0,144-12 1 0 0,-263 38 20 0 0,10 0-6 0 0,0 0 0 0 0,0 1 0 0 0,0 0-1 0 0,15 3 1 0 0,32 1-31 0 0,43 5 8 0 0,-59-6-1 0 0,57 10 0 0 0,-82-10 21 0 0,12 4-8 0 0,88 24 25 0 0,-33-7-17 0 0,148 23-1 0 0,-130-32-8 0 0,95 9 75 0 0,-106-21-81 0 0,11-3 109 0 0,-100 0-66 0 0,1 0-6 0 0,0 1-23 0 0,32-5-32 0 0,-33 3 23 0 0,-14 4-85 0 0,-70 17 139 0 0,27-7-83 0 0,-30 5 46 0 0,10-2-67 0 0,-86 9 0 0 0,-85-5-1361 0 0,219-17 1092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2820 0 0,'-32'4'-200'0'0,"4"-4"-8"0"0,-1 0-28 0 0,7 3 24 0 0,-26 1-84 0 0,26-4 120 0 0,-7 4 52 0 0,7 0-48 0 0</inkml:trace>
  <inkml:trace contextRef="#ctx0" brushRef="#br0" timeOffset="1">83 31 828 0 0,'-32'0'-104'0'0,"7"0"-88"0"0,-1 0 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1320 0 0,'18'-31'1376'0'0,"-17"29"-1321"0"0,1 0 0 0 0,0 0 1 0 0,0 0-1 0 0,0 0 0 0 0,0 1 0 0 0,1-1 0 0 0,-1 1 0 0 0,0 0 0 0 0,1 0 0 0 0,-1 0 1 0 0,1 0-1 0 0,-1 0 0 0 0,3-1 0 0 0,0 1-18 0 0,12-6 145 0 0,0 1 1 0 0,1 1-1 0 0,0 1 1 0 0,36-4-1 0 0,-14 2 23 0 0,405-58 831 0 0,4 38-532 0 0,-400 25-345 0 0,344 6-4870 0 0,-345-2 4121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1820 0 0,'1'7'35'0'0,"1"-1"-1"0"0,-1 0 0 0 0,1 0 1 0 0,1 0-1 0 0,-1 0 1 0 0,1 0-1 0 0,0 0 0 0 0,1-1 1 0 0,-1 1-1 0 0,1-1 1 0 0,0 0-1 0 0,0 0 1 0 0,1 0-1 0 0,-1-1 0 0 0,1 0 1 0 0,0 0-1 0 0,1 0 1 0 0,5 4-1 0 0,12 5 41 0 0,-1-2 0 0 0,1 0-1 0 0,31 9 1 0 0,-51-19-72 0 0,101 33 110 0 0,1-4 1 0 0,150 21 0 0 0,223 1 31 0 0,351-6 117 0 0,12 1 329 0 0,-72-6-4088 0 0,-629-41 3267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31 796 0 0,'-152'-30'4750'0'0,"148"29"-3253"0"0,17 5-1877 0 0,28 5-898 0 0,1-2 0 0 0,-1-2-1 0 0,57 0 1 0 0,-50-8 720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5845 0 0,'0'0'579'0'0,"-3"2"-50"0"0,-12 3-15 0 0,11-4 402 0 0,1 0-510 0 0,0 0-115 0 0,1 0 0 0 0,-1 1 0 0 0,0-1 0 0 0,1 1 1 0 0,-1-1-1 0 0,1 1 0 0 0,0 0 0 0 0,0-1 0 0 0,0 1 1 0 0,-1 0-1 0 0,2 1 0 0 0,-1-1 0 0 0,-2 3 0 0 0,3-2 135 0 0,1 0-226 0 0,0 13 10 0 0,0-13 470 0 0,1 2-427 0 0,1 13 34 0 0,-2-14 7 0 0,23 20 1571 0 0,-20-21-1566 0 0,12 3 205 0 0,14 4 181 0 0,-1-1 1 0 0,2-2-1 0 0,-1-1 0 0 0,37 3 1 0 0,-46-6-415 0 0,26 4 63 0 0,75 8 197 0 0,-96-14-464 0 0,207 10 367 0 0,186-8 178 0 0,-197 5-474 0 0,-130-4-101 0 0,144 23 35 0 0,-152-11-62 0 0,-21-4-10 0 0,72 6 0 0 0,-114-16 5 0 0,36 8 0 0 0,6 1-15 0 0,192 28 29 0 0,-14-3-20 0 0,135 14-46 0 0,20-19 4 0 0,-292-25 56 0 0,118-1 22 0 0,145 6-47 0 0,-165-3 14 0 0,-82-6 18 0 0,47 0-2 0 0,-66 0-32 0 0,112 15-1 0 0,-44-2 10 0 0,32 9 26 0 0,-131-13-191 0 0,0-4 0 0 0,107 0-1 0 0,-162-8-326 0 0,-1-1 0 0 0,0 0 0 0 0,1 0 0 0 0,-1-2 0 0 0,-1 0 0 0 0,1 0 0 0 0,0-1 0 0 0,15-8 0 0 0,-15 4-807 0 0,1 1 0 0 0,-1-2 1 0 0,0 0-1 0 0,-1 0 0 0 0,0-1 0 0 0,17-21 0 0 0,5-12-4276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17742 0 0,'-37'19'-643'0'0,"29"-15"125"0"0,8-1-466 0 0,0-3 999 0 0,0 1 0 0 0,0 0 0 0 0,0-1 0 0 0,0 1 0 0 0,0 0 0 0 0,0-1-1 0 0,0 1 1 0 0,0 0 0 0 0,0-1 0 0 0,0 1 0 0 0,1 0 0 0 0,-1-1 0 0 0,0 1-1 0 0,1-1 1 0 0,-1 1 0 0 0,0 0 0 0 0,1-1 0 0 0,-1 1 0 0 0,0-1 0 0 0,1 1-1 0 0,-1-1 1 0 0,1 1 0 0 0,-1-1 0 0 0,2 1 0 0 0,21 11 211 0 0,34 1-30 0 0,-42-10-151 0 0,307 59 325 0 0,-98-21-286 0 0,744 160-3495 0 0,-860-179 2451 0 0,384 59-2286 0 0,-364-70 2590 0 0,360 13-3859 0 0,-359-25 1772 0 0,-70-6 2252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1425 168 12009 0 0,'42'-82'1476'0'0,"-6"19"3909"0"0,-35 60-4363 0 0,1 0-53 0 0,6-13 4012 0 0,-17 28-4376 0 0,-107 159 1173 0 0,-59 92 45 0 0,-22 33-1162 0 0,-146 316 181 0 0,214-374-496 0 0,-18 48 80 0 0,-29 49 18 0 0,-6-6-444 0 0,161-299 0 0 0,21-29 0 0 0,-4 2 0 0 0,-1-9 0 0 0,3-6-66 0 0,-1 0 1 0 0,1 0-1 0 0,1-1 0 0 0,0 1 1 0 0,1 0-1 0 0,0 0 0 0 0,1-1 1 0 0,3-14-1 0 0,25-117-1251 0 0,-21 106 895 0 0,79-300-7503 0 0,-43 194 561 0 0,-6 36-3668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3468 0 0,'0'0'1100'0'0,"-2"3"-725"0"0,-4 9-10 0 0,4-8 69 0 0,-15 27 1534 0 0,5-8-1185 0 0,7-10-154 0 0,-2 0 1 0 0,1-1-1 0 0,-2 0 0 0 0,0 0 0 0 0,-18 21 0 0 0,0-8 472 0 0,24-24-825 0 0,-1 0 6 0 0,-2 3-238 0 0,5-4-9 0 0,-1 0 0 0 0,1 0 0 0 0,-1 1 0 0 0,1-1 0 0 0,0 0 1 0 0,-1 0-1 0 0,1 0 0 0 0,0 0 0 0 0,-1 0 0 0 0,1 0 0 0 0,-1 0 0 0 0,1 0 0 0 0,0 0 1 0 0,-1 0-1 0 0,1 0 0 0 0,-1 0 0 0 0,1 0 0 0 0,0 0 0 0 0,-1 0 0 0 0,1-1 0 0 0,0 1 0 0 0,-1 0 1 0 0,1 0-1 0 0,0 0 0 0 0,-1-1 0 0 0,1 1 0 0 0,0 0 0 0 0,-1 0 0 0 0,1-1 0 0 0,0 1 1 0 0,-1-1-1 0 0,-14-19 101 0 0,14 18-108 0 0,1 0 0 0 0,-1 0 0 0 0,0-1 0 0 0,1 1 0 0 0,-1 0 0 0 0,1 0 0 0 0,0-1 0 0 0,0 1 0 0 0,0 0 0 0 0,0 0 0 0 0,0-1 0 0 0,0 1 0 0 0,1 0 0 0 0,-1-1 0 0 0,1 1 0 0 0,-1 0 0 0 0,1 0 0 0 0,2-4 0 0 0,-3 6-33 0 0,1-3 27 0 0,-1 0 0 0 0,1 0 0 0 0,0 1 0 0 0,0-1-1 0 0,0 1 1 0 0,1-1 0 0 0,-1 0 0 0 0,1 1 0 0 0,-1 0 0 0 0,1-1 0 0 0,0 1 0 0 0,0 0-1 0 0,0 0 1 0 0,0 0 0 0 0,0 0 0 0 0,1 1 0 0 0,-1-1 0 0 0,0 0 0 0 0,6-1 0 0 0,-2 0 19 0 0,0 1 0 0 0,0 0 0 0 0,1 1 1 0 0,-1 0-1 0 0,1 0 0 0 0,-1 0 0 0 0,11 1 1 0 0,-14 0-33 0 0,0 0 0 0 0,-1 0 1 0 0,1 1-1 0 0,-1-1 0 0 0,1 1 1 0 0,-1 0-1 0 0,0-1 1 0 0,1 1-1 0 0,2 2 0 0 0,2 0 10 0 0,-5-3-2 0 0,1 1 0 0 0,-1 0 0 0 0,1 0 0 0 0,-1 0 0 0 0,0 0 0 0 0,1 0 0 0 0,-1 0 0 0 0,3 3 0 0 0,4 1 87 0 0,-7-4-56 0 0,-1 1 1 0 0,1-1-1 0 0,-1 1 1 0 0,0-1-1 0 0,0 1 0 0 0,1 0 1 0 0,-1-1-1 0 0,0 1 1 0 0,0 0-1 0 0,-1 0 0 0 0,1 0 1 0 0,0 0-1 0 0,0 2 1 0 0,0-1 38 0 0,0-1 723 0 0,-1 1-459 0 0,0-2-288 0 0,0 0-1 0 0,0 0 1 0 0,0 0 0 0 0,0 0 0 0 0,0 0-1 0 0,0-1 1 0 0,-1 1 0 0 0,1 0-1 0 0,0 0 1 0 0,-1 0 0 0 0,1 0-1 0 0,0-1 1 0 0,-1 1 0 0 0,1 0 0 0 0,-1 0-1 0 0,1-1 1 0 0,-2 2 0 0 0,-14 5-2557 0 0,9-7 641 0 0,0 0-1 0 0,0 0 1 0 0,-13-2 0 0 0,11 1 1062 0 0,-17-3-4345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62 11701 0 0,'4'-2'98'0'0,"0"0"1"0"0,0 1-1 0 0,0-1 0 0 0,1 1 1 0 0,-1 0-1 0 0,0 0 0 0 0,1 1 0 0 0,-1-1 1 0 0,0 1-1 0 0,1 0 0 0 0,-1 0 1 0 0,0 1-1 0 0,6 0 0 0 0,-5 0 318 0 0,-2 0-222 0 0,1 1 10 0 0,-1 0 0 0 0,0 0 1 0 0,0 0-1 0 0,0 0 1 0 0,0 0-1 0 0,5 5 0 0 0,-6-4 1177 0 0,-7 1-1201 0 0,-14 11 9 0 0,14-11 521 0 0,-2-6-491 0 0,-23-6 1 0 0,23 6 10 0 0,7 2-217 0 0,0 0 0 0 0,0-1 0 0 0,0 1-1 0 0,0 0 1 0 0,-1-1 0 0 0,1 1 0 0 0,0 0-1 0 0,0-1 1 0 0,0 1 0 0 0,0 0-1 0 0,0-1 1 0 0,-1 1 0 0 0,1 0 0 0 0,0 0-1 0 0,0-1 1 0 0,-1 1 0 0 0,1 0 0 0 0,0 0-1 0 0,0-1 1 0 0,-1 1 0 0 0,1 0 0 0 0,0 0-1 0 0,-1 0 1 0 0,1-1 0 0 0,0 1 0 0 0,-1 0-1 0 0,1 0 1 0 0,-1 0 34 0 0,0-1-1 0 0,0 1 0 0 0,1-1 1 0 0,-1 1-1 0 0,0 0 1 0 0,1-1-1 0 0,-1 1 1 0 0,0-1-1 0 0,1 0 1 0 0,-1 1-1 0 0,1-1 1 0 0,-1 0-1 0 0,1 1 1 0 0,-1-1-1 0 0,1 0 1 0 0,-1 0-1 0 0,-3-10 263 0 0,3 9-9 0 0,-3-17 1367 0 0,4 15-1370 0 0,-2-11-39 0 0,1 11 508 0 0,1 1-633 0 0,-2-7-29 0 0,1 8 110 0 0,-15 33-13041 0 0,13-24 9914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5989 0 0,'0'0'505'0'0,"-2"-2"61"0"0,-5-9 143 0 0,6 0 5591 0 0,1 12-6230 0 0,77 28-512 0 0,-71-25 82 0 0,0 0 1 0 0,-1 0 0 0 0,1 0-1 0 0,-1 0 1 0 0,1 1-1 0 0,4 6 1 0 0,4 2-3297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218 243 9501 0 0,'0'0'121'0'0,"-1"3"-11"0"0,1-2-30 0 0,0 0 1 0 0,-1 0-1 0 0,1 0 0 0 0,0-1 0 0 0,0 1 1 0 0,0 0-1 0 0,0 0 0 0 0,0 0 0 0 0,0 0 1 0 0,0 0-1 0 0,0 0 0 0 0,0 0 0 0 0,0 0 0 0 0,0 0 1 0 0,0 0-1 0 0,1-1 0 0 0,-1 1 0 0 0,0 0 1 0 0,1 0-1 0 0,-1 0 0 0 0,1 0 0 0 0,-1-1 1 0 0,1 1-1 0 0,-1 0 0 0 0,1 0 0 0 0,0-1 0 0 0,-1 1 1 0 0,1-1-1 0 0,1 2 0 0 0,1 0-11 0 0,0 0 0 0 0,0-1 0 0 0,0 1 0 0 0,0-1-1 0 0,0 1 1 0 0,0-1 0 0 0,0 0 0 0 0,1 0 0 0 0,3 0 0 0 0,126 17 1388 0 0,-80-9-1213 0 0,82 17 124 0 0,257 48 346 0 0,-332-65-591 0 0,234 17 895 0 0,-279-25-950 0 0,72 3 662 0 0,0-4-1 0 0,0-4 1 0 0,138-23-1 0 0,-138 12-417 0 0,53-11 47 0 0,-53 7-247 0 0,88-23 107 0 0,-140 35-180 0 0,-25 6-22 0 0,1-2 0 0 0,19-5 0 0 0,-5-1 14 0 0,0 2 0 0 0,38-6-1 0 0,5-1-67 0 0,-46 8 14 0 0,2 0 25 0 0,0 0 1 0 0,33-3 0 0 0,-42 7 4 0 0,19-3-15 0 0,135 20-52 0 0,-79-7 80 0 0,-40-5-20 0 0,-46-2-24 0 0,39 2 58 0 0,-39-2-22 0 0,0 0-18 0 0,11 1 2 0 0,-12-1 19 0 0,-13-6-267 0 0,7 3 253 0 0,-14-7-12 0 0,0 2 1 0 0,0-1-1 0 0,-21-4 1 0 0,-264-68 36 0 0,235 65-67 0 0,-108-9 0 0 0,21 3 68 0 0,46 9-30 0 0,-13-3 63 0 0,-71-8 27 0 0,89 13-52 0 0,-192-5-65 0 0,-86 41 15 0 0,4 30 146 0 0,371-55-127 0 0,-179 35 36 0 0,-53 7 12 0 0,63-18-40 0 0,163-23-10 0 0,-32 5-3 0 0,2-3 16 0 0,38-3 9 0 0,0-1-4 0 0,-13 3 9 0 0,13-3 130 0 0,0 1-46 0 0,-13 2 32 0 0,13-3 363 0 0,0 0-344 0 0,0 0 987 0 0,5 1-602 0 0,17 1-511 0 0,26 3-27 0 0,174 21 229 0 0,-21-6-182 0 0,145 31 26 0 0,-91-12-60 0 0,-31-18 5 0 0,9 1 7 0 0,-195-18-31 0 0,-13-2 0 0 0,146 11-18 0 0,-15-2 6 0 0,-77-3-9 0 0,414 11 13 0 0,-309-29 25 0 0,-17 1 174 0 0,-140 6-120 0 0,-22 3-70 0 0,1-1-1 0 0,-1 1 0 0 0,0 0 0 0 0,1 0 0 0 0,-1-1 0 0 0,1 1 1 0 0,-1 0-1 0 0,1 0 0 0 0,-1 1 0 0 0,0-1 0 0 0,1 0 0 0 0,2 1 1 0 0,28 1 113 0 0,40-1 0 0 0,-67-1-161 0 0,-1-1-58 0 0,13-1-101 0 0,-13 1-152 0 0,-12-2-3653 0 0,-139-43-6712 0 0,93 34 5378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13145 0 0,'21'-50'2582'0'0,"-20"47"-1732"0"0,2 2-21 0 0,0-4-658 0 0,-2 5-64 0 0,-1 0 0 0 0,1 0 0 0 0,-1 0 0 0 0,1 0 0 0 0,0 0 0 0 0,-1 0 0 0 0,1 0 0 0 0,-1 0 0 0 0,1 1 0 0 0,-1-1 0 0 0,1 0-1 0 0,-1 0 1 0 0,1 0 0 0 0,-1 1 0 0 0,1-1 0 0 0,-1 0 0 0 0,1 0 0 0 0,-1 1 0 0 0,1-1 0 0 0,-1 0 0 0 0,1 1 0 0 0,-1-1 0 0 0,0 1-1 0 0,1-1 1 0 0,-1 0 0 0 0,0 1 0 0 0,1-1 0 0 0,-1 1 0 0 0,0-1 0 0 0,1 1 0 0 0,14 24 479 0 0,-1-1 0 0 0,16 40 0 0 0,23 71 798 0 0,34 141 567 0 0,-28-79-834 0 0,42 160 618 0 0,-14-44-540 0 0,-81-295-1677 0 0,0 0-1 0 0,13 22 1 0 0,-18-38-564 0 0,5-10-2082 0 0,-5 6 2978 0 0,6-6-550 0 0,0-1 1 0 0,-1-1 0 0 0,-1 1 0 0 0,0-1 0 0 0,0 0 0 0 0,4-12-1 0 0,24-103-7022 0 0,-12 56 194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4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1315 8 13737 0 0,'-4'0'-351'0'0,"-3"-3"227"0"0,4 2 98 0 0,0 0 0 0 0,0 1 0 0 0,0-1 0 0 0,0 0 1 0 0,0 1-1 0 0,0 0 0 0 0,0-1 0 0 0,-1 2 0 0 0,1-1 0 0 0,-6 1 0 0 0,-23 4 45 0 0,-1 3 0 0 0,1 0 1 0 0,1 2-1 0 0,-48 21 0 0 0,14 1 72 0 0,-69 45 0 0 0,32-10-307 0 0,4 5 1 0 0,2 4-1 0 0,4 4 1 0 0,-89 99-1 0 0,133-127-750 0 0,-141 160-5016 0 0,138-147 4869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4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50 10181 0 0,'-32'-3'1208'0'0,"16"-5"-324"0"0,10-4-792 0 0,38-10-5684 0 0,-10 18 2935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4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8073 0 0,'0'0'340'0'0,"3"-23"16"0"0,4 12 220 0 0,18-8-336 0 0,-6 4-16 0 0,6 7-60 0 0,10-7-280 0 0,7 0-344 0 0,2-4-676 0 0,7-1-800 0 0,3 5-1 0 0,0 4 709 0 0,3-1 296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4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1170 6309 0 0,'8'-8'458'0'0,"0"0"0"0"0,0 0 1 0 0,13-8-1 0 0,14-13 813 0 0,-18 16-889 0 0,0 0 0 0 0,1 1 0 0 0,0 1 0 0 0,1 1 0 0 0,23-10 1 0 0,7-4-247 0 0,76-37-4491 0 0,-42 16 927 0 0,-46 26 2269 0 0</inkml:trace>
  <inkml:trace contextRef="#ctx0" brushRef="#br0" timeOffset="1">1131 644 6361 0 0,'62'-44'2564'0'0,"-44"30"-1544"0"0,33-20 1 0 0,-13 15-487 0 0,74-27 0 0 0,44-2-3173 0 0,-37 13-1520 0 0,-72 20 3039 0 0</inkml:trace>
  <inkml:trace contextRef="#ctx0" brushRef="#br0" timeOffset="2">2271 263 7013 0 0,'16'-8'933'0'0,"0"-1"0"0"0,-1 0 0 0 0,0-1 0 0 0,20-19 0 0 0,-22 19-509 0 0,58-33 1270 0 0,-65 39-1607 0 0,1 0 0 0 0,0 1 0 0 0,0 0 0 0 0,0 0 0 0 0,12-3 0 0 0,24-10-394 0 0,6-5-706 0 0,-33 14 79 0 0,0 0-1 0 0,19-11 1 0 0,25-17-3170 0 0,-30 17 2129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4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7537 0 0,'30'-44'905'0'0,"-28"42"-667"0"0,2-3 33 0 0,-3 4-243 0 0,0 1 0 0 0,-1 0 0 0 0,1 0-1 0 0,-1-1 1 0 0,1 1 0 0 0,0 0-1 0 0,-1-1 1 0 0,1 1 0 0 0,-1-1 0 0 0,0 1-1 0 0,1-1 1 0 0,-1 1 0 0 0,1-1-1 0 0,-1 1 1 0 0,0-1 0 0 0,1 1-1 0 0,0-2 1 0 0,4-13-942 0 0,1 6-4846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538 348 4404 0 0,'0'-6'905'0'0,"3"-51"2547"0"0,1 11 954 0 0,-2 39-3906 0 0,-2-21 1960 0 0,-8-60 3101 0 0,6 78-4975 0 0,0-1 0 0 0,0 1 0 0 0,-1 1 0 0 0,-1-1 0 0 0,-4-10 0 0 0,6 16-388 0 0,0 1 0 0 0,0-1 1 0 0,0 1-1 0 0,-1-1 0 0 0,0 1 0 0 0,1 0 0 0 0,-1 0 0 0 0,0 0 0 0 0,-1 1 0 0 0,1-1 1 0 0,0 1-1 0 0,-1-1 0 0 0,-4-1 0 0 0,-1 3 433 0 0,2 1-505 0 0,-1 0 0 0 0,1 1-1 0 0,-1 1 1 0 0,1-1-1 0 0,0 1 1 0 0,0 0 0 0 0,-1 0-1 0 0,1 1 1 0 0,1 0 0 0 0,-1 1-1 0 0,-7 4 1 0 0,-6 6-51 0 0,1 1 1 0 0,0 2-1 0 0,1 0 0 0 0,1 0 1 0 0,0 2-1 0 0,-16 23 0 0 0,-4 13 48 0 0,-33 64 0 0 0,50-80-94 0 0,1 1 0 0 0,2 0 0 0 0,2 2 0 0 0,2 0 0 0 0,1 0 0 0 0,3 1 0 0 0,-5 45 0 0 0,13-82-49 0 0,0 13-48 0 0,0 30-1 0 0,1-45-3 0 0,1 0-1 0 0,-1 0 1 0 0,1 0-1 0 0,0 0 0 0 0,0 0 1 0 0,0 0-1 0 0,0 0 1 0 0,1 0-1 0 0,-1 0 1 0 0,1-1-1 0 0,0 1 1 0 0,0-1-1 0 0,4 5 0 0 0,-4-6-147 0 0,-1-1 0 0 0,1 0 0 0 0,0 0 0 0 0,0 0 0 0 0,0 0 0 0 0,0 0 0 0 0,0 0 0 0 0,0 0 0 0 0,0-1 0 0 0,0 1 0 0 0,0-1 0 0 0,0 0 0 0 0,0 1 0 0 0,0-1 0 0 0,0 0 0 0 0,0 0 0 0 0,1-1 0 0 0,-1 1 0 0 0,0 0 0 0 0,0-1 0 0 0,4 0 0 0 0,3-2-820 0 0,1 0-1 0 0,-1-1 1 0 0,10-5 0 0 0,8-5-3105 0 0,25-17-1 0 0,-10 1-4395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38 348 16069 0 0,'-38'8'1329'0'0,"42"-19"-1157"0"0,-1 1-121 0 0,-2 4-21 0 0,1 1 0 0 0,0 0 0 0 0,0-1 0 0 0,0 1 0 0 0,0 0 0 0 0,1 0 0 0 0,0 0 0 0 0,0 1 0 0 0,1-1 0 0 0,6-7 0 0 0,46-43 1362 0 0,77-58 1 0 0,-115 99-1157 0 0,0 1 1 0 0,1 2-1 0 0,0 0 1 0 0,1 0-1 0 0,0 2 1 0 0,1 1-1 0 0,0 0 1 0 0,0 2-1 0 0,25-5 1 0 0,-43 10-194 0 0,1 1 1 0 0,-1-1-1 0 0,1 1 1 0 0,-1 0 0 0 0,1 0-1 0 0,-1 0 1 0 0,0 1-1 0 0,1-1 1 0 0,-1 1-1 0 0,4 1 1 0 0,2 0 45 0 0,-3 0-25 0 0,-1-1 0 0 0,0 1-1 0 0,0 0 1 0 0,0 1-1 0 0,0-1 1 0 0,0 1-1 0 0,-1 0 1 0 0,1 0-1 0 0,-1 0 1 0 0,0 1 0 0 0,1 0-1 0 0,-2 0 1 0 0,1 0-1 0 0,4 6 1 0 0,2 4 151 0 0,-1 0 0 0 0,-1 0-1 0 0,9 21 1 0 0,-6-7 70 0 0,-2 0 0 0 0,0 0-1 0 0,5 32 1 0 0,8 90 557 0 0,0 224 657 0 0,-21-216-3585 0 0,-1-153-452 0 0,2 1 3323 0 0,25-53-21792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46 15921 0 0,'-3'-26'326'0'0,"-1"23"0"0"0,-11-10 120 0 0,11 10 65 0 0,0 3-399 0 0,0 0 1 0 0,0 0-1 0 0,0 1 1 0 0,0 0 0 0 0,0 0-1 0 0,0 0 1 0 0,-6 2 0 0 0,-1 1 57 0 0,-3 1 75 0 0,1 1 0 0 0,0 0 1 0 0,0 1-1 0 0,0 0 0 0 0,1 1 0 0 0,-17 14 0 0 0,1-2 75 0 0,-199 154 1318 0 0,43-29-1407 0 0,165-132-549 0 0,-52 37-1006 0 0,22-22-3308 0 0,47-27 2421 0 0</inkml:trace>
  <inkml:trace contextRef="#ctx0" brushRef="#br0" timeOffset="1">845 111 10721 0 0,'29'-4'-148'0'0,"-7"4"24"0"0,-3 0-4 0 0,7 8-312 0 0,-17 0-920 0 0,-6 18-3641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6977 0 0,'-2'3'6'0'0,"-27"45"1079"0"0,24-33-756 0 0,1 0-1 0 0,1 0 1 0 0,0 0 0 0 0,1 0-1 0 0,1 1 1 0 0,1 29 0 0 0,-1-2 75 0 0,0-32-489 0 0,-1 0 0 0 0,1-1 1 0 0,-2 1-1 0 0,1 0 0 0 0,-2-1 0 0 0,1 0 1 0 0,-1 0-1 0 0,-11 19 0 0 0,10-24 114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4808 0 0,'-3'19'154'0'0,"3"-15"228"0"0,0 0-176 0 0,3 11-2 0 0,-3-11 389 0 0,0-1-409 0 0,0 32 618 0 0,0-31-615 0 0,0-1-124 0 0,0 10-15 0 0,0-10-11 0 0,-1 0-6 0 0,-1 5-27 0 0,0 0 102 0 0,-1 0-1 0 0,1-1 0 0 0,-1 0 0 0 0,-5 8 0 0 0,-16 25 331 0 0,21-37-418 0 0,2-1-548 0 0,-4 5 122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 6173 0 0,'-4'0'799'0'0,"-14"-4"3998"0"0,15 10-3868 0 0,-3 11 20 0 0,1 1-1 0 0,0-1 1 0 0,-2 23 0 0 0,-21 174 3620 0 0,19-167-5030 0 0,8-44-451 0 0,61-56-14661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11541 0 0,'3'2'45'0'0,"15"13"678"0"0,-18-14-637 0 0,1-1 0 0 0,0 1 0 0 0,-1 0 1 0 0,1-1-1 0 0,-1 1 0 0 0,1 0 1 0 0,-1-1-1 0 0,1 1 0 0 0,-1 0 0 0 0,0 0 1 0 0,1 0-1 0 0,-1-1 0 0 0,0 1 1 0 0,0 0-1 0 0,0 0 0 0 0,1 0 0 0 0,-1 0 1 0 0,0 0-1 0 0,0-1 0 0 0,0 1 1 0 0,0 0-1 0 0,-1 0 0 0 0,1 0 1 0 0,0 0-1 0 0,0 0 0 0 0,0-1 0 0 0,-1 2 1 0 0,-3 6 72 0 0,-1 0 1 0 0,0-1-1 0 0,0 1 1 0 0,-1-1 0 0 0,0 0-1 0 0,0-1 1 0 0,-12 11-1 0 0,-31 21 377 0 0,36-26-859 0 0,-1-1 1 0 0,0 0-1 0 0,-26 14 0 0 0,19-18-2902 0 0,17-5 1007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4 10345 0 0,'2'-2'321'0'0,"-2"2"-280"0"0,0 0-1 0 0,0 0 1 0 0,0 0-1 0 0,0 0 1 0 0,0 0-1 0 0,0 0 1 0 0,0-1-1 0 0,0 1 1 0 0,1 0-1 0 0,-1 0 1 0 0,0 0 0 0 0,0 0-1 0 0,0 0 1 0 0,0 0-1 0 0,0 0 1 0 0,0 0-1 0 0,0 0 1 0 0,0 0-1 0 0,0 0 1 0 0,0-1-1 0 0,1 1 1 0 0,-1 0-1 0 0,0 0 1 0 0,0 0-1 0 0,0 0 1 0 0,0 0-1 0 0,0 0 1 0 0,0 0-1 0 0,0 0 1 0 0,0 0-1 0 0,1 0 1 0 0,-1 0-1 0 0,0 0 1 0 0,0 0-1 0 0,0 0 1 0 0,0 0-1 0 0,0 0 1 0 0,0 0 0 0 0,0 0-1 0 0,1 0 1 0 0,-1 0-1 0 0,0 0 1 0 0,0 1-1 0 0,0-1 1 0 0,0 0-1 0 0,0 0 1 0 0,0 0-1 0 0,0 0 1 0 0,0 0-1 0 0,0 0 1 0 0,0 0-1 0 0,1 0 1 0 0,-1 0-1 0 0,0 0 1 0 0,0 0-1 0 0,0 1 1 0 0,0-1-1 0 0,-1 10 624 0 0,-7 20-960 0 0,6-25 569 0 0,-47 140 879 0 0,-9 36-421 0 0,55-168-686 0 0,-5 13 84 0 0,2 0-1 0 0,1 1 1 0 0,-2 43 0 0 0,7-68-119 0 0,0 0 0 0 0,1 1 1 0 0,-1-1-1 0 0,0 0 0 0 0,1 0 0 0 0,-1 0 0 0 0,1 0 0 0 0,0 0 0 0 0,-1 0 1 0 0,1 0-1 0 0,0 0 0 0 0,0 0 0 0 0,0 0 0 0 0,1 0 0 0 0,-1 0 0 0 0,0-1 1 0 0,1 1-1 0 0,2 2 0 0 0,-3-4-5 0 0,0 1 0 0 0,0 0-1 0 0,0 0 1 0 0,0-1 0 0 0,0 1 0 0 0,0-1 0 0 0,1 1 0 0 0,-1-1 0 0 0,0 1 0 0 0,0-1 0 0 0,1 0-1 0 0,-1 0 1 0 0,0 1 0 0 0,2-1 0 0 0,1 0 8 0 0,8-1 26 0 0,13-9-16 0 0,-1 0-1 0 0,0-2 1 0 0,0-1-1 0 0,-1 0 1 0 0,25-22-1 0 0,109-94 580 0 0,-152 124-555 0 0,32-30 671 0 0,48-60-1 0 0,-38 39 268 0 0,37-56 2198 0 0,-79 106-2820 0 0,0 0 0 0 0,-1-1 0 0 0,5-11-1 0 0,-1 3 2479 0 0,-13 24-2622 0 0,-77 162 456 0 0,-93 253-25 0 0,89-220-413 0 0,-132 226 0 0 0,216-426-232 0 0,-8 15 19 0 0,-1-2-1 0 0,0 1 1 0 0,-27 30 0 0 0,35-45-14 0 0,0-1 0 0 0,-1 1 1 0 0,1-1-1 0 0,-1 0 0 0 0,1 0 1 0 0,-1-1-1 0 0,-7 3 0 0 0,8-3 32 0 0,-8-4-14 0 0,-3-1-13 0 0,0-1-1 0 0,0 0 0 0 0,1-2 0 0 0,0 1 0 0 0,0-2 1 0 0,-17-12-1 0 0,-68-81-14 0 0,81 81-10 0 0,10 12-56 0 0,1 1-1 0 0,0-1 0 0 0,0 0 1 0 0,1-1-1 0 0,0 1 0 0 0,1-1 0 0 0,0 0 1 0 0,0 0-1 0 0,1 0 0 0 0,0-1 1 0 0,-2-9-1 0 0,4 11-168 0 0,1 1 1 0 0,-1 0-1 0 0,1 0 1 0 0,1 0-1 0 0,-1 0 1 0 0,1 0-1 0 0,0 0 1 0 0,1 0-1 0 0,0 0 1 0 0,0 0-1 0 0,0 1 1 0 0,1-1-1 0 0,0 0 1 0 0,0 1-1 0 0,1 0 1 0 0,4-6-1 0 0,2-1-643 0 0,0 1 0 0 0,1 1 0 0 0,0 0 0 0 0,1 1 0 0 0,0 0 0 0 0,20-13 0 0 0,-5 6-1779 0 0,1 2 0 0 0,37-15 1 0 0,-9 10-3782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14997 0 0,'109'-50'379'0'0,"-18"9"178"0"0,-48 27-571 0 0,-42 13-28 0 0,0 1 1 0 0,0 0 0 0 0,1-1-1 0 0,-1 1 1 0 0,0 0 0 0 0,0 0-1 0 0,0 0 1 0 0,1 0 0 0 0,-1 0-1 0 0,0 0 1 0 0,0 0 0 0 0,0 0-1 0 0,1 0 1 0 0,-1 1 0 0 0,0-1-1 0 0,0 0 1 0 0,1 1 0 0 0,2 1-149 0 0,-3-2 88 0 0,0 0-1 0 0,0 0 1 0 0,0 0 0 0 0,0 0 0 0 0,0 1 0 0 0,0-1-1 0 0,0 0 1 0 0,0 1 0 0 0,0-1 0 0 0,0 1 0 0 0,0-1-1 0 0,0 1 1 0 0,0-1 0 0 0,0 1 0 0 0,0 0 0 0 0,1 1-1 0 0,0 0-348 0 0,-1-2 264 0 0,0 1 0 0 0,0 0 1 0 0,0 0-1 0 0,0-1 0 0 0,0 1 1 0 0,0 0-1 0 0,-1 0 0 0 0,1 0 0 0 0,0 0 1 0 0,0 0-1 0 0,-1 0 0 0 0,1 0 0 0 0,-1 0 1 0 0,1 0-1 0 0,-1 0 0 0 0,1 0 1 0 0,-1 2-1 0 0,2 2-467 0 0,5 9-1680 0 0,-4 0 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8905 0 0,'-5'10'818'0'0,"-1"1"0"0"0,0-1 0 0 0,-11 13 1 0 0,9-12-178 0 0,6-8 149 0 0,2-2-724 0 0,0 0 0 0 0,0 0 0 0 0,0 0 1 0 0,0 0-1 0 0,0 0 0 0 0,-1 0 0 0 0,1-1 1 0 0,0 1-1 0 0,0 0 0 0 0,-1 0 0 0 0,1 0 1 0 0,-1 0-1 0 0,1-1 0 0 0,0 1 0 0 0,-1 0 1 0 0,0 1-1 0 0,-9 13 897 0 0,-73 145 2631 0 0,49-95-3511 0 0,32-58 304 0 0,-9 31-7232 0 0,10-34 4543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2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0 9905 0 0,'0'0'-114'0'0,"6"3"-81"0"0,32 11 101 0 0,-17-6 108 0 0,-1 0 1 0 0,0 2-1 0 0,0 0 1 0 0,-1 1-1 0 0,-1 1 0 0 0,0 1 1 0 0,0 0-1 0 0,-1 2 1 0 0,-1 0-1 0 0,23 27 1 0 0,-17-16 147 0 0,-2 1-1 0 0,0 1 1 0 0,-2 1-1 0 0,-1 1 1 0 0,-1 0 0 0 0,17 47-1 0 0,-16-26 171 0 0,-2 1 0 0 0,-2 0 0 0 0,-3 1 0 0 0,-2 1-1 0 0,-2 0 1 0 0,-3 0 0 0 0,-2 0 0 0 0,-8 77 0 0 0,1-80-75 0 0,-3 1 1 0 0,-1-1 0 0 0,-3-1 0 0 0,-2 0-1 0 0,-2-1 1 0 0,-40 80 0 0 0,41-100-187 0 0,-1-2 1 0 0,0 0-1 0 0,-2 0 0 0 0,-1-2 1 0 0,-2-1-1 0 0,0 0 1 0 0,-1-2-1 0 0,-1-1 1 0 0,-2 0-1 0 0,0-2 1 0 0,0-1-1 0 0,-32 15 1 0 0,4-7-68 0 0,-82 26 1 0 0,-62 7-1515 0 0,77-24-1433 0 0,32-12-3133 0 0,67-18 4200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4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1273 6085 0 0,'0'0'1721'0'0,"-6"2"-954"0"0,-23 11 2521 0 0,38-8-2423 0 0,490 241 5536 0 0,-373-186-5762 0 0,1-6 0 0 0,147 42-1 0 0,-169-68-424 0 0,1-4-1 0 0,1-5 1 0 0,1-4-1 0 0,187 1 1 0 0,-228-18-138 0 0,0-3 1 0 0,72-15 0 0 0,-116 16-13 0 0,0-2 1 0 0,0 0-1 0 0,0-1 1 0 0,-1-2 0 0 0,0 0-1 0 0,0-1 1 0 0,31-21-1 0 0,-43 24-35 0 0,-1 0 0 0 0,1-1-1 0 0,-1 0 1 0 0,-1 0-1 0 0,1-1 1 0 0,-2 0 0 0 0,1 0-1 0 0,-1-1 1 0 0,-1 0-1 0 0,1-1 1 0 0,-2 1-1 0 0,0-1 1 0 0,0 0 0 0 0,-1 0-1 0 0,0-1 1 0 0,4-21-1 0 0,-5 8-3 0 0,-1 0-1 0 0,-2-1 0 0 0,0 1 1 0 0,-1 0-1 0 0,-2 0 0 0 0,-1-1 0 0 0,-8-28 1 0 0,-5-7 18 0 0,-43-99 1 0 0,33 99-40 0 0,-2 1 0 0 0,-3 1 0 0 0,-2 2 0 0 0,-3 2 0 0 0,-2 1 0 0 0,-3 2 0 0 0,-2 2 0 0 0,-87-78 0 0 0,58 68-2 0 0,-3 3 0 0 0,-3 4-1 0 0,-2 3 1 0 0,-146-66-1 0 0,127 73 3 0 0,-135-39-1 0 0,-29 25 3 0 0,210 50 1 0 0,-1 2-1 0 0,-105 6 0 0 0,77 5 8 0 0,0 5 0 0 0,-116 29 1 0 0,160-29-5 0 0,0 2 0 0 0,1 1 0 0 0,0 2 0 0 0,2 2 0 0 0,0 1 0 0 0,0 2 0 0 0,-33 26 0 0 0,39-23 15 0 0,2 1 1 0 0,1 1 0 0 0,1 1 0 0 0,1 2 0 0 0,1 0-1 0 0,2 1 1 0 0,-32 58 0 0 0,41-61-11 0 0,1-1-1 0 0,1 1 1 0 0,1 1 0 0 0,2 0 0 0 0,0 0-1 0 0,3 1 1 0 0,0-1 0 0 0,1 1-1 0 0,2 0 1 0 0,3 51 0 0 0,4-28-15 0 0,4 0 1 0 0,1-1 0 0 0,3 0-1 0 0,1 0 1 0 0,3-2 0 0 0,3 0-1 0 0,1-1 1 0 0,48 79 0 0 0,-27-61-322 0 0,3-2 0 0 0,3-2 0 0 0,3-2 0 0 0,2-2 1 0 0,75 63-1 0 0,-65-69-1175 0 0,2-3 0 0 0,2-3 1 0 0,2-3-1 0 0,114 53 1 0 0,-150-82 310 0 0,1-2 0 0 0,0-1 0 0 0,1-1 0 0 0,36 5 0 0 0,36-2-3569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 10745 0 0,'0'0'18138'0'0,"-7"-2"-16889"0"0,-20-6-630 0 0,20 7-167 0 0,10 8-23 0 0,194 477 706 0 0,-186-451-1130 0 0,42 112-73 0 0,-39-119-1061 0 0,-13-24-68 0 0,44-29-25065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16 21526 0 0,'13'-13'-314'0'0,"-11"11"339"0"0,-12 14 47 0 0,-192 223 118 0 0,-112 97-244 0 0,151-195 3537 0 0,168-132-2915 0 0,11 13-66 0 0,0 1 0 0 0,-2 1 1 0 0,0 0-1 0 0,-1 1 0 0 0,-1 0 1 0 0,-1 1-1 0 0,-2 0 0 0 0,0 1 1 0 0,-1 0-1 0 0,8 38 1 0 0,-2 24-303 0 0,-4 1 0 0 0,-4 0 0 0 0,-3 0 0 0 0,-4 0 0 0 0,-15 101 0 0 0,15-178-454 0 0,-1 0 1 0 0,1 1-1 0 0,-2-1 1 0 0,-5 13-1 0 0,7-19-906 0 0,-7-57-14153 0 0,7 13 4948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7997 0 0,'19'-3'452'0'0,"-15"2"453"0"0,0 1-439 0 0,16 0-16 0 0,-16 0-46 0 0,3 0-30 0 0,0-1-262 0 0,-4 1-56 0 0,0 0 0 0 0,-1 0 0 0 0,1 0 0 0 0,0 0 0 0 0,0 0 0 0 0,0 0 0 0 0,0 1 0 0 0,5 1 0 0 0,54 14 344 0 0,37 8-2232 0 0,-73-18-82 0 0,-18-5 1090 0 0,1 1-1 0 0,-1-1 0 0 0,13 1 1 0 0,6-2-80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21430 0 0,'0'-3'285'0'0,"2"1"-137"0"0,-1-1 1 0 0,0 1 0 0 0,0 0 0 0 0,1-1-1 0 0,-1 1 1 0 0,1 0 0 0 0,0 0 0 0 0,0 0 0 0 0,0 0-1 0 0,0 0 1 0 0,0 1 0 0 0,0-1 0 0 0,0 1-1 0 0,1-1 1 0 0,-1 1 0 0 0,0 0 0 0 0,1-1-1 0 0,-1 1 1 0 0,1 1 0 0 0,-1-1 0 0 0,1 0-1 0 0,5 0 1 0 0,12-3 237 0 0,0 1 0 0 0,20-1-1 0 0,-23 2-100 0 0,163 0 1194 0 0,-90 4-1760 0 0,0 3-2901 0 0,-56 1-2888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13561 0 0,'-7'35'485'0'0,"1"-1"0"0"0,2 1-1 0 0,2 0 1 0 0,2 42 0 0 0,-4 47 936 0 0,-119 585 5169 0 0,57-383-10 0 0,65-321-6378 0 0,3 0-6 0 0,-1-3-157 0 0,0 1-1 0 0,0 0 0 0 0,0 0 1 0 0,1 0-1 0 0,-1-1 1 0 0,1 1-1 0 0,0-1 0 0 0,-1 1 1 0 0,4 2-1 0 0,-1-2 6 0 0,-1-1 0 0 0,1 1-1 0 0,-1-1 1 0 0,1 0 0 0 0,0 0-1 0 0,0-1 1 0 0,0 1 0 0 0,0-1 0 0 0,0 0-1 0 0,5 1 1 0 0,61 14 292 0 0,108 9 0 0 0,-151-22-358 0 0,49 12 0 0 0,-23-4-348 0 0,-52-10 328 0 0,1-1-1 0 0,-1 0 1 0 0,1 0-1 0 0,-1 0 1 0 0,1 1 0 0 0,0-2-1 0 0,-1 1 1 0 0,1 0-1 0 0,-1 0 1 0 0,1 0 0 0 0,-1-1-1 0 0,4 0 1 0 0,-1 0-100 0 0,4-3-459 0 0,-5 0 337 0 0,-1 2-133 0 0,0 0-1 0 0,0-1 1 0 0,0 1 0 0 0,0-1 0 0 0,-1 1-1 0 0,1-1 1 0 0,1-3 0 0 0,-3 4-286 0 0,1 0 0 0 0,0-1 0 0 0,-1 1 0 0 0,0 0 0 0 0,1 0 0 0 0,-1 0 1 0 0,0-1-1 0 0,0 1 0 0 0,-1-5 0 0 0,-4-25-5527 0 0,2 3-3996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99 21222 0 0,'-4'-2'256'0'0,"-1"-1"-144"0"0,3 2-43 0 0,-1-1 0 0 0,1 1 0 0 0,0 0 0 0 0,0-1 0 0 0,0 1 1 0 0,0-1-1 0 0,0 0 0 0 0,-3-4 2028 0 0,15 4-1826 0 0,14-3-304 0 0,1 1 1 0 0,48 0 0 0 0,-22 2-1970 0 0,78-11 1 0 0,50-22-8216 0 0,-127 24 4139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1 992 19550 0 0,'0'19'167'0'0,"0"-16"707"0"0,2-2-480 0 0,-1-1-369 0 0,-1 1 0 0 0,0-1-1 0 0,1 0 1 0 0,-1 1 0 0 0,1-1 0 0 0,-1 0-1 0 0,1 0 1 0 0,-1 0 0 0 0,1 1-1 0 0,-1-1 1 0 0,1 0 0 0 0,-1 0 0 0 0,1 0-1 0 0,-1 0 1 0 0,1 0 0 0 0,-1 0 0 0 0,1 0-1 0 0,-1 0 1 0 0,1 0 0 0 0,0 0-1 0 0,-1 0 1 0 0,1 0 0 0 0,-1 0 0 0 0,1-1-1 0 0,-1 1 1 0 0,1 0 0 0 0,-1 0 0 0 0,0 0-1 0 0,1-1 1 0 0,-1 1 0 0 0,1 0-1 0 0,-1-1 1 0 0,1 1 0 0 0,-1 0 0 0 0,0-1-1 0 0,1 0 1 0 0,157-193 2010 0 0,-76 88-1423 0 0,-25 31 0 0 0,64-111 1 0 0,31-93 700 0 0,-73 130-378 0 0,-78 147-919 0 0,0 0 0 0 0,0 1 1 0 0,0-1-1 0 0,0 0 0 0 0,0 1 1 0 0,0-1-1 0 0,0 1 0 0 0,0 0 0 0 0,1-1 1 0 0,-1 1-1 0 0,1 0 0 0 0,-1 0 0 0 0,1 0 1 0 0,1-1-1 0 0,0 1 67 0 0,-1 6-14 0 0,3 5-37 0 0,-1 1 0 0 0,0 0-1 0 0,-1 0 1 0 0,4 21 0 0 0,4 54 42 0 0,-7-41-43 0 0,8 66 48 0 0,8 61 83 0 0,-12-120-81 0 0,-2-10 158 0 0,1 1 0 0 0,3-1 1 0 0,22 63-1 0 0,-21-75 57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12 11845 0 0,'10'-12'3689'0'0,"-13"25"-3248"0"0,-9 37 357 0 0,-27 72-1 0 0,5-42-336 0 0,-3-1-1 0 0,-4-1 1 0 0,-3-2-1 0 0,-98 127 0 0 0,54-105-161 0 0,81-92-653 0 0,1-1 0 0 0,0 0 0 0 0,-15 9 0 0 0,18-12-435 0 0,38-70-13061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1:36:5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105 743 28383,'42'-108'-186,"18"-58"-106,-47 119 226,18-77-192,-29 110 74,0-1-1,-1 1 1,-1 0 0,0-1 0,-1 1-1,-4-26 1,3 33-106,0-1 0,-1 1 0,0-1 0,0 1 1,0 0-1,-1 0 0,0 1 0,0-1 0,-1 1 0,0 0 0,0 0 0,-1 0 0,1 1 0,-1 0 0,0 0 0,-10-6 1,1 2-1504,-1 1 1,0 1 0,0 1 0,0 0 0,-1 1 0,-24-5-1,10 3-2908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39 10405 0 0,'1'-3'322'0'0,"8"-17"90"0"0,-7 5 4782 0 0,-14 22-4666 0 0,5-4-449 0 0,-5 3 61 0 0,1 1 0 0 0,0 0-1 0 0,0 0 1 0 0,0 1 0 0 0,1 1 0 0 0,-13 14 0 0 0,-12 20 403 0 0,2 2-1 0 0,2 1 1 0 0,2 2 0 0 0,-25 54 0 0 0,34-57-88 0 0,1 1 1 0 0,-14 55-1 0 0,26-73-300 0 0,1-1 0 0 0,1 1 0 0 0,2 1 0 0 0,1-1 0 0 0,1 32 0 0 0,2-39-68 0 0,1-1 0 0 0,1 0 0 0 0,1-1 0 0 0,1 1 0 0 0,0-1 1 0 0,2 0-1 0 0,0 0 0 0 0,1 0 0 0 0,15 24 0 0 0,-15-31-47 0 0,0-1-1 0 0,0 1 0 0 0,1-2 1 0 0,1 1-1 0 0,0-1 1 0 0,0-1-1 0 0,1 0 1 0 0,0 0-1 0 0,1-1 1 0 0,-1 0-1 0 0,2-1 1 0 0,-1-1-1 0 0,1 0 1 0 0,17 6-1 0 0,-13-8-7 0 0,1 0 0 0 0,0-1 0 0 0,0 0 0 0 0,0-2 0 0 0,0 0 0 0 0,0-1 0 0 0,0-1 0 0 0,0 0 0 0 0,0-2 0 0 0,0 0 0 0 0,0-1 0 0 0,0-1 0 0 0,-1 0 0 0 0,21-10 0 0 0,-4-1 75 0 0,-1-1 0 0 0,0-1 0 0 0,-2-2-1 0 0,0-1 1 0 0,54-49 0 0 0,-62 48 187 0 0,-1-1 1 0 0,0-1-1 0 0,-2-1 1 0 0,-1-1-1 0 0,-1-1 0 0 0,25-49 1 0 0,-40 68-154 0 0,1 0 0 0 0,-2 0 0 0 0,1 0 0 0 0,-1 0 0 0 0,0-1 0 0 0,-1 1 0 0 0,0 0 0 0 0,0-1 0 0 0,-1 1 0 0 0,0-1 0 0 0,-1 1 0 0 0,0-1 0 0 0,-2-11-1 0 0,0 9-36 0 0,-1-1-1 0 0,0 1 0 0 0,-1 0 0 0 0,0 0 0 0 0,-1 1 0 0 0,0-1 0 0 0,-1 1 0 0 0,-12-14 0 0 0,-2 1-28 0 0,-1 1 1 0 0,-2 1-1 0 0,0 1 1 0 0,-1 1-1 0 0,-1 2 0 0 0,-35-19 1 0 0,-15-4-148 0 0,-37-21-726 0 0,95 49-294 0 0,0 0 0 0 0,-15-16 0 0 0,-78-60-8048 0 0,79 63 4481 0 0,-9-3-4283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15393 0 0,'0'0'1134'0'0,"1"-5"-459"0"0,5-21 831 0 0,-2 23-737 0 0,16-10-27 0 0,-9 10-44 0 0,60-2-57 0 0,1 4 0 0 0,137 15 1 0 0,-158-11-2448 0 0,-36-3-2033 0 0,-2 1-4179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11297 0 0,'-2'3'-49'0'0,"-21"47"840"0"0,-13 110 1371 0 0,-15 173-1 0 0,-2 10 827 0 0,21-164-89 0 0,32-176-2751 0 0,-1 2-81 0 0,0 0-1 0 0,0 0 1 0 0,0 1 0 0 0,-1-1 0 0 0,-2 6 0 0 0,-4 12 120 0 0,-37 145 1593 0 0,45-163-1712 0 0,-1-1 0 0 0,1 1-1 0 0,0 0 1 0 0,0 0 0 0 0,0 0 0 0 0,1 0 0 0 0,0 0 0 0 0,0-1 0 0 0,0 1-1 0 0,2 5 1 0 0,-2-5-84 0 0,-1-5 21 0 0,0 0 0 0 0,0 1-1 0 0,0-1 1 0 0,0 1 0 0 0,0-1 0 0 0,1 0 0 0 0,-1 1 0 0 0,0-1-1 0 0,0 0 1 0 0,0 1 0 0 0,0-1 0 0 0,0 0 0 0 0,1 1 0 0 0,-1-1-1 0 0,0 0 1 0 0,0 1 0 0 0,1-1 0 0 0,-1 0 0 0 0,0 1 0 0 0,0-1-1 0 0,1 0 1 0 0,-1 0 0 0 0,0 0 0 0 0,1 1 0 0 0,33 21 269 0 0,-25-19-196 0 0,50 4 108 0 0,-40-7-150 0 0,0 0 0 0 0,0-1 0 0 0,0-1 0 0 0,25-6-1 0 0,4 0 0 0 0,14 0 8 0 0,-6 0-36 0 0,1 1 0 0 0,101 4 0 0 0,-135 4 28 0 0,-1 2 1 0 0,0 0-1 0 0,0 2 0 0 0,0 0 1 0 0,-1 2-1 0 0,1 0 1 0 0,-2 1-1 0 0,1 1 1 0 0,-1 1-1 0 0,0 1 1 0 0,-1 1-1 0 0,-1 0 0 0 0,27 24 1 0 0,-33-24 77 0 0,0 1-1 0 0,-1 0 1 0 0,-1 0 0 0 0,0 1 0 0 0,-1 1 0 0 0,0-1-1 0 0,-1 1 1 0 0,-1 1 0 0 0,0 0 0 0 0,-2 0 0 0 0,1 0 0 0 0,-2 0-1 0 0,0 1 1 0 0,-1 0 0 0 0,1 18 0 0 0,-3-13 37 0 0,-1 0 0 0 0,0-1 0 0 0,-2 1 1 0 0,0-1-1 0 0,-2 1 0 0 0,0-1 0 0 0,-2 0 1 0 0,0 0-1 0 0,-1 0 0 0 0,-1-1 0 0 0,-14 26 0 0 0,-3-3 25 0 0,-2-1-1 0 0,-2-1 0 0 0,-2-1 1 0 0,-2-1-1 0 0,-1-2 0 0 0,-1-2 0 0 0,-3-1 1 0 0,0-2-1 0 0,-50 32 0 0 0,61-50-54 0 0,-1 0 0 0 0,0-2 0 0 0,-41 12 0 0 0,36-17-111 0 0,21-6-96 0 0,-1 0 0 0 0,1-1 0 0 0,-1-1-1 0 0,1 0 1 0 0,-1 0 0 0 0,1-2 0 0 0,0 1 0 0 0,0-2 0 0 0,0 1-1 0 0,0-2 1 0 0,-13-6 0 0 0,19 8-4 0 0,0-1 1 0 0,0 0-1 0 0,0 0 0 0 0,0-1 1 0 0,0 0-1 0 0,1 0 0 0 0,0 0 1 0 0,0-1-1 0 0,1 1 0 0 0,-1-1 1 0 0,1 0-1 0 0,0 0 0 0 0,1-1 1 0 0,0 1-1 0 0,0-1 0 0 0,0 0 0 0 0,1 0 1 0 0,0 0-1 0 0,0 0 0 0 0,0 0 1 0 0,0-8-1 0 0,1-2-1667 0 0,0 0 0 0 0,2 0 0 0 0,0 0 0 0 0,4-27 0 0 0,6-4-4657 0 0,2-1-3990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6:5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88 16690 0 0,'0'0'4671'0'0,"8"-1"-4375"0"0,125-2 1040 0 0,-86 4-1032 0 0,137 6 587 0 0,-156-7-827 0 0,-22 0-4 0 0,0 0 4 0 0,15 0-8 0 0,-16 0 372 0 0,0 0-370 0 0,2 3 152 0 0,-19 0-142 0 0,-35 3-103 0 0,29-4 59 0 0,-236 27 79 0 0,-22 3-41 0 0,69-2 68 0 0,178-27-60 0 0,7-4 54 0 0,1 1-20 0 0,16 0 12 0 0,-2 0 0 0 0,-54 0 252 0 0,56 0-231 0 0,-14 1-41 0 0,-3-2 171 0 0,16 1-254 0 0,-17 0 75 0 0,33-7-109 0 0,1 0 15 0 0,-3 1 1 0 0,0 0 1 0 0,1 1-1 0 0,0 0 1 0 0,0 1-1 0 0,0 0 0 0 0,10-3 1 0 0,199-50-1088 0 0,-165 48 174 0 0,34-7-2152 0 0,-68 11 896 0 0,0 0 0 0 0,26-12 0 0 0,5-4-3973 0 0,-30 3 1092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 6609 0 0,'0'0'55'0'0,"-2"-2"94"0"0,-7-5 38 0 0,7 5 446 0 0,-3 7-233 0 0,-6 9-38 0 0,1-1-1 0 0,0 1 0 0 0,-13 26 0 0 0,-24 58 957 0 0,23-46-798 0 0,-18 43 767 0 0,-42 143 1 0 0,79-223-1167 0 0,2 0 0 0 0,-1 0 0 0 0,2 1 0 0 0,0-1 0 0 0,1 0 1 0 0,1 1-1 0 0,1 22 0 0 0,0-34-157 0 0,-1 0 1 0 0,1 0-1 0 0,0 0 1 0 0,0 0-1 0 0,0 0 0 0 0,0 0 1 0 0,0 0-1 0 0,1-1 1 0 0,0 1-1 0 0,0 0 0 0 0,0-1 1 0 0,0 0-1 0 0,1 1 1 0 0,-1-1-1 0 0,1 0 0 0 0,0 0 1 0 0,0 0-1 0 0,0-1 1 0 0,0 1-1 0 0,0-1 0 0 0,1 1 1 0 0,-1-1-1 0 0,1 0 1 0 0,-1-1-1 0 0,1 1 0 0 0,0 0 1 0 0,0-1-1 0 0,0 0 1 0 0,0 0-1 0 0,0 0 0 0 0,0-1 1 0 0,6 1-1 0 0,-2-1-367 0 0,0 0 0 0 0,0-1-1 0 0,0 0 1 0 0,-1 0 0 0 0,1-1-1 0 0,0 0 1 0 0,-1-1 0 0 0,1 1-1 0 0,-1-1 1 0 0,14-9 0 0 0,-1 1-938 0 0,-2-2 0 0 0,29-24 0 0 0,-8 0 231 0 0</inkml:trace>
  <inkml:trace contextRef="#ctx0" brushRef="#br0" timeOffset="1">887 111 7185 0 0,'6'-11'292'0'0,"4"-1"40"0"0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538 184 18582 0 0,'1'-7'355'0'0,"-1"1"0"0"0,0-1 1 0 0,0 0-1 0 0,-1 1 0 0 0,0-1 0 0 0,0 1 1 0 0,0-1-1 0 0,-1 1 0 0 0,0-1 1 0 0,0 1-1 0 0,-4-7 0 0 0,2 4 92 0 0,-1 1-1 0 0,0 0 1 0 0,0 0-1 0 0,0 0 1 0 0,-1 0-1 0 0,-13-12 1 0 0,15 16-301 0 0,-1 1 0 0 0,1 0 0 0 0,-1 0 0 0 0,0 0-1 0 0,0 1 1 0 0,0 0 0 0 0,0 0 0 0 0,-6-2 0 0 0,4 2 89 0 0,-4 1 169 0 0,-7 2-235 0 0,1 1 0 0 0,-1 1 0 0 0,1 0 0 0 0,-1 1 0 0 0,1 1 0 0 0,0 1 1 0 0,1 1-1 0 0,0 0 0 0 0,0 1 0 0 0,-17 10 0 0 0,8-2-67 0 0,1 1 1 0 0,0 1-1 0 0,1 1 1 0 0,1 1-1 0 0,-29 35 0 0 0,47-51-93 0 0,1 1 0 0 0,-1-1 0 0 0,1 1 0 0 0,0 0 0 0 0,1 0 0 0 0,-1 0 0 0 0,1 0 0 0 0,0 0 0 0 0,0 1 0 0 0,0-1 0 0 0,1 0 0 0 0,0 1 0 0 0,0 0-1 0 0,0-1 1 0 0,1 1 0 0 0,0 0 0 0 0,0 6 0 0 0,0-12-9 0 0,0 0 1 0 0,0 0-1 0 0,0 1 0 0 0,0-1 0 0 0,0 0 1 0 0,0 0-1 0 0,0 0 0 0 0,0 1 0 0 0,0-1 1 0 0,1 0-1 0 0,-1 0 0 0 0,0 1 1 0 0,0-1-1 0 0,0 0 0 0 0,0 0 0 0 0,0 0 1 0 0,0 0-1 0 0,1 1 0 0 0,-1-1 0 0 0,0 0 1 0 0,0 0-1 0 0,0 0 0 0 0,0 0 0 0 0,1 1 1 0 0,-1-1-1 0 0,0 0 0 0 0,0 0 0 0 0,0 0 1 0 0,1 0-1 0 0,-1 0 0 0 0,0 0 1 0 0,0 0-1 0 0,5 2 2 0 0,0 0-1 0 0,0-1 1 0 0,1 1 0 0 0,-1-1 0 0 0,0-1 0 0 0,0 1-1 0 0,1-1 1 0 0,-1 0 0 0 0,6 0 0 0 0,13-5-1 0 0,0-1 0 0 0,0-1 0 0 0,-1-1-1 0 0,0 0 1 0 0,41-23 0 0 0,-3 2 8 0 0,-29 15 95 0 0,-29 12 89 0 0,1 6-52 0 0,11 11 12 0 0,-15-14-147 0 0,1-1 0 0 0,-1 0 0 0 0,0 0 0 0 0,1 1 0 0 0,-1-1 0 0 0,0 0 0 0 0,0 1 0 0 0,0-1 0 0 0,1 0-1 0 0,-1 1 1 0 0,0-1 0 0 0,0 0 0 0 0,0 1 0 0 0,1-1 0 0 0,-1 1 0 0 0,0-1 0 0 0,0 0 0 0 0,0 1 0 0 0,0-1 0 0 0,0 1 0 0 0,0-1 0 0 0,0 0-1 0 0,0 1 1 0 0,0-1 0 0 0,0 1 0 0 0,-5 95 485 0 0,-20 109 0 0 0,10-96-329 0 0,3-18-76 0 0,-23 243-571 0 0,35-327 397 0 0,0-1 0 0 0,0 0-1 0 0,0 1 1 0 0,1-1 0 0 0,0 0 0 0 0,0 0 0 0 0,0 1 0 0 0,1-1-1 0 0,0 0 1 0 0,4 8 0 0 0,-5-12-40 0 0,0 0-1 0 0,1 0 1 0 0,-1-1-1 0 0,1 1 1 0 0,-1 0 0 0 0,1-1-1 0 0,0 1 1 0 0,-1-1-1 0 0,1 1 1 0 0,0-1 0 0 0,0 0-1 0 0,0 0 1 0 0,0 0-1 0 0,0 0 1 0 0,0 0-1 0 0,0 0 1 0 0,1-1 0 0 0,-1 1-1 0 0,0-1 1 0 0,0 1-1 0 0,1-1 1 0 0,-1 0 0 0 0,0 0-1 0 0,1 0 1 0 0,-1 0-1 0 0,0 0 1 0 0,0-1-1 0 0,1 1 1 0 0,-1-1 0 0 0,0 1-1 0 0,4-2 1 0 0,9-3-991 0 0,0-1-1 0 0,0-1 1 0 0,-1 0 0 0 0,23-15 0 0 0,52-43-4734 0 0,-66 48 3398 0 0,43-35-6535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356 165 17186 0 0,'5'-8'208'0'0,"0"0"1"0"0,-1 0-1 0 0,1 0 0 0 0,-2 0 1 0 0,1-1-1 0 0,-1 0 1 0 0,-1 1-1 0 0,0-1 1 0 0,0 0-1 0 0,0 0 1 0 0,-1-13-1 0 0,-1 18 342 0 0,-3 1 6 0 0,-10-9-1 0 0,10 8-12 0 0,-6 5-23 0 0,-29 2-27 0 0,36-3-451 0 0,0 0-1 0 0,1 0 1 0 0,-1 0 0 0 0,1 0-1 0 0,-1 1 1 0 0,0-1 0 0 0,1 1-1 0 0,-1-1 1 0 0,1 1 0 0 0,-1 0-1 0 0,0 0 1 0 0,-52 26 914 0 0,-59 40-1 0 0,110-65-920 0 0,-17 11 255 0 0,0 1 0 0 0,2 1 1 0 0,0 1-1 0 0,0 1 0 0 0,-23 29 1 0 0,39-43-4 0 0,7-1-362 0 0,19 6-93 0 0,-24-8 159 0 0,1 0 0 0 0,-1 0-1 0 0,1 0 1 0 0,0 0-1 0 0,-1 1 1 0 0,1-1 0 0 0,-1 0-1 0 0,1 0 1 0 0,0 0-1 0 0,-1 0 1 0 0,1 0 0 0 0,-1-1-1 0 0,1 1 1 0 0,0 0-1 0 0,-1 0 1 0 0,1 0-1 0 0,-1 0 1 0 0,1-1 0 0 0,-1 1-1 0 0,1 0 1 0 0,0-1-1 0 0,-1 1 1 0 0,1 0 0 0 0,-1-1-1 0 0,1 0 1 0 0,373-241-1806 0 0,-345 224 2772 0 0,-26 17 165 0 0,1 10-467 0 0,-3-6-602 0 0,2 4 81 0 0,0 0 1 0 0,-1 0 0 0 0,0 0-1 0 0,-1 0 1 0 0,1 1-1 0 0,-1-1 1 0 0,-1 0 0 0 0,1 1-1 0 0,-2 7 1 0 0,-66 446 2047 0 0,9-96-2476 0 0,56-322-812 0 0,2-43 969 0 0,0 1 0 0 0,1-1 0 0 0,-1 1 0 0 0,0-1 0 0 0,0 1 0 0 0,0-1 0 0 0,0 1 0 0 0,0 0 0 0 0,0-1 0 0 0,1 1 0 0 0,-1-1 0 0 0,0 0 0 0 0,0 1 0 0 0,1-1 0 0 0,-1 1 0 0 0,0-1 1 0 0,1 1-1 0 0,-1-1 0 0 0,0 0 0 0 0,1 1 0 0 0,-1-1 0 0 0,1 0 0 0 0,-1 1 0 0 0,1-1 0 0 0,-1 0 0 0 0,2 1 0 0 0,6-4-6910 0 0,23-22 1299 0 0,-9-2-3635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429 122 20186 0 0,'1'-5'171'0'0,"5"-77"1925"0"0,-6 78-1698 0 0,-1 0-50 0 0,-1-11-44 0 0,1 11-25 0 0,-3 3-23 0 0,-13-4-29 0 0,13 4-29 0 0,-6 5-21 0 0,-1 1-125 0 0,5-3-22 0 0,-1 1 0 0 0,0 0 0 0 0,1 0-1 0 0,0 1 1 0 0,-1 0 0 0 0,1 0 0 0 0,-7 7-1 0 0,1 1 9 0 0,2 0-1 0 0,-1 1 1 0 0,2 0-1 0 0,0 1 0 0 0,0-1 1 0 0,1 2-1 0 0,1-1 1 0 0,0 1-1 0 0,1 0 1 0 0,1 1-1 0 0,0-1 0 0 0,2 1 1 0 0,-1 0-1 0 0,2 0 1 0 0,-1 22-1 0 0,2 20 24 0 0,2 0 0 0 0,18 110 0 0 0,-17-149-53 0 0,16 69 50 0 0,2 21-37 0 0,-19-98-8 0 0,-1 0-1 0 0,1-1 1 0 0,-2 1 0 0 0,0 0 0 0 0,0 0-1 0 0,-1-1 1 0 0,-5 20 0 0 0,6-26 47 0 0,0 0 0 0 0,0-1 0 0 0,-1 0 0 0 0,1 1 0 0 0,-1-1 0 0 0,1 0 0 0 0,-1 0 0 0 0,0 1-1 0 0,0-2 1 0 0,-1 1 0 0 0,1 0 0 0 0,-1 0 0 0 0,1-1 0 0 0,-1 1 0 0 0,0-1 0 0 0,0 0 0 0 0,0 0 0 0 0,0 0 0 0 0,0 0 0 0 0,0 0 0 0 0,-1-1 0 0 0,1 1 0 0 0,-1-1-1 0 0,1 0 1 0 0,-1 0 0 0 0,1-1 0 0 0,-6 2 0 0 0,-19-2 501 0 0,13-4 50 0 0,3 0-435 0 0,1-1 0 0 0,0-1 1 0 0,0 0-1 0 0,0-1 0 0 0,1 0 1 0 0,0 0-1 0 0,1-1 0 0 0,-1 0 1 0 0,2-1-1 0 0,-14-16 0 0 0,19 21-148 0 0,0 0 0 0 0,1 0 0 0 0,0 0 0 0 0,0 0 0 0 0,0 0 0 0 0,0-1 0 0 0,0 1 0 0 0,1-1 0 0 0,0 0 0 0 0,0 1 0 0 0,0-1 0 0 0,1 0 0 0 0,0 0 0 0 0,-1 1 0 0 0,2-8 0 0 0,0 6-10 0 0,1-1 0 0 0,0 0 0 0 0,0 1 0 0 0,1 0 0 0 0,-1-1 0 0 0,1 1 0 0 0,1 0 0 0 0,-1 0 0 0 0,1 1 0 0 0,6-8 0 0 0,7-7-69 0 0,1 0 0 0 0,1 2 0 0 0,1 0 0 0 0,1 2 1 0 0,29-20-1 0 0,120-59-1214 0 0,25 8-4039 0 0,-21 10-6292 0 0,-123 53 2846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15837 0 0,'2'-2'-49'0'0,"1"1"0"0"0,0-1-1 0 0,-1 1 1 0 0,1-1 0 0 0,0 1-1 0 0,0 0 1 0 0,0 0-1 0 0,0 0 1 0 0,0 0 0 0 0,0 1-1 0 0,0-1 1 0 0,0 1 0 0 0,0 0-1 0 0,0 0 1 0 0,0 0 0 0 0,4 1-1 0 0,5 0 192 0 0,1 1 0 0 0,16 5 1 0 0,-28-7-165 0 0,7 2 113 0 0,-1 0 1 0 0,0 1 0 0 0,0 0-1 0 0,0 0 1 0 0,0 0-1 0 0,0 1 1 0 0,-1 0 0 0 0,1 0-1 0 0,-1 1 1 0 0,0 0-1 0 0,-1 0 1 0 0,1 0-1 0 0,-1 1 1 0 0,0 0 0 0 0,0 0-1 0 0,-1 0 1 0 0,1 0-1 0 0,-1 1 1 0 0,-1 0 0 0 0,0 0-1 0 0,1 0 1 0 0,1 9-1 0 0,-1-2 217 0 0,-1 1 1 0 0,-1 0-1 0 0,0 0 0 0 0,-1-1 0 0 0,0 1 0 0 0,-1 0 0 0 0,-1 0 0 0 0,-1 0 0 0 0,0 0 0 0 0,-6 20 0 0 0,-73 220 5274 0 0,59-192-3317 0 0,6-7-583 0 0,15-54-1661 0 0,1-1 0 0 0,0 1-1 0 0,0-1 1 0 0,0 1-1 0 0,0-1 1 0 0,0 1 0 0 0,0 0-1 0 0,0-1 1 0 0,1 1-1 0 0,-1-1 1 0 0,1 1 0 0 0,-1-1-1 0 0,1 1 1 0 0,1 1-1 0 0,0 2 31 0 0,-1-2-29 0 0,0 0-1 0 0,1 0 0 0 0,-1 0 1 0 0,1 0-1 0 0,0 0 0 0 0,0 0 0 0 0,0-1 1 0 0,0 1-1 0 0,0-1 0 0 0,1 1 0 0 0,-1-1 1 0 0,1 0-1 0 0,-1 0 0 0 0,1 0 0 0 0,0 0 1 0 0,0-1-1 0 0,4 3 0 0 0,3 0-21 0 0,1 0 0 0 0,0 0 0 0 0,16 2 0 0 0,-9-3-340 0 0,0 0 0 0 0,0-1 1 0 0,0-2-1 0 0,0 1 0 0 0,0-2 0 0 0,0-1 0 0 0,0 0 0 0 0,19-5 0 0 0,-13 1-1265 0 0,0-2 0 0 0,-1 0 0 0 0,0-1 0 0 0,-1-1 0 0 0,32-20-1 0 0,-11-3-3860 0 0,-6-5-3432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195 994 20102 0 0,'0'0'1289'0'0,"13"-1"-851"0"0,205-18 1194 0 0,182-20 150 0 0,-265 27-1381 0 0,560-38 1087 0 0,-396 30-1065 0 0,727-20 578 0 0,-5 80-304 0 0,-950-34-640 0 0,52 4 176 0 0,124 27 1 0 0,-240-36-216 0 0,1 1 33 0 0,1-1-1 0 0,-1 2 1 0 0,1-1-1 0 0,-1 1 1 0 0,0 0-1 0 0,14 8 1 0 0,-21-10-37 0 0,10 11 69 0 0,-14-5-44 0 0,-15 1 41 0 0,-38 4-35 0 0,-75 6 0 0 0,-286-1 26 0 0,273-14-50 0 0,-112 3 9 0 0,-1366-5 125 0 0,746-27 147 0 0,833 24-274 0 0,-106-10 94 0 0,127 9-87 0 0,-1-2 1 0 0,0 0-1 0 0,1-1 0 0 0,-27-12 1 0 0,45 16-26 0 0,0 1-1 0 0,1-1 1 0 0,-1 0 0 0 0,0-1-1 0 0,1 1 1 0 0,-1-1 0 0 0,1 1-1 0 0,0-1 1 0 0,0 0 0 0 0,0 0-1 0 0,-5-7 1 0 0,7 8-6 0 0,1 1 0 0 0,-1-1 1 0 0,0 0-1 0 0,1 1 0 0 0,-1-1 0 0 0,1 0 1 0 0,0 0-1 0 0,0 0 0 0 0,-1 1 1 0 0,1-1-1 0 0,0 0 0 0 0,0 0 0 0 0,1 0 1 0 0,-1 1-1 0 0,0-1 0 0 0,1 0 0 0 0,-1 0 1 0 0,1 1-1 0 0,-1-1 0 0 0,1 0 1 0 0,0 1-1 0 0,0-1 0 0 0,-1 0 0 0 0,1 1 1 0 0,0-1-1 0 0,1 1 0 0 0,-1 0 0 0 0,0-1 1 0 0,0 1-1 0 0,1 0 0 0 0,2-2 1 0 0,13-12 12 0 0,2 2 1 0 0,0 0 0 0 0,1 1 0 0 0,0 1 0 0 0,1 0-1 0 0,23-7 1 0 0,50-15 33 0 0,166-37-1 0 0,757-87 80 0 0,23 95-53 0 0,-272 60-34 0 0,-2 56 2 0 0,-737-50-43 0 0,22 1 1 0 0,-1 2 0 0 0,0 2 0 0 0,50 17 0 0 0,-91-23-1 0 0,1 1 0 0 0,-1 0 0 0 0,1 1 0 0 0,-2 0 0 0 0,11 6 0 0 0,-18-10-1 0 0,0 0 0 0 0,0 0 0 0 0,1-1-1 0 0,-1 1 1 0 0,0 0 0 0 0,0 0 0 0 0,0 0 0 0 0,0 0-1 0 0,0 1 1 0 0,0-1 0 0 0,-1 0 0 0 0,1 0 0 0 0,0 0-1 0 0,-1 1 1 0 0,1-1 0 0 0,-1 0 0 0 0,1 1 0 0 0,-1-1-1 0 0,1 1 1 0 0,-1-1 0 0 0,0 0 0 0 0,0 1-1 0 0,0-1 1 0 0,0 1 0 0 0,0 1 0 0 0,-1-1 0 0 0,0 1 1 0 0,0-1-1 0 0,-1 0 1 0 0,1 1-1 0 0,-1-1 1 0 0,1 0-1 0 0,-1 0 1 0 0,0 0-1 0 0,0-1 1 0 0,0 1-1 0 0,0 0 1 0 0,0-1-1 0 0,0 1 0 0 0,-3 1 1 0 0,-13 7 3 0 0,1 0 1 0 0,-1-2-1 0 0,-1 0 0 0 0,-19 6 1 0 0,-85 19 9 0 0,98-27-12 0 0,-207 41 23 0 0,-96 6 2 0 0,-2733 250 434 0 0,2704-288-459 0 0,316-14-3 0 0,-279 4 0 0 0,224-7 0 0 0,-105-18 0 0 0,176 17 0 0 0,0-2 0 0 0,-25-8 0 0 0,43 10 0 0 0,0 1 0 0 0,0-1 0 0 0,1 0 0 0 0,-1-1 0 0 0,1 1 0 0 0,0-1 0 0 0,0 0 0 0 0,0-1 0 0 0,0 0 0 0 0,-5-5 0 0 0,9 7 0 0 0,1 1 0 0 0,-1 0 0 0 0,0 0 0 0 0,1-1 0 0 0,-1 1 0 0 0,1-1 0 0 0,0 1 0 0 0,0-1 0 0 0,0 1 0 0 0,0-1 0 0 0,0 0 0 0 0,1 0 0 0 0,-1 1 0 0 0,1-1 0 0 0,0 0 0 0 0,0 0 0 0 0,0 0 0 0 0,0 0 0 0 0,0-3 0 0 0,2 1 0 0 0,-1-1 0 0 0,1 1 0 0 0,0 0 0 0 0,1 0 0 0 0,-1 0 0 0 0,1 0 0 0 0,0 0 0 0 0,0 0 0 0 0,8-8 0 0 0,6-5 0 0 0,0 0 0 0 0,2 2 0 0 0,26-19 0 0 0,-1 4 0 0 0,79-39 0 0 0,133-45 0 0 0,69 0 0 0 0,708-141 15 0 0,22 88-92 0 0,164 74-1595 0 0,-886 88 489 0 0,185 26-4716 0 0,-191 19-3579 0 0,-204-20-879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1560 21270 0 0,'30'-29'48'0'0,"1"1"1"0"0,1 1-1 0 0,2 2 1 0 0,0 1-1 0 0,58-28 1 0 0,195-75 437 0 0,-60 44 184 0 0,307-70 0 0 0,247-2 417 0 0,-138 59 167 0 0,1026-22 0 0 0,-1389 118-750 0 0,289 39-1 0 0,-525-34-432 0 0,77 12 124 0 0,-107-14-155 0 0,0 1 0 0 0,-1 0 1 0 0,1 1-1 0 0,-1 1 1 0 0,-1 0-1 0 0,16 10 0 0 0,-26-15-25 0 0,0 0 1 0 0,0 1-1 0 0,0-1 0 0 0,0 1 0 0 0,0 0 1 0 0,0-1-1 0 0,0 1 0 0 0,0 0 0 0 0,-1 0 0 0 0,2 3 0 0 0,-3-4-7 0 0,1 0 0 0 0,-1 0 0 0 0,0 0-1 0 0,0 0 1 0 0,0 0 0 0 0,1 0-1 0 0,-1 0 1 0 0,0 0 0 0 0,-1 0-1 0 0,1 0 1 0 0,0 0 0 0 0,0 0-1 0 0,0 0 1 0 0,-1 1 0 0 0,1-1-1 0 0,0 0 1 0 0,-1 0 0 0 0,1 0 0 0 0,-1 0-1 0 0,1-1 1 0 0,-1 1 0 0 0,1 0-1 0 0,-1 0 1 0 0,0 0 0 0 0,0 0-1 0 0,-1 1 1 0 0,-4 4 25 0 0,0-1-1 0 0,0 1 1 0 0,-1-1-1 0 0,1 0 1 0 0,-1-1 0 0 0,-14 7-1 0 0,-61 22 111 0 0,-198 41 96 0 0,-10-21-106 0 0,238-44-114 0 0,-1129 142 376 0 0,0-75-68 0 0,343-75 85 0 0,810-2-373 0 0,-1 0 1 0 0,1-2-1 0 0,0-1 0 0 0,0-1 0 0 0,-27-9 1 0 0,51 13-31 0 0,1 0 0 0 0,-1 0 0 0 0,0-1 1 0 0,1 0-1 0 0,-1 0 0 0 0,1 0 0 0 0,0 0 1 0 0,0 0-1 0 0,0 0 0 0 0,0-1 0 0 0,0 0 1 0 0,0 1-1 0 0,-4-7 0 0 0,6 7-4 0 0,1 1-1 0 0,-1 0 0 0 0,1 0 1 0 0,0-1-1 0 0,-1 1 0 0 0,1 0 1 0 0,0-1-1 0 0,0 1 0 0 0,0 0 1 0 0,0-1-1 0 0,0 1 0 0 0,0 0 1 0 0,0-1-1 0 0,0 1 0 0 0,0 0 1 0 0,2-3-1 0 0,-1 1 2 0 0,0 0 0 0 0,1 0 0 0 0,-1 0 0 0 0,1 0-1 0 0,0 1 1 0 0,0-1 0 0 0,0 1 0 0 0,1-1 0 0 0,2-2 0 0 0,19-14 15 0 0,0 2 0 0 0,1 0 1 0 0,1 1-1 0 0,1 2 1 0 0,44-18-1 0 0,113-40 36 0 0,74-11-2 0 0,105-12 9 0 0,421-55 1 0 0,389 26-28 0 0,374 66-142 0 0,-1306 60 68 0 0,-208-2 31 0 0,244 12-72 0 0,-208-1 44 0 0,-68-11 33 0 0,1 0-1 0 0,-1 0 1 0 0,1 0 0 0 0,-1 0-1 0 0,1 1 1 0 0,-1-1 0 0 0,1 1-1 0 0,-1-1 1 0 0,0 1 0 0 0,1-1-1 0 0,-1 1 1 0 0,0 0-1 0 0,1 0 1 0 0,-1 0 0 0 0,0 0-1 0 0,1 1 1 0 0,-3-1 0 0 0,1 0 0 0 0,-1 0 1 0 0,0 0-1 0 0,0 0 0 0 0,0 0 0 0 0,0 0 1 0 0,0 0-1 0 0,0 0 0 0 0,-1 0 1 0 0,1-1-1 0 0,0 1 0 0 0,0 0 0 0 0,-1-1 1 0 0,1 1-1 0 0,0-1 0 0 0,-1 0 0 0 0,1 1 1 0 0,0-1-1 0 0,-2 0 0 0 0,-35 12-5 0 0,-1-2-1 0 0,0-2 1 0 0,-58 5-1 0 0,41-6 5 0 0,-225 27-2 0 0,-70 3 3 0 0,-59 3 8 0 0,-168 18 15 0 0,-1332 127 237 0 0,14-51 404 0 0,1631-125-481 0 0,236-9-156 0 0,-120 0 106 0 0,121-2-103 0 0,0 0-1 0 0,-54-13 1 0 0,77 13-28 0 0,-1 1 1 0 0,0-1-1 0 0,1 0 1 0 0,-1 0-1 0 0,1-1 0 0 0,0 1 1 0 0,-8-6-1 0 0,12 7-1 0 0,0 0 0 0 0,0 0 0 0 0,0 0 0 0 0,0 0 0 0 0,1 0 0 0 0,-1-1 0 0 0,0 1 0 0 0,0 0 0 0 0,1 0 0 0 0,-1-1 0 0 0,1 1 0 0 0,-1 0-1 0 0,1-1 1 0 0,0 1 0 0 0,-1-1 0 0 0,1 1 0 0 0,0 0 0 0 0,0-1 0 0 0,0 1 0 0 0,0-1 0 0 0,0 1 0 0 0,0 0 0 0 0,0-1 0 0 0,1 1 0 0 0,-1-1 0 0 0,0 1 0 0 0,1 0-1 0 0,-1-1 1 0 0,1 1 0 0 0,0 0 0 0 0,-1 0 0 0 0,1-1 0 0 0,0 1 0 0 0,1-1 0 0 0,4-7 0 0 0,1 1 0 0 0,-1 0 0 0 0,2 0 0 0 0,-1 1 0 0 0,1-1 0 0 0,14-8 0 0 0,14-9 0 0 0,76-39 0 0 0,139-44 0 0 0,82-1 0 0 0,72 0 0 0 0,62 6 0 0 0,54 7 0 0 0,954-79 0 0 0,11 101 0 0 0,-940 70 0 0 0,-53 14-9 0 0,-69 5-49 0 0,-83 4-51 0 0,-104 4-9 0 0,-74 3 10 0 0,-149-24 89 0 0,-1 2 1 0 0,0-1-1 0 0,0 1 1 0 0,20 10-1 0 0,-31-13 16 0 0,0 0-1 0 0,-1 0 0 0 0,1 0 0 0 0,0 1 1 0 0,-1-1-1 0 0,1 0 0 0 0,-1 1 0 0 0,0-1 1 0 0,1 1-1 0 0,0 1 0 0 0,-1-2 3 0 0,-1-1-1 0 0,0 1 1 0 0,0 0 0 0 0,1-1-1 0 0,-1 1 1 0 0,0-1 0 0 0,0 1-1 0 0,0 0 1 0 0,0-1 0 0 0,0 1-1 0 0,0 0 1 0 0,0-1 0 0 0,0 1-1 0 0,0 0 1 0 0,0-1 0 0 0,0 1-1 0 0,0 0 1 0 0,0-1 0 0 0,-1 1-1 0 0,1-1 1 0 0,0 1 0 0 0,-1 0-1 0 0,-2 3-2 0 0,0-1 0 0 0,0 0 0 0 0,0 0 0 0 0,0-1 1 0 0,-1 1-1 0 0,1-1 0 0 0,-1 1 0 0 0,0-1 0 0 0,1 0 0 0 0,-5 1 0 0 0,-26 12-15 0 0,-58 18 1 0 0,-124 21-12 0 0,-108 14 12 0 0,-74 4 13 0 0,-2052 313 486 0 0,2000-319-341 0 0,54-7-72 0 0,66-13-57 0 0,49-3-11 0 0,-85 10 0 0 0,323-49 0 0 0,38-6-2 0 0,26-4-9 0 0,451-69-442 0 0,283 24-669 0 0,439 104-5431 0 0,-409 56-4187 0 0,-488-52 970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37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1945 4019 17134 0 0,'2'-13'-213'0'0,"2"1"1"0"0,-1-1-1 0 0,2 1 0 0 0,0 0 1 0 0,0 0-1 0 0,1 0 1 0 0,0 1-1 0 0,1 0 1 0 0,1 0-1 0 0,-1 1 1 0 0,2 0-1 0 0,14-14 1 0 0,3 0 76 0 0,2 0 1 0 0,1 2 0 0 0,0 2 0 0 0,2 0-1 0 0,0 2 1 0 0,1 2 0 0 0,43-17 0 0 0,-40 20 108 0 0,-14 4 13 0 0,1 1 0 0 0,0 1-1 0 0,0 1 1 0 0,39-5 0 0 0,-59 11 39 0 0,0 0 1 0 0,0 0 0 0 0,-1 0 0 0 0,1 0 0 0 0,0 0 0 0 0,0 1 0 0 0,0-1 0 0 0,0 1 0 0 0,0-1 0 0 0,0 1 0 0 0,0 0 0 0 0,-1 0 0 0 0,1 0-1 0 0,0 0 1 0 0,0 0 0 0 0,2 2 0 0 0,-3 0 91 0 0,-9 3 8 0 0,-21 13 51 0 0,-1-2 0 0 0,0-1 0 0 0,-1-1 1 0 0,-62 20-1 0 0,-519 125 1473 0 0,-12-48 425 0 0,597-108-1949 0 0,-197 25 917 0 0,180-26-677 0 0,-1-2-1 0 0,1-1 1 0 0,-46-8 0 0 0,82 8-283 0 0,1-2 0 0 0,-1 1 0 0 0,0-1 0 0 0,1 0 1 0 0,-9-4-1 0 0,14 5-57 0 0,0 0 0 0 0,0 0 0 0 0,0 0 0 0 0,1-1 0 0 0,-1 1 0 0 0,0 0 0 0 0,1-1 0 0 0,-1 1 0 0 0,0-1 0 0 0,1 1 0 0 0,0-1 0 0 0,-1 0 1 0 0,1 0-1 0 0,0 1 0 0 0,0-1 0 0 0,0 0 0 0 0,0 0 0 0 0,0 0 0 0 0,1 0 0 0 0,-1 0 0 0 0,1-1 0 0 0,-1 1 0 0 0,1 0 0 0 0,-1-2 0 0 0,2-3 11 0 0,-1 1 0 0 0,1 0 1 0 0,0-1-1 0 0,0 1 0 0 0,0 0 0 0 0,1 0 0 0 0,0 0 0 0 0,0 0 1 0 0,1 0-1 0 0,0 1 0 0 0,0-1 0 0 0,6-8 0 0 0,4-4 37 0 0,1 1-1 0 0,23-22 1 0 0,4 2 1 0 0,1 1 0 0 0,2 3-1 0 0,1 1 1 0 0,2 3 0 0 0,58-29-1 0 0,4 8 57 0 0,154-50 0 0 0,-124 57-70 0 0,1 7 0 0 0,2 6 0 0 0,1 7 0 0 0,217-9 0 0 0,-283 30-96 0 0,-1 3 1 0 0,1 3-1 0 0,85 17 0 0 0,-137-16 3 0 0,-1 1 1 0 0,32 12 0 0 0,-49-15 19 0 0,1 0 0 0 0,-1 1 1 0 0,0-1-1 0 0,-1 2 0 0 0,1-1 1 0 0,-1 1-1 0 0,0 0 0 0 0,0 0 1 0 0,0 0-1 0 0,-1 1 0 0 0,7 8 0 0 0,-11-12 10 0 0,1 0 0 0 0,-1 0 0 0 0,0 0 0 0 0,0 1 0 0 0,0-1 0 0 0,0 0 0 0 0,0 1 0 0 0,-1-1 0 0 0,1 0 0 0 0,-1 1 0 0 0,1-1-1 0 0,-1 1 1 0 0,0-1 0 0 0,0 1 0 0 0,0-1 0 0 0,0 1 0 0 0,-1-1 0 0 0,1 1 0 0 0,-1-1 0 0 0,1 1 0 0 0,-1-1 0 0 0,0 0 0 0 0,0 1-1 0 0,0-1 1 0 0,0 0 0 0 0,0 0 0 0 0,-3 4 0 0 0,-2 1-2 0 0,0 1 1 0 0,-1-1-1 0 0,0 0 0 0 0,0 0 1 0 0,-15 10-1 0 0,-4 1 3 0 0,-2-1 0 0 0,0-1 0 0 0,-58 25 0 0 0,-99 20 57 0 0,164-54-48 0 0,-648 146 533 0 0,-544 35 2371 0 0,1107-175-2363 0 0,-1-6-1 0 0,-116-6 1 0 0,222-1-544 0 0,-5 0 57 0 0,0-1 1 0 0,0 0 0 0 0,-1 0 0 0 0,1 0 0 0 0,0 0 0 0 0,-6-3 0 0 0,11 3-50 0 0,0 1 1 0 0,0-1 0 0 0,1 1 0 0 0,-1 0-1 0 0,0-1 1 0 0,0 0 0 0 0,1 1 0 0 0,-1-1 0 0 0,0 1-1 0 0,1-1 1 0 0,-1 0 0 0 0,1 1 0 0 0,-1-1-1 0 0,1 0 1 0 0,-1 0 0 0 0,1 1 0 0 0,0-1-1 0 0,-1 0 1 0 0,1 0 0 0 0,-1-1 0 0 0,1 1 5 0 0,0-1 0 0 0,0 0 0 0 0,1 1 0 0 0,-1-1 0 0 0,0 0 0 0 0,1 1 0 0 0,-1-1 0 0 0,1 1 0 0 0,-1-1-1 0 0,1 1 1 0 0,0-1 0 0 0,-1 1 0 0 0,1 0 0 0 0,0-1 0 0 0,1-1 0 0 0,5-5 33 0 0,-1 0 0 0 0,1 0-1 0 0,1 0 1 0 0,0 1 0 0 0,10-8-1 0 0,56-34 129 0 0,18-3-51 0 0,193-77 0 0 0,117-4-71 0 0,292-19 22 0 0,-514 128-71 0 0,344 1-1 0 0,-342 33-37 0 0,-152-7 14 0 0,1 2-1 0 0,-1 2 0 0 0,53 18 1 0 0,-75-22 11 0 0,0 0-1 0 0,0 1 1 0 0,-1 0 0 0 0,1 0 0 0 0,-1 1-1 0 0,8 6 1 0 0,-13-10 4 0 0,0 1-1 0 0,0 0 0 0 0,-1 0 1 0 0,1-1-1 0 0,-1 1 1 0 0,1 0-1 0 0,-1 1 1 0 0,0-1-1 0 0,1 0 0 0 0,-1 0 1 0 0,0 0-1 0 0,0 1 1 0 0,-1-1-1 0 0,1 0 0 0 0,0 1 1 0 0,-1-1-1 0 0,0 1 1 0 0,1-1-1 0 0,-1 1 1 0 0,0-1-1 0 0,0 1 0 0 0,0-1 1 0 0,-1 1-1 0 0,1-1 1 0 0,-1 0-1 0 0,0 4 0 0 0,-4 4-1 0 0,1 0 0 0 0,-2-1 0 0 0,1 0 0 0 0,-2 1 0 0 0,1-2 0 0 0,-1 1 0 0 0,0-1 0 0 0,-1 0 0 0 0,0-1 0 0 0,0 1 0 0 0,-10 5 0 0 0,-18 14-2 0 0,-2-1 0 0 0,-75 37 0 0 0,-96 31 11 0 0,-1115 360 620 0 0,1288-444-585 0 0,11-1 9 0 0,-1-2 0 0 0,0-1-1 0 0,0-1 1 0 0,-42 2 0 0 0,66-6-45 0 0,-1-1 0 0 0,1 0 0 0 0,-1 0 0 0 0,1 0 0 0 0,-1 0 0 0 0,1-1 0 0 0,-1 1 0 0 0,1-1 0 0 0,-1 1 0 0 0,1-1 0 0 0,0 0 0 0 0,-1 0 0 0 0,1 0 1 0 0,0 0-1 0 0,0 0 0 0 0,0-1 0 0 0,-1 1 0 0 0,1-1 0 0 0,1 1 0 0 0,-1-1 0 0 0,0 0 0 0 0,0 0 0 0 0,1 0 0 0 0,-1 0 0 0 0,1 0 0 0 0,-1 0 1 0 0,1 0-1 0 0,0 0 0 0 0,0-1 0 0 0,0 1 0 0 0,0 0 0 0 0,0-1 0 0 0,1 1 0 0 0,-1-1 0 0 0,1 1 0 0 0,-1-1 0 0 0,1 1 0 0 0,0-1 0 0 0,0 1 0 0 0,0-3 1 0 0,2-13 5 0 0,0 1 1 0 0,1 0-1 0 0,1 0 1 0 0,0 0-1 0 0,2 1 1 0 0,0-1 0 0 0,11-21-1 0 0,19-33 6 0 0,3 1 0 0 0,77-105-1 0 0,119-118-57 0 0,62-38-148 0 0,15 13 1 0 0,591-467-1 0 0,-655 600 27 0 0,409-233-1 0 0,-449 307 37 0 0,4 9 1 0 0,362-118 0 0 0,-459 184-132 0 0,2 5 1 0 0,217-28-1 0 0,-199 51-231 0 0,-113 8 322 0 0,0 1 0 0 0,-1 1-1 0 0,1 0 1 0 0,22 7 0 0 0,-40-8 115 0 0,0 0 1 0 0,0 1 0 0 0,0-1 0 0 0,0 1 0 0 0,-1 0 0 0 0,1 0 0 0 0,-1 0 0 0 0,1 0 0 0 0,-1 0 0 0 0,6 6-1 0 0,-8-6 22 0 0,0-1 0 0 0,0 1 0 0 0,0-1 0 0 0,0 1 0 0 0,0-1 0 0 0,0 1 0 0 0,0 0 0 0 0,-1-1 0 0 0,1 1 0 0 0,-1 0 0 0 0,0 0 0 0 0,1 0 0 0 0,-1-1 0 0 0,0 1 0 0 0,0 0 0 0 0,0 0 0 0 0,0 0 0 0 0,0 0 0 0 0,0-1 0 0 0,-1 1 0 0 0,1 0 0 0 0,-1 0 0 0 0,1-1 0 0 0,-1 1 0 0 0,1 0 0 0 0,-1-1 0 0 0,-1 3 0 0 0,-3 6-73 0 0,-1-1 0 0 0,0 0-1 0 0,0 0 1 0 0,-1 0 0 0 0,0-1 0 0 0,-1 0-1 0 0,-9 8 1 0 0,-69 48-483 0 0,76-57 521 0 0,-88 55-489 0 0,-3-5-1 0 0,-210 88 1 0 0,-237 46-278 0 0,459-162 733 0 0,-837 213-368 0 0,917-240 470 0 0,-41 10 72 0 0,-83 8 0 0 0,89-21-14 0 0,43 1-59 0 0,-1 0-1 0 0,1-1 1 0 0,-1 1 0 0 0,1 0-1 0 0,0-1 1 0 0,-1 1 0 0 0,1-1 0 0 0,-1 0-1 0 0,1 1 1 0 0,0-1 0 0 0,0 0-1 0 0,-1 0 1 0 0,1 0 0 0 0,0 0-1 0 0,0 0 1 0 0,0 0 0 0 0,0 0-1 0 0,0 0 1 0 0,0 0 0 0 0,0 0-1 0 0,0-1 1 0 0,0-1 0 0 0,0 2-1 0 0,1-1 1 0 0,0 1-1 0 0,0 0 1 0 0,0-1-1 0 0,0 1 1 0 0,0 0-1 0 0,0-1 1 0 0,0 1-1 0 0,0 0 1 0 0,0-1 0 0 0,1 1-1 0 0,-1 0 1 0 0,0-1-1 0 0,1 1 1 0 0,-1 0-1 0 0,1-1 1 0 0,0 1-1 0 0,0-2 1 0 0,13-18 6 0 0,0 0 0 0 0,2 1 0 0 0,0 0 0 0 0,1 1 0 0 0,20-17 0 0 0,-32 31-8 0 0,83-77 32 0 0,154-110 0 0 0,119-52 15 0 0,-332 225-45 0 0,1012-595 163 0 0,-215 203-40 0 0,-445 251-82 0 0,-533 210-41 0 0,-601 157-40 0 0,714-196 36 0 0,-1183 291 253 0 0,753-189 33 0 0,318-76-173 0 0,-324 76 289 0 0,459-109-382 0 0,8-1-3 0 0,0-1-1 0 0,0 0 1 0 0,0-1-1 0 0,0 0 1 0 0,-1 0-1 0 0,1-1 1 0 0,0 0-1 0 0,-13-1 1 0 0,20 0-12 0 0,0 1 0 0 0,1 0 0 0 0,-1 0-1 0 0,1 0 1 0 0,-1-1 0 0 0,1 1 0 0 0,-1 0 0 0 0,0-1 0 0 0,1 1 0 0 0,-1 0 0 0 0,1-1 0 0 0,-1 1 0 0 0,1-1-1 0 0,0 1 1 0 0,-1-1 0 0 0,1 1 0 0 0,-1-1 0 0 0,1 0 0 0 0,2-3 31 0 0,19-10-4 0 0,71-44 13 0 0,129-60 0 0 0,46 6-7 0 0,21 11 6 0 0,5 12 1 0 0,338-56 0 0 0,-217 79 27 0 0,430-13-1 0 0,-751 74 41 0 0,146 10 0 0 0,-222-3-74 0 0,49 7 128 0 0,-61-8-125 0 0,1 0 0 0 0,-1 1 1 0 0,0-1-1 0 0,0 1 0 0 0,0 1 1 0 0,0-1-1 0 0,0 1 0 0 0,8 5 0 0 0,-12-7-28 0 0,-1-1 0 0 0,1 1 0 0 0,0 0 0 0 0,0-1 0 0 0,-1 1 0 0 0,1 0 0 0 0,-1 0 0 0 0,1 0 0 0 0,-1 0 0 0 0,1 0-1 0 0,-1 0 1 0 0,0 0 0 0 0,1-1 0 0 0,-1 1 0 0 0,0 0 0 0 0,0 0 0 0 0,1 0 0 0 0,-1 0 0 0 0,0 0 0 0 0,0 1 0 0 0,0-1 0 0 0,0 0-1 0 0,-1 0 1 0 0,1 0 0 0 0,0 0 0 0 0,0 0 0 0 0,0-1 0 0 0,-1 1 0 0 0,1 0 0 0 0,-1 0 0 0 0,1 0 0 0 0,-1 0 0 0 0,1 0 0 0 0,-1 0 0 0 0,1 0-1 0 0,-2 1 1 0 0,-3 3 36 0 0,0 1-1 0 0,0-1 1 0 0,0 0-1 0 0,-7 4 0 0 0,-17 11 79 0 0,-1-1-1 0 0,-1-2 0 0 0,-1-1 1 0 0,-56 19-1 0 0,80-32-109 0 0,-149 54 305 0 0,-165 36 1 0 0,-170 16 150 0 0,204-53-152 0 0,-505 73 1173 0 0,758-124-1400 0 0,-112 13 290 0 0,134-17-350 0 0,10 0-25 0 0,1-1 0 0 0,0 1 0 0 0,-1-1 0 0 0,1 0-1 0 0,0 0 1 0 0,-1 0 0 0 0,1 0 0 0 0,-1 0 0 0 0,1-1-1 0 0,0 1 1 0 0,-1-1 0 0 0,1 1 0 0 0,0-1-1 0 0,0 0 1 0 0,-1 0 0 0 0,-3-2 0 0 0,7 1 24 0 0,9-4-2 0 0,20-8-2 0 0,1 1 0 0 0,0 2-1 0 0,59-14 1 0 0,114-11 23 0 0,40 10-11 0 0,83 7 3 0 0,62 10 9 0 0,436 49-1 0 0,-261 25 178 0 0,804 199-1 0 0,-1322-252-187 0 0,108 29 124 0 0,-126-32-99 0 0,0 1 0 0 0,-1 2-1 0 0,33 19 1 0 0,-55-28-44 0 0,1 0 0 0 0,-1 1 0 0 0,0 0-1 0 0,0 0 1 0 0,0 0 0 0 0,0 1 0 0 0,-1 0 0 0 0,0-1 0 0 0,0 2 0 0 0,7 9-1 0 0,-10-11-6 0 0,1-1-1 0 0,-1 1 1 0 0,0 0-1 0 0,0 0 1 0 0,0 0-1 0 0,0 0 1 0 0,-1 0-1 0 0,0 0 1 0 0,0 0-1 0 0,0 0 1 0 0,0 0-1 0 0,0 0 1 0 0,-1 0-1 0 0,0 0 0 0 0,1 0 1 0 0,-2-1-1 0 0,1 1 1 0 0,-3 6-1 0 0,-3 4 16 0 0,0 0 1 0 0,-1-1-1 0 0,-1-1 0 0 0,0 1 0 0 0,0-1 0 0 0,-1-1 0 0 0,-1 0 0 0 0,-14 12 1 0 0,-10 5 44 0 0,-62 38 1 0 0,11-17-56 0 0,-1-4-1 0 0,-3-4 1 0 0,-186 59 0 0 0,-300 37-34 0 0,109-56-248 0 0,48-9-304 0 0,6 22-298 0 0,330-71 86 0 0,2 5 0 0 0,-153 73 0 0 0,193-79 18 0 0,2 2 0 0 0,-59 47 1 0 0,75-51 257 0 0,0 0 1 0 0,2 2 0 0 0,0 1-1 0 0,-30 43 1 0 0,44-54 260 0 0,0 0 0 0 0,0 1 0 0 0,1 0 0 0 0,1 0 0 0 0,0 0 0 0 0,0 0 1 0 0,2 1-1 0 0,0 0 0 0 0,0 0 0 0 0,1 0 0 0 0,1 0 0 0 0,0 0 0 0 0,1 0 0 0 0,1 0 0 0 0,0 0 0 0 0,5 21 0 0 0,1-8-243 0 0,1 0 0 0 0,1-1 0 0 0,1 0-1 0 0,2-1 1 0 0,0 0 0 0 0,2 0 0 0 0,27 36 0 0 0,13 7-790 0 0,2-3 0 0 0,2-2-1 0 0,4-2 1 0 0,84 62 0 0 0,109 62-4218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1:50:13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17743 8196 2605 0,'11'-4'123'0,"-11"4"-1"16,0 0 7-16,0 0 15 0,0 0-2 0,0 0-11 15,0 0 18-15,0 0 1 16,17 22 17-16,-13-14 2 0,1 5 1 0,4-2-5 0,1 8-15 16,1 2-11-16,3-1-10 0,-1 1-22 15,0 0-6-15,-2 3-12 0,4-2-11 16,0 1-11-16,-2-1-6 0,-1 3-20 0,2-1-13 15,-2-3-10-15,-1-1-15 16,2 3-11-16,1-1-19 0,-4 4-9 0,2-3-23 16,-1 2-23-16,0 1-7 0,1 0-10 15,-5-2-21-15,4 3-9 0,-1-7 0 0,-1 5-12 16,-1-7-4-16,1-1-15 0,2 2 3 16,2-2-11-16,1-2-2 0,2 2-18 0,5-6-14 15,-1 0-41-15,7-1-12 0,1-5 12 16,0-3 22-16</inkml:trace>
  <inkml:trace contextRef="#ctx0" brushRef="#br0" timeOffset="183.99">18484 8938 2130 0,'39'-7'105'0,"-5"-6"23"16,0 3 36-16,-2-8 22 0,1-1 14 16,3-6 12-16,1-3-12 0,2-2-8 15,-2 2 12-15,-2-4 5 0,3-2 8 16,1-1-8-16,-4 3-6 0,3-2-5 0,-2 4-11 16,-4-5-18-16,3 3-13 0,-7 5-19 15,-5 1-15-15,5-2-26 0,-6 0-12 0,3 3-10 16,-3-2-17-16,3-2-29 0,-7 3-22 15,7-2-35-15,-4 4-41 0,2-4-34 16,-2-1-38-16,4 1-73 0,-4 0-46 0,2 2-66 16,0 1-56-16,2 1-107 0,-2 11-30 15,-5-2-412-15,-1 9-439 0</inkml:trace>
  <inkml:trace contextRef="#ctx0" brushRef="#br0" timeOffset="1516.69">21390 8282 3734 0,'0'0'83'0,"-6"-9"41"16,6 9 30-16,0 0 40 0,0 0 17 0,0 0 21 15,-7-8 23-15,7 8 9 0,0 0 4 16,0 0-29-16,0 0-18 0,0 0-5 0,0 0-21 16,0 0-15-16,0 0-8 0,0 0 4 15,0 0-12-15,0 0 4 0,0 0-10 16,-7 38-14-16,5-20-101 0,2-1-1 16,0 2-5-16,-6 5 0 0,6 6-2 0,-3 6-1 15,-2 9-1-15,1 0-1 0,-3 0-1 16,3 0-1-16,1 0-3 0,-3-2-1 15,0 0-1-15,2-5-4 0,1-5 0 0,-3 3 0 16,3-6 2-16,-1-4-4 0,0-3-1 16,3-3-2-16,-1-3-1 0,-5 0 1 0,5-5-1 15,2 0 0-15,0-12-8 0,-3 20-7 16,3-20 0-16,-2 14 0 0,2-14 0 0,-4 10 0 16,4-10 0-16,0 0 0 15,-1 14 0-15,1-14 0 0,0 0 0 0,0 0 0 0,0 0 0 16,0 0 0-16,0 0 0 15,0 0 0-15,5 12 0 0,-5-12 0 0,0 0 0 16,0 0 0-16,0 0 0 0,0 0 0 16,0 0 0-16,0 0 0 0,0 0 0 0,32-19 0 15,-32 19 0-15,19-7 0 0,-6 5 0 16,0-4 0-16,4 4 0 0,-2-3 0 16,3 1 0-16,3 0 0 0,-1-1 0 0,-2 1 0 15,-1 0 0-15,5 2 0 0,-7-2 0 16,3 2 0-16,2 1 0 0,-7-3 0 15,7 4 0-15,-2-2 0 0,-2 2 0 16,-16 0 0-16,32 0 0 0,-13 2 0 0,-3-2 0 16,7 4 0-16,5-3 0 0,9 1 0 15,9 2 0-15,10 2 0 0,10-2 0 0,5 5 0 16,6 0 0-16,24 4 0 0,2-2 0 16,4 2 0-16,9 1 0 0,-3 1 0 0,3 0 0 15,2 2 0-15,-2 3 0 0,2-1 0 16,0 2 0-16,-6 1 0 0,-1-1 0 0,-3 2 0 15,-4-3 0-15,4 1 0 0,-5 1 0 16,-3-1 0-16,2-2 0 0,-2 3 0 16,-7-3 0-16,3 2 0 0,-2-1 0 0,-6 1 0 15,-14-7 0-15,-2 3 0 0,3 1 0 16,-8-1 0-16,3 1 0 0,-6-5 0 16,0 4 0-16,-4-2 0 0,-5-2 0 0,0 1 0 15,-2-4 0-15,-13 2 0 0,2-5 0 16,-1 2 0-16,-3-1 0 0,-1-3 0 0,-7-2 0 15,0 1 0-15,-6-3 0 0,1-1 0 16,-2 4 0-16,-7-4 0 0,1 0 0 16,-4 2 0-16,-13-2 0 0,28 0 0 0,-19 2 0 15,-9-2 0-15,20 0 0 0,-20 0 0 16,0 0 0-16,19 0 0 0,-19 0 0 0,0 0 0 16,14 0 0-16,-14 0 0 15,0 0 0-15,0 0 0 0,18 2 0 0,-18-2 0 0,0 0 0 16,0 0 0-16,0 0 0 15,14 3 0-15,-14-3 0 0,0 0 0 0,0 0 0 16,0 0 0-16,0 0 0 0,0 0 0 16,0 0 0-16,16 0 0 0,-16 0 0 0,0 0 0 15,0 0 0-15,0 0 0 0,0 0 0 16,0 0 0-16,0 0 0 0,0 0 0 0,0 0 0 16,0 0 0-16,10-9 0 0,-10 9 0 15,10-17 0-15,-7 9 0 0,5-3 0 16,-2-2 0-16,1-5 0 0,2-3 0 15,-2 2 0-15,5-7 0 0,-4 3 0 0,4-3 0 16,-2-2 0-16,1 6 0 0,-2-5 0 16,0 9 0-16,0-5 0 0,-4 4 0 0,2 4 0 15,0 2 0-15,-4 0 0 0,1 2 0 16,2-1 0-16,1 5 0 0,-7 7 0 16,4-15 0-16,0 8 0 0,-4 7 0 0,2-16 0 15,-2 16 0-15,-7-15-166 0,-2 6-72 16,2 4-126-16,7 5-426 0,-21-6 86 0,8 2-952 15,13 4-1588-15</inkml:trace>
  <inkml:trace contextRef="#ctx0" brushRef="#br0" timeOffset="2483.16">20923 10548 4691 0,'13'3'-219'0,"-7"-2"41"0,-6-1 19 0,13 6 18 15,-13-6 20-15,0 0 14 0,15 2 7 16,-15-2 14-16,0 0 3 0,16 6-28 0,-16-6-31 16,10 3-85-16,-10-3-102 0,15 2-156 15,-15-2 6-15,14 6 4 0,-14-6 255 0</inkml:trace>
  <inkml:trace contextRef="#ctx0" brushRef="#br0" timeOffset="3000.03">21071 10193 2392 0,'0'0'170'0,"0"0"25"0,0 0 16 15,0 0 19-15,0 0 7 0,0 0 16 16,0 0 14-16,0 0-1 0,0 0-3 16,0 0-14-16,16 41-18 0,-11-32-22 0,0 4-20 15,6-3-16-15,-2-3-36 0,-4 0-15 16,-5-7-17-16,13 13-25 0,-8-6-32 0,-5-7-41 16,12 9-57-16,-12-9-69 0,7 9-73 15,-7-9-87-15,6 10-117 0,-6-10-171 0,0 0-21 16,0 0 72-16,0 0-415 0,0 0-436 15</inkml:trace>
  <inkml:trace contextRef="#ctx0" brushRef="#br0" timeOffset="3583.16">20670 10798 3011 0,'-15'12'-30'15,"5"1"32"-15,5-2 17 0,-2-4 13 0,3 0 0 16,4-7 3-16,-7 12 2 0,7-12 7 16,-7 11 9-16,7-11-6 0,0 0-4 0,0 13-2 15,0-13-1-15,0 0-6 0,0 0 0 16,18 4-7-16,-18-4-5 0,0 0-3 16,30-7 0-16,-18 3-4 0,6-7-2 15,3 3 1-15,-1-5-1 0,4 3-6 0,-3-2 2 16,3-1-4-16,-2 1-2 0,1-1 1 15,-4 0 2-15,3 0 0 0,-5-2 1 16,0 6-5-16,-4-5 2 0,-2 3 2 0,-2 1-6 16,1 3 8-16,-2 0-5 0,-8 7 4 15,11-10-6-15,-11 10 3 0,0 0-2 0,6-9-2 16,-6 9 2-16,0 0 0 0,0 0 0 16,0 0-4-16,0 0 2 0,-14 41 9 15,7-24-1-15,0 3-3 0,-3 7 8 0,1 1-3 16,1 2 3-16,-3 6 10 0,3-2 6 15,-1 3 8-15,6-3 9 0,-3-2 11 16,2 1-10-16,0-3 21 0,0-2 8 16,1-1 14-16,-1-3-7 0,2-5 21 0,2-2 6 15,-2-2 11-15,2-15 7 0,-3 26 3 16,-1-13 11-16,4-13 2 0,-3 17 7 16,3-17 5-16,0 0-25 0,-9 15-9 0,9-15-13 15,0 0-11-15,0 0-6 0,-26-2-11 16,26 2-7-16,0 0-8 0,-34-23-9 0,20 12-11 15,2-2-19-15,-5-4-13 0,0 4-25 16,4-4-17-16,1 2-39 0,-2 2-55 0,3-2-54 16,8 2-55-16,-2 0-66 15,5-2-109-15,3 4-171 0,-1-6-19 0,5-4 62 16,2 4-408-16,8-5-464 0</inkml:trace>
  <inkml:trace contextRef="#ctx0" brushRef="#br0" timeOffset="3766.6">21297 10881 2978 0,'11'3'29'0,"5"-1"44"0,-1 0 36 15,0 2 5-15,1-4-4 0,0 1-6 0,3-1-18 16,4 3-8-16,0-3-6 16,-4 4-8-16,4-4-14 0,2 0-27 0,-3 0-41 15,-1 0-47-15,-4 0-50 0,-1 0-52 16,0-4-55-16,-4 1-132 0,-12 3-156 0,20-5 44 15,-20 5-86-15,0 0 160 0</inkml:trace>
  <inkml:trace contextRef="#ctx0" brushRef="#br0" timeOffset="3966.82">21631 10841 1967 0,'0'0'89'16,"0"0"32"-16,0 0 22 0,0 0 17 15,-30 15 12-15,25-7 0 0,-4 5 19 0,9-13 10 16,-16 28-28-16,9-11-11 0,-2 3-1 15,2-3-11-15,-1 4-13 0,-1-1-11 16,-4 3-15-16,3-1-11 0,-1-2-11 16,-4 2-14-16,9-3-20 0,-3-8-24 15,5 2-47-15,-3-2-46 0,5-4-59 0,2-7-67 16,0 0-73-16,0 0-130 0,0 0-139 16,0 0 15-16,0 0-155 0,30-41-133 0</inkml:trace>
  <inkml:trace contextRef="#ctx0" brushRef="#br0" timeOffset="4167.2">21843 10752 2503 0,'0'0'102'15,"2"20"46"-15,-4-7 51 0,-1 4 27 16,-4 4 15-16,3 1 4 0,-3 6 7 0,-3 4-4 16,1-2-7-16,-1 0-18 0,2 0-17 15,1 4-23-15,2-6-13 0,-3 2-19 16,5-4-17-16,-4-4-36 0,4 1-46 0,-1-4-45 15,4-8-66-15,2 2-90 0,-2-13-123 16,10 15-149-16,-7-9-187 0,-3-6 55 0,0 0-432 16,22-4-568-16</inkml:trace>
  <inkml:trace contextRef="#ctx0" brushRef="#br0" timeOffset="5367.2">25435 10817 3007 0,'-32'6'26'0,"32"-6"37"16,0 0 35-16,-25 1 22 0,25-1 1 15,-17 0 22-15,17 0 11 0,0 0 14 16,-20 4 4-16,20-4 4 0,-16 2 11 16,16-2 6-16,-16 8 0 0,6-3-8 15,10-5-11-15,-16 9-14 0,6-1-9 0,10-8-32 16,-15 21-13-16,8-14-10 0,7-7-5 15,-11 25-10-15,4-16-9 0,7-9-4 0,-5 19-8 16,5-19-6-16,0 22-7 0,0-22-4 16,4 19-12-16,-1-11-23 0,2 2-29 15,-5-10-32-15,5 14-30 0,-5-14-43 0,6 9-38 16,-6-9-37-16,7 6-56 0,-7-6-71 16,0 0-46-16,12 2-89 0,-12-2-99 0,0 0 49 15,0 0-392-15,0 0-383 0</inkml:trace>
  <inkml:trace contextRef="#ctx0" brushRef="#br0" timeOffset="5716.31">25113 11338 3415 0,'0'0'105'0,"0"0"50"15,-2 19 53-15,2-19 31 0,-1 15 11 0,1-15 6 16,0 0 6-16,-8 24-9 0,5-13-8 16,1 5-15-16,2-16-21 0,-7 28-6 0,-2-10-15 15,2-1 0-15,0 2-17 0,0 0-17 16,-5 2-13-16,6-1-18 0,-6 2-6 15,2-2-22-15,-3 2-5 0,4-3-18 0,-1-6-19 16,2 5-40-16,-1-4-39 0,2-5-42 16,3 2-45-16,-4-3-68 0,8-8-79 0,0 0-98 15,0 0-115-15,0 0-193 0,0 0-3 16,12-36 61-16,1 8-478 0,4-15-812 16</inkml:trace>
  <inkml:trace contextRef="#ctx0" brushRef="#br0" timeOffset="16699.91">19010 9503 3335 0,'-7'5'144'16,"7"-5"-13"-16,0 0-17 0,0 0-6 0,-11 9-2 15,11-9 6-15,0 0 6 0,0 0 13 16,-10 8 3-16,10-8 5 0,0 0-7 0,0 0-15 15,0 0-10-15,0 0-13 0,0 0-7 16,-7 6-13-16,7-6-6 0,0 0-42 16,0 0-75-16,0 0-57 0,0 0-77 0,0 0-87 15,0 0-104-15,0 0-196 0,-18-10 26 16,18 10-347-16,0 0-370 0</inkml:trace>
  <inkml:trace contextRef="#ctx0" brushRef="#br0" timeOffset="16916.93">18392 10172 2908 0,'-9'7'-3'0,"1"-5"3"16,8-2 13-16,-19 6 5 0,19-6-2 0,0 0-2 15,0 0 1-15,0 0 6 0,-11-17-12 16,11 17-10-16,2-18-16 0,2 2-49 0,5-4-56 15,5-6-91-15,-4-5-185 16,5-4-86-16,8-1 3 0,-1-7 141 0,10-2 100 16</inkml:trace>
  <inkml:trace contextRef="#ctx0" brushRef="#br0" timeOffset="17199.15">21435 10543 1380 0,'-11'21'48'16,"-3"-6"1"-16,4-2 32 0,-2-4 8 0,4-1 11 15,-1-1 14-15,4 1-3 0,5-8 8 16,-14 11 9-16,14-11-9 0,-9 7-10 0,9-7-12 16,0 0-36-16,0 0-69 0,-5 3-94 15,5-3-123-15,0 0-239 0,0 0-27 16,-2-23 131-16,2 23 101 0</inkml:trace>
  <inkml:trace contextRef="#ctx0" brushRef="#br0" timeOffset="17465.96">21424 9621 1658 0,'11'-15'68'0,"0"2"-5"0,-1-1-3 16,-1 1 5-16,-2 4-16 0,-1-3 7 15,0 2-2-15,1-4-2 0,-1 1-2 16,-3 0-2-16,1 0-1 0,0-2-10 0,-2 2-1 16,-2 1-22-16,0-2-20 0,-2-5-29 15,-2 2-55-15,0-2-33 0,-3-2-70 16,0 3-208-16,-1-6-75 0,0-1 189 0,1-3 57 16</inkml:trace>
  <inkml:trace contextRef="#ctx0" brushRef="#br0" timeOffset="17698.91">21297 8364 977 0,'0'0'-13'15,"2"-16"1"-15,-2 16 3 0,0 0 9 16,1-12-8-16,-1 12 10 0,0 0-7 16,2-9-20-16,-2 9 23 0,0 0 13 0,0 0-38 15,4-11-11-15,-4 11-36 0,0 0-45 16,0 0-143-16,0 0 126 0,3-13 47 16</inkml:trace>
  <inkml:trace contextRef="#ctx0" brushRef="#br0" timeOffset="19015.73">21354 8400 575 0,'0'0'69'0,"-4"7"-28"0,4-7-1 16,0 0-15-16,-9 8 0 0,9-8-1 16,0 0 24-16,0 0-1 0,0 0 12 0,-7 7-1 15,7-7 10-15,0 0 5 0,0 0-19 16,0 0 2-16,0 0-4 0,0 0-15 16,0 0-8-16,0 0 2 0,0 0-10 0,0 0-10 15,0 0 21-15,-23-20-15 0,23 20-3 16,0 0 4-16,-2-15 9 0,2 15-9 0,-1-13-4 15,1 13 17-15,-2-17-11 0,2 5-13 16,-2 2 9-16,2 10-3 0,-2-27 3 0,2 9-10 16,-2 2 14-16,2 0-14 15,-1 3 8-15,1-4-8 0,0 0-4 16,0 6 14-16,0-6 8 0,0 1-17 0,1 7-1 16,-1 9 5-16,2-23 8 0,-2 10-10 15,4 2 5-15,-2 0-4 0,1 0 9 0,-3 11-19 16,9-23 8-16,-5 10 1 0,2 0 2 15,-2 1-4-15,0 2-4 0,-1 0 9 0,3-3 10 16,-3 0 3-16,-1 4-9 0,5-1-2 16,0-3-1-16,-3 1-4 0,3 2 6 15,-2-2-2-15,1-1-3 0,2 4 8 0,-3-5-4 16,3 5-3-16,-1-2-4 0,-3 3 11 16,-4 8-7-16,11-14 2 0,-3 4-1 15,-1 4 2-15,-7 6 3 0,12-15-13 16,-7 10 5-16,-5 5-6 0,13-13 10 0,-9 9-1 15,-4 4-5-15,11-9 1 0,-11 9 3 16,17-6-2-16,-17 6-4 0,13-7 6 16,-13 7-5-16,15-4-3 0,-15 4 1 0,19-6-2 15,-19 6 6-15,15 0-4 0,-15 0 3 16,17 0-5-16,-17 0 2 0,0 0 5 0,25 0 4 16,-25 0-5-16,18 4-3 15,-18-4 1-15,15 0 0 0,-15 0-1 0,0 0 5 16,23 6-1-16,-23-6-8 0,13 3 3 0,-13-3 0 15,14 8 1-15,-7-2-5 16,-7-6 8-16,14 13 4 0,-5-6-10 0,1 0-2 0,-1 3 3 16,-1 1 0-16,5 0 6 15,-2 2-5-15,-2 2 2 0,7-2 1 0,-5 3-1 16,2-1-3-16,2 3-2 0,-3 3-2 16,2-1 8-16,-1-3-1 0,1 2-1 15,-2 3-1-15,-2 1-2 0,1-2 3 0,-2 0 3 16,1 1-4-16,0-2 2 0,-5-3-3 15,0 4 1-15,3-1-3 0,0-2 0 0,-3 0 2 16,3 3 6-16,-1-4-1 0,-4-2 1 16,2 2-6-16,-1-4 3 0,-1 3-8 15,3-2 7-15,-4-3 5 0,1-2-7 16,-3-9 5-16,2 19 9 0,-2-7 13 16,0-12 3-16,0 18-2 0,0-18 7 0,-2 19 0 15,0-10 2-15,2-9 6 0,-3 19-6 16,-1-8-3-16,1-1-3 0,3-10 2 0,-6 17-3 15,4-6-3-15,-1-2 0 0,3-9-7 16,-7 19 6-16,5-9-5 0,-1-1-1 16,-3 2 5-16,3 2-6 0,-3-1 8 0,0 4 0 15,-1-4-1-15,1 1 0 0,-1 1-7 16,0 3 4-16,-5-3-1 0,3 3-3 16,-3-3 4-16,3 1 0 0,-6 1 0 15,3-2-5-15,3 3-1 0,-3-6-1 0,-2 5 3 16,3-5-4-16,1 0 3 0,1 0 3 15,0-3-3-15,0 0-1 0,0-1 5 16,9-7 11-16,-10 7 0 0,0-1 3 0,10-6 1 16,0 0 8-16,-24 9-1 0,24-9-5 15,-19 4-4-15,19-4-8 0,0 0-2 0,-30-7 2 16,30 7 3-16,-25-17 0 0,12 8-6 16,3-5-2-16,-2-3 4 0,-5-4-4 15,5-1 2-15,0-2-7 0,-3-2-6 0,5-1 2 16,1-1-3-16,-2 0-5 0,3 0 7 15,-1 0-2-15,0 0 6 0,2 3-7 16,0-1 7-16,2 3-2 0,-3 1-2 16,5 2 0-16,-1-1 7 0,-2 2-7 0,4 2-2 15,-2 0 2-15,2-2 1 0,1 9 2 16,1-4-11-16,0 1-4 0,0 13 1 16,1-28 3-16,1 15-6 0,4 0 1 0,-2 4-25 15,2-5-44-15,3 5-49 0,2-2-60 16,-1 3-60-16,3-2-111 0,4 4-177 0,-1-2-41 15,5 0-141-15,2-3-196 0</inkml:trace>
  <inkml:trace contextRef="#ctx0" brushRef="#br0" timeOffset="20032.75">24770 10063 2179 0,'-12'8'-57'0,"12"-8"13"0,0 0 18 15,0 0 9-15,0 0-6 0,0 0 16 16,0 0 4-16,0 0-9 0,0 0 11 16,-25-8-2-16,25 8-3 0,0 0-5 15,0 0 6-15,0 0-4 0,0 0 9 0,0 0 1 16,-23 0 4-16,23 0-9 0,0 0 11 15,0 0-10-15,-12 2 3 0,12-2 0 16,0 0 10-16,-11 2 4 0,11-2 0 0,0 0-2 16,-16 6 6-16,16-6 6 0,-14 5 0 15,14-5 0-15,0 0 0 0,-16 4 3 0,16-4 0 16,-14 5 7-16,14-5-6 0,-16 3-3 16,16-3 12-16,-13 0-8 0,13 0 3 0,0 0 6 15,-22 5-1-15,22-5-2 0,-16 0 2 16,16 0 2-16,0 0 7 0,-16-2 2 15,16 2 2-15,-7-6-8 0,7 6-3 16,-14-5 8-16,14 5 3 0,-6-8-8 16,6 8-1-16,-7-7-3 0,7 7-4 0,-2-13-6 15,2 13 1-15,0-12-11 0,0 12 3 16,0-18-1-16,2 8-2 0,4-3-1 0,-5-2 0 16,3 2-6-16,0-2 2 0,-1 2-4 15,6 2-12-15,-6-2-3 0,4-2-19 0,1-2-18 16,2 2-36-16,-5 3-36 0,8-5-17 15,-6 3-46-15,5-3-111 0,-5 2-177 16,7-2-42-16,-3 6 133 0,2-2 96 0</inkml:trace>
  <inkml:trace contextRef="#ctx0" brushRef="#br0" timeOffset="21415.67">24960 9683 1345 0,'8'13'46'0,"-8"-13"6"0,0 0-20 15,0 0 20-15,0 0 1 0,0 0-9 16,0 0 10-16,0 0 3 0,0 0 3 0,0 0-2 16,0 0-8-16,0 0-2 15,0 0-13-15,26-13-1 0,-26 13 0 0,0 0 13 16,6-14-1-16,-6 14-5 0,3-13-7 15,3 4 4-15,-6 9-7 0,5-19-2 16,-1 8-6-16,-1 0-3 0,4-6 8 0,-4 5-10 16,7-6 5-16,-5 1-2 0,0-2-2 15,5-1 2-15,0 3-6 0,-1-4 4 0,1 2 6 16,-1-5-6-16,2 2 0 0,1-3 3 16,-2 1-1-16,0 3-3 0,1-2 9 15,2 1 1-15,-1 3 1 0,-5-2-7 0,6 1 0 16,1 3 1-16,-3-1-1 15,-1 1 4-15,2 2-5 0,1 2-3 0,-1-1-2 16,-1-1 1-16,1 4-1 0,0 2-2 16,-4-4-5-16,2 5 0 0,1 2 4 0,-1-5-3 15,1 4-8-15,1-1 5 0,3 0-2 16,4 1-1-16,-5 0 0 0,2 1 0 0,0-2 1 16,2 1 2-16,0 1-6 0,-3 1-2 15,2 2 2-15,-4 2 3 0,2-4-3 16,0-1 3-16,-15 6-5 0,27-4 3 0,-15 0 4 15,4 2-5-15,-16 2-1 0,25-2-1 16,-13-1 2-16,-12 3-1 0,21 0 2 16,-21 0 1-16,18 0-4 0,-18 0-3 15,18-2 5-15,-18 2 0 0,16 2-2 0,-16-2 1 16,15 3 5-16,-15-3-6 0,13 8-2 16,-13-8 6-16,14 4-4 0,-14-4 3 15,11 11-3-15,-11-11 0 0,11 9 7 0,-3-1-4 16,-8-8 2-16,9 13-4 0,-2-4-4 15,0 1 5-15,2-1 2 0,-4-1 2 0,-5-8-4 16,13 18 3-16,-8-8-1 0,0-3 4 16,0 7-3-16,3-5 7 0,-5 0 1 15,-1 2 1-15,-2-11-7 0,5 23 0 0,-3-12 17 16,-2 0 1-16,2 8 15 0,-2-6-7 16,0 2-3-16,0-1-3 0,-2-1-1 15,2 3-3-15,-3 1 14 0,-1 4-3 16,2-2 4-16,-1 2 1 0,-3-5-3 0,3 5-4 15,-1-7-1-15,-3 4 5 0,0 2 0 16,4-5-4-16,-3 2-2 0,1-6-3 0,-2 5 6 16,2 1 6-16,-2-7-2 0,-1 8-5 15,3-9-3-15,-3 4 4 0,-2 0-6 16,1-2-1-16,-1 1 1 0,3-3 0 0,0-1-4 16,-2-1 2-16,-1 4-8 0,-1-4 2 15,2 0 1-15,-3-2-9 0,-1 4 7 0,1-5-3 16,1 2 3-16,11-6-4 0,-22 5 1 15,9-3 8-15,13-2-4 0,-25 0-6 16,25 0 4-16,-26 0 5 0,11-2-14 16,-2 0 1-16,3-1 0 0,-4-3 0 15,0 2 5-15,1-1-1 0,-2-1-1 0,2 3 5 16,2-5-11-16,-2-2-5 0,2 3 8 16,0 0 5-16,-2-3-10 0,4 3 5 0,1-3 1 15,0 1 5-15,3 1-1 0,-3-1 3 16,5-3-2-16,-2 3 4 0,1-4-8 0,3 0 1 15,-3-2 0-15,0 0-1 0,5 2 2 16,-1-4-5-16,0-2-1 0,3 2 4 16,-1-4-1-16,2 1 1 0,-5-1-5 15,3 3 2-15,2-1 0 0,2 2-6 16,3-1-1-16,-3-3 1 0,-1 4 5 0,3-4 9 16,2 0-16-16,-1 1 11 0,0-1-3 15,2 4-12-15,-2-3 7 0,1 5-4 0,-1 0 10 16,4-4-9-16,1 6-3 0,-4 0 9 15,3 1-1-15,-2-1-8 0,3-2 4 16,3 2 1-16,-4 4-3 0,3-2 4 0,-3 1-4 16,2-1 7-16,2 3-7 0,0-1 4 15,6 2-7-15,-4 1 6 0,2-1-1 0,4 1-5 16,-5 4 8-16,-2 0-1 16,6-1-4-16,-1 0 11 0,-2 2-11 0,0 1 8 15,4 0 0-15,-1 1-5 0,-3 2-2 16,4 2 4-16,-1 1 0 0,-1 1-7 15,6 3 8-15,-9 1-1 0,5 0-2 0,-3 2 3 16,1 6 13-16,-1-2 0 0,0 2 4 16,-3-2-4-16,2 3-3 0,-5 2 12 0,2 3 4 15,-7-2 1-15,3-1 6 0,-4 1 8 16,-6 3-4-16,2-4 15 0,-4 2-4 0,-2 3-7 16,1-1-4-16,-8-2 1 15,4 1-13-15,-5-1 6 0,0-3-9 0,-5 1 7 16,-2-5-19-16,3 2-5 0,-7-2 5 0,2-4-70 15,-3 0-81-15,2 1-88 0,-8-11-105 16,-9 3-218-16,-1-8-21 0,-3-4 23 16,-8-7-284-16,-4-4-310 0</inkml:trace>
  <inkml:trace contextRef="#ctx0" brushRef="#br0" timeOffset="22115.64">22057 8374 2417 0,'0'0'-79'0,"0"0"19"0,0 0 20 15,0 0 15-15,0 0 14 0,0 0 12 0,0 0 6 16,0 0-7-16,0 0-3 0,0 0-1 15,0 0 14-15,0 0-9 0,0 0-5 16,0 0 9-16,0 0-5 0,0 0-2 16,0 0 8-16,0 0 2 0,0 0-9 15,0 0 10-15,36-15 4 0,-36 15 5 0,0 0 5 16,0 0 5-16,0 0-4 0,0 0-2 16,0 0 2-16,0 0-10 0,0 0 8 0,0 0-9 15,12-7 6-15,-12 7-9 0,0 0-7 16,0 0-15-16,0 0-1 0,12-7-9 15,-12 7-21-15,0 0 10 0,18-3-5 0,-18 3-9 16,12-4 1-16,-12 4 5 16,20-3 5-16,-20 3 4 0,16-7-2 0,-6 6-1 15,4-5 17-15,-14 6-31 0,30-9 1 16,-12 7-17-16,-2-2-24 0,1 1-25 16,-2 0-4-16,-1-2-14 0,-2 0-25 0,4 1-19 15,-5 0-122-15,-11 4 65 0</inkml:trace>
  <inkml:trace contextRef="#ctx0" brushRef="#br0" timeOffset="22282.5">22419 8238 946 0,'0'0'-16'0,"0"0"5"0,0 0 24 16,0 0 5-16,-1-14 7 0,1 14-3 15,0 0 17-15,0 0-1 0,5-13 2 0,-5 13-9 16,11-10-7-16,-11 10-14 0,15-8 16 16,-5 3-17-16,3 0 5 0,2 2 1 15,-2-2-7-15,4 3-22 0,-2 0-3 0,-4-2-15 16,6 3-10-16,-17 1-21 0,24-6-43 15,-10 6-47-15,-14 0-75 0,14-2 23 16,-14 2 69-16</inkml:trace>
  <inkml:trace contextRef="#ctx0" brushRef="#br0" timeOffset="23682.19">22225 8445 534 0,'-4'11'-2'0,"-2"-3"14"16,6-8 19-16,-11 11 8 0,5-3 7 0,6-8 15 15,-12 17 6-15,9-10 1 0,3-7-10 16,-11 15-19-16,6-8 24 0,-4 6 2 16,0-5-7-16,2 1-5 0,1 3-8 15,-5-3 1-15,2-2-15 0,1 5 10 16,-5-3 18-16,5-1-15 0,-4 3 2 0,-4-3-9 16,5 1 5-16,2-1-1 0,-5-1 8 15,2 0 7-15,2 1-2 0,-3-1-4 16,0 1 3-16,0-3-17 0,4 1 3 0,-5 0-7 15,-1-5 4-15,3 3-3 0,-4 2-1 16,2-2-5-16,2-3-7 0,-6 1 6 0,0-2-1 16,6 4 3-16,-8-2-1 0,1-2 4 15,7 4-2-15,-9-4 2 0,21 0 1 16,-32-4-6-16,14 2 1 0,0 4 18 0,18-2-20 16,-32 0 9-16,22 0 1 15,10 0 8-15,-27 0 10 0,27 0-12 0,-17-2 7 16,17 2 3-16,-17-6 9 0,7 1 1 15,10 5-6-15,-10-10-8 0,0 3-3 0,0 0-4 16,1-5-6-16,4 3 0 0,-2-1-5 16,1 0-4-16,0-4-5 0,-2 4-4 15,1-2 1-15,0-1-3 0,1 0 0 0,2 1 3 16,-3-3-3-16,3-2-2 0,-3-1-5 16,3 1 2-16,-2-2-2 0,-3 0-4 0,3-2 5 15,1 4-4-15,1-1 3 0,-2 1-4 16,0-3 2-16,1 4-2 0,1-3-3 15,1 2 16-15,-1-1 0 0,-2-2-3 16,2 3 3-16,0-4-1 0,-1 0-2 16,1 4-5-16,2-1 2 0,-1 1-2 0,3-2 1 15,-2 2 1-15,-2-1-1 0,4 0 1 16,-2 4 0-16,1-3 2 0,1 3-3 0,0-3 1 16,0 17 2-16,0-24 0 0,1 11 6 15,-1 4 1-15,2-4-6 0,-2 13-1 16,6-21-2-16,-4 14-2 0,-2 7 4 0,3-20 7 15,1 13-10-15,-4 7 2 0,5-15-2 16,-5 15 0-16,6-13-2 0,-6 13-3 0,4-9 0 16,-4 9 4-16,8-11-4 15,-8 11 0-15,10-12 0 0,2 7 1 16,-4-3-2-16,-8 8 0 0,12-7-2 0,0-1 2 16,-12 8 2-16,16-8-3 0,-8 7-1 15,-8 1 3-15,13-9-6 0,-13 9 1 0,17-8 6 16,-17 8-2-16,12-6-3 0,-12 6 2 15,16-7-2-15,-16 7 0 0,15-4 3 16,-5 2 0-16,-10 2-4 0,10-5 0 0,-10 5 2 16,0 0 0-16,23 0-3 0,-23 0 1 15,0 0 2-15,25 5-1 0,-16-3 0 0,-9-2 0 16,21 9 2-16,-10-3 0 16,1 1-1-16,0-1-2 0,-1 4 4 0,-1-3-1 15,7 4-1-15,-4 0 4 0,0 1 3 16,2-3-6-16,0 4-1 0,-1 0 2 15,0-3-6-15,4 3 2 0,-8 0 2 0,8 0-1 16,-4 0 2-16,-1 1-1 0,2-1-4 16,-4 0 1-16,1-1 4 0,-1 0-2 0,2 1 2 15,1 0-2-15,-9-3 2 0,2 1-2 16,5 0 0-16,-5 0-1 0,1 1 4 16,-1-3-1-16,-1 0-2 0,0 4 1 0,-1-1 0 15,2-3 3-15,-1 1-2 0,0 3 1 16,-2 0 0-16,1 0-1 0,-3 0-2 0,4 2 0 15,-3-2 4-15,-1 2-3 16,2 2 4-16,-2-2-4 0,0 2 5 0,0-2-4 16,-2 2 4-16,0-4-3 0,0 2 1 15,0 4 6-15,-2-4-4 0,2 2 0 16,-2 1-1-16,0-1 2 0,-2 2-3 0,2-2 4 16,0 2-9-16,-1-2 4 0,-1-3-3 15,-1 7 7-15,1-1-4 0,-4 1 4 0,4 0-7 16,-1-1 2-16,-2-1 4 0,1 2-1 15,1-1 2-15,2-4 0 0,-4 4 2 16,-1-3-3-16,5 1 1 0,-3-2 0 0,0 3 9 16,-1-2 5-16,3-3 4 15,-1 0 4-15,-3-1-2 0,5 0 2 0,-6-2 1 16,4 2 7-16,-1-1 7 0,-3-3 12 16,3 0-5-16,6-9 4 0,-16 19-2 15,5-11-11-15,11-8 2 0,-18 18-10 0,8-14-5 16,10-4 0-16,-25 9 5 0,15-3-10 15,10-6-2-15,-29 4-2 0,29-4-9 0,-35-4-80 16,19-2-88-16,-9-5-112 0,-1-4-216 16,-4-6-55-16,2-5-5 0,-8-9-199 15,-5-10-230-15</inkml:trace>
  <inkml:trace contextRef="#ctx0" brushRef="#br0" timeOffset="29932.27">20329 9342 1119 0,'1'-18'87'0,"-1"18"-45"16,2-17 31-16,2 8 3 0,-2-2-4 0,-2 11 16 15,3-21 4-15,4 8 5 0,-2-2-5 16,1 0-22-16,-1-2-2 0,1 1-1 0,2-1-11 16,-1-2 4-16,0 3-2 0,2 0-3 15,3 1-4-15,-4-4-8 0,1 2-4 16,-1 2-5-16,1-3-3 0,2 1-10 0,-6 2 6 16,5-5-3-16,1 6-7 0,-4-1 0 15,2 0 2-15,2-2-5 0,-4 8-3 0,0-4-2 16,1 3 1-16,1-1 1 0,-3 2-6 15,1-1-23-15,5 1-33 0,1 1-20 16,0-1-38-16,-2 1-31 0,7 1-59 16,-7-4-164-16,-1 9-112 0,8-6 135 15,-4 7 100-15</inkml:trace>
  <inkml:trace contextRef="#ctx0" brushRef="#br0" timeOffset="30667.24">21801 9617 1199 0,'0'0'38'0,"11"-7"10"0,-11 7-8 0,10-4-11 16,-10 4 12-16,7-13-15 15,-7 13 8-15,13-14 11 0,-8 7-18 0,0-1 0 16,-5 8-1-16,12-12-8 0,-4 4 4 16,-1-1 1-16,1 3-9 0,1-2-2 15,2-3 6-15,-3 4 1 0,5-1-13 0,3-1-1 16,-4-3 7-16,3 3 2 0,-1-2-8 16,2 2-3-16,-2-1 1 0,0-1-7 0,-2 1 6 15,-1 3 1-15,-2 0-6 0,5-1-12 16,-4-1 14-16,-2 5-4 0,4-2 0 15,-12 6 6-15,21-9 0 0,-9 5-4 16,-3 0-6-16,-9 4 14 0,21-5-7 16,-21 5 9-16,17-4-8 0,-17 4 1 0,21-2-2 15,-21 2 2-15,19 2-7 0,-19-2 3 16,18 4-5-16,-6 1 5 0,0-3 6 0,-2 6-6 16,3-3-1-16,0 3 2 0,1-1-4 15,-3 0 14-15,-1 1-15 0,2-2 3 16,-4 1 4-16,-8-7 0 0,10 10-8 0,-10-10 10 15,10 7-2-15,-10-7 3 0,0 0-6 16,0 0 9-16,0 0-6 0,0 0-8 0,0 0 11 16,0 0-14-16,0 0 5 15,0 0 2-15,0 0 1 0,-47-22-19 0,36 13 11 16,-1-5-1-16,-2 1-6 0,-5-4 1 16,4-1-6-16,-4 1-5 0,1-4 13 15,-5-2-19-15,0-2 0 0,1 2 3 0,-4 0-6 16,2 3 4-16,-3-3-11 0,4 2 8 15,4 7-14-15,-2-3-10 0,1 6 2 0,2-6-35 16,1 7-14-16,1 3-2 0,-2-3-124 16,3 1 36-16</inkml:trace>
  <inkml:trace contextRef="#ctx0" brushRef="#br0" timeOffset="31182.27">21741 9007 808 0,'0'0'28'0,"0"0"17"15,-19 3-5-15,19-3 7 16,-13 1-6-16,13-1 8 0,0 0 3 0,-21 0-17 15,21 0 31-15,-18 0-3 0,18 0-5 16,-21-4-13-16,21 4 2 0,-25-7-10 16,14 1-11-16,-4-2 11 0,-2 2-17 0,0-2 11 15,3-5-14-15,-2 2 31 0,3-1-4 16,2 1-8-16,-8-6-3 0,4-1-6 0,4 1 2 16,-2-2-3-16,1 2-5 0,3-2-10 15,0-6 3-15,-3 1 3 0,3-2-7 16,0 0 5-16,1-2 4 0,1 1-7 15,0 0-7-15,-4-5 7 0,2 2-18 16,6-1 17-16,-5 0-13 0,5 0 12 0,-1 7-6 16,1-2 5-16,-2 5 9 0,5 1-6 15,-2 3-3-15,2-2-4 0,2 2-1 0,3-1 7 16,-4 3-5-16,1 2-1 0,4-3-5 16,-3 1 0-16,6 1 7 0,3 0-4 15,5 1 0-15,-4-2-5 0,7 0 7 0,1 0-10 16,4 6 7-16,-1-4-4 0,8-3 7 15,-5 3-1-15,6 2-4 0,5 0 0 16,-5 0-1-16,-6 3-3 0,-1 3 6 16,1 1-3-16,-6 2 10 0,0-2-10 0,-5 4-3 15,5 0 5-15,0 4 1 0,-3-2-5 16,2 6 0-16,-6-3 9 0,5 4-2 16,-4 4-1-16,0 1-1 0,0-1-1 0,0 0-7 15,-6 4 7-15,5-2-1 0,-7-1 5 16,2 2-1-16,-1-3 4 0,-2 2-6 0,-2 0 0 15,1 0-2-15,2 0 0 0,-5-2-33 16,2 2-19-16,4 2-56 0,-4-8-126 16,-1 0-237-16,5-1-26 0,-1 3 269 0,5-3 59 15</inkml:trace>
  <inkml:trace contextRef="#ctx0" brushRef="#br0" timeOffset="32183.43">24846 10136 759 0,'0'0'13'0,"0"16"14"16,0-16 10-16,0 0 21 0,0 0-24 15,0 0 6-15,0 0 10 0,0 0 2 16,0 0-17-16,0 0 9 0,0 0 9 16,0 0-4-16,-34-23-2 0,28 10-2 0,0 0-11 15,1 0 1-15,-2 1-3 0,1-3-9 16,4-3 10-16,-1 1-6 0,-4-2-3 0,5-4-6 16,2 3-6-16,-1-1-3 0,1-2 2 15,0 1-9-15,1-1-4 0,1-2 7 16,0 4 3-16,5-3 5 0,-4-1-22 0,1 2 0 15,7-1 1-15,-4-2-3 16,7 3 10-16,-2-3-14 0,4 4-10 0,2-6 8 0,-2 5 2 16,2-5-13-16,3 4 6 15,0-3 12-15,1 5-9 0,0-1 5 0,1 2-12 16,-2 3 23-16,-5 1-4 0,5 2-9 16,-3 2 5-16,1-2-7 0,-1 3 12 15,-4 7-20-15,5-4 0 0,0 5-1 0,-8-2-6 16,6 2 8-16,-2 2-1 0,-2 2 1 15,4 0-1-15,0 0-5 0,0 6-5 0,3-4-5 16,1 2 1-16,0 4-21 0,2-3-13 16,2 0-20-16,0 7-67 0,-1-3-38 0,-1 1 66 15</inkml:trace>
  <inkml:trace contextRef="#ctx0" brushRef="#br0" timeOffset="32331.45">25818 9814 580 0,'0'15'5'0,"-1"-2"13"0,-5-3-7 0,1 0-4 16,-1 0 11-16,-4 1 3 0,-1-1-10 15,-1-1-8-15,-6 2-12 0,4-3-99 16,-7-5-194-16,2 3 215 0,1-1 29 0</inkml:trace>
  <inkml:trace contextRef="#ctx0" brushRef="#br0" timeOffset="43363.78">22886 10884 1235 0,'-2'21'25'0,"2"-12"20"0,0-9-7 16,0 23-12-16,2-10-4 0,-2-4-2 0,0-9 1 15,4 23 11-15,-4-10-10 0,2 0 6 16,1 0-7-16,2 2-1 0,-2-2-1 16,3-1 10-16,-4-1-15 0,-2-11-10 0,5 17 18 15,1-9-19-15,-3 2 14 0,-3-10-16 16,5 16 4-16,-2-9-11 0,-3-7-50 0,10 13-50 16,-5-8-87-16,-5-5-207 0,0 0-196 15,14 3 488-15,-14-3 37 0</inkml:trace>
  <inkml:trace contextRef="#ctx0" brushRef="#br0" timeOffset="44081.78">19774 13665 611 0,'0'0'80'0,"-19"0"-25"15,19 0 12-15,0 0-4 0,-20 0 4 16,20 0-13-16,0 0-11 0,-18 2-5 0,18-2 9 16,0 0-20-16,-11 4-13 0,11-4-21 15,0 0-23-15,-21 5-66 0,21-5-86 16,-10 2-204-16,10-2 228 0,-18 8 53 16</inkml:trace>
  <inkml:trace contextRef="#ctx0" brushRef="#br0" timeOffset="44965.6">19174 14057 1268 0,'-15'4'216'0,"15"-4"7"16,0 0 7-16,0 0-26 0,0 0 1 0,0 0 2 15,0 0-13-15,0 0-11 0,-21 4-9 16,21-4-22-16,0 0-36 0,0 0-10 0,0 0-17 16,0 0-8-16,0 0-3 0,0 0-11 15,0 0-11-15,0 0 3 0,0 0-9 16,0 0-4-16,0 0-4 0,0 0-5 0,0 0-8 16,0 0-2-16,43 18 2 0,-43-18-1 15,17 4-8-15,-17-4 1 0,24 4-4 0,-24-4-10 16,32 0 12-16,-14 2-1 15,-18-2-4-15,39-2 0 0,-20 4-3 0,4-2 1 16,0 0-4-16,3 0-4 0,1 0 2 16,-1 0-1-16,4 0-2 0,2 0 7 15,-2-2-15-15,2 2 15 0,2 0-9 0,-1-4-1 16,-1 2 5-16,2 2-6 0,-4-2 3 16,4-2-4-16,-4 3 3 0,3-3 0 0,-1 0-3 15,0 0 4-15,0 3-3 0,0-3-2 16,6 1 1-16,1 3-3 0,-5-1 1 15,-1 2 0-15,3-1-6 0,-1 0 5 0,-1 0-3 16,0 0 0-16,6 3 0 16,0-3-1-16,1 0 5 0,1 0-9 0,-3 0 0 0,4 0 9 15,3 4-4-15,-5-4-12 16,2 1-2-16,2 3 1 0,-3-4 2 0,2 2 2 16,1 0 7-16,-1 3-1 0,0 1-7 15,2-4-2-15,-4 2 5 0,2-1 1 16,4-1 4-16,0 2-1 0,0-2 3 0,-1-2-2 15,3 4-1-15,12-3 2 0,-2 2 0 16,-9 0-6-16,13-3-1 0,-4 0 2 0,-2 0-1 16,6 0-1-16,-2 0 9 0,5 0 0 15,-2 2-1-15,5 2 1 0,-4-3-5 16,5 3 6-16,0 2 4 0,1 0 0 16,4-1-2-16,0 3 4 0,0-2-2 15,5 3-3-15,15 4 2 0,5-6-1 0,-2 5 2 16,1-2-4-16,-1 8 7 0,0-1 1 15,-2 0-2-15,4 1 0 0,-2-1 3 0,0 2-1 16,2-2 5-16,-4 2-3 0,9-5-1 16,-2 7 9-16,-1-2 4 0,8-1 3 15,-2 3 4-15,1 2 1 0,5-1 21 0,5 1-10 16,-3 3 3-16,2-3 2 0,-1-1 12 16,2 6 8-16,0-2 7 0,0 2 19 0,4-3-2 15,0 1 9-15,1 2 5 0,3-4 0 16,-3 5 1-16,-1-1 2 0,0 4-15 15,-11-2-5-15,-7-2-12 0,-8-6-1 16,-9 2-10-16,-20-3-5 0,-7-6-9 16,-4 1-4-16,-19-6-10 0,-4 2-20 0,-6-7-40 15,-10 3-66-15,1-2-97 0,-7-6-110 16,-13 0-222-16,0 0-56 0,0 0 57 0,-1-23-396 16,-17-5-410-16</inkml:trace>
  <inkml:trace contextRef="#ctx0" brushRef="#br0" timeOffset="45614.49">20318 14357 2470 0,'0'0'-146'0,"-12"5"10"0,12-5 4 16,0 0 2-16,-22-4-27 0,22 4-58 15,-23-7-88-15,10 4-41 0,2-7 101 0</inkml:trace>
  <inkml:trace contextRef="#ctx0" brushRef="#br0" timeOffset="45765.83">20115 14094 1042 0,'0'0'-103'0,"-4"-9"-45"0,4 9-155 15,0 0 137-15,-7-11 56 0</inkml:trace>
  <inkml:trace contextRef="#ctx0" brushRef="#br0" timeOffset="45897.9">20035 14031 547 0,'0'0'10'0,"-7"-11"3"0,7 11 10 16,-3-17-33-16,-1 7-49 15,1-3-105-15,-1 0-148 0,-3 1 294 0,-2-2 5 0</inkml:trace>
  <inkml:trace contextRef="#ctx0" brushRef="#br0" timeOffset="46167.75">19498 13429 396 0,'-11'-9'218'0,"7"2"-66"16,4 7-13-16,-8-10 1 0,8 10-11 0,-9-12-21 16,9 12-4-16,-9-13-18 0,7 2-7 15,2 11-10-15,-3-19-6 0,3 8 1 0,0 11-13 16,1-20 0-16,-1 10-24 0,0 10-24 15,10-19-33-15,-7 13-35 0,6-4-73 16,-2-2-177-16,-2 3-167 0,2-1-104 0,1 1 494 16,-1 1 33-16</inkml:trace>
  <inkml:trace contextRef="#ctx0" brushRef="#br0" timeOffset="46363.91">19521 13207 734 0,'-18'6'77'0,"18"-6"19"0,0 0-21 16,-12 2-3-16,12-2-7 0,0 0-2 16,-14 5-2-16,14-5-1 0,0 0 9 0,0 0-4 15,-14 3-5-15,14-3-3 0,0 0-16 16,0 0-6-16,0 0-12 0,0 0-46 16,0 0-49-16,0 0-129 0,0 0-267 0,0 0-79 15,54-13 430-15,-34 10 40 0</inkml:trace>
  <inkml:trace contextRef="#ctx0" brushRef="#br0" timeOffset="47047.75">24446 13999 752 0,'0'0'77'0,"0"0"-3"0,0 0-2 16,0 0-13-16,-10 4 3 0,10-4-12 0,0 0 7 15,0 0-18-15,0 0-9 0,0 0 1 16,0 0-9-16,0 0 10 0,39 10-12 15,-39-10 1-15,16 3-10 0,-16-3-32 0,16 5-27 16,-16-5-30-16,14 2-87 0,-14-2-180 16,0 0-236-16,17 0 522 0,-17 0 21 15</inkml:trace>
  <inkml:trace contextRef="#ctx0" brushRef="#br0" timeOffset="47930.16">20442 13506 712 0,'-14'4'99'0,"14"-4"-23"0,0 0-15 16,0 0 2-16,-11 5-2 0,11-5 2 0,0 0-21 15,0 0-5-15,0 0 3 0,0 0 4 16,0 0-19-16,0 0-5 0,0 0 28 0,0 0-25 16,0 0 3-16,0 0-14 15,0 0 10-15,0 0 18 0,0 0-22 0,0 0 7 16,16-28 2-16,-16 28 12 0,7-13-2 15,-7 13-2-15,9-13-3 0,-9 13-15 16,9-12 0-16,-6 5 9 0,-3 7-10 0,11-13 10 16,-2 5 9-16,0-1-3 0,-1 0 9 15,3 1-10-15,-2 0 6 0,3 1 8 0,-1-1-1 16,-2 1-12-16,3 0 1 0,-1 1-4 16,1-1-7-16,0 3 2 0,1-6 2 15,2 6-12-15,-4-1 14 0,5 3-9 0,-2-1-8 16,2 0 2-16,0-2-22 15,0 3-14-15,-16 2-12 0,23-2-13 0,-6 2-18 16,-17 0-31-16,25 0-40 0,-16-4-130 16,-9 4-165-16,23-1-49 0,-10-3 250 0,-4 2 52 15</inkml:trace>
  <inkml:trace contextRef="#ctx0" brushRef="#br0" timeOffset="48497.61">21051 13648 916 0,'-10'15'52'0,"3"-6"38"16,-2 3 0-16,2-3 5 0,-2-3 19 15,0 2 10-15,9-8 12 0,-15 9 8 0,4-4-6 16,-4 1-19-16,15-6 8 0,-26 2-2 15,8-4-10-15,0-2 1 0,1 1-12 16,-4-4 6-16,5-3-10 0,-2 0 11 0,0-3-4 16,-5-4-17-16,6 2 2 0,1-4-23 15,-1-1 3-15,6 3-3 0,0-2-6 0,1 2-9 16,2-3 4-16,1 3-8 0,4-2-4 16,1 2-8-16,4-1-2 0,1-5-2 15,4 2 0-15,-1-1 8 0,6 3-5 16,2-3 2-16,4-1-3 0,-2 5 9 15,7-5 4-15,5 6-2 0,0-2-6 0,2 8 1 16,0 2-1-16,7 1 4 0,-7 8-8 16,2 0-3-16,9 6 7 0,-2 1-9 0,1 2-4 15,0 4 0-15,-1 1 4 0,-6 3 1 16,4 1-11-16,-5 3 12 0,-2-1 2 16,-7 3-6-16,5-1-5 0,-7 1 8 0,-4-2 2 15,-4 1 2-15,-5-1 4 0,1-1 13 16,-6-3 9-16,-2 6-9 0,-2-5-1 15,-8 5 7-15,0 3-5 0,0-3-4 16,-6-1-1-16,-2-3-10 0,4-2 1 0,-7 1-4 16,2-2-2-16,-3-3-6 0,5-4-1 15,-1 1-3-15,-1-5-8 0,-2 1-3 16,1 0-2-16,19-6 0 0,-28 1-9 0,28-1-24 16,-24-1-49-16,24 1-74 0,-11-4-60 15,11 4-74-15,0 0-61 0,1-17-208 0,-1 17 1 16,21-21 8-16,-2 8-259 0,3 2-283 15</inkml:trace>
  <inkml:trace contextRef="#ctx0" brushRef="#br0" timeOffset="49097.36">22322 13984 2418 0,'0'0'-44'16,"-2"15"19"-16,2-15 8 0,0 0 21 0,-2 17 10 15,2-17-3-15,0 0-2 0,-1 13 30 16,1-13 16-16,0 0 6 0,0 0 9 0,0 13 13 16,0-13 18-16,0 0 17 0,0 0 14 15,0 0 27-15,-2 13-10 16,2-13 1-16,0 0-9 0,0 0-19 0,0 0-13 15,0 0-6-15,0 0-15 0,0 0-3 16,9-39-7-16,-4 22-13 0,6-2-11 0,3-3 2 16,4-5-11-16,1 1-3 0,2-2-11 15,4 0 4-15,-2-1-1 0,2 2-14 16,1-1 1-16,1-1 0 0,-1 1-3 0,-4 6 4 16,4-1-4-16,-3 2-9 0,0 3-3 15,-7 7 9-15,1-1-7 0,2 5 2 16,-6 5-3-16,2-2 5 0,0 4-1 15,3 8-9-15,2 1-3 0,-1 6 3 0,1 2 6 16,-1 5-10-16,2 6 9 0,-5 1-2 16,7-1-7-16,-9 0 3 0,-2-4 11 15,1 3-13-15,-1-1 8 0,-5-7-7 0,0 5 4 16,1-3 9-16,2-3 6 0,-7-1 12 16,3-6 23-16,-4 1 9 0,3-3 6 0,-5-9 2 15,2 19 4-15,-2-19 2 0,-2 13 1 16,2-13-6-16,-7 9 1 0,7-9-15 0,-18 6-5 15,18-6-2-15,-18 0-10 0,18 0 0 16,-32-4-8-16,19 1-5 0,-4-4-1 16,0 2-6-16,4 0-4 0,13 5-3 0,-28-16-5 15,16 9-33-15,1-2-49 16,4 1-67-16,-2-3-83 0,9 11-101 0,-3-21-129 16,6 12-163-16,6-4 69 0,0-2-423 15,2 0-534-15</inkml:trace>
  <inkml:trace contextRef="#ctx0" brushRef="#br0" timeOffset="49696.98">23893 14267 3261 0,'-12'-2'-20'0,"12"2"33"0,-18-6 25 16,18 6 13-16,-13-4 13 0,13 4 12 16,-13-5 19-16,13 5 12 0,0 0 8 0,-13-8 0 15,13 8-2-15,-8-11-7 0,8 11-1 16,-4-9 13-16,4 9-7 0,0-17-12 15,0 17 0-15,2-23 2 0,0 13 1 16,2-6 3-16,4-2-5 0,-3 0-7 16,3 0-22-16,5-5 7 0,0-1-3 0,1 0-8 15,4 1 10-15,-1 2-15 0,-1 1 0 16,0 3 1-16,2-2-5 0,-1 6-8 0,-2 0-5 16,0 2-3-16,2 1-4 0,0 5-5 15,-2-1-3-15,0 6-1 0,3 0-4 0,3 4-6 16,-2 1-2-16,10 1 0 0,-8 7 1 15,8 6-6-15,-7-4 2 0,-1 0-3 16,3 11 1-16,-7-7-5 0,4 7-4 0,-5-3 1 16,-5-1 2-16,1 5-2 0,-6-5 0 15,1 1-3-15,-1-3 1 0,-4-1-2 16,2-2 0-16,-8 2 3 0,4-2-4 16,-6-3 3-16,-2 1-1 0,-1 2 2 0,-4-5-1 15,-4 0-2-15,-5 1-3 0,-3-3 6 16,0-2 0-16,-4-1-4 0,1-1 4 15,2-2-1-15,1-3-2 0,2-1-1 0,5 0 2 16,3-1-3-16,2-3-14 0,-1-2-37 16,14 6-70-16,-10-11-76 0,8 0-66 0,2 11-124 15,14-25-236-15,-2 10 7 0,6 2 67 16,9-6-396-16,1 2-476 0</inkml:trace>
  <inkml:trace contextRef="#ctx0" brushRef="#br0" timeOffset="50382.89">25603 14657 2885 0,'0'0'-60'0,"0"0"35"0,-17-2 21 0,17 2 21 15,0 0 12-15,-15-6 14 0,15 6 10 16,-13-7 12-16,4 1 12 0,-1-1 3 15,-1 1 8-15,2-1-8 0,-1-1-2 0,3 0-9 16,-4-1 1-16,4-2-10 0,-2 2-7 16,2-4-7-16,2-1-9 0,1 1 2 15,0 0-5-15,0-4-1 0,4 2-4 16,-4 2-8-16,8-4-4 0,-2-2-2 0,4-3 4 16,-2 1 0-16,5-7-4 0,-4 6-4 15,2-1 3-15,2-3-2 0,2 2 0 16,0 1-1-16,0 2-5 0,-2 3-4 0,5-5 3 15,1 2-3-15,-4 7 2 0,4-1-2 16,-2-1 4-16,0 3-3 0,0 0 5 16,3 4-6-16,-4-2-2 0,-1 3 0 0,5 0 0 15,-5 5 0-15,2-3-1 0,0 1 1 16,-13 5-1-16,23-6-2 0,-23 6 6 0,21 4-3 16,-10-2-4-16,1 5 4 15,2 3 5-15,1 1-6 0,-4 2-4 0,6 8 2 16,-2-3 3-16,-2 3 1 0,1 2-2 15,-2 1 4-15,-6-2-4 0,-3-1 2 16,1-4-2-16,1 3-1 0,-10-1 4 0,1 2-2 16,-3-4 1-16,-2-2 3 0,-1-1 1 15,-4 0-3-15,-2-1-2 0,0-2 9 0,-2-1 0 16,0-1-4-16,3-4-8 0,-2 3 3 16,2-6 3-16,0 4-7 0,15-6 4 15,-19 5-33-15,19-5-61 0,-11 2-75 0,11-2-83 16,0 0-208-16,0 0-75 0,0 0 56 15,0 0-98-15,0 0 100 0</inkml:trace>
  <inkml:trace contextRef="#ctx0" brushRef="#br0" timeOffset="50998.33">26944 14428 2198 0,'0'0'92'16,"0"-15"27"-16,0 15 8 0,0 0-4 15,-4-13-20-15,4 13-5 0,0 0-11 16,0 0-14-16,0 0-4 0,-2-9-11 0,2 9-6 16,0 0-2-16,0 0-28 0,0 0-70 15,0 0-120-15,0 0-168 0,0 0-159 0,0 0 20 16,0 0-9-16,0 0 248 0</inkml:trace>
  <inkml:trace contextRef="#ctx0" brushRef="#br0" timeOffset="51331.82">27315 14527 2041 0,'0'0'84'0,"0"0"-12"15,0 0-3-15,0 0-9 0,4 10-3 16,-4-10-8-16,0 0-1 0,9 13-4 0,3-8-13 15,-1-1-6-15,6 4-32 0,6 3-33 16,2-1-30-16,9 2-19 0,-2 1-23 16,-1-3-4-16,3 1-15 0,-6-3-17 0,-1-2 2 15,-3 1 31-15,3 0 32 16,-3-3 41-16,3 4 19 0,-9-3 31 0,-1 1 10 16,1 0 27-16,0-4 36 0,-4-1 15 0,2 1 10 15,-2 2 9-15,0-2-7 16,-14-2 7-16,24 4 4 0,-24-4 0 0,18 1-12 15,-18-1-11-15,16 3-12 0,-16-3-10 16,0 0-10-16,16 3-4 0,-16-3-6 0,0 0-8 16,14 6-11-16,-14-6-27 0,0 0-45 15,5 9-58-15,-5-9-63 0,-1 9-82 16,1-9-132-16,0 0-107 0,-10 18 35 0,1-9 282 16</inkml:trace>
  <inkml:trace contextRef="#ctx0" brushRef="#br0" timeOffset="51580.06">26886 15015 1905 0,'0'0'85'0,"0"0"9"0,0 0 11 15,0 0-7-15,0 0-9 0,0 0-5 0,0 0-13 16,0 0-5-16,28 17-4 0,-17-12-8 16,4-1-23-16,2 0-59 0,5 2-105 15,-4-2-185-15,-4-4-157 0,-14 0-21 16,23 0 141-16,-23 0 101 0</inkml:trace>
  <inkml:trace contextRef="#ctx0" brushRef="#br0" timeOffset="52047.41">22013 13952 2097 0,'0'0'182'16,"0"0"-10"-16,0 0-9 0,-2-11-17 16,2 11-12-16,0 0-16 0,0 0-16 0,0 0-4 15,0 0-21-15,0 0-12 0,0 0-8 16,26-6-6-16,-26 6-2 0,0 0-11 0,20 9-17 15,-20-9-58-15,16 11-86 0,-11-8-98 16,-5-3-324-16,0 0 57 0,0 0 19 16,0 0 7-16,0 0 266 0</inkml:trace>
  <inkml:trace contextRef="#ctx0" brushRef="#br0" timeOffset="52230.83">21955 13922 1747 0,'10'20'45'0,"-10"-20"-14"16,0 0 2-16,0 0-6 0,0 0-1 15,16 6-5-15,-16-6-3 0,0 0-15 0,20 0-42 16,-12 2-75-16,-8-2-170 0,27-6-185 16,-15 4-34-16,5 1 316 0,2-9 64 15</inkml:trace>
  <inkml:trace contextRef="#ctx0" brushRef="#br0" timeOffset="52647.94">22216 13761 725 0,'0'0'74'0,"5"-12"-6"16,-5 12-5-16,4-15 4 0,-1 8 21 15,-3 7-5-15,8-19 14 0,-5 11-22 0,-3 8 20 16,4-14-6-16,-4 14 5 0,4-14-11 16,-4 14-15-16,3-13-14 0,-3 13-4 15,0 0-14-15,0-15-3 0,0 15-8 16,7-9-15-16,-7 9-23 0,0 0-12 16,9-15-9-16,-9 15-2 0,9-7-6 0,-9 7-18 15,15-8-15-15,-9 3-11 0,-6 5-11 16,14-6-20-16,-14 6-35 0,10-8-73 0,-10 8-105 15,8-7 105-15,-8 7 66 0</inkml:trace>
  <inkml:trace contextRef="#ctx0" brushRef="#br0" timeOffset="52963.88">21951 13703 815 0,'0'0'39'0,"13"10"28"15,0-3-9-15,2-4-3 0,4 3-1 16,7 1-11-16,-4 1-9 0,8-3-17 16,-5 3 15-16,3 0-9 0,2-1 3 0,4 0-4 15,-1 1-30-15,-3-1-38 0,0-1-100 16,-5 0-209-16,5-2-258 0,-2 1 572 16,-1-1 13-16</inkml:trace>
  <inkml:trace contextRef="#ctx0" brushRef="#br0" timeOffset="53497.81">21143 14074 386 0,'0'0'54'15,"0"0"10"-15,0 0 2 0,0 0-40 16,0 0 9-16,-12 9-10 0,12-9-21 16,0 0 0-16,0 0-3 0,0 0-6 0,0 0 1 15,-7 4-3-15,7-4 7 0,0 0 22 16,0 0 8-16,0 0 3 0,0 0-10 0,0 0-3 16,0 0-4-16,0 0-1 0,0 0-14 15,0 0-28-15,0 0-64 0,0 0-125 16,0 0-142-16,16-29 317 0,-16 29 13 0</inkml:trace>
  <inkml:trace contextRef="#ctx0" brushRef="#br0" timeOffset="54182.04">21103 13785 514 0,'-11'-15'82'0,"9"3"-13"16,2 12-31-16,-10-10 18 0,6 0-9 15,4 10-8-15,-10-17-3 0,1 8 11 0,-3 0 31 16,3 1-8-16,1-1-21 0,-2 1 11 15,10 8-13-15,-14-11 15 0,6 7 2 0,8 4-24 16,-10-8 10-16,10 8-11 0,-9-5 1 16,9 5-3-16,0 0-7 0,0 0-17 15,-14-8 15-15,14 8-3 0,0 0-1 0,0 0 1 16,0 0-14-16,0 0 2 16,0 0 4-16,0 0-12 0,0 0 12 0,0 0-5 0,0 0 2 15,0 0-3-15,0 0-27 16,41 17-24-16,-41-17 8 0,19 6-12 0,-12-4-9 15,-7-2 9-15,16 4 13 0,-16-4-3 16,21 0 17-16,-21 0-1 0,0 0 7 16,21-4 23-16,-21 4-7 0,15-4 12 0,-15 4 7 15,0 0 12-15,12-11 10 0,-12 11-6 16,0 0-3-16,2-11-5 0,-2 11 0 0,0 0-13 16,-14-17-5-16,3 10 6 0,-1-1 0 15,3 0 0-15,-5-1 0 0,-4 1-2 16,4 1 5-16,-4-2 4 0,4 5 5 0,-2-2-2 15,0 0 6-15,1 5 0 16,2-2-9-16,-6 3-5 0,19 0 3 0,-30 0-13 16,15 3 0-16,1-2 6 0,-2 3-5 15,2 0 3-15,2 1 2 0,-6-2-10 16,2 6-3-16,1-4 11 0,-2 1-9 0,-2 2-2 16,5 1-4-16,0-1 3 0,1-1-6 15,3-3 3-15,-1 1-2 0,2 3 6 0,9-8-7 16,-12 7 8-16,12-7-1 0,-11 8-2 15,11-8 2-15,0 0 1 0,-7 7-6 16,7-7-5-16,-10 6 10 0,10-6-9 0,0 0 6 16,-11 13-2-16,11-13-3 15,-7 9 3-15,7-9-3 0,-7 13 5 0,7-13-4 16,-7 8 4-16,7-8 3 0,0 0-6 16,-2 15 1-16,2-15 2 0,0 0 0 0,2 13-6 15,-2-13-2-15,0 0 5 0,5 15 1 16,-5-15-5-16,0 0 4 0,3 15 3 15,-3-15 0-15,0 13-8 0,0-13-36 0,2 14-14 16,-2-14-22-16,0 0-15 0,-2 14-52 16,2-14-100-16,0 0-104 0,0 13-102 0,0-13 218 15,0 0 30-15</inkml:trace>
  <inkml:trace contextRef="#ctx0" brushRef="#br0" timeOffset="57180.11">20550 13963 941 0,'0'0'48'0,"-6"13"24"0,6-13 4 15,-5 8-7-15,5-8-20 0,-6 9 2 16,6-9-11-16,0 0-2 0,-3 13 12 0,3-13-20 16,-7 10 6-16,7-10-5 0,0 0-4 15,-3 18-2-15,3-18 4 0,0 0-3 16,-2 17-11-16,2-17 1 0,0 0-2 0,-4 19-8 16,4-19 6-16,0 0-1 0,0 0 0 15,-3 17 4-15,3-17-4 0,0 0 1 0,0 0-18 16,-6 13 23-16,6-13-20 0,0 0 6 15,0 0 6-15,-10 10-10 0,10-10 2 16,0 0 7-16,0 0-10 0,-20 13 1 0,20-13 5 16,-12 7-1-16,12-7 13 15,0 0-9-15,-12 11 4 0,12-11 21 0,0 0 18 16,0 0 18-16,-18 8 12 0,18-8 4 16,0 0 10-16,0 0 22 0,0 0 13 15,0 0 11-15,0 0-2 0,-25-6-9 0,25 6 0 16,0 0-24-16,0 0-12 0,0 0 7 15,-10-19-5-15,10 19 10 0,0 0-1 0,-4-18-5 16,4 18 21-16,0-23 0 16,0 23-7-16,4-26-7 0,-2 11 16 0,-1 0 7 0,8-4-10 15,-8 4-5-15,5-6-5 16,-1 4-6-16,3-1 10 0,-2 1-5 16,3-3 0-16,-3 4-8 0,1-3-7 0,1 3-5 15,-4-1-2-15,5 4-14 0,-2-6-4 16,0 4 2-16,0 0 0 0,-2 0-5 0,4-4-5 15,-1 3-5-15,3-5-6 0,-2 2-5 16,-3-2-1-16,-1 3-3 0,7-6-4 0,-4 3-1 16,1-2-4-16,2 1-6 0,-5-1-1 15,1 1-4-15,2-5 2 0,1 3-2 16,-4 3 4-16,-1-1-9 0,2 1 4 0,-1 1 1 16,2 1-4-16,-1-4 4 15,-1 7-5-15,-1-5 0 0,2 1-1 0,-4-1 2 16,3 2-3-16,-3 0-4 0,3-1 3 15,-3 1-6-15,-1 2 2 0,5-4 3 0,-5 5 16 16,-1-4-5-16,1 6-3 0,2-5 2 16,-4 19-3-16,3-22 6 0,-3 8-2 15,2 5 0-15,-2 9 3 0,2-21 2 0,-2 21 4 16,0-15 7-16,0 15-4 0,0 0 1 16,2-17 0-16,-2 17 4 0,0 0-10 0,0-21-5 15,0 21 1-15,0 0-5 0,0-24-2 16,0 24-5-16,0-18 8 0,0 5-15 15,0-1 6-15,-2 1-8 0,2 13 8 16,0-22-2-16,0 9-2 0,0 2-2 16,0 11 0-16,-2-25 0 0,2 16 1 0,-2-5-8 15,2 14 7-15,-3-22-6 0,-1 9 2 16,4-2 0-16,-2 0-2 0,-1-4-4 0,0 4 2 16,-1 2 1-16,2 0-3 0,1-2 2 15,-1 6-1-15,2 9 2 0,-2-23 0 0,0 12 2 16,2 11-3-16,-2-19-1 0,1 10 1 15,1 9 5-15,-2-13-5 0,2 13 4 16,0 0 0-16,-4-17 4 0,4 17-6 0,0 0-1 16,-2-15 4-16,2 15-1 15,0 0-5-15,0 0 3 0,-1-13-1 0,1 13-2 16,0 0-3-16,0 0 6 0,0 0 1 16,0 0-4-16,0 0 1 0,0 0 2 0,0 0 3 15,0 0-2-15,-12 39-3 0,6-28 5 16,3 6-3-16,-3-2 9 0,4 2-7 0,-4 1 2 15,2 5-4-15,1-1 4 0,-3 1-1 16,4 3 0-16,-3 1 2 0,1-5-2 16,1 8-2-16,-4-2 6 0,4 2-9 0,-5 4 1 15,3-4 3-15,-1 6 1 0,3-3 0 16,-4 0 1-16,2 0-1 0,0 3-1 16,1-2 1-16,-3 1 3 0,-2-3-5 0,4 4 0 15,-1 1-2-15,-1-3 3 0,2 1 5 16,-5 7-5-16,4-10-4 0,1 1-1 15,-2 1 4-15,3-2-3 0,-3-2 8 0,0 2-3 16,4-4-1-16,-3-3-5 0,1 0 4 16,1-2-3-16,-1-1 2 0,4 3 0 15,-5-6 0-15,3 5 1 0,-1-5 1 0,-1 0 2 16,3-2 3-16,-2 1-5 0,-2 1-1 16,4-2-2-16,-4 1 5 0,5-4-6 0,-1 3 7 15,0-3-4-15,0 0 3 0,0-3-5 16,2-11 7-16,-2 20-3 0,1-8-2 15,1-12 2-15,-2 16-6 0,2-4 10 16,0-12-7-16,-7 22-4 0,7-22 13 0,-3 21-6 16,3-21-11-16,-6 19 14 0,6-19-9 15,0 19 5-15,0-19 0 0,-1 14-2 16,1-14-5-16,0 0 6 0,-4 17 0 0,4-17 3 16,0 0-7-16,0 0 3 0,0 0 10 15,0 19-11-15,0-19 0 0,0 0-1 0,5 8 5 16,-5-8-4-16,0 0 3 0,0 0-2 15,18 4 2-15,-18-4 1 0,0 0-6 0,0 0 5 16,28-6-6-16,-28 6-1 0,25-6 5 16,-9 1-7-16,-2 3 1 0,2-2 2 15,0 0 1-15,5-1-1 0,-4 2-3 16,3-2-3-16,0 0 1 0,0 1-5 16,-1 0-2-16,2-2-1 0,-2 4 0 0,2-1-4 15,2-3-1-15,0 4-6 0,-1-3 4 16,2 5-1-16,-1 0 2 0,11 0-2 0,-8 0-8 15,4 1 0-15,2-1 0 0,-2 4 2 16,4-2-5-16,5 0 2 0,3 4-5 0,-3-5 0 16,4 5 1-16,-5 0 3 0,3-2-2 15,-4 1 5-15,-1 0 0 0,-5-2 0 16,1 2 5-16,-5-1 2 0,1 2 0 16,-4-3 6-16,1 1 2 0,-1 0-1 15,-3-2 2-15,-1 2 1 0,-3-3 2 0,4 1 2 16,2 0 1-16,-4 2 0 0,1-3 1 15,1 6 2-15,0-6-6 0,0 3-5 0,4 1-4 16,-2-3 3-16,-2 6 1 0,6-6-1 16,-3 4 1-16,1-5-1 0,-2 7 3 0,4 1 1 15,-4-5 2-15,1-2-1 0,-3 1 6 16,6 1-2-16,-4 0-1 0,-2-2 5 16,4 2 1-16,1-3 0 0,0-1-1 0,2 2 0 15,-2 2 0-15,4-2 1 0,-9-2 2 16,9 5-4-16,-5-1-1 0,-3-4 3 15,-1 4 0-15,3 0-1 0,-6 0 4 16,7 1 0-16,-8-1-1 0,3 2-1 0,-3-1 5 16,0-3-3-16,-2 0-2 0,-4 3 4 15,5-2-1-15,-2 0 1 0,2-1-2 0,0 2 1 16,0-3-1-16,-16-1-1 0,30 3 3 16,-16 1 0-16,3-3 0 0,2-1 0 15,-4 2-1-15,6 2 0 0,-3-2 2 0,1-2-1 16,4 0 0-16,-5 0 2 0,3 0-1 15,-3 2-3-15,1-2 2 0,4 3-1 0,-3-3 2 16,1 2-2-16,-2 0-1 0,3 2 4 16,-3-2-4-16,2 2 1 0,4-3-3 15,-7 1 8-15,1 4-3 0,6-5-4 16,-7 6 2-16,4-6-2 0,-2 3 2 0,0 0-4 16,2 0 3-16,-1 1 2 0,-1-3-2 15,1 6 2-15,0-7-1 0,-1 5 2 16,3 0-2-16,-2-2 4 0,-1 1-3 0,3 3-1 15,-1-3-1-15,-4-1 2 0,3 1-2 16,0 1 3-16,1 2 1 0,-5-4-2 0,4-1-2 16,-2 3 5-16,2-2-2 0,0 0-5 15,-3 1 8-15,1 0-2 0,-1-3-2 0,5 0-2 16,-4 2 5-16,1-2-2 16,-1 0-2-16,6 0 1 0,-5-2 2 0,2 4 2 15,-1-1-7-15,4 1 1 0,-5-2 2 16,1 2 0-16,0 1-1 0,-1-1 3 15,-1-2-2-15,-5 4 0 0,5-5 0 0,-3 5 1 16,4-2-2-16,1-3 1 0,-5 1 1 16,7 4 3-16,-2-6-2 0,7 5 0 0,-2-2-1 15,5-2 1-15,-1 5-1 0,1 0-2 16,-1-1 1-16,4-1 2 0,2 4-3 0,-6-3 1 16,-2 2 1-16,5 1 1 0,-6 0 2 15,1-1-4-15,0-1 1 0,-2 1-1 16,2 1 3-16,2-3-4 0,-6 3 1 0,5-3 3 15,-5-1-2-15,4 2 2 16,1 0 0-16,-2-5-2 0,-4 3 0 0,-1 0-1 16,1 0 6-16,-3-1-5 0,1-1 2 15,-2 4 2-15,5-2-5 0,-5-3 1 0,-2-1 1 16,1 6-1-16,0-6-1 0,-2 6 5 16,0-6-4-16,0 1 1 0,-1 2-2 0,-15-3 2 15,29 0 0-15,-17 0 0 0,-12 0-2 16,27 0-1-16,-13-3 0 0,2 2-1 15,1-3 1-15,-1 2-3 0,2-1 3 0,-2 0 0 16,1-2 2-16,3 3-2 0,0-2-2 16,-3 4 3-16,1-2 0 0,3 1 3 0,-7-1-3 15,4-2 2-15,-4 4 0 16,2-2-1-16,-16 2 3 0,26-2-7 0,-15-2 4 16,-11 4 1-16,25-1-1 0,-14-3-4 15,-11 4 5-15,30-4-1 0,-17 0-3 0,2 4 3 16,-15 0-3-16,26-4 0 0,-11 4 2 15,-15 0-2-15,26-4 2 0,-9 4 0 0,-17 0-1 16,29 0 2-16,-18 0-2 0,8-1 4 16,-19 1-3-16,28 0 4 0,-12 0-2 15,0 0 1-15,-16 0 2 0,30-2-6 0,-16-2 5 16,4 4 1-16,-4-2-3 16,2 1 2-16,-16 1 1 0,31-4 0 0,-20 2-4 15,2-2 2-15,-13 4 0 0,25-2-1 16,-12 0 0-16,0-1 1 0,-13 3-3 0,26-4 2 15,-17 0 1-15,-9 4 1 0,21-2-2 16,-21 2-2-16,17-1-1 0,-17 1 5 0,19-4-3 16,-19 4 0-16,15-4 7 0,-15 4 3 15,13-4 4-15,-13 4 0 0,17-2 0 16,-17 2 6-16,11-6-2 0,-11 6 0 0,13-5-2 16,-13 5 2-16,0 0-4 0,16-4 1 15,-16 4-4-15,0 0-2 0,12-3-2 0,-12 3 0 16,0 0-3-16,0 0 4 15,16-2-6-15,-16 2 2 0,0 0 1 0,0 0-3 16,0 0 4-16,0 0-2 0,14-6 0 16,-14 6 0-16,0 0 7 0,0 0 2 0,0 0 9 15,0 0-4-15,0 0 4 0,0 0 1 16,12-4 1-16,-12 4 1 0,0 0 0 16,7-9-5-16,-7 9 1 0,6-9-8 0,-6 9 5 15,11-17-7-15,-7 3 7 0,0 0-3 16,5-9 0-16,-2-7 4 0,5 2 14 0,1-8-1 15,-2-2 0-15,1 1-3 0,2-4-10 16,0-2 4-16,-3 2-4 0,1 1 7 0,2-3-2 16,-1 2 4-16,1 0-7 15,-4 3 6-15,8-3 1 0,-9 7 8 0,5-5 5 16,-2 7-10-16,3-5 4 0,-3 5-12 16,-1 2 12-16,-2 3-13 0,1 1-4 15,-5 7-1-15,4-2 6 0,-2 1-1 0,2 2-8 16,-4 6-8-16,1-1-4 0,-3 0-5 15,-3 13-7-15,6-15-52 0,-5 9-64 0,-1 6-98 16,9-11-104-16,-6 2-127 0,-3 9-256 16,0 0 21-16,8-10 57 0,-8 10-523 0,0 0-987 15</inkml:trace>
  <inkml:trace contextRef="#ctx0" brushRef="#br0" timeOffset="58397.74">26535 13935 3444 0,'4'-15'-142'0,"-4"15"38"16,2-11 15-16,-2 11 18 0,0 0 35 0,2-15 25 15,-2 15 15-15,0 0 1 0,1-10-5 16,-1 10 11-16,0 0-3 0,0 0-4 0,2-12-3 16,-2 12-1-16,0 0 3 15,0 0 1-15,0 0-2 0,0 0 1 0,0 0 7 16,0 0 7-16,0 0 0 0,0 0 12 16,-24 33 5-16,15-20 1 0,1 4 2 15,-2-2-6-15,-1 0-7 0,2 4-1 0,-3-3-2 16,2 7-3-16,-1 3 0 0,-3-1-2 15,1 3-1-15,5 0-5 0,-3 2 2 0,0-2 1 16,-1 2-3-16,0 4-2 0,1-6 0 16,1 0 1-16,-3 6 1 0,-1-2-2 15,2-6-5-15,1 2 2 0,-1-1-1 0,1-5 3 16,2 1-5-16,-3-5 0 0,5-1 0 16,-2-2 2-16,0-2-1 0,4 0-1 0,1-3-5 15,1-1 7-15,3-9 1 16,-9 17-1-16,5-9-1 0,4-8 1 15,-5 11-7-15,5-11 4 0,-1 11-3 0,1-11 3 16,0 0 0-16,-6 13-2 0,6-13 5 16,0 0 0-16,-2 11-2 0,2-11-4 0,0 0 3 15,0 0 1-15,-1 13-3 0,1-13 2 16,0 0-3-16,0 0 1 0,0 0-1 16,9 14 4-16,-9-14 0 0,0 0-1 0,8 7-1 15,-8-7 0-15,11 7 5 0,-11-7-2 16,11 8-1-16,-11-8-2 0,13 8 5 0,-7-3 12 15,-6-5 8-15,14 9-1 16,-2-3-5-16,-1 0 2 0,-11-6 2 0,25 7-5 16,-11-3-1-16,2 1-2 0,1 2 3 15,1-6-5-15,1 5 8 0,3-1-5 16,-3 1-8-16,6-4 1 0,-4 2-2 0,-1 1 0 16,2 1 0-16,-1-4 2 0,3 2 1 15,-3 1 3-15,4-3 22 0,-3 2-16 0,-2-4 13 16,5 3-4-16,-2 0-7 0,7-2-1 15,0 5 1-15,5-1 0 0,8 1-2 16,-3 1 1-16,4-3-4 0,4 8 2 0,4-3-7 16,-10-1 7-16,0 3-9 15,-3-4 2-15,-1 3 4 0,-4-3-2 0,0 0-7 16,-10 1 2-16,2 2 0 0,-5-7 17 16,2 3-4-16,-9 2 1 0,3-3 5 0,2-1-5 15,0 5-2-15,-5-5 4 0,-2 0 6 16,-12-4 13-16,27 11-7 0,-17-6 4 15,1 3-12-15,-11-8-3 0,23 12-3 0,-9-9-2 16,-14-3 6-16,14 11-9 0,-14-11 4 16,21 10-5-16,-21-10-2 0,15 13 1 0,-15-13 2 15,13 9 17-15,-13-9 13 0,20 12-5 16,-20-12 0-16,14 7 4 0,-3-3 8 16,-11-4-3-16,17 7 11 0,-17-7-13 15,18 4-4-15,-18-4-3 0,0 0 1 16,29 0-1-16,-29 0-9 0,0 0-3 0,30-8 4 15,-30 8-5-15,23-13-4 0,-13 6-3 16,2-7-7-16,3 0 6 0,0-7-6 16,0 1 2-16,0-3-6 0,3-6-2 0,3 0-5 15,-1-1 3-15,0-4 1 0,-1 0-3 16,1 2-1-16,1-2-5 0,-2 1 2 0,-3 1 3 16,3 2-4-16,-2-4-3 0,0 4-4 15,-1 0-9-15,3-2-37 0,-3 2-35 16,-2 0-54-16,-1 4-63 0,-3-4-81 0,-1 2-92 15,-3 0-209-15,-3-2 48 16,2 1-9-16,-3 4-213 0,-11-8-249 0</inkml:trace>
  <inkml:trace contextRef="#ctx0" brushRef="#br0" timeOffset="59112.84">22900 13620 2286 0,'0'0'-89'0,"-16"-7"14"0,16 7 36 16,0 0-1-16,-16-4 4 0,16 4 13 15,-16-2-1-15,16 2 3 0,-17-2 5 16,17 2 10-16,-18 0 3 0,18 0 6 0,-23-4-6 16,11 3-3-16,12 1-4 15,-30-4 2-15,12 4-7 0,-2-4 7 0,3 0-18 16,-8 2-32-16,7 0-22 0,-5 0-9 16,4-1-34-16,-5 1-36 0,0-3-72 0,0 1-97 15,3 1 97-15,1 2 44 0</inkml:trace>
  <inkml:trace contextRef="#ctx0" brushRef="#br0" timeOffset="59316.97">22045 13584 889 0,'0'0'28'0,"0"0"-4"15,0 0-6-15,0 0-9 0,0 0 16 16,-21-2-3-16,21 2 5 0,0 0-15 0,0 0-8 15,-20 0 7-15,20 0-13 0,0 0 11 16,-19-3 0-16,19 3 11 0,-18 0-17 16,18 0-10-16,-12-2-24 0,12 2-46 0,-21-9-117 15,11 1-281-15,0 4 363 0,0-1 38 16</inkml:trace>
  <inkml:trace contextRef="#ctx0" brushRef="#br0" timeOffset="59714.09">21771 13320 33 0,'0'0'59'15,"0"0"2"-15,0 0-12 0,7-13-6 0,-7 13-28 16,7-11-4-16,1 3 4 0,-8 8 8 15,19-11 15-15,-7 2 6 0,-3-1 7 0,3 3 3 16,4-3 15-16,-4-7-3 0,2 6-41 16,1-6 22-16,-2 0-2 0,-2-1-11 15,-2 1-8-15,3-2-8 0,-1 2 16 16,-4-4-5-16,3 5-10 0,-2-3 12 16,-1 2-20-16,0-1 7 0,0 2 23 0,-2 1-3 15,1 2-6-15,-3 0 24 0,1 0-17 16,-2-2-7-16,-1 3-9 0,-1 12 2 0,0-24-1 15,-1 15-5-15,-1-4-2 0,2 13 4 16,-7-17-15-16,3 8 2 0,4 9 1 16,-7-14 4-16,7 14-1 0,-9-13-15 0,9 13 3 15,-9-7-23-15,9 7-17 0,-7-6-43 16,7 6-64-16,0 0-131 0,-19-1-214 16,19 1 382-16,0 0 38 0</inkml:trace>
  <inkml:trace contextRef="#ctx0" brushRef="#br0" timeOffset="60397.81">20592 13573 552 0,'-16'4'67'16,"-5"-2"-12"-16,10-2-11 0,11 0-16 15,-30 3 7-15,30-3-10 0,-28 0-2 16,8 2-7-16,-1-2 2 0,-5 0-5 0,-1 0 16 16,-3 0-2-16,-3 0 16 0,-8 0-14 15,7 0-8-15,2 0-6 0,0 0 1 16,1 0 0-16,8 0 17 0,-2 0-33 0,4 0 15 15,3 0-1-15,18 0 0 0,-28 0 6 16,28 0-14-16,-21 0 11 0,21 0-8 0,-15 0-1 16,15 0-1-16,0 0-10 0,-19-2 8 15,19 2 7-15,0 0-4 0,-16 0 3 16,16 0-11-16,0 0 14 0,-28 0 1 0,28 0-7 16,-19 0-1-16,19 0-7 15,-20-3 3-15,20 3-7 0,-18 0 7 0,18 0-3 16,-17-2 14-16,17 2 4 0,-13-5-10 15,13 5-1-15,-10-12 6 0,10 12-4 16,-5-12 5-16,5 12 0 0,0-20-14 0,-2 11 7 16,2-8 9-16,0 2-16 0,-2 2 12 15,2 0-6-15,-2 0-1 0,1-1 4 0,1 1-9 16,0 13-2-16,-6-22 4 0,6 10 1 16,0 12 6-16,-2-16-7 0,2 16-4 15,0-19-7-15,0 19 11 0,6-15-4 0,-3 7-18 16,-3 8-21-16,8-16-18 15,2 4-38-15,-3 3-74 0,6-4-127 0,0-1-184 16,2 5 385-16,6-4 33 0</inkml:trace>
  <inkml:trace contextRef="#ctx0" brushRef="#br0" timeOffset="61147.17">20530 13017 691 0,'0'0'81'0,"0"0"-9"0,0 0 19 16,0 0 1-16,0 0-9 0,0 0-28 15,0 0 8-15,12-10-19 0,-12 10-11 16,0 0 7-16,0 0-4 0,0 0-6 0,0 0 0 16,0 0 1-16,0 0 4 0,0 0-10 15,0 0 10-15,0 0-12 0,0 0-1 16,0 0-5-16,0 0 14 0,0 0-11 0,0 0-3 15,0 0-5-15,0 0-1 0,0 0-8 16,0 0 1-16,8-7-1 0,-8 7-1 0,0 0 7 16,0 0-1-16,0 0-7 0,0 0 2 15,0 31 7-15,0-20-7 0,-2 5-9 16,0 2 21-16,-3 5-3 0,3-1 27 16,-4 5-1-16,3 4-4 0,-5 3-6 15,2 0-8-15,1 5 6 0,-1 4-4 0,1-1-8 16,-2-1 7-16,0-9 0 0,2 9 23 15,-3-7-12-15,3-2 5 0,-2-1-6 0,-2 0-2 16,4-3-3-16,-2-6-1 0,3 2-1 16,-4 1 1-16,1-3-14 0,3-1 9 15,2 2-10-15,-2-5 2 0,3 1-5 0,-1-2 11 16,-5 2-11-16,6-5-3 0,1 3 7 16,-2-5-5-16,2-12 5 0,-4 20-4 0,4-10-7 15,0-10 1-15,-2 20 3 0,2-20 1 16,0 14-5-16,0-14 3 0,-1 13 0 15,1-13-1-15,0 0 1 0,0 15 3 16,0-15-2-16,0 0 2 0,-2 13-8 16,2-13 13-16,0 0-2 0,0 0-7 0,0 0 8 15,9 9-6-15,-9-9-6 0,0 0 2 16,0 0 2-16,0 0 0 0,0 0 2 0,0 0-5 16,17 0 11-16,-17 0 1 0,0 0 10 15,0 0 5-15,0 0-8 0,0 0 4 16,0 0-12-16,0 0 3 0,0 0 4 0,0 0-10 15,0 0 5-15,0 0-3 0,0 0-1 16,0 0-4-16,0 0 0 0,-15-32 0 0,15 32-7 16,-15-17 10-16,4 10-11 15,11 7 9-15,-17-17-1 0,4 9-5 16,3 1 2-16,3 0 3 0,-2-1-1 0,3-3 3 16,-4 1-15-16,5-2-20 0,5 12-11 15,-7-21-14-15,7 21-22 0,0-27-10 0,0 10-18 16,1-3-20-16,7-6-17 0,-3-6-67 15,3-10-130-15,1-1-124 0,0-1 164 16,1-8 65-16</inkml:trace>
  <inkml:trace contextRef="#ctx0" brushRef="#br0" timeOffset="62462.61">20523 12648 1085 0,'0'0'27'0,"2"-12"3"0,-2 12-20 16,0 0 7-16,0 0-4 0,0 0 7 15,0 0-5-15,0 0 8 0,0 0-1 0,0 0 21 16,0 0-19-16,0 0-13 0,0 0 12 16,0 0-12-16,0 0-1 0,0 0 6 0,-23 37 10 15,19-24-23-15,-1 2 20 0,2 4-9 16,-3 2 1-16,3-4 2 0,-5 5 5 16,7-2-7-16,-3 3-16 0,2-4 4 0,-1-3 0 15,1 4 1-15,2-20 4 0,-1 24 12 16,1-11-22-16,0-13 4 0,-2 23 1 0,2-23 2 15,0 18-2-15,0-18 0 16,-4 17 3-16,4-17 5 0,0 0-5 16,-2 15-3-16,2-15 2 0,0 0-4 0,0 0 1 15,-1 21 5-15,1-21-2 0,0 0-11 16,0 0-10-16,0 0 23 0,-2 18 3 0,2-18-7 16,0 8 22-16,0-8 3 0,0 0-5 15,0 0 6-15,0 17-8 0,0-17-7 16,2 11 11-16,-2-11-5 0,0 17 9 0,0-6 16 15,0-11-5-15,0 23-6 0,0-12-7 16,-2 2 19-16,2 6 1 0,-2-2-5 0,2 2-9 16,-2-2 3-16,-1 3-4 15,1 1-3-15,0 0 1 0,0-5-7 0,-1 9-1 16,0-1 5-16,1-2-8 0,-2 5-3 16,2-1 2-16,1-2-2 0,-3 5-3 15,4-5-3-15,-2 2 5 0,-2-3-14 0,3 3 2 16,-1-6 7-16,-5 1 1 0,6-2-3 15,-7 5-1-15,3-5-3 0,1 1-1 0,-5 1 0 16,3-2 1-16,0-4 5 0,1 1-3 16,-2-2-12-16,-2 1 14 0,4-6-7 15,-1 5 1-15,5-4 8 0,1-10-10 0,-13 18 2 16,5-9 3-16,8-9-2 16,-11 11 0-16,4-5-5 0,-1 2 10 0,8-8-4 15,-21 7-1-15,10-2 5 0,0-1-7 16,0 2-4-16,-7 0 6 0,6-1 7 15,-2-1-7-15,1 0-7 0,-2 1 2 0,0-1 3 16,1 4-2-16,-4-7 3 0,8 5 18 16,-10-2-1-16,6-1 0 0,-2 3 0 0,-3-4-2 15,7 1-1-15,-4 1-3 0,0 0 0 16,3-2 3-16,-4 0-6 0,-1-2 1 16,4 4-2-16,-4-3-2 0,2 3-4 0,1-2 7 15,15-2-2-15,-32 0 2 16,17 2-2-16,-2 2-4 0,4-2 1 0,13-2-4 0,-30 1 7 15,17 3-4-15,-2-4-1 16,0 4-1-16,0 0-2 0,-1-3 4 0,0 2-2 16,1 0 0-16,-5-1 1 0,2 2-1 15,4-4 0-15,-3 1 0 0,0-1 1 16,17 0-2-16,-33 0-1 0,19 0-5 0,-2 0 6 16,16 0 6-16,-32 0-10 0,18-1 5 15,14 1 0-15,-28 0 1 0,13 0-5 0,15 0-1 16,-23 1 4-16,23-1-5 0,-20-1 7 15,20 1 0-15,-20 0 4 0,20 0-7 16,-20 0 3-16,20 0-3 0,-22 0 2 16,22 0-3-16,-15 1-3 0,15-1 0 15,0 0 5-15,-23 0-5 0,23 0 6 0,0 0-6 16,0 0 5-16,-30 3-1 0,30-3-4 16,-16 5 4-16,16-5-5 0,-17 6 6 0,17-6-1 15,-18 4 6-15,18-4-3 0,0 0-1 16,-23 5 2-16,23-5-7 0,-19 6 6 15,19-6 1-15,-21 6-4 0,21-6 0 0,-20 1 2 16,4 1-2-16,16-2 5 0,-20 4-3 16,5-2-2-16,2-1 0 0,13-1-3 0,-21 3-2 15,21-3 42-15,-21 0 8 0,21 0 14 16,-14 0 0-16,14 0-4 16,-21-3-6-16,21 3-6 0,-17-7-8 0,17 7 2 0,-15-9-2 15,2 1-3-15,5 1-7 16,2-4 1-16,-3-2 1 0,2 1-5 0,-3-3-1 15,5-2-5-15,-3-1-3 0,3-3-2 16,1-5-2-16,2 0-1 0,1-6-1 16,-6-4 0-16,7 1 1 0,0-7-2 0,0-5-3 15,0-2 3-15,0-1-1 0,7-7-4 16,-6 3 1-16,1 1-2 0,0-1 4 0,-2 4-1 16,2-3-3-16,-2 4 3 0,4 7-6 15,-1-2 7-15,1 7-5 0,-2 8-1 16,-1 1 0-16,3 2 2 0,-1 4 0 0,2-5 1 15,-3 11-6-15,0-5 5 16,0 2-2-16,3 1 0 0,2 1 2 0,-3 0-1 16,3 2 0-16,3-2 1 0,1-2-2 15,-2 4-18-15,1-4-38 0,1 2-47 0,7-3-56 16,-9-1-190-16,4-1-174 0,-2-5 50 16,4-2-57-16,-7-1 201 0</inkml:trace>
  <inkml:trace contextRef="#ctx0" brushRef="#br0" timeOffset="65597.82">21649 13496 1484 0,'9'14'-84'0,"-9"-14"27"0,4 10-1 15,-4-10 5-15,3 10 3 0,-3-10 3 16,0 0 11-16,3 17 4 0,-3-17-6 0,2 13 2 15,-2-1 16-15,0-12 0 0,2 22-3 16,-1-7 10-16,-1-2 6 0,6 6-5 16,-3-5 4-16,3 2-1 0,-2 0 6 15,-1 0-4-15,5 2-4 0,1-1 2 0,-3-4-2 16,4 2-21-16,-5 2-42 0,3-7-34 16,-5 3-63-16,3-4 15 0,-1 0 54 15</inkml:trace>
  <inkml:trace contextRef="#ctx0" brushRef="#br0" timeOffset="65780.03">21822 13896 614 0,'0'0'35'0,"9"5"1"16,-9-5-3-16,16 4-17 0,-16-4 9 16,16 8-16-16,-16-8 9 0,12 9-2 15,-8-1-14-15,-4-8 9 0,8 20 12 0,-4-11-19 16,-4 4 8-16,3 2 1 16,-1 4 1-16,6 4-1 0,-5-1-4 0,4-1-14 15,0-2 10-15,0 3 4 0,2-5-9 16,5 2-2-16,-7-4 11 0,0 0-5 0,5-6 3 15,-6-1-23-15,-6-8-92 0,12 5-292 16,-12-5 260-16,0 0 47 0</inkml:trace>
  <inkml:trace contextRef="#ctx0" brushRef="#br0" timeOffset="66163.28">20569 13564 237 0,'-6'-12'100'0,"-2"3"15"16,3-2-28-16,5 11 34 0,-6-17-47 16,4 9-18-16,2 8 14 0,-3-14-14 15,3 14 3-15,-6-19-23 0,5 11-2 16,1 8 4-16,-10-18-4 0,4 4-12 16,1 1-12-16,-1 0 4 0,3 0-3 0,-4 4 0 15,2-5 6-15,-3 1-5 0,5 4 0 16,-4-4-6-16,1 0 19 0,1 2-17 15,-2-2-13-15,0-1-27 0,-4 0 4 0,-4-6-30 16,2 0-14-16,-4 3-18 0</inkml:trace>
  <inkml:trace contextRef="#ctx0" brushRef="#br0" timeOffset="66171.83">20332 13158 826 0,'-20'-16'-69'0</inkml:trace>
  <inkml:trace contextRef="#ctx0" brushRef="#br0" timeOffset="66629.89">20231 13084 544 0,'-11'-12'-48'0,"3"7"45"0,8 5 26 0,-7-8 11 16,7 8 1-16,-6-7 14 0,6 7-7 0,0 0 1 15,0 0 15-15,0 0-6 16,-13-15 4-16,13 15-7 0,0 0-1 0,-11-10 24 15,11 10-1-15,0 0-1 0,0 0 3 16,-9-14 4-16,9 14-8 0,0 0-5 0,-7-19 5 16,7 19 2-16,0 0-6 0,0 0-8 15,-7-15-7-15,7 15 3 0,0 0-4 16,0 0-6-16,-3-14-21 0,3 14 1 0,0 0-1 16,0 0-9-16,-17-7 4 0,17 7-4 15,0 0 3-15,-15-7-6 0,15 7 6 0,0 0-8 16,-15-10-6-16,15 10-3 15,-12-13-4-15,12 13-12 0,-9-14-1 0,9 14 2 16,-5-21-6-16,5 21 3 0,-4-23-2 16,4 10 7-16,0 13 7 0,-2-26 5 15,1 15-3-15,1-2-1 0,-2 1-5 0,2 12 5 16,-9-17-8-16,6 10 7 0,3 7 5 16,-7-16-9-16,7 16 11 0,-11-5-7 0,11 5-6 15,0 0 7-15,0 0 11 0,0 0-10 16,-30 15-6-16,30-15 1 0,-16 24 10 15,11-10-5-15,-1 4 0 0,1-1 10 0,-2 3 3 16,0 0-8-16,2-2 0 0,-1 3-3 16,1-2 1-16,3-4-6 0,-3 3 15 15,4-3-6-15,1 1-9 0,-2-3 7 16,4-2 4-16,-1 6 5 0,4-6-5 16,-1 4 4-16,5 4-17 0,0-10-4 0,3 4-15 15,-2 0-36-15,8-3-36 0,-5-5-61 16,-1 1-154-16,7-4-178 0,-1 2 269 0,-4-4 74 15</inkml:trace>
  <inkml:trace contextRef="#ctx0" brushRef="#br0" timeOffset="66995.73">20516 12928 736 0,'7'-11'36'16,"2"1"3"-16,-2 3-10 0,-7 7 16 15,7-15-7-15,-7 15 1 0,4-13-8 16,-1 2-13-16,-3 11 7 0,7-10-12 0,-7 10-1 16,3-9 1-16,-3 9-11 0,0 0-2 15,6-11 3-15,-6 11 10 0,0 0-13 0,0 0 0 16,7-10 5-16,-7 10 3 0,0 0-3 16,0 0 2-16,7-7 1 0,-7 7 7 15,0 0-3-15,0 0-12 0,9-7 17 0,-9 7 0 16,0 0 0-16,0 0 12 15,0 0 5-15,0 0 5 0,0 0-6 0,0 0-13 16,0 0-3-16,0 0-4 0,0 0-3 16,0 0-4-16,0 0 7 0,0 0 11 15,0 0-22-15,0 0 15 0,0 0-19 0,0 0 2 16,0 0 3-16,0 0-21 0,0 0-36 16,0 0 13-16,0 0-19 0,0 0-20 0,-21 24-23 15,21-24-92-15,0 0-91 0,0 0 73 16,0 0 73-16</inkml:trace>
  <inkml:trace contextRef="#ctx0" brushRef="#br0" timeOffset="81895.78">19631 7592 1052 0,'0'0'20'16,"-9"-5"5"-16,9 5 13 0,0 0 10 0,0 0 14 15,-15-4-6-15,15 4 17 0,0 0 10 16,0 0 6-16,0 0-8 0,0 0 15 0,0 0-10 15,0 0 4-15,0 0-3 0,0 0-6 16,0 0 2-16,0 0-11 0,0 0-4 16,0 0-7-16,0 0-2 0,0 0-12 15,0 0 4-15,41 11-6 0,-20-9-5 0,4 3-3 16,4-3-12-16,1 4-5 0,-4-1-1 16,1-3 1-16,3 0-8 0,-4 4-7 15,0-1-3-15,-3-3-9 0,3 4-25 0,-4 2-7 16,-3-3-7-16,0 3-23 0,0-1-10 15,-10-2-2-15,4 5-5 0,-3-3 2 16,-3 5 11-16,-2-5-4 0,0-1 6 0,-5-6 3 16,4 19-6-16,-4-19 16 0,3 18 1 15,-3-18 9-15,0 14-1 0,0-14 8 16,-2 11-1-16,2-11 14 0,-3 13 1 0,3-13 5 16,-9 15 10-16,9-15 12 15,-5 9 23-15,5-9-9 0,-11 11 10 0,11-11 6 16,-14 12-7-16,11-8 1 0,3-4 10 15,-11 7 6-15,11-7-12 0,-17 11-4 0,11-7-5 16,6-4-1-16,-13 11 5 0,13-11-1 16,-11 9 2-16,5-2-8 0,6-7 7 15,-14 9-12-15,10-2-13 0,-4 4 4 0,0-1 8 16,3 1-7-16,-4-1 0 0,2-1 6 16,-2 2-7-16,6-3-13 0,3-8-15 0,-9 14-1 15,2-6-29-15,7-8-19 0,-5 13-5 16,5-13-15-16,0 0-22 15,0 0-100-15,0 0-190 0,0 0-224 0,0 0 573 16,17 10 19-16</inkml:trace>
  <inkml:trace contextRef="#ctx0" brushRef="#br0" timeOffset="82161.33">20312 6872 140 0</inkml:trace>
  <inkml:trace contextRef="#ctx0" brushRef="#br0" timeOffset="82173.49">20329 6831 112 0,'5'-17'-15'0,"1"2"-3"16,-2-4-10-16,2 4 10 0</inkml:trace>
  <inkml:trace contextRef="#ctx0" brushRef="#br0" timeOffset="82212.31">20383 6581 48 0,'9'-24'-18'0,"-1"-1"5"16</inkml:trace>
  <inkml:trace contextRef="#ctx0" brushRef="#br0" timeOffset="82994.36">20312 5752 40 0,'0'-20'70'16,"-4"3"-12"-16,4 2-6 0,0 2-4 0,0-2 3 15,4 0-12-15,-4 2-6 0,0 0 3 16,0 0 0-16,2-4-16 0,-2 3 6 16,-2 0-11-16,2 14 0 0,0-23-4 0,-4 10 24 15,2 4-32-15,0-8 10 0,-3 5 10 16,-3 0-5-16,1-2-5 0,-1-1-12 16,-5 2 1-16,2-2-4 0,-1 2 24 0,2 0-29 15,-4-2 5-15,-1 2 15 0,0 1-8 16,0-1 6-16,0 0 25 0,0 0 9 0,1 3-15 15,-4-1 14-15,9 2-16 0,-3 0 16 16,2 1-17-16,1-1 16 0,0 1 18 16,9 8 0-16,-11-9-9 0,4 3 19 15,7 6-2-15,-14-13-10 0,9 9-3 16,5 4 7-16,-15-13-13 0,5 6-4 0,-1 1-12 16,-1 0 2-16,-4 5-2 0,-6-1 3 15,-2 2-14-15,-4 0-6 0,-9 0 8 0,-4 0-4 16,-3 0-7-16,-4 2-3 0,2-4-11 15,1 4 15-15,-17-4-10 0,0 2 7 16,-4 0 4-16,-3 0-12 0,-3 2 12 0,0-1-13 16,-5 3 4-16,3-4 1 0,2-4-3 15,-2 3 2-15,8-1 12 0,3-4-15 16,6 1 0-16,13-3 4 0,3 3 1 16,-1 1-8-16,6-4 5 0,6 1-1 0,0 1-3 15,0 0 6-15,4-1-12 0,-4 0 4 16,0 3 11-16,5-2-6 0,-5 0-11 15,-2 1 8-15,2 3 5 0,0-4-6 0,-9 3 8 16,0-5-7-16,2 3 1 0,0 1 0 16,-2-4 8-16,-2 4-6 0,2-3-1 15,-2-1-10-15,3-3 16 0,-5-4-18 0,4 2-7 16,-3-2 0-16,3 2-1 0,-10-4 8 16,3-2-5-16,-3 2-21 0,2-3 7 0,-2 5 15 15,3 1-15-15,-3 0 10 0,6 1-1 16,3 3-7-16,-1 1 7 0,2 0 2 15,2 1 1-15,3 0 16 0,6 3-21 16,-2 3 13-16,0-6 4 0,9 8-7 16,-6 2 4-16,1 4 0 0,-4 3 5 0,-6 2-10 15,3 1 8-15,3 1-13 0,-2 3 3 16,11-4-14-16,-3 0-19 0,5 2 3 16,4 0-24-16,0-1-7 0,4 0-17 0,-2 2-56 15,2-4-148-15,-3 0-252 0,-4 6 429 16,1 2 41-16</inkml:trace>
  <inkml:trace contextRef="#ctx0" brushRef="#br0" timeOffset="83445.81">14074 5593 324 0,'-60'2'3'0,"9"-2"7"0,-11 2 0 16,5-2 8-16,6 4 13 0,0-4-16 15,1 0 14-15,4-4 14 0,3 4 18 16,12-2-14-16,-1-2-24 0,7 4 19 16,2-4-18-16,1 4-3 0,3-1-13 0,4-3 4 15,15 4 4-15,-26 0-3 0,26 0 1 16,-19-2-1-16,19 2-9 0,-17 0 8 15,17 0 3-15,0 0-15 0,-22 2 12 0,7 3-15 16,-3 1 6-16,2 2-6 0,-5-1 6 16,1 3 8-16,-4 0-9 0,3-2-4 15,-6 5 4-15,4-3 10 0,-2-1-22 0,1-1 20 16,-1 3-13-16,-1-2-1 0,7-3 8 16,0 0-8-16,0-3 8 0,3 7-10 15,-1-9 12-15,4 5-6 0,0-4 0 0,13-2-2 16,-24 5 0-16,12-2-7 0,-3-2 7 15,0 3-7-15,-2 4-19 0,-2-3 2 0,1-1-4 16,-3 2 3-16,-4 7-11 16,-3-4-12-16,8-1-7 0,-4 1 32 0,-1-3-8 15,4 5-1-15,3-5-12 0,-7-1 23 16,8 1-5-16,-3-4-10 0</inkml:trace>
  <inkml:trace contextRef="#ctx0" brushRef="#br0" timeOffset="85145.94">12476 5845 271 0,'-11'-4'-11'15,"-2"2"4"-15,13 2-9 0,-17-10 16 16,12 5-7-16,5 5 2 0,-14-6 12 15,14 6-22-15,-11-7 10 0,11 7-5 0,0 0 7 16,-12-6-10-16,12 6 21 0,0 0-18 16,0 0 15-16,-11-6-8 0,11 6-4 0,0 0 12 15,-12-7-10-15,12 7 10 16,-10-9-13-16,10 9 0 0,0 0 3 0,-17-3 10 16,17 3-2-16,-19-1-3 0,19 1 0 15,-18 0 2-15,18 0-4 0,-17 0-6 16,17 0 8-16,-19-6 5 0,19 6-17 0,-15-3 19 15,15 3 29-15,-15-4-3 0,15 4 1 16,-13-8-4-16,13 8 14 0,-6-7 4 16,6 7 4-16,0 0-17 0,-7-8 11 0,7 8-15 15,0 0-8-15,0 0 8 0,0 0-13 16,0 0 5-16,0 0-10 0,0 0 5 0,13-18 4 16,-13 18 21-16,17 0-11 0,-17 0-5 15,18 0 13-15,-18 0-17 0,29 3 13 16,-14 1-7-16,7-1-13 0,-5 0 0 15,8-3 8-15,-3 5-15 0,6-3-6 16,-2 0 17-16,8 2-14 0,-2-4 1 0,5 1 7 16,7 3-3-16,-3-4 0 0,10 0 14 15,-3 0-27-15,12-5 4 0,3 1-4 16,4 2 6-16,2-4 7 0,-2 5 6 0,4-5-11 16,-1 2-3-16,3 1 3 0,0-1-18 15,-5 0 15-15,3 4-2 0,-4 0 4 0,-1 4 4 16,-4 0-13-16,-6-1 13 15,-7 4-12-15,-2-3 1 0,-2 4 7 0,-4 1-5 16,0 1 1-16,-4-3 1 0,2 3 2 16,-4 1-2-16,4-4 10 0,-5 1-2 15,3-6 0-15,0 5-7 0,-2 3 7 0,6-6-1 16,-6 3 2-16,7-5 4 0,-4 3 2 16,3-1 9-16,-4-4-9 0,-3 0 3 15,7 0 0-15,2 2 11 0,1-2-5 0,-1 0 12 16,4 0 2-16,-2 0-6 0,4 4 15 15,-1-8-14-15,3 4 4 0,-1 4-5 0,1-4-2 16,-2 0-9-16,1 1 5 0,-3-1-8 16,0 6-11-16,-2-6 16 0,0 4-13 15,2-2 6-15,-4 3-7 0,-1-1 1 16,0 0 10-16,-1 5-4 0,3-5-10 16,-7 2-1-16,6 1 1 0,1-1-6 0,-5 1 13 15,4-1-9-15,-1-5 10 0,2 7-14 16,2-6 4-16,-4 4 7 0,4 1-15 15,-3 1 1-15,-2-1 8 0,0 0-6 0,-1 1 7 16,-3 0 0-16,2 3-11 0,-3-2 2 16,2 3 3-16,1-3-2 0,-4 0-9 0,-1 3 7 15,0-5-2-15,2 2 0 0,-1 4 8 16,5-1-4-16,-9-4 0 0,8 1 2 16,-3 0-3-16,2-3-3 0,3 2 0 15,-4-1 3-15,3-1-2 0,0-1 2 16,-5 4 1-16,1-3-4 0,3-2-8 0,-1 1 16 15,-3 3 1-15,4-3-11 0,1-1 6 16,-2 0 6-16,3 4-13 0,-2-3 4 0,2-3 0 16,1 2 1-16,0 0 2 0,0 1 5 15,3 0-5-15,-2-2-3 0,-3-2 6 16,4 5 3-16,4-4-21 0,-6 3 2 0,6-1 14 16,-2 0-5-16,10 2 1 0,3 1 3 15,-3-1-2-15,-10-2 3 0,11 5 0 0,-1-1 2 16,-9-5-20-16,7 9 13 0,-8-5-8 15,4 6 11-15,-5-3-1 16,0-1 8-16,2 4-10 0,-4 0 8 0,-2-3 1 16,1 1-8-16,0 0-3 0,-2 0 4 15,1 2 5-15,0-3 2 0,5 1-10 0,-3-2 8 16,-2 1-13-16,4 3 7 0,-2-2-1 16,1-3-8-16,-2 1 12 0,3 2 9 15,-1-1-13-15,-4-1-5 0,6 2 7 0,-1 1 2 16,-3-7 0-16,6 7-11 0,4-3 13 15,-9-2-19-15,4 1 11 0,0-1-5 0,0-1 12 16,-2 2-8-16,0-3 8 0,2-3 4 16,0 1-11-16,1 1-6 0,0 0 5 15,-2-2 7-15,1-2-10 0,5 0 16 16,-3 0-11-16,0 2 16 0,0-4-6 16,-2 2-9-16,-3 0 1 0,2 0-1 0,-2-2 8 15,0-2 7-15,1 3-2 0,-3-2 8 16,6-2-4-16,-4 0 10 0,4 1-8 0,-2-2 8 15,1-2-4-15,3 3 0 0,3-3 3 16,-5 3 0-16,-4 3 0 0,2 0-2 16,-4-2 4-16,4 3-7 0,-2 1-2 0,-1 0 0 15,3 0 6-15,0 5-4 0,-2-3-2 16,-2 0-1-16,6 3 4 0,-5-3-5 16,0 2 0-16,0 0-9 0,0-1 1 15,0 1 2-15,2 2-2 0,-1-2 2 16,-3-3-7-16,-2 2 6 0,3-3-6 0,-11 0 9 15,3-3-9-15,0-2 3 0,-4 3 2 16,3-6-4-16,-2 1-3 0,-5-4 3 0,0 3 3 16,3-1-3-16,-8 0 3 0,6-1 3 15,-6 1-7-15,0-3 0 0,0 3 1 16,0 0 3-16,-4-1-3 0,2 1 2 0,-5 1 1 16,4 1 0-16,-4-4-6 0,5 7 6 15,-1-4-5-15,-2 1-7 0,1-2 10 0,1 3 0 16,2 0-7-16,-3 1 9 15,3-1 4-15,-6 4-8 0,5-3 0 0,-1 3-3 16,-4-2 2-16,2 2 1 0,-16 2 0 16,28-2 1-16,-13 2-1 0,-15 0 0 15,24-1 3-15,-9 1-11 0,-15 0-1 0,26-4 10 16,-12 4-1-16,-14 0 0 0,22-2-4 16,-22 2 8-16,20-2-8 0,-20 2 1 0,25-5 3 15,-16 1-3-15,5 1 1 0,-14 3 4 16,20-5 5-16,-20 5-7 0,15-2 7 15,-15 2-2-15,15-2 2 0,-15 2-6 0,14-4 0 16,-14 4 6-16,0 0-10 16,0 0 8-16,16-1 2 0,-16 1-7 0,0 0 4 15,0 0-4-15,0 0 9 0,15-6-4 16,-15 6-9-16,0 0 6 0,0 0 2 16,0 0-4-16,0 0 5 0,0 0-3 0,15-2-7 15,-15 2 12-15,0 0-18 0,0 0-32 16,12-7-22-16,-12 7-32 0,11-12-77 0,-2 5-324 15,3-3-49-15,-7-1 302 0,4 0 20 16</inkml:trace>
  <inkml:trace contextRef="#ctx0" brushRef="#br0" timeOffset="87344.1">26320 7580 876 0,'14'0'22'16,"2"0"14"-16,-2 3 5 15,4 1 24-15,-2-3 14 0,-1 3-10 0,7-2-2 16,1-2-13-16,2 2-9 0,1 2 9 16,4-1-14-16,-4 1 3 0,4-2-8 15,2 0 9-15,-2 1 10 0,2 1-11 0,0 0-6 16,9 2-3-16,-6-5 4 0,3 5-8 16,2 1-7-16,1 1 12 0,0 0-18 15,2-1-6-15,9 4 11 0,-3 4-9 0,4 0 6 16,1 0-8-16,-2 0 3 0,3 0-8 15,0 4 1-15,1-4 4 0,-2 0 1 0,-1 0-4 16,-1 0-7-16,-4 0 1 0,-4-4 8 16,-3 0-2-16,2-3-8 0,-5 4 7 15,1-5-10-15,0 2 4 0,0-3 6 16,1 1 1-16,0 1-11 0,-3-1 8 16,3 0-14-16,3 1 8 0,-2 4-2 0,4-5 4 15,7 2-3-15,3 3 1 0,-1-3 1 16,-1 4-3-16,1-3-1 0,0 3 18 0,1-4-12 15,-4 4-2-15,-7-2-2 0,7-1 4 16,-6-3 2-16,-6 5-3 0,5-5-2 16,-7-3-7-16,-2 1-3 0,1 1-2 0,2-4 7 15,-8 2 3-15,0-3-7 0,2-1 16 16,-5 0-5-16,3-1-3 0,0-3 0 0,-1 2 4 16,1-4-6-16,0 1 1 0,-2-1 6 15,5-3-3-15,-1 1-21 0,0-1 0 16,5-1-8-16,-7-3 8 0,0 0-14 15,1-2-1-15,1 0-7 0,-2-4 18 16,2 2-15-16,0-1 12 0,-2-5-2 0,2 3-4 16,0-1-8-16,0-1 7 0,-2-5 1 15,3 5 5-15,5-8-5 0,-3 0-6 0,2 0-5 16,3-2 2-16,-4 2 13 0,1 0-4 16,0-2 3-16,4 4 16 0,-4 0-10 15,2 2 7-15,-9-1 5 0,2 5-7 0,3-10 2 16,-5 8 3-16,0-1-4 15,0-1 6-15,-1-1 11 0,-3 5-14 0,2-2 4 16,-1-1 3-16,-4 5 0 0,3-2 5 16,-1 1 4-16,0 2-13 0,-4 0 4 0,0-3-36 15,0 6 27-15,0-4 0 0,-3-1 2 16,0 4 9-16,-2-7-7 0,1 6-3 16,-2-9 10-16,2-1-13 0,-2 6 17 0,-2-7 6 15,-2 5-6-15,1-6 3 0,3-2-2 16,-3 4 0-16,-1 0-5 0,1 0-4 0,4-6 2 15,-2 4 6-15,4 0-3 0,-4 0 3 16,7-4 3-16,-3 4 3 0,1-2-3 16,2 3-2-16,-1 0 1 0,1 0-1 0,-2-2 5 15,-1 0-12-15,2 0 11 16,-1 4-5-16,-7-4 15 0,5 5-12 0,-2-2-3 16,0-2 15-16,-3 2 10 0,-1 3 7 15,0-3-2-15,-1 0-9 0,0 0-6 0,-1 0 12 16,2 0-17-16,-4 0 16 0,2 0-16 15,-3-1-3-15,3 1 21 0,-5 6-19 16,1-3 10-16,-1 1-4 0,2 0-6 0,-2-2 3 16,-2-1 7-16,-2 3-2 0,0-4-1 15,0 4-4-15,-2-5 7 0,0 5-11 0,0-6 0 16,-6-2-10-16,3 0 16 0,-1 2-14 16,-3 0 0-16,-1 0 1 0,5-2 4 15,-2 6-5-15,-1 0 9 0,0-2-3 16,-1 5-2-16,4 2 6 0,-5 1-3 15,0-1 2-15,0-1-1 0,-4 1-2 0,-1 1-3 16,3 3-3-16,-6-2 0 0,6 2-2 16,-4 2 8-16,0 0 2 0,0 2-5 0,4-1-2 15,-4 0-5-15,1 4 7 0,2-3-2 16,-4 2 5-16,4 0 8 0,-2 1-9 16,-4 1 1-16,6 1 3 0,-4-1-14 0,3-2 10 15,-4 3-2-15,0 5-5 0,1-3 10 16,-4-3 4-16,1 5 3 0,-5-4-15 15,3 1-2-15,22 7 5 0,-38-7 8 16,17 3-11-16,3-4 9 0,18 8-7 16,-38-6 7-16,38 6-6 0,-36-1 7 0,18-1-22 15,18 2 18-15,-33 0-14 0,12 2 11 16,21-2 19-16,-38 5-16 0,17 3-14 0,4-2 19 16,-1 1-8-16,-1 3-3 0,-1-1 7 15,1 6 3-15,-2-4-1 0,3 4-19 16,0 0 18-16,2 2-10 0,-1 1 7 0,-3 1-5 15,4 3-2-15,-7 1 11 0,2 6-4 16,0 4-2-16,-2-3 3 0,-2 3 5 16,1 3-8-16,2-2-3 0,-4 7-4 0,1-5 9 15,4 4 0-15,3-3 2 16,-1 5-1-16,1-1 2 0,0-2-1 0,7 2 12 16,-4 0-8-16,4 3-1 0,4-2 1 15,-3 2 3-15,6-1-2 0,-1-6 5 0,3 1-11 16,2 1 0-16,0-2 1 0,2-1-4 15,3-2 5-15,-1-2 1 0,8 7 10 16,-3-3-13-16,5-4 3 0,2 0 3 0,5-1 2 16,0 0-2-16,2 1-9 0,4-2-3 15,-3-1 3-15,6-2 5 0,0 1 5 16,0-4 15-16,0 3-22 0,4-5-8 0,0 1 1 16,-3-2-2-16,5-3 1 15,-4-2 10-15,1 0-13 0,-1-3 2 0,4-4 3 16,-1 2 1-16,-7-5-2 0,2-2 2 15,0-1-12-15,0 0 16 0,0-2-8 0,0-1 7 16,0-1 4-16,-3-2 1 0,3 3-3 16,-2-3-8-16,-2-1-12 0,3-3 16 15,1 1 6-15,-5-2-35 0,2-3-11 0,-3 2-24 16,1-2-36-16,-4-2-124 0,0-5-384 16,-1 5 506-16,-1-4 37 0</inkml:trace>
  <inkml:trace contextRef="#ctx0" brushRef="#br0" timeOffset="89195.04">2323 8863 284 0,'0'0'-8'0,"0"0"10"0,0 0 1 15,0 0 23-15,0 0-21 0,0 0 20 16,0 0-12-16,-2-18 18 0,2 18 10 0,0 0-13 16,0 0-5-16,0 0-26 0,0 0 26 15,0 0-18-15,0 0 18 0,0 0-2 16,0 0-6-16,0 0 16 0,-7-14 12 0,7 14-9 15,-11-15-3-15,1 2-4 0,10 13-4 16,-15-23-14-16,8 12 0 0,-1-2 13 16,-1 2-6-16,9 11 6 0,-13-17-10 15,13 17 6-15,-7-17 0 0,7 17-7 16,-9-11-5-16,9 11-1 0,0 0-10 0,0 0 8 16,0 0 15-16,0 0 2 0,0 0-16 15,14-20 8-15,-14 20-1 0,16-6-15 16,-16 6-12-16,27-2-7 0,-12-4 1 0,5 4-10 15,1-3 7-15,7-1-2 0,1-2 19 16,2-1-8-16,1 1-7 0,6 1 3 16,-3-2 0-16,2 3-7 0,2-1-11 0,0 1-53 15,-6 0-106-15,-1 5 72 0,-2-5 40 16</inkml:trace>
  <inkml:trace contextRef="#ctx0" brushRef="#br0" timeOffset="89528.3">4243 8616 99 0,'49'-17'54'0,"5"-9"-31"0,8 3 8 0,3-3-1 15,16-5 1-15,-1 2-15 0,3-5-45 16,-5-2-58-16,2-1 29 0</inkml:trace>
  <inkml:trace contextRef="#ctx0" brushRef="#br0" timeOffset="89978.2">6851 7309 2 0,'40'2'64'0,"-8"3"3"0,0-3-14 15,5 8-4-15,2-9-21 0,3 7 18 0,-3-4-10 16,4 0 5-16,-1-3-23 0,4-1 0 15,-1 0 12-15,4 0-4 0,7-8 0 0,0 5 17 16,-1-3-25-16,3-1 10 0,0-4 5 16,-4 3 3-16,6 1-16 0,-3-1-2 15,3 0-11-15,2 1 11 0,-1 1-6 0,-1-1-15 16,2 3 12-16,-2 0 3 0,2-1-3 16,0 5-7-16,-12-2-4 0,7 0 13 0,3 2-5 15,-9-4 6-15,-2 4-14 0,1 0 10 16,-1 0-5-16,-1 0-12 15,5 4 11-15,-6-2 0 0,1 0-6 0,2 3-3 0,10 1 2 16,-2 2 3-16,1-3 0 16,6 3 7-16,-2-4-6 0,3 1 1 0,-1 1 12 15,3-4-12-15,-3 2-5 0,7-3 5 16,1-1-24-16,-4 0-15 0,0-1-22 16,3-3-122-16,-7-5-250 0,3-3 415 0,-5 8 5 15</inkml:trace>
  <inkml:trace contextRef="#ctx0" brushRef="#br0" timeOffset="90329.89">11597 7294 79 0,'34'0'13'0,"-4"0"-13"0,-2 0 5 15,6 0 0-15,0 0-13 0,5 0 26 16,3 0-3-16,0 0-12 0,3-2 0 0,0 2 9 16,2 0 1-16,-5-4-3 15,4 3 6-15,-2-3-16 0,0 4 5 0,-1-3 0 16,1 2 0-16,-9-3 5 0,-1 4 13 15,-4-2-18-15,-7 2 11 0,-2-2-16 16,-2 2-8-16,-19 0 11 0,34-4-8 0,-18 3 10 16,-16 1-8-16,23 0 1 0,-23 0 7 15,16-2-39-15,-16 2-152 0,12-8 175 0,-12 8 4 16</inkml:trace>
  <inkml:trace contextRef="#ctx0" brushRef="#br0" timeOffset="105610.6">19031 9208 1643 0,'-9'8'21'15,"-1"-1"15"-15,3-1 48 0,7-6 22 0,-18 15 11 16,2-11 26-16,4 1 22 0,-6 4 28 16,1-1 32-16,-1-4 19 0,0 2 34 0,4-1-26 15,-2-3-4-15,0 0-9 0,1 3-20 16,-2-5-11-16,0 4-15 0,2-4-17 16,-4 0-21-16,1 0-18 0,-1-4-10 0,2 4-19 15,2-1-12-15,1-5-20 0,14 6-36 16,-21-7-41-16,15 1-29 0,6 6-39 15,-6-15-27-15,6 15-17 0,2-14-21 0,-2 14-13 16,10-10-17-16,-10 10-10 0,9-12-13 16,-9 12-19-16,11-6 4 0,-11 6-9 15,0 0 13-15,0 0 6 0,0 0 26 0,0 0-12 16,21 6 9-16,-21-6 24 0,0 0 16 16,0 0 25-16,0 0 26 0,1 13 35 15,-1-13 20-15,0 0 10 0,0 0 9 0,0 0 1 16,0 0 4-16,0 0 9 0,0 0-7 15,0 0 4-15,0 0 0 0,0 0-5 0,0 0 3 16,-12-26-2-16,12 26 4 0,-9-7-9 16,9 7 5-16,-9-8-6 0,9 8 2 15,0 0-19-15,0 0-1 0,-12-5-21 16,12 5-23-16,-18 3-38 0,4 3-49 16,-4-2-122-16,-2 1-161 0,-6 3-54 0,-9 5 258 15,4 2 39-15</inkml:trace>
  <inkml:trace contextRef="#ctx0" brushRef="#br0" timeOffset="106160.62">17361 9800 946 0,'-66'14'65'16,"8"-7"-16"-16,5 3-1 0,-5-3-5 0,-2 0-9 0,-4 1 4 16,-5-4 1-16,4-2-21 15,-4 1 2-15,0-3-6 0,8 0 3 0,-3-3 0 16,-2 1 1-16,4-2-3 0,-3 0-1 15,1-1 2-15,-1-1-10 0,1-1 1 16,-1-3 3-16,5-1-9 0,-5 1 8 0,1 0-2 16,4 0 13-16,-2 3-17 0,7-3 6 15,0 1-1-15,8 5 7 0,2-1-12 0,6 1-6 16,-1 0 9-16,7 2 5 0,6-2-10 16,2 2 9-16,-2 2 3 0,6 2-2 0,-1 2-9 15,2-2-1-15,-7 2-4 0,6-3-3 16,-7 3 6-16,4 2-1 0,-5 1-1 15,-1 1-7-15,-2 3 12 0,-1-3-12 0,-3 1 16 16,1 4-5-16,-4-5 4 16,-1 5-11-16,2 0 7 0,-4-3-7 0,-11 3 15 15,8-4-15-15,-11 6 8 0,-1-4-9 16,-3-1 10-16,-1-3 15 0,2 0-16 16,-4 3 5-16,3-6-8 0,-6 0 1 0,-1-4 7 15,-2 0-11-15,0 1-8 0,0-1 23 16,2 0-26-16,-2-1 8 0,1-3 8 0,-5 0-5 15,5 0 14-15,3 2-21 0,-4-2-14 16,0 2 11-16,-1-3-8 0,6 3 6 0,-5-3-7 16,3-3 11-16,-4 4 1 15,5-5-30-15,-4-1-17 0,3 3-16 16,1-3 12-16,1 1 7 0,0 1-3 0,4 1 9 16,4 4-3-16,7-3 5 0,2-2 13 15,3 4 1-15,0 3 12 0,-2-1 4 0,9-4-11 16,-4 6 14-16,2-5-1 0,7 5-1 15,-2 0 5-15,0 0-46 0,2 0-40 0,-2 4-70 16,-5-1 10-16,2 4 51 0,2-1 36 16</inkml:trace>
  <inkml:trace contextRef="#ctx0" brushRef="#br0" timeOffset="106611.03">11681 9917 573 0,'-28'5'89'0,"6"1"-33"16,-1 0-2-16,6-2 19 0,-5 1 7 15,1-1-7-15,-2 7 5 0,-1-3-15 16,0 5-2-16,3 0-4 0,-2 0 4 0,-3 6 1 15,3 2-7-15,0 1-6 0,0 4-1 16,8-9 7-16,2 8-18 0,-2-7 8 16,3 6-10-16,-2-1-1 0,0-1-9 0,1 4 7 15,3-5-11-15,-6-2 9 0,3 0-9 16,1-4 1-16,-4-2-15 0,2-3 11 0,2-3-9 16,-6-5 6-16,0-2-7 0,-1-8-3 15,-4-1 1-15,0-10-7 0,-2-6 14 16,-1-4-5-16,-2-13 4 0,-1-3-7 0,1-7-4 15,5-6-3-15,0-4 8 0,2-9-7 16,0-4-2-16,5 2 10 0,3-4-10 16,-6 2 5-16,3 7-2 0,0 9 1 15,-3 2-4-15,2 14 20 0,-4 7 21 0,1 0 2 16,0 11 21-16,4 2-2 0,3 6-7 16,1 0-1-16,3 9-5 0,2 5 17 15,7 3 22-15,0 0 13 0,0 0-9 0,-9 22 4 16,9-5 0-16,2 9 4 0,3 9 0 15,10 3 11-15,-3 4-18 0,6 10-16 0,5 3-11 16,-2-1-6-16,2 5-5 0,7-5-2 16,0 8-12-16,2-4-4 0,0 5-14 15,6-7-38-15,-2 2-43 0,-1-5-47 16,2 0-59-16,-3-11-167 0,4-4-185 16,-4-7 35-16,-2-6-68 0,-4-9 160 0</inkml:trace>
  <inkml:trace contextRef="#ctx0" brushRef="#br0" timeOffset="107495.94">10993 9467 1678 0,'-17'-36'-15'0,"-1"6"38"0,0 0 43 16,0 1 20-16,-3-2 13 0,10 9 9 16,0 7 6-16,1-2-16 0,1 4-8 15,-1 4-10-15,7-3-4 0,3 12-14 0,-8-6-3 16,8 6-3-16,0 0-4 0,0 0-11 15,-10 31-1-15,5-7-4 0,-1 2-1 0,-3 10-6 16,-1 3 0-16,-4 2-6 0,-4 3-2 16,-1 6-4-16,-10 1 0 0,3-3 0 15,-4 1 1-15,-6-4-7 0,-3-1 2 0,6-7-3 16,-13 2 2-16,2-8-8 0,-6-2-1 16,-1-3 2-16,-2-5-6 0,-7-6 2 0,-2-6 7 15,4-3-4-15,-8-8 0 0,6-7-2 16,-4 0 1-16,1-12 3 0,1-7 4 15,-15-16-1-15,6-2-11 0,20 1-1 0,2 0 5 16,6-4 2-16,2-1 0 16,7 2-1-16,2-4-2 0,10 5 8 0,1-2 36 15,8 8 41-15,2-2-11 0,6 7-5 16,4 1-12-16,5 1-7 0,2 2 1 0,8-2-10 16,7 4-5-16,4 2-3 0,5 6-3 15,3 7-1-15,5 2-6 0,4 5-3 16,6 7-3-16,3 2 1 0,11 3-8 0,1 9 7 15,3 6 0-15,-3 3-9 0,1 5 6 16,0 4-9-16,10 10 3 0,-17-3-7 0,-3 4 2 16,-4-1-4-16,-10-2 0 0,-8 2-2 15,-11-7 4-15,-8-2-4 0,-11-4 5 16,-6-6-4-16,-9 3-1 0,-9-3 4 16,-7-5-4-16,-10 0 1 0,-3-13 1 15,-6 0 3-15,-14-10 0 0,1-5-4 0,2-8 5 16,-1-7-4-16,7-8 0 0,2-3 1 15,5-8-2-15,3-4-1 0,5-6-4 0,8-3 2 16,10 2-8-16,8-4-6 0,9 6-2 16,6 3-1-16,11-8-15 0,9 8-4 0,12 2 2 15,6 5 4-15,12 5 4 0,7 7 9 16,22-1 1-16,11 10-1 0,6 8 5 16,4 9 2-16,1 12 6 0,-2 9-1 0,-3 8 4 15,-9 10-3-15,-10 3 8 16,-8 7 6-16,-24-3-2 0,-4 5-4 0,-16 1 5 15,-17 1 5-15,-13 4-1 0,-15 12 2 16,-15 1-4-16,-26 7 1 0,-13-5 1 0,-15-4 6 16,-13-8 4-16,-8-3-1 0,0-8 10 15,-6-7-1-15,6-8 0 0,5-7 2 16,3-7-6-16,27-10-2 0,6-8-1 0,8-5-2 16,5-12-3-16,16-7-9 0,10-4 1 15,17-13-5-15,8 1-10 0,9-7-2 0,19-11 5 16,13 2-6-16,22-15 1 0,6 9 1 15,5 8 3-15,2 4 4 0,-3 14-1 16,-9 13-2-16,-5 0 2 0,-8 12-1 16,-10 2 4-16,-13 13-2 0,-8 4 5 15,-8 3-6-15,-10 2 3 0,-7 12 0 0,-14 13 0 16,-12 8 0-16,-10-1-12 0,-19 13-25 16,-3 4-38-16,-6 0-49 0,0 4-67 0,-2-6-209 15,-4 1-136-15,5-11 44 0,-4-4-63 16,18-13 155-16</inkml:trace>
  <inkml:trace contextRef="#ctx0" brushRef="#br0" timeOffset="143275.13">11040 11438 3186 0,'-4'14'272'15,"4"-14"-23"-15,-7 13-7 0,3 3-23 16,0-4-21-16,1 2-24 0,-7 1-4 15,4 0 5-15,3 0-2 0,-3 4-8 0,3-4-2 16,1-1-4-16,-2 3-26 0,2 2-8 16,0 2-6-16,2 0-15 0,-2-3-11 0,0 3-9 15,-2 3-7-15,2-6-8 0,1 4-9 16,-7-2-7-16,5 1-6 0,-1-1-10 16,-4-4-22-16,4 2-24 0,-1-7-22 0,-1 5-31 15,3-3-42-15,-1 0-52 0,-1-4-49 16,2 2-47-16,-4 1-74 0,1-1-102 15,2 2-167-15,1-2 0 0,-1 6 55 0,1 0-376 16,-4 1-397-16</inkml:trace>
  <inkml:trace contextRef="#ctx0" brushRef="#br0" timeOffset="143391.74">10847 12323 2451 0,'-2'9'-236'0,"2"-9"-112"15,0 0-145-15,0 0 119 0,-7 9 99 0</inkml:trace>
  <inkml:trace contextRef="#ctx0" brushRef="#br0" timeOffset="144175.15">7015 12776 1982 0,'-18'-18'190'0,"18"18"36"15,-16-3-6-15,16 3 3 16,-19-4-6-16,19 4 3 0,-25 0-1 0,25 0-11 16,-20 0-3-16,7 4-9 0,13-4-7 15,-27 3-15-15,14 4-9 0,-2 0-13 0,0 7-2 16,-2 0-3-16,3 6-7 0,-6 8-6 16,1-2 11-16,-1 6-22 0,6 0-1 0,0 3-10 15,0 5-8-15,-2 2 0 0,5 3 8 16,3 4 0-16,1-2-3 0,3 5 0 15,-1 5-4-15,-3 9-7 0,5-12 20 0,-2 17 2 16,0-3 5-16,-3 3-12 0,-1-6 1 16,-1 5 0-16,-2-4 10 0,-1-1-81 15,3-1-8-15,-1-13-1 0,-3-2-2 0,7-1-1 16,-4-5-3-16,-1-3 0 0,5-1-5 16,0-9-1-16,-4 0-2 0,1-4-3 15,-1 1 0-15,-2-5-5 0,3-1-4 0,-1-6-6 16,0-1-5-16,-1-4-9 0,0-3-15 15,0-1-14-15,-3-4-21 0,15-2-25 16,-31-13-30-16,13-4-345 0,2-4-108 0,-1-8-136 16,2-5 3-16,1-2-706 0,5-1-1255 15</inkml:trace>
  <inkml:trace contextRef="#ctx0" brushRef="#br0" timeOffset="144358.18">6262 13830 4801 0,'7'-10'5'0,"2"0"55"16,-9 10 22-16,18-14 26 0,-18 14 24 15,23-9 15-15,-12 5-1 0,4-5-12 0,2 7-22 16,0-4-9-16,2 1-15 0,-3 2-5 16,-16 3-13-16,37-3-17 0,-19-1-31 0,-18 4-36 15,32-2-47-15,-13 1-66 0,-3-3-59 16,3 2-68-16,-1-2-112 0,1-5-117 16,1 3-116-16,0-1 39 0,2-1-409 0,-1-1-529 15</inkml:trace>
  <inkml:trace contextRef="#ctx0" brushRef="#br0" timeOffset="144543.13">7033 13547 3147 0,'15'-4'59'16,"-6"-1"22"-16,-9 5 9 0,0 0 21 0,27-6 9 16,-27 6-2-16,0 0-7 0,19-2-11 15,-19 2-16-15,0 0-4 0,0 0-8 16,25-2-11-16,-25 2-41 0,16 0-38 0,-16 0-68 15,17 0-91-15,-17 0-79 0,18 0-107 16,-18 0-175-16,18 0 12 0,-6 4-97 0,-12-4-15 16</inkml:trace>
  <inkml:trace contextRef="#ctx0" brushRef="#br0" timeOffset="144708.12">7308 13667 2495 0,'-1'13'156'0,"1"-13"26"0,-6 23 22 0,6-6 18 16,-2-1-26-16,2 3 2 0,-1 5-8 15,1 3 9-15,-2-1-9 0,2 0-17 16,0 2-17-16,-2-5-20 0,2 3-12 0,-2-2-21 16,-2 1-50-16,3-3-85 0,-6-5-142 15,4 2-187-15,1-4-223 0,-5-6 44 0,-3-1-23 16,10-8-172-16,0 0-224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1:52:40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7826 3515 656 0,'0'0'15'0,"4"-14"30"15,-4 14 0-15,0-21-20 0,0 8 9 0,0 0 0 16,2-4 1-16,-1-4-5 0,6-1-3 16,-2-10 2-16,3 2-11 0,2 0-9 0,2-4 13 15,3 2-12-15,-1-3 1 0,-2 3-22 16,4 7-16-16,-9-3-86 0,2-2-439 16,-4 6 435-16,-1 1 40 0</inkml:trace>
  <inkml:trace contextRef="#ctx0" brushRef="#br0" timeOffset="150.88">7810 2968 2 0</inkml:trace>
  <inkml:trace contextRef="#ctx0" brushRef="#br0" timeOffset="834.57">9620 1459 138 0,'18'-13'51'0,"-6"5"5"0,0-5 36 16,1 6-7-16,1-1-6 0,-2-1-10 16,3-3-2-16,0 3-26 0,0-2-3 15,6 3-8-15,2-1 5 0,-7 3-8 16,5-1-20-16,2-1 7 0,-3 6 8 0,-1-3-29 15,5 3 8-15,-1 2-19 0,1-3-9 16,0 0-25-16,1 2-22 0,3-3-61 0,-2 4-167 16,4-8 221-16,-3 6 27 0</inkml:trace>
  <inkml:trace contextRef="#ctx0" brushRef="#br0" timeOffset="1167.82">10414 1204 317 0,'0'0'33'15,"0"0"3"-15,0 0 10 0,0 0 10 16,-47 26-5-16,23-9 16 0,-5 3 1 0,-1 1-8 16,-1-1-10-16,-8 5-1 0,-3 2 7 15,2-1 7-15,-4-7 0 0,0 1 9 16,5-5-7-16,-8 5-8 0,-1 0 2 0,-3-6-1 16,-2 1 2-16,-1-7-6 0,0 0-17 15,4-1 12-15,-8-5-17 0,8-2 7 16,-3-2-6-16,2 2-2 0,3-2-9 0,-3-2 2 15,-5 0-5-15,8-1 2 16,-1 1-2-16,2-1 5 0,-2 1-21 0,1-4 8 16,-1 6 12-16,3-1-18 0,5 1 9 15,0 0-16-15,8 2-9 0,6-4 21 16,1 4-12-16,7 0 7 0,19 0-1 0,-32 0-15 16,19 4 2-16,13-4-26 0,-19 9-25 15,19-9-37-15,-7 19-75 0,7-19-222 16,-4 11-174-16,4-11 396 0,0 0 57 0</inkml:trace>
  <inkml:trace contextRef="#ctx0" brushRef="#br0" timeOffset="1866.17">7840 8348 649 0,'-8'14'43'0,"2"-4"8"0,2 3-8 0,-1-4-5 15,5-9-15-15,-9 15 11 0,4-7-5 16,2 3 2-16,3-11-24 0,-11 15 7 15,7-7 6-15,1 1-9 0,-6 2 0 0,0-2-2 16,4-1 0-16,-2 4-4 0,-5-5 4 16,-3 2-5-16,1 3-4 0,-2-5-2 0,1 0-2 15,0-4-15-15,0 2-16 0,-4-3-37 16,-1-4-93-16,-1-6-261 0,-1 1 316 16,-3 0 38-16</inkml:trace>
  <inkml:trace contextRef="#ctx0" brushRef="#br0" timeOffset="2049.82">7066 8107 237 0,'-12'-27'103'0,"4"0"-21"15,-2 5 2-15,7 3-2 0,-1 2-12 16,0 2-28-16,3-2 1 0,1 0-2 0,0 6-5 16,0 11-16-16,1-24-2 0,3 13 5 15,0-2-6-15,2-1 2 0,3 5 5 16,0-8-19-16,3 5-17 0,3-2-24 0,-1-3-74 15,4 2-218-15,1 2 169 0,-3 1 55 16</inkml:trace>
  <inkml:trace contextRef="#ctx0" brushRef="#br0" timeOffset="2450.16">7832 9536 202 0,'-2'8'79'0,"2"-8"3"0,-6 15 20 15,6-15-5-15,-2 15-15 0,2-15-23 16,0 13-12-16,0-13 0 0,0 0-20 15,0 19 18-15,0-19-11 0,2 11-3 0,-2-11-19 16,0 17-98-16,0-17-260 0,0 0 169 16,-2 17 62-16</inkml:trace>
  <inkml:trace contextRef="#ctx0" brushRef="#br0" timeOffset="2750.15">8205 10300 243 0,'13'7'74'0,"-13"-7"-5"0,13 2-13 16,-13-2-10-16,0 0-7 0,0 0-4 0,26-4 11 16,-26 4-23-16,11-5 13 0,-11 5-18 15,14-12-3-15,-14 12-3 0,11-9 6 16,-8 1-14-16,-3 8-42 0,9-20-175 16,-7 4 47-16,-2-2 56 0</inkml:trace>
  <inkml:trace contextRef="#ctx0" brushRef="#br0" timeOffset="3715.77">7808 9418 71 0,'0'0'126'16,"0"0"-27"-16,-5-11-14 0,5 11 2 15,0 0 0-15,0 0-26 0,0 0 5 0,0 0-20 16,0 0-6-16,0 0-15 0,-7-7-9 16,7 7 8-16,0 0-12 0,0 0-6 15,0 0 3-15,-7-12-11 0,7 12-7 0,0 0-2 16,0 0 2-16,-4-9 0 0,4 9 4 15,0 0 10-15,0 0-14 0,0 0-2 16,0 0 2-16,-3-13 4 0,3 13 5 16,0 0-5-16,0 0-4 0,0 0 10 0,0 0-6 15,0 0-2-15,0 0 7 0,0 0-7 16,0 0 3-16,0 0 2 0,0 0-3 16,0 0 3-16,0 0 6 0,26 0 10 0,-26 0-7 15,0 0-5-15,0 0 5 0,0 0-1 16,0 0-5-16,27 7-4 0,-27-7 8 0,14 7-10 15,-7-1 8-15,-7-6 14 0,17 10-21 16,-6-5 2-16,-3 3 4 0,4-3 9 16,-12-5-17-16,19 8 5 0,-7-6 6 0,-12-2-7 15,17 5 11-15,-5-3-9 16,-12-2-3-16,21 6 3 0,-9-5-13 0,-12-1 18 16,24 4 3-16,-11-4-17 0,-13 0 18 15,29 3-6-15,-18-3 6 0,-11 0-14 0,28 0 14 16,-13 0 5-16,-15 0-19 0,32 0-4 15,-19 0 18-15,-13 0-9 0,26-3-4 16,-13-1-7-16,-13 4 19 0,17-1-1 0,-17 1-13 16,21-2 6-16,-21 2-3 0,18-4 8 15,-18 4-10-15,16-2 19 0,-16 2-14 0,13 0 0 16,-13 0 6-16,0 0-12 16,19-1 13-16,-19 1-5 0,14 0 14 15,-14 0-25-15,18 0 15 0,-18 0 1 0,20-4 11 16,-20 4 0-16,19-2 7 0,-19 2 9 15,19-4-19-15,-19 4-4 0,18-4 7 0,-18 4 3 16,17 0-8-16,-17 0 10 0,20-5-23 16,-20 5 15-16,19-2-14 0,-19 2 12 15,21-2 0-15,-21 2-4 0,20-4-9 0,-20 4 8 16,18 0-13-16,-18 0 10 0,12-1-13 16,-12 1 22-16,0 0-14 0,18-4 4 0,-18 4 1 15,0 0 3-15,12-3-7 0,-12 3 12 16,0 0-6-16,12-7-10 0,-12 7 5 15,0 0-1-15,11-6-2 0,-11 6 2 16,0 0 7-16,13-7-14 0,-13 7-3 16,12-4 5-16,-12 4 0 0,9-9 1 0,-9 9 6 15,13-8-8-15,-13 8 16 0,10-10-11 16,-3 3-9-16,-7 7 16 0,11-14-19 0,-7 8 8 16,-4 6-6-16,9-15 13 0,-3 8-10 15,-6 7 13-15,5-19-8 0,-3 11 2 16,-2 8-6-16,8-14 12 0,-8 4-12 0,0 10-11 15,6-19-6-15,-3 12 0 0,-3 7-1 16,2-17-6-16,-2 17 4 0,6-17-6 0,-6 17-26 16,1-15-41-16,-1 15-73 0,0-9-153 15,0 9 222-15,0-16 37 0</inkml:trace>
  <inkml:trace contextRef="#ctx0" brushRef="#br0" timeOffset="4183.05">8638 8895 475 0,'-9'-9'29'0,"9"9"6"16,-8-13-4-16,8 13-8 0,-9-10-5 16,9 10-13-16,-12-11 16 0,12 11-9 15,-7-10 6-15,0 5-9 0,7 5 9 16,-14-8-5-16,14 8-4 0,-16-11-9 0,16 11 12 15,-16-7 8-15,5 5-13 0,1-4 6 16,10 6-4-16,-18-10-7 0,9 9 5 0,9 1-5 16,-23-9 3-16,16 5-5 0,-7-2-11 15,5 2 19-15,9 4-17 0,-22-9 5 16,13 7 17-16,-4-4-6 0,13 6-7 0,-25-9 5 16,13 1 2-16,0 3 4 0,-1-3-7 15,-1 1 1-15,3 2 8 0,-2-3-19 0,2 0 8 16,0 1-4-16,-3 0 17 15,1-1-6-15,2 2 0 0,0-1 2 16,0 1-10-16,-1-2 10 0,-3 5-14 0,4-4 1 16,-2 0 5-16,2 2 17 0,-3 0-5 15,0 3-6-15,14 2 10 0,-25-8-6 0,10 6 10 16,2-1-12-16,13 3 4 0,-25 0-19 16,25 0 2-16,-21-3 20 0,21 3-21 0,-23 3 4 15,23-3 7-15,-19 5-8 0,19-5 3 16,-18 2 10-16,18-2-11 0,-16 8-29 15,16-8-47-15,-14 5-151 0,14-5-367 0,-14 0 545 16,14 0 17-16</inkml:trace>
  <inkml:trace contextRef="#ctx0" brushRef="#br0" timeOffset="6400.17">9215 9664 10 0,'0'0'92'0,"0"0"-23"15,-3-12 13-15,3 12 5 0,0 0-13 16,0 0 3-16,-4-9-16 16,4 9 6-16,0 0-8 0,0 0-16 0,0 0-14 15,-3-13 11-15,3 13-6 0,0 0-2 16,0 0 1-16,0 0 10 0,0 0-16 0,0 0 3 16,-2-9-13-16,2 9 13 0,0 0-17 15,0 0 8-15,0 0-17 0,0 0 16 0,0 0-8 16,0 0-2-16,0 0 0 0,0 0 3 15,0 0-1-15,0 0-12 0,0 0 14 16,0 0-14-16,0 0 9 0,0 0-17 0,0 0 8 16,0 0 6-16,0 0-1 0,0 0-10 15,0 0 2-15,11 37 0 0,-11-37 14 0,3 8-19 16,-3-8 5-16,4 11 2 0,-4-11 7 16,10 9-3-16,-10-9-8 0,5 7-1 15,-5-7 9-15,9 12 5 0,-9-12-5 16,9 9 2-16,-9-9 4 0,11 10-12 15,-11-10 7-15,5 7 7 0,-5-7-9 0,11 11-7 16,-11-11 8-16,8 8-17 0,-8-8 17 16,9 8-4-16,-9-8-7 0,9 7 17 0,-9-7-10 15,10 8 13-15,-10-8-15 0,11 7 2 16,-11-7 8-16,9 6-10 0,-9-6-8 16,0 0 22-16,14 4-5 0,-14-4-1 0,0 0-11 15,13 5 4-15,-13-5 8 0,0 0-4 16,12 5-2-16,-12-5 4 0,0 0-4 0,14 3 0 15,-14-3 4-15,0 0-6 16,16 5 11-16,-16-5 0 0,0 0-16 0,14 2 8 16,-14-2 1-16,15 6-7 0,-15-6-1 15,0 0 5-15,19 1 4 0,-19-1-3 0,14 6-8 16,-14-6 5-16,16 2 4 0,-16-2 1 16,21 4 3-16,-9 2-13 0,-1-3 8 15,5 1 8-15,-2-1-16 0,-2 1 12 0,5 0 3 16,-2 2-7-16,-2-3-2 0,2 1 4 15,-2 0-7-15,3-2 7 0,-16-2 2 0,23 2-7 16,-11 1 2-16,-12-3 7 0,22 0-5 16,-22 0 12-16,23-3-13 0,-23 3 1 15,20-2-4-15,-20 2 3 0,23-6-8 16,-12 5 18-16,-11 1-12 0,23-6-4 16,-10 4 10-16,-4-3-10 0,-9 5-3 0,22-8 20 15,-10 6-16-15,-1-4 2 0,0 1 6 16,1-1 2-16,1 2-8 0,-4-1 9 0,4-1-6 15,0 3-8-15,-3-5 5 0,3 2-1 16,0-1-1-16,-1-1 8 0,-3 3 3 16,1-3-7-16,2 1-2 0,-3-1 3 0,2 0-5 15,-1 1 2-15,1 0-8 0,0-3 0 16,-1 3 16-16,-3 1-8 0,4-3 14 0,-1 5-5 16,1-8-15-16,-3 9 2 15,-8 3 17-15,17-19-10 0,-10 12 3 0,0-1-2 16,3-1-2-16,-4-3 8 0,-1 0-11 15,4 2 5-15,2-1-2 0,-4 1 8 16,-2-3 4-16,2 0-15 0,2 2-3 0,-2-2 3 16,0-2-11-16,2 0 11 0,0-2 0 15,0-2 4-15,2 1-6 0,-4 1 12 0,8-10-12 16,-6 5 3-16,9-5-5 0,-6 5 9 16,2-2-11-16,-1-2 16 0,2 3-14 15,-4-3 7-15,4 3-7 0,-5 1 16 0,2 1-5 16,-4 1-13-16,-2 3 17 0,1 0 2 15,-1 2-8-15,-3-1-10 0,1 0 21 16,-2-1-13-16,0 4 4 0,-2-4-3 16,0 6 5-16,0-6-7 0,0 0 4 0,-4 2-7 15,2-4 2-15,0 6 11 0,1-2-28 16,-5-2 27-16,3-2-1 0,-3 4-12 0,0-6 11 16,-2 5-10-16,1-5 2 0,-2 3 0 15,-1 1-6-15,-1-2 10 0,4 0-1 16,-7 1-4-16,5-3-1 0,-4 2 7 0,0-6-5 15,2 11 0-15,-5-1 1 0,7-1 5 16,-3 3 13-16,0 0-20 0,-3-2 3 0,5 2-2 16,-4 4 4-16,3 0 2 0,1-3-4 15,-1 5 15-15,2-1 13 0,-3 0-13 16,1 3-8-16,4-3 10 0,-7 3-16 16,5 1-2-16,9 4 21 0,-19-5-2 15,19 5-16-15,-20-6 7 0,6 4-8 0,14 2 15 16,-24-6-10-16,13 5 7 0,11 1-7 15,-27 0-10-15,13-4 7 0,14 4 1 0,-32 0-6 16,16-2 12-16,-2 2-15 0,1 0 3 16,-2-2 6-16,1-2 6 0,-2 3-3 15,2 1-1-15,-4-3-7 0,1 2-2 0,0 1 10 16,3-4-2-16,-3 4 2 0,-2-2-10 16,5 2 5-16,0 0-1 0,-2 0 10 15,-2 2-17-15,2 2 9 0,0-3 6 16,5 2-8-16,-1-2 1 0,-2 3 5 0,4 0-3 15,-2 0-6-15,2 1 5 0,2-1-7 16,-1 2 8-16,0-3-12 0,13-3 11 16,-19 4-5-16,6 2 3 0,2-2-8 0,0 1 6 15,11-5-1-15,-23 8 19 0,16-4-19 16,7-4-5-16,-19 9 9 0,8-4-2 0,1-3-10 16,10-2 16-16,-22 12-7 0,10-9 2 15,12-3 0-15,-20 7 0 0,8-3 11 16,3 0-11-16,-6 2 6 0,2 0 3 0,2-5-2 15,-3 5-1-15,2-4 1 16,-4 2 18-16,4-1-25 0,-6 1 14 0,4 0-13 16,2 0 1-16,-5-3 22 0,0 5-28 15,3 0 15-15,-6-2-8 0,8-1 6 0,-4 1-11 16,2-2 2-16,0 4 22 0,0-3-16 16,3 3-4-16,11-6 2 0,-25 4-4 0,11 1 12 15,2 1-15-15,3-4-3 0,9-2 17 16,-21 8 1-16,10-3-16 0,11-5-6 15,-18 7 9-15,8 1-7 0,-1 0 5 0,2-1 2 16,0 4-6-16,-1-3-8 0,-1 1 15 16,4 4-1-16,-2-3-9 0,1 3 13 0,-5 0 2 15,2-2-5-15,1 6-8 16,1-2 7-16,2 0-5 0,-5 1 13 0,3 5-16 16,0-2 8-16,1 2-6 0,2 1 12 15,-1 1 4-15,1-1-19 0,3 1 10 16,1 3-2-16,0-3 4 0,2 3 10 0,2 2-17 15,0-4 4-15,1 2 4 0,5 5 1 16,-1-5 7-16,-1 4-2 0,5-6-10 0,0 3 4 16,5-1 0-16,-5-4-2 0,8 1 6 15,1 1-7-15,1 2 1 0,1 1-2 16,1-3-2-16,1-2 4 0,0 4-12 16,-1-1-7-16,3-1-27 0,-4 1-32 15,3-5-105-15,-8-1-265 0,3-4-145 0,1 0 551 16,-2-2 13-16</inkml:trace>
  <inkml:trace contextRef="#ctx0" brushRef="#br0" timeOffset="16401.89">10050 11089 649 0,'0'-32'52'15,"-2"0"11"-15,-2 7-7 0,2 1 5 0,-1 0-3 16,-1 0-2-16,2 1-4 0,1 2 7 15,-1 1-14-15,0-1 12 0,-3 1 10 16,3-1 4-16,1 4-22 0,1-2 7 16,-2 2-7-16,4 3-8 0,-2 0 1 0,0 14-13 15,3-21 3-15,2 11-13 0,0 0-9 16,1-3 15-16,5 5-13 0,-3 1-2 16,-3 0 5-16,-5 7-10 0,17-10-10 0,-9 4 2 15,-8 6-9-15,13-7 5 0,-13 7 7 16,14-6-15-16,-14 6-8 0,16-3 9 0,-16 3-12 15,11-4-14-15,-11 4-9 0,19-2 6 16,-19 2-11-16,19 0 3 0,-19 0-18 0,13-2 6 16,-13 2-3-16,17 2 11 0,-17-2-11 15,0 0 11-15,14 0-8 0,-14 0 10 16,0 0 8-16,0 0 9 0,15 0 2 16,-15 0 9-16,0 0 0 0,0 0-6 15,14 2 8-15,-14-2 7 0,0 0-5 0,0 0-5 16,12 5-4-16,-12-5 14 0,0 0 6 15,10 2-3-15,-10-2-2 0,0 0 2 0,17 6-7 16,-10-4 2-16,-7-2 13 0,15 5 0 16,-7 3-3-16,5-3-5 0,-2 3 8 15,-2 0 5-15,3 1 8 0,-1 2-11 0,4-2 0 16,-3 7 3-16,0-3-5 16,2 0-5-16,0 2 8 0,-2 0-4 0,5 3-4 0,-2-1 13 15,-2 2-6-15,1-2-61 16,2-2-125-16,-5-2 130 0,2 0 21 0</inkml:trace>
  <inkml:trace contextRef="#ctx0" brushRef="#br0" timeOffset="16984.57">11336 12561 71 0,'-3'17'123'0,"3"-17"-18"0,-2 11-8 0,2-11 34 16,-2 13-14-16,2-13-43 0,-4 13 1 15,4-13-8-15,0 15 14 0,0-15-16 0,0 26-28 16,0-13 3-16,4 4 5 0,-4 6-11 16,2-1 10-16,1 6-15 0,1 6-12 0,0-2-44 15,-3 4-47-15,1-3-152 0,3 1-326 16,-2 3 424-16,1 11 44 0</inkml:trace>
  <inkml:trace contextRef="#ctx0" brushRef="#br0" timeOffset="17332.13">11432 14320 457 0,'-6'11'154'0,"4"2"-40"0,1-2-3 16,1-11 12-16,-2 15-17 0,2-15-17 0,0 0-5 16,-2 9 3-16,2-9-6 0,0 0-21 15,0 0 5-15,0 0-13 0,-2 15 3 0,2-15-10 16,0 0-1-16,0 16-8 0,0-16-6 15,0 16-4-15,0-16-4 0,-2 19 4 16,2-6-4-16,-1 1-16 0,-1 4 13 0,-5-5-10 16,4 8-3-16,-5-1-2 15,1 3 0-15,-1-2-7 0,2-1-2 0,-1 1-1 16,-2-2 9-16,4-2 0 0,-5 1-7 16,4-5 6-16,3 1-4 0,-5-4 3 0,3 2-4 15,-2-3 5-15,7-9-2 0,-7 15 6 16,7-15-2-16,-3 9-6 0,3-9-4 15,0 0-13-15,0 0-40 0,0 0-9 0,0 0-18 16,0 0 0-16,0 0-51 0,1-52-123 16,-1 24-211-16,-1-9 241 0,-1-12 56 0</inkml:trace>
  <inkml:trace contextRef="#ctx0" brushRef="#br0" timeOffset="17548.89">11117 13024 824 0,'-9'-45'36'0,"1"7"-15"0,-3-3 17 0,0 2 4 16,3-1-19-16,0 3 2 0,1 3-5 15,2 1 3-15,-1 2 3 0,4 3-7 16,0 2-11-16,2 5-1 0,-2-1 0 0,0 3 2 16,-2 1-6-16,4 2-3 0,4 1-3 15,0-3-5-15,-2 2 0 0,0 1-35 0,4-2 1 16,1-3-57-16,4-6-167 0,-3 1-363 15,1-3 616-15,0 4 5 0</inkml:trace>
  <inkml:trace contextRef="#ctx0" brushRef="#br0" timeOffset="18385.79">14670 9857 207 0,'13'-4'51'0,"-5"0"0"16,-8 4 0-16,21-4-7 0,-21 4-6 15,18-1 1-15,-18 1-11 0,21 0-3 0,-4 1 3 16,-1 3-2-16,9-1-3 0,-4-2-18 16,4 5-7-16,5 1 22 0,4-1-20 15,2 3 3-15,4 3 12 0,0 1-20 0,2-2 13 16,6 6-19-16,-8-8-19 0,5 0-9 16,1 8-17-16,-2-7-90 0,-1-1-189 15,-1 3 320-15,-5-5 4 0</inkml:trace>
  <inkml:trace contextRef="#ctx0" brushRef="#br0" timeOffset="18865.83">14247 9883 194 0,'-49'-6'153'0,"9"1"-40"0,0-1 0 0,8-1-4 16,1-3-64-16,-1-1 18 0,-2-2-4 15,8-2 0-15,-4-2-17 0,0-2-12 16,-2-3 19-16,-7-2-20 0,-2-4 5 16,-5 1-7-16,0-1-20 0,-3 0 12 0,2 4-13 15,2-5 2-15,-3 1-4 0,0 0 5 16,7 2 1-16,2 3-10 0,5 2 10 15,-4 5-3-15,5 1-11 0,-1 0 18 0,2 2-18 16,-1 0 7-16,-1-1-3 0,0 5 14 16,1 1-33-16,-2 1 8 0,3 1-12 0,0 1-18 15,-1-1-33-15,3 2-109 0,-6-5-259 16,10 4 294-16,-1-7 51 0</inkml:trace>
  <inkml:trace contextRef="#ctx0" brushRef="#br0" timeOffset="20365.41">12651 9064 122 0,'0'0'95'0,"0"0"-5"15,5-12-11-15,-5 12 33 0,0 0-14 16,0 0-9-16,0 0-29 0,-3-14-12 15,3 14 4-15,0 0-3 0,-9-17-6 0,9 17-1 16,-10-15-10-16,6 7-7 0,4 8 18 16,-11-21-3-16,6 10-28 0,-2-3 2 0,2 0 10 15,-3 1-5-15,-1-4-2 16,-1-4-4-16,3 1-2 0,2 3 18 0,-4-4-13 16,0 1-4-16,2-1 7 0,2 4-3 15,-3-2 4-15,5 2 8 0,-2-1-11 16,1 3 0-16,3 0 1 0,-1 0-5 0,-4-4-7 15,5 4-5-15,-1 4-4 0,0-8 8 16,0 4-8-16,2 2 1 0,-4-4 7 0,4 0-8 16,-1 2 1-16,1 2 5 0,0-4 4 15,1-1-7-15,-1 1-8 0,4-2 9 16,-2 2 1-16,2-6 6 0,3 1-1 0,-4-4-11 16,1-5 1-16,1-2 0 0,-2-3 1 15,3 5-3-15,-1-5 7 0,1 2-10 16,-3-2 5-16,4 3 6 0,-2 3 2 15,2 6-8-15,-3-1 9 0,0 1-9 0,1 3-2 16,3-2-7-16,-2 3 7 0,-1 1 1 16,-1 4 2-16,1 0 1 0,2 0-1 15,-2 2 5-15,1 2-3 0,1-2-4 0,-2-1-1 16,5 5 5-16,-1-4 3 0,2 0-6 16,3 4-2-16,1-5 18 0,-4 5-1 0,2 0-12 15,3-1-2-15,0 1 2 0,1 3-10 16,0-1 16-16,-2-1-15 0,3 3 2 15,-2-5 1-15,0 7 5 0,5-3-2 16,-5 2-5-16,5-5 17 0,-3 5-9 16,-2-1-4-16,1-2 2 0,-2 4 8 0,4-4-9 15,-4 3 0-15,-2-2-5 0,7-1 2 16,-2 3 6-16,-4-3 8 0,5 1-5 0,-3 0-3 16,2 1 6-16,-1 1-11 0,1 0 5 15,1 0 17-15,1-1-24 0,-2 3 17 16,-3-2-3-16,2 2-4 0,2 0-5 0,-5-2-1 15,5 3 6-15,-19 1-11 0,27-4 7 16,-16 4-7-16,-11 0 10 0,21-2-4 0,-21 2 10 16,22 0-8-16,-22 0 9 0,20 2-12 15,-20-2-3-15,25 5 6 0,-12-1 8 16,0 0-7-16,-2 0-7 0,7-1-2 16,-8 3 1-16,4 0 7 0,1 2-5 15,-3-3 14-15,-2 3 0 0,5-1-2 0,-1 0-9 16,-4-3 1-16,0 7 4 0,1-5 3 15,0 4-2-15,-2-3 3 0,1 0-1 0,-2 1-2 16,3-1 9-16,0 1-3 0,-5 4-2 16,1-6-5-16,2 2 2 0,3 0-5 15,-12-8-5-15,13 12 4 0,-8-4 5 0,4 0-7 16,-9-8 9-16,10 13 0 0,-2-6-3 16,-3 1 4-16,2 1-6 0,0-1 7 0,-7-8-4 15,7 18-5-15,-1-10 12 16,-1 2-5-16,1 3 2 0,2 0-4 15,-3 0 5-15,-1-2-10 0,1 2 5 0,3 2 1 16,-4 0 3-16,3 2 9 0,-1 0-11 16,-3-2-2-16,6 5 7 0,-6 1 12 0,1-2 0 15,-2-2-3-15,0 3 11 0,-2 1-8 16,1-2-9-16,1 5 4 0,-2-5 2 0,-2 1 6 16,2 5-21-16,0-6 6 0,-1 5-2 15,-3 0 6-15,2-1-2 0,-2 1-15 16,0-2 22-16,-2 3-8 0,1-2-4 0,-2 8 0 15,-5-3 0-15,3 1-1 0,0 0-4 16,-7 7 2-16,2-2 0 0,-2 2 2 16,2-4 5-16,-4 3-15 0,4-1 12 15,-4 0-9-15,4-2 7 0,-2 2 1 0,4-3-10 16,1 5 6-16,-3-3-2 0,3-2-8 16,-2 2 12-16,3 3 1 0,0-6-1 15,0 0-6-15,-1-2 0 0,-2 8 5 0,5-8 3 16,-5 2-10-16,-1 2 6 0,3-2 3 15,1-4 1-15,-4 2-8 0,-1-4-2 0,2 1 4 16,0-1-2-16,-4-2 9 0,4-1-8 16,-8-4 7-16,6 4-3 0,-4-6-2 15,1 0 5-15,-1-2 0 0,-6-1-7 16,5-3 4-16,-1-4-6 0,1-1 4 16,-3 2 2-16,1-2 7 0,-6-3-5 0,3-1-4 15,-1 0-10-15,-2-1 4 0,1-3 9 16,-3 2-1-16,0-4-7 0,7 0 2 0,-4 3 4 15,3-4-3-15,1 0-5 0,5 0 11 16,-1 0-7-16,2 1-14 0,3-1 12 16,0 1-20-16,2 2-22 0,12 4-28 0,-11-11-55 15,11 11-209-15,-3-10-146 0,3 10-76 16,0 0 407-16,9-18 51 0</inkml:trace>
  <inkml:trace contextRef="#ctx0" brushRef="#br0" timeOffset="22217.5">14871 9411 475 0,'0'0'34'0,"-7"-10"1"0,7 10-4 0,-11-9 15 16,11 9 0-16,-9-12-6 0,9 12 1 16,-11-11-10-16,11 11 14 0,-11-9-13 15,11 9 10-15,-8-9-8 0,8 9-20 0,-11-8 10 16,11 8 3-16,0 0-9 0,-10-9 7 15,10 9-9-15,0 0-2 0,-7-10-5 0,7 10 8 16,0 0-12-16,0 0 2 16,-7-7 8-16,7 7-3 0,0 0-1 0,0 0-6 15,0 0-1-15,0 0 18 0,-7-7 4 16,7 7-17-16,0 0 11 0,0 0 2 16,0 0-7-16,0 0 2 0,0 0-8 0,0 0 13 15,0 0-10-15,0 0 2 0,0 0 3 16,0 0 0-16,14-12-8 0,-14 12 9 0,17-5-11 15,-17 5-12-15,17-4 10 0,-17 4 13 16,26-2-18-16,-13 0 11 0,-13 2 0 16,28-4-16-16,-11 4 5 0,1 0-6 15,4-1 10-15,-5 1 7 0,1-3-8 16,1 6-3-16,4-3 13 0,-9 0-21 0,9 1 6 16,0-1 10-16,-5 4-10 0,7-2 12 15,-6 0-15-15,3 2 7 0,-1 1-9 0,5-3 14 16,-3 0-7-16,0 3 0 0,6-2 1 15,-3 2-2-15,2-3-2 0,-1 3-7 16,-3 1 7-16,6-4-6 0,-10 3 3 0,6-2 7 16,-5 1 4-16,6-3 4 0,-7-1-3 15,3 2-3-15,-1 0-3 0,3-2-10 0,-7 4 11 16,7-4-8-16,-10 0 13 0,9-4-3 16,-5 4-6-16,2 0 4 15,-7 0-5-15,4-2 8 0,5 2-1 0,-5-2-7 16,3 2 1-16,-3 0 9 0,4 0-15 15,-4-1 6-15,0 1 6 0,3-4-6 0,-5 4-1 16,3 0 3-16,0 0 12 0,1 0-11 16,0 0 0-16,-1-3-8 0,-3 3 13 15,3 0-7-15,-2 0 1 0,0 3 4 0,3-3 9 16,-5 4-14-16,0-4 4 0,6 1-10 16,-8 1 7-16,4-2-13 0,0 2 14 0,-1-2 3 15,4 4 2-15,-6-4-7 0,3 0 10 16,3 0-19-16,-20 0 11 0,35-4-5 0,-19 4 2 15,2-2 12-15,2 2 1 0,-1-2-13 16,4 1-2-16,-5-3 0 16,-1 0 18-16,-1 0-12 0,2 2-1 0,1-2 6 15,-5 2-6-15,7 1 5 0,-6-3-10 16,0-2 7-16,5 5 4 0,-1-2-12 0,4 2 9 16,-5 1-5-16,0-4-4 0,4 2 6 15,-3 2-4-15,2-2 1 0,-3-2-2 16,3 4-1-16,-4-1 6 0,3 1-2 0,-5 0 2 15,0-4-1-15,-15 4 4 0,34 0-3 16,-17-2 14-16,0 2-7 0,-2 0-11 0,4-2 5 16,-19 2 2-16,28 0 11 15,-12 0-9-15,2-4-5 0,-2 4 4 0,3-1-8 16,-4 1-1-16,9 0 7 0,-5-3 5 16,1 0-10-16,0 3 5 0,1-2 1 15,-3 0-5-15,1-2-2 0,2 2-4 0,-3-3 7 16,3 3-12-16,-5-2 6 0,3 3 7 15,4-6-11-15,-7 6 6 0,5-1-4 0,-4-4 15 16,4 5 2-16,-8-3-10 0,4 2 12 16,-2-2-12-16,-15 4 10 0,26-4-4 15,-11 0 5-15,-2 3-7 0,-13 1-7 0,23-6 7 16,-13 6-5-16,-10 0 6 0,21-2-8 16,-21 2 13-16,23-2-5 0,-23 2-3 15,20 0-6-15,-4 0 3 0,-16 0 1 16,24-3 2-16,-24 3 10 0,20 3-4 0,-20-3-5 15,27 0 1-15,-14 0-5 0,5 0 1 16,-18 0-4-16,29 0 6 0,-14 0 5 16,0 0 4-16,-15 0-12 0,31 0 0 0,-13 0-3 15,-2 0-2-15,1 2 0 0,0-2 19 16,7 0-10-16,-4 0 4 0,-2 2-3 0,-1-2 4 16,8 0-6-16,-9 4-5 0,1-4 19 15,6 2-8-15,-7-2 3 0,3 1 1 16,-2 3 2-16,4-2 16 0,-7 0-13 15,5 2-6-15,4-2 2 0,-6 3 6 0,0-3 4 16,-1 2-10-16,1-1 4 0,-1 0-10 16,-1 1 7-16,2-3 2 0,-3 3-11 15,2-2 5-15,-3 1 3 0,-13-3 6 0,24 2 10 16,-17 0-10-16,-7-2 9 0,21 4 0 16,-21-4-7-16,17 2-11 0,-17-2 7 15,19 2 3-15,-19-2 4 0,14 3-9 0,-14-3-9 16,12 3-8-16,-12-3 13 0,0 0-1 15,17 5-4-15,-17-5-16 0,0 0-35 0,11 4-36 16,-11-4-47-16,0 0-225 0,0 0-151 16,0 0-120-16,0 0 565 0,0 0 20 15</inkml:trace>
  <inkml:trace contextRef="#ctx0" brushRef="#br0" timeOffset="26233.98">16316 3189 3550 0,'-10'12'-165'0,"1"-5"21"15,7 3-65-15,-1-5-121 16,3-5-197-16,0 0 67 0,3 23-12 0,-3-23 258 16</inkml:trace>
  <inkml:trace contextRef="#ctx0" brushRef="#br0" timeOffset="26698.85">17614 4329 2932 0,'9'8'423'15,"3"-1"-20"-15,-12-7 35 0,7 12 32 16,-7-12 9-16,0 0-15 0,0 0-60 0,0 0-7 15,0 0-15-15,0 0-5 16,-21-40-4-16,8 27-255 0,1-4-11 0,2-7-8 16,-5 7-6-16,3-3-8 0,0 3-8 15,0-4-8-15,-3-6-68 0,6 11-1 0,-3-6 0 16,5-3 0-16,-4-3 0 0,3 3 0 16,1 5 0-16,3-3 0 0,-2 1 0 0,3 1 0 15,-4-3 0-15,6 5-18 0,-1 0-92 16,0 8-22-16,2-6-14 0,2 8-15 15,0-1-211-15,2-7-199 0,3 8-83 0,-1 0-39 16,-1-1 4-16,-5 10-565 0,19-9-1108 16</inkml:trace>
  <inkml:trace contextRef="#ctx0" brushRef="#br0" timeOffset="27417.15">18628 4440 4480 0,'9'-15'67'0,"-3"0"52"0,-3 0 36 15,4 0 13-15,-5-4 31 0,-2 0 29 16,0-3-6-16,-2-2 3 0,-2-2 23 0,0 1 3 16,-2-3-4-16,-3-2-6 0,-5-6-8 15,3 0-14-15,-3 7-10 0,-5-5-120 16,3 6-31-16,-9 0-2 0,4 5-4 0,-5 3-5 15,1 5-2-15,-3-1-4 0,2 9-5 16,0 0-2-16,-8 7-3 0,-6 3-6 0,3 8 1 16,-11 6 0-16,-1 10-1 0,1 3-2 15,0 6-1-15,3 5-2 0,-2 0 0 16,0 5-16-16,4 2-4 0,4 6 0 16,2 6 0-16,2-4 0 0,10-2 0 15,0 3 0-15,10-1 0 0,4-7 0 0,3 1 0 16,8-1 0-16,8-2 0 0,1 0 0 15,4-4 0-15,11 6 0 0,1-6 0 0,5 0 0 16,2-7 0-16,-2-9 0 0,0-4 0 16,0-1 0-16,-2-2 0 0,4-9 0 0,-4 0 0 15,-2-11 0-15,6-4 0 0,5-3 0 16,-1-10 0-16,9-4 0 0,-2-5 0 0,1-4 0 16,-7-2-52-16,0 0-84 15,2 1-9-15,-7 3-9 0,-5-1-16 0,-1 1-349 16,2-2-50-16,-5-2-52 0,1 4-51 15,-5 3-755-15,2 0-1270 0</inkml:trace>
  <inkml:trace contextRef="#ctx0" brushRef="#br0" timeOffset="27566.54">18726 4509 4361 0,'3'-11'-27'15,"-3"11"49"-15,12-11 51 0,-12 11 30 0,0 0 32 16,6-14 11-16,-6 14 12 0,0 0-13 16,0 0-11-16,9-9-13 0,-9 9-13 15,0 0-18-15,0 0-15 0,0 0-25 0,19-11-41 16,-19 11-68-16,0 0-81 0,11 4-104 15,-11-4-84-15,0 0-143 0,0 0-114 16,0 0 57-16,11 11-407 0,-11-11-449 16</inkml:trace>
  <inkml:trace contextRef="#ctx0" brushRef="#br0" timeOffset="27783.13">18777 4753 3289 0,'-4'13'94'0,"4"-13"37"15,-5 30 40-15,4-15 33 0,1-15 21 16,-6 27 25-16,6-9 17 0,-4-1 5 0,3 4-4 15,-5 5 22-15,4-5-49 0,-1 3-23 16,-1 2-3-16,1-3-2 0,1 3-19 16,-1-2-20-16,-3-1-20 0,3 1-14 15,-3-1-14-15,1-1-5 0,3-5-33 16,-3-2-29-16,2 2-35 0,-1-6-44 0,2 1-48 16,2-12-67-16,-1 13-87 0,1-13-103 15,0 0-119-15,0 0-224 0,0 0-22 0,0 0 72 16,0 0-518-16,0 0-937 0</inkml:trace>
  <inkml:trace contextRef="#ctx0" brushRef="#br0" timeOffset="28385.35">19567 4611 4930 0,'0'0'252'0,"0"0"6"0,12-10-15 15,-12 10 4-15,0 0 3 0,5-7 3 0,-5 7-18 16,0 0-24-16,0 0-21 0,0 0-21 16,8-7-22-16,-8 7-43 0,0 0-55 0,0 0-64 15,0 0-73-15,15-7-79 0,-15 7-84 16,0 0-81-16,15 12-63 0,-15-12-67 0,7 11-194 16,-5 1 13-16,2 2 62 15,-2 3-490-15,4 2-777 0</inkml:trace>
  <inkml:trace contextRef="#ctx0" brushRef="#br0" timeOffset="28514.92">19652 4911 3608 0,'0'18'12'16,"0"-8"26"-16,0-10 11 0,0 18 13 0,0-18 19 16,0 10 17-16,0-10-1 0,0 0-5 15,0 0-2-15,3 11-12 0,-3-11-3 0,0 0-45 16,0 0-63-16,0 0-90 0,0 0-135 16,0 0-210-16,29-22-71 0,-19 5 14 15,-1 0-138-15,0-8-109 0</inkml:trace>
  <inkml:trace contextRef="#ctx0" brushRef="#br0" timeOffset="30681.42">20956 4104 3160 0,'0'-9'290'15,"0"9"18"-15,0 0 16 0,0 0 8 16,3-21-6-16,-3 21-10 0,0 0-6 16,0 0-11-16,0 0-12 0,0 0 18 0,0 0 5 15,0 0-3-15,7 51-5 0,-8-23 9 16,-5 6-176-16,2 8-44 0,-5 2-2 0,1 3-3 15,-4 13-1-15,0 4-2 16,-3 0-3-16,3 1-25 0,-6 1-55 0,4-3 0 16,2 1 0-16,-6 0 0 0,6-2 0 15,2-15 0-15,1 0 0 0,-2-10 0 16,3-3 0-16,4-11 0 0,-2 1 0 0,3-6 0 16,-1-2 0-16,2-3 0 0,2-13 0 15,0 7 0-15,0-7 0 0,0 0 0 0,21-26 0 16,-6 3-184-16,9-1-33 0,-1-10-88 15,1 4-510-15,8-9 79 0,-8 9-922 0,3 0-1589 16</inkml:trace>
  <inkml:trace contextRef="#ctx0" brushRef="#br0" timeOffset="30849.93">21319 4611 5404 0,'13'-6'41'16,"-13"6"44"-16,18-8 23 0,-18 8 20 0,20-3 16 15,-20 3 11-15,16 0 6 0,-1-2-4 16,-15 2-11-16,29 0-22 0,-17 0-9 0,-12 0-7 15,34 0-20-15,-17 0-44 0,1 0-49 16,0-4-60-16,3-1-79 0,-1 2-96 16,4-4-109-16,-1 0-89 0,3-3-210 0,-1 1-12 15,2 0 61-15,6-1-452 0,-9 3-729 16</inkml:trace>
  <inkml:trace contextRef="#ctx0" brushRef="#br0" timeOffset="31015.17">21986 4468 3890 0,'0'0'197'16,"0"0"36"-16,27 4 25 0,-27-4 11 0,0 0 10 15,0 0 0-15,0 0-17 0,0 0-27 16,24 0-16-16,-24 0-14 0,18 1-24 0,-18-1-18 16,36 7-35-16,-17-7-53 0,0 0-65 15,1 0-68-15,5-7-71 0,-1 6-75 0,5-7-67 16,1 4-53-16,5-3-36 0,1 0-110 16,-3-1-84-16,1 2-34 0,-6 2-478 15,2 1-764-15</inkml:trace>
  <inkml:trace contextRef="#ctx0" brushRef="#br0" timeOffset="31133.94">22665 4408 3591 0,'19'0'36'0,"-19"0"24"16,0 0 11-16,0 0-1 0,0 0-6 16,24 2-10-16,-24-2-1 0,0 0-8 15,10 12-18-15,-10-12-45 0,11 3-50 0,-11-3-70 16,12 3-84-16,-12-3-111 0,20 0-209 16,-20 0 37-16,30-3-108 0,-11 1 10 0</inkml:trace>
  <inkml:trace contextRef="#ctx0" brushRef="#br0" timeOffset="31317">23287 4176 2871 0,'0'0'276'0,"12"-10"-5"16,-12 10-5-16,0 0 1 0,0 0-3 0,0 0-9 16,18-7-21-16,-18 7-20 0,0 0-22 15,0 0-21-15,29 0-28 0,-29 0-49 16,21-6-81-16,-11 4-100 0,6-3-118 0,-3-3-125 15,-2 2-131-15,0-1-136 0,0 4 61 16,-11 3-392-16,18-8-430 0</inkml:trace>
  <inkml:trace contextRef="#ctx0" brushRef="#br0" timeOffset="31498.22">23478 4357 3339 0,'-7'36'181'0,"0"-4"54"15,-2 3 46-15,-3 7 29 0,-1 1 29 0,1 0 22 16,3-2 17-16,-2 4-48 0,-1 3-18 15,2-10-8-15,2 4-16 0,-2-6-22 16,1-7-26-16,4 0-24 0,-1-5-40 0,3-3-124 16,-4-5-11-16,5-4-16 0,2-12-25 15,-3 18-32-15,3-18-45 0,0 0-295 0,0 0-231 16,0 0-110-16,19-42 16 0,-5 6-739 16,6 0-1279-16</inkml:trace>
  <inkml:trace contextRef="#ctx0" brushRef="#br0" timeOffset="32131.5">24132 4225 4307 0,'0'0'-36'0,"23"35"49"16,-16-15 31-16,-2 5 58 0,2 3 5 0,1 0 19 15,-3 8 13-15,3 7 9 0,0-2-4 16,-5 3-9-16,1-7-12 0,-2-3-9 15,-2-5-16-15,2 2-16 0,-2-7-15 0,1-2-13 16,-2-2-22-16,1-6-23 0,0-14-35 16,0 17-38-16,0-17-43 0,0 0-46 0,0 0-41 15,0 0-18-15,0 0-8 0,0 0 15 16,17-45 13-16,-12 24 18 0,1-1 22 16,-1 1 20-16,3-8 27 0,0 1 24 0,3-1 26 15,-2 3 27-15,3-2 21 16,2 5 11-16,5-5 12 0,2 7 16 0,7-1 16 15,1 5 14-15,4 4 5 0,3 2 8 16,5 3 15-16,1 7 9 0,2 1 6 0,1 0-3 16,-4 1-1-16,0 7 6 0,-2 1 2 15,-3-1-3-15,-10 1-4 0,-1-2-1 16,-4 1 4-16,-7 4 0 0,0-3-2 0,-5 4-6 16,-5-4-7-16,-4-9-25 0,0 0-3 15,-6 28-4-15,-7-13-7 0,-5 0-8 0,-7 2-3 16,-3-2-5-16,-2-2-10 0,-6-3-13 15,4 4-3-15,1-2-7 0,1-3-11 16,1 1-8-16,7-1-8 0,3-4-16 16,4-1-13-16,15-4-24 0,-25 8-37 15,25-8-58-15,-12-4-66 0,12 4-72 0,0 0-58 16,-8-22-137-16,8 12-36 0,0-3-4 16,0 13-251-16,2-32-281 0</inkml:trace>
  <inkml:trace contextRef="#ctx0" brushRef="#br0" timeOffset="32365.25">24655 4090 2972 0,'0'0'163'0,"0"0"11"15,0 0 23-15,0 0 29 0,0 0 46 0,0 0 33 16,14 35 19-16,-14-7 25 16,0 8 34-16,-1 7-11 0,-7 9-4 0,0 16 5 15,3 3 9-15,-6 2-3 0,-2-3-55 16,-3 3-219-16,2-4-10 0,-3 3-10 0,-2-7-7 15,4-9-8-15,1-7-15 0,3-6-16 16,1-5-20-16,-1-12-25 0,6-7-32 0,1-2-33 16,4-10-54-16,0-7-55 0,0 0-86 15,0 0-539-15,36-41 83 0,-6 0 52 16,4-4-782-16,2-8-1293 0</inkml:trace>
  <inkml:trace contextRef="#ctx0" brushRef="#br0" timeOffset="32682.38">25505 4180 4722 0,'0'0'49'0,"0"0"31"15,0 0 33-15,0 0 34 16,0 0 28-16,29-21 17 0,-29 21-16 0,33-6-2 16,-10 4-6-16,7 2-8 0,4 0-12 15,5 0-19-15,5 0-8 0,-2 0-14 16,1 0-22-16,3 0-12 0,-6-2-26 0,4-1-37 16,-7 1-47-16,1-6-51 0,-8 3-54 15,-4-3-57-15,-5 0-49 0,-5-3-51 0,-4 2-37 16,-3 0-97-16,-5-8-92 15,-4 5-82-15,0 12 60 0,-7-25-404 0,-3 9-484 16</inkml:trace>
  <inkml:trace contextRef="#ctx0" brushRef="#br0" timeOffset="32865.03">25970 3880 2838 0,'-24'7'-16'0,"15"0"35"16,1 3 29-16,-2 1 29 0,-4 0 15 0,-2 10 4 15,0-2 10-15,0 1-18 0,-7 5-6 16,-2 1-3-16,3-2-9 0,-7 2-10 15,8 1-1-15,-9-5-17 0,0 2-8 0,0-3-18 16,-1 2-16-16,0-2-31 0,2-3-31 16,-1-1-27-16,8-4-19 0,1 0-19 0,3-7-15 15,4-1-52-15,5-5-14 0,2 4-37 16,7-4-20-16,0 0 8 0,0 0-314 16,0 0 109-16</inkml:trace>
  <inkml:trace contextRef="#ctx0" brushRef="#br0" timeOffset="33065.01">25507 4253 2168 0,'18'-8'162'16,"-6"6"35"-16,-12 2 37 0,30 2 36 0,-30-2 23 15,21 6-8-15,-21-6 25 0,18 19 7 16,-9-3 15-16,-4 7-3 0,-3 1 16 16,0 4-11-16,0 12-45 0,-6 8-1 0,0 1-15 15,-5 0-24-15,-3 13-21 0,0-6-19 16,-2-7-21-16,1-3-18 0,0-2-68 0,2-3-60 16,0-3-7-16,-1-12-7 0,6-3-11 15,-1-3-12-15,2-5-13 0,3-8-18 0,2-7-25 16,0 0-50-16,0 0-212 0,0 0-84 15,0 0-101-15,5-54-171 0,8 17-26 16,3-7 62-16,-2 5-519 0,11-10-975 16</inkml:trace>
  <inkml:trace contextRef="#ctx0" brushRef="#br0" timeOffset="33380.92">25797 4315 3415 0,'0'0'-89'0,"0"0"42"0,21 1 46 0,-21-1 31 16,23 0 26-16,-5 4 19 0,0 0 13 16,-18-4 19-16,31 1 9 0,-11 3 22 0,-6 0 7 15,-14-4 9-15,30 9 7 16,-13 1 23-16,-4-1 18 0,1 4 14 0,-1 3 11 16,-2 9 6-16,-1 4-8 0,-1 8 1 15,-6 3 7-15,-3-1 7 0,-2 10-4 16,-1-1 3-16,-6 3-13 0,-1 0-19 0,-5 11-13 15,6-16-60-15,-6 2-84 0,2-6-5 16,-1-4-4-16,0-1-8 0,6-10-11 0,0-1-12 16,1-9-15-16,5-4-25 0,-2-7-31 15,4-6-35-15,0 0-244 0,0 0-150 0,0 0-102 16,-7-41-82-16,5 18-5 0,2-3-628 16,-1-3-1161-16</inkml:trace>
  <inkml:trace contextRef="#ctx0" brushRef="#br0" timeOffset="33531">25828 4583 4116 0,'-3'-10'-61'16,"-4"3"24"-16,7 7 24 0,-3-13 16 16,3 13 22-16,0 0 23 0,0 0 2 0,0 0 0 15,0 0-2-15,37-6-7 0,-20 6-12 16,3 0-28-16,3 0-35 0,0 0-51 16,-2 0-68-16,-1 4-81 0,-5-4-140 0,-15 0-145 15,25 2 35-15,-25-2-167 0,4 5-86 16</inkml:trace>
  <inkml:trace contextRef="#ctx0" brushRef="#br0" timeOffset="33681.42">25730 4722 2889 0,'-23'9'248'0,"5"-2"-12"0,4 1 15 15,4-3 16-15,10-5 15 0,-9 13 0 16,9-13-15-16,0 0-19 0,0 0-27 0,35 23-26 16,-10-16-32-16,5-7-58 0,0 2-63 15,0-4-73-15,3 2-89 0,5-5-119 0,2-3-111 16,-7-1-234-16,1-6 2 0,-2 2 70 15,0-3-408-15,0-2-409 0</inkml:trace>
  <inkml:trace contextRef="#ctx0" brushRef="#br0" timeOffset="33880.97">26741 4194 3439 0,'0'0'112'15,"0"0"48"-15,0 0 31 0,0 0 27 0,0 0 1 16,0 0-11-16,0 0-18 0,-18 44-21 16,-1-29-18-16,-10 2-27 0,-1 1-47 0,-1-1-61 15,1 2-92-15,-2-6-108 0,5-4-118 16,-1 1-139-16,3-5-126 0,4-5 43 16,3 0-366-16,6 0-371 0</inkml:trace>
  <inkml:trace contextRef="#ctx0" brushRef="#br0" timeOffset="34181.11">26695 4225 2976 0,'20'0'104'0,"-20"0"48"16,38 0 25-16,-38 0 40 0,35 4 9 0,-10-4 13 16,-3 1 9-16,0 1 1 0,5-2 5 15,-6 0-6-15,-21 0 7 0,35 2-4 16,-20-2-17-16,-15 0-9 0,28 4 2 0,-28-4-3 15,19 9 4-15,-19-9 11 16,13 15 0-16,-11-2-4 0,-2-13-92 0,-2 28-72 16,-5-9-6-16,1 1-2 0,-9 7-4 15,0 5-6-15,-4-1-5 0,-7 1-3 0,-3 8-6 16,-6-1-2-16,-2-3-8 0,-3-4-11 16,-3 1-11-16,-4-8-15 0,4-1-22 0,4-7-26 15,-1-5-33-15,5-2-32 0,3-6-25 16,8-4-134-16,4-8-366 0,8 2-85 15,-4-8 54-15,11-1-813 0,1 2-1331 0</inkml:trace>
  <inkml:trace contextRef="#ctx0" brushRef="#br0" timeOffset="34333.55">26576 4414 4778 0,'13'-10'-2'0,"-13"10"40"0,23-3 28 16,-23 3 15-16,21-4 10 0,-21 4 6 15,0 0-7-15,24 11-6 0,-24-11-9 16,13 10-9-16,-13-10-15 0,13 14-36 0,-7-6-36 15,-6-8-58-15,9 17-58 0,-2-14-60 16,3 5-61-16,-2-3-64 0,-8-5-61 0,20 7-71 16,-20-7-69-16,26 0-359 0,-7 0-363 15</inkml:trace>
  <inkml:trace contextRef="#ctx0" brushRef="#br0" timeOffset="34700.35">27098 4404 2862 0,'7'-3'32'0,"0"-3"19"0,-7 6 8 16,14-5 8-16,-14 5-12 0,0 0-8 15,0 0-5-15,0 0-7 0,0 0 1 16,0 0-8-16,0 0-1 0,0 0-3 0,-25 33-2 16,8-20 2-16,-5 4-1 0,-2 3-2 15,-3 0-2-15,1 2-3 0,-2-3-3 0,-1 3 1 16,6-5-2-16,4 2 0 0,-1-6-11 16,6-2-10-16,3-2-7 0,5-1-9 15,-2-2-15-15,8-6-18 0,0 0 0 0,0 0 2 16,0 0 4-16,0 0-2 0,0 0 11 15,62-6 5-15,-34 2 41 0,-1-3 56 16,3 1 44-16,0 5 33 0,0-3 38 16,2 4 19-16,-2 0 10 0,-6 4 9 0,-4-3 10 15,5 7 7-15,-2 1 7 0,-9 0 10 16,0 6-3-16,-7 1-22 0,0 4-31 16,-5-3-8-16,-5 9-30 0,-8 2-13 0,-8 4-5 15,-4 2-16-15,-11 9-21 0,-5-1-24 16,2-7-41-16,-9-3-54 0,0 0-56 0,-1-6-73 15,0-6-70-15,-4 0-57 0,12-7-59 16,4-10-92-16,3 1-42 0,7-8-62 16,4 2-27-16,5-5-434 0,2 1-593 0</inkml:trace>
  <inkml:trace contextRef="#ctx0" brushRef="#br0" timeOffset="34831.99">26638 5025 3371 0,'0'0'69'0,"21"-17"29"16,-8 10 28-16,0 1 36 0,6 2 5 15,0-1 10-15,3-3-17 0,4 4-8 0,0-1-19 16,4 1-31-16,-1-2-33 0,10 4-53 15,-6-3-105-15,-1 3-110 0,6-7-161 16,-4 0-180-16,-7 5 13 0,-2-8-332 0,-4 7-340 16</inkml:trace>
  <inkml:trace contextRef="#ctx0" brushRef="#br0" timeOffset="35315">27895 4157 3656 0,'14'-17'198'0,"-14"17"22"0,0 0 31 16,0 0 20-16,0 0 19 0,0 0 22 15,42 40 7-15,-35-22-24 0,2 6-3 16,-1 5-16-16,0 0-25 0,-6-4-24 16,0 3-26-16,-1 0-21 0,-1-2-22 0,0-3-27 15,-1 3-87-15,-1-2-27 0,0-3-19 16,-3-6-17-16,0 0-61 0,-2-4-110 0,-3-3-64 16,-1-6-56-16,11-2-32 0,0 0-20 15,-32-15 0-15,17 0-7 0,2-2 6 16,-2-4 35-16,0 1 55 0,0-1 51 0,1-1 52 15,0 1 61-15,5 2 61 0,-1 4 44 16,1 6 29-16,1-4 11 0,3 4 2 0,-7 3 10 16,12 6 31-16,-16-6 16 15,16 6 15-15,-21 12 6 0,6-2 13 0,-4 9 0 16,-4 10 6-16,2-5 1 0,0 4-17 16,0 0-5-16,-1 8-16 0,3-4-3 15,0-6-22-15,4 0-37 0,3-7-61 0,7-2-61 16,-1-6-84-16,8-2-93 0,-2-9-113 15,19 3-202-15,-19-3 54 0,52-16-27 0,-14 1-217 16,7-3-255-16</inkml:trace>
  <inkml:trace contextRef="#ctx0" brushRef="#br0" timeOffset="35448.83">28229 4401 2884 0,'21'0'123'0,"6"0"17"0,-6 0-17 0,0 0-21 0,-3 0-9 15,5 0-13-15,-4 3-11 16,2 1-21-16,0-2-43 0,-4 3-53 0,-4-2-52 15,0 4-36-15,-3 0-48 0,-10-7-68 16,9 12-60-16,-9-12-58 0,0 9-34 16,0-9-117-16,-5 19 210 0</inkml:trace>
  <inkml:trace contextRef="#ctx0" brushRef="#br0" timeOffset="35647.15">28412 4632 1951 0,'-4'14'143'0,"-2"-1"45"16,6-13 44-16,-7 28 32 0,5-14 30 15,-3 3-2-15,-4 3-8 0,0 1 14 16,-5 9 6-16,-3-2 13 0,-2 2 8 0,-2-2 3 15,1 8 0-15,-5-8-50 16,1 2-2-16,-4 2-22 0,-2-5-22 0,0-2-19 16,2 2-25-16,-2-5-13 0,-2-3-22 15,4-2-23-15,5-4-26 0,-2-6-80 0,7 2-15 16,5-6-18-16,-2-6-41 0,15 3-154 16,-15-9-95-16,9-2-107 0,4-6-128 15,10-5-143-15,7-18-12 0,13-10-588 0,11-9-1133 16</inkml:trace>
  <inkml:trace contextRef="#ctx0" brushRef="#br0" timeOffset="35915.12">29187 4140 3877 0,'7'4'-79'16,"0"3"40"-16,-1 2 27 0,-6-9 23 0,0 21 19 15,0-8 4-15,-6 2 12 0,1 1 2 16,-3 4 15-16,-2 2-7 0,-1 3 9 0,-1-1-4 15,-4-1 1-15,2-1 2 0,2-1 0 16,1-2 17-16,-2-2 0 0,3-3-6 16,3 0-3-16,1-3 0 0,6-11 1 0,-7 15-1 15,7-15-4-15,0 0-11 0,20 21-2 16,-6-20-10-16,6 3-14 0,3 0-23 0,1-4-28 16,10 0-63-16,-2 0-64 15,7-4-61-15,1 2-74 0,1-1-71 16,-9-1-107-16,-4 2-70 0,-2 2-319 0,-6-2-331 15</inkml:trace>
  <inkml:trace contextRef="#ctx0" brushRef="#br0" timeOffset="36081.62">29533 4594 2890 0,'-13'26'155'0,"3"-2"64"0,-2 5 15 16,-6 0 49-16,2 13 36 0,-3-5 16 0,-6 12 3 16,4-4 4-16,-6 4-20 0,4 0-44 15,-1-7-34-15,4-6-25 0,1 0-24 0,1-2-27 16,2-4-47-16,2-6-63 0,3-5-84 15,4-4-104-15,2-3-120 0,5-5-155 16,0-7-274-16,0 0 14 0,0 0 58 16,0 0-466-16,0 0-783 0</inkml:trace>
  <inkml:trace contextRef="#ctx0" brushRef="#br0" timeOffset="36397.42">30484 4481 3395 0,'0'0'23'0,"-9"53"47"0,4-25 33 0,2 6 24 15,-5 9 23-15,1 4 10 0,-7 3 4 16,4-1-2-16,-10 5-10 0,2 1-13 16,-3-4-18-16,0-3-4 0,1-9-21 0,1-3-12 15,5-4-21-15,-4-10-25 0,6-1-43 16,-2-8-55-16,5-5-75 0,9-8-63 0,0 0-62 16,0 0-57-16,0 0-44 15,0 0-63-15,-6-47-97 0,14 24-268 0,4-3-276 16</inkml:trace>
  <inkml:trace contextRef="#ctx0" brushRef="#br0" timeOffset="36647.87">30475 4787 2600 0,'20'-6'47'0,"1"1"46"0,-21 5 40 15,42-4 34-15,-42 4 28 0,53 1 0 16,-24 2 19-16,1 2 24 0,9 1 13 0,-6 1-2 16,-6-1-10-16,-1 2-9 0,0-5-16 15,-26-3-10-15,32 10-21 0,-32-10-20 0,29 7-24 16,-29-7-7-16,19 11-9 0,-19-11-12 15,18 8-12-15,-18-8-3 16,0 0-12-16,5 28-8 0,-5-28-13 0,0 0-19 16,-9 34-27-16,4-21-27 0,-7 4-36 15,12-17-44-15,-30 28-46 0,12-9-31 0,0-8-36 16,-4 2-23-16,3-5-44 0,-3 5-47 16,5-6-18-16,17-7-4 0,-30 13 5 15,18-13 11-15,12 0 29 0</inkml:trace>
  <inkml:trace contextRef="#ctx0" brushRef="#br0" timeOffset="37016.11">30619 5038 2773 0,'0'0'-45'15,"0"0"49"-15,-17-17 51 0,17 17 37 0,0 0 31 16,0 0 27-16,0 0 2 0,-12-20-6 16,12 20-9-16,0 0 11 0,0 0-2 15,0 0 23-15,0 0 3 0,0 0 1 0,0 0 3 16,0 0 6-16,0 0-4 16,0 0-6-16,9 65-4 0,-18-44-13 0,2 7-13 15,-6-4-21-15,-8 4-11 0,0-1-11 16,-5-1-9-16,-1-5-9 0,-1-1-11 15,-2 1-12-15,0-6-16 0,0 2-19 0,1-10-25 16,7-3-31-16,22-4-27 0,-36 6-42 16,36-6-40-16,-26-6-41 0,26 6-44 0,-11-15-75 15,11 15-31-15,0 0 14 0,0 0 24 16,0 0 29-16,37-41 43 0,-22 33 39 16,4 4 52-16,-19 4 49 0,44 0 48 0,-44 0 50 15,49 12 33-15,-18 5 36 16,-3 0 34-16,0 3 11 0,2 6 16 0,-4 1 22 15,-2 1-14-15,-3 3 4 0,2 1-1 16,-5 0-3-16,-8-7-6 0,1 3-9 16,0-6-18-16,-5-1-11 0,1-2-12 0,-7-19-11 15,9 22-20-15,-9-22-31 0,0 0-54 16,12 10-70-16,-12-10-66 0,0 0-67 0,29-23-88 16,-13-3-119-16,5-4-138 0,5-15 46 15,4-11-359-15,6-2-363 0</inkml:trace>
  <inkml:trace contextRef="#ctx0" brushRef="#br0" timeOffset="37199.94">31251 4757 2778 0,'0'0'55'0,"0"0"23"0,0 0 27 0,5-19 26 16,-5 19 27-16,0 0 18 0,0 0 4 16,0 0-17-16,0 0-3 0,79 19-19 15,-45-10-12-15,3-3-17 0,6-2-19 0,-1 5-48 16,-3-5-51-16,-5 0-60 0,-2-3-42 15,-2-2-52-15,-30 1-58 0,51-6-37 0,-31 0-53 16,-1-2-82-16,-5-1-76 0,-4 2-211 16,-1-4-144-16</inkml:trace>
  <inkml:trace contextRef="#ctx0" brushRef="#br0" timeOffset="38248.43">31736 4625 2230 0,'0'0'14'0,"0"0"37"0,-22-3 26 15,22 3 20-15,0 0 27 0,0 0 10 16,-46 24 18-16,28-5 7 0,-3 6 5 15,-3 0-14-15,4 4-15 0,-5 3 1 0,2 0-7 16,1-1-6-16,-2 5-2 0,3-2-11 16,2-2 1-16,1 0-20 0,2-10-6 0,4 1-7 15,2-5-9-15,1-3-22 0,9-15-16 16,-11 21-31-16,11-21-24 0,-4 8-21 16,4-8-17-16,0 0-15 0,0 0-11 0,0 0-2 15,0 0 10-15,0 0 2 16,0 0 5-16,0 0 10 0,0 0 8 0,0 0 4 15,0 0 9-15,0 0 2 0,37-29 6 16,-37 29 1-16,0 0 8 0,0 0 4 16,18-7 0-16,-18 7 1 0,0 0 0 0,0 0 1 15,23-4 3-15,-23 4 7 0,0 0-3 16,23 0-7-16,-23 0-11 0,0 0-9 0,26-2-10 16,-26 2-2-16,0 0 1 0,15-6-4 15,-15 6-10-15,0 0 10 0,0 0 1 16,4-11 8-16,-4 11 10 0,0 0 2 0,0 0 8 15,0 0 7-15,-20-26 13 16,20 26 2-16,-21-4 19 0,21 4 2 0,-25 2 12 16,25-2 20-16,-32 9 17 0,9 3 30 15,0-3 14-15,-7 8 3 0,2 9 17 0,-13 2 6 16,4 3 18-16,-2 2-4 0,2 3-1 16,0-1-14-16,0 1-9 0,2-4-10 15,-3 2-10-15,10-12-12 0,4 1-4 0,5-6-18 16,4-6-7-16,0 2-25 0,15-13-18 15,-15 13-30-15,15-13-46 0,0 0-26 0,0 0-27 16,0 0-6-16,0 0-10 0,0 0-9 16,0 0 10-16,53-34 8 0,-32 23 11 15,-3-6 16-15,3 2 9 0,-2 6 13 16,4-4 22-16,0 3 14 0,2-1 22 16,-2 4 23-16,-2-3 21 0,6 4 18 0,-1-1 19 15,1 5-1-15,3-2 6 0,-2 3 4 16,-2-3-8-16,-26 4-7 0,50 5-3 15,-25-5-10-15,-25 0-1 0,35 4-5 0,-35-4-7 16,30 8-1-16,-30-8 16 0,21 5 3 16,-21-5 11-16,16 12 8 0,-16-12 3 0,12 11 0 15,-12-11 9-15,0 0-10 0,8 18-2 16,-8-18-5-16,0 0-7 0,-6 27-4 16,6-27-15-16,-15 22-6 0,6-9-2 15,9-13-6-15,-27 23-1 0,6-8-2 16,1-2 2-16,-1 2-1 0,-1-2 4 0,-6 6 7 15,0-6 3-15,2 4 11 0,-2-2 0 16,-2 0 4-16,7-2-2 0,-2 0-3 0,3-4-3 16,1 1-6-16,21-10-5 0,-33 17-5 15,33-17-4-15,-27 9 1 0,27-9-9 16,-21 8-4-16,21-8-6 0,0 0-9 0,-18 7-12 16,18-7-14-16,0 0-11 0,0 0-11 15,0 0-7-15,0 0 1 0,0 0 4 0,0 0 5 16,0 0 3-16,43-41 2 15,-26 35 1-15,0-5 7 0,7 4 11 0,-5-1 9 16,3 0 3-16,-1 3 11 0,-21 5 6 16,41-7 12-16,-20 7 14 0,-21 0 1 15,0 0 16-15,55 1 15 0,-55-1 21 0,26 17 6 16,-13-6 19-16,-1 6 19 0,-2 0 22 16,-10-17 15-16,11 41 14 0,-7-22-21 15,0 2-105-15,-4-21 3 0,1 43 1 0,-1-19-5 16,0-1-3-16,0-1-4 0,5 1-6 15,-1-1-5-15,5-1-7 0,3 3-4 0,9-7-7 16,6-4-12-16,5 4-10 0,7-6-11 16,3 1-22-16,2-7-25 0,2 1-24 0,2-6-32 15,-1-6-46-15,9 1-165 16,-2-3-483-16,-8-1 87 0,-5 3-923 0,-6-4-1558 16</inkml:trace>
  <inkml:trace contextRef="#ctx0" brushRef="#br0" timeOffset="38765">23404 5949 4824 0,'0'0'-92'0,"0"0"46"0,0 0 51 0,0 0 50 15,0 0 31-15,0 0 32 0,0 0 32 16,0 0 18-16,54 4-1 0,-34 2-3 0,9-4-19 15,11 3 5-15,-1 2-14 0,7 0-4 16,9-2-22-16,5-5-7 0,0 4-14 16,-2 0-7-16,2-3-14 0,0 5-14 15,-13-6-28-15,-2 4-31 0,-11-6-45 0,-4 0-58 16,-4-4-71-16,-8 1-62 0,1-3-59 16,-11 0-75-16,-6 1-100 0,-2-2-81 15,0 9-26-15,-11-25-460 0,-5 14-710 0</inkml:trace>
  <inkml:trace contextRef="#ctx0" brushRef="#br0" timeOffset="39015.21">23985 5738 3101 0,'0'0'-90'0,"0"0"43"0,0 0 47 0,0 0 49 16,0 0 38-16,-19 18 27 0,19-18 11 16,-7 27 9-16,0-9 27 0,1 3 3 15,0 3 5-15,-2 4 7 0,-1 1-9 16,2 4-7-16,-7 3 0 0,3 0-9 15,-2-5-15-15,-2 5-2 0,0-2-15 0,-3-2-3 16,-5 0-6-16,-2-1-13 0,-8 5-19 16,-1-3-7-16,4-4-7 0,0-6-8 0,0-1-7 15,-4-2-16-15,4-4-18 0,7-3-34 16,0-4-36-16,7-3-52 0,4-3-72 16,12-3-97-16,0 0-56 0,-16-18-78 0,18 5-96 15,3-4-21-15,11-10-431 0,0 3-503 16</inkml:trace>
  <inkml:trace contextRef="#ctx0" brushRef="#br0" timeOffset="39199.14">23779 6087 3325 0,'24'-12'70'0,"1"10"41"0,-5 2 8 16,-20 0 45-16,42 15 30 0,-19 2 29 15,2 7 12-15,-2 4 12 0,-1 1-5 16,-3 3-5-16,1 7-10 0,-7-2-26 0,3 4-29 16,-4 3-23-16,-2-5-13 0,-2 6-15 15,-3-13-11-15,1 1-31 0,-1-2-38 0,-2-9-46 16,0-3-47-16,-1-2-52 0,6-4-61 15,-1-8-58-15,-7-5-70 0,24-5-98 16,-3-10-130-16,11-11-81 0,7-12 59 0,8-9-428 16,11-11-533-16</inkml:trace>
  <inkml:trace contextRef="#ctx0" brushRef="#br0" timeOffset="39401.05">24990 5833 3383 0,'10'-1'97'0,"-10"1"38"0,0 0 45 16,0 0 32-16,7 33 36 0,-7-16 26 15,0 11 29-15,-6 11-3 0,1 6-10 0,-5 6-34 16,1 9-36-16,-6 2-8 0,2 7-28 16,-2-5-23-16,-4-4-21 0,2-2-19 0,-1-2-37 15,2-15-35-15,-2 1-52 0,1-10-61 16,4-10-69-16,-3-1-67 0,2-8-53 0,7-7-53 16,-4-6-34-16,11 0-62 0,0 0-45 15,-21-23 24-15,12 2 27 0,4-1-660 16,1-4-741-16</inkml:trace>
  <inkml:trace contextRef="#ctx0" brushRef="#br0" timeOffset="39564.86">24714 6360 3413 0,'-4'-28'2'16,"2"0"42"-16,-1 5 18 0,-1 6 15 0,2 4 9 16,-1-2 4-16,-3 2 8 0,1 8-8 15,5 5 18-15,-16-4-10 0,16 4-1 0,-28 14-4 16,12-2-5-16,-3 7-15 0,-8 7-6 16,5-2-4-16,0 5-6 0,1-1-7 15,-2 0-15-15,7-6-34 0,6 1-50 0,-1-5-66 16,3-6-82-16,7-5-114 0,1-7-233 15,0 0 23-15,0 0-2 0,0 0-154 16,69-24-149-16</inkml:trace>
  <inkml:trace contextRef="#ctx0" brushRef="#br0" timeOffset="39732.44">25120 6150 3093 0,'0'0'212'0,"0"0"5"0,20 23 4 15,-18-10 4-15,-2-13-12 0,1 29-17 16,-1-8-17-16,0 0-22 0,0-2-12 0,0 5-20 15,2-3-34-15,1 1-41 0,-3-1-54 16,2-2-53-16,1 1-53 0,3-5-52 16,-1-1-50-16,4-5-65 0,3-4-111 0,3-5-126 15,9-7-10-15,6-8-264 0,13-8-271 16</inkml:trace>
  <inkml:trace contextRef="#ctx0" brushRef="#br0" timeOffset="39897.6">25798 6022 3356 0,'10'-11'164'0,"-10"11"6"16,0 0 22-16,12-9 7 0,-12 9-5 0,0 0-17 16,19-9-18-16,-3 1-19 0,-16 8-5 15,34-5-23-15,-15-2-13 0,2 2-32 0,0 1-54 16,-1-1-56-16,1-1-60 0,0 2-57 16,-4-1-69-16,-2-1-77 0,0 0-101 0,-6 1-120 15,-9 5-2-15,13-9-257 16,-13 9-272-16</inkml:trace>
  <inkml:trace contextRef="#ctx0" brushRef="#br0" timeOffset="40265.26">25457 6309 2453 0,'30'8'-34'0,"0"-3"25"0,2-5 12 16,2 3 7-16,3-7-1 0,0-2 1 15,-1 0 8-15,6-1 25 0,-5-1 8 16,-1-5-12-16,1 0-1 0,-2 4-4 0,-7-5 0 16,-1 1 2-16,-4 2 11 0,-5-2 16 15,-3 4 18-15,-2 1 8 0,-1-1-8 0,-1 4-12 16,-11 5 2-16,0 0 1 0,0 0 16 16,0 0 23-16,0 0 17 0,0 0 25 15,0 0 13-15,-25 63 21 0,11-27 25 0,-5 3 17 16,-8 10 13-16,4 3 7 0,-6 1-3 15,5 6-6-15,-3-2-23 0,3-4-28 0,-1 1-21 16,3-7-5-16,3-10-14 0,0 1-21 16,5-7-22-16,5-8-8 0,0-4-20 15,2-6-35-15,3-6-65 0,4-7-89 16,0 0-95-16,0 0-74 0,0 0-68 16,-7-48-73-16,11 16-188 0,-2-8-5 0,1-6 69 15,1 1-479-15,1-4-665 0</inkml:trace>
  <inkml:trace contextRef="#ctx0" brushRef="#br0" timeOffset="40449.61">25717 6285 3704 0,'-7'-9'31'0,"7"9"18"0,-12-8 7 16,12 8 29-16,0 0 22 0,-32 19 1 0,16-2 12 15,-5 7 2-15,-3 0 15 0,-5 4 6 16,0 10 6-16,-9 3-2 0,3 3 0 0,-4-3-7 16,-1-4-11-16,0-1-12 0,5-2-19 15,7-10-22-15,-1 1-11 0,11-9-22 16,1-4-37-16,8-8-61 0,2-1-83 15,7-3-85-15,0 0-73 0,0 0-48 16,28-48-64-16,-5 13-97 0,11 0-6 0,3-1-413 16,3-1-422-16</inkml:trace>
  <inkml:trace contextRef="#ctx0" brushRef="#br0" timeOffset="40599.21">25728 6293 3036 0,'18'1'6'0,"-7"9"23"0,0 1 17 15,-3 4 14-15,1 0 9 0,-4 7 2 0,3-1-2 16,-6 7-11-16,0-3-8 15,-2 7-1-15,-2 3-3 0,-1-3-5 0,-4 0-7 16,4-4-12-16,-3-6-16 0,1-1-29 16,1-6-53-16,2-6-64 0,2-9-64 0,0 0-158 15,0 0-132-15,0 0 45 0,0 0-97 16,25-42 177-16</inkml:trace>
  <inkml:trace contextRef="#ctx0" brushRef="#br0" timeOffset="40963.96">26102 6328 2032 0,'-4'28'98'16,"-4"3"21"-16,5-4 15 0,-4 4 10 0,-1-2 19 15,-2 1 1-15,1-2-7 16,0-3-9-16,3-6-20 0,0 1-11 0,3-5 4 16,-3-4-3-16,6-11-11 0,0 0-6 15,0 0-24-15,0 0 0 0,0 0-19 0,0 0-12 16,58-33 2-16,-35 12-13 0,1-2-8 15,-1 5-2-15,5-6-1 0,-4 1-4 16,1 6 0-16,-5-1 0 0,1 5 11 0,-9 3 12 16,6 2 3-16,-4-1 13 0,-14 9 28 15,21 0 31-15,-21 0 28 0,0 0 1 0,18 17 9 16,-15-2 1-16,-3-15-5 0,0 32-20 16,-3-8-12-16,-4 4-8 0,-2 0-13 15,0-1-5-15,-6 4-12 0,2-6-6 16,-3-5-8-16,2 3-8 0,-4-4-9 15,2-4-10-15,1-2-16 0,-2-3-34 0,4-5-41 16,13-5-76-16,-26-2-86 0,13-5-108 16,3-10-199-16,-1 0-122 0,3-4 61 0,1-5-497 15,0-4-790-15</inkml:trace>
  <inkml:trace contextRef="#ctx0" brushRef="#br0" timeOffset="41265.05">27062 6174 4584 0,'18'-1'138'0,"3"-3"-6"15,-3 2-11-15,-4 2 9 0,-14 0 7 0,30 0-1 16,-13 0-5-16,0 0-33 0,4 6-13 16,-1-5-22-16,6 7-53 0,-1 1-65 15,-1 1-54-15,1-1-74 0,-9 2-65 16,1 0-50-16,0 6-28 0,-5-2-52 16,-7-3-59-16,2-1-78 0,-3 4-388 0,-2-2-381 15</inkml:trace>
  <inkml:trace contextRef="#ctx0" brushRef="#br0" timeOffset="41431.03">27379 6499 3303 0,'-9'19'116'0,"-3"3"30"0,1 1 29 16,-2 1 34-16,-2 6 29 0,-6 0 24 16,6 3-4-16,-4 3-9 0,3 0-3 0,0-1-22 15,0-4-27-15,0 2-31 0,6-8-11 16,4-1-22-16,-2-3-27 0,1-7-27 16,3 2-32-16,2-9-46 0,2-7-61 15,13 9-75-15,-13-9-91 0,24-3-85 0,-3-10-141 16,8-6-202-16,1-4 84 0,5-5 44 15,1-2-416-15,1-3-463 0</inkml:trace>
  <inkml:trace contextRef="#ctx0" brushRef="#br0" timeOffset="41581.33">27836 6351 2955 0,'19'-6'-55'16,"3"0"31"-16,-1-1 24 0,4 7 21 0,-3 0 8 15,9-2 5-15,1 2-1 0,5-2-6 16,-5 2-9-16,-1-3-16 15,1 3-34-15,-4-8-37 0,-2 0-36 0,-3-1-44 16,-6-2-41-16,-2-2-67 0,-4 0-88 16,-5-6-127-16,-3 3 89 0,3 2 374 0</inkml:trace>
  <inkml:trace contextRef="#ctx0" brushRef="#br0" timeOffset="41764.87">28249 6043 1607 0,'0'0'143'0,"0"0"50"0,-29 24 33 15,17-3 44-15,-6 13 51 0,-2 17 44 16,-2 4-2-16,-3 11-8 0,-1 4-1 0,-8 22-17 15,-2-4-8-15,5 0-27 0,-7-2-35 16,8-17-34-16,0-3-24 0,4-4-24 16,-1-6-24-16,5-5-20 0,5-15-29 0,2-3-31 15,2-14-38-15,6-2-72 16,-1-13-93-16,8-4-103 0,0 0-81 0,0 0-76 16,4-38-164-16,11 3-79 0,-4-9 66 15,8-12-479-15,5-2-698 0</inkml:trace>
  <inkml:trace contextRef="#ctx0" brushRef="#br0" timeOffset="41949.34">28033 6351 3464 0,'-37'28'-6'0,"14"-6"31"15,-5 6 22-15,-10 12 27 0,-1 5 25 0,-6 0 9 16,-3 3 18-16,-2 3 9 0,2-6 6 16,-3 2-10-16,5-4-14 0,0-5-9 0,5-5-17 15,11-8-10-15,2-5-14 16,9-7-40-16,6-7-60 0,8-4-87 15,5-2-74-15,0 0-62 0,0 0-79 0,30-58-128 16,4 22-58-16,1-5-279 0,8 0-284 16</inkml:trace>
  <inkml:trace contextRef="#ctx0" brushRef="#br0" timeOffset="42081.14">27904 6469 2703 0,'11'0'54'0,"-11"0"14"16,13 11 16-16,-5 0 10 0,-7 1-1 0,1 0 0 15,0 9-13-15,2-4-15 0,-4 10-8 16,6-3-6-16,-4 0-7 0,0 0-12 0,-1-3-20 15,1-2-23-15,0-4-34 16,5-4-46-16,-3 0-57 0,1-3-101 0,-5-8-129 16,0 0-104-16,0 0 20 0,35-23 7 15,-20 5 275-15</inkml:trace>
  <inkml:trace contextRef="#ctx0" brushRef="#br0" timeOffset="42297.91">28365 6379 2002 0,'0'0'211'0,"0"0"22"0,0 0 17 15,5 30 6-15,-6-11 33 0,-3 5-30 16,-5 10 0-16,-1 7-12 0,-3 0-18 0,-8 13-15 16,7-1-17-16,-7 0-13 0,-2-5-14 15,1-1-17-15,1-11-16 0,4-2-13 16,1-5-15-16,-2-6-25 0,9-8-18 16,0-2-30-16,2-7-46 0,7-6-56 0,0 0-58 15,0 0-71-15,0 0-66 0,0 0-60 16,23-62-112-16,-2 26-116 0,0-1 48 15,8-12-412-15,-1 0-394 0</inkml:trace>
  <inkml:trace contextRef="#ctx0" brushRef="#br0" timeOffset="42647.5">28462 6322 3118 0,'0'0'16'16,"4"-13"4"-16,-4 13 17 0,0 0 16 16,5-9 7-16,-5 9 3 0,0 0 2 0,18-7-4 15,-18 7 0-15,15-6 1 16,-15 6 7-16,20-2 4 0,-20 2 5 0,21-4 6 15,-8 3 13-15,-13 1 12 0,19-4 2 16,-19 4 7-16,23-3 6 0,-23 3 4 0,20 3 8 16,-20-3-7-16,21 4 6 0,-12 1 0 15,3-3 5-15,-2 5-1 0,0 1-4 16,0 1-13-16,-3 5 2 0,0-1 2 0,-3 5 4 16,-2 5 4-16,-2 1 10 0,-4 10 1 15,0 5 8-15,-7 8 4 0,-4 10 6 0,-1-2-7 16,-4 4 3-16,-4 1-2 0,-1 4-25 15,-2-6-86-15,-1 1-4 0,0-2-4 16,-1-4-3-16,1-5-2 0,2 3-4 16,10-15-4-16,-5-5-2 0,7 1-7 0,1-9-8 15,2-9-9-15,1 0-11 0,5-8-18 16,5-6-24-16,-11 0-21 0,11 0-24 16,0 0-197-16,-12-25-122 0,10 8-51 0,0-6-87 15,2-3-134-15,-1-2 31 0,-5-4-543 16,6 1-1061-16</inkml:trace>
  <inkml:trace contextRef="#ctx0" brushRef="#br0" timeOffset="42813.61">28275 6754 4031 0,'-7'-15'16'0,"7"4"53"0,0 11 36 0,-2-19 35 15,2 19 18-15,0 0 14 16,0 0 4-16,9-21-24 0,-9 21-7 0,11-8-14 16,4 7-10-16,-2-5-17 0,8 0-20 15,0 3-18-15,1-1-28 0,2 0-48 0,3-1-60 16,-5 1-60-16,-2 2-86 0,0-4-84 15,-1 2-86-15,-3-3-155 0,-2 1-1 16,-7 1 8-16,-7 5-287 0,0 0-308 0</inkml:trace>
  <inkml:trace contextRef="#ctx0" brushRef="#br0" timeOffset="42998.51">28178 6632 2796 0,'-11'3'74'0,"11"-3"25"0,-14 10 27 15,14-10 14-15,0 0-17 0,0 0-4 0,0 0-3 16,37 30-22-16,-16-18-6 0,7-3-16 16,-3 2-18-16,9-2-40 0,-10-1-53 0,2 0-62 15,-5-1-47-15,-4-1-51 0,-3-1-86 16,-2-3-155-16,-12-2-53 0,9 7-113 16,-9-7 31-16</inkml:trace>
  <inkml:trace contextRef="#ctx0" brushRef="#br0" timeOffset="43130.66">28107 6930 2285 0,'-18'9'100'0,"6"3"13"0,2-3 7 0,6 2 3 16,-2-3 3-16,6-8-10 0,0 0-6 15,11 21-14-15,1-12-20 0,8-2-33 16,5-1-51-16,3-4-63 0,4 2-103 0,1-8-115 16,6-4-161-16,2-1-17 0,-2-4-51 15,10-6 216-15</inkml:trace>
  <inkml:trace contextRef="#ctx0" brushRef="#br0" timeOffset="43348.44">29008 6622 2329 0,'7'-5'177'0,"-7"5"1"15,0 0 25-15,0 0 41 0,0 0 18 16,2 35-5-16,-13-7 14 0,-4 8 7 16,-3 6 4-16,-9 10-9 0,-3 2 4 15,0 7-15-15,0-3-23 0,-2 5-33 0,2-6-25 16,0-1-10-16,2-8-18 0,5 1-22 15,5-13-16-15,3-14-41 0,6 2-36 0,0-4-54 16,5-11-73-16,-1-2-75 0,5-7-82 16,0 0-86-16,0 0-136 0,29-29-205 15,-8 2 84-15,1-8-499 0,8-13-819 0</inkml:trace>
  <inkml:trace contextRef="#ctx0" brushRef="#br0" timeOffset="43747.03">29012 6429 3371 0,'0'0'-30'0,"0"0"41"16,17-18 36-16,-4 12 26 0,4 1 21 0,3-1 9 16,5-1 20-16,7-1 14 0,3 4 1 15,2 0 14-15,5 4 3 0,-3-4 1 16,-7 4 6-16,7 4-6 0,-7-2-1 0,6 4 1 15,-9-2-2-15,-4 5-1 0,1-1-10 16,-3-3-7-16,-2 8 3 0,-3 4 7 16,1 0-4-16,-6 4 5 0,-1 5 6 15,-7 2 20-15,3 4 5 0,-8 5 9 0,-6 10 14 16,-1 2 6-16,-7 13-52 0,0-1-89 16,-11 5-3-16,-3 5-4 0,-7 14 0 15,3-14-5-15,0-6-2 0,2 1-6 0,0-2-7 16,0-2-2-16,2-6-4 0,1-5-5 15,3-6-5-15,5-6-6 0,2-8-9 0,6-7-9 16,-2 0-12-16,5-7-13 0,3-4-14 16,-2-4-21-16,1-3-23 0,6-6-28 0,0 0-22 15,0 0-70-15,0 0-390 16,0 0-151-16,-8-38 76 0,10 12-11 0,-1-2-624 16,1-8-1157-16</inkml:trace>
  <inkml:trace contextRef="#ctx0" brushRef="#br0" timeOffset="44181.32">29085 6922 4395 0,'-6'-11'-21'0,"6"11"33"0,0 0 45 15,-7-11 36-15,7 11 16 0,0 0 21 16,0 0 12-16,0 0-9 0,0 0-12 0,0 0-7 16,0 0-11-16,0 0-9 0,0 0-15 15,34-7-14-15,-34 7-1 0,30 1-11 16,-30-1 0-16,28 4-10 0,-28-4-6 15,24 2 2-15,-24-2-8 0,20 2-6 0,-20-2-7 16,23 0-13-16,-23 0-15 0,0 0-22 16,0 0 0-16,21 5-4 0,-21-5 6 15,0 0-2-15,0 0 1 0,0 0 3 0,0 0 1 16,0 0 6-16,-44 31-4 0,26-24 2 16,1 0 0-16,-1-1 7 0,0 2-1 0,2-1 7 15,-1 0 11-15,8 5 6 0,9-12 14 16,-18 19 14-16,15-2 13 0,3-4 26 15,2 9 10-15,5-3 20 0,3 9 19 16,1 6 9-16,8-2 28 0,-5 3 9 16,0-1-8-16,1 1 7 0,-5-1 4 0,1-7 5 15,-4 2 0-15,-5-6-30 0,-1 0-94 16,-4-1-4-16,-3-1-5 0,-7 5-4 0,-9 0-5 16,-6 1-5-16,-12 6-8 0,-10-4-10 15,-7 6-17-15,-5-3-20 0,-15 9-20 16,-9-4-27-16,-4 7-26 0,-1 2-171 0,-7-2-188 15,-6-5-109-15,-4 6-123 0,-8 0 3 16,-13-8-667-16,-9 3-1199 0</inkml:trace>
  <inkml:trace contextRef="#ctx0" brushRef="#br0" timeOffset="44830.37">17197 8867 3976 0,'-18'0'-155'0,"-1"0"17"0,6 0 14 15,1 0 40-15,12 0 14 0,-16 0 29 16,16 0 20-16,0 0 21 0,-16 4 20 0,16-4 10 16,0 0 3-16,0 0 12 0,0 0 1 15,-20 0-1-15,20 0-7 0,0 0-6 16,-15 2 3-16,15-2-8 0,0 0-6 16,-15 5 4-16,15-5-7 0,-13 8-6 0,13-8-6 15,-9 4-6-15,9-4-5 0,0 0-3 16,-8 9-13-16,8-9-15 0,0 0-18 0,-3 7-31 15,3-7-24-15,0 0-27 0,0 0-40 16,-7 4-44-16,7-4-51 0,0 0-75 0,0 0-70 16,-18 0-117-16,18 0 202 0</inkml:trace>
  <inkml:trace contextRef="#ctx0" brushRef="#br0" timeOffset="45530.79">15442 9300 1572 0,'-11'7'-35'0,"11"-7"9"0,-9 4 1 16,9-4 2-16,-15 6 8 0,15-6-2 0,-15 5 0 15,15-5-3-15,-19 6 3 0,6-4-9 16,0 3 10-16,13-5 6 0,-24 3 2 0,10 1-12 16,14-4 12-16,-19 1-3 0,19-1 1 15,-20 2-1-15,20-2 17 0,0 0-14 0,-14 2-2 16,14-2 7-16,0 0 1 0,0 0 10 16,0 0 24-16,0 0 2 0,0 0 7 15,0 0 7-15,0 0 16 0,42 11 9 16,-22-11 4-16,9-2 1 0,4 2 14 15,11-5 11-15,2 5 0 0,13-6 3 0,4 6 18 16,6-3 11-16,9 3 1 0,5 0 9 16,5 0-9-16,20 3 2 0,5 4-20 0,1 1-19 15,2 7-6-15,0 2-17 0,-3-2-11 16,3 2-16-16,-5 1-21 0,0-1-25 16,-7-2-23-16,6-2-31 0,-8-5-45 0,5 0-63 15,-5-3-78-15,-17-5-124 0,19 0-103 16,1-5-5-16,0-3 41 0,-4-7 298 15</inkml:trace>
  <inkml:trace contextRef="#ctx0" brushRef="#br0" timeOffset="51529.93">14348 13937 1209 0,'-39'-6'43'16,"9"2"14"-16,-1 1-3 0,11 1-14 0,-7 2 0 15,4-2-17-15,2 4 6 0,0-2 3 16,-4 2-13-16,2 4 4 0,0-1-2 16,-6 1-5-16,9-3 4 0,-3 5-2 15,3-1 2-15,1 1 2 0,-2 1-8 0,3-1-8 16,-2-1 14-16,4 2-6 0,-5-1-4 15,7 4 1-15,-6-3 0 0,3-2-3 16,6-1-5-16,-1 1 7 0,-2 1-3 0,1-4 2 16,3 1-3-16,-3 1-6 0,1 1-3 15,2-1 3-15,-3 0 0 0,-3-1 1 16,2 1-5-16,-2-1 4 0,-2 3-46 0,1 0-24 16,-8 5-25-16,4-4-2 0,-6 2-39 15,-3 1-144-15,2 4-202 0,-4 1 275 0,4 0 71 16</inkml:trace>
  <inkml:trace contextRef="#ctx0" brushRef="#br0" timeOffset="52480.28">10074 10641 766 0,'0'-40'33'0,"-2"5"-6"0,2 7-4 0,0 0-5 16,-1 3-4-16,-1-3-1 0,2 0-2 16,0-2-4-16,0-11-5 0,2-3 5 0,1-4-3 15,8-3-1-15,-3 2 1 0,1 0 7 16,-1 5 35-16,2-1 25 0,2-3-15 15,-2 6 7-15,3-3-16 0,2 1 7 0,2-10 1 16,-2 13-7-16,-2-2-7 0,2 5-7 16,0 0 11-16,0 3-22 0,-8 7 2 0,-2 1 13 15,-5 3-17-15,-5 2-13 0,-2-6-25 16,0 2-1-16,1-3-14 0,1 5-4 16,0 1 1-16,1-3-14 0,1-2-13 15,3 2-12-15,-4-1-7 0,4 1 13 16,0 0 1-16,-2 6-5 0,1 1 13 0,-1-2 5 15,0 2 4-15,-3 2 1 0,-4 3 13 16,4-3-5-16,-8 5 14 0,-1-3 0 0,0 4-11 16,-3 1 8-16,-2 3 4 0,-2 0 0 15,1 1 11-15,-4 2 25 0,1 3 16 16,-1 1 0-16,-1 1 20 0,-3 3 33 0,-4-2-13 16,-2 5 10-16,-1 3 10 0,1-1-5 15,1 4 6-15,-5-3-25 0,5 3-7 16,-4-4-6-16,5 4-2 0,0 2-4 15,9-3-16-15,-2-3 18 0,6-1-14 0,3-1-7 16,-2 0-4-16,1 1-14 0,4-1-13 16,4-1-15-16,-6 0-12 0,2-2-29 0,-2 1-23 15,-2-1-60-15,0-3-188 0,2 2-237 16,-4-3 481-16,-2 3 32 0</inkml:trace>
  <inkml:trace contextRef="#ctx0" brushRef="#br0" timeOffset="53216.52">8132 10000 470 0,'-9'9'49'0,"2"0"15"16,-4 1-8-16,4-3-21 0,-4-1 9 0,1-1-25 16,10-5 19-16,-22 12-5 0,12-12-3 15,10 0-3-15,-24 5 6 0,9-5 4 16,15 0-19-16,-26 0-3 0,11 2 8 16,-2-2-7-16,17 0 1 0,-32 0-1 0,16 0-13 15,16 0 14-15,-44 2-8 0,21-2 5 16,2 0-18-16,-2 0 4 0,-4 4 15 15,5-8-10-15,-2 4-5 0,1-2 4 0,2 0 3 16,-1-2 5-16,0-1-5 0,1 1-4 16,2 0 0-16,2 0-3 0,-2-1-4 0,5 3 10 15,-4-2-6-15,0-3 2 0,6 5 7 16,-4-4 6-16,1 0-12 0,0 3 23 16,-2-3 4-16,0 1 19 0,2 1-15 15,-3-2 10-15,0 6-13 0,-3-3-2 16,2 3-17-16,-6 0 21 0,2 0-16 0,-3 3 13 15,-2-3-22-15,1 2 7 0,2-2-4 16,-3 0-3-16,3 0 10 0,0 0 18 0,3 0-6 16,0 0 10-16,3-2 11 0,-2 2-16 15,1-3-1-15,2 3 9 0,0 0-3 16,-1-3-11-16,2 3-10 0,1-1-4 0,-4 1 0 16,2 0-2-16,1-2-10 0,1-2 0 15,-2 4-27-15,1 0-2 0,-1-2 10 0,-3 0-7 16,3-1-6-16,-1 1 12 0,-4-2 4 15,5 2 0-15,-2 0-6 0,1-2 8 16,-1-1-4-16,-1 3 3 0,0-1 6 16,5 3 3-16,-7-4-24 0,4 1 27 15,1-2-13-15,1 3 10 0,0-2 3 0,4 1-7 16,-2-3-2-16,2-2 5 0,0 1-24 16,2-4 9-16,1 1 7 0,1 1 3 0,0-2-5 15,0-3 6-15,0 5 1 0,6-2-1 16,-4 2 5-16,-1 1 0 0,2-1-5 15,6 9-3-15,-9-17-10 0,2 8-8 0,-1-1-14 16,-2 1-7-16,1 1-3 0,-2 3-10 16,-1-5-20-16,-2 1-21 0,-2 1-15 0,2 1 18 15,-4 0-136-15,2-1 17 16</inkml:trace>
  <inkml:trace contextRef="#ctx0" brushRef="#br0" timeOffset="53763.26">6064 9645 894 0,'-9'-3'27'0,"-3"-4"-2"15,12 7 15-15,-13-5 10 0,13 5 11 16,0 0-3-16,-13-6-13 0,13 6 3 0,0 0 13 15,0 0-4-15,0 0-3 0,-6-7-2 16,6 7-3-16,0 0-12 0,0 0 14 0,0 0-5 16,16-19 2-16,-16 19-16 0,16-11 11 15,-4 3 2-15,-3 3-2 0,-9 5-6 16,21-8 0-16,-10 6-5 0,1-3 2 0,2 3-4 16,-14 2 5-16,26-5-7 0,-9 2-9 15,-2 3 0-15,2-4 3 0,2 3-6 16,2-1-6-16,2-2 16 0,-2 2-6 15,8 1-3-15,-1-3-5 0,-2 2-4 0,4-2 3 16,0 0 1-16,0 0-12 0,-3 1 7 16,3-1-5-16,0 1 10 0,0-4 2 0,2 6 0 15,3-8-7-15,0 1-3 0,1 0-1 16,1 1 1-16,2-2-1 0,0-3-1 16,1 4 2-16,1-2 3 0,10-2-6 0,-8 3 4 15,12-5-4-15,-2 1 1 0,3 4 4 16,-1-2 3-16,7 2-9 0,2 0-1 15,2 1 5-15,0 2-3 0,1-5 2 16,4 1-4-16,1 1 5 0,4 0-2 16,4 0 1-16,-2-1-14 0,21-3 9 0,-20 0-5 15,2 0-8-15,-1 3 8 0,16-8-13 16,-15 8-2-16,-5-3 1 0,1 4-10 0,0-3 7 16,-2 5 2-16,2-3-11 0,-5-1 7 15,2 4-3-15,-3-1-5 0,-1-1 5 0,-1 2-5 16,-1 0-2-16,-5 0 2 0,5 0 0 15,-6 3-10-15,1-2 12 0,1 1 5 16,1-1-6-16,0 0-3 0,-5-1 13 0,6 4 11 16,-4-1-11-16,1 1 15 15,1 2-16-15,-2 1 8 0,1 1-4 0,-4 6 0 16,1-4-24-16,0 4-12 0,-7 1-19 16,-9 1-16-16,13 1-42 0,-13-6-76 15,2 6-84-15,-2-2 66 0,0 0 58 0</inkml:trace>
  <inkml:trace contextRef="#ctx0" brushRef="#br0" timeOffset="54297.15">11766 9310 732 0,'30'5'5'15,"-2"2"-5"-15,-2-1 4 0,2 1-6 16,6 0 6-16,2-2-1 0,1 4 6 0,-2-5-14 15,4 5 27-15,2-5-24 0,-2 2 14 16,3-2 1-16,0-1-18 0,3-1 26 0,2 2-10 16,4-3-11-16,-3 2 11 0,11 2 3 15,1-1-3-15,0 0-2 0,1-2-4 16,1 1 8-16,2-1-9 0,0 4 3 0,-1 0-4 16,-1-3 5-16,7 4-10 0,-2 5 7 15,0-4-10-15,0 1 7 0,3 2-8 0,1-2 15 16,2-1-7-16,5 4-7 0,2-3 14 15,3 0 5-15,16 2-12 0,-4 2-2 16,3-3-4-16,4 1 17 0,0 2-17 16,-3-2-1-16,1 1 1 0,2-1 6 15,-5 6-2-15,2-8 18 0,-2 4-16 0,-16-5 1 16,-1 1 17-16,0-2-5 0,-8 1-6 16,4-3 1-16,-3 2 19 0,-6-2 0 0,0-1-6 15,-3-4 21-15,-1 0-25 0,-4-2 4 16,-12-4-5-16,1 5 25 0,-4-6-9 15,1 0-6-15,-3 1 10 0,-3 3-7 0,0-3-8 16,-4 1 11-16,-3 3-13 0,1-4-8 16,-1 4-4-16,-5-2 12 0,-4 4-2 15,3 0-4-15,-3 0 1 0,1 4-2 16,-2-2-1-16,5-2 0 0,-1 6-10 16,2-4 4-16,4 1 3 0,-4-3-13 0,13 2 4 15,-2-2-50-15,5 0 3 0,4 0-10 16,3 0 1-16,15 0-49 0,-5-5-195 0,7-1-214 15,0 4 352-15,1-4 53 0</inkml:trace>
  <inkml:trace contextRef="#ctx0" brushRef="#br0" timeOffset="55313.53">20758 9438 317 0,'13'-9'130'15,"-1"2"8"-15,0-4-11 0,0 5-1 16,-4-3 11-16,2 1-9 0,2-1-28 15,-1 1-15-15,0 3 5 0,5-3-16 0,-2 2-5 16,0 5-12-16,-2-3-8 0,-12 4 1 16,31 0 2-16,-14 4-18 0,-4 1-7 0,0-1 1 15,-4 5 9-15,2 1-13 0,-2-1 5 16,0 3-14-16,-2 2 1 0,-4 1 0 16,3 1 2-16,-4-2-3 0,1 5-4 0,0-2-2 15,1 4 10-15,-4-2-11 16,0-1 3-16,-4 3-1 0,-1 3 4 0,0-1 3 15,0-1-1-15,-1-1-6 0,1-2 7 16,-5 5-2-16,2-7-6 0,-3 1 4 0,6-2-3 16,-1-3-6-16,-2 2 5 0,1-2-6 15,3-4 6-15,4-9 2 0,-7 15-5 16,4-7 6-16,3-8 14 0,0 0 17 0,-7 13-5 16,7-13-5-16,0 0 0 0,0 0-3 15,0 0-7-15,0 0-7 0,0 0 6 0,0 0-5 16,0 0-2-16,25-44-1 15,-14 31 6-15,-1-1-12 0,2-5-2 0,4 2-2 16,-2-4 4-16,6 1-5 0,-1-5 6 16,2 1-3-16,4-1-7 0,-9 5 5 15,2 1 2-15,-4 2 5 0,2 3 1 0,-4 0-5 16,0 1 8-16,1 4-2 0,3 0-8 16,-6 1 4-16,1 2 4 0,1 0-3 0,-12 6-10 15,25-1 6-15,-25 1-2 0,18-4 1 16,-18 4-2-16,21 5 3 0,-21-5 0 15,18 6 5-15,-6 0-4 0,-1 2 2 0,-2-5-1 16,1 4 0-16,-3 1-2 0,0 3 8 16,1-2 6-16,-2 3 4 0,1-3 1 0,-5 2-4 15,-2-11-2-15,6 17 2 16,-6-17 6-16,1 21 1 0,-1-21-4 16,0 20-4-16,0-20-5 0,-3 21 4 0,3-21-10 15,-4 23 2-15,4-23-14 0,-3 22-21 16,-3-9-35-16,6-13-26 0,-6 21-25 0,6-11-36 15,0-10-52-15,-2 14-172 0,2-14-108 16,0 0 6-16,4 14 152 0,-4-14 85 16</inkml:trace>
  <inkml:trace contextRef="#ctx0" brushRef="#br0" timeOffset="55664.18">21825 9159 1078 0,'6'-17'16'16,"-3"3"4"-16,3 0 11 0,-1 7 6 0,-1 0-13 16,-4 7-8-16,10-14 17 0,-10 14 9 15,13-3-18-15,-13 3 15 0,21 0-21 0,-21 0 25 16,30 13-9-16,-9-4-12 0,-5 0 1 16,3 5 1-16,-3-4 9 0,0 4-15 15,-3-1 22-15,0 0-2 0,-4 2 12 0,-1-2 7 16,-3-3-10-16,-1 5 16 0,-2-4 24 15,0 0-5-15,-2-11 1 0,-2 24 21 16,-2-12 7-16,-2 5 1 0,-1-6 0 16,4 2-5-16,-3 0-9 0,-2-4-11 0,4 5-6 15,-1-5-11-15,-1-1-4 0,6-8-6 16,-5 18-4-16,3-8-7 0,2-10-13 16,0 24-10-16,2-14-5 0,2 4-31 0,5 1-21 15,-2 1-52-15,5 1-56 0,0-3-65 16,0-4-245-16,3 1-14 0,-4-8-18 0,1 1 90 15,-12-4 353-15</inkml:trace>
  <inkml:trace contextRef="#ctx0" brushRef="#br0" timeOffset="109110.14">11267 15842 4031 0,'13'15'-107'16,"-8"-6"26"-16,0-1 26 0,-2 1-16 0,5 0-24 16,1-1-24-16,1 5-51 0,3-3-37 15,-1-5-31-15,4 1 5 0,-16-6-22 16,24-6 1-16,-9-7-337 0,-3 0 65 0</inkml:trace>
  <inkml:trace contextRef="#ctx0" brushRef="#br0" timeOffset="109178.19">11442 15737 1744 0,'-5'-43'-75'0,"1"4"10"0,3-9-15 0,-1-2 7 16,-2-4-23-16,4 1-53 0,0-7-87 15,4-2-159-15,-1-9 198 0,1 3 67 16</inkml:trace>
  <inkml:trace contextRef="#ctx0" brushRef="#br0" timeOffset="111127.3">11437 14678 768 0,'0'-20'68'16,"0"10"-23"-16,5-2-1 0,-5 12-7 16,2-9-20-16,-2 9 6 0,0 0-5 0,0 0-2 15,0 0 6-15,0 0-4 0,0 0 0 16,21 22 7-16,-17-9-19 0,1 4 14 15,2 4 4-15,0 6 2 0,0 2 1 0,-3 1-12 16,2 4 3-16,0 1-7 0,-3 1 11 16,1 7-18-16,-2 2-8 0,3-1 8 0,-1 1-8 15,0 1 13-15,0-1-15 16,2 2 15-16,-4-2-3 0,-1-3 6 0,-1-3-2 16,-1 14 2-16,-1-8 17 0,-6 3-6 15,2-2-4-15,-3 2-4 0,2-1-6 16,-1-4 13-16,2-6-10 0,1 7-4 0,-3-9-18 15,5-5 1-15,1-2-3 0,2-6-2 16,0-1-1-16,0 0 6 0,2-2-1 0,-2-1 4 16,3-4-2-16,-1-1 1 0,-2 0-10 15,0-13 8-15,7 15 1 0,-7-15 5 16,4 9-9-16,-4-9-11 0,0 0 3 0,8 6 1 16,-8-6 8-16,0 0-15 0,0 0 11 15,22-21 7-15,-10 12 4 0,-5-6 2 0,0-6-3 16,7-1 13-16,-3-5 6 15,5-8-9-15,-6-1 1 0,5 1 43 0,-3-3-1 16,-3-3 15-16,-2 2-3 0,-1 8 9 16,2 4 11-16,-5 8 6 0,5-7 0 15,-5 5-8-15,-1 4 1 0,0 2-6 0,0 2-6 16,0 0 1-16,-1 3-2 0,-1 10-9 16,3-17-2-16,-3 17-10 0,6-15-6 0,-6 15-3 15,0 0 4-15,0 0-10 0,0 0-3 16,0 0-3-16,0 0 1 0,0 0 1 15,-34 36-3-15,18-23 2 0,0 6 4 0,-5-2 12 16,0 2 15-16,1-9-2 0,1 10 2 16,4-13-9-16,-2 6 4 0,5-5 5 0,-4-4 11 15,2-1 8-15,14-3-10 0,-29-7-12 16,10-5-3-16,7-8-5 0,-8-10-4 16,5-2 3-16,0-8-1 0,6-1 2 15,6-5 1-15,4-7-8 0,1 4 2 16,6-5-3-16,-3 5 7 0,2 4-5 0,3 2-3 15,-1 6-4-15,2 1 0 0,5 0-6 16,-2 8 1-16,2 3-6 0,-2 8 2 0,4-1-3 16,-2 9-4-16,1 3-2 0,0 10-4 15,2 5-1-15,4 11 2 0,-2 11-3 16,-5 3-2-16,3 7 3 0,-5-2-3 0,2 4 5 16,-3-2-4-16,-4 6 2 15,-3-7-7-15,1 1 1 0,-3-5 2 0,2-6-2 16,-6-2-1-16,1-2-1 0,-1-9 4 15,-1 3 0-15,1-6 5 0,0-14 20 0,-2 24 2 16,-2-17-2-16,4-7 0 0,0 0-9 16,0 0 9-16,0 0-12 0,-23-42 0 15,20 11-4-15,-3-7-4 0,10-8 13 0,-2-4-16 16,5-15 1-16,5 2-1 0,4 3 0 16,5-2 3-16,4 4-4 0,-2 4 3 0,9 9-8 15,1 1 0-15,2 9 6 0,-5 7-1 16,6 7 2-16,1 6-10 0,0 6 4 15,-1 9-5-15,4 4 6 0,-3 9-6 16,8 9-1-16,-3 10 5 0,-7 0 0 16,-3 7-5-16,-9-3 3 0,-7 1 2 0,0 4-2 15,-11 3-7-15,-1-13 5 0,-10 5 1 16,-6 5 1-16,-9-1 2 0,-8-1 1 0,-8-2 3 16,-3-2-3-16,-4-7-4 0,-4-1 10 15,-2-6-5-15,5-4 2 0,2-7-1 16,-1-5 7-16,7-5-5 0,3-1 6 0,4-7-4 15,6-1-2-15,4-9 0 0,4-4 2 16,11-2 2-16,5-9-1 0,5-4-4 0,9-6 3 16,13-8-10-16,3 3 2 15,8 1-6-15,7 9 9 0,6 2-8 0,4 8 3 16,-2 10 15-16,7-1-12 0,0 10-8 16,-9 9 0-16,4 7 1 0,-3 8 3 0,-3 2-8 15,-12 9 10-15,-3-1-3 0,-11 7 3 16,-6-2-1-16,-12 2 0 0,-3-4 0 15,-7 7 2-15,-13 5 0 0,-6 2 2 0,-17 0-2 16,-6-4 0-16,-9-4 11 0,-9-6-3 16,-16 2 2-16,-4-6 12 0,-3-3 2 0,11-10 12 15,0-4 13-15,6-5-11 0,4-4 7 16,3-5-13-16,6 1 4 0,7-3-4 16,13-4-2-16,5-8-2 0,5 1-9 15,7-7 6-15,10 1-15 0,7-6 6 16,8 2-6-16,7-6-7 0,10 1 12 0,9-1-14 15,7 6-5-15,6 4 13 0,0 5-17 16,0 12 15-16,-3 7-8 0,1 2 3 0,2 6-6 16,-9 5 6-16,-4 6 11 0,-4 5-13 15,-3 4 1-15,-12 2 5 0,-3 0 1 16,-13 2-8-16,-4 10 8 0,-7 3-14 0,-14 2 16 16,-8 4-3-16,-9-6 3 0,-7-2 12 15,-5-3 5-15,-4-5 5 0,-3-4 2 0,-1-5 13 16,1-2 7-16,4-4-2 0,4-9-8 15,9-1-3-15,5-8-4 0,6-4-4 16,8 1-5-16,4 2 1 0,5-12-7 16,6-8-1-16,13-2 0 0,6-10-8 0,11-5-2 15,11-5 0-15,2 0 2 0,13 6-3 16,5 1-2-16,-2 4 0 0,7 6-7 16,-1 9 4-16,5 8 0 0,-10 7-2 0,-4 2-4 15,0 9 7-15,-5 6-9 0,2 13 3 16,-4 6 0-16,-14-4 6 0,2 6-5 0,-10-1-1 15,-3 7 7-15,-3-7-4 0,-12 1 0 16,-3 1-2-16,-4 0 2 0,-12-1 4 16,-5 6-4-16,-9-9 0 0,-2-3 2 0,-12-7 2 15,2-8-1-15,-4-4 0 0,6-11 0 16,-10-6-5-16,5-7 7 0,4-3-8 16,8-9 2-16,5-7 0 0,16-1 3 15,8-7-3-15,9-7-8 0,11-2 7 0,13-7-1 16,13 2 1-16,10-3-3 0,19-2 3 15,8 10-5-15,8 4 3 0,1 9 2 16,-11 18-1-16,3 1-6 0,-8 13 1 0,1 4 4 16,-8 7 0-16,-5 10 2 0,-8 8-1 15,-11 1 1-15,-11 10 5 0,-10 10-3 0,-9 5-2 16,-11 0 6-16,-12 15 0 16,-13 1 0-16,-19 7 1 0,-11 5 8 0,-5-2 9 15,-9-6 5-15,-7-7 4 0,-5-7-5 16,2-7 6-16,0-5 13 0,1-4 0 0,20-16-4 15,2-5-6-15,10-4 0 0,12-7-6 16,6-5-2-16,11-4-6 0,5-8-1 16,12-9-6-16,7-11-2 0,9-13-2 0,16-12-1 15,10-5-5-15,24-9 6 0,12-6-4 16,7 7 2-16,5 2 0 0,4 8-6 0,-2 5 1 16,-9 10-2-16,-12 15-1 0,-5 3 2 15,-13 6 0-15,-8 4-2 0,-12 12 2 16,-5 2-1-16,-4 7-1 0,-10 5 4 0,2 0-2 15,-11 6-6-15,-2 5 2 16,-5 1-5-16,-12 10 2 0,-5 6-2 0,-6-1-1 16,-3-1-23-16,0 3-44 0,-7-5-34 15,5-2-43-15,-4 0-53 0,1-6-30 0,0 0-74 16,2-1-57-16,2-11-166 0,4 3-62 16,-3-5 62-16,0-2-387 0,0-2-400 15</inkml:trace>
  <inkml:trace contextRef="#ctx0" brushRef="#br0" timeOffset="142958.29">16739 10569 786 0,'16'-31'4'0,"-1"3"-3"16,-2 3-6-16,0 1 9 0,-1 3-12 16,2-5 14-16,5-2-1 0,0-4 4 15,2 2-21-15,-4-1 3 0,6-2 7 0,-3 1-5 16,2-7 3-16,3-5 0 0,3 2-5 16,-6-2 0-16,6-1-3 0,0 2-8 0,-1-4 2 15,5 6 13-15,-1 2-8 0,3 2 4 16,0-3 0-16,-1 2 4 0,6 2-6 15,-6 3-2-15,-7 7 1 0,4-2 19 0,-2 1-7 16,-5 1 5-16,1 8 1 0,-6-3-4 16,-4 6-20-16,1-2 8 0,-3 2 15 15,-2 2-20-15,-1 1 5 0,3 1 20 16,1-4-8-16,-6 4 9 0,7-2-24 0,-1-4 13 16,0 0-5-16,0 1 5 0,6-5-5 15,1-6-8-15,5-1 5 0,1 4 3 16,4-4 8-16,9-4-6 0,5 0 13 0,1-2-10 15,-2 1-2-15,5-5-3 0,0-1-1 16,2-3 1-16,1 1 8 0,-2-2-16 0,-1 1 10 16,-2 4 3-16,-2 2-7 0,-3 0-3 15,-6 6-13-15,-6 6 15 0,-3 3 3 0,-8 6-5 16,-6 5 7-16,6 0 0 0,-9 2-9 16,0 1 1-16,-1 3 6 0,3-2 5 15,-11 6-5-15,19-6 3 0,-6 6 9 16,-13 0-9-16,31 0-1 0,-17 3 1 15,8 0 9-15,-1 3-14 0,3 1 9 0,-2 3 3 16,11 2-5-16,-6 4-13 0,-2-8-288 16,3 4 254-16,-5-2 17 0</inkml:trace>
  <inkml:trace contextRef="#ctx0" brushRef="#br0" timeOffset="144158.28">21861 9199 10 0,'41'4'61'0,"-8"1"-10"0,5 4-20 16,2 3 13-16,1-3-24 0,-2 1 18 15,3 1 6-15,-5 0-24 0,-2-1-4 0,1-1-4 16,-4 0 4-16,-4-1 12 0,-2-3-20 16,3 1 12-16,-9-2-5 0,4-1-2 0,1 3 0 15,3-2-13-15,-4-3 8 0,1 6 7 16,3-4-10-16,-4 3 0 16,2 1-7-16,4 1 17 0,2 1-7 0,2 2 7 15,-1-1-10-15,4 3-2 0,-2 2 4 16,14-1 11-16,1 6 0 0,3-4 8 0,6 3-13 15,-8-4-1-15,0 2 6 0,2-4-9 16,-5 2 6-16,3-2-15 0,-6-7 5 16,-3 3 2-16,-5-3-5 0,4 0 2 0,-4-5 6 15,-2 3-11-15,-3-4 8 0,1 0-13 16,3 0-4-16,5-4 26 0,-6 3-2 0,3-9-12 16,0 1 14-16,-5 1-1 0,5-1-6 15,-6-6-8-15,-1-2 7 0,1 0-5 16,-2-4 8-16,0-1-7 0,-3 2 17 0,-1-7-1 15,-1 2-6-15,-2 1 10 16,-2-2 5-16,4 0 5 0,-7-2-13 0,3 3 5 16,-4-1-5-16,3 2 12 0,-1-4-1 15,-4 5 8-15,-2-2-3 0,0 1-14 0,1-2 4 16,-1 2-2-16,-4-5-2 0,3 1 3 16,-2 1 0-16,-2-8-17 0,4 0 4 15,-3 3 2-15,-6-1-1 0,3-3 0 0,-2 2-5 16,2-3-9-16,-4 1 11 0,1 0 1 15,-3 1-1-15,0-3-8 0,-3-3 6 0,-6-2 0 16,-2-2 1-16,-5 2-9 0,-7-8 7 16,2 2 7-16,0 1-12 0,-6 3 2 15,4 0-7-15,1 9 2 0,-1 4 11 16,5 2 8-16,-1-2-21 0,-1 7 5 16,2 3-6-16,6 2 5 0,-9 1-12 0,2 2 13 15,-1 2 0-15,-1-2-19 0,-6 2 9 16,-3 0 7-16,0 0-18 0,-2 2 10 0,-1 0 10 15,1 1-4-15,-5 2-7 0,-1-6-9 16,-2 7 10-16,3-2 0 0,-2-2-12 16,0 1 2-16,0 1-1 0,2-2 2 0,-4 4 7 15,4-4-9-15,0 3 7 0,0 1-2 16,0-3-1-16,1 1 6 0,1 2-7 0,-3 1 15 16,0 1-2-16,5-3 6 15,-3 3-5-15,3 0-1 0,-5-3 5 16,5 3-10-16,3 3-3 0,-9-2 13 0,0 6-7 15,0-1 0-15,-5 1 9 0,2 1 0 16,-3 1-10-16,-2 4 9 0,-8 3-6 0,-3 2 6 16,3 2 5-16,-4-1-8 0,-1 4 14 15,0 5-10-15,4-2 2 0,-2 2 5 16,-1 1-6-16,5 5-1 0,0-3 4 0,0 6-2 16,-3 0 8-16,2 0 17 0,4 4-4 15,-9-3-7-15,0 4-3 0,-12 6-1 0,-3 0 10 16,4 4 11-16,-1 0-14 0,7 0-6 15,-4 2 13-15,14-5-2 0,4 2-3 16,-6 18-1-16,11-12 5 0,5 5-10 16,8 7 12-16,3 1-16 0,9 3 5 15,10 1-8-15,3 6 8 0,9 1-1 0,9-1-2 16,7 7-7-16,6 1-16 0,10 13-15 16,9-3-1-16,6 3-24 0,12 2-28 0,2-4-64 15,4-2-220-15,3-2-164 0,3-4 315 16,-3-5 68-16</inkml:trace>
  <inkml:trace contextRef="#ctx0" brushRef="#br0" timeOffset="186055.65">9208 14051 1266 0,'0'0'42'0,"0"0"19"16,0 0 28-16,6 7 33 0,-6-7-1 16,0 0 2-16,0 0-1 0,0 0-12 15,0 0-15-15,0 0 5 0,0 0-11 0,0 0-6 16,5 12-8-16,-5-12-8 0,0 0-8 16,0 0-5-16,0 0-17 0,0 0-30 0,0 0-23 15,0 0-30-15,0 0-47 0,0 0-32 16,25-19-44-16,-15 6-124 0,2-2-200 15,1-8-1-15,6-5 222 0,-4-2 44 0</inkml:trace>
  <inkml:trace contextRef="#ctx0" brushRef="#br0" timeOffset="186372.73">9940 13483 1135 0,'0'0'53'0,"7"6"13"0,-7-6 18 15,0 0 7-15,4 11 4 0,-4-11-5 16,0 0 2-16,0 0-11 0,3 15-7 0,-3-15-5 16,0 0-11-16,0 0-6 0,4 13-5 15,-4-13-1-15,12 8-7 0,-12-8-1 0,16 2-10 16,-16-2 3-16,23 3-14 0,-23-3-9 15,35-11-10-15,-10 1-8 0,5-3-3 16,2-1-7-16,0-7 2 0,-1 0-2 0,8-7-23 16,2 0-12-16,-2 0-22 0,-9 3-20 15,-2-3-23-15,4 2-27 0,-6 2-34 0,-2-4-98 16,0 2-161-16,-1 3 207 0,2 1 49 16</inkml:trace>
  <inkml:trace contextRef="#ctx0" brushRef="#br0" timeOffset="186605.62">10751 12780 786 0,'11'-2'13'0,"-11"2"-4"0,0 0 3 0,23-2 1 16,-23 2-4-16,24-4-9 16,-9-1-11-16,0 5-30 0,5-4-17 0,0-1-73 15,0-5-238-15,7-1 290 0,3-2 25 16</inkml:trace>
  <inkml:trace contextRef="#ctx0" brushRef="#br0" timeOffset="186955.53">12096 11017 76 0,'5'-5'103'0,"1"-4"22"16,-6 9-35-16,9-13 14 0,-9 13-14 15,4-10-16-15,-4 10-13 0,0 0-7 16,2-15 0-16,-2 15-18 0,0 0-5 15,4-13-6-15,-4 13-32 0,0-10-8 0,0 10-14 16,0 0-23-16,2-14-79 0,-2 14-262 16,0-15 291-16,0 15 35 0</inkml:trace>
  <inkml:trace contextRef="#ctx0" brushRef="#br0" timeOffset="187405.9">12130 10815 173 0,'1'-8'187'0,"-1"8"-20"16,8-13-16-16,-8 13-47 0,3-9 8 15,-3 9-4-15,0 0-5 0,7-13-28 16,-7 13-6-16,7-7-13 0,-7 7-12 0,0 0 1 16,7-12 2-16,-7 12-1 0,0 0-7 15,7-9 12-15,-7 9-11 0,11-8-8 0,-11 8-6 16,12-7-4-16,-1 1 2 0,-1 0 11 15,3-1-4-15,0 4 0 0,2-4-13 16,0 2-7-16,2 0 14 0,-3 1-8 0,-2-2-2 16,3 4-2-16,-1-4 0 15,-14 6 9-15,21-5 7 0,-12 1 5 0,-9 4 3 0,16-5 3 16,-16 5 5-16,14-6-10 0,-14 6 8 16,12-7-1-16,-12 7-13 15,16-8 6-15,-11 2-6 0,-5 6-3 0,11-3-4 16,-11 3 1-16,17-12-8 0,-17 12-3 15,17-7 9-15,-12 3-4 0,-5 4-18 0,18-9-14 16,-9 5-11-16,-9 4-13 0,13-9-3 16,-13 9 2-16,13-4-14 0,-13 4 8 0,16-6 4 15,-16 6-5-15,12-7-17 0,-12 7-4 16,11-8-12-16,-11 8-15 0,16-7-8 16,-9 1-4-16,-7 6 10 0,14-7-20 15,-9-1-26-15,-5 8-48 0,11-11-47 16,-11 11 3-16,11-6 30 0</inkml:trace>
  <inkml:trace contextRef="#ctx0" brushRef="#br0" timeOffset="189105.51">12685 10489 946 0,'0'0'42'16,"0"0"1"-16,0 0-7 0,0 0 11 0,0 0 22 16,0 0 6-16,0 0-1 0,0 0 12 15,0 0-20-15,0 0 4 0,0 0-3 16,0 0-2-16,0 0-18 0,0 0 7 0,0 0-14 15,0 0-6-15,0 0 3 0,0 0-2 16,0 0-11-16,0 0 5 0,0 0-10 16,0 0-8-16,0 0 1 0,-31 24 0 15,22-20-6-15,9-4-2 0,-24 6-2 0,10-1-11 16,3-3 3-16,-8 6-3 0,5-3-4 16,-4 3-3-16,0-1 5 0,3 1-14 15,-5 3 4-15,4-2-3 0,0 1-1 0,-3 1 2 16,1-2 3-16,4 4-3 0,-5-1 15 15,1-1-10-15,2 0 13 0,2-2-8 0,-4-1 14 16,4 2 7-16,2-1-4 0,-5 0 3 16,0-1-1-16,3 1 1 0,-4 1-7 15,0-1 8-15,4-1-8 0,-5-1 9 16,7 0 7-16,-1-1-4 0,-4 1-4 16,4 1-11-16,-3-2 4 0,2-1 15 0,4-3-3 15,-3 4 5-15,-1-2-3 0,14-4-1 16,-27 5 4-16,13-3 2 0,-2 4-6 0,2-5 3 15,-2 5-11-15,1-2 9 0,0-3-3 16,-2 5-4-16,0-6 10 0,4 2 6 16,13-2 6-16,-30 2 1 0,21-2 13 0,9 0 9 15,-21 0 14-15,21 0 11 0,-18 0 8 16,18 0 1-16,0 0 3 0,-23-2 2 0,23 2-2 16,0 0-2-16,-16 0-4 0,16 0-2 15,0 0-5-15,0 0-2 0,-16-2-16 16,16 2-1-16,0 0-4 0,0 0-3 15,0 0-2-15,-19 0 0 0,19 0 5 16,0 0-3-16,0 0 4 0,0 0-2 0,0 0-1 16,0 0-4-16,0 0 5 0,0 0-4 15,-13 0-138 1,13 0 180-16,0 0-458 0,0 0 687 16,0 0 60-16,0 0-374 0,0 0 47 15,0 0-8-15,0 0-36 0,0 0-48 16,45-11-31-16,-45 11 133 0,21-2-33 0,-4-2 44 15,-17 4-217-15,27 0 152 16,-11-1 123-16,-2 2-297 0,7-1 342 16,-2 4-188-16,6-2-161 0,-9 2 235 0,9 0 18 15,-1 3-11-15,8-1-268 0,-4 1 365 16,6 1-304-16,0 3 164 0,-2-7 91 16,-8 3-176-16,6 1 135 0,-4 1-169 15,-2-5 164-15,4 3-207 0,-9-1 108 0,6 0 111 16,-9-3 3-16,4 3-101 0,-4-2-75 15,1 0 166-15,0 1-203 0,-2-3 192 16,0 0-8-16,4 2-78 0,-5-3 89 16,7 5-170-16,0-4 74 0,-1 2 79 15,1-3-51-15,-2 3-83 0,1 0 83 16,3-2-31-16,-2 2 102 0,-5 0-61 16,5-1 8-16,-4 3-113 0,3-2 256 0,0 0-285 15,-8 1 191-15,7-3-37 0,-8 1-146 16,5 1 264-16,-2-2-234 0,-2 4 60 15,-12-6 59-15,18 5-127 0,-18-5 257 16,18 8-303-16,-9-6 218 0,-9-2-155 0,12 5 25 16,-12-5 147-16,20 4-140 0,-20-4 75 15,12 6-42-15,-12-6-38 0,16 7 92 16,-16-7 8-16,14 6-72 0,-4-1 104 0,-10-5-82 16,11 8-85-16,-11-8 14 0,16 4 170 15,-16-4-191-15,12 8 121 0,-12-8 69 16,13 9-225-16,-5-5 184 0,-8-4-29 15,13 5-58-15,-13-5 52 0,17 8 0 0,-17-8-99 16,15 5 200-16,-15-5-84 16,23 2 57-16,-23-2-149 0,19 4-36 15,-19-4 187-15,23 0-11 0,-7-4-97 0,0 4-25 16,-16 0-11-16,34-2 93 0,-9 2-92 16,-3 0 41-16,5 0 15 0,-3 0 22 15,2 2-41-15,6-2 50 0,-6 4-94 16,6 0 203-16,0-1-246 0,-1-1 183 0,8 0-153 15,-4 4-34-15,4-1 139 0,0-3-28 16,1 4-43-16,0-5 79 16,0 3 25-16,-9-4-152 0,2 2 50 0,1-2 58 15,-4 2-74-15,-2-2 38 0,0 0-72 16,0 0 227-16,-5-2-245 0,2 2 141 16,-3-2-34-16,-1 2 6 0,0-4 73 15,-5 3 24-15,1-3-112 0,-4 2-71 0,4 0 269 16,-2-2-261-16,-2 0 128 0,0 1-73 15,4-1 18-15,-4 1-150 0,3-1 261 16,4-2-139-16,-7 2 80 0,7 1-231 16,1-3 169-16,-2 1 78 0,3 2-78 15,5-2 42-15,-7 0-139 0,10 2 213 16,1 2-110-16,4-5-54 0,-1 4 40 16,5-2-32-16,-3 4 197 0,3 0-200 0,4-2 106 15,-6 4-233-15,3-2 195 0,-4 0 52 16,-4 0-77-16,-6 4-113 0,1-4 242 15,1 0-141-15,-7 0-101 0,8 0 99 16,-5 0 84-16,3 0-35 0,3-4-49 0,-4 2-108 16,2 2 276-16,-8-2-248 0,5 1 188 15,-4-3-178-15,1 2 68 0,0-2 78 16,1-1-167-16,-5 3 295 0,1-4-321 0,-3 5 122 16,4-2 12-16,-6-1 131 15,0 1-186-15,3 3 79 0,-2-6-86 16,-15 6 111-16,25-2-167 0,-13-1 102 0,-12 3 9 15,21-2 18-15,-7 2 44 0,-14 0-36 16,16-6 42-16,-16 6-37 0,19 0 137 16,-19 0-214-16,24-6 117 0,-12 6-190 15,-12 0 301-15,23-3-114 0,-23 3-25 0,23-2-6 16,-23 2-18-16,27-4-31 0,-16 3 33 16,-11 1-33-16,20-4 217 0,-4 4-347 15,-16 0 268-15,26 0-150 0,-26 0 19 16,26 4 9-16,-13-4 50 0,-13 0-86 15,21 0 3-15,-21 0 22 0,0 0 74 0,22 0-46 16,-22 0-100-16,0 0 82 0,19 0 78 16,-19 0-60-16,0 0-153 0,0 0-167 15,0 0-80-15,15 0-307 0,-15 0-188 16,0 0-512-16</inkml:trace>
  <inkml:trace contextRef="#ctx0" brushRef="#br0" timeOffset="193171.98">16106 10592 1584 0,'0'0'-46'0,"21"-9"9"0,-12 5-3 16,2 2 5-16,-11 2 6 0,21-6 6 0,-21 6 7 15,13-2 24-15,-13 2 18 0,0 0-7 16,0 0 1-16,0 0-8 0,0 0 0 15,17 0-6-15,-17 0 17 0,0 0 16 0,0 0 5 16,0 0 26-16,15 8 6 0,-15-8 17 16,0 0 2-16,0 0 6 0,10 6 8 0,-10-6 6 15,0 0 5-15,5 13 11 0,-5-13-12 16,4 18 8-16,-2-8 4 0,-1 1-2 16,1 0-10-16,2 6-7 0,-4-2-21 15,2 0-7-15,-2 2-4 0,0 2-17 16,2 1 0-16,-4 1-6 0,2-2-14 0,-2 2 4 15,-2-1-13-15,1 2 1 0,1-3-3 16,0-2-4-16,0 4 0 0,0-2-7 0,1-5 4 16,-1 2-1-16,-2-3-10 0,2-4 10 15,2-9-5-15,-3 19-9 0,2-10 9 16,1-9-3-16,-2 13-10 0,2-13 4 0,0 0 9 16,-2 15-12-16,2-15-2 0,0 0 9 15,-2 9-16-15,2-9 5 0,0 0-6 16,0 0-7-16,0 0-2 0,-5 12-3 15,5-12 3-15,0 0 0 0,0 0 3 0,0 0 0 16,0 0 0-16,-4 13-5 0,4-13 7 16,0 0-1-16,0 0 2 0,0 0-5 15,0 0 3-15,-5 9-4 0,5-9-5 0,0 0-2 16,0 0-6-16,-8 8-2 0,8-8 4 16,0 0-4-16,0 0-3 0,0 0 6 0,0 0 4 15,-11 6-2-15,11-6 4 0,0 0 2 16,0 0 1-16,0 0 10 0,0 0 0 15,0 0 6-15,0 0 1 0,0 0 0 16,0 0 3-16,0 0-2 0,0 0-3 16,0 0 5-16,-17 1-6 0,17-1-1 0,0 0 6 15,0 0 5-15,0 0 9 0,0 0 2 16,0 0 5-16,0 0 0 0,0 0-1 0,0 0 2 16,38 12 6-16,-38-12 3 0,22 0 2 15,-22 0 3-15,28-4-2 0,-11-1-11 16,2 1 0-16,-1-2 2 0,-1 0-5 0,2-3-1 15,0 2 0-15,-7-6 1 0,9 3-4 16,-3-9 4-16,-6 4-1 0,6-3-1 0,-7 0-3 16,1-2-7-16,2 3 5 15,-5-2-5-15,0-1 3 0,-1 3 0 16,0-4-8-16,1 4 2 0,-4-3 0 0,0 5 1 16,-2-4-7-16,5 4 11 0,-5 0-10 15,-1 0 5-15,0 2 3 0,2 1-3 0,-4 12-1 16,3-17 3-16,2 10-3 0,-5 7-6 15,2-13 4-15,-2 13-2 0,1-9-2 0,-1 9-5 16,0 0 8-16,2-13-4 0,-2 13-5 16,0 0 7-16,0 0-6 0,0 0 0 15,0 0 4-15,0 0 5 0,0 0-7 0,0 0 2 16,0 0 1-16,0 0 0 0,0 0 8 16,0 0-9-16,-15 42-1 0,11-26 5 0,1 3-10 15,-1-2 3-15,-2 3 8 16,0 6-10-16,2-3 6 0,1 1-2 15,-5 8 5-15,5-2-6 0,-4 4 6 0,3-3-7 16,-2 4 3-16,-2-6 4 0,1 7-6 16,-5 2 11-16,5 0-10 0,-2-7 2 0,0 6 11 15,-7-1 5-15,5 2 8 0,-1-3 11 16,2-1-4-16,-10 1 4 0,11-1-2 0,-3-6-4 16,-2-3-5-16,1 1 2 0,0-4-6 15,-4 1 4-15,6-3-4 0,-1-5 7 16,3-2 9-16,-2-1 10 0,1-1-9 0,3-3 2 15,2-3-10-15,5-5 5 0,-18 6-9 16,18-6 0-16,0 0-6 0,0 0 0 0,-40-13 2 16,29 1-13-16,1 3-7 15,2-4-19-15,1-2-12 0,2-2-11 0,-4 2-13 16,6-4-19-16,1 6-7 0,-2-2-17 16,4 2-15-16,0 13-6 0,8-19-17 15,-1 6-16-15,1 2-33 0,1 0-30 0,8 0-39 16,2-2-69-16,-4 3-216 0,7-1-3 15,-1 1-104-15,3 1-64 0</inkml:trace>
  <inkml:trace contextRef="#ctx0" brushRef="#br0" timeOffset="195323.94">24003 12332 2028 0,'0'0'-35'16,"16"-2"10"-16,-16 2-5 0,0 0 14 16,14-2 8-16,-14 2 10 0,0 0 4 0,20-4-2 15,-20 4 3-15,17-1 0 0,-17 1-1 16,14-2 3-16,-14 2-4 0,27-4-4 0,-15 4 2 15,2-2 0-15,2 0-5 16,-16 2 6-16,29-6 4 0,-14 5-8 0,0-3 1 16,2 2-7-16,-2-2 2 0,0 1 5 15,0-1-9-15,0 0-11 0,-6 0 4 16,-9 4-4-16,25-3 7 0,-25 3-9 0,18-4 2 16,-4 2 1-16,-14 2-8 0,22 0-2 15,-22 0 2-15,20 0 3 0,-2 0-12 0,-18 0 7 16,31 0 5-16,-12 2 1 0,0 2-2 15,4-4 11-15,-2 1-3 0,4-1-7 16,-2 2 4-16,3 2 7 0,-3-2-2 0,0 0-12 16,0 2-11-16,2-3 8 0,-4-1 18 15,-3 2-15-15,-1-2 6 0,-1 4 9 16,-16-4-10-16,27 0 13 0,-27 0 2 16,21-6 6-16,-21 6 7 0,14-5-8 15,-14 5 2-15,12-8-8 0,-4 5 8 0,-8 3 5 16,7-13 2-16,-7 13-2 0,5-16-23 15,-3 9-30-15,-2 7-50 0,0-25-182 0,-2 11-278 16,0-3 442-16,-3-2 38 0</inkml:trace>
  <inkml:trace contextRef="#ctx0" brushRef="#br0" timeOffset="196305.3">23863 11077 647 0,'-19'-5'72'0,"19"5"2"16,-14-6 0-16,14 6 0 0,-16-1 0 16,16 1-10-16,0 0 5 0,0 0-15 15,-24-6 6-15,24 6-14 0,0 0 7 0,-17-6-13 16,17 6 3-16,-7-1-15 0,7 1 3 16,0 0 7-16,0 0-10 0,0 0 3 15,-17-7-4-15,17 7 3 0,0 0-12 0,0 0 7 16,0 0-10-16,0 0 0 0,0 0 2 15,-17-3 9-15,17 3-19 0,0 0 6 0,0 0-3 16,0 0 6-16,0 0-8 0,0 0-11 16,0 0 22-16,0 0-3 0,0 0-5 15,0 0 5-15,0 0-1 0,0 0-10 16,0 0 7-16,0 0-4 0,0 0 6 0,56 3-8 16,-56-3 3-16,26 7 1 0,-10-7-4 15,-2 1-6-15,0 3 6 0,0 0 1 16,4 0-6-16,-6-3-5 0,8 3 5 0,1 2 6 15,-2-5-3-15,2 3 1 0,1 2-4 16,5 0 2-16,1 1 0 0,-4-1-2 16,6-2-1-16,0 3-1 0,-1-1 8 0,1 1-8 15,-2-2 2-15,7 3-1 0,-3 0-4 16,-4-1 4-16,1-1 4 0,-1-1-8 0,-2-1 7 16,1 2-3-16,2-1 1 0,-3-1 2 15,4 0-4-15,0 0-3 0,-4 1-4 16,4 1 5-16,2-4 3 0,0 3 8 15,-2-3-8-15,7 4-2 0,2 0 5 16,-6 1-3-16,7 0-3 0,-5-1 0 0,2 0 3 16,3 5 5-16,-1-4-1 0,2 1 4 15,0 2 4-15,3-1 2 0,1 0-7 0,-2 0 16 16,2-1 1-16,9 1-14 0,3 1-5 16,-13-2 6-16,15 1 2 0,-1 0 3 15,-4 0-1-15,3-3-1 0,1 2-13 0,-4-5 4 16,2 7-6-16,-7-9 7 0,-2 5 0 15,2-4-1-15,-3 4-3 0,2-3 1 16,0 3-3-16,1-2 8 0,0 0-3 16,8 1-4-16,3 0 2 0,2-1-7 0,3 4 3 15,0 3 5-15,1-3-4 0,-1 1-4 16,6-1 2-16,-5 3 4 0,2-2-2 16,1 3 4-16,-3-3-11 0,-3 2 7 0,-1-1 1 15,-2-1 7-15,-3 0 15 0,-13-1-2 16,2-2 7-16,-7-1 17 0,-2 0-7 0,0 2-2 15,-6-6 0-15,-1 5 2 0,0-4-6 16,1-1-2-16,-1 5-5 0,-1-4 2 16,-3 4-8-16,2-1 1 0,-1 1-2 0,-5-4-2 15,-2 3-3-15,1-2 4 0,-2-2-5 16,0 3-2-16,-4 0-1 0,0 0-9 16,-2-4-1-16,-13 0-21 0,28 5-8 15,-17-3-8-15,-11-2-21 0,17 2-21 0,-17-2-42 16,0 0-77-16,0 0-219 0,12-4-79 15,-12 4 147-15,0 0 99 0</inkml:trace>
  <inkml:trace contextRef="#ctx0" brushRef="#br0" timeOffset="197189.99">26615 11759 1191 0,'-14'-3'1'0,"14"3"7"15,0 0-6-15,0 0 8 0,-16 4 15 16,16-4 18-16,0 0-9 0,-12 13 1 0,4-5 14 15,2 3 1-15,-1 2 5 0,1 2 3 16,-1 0-5-16,-5 2 2 0,1 7 2 16,-1 0 0-16,-2-1-5 0,-2 7-4 15,-2 2-6-15,2-2-6 0,-3 0-4 16,3 2-1-16,-4-2-7 0,5 0 11 0,-2-2-1 16,4-6-10-16,-2 5-2 0,0-5-6 15,0 0-3-15,1 1 5 0,2-2-1 0,1-6-5 16,-1 0 2-16,5-2-1 0,0 0-10 15,-4-2-3-15,6-1 6 0,0-3 10 16,5-7-4-16,-8 14-2 0,8-14 13 0,-7 7 7 16,7-7 0-16,0 0-9 15,-8 7 4-15,8-7-11 0,0 0 6 0,-15 6-2 16,15-6-1-16,0 0 1 0,0 0-3 16,0 0-4-16,0 0 4 0,-15-19 3 0,15 19-7 15,-6-13-1-15,6 13 6 0,-1-19-2 16,1 8 3-16,0 11-8 0,1-26 1 15,1 11 0-15,2 0 3 0,-1 0-12 0,4 0 6 16,-4 0 0-16,5 2-1 0,1 0 3 16,-3-1-5-16,3 5 0 0,2 0 4 0,-2-3-3 15,3 5-7-15,1 3 5 0,1-5-1 16,-2 5-1-16,4 0-2 0,-4 3 2 16,8 1-1-16,-20 0 3 0,37 5 3 0,-19-1-8 15,3 1 2-15,-2 3 0 0,8-1 0 16,-8 5-3-16,1-4 4 0,-1 1-3 15,-7-2-1-15,3 4 0 0,-1-3 7 16,-3 2-11-16,-1-4 3 0,0 6 1 0,0-4 6 16,-3-1-9-16,3 1 6 0,-10-8 2 15,9 9-6-15,-9-9 10 0,7 11-6 16,-1-3-4-16,-6-8 0 0,6 9 3 0,-6-9 0 16,4 11 2-16,-4-11-2 0,0 0 1 15,-4 17-4-15,4-17 5 0,-4 15-1 0,4-15-4 16,-10 15 2-16,5-7 4 0,0 1-7 15,-6 0 9-15,2-1 1 0,-2-1-1 16,1 1-1-16,-2 0-2 0,1-1-1 16,-3-1 5-16,0 1-9 0,3-1 2 15,-7-1 6-15,6-1-4 0,-4 0 0 0,2-1 4 16,0-1 2-16,-1 2-2 0,15-4-4 16,-24 2 4-16,10-2-5 0,14 0 7 0,-23-2-12 15,23 2-13-15,-23-6 2 0,16-1-34 16,-5 3-19-16,3-5-45 0,1 0-27 15,-4-4-95-15,3-1-253 0,-3 0 18 0,-2 2 151 16,3-5 87-16</inkml:trace>
  <inkml:trace contextRef="#ctx0" brushRef="#br0" timeOffset="198339.88">18857 10507 1148 0,'0'0'26'0,"-8"-7"2"16,8 7 1-16,0 0-9 0,-7-11-9 15,7 11-2-15,0 0 8 0,0 0 6 16,-5-8-11-16,5 8 13 0,0 0-12 15,0 0-3-15,-9-9 11 0,9 9 1 0,0 0-27 16,0 0-9-16,0 0-16 0,-5-7-15 16,5 7-44-16,0 0-113 0,-7-12-262 0,7 12 269 15,-9-8 68-15</inkml:trace>
  <inkml:trace contextRef="#ctx0" brushRef="#br0" timeOffset="198821.61">18887 10316 260 0,'0'0'87'0,"8"-11"-12"0,-3 2 7 16,-5 9-11-16,8-13-2 0,-5 7-13 0,-3 6-13 15,9-17-2-15,-5 9 6 0,2 1-22 16,-6 7-9-16,11-11 10 0,-4 1-14 15,-7 10 15-15,12-14 0 0,-4 6-11 0,-8 8 4 16,14-8-5-16,-14 8-3 0,19-9-1 16,-19 9-9-16,19-8 12 0,-6 3-8 0,-13 5 8 15,17-6 0-15,-11 1-10 16,-6 5-2-16,20-4 0 0,-20 4 24 0,17-4-26 16,-17 4 0-16,25-4 0 0,-13 0 0 15,-12 4-8-15,30 0-5 0,-10 0 28 16,-6 0-19-16,5 0-14 0,-19 0-4 0,36 0-10 15,-22 4-20-15,2-4-20 0,-2 3-42 16,-14-3-24-16,23 0-86 0,-23 0 73 0,21-7 51 16</inkml:trace>
  <inkml:trace contextRef="#ctx0" brushRef="#br0" timeOffset="199271.46">19440 10082 573 0,'0'0'43'16,"0"0"-10"-16,17 0-11 0,-17 0 25 16,18-2 3-16,-18 2 6 0,19 0 0 15,-1 0-1-15,-2 2 12 0,-16-2-22 0,36 0 9 16,-17 0-15-16,-1 0-13 0,5 0-4 16,-4 0 22-16,-1 0-16 0,-1-2-6 0,-1 2-3 15,2-2-6-15,-1 2-6 0,-17 0 4 16,30-4-5-16,-13 3-7 0,0 1-1 15,-3-2-12-15,4-2 2 0,-2 2 6 16,-16 2-2-16,32-2 1 0,-17-2-1 16,3 4-21-16,3-1 3 0,-1-3-2 0,3 4-14 15,0 4 3-15,2-4-1 0,-1 1-3 16,3 3 5-16,3-2 2 0,-5 0-13 0,3 4 24 16,-7-5 7-16,4 3-16 0,-4-2 12 15,-3 0 4-15,1 3-3 0,-3-2 8 16,0 0-9-16,-2-1 19 0,0 2 3 0,-14-4-4 15,18 4-5-15,-8-4-3 0,-10 0 6 16,20 7 21-16,-20-7-14 0,17 6 8 16,-7-1-5-16,0-1-2 0,2 2-2 15,-12-6 11-15,18 7-11 0,-7-1 14 0,1-1-1 16,2-2-4-16,-1-2-4 0,1 5 0 16,-4 0-3-16,3-5-14 0,-13-1 1 15,21 6-22-15,-21-6-52 0,11 2-255 0,-11-2 232 16,0 0 37-16</inkml:trace>
  <inkml:trace contextRef="#ctx0" brushRef="#br0" timeOffset="199839.81">18596 10972 220 0,'-13'4'104'16,"13"-4"-6"-16,-18 2 9 0,18-2 3 16,-12 2-17-16,12-2 4 0,0 0-23 0,-17 2-15 15,17-2-5-15,0 0 2 0,0 0 9 16,-12 5-25-16,12-5-12 0,0 0-8 0,0 0 6 15,0 0-2-15,0 0-10 0,-14 3-8 16,14-3-12-16,0 0-17 0,0 0-21 16,0 0-27-16,-23 0-137 0,23 0-262 0,-11-4 309 15,11 4 53-15</inkml:trace>
  <inkml:trace contextRef="#ctx0" brushRef="#br0" timeOffset="200037.75">18302 10941 150 0,'0'0'52'0,"0"0"-11"0,0 0-34 16,0 0-91-16,0 0 25 0,0 0 21 15</inkml:trace>
  <inkml:trace contextRef="#ctx0" brushRef="#br0" timeOffset="201872.15">17415 10616 43 0,'0'0'59'0,"0"0"20"0,-20 0-5 16,20 0-22-16,0 0 9 0,0 0 0 16,0 0-17-16,0 0 20 0,-16 6-39 0,16-6 27 15,0 0-24-15,0 0-6 0,0 0-1 16,0 0-6-16,0 0 10 0,0 0-7 0,0 0-7 15,-5 6 1-15,5-6 3 16,0 0-3-16,0 0 4 0,0 0-10 0,0 0 8 16,0 0-10-16,0 0-10 0,0 0 15 15,0 0-3-15,0 0-1 0,0 0 1 16,0 0-6-16,0 0 10 0,0 0-6 0,0 0-9 16,0 0 10-16,0 0-5 0,0 0 2 15,0 0-4-15,0 0 2 0,0 0 4 0,0 0-6 16,0 0 16-16,0 0-28 0,0 0 16 15,0 0-1-15,0 0-6 0,0 0 5 16,0 0 0-16,0 0 9 0,0 0-4 0,0 0-3 16,0 0 13-16,0 0-1 0,0 0 9 15,0 0-5-15,0 0 11 0,0 0-25 16,0 0-10-16,0 0 17 0,45-4 0 16,-45 4-7-16,0 0 8 0,0 0 1 15,0 0-4-15,18-2 2 0,-18 2-11 0,0 0 5 16,0 0 9-16,0 0-1 0,21 0 5 15,-21 0 10-15,0 0-6 0,0 0 12 0,0 0-13 16,17 2 4-16,-17-2-4 0,0 0-5 16,0 0 2-16,15 0-6 0,-15 0 2 15,0 0-6-15,0 0 6 0,0 0 6 0,21 0-16 16,-21 0 10-16,0 0-9 0,0 0 9 16,16 4-7-16,-16-4 6 0,0 0-4 0,0 0-5 15,20 0 27-15,-20 0-11 16,0 0-4-16,18-4 4 0,-18 4-11 0,0 0 0 15,26 0 0-15,-26 0-6 0,17 4 13 16,-17-4-1-16,17 1-7 0,-17-1 7 16,19 0-4-16,-19 0-5 0,23 2-12 0,-23-2 27 15,18 4-4-15,-8-4 19 0,-10 0-12 16,30 2-11-16,-17 2 23 0,1-3-9 0,2 2 3 16,-16-3-7-16,30 1 11 0,-18 3-11 15,2-2 0-15,4 0-22 0,-1 3 7 16,0-1 4-16,-2-2-2 0,0 0-8 0,0 3 4 15,2-1-1-15,-4-2 2 0,-2 2 3 16,8 0-8-16,-8 0-5 0,3-1 8 16,0-1-3-16,0 2 2 0,-14-4 5 15,26 4-7-15,-16-4-2 0,-10 0 6 0,18 4 0 16,-5-3-2-16,-13-1 3 0,20 2-1 16,-6 2-12-16,-14-4 6 0,27 2 2 15,-17-1-7-15,8 3 12 0,-4-2-17 0,0 0 8 16,2 2 0-16,0 2 5 0,-3-5-3 15,4 1 0-15,-3 4-6 0,-3-5 6 0,7 3 5 16,-2 0-10-16,-1 2 5 0,6 0 11 16,-6-1-3-16,-1-1-9 0,2 1 6 15,-5 1 2-15,2-2-5 0,2 1-8 16,2 3 6-16,-6-3-3 0,7 3 6 16,-6-2-3-16,2-3-3 0,0 3 4 0,0-1 3 15,1 1-6-15,-4-2 2 0,6 2 2 16,-6-1-6-16,6-3 7 0,-1 6-2 0,2-3-5 15,3 1 7-15,-7-2-4 0,5 1 3 16,1-3-2-16,-2 3 2 0,3 2 2 16,-3-2-10-16,4-3 0 0,-4 4 2 0,4-3 5 15,-3 3 1-15,2 0-1 0,0-3-1 16,0 7-1-16,2-6 6 0,2 1 1 0,-7 3-12 16,3-3 7-16,2 3 0 0,-5-3 2 15,1 1-12-15,-1-1 5 0,5 3 1 16,-6-3-6-16,3 3 8 0,-1-2-1 15,-2 1 0-15,2-5-2 0,-2 4 10 16,1-4 0-16,1 3-8 0,1-5 9 0,1 6-2 16,2-4-2-16,0-2 1 0,-3 1-2 15,2 3 1-15,1-1-8 0,5 2 13 0,2-3-4 16,-1 0 2-16,1 2 1 0,2-3-1 16,-5 5-8-16,6-2 7 0,-2-3-5 15,1 3 4-15,4 0 1 0,-6 0-2 0,5 1-2 16,1-2 1-16,-8 0-7 0,2-1-5 15,2 2 8-15,-2-3 13 0,0 2 9 0,-6 0-13 16,3-1 8-16,-2-2-3 16,0 0-6-16,-1 0 7 0,-1 2-8 0,1-2 7 15,2 0 1-15,-3 0-11 0,2 0 3 16,-3 0 0-16,5-2 0 0,2 2-1 16,1-2 4-16,0 2-1 0,2-3-5 0,-2 3-4 15,0-3 2-15,0 3-3 0,-2 0 8 16,-2-1-1-16,-1 1 3 0,-1 0-7 0,0 0 5 15,-1 0 2-15,1-4-9 0,-1 4 4 16,5-2-2-16,2 2 3 0,-1 0 0 16,0-3 2-16,-1 0-10 0,0 2 4 15,4-3 2-15,-9 4 3 0,3-2 0 16,-3 0-5-16,0 2 11 0,-2-4-2 0,-1 2 10 16,-4 0-6-16,1 1 5 0,-2 1 12 15,-15 0 0-15,28-4-11 0,-13 2 8 0,-15 2 0 16,25-5 0-16,-14 5 3 0,-11 0-9 15,24-6 9-15,-11 4-8 0,-13 2-3 16,17-5 4-16,-17 5-1 0,15-3-5 0,-15 3-1 16,17-5 0-16,-17 5-7 0,13-6-4 15,-13 6-15-15,7-7-32 0,-7 7-36 0,9-8-79 16,-9 8-206-16,0 0-135 0,-7-23 28 16,2 13 174-16,-6-4 65 0</inkml:trace>
  <inkml:trace contextRef="#ctx0" brushRef="#br0" timeOffset="202255.27">20111 10958 1125 0,'-9'9'32'0,"1"0"6"16,1 1 15-16,-2-1 14 0,1 3 15 0,3-2 12 15,-5 9-1-15,-1 2 3 0,-5 3 14 16,4 8 4-16,-7 3-19 0,0 5 15 16,-2 13-4-16,-3-1 4 0,-1 4 3 15,-5 5 4-15,0 0 0 0,1 3-12 16,-1 1-7-16,-2 5-5 0,-2-5 6 0,2 5-6 16,0-3-7-16,0-1-15 0,4-2-3 15,3-6-2-15,-4-1-5 0,5-3-3 0,-1-8-5 16,6-6-3-16,-1-3 0 0,6-3-15 15,-4-6 0-15,6-5-2 0,1-2-6 16,6-8-1-16,0 1-5 0,-4 0-10 0,2-3-14 16,2-4-10-16,5-7-20 15,-6 12-58-15,6-12-21 0,0 0-35 0,0 0-24 0,0 0-36 16,0 0-88-16,-24-19-147 16,16 9-38-16,-2-5-59 0,5 2 190 15</inkml:trace>
  <inkml:trace contextRef="#ctx0" brushRef="#br0" timeOffset="202503.86">19261 12208 1726 0,'0'0'17'0,"0"0"-5"0,-21 40 26 15,12-23 2-15,0 3 25 0,4 2-2 16,-2 7 7-16,-3-1 2 0,2 1 6 16,3 2-2-16,1 3 10 0,4-6-3 0,-2 0-7 15,4 0-5-15,0-4 4 0,3-1 1 16,3 5-6-16,4-2-4 0,-5-9-7 15,4 0-8-15,1-2-1 0,6-6-5 16,-4-1-4-16,4-3 0 0,3-5-7 16,-2 0-17-16,3-1-21 0,-3-5-34 0,5-1-33 15,-6-1-41-15,3-5-25 0,-5 3-64 16,-3-7-172-16,-6 6-102 0,0-2-6 0,-4 2 123 16,-3 11 101-16</inkml:trace>
  <inkml:trace contextRef="#ctx0" brushRef="#br0" timeOffset="202804.12">18878 12751 1457 0,'0'0'60'0,"0"0"9"0,-8 8 6 16,8-8 33-16,-10 12 16 0,7-3-11 15,-5 4 9-15,-1 2-6 0,-1 8 3 0,1 3 12 16,-2 10-5-16,-4 1-9 0,4 2-7 16,-5 1-6-16,2 3-4 0,-2 12-17 15,4-11-7-15,-6 1-10 0,6 2-13 16,1-4-7-16,-5 0 4 0,3 0-1 0,2-2-14 16,2-3-7-16,-2-10-13 0,-1 3-13 15,6-5-13-15,3-6-29 0,-6 1-27 16,5-6-37-16,-2-2-95 0,0-5-199 0,6-8-102 15,0 0 15-15,0 0 1 0,0 0 247 16</inkml:trace>
  <inkml:trace contextRef="#ctx0" brushRef="#br0" timeOffset="203139.83">18947 13288 1563 0,'0'0'-12'0,"0"0"1"0,0 0 15 16,0 0 19-16,0 0-7 0,0 0 5 0,-38-9 24 16,38 9 27-16,-24 0 7 0,9 0 4 15,-4 0 1-15,19 0 1 0,-34 0 5 0,14 0-1 16,1 0 5-16,-2 0 2 0,5 0-7 16,-7 3 1-16,8-1-15 0,-2 0-7 15,0 0-8-15,4 2-5 0,0 0 6 0,2 5 5 16,2-5 2-16,1 7 10 0,6 0 10 15,2-11-13-15,0 21-11 0,2-6-1 16,6 4-7-16,-1 2-4 0,4-5-6 0,-3 5-11 16,3 0-1-16,4 1 1 15,-2-2-2-15,-4-3-11 0,5 7-19 0,-1-8-26 16,1-1-32-16,-2-2-32 0,5 0-40 16,-4-4-35-16,4-1-79 0,0-3-132 0,-4-5-137 15,2 2 15-15,-15-2 40 0,36-5 275 16</inkml:trace>
  <inkml:trace contextRef="#ctx0" brushRef="#br0" timeOffset="203304.25">19249 13470 1743 0,'0'0'80'0,"14"-12"17"16,-14 12-2-16,12-3 7 0,-12 3 0 0,15-4-19 16,-15 4-2-16,0 0-11 0,24 4-17 15,-24-4-26-15,19 10-53 0,-6-3-60 16,-4 0-62-16,-1 1-99 0,0-1-245 0,1 5 21 15,-4-3 174-15,3 0 65 0</inkml:trace>
  <inkml:trace contextRef="#ctx0" brushRef="#br0" timeOffset="203472.49">19457 13729 1527 0,'-4'13'145'0,"4"-13"36"16,-6 13 1-16,2-7-6 0,4-6-4 15,-10 13-2-15,2-4-8 0,3 1-18 16,-3-1-9-16,0 2-17 0,3-4-3 15,5-7-28-15,-7 18-19 0,0-9-19 16,7-9-34-16,-5 13-45 0,5-13-59 0,-8 13-52 16,8-13-79-16,0 0-151 0,0 0-129 15,0 0 6-15,30-1 61 0,-30 1 294 0</inkml:trace>
  <inkml:trace contextRef="#ctx0" brushRef="#br0" timeOffset="203972.05">21834 12015 1520 0,'0'0'-3'0,"-9"6"4"16,9-6 5-16,0 0 2 0,0 0 20 16,0 0-4-16,0 0 1 0,0 0-2 15,0 0 9-15,-10 7 2 0,10-7-5 0,0 0-7 16,0 0-2-16,0 0 3 0,0 0-6 16,0 0 3-16,0 0-3 0,0 0-10 0,0 0 6 15,0 0-1-15,0 0 3 16,-12 6-10-16,12-6 7 0,0 0-5 0,0 0 1 15,0 0-19-15,0 0-19 0,0 0-8 16,0 0-15-16,0 0-25 0,-21-11-14 16,21 11-14-16,0 0-27 0,-9-16-37 0,3 11-51 15,6 5-51-15,-12-15 44 0</inkml:trace>
  <inkml:trace contextRef="#ctx0" brushRef="#br0" timeOffset="204271.79">21698 11907 1011 0,'0'0'23'0,"-8"-8"12"16,8 8 1-16,0 0 10 0,0 0 15 0,0 0-7 15,0 0 21-15,0 0-10 0,-8-12 9 16,8 12-2-16,0 0 3 0,0 0-9 0,0 0 5 16,0 0-8-16,0 0 2 15,0 0-19-15,0 0 0 0,0 0-6 0,0 0-3 16,0 0-4-16,48 12-5 0,-48-12 0 16,20 1-5-16,-3 2-2 0,1 1-2 15,3-3-5-15,2-1 6 0,0 0-10 0,2 0 2 16,5 0-3-16,0 0-2 0,0 0 11 15,6 0-14-15,-2 0 4 0,-2 0-6 0,9-1 4 16,-4 1-4-16,7 0-3 0,-5-4 7 16,6 4 0-16,-2 0-9 0,-2-3 6 15,0 2 3-15,-1-3-2 0,-1 2-8 0,-9-4-2 16,-1 5-15-16,-1-5-5 16,-8-2-19-16,3 3-31 0,-8 1-18 0,0-1-19 15,-6-3-142-15,-3 0-220 0,-6 8-6 16,7-15 250-16,-7 15 52 0</inkml:trace>
  <inkml:trace contextRef="#ctx0" brushRef="#br0" timeOffset="204754.53">21776 10765 1142 0,'0'0'121'0,"0"0"19"16,-3-13 11-16,3 13 1 0,0 0-2 16,0 0-16-16,-6-14-17 0,6 14-17 15,0 0-4-15,0 0-6 0,0 0-9 16,0 0 0-16,13-9-9 0,-13 9-5 16,0 0-8-16,23 0 1 0,-23 0-6 0,30 6-4 15,-9-3-5-15,0 3-3 0,6-1-2 16,-1 3-6-16,8 0 0 0,5-1-7 0,-3 2 3 15,3 3-5-15,1-3-3 0,0 2-1 16,1-1-5-16,-2 1-5 0,-2-2 3 16,5 0-18-16,-7-1-15 0,-7 1-24 0,-2-1-25 15,2-1-14-15,-9-5-40 16,-4 4-28-16,0-5-26 0,-15-1-89 0,18 0-205 0,-18 0-32 16,0 0 129-16,0 0 97 15</inkml:trace>
  <inkml:trace contextRef="#ctx0" brushRef="#br0" timeOffset="205420.85">22022 12186 1249 0,'3'7'2'16,"-3"-7"27"-16,0 0 6 0,6 7 22 15,-6-7 5-15,0 0 11 0,0 0 12 16,0 0 3-16,0 0 1 0,10 8-2 0,-10-8-6 16,0 0-11-16,0 0 2 0,0 0-10 15,0 0-11-15,0 0-5 0,0 0-9 0,0 0 4 16,0 0-7-16,0 0-9 0,-26-28 8 15,26 28-6-15,-12-9-3 0,4 3-5 16,8 6-2-16,-16-11-5 0,4 5 1 0,5 0-1 16,-2-1 2-16,-7 1-3 0,5 1-1 15,-2 1 1-15,-2-2-2 0,-2 5-5 0,4-3-2 16,13 4 1-16,-30-2 0 16,19 2-1-16,11 0 2 0,-30 2-5 15,17 3-2-15,-2-2 2 0,0 2 4 0,6 2-5 16,-2-1 5-16,-1 1 0 0,1 1-2 15,2 1 1-15,1-1-3 0,0 3 4 0,5 0 1 16,-3 0 1-16,4 1 11 0,2-12 14 16,2 26 6-16,4-11 6 0,5 4-3 0,-1-4 9 15,8 4 4-15,6-1-2 0,6 1-2 16,0-2-1-16,6 0-2 0,-3-6-7 16,5 2-8-16,-4-1-1 0,0-3-19 0,-6-4-24 15,1-1-36-15,-10 0-35 16,8-4-58-16,-6 0-60 0,-1-6-176 0,-3 1-98 15,1-2-16-15,-2-1 127 0,-2-1 102 16</inkml:trace>
  <inkml:trace contextRef="#ctx0" brushRef="#br0" timeOffset="205620.65">22472 12200 1609 0,'0'0'80'0,"0"0"17"0,0 0-11 0,0 0-10 16,0 0-10-16,0 0-9 0,0 0 0 0,0 0-29 16,0 0-22-16,0 0-38 15,0 0-35-15,20 8-39 0,-20-8-116 0,0 0-212 16,10 8-47-16,-10-8 246 0,0 0 36 16</inkml:trace>
  <inkml:trace contextRef="#ctx0" brushRef="#br0" timeOffset="206188.58">22372 12306 966 0,'0'0'59'0,"-14"5"-23"15,14-5 22-15,0 0-23 0,0 0-12 16,0 0-1-16,-10 4 4 0,10-4 3 0,0 0 9 16,0 0-21-16,0 0 14 0,0 0-20 15,0 0 6-15,0 0 3 0,0 0-2 16,30 13-6-16,-30-13-9 0,13 2-4 0,-13-2 13 15,13 2-15-15,-13-2 22 0,17 4-1 16,-17-4-1-16,0 0-5 0,19 2-4 16,-19-2 0-16,13 0 12 0,-13 0 7 0,0 0-8 15,0 0 11-15,25-2 6 0,-25 2 4 16,0 0 10-16,0 0-7 0,14-4 2 0,-14 4-2 16,0 0-3-16,0 0-11 0,0 0-1 15,0 0 0-15,17 4-6 16,-17-4 0-16,0 0-3 0,0 15-4 0,0-15 5 15,-3 22-2-15,-3-3 1 0,2-4-4 16,-2 9-2-16,1 4 15 0,-2 6-1 0,-2 4 4 16,-5 3 4-16,7 0 0 0,-4-2 0 15,-1 3-11-15,3-5 7 0,-3 3-6 16,3-4-4-16,-4-7 0 0,6 0-1 0,-3-1-1 16,1-6-5-16,1-1-1 0,-2-6 8 15,3-1-8-15,0 0 4 0,1-5 4 0,-2 3-4 16,8-12 0-16,-9 9-7 0,9-9 1 15,-11 4-4-15,11-4 0 0,0 0 6 0,0 0-8 16,-19-19 4-16,15 6-1 0,1-3 7 16,-4 2-6-16,0-5 10 15,4 2 21-15,3-2-5 0,-2 2 0 0,2 3-5 16,2-2-2-16,1 1-4 0,5 2-2 16,5 0-8-16,3 0 1 0,0 5-4 0,9-1 0 15,3 2-5-15,5-1-19 0,5 3-27 16,-8-2-44-16,12 4-40 0,-5-3-65 15,-2-5-141-15,-1 4-147 0,-8 0-15 0,3-3 143 16,-5-3 100-16</inkml:trace>
  <inkml:trace contextRef="#ctx0" brushRef="#br0" timeOffset="209355.69">21354 11848 1168 0,'0'24'-9'0,"2"-1"5"16,-2-4 0-16,3-2 1 0,-3 0 7 15,1 0 1-15,-1-3-3 0,2 3 5 0,2 0 7 16,-2-2-3-16,-2-5-8 0,3 4 3 16,-3-1-3-16,0-13 2 0,6 21-5 15,-4-14-2-15,-2-7 4 0,1 14-8 16,-1-14-14-16,2 10 15 0,-2-10-13 0,2 10-2 15,-2-10 0-15,0 0-11 0,0 14-3 16,0-14-4-16,0 0-8 0,-5 11-14 0,5-11-6 16,-9 11-48-16,9-11-120 0,-11 8-42 15,2-3 199-15,9-5 26 0</inkml:trace>
  <inkml:trace contextRef="#ctx0" brushRef="#br0" timeOffset="209872.14">21306 12207 537 0,'0'0'89'16,"0"0"-21"-16,0 0-12 0,0 0-4 15,0 0 15-15,0 0-8 0,0 0-3 0,0 0-9 16,0 0 1-16,28-27-17 0,-19 25-7 16,-9 2 2-16,34-2-6 0,-15 2 2 0,3-4 2 15,8 3-7-15,0-3-3 0,10 4 6 16,1-2 6-16,-2 2 0 0,5 0-3 16,2 2 8-16,-2 3-5 0,2 3 9 0,7 1 7 15,3 2-7-15,4 3-7 0,-4-3 3 16,-4 8-5-16,1-5-3 0,-5 6 9 0,-11-9-18 15,-2 7-2-15,1-2-19 16,-13-7 4-16,-5 4-4 0,-5-2 1 0,-3-2-3 16,-3 3 9-16,-5-5-12 0,-2-7 3 15,0 0-1-15,-15 21 20 0,3-13-14 16,-4-7 11-16,-5 2-9 0,-4-3-10 0,0-4 18 16,-13-4-11-16,-1-4-2 0,3-2 19 15,1-7-3-15,-4-5 3 0,-2-6 11 0,8-3 13 16,5-5-2-16,8 2-5 0,4-1 22 15,5-8-1-15,6 2 3 0,5 4-7 16,9-8 15-16,2 4 2 0,4-9-3 0,12 3 1 16,-4 12-4-16,7 0 3 0,4 7-11 15,-4 11-6-15,2 1-1 0,1 8-2 0,-1 8 4 16,-4 4-3-16,11 4-1 16,-6 8-8-16,-3 4-1 0,0 5-5 0,-3 1-5 15,-7 6 1-15,1 4-1 0,-7 0-2 16,-7-3 1-16,-2 4-3 0,-5-3 0 15,-2 0-3-15,-1 4 0 0,-2 0-3 0,-2-5 2 16,-8 0-2-16,0-1-7 0,2-3 8 16,-2-5-2-16,-2 1-6 0,4-8-3 0,0 0-18 15,-1-2-14-15,5-3-33 0,4 3-58 16,-4-8-82-16,0 3-253 0,9-6-38 16,-11 8 37-16,11-8 146 0,-12 7 79 15</inkml:trace>
  <inkml:trace contextRef="#ctx0" brushRef="#br0" timeOffset="210272.06">21472 13301 1314 0,'-5'-9'55'0,"1"1"31"16,4 8 13-16,0-20-26 0,0 20 0 16,7-17 2-16,1 6 0 0,2-1 12 15,4 7-8-15,2-7-8 0,2 5-3 0,1 0-1 16,4 3-11-16,-1 0-9 0,0 2-1 16,7-2-8-16,-5 4-1 0,4 4 1 0,1 0-7 15,-6 3-1-15,4 1 3 0,-3 3-1 16,1 0-1-16,-4 6 5 0,0-2-4 15,-1 6-2-15,-4-4 2 0,-1 6-3 0,-4 1-1 16,5-2-7-16,-9-1-2 0,-3 2 2 16,-1-1-5-16,-1-3 4 0,-2 3-3 0,0-3-3 15,-2 2-6-15,1-1-7 16,-1-2-14-16,-4 2-26 0,3 0-35 0,-5-7-28 16,0 3-48-16,5-6-83 0,-5-2-153 15,5-2-116-15,3-6 108 0,0 0 351 16</inkml:trace>
  <inkml:trace contextRef="#ctx0" brushRef="#br0" timeOffset="210488.56">22067 13444 1403 0,'8'-8'51'0,"-8"8"16"16,3-11 27-16,-3 11 9 0,0 0 9 0,0 0-7 16,6-12-17-16,-6 12-8 15,0 0-7-15,0 0-5 0,0 0-10 0,0 0-3 16,-39 8-6-16,21 0 2 0,-5 1-9 15,0 2-6-15,-5 1-6 0,-4 5 0 16,-2-6-1-16,4 6-1 0,-3-4-7 0,-6-2-5 16,6 2-6-16,3 0-8 0,0-1-22 15,1-1-36-15,8-2-51 0,1-3-36 0,1 0-95 16,5-6-224-16,14 0-27 0,-18 0 159 16,18 0 93-16</inkml:trace>
  <inkml:trace contextRef="#ctx0" brushRef="#br0" timeOffset="210673.25">22324 13337 1629 0,'16'-2'129'0,"-4"-2"-8"0,-12 4-23 16,9-2-10-16,-9 2-12 0,0 0-12 16,0 0-22-16,0 0-14 0,0 0-28 0,0 0-27 15,21 8-50-15,-21-8-74 0,0 0-163 16,-2 13-177-16,2-13-10 0,0 0 273 0,-15 26 61 15</inkml:trace>
  <inkml:trace contextRef="#ctx0" brushRef="#br0" timeOffset="211138">22198 13556 820 0,'-12'2'40'0,"12"-2"-8"0,0 0 4 16,0 0-5-16,0 0 1 0,0 0 10 0,0 0-15 15,0 0 1-15,0 0-4 0,0 0-11 16,39 10 7-16,-39-10-8 0,20 0-3 0,-8 4 7 16,-12-4-13-16,28 1 6 0,-17-1 6 15,-11 0-13-15,24 4 12 0,-24-4-7 16,20 0-2-16,-20 0 10 0,18 0-4 0,-18 0-2 16,0 0-1-16,20 0-5 0,-20 0 3 15,0 0-4-15,13 5-7 0,-13-5 1 16,0 0 20-16,7 10-11 0,-7-10-2 15,0 21 20-15,-3-5-11 0,-4 5 1 16,-1 1 21-16,-2 9-5 0,-2 4 6 0,1 5 4 16,-7-3-9-16,4 3 18 0,-5-3 0 15,1 2 4-15,4 1 15 0,-5-3 3 0,1 3-6 16,4-10-16-16,-6 5-5 0,3-7-5 16,-1-5-2-16,2-3 7 0,0-3-1 15,2-4 6-15,-2-3 1 0,7-3 2 0,-3-1 13 16,0-2-4-16,12-4 3 0,0 0 1 15,-20-10-12-15,20 10 2 0,-7-17-8 0,7 8-3 16,0 9-7-16,5-28-8 16,0 11-1-16,8-5 2 0,3 3-4 0,0-4-12 15,3 6-4-15,4-1-17 0,-1 6-27 16,0-1-30-16,1-2-37 0,4 7-49 16,-4-5-57-16,0 4-152 0,-4 2-134 0,-1-1 103 15,0-1 353-15</inkml:trace>
  <inkml:trace contextRef="#ctx0" brushRef="#br0" timeOffset="-147330.83">16980 9803 434 0,'-6'-58'54'0,"-1"-8"-21"0,0 0 16 16,-3-5 12-16,1 0-23 0,3-4-2 16,1 0-5-16,-4-1-4 0,2 2-4 15,2-4 2-15,1 2-1 0,2 4-5 16,0 1-1-16,2 11-1 0,6-9-12 0,3 4-7 16,3-7-5-16,-3 1-16 0,5 5 10 15,4-3-16-15,-4 5-23 0,4 4-4 0,-1 4 4 16,-4 14-17-16,1 0-136 0,2 4 72 15,-5 2 46-15</inkml:trace>
  <inkml:trace contextRef="#ctx0" brushRef="#br0" timeOffset="-147130.86">17361 7521 335 0,'7'-19'-5'15,"0"2"7"-15,-3 0 3 0,3 2-2 16,-4 2-1-16,4 1-9 0,-1 0 7 15,-3-4 2-15,3 2-2 0,-2 1 8 0,0-2 2 16,0 3-20-16,-4 12 10 0,3-14-10 16,-3 14 12-16,0 0-12 0,0 0-5 0,-19-4-6 15,19 4-4-15,-48 18 9 0,14 1-14 16,-6-2-1-16,-4 5-18 0,-5 2 1 16,-1 1 14-16</inkml:trace>
  <inkml:trace contextRef="#ctx0" brushRef="#br0" timeOffset="-146845.71">13787 8445 158 0,'-44'-2'3'0,"4"-2"2"0,-1 3-5 16,-7 1 13-16,-1 1-21 0,-13 7 0 16,3 1-2-16,-3-1-8 0,-1-1-5 0,4 2-3 15,-5 3-4-15,5-3 9 0</inkml:trace>
  <inkml:trace contextRef="#ctx0" brushRef="#br0" timeOffset="-146412.83">11423 8644 99 0,'-32'-6'16'0,"4"3"19"0,-1-5-1 15,1-1-9-15,-4 1 29 16,0-2 2-16,2 0-7 0,0 0-8 15,4 1 2-15,-2-3-17 0,4 3-8 0,-2-3 0 16,5 3 12-16,-4-4-19 0,13 6 22 16,-6-6-15-16,4 4-8 0,2-3 8 0,3 1-15 15,0-1 4-15,5-1 1 0,-4 2-4 16,6-6 5-16,0 6-5 0,2-2-4 0,0 13 0 16,2-30 5-16,0 11-6 0,1-1 6 15,6 1-14-15,0-7 11 0,0-2-2 16,-1 1-9-16,7 2-4 0,0-2 8 0,-2 0 0 15,2 9 8-15,0-5-6 0,-4 6-10 16,-1 2-28-16,1 6-10 0,-2-3 13 16,-3 5-18-16,0 4-8 0,1-4 15 15,-7 7-64-15,11-10 39 0</inkml:trace>
  <inkml:trace contextRef="#ctx0" brushRef="#br0" timeOffset="-146362.84">11141 8000 263 0,'0'0'-28'0</inkml:trace>
  <inkml:trace contextRef="#ctx0" brushRef="#br0" timeOffset="-146097.21">11113 7990 268 0,'-28'5'23'16,"7"-1"23"-16,-7 0 13 0,-2 1-10 15,-6-1 22-15,-5 5 9 0,-2-7-14 0,-5 6 6 16,-12-3 2-16,-2 3-8 0,2-1 19 16,-6 1 1-16,8 5-9 0,0-4-14 15,-1 3-3-15,1 2-16 0,2 4 12 0,0 0-21 16,2 3 9-16,3 2-8 16,4 1-10-16,4 2 9 0,5-5-7 0,8 1 3 15,2 1-4-15,0 2-4 0,8 0-9 16,-3 3-14-16,8 0-20 0,0 2 3 0,1 2-1 15,4-2-10-15,1 6-1 0,-1-6-8 16,4 6-17-16,-1-3 7 0,3 3-2 16,2-2-1-16,1-2-3 0,-1-1-4 0,0-4 9 15,2 1-11-15,-4-2-6 0,4-5 2 16,4-2 0-16,-4 1 9 0,0-1 9 0,2-3-4 16,0 1 1-16,-2 1-19 0,1-4-10 15,3-1 21-15,-2 1-113 0,1-7 59 16</inkml:trace>
  <inkml:trace contextRef="#ctx0" brushRef="#br0" timeOffset="-144830.65">10090 9203 434 0,'0'0'-23'15,"0"0"11"-15,0 0 45 0,0 0-10 0,-19-30 5 16,19 30-2-16,-13-14-1 0,5 7-2 16,-3 0-15-16,2-3 10 0,-3 3 23 15,3-7-10-15,0 1-4 0,-3 0-2 16,1-2-11-16,-2 0 1 0,5-1 6 0,-5-4-1 16,0 0-7-16,5-1-4 0,-4 2 0 15,2-5-11-15,-3 0 11 0,2 0 3 16,1-1-3-16,-3 2-12 0,-1-1-1 0,4 6 20 15,-3-3-7-15,1 2 0 0,-2-2 13 16,3 6 3-16,-5 1-12 0,2 2-10 0,2-5 12 16,-3 6-8-16,0-2 7 0,0 0-17 15,-4 0-6-15,3 3 14 0,-9-1 1 16,4 1-6-16,0 5 16 0,-2 0-13 16,-2 1-3-16,0 4 0 0,-3-4 13 15,0 8-15-15,0-3 15 0,-4 2-20 0,4 2 16 16,-2 0-8-16,-6 3-4 0,3 2 1 15,-5 0 11-15,5 4-7 0,-5-3-8 0,-2 6 5 16,-2 2-21-16,-1 3 9 0,-3 1 4 16,11-5 0-16,1 1-5 0,2 2 3 15,2 1-1-15,0 1-1 0,0 3-5 0,2-2 14 16,2 3-3-16,3 1 0 0,1 0-6 16,5 0 28-16,2-4-22 0,2 1-1 0,2 7 10 15,5-4-4-15,0 2-7 0,0 0 8 16,6-2 11-16,0 2-8 0,0 4 2 15,2 1 3-15,2 1-7 0,-2 0 2 16,2-1 0-16,-2 1-1 0,2 0-1 16,-1-2 0-16,5-3 4 0,-1 1-6 0,-1 0 0 15,3-4 6-15,-1 2 5 0,4-4-9 16,-2 2 0-16,9 0 11 0,0 1-8 0,2-5 8 16,-3-2-2-16,6 3-20 0,1-8 10 15,1 3 1-15,3-5 9 0,-1 1-9 0,4-5-4 16,1-2 8-16,3 3-10 0,3-9 13 15,5-1-3-15,2 3 0 0,5-5 10 16,11-1-12-16,3-5 0 0,1-1-1 0,1 3-4 16,7-6-8-16,2-1 9 15,3-4 8-15,-6 0-8 0,2 2 2 0,-5-4 7 16,-3 2-2-16,-5 0 4 0,-4-1-5 16,-1-4 7-16,-6 0-18 0,-1-1 3 0,-2-1 0 15,-3-1 3-15,-4-1-1 0,-5-1 5 16,-8 1-8-16,2-4-2 0,-5 0 1 15,1-2-1-15,-9-4 14 0,1 0-8 0,-2-2-5 16,-5 3-3-16,1-8 4 0,-1 1 7 16,-1 1-1-16,-2-2-2 0,4-3-5 0,0 2 6 15,-3-2-7-15,5-1 3 16,-1-3-5-16,2 1 8 0,-4 2-5 0,5-2-1 16,-7 3 0-16,2 6 5 0,-8-4-2 15,2 6-10-15,-2 1 12 0,-3 5-12 16,0 0 10-16,-1-4 1 0,-4 0-1 0,1 3 6 15,-5-1-11-15,0 2 9 0,-3 2-6 16,-2-4 10-16,-5 2 3 0,-6 2 2 0,2 7 0 16,-6 0 13-16,-6 2-15 0,-2 2 2 15,-3 5-4-15,0-1 1 0,-2-1-13 16,0 7 19-16,-5-1-15 0,4 3 1 0,-2 1 4 16,-6 0 3-16,8 2-5 15,-2 2-4-15,0 0 12 0,3 2-7 0,-2 4 1 16,-2-1 4-16,5 3-5 0,2-1 1 15,-6 1 4-15,0 1-3 0,-7 4-6 0,2 1 3 16,-7-5 5-16,1 4-5 0,3 0-5 16,-2 0 6-16,5 2-2 0,1 1-3 15,8-6 2-15,0 2 2 0,1 1-9 0,1-2 6 16,4 0-5-16,-4 2 3 0,0 0 5 16,-2 3 0-16,4-3-9 0,-5 2 7 0,-2 2-9 15,-4 3 8-15,9-5 8 0,-4 6 6 16,0 1-15-16,-2 4-1 0,4 1 10 0,-1 3 1 15,1 0-17-15,2 4 6 0,-1 3 1 16,7 1 0-16,-1 1 13 0,2 4-12 16,6 4 10-16,1 5-3 0,3 1-3 15,3 3 8-15,10 4-3 0,2-7-4 16,7 1 5-16,2 0 7 0,7 12-5 0,3-4-5 16,8-2-2-16,2 2-2 0,8-4-15 15,2-2-21-15,4 1 4 0,5-7-20 0,6 1-24 16,15 1-32-16,-6-16-284 0,19 7 318 15,-13-11 26-15</inkml:trace>
  <inkml:trace contextRef="#ctx0" brushRef="#br0" timeOffset="-87582.59">6289 13000 79 0,'-23'7'240'16,"1"3"-27"-16,-6 8-27 0,-2 5-62 16,-9 10-13-16,0 10-6 0,2 2-4 15,5 4-2-15,4-4-17 0,8-5 4 0,5-5-14 16,-3 1-3-16,9 0-4 0,-5 1-10 15,8-5-15-15,0 2 16 0,0 1-15 0,5 1-9 16,-1-1-2-16,4 1 1 0,-2-1-9 16,3-1-5-16,3 2-12 0,-2-6 1 15,3 0 5-15,3-2-3 0,-3 0 1 16,5-1-15-16,-1-3 1 0,-2-2 1 0,1-1-5 16,-3 5-2-16,0-3-3 0,-1-1-6 15,-1 1-5-15,2-1 13 0,-7 5-18 16,-7 5-3-16,0-3-6 0,-2 0 8 0,3-11-1 15,5 3 11-15,-5-2-2 0,6 1 7 16,0-3 4-16,4 4 1 0,-2 5-13 16,1-3-12-16,1-1-5 0,3-2-7 0,0-3 0 15,3 2-4-15,-1-7 15 0,1-1 17 16,1 0-14-16,-2-7 7 0,-9-4 4 0,18 2 7 16,-18-2-8-16,0 0 7 15,20-12-12-15,-15 1-39 0,2-2-58 16,-4-4-153-16,3-6-385 0,-3-10 653 0,-3-3 4 15</inkml:trace>
  <inkml:trace contextRef="#ctx0" brushRef="#br0" timeOffset="-87417.06">4685 13407 25 0</inkml:trace>
  <inkml:trace contextRef="#ctx0" brushRef="#br0" timeOffset="-87403.47">4645 13352 23 0,'-18'-23'-6'15,"6"1"1"-15</inkml:trace>
  <inkml:trace contextRef="#ctx0" brushRef="#br0" timeOffset="-86466.12">4539 13172 214 0,'-15'-24'98'0,"6"5"12"16,-2 2 18-16,1 0 0 0,3 8-16 15,-3-5 30-15,5 1-4 0,5 13-29 0,-15-14-8 16,15 14 0-16,-8-14 5 0,8 14-9 15,-9-9-20-15,9 9-11 0,0 0-1 16,0 0-8-16,0 0 0 0,0 0-11 0,0 0 12 16,0 0-7-16,-28 28-1 0,26-13-11 15,2 0-3-15,0-15 0 0,7 36-1 16,0-16-3-16,0 2-6 0,0-1 0 0,7 2 0 16,-2-2-1-16,-3-3-2 15,5-3-2-15,-1-3-1 0,1 2 0 0,-4-4-7 16,5-2 4-16,-3-3-5 0,1-1 6 15,-13-4-2-15,26-2-7 0,-7 0-3 16,-1-7 7-16,5-3-6 0,3-8 2 0,3-1-6 16,-1-2 1-16,2-3 3 0,-5 2 4 15,5 2-11-15,0-5 6 0,-3 5 2 0,-1-1 0 16,1-1-4-16,-5 7-7 0,-2 4 2 16,-2 0 1-16,1 5 7 0,-1 1-14 15,-1 1 7-15,-17 6-12 0,28-4 12 16,-9 4-15-16,-19 0 15 0,33 2-11 0,-14 4 11 15,0-4 4-15,1 4-5 0,1-5 0 16,4 5 3-16,-1 0-1 0,0-5 7 16,3 5-1-16,-3-4-3 0,6-2 1 15,-5 0 4-15,5 0-5 0,2-2 1 0,7-4 2 16,-6-1-6-16,6 0 6 0,-3-5-1 16,8 1 2-16,7-8-1 0,-3-1 3 15,5-3-2-15,-1-3-4 0,4-2 1 0,-2-2-2 16,1-2 2-16,1 0-2 0,-2 2 3 15,2 0-2-15,1 2-8 0,-4-3 9 0,-1 6 5 16,-3 2-4-16,0 2-2 16,-10 7-7-16,-2-2 11 0,-1 5-4 15,0 2-4-15,-2 0 3 0,-6 3-1 0,-3 0-3 16,0 5 0-16,0 1 5 0,-3 0-2 16,2 1-2-16,0-1 7 0,3 6-5 0,-1-4 6 15,2 3-5-15,3-3 2 0,-3 0 4 16,5 2-5-16,10-2 2 0,3-2-5 15,2 0 1-15,8-2 5 0,8-2 1 0,3 2 4 16,0-1 1-16,0-1-3 0,2 2 1 16,0 2-2-16,-1 0-9 0,-2-2 0 0,1-2-8 15,-1-1-4-15,1 1-6 16,0-6 3-16,4 1-2 0,-2-4-1 0,0 1 5 16,2-2 0-16,1 2 4 0,-7 5 0 15,4 2-3-15,-3 5 5 0,-8 3-6 16,2 4 0-16,-5 3 8 0,-5 8 4 0,-3 3 2 15,-8-8-4-15,3 14-1 0,-10-7 0 16,5 9 11-16,-7-7 10 0,4 2 4 16,-4-3 4-16,7 7 0 0,-5-7-4 0,2 3 5 15,-1-5-3-15,6-2 2 0,0-3-4 16,2-2-6-16,10 1 0 0,-7-7 0 0,7-5-6 16,11 1 0-16,5-5-5 15,4-7-4-15,7-1-9 0,15-9-19 0,3-1 1 16,-1-3-10-16,1-3-11 0,-1 2-2 15,-6 0 0-15,-3-2 12 0,-19 5-5 16,1 1-1-16,-6-1 12 0,-2 3 9 0,-4-6-15 16,-1 5 8-16,-6-2-2 0,-1-1-1 15,-1 2 16-15,-6 1-2 0,-3 3-7 16,-3-2 9-16,-3 2-12 0,0 2-3 0,-2-4-8 16,-9 10-14-16,0-4-10 0,-3 2-26 15,-1 3-31-15,-1-1-96 0,7-4-206 0,-5 3-75 16,1 1 267-16,4-3 47 0</inkml:trace>
  <inkml:trace contextRef="#ctx0" brushRef="#br0" timeOffset="-85800.73">12060 12109 950 0,'0'0'27'0,"9"5"2"15,-9-5 1-15,4 13-1 0,-4-13 0 0,4 18-9 16,-4-18 3-16,3 22 3 0,3-5 6 16,-2-2 10-16,6 3 1 0,-3 3 9 15,8 2 0-15,0 1 2 0,9 2 3 0,3-1 2 16,3-3-7-16,9 8 2 16,4-4-8-16,0 2-2 0,4-3-7 0,2-3-8 15,4 5-2-15,2-5 0 0,2-2 4 16,1 1-6-16,-2-4-11 0,8 2-2 0,-4-4 0 15,4 2-3-15,-4-8 4 0,3 0-4 16,3 3 4-16,-3-5-9 0,3 1 10 16,-2-4-4-16,4 1 3 0,-3 1 7 0,3-4-3 15,-3 2 9-15,3 0-1 0,-7 1 10 16,3 2 12-16,-6-1 0 0,2 4-13 0,-3-4 4 16,-4 6 0-16,-11-3-1 0,8 5-3 15,-1 0 3-15,-7 0-13 16,-2 1 6-16,0 0 5 0,1-2 4 0,-1 0-3 15,0 2-3-15,9 0 0 0,-1 2 1 16,-4-4-7-16,6 0 1 0,1 0 1 0,3-4-10 16,3 3 2-16,-1-5-3 0,1-3-3 15,5 0-2-15,0-2-1 0,0-2 9 0,3 0-8 16,-10-2-7-16,5-2-3 0,-2-3 2 16,0 3 0-16,-1-4-1 0,3-3-2 15,-5 1-4-15,2 0 6 0,-1 0-5 0,1-3 4 16,-3 0-1-16,-1 4-6 0,1-1-1 15,-9-1 0-15,0 4 5 0,0 0-4 0,2 2 4 16,-5 1-5-16,0 3 1 0,-4 1 2 16,-1 1 0-16,1 3-1 15,1 4-2-15,-3 1 5 0,-1 0-1 0,1 5 1 16,2-1-2-16,-1-2-3 0,0 2 5 16,6-2-1-16,6 4-2 0,4-2 1 0,5-1-6 15,-2 3 4-15,4-4-5 0,4-1 3 16,-4-3 2-16,10 4-9 0,1-4-2 15,-4 3 2-15,0 1 3 0,3-2-3 0,-6 3 2 16,0-1-9-16,-4 2 4 0,3-1-1 16,-2-3 7-16</inkml:trace>
  <inkml:trace contextRef="#ctx0" brushRef="#br0" timeOffset="-79350.82">7301 14730 3994 0,'0'0'254'16,"0"0"-2"-16,36-7-14 0,-36 7-13 16,0 0-19-16,0 0-2 0,0 0 7 15,19-10-14-15,-19 10 2 0,0 0-3 0,0 0 4 16,9-11-8-16,-9 11-9 0,0 0-4 16,12-11-21-16,-12 11-14 0,11-12-15 0,-11 12-13 15,11-7-33-15,-11 7-55 0,0 0-1 16,15-14-9-16,-15 14-6 15,13-7-16-15,-4 4-13 0,3-3-11 0,-12 6-9 16,21-11-84-16,-12 7-42 0,3-2-26 16,-2 1-23-16,-10 5-19 0,22-8-11 0,-12 3 3 15,-10 5 1-15,17-4 8 0,-6-2-15 16,2 4-7-16,-13 2 18 0,17-11 24 0,-17 11 18 16,19-2 21-16,-19 2 16 0,17-6 12 15,-17 6 13-15,13-5 17 0,-13 5 14 16,0 0 23-16,0 0 25 0,19 4 18 0,-19-4 11 15,11 9 10-15,-11-9 11 16,3 13 4-16,-1-6 4 0,-2-7 4 0,9 20 0 0,-6-9-3 16,-1 0 0-16,2 2-1 15,-1-2-2-15,4 2 2 0,1-1-12 0,-5-1-12 16,4 0-23-16,-7-11-13 0,9 10-31 16,-9-10-34-16,11 5-68 0,-11-5-101 15,0 0-131-15,0 0-50 0,0 0-78 0,15-18 175 16</inkml:trace>
  <inkml:trace contextRef="#ctx0" brushRef="#br0" timeOffset="-79017.11">8068 13700 1629 0,'13'-7'-23'0,"-1"0"21"0,-1 1 41 0,-2-2 1 15,-9 8 17-15,19-7 18 0,-10 1 14 16,-9 6-2-16,15-7 0 0,-7 5-6 0,-8 2-2 15,15-8-13-15,-15 8-2 16,13-5-13-16,-13 5-15 0,9-8-55 0,-9 8-60 16,12-9-59-16,-7 3-105 0,1-3-239 15,-3 0 13-15,-3 9 185 0,9-17 54 16</inkml:trace>
  <inkml:trace contextRef="#ctx0" brushRef="#br0" timeOffset="-70568.68">5472 15300 3465 0,'-14'-6'-13'0,"14"6"78"0,-16-1 26 15,16 1 1-15,0 0-9 0,0 0-1 0,0 0 13 16,0 0 0-16,-21-6-9 0,21 6-8 16,0 0-1-16,0 0-3 0,0 0-8 15,0 0 0-15,0 0-9 0,0 0-1 0,0 0-11 16,0 0-4-16,0 0-4 0,0 0-2 16,0 0 3-16,-18-4-19 0,18 4-15 15,0 0-35-15,0 0-31 0,0 0-35 0,0 0-52 16,0 0-63-16,0 0-60 15,28-21-78-15,-28 21-184 0,12-7-1 0,-12 7-156 16,9-11-181-16</inkml:trace>
  <inkml:trace contextRef="#ctx0" brushRef="#br0" timeOffset="-70101.62">5362 15399 2405 0,'-9'4'21'15,"0"6"38"-15,-1-3 23 0,10-7 18 16,0 0 19-16,-11 11 10 0,11-11 11 15,0 0 3-15,0 0-14 0,0 0-11 0,-13 12 2 16,13-12 6-16,0 0-6 16,0 0-2-16,0 0-17 0,0 0-5 0,0 0 7 15,-8 11 1-15,8-11 16 0,0 0 11 16,0 0-1-16,0 0 3 0,16 22 5 16,-16-22 8-16,16 10 1 0,0-5-1 0,-16-5-10 15,37 2-8-15,-11-2-13 0,6-2-4 16,7-9-9-16,7-2-7 0,6-4-6 0,2-3-5 15,1-3-13-15,7-5-2 0,0-2-7 16,-2-4 1-16,12-7 2 0,-2-6-3 16,1-4-3-16,2-7-9 0,-4-4-4 0,7-3-2 15,-7-10-4-15,4-4-6 0,-3-3-5 16,-3-8-4-16,2-8 3 0,-5 3-7 0,1 2-2 16,-3 0-3-16,-5 3 2 15,-4 4-6-15,-5 5-5 0,-5 2 2 0,-11 15 3 16,-5 1 0-16,1 5-2 0,-6 5-8 15,-3 0 8-15,-6 11-6 0,0 2 0 16,-2 4 9-16,-5 2-7 0,4 6-3 0,-7 6-3 16,1 1 0-16,-2 5-13 0,-1-4-14 15,5 11-20-15,-4-4-31 0,-2 13-37 0,2-19-37 16,-2 19-57-16,0-11-78 0,0 11-57 16,-4-13-63-16,4 13-234 0,-9-11-2 15,9 11 68-15,-7-10-433 0,-2 3-626 16</inkml:trace>
  <inkml:trace contextRef="#ctx0" brushRef="#br0" timeOffset="-69785.21">6877 13371 3591 0,'-14'0'-30'0,"14"0"37"0,-27 0 25 0,27 0 20 15,-15 0 14-15,15 0 23 0,0 0-7 16,0 0-7-16,-15-4-5 0,15 4-5 15,0 0-9-15,0 0 6 0,0 0-11 0,0 0 10 16,62-2-5-16,-30 2-2 0,0-2 9 16,3 2-4-16,-3-4-7 0,2 3 0 15,-2 1 8-15,-1 0 13 0,-8 0-2 16,4 0 1-16,-6-3 2 0,-21 3 5 0,39 3-11 16,-27-3-4-16,-12 0-6 0,27 1-7 15,-27-1-4-15,23 8-2 0,-14 1 0 16,2 1-9-16,-3 3-4 0,-3 4-14 0,1-2-29 15,-5 9-56-15,1 0-64 0,-4 3-78 16,2 3-91-16,-7 2-129 0,4 1-167 0,-3-3 68 16,-6-2-393-16,3 0-416 0</inkml:trace>
  <inkml:trace contextRef="#ctx0" brushRef="#br0" timeOffset="-67418.09">13056 11893 2661 0,'-9'2'-120'16,"9"-2"23"-16,-12 5-9 0,12-5 26 0,0 0 20 15,0 0 12-15,-17 3-3 0,17-3 4 16,0 0 3-16,0 0 0 0,0 0 6 15,0 0-2-15,0 0-33 0,0 0-37 0,0 0-93 16,0 0-255-16,0 0-65 0,0 0 344 16,0 0 61-16</inkml:trace>
  <inkml:trace contextRef="#ctx0" brushRef="#br0" timeOffset="-67068.62">12515 12065 745 0,'-16'0'66'0,"0"0"4"16,16 0 1-16,-21 4 4 0,21-4-3 16,-25 2-28-16,25-2 8 0,-21 6-32 0,8-4 22 15,0 3-19-15,2-1-8 0,-5 1-32 16,4-2-53-16,12-3-267 0,-27 4-207 15,27-4 431-15,-20 1 39 0</inkml:trace>
  <inkml:trace contextRef="#ctx0" brushRef="#br0" timeOffset="-66717.12">12594 11814 202 0,'21'-7'84'0,"-1"1"11"0,1 5-11 15,0-3-10-15,1 1-7 0,1 2-15 16,0-3-16-16,1 4-7 0,2-2 3 16,-2 2-19-16,3 0 9 0,3 0 3 15,-6 2-13-15,1-2 1 0,-2 4-29 16,-2-4-65-16,2-4-217 0,-5 2 144 0,-1 2 54 15</inkml:trace>
  <inkml:trace contextRef="#ctx0" brushRef="#br0" timeOffset="-66418.31">13646 11181 148 0,'7'-8'41'0,"-7"8"15"15,14-9-15-15,-14 9-3 0,9-6 1 16,-9 6-14-16,16-2-4 0,-16 2-54 0,14-4-93 16,-14 4-119-16,18-1 242 0</inkml:trace>
  <inkml:trace contextRef="#ctx0" brushRef="#br0" timeOffset="-65918.49">14337 11385 40 0,'9'4'77'16,"2"3"8"-16,1-1-6 0,-12-6 10 15,12 8-27-15,-3-5 2 0,-9-3-8 0,0 0-12 16,27 4-3-16,-27-4-4 0,19 4-11 15,-19-4-1-15,24-4 2 0,-11 2-11 0,0-3 2 16,1 2-5-16,-5-2 10 0,2-1-5 16,0-1 22-16,-3-3-6 0,1-3 5 15,-3 4 1-15,0-4-6 0,-3 0 4 0,1-2-2 16,-2-1-15-16,-2 3 8 0,-2-3-1 16,2 3-7-16,-4 0-1 0,2-4-2 0,1 2-4 15,-3-2 0-15,2 5-3 0,-1-1-8 16,3 13-3-16,-1-20 9 0,-1 12-9 15,2 8 6-15,0 0-1 0,-6-15-5 16,6 15 11-16,0 0-10 0,0 0 2 16,0 0-10-16,0 0 13 0,0 0 1 0,0 0-3 15,0 0 0-15,0 0 7 0,-5 53-2 16,7-34-4-16,1 3-11 0,-1 4-5 0,4-2 17 16,-5 3-6-16,6-3 0 0,-4-2-5 15,5 5 10-15,1 3 4 0,-3-2-6 16,1-6-6-16,1 3 2 0,-3-6-2 0,2 1-5 15,3-1-24-15,-2-4 1 0,-5-2-23 16,1-4-21-16,0-1-111 0,-4-8-120 16,0 0-302-16,8 10 590 0,-8-10 5 15</inkml:trace>
  <inkml:trace contextRef="#ctx0" brushRef="#br0" timeOffset="-65585.35">14561 11314 383 0,'-5'-11'77'16,"5"11"-10"-16,-14-13-3 0,9 5-18 16,5 8-1-16,-17-6-9 0,6 2-9 15,11 4 14-15,-25-5-25 0,11 9 8 0,14-4 1 16,-38 1-9-16,23 5-2 0,-10-2-1 16,3 4 0-16,-6 2-4 0,2 4 3 15,-4 3-3-15,-6 1-12 0,6 5 19 16,-2 1-18-16,-8 8 9 0,3-4 17 0,0 4-14 15,-1 2-8-15,5 2 2 0,-4-1 16 16,4 1-11-16,1 1-2 0,4 3 13 16,2-8-10-16,2 1-4 0,3 3-12 0,0-1 21 15,3-1-15-15,0-2 3 0,4-2 1 16,2-2 5-16,5-5-4 0,-1 1-6 0,3-7 8 16,1 1-5-16,1-2-19 0,1-3-10 15,2-4-41-15,0-9-130 0,0 0-273 16,-5 14 359-16,5-14 38 0</inkml:trace>
  <inkml:trace contextRef="#ctx0" brushRef="#br0" timeOffset="-65385.06">13650 11580 220 0,'0'0'158'0,"0"0"21"0,0 0-42 16,0 0-16-16,30 28 16 0,-18-13-22 15,-1 10 1-15,1-1-31 0,4 6-2 16,2 2-16-16,-1-6 1 0,2 7-3 0,0-2-9 16,0-1-40-16,-5 0-42 0,2-7-27 15,-4-5-74-15,2-5-168 0,-5-3-175 16,0-6 247-16,-2 1 75 0</inkml:trace>
  <inkml:trace contextRef="#ctx0" brushRef="#br0" timeOffset="-65184.82">14058 11608 851 0,'0'0'81'0,"-35"13"-9"0,18-3 12 16,-7 7-3-16,-3 0-7 0,-1 3-5 0,-5 2 3 16,-8 9-24-16,2-4 0 15,-5 4 6-15,1-3-19 0,-1 0 3 0,0 4-10 16,5-4-37-16,7-4-19 0,0-2-43 15,-1-2-102-15,8-4-283 0,0 1-74 16,4-7 405-16,3-1 40 0</inkml:trace>
  <inkml:trace contextRef="#ctx0" brushRef="#br0" timeOffset="-63535.42">13635 15257 1354 0,'-2'13'117'0,"1"-5"7"15,1-8 19-15,-7 16-5 0,7-16-19 16,-5 13-9-16,5-13 9 0,-4 13 8 0,4-13 8 16,-2 10-5-16,2-10-1 0,-2 11-1 15,2-11-2-15,0 0-7 0,0 0-5 16,0 17-25-16,0-17-14 0,0 0-1 0,8 7-8 16,-8-7-8-16,0 0-5 15,15 7-5-15,-15-7-22 0,0 0-14 0,27-7-30 16,-27 7-32-16,20-7-26 0,-3 4-29 15,-4-1-21-15,0-4-20 0,5 2-49 0,-4 5-28 16,-1-5-51-16,4 3-99 0,-4-4-85 16,1 6-5-16,-14 1 266 0</inkml:trace>
  <inkml:trace contextRef="#ctx0" brushRef="#br0" timeOffset="-63352.1">13886 15583 1535 0,'-1'17'14'0,"1"-2"24"15,0-3 15-15,0-12 11 0,0 18 7 0,-2-8 4 16,2-10 0-16,0 13-1 16,0-13-7-16,0 0-5 0,0 17-6 0,0-17-5 15,0 0-13-15,2 12 1 0,-2-12-11 16,0 0-19-16,0 10-12 0,0-10-34 16,0 0-41-16,0 0-41 0,0 0-25 0,0 0-112 15,0 0-130-15,0 0-60 0,0 0 208 16,0 0 18-16</inkml:trace>
  <inkml:trace contextRef="#ctx0" brushRef="#br0" timeOffset="-61818.49">14046 15244 1027 0,'-11'21'67'16,"2"1"21"-16,2-7 22 0,4 2-13 0,1-4 5 15,-2-2 19-15,4-11 13 0,0 18 6 16,0-18-6-16,4 16-4 0,-1-8-7 16,-3-8 8-16,18 5-11 0,-4-1-1 0,4-4-5 15,-2 0-3-15,7-2-15 0,1-4 2 16,8-7-10-16,4 1-9 0,1-4-9 0,5-9-2 16,6-4-5-16,3-7-4 0,1-7 3 15,20-19-2-15,-5-3-3 0,2-14 5 16,-2-7-7-16,5-10-2 0,1 0 4 15,-4-12-6-15,-1-9-7 0,-6 1 4 16,-2-4 4-16,-6 2-9 0,-5-4 10 0,-6 4-8 16,-8 11 1-16,0 0 0 0,-8 12-11 15,-4 19 16-15,-6 13 3 0,-6 5 10 16,3 10 5-16,-9 7-1 0,1 6 28 0,-3 7 6 16,3 0-7-16,-6 5-6 0,0 2 1 15,0 3 0-15,0 5-3 0,0 13-4 0,0-25-9 16,0 25-7-16,-9-16-12 0,9 16-7 15,-25-12-2-15,12 12-6 0,13 0 0 0,-49 5-1 16,17 2-5-16,-7 0-1 0,-1 4-3 16,-2 0-3-16,-8 8-4 0,2-4-1 15,1 4 0-15,-1-1-5 0,0-1-2 16,7-3 2-16,1 0-5 0,-2-1-22 16,4-1-16-16,3-3-28 0,7-1-40 0,-2-2-49 15,10-5-50-15,6-6-96 0,14 5-82 16,-17-10-143-16,13 1-77 0,4 9 66 0,5-25-388 15,7 11-392-15</inkml:trace>
  <inkml:trace contextRef="#ctx0" brushRef="#br0" timeOffset="-61669.36">15030 13112 3266 0,'25'-5'-11'0,"-1"1"25"16,-6 4 27-16,1 0 19 0,-6 0 9 0,4 4-1 16,-2-3 12-16,-1 3-8 0,-14-4-2 0,28 8-15 15,-17-5 2-15,0 5-11 0,2 3-19 16,2-2-20-16,-5 5-34 0,3-1-43 15,1-2-57-15,-4 2-44 0,3 0-69 16,-1-4-284-16,-1-1 28 0,-6-2 40 0,-5-6-48 16,7 10 227-16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1:59:19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20633 17013 3413 0,'12'-45'-103'0,"-2"4"37"0,-1 0 4 0,0-4 22 16,3-4 12-16,5-7 6 0,2-5 8 16,-5-5 4-16,13-2 16 0,-3-3 2 0,5 0-3 15,11-14-3-15,0 1 1 0,5 5 5 16,4 0-9-16,1 4 1 0,7-2-4 16,5 1-2-16,-1 4 6 0,5 1-2 15,-1 0 0-15,5 6-3 0,-2-1-9 0,-1-2-7 16,-1 5-8-16,1 1 0 0,-7-2-24 15,-2 6-4-15,-12 9-32 0,-5 4-11 16,-6 0-48-16,-3 6-17 0,-6-9-60 16,-5 11-202-16,-3 2-65 0,-4-3 151 0,-5 3 103 15</inkml:trace>
  <inkml:trace contextRef="#ctx0" brushRef="#br0" timeOffset="950">16348 9248 3327 0,'2'11'423'0,"4"-4"8"16,-6-7 4-16,1 14 10 0,-1-14-4 0,0 0-64 16,0 0-11-16,0 0-2 0,0 0-23 15,-3-59-3-15,6 24-61 0,1-13-185 0,12-11-7 16,3-14-6-16,4-4-12 0,13-21-7 16,4 1-5-16,4-2-6 0,7-7-4 15,1 1-2-15,5 2-5 0,-5-2-25 0,1 0-13 16,1 2 0-16,0 4 0 0,-1-1 0 15,-5 3 0-15,1 7 0 0,1 0 0 0,-2 3 0 16,-4 7 0-16,-2 3 0 0,-8 11 0 16,-2 7 0-16,-6-3 0 0,4 2 0 0,-3 6 0 15,-5-1 0-15,-5 4 0 0,2 8 0 16,-10 4 0-16,4-1 0 0,0 3 0 16,-5 7 0-16,1 2 0 0,-3-1 0 15,-1 5 0-15,3 2 0 0,-3-1 0 0,1 1 0 16,-3 6 0-16,2-2 0 0,-1 3 0 15,-1 2 0-15,1 0 0 0,-2 3 0 0,1 1 0 16,-1 0 0-16,0 3 0 0,-2 6 0 16,3-13 0-16,-3 13 0 0,5-11 0 0,-5 11 0 15,4-10 0-15,-4 10 0 0,2-9 0 16,-2 9 0-16,1-13 0 0,-1 13 0 0,2-13 0 16,-2 13 0-16,0-10 0 0,0 10-178 15,0-13-45-15,0 13-145 0,0 0-440 16,0 0 76-16,7-13-912 0,-7 13-1565 15</inkml:trace>
  <inkml:trace contextRef="#ctx0" brushRef="#br0" timeOffset="1450.22">17415 6441 4780 0,'0'0'-123'0,"-17"-6"65"16,17 6 47-16,0 0 39 0,0 0 45 15,-15-13 46-15,15 13 30 0,0 0 10 0,0-26 18 16,0 26 13-16,22-40-12 0,-2 6 10 15,13-7-2-15,5-9-12 0,16-12-1 16,15-6-2-16,7-11 3 0,9-5 17 0,14-2-2 16,28-28 5-16,6-3-12 0,0 1-82 15,2 4-51-15,-6 5-4 0,-20 22-4 16,-9 1-3-16,-3 5-2 0,-1-2-2 16,-10-1-2-16,-6 9 2 0,-4 3 0 0,-11 5 0 15,-5 3 0-15,-17 15 3 0,-1-2 3 16,-7 8-1-16,-3 1-4 0,2 2-1 0,-11 8-22 15,-4-1-12-15,1 3 0 0,-6 7 0 16,0 1 0-16,-1 3 0 0,0-1 0 16,-6 4 0-16,3-1 0 0,-3 4 0 0,3-2 0 15,-3 1 0-15,0 1 0 0,1-2 0 16,-2 2 0-16,1 4 0 0,-1-1-39 0,-1 2-72 16,-5 6-31-16,10-11-31 0,-2 5-85 15,-8 6-564-15,0 0 85 0,22-5 44 0,-11 3-755 16,-11 2-1291-16</inkml:trace>
  <inkml:trace contextRef="#ctx0" brushRef="#br0" timeOffset="1916.79">19825 4132 4452 0,'0'0'-62'0,"0"0"62"0,-18-10 32 16,18 10 44-16,0 0 46 0,0 0 40 15,0 0 16-15,23-27 14 0,-5 18 13 16,9 1 6-16,9-1-25 0,7 6 9 0,17-3 5 15,2 3 15-15,14-2 1 0,3 7-1 16,26 1-5-16,8 1 6 0,7 0-6 0,4 0-65 16,1 5-84-16,12 0-3 0,0 1-1 15,10 1-2-15,0 3-7 0,1-5-2 16,-3 6-6-16,-9-2-1 0,-6 0-3 16,-10-4-8-16,-13 4-3 0,-12 1-3 15,-22-7-2-15,-6 0-1 0,-8-4-1 0,-16 4-1 16,0-5 0-16,-7 3-8 0,-4-1-9 15,-10-4 0-15,1 2 0 0,-7-2 0 0,2 0 0 16,-18 0 0-16,26 0 0 0,-26 0 0 16,25-6 0-16,-16 5 0 0,-9 1-28 15,14-6-44-15,-5 3-32 0,-9 3-35 0,10-8-39 16,-10 8-264-16,0 0-363 0,0 0 80 16,0 0-872-16,0 0-1475 0</inkml:trace>
  <inkml:trace contextRef="#ctx0" brushRef="#br0" timeOffset="2316.84">22791 4472 5172 0,'0'0'-102'15,"-9"13"39"-15,9-13 49 0,-2 13 62 16,2-13 46-16,9 23 37 0,0-1 21 0,15 5 7 15,14 4-19-15,7 12-1 0,21 8 2 16,5 3 5-16,2 6-10 0,7 4 6 0,9 4-10 16,-1 1 3-16,-2 6-14 15,3-2-8-15,-6 1-15 0,-3-5 4 0,-2 2-6 16,1-8-1-16,-3 5 1 0,-4-2-11 16,-4-7-21-16,-1-2-39 0,-14-14 2 15,-2-1 0-15,-9-3 1 0,-1-7-3 0,-11-8-3 16,0-2-2-16,-3-5-2 0,-8 0-1 15,-5-6-2-15,0 1-2 0,-5-7 0 0,2 5 0 16,-6-5-3-16,-5-5 0 0,0 0-2 16,21 12 0-16,-21-12-3 0,8 0-5 0,-8 0-7 15,0 0-6-15,0 0-12 0,0 0-16 16,22-10-28-16,-14 5-32 0,-8 5-209 16,5-15-242-16,0 7-202 0,-5 8 54 15,0 0 24-15,3-11-567 0,-3 11-1099 16</inkml:trace>
  <inkml:trace contextRef="#ctx0" brushRef="#br0" timeOffset="2535.84">24514 6268 4294 0,'-4'21'45'16,"2"5"61"-16,2 11 45 0,0 14 49 15,2 9 42-15,2 16 14 0,-1 7 33 0,-1 11-2 16,-4 8 1-16,25 315-759 16</inkml:trace>
  <inkml:trace contextRef="#ctx0" brushRef="#br0" timeOffset="3884.35">22650 9877 4395 0,'0'0'9'0,"-17"2"60"0,17-2 44 16,0 0 38-16,-11 4 17 16,11-4-5-16,0 0 5 0,0 0-10 0,0 0-23 15,0 0-19-15,0 0-15 0,0 0-14 16,-13 0-5-16,13 0-11 0,0 0-7 15,0 0-23-15,0 0-33 0,0 0-33 0,0 0-45 16,0 0-52-16,0 0-51 0,0 0-68 16,0 0-89-16,0 0-91 0,0 0-186 0,0 0 46 15,0 0-419-15,0 0-560 0</inkml:trace>
  <inkml:trace contextRef="#ctx0" brushRef="#br0" timeOffset="4165.93">22791 9416 2990 0,'3'-9'-60'0,"-3"9"19"0,0 0 11 16,0 0 24-16,0 0 15 0,0 0 18 16,0 0 36-16,0 0 29 0,0 0 14 0,0 0 2 15,0 0-13-15,-12 35 26 0,3-23-4 16,6 7-6-16,-1-5-10 0,0 6-8 15,3-4-5-15,-5-1-19 0,6 4 2 0,-2-4-12 16,1-4-5-16,1 4-1 0,-2-3-15 16,2-12-21-16,2 24-44 0,-2-13-41 15,0 2-62-15,0-13-78 0,1 19-55 16,-1-19-161-16,0 15-129 0,0-15 49 0,0 9-92 16,0-9 53-16</inkml:trace>
  <inkml:trace contextRef="#ctx0" brushRef="#br0" timeOffset="4400.33">22943 9096 2138 0,'3'-10'5'0,"-3"10"-2"0,0 0 27 0,0 0 18 16,0 0-3-16,0 0 6 0,0 0-4 15,9 36 1-15,-4-20-11 0,-3 9 4 0,1-2-5 16,3 1-10-16,-3 2 6 0,-1 0-7 16,2-1-32-16,-1-1-44 0,6 0-60 15,-4-3-110-15,-1-6-229 0,5-3-16 0,-2-2 108 16,3-3 101-16</inkml:trace>
  <inkml:trace contextRef="#ctx0" brushRef="#br0" timeOffset="4766.55">24445 7480 1332 0,'20'-40'28'0,"-7"12"50"0,5-2 36 15,2 2 21-15,-10 3 39 0,4 5 0 0,-3 3 14 16,-2-2 6-16,1 4 1 0,-3 2 0 15,1 0-3-15,-3 6-11 0,2-1-19 16,-7 8-10-16,5-15-19 0,-5 15-17 0,0 0-5 16,5-13-9-16,-5 13-16 15,0 0-8-15,0 0-5 0,0 0-11 0,0 0-8 16,0 0 3-16,0 0-12 0,0 0 3 16,13 36-6-16,-13-16-1 0,3 1-11 15,-3 1 6-15,0 4-2 0,0-2 1 0,0 3-17 16,0-1-1-16,0-5 7 0,0 2-22 15,0-5-7-15,0 2-24 0,0-4-20 0,0-1-21 16,0-2-40-16,0-13-36 0,-3 15-53 16,3-15-40-16,0 13-101 0,0-13-187 15,0 0-11-15,0 0-129 0,0 0-123 0</inkml:trace>
  <inkml:trace contextRef="#ctx0" brushRef="#br0" timeOffset="5068.93">24630 6845 2049 0,'0'-14'-55'0,"-2"1"49"15,2 3 49-15,0 10 22 0,0-17 16 16,0 17 11-16,0 0 17 0,-1-18 0 0,1 18-3 16,0 0-6-16,0 0-16 0,1-14-6 15,-1 14-5-15,0 0-14 0,0 0-6 16,0 0 17-16,0 0 28 0,0 0 12 0,0 0 10 15,0 0 3-15,0 0 18 16,-1 64 13-16,-3-42 1 0,1 6-14 0,1 6 0 16,-5 4 9-16,3 5-3 0,3 6 7 15,-5 1-1-15,-1 3 23 0,2 5-7 0,-4 8-6 16,2 2-9-16,0 3-7 0,-3 2-4 16,1 9-7-16,1 2 5 0,1 2 6 15,-3 3-7-15,6 1-11 0,3 3-418 0,-5 0-210 16</inkml:trace>
  <inkml:trace contextRef="#ctx0" brushRef="#br0" timeOffset="7800.93">26728 10909 4313 0,'-5'7'181'0,"1"1"-21"15,4-8-15-15,-4 7-15 0,4-7-9 16,0 0-13-16,-6 11-6 0,6-11-10 0,0 0-14 16,0 0-10-16,0 0-18 0,0 0-37 15,0 0-50-15,0 0-87 0,0 0-131 16,36-35-125-16,-12 7-232 0,10-6 39 0,-1-1 37 16,4 2-308-16,0 5-327 15</inkml:trace>
  <inkml:trace contextRef="#ctx0" brushRef="#br0" timeOffset="7966.63">27654 10622 3289 0,'21'0'48'0,"-21"0"-8"0,26-4 3 16,-13 4-6-16,7-2-7 0,1 2-1 0,9 0-7 15,11-2-11-15,5 2-43 0,5-1-64 16,16-3-88-16,0 0-183 0,6-1-140 15,-1 5 34-15,1-7-59 0,-6 2 203 16</inkml:trace>
  <inkml:trace contextRef="#ctx0" brushRef="#br0" timeOffset="8115.89">29085 10494 2143 0,'8'-9'161'0,"1"1"5"16,-9 8 8-16,11-11-9 0,-11 11 3 15,5-5-20-15,-5 5-22 0,0 0-24 0,7-12-16 16,-7 12-9-16,0 0-26 0,3-9-53 15,-3 9-82-15,15-11-82 0,-5 3-257 16,6-3-101-16,9 1 57 0,5-4-68 16,7-1 198-16</inkml:trace>
  <inkml:trace contextRef="#ctx0" brushRef="#br0" timeOffset="8282.33">30116 10280 2105 0,'0'0'79'15,"0"0"-3"-15,15-3-15 0,-15 3-1 0,0 0-5 16,0 0-9-16,36 0-7 0,-36 0-3 16,36 3-3-16,-13-3-26 0,14 3-51 0,2 0-62 15,5-1-68-15,4-2-139 0,-2 0-193 16,12 5 23-16,2 2 219 0,-1-2 38 16</inkml:trace>
  <inkml:trace contextRef="#ctx0" brushRef="#br0" timeOffset="8416.83">31108 10346 1280 0,'17'0'137'0,"-17"0"15"15,20 0 8-15,-20 0 3 0,0 0-22 16,25 0-14-16,-25 0-9 0,0 0-9 0,0 0-14 16,28 0-6-16,-28 0-10 0,36 4-14 15,-14-4-5-15,1-4-53 0,11 3-69 16,5-3-104-16,0-6-242 0,7 7-66 0,8-7 20 16,-6 6 117-16,11 3 100 0</inkml:trace>
  <inkml:trace contextRef="#ctx0" brushRef="#br0" timeOffset="8533.81">32250 10367 1417 0,'0'0'41'15,"21"-9"-7"-15,-21 9-22 0,16-8-58 0,-16 8-121 16,21-15-320-16,-8 4-123 0,2 0 543 16,3-1 24-16</inkml:trace>
  <inkml:trace contextRef="#ctx0" brushRef="#br0" timeOffset="13982.09">26490 4270 1292 0,'12'-23'31'0,"-7"5"30"15,1-2-30-15,-3 5-2 0,1 1 28 16,0-6-7-16,-3 4-24 0,1 1 15 0,2-6-4 16,0 3-8-16,2 2-3 0,-3 3-7 15,-1 2-2-15,4 3-3 0,-6 8 16 0,12-17-28 16,-3 16-54-16,-9 1-31 15,18-2-34-15,-18 2-123 0,19-6-252 0,-19 6-145 16,26 0 578-16,-9 4 21 0</inkml:trace>
  <inkml:trace contextRef="#ctx0" brushRef="#br0" timeOffset="23016.93">16933 13713 1804 0,'30'-65'-69'0,"-7"5"-126"16,-7 4-102-16,0-2-83 0,-2-4-156 15,4-8 423-15,-2-8 39 0</inkml:trace>
  <inkml:trace contextRef="#ctx0" brushRef="#br0" timeOffset="23217.14">16751 9545 876 0,'23'-67'77'0,"2"5"1"0,-5 6-33 16,2 2-1-16,7-7-15 0,1-2-27 0,1 3-45 15,1-6-146-15,9-13-244 0,5 5 266 16,-5 13 57-16</inkml:trace>
  <inkml:trace contextRef="#ctx0" brushRef="#br0" timeOffset="29981.14">24081 10806 4550 0,'0'0'-53'16,"0"0"18"-16,-18-19 6 0,18 19 5 0,-14 0 8 16,14 0 4-16,0 0 5 0,-21-2-2 15,21 2-1-15,0 0-3 0,-28 4-13 16,28-4-24-16,-17 4-35 0,17-4-52 15,-13 1-60-15,13-1-69 0,0 0-210 16,0 0-79-16,0 0 61 0,0 0-76 0,0 0 113 16</inkml:trace>
  <inkml:trace contextRef="#ctx0" brushRef="#br0" timeOffset="30447.74">25747 10136 2351 0,'6'-7'27'0,"-6"7"26"16,12-13 28-16,-12 13 10 0,5-9 5 0,-5 9-7 15,2-8-9-15,-2 8-5 0,0 0-7 16,0 0-4-16,5-17-8 0,-5 17-22 0,10-9-31 16,1 3-48-16,0 2-53 0,5-1-63 15,0-3-141-15,12 0-193 0,-1-3 2 16,5-2 68-16,-1 2 305 0</inkml:trace>
  <inkml:trace contextRef="#ctx0" brushRef="#br0" timeOffset="30615.47">26484 9907 1607 0,'11'-9'54'16,"-11"9"38"-16,0 0 19 0,2-15-14 15,-2 15-18-15,0 0-7 0,8-9-5 0,-8 9-8 16,0 0-8-16,9-9-11 0,-9 9-23 15,20-6-30-15,-20 6-56 0,30 0-73 0,-10-2-188 16,4 2-165-16,1-4-3 16,5 4 264-16,2 0 39 0</inkml:trace>
  <inkml:trace contextRef="#ctx0" brushRef="#br0" timeOffset="30747.77">27146 9906 1145 0,'0'0'118'0,"15"-12"-1"0,-11 5 4 16,3-1-13-16,-7 8-10 0,16-17-9 0,-5 8-13 15,0 0-10-15,6 0-24 0,0-1-29 16,5 1-58-16,2 0-80 0,7-5-194 0,2 3-163 16,3 3-47-16,2 1 360 0,5 3 57 15</inkml:trace>
  <inkml:trace contextRef="#ctx0" brushRef="#br0" timeOffset="30865.06">28245 9853 752 0,'19'0'52'0,"-6"0"-5"0,-13 0-17 0,24 4 14 16,-13-4-17-16,-11 0-89 0,25-4-260 16,-12 0 127-16,0-1 67 0</inkml:trace>
  <inkml:trace contextRef="#ctx0" brushRef="#br0" timeOffset="31248.06">29611 9613 156 0,'0'0'202'16,"0"0"-3"-16,18 4-24 0,-18-4-13 0,0 0 16 16,0 0-13-16,0 0-7 0,0 0 10 15,0 0-18-15,0 0-16 0,17-2-21 0,-17 2-17 16,0 0-17-16,0 0-11 0,0 0-23 15,0 0-21-15,0 0-43 0,0 0-68 16,13-5-81-16,-13 5-253 0,0 0-86 0,0 0 209 16,11-8 65-16</inkml:trace>
  <inkml:trace contextRef="#ctx0" brushRef="#br0" timeOffset="40365.05">23994 11460 1122 0,'-5'-64'80'16,"1"12"13"-16,2-6-19 0,1 0 9 0,1-1-4 16,1 3-23-16,5-4-5 0,-4 6 18 15,3 0-20-15,2 2 18 0,5 4-11 16,-1 3 7-16,-2 4-11 0,7-1-5 0,-2 7 2 15,0 5-13-15,2 0 0 0,-2 8-8 16,0-1 5-16,4 4-5 0,-2 4-4 0,0 2 0 16,-2 0 1-16,7 6-11 0,-4-1 5 15,0 8-15-15,-2-2 5 0,-15 2 2 16,34 10-9-16,-18-1 3 0,2 2 2 16,-2 7 8-16,1 3-8 0,2 6-6 15,-1 1-2-15,0 2-15 0,-2 2-11 0,0-4-13 16,-2 3-8-16,-2-4-16 0,-3-1-11 15,2-1-9-15,-4-7-44 0,3-7-201 0,-2-3-137 16,-5 1-1-16,-3-9 241 0,0 0 73 16</inkml:trace>
  <inkml:trace contextRef="#ctx0" brushRef="#br0" timeOffset="40931.44">25468 6864 580 0,'16'-33'34'0,"-5"5"-1"0,3 5-2 0,3-7-9 15,0-2 14-15,0 6 30 0,2-2 35 16,-2 3 2-16,-4 7 23 0,2-1 16 0,-3 4-8 15,-3 0-18-15,0 6 0 0,0-3-18 16,-1 6-4-16,-8 6-16 0,16-1-15 16,-16 1-1-16,27 15-1 0,-13 2 6 0,7 14 9 15,-3 5 1-15,-4 8 2 0,7 10 13 16,-3 9 9-16,1 6 8 0,1 9 3 0,-1 6-13 16,4 21 10-16,5 2 7 15,-3 5-9-15,7 1-19 0,0 2 7 16,0-2 7-16,5 4 0 0,4-3 0 0,-1-5-3 15,4-2 3-15,4 0 2 0,-6-8-19 16,6-5-6-16,-5-6-2 0,-4-2-10 0,-9-22-5 16,0-4 0-16,-6-5-30 0,1-9-14 15,-9-2-24-15,1-9-33 0,-4-3-47 0,-3-8-44 16,-1-3-35-16,-1-6-65 0,-5-4-124 16,1-9-204-16,-4-2 18 0,0 0-110 15,0 0-79-15</inkml:trace>
  <inkml:trace contextRef="#ctx0" brushRef="#br0" timeOffset="41464.23">22470 3045 2646 0,'13'-11'-2'16,"-4"3"1"-16,5 4 1 0,-1-1 7 16,-13 5 2-16,24-2 38 0,-24 2 22 15,27 0 12-15,-13 2 18 0,5-2 11 0,2 5 3 16,7-1 5-16,6 9-21 0,3-2-9 16,13 5-4-16,9 4-9 0,4 2-1 15,22 9-2-15,1 4-10 0,8 1-4 16,5 7 1-16,9 0 26 0,0 4-5 15,8 4-7-15,6 1-2 0,0 4-9 0,4 1-5 16,-4 5 2-16,5-3-14 0,-5 3-13 16,-4 0 8-16,2 2-8 0,-5-6 3 0,-3 2-7 15,-1-4-1-15,-5-5-10 0,-7-4 2 16,-7-2-5-16,-4-8 0 0,-10-1-13 16,-22-14-29-16,-6 1-13 0,-14-6-33 15,-4-5-50-15,-10-5-63 0,-6-2-100 0,-7-5-185 16,-9 0-107-16,0 0 20 0,0 0-90 15,-28-33-78-15</inkml:trace>
  <inkml:trace contextRef="#ctx0" brushRef="#br0" timeOffset="41947.03">22039 2327 2184 0,'9'-25'19'16,"-2"9"4"-16,-10 4 3 0,3 12-10 0,-36-21 7 16,-1 18 9-16,-14-1 12 15,-18 4 15-15,-12 7 9 0,-29 7 18 16,-10 6-1-16,-16 7-5 0,-2 8-3 0,-37 10-5 15,2 6-1-15,33-10-5 0,-33 12-1 16,33-6-13-16,3-2-1 0,4-2-2 0,6-2-12 16,10 2 0-16,11-7-11 0,10-1-2 15,12-4-3-15,18-9 4 0,6-2-7 16,11 0 0-16,12-10-9 0,1 4 2 0,10-7-8 16,-1 0-17-16,10 0-21 0,3-2-54 15,14-5-87-15,0 0-140 0,-32-12-228 16,23 3 31-16,9 9 15 0,-10-26 235 0</inkml:trace>
  <inkml:trace contextRef="#ctx0" brushRef="#br0" timeOffset="42447.09">17948 4251 1604 0,'0'0'-35'0,"0"0"6"0,0 0 18 16,-40 46-4-16,18 1 42 0,-8 10 30 15,-6 6 9-15,-7 20 10 0,-6 12 27 16,-3 9-8-16,-3 10 0 0,-5 8 0 0,4 0 8 15,-6 6-5-15,-2 4 2 0,6 0-1 16,-6-1-3-16,9-6-10 0,0 3-12 16,0-8-12-16,1-4 1 0,6-4-11 0,-1-8 2 15,6-4-11-15,-3-9 3 0,7-7-7 16,11-18-9-16,-2-7-4 0,4-4-13 0,3 2-26 16,5-16-42-16,0-4-51 0,7-8-110 15,1-9-300-15,-8-8 29 0,9-7 3 16,-5-6 120-16,14 1 100 0</inkml:trace>
  <inkml:trace contextRef="#ctx0" brushRef="#br0" timeOffset="42880.44">15099 6287 1151 0,'-7'35'12'0,"-2"9"16"0,3 25 19 15,0 10 26-15,-3 14 33 0,0 39 15 16,-1 10 2-16,1 15 16 0,-2 16-10 16,-8 19-21-16,-1 42-7 0,-9-5-15 0,3-1 2 15,-2-4-11-15,-4-4-3 16,7-37-13-16,-10 31-9 0,5-44 3 0,-4-9-10 15,10 2-14-15,-6-9-3 0,3-2-35 16,3-10-32-16,2-9-60 0,3-8-108 16,4-12-237-16,-6-26-40 0,6-14 92 0,-2-9 358 15</inkml:trace>
  <inkml:trace contextRef="#ctx0" brushRef="#br0" timeOffset="75278.99">6083 9829 3870 0,'-14'6'-79'15,"14"-6"32"-15,-14 7 3 0,14-7 20 16,-12 7 4-16,12-7 8 0,-7 8 0 0,7-8 10 16,-2 9 7-16,2-9 2 0,2 15 0 15,-2-15-2-15,11 26 3 0,0-11-3 16,-2 1-3-16,4-2 3 0,1 5-2 0,0 2 1 15,4-4-4-15,-4 2 3 0,5-2-4 16,1 1 1-16,3 1-28 0,3-1-18 0,-5-2-22 16,6 3-18-16,-4-10-26 0,0 4-17 15,0-5-51-15,0-1-30 0,-5-2-100 0,-4-5-156 16,0 2-24-16,2-2 72 0,-16 0 307 16</inkml:trace>
  <inkml:trace contextRef="#ctx0" brushRef="#br0" timeOffset="75445.52">6621 10238 1378 0,'12'10'-10'0,"-12"-10"26"0,10 10 3 16,-10-10-1-16,11 8-10 0,-11-8 4 0,9 11 1 15,-9-11-10-15,12 6 1 0,-3-1 7 16,-9-5-6-16,23 8 5 0,-8-4-3 16,6-3-3-16,0 5-11 0,2-6-55 0,0 0-150 15,-2 2-257-15,-3-4-149 16,1 0 572-16,-2-2 15 0</inkml:trace>
  <inkml:trace contextRef="#ctx0" brushRef="#br0" timeOffset="75928.85">6947 10107 656 0,'0'0'123'0,"-13"-8"-21"0,13 8-6 16,0 0-15-16,0 0-2 0,0 0-21 15,0 0-13-15,0 0-14 0,0 0 13 0,0 0-2 16,0 0-13-16,0 0-17 0,0 0 19 16,45-4 1-16,-29 8-1 0,7-3-9 0,2 2-4 15,5 1-3-15,0-4-5 0,2 1 7 16,-2-1-1-16,0 0-2 0,0 2 5 0,-7-2-12 15,4 4-5-15,-6-2 9 0,0-1-8 16,0 3 6-16,0 0-4 0,-1 2-8 16,-4-1 1-16,1 0 0 0,1 3 6 0,1-4 8 15,-2 4-1-15,0-3-16 0,2 3 10 16,-1-1-8-16,2 1-4 0,-2-3 6 16,3 1-7-16,0 1 10 0,3 1 8 15,-4-2 0-15,8-3 10 0,1 7-6 0,2-1-1 16,5-1 10-16,-1 1 14 0,2 2-14 15,0-2 3-15,2 4-1 0,-2-1 0 16,5-3-6-16,-1-1-10 0,-2 1 1 0,3 1 9 16,-3-6-17-16,2 1 5 0,-3-1 2 15,2 0-5-15,-5 3 5 0,2-5-9 0,-3 2-48 16,3 1-78-16,-10-5-185 0,-6 2-157 16,-3-2-50-16,-3 0 344 0,-15 0 59 15</inkml:trace>
  <inkml:trace contextRef="#ctx0" brushRef="#br0" timeOffset="76244.89">7867 10573 736 0,'-24'20'61'0,"2"3"-7"16,3 6 5-16,-1 2 20 0,0 1 2 0,3 9 0 15,6 4-18-15,0 2 0 0,4 4-5 16,2 2-4-16,5 5-8 0,5-2-17 16,4 13 22-16,4-1-12 0,4-1-4 15,3-7 0-15,1 2-9 0,4-4 2 0,3-5-5 16,-4-1-14-16,5-5 14 0,-2-4-7 16,-6-7 1-16,0-4-8 0,-3-3 3 15,1-4-3-15,-3-1 1 0,-7-8 0 0,0 0-5 16,-2-1 15-16,-2-1-15 0,-2 0-8 15,1-1 10-15,-4-1-30 0,0-12-26 0,-6 23-23 16,5-16-33-16,1-7-75 0,-7 11-93 16,4-5-170-16,3-6 216 0,-10 13 63 15</inkml:trace>
  <inkml:trace contextRef="#ctx0" brushRef="#br0" timeOffset="76396.87">7893 12152 876 0,'0'0'54'0,"-3"11"-4"0,3-11 8 0,0 0-4 15,-4 9-6-15,4-9-3 0,0 0-8 16,0 0 1-16,0 0 0 0,0 0-22 16,0 0 10-16,0 0-74 0,0 0-134 0,0 0-304 15,2-45 273-15,-2 31 73 0</inkml:trace>
  <inkml:trace contextRef="#ctx0" brushRef="#br0" timeOffset="76596.05">8427 11923 1197 0,'31'11'88'0,"-2"-3"-8"15,-8-2 22-15,-1-2 26 0,1 1 9 0,-1-1-16 16,0 0-15-16,-3-3-20 0,2 5-7 16,-2-6-9-16,0 2-9 0,5-2-7 0,1 0-9 15,-1-2-25-15,1 2-57 0,3-2-17 16,8-2-2-16,-2 3-25 0,10-3-81 15,-2 1-181-15,5 3-113 0,4-1 125 0,3 1 96 16</inkml:trace>
  <inkml:trace contextRef="#ctx0" brushRef="#br0" timeOffset="79264.05">12948 13189 2642 0,'-18'-6'108'0,"4"-3"-37"0,-2 5 38 0,4-1 32 16,12 5 20-16,-14-7-31 0,14 7 7 16,-13-3 8-16,13 3 6 0,0 0 9 15,-17-6 0-15,17 6 11 0,0 0-18 16,-11-5-4-16,11 5-7 0,0 0-18 16,0 0-9-16,-10-6-7 0,10 6-15 0,0 0 1 15,0 0-13-15,0 0-9 0,-11-4-4 16,11 4-11-16,0 0-13 0,0 0-5 0,0 0-7 15,0 0-11-15,0 0-20 0,0 0-45 16,17-20-72-16,-8 13-96 0,2-1-92 16,3 0-93-16,-1 1-202 0,-4-1 50 0,3-1 12 15,-3 5-266-15,-4-4-286 0</inkml:trace>
  <inkml:trace contextRef="#ctx0" brushRef="#br0" timeOffset="80195.61">13095 12920 2524 0,'0'0'-43'0,"0"0"17"16,-6-10 22-16,6 10 10 0,0 0 22 0,0 0 2 15,0 0 9-15,0 0 15 0,-1-14 22 16,1 14 22-16,0 0 9 0,0 0 8 15,0 0 2-15,0 0 6 0,0 0-16 16,0 0 1-16,0 0-2 0,0 0 20 16,0 0 6-16,35 19-1 0,-35-19 18 0,17 8 9 15,-6-3-3-15,8-1-4 0,-4 0 7 16,6 1-5-16,2 1 1 0,7-2-6 0,-3-3-13 16,5-1-9-16,2 4-12 0,4 0-15 15,3 0-6-15,-10-4-13 0,13 1-4 0,-1 3-2 16,-2-4-1-16,4-4-6 0,-7 4-4 15,2-1-7-15,1 1 1 0,-8-4 0 16,6 2 1-16,-7 0-8 0,2 2-4 0,-2-4-9 16,-2 3 15-16,2 1-8 15,1 0 4-15,6 0-8 0,-2 0 10 0,5 1-10 16,1 3-2-16,5-2 0 0,12 0 5 16,0 3 4-16,5 1 6 0,1 0-5 0,6 1-2 15,0 1-1-15,-1 1-10 0,5-1 10 16,0 3 22-16,0 0 2 0,17 8 7 0,3 2-6 15,-1 1-42-15,-1-1-10 0,5 7-2 16,6-4 2-16,1 4-2 0,8 2 0 16,2 4 0-16,6 0 2 0,-2 1-1 0,5 1-2 15,1 0 4-15,1 1-4 0,3 1 3 16,-1-2-1-16,2 1-1 0,0-5-1 16,0 2 2-16,0-3-1 0,0 1 1 15,0-1 2-15,-1-4-2 0,-6-3 1 0,3 3-4 16,-5-6 0-16,3-4 0 0,-5 3-1 15,1-7-1-15,-4-4-1 0,1 5-1 0,0-7 0 16,-3 1 0-16,3-2-1 0,0-5 0 16,-6 3 1-16,3-4 0 0,-3-4-1 15,-3 3 0-15,-4-3 0 0,6-4 1 0,-7 4 3 16,6 2 2-16,-6-8-3 0,2 2-1 16,4-1 1-16,-5 1-2 0,4-7 0 0,-6 6-2 15,2-1-8-15,-2-1 0 0,-1 2 0 16,-7-1 0-16,4 1 0 0,-16 0 0 15,-3 1 0-15,7 0 0 0,12-3 0 16,3 2 0-16,-5 1 0 0,-12 0 0 0,0 7 0 16,5-3 0-16,14 3 0 0,4 2 0 15,0 3 0-15,-2-3 0 0,3 2 0 0,0 4 0 16,2 1 0-16,-5 3 0 0,3-2 0 16,-6 5 0-16,3-5 0 0,-2 2 0 15,-5 0 0-15,2 3 0 0,-22-4 0 0,1 0 0 16,-8-2 0-16,1 3 0 0,-1-4 0 15,-6 1 0-15,-5-4 0 0,-12 0 0 0,-4 1 0 16,0-5 0-16,-5 2 0 0,-8-2 0 16,-5-2 0-16,-1-2 0 0,-3 4 0 15,0-5 0-15,-3 2 0 0,-3-6 0 16,-1 0 0-16,-7-8 0 0,-6 0 0 0,-12-3-162 16,-14-12-52-16,-16-6-131 0,-31-14-482 15,-13 1 90-15,-19 3-913 0,-20 0-1577 0</inkml:trace>
  <inkml:trace contextRef="#ctx0" brushRef="#br0" timeOffset="81028.39">14520 15772 4477 0,'-10'-7'-256'15,"10"7"33"-15,0 0 20 0,0 0 26 16,0 0 30-16,0 0 23 0,0 0 18 16,0 0 2-16,0 0 9 0,0 0 30 0,0 0 9 15,29-15 1-15,-29 15 14 0,17 0-1 16,-17 0 4-16,22-2 4 0,-22 2-5 15,24-4 14-15,-8 4 5 0,0-1-4 16,5-3-1-16,4 0 4 0,-2 0 10 0,12-5-4 16,0 1 2-16,8-3-40 0,0 2-62 15,4-8-145-15,1-2-235 0,0-2 25 16,1 3 153-16,-1-3 84 0</inkml:trace>
  <inkml:trace contextRef="#ctx0" brushRef="#br0" timeOffset="82295.13">14178 15199 1440 0,'-21'1'123'0,"3"-1"27"16,4 3 38-16,14-3-19 0,-21 0-3 0,21 0-7 16,-18 3-18-16,18-3-12 0,0 0-12 15,0 0-16-15,-19 0-5 0,19 0-12 16,0 0-7-16,0 0-2 0,0 0-15 0,0 0-4 16,0 0 13-16,0 0 2 0,0 0-7 15,0 0-4-15,0 0 10 0,0 0-12 0,0 0 0 16,0 0-12-16,46 14-2 15,-25-13 0-15,-5-1-3 0,5 2-14 16,4 2 6-16,-1-4-3 0,4 3-7 0,4-3-2 16,4 4 10-16,-6-4-11 0,2 2-2 15,3 0 1-15,-1 2 8 0,-4-4 2 0,3 2 6 16,7 2-8-16,-2-3-5 0,-6 1-2 16,5 4-3-16,-2-1 2 0,5-1-6 15,0 2 0-15,-1 1 3 0,-2 1 1 0,0-2-9 16,0 1 3-16,2-1 1 0,-2-2 9 15,-1 1-9-15,3 0-6 0,-3 2 2 0,-10-6-6 16,5 3 4-16,2 1-2 0,-4-1 13 16,1-2 3-16,5 0 0 0,-5 2 1 15,9-2-1-15,0 2 6 0,4-4-9 16,4 0 7-16,-2 0 0 0,2 0-10 16,8 0 3-16,7-4-18 0,-1 2 16 0,9-4 1 15,-1 0-5-15,-2 5-1 0,9-3 2 16,-7 4-3-16,2 4-4 0,1-4-1 0,-3 5 5 15,2-3-8-15,1 0 6 0,0 8-6 16,-3-7 3-16,2 4-2 0,3 1 3 16,-5 0 1-16,0 1-1 0,5-5 2 0,-3 1-11 15,3 3 4-15,-3-6 5 0,-2 7-9 16,2-7 5-16,-5 4-4 0,3-5 0 16,-5 2 6-16,3-2-6 0,-5 3-11 15,0-2-5-15,0 2 9 0,-11-4 1 16,-1 2-4-16,1-2 1 0,-2 1 5 0,1-1 2 15,-1 4-4-15,11-2-2 0,4-2 12 16,-6 0-2-16,4 4 1 0,4-3 1 0,-5 2-2 16,5 2-7-16,-2 3 4 0,3-3 2 15,3 3 4-15,3-1-4 0,0 2 6 16,0 3-7-16,0 0-4 0,2 0 4 0,-5 3-3 16,1 0 6-16,0 2 6 0,-1-2-10 15,-1 2-3-15,-2 2 4 0,1-4 3 0,-1 0 5 16,5 2 0-16,-7-1-6 0,8 0 2 15,3-2 0-15,-7 2-2 0,5-1 5 16,2-1-10-16,-5 3 2 0,4-6 3 16,2 2-1-16,-3 1-2 0,2-5 7 15,0 4-2-15,0-5-1 0,-3 1 7 0,4 3-14 16,-1-5 7-16,0 2-2 0,-2-1 3 16,4 0 0-16,-5 2 4 0,-4-2-2 0,3-2-4 15,-5 1 7-15,0 1-4 0,-7-1-8 16,4-5 4-16,-2 4 8 0,-6-5-1 15,-6 6-6-15,-1-6-4 0,1 3 5 0,0-4 3 16,-1 2 15-16,-1 0-2 0,-1 2 0 16,0-4-1-16,4 1 14 0,-2 3 4 15,-1 0-2-15,10 1 15 0,-1-1-4 16,-8 2-7-16,6-1 9 0,3 1-9 16,1 4 4-16,-3-5 4 0,0 4-5 0,3 1-6 15,-3-1-6-15,3-1 1 0,-2 1-6 16,-5 2 3-16,-4-3-4 0,-6-4-8 0,1 5 7 15,-1-5-8-15,-1 1 0 0,-4-1-3 16,-5-4-3-16,-4 0 2 0,-3-4-14 16,5-1-14-16,-4-3-38 0,-4-1-58 0,6-10-64 15,1 2-69-15,-5-7-73 16,3-1-236-16,-7-3 7 0,0-2-7 0,1-3-205 16,6 2-251-16</inkml:trace>
  <inkml:trace contextRef="#ctx0" brushRef="#br0" timeOffset="83278.13">24399 14271 2370 0,'0'0'-45'0,"0"0"14"0,-2-13 10 15,2 13 6-15,0 0 14 16,0 0 4-16,0 0-8 0,0 0 6 0,0 0-6 0,0 0 11 16,0 0-10-16,0 0 8 15,0 0-4-15,0 0 12 0,0 0 15 16,0 0 20-16,0 0 5 0,0 0 5 0,0 0-6 15,0 0 8-15,0 0-3 0,-18 26 8 16,18-26-9-16,0 0 2 0,-15 7-13 0,15-7 12 16,-6 4-8-16,6-4-1 0,0 0-4 15,-11 8-7-15,11-8-2 0,0 0-2 16,0 0-3-16,-8 9-7 0,8-9 3 0,0 0-3 16,0 0-4-16,-7 8 0 0,7-8-1 15,-9 7 3-15,9-7 1 0,-12 15 0 0,5-8-2 16,-1 6-2-16,-1-1-4 0,-3 5 3 15,3-2 1-15,-2 2-4 0,1 3 0 16,-2 2-3-16,3 5 8 0,-5-1-3 16,7 0 4-16,-2 2-6 0,-2 3-3 15,6 0 0-15,-2 1 0 0,1 2 2 0,5-2-3 16,1 0-2-16,1 0 2 0,1 2-3 16,7-5 1-16,2 5-1 0,6-4-2 0,3-2-2 15,-2-9 0-15,1-2 1 0,3-2-1 16,2-4-1-16,-3-5 4 0,0-5-6 15,1-2 4-15,2-11 0 0,3 3-4 0,-3-10 2 16,3-3-2-16,-7-1 4 0,1-5-1 16,-7-2 2-16,2-2-3 0,-5 6-1 15,-1-6 1-15,-3 2 5 0,-2-3-3 16,1 1 11-16,-6-1 5 0,2 4-7 0,-4-1 18 16,-2 2-6-16,2-1 9 0,-1 0-6 15,-3 2-4-15,3 1 1 0,-4 3-3 16,4 1-7-16,1 7 0 0,-4 0-3 0,6 2 3 15,-1-1-4-15,1 14-3 0,-4-16-4 16,4 16-2-16,-2-11-2 0,2 11-15 0,0 0-39 16,0 0-60-16,0 0-58 0,0 0-90 15,0 0-275-15,0 0 12 0,0 0 48 16,0 0-22-16,0 0 234 0</inkml:trace>
  <inkml:trace contextRef="#ctx0" brushRef="#br0" timeOffset="83745.12">25442 14687 1818 0,'0'0'35'0,"0"0"-9"16,0 0 5-16,0 0-2 0,0 0 14 15,-4 20 3-15,-3-7 13 0,0 4 14 16,-7 11 18-16,-1 6-5 0,-2 4-4 16,0 3-12-16,2 1-7 0,3-4-6 0,-2 6-2 15,3-3 7-15,6 1-13 0,-2-5-2 16,7-4-6-16,2 3 1 0,6-4-5 16,-1 0 3-16,11-2-7 0,2-5 1 0,4-5-5 15,3-1 2-15,5-7-3 0,-6-5-2 16,4-7-1-16,-2 0 6 0,6-4-1 0,-4-9-1 15,0-2 17-15,-5-6 5 0,2-1 4 16,-6-5 7-16,-2-3 1 0,-3-6 5 16,-7-1 0-16,5 0-5 0,-7-4 19 15,-1-3-8-15,-5 9-5 0,6-5-3 16,-7 4-6-16,-5 1-7 0,0-1 5 0,1 4-22 16,-3-1 1-16,-2 4-11 0,-3 5 4 15,3-2-9-15,0 7-5 0,-3 2 3 16,3 4-13-16,-4 2 6 0,5 0-11 0,1 3-26 15,7 8-40-15,-13-7-52 0,13 7-56 16,0 0-74-16,0 0-128 0,0 0-184 0,0 0 28 16,0 0-100-16,0 0-37 0</inkml:trace>
  <inkml:trace contextRef="#ctx0" brushRef="#br0" timeOffset="84244.53">26756 15203 2043 0,'0'0'28'16,"0"0"21"-16,0 0 21 0,11 5 17 15,-11-5 8-15,0 0 1 0,0 0 3 0,0 0 12 16,0 0 11-16,-14 28 5 0,0-13-12 15,0 6 8-15,-2 1-8 0,0 7-9 16,-2 4-4-16,4 1-9 0,-3 3-2 16,6 1-13-16,-1 0-4 0,3 7-1 0,3-10-10 15,3 1-8-15,1 0-9 0,2-1-2 16,2 1 5-16,3-4-1 0,2-1-10 16,7-4 1-16,2-1-3 0,4-3-2 0,0-10-3 15,6 3 3-15,2-8-2 0,2-4 6 16,0-4-15-16,7-6 12 0,2-2 3 0,-6-5-18 15,3-1 14-15,-6-3-8 0,0-6 8 16,-4 1 14-16,-6-3-1 0,1-5 12 16,-2 2-10-16,-6 2-1 0,0-3 15 0,-3 5-7 15,-3-4-1-15,0 6-4 16,-1-4-7-16,-3 5 2 0,-2-2-10 0,1 5 0 16,-2-1-9-16,2 0 2 0,-4 4-9 15,2 15-1-15,0-30-5 0,-2 17-3 16,2 13-8-16,-4-22-15 0,0 10-40 0,2 3-51 15,2 9-50-15,-3-15-51 0,3 15-61 16,-6-12-46-16,6 12-126 0,-9-10-114 0,9 10-3 16,0 0-211-16,0-14-254 0</inkml:trace>
  <inkml:trace contextRef="#ctx0" brushRef="#br0" timeOffset="84644.65">27727 15731 2338 0,'-3'23'-61'0,"-5"-5"22"16,3 1 39-16,-1 2 13 0,-4-3 30 16,3 10 29-16,-2 5 14 0,-5-1 12 0,5-4 16 15,0 6 0-15,4-5 2 16,-4 5 2-16,8-2 13 0,2 0-5 0,3-2-14 15,6 0-3-15,5 0-5 0,6 2-4 16,1-10 1-16,7-1-1 0,0-1-8 16,2-8 3-16,4-4-15 0,-1-3-2 0,-4-5-3 15,-2-5 2-15,2 1 5 0,-5-6 0 16,0-1 9-16,7-8-12 0,-8 0-11 0,-4-1-3 16,-8-7-5-16,4 3-5 0,-5-2-8 15,-8-1-5-15,3 5-10 0,-3 0 4 16,-1-1-6-16,-2 3-4 0,0-1-16 0,-2 2 3 15,-3 2-5-15,3 3 0 16,2 14-24-16,-5-27-33 0,-3 16-56 0,3 0-39 0,-1 1-46 16,-2-1-45-16,3 3-36 15,5 8-62-15,-19-11-139 0,8 2-83 16,4 5-226-16,-5-1-265 0</inkml:trace>
  <inkml:trace contextRef="#ctx0" brushRef="#br0" timeOffset="86177.81">17375 13791 2372 0,'0'0'-77'0,"0"0"39"0,0 0 28 16,0 0 11-16,0 0 8 0,0 0 3 0,0 0-7 15,0 0 6-15,0 0 2 0,12 9-5 16,-12-9 3-16,0 0 5 0,0 0-7 16,0 0-6-16,0 0 3 0,0 0-7 15,0 0 6-15,30-15 2 0,-30 15-11 0,9-13-38 16,-5 7-71-16,-4 6-127 0,5-18-263 16,3 4 2-16,-8 1 240 0,2 0 33 15</inkml:trace>
  <inkml:trace contextRef="#ctx0" brushRef="#br0" timeOffset="86912.27">16990 13272 1114 0,'-10'-12'63'0,"1"8"-2"0,9 4 21 16,-13-13 36-16,3 8-2 0,10 5-4 15,-11-10 8-15,11 10-16 0,-7-8-21 16,7 8-6-16,-10-7-9 0,10 7-11 0,0 0 0 15,0 0-6-15,-11-7-2 0,11 7-7 16,0 0-6-16,0 0 5 0,0 0-15 16,-9-10-5-16,9 10 1 0,0 0-7 0,0 0-39 15,0 0-48-15,-12-7-58 0,12 7-100 16,-15-6-212-16,4-3-47 0,3 5 167 0,1-5 87 16</inkml:trace>
  <inkml:trace contextRef="#ctx0" brushRef="#br0" timeOffset="87145.13">16750 12914 1122 0,'0'0'21'15,"-2"-29"15"-15,-4 16 40 0,6 13 9 16,-6-19 16-16,6 19 1 0,-7-17-8 0,7 17-8 16,-6-13-16-16,6 13 9 0,-5-11-28 15,5 11-5-15,0 0 1 0,-8-17-14 0,8 17 8 16,0 0-17-16,0 0-8 0,-6-15 3 15,6 15 0-15,0 0-3 0,0 0-25 16,0 0-16-16,8-21-7 0,-8 21-21 0,13-9-14 16,1 1-14-16,-3 3-32 15,-4-1-27-15,-7 6-55 0,15-11-54 0,-6 4-106 16,-9 7 119-16,9-13 21 0</inkml:trace>
  <inkml:trace contextRef="#ctx0" brushRef="#br0" timeOffset="87361.26">16822 12611 917 0,'0'0'17'0,"0"0"20"16,0 0 16-16,0 0-12 0,0 0-18 16,6-18 21-16,-6 18-24 0,6-8 5 15,-6 8-10-15,9-7 4 0,-9 7 5 0,19-12-4 16,-8 7 5-16,0 2-14 16,-11 3 9-16,23-6-3 0,-9 3-10 0,-2 2-1 0,-12 1 7 15,30-4-6-15,-15 2 3 16,-15 2-9-16,30 0-22 0,-16 0-10 0,2 0-21 15,-16 0-2-15,34 2-44 0,-15-4-108 16,-7 2-190-16,-12 0 219 0,30 2 62 16</inkml:trace>
  <inkml:trace contextRef="#ctx0" brushRef="#br0" timeOffset="87628.97">17425 12807 532 0,'-2'16'53'0,"-2"3"-19"16,4-3 11-16,-2 0-18 0,2-1-13 0,0 3 2 16,2-1 0-16,-2 6 8 0,4-6-21 15,-2 3 12-15,-1 5 1 0,1-3-2 0,0 5-5 16,0-5-7-16,0 1 16 0,-1-1-14 15,5 2 1-15,-4-3 4 0,0-4-11 16,-1-2-19-16,6 2-13 0,-5-6-51 0,-1-3-143 16,-1-8-210-16,8 10 420 15,-8-10 5-15</inkml:trace>
  <inkml:trace contextRef="#ctx0" brushRef="#br0" timeOffset="87913">17962 12765 481 0,'0'0'156'16,"0"0"-16"-16,0 0 4 0,-2-20 7 0,2 20-23 15,0 0-7-15,0 0-16 0,0 0-7 16,0 0-19-16,0 0-4 16,0 0-3-16,-22-4-9 0,22 4-6 0,0 0-10 15,-28 18-5-15,17-5-8 0,-2 2 0 16,-4 5 0-16,2-2-9 0,0 5-8 0,-2-5 4 15,3 5-7-15,2-5 0 0,-6 5 2 16,8-2-3-16,-4-1 6 0,-1 1-6 16,4 1-2-16,1-5 4 0,0 2-13 0,-1-4 1 15,1 4 1-15,-1-4-39 0,2 0-49 16,-3-4-82-16,-1 2-194 0,-1-2-129 0,5-3 175 16,-5 0 82-16</inkml:trace>
  <inkml:trace contextRef="#ctx0" brushRef="#br0" timeOffset="88245.56">16882 13001 997 0,'-30'0'-15'0,"8"-1"-8"16,0-3 10-16,1 8 13 0,0-4 7 15,1 5 13-15,-5-3 11 0,4 0-6 16,-3 3 7-16,2 3-1 0,-3-1-4 0,4 1 17 16,0 3 11-16,-4-1-10 15,1-1 3-15,3 4-8 0,-6-2 3 0,2 1 1 16,-3 5-5-16,-4-3 8 0,-5 3-19 16,8 2 0-16,-5-2 1 0,-4 2-15 0,-1 5 7 15,4-2 4-15,-3-1-11 0,8 0 12 16,-8-1-15-16,-1 7 9 0,4-9-16 15,-8 9 1-15,6-6-10 0,2-5-38 0,-1 3-26 16,-1-6-34-16,2 2-42 0,-4-6-94 16,8 1-212-16,-3-3 225 0,6 3 65 0</inkml:trace>
  <inkml:trace contextRef="#ctx0" brushRef="#br0" timeOffset="88444.66">15479 13500 565 0,'0'0'-8'0,"-9"-6"-2"0,9 6 10 15,0 0-5-15,-18-1-21 0,18 1 24 16,0 0 7-16,-24 1-10 0,24-1 2 0,-29 6 1 16,17 1 4-16,-7 1-9 0,-2 0-1 15,2-1-48-15,-5-1-164 0,-3 1 143 16,-1 2 26-16</inkml:trace>
  <inkml:trace contextRef="#ctx0" brushRef="#br0" timeOffset="88895.19">14510 13707 434 0,'-16'1'154'15,"-1"4"-30"-15,2 2-5 0,3-4 12 0,0 5 21 16,-4 3-21-16,0 4-4 0,-3 0-8 15,1 6-9-15,-7 1 10 0,4 4-11 0,-5-2-2 16,6 7-15-16,-5 3 9 16,4-1-9-16,-2 3-6 0,7 1 11 0,-5 1-12 15,7-2-5-15,-2 3 0 0,2-4-15 16,3-5-3-16,6 0-7 0,1-3-8 16,1-3-4-16,-1 2-1 0,10-3-11 0,-3-1-5 15,3-1 6-15,7-6-5 0,2 2-3 16,4-6-3-16,6 0-4 0,-5-7 0 0,4 0 0 15,4-4-4-15,8-12-5 0,-1 5 5 16,4-8-1-16,-6-4-6 0,-3-3 3 16,0-4-5-16,-1-2 6 0,-8-6-4 0,2 3 2 15,-7-2 3-15,-4 3 15 0,-1 2 1 16,-4 5-2-16,-2-3 6 0,-7 5-4 16,2 1 14-16,-6-3-4 0,-1 3-6 15,-4 1-1-15,2-2-5 0,-3 2-4 16,-1 2 1-16,-1 4-2 0,9 1-1 0,-10 0-4 15,3 0 0-15,5 2-3 0,-2 2-5 16,9 8-8-16,-12-6-31 0,12 6-45 0,-9-5-39 16,9 5-70-16,0 0-115 0,0 0-215 15,0 0 12-15,0 0-47 0,0 0 157 16</inkml:trace>
  <inkml:trace contextRef="#ctx0" brushRef="#br0" timeOffset="89462.24">14671 13941 2012 0,'-19'0'23'16,"3"1"5"-16,16-1 14 0,-20 2 3 0,20-2 11 16,0 0 16-16,-15 0 16 0,15 0 15 15,0 0 21-15,0 0 24 0,0 0 7 16,0 0-10-16,-23-7-13 0,12 0-21 16,0-3-18-16,-6-5-12 0,-4-4-7 15,-5-3-5-15,-4-1-8 0,-10-5 7 0,-3-2-4 16,-4 2-1-16,-3-4-6 0,-10 2-5 15,-5 2-5-15,-18-6-7 0,-9 4-11 0,-7 2 2 16,-7 3-7-16,-4 5 5 0,-12 5-7 16,0 4 0-16,2 3 8 0,-2 3-3 15,11 5-8-15,5 0 1 0,21 4 7 0,7-3-14 16,4 1 4-16,5 4-7 0,9-1 8 16,14-2-7-16,4 0-10 0,12-1-11 0,0-2-46 15,10 4-43-15,4-3-52 0,16-1-53 16,-14 0-102-16,14 0-225 0,0 0-16 15,0 0-123-15,23-31-130 0</inkml:trace>
  <inkml:trace contextRef="#ctx0" brushRef="#br0" timeOffset="89712.1">12886 13335 2320 0,'0'0'0'16,"-55"0"25"-16,27 2 6 0,0 3 42 0,-4-2 37 15,-6 4-1-15,2 0-4 0,1 1 11 16,-1 5-6-16,1 0 1 0,-1 2 4 16,6 0-24-16,0 0-15 0,4-2-5 15,7 1-5-15,0 4-6 0,4-5-5 0,0 6-13 16,8-2-4-16,-1-1-3 0,6 1-5 16,4 2-5-16,8 2-3 0,4-2-11 15,7 7-49-15,9-4-45 0,8 9-48 0,11 0-73 16,1-7-183-16,4 3-150 0,8-2 61 15,2-3-80-15,3 4 150 0</inkml:trace>
  <inkml:trace contextRef="#ctx0" brushRef="#br0" timeOffset="90195.55">16363 14338 1849 0,'0'0'-34'15,"-17"-15"37"-15,17 15 25 0,0 0 5 16,0 0 2-16,-33 15-3 0,23-4-4 16,-1 5-7-16,0-2 8 0,3 7-7 0,2-1-1 15,4 3-1-15,4 2-4 0,4 7-2 16,4 3-1-16,6 1 3 0,3-7 19 0,8 0 3 16,3-3 3-16,2-7 10 0,3-2 14 15,4-6 23-15,0-6 10 0,1-2 37 16,-4-7 9-16,-1-8 10 0,1 1-1 0,-8-7-1 15,-4-5-31-15,-3-3-10 0,-4-4-7 16,-8 2-10-16,-3-3-15 0,-6 0-1 0,-4-5-12 16,-5-5-6-16,-4-4-3 15,-6 5-16-15,1-1-11 0,-9-4-38 0,1 2-39 16,-1 10-33-16,3 4-37 0,-3 1-37 16,-3 6-39-16,4 3-53 0,-6 3-212 15,5 7-67-15,1 2 39 0,-3 1-24 0,10 6 222 16</inkml:trace>
  <inkml:trace contextRef="#ctx0" brushRef="#br0" timeOffset="90412.05">16183 14016 1898 0,'-38'-16'49'0,"-3"3"33"0,-13-3 10 16,-13 0-10-16,-4-2 13 0,-28-1-9 0,-5-3 23 15,-5 5 8-15,-12 2 14 16,-1 0-4-16,-7 2-6 0,-4 5 6 15,1 3-4-15,-1 2-26 0,3 3-13 0,8 4-11 16,0 2-7-16,10 2-7 0,10 3-4 16,24-2-10-16,7 5-7 0,4-2-8 0,16 5 2 15,3 0-22-15,13-5-66 0,-1 2-70 16,17 0-72-16,5-5-158 0,5-4-208 16,0-1 52-16,9-4-49 0,0 0 135 0</inkml:trace>
  <inkml:trace contextRef="#ctx0" brushRef="#br0" timeOffset="90661.21">13993 13836 1793 0,'0'0'-29'0,"0"0"40"0,0 0 32 16,-39 11 51-16,24-3 14 0,3 1 28 0,-2 0 14 16,-2 2 24-16,4-1-11 0,-2 2 14 15,1 4 6-15,2-1-18 0,-1 0-17 0,3 4-14 16,0-4-19-16,3-1 1 0,2 6-11 15,4-4-5-15,7 5-17 0,2 5-7 16,2-2-9-16,8 5-3 0,9-1-3 0,2-4-12 16,13 6-10-16,2-7-8 15,9-1-26-15,2-1-70 0,10-6-73 0,6-2-83 16,4-5-151-16,7-5-173 0,3 1 2 16,21-4-122-16,-1 4-118 0</inkml:trace>
  <inkml:trace contextRef="#ctx0" brushRef="#br0" timeOffset="91078.23">17538 14477 2206 0,'0'0'-31'16,"16"5"-1"-16,-16-5 23 0,0 0-4 0,0 0 9 16,-7 21-1-16,7-21-6 0,-11 27-2 15,4-9 13-15,-2 1-14 0,2 7 9 16,-1 2-1-16,-1 2 13 0,3 2-6 0,2-2-5 16,1 0 4-16,6 0 0 0,1 4 10 15,3-4-13-15,2-2 7 0,12 0-13 0,0-1 2 16,8-11 8-16,4-3 2 15,3-4 8-15,3-5-9 0,4-4-3 0,4-7-2 16,6-10 11-16,-2 0-3 0,0-5 21 16,-7-6 5-16,1-1 0 0,-4-4 11 15,-10 1 1-15,-4 0 12 0,-8 2-1 0,-3-2-6 16,-4 4-5-16,-8 2 2 0,-4 0-5 16,-2 1-6-16,-3-3-5 0,-15-4-29 0,1 0-57 15,-4 2-99-15,-13-6-249 0,-6 7-91 16,3 0 30-16,-6 5 182 0,4 6 53 15</inkml:trace>
  <inkml:trace contextRef="#ctx0" brushRef="#br0" timeOffset="91344.23">17469 14252 1286 0,'-35'-10'68'0,"-4"-1"12"0,-18-6 29 15,1 3 18-15,-15-2-8 0,-5 4 12 16,-21-5-19-16,-4 5 12 0,-2-1-5 16,-8 6 10-16,-2-1-6 0,-4 6-15 0,-1 4-11 15,-1-2-9-15,1 4-7 0,3-4-5 16,11 1 2-16,17 3-7 0,9 2-11 16,6 2-7-16,3-1-8 0,15-1-8 15,7 1-10-15,9 0-3 0,2 1-40 0,8 3-53 16,10-7-83-16,3 0-115 0,2-2-263 15,13-2 41-15,0 0-29 0,0 0 216 16</inkml:trace>
  <inkml:trace contextRef="#ctx0" brushRef="#br0" timeOffset="91577.9">15731 13952 1657 0,'0'0'-23'0,"0"0"3"0,0 0 46 15,-52 15 21-15,31-2 19 0,3 2-10 16,-9 6 14-16,4 1-3 0,-1 5-11 16,4-1 16-16,-3 2 14 0,10-6-2 0,-2 1-3 15,8 1-2-15,-1 1-7 0,7-3-10 16,2 2-7-16,7 1-7 0,11 4-4 16,1-6-7-16,12-1-2 0,9 5-8 0,9-6-49 15,5-4-62-15,12-8-86 0,2 2-260 16,11-9-76-16,4 2 21 0,5-4 180 0,17-4 73 15</inkml:trace>
  <inkml:trace contextRef="#ctx0" brushRef="#br0" timeOffset="91960.58">19108 14616 1329 0,'0'0'65'0,"0"0"-8"0,-30 20-4 15,15-8 21-15,4-2-25 0,-2 10 11 0,-2-2 3 16,1 5 5-16,5-1 4 0,0 1-24 16,6-1-8-16,1-1 0 0,7 2-1 15,4 2-6-15,6 0-5 0,8-2 3 16,5-3-3-16,5-1-3 0,5-4-12 15,5-7 7-15,0-3-2 0,3-3-1 0,-2-8-8 16,9-2-6-16,-3-6 6 0,1-7 2 16,-5-3-1-16,-7-3 12 0,-9-1 15 0,0 2-3 15,-9-2 3-15,-1-4 1 0,-7 1-3 16,-4 0-4-16,-7 7-8 0,-2-4 1 16,-3-3-1-16,-5 4-5 0,-5-5-2 0,-7 0-27 15,0 4-32-15,-2 2-34 0,-3 7-41 16,-5-4-72-16,2 3-157 0,-1 1-146 15,-4 4 120-15,1 1 100 0</inkml:trace>
  <inkml:trace contextRef="#ctx0" brushRef="#br0" timeOffset="92211.21">19028 14329 1386 0,'-38'-6'-9'15,"2"-1"18"-15,-7-1 22 0,-17-5 0 16,-5 2-13-16,-10 3 3 0,-23-5-10 16,-5 2 12-16,-12 0-1 0,-5 0 30 15,-4 3-4-15,-7 0 18 0,0 0-11 0,1-2-3 16,6 2 10-16,2 2-14 0,11 1-6 16,6 0-5-16,24 5 4 0,7-4-10 0,-2 8-3 15,11-3-7-15,1 5-31 0,13-6-44 16,5 3-65-16,2-3-190 0,1-3-165 15,2 1-19-15,9-3 268 0,6-2 74 0</inkml:trace>
  <inkml:trace contextRef="#ctx0" brushRef="#br0" timeOffset="92463.8">16732 13810 988 0,'0'0'66'15,"0"0"-19"-15,0 0 3 0,-30-3 1 16,30 3 9-16,-32 12-4 0,11-3 9 0,-4 4 10 16,-5 2 10-16,4 6 4 0,-3-2-3 15,1 5-4-15,5-2-6 0,0 1 5 16,5 3-7-16,8-1-10 0,1 1 0 0,4-3-14 16,7-1-4-16,4 6-3 0,9 2-5 15,6 2-2-15,7-4-3 0,11 2 0 0,2-2-45 16,8-3-76-16,-4-7-136 15,-4-8-258-15,2-3 16 0,-4-7 140 16,3-2 89-16</inkml:trace>
  <inkml:trace contextRef="#ctx0" brushRef="#br0" timeOffset="94061.09">23499 7341 989 0</inkml:trace>
  <inkml:trace contextRef="#ctx0" brushRef="#br0" timeOffset="94394.3">23728 7149 773 0,'38'-28'-10'0,"5"2"4"0,-1 1 3 15,4 0-14-15,-2-2 16 0,0 5 4 0,3-1 1 16,-4 2 17-16,4 4 5 16,-7 3 15-16,-1 0-25 0,-2 0-3 0,2 2 8 15,-1 3-10-15,0 1-5 0,-8 3 3 16,-2-1 7-16,0 4 14 0,4 2-12 16,-5 0-9-16,6 2-10 0,-4 2-14 0,4-2-3 15,2 3 2-15,3-1-7 0,-6 4 1 16,-2-2995 4-16,-2 5991 13 0,0-2997-6 15,0 0 4-15,-1 1 1 0,0 2 3 0,5 0-3 16,1 2 3-16,-2-3 1 0,3 2-4 16,0 1-1-16,-1-3 5 0,-1 3-1 0,2-3-1 15,-8-2 1-15,1 1 3 0,-4 0 3 16,-2-3 3-16,-2-1-12 0,-4 1 3 16,-2 1 3-16,-3-4-4 0,-10-2 0 15,21 5 3-15,-21-5-3 0,12 6-1 16,-12-6 3-16,18 5 7 0,-8-1-8 0,1 2 3 15,5 0-11-15,2 1 18 0,1 4-2 16,2 3-1-16,7 4 0 0,-1 3 3 0,0-2-16 16,-1 5-11-16,4 1-41 0,-7 2-81 15,2-4-260-15,-5 2 346 0,-1-1 18 16</inkml:trace>
  <inkml:trace contextRef="#ctx0" brushRef="#br0" timeOffset="94912.04">25564 8496 163 0,'9'-17'0'0,"-6"-4"3"15,4 2 12-15,-2-3-2 0,1-1 25 0,-1-1-12 16,2-8-8-16,3-7 23 0,-4-2-5 16,1-3-16-16,2 1 21 0,0 0-23 15,0 0 2-15,0-2-7 0,-3 0 10 16,3 4-7-16,-2-2-6 0,1 3-10 0,-2 4-10 15,0 1 30-15,-5-1-15 0,5 3-15 16,-4-4 20-16,-2 1-12 0,0 6 9 0,0-2-4 16,-6 0-13-16,4-2 4 0,1 4 6 15,-3-4 0-15,-4 4-30 0,2-2-34 16,-3 2-10-16,-3 1-85 0,3-5 92 0,-2 3 24 16</inkml:trace>
  <inkml:trace contextRef="#ctx0" brushRef="#br0" timeOffset="95195.93">25502 6343 202 0,'-7'-18'-5'0,"3"1"15"0,2-4-23 16,-3 2 21-16,4 8-3 0,-5-10-13 16,4 6 0-16,1-3 8 0,-5-8-5 0,4 5 0 15,-1-6-13-15,-1 1-33 0,-2-4-21 16,-2-4 57-16,1-3 5 0</inkml:trace>
  <inkml:trace contextRef="#ctx0" brushRef="#br0" timeOffset="95461.09">23858 3523 2 0</inkml:trace>
  <inkml:trace contextRef="#ctx0" brushRef="#br0" timeOffset="96343.65">19795 10667 1182 0,'7'-8'213'15,"-2"3"-22"-15,-5 5-17 0,0 0-14 16,0 0-40-16,0 0-15 0,0 32-2 0,-9-15-23 15,-4 3-23-15,-11 9-7 0,-4-4-11 16,-11 5-5-16,0 1 2 0,-5-5-5 0,-2-2 2 16,2 1 7-16,-4-3 6 0,-2 1 0 15,3-1-11-15,13-2 2 0,-3-3-8 16,2 2-2-16,5-3-2 0,5 2-3 16,0-3-6-16,5-3-2 0,3 1 1 0,5 0-9 15,3-2 2-15,4 0-3 0,-1 0-1 16,5 2-31-16,1-13-66 0,0 17-76 15,1-10-164-15,-1-7-139 0,8 16-51 0,-5-11 152 16,-3-5 97-16</inkml:trace>
  <inkml:trace contextRef="#ctx0" brushRef="#br0" timeOffset="96510.46">18938 11410 1492 0,'0'0'43'0,"-18"3"-8"0,18-3-2 0,0 0-7 15,0 0-5-15,0 0 9 16,0 0-21-16,0 0-45 0,0 0-45 0,0 0-107 16,0 0-280-16,27-34-141 0,-14 27 504 15,2-4 36-15</inkml:trace>
  <inkml:trace contextRef="#ctx0" brushRef="#br0" timeOffset="98560.85">18968 11734 811 0,'3'-11'162'16,"3"1"20"-16,-6 10 11 0,5-13 19 0,-5 13 15 15,10-11-7-15,-10 11-4 0,9-8 7 16,-9 8-2-16,0 0 2 0,6-9-13 0,-6 9 4 16,0 0-41-16,0 0-5 0,0 0-23 15,17-13-8-15,-17 13-17 0,0 0-8 16,0 0-23-16,0 0 0 0,13-7-2 0,-13 7-20 15,0 0 0-15,0 0-19 0,0 0 2 16,12-10-4-16,-12 10-18 0,5-13-35 0,2 5-29 16,4-5-31-16,-1 0-29 15,-1-4-23-15,0-2-2 0,3 1-13 0,-3-1 2 16,0-2 5-16,2-1 7 0,-2 2 15 16,-4-1 11-16,4 0 10 0,-3-2 7 0,-2 6 10 15,0-1 3-15,-2-3 9 0,-1 4-8 16,-2-4 9-16,-5 7 12 0,4-5 4 15,0 2 4-15,-4 2 17 0,1-2 15 0,-1 4 3 16,1 0 23-16,-1 0 29 0,2 3 15 16,0-1 11-16,4 11-11 0,-5-17 8 0,5 17 0 15,-8-13 19-15,8 13 2 16,-3-13 2-16,3 13 8 0,-6-8 0 0,6 8 8 16,0 0-4-16,-6-13 9 0,6 13-3 15,0 0 4-15,-6-7-1 0,6 7-8 0,0 0-6 16,0 0-5-16,0 0 1 0,-7-10-5 15,7 10-4-15,0 0-3 0,0 0 2 16,0 0-3-16,0 0-1 0,0 0-4 0,0 0 7 16,0 0-1-16,0 0 0 0,0 0-6 15,0 0 2-15,-7-11-6 0,7 11-2 0,0 0-8 16,0 0-3-16,0 0-3 0,0 0-11 16,0 0 0-16,0 0 2 0,0 0 8 0,0 0 1 15,0 0-4-15,0 0-1 0,41 10-5 16,-41-10 2-16,23 5 3 0,-9-1 7 15,2 0 3-15,-2 1 1 0,7 3 3 16,-5-3 7-16,4 1-10 0,-1-2-8 16,-1 2-37-16,3-1 1 0,0 1-1 0,-1-2-1 15,1 1 0-15,7 0-2 0,2-1-1 16,-2 0 0-16,11 0 0 0,-2 5 0 0,7-7-2 16,-5 4-1-16,6-4 0 0,0 0-3 15,4 1 1-15,-6-1-4 0,5-2 1 0,14 2-3 16,-2 2 0-16,-1-4 0 0,2 0-1 15,-8 0-1-15,7 1-1 0,-7-1-1 16,9 0 0-16,0 3-1 0,0-3-1 16,0 0 0-16,-2 4 1 0,1-3-2 15,-11-1 0-15,1 4 0 0,-1-2-1 0,9 0 1 16,-8-2-2-16,9 5 2 0,2-3 0 16,3 0-1-16,-1 2 1 0,3-4 0 0,3 2 0 15,-1 2-1-15,8-3 0 0,2-1 0 16,2 2 0-16,1 2-1 0,2 2 2 0,19-2-1 15,5 3-1-15,2 0 1 0,2 5-1 16,3-3 2-16,2 4-2 0,4 1 1 0,-1-5-1 16,0 0 0-16,0 2 0 0,-2-2 1 15,0 3-1-15,-3-4-1 0,0-1 2 16,-4 6-1-16,-1-4-1 0,-4-1 0 16,3 3 0-16,-4-1 0 0,-6-3 1 15,-2 4-1-15,-14-4 0 0,-4-3 1 0,3 8-1 16,17-3 1-16,2 2-2 0,-20-3 0 15,20 1-1-15,-1 4 1 0,1 1-1 0,3-5 1 16,-1-1-1-16,-4-1 1 0,2 4 1 16,-1-3-1-16,-2 1 1 0,-14-2 0 0,0 1-1 15,-1 0 0-15,1 1 2 0,19-4 0 16,-18 1-1-16,12 5 2 0,-14-3 0 0,-3-1 2 16,1-3 0-16,-7 4 2 0,6-3 1 15,-6 3 0-15,2-3 0 0,-3 3 0 16,-3-2 0-16,-1-5-1 0,2 1 1 15,-2 4-1-15,-5-2-1 0,-1-3-1 0,3-1 0 16,-6 4-1-16,2-2 0 0,-4 0 0 16,-5-2 0-16,-9 2-1 0,4-2-4 0,-6 0-3 15,-5 0-7-15,-7 0-14 0,-10-2-12 16,1 0-26-16,-3-4-28 0,-8-1-29 16,-5-4-20-16,-8 0-198 0,-9-8-432 0,-15-6 34 15,-17-9 22-15,-9-3-685 0,-21-4-1247 16</inkml:trace>
  <inkml:trace contextRef="#ctx0" brushRef="#br0" timeOffset="98893.86">21324 12600 3780 0,'-20'7'-242'0,"1"1"20"0,1 0 1 15,4-1 11-15,-2 1 17 0,0 1 25 16,0-4 16-16,-1 3 18 0,-1 1 9 16,0-1 1-16,-5-1-27 0,2-3-107 0,-2 4-173 15,2-4-97-15,-2 1 316 0,3-1 71 16</inkml:trace>
  <inkml:trace contextRef="#ctx0" brushRef="#br0" timeOffset="99146.36">20250 12596 694 0,'0'0'27'0,"-24"-3"-16"15,24 3 3-15,-19-6-6 0,19 6 10 0,-15-4 3 16,15 4-23-16,-19-4 20 16,8 3-21-16,11 1-39 0,-24-8-35 0,8 3-101 15,3-3-117-15,3 3 221 0,-8-3 26 16</inkml:trace>
  <inkml:trace contextRef="#ctx0" brushRef="#br0" timeOffset="100344.42">19281 12341 934 0,'0'0'211'0,"-18"-11"-5"15,9 5-6-15,9 6 18 0,-14-7 8 16,14 7-6-16,0 0-9 0,0 0-6 15,-19-4-14-15,19 4-17 0,0 0-5 16,0 0-20-16,0 0-30 0,0 0-3 0,0 0-4 16,0 0-7-16,0 0 16 0,0 0 1 15,0 0-8-15,-17 11-6 0,17-11 9 0,0 0-4 16,0 0-15-16,0 0 9 0,20 28 2 16,-14-22 7-16,5 1-12 0,2 1 8 15,3 3-1-15,-2-3-7 0,5 1-5 0,1 3-7 16,5-3-6-16,-4 0-3 15,7 2-3-15,-5-1-3 0,4 1-6 0,-4-3 0 16,3-1 1-16,2-1-1 0,-8-3-3 16,1 3 1-16,-2 0 6 0,4-5-5 0,-3 2 13 15,-1 1-2-15,2-3-8 0,-21-1-6 16,43 4-6-16,-18-4 3 0,-1 0-13 16,2 2 2-16,0 0-13 0,0-2 7 0,-3 0-6 15,4 4-2-15,-1-3-10 0,1 1 4 16,3 0-3-16,-2 4-16 0,2-3 3 0,2-1 1 15,7 4-2-15,-9-4-1 0,1 3 0 16,7-2-4-16,-1 2 3 0,-3 3-1 0,3-1-4 16,-3-1 1-16,-3-1-3 15,8 1 0-15,-4-1 3 0,1 3 3 0,-3 1-2 16,3-3-3-16,-1 5 6 0,-5-7-6 16,4 5 1-16,-4-2-4 0,0-3 10 15,-4 4-9-15,4-3-1 0,-1 3 0 0,-1-2-3 16,2-1 4-16,0 3-3 0,0-6-5 15,2 4 9-15,7-1-4 0,-11-1-6 0,9 1 5 16,3 1 1-16,-2-4 0 0,3 3-1 16,-1-1-1-16,-1 2 3 0,0-1-6 0,-2 1-1 15,3-3 12-15,1 4-7 0,-4-2 6 16,3-1 1-16,-2 5-12 0,-1-1 4 16,-3-5-3-16,5 5 7 0,-4 0-4 0,2 3 2 15,2-2-5-15,-2-1 3 16,6 5-2-16,-3-4 4 0,3 4-1 0,8 4 5 15,-3-4-5-15,3 5-2 0,0-2-2 16,1 2 2-16,0-2 2 0,1-1 1 0,2 6 1 16,-2-7-2-16,4 1 0 0,-1 4-1 15,1-4 3-15,3 2-2 0,0-2 2 0,-2 4-1 16,4-4 0-16,0 0-3 0,-2 2 3 16,0-4-1-16,-3 0-1 0,3 2 5 15,-7-4-3-15,3-1 1 0,-6 3-1 0,-2-6-1 16,-6 1 1-16,4-1-1 0,-1-1 1 15,2-2 0-15,-3 5-4 0,2-4 4 16,-2-1-2-16,0 2 3 0,3-2-2 16,-2 1-2-16,0 3 1 0,-4-3 0 0,6 3 2 15,-3-3-4-15,0 3 4 0,3-2-2 16,2 1 0-16,3 3 1 0,7-3 0 0,-7 4 0 16,6-1-1-16,-2-3 1 0,2 7 0 15,1-5-3-15,4 0 1 0,-4 4-2 16,-1 0 2-16,2-3 1 0,-7 3-2 0,6-2 1 15,-5-2 0-15,-1 3 1 0,1-3 0 16,0 0-1-16,3-1 1 0,1 3 1 0,-2-3-2 16,8 1 2-16,-2 3-1 15,2-2 1-15,-2 0 0 0,-1-1 2 0,3 3-3 16,-2-5 1-16,2 2 0 0,-1-3 2 16,-4 1 2-16,1 1-2 0,-6 0 2 0,-7-3-1 15,0-1 1-15,-1 1-2 0,9 7-1 16,-6-9 0-16,5 5 0 0,4-3 2 15,-11 2 1-15,1-2-2 0,0-1-2 0,0 1 2 16,-4-3 1-16,0 4-2 0,0-4 1 16,-7 1-1-16,2 1 0 0,-9-4 1 0,2 4-2 15,-5-2 1-15,-7-2-1 0,2 4 1 16,-4-4 0-16,-1 0-2 0,-17 0-1 0,23 1-1 16,-23-1-10-16,20-1-18 15,-11-3-30-15,-4-2-37 0,2-3-277 0,-4-7-113 16,-3 3-225-16,4-7-2 0,-2-5 35 15,-1-1-559-15,3-2-1095 0</inkml:trace>
  <inkml:trace contextRef="#ctx0" brushRef="#br0" timeOffset="100927.92">27485 12495 3888 0,'7'-9'-68'0,"-7"9"39"16,5-19 45-16,-3 11 20 16,-2 8 42-16,3-11 19 0,-3 11 9 0,0 0 0 15,4-13-6-15,-4 13-4 0,0 0-13 16,0 0-2-16,0 0-1 0,0 0 12 16,0 0-6-16,0 0-3 0,-30 30-4 0,17-9 2 15,-8 5-2-15,0 0 13 0,0 6-5 16,-2 0-6-16,-2 2-7 0,7 1-7 0,-3-1-12 15,4 2-10-15,2-5-1 0,4-3 2 16,3-3-8-16,3-1 0 0,5-7-3 0,2 2-4 16,5-4-4-16,8 0-1 0,4 0-3 15,5-7-3-15,6-3-5 0,4-1 1 16,6-8-3-16,1-1 0 0,-4-5 1 16,2-3-1-16,-4-6 0 0,-1 2-1 0,-6-4 1 15,-3 1 4-15,-6 2 2 0,-1-3 13 16,-8-2-6-16,0-2 2 0,-3 5-3 15,-4-2-1-15,-3 1-2 0,-7-2-3 0,4 5 2 16,-3-6-7-16,1 3-1 0,-3 2-4 16,-2 1 3-16,3 1-3 0,-2 0-18 15,2 2-17-15,-5 2-38 0,3 3-35 0,-7 1-49 16,4-3-46-16,-4 7-45 0,3 1-61 16,-1-4-77-16,-5 3-173 0,1 0-54 0,0 1 57 15,-3-2-367-15,2 0-397 0</inkml:trace>
  <inkml:trace contextRef="#ctx0" brushRef="#br0" timeOffset="101377.05">26666 12178 2820 0,'-13'-7'30'16,"13"7"29"-16,-15-8 11 0,15 8 6 0,-13-4 9 16,13 4 12-16,0 0-12 15,-19 0-6-15,19 0 2 0,-21 8-1 0,9 1-2 16,-2 1-8-16,-1 3-6 0,-2 4-4 16,1 1-2-16,-2 1-3 0,0 7-6 15,1-3-5-15,1 5-4 0,0 2-6 0,3-6 1 16,0 1-10-16,7-5-8 0,1 1 5 15,1-4 2-15,2 2-4 0,4-5-1 0,4 2-4 16,-1-7 7-16,6 2-12 0,-1-5 3 16,5-4-1-16,-15-2-3 0,30-2 0 15,-9-4 9-15,0-5-4 0,-1 0-5 0,-1-8 7 16,-3 2-6-16,1-3 6 16,-2-3 5-16,-1-3-4 0,-5 3-3 0,-2 1-1 15,-1 1 5-15,0-1-10 0,-4 3 5 16,-2 2 1-16,0-2-14 0,0 5-25 0,-6-2-30 15,2 3-36-15,-4 2-40 0,3-1-43 16,5 12-56-16,-18-16-112 0,9 8-200 16,-2 3-4-16,2-3-109 0,9 8-92 0</inkml:trace>
  <inkml:trace contextRef="#ctx0" brushRef="#br0" timeOffset="101710.67">26576 12041 2096 0,'8'-11'-19'0,"-1"-2"9"0,3 2 17 0,-3-1 28 16,0-1 18-16,7-2 5 0,-3 2 16 15,5-4-14-15,0-2 11 0,1 1-1 0,1-1 1 16,0-2 7-16,6-1 1 0,-2-6-2 16,3 0 10-16,6-5-6 0,5-4-3 15,-1-8 3-15,7 2-2 0,5-4-6 0,2-1-13 16,16-9 4-16,1-1-5 0,5 4-8 15,1 2-2-15,2-3-1 0,4 8-8 0,-6 2 1 16,3 2-9-16,-12 7-1 0,-1 7-9 16,-2-2 0-16,1 3-8 0,-1 2 7 15,-4 4-10-15,0 1 3 0,1 2-7 16,-9 0-1-16,-4 6 1 0,-11 0-19 16,5 1-24-16,-5-1-28 0,-3 1-25 0,-3 2-39 15,-3-1-44-15,-3-2-80 0,-4 1-225 16,0 0-43-16,-6-1-8 0,2-1 94 0,-5-1 297 15</inkml:trace>
  <inkml:trace contextRef="#ctx0" brushRef="#br0" timeOffset="101993.51">28241 10628 1349 0,'13'13'-15'0,"-1"-4"33"0,2 4 2 0,2 0 20 16,0-3 0-16,3 4 11 0,2 0 1 15,-4-3-6-15,-2 2-4 0,0-2 2 0,-2-7-4 16,-4 4-6-16,-1 1 21 0,-8-9 8 16,11 7 5-16,-11-7 3 0,2 10-2 15,-2-10-4-15,0 0-14 0,-21 19-3 0,6-12-8 16,-3 3-10-16,-5 1-26 15,-3-2-30-15,-1 0-41 0,1 3-47 0,2-3-77 16,0-1-238-16,-3 3-63 0,10-7 214 16,1 5 51-16</inkml:trace>
  <inkml:trace contextRef="#ctx0" brushRef="#br0" timeOffset="102993.18">25265 11636 1054 0,'0'0'54'15,"-25"-2"21"-15,9 4-1 0,16-2 4 0,-22 6 5 16,12-4-1-16,-2 2-1 0,-2 0 1 15,14-4-21-15,-23 9-1 0,12-4-1 16,1 7-3-16,1-5-9 0,-2 2 0 0,2 4-5 16,-1-3-11-16,1 8 2 0,0-2-8 15,2 2-3-15,-5-3 0 0,5 2 7 0,-2 2-11 16,0-4 5-16,2 2-4 16,0-4-7-16,1-2 4 0,3-1-2 0,-1-1-4 0,4-9-3 15,-8 13-6-15,8-13 1 16,0 0 0-16,0 0 1 0,0 0 5 15,0 0-2-15,23 4 2 0,-23-4-3 0,22-17-5 16,-9 9 3-16,3-3 1 0,-4-2-1 16,6 0-1-16,-4-6 6 0,2 2-9 0,-2-4 7 15,-5 7-3-15,1-5-2 0,-2 0 2 16,-3 2 5-16,-1 0-1 0,-2 3-7 0,-2-1 0 16,0-2 7-16,-2 5-2 0,-4-3 4 15,3 2-2-15,-3 4-6 0,3-4 3 16,-1 4-5-16,4 9 0 0,-14-10-16 0,14 10-23 15,0 0-19-15,-9-4-27 16,9 4-38-16,0 0-141 0,0 0-225 0,0 0-31 16,0 0 287-16,0 0 32 0</inkml:trace>
  <inkml:trace contextRef="#ctx0" brushRef="#br0" timeOffset="103376.9">25111 11863 878 0,'-12'13'21'0,"6"-9"21"16,6-4-10-16,-13 15 2 0,7-3-5 16,-1 2 14-16,1 3 6 0,-2 3-3 0,3 3-2 15,3 3-4-15,-3 2-3 0,-1-3 3 16,4 3 9-16,2 1-1 0,0-4 11 0,2 4-16 15,2-5 4-15,-1-2-1 0,1-1 7 16,1-2-4-16,5-2 5 0,-2-6 6 16,3-3 6-16,1-5 1 0,-3 1-6 0,-9-4 10 15,26-6 0-15,-13-3-11 0,0-4-1 16,4-7 6-16,-4-3 10 0,2-3-10 16,-1-1-2-16,-2-4-4 0,-3 3-12 15,3-3-4-15,-8 9-2 0,0 1-3 0,-3 2-7 16,3 2-7-16,-2 4-35 0,-4 0-20 15,2 13-41-15,-7-15-24 0,7 15-44 16,-9-8-108-16,9 8-214 0,-14 0-39 0,14 0 147 16,0 0 102-16</inkml:trace>
  <inkml:trace contextRef="#ctx0" brushRef="#br0" timeOffset="103694.43">25173 12114 1394 0,'0'0'57'0,"0"0"19"0,19-37 26 15,-13 24-4-15,6-6 11 0,2-3-15 0,2-1-9 16,4-7-4-16,4-2-4 16,8-3 8-16,7-3-5 0,1-3-1 0,5-2 2 15,4-3-3-15,11-17-2 0,11 3 7 16,2-4-1-16,4-3-6 0,3 3-1 16,5 0-12-16,7-2-2 0,1 3-5 0,5-1-1 15,4 1 1-15,-5 4-9 0,2 1-2 16,-3 7-2-16,-3 3 2 0,-2 5-1 0,-7 5-4 15,1 4-8-15,-20 10-1 16,-5-1-6-16,-1 7 1 0,-8-1-2 0,0 4-9 16,-10 8-1-16,-2-1 4 0,-2 0-9 15,-5 7 0-15,0-3-4 0,-1 4 3 16,-1 4-23-16,-3-4-43 0,-4 1-30 0,-2 2-32 16,8 4-50-16,-8-7-137 0,-3 0-222 15,-3-2 19-15,1-2-35 0,0 3 177 0</inkml:trace>
  <inkml:trace contextRef="#ctx0" brushRef="#br0" timeOffset="103977.97">27821 10593 1827 0,'0'0'71'0,"0"0"-12"0,0 0 6 16,0 0-1-16,-37 16 0 0,37-16-1 15,0 0-4-15,0 0-10 0,0 0 2 16,0 0-8-16,0 0 14 0,35 19 4 15,-18-12-6-15,-2 0-4 0,2 3-6 0,-2-3-3 16,-2 5-6-16,0-3 0 0,-1-2 17 16,-5 5 10-16,1-4 2 0,-3-1 17 0,-5-7 7 15,4 15-4-15,-4-15-13 0,-4 16-9 16,-3-2-7-16,-6-1-1 0,-1 0-5 16,2 0-13-16,-4-1-2 0,3 1-11 0,-6 5-7 15,1-1-31-15,4 2-15 0,2 0-21 16,-4 3-33-16,5 5-42 0,2-1-70 15,3-4-218-15,0 2-90 0,5 3 12 0,2 1 10 16,3 6 250-16</inkml:trace>
  <inkml:trace contextRef="#ctx0" brushRef="#br0" timeOffset="104661.53">27793 13236 1564 0,'0'0'23'0,"0"0"11"0,-8-8 23 16,8 8 37-16,-3-13 12 0,3 13 2 15,-9-15 15-15,3 8 23 0,6 7-18 16,-8-19-12-16,4 10-3 0,1 1-10 0,3 8-3 15,-9-21-13-15,5 14-6 0,4 7-7 16,-2-15-12-16,2 15-7 0,-3-19-1 0,0 10-16 16,3 9-9-16,-4-14-15 0,4 14-54 15,0-13-55-15,0 13-79 16,4-18-91-16,-1 6-176 0,0 0-47 0,1-4-15 16,1 3 229-16</inkml:trace>
  <inkml:trace contextRef="#ctx0" brushRef="#br0" timeOffset="105644.22">28429 12866 1835 0,'5'-35'83'0,"-5"35"31"15,0 0 12-15,0-23-6 0,0 23 4 16,0 0 5-16,-4-21 3 0,4 21-14 16,0 0-9-16,-1-15-10 0,1 15-14 0,0 0-4 15,0 0-5-15,0 0-22 0,-6-17-7 16,6 17-7-16,0 0-6 0,0 0-2 0,0 0-6 16,0 0 3-16,0 0-8 0,0 0-2 15,0 0 0-15,0 0 0 0,0 0-3 16,0 0-3-16,0 0-3 0,0 0-4 0,0 0-14 15,0 0-19-15,0 0-19 0,0 0-32 16,0 0-26-16,0 0-30 0,-15-5-45 16,15 5-39-16,0 0-58 0,0 0-183 15,0 0-54-15,-13-2 88 0,13 2 305 16</inkml:trace>
  <inkml:trace contextRef="#ctx0" brushRef="#br0" timeOffset="109411.1">25314 14500 2367 0,'-5'-8'103'0,"5"8"-12"15,-12-10-9-15,12 10-2 0,-7-5-9 0,7 5-5 16,0 0 0-16,-11-9-5 0,11 9-3 16,0 0-6-16,-7-8-12 0,7 8-34 15,0 0-49-15,0 0-55 0,0 0-55 0,-10-4-61 16,10 4-148-16,0 0-110 0,0 0-37 16,0 0 154-16,0 0 101 0</inkml:trace>
  <inkml:trace contextRef="#ctx0" brushRef="#br0" timeOffset="109560.19">25233 14387 1375 0,'-10'-2'23'0,"10"2"-20"16,-20-6 4-16,20 6 9 0,-18-1-6 0,18 1-33 16,-13-4-31-16,13 4-41 0,-20-2-91 15,20 2-194-15,-21 0-255 0,21 0 612 16,-18 0 8-16</inkml:trace>
  <inkml:trace contextRef="#ctx0" brushRef="#br0" timeOffset="109693.2">25159 14242 245 0,'13'-20'18'0,"-5"-2"-46"0,3 1-95 0,-6-3 85 16,2-7 12-16</inkml:trace>
  <inkml:trace contextRef="#ctx0" brushRef="#br0" timeOffset="110226.29">20085 12579 294 0,'-13'-22'123'0,"1"3"-26"0,3 2 18 15,-4 3-50-15,-6-4 11 0,2 1-11 0,-1 3-10 16,-1-2 17-16,-3-2-9 0,1 3-9 16,-4-1-2-16,1 0-6 0,-3 3 8 15,4 1-13-15,-5 3-8 0,1 4-9 16,3-3-2-16,1 6 15 0,1 2-10 16,-1 2-2-16,4 4-1 0,-7 1-5 0,4 6-8 15,-3 2-4-15,3 2-5 0,-5 4-16 16,7 1-9-16,-2 5-35 0,4-1-12 0,-2 4-10 15,8-6-50-15,2 3-122 0,-1-5-207 16,1 4 315-16,2-3 50 0</inkml:trace>
  <inkml:trace contextRef="#ctx0" brushRef="#br0" timeOffset="111043.08">19482 12015 631 0,'9'-21'65'15,"-2"5"-2"-15,0-4 16 0,3 6 13 0,1-5 21 16,-4 2 6-16,5-1-12 0,-1-1-15 15,4-4 33-15,-7-3-14 0,-1 0-10 16,1 3-12-16,-3-2 29 0,-3-2-18 16,-2-1-9-16,0 1-12 0,-2-1-6 0,0 2-4 15,-1 1 9-15,-1 9-1 0,-2-3 0 16,5 4-5-16,-3 0-12 0,2 7-2 16,2 8-9-16,0 0-4 0,0 0 2 0,-35 27-8 15,21-5-1-15,-5 10-6 0,1 9 0 16,-5 10-4-16,2 3 1 0,-3 5-8 0,3 0-2 15,1 5-6-15,1 0 10 0,0 0-12 16,-2-2 2-16,10-8-1 0,-1-7-3 16,-2-4 2-16,3-6-9 0,6-8 11 15,-2-7-5-15,4-7 2 0,-3-4-4 16,6-11-5-16,-3 2 0 0,3-2 1 0,0 0 0 16,-6-35-2-16,6 8 3 0,0-12-4 15,6-4 3-15,1-6-4 0,-2-2 4 16,2-1 2-16,2-1-4 0,-4 7 2 0,4-1 1 15,1 2-5-15,-2 4-1 0,-3 10 6 16,-1 3 13-16,-1 6-6 0,0 3-4 0,3 4-1 16,-5 8-1-16,-1 7 2 0,0 0-2 15,0 0 3-15,0 0-3 0,-3 50-1 0,-6-9 3 16,4 8-6-16,0 4 6 0,-4 10 2 16,-3 1-3-16,1-2-5 15,2-9 2-15,2-4-2 0,-2-4 5 0,6-10-1 16,-3-5-1-16,1-4 0 0,3-9 1 15,0 0 0-15,2-10 2 0,0-7-3 0,0 0-3 16,0 0-1-16,18-32 1 0,-2 1-4 16,0-12 2-16,7-18-4 0,-2-2 6 15,2-7 0-15,0-3-1 0,3-2 2 0,-3 4-2 16,-1-1 0-16,-1 9 15 0,-2 7 9 16,-6 13 15-16,1 5 15 0,-4 10-1 0,-2 4-8 15,-3 5-6-15,2 6 0 0,-7 13 5 16,0 0 23-16,0 0-1 0,0 0-9 15,0 0 4-15,-20 77-13 0,1-38-2 16,-1 15-3-16,1 2-6 0,3 2-1 16,0 7-6-16,4 0 1 0,7-9-19 0,8 3-38 15,10 4-61-15,6-1-75 0,16-11-86 16,8-4-241-16,8-6-75 0,11-11 67 0,5-4-96 16,8-11 57-16</inkml:trace>
  <inkml:trace contextRef="#ctx0" brushRef="#br0" timeOffset="111559.49">25839 13228 1726 0,'21'-4'-97'0,"-1"0"17"16,1-1 11-16,-3 0 3 0,0 1 7 15,3-2 4-15,5-1 17 0,2 1 1 16,-2 2-3-16,4-5 12 0,4 1 10 16,-4 0-13-16,-2 1 15 0,0 4-9 0,-2-7 3 15,-1 3-1-15,-4-1-2 0,-3 5 10 16,-3-3-1-16,-4 0 3 0,5-2 1 0,-7 3 6 16,-9 5-19-16,16-4-61 0,-8-3-260 15,-8 7 182-15,13-8 57 0</inkml:trace>
  <inkml:trace contextRef="#ctx0" brushRef="#br0" timeOffset="112143.36">28875 13434 793 0,'20'-3'231'0,"-20"3"-17"0,12-2-17 15,-12 2-23-15,0 0-20 0,0 0-11 16,11-6-31-16,-11 6-10 0,0 0-12 15,0 0-11-15,0 0-7 0,0 0-10 16,0 0-5-16,0 0-6 0,0 0-4 16,0 0-1-16,0 0-12 0,0 0-2 0,0 0 0 15,0 0-6-15,-47-3-1 0,30 3-3 16,-2-4-6-16,-1 1 2 0,-1-2-2 0,4 4-7 16,-1-6-3-16,-1 6 5 0,4-5-3 15,-2 0-2-15,2 5 1 0,0-5-11 16,-1 2-11-16,0-1-7 0,3-1-21 0,0 0-16 15,-2-1-18-15,0 3-12 0,0-2-27 16,1-1-5-16,2 1 2 0,-6 1-12 16,8 1 0-16,-3-2 10 0,-1 5-36 0,1-5-30 15,-2 0-48-15,2 1-114 16,2 1 102-16</inkml:trace>
  <inkml:trace contextRef="#ctx0" brushRef="#br0" timeOffset="113644.77">23946 2825 1101 0,'-24'-22'-20'15,"-1"2"-12"-15,-1-1 28 0,-1 8-14 16,-5-6 4-16,4 6 1 0,0 0 6 15,-6 0-6-15,1 2 13 0,-1-1-18 0,0-3 13 16,-1 0-6-16,-2-1 2 0,-2-4 7 16,-2-4-8-16,-3-4-10 0,4 0-18 15,-1 0-39-15,0-6-176 0,1 4 69 16,1-6 63-16</inkml:trace>
  <inkml:trace contextRef="#ctx0" brushRef="#br0" timeOffset="113825.52">22738 2053 15 0,'0'0'15'0,"0"-15"3"16,0 15 0-16,0 0 8 0,10-13-14 0,-10 13-6 15,7-7 9-15,-7 7-7 0,18-3-1 16,0 2-12-16,-18 1 20 0,28 1-2 16,-7 2-8-16,-1 4-2 0,2 4-8 15,5 2-8-15,5 5-18 0,1 4-22 16,10 2 27-16,10 1 11 0</inkml:trace>
  <inkml:trace contextRef="#ctx0" brushRef="#br0" timeOffset="114475.76">23308 3457 66 0,'-9'-18'13'0,"3"4"30"15,2 0-7-15,1-1-23 0,-1-1 18 16,-2-2-3-16,1-6-21 0,-3 3-7 16,2-7 21-16,-3-1-24 0,2 1 32 15,2 4-4-15,-2-2 52 0,3 5-3 0,-3-3-13 16,4 2 32-16,-1-3-24 0,-4 2-27 15,2 1-4-15,1 2-10 0,-2-1-4 16,-5-3-6-16,-1 1 16 0,0-2-20 0,0 3 4 16,0-1-3-16,-3 5-13 0,4-1 10 15,0 0 6-15,3 3-7 0,0-1-2 0,3 5-4 16,-4-4-5-16,7 4 8 0,-5-3-3 16,5 4 9-16,-3-6-10 0,4 4-13 15,-1-4 9-15,-4-1 4 0,4-5 1 0,-3 1-12 16,-1-9 9-16,3 0-71 0,1-4-87 15,-7-7-153-15,4-3 150 0,1-2 54 16</inkml:trace>
  <inkml:trace contextRef="#ctx0" brushRef="#br0" timeOffset="114627.02">22601 1667 17 0,'-1'-15'-7'0,"1"15"2"15,0 0 2-15</inkml:trace>
  <inkml:trace contextRef="#ctx0" brushRef="#br0" timeOffset="115209.55">22126 1212 53 0,'18'31'110'0,"5"-3"-10"0,-2 2 10 0,12 8 0 15,6 3 21-15,4 2-15 16,8 2-31-16,13 9-2 0,3-1 3 15,2-3-10-15,5 5-4 0,8 1-1 0,2-3-11 0,3 1 25 16,5-2-16-16,-2-3 14 16,3 4-3-16,7-4 23 0,-3-1-14 15,3 3-8-15,-3-2-12 0,2 0-14 0,-5-1 0 16,-4-1-7-16,-1 2-8 0,-8-4-6 16,-5-2-4-16,-14-7 5 0,-8-1-2 0,-2-3-10 15,-4-2 1-15,-4 0-2 0,-6-1-5 16,-6-9 6-16,-5 1 3 0,2-3-3 15,-5 1 3-15,-3-4 8 0,-3-5-2 0,0 3 4 16,-4 0-3-16,0-2-4 0,0-3-2 16,-2 1-3-16,-12-9 0 0,23 9 3 15,-10 0-7-15,-2-1-1 0,-11-8-7 16,24 11 5-16,-24-11 7 0,21 12-11 16,-21-12-11-16,22 14 1 0,-8-6-2 0,-14-8-36 15,0 0-46-15,19 13-38 0,-19-13-27 16,7 7-67-16,-7-7-268 0,0 0-57 15,0 0 205-15,0 0 95 0</inkml:trace>
  <inkml:trace contextRef="#ctx0" brushRef="#br0" timeOffset="116393.66">21568 1678 961 0,'0'0'-29'0,"-15"-9"25"15,15 9 1-15,0 0 10 0,0 0-5 16,0 0 17-16,0 0-8 0,0 0 16 16,0 0 6-16,0 0 22 0,0 0-2 15,60 9-16-15,-26-1 5 0,7-5 2 0,1 5 10 16,11 3-5-16,0-1-9 0,5 3 13 15,1 0-13-15,-8 2-19 0,-1-2-24 16,-11-2-37-16,1 2-26 0,-10-1-49 0,-7-5-137 16,-5 3-332-16,-9-3 428 0,-6-1 54 15</inkml:trace>
  <inkml:trace contextRef="#ctx0" brushRef="#br0" timeOffset="117075.85">19523 1319 619 0,'21'-16'109'15,"-3"7"71"-15,-3-2 18 0,-6-5-7 0,2 3-17 16,1-2 27-16,-7 2-1 0,5-1-10 16,-7 4-11-16,1-5 1 0,-4 15-2 15,6-20-7-15,-6 20-2 0,6-16-21 0,-6 16-10 16,0 0-26-16,2-15-15 16,-2 15-14-16,0 0-9 0,0 0-6 0,0 0 2 15,0 0-7-15,-68 31-4 0,40-15 0 16,0 10-9-16,-2-3-2 0,-11 11-4 15,1 1-1-15,-3 3-16 0,-3-3 11 0,0 10-4 16,1 4-9-16,-13 8 8 0,-2 4-7 16,2-1 2-16,0 2 2 0,-6-2-12 0,6 4 2 15,0-1-1-15,-2 2-6 0,1-6 3 16,7 3-6-16,5-5 6 0,6-9-6 16,-1 5-2-16,3-1 7 0,0 1-14 0,6-3 9 15,3-1 6-15,1-4-14 0,-1-2 1 16,11-9 5-16,-4-4 1 0,5 2 0 15,3 0-6-15,-2-10-5 0,6-1 15 0,0-5-8 16,0 0-1-16,3 0-1 16,-2-6 9-16,5 4-22 0,5-14-1 0,-14 16 6 15,14-16-4-15,-9 13-3 0,9-13-14 16,0 0-24-16,0 0-22 0,0 0-7 16,0 0-52-16,0 0-26 0,0 0-28 0,38-60-21 15,-8 19-51-15,3-8-288 0,2-9 15 16,0-4 18-16,13-17 18 0,2-1 237 0</inkml:trace>
  <inkml:trace contextRef="#ctx0" brushRef="#br0" timeOffset="117376.73">19678 1123 1532 0,'0'0'42'0,"0"0"39"0,0 0 37 0,-81 37 25 15,38-6-9-15,1 8 27 0,-9 2 7 16,-13 17 20-16,-10 8 39 0,3 2 4 16,-9 12 14-16,-2 6-46 0,-7 0 11 0,-3 7-11 15,-7-3-7-15,2 1-5 0,-21 28-9 16,26-26-9-16,-4-3-21 0,6 4-13 16,9-12-13-16,8 1-9 0,1-10-7 15,12-2-9-15,16-16-15 0,-1-8-9 16,7-1-5-16,6-8-14 0,10-4-31 0,-2-10-44 15,8-3-7-15,5-7-43 0,4-6-75 16,4-2-98-16,3-6-98 0,0 0-244 0,14-34-13 16,0-4 31-16,8-17-268 0,-2-9-319 15</inkml:trace>
  <inkml:trace contextRef="#ctx0" brushRef="#br0" timeOffset="117944.82">21255 5314 2693 0,'0'0'-21'15,"0"0"10"-15,0 0-3 0,0 0 10 0,17-23 12 16,-17 23 1-16,7-13-1 0,-1 4 17 15,1 1-4-15,3-1-11 0,-3-2 5 16,6 3-1-16,-3-1-2 0,1 1-4 0,6-3 1 16,0 3-3-16,-6 5-6 0,6-4 3 15,0 3-3-15,-2 0-7 0,4 0-15 0,1 2-21 16,1-1-17-16,-2 0-23 0,1 2-9 16,-1-1-29-16,0-2-32 0,1-3-72 15,-4-1-214-15,-4-3-58 0,-1 2 205 0,-1 1 62 16</inkml:trace>
  <inkml:trace contextRef="#ctx0" brushRef="#br0" timeOffset="118792.69">20338 3997 1205 0,'-17'-11'96'0,"2"-5"20"0,-1 6-7 15,4-3 3-15,-6 0 14 0,4 1-4 16,-2-6-14-16,-5 7-6 0,4-6 5 16,-2 1-6-16,0 5-10 0,1-6-5 15,0 8-15-15,4 0 2 0,-2-3-17 16,2 3 4-16,5 2-9 0,-5-1-9 0,5-4-8 15,-5 6-25-15,7-2-33 0,-4 2-34 16,-1-1-9-16,0 0-37 0,3 4 16 0,-3-4-22 16,-3 5 13-16,15 2-6 0,-23-9 10 15,23 9 8-15,-16-4 14 0,16 4 14 16,-17-4-10-16,17 4 4 0,-11-2 13 0,11 2 27 16,0 0 21-16,-19-7 16 0,19 7 13 15,-9-4 4-15,9 4 6 0,0 0 5 16,0 0-4-16,-12-6-4 0,12 6-1 0,0 0-11 15,0 0 3-15,0 0-6 16,0 0 4-16,0 0-3 0,0 0 4 0,0 0-4 16,33-11 2-16,-17 11-5 0,-16 0-1 15,35 6-3-15,-15-1-3 0,6 1 3 16,-1 0-2-16,12 7-2 0,-3 0 4 0,1-2-3 16,2 6 1-16,2-2-3 0,-3 2 6 15,9 3-6-15,0 1 2 0,2 0-4 0,-2 1 3 16,2-1-4-16,-2 0-5 0,0 1 7 15,0-1-3-15,2 3-1 0,1-3 1 16,3 3 3-16,-3-2-2 0,2-4-1 0,2 2-3 16,1 1 3-16,3 0-5 0,-2-7 4 15,4 3 15-15,3 2 3 0,-3-10 10 16,0 8-6-16,-2-4 9 0,-4 1-8 16,-1 0 2-16,-6-2-1 0,-3-3-2 15,0 1 0-15,-3-1 6 0,5 0 9 0,-5-1 0 16,-1-1-2-16,0 5 2 0,-8-7-4 15,-1 0-3-15,-3 2 0 0,-5-2-6 16,-3 0-2-16,0-3 1 0,-5 4 9 0,-4-4 3 16,-9-2-5-16,20 4-4 0,-20-4-2 15,11 5-6-15,-11-5-25 0,0 0-34 0,1 12-53 16,-1-12-69-16,0 0-88 16,0 0-222-16,0 0-44 0,-41 1 62 0,22-6 276 15</inkml:trace>
  <inkml:trace contextRef="#ctx0" brushRef="#br0" timeOffset="119028.17">20946 4245 1489 0,'19'15'5'0,"-5"-13"44"0,11 6 3 16,8 1 31-16,10-2 25 15,17 4 7-15,0 1-6 0,2-1-12 0,6 2-10 16,-8-2-6-16,4 1-14 0,-4-3 3 16,-4 4-15-16,-9-9-7 0,-2 4-56 0,-9-1-68 15,-6-3-89-15,-15-4-292 0,-8 0-69 16,-7 0 25-16,0 0 269 0,0 0 42 16</inkml:trace>
  <inkml:trace contextRef="#ctx0" brushRef="#br0" timeOffset="119875.66">19897 4325 676 0,'0'0'-3'15,"0"0"17"-15,21 0 13 0,-21 0 2 0,0 0 16 16,19 0-2-16,-19 0-2 0,19 0 19 16,-19 0 10-16,19 0-16 0,-19 0-2 0,23 0-6 15,-3 0-5-15,-3 0 6 0,5 0-11 16,0 0 3-16,8-1 9 0,2 1 1 15,2 0-2-15,7 0-5 0,3 0 6 0,0 1-12 16,3 3 21-16,0 0-11 16,2 2 7-16,-1-1-13 0,7 1 12 0,1 0 6 15,-7-1-22-15,-2-1-5 0,0 4 14 16,-2-1 6-16,0-1-2 0,0-2 13 16,0 1 1-16,0 1 1 0,2-3 12 0,5 8 7 15,-5-4 0-15,-2-1 1 0,-2 2-8 16,2 0 3-16,-1 1 6 0,-5-2-3 0,-4 6-1 15,1-1-2-15,-4-3 7 0,1 6-15 16,-1-3-8-16,-5-5-8 0,1-1-3 16,-2 3-6-16,-1-1-1 0,1 1-7 0,1-3 1 15,2 1-9-15,-1 0-7 0,0 0 5 16,4-6-4-16,-2 5 0 0,5-4-8 16,-3-1 1-16,0-1-4 0,-4 4-2 0,-1-4 7 15,-5 0-5-15,1 0-5 16,-5-4 8-16,0 4-11 0,-18 0-2 0,28-1-15 15,-28 1-41-15,18 0-55 0,-18 0-55 16,0 0-38-16,14-2-146 0,-14 2-192 0,0 0 33 16,0 0-33-16,-10-19 190 0</inkml:trace>
  <inkml:trace contextRef="#ctx0" brushRef="#br0" timeOffset="120660.96">19945 4054 1824 0,'0'0'65'0,"0"0"13"15,0 0 13-15,-21-2-6 0,21 2-1 0,0 0-12 16,0 0 3-16,0 0-7 15,0 0-4-15,0 0 12 0,0 0 5 16,0 0 5-16,60 14 3 0,-28-7 18 0,9 0 3 16,6-1 0-16,9-2-5 0,10 3-4 15,-4 0 2-15,9-1-7 0,-6-1 2 0,11 3-12 16,-7-6-1-16,2 5-3 0,-6-3-7 16,1 4-2-16,-4-6-1 0,-2 3-3 15,-13 1-12-15,-2-4 2 0,-5-1-4 0,-7-1-12 16,-3 0-2-16,-3 0 4 0,-5 0-9 15,-1 6-2-15,-21-6-9 0,31 0-14 16,-31 0-14-16,21 0-35 0,-21 0-44 0,17 0-46 16,-17 0-19-16,0 0-27 0,15 2-30 15,-15-2-36-15,0 0-84 0,0 0-222 16,0 0 19-16,0 0-76 0,0 0 32 16</inkml:trace>
  <inkml:trace contextRef="#ctx0" brushRef="#br0" timeOffset="121126.2">18703 2490 1713 0,'-6'-24'-52'16,"5"-3"17"-16,-3 6 27 0,2 5 19 0,0-1 6 15,0-5-6-15,2 3 1 16,-1-2 8-16,1 0 11 0,0 1-1 0,0 3-4 16,-2-4 10-16,2 2-10 0,0 2-3 15,0-3-8-15,-5 3-10 0,5-1 3 16,0 18 2-16,0-36 4 0,-2 15-11 0,2 5-1 16,0 16 5-16,0-29-5 0,0 14-3 15,0 15-4-15,0-26 1 0,0 26-12 0,9-21 14 16,-6 6-11-16,3 2-32 0,-1-2-15 15,2 2-14-15,4-2-1 0,-1 0-6 16,-1 0-18-16,0-2-10 0,2-1-43 0,-4 3-93 16,3-6-75-16,-6 6 105 0,-1 0 75 15</inkml:trace>
  <inkml:trace contextRef="#ctx0" brushRef="#br0" timeOffset="122393.29">19579 1343 601 0,'0'0'64'0,"0"0"-6"0,0 0-6 15,0 0 27-15,0 0-12 0,-30 26 1 0,30-26 4 16,-21 22-5-16,8-11-13 15,-2 6 13-15,0 2 1 0,-4-2 10 0,-2 8 2 16,1-9 14-16,-3 10 9 0,-5-3-11 16,0-1-6-16,-4 5-1 0,-9 3-13 15,2-2 5-15,-3 2-1 0,3 3-14 0,0-2 23 16,1 3-11-16,-3-6-4 0,4 3 6 16,-4 3-10-16,2 0-1 0,-5-2 3 15,-2 2 9-15,4 1-1 0,-6 1 6 0,2 0-5 16,-5-3-3-16,1-1-2 0,-5 6-7 15,4-5-5-15,0 3-1 0,1-2-5 16,5 2-3-16,-3-3-7 0,0-1-4 16,4-1 0-16,7 1-5 0,-5 1 0 15,8-9-2-15,8 0-4 0,0-3-6 0,0 1-2 16,3-1-2-16,6-2-1 0,-1-6 0 16,2 4-4-16,2-2 1 0,2-6-6 15,3 3 1-15,-1-3 0 0,0 0 1 0,0 2 0 16,10-11 0-16,-20 21-1 0,8-12-2 15,1 1 0-15,2-1 2 0,9-9 4 0,-21 12 3 16,21-12 0-16,-18 10-1 0,18-10 2 16,-10 10 0-16,10-10 2 0,0 0-10 15,-16 8 10-15,16-8-1 0,0 0-9 0,-11 9 3 16,11-9-3-16,0 0 2 0,0 0-4 16,0 0 2-16,-16 4-15 15,16-4 12-15,0 0-4 0,0 0 2 0,0 0-3 16,0 0 6-16,0 0-5 0,-33-4-3 15,33 4-4-15,0 0 6 0,0 0-8 0,0 0-5 16,0 0-7-16,0 0-5 0,0 0-4 16,-18-6-6-16,18 6-10 0,0 0-2 15,0 0 2-15,0 0 5 0,0 0 7 0,0 0-2 16,0 0 6-16,0 0 0 0,0 0 5 16,0 0 2-16,0 0 2 0,0 0 6 15,0 0-3-15,0 0 4 0,-23-5 1 0,23 5 1 16,0 0-3-16,0 0-1 0,0 0 2 15,0 0-4-15,0 0 4 0,0 0 0 16,0 0-2-16,-26 11 0 0,26-11 5 16,-20 8-1-16,20-8 3 0,-18 9-3 15,18-9 5-15,-16 1-1 0,16-1-5 0,0 0 6 16,-17 8-1-16,17-8 3 0,0 0 2 16,0 0-8-16,-16 9 8 0,16-9 0 15,0 0-4-15,0 0 8 0,0 0-5 0,-14 4-1 16,14-4-1-16,0 0 1 0,0 0-4 15,0 0 5-15,0 0-1 0,0 0-2 0,0 0 2 16,-13 11 0-16,13-11 1 0,0 0-2 16,0 0-1-16,0 0 4 0,0 0 3 15,0 0-1-15,0 0-2 0,0 0-1 16,0 0 4-16,0 0-1 0,0 0 1 16,0 0 0-16,0 0-1 0,0 0 0 0,52-26 5 15,-35 13-5-15,-1 2 0 0,11-13-2 16,-1 1 2-16,3-7-4 0,8-6-1 15,0 1-1-15,1-9 3 0,1-2-2 0,4 6 2 16,3-10-2-16,-2 1 0 0,5-5 0 16,11-4-1-16,-1-7-5 0,1 2 7 15,3 5-5-15,1-7 5 0,3 6-6 0,-3 3-2 16,3-1 3-16,-7 1 2 0,-7 13 0 16,-6 2 0-16,-5 1 0 0,-5 5 2 15,-7 7-2-15,-4 1 1 0,-1 5-1 16,-9 5 4-16,3-7-3 0,-10 12-1 15,7-4 2-15,-5 7 5 0,-2-1-2 0,-4-1-7 16,-5 11-12-16,16-17-25 0,-16 17-19 16,9-15-41-16,-9 15-42 0,5-13-37 15,-3 5-44-15,-2 8-153 0,0-13-123 0,0 13 29 16,2-15 257-16</inkml:trace>
  <inkml:trace contextRef="#ctx0" brushRef="#br0" timeOffset="123642.67">21317 9844 1495 0,'0'0'12'0,"15"-6"13"15,-15 6 15-15,0 0 22 0,9-7-7 16,-9 7 36-16,8-8 7 0,-8 8-17 0,10-15-8 16,-7 10-8-16,-3 5 4 0,9-16 5 15,-3 7-5-15,-3-2-15 0,3 2-3 0,-4-3 0 16,2 1-4-16,2-6-11 0,-1 6-5 15,-1-8-1-15,-2 2-12 0,-1-2-15 16,-1 1-25-16,2-9-33 0,-2 1-41 16,0-2-29-16,-2 4-41 0,-1-10-97 15,1 2-216-15,-3 0-10 0,1 2 236 0,-2 0 26 16</inkml:trace>
  <inkml:trace contextRef="#ctx0" brushRef="#br0" timeOffset="124576.18">24081 11258 984 0,'0'0'27'15,"0"0"-5"-15,3 9 1 0,-3-9-12 16,0 0 5-16,0 15-2 0,0-15 3 0,2 17-8 16,2-8-15-16,-2 0 20 0,1 8-11 15,2-2 8-15,-2-3-8 0,5-1 8 0,-3 2-7 16,1-2-5-16,-1 0 11 0,3-1 0 16,-2 1-15-16,-6-11 11 0,5 13 2 0,-5-13-13 15,7 7 11-15,-7-7 5 0,0 0-12 16,0 17-12-16,0-17 9 0,-3 16-15 15,3-16 16-15,-6 19-18 0,3-10 5 16,3-9-2-16,-6 19-7 0,5-10 9 16,1 4-6-16,0-13 10 0,1 21 3 0,5-6 3 15,-3-1 4-15,1 2-5 0,1 2 4 16,1 0 4-16,0 2-2 0,3-3 1 0,-1 1 0 16,2-1-2-16,1 2-9 0,-2-2 24 15,4 0-15-15,0 2-14 0,4-1-69 16,0-1-34-16,-2-3 4 0,-4 0-109 0,6-1 70 15</inkml:trace>
  <inkml:trace contextRef="#ctx0" brushRef="#br0" timeOffset="124825.49">24842 12101 948 0,'0'0'95'15,"11"6"-7"-15,-11-6-11 0,0 0-3 0,11 6-25 16,-11-6-3-16,0 0 6 0,0 0 22 15,0 0 26-15,0 0-3 0,0 0 12 0,0 0-1 16,0 0-10-16,0 0-4 0,0 0 7 16,-22 14-11-16,22-14-5 0,0 0-9 0,0 0-6 15,-15 0-10-15,15 0-7 0,0 0-19 16,0 0-22-16,0 0-27 0,-15 8-17 16,15-8-28-16,0 0-36 0,0 10-10 15,0-10-6-15,0 0-24 0,0 0-13 16,0 0-28-16,11 18-15 0,-11-18 32 0,0 0-232 15</inkml:trace>
  <inkml:trace contextRef="#ctx0" brushRef="#br0" timeOffset="125308.51">24848 12176 1291 0,'0'0'-13'0,"14"2"-2"0,-14-2 9 16,0 0-9-16,0 0 2 0,16 0 2 15,-16 0 4-15,0 0 10 0,0 0 1 16,0 0 18-16,0 0 15 0,11 6 37 0,-11-6 24 16,0 0 20-16,0 0 10 0,0 0 15 15,0 0-8-15,0 0-7 0,0 0 3 0,0 0-6 16,0 0 0-16,0 0-6 15,0 0-10-15,0 0-7 0,0 0-5 0,0 0-7 16,0 0-9-16,0 0-2 0,0 0-2 16,0 0 2-16,0 0-9 0,0-25 0 15,0 25-2-15,0 0 9 0,-13-11 4 0,13 11 2 16,0 0 4-16,0 0 3 0,-14-17 5 16,14 17-9-16,0 0-11 0,0 0-3 0,-12-9-7 15,12 9-17-15,0 0-1 0,0 0-5 16,0 0-6-16,-10-9 8 0,10 9-15 15,0 0-8-15,0 0-2 0,-6-8-23 0,6 8-11 16,0 0-6-16,0 0-7 0,0 0 6 16,0 0 0-16,0 0 3 0,0 0 1 15,0 0-1-15,0 0 12 0,0 0-6 16,0-17 1-16,0 17 5 0,0 0-6 0,0 0 5 16,0 0-2-16,0 0 0 0,12-11 0 15,-12 11-6-15,0 0-4 0,0 0-7 0,0 0-16 16,11-6-12-16,-11 6-15 0,0 0-21 15,0 0-11-15,21 0 7 0,-21 0-4 16,0 0-2-16,24 2 0 0,-24-2 2 0,15 4 0 16,-15-4 5-16,21 2-13 0,-21-2 2 15,20 2-12-15,-20-2-1 0,21 0-4 16,-21 0-13-16,22 3-3 0,-12-3 3 16,-10 0-14-16,31 0-14 0,-20 2-37 0,7-2-15 15,-1 0-200-15,-17 0 313 0</inkml:trace>
  <inkml:trace contextRef="#ctx0" brushRef="#br0" timeOffset="125692.25">25327 12093 1638 0,'16'3'123'16,"-16"-3"45"-16,0 0 2 0,0 0 10 0,0 0 18 15,9-10 32-15,-9 10 6 0,0 0 9 16,0 0-15-16,0 0-16 0,0 0 0 16,-32-21 6-16,21 20 1 0,11 1-16 0,-25-6-11 15,14 4-17-15,11 2-13 0,-28 2-17 16,9 4-6-16,3 3-5 0,-9 4-16 0,10 2-12 15,-13 6-6-15,6 5-6 16,1-2-3-16,3 4-6 0,2 3-6 0,1 3 7 16,9-6-11-16,3-6 3 0,3 1-5 15,3 3-8-15,6 2-7 0,12 2-7 0,4-4-1 16,10-3-5-16,11-5-7 0,-3-7-7 16,-1-3 2-16,4-4-7 0,0-8 5 15,0-4 14-15,-5-3 13 0,-1-2 6 0,-5-4 11 16,-5-1 2-16,-3-6 0 0,0 0-2 15,-8 0 4-15,-5 0-9 0,-3 0-48 0,-4-1-5 16,-5 3-3-16,-4 1-2 0,-4-1-1 16,1 3-3-16,-5-6-2 0,-3 3-8 15,-2 5-11-15,-2-2-13 0,-2 3-15 16,-3 3-82-16,3-1-104 0,2 7-45 16,-1-1-32-16,0 2-34 0,4 1-24 0,-2 3-21 15,16 2-108-15,-16-2-111 0,16 2-5 16,-8-4-452-16,8 4-742 0</inkml:trace>
  <inkml:trace contextRef="#ctx0" brushRef="#br0" timeOffset="125943.38">25558 11958 3328 0,'11'-14'-28'0,"-1"-1"33"0,3 2 17 16,1-3 19-16,7 0 17 0,8-5 27 16,10-5 2-16,13 2 27 0,3-5 24 15,12 1 10-15,22-5 26 0,13-3 22 0,15-3 20 16,8 3 11-16,15-4 1 0,33-4-6 15,6-3-11-15,-3 1-24 0,-27 11-12 0,-4 1-13 16,0-1-17-16,-7 3-14 0,-8-4-13 16,-8 4-13-16,-6 6-15 0,-11-2-12 15,-7 2-12-15,-8 5-6 0,-16 6-26 0,2-3-49 16,-4 2-62-16,-2 1-59 0,3 6-63 16,-5-4-44-16,-3-2-61 0,-1 3-83 0,-4-2-285 15,-4 1 43-15,-1 1 56 0,-5 1-416 16,1-4-581-16</inkml:trace>
  <inkml:trace contextRef="#ctx0" brushRef="#br0" timeOffset="126209.33">29029 11025 3691 0,'-4'6'0'0,"4"-6"22"15,0 0 39-15,30 22 37 0,-9-9 42 0,10 0 24 16,8 5 16-16,9 0 12 0,3 2 6 15,1 3 0-15,-1-2-10 0,0 1-1 16,-3 1-4-16,-5 1-21 0,0 0-3 0,-11-6-11 16,-4 0-15-16,-5 3-9 0,-7-1-7 15,0 1-8-15,-7-2 3 0,-7-1-14 16,-4 3-9-16,-5-1-3 0,-3 5-25 16,-12 2-21-16,-5-3-56 0,-4 0-61 0,-11 4-64 15,3-4-73-15,-6-1-69 0,-2 3-83 16,-1-3-179-16,-2-2-119 0,-1-1 56 15,1 1-480-15,-1-4-821 0</inkml:trace>
  <inkml:trace contextRef="#ctx0" brushRef="#br0" timeOffset="161156.41">20801 11961 907 0,'-26'4'-4'16,"2"-4"-10"-16,3 0-12 0,5 0 17 15,-7 1-7-15,4 3 16 0,-6-4 0 0,5 2 4 16,-4 0-4-16,1 2 18 0,-2-3-18 15,5 5 7-15,-3-4-14 0,6 0 28 0,1 2-8 16,-2-3-9-16,8 1 1 0,10-2-10 16,-18 0-1-16,18 0-5 0,-12 0-5 15,12 0 0-15,0 0-15 0,0 0-6 16,0 0-16-16,0 0-74 0,0 0-132 16,31-24 142-16,-15 17 40 0</inkml:trace>
  <inkml:trace contextRef="#ctx0" brushRef="#br0" timeOffset="161857.28">20108 11859 133 0,'-21'-18'66'0,"1"-3"11"15,2 2 35-15,-6-5-19 0,1-2-9 0,-2-2 6 16,2-2-18-16,2-4-6 0,-4-2 12 16,5 0-12-16,-2-1-10 0,-1-13 7 15,-1-5 10-15,1-1-20 0,-5-4-9 0,5-4 1 16,-1-5-10-16,-3 1-1 15,2-7 1-15,2 4-7 0,1 2 1 0,5-3-7 0,0 3 4 16,6 0-9-16,6 7-2 16,-2 7-16-16,7-1-9 0,4 3 4 0,0 1-18 15,2 3 5-15,3 1-5 0,2 3-7 16,2 3 3-16,-2 1-3 0,1 2 14 16,3 3-7-16,-8 6 7 0,-1 0-5 0,-4 6 9 15,4-7 0-15,-6 7 6 0,0-2-4 16,-6 0 2-16,0-6 12 0,-1-4 1 0,-12-1-13 15,8 1 14-15,-6 2-5 0,-4 3 3 16,6-5-2-16,-7 4-2 0,3 0-1 16,-2 2-4-16,3-4 3 0,-3 5 9 15,3 1-4-15,2 3-5 0,2 2-8 0,2 2-8 16,1 5 21-16,2 1 3 0,1 4-21 16,-3-2-7-16,5 3-1 0,1 1-14 15,-2 1-18-15,7 8-10 0,-7-13 15 16,7 13 3-16,-9-9 5 0,9 9 8 0,-7-12-2 15,7 12 8-15,-7-7 4 0,7 7 1 16,-5-9 1-16,5 9 0 0,-2-13 0 0,2 13 8 16,-2-13 0-16,2 13-14 0,-2-16 4 15,2 16 7-15,0-20 23 0,-1 7 8 16,1-2-16-16,-2-2 1 0,2-2 7 0,2 2 5 16,-2-8 5-16,1 1 3 15,1-11-10-15,0-2 0 0,3-7 4 0,0-2-22 16,4 0 15-16,0-1-7 0,-1 2 7 15,2-3-3-15,-3 3-12 0,4-2-31 0,-6 0-61 16,3-6-185-16,-6 7 236 0,-2 5 18 16</inkml:trace>
  <inkml:trace contextRef="#ctx0" brushRef="#br0" timeOffset="165657.07">23841 9521 63 0,'3'-26'95'0,"-1"4"-8"16,0 1-5-16,-2 0-18 0,0 4 5 16,2-4-15-16,2 1-11 0,3-2 3 0,4-12-10 15,8-2-11-15,3-9 2 0,6-4-20 16,4-1 13-16,10-7-4 0,-1 1-7 0,19-11 7 15,-2 0-7-15,2 1 5 0,2 6-10 16,0 6-13-16,-9 10-5 0,1 6-4 16,-3 9 5-16,0 3-12 0,0 3-9 15,2 2-23-15,-2 6-4 0,4 4-1 16,-5 1-14-16,-7 0-68 0,15 2 50 0</inkml:trace>
  <inkml:trace contextRef="#ctx0" brushRef="#br0" timeOffset="167391.79">26269 8035 399 0,'0'0'2'0,"-7"-40"31"15,7 40-7-15,-2-21 12 0,0 10 37 0,-3-6-11 16,3 2-19-16,1-5 9 0,-1 3-26 16,-4-6 3-16,3-1 10 0,-3 2-14 0,1-3-5 15,-2-3 5-15,2-4-13 0,0 4 4 16,-3 2-12-16,3-6 8 0,3 6-7 16,0-8 17-16,-1 6-19 0,2-8-3 15,1 6 7-15,0-2 2 0,0-1-11 16,1-3 9-16,-1 0-16 0,0-3 25 0,3 3-26 15,-3 0 10-15,-3-5-11 0,3 3 13 16,-1 1-8-16,-1-8 1 0,-4-1 1 0,5-5 11 16,-7 0-4-16,3 1 4 0,-5-3-12 15,-1-7 10-15,0 2-5 0,-3 0 1 16,2 1-3-16,0 7 6 0,-1-8-3 0,-6 0 4 16,1-3-8-16,-3 2-1 0,-2-3 5 15,-1-2-4-15,2 6 6 0,1 1-7 0,1 7 0 16,1 0 10-16,1 8-1 0,-2 1-13 15,1 7 15-15,3-5-14 16,-1 7 5-16,-3-4 5 0,2 5-10 0,-1 0 3 16,-4 1 11-16,3 2-9 0,-2 2-7 15,-5-2 7-15,1 2 9 0,-2-2-4 0,-2-1-5 16,-8-3 4-16,5 0-6 0,-6-3 0 16,-1-5-5-16,-3 5 5 0,4-3-8 15,-7 3 4-15,7-2-8 0,0-5 16 0,0 3-6 16,-1 1-10-16,-1 1 19 0,3-1-1 15,-5-1-1-15,4-2-5 0,-4 3-3 0,-1-2-2 16,3-1 5-16,-4 4 0 0,0-4-3 16,1-1 5-16,-5 5 2 0,-4-4-4 15,-4 0-2-15,-10-8 10 0,-2 4-12 16,-6 0-5-16,5 2 2 0,1-2 13 16,-2-2 1-16,4 0-3 0,-5 2-7 0,5 0 7 15,-3-2 7-15,3 2-6 0,11 7-1 16,-3-1 5-16,1 3-16 0,-2-1 27 0,0 1-14 15,-2 2-8-15,0 5-5 0,1 0 9 16,-1 5-2-16,-2-4 11 0,2 7-9 16,0 3 2-16,4 1-2 0,-2-2-3 0,-2 6 4 15,6 2-8-15,-3-1 16 0,4 7-12 16,0 1 4-16,6-1-11 0,3 2 10 0,-1 2 5 16,0 1-7-16,-2 0-10 15,1 1-6-15,-3-1-8 0,-6 4 10 0,-1 0 2 16,-4 4-6-16,4 1 2 0,-4 2 23 15,-1-2-15-15,3 3 22 0,-4-1-28 16,0 6 20-16,2-2 1 0,-1 2-18 0,4 4 4 16,-1-3 8-16,4 6-5 0,0 3 8 15,2-3-6-15,-1 8 3 0,2-2-1 16,3 2-9-16,-2 1 7 0,1 2 8 0,1 0-8 16,-5 1 8-16,4 0 5 0,5-1-18 15,-5 2 11-15,-4-2 1 0,3 2 1 0,-6 0 3 16,5 4 8-16,-14 8-21 0,0-2 24 15,12-6-18-15,-3 0 9 0,3 3 2 16,1-5 0-16,-2 2-8 0,0 3 10 16,-1-3-11-16,-8 8 5 0,-1 1-5 15,12-10 1-15,-3 5 3 0,-12-1 1 0,6 7-2 16,-5-2 4-16,15-6-10 0,1 0 28 16,-5 0-24-16,5 1-5 0,1-3 10 15,-1 1-8-15,2-4 7 0,2 3 0 0,2 0-5 16,0-1-2-16,6 1 5 0,0-1 2 15,0-5-1-15,5 6-6 0,-2-1-6 0,1-3 14 16,4 5-5-16,0-1-1 0,-1 0 9 16,-5 0 3-16,4 6-5 0,-2-2 0 15,1 0-3-15,-2 2-4 0,-3-2-2 16,4 8-2-16,-1-6 1 0,0 3 1 16,-4 5 4-16,2-3 18 0,-2 4-4 0,2 2-18 15,-1 4-7-15,-10 9 2 0,5 2 8 16,-5-3 3-16,8-12-1 0,-1 2-10 15,-4 10 1-15,-286 3 7 0,199 416-815 32,111-444 858-32,-2 2-8 15,0 6-66-15,-3-3 108 0,-4 8-78 16,0 0-56-16,-1 4-135 16,-1 2 558-16,-4-1-615 0,1 1 527 0,-10 11-301 15,12-13-136-15,-4 0 74 0,4-2 148 0,-2 4-35 16,-2-4-113-16,-2 2 367 15,2 0-600-15,4-5 550 0,1 2-278 0,2-8 76 16,-1-2-194-16,1-1 45 0,6-3 193 16,-3-4-136-16,8-9-184 0,-3-4 233 15,-3 19-79-15</inkml:trace>
  <inkml:trace contextRef="#ctx0" brushRef="#br0" timeOffset="167789.45">16318 8918 115 0,'-5'26'99'0,"-3"-4"14"0,2-2-26 16,4-4 8-16,0-3-13 0,1 0-2 15,1-13-24-15,1 17-10 0,-1-17 1 0,11 11 31 16,-11-11-5-16,27 0-20 0,6-11-5 16,15-6 5-16,10-4-21 0,8-6-4 0,16-15 4 15,7-1-6-15,6-2 2 0,4-2-25 16,9-4-26-16,0 5-36 0,0-8-169 16,0 1-366-16,-2-8 467 0,-6 2 42 0</inkml:trace>
  <inkml:trace contextRef="#ctx0" brushRef="#br0" timeOffset="168990.31">17649 5993 53 0,'0'0'44'16,"-2"-8"-16"-16,2 8 0 0,0 0-5 16,0 0 8-16,-24 66 7 0,1-16 1 0,0 16-11 15,-13 31 15-15,-8 10-20 16,0 8 5-16,-5 1-5 0,-4 10-5 0,5 3-8 15,2-3 19-15,5 3 6 0,4-2-4 16,3-1 5-16,4-6-10 0,6-4-3 16,1-7 13-16,8-21-11 0,4-6-13 0,3-4 3 15,6-8-3-15,2-13 1 0,2-7 9 16,6-5 5-16,3-7 16 0,4-4 2 0,8-6-13 16,1-8-1-16,14-4 12 0,4-9-16 15,7-7-2-15,17-2 0 0,-1-9-7 16,9-4-1-16,1 0-10 0,13-13-9 0,0 0-7 15,-1-4-11-15,-5-4-18 0,-3 2-16 16,-16 5-32-16,-1-2-58 0,-2-4-331 16,-3 2 377-16,-5-3 34 0</inkml:trace>
  <inkml:trace contextRef="#ctx0" brushRef="#br0" timeOffset="171172.86">17861 8451 220 0,'-2'-8'-8'16,"-1"0"10"-16,3 8-4 0,-6-20 7 16,5 5 8-16,-2-4-11 0,3 0 1 15,4-7 2-15,0-7 10 0,1-7 8 0,6-5-2 16,-1 2-1-16,-1-7 16 0,4-9 0 15,3-4-5-15,2 2 15 0,-1-8-5 16,2-2-11-16,-1-3 24 0,0-2-18 0,5-3-18 16,-2-1 8-16,8-18-16 0,-7 19 10 15,5-15 5-15,3-1-10 0,-5-3 1 0,5 4-9 16,3-1 8-16,-6 1-19 0,8 0 11 16,-1 5-19-16,-3-5 15 0,1 4 12 15,5-4-17-15,-1 2 7 0,-1 0 4 0,6 2 2 16,-4 7 0-16,6 0 1 0,-4 2-6 15,4-3 8-15,2-1-10 0,2 5 8 0,0-3-3 16,2 2-3-16,2-1-1 16,-1 1-7-16,4 2 11 0,-1-2-5 0,3-6 0 15,-2 4-1-15,1 1-1 0,1 1-6 16,2 6 1-16,-4-2-3 0,2 2-21 16,3 4 4-16,-7-1 12 0,1 5-10 0,-3-2 10 15,-6 12-2-15,1 3 1 0,6-13 3 16,-11 12-8-16,19-7-4 0,-17 12 8 0,4-1 1 15,0 0-10-15,3 3 17 0,1 1-10 16,0 2 19-16,-1 2-19 0,-3-1-4 16,5 3-2-16,0 0 6 0,-1 2-1 15,5 3 1-15,-4 4 0 0,-1 2-1 0,1 2 16 16,1 4-15-16,0-2 18 0,5 5-6 16,-3 2 0-16,4 1-22 0,4 2 25 15,0-3-18-15,6 9 0 0,1-4 10 0,4 3 3 16,6 5 0-16,0 1-20 0,4-4 30 15,6 9-18-15,-1-3 8 0,0 3 0 16,20 3-6-16,-6 2 9 0,-1 0-6 0,0 3 16 16,-2 2 5-16,-18 0-11 0,13 6-7 15,-13-7 8-15,-2 2-11 0,-6 5 3 16,2-3-3-16,-2 3 6 0,-2 3 4 16,-2-2 6-16,2 2-13 0,0 0 10 0,-2 3-13 15,-2-3 3-15,7 3 0 0,-5 3-3 16,0-3 6-16,16 6 4 0,-16-4 16 15,0 3-13-15,14 3 3 0,-2 2 2 0,-18-2-2 16,16 6 12-16,-16-5-7 0,13 5-5 16,-3 7-3-16,-21-4 0 0,7 1-8 15,6 13-2-15,-10-15 5 0,8 17-7 0,5 0 14 16,-3-1 11-16,2 2-13 0,5 4 1 16,-2-2 6-16,-1 4 4 0,0 2-1 0,5 5 8 15,-5 2-5-15,-2 3-8 0,-2-1-2 16,-3 2-6-16,-2 5 9 0,0 5-19 15,-1 1 13-15,-5 5 13 0,-4-2-23 16,1 5 25-16,-2-2-17 0,-8 1-1 16,2 3-7-16,-3-1 0 0,-3 7 15 0,-1 1 11 15,-4-2-13-15,-2 8-4 0,-7 0 6 16,-1 3 7-16,-2 8-5 0,-2-6 1 16,-2 1-6-16,-2 1-2 0,-2 0-6 0,4 5 8 15,-2 0 7-15,2 1 10 0,-2 4 6 16,-2-10-12-16,-1-1-7 0,-2-22 9 0,-2 1-13 15,2-4 11-15,-4-5 4 0,1-7-1 16,-3-7-3-16,-3-13 7 0,2-5-7 16,-2-4-5-16,-2-10 5 0,-1-4-9 0,-3-2-14 15,1-5 12-15,-5 0 7 16,-1-6 13-16,-4-1-14 0,-2-2-11 0,-6-5-44 16,5-10-48-16,-5 0-416 0,-5-8 355 15,3-5 51-15</inkml:trace>
  <inkml:trace contextRef="#ctx0" brushRef="#br0" timeOffset="171488.58">26716 7745 61 0,'9'85'87'0,"0"-12"0"0,-6-9 0 15,1-8-5-15,-4 2 10 0,-2 0-15 0,-1-1 15 16,-8 6-30-16,-5 1 13 0,-4-7 8 16,-10-7-9-16,-8-5-4 0,-10 2-5 0,-11-10-22 15,-22 3 5-15,-7-8-24 16,-9-6-1-16,-8-7 2 0,-8-6-19 0,-7-8 17 15,5 1-46-15,-3-4-5 0,1-4-32 16,4-11-126-16,9 2-415 0,-4-1 468 16,7-8 46-16</inkml:trace>
  <inkml:trace contextRef="#ctx0" brushRef="#br0" timeOffset="175172.29">19213 9800 7 0,'0'0'10'0,"-19"3"1"0,19-3 1 16,0 0 14-16,-14 0-13 0,14 0 5 15,-20 0 10-15,20 0-20 0,-22-3 7 0,7-2-2 16,-2 0-11-16,-1-3 11 16,-3-1-3-16,-4-1-20 0,3-3 10 0,0 0 0 0,-7-2 15 15,7 0-12-15,-7 0 5 0,6-4-19 16,0 4 9-16,-5-1-16 0,3-4-36 16,-3 0-28-16,5-1 70 0,-4 2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3584 0 0,'-54'19'1784'0'0,"54"-19"-1761"0"0,-1 1-1 0 0,1-1 1 0 0,0 0-1 0 0,-1 0 1 0 0,1 1-1 0 0,-1-1 0 0 0,1 0 1 0 0,0 0-1 0 0,-1 1 1 0 0,1-1-1 0 0,-1 1 0 0 0,1-1 1 0 0,0 0-1 0 0,0 1 1 0 0,-1-1-1 0 0,1 1 1 0 0,0-1-1 0 0,0 0 0 0 0,-1 1 1 0 0,1-1-1 0 0,0 1 1 0 0,0-1-1 0 0,0 1 0 0 0,0-1 1 0 0,0 1-1 0 0,0-1 1 0 0,0 1-1 0 0,0-1 0 0 0,0 1 1 0 0,0-1-1 0 0,0 1 1 0 0,0-1-1 0 0,0 1 1 0 0,0-1-1 0 0,0 1 0 0 0,0-1 1 0 0,1 1-1 0 0,-1-1 1 0 0,0 1-1 0 0,0-1 0 0 0,0 0 1 0 0,1 1-1 0 0,-1-1 1 0 0,0 1-1 0 0,1 0 1 0 0,10 14 266 0 0,-4-7-180 0 0,1-1 0 0 0,0 1 0 0 0,1-1 0 0 0,13 9 0 0 0,-13-10-35 0 0,0 1 0 0 0,14 13 0 0 0,-18-15-54 0 0,0 0-1 0 0,0 1 1 0 0,0-1 0 0 0,-1 1-1 0 0,0 0 1 0 0,0 0-1 0 0,-1 1 1 0 0,0-1 0 0 0,0 1-1 0 0,0-1 1 0 0,-1 1 0 0 0,0 0-1 0 0,0 0 1 0 0,-1 0-1 0 0,1 10 1 0 0,-2 6 162 0 0,-1-1 0 0 0,-1 0-1 0 0,-1 0 1 0 0,-1-1 0 0 0,-1 1 0 0 0,-13 36-1 0 0,1-3 313 0 0,3-11 386 0 0,-35 69 1 0 0,24-57-53 0 0,-36 64 1497 0 0,51-102-1626 0 0,-2 0-1 0 0,0-1 0 0 0,-2 0 1 0 0,-15 16-1 0 0,28-32-635 0 0,0 0 1 0 0,-1 1-1 0 0,1-1 0 0 0,-1 0 0 0 0,0 0 0 0 0,1 0 0 0 0,-1 0 0 0 0,0 0 0 0 0,1 0 1 0 0,-1-1-1 0 0,0 1 0 0 0,0-1 0 0 0,-3 2 0 0 0,-1-1 89 0 0,-17 7 573 0 0,17-7-595 0 0,1 0 548 0 0,-4-5-434 0 0,1 0-206 0 0,1 0 0 0 0,0 0 0 0 0,0-1 0 0 0,0 0 0 0 0,-11-11 0 0 0,15 14-109 0 0,1-1 0 0 0,-1 0 1 0 0,1 0-1 0 0,0 0 1 0 0,0 0-1 0 0,0 0 1 0 0,1 0-1 0 0,-1-1 1 0 0,1 1-1 0 0,-1-1 1 0 0,1 1-1 0 0,0-1 1 0 0,1 1-1 0 0,-1-1 0 0 0,1 1 1 0 0,-1-1-1 0 0,1 0 1 0 0,0 1-1 0 0,1-8 1 0 0,1 1-463 0 0,1 0 0 0 0,0 0 0 0 0,1 0 0 0 0,-1 1 1 0 0,2 0-1 0 0,8-15 0 0 0,1 2-1664 0 0,25-29 1 0 0,-4 12-1008 0 0,5 1-925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04:57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9517 7307 4017 0,'8'-32'-42'0,"-6"4"13"0,1 3 19 15,0 1 19-15,2-8 24 0,-3-3 29 16,0-1 42-16,0-1 45 0,1-10 33 16,-1 0 20-16,0-8 7 0,2 5 5 0,-2-5 1 15,1 3-8-15,4-4-37 0,0-12-20 16,0-1-7-16,4-4-19 0,3-8-10 16,-2 1-14-16,9 4-11 0,4 0-2 15,9-10-4-15,-3 10-6 0,10 1-8 0,-5 12-1 16,11-11-11-16,2 3-6 0,3 2-1 15,1 5-9-15,3 2-2 0,-4 17-5 0,1 0-2 16,2 4-8-16,3 5-1 0,2 1 1 16,-2 7-18-16,-2 3 15 0,4 6-6 0,0 6-4 15,-6 8 1-15,-5 5-6 0,-6 11 1 16,14 4 1-16,-11 5-3 0,-1 14-2 16,-7 2 3-16,-5 7-3 0,-1 2-3 0,-7 9 0 15,-2 6-4-15,-11 4 0 16,6 0 7-16,-9 5 0 0,-6 3-6 0,-1-3 3 15,-2-7 2-15,-5 9 2 0,-4 2-4 16,-5-3 3-16,1-3-1 0,-4-5 1 0,1-4 1 16,-2 0-3-16,2-17 6 0,0-1-2 15,2-7 7-15,0-2 8 0,5-13 13 0,2 1-6 16,0-4 6-16,-2-2-12 0,0-2 1 16,0-3-20-16,9-8-8 0,-15 5-35 15,15-5-40-15,0 0-56 0,-27-17-89 0,20-1-85 16,2 1-93-16,-3-11-128 0,7-4-167 15,2-4 48-15,1-11-517 0,7-5-1017 16</inkml:trace>
  <inkml:trace contextRef="#ctx0" brushRef="#br0" timeOffset="666.56">15212 1065 3798 0,'5'-28'-7'16,"3"6"36"-16,-5-3 40 0,0 8 38 0,1-2 23 16,-2 1 21-16,-2-3 7 0,-2-3 12 15,-2 5 4-15,-1-6 10 16,-2 3-2-16,2 5 0 0,-4-3-2 0,-9-3-33 15,0 4-12-15,1 2-5 0,-8 4-4 16,5-2-4-16,-6 4-8 0,-2 4-8 0,3 3-5 16,-3 0 5-16,5 2-8 0,-5 8-8 15,1-2 8-15,4 1-16 0,-3 5-3 0,5 3 7 16,-1 2-8-16,-3 5-6 0,4 3-4 16,5 5-12-16,-1 0 18 0,4 0 2 15,-1 8-48-15,5 1 5 0,-3 4 3 0,3 8 7 16,4 2 3-16,1 1 5 0,1 5-1 15,-3 12 4-15,3 1 0 0,1 1 10 0,1 2-2 16,1 0-4-16,0 2 0 16,1-2-55-16,-1-9-3 0,2-4 0 0,-2 3 0 15,0-5 0-15,0 3 0 0,0-3 0 16,-2-4 0-16,-3 2 0 0,-6-7 0 0,4 1 0 16,-5-6 0-16,1-3 0 0,-8 1 0 15,3-10 0-15,-5-1 0 0,0-7 0 0,-3-5 0 16,3-7 0-16,-2-7 0 0,5-5 0 15,-8-7 0-15,3-9 0 0,0-10 0 16,3-6-157-16,7-9-59 0,-7-13-36 0,8 7-530 16,-1-11 39-16,8 7-942 0,-2-3-1642 15</inkml:trace>
  <inkml:trace contextRef="#ctx0" brushRef="#br0" timeOffset="833.17">14387 1669 5825 0,'15'-16'107'15,"-6"6"56"-15,4-2 66 0,1 5 30 16,0-2 21-16,-2 1 13 0,1-4 3 0,8 7-141 15,-3 1-72-15,3-3-11 0,-2 1-5 16,6 0-7-16,0-1-11 0,5 0-11 16,-4 4-19-16,3-4-21 0,4-2-25 0,5 5-24 15,-3-9-25-15,1 9-23 0,2-5-21 16,3 3-154-16,-4 2-201 0,5-1-27 0,-3 3-4 16,-4-4-27-16,-5 5-8 0,0-3-761 15,-3 4-1156-15</inkml:trace>
  <inkml:trace contextRef="#ctx0" brushRef="#br0" timeOffset="982.32">15287 1476 4104 0,'0'0'4'15,"20"0"41"-15,-20 0 36 0,0 0 21 16,21 0 27-16,-21 0 14 0,0 0 24 0,19 4 11 16,-19-4 1-16,0 0-5 0,30 3-16 15,-30-3-22-15,24 6-21 0,-7-4-17 0,-17-2-36 16,24 3-50-16,-24-3-60 0,30 2-76 16,-30-2-110-16,23 6-155 0,-11-10-197 15,-12 4-18-15,18 4 64 0,-18-4-399 0,0 0-455 16</inkml:trace>
  <inkml:trace contextRef="#ctx0" brushRef="#br0" timeOffset="1198.8">15576 1740 3937 0,'-6'27'257'0,"-2"-3"49"0,3-2 43 16,1-1 33-16,-1 11 24 0,-4-3-19 16,0 1 5-16,6 6-4 0,-1 4 5 0,-1-3-32 15,-3 6-249-15,2-9-8 0,-1-2-8 16,1 4-9-16,1-3-12 0,-2-5-5 0,2-5-9 15,3-1-33-15,-2-3-28 0,3-4 0 16,1-2 0-16,-2-3 0 0,2-10 0 0,0 0 0 16,3 7-61-16,-3-7-49 0,0 0-27 15,32-35-31-15,-7 3-103 0,3-1-534 0,6-4 67 16,-1-6 38-16,8-4-742 16,-1 10-1288-16</inkml:trace>
  <inkml:trace contextRef="#ctx0" brushRef="#br0" timeOffset="1365.19">16067 1746 4802 0,'15'-6'78'0,"-3"-2"47"0,-12 8 44 16,23-1 34-16,-23 1 7 0,28-6-10 16,-10 6-9-16,-18 0-6 0,39-2-17 0,-13 2-16 15,-1 0-23-15,-5 0-15 0,-20 0-13 16,42 0-36-16,-24 0-38 0,3 0-46 16,-9 0-51-16,-12 0-57 0,30 0-61 0,-14 2-75 15,-9 4-67-15,9-1-70 16,-16-5-188-16,9 10-41 0,-7-1 56 0,-2-9-449 15,-4 21-659-15</inkml:trace>
  <inkml:trace contextRef="#ctx0" brushRef="#br0" timeOffset="1549.36">16187 2005 4235 0,'-21'13'263'0,"0"-4"31"0,7 0 25 0,4 1 44 16,-1-5-17-16,11-5 8 0,0 0-2 16,-9 16-8-16,9-16-21 0,0 0-32 15,32 16-161-15,-10-5-56 0,6-3-13 0,-2 3-8 16,0-6-12-16,4 3-17 0,-3-2-19 15,-3 0-21-15,1-5-17 0,-9 3-21 0,2-2-26 16,0-2-27-16,-3-2-257 0,0-3-217 16,4-3-134-16,-3-4 31 0,3 2-771 15,-1-9-1299-15</inkml:trace>
  <inkml:trace contextRef="#ctx0" brushRef="#br0" timeOffset="2333.17">17304 1608 5188 0,'10'-7'137'0,"-10"7"30"0,7-13 12 0,-7 13 27 16,0 0 28-16,6-13 17 0,-6 13 13 15,0 0-4-15,0 0-3 0,0 0-4 0,0 0-68 16,0 0-108-16,0 0-7 0,0 47 2 16,-3-25-2-16,-4 12 2 0,2 2-1 0,-4 1-4 15,3 8-2-15,-6-3-19 16,7-5-46-16,-4 3 0 0,-1-11 0 0,1 1 0 15,5-7 0-15,0-2 0 0,1-3 0 16,-3-3 0-16,5-6 0 0,1-9 0 0,-2 12 0 16,2-12 0-16,0 0 0 0,0 0 0 15,14-53 0-15,-3 21 0 0,8-3 0 16,-1-2 0-16,0-5 0 0,6-6 0 0,6 3 0 16,0-3 0-16,0 5 0 0,2 6 0 15,0 0 0-15,-9 8 0 0,2 5 0 0,-4 9 0 16,0 2 0-16,-6 9 0 0,2-1 0 15,-2 10 0-15,0-1 0 0,0 9 0 16,0 7 0-16,-6 7 0 0,-2 1 0 16,-3 3 0-16,1 5 0 0,-4 15 0 0,-1-2 0 15,-3 0 0-15,-2-6 0 0,2 1 0 16,-3-8 0-16,4 0 0 0,1-10 0 0,-3 0 0 16,4-8 0-16,-2-2 0 0,2-5 0 15,0-11 0-15,2 10 0 0,-2-10 0 0,0 0 0 16,0 0 0-16,41-49 0 0,-24 19 0 15,8-6 0-15,7-7 0 0,-1 4 0 16,5-6 0-16,-1 1 0 0,3 6 0 0,-1 2 0 16,-1 2 0-16,0 4 0 15,-3 10 0-15,-4 3 0 0,-6 3 0 0,4 7 0 16,-8 0 0-16,5 7 0 0,-24 0 0 16,38 9 0-16,-19 10 0 0,-3-2 0 0,1 3 0 15,-4 5 0-15,-4 1 0 0,1 2 0 16,-2 4 0-16,-3-1 0 0,-3-3 0 0,0 1 0 15,-2-1 0-15,-2-6 0 0,2 1 0 16,-2-2 0-16,0-5 0 0,-1 0 0 0,1-3 0 16,2-4 0-16,0-9 0 0,0 11 0 15,0-11 0-15,0 0 0 0,0 0 0 0,0 0-60 16,39-30-154-16,-16 8 4 0,1-3-101 16,0-3-296-16,4-2 56 0</inkml:trace>
  <inkml:trace contextRef="#ctx0" brushRef="#br0" timeOffset="2501.07">18593 1746 4950 0,'16'-23'-84'0,"-2"8"66"0,-1 2 75 15,-6 0 47-15,-1 4 41 0,-6 9 37 0,9-12 27 16,-9 12-4-16,0 0 10 0,0 0 7 16,0 0 2-16,27 25-10 0,-26-10-8 0,1-1-13 15,-2 9-22-15,-2 7-14 0,-1 0-17 16,-5 6-63-16,-1-4-48 0,-1 0-10 0,0-1-16 16,3 0-19-16,-4-9-18 0,2-3-97 15,3-5-112-15,2-4-70 0,4-10-53 16,0 0-59-16,0 0-20 0,0 0-112 0,0 0-81 15,30-52 45-15,-14 12-458 0,-2-3-728 16</inkml:trace>
  <inkml:trace contextRef="#ctx0" brushRef="#br0" timeOffset="2631.65">18800 1550 3557 0,'14'-37'93'15,"-7"4"35"-15,-1 4 15 0,-3-3 35 0,4 8-1 16,-2-2 1-16,-1 7-13 0,1-6-9 16,1 11-13-16,-3-3-23 0,2 2-26 15,-5 15-38-15,7-21-45 0,-1 16-65 0,-6 5-101 16,14-6-113-16,-14 6-101 0,12-4-152 15,-12 4-16-15,0 0-23 0,28 11-180 16,-13 1-226-16</inkml:trace>
  <inkml:trace contextRef="#ctx0" brushRef="#br0" timeOffset="2999.68">19151 1588 2981 0,'2'28'200'0,"-2"0"21"0,0 1 36 0,0-5 30 15,-2 10 9-15,1-5 8 0,-1 7-4 16,-4 0 3-16,2-1 11 0,0-1-47 15,2-6-7-15,-1-1-21 0,1-1-22 0,-2-3-18 16,1-5-17-16,3-1-15 0,-2-4-17 16,-2-3-4-16,4-10-15 0,-5 17-15 0,5-17-76 15,0 0-11-15,0 0-6 0,0 0-4 16,0 0-2-16,0 0-5 0,32-62 1 0,-16 31-1 16,1 4-2-16,-1-8-1 0,7 8-2 15,-5 0-1-15,5-1 1 0,-2 2 1 16,-3 7 2-16,3 4 2 0,0 0 4 15,-6 7 3-15,2 3 2 0,-2 3 5 16,-15 2 4-16,22 14 3 0,-13-5-1 0,1 6 0 16,0 11-1-16,-7 0-4 0,4 4-1 15,-5 5-3-15,0 1-4 0,-4 0-4 0,0-1-6 16,1 1-9-16,-5 2-13 0,3-5-16 16,-7 7-22-16,0-12-20 0,-1 7-30 0,-1-3-31 15,-11-2-40-15,4-3-507 0,-8-3-68 16,-1-2 72-16,-4-1-856 0,-1-4-1369 15</inkml:trace>
  <inkml:trace contextRef="#ctx0" brushRef="#br0" timeOffset="3199.21">18248 2749 5609 0,'-19'1'159'0,"5"2"19"0,14-3 14 0,-18 5 37 16,18-5 10-16,-14 0 6 0,14 0-20 15,0 0-27-15,0 0-27 0,0 0-57 16,0 0-87-16,0 0-18 0,0 0-19 0,0 0-25 16,0 0-153-16,0 0-86 0,0 0-67 15,0 0-59-15,0 0-47 0,37-19-103 0,-37 19-113 16,0 0 56-16,12-1-494 16,-12 1-849-16</inkml:trace>
  <inkml:trace contextRef="#ctx0" brushRef="#br0" timeOffset="3649.21">17773 3039 4104 0,'-13'11'82'0,"3"-1"41"15,1-3 34-15,9-7 22 0,-11 12 23 16,11-12 7-16,0 0-13 0,0 0-7 0,0 0-15 16,0 0-21-16,0 0 3 15,0 0-10-15,24 19-3 0,-24-19 4 0,0 0-8 16,35-4-6-16,-35 4-10 0,31-8-3 15,-12 2-15-15,1-1-11 0,1 1-7 16,1-3-6-16,5 1-17 0,-8 1-4 0,-5 2-4 16,9-1-10-16,-10 0 2 0,0 5-11 15,0-2-29-15,-13 3 1 0,17 0 0 0,-17 0 0 16,15 10-2-16,-10-3-1 0,-5-7 1 16,5 23 0-16,-7 3-1 0,-1 1-3 0,-2 2 2 15,-2 13 2-15,-1-1-3 0,3 4 1 16,-7 0 0-16,-1 0 4 0,2 1 0 0,0-2 0 15,0-3 0-15,-5-3 2 0,5 3 2 16,-2-11 3-16,4-2 9 0,-4-7 6 16,-1-5 2-16,1-4 5 0,-2-5 3 15,0 1 4-15,15-8 2 0,-28-8 4 16,17 1-4-16,11 7 0 0,-22-23-7 0,11 5-20 16,1 1-20-16,6-6 0 0,2 6 0 15,4-7 0-15,5 3 0 0,9-5 0 0,5 2 0 16,2-1 0-16,6 1 0 0,4 3 0 15,7-5-95-15,5 3-41 0,-10 3-36 0,9-6-48 16,1-4-566-16,0 2 42 0,1-10-940 16,2-9-1641-16</inkml:trace>
  <inkml:trace contextRef="#ctx0" brushRef="#br0" timeOffset="4266.18">21338 1215 5183 0,'0'-13'-51'0,"0"13"53"0,0-22 52 0,0 22 42 15,-6-13 35-15,6 13 27 0,0 0 0 16,-13-12 11-16,13 12 5 0,0 0 7 16,0 0-18-16,-41 32 16 0,21-7 5 0,4 8 3 15,-3 5 7-15,-2 12 4 0,-3 12-4 16,7-2-125-16,1 4-1 0,-3 5-2 0,1 10-2 15,2-2-3-15,-1 4-5 0,-1-3-1 16,-2 1-1-16,4 2-4 0,-5-6-3 16,6-2-4-16,-5 2-39 0,2-8-4 15,6-8 0-15,-9 0 0 0,12-14 0 0,-5-4 0 16,1-3 0-16,-4-8 0 0,8-4 0 16,-6-3 0-16,3-8 0 0,0-2 0 15,-6-6 0-15,4-5 0 0,0-2 0 0,-4-7-36 16,-3-8-98-16,-2-6-20 0,2-3-24 15,3-6-133-15,-1-4-367 0,3-2-50 0,2-1 23 16,1-4-760-16,8 5-1308 0</inkml:trace>
  <inkml:trace contextRef="#ctx0" brushRef="#br0" timeOffset="4432.54">20652 2072 4834 0,'14'-17'113'0,"-1"6"64"16,2-1 54-16,0 3 23 0,0 1 4 0,-2 3 18 15,10 0-2-15,-2 1-10 16,3 0-21-16,-4-2-22 0,3 6-25 15,5-2-23-15,-5 0-105 0,7 1-41 0,0-3-22 16,0 2-25-16,-1-5-37 0,-2 7-185 16,4-4-82-16,1 2-98 0,0-4-92 0,-2 5-158 15,8-6-6-15,2 0-589 0,-12 5-1122 16</inkml:trace>
  <inkml:trace contextRef="#ctx0" brushRef="#br0" timeOffset="4583.03">21571 1890 4110 0,'0'0'12'16,"0"0"33"-16,0 0 19 0,0 0 27 0,0 0 14 16,0 0-2-16,0 0-12 0,9-19-28 15,-9 19-33-15,7 0-52 0,-7 0-50 16,0 0-74-16,0 0-98 0,25 0-96 0,-25 0-178 16,12 0-38-16,-12 0-211 0,0 0-253 15</inkml:trace>
  <inkml:trace contextRef="#ctx0" brushRef="#br0" timeOffset="4966.3">21262 2194 2747 0,'-9'7'52'0,"-2"0"24"0,6 0 28 0,5-7 27 16,0 0-4-16,0 0-23 0,0 0-10 15,0 0-16-15,0 0-4 0,55-7 0 16,-28 0-12-16,4-11-14 0,3 6-5 15,0-9-3-15,-1 3-5 0,-4 1-3 0,2-2 1 16,-6 4-4-16,-2 2-4 0,-11 4 5 16,4 1 1-16,-5 3 1 0,-11 5 7 0,19-6 8 15,-19 6 8-15,0 0-1 0,28 19-8 16,-22-6 0-16,5 6 1 0,-1 7-7 16,0 2-7-16,0 6 6 0,-4 5 8 15,1 4 1-15,-1 6 24 0,-3 0 18 16,-1 1 26-16,-4-1 35 0,-3 4 30 0,-6-4 23 15,-3 9 5-15,-5-4 4 0,-1-4 16 16,-8-5-4-16,7-9-8 0,-11 3-20 16,2-12-18-16,4-1-14 0,-4-6-22 0,3-4-34 15,4-11-26-15,2 3-54 0,0-16-56 16,5-1-87-16,5-4-112 0,-1-15-128 0,4-14-134 16,8 1-194-16,11-23-33 0,10-1 85 15,11-7-501-15,13-8-927 0</inkml:trace>
  <inkml:trace contextRef="#ctx0" brushRef="#br0" timeOffset="5149.35">22328 1908 4236 0,'20'10'103'16,"2"1"18"-16,3-1 23 0,1 1 9 0,4 0-3 15,6 1-16-15,-3-3-20 0,-3-4-36 16,4 3-49-16,-2-2-82 0,-6-2-102 15,-1-4-119-15,-2-3-150 0,-3 2-160 0,-1-5 37 16,-2 0-358-16,-4-3-386 0</inkml:trace>
  <inkml:trace contextRef="#ctx0" brushRef="#br0" timeOffset="5348.55">22702 1796 3557 0,'-16'29'251'15,"-1"-7"37"-15,0 10 36 0,-2 4 34 16,2 2 26-16,-5 11 10 0,1 2-59 16,-2-2-28-16,3 3-32 0,-1-3-24 0,1-6-26 15,7-2-24-15,-3-3-42 0,4-4-50 16,4-4-75-16,2-7-80 0,4-9-101 0,4-1-121 16,-2-13-153-16,17 10-179 15,1-10-101-15,9-10 17 0,9 1-549 0,2-6-1090 16</inkml:trace>
  <inkml:trace contextRef="#ctx0" brushRef="#br0" timeOffset="5532.35">23508 2117 4841 0,'0'0'101'0,"0"0"5"0,0 0 3 15,32 8-4-15,-32-8-9 0,0 0-14 0,14 9-31 16,-14-9-70-16,23 11-79 0,-5-9-80 15,3 5-64-15,3 1-70 0,5 1-56 0,4 1-52 16,5-5-43-16,2 5-482 16,13 2-472-16</inkml:trace>
  <inkml:trace contextRef="#ctx0" brushRef="#br0" timeOffset="5666.03">24337 2327 3375 0,'12'4'114'0,"-12"-4"21"0,26 1 12 15,-26-1 12-15,0 0-16 0,24 0-22 16,-24 0-10-16,0 0-24 0,28-1-47 0,-28 1-53 15,29-4-60-15,-10 4-55 0,1 0-52 16,10 4-20-16,10 1-33 0,1-1-35 16,3 5-139-16,7 1-97 0,6 5-150 0,1 0-89 15</inkml:trace>
  <inkml:trace contextRef="#ctx0" brushRef="#br0" timeOffset="5832.14">25484 2531 2908 0,'14'8'280'0,"-14"-8"-13"0,21 5 22 0,-21-5 21 15,0 0 20-15,18 6-10 0,-18-6-16 16,12 7-25-16,-12-7-29 0,15 8-50 0,-15-8-22 16,21 9-13-16,-21-9-41 0,21 8-34 15,-9-4-56-15,-12-4-70 0,18 0-78 16,-7 1-94-16,-11-1-111 0,21 0-180 0,-21 0-160 16,27-5 57-16,-14 1-456 15,0 0-746-15</inkml:trace>
  <inkml:trace contextRef="#ctx0" brushRef="#br0" timeOffset="16482.34">18655 8722 3547 0,'0'0'22'0,"9"8"0"0,-9-8-7 16,0 0 3-16,0 0 7 0,0 0 12 0,0 0 11 16,0 0 6-16,0 0-4 0,0 0-2 15,0 0-7-15,0 0-6 0,0 0-9 0,0 0-1 16,24-8-11-16,-24 8-32 0,6-5-29 16,-6 5-37-16,0 0-44 0,14-10-44 15,-7 5-52-15,2 1-181 0,0-5-112 0,-1 1 28 16,1 1-56-16,2-1 176 0</inkml:trace>
  <inkml:trace contextRef="#ctx0" brushRef="#br0" timeOffset="16682.32">19052 8593 2067 0,'0'0'42'0,"18"-3"-8"16,-18 3-4-16,20-3 6 0,-8 3-10 0,-12 0 1 15,28-5 5-15,-10 3-10 0,0 0 4 16,1-2-4-16,6 4-5 0,-5-1-15 0,8-5-27 16,-2 4-24-16,4-4-42 0,-2 5-41 15,-1-5-51-15,1-1-151 0,-3-1-113 16,0 0 131-16,-4 1 83 0</inkml:trace>
  <inkml:trace contextRef="#ctx0" brushRef="#br0" timeOffset="16998.81">19853 8267 1206 0,'14'3'34'0,"-14"-3"14"15,18 4-1-15,-18-4 22 16,12 6 4-16,4-4 16 0,-5 3-2 0,3-2 3 0,4 0-4 15,-4-1-11-15,5 3-10 16,-1-2-11-16,-2 2-10 0,3-1 1 0,-4 2-5 16,0-1-11-16,0-1 5 0,2 4-2 15,-3-5-7-15,6 1-8 0,-6-1-2 16,3 0-6-16,0 1-19 0,-2-3-19 0,3-1-25 16,0 0-10-16,-18 0-18 0,30-1-7 15,-15 1-6-15,-15 0-37 0,26 0-6 0,-26 0-18 16,21 0-25-16,-12 0-8 0,-9 0-117 15,19-4 73-15</inkml:trace>
  <inkml:trace contextRef="#ctx0" brushRef="#br0" timeOffset="17214.83">20410 8345 1143 0,'0'0'63'15,"0"0"-11"-15,0 0 11 0,0 0 5 16,0 0 12-16,0 0 2 0,0 0 5 16,0 0 5-16,0 0 8 0,0 0-4 0,5 14-11 15,-5-14-6-15,0 0-3 0,0 0-7 16,0 0 5-16,-5 17 0 0,5-17-1 0,0 0-2 15,-9 18-5-15,9-18-9 0,-7 15 3 16,4-7-10-16,3-8-8 0,-10 17-7 16,0-8-1-16,3-1-13 0,-4-1-21 0,-4 4-15 15,0-5-11-15,-2-1-31 16,-1 2-38-16,2-2-30 0,-4-4-49 0,-1-2-97 16,-3-3-175-16,6 3-12 0,-5-3 118 15,2-4 102-15</inkml:trace>
  <inkml:trace contextRef="#ctx0" brushRef="#br0" timeOffset="17381.32">19477 8308 1188 0,'-30'0'1'0,"-2"0"-8"16,7 0 7-16,-5-2 3 0,0 2-9 15,2-3 10-15,-2 0-4 0,-1 2 0 16,5-3 2-16,-4-1-12 0,-2 2-20 15,-1-2-77-15,-7 1-159 0,-1-1-263 0,-2-1 444 16,-1-2 29-16</inkml:trace>
  <inkml:trace contextRef="#ctx0" brushRef="#br0" timeOffset="17963.95">17145 7785 881 0,'-19'-4'126'0,"19"4"-11"16,-13 0-28-16,13 0-4 0,0 0-15 16,-21-1-30-16,21 1 2 0,-17-4 3 0,17 4-15 15,-11-4-5-15,11 4-4 0,-16-2 0 16,16 2 1-16,-17-6 7 0,17 6-14 16,-18-7 4-16,7 1-3 0,11 6 5 15,-19-13 1-15,8 10-7 0,2-5-6 16,-4-1-7-16,0 1 12 0,-3 1-17 0,0-2 1 15,-1-5 1-15,0 4-4 0,0 3 7 16,3-2 0-16,0 1-12 0,-1 7 6 0,6-6 6 16,9 7 11-16,-21-7 16 0,8 4 23 15,13 3 25-15,-15-10 6 0,15 10 8 16,-13-4 5-16,13 4 3 0,-11-5 8 0,11 5-6 16,0 0-3-16,-11-6-3 15,11 6-8-15,0 0-7 0,-9-3-8 0,9 3-5 16,0 0-2-16,0 0-13 0,0 0 1 15,-14-6-4-15,14 6-3 0,0 0-4 0,0 0-2 16,0 0-11-16,0 0 1 0,0 0-4 16,0 0-1-16,-23 0-6 0,23 0-1 15,0 0-16-15,-7 9-13 0,7-9-23 0,-13 8-28 16,13-8-46-16,-17 11-52 0,8-5-52 16,0-3-113-16,9-3-117 0,-23 6-13 0,23-6 40 15,-17 1 312-15</inkml:trace>
  <inkml:trace contextRef="#ctx0" brushRef="#br0" timeOffset="18064.18">16557 7614 1223 0,'0'0'-106'0,"12"-7"-144"16,-12 7-249-16,9-11 374 0,0 7 40 0</inkml:trace>
  <inkml:trace contextRef="#ctx0" brushRef="#br0" timeOffset="19732">16725 7376 1079 0,'15'-6'146'0,"-15"6"-11"16,0 0 3-16,0 0 13 0,0 0 6 0,0 0-2 15,0 0-17-15,10-7-9 0,-10 7-7 16,0 0-8-16,0 0-7 0,0 0-5 15,0 0-15-15,0 0-5 0,0 0-7 0,0 0-9 16,7-9-11-16,-7 9-2 0,0 0-6 16,0 0-4-16,0 0 0 0,0 0-4 0,0 0-5 15,0 0 1-15,26-4 0 0,-26 4 0 16,0 0-1-16,0 0 1 0,25 0 3 0,-25 0-10 16,0 0 0-16,28-4 2 0,-21 4-2 15,-7 0-7-15,28-1-1 0,-15 1 6 16,-13 0-6-16,25 0-1 0,-6 1-1 15,-19-1 3-15,30-1-8 0,-16-3 0 16,4 4-2-16,2 0 1 0,-5 0 0 0,8 0-5 16,-3 0-3-16,3 0 3 0,-2 5 0 15,0-1 1-15,0-4 0 0,6 4 0 0,-1 0 1 16,2-3-6-16,2 5 2 0,-1-1 0 16,1 1 2-16,-3 0-4 0,8 3 1 15,-2 0 3-15,-3-6-3 0,-3 4-7 0,2-1 7 16,-1-1-6-16,-4 1-1 0,5 2 6 15,-7-3 2-15,0-1-5 0,-3 1 4 16,4-1-4-16,-5 0-4 0,3 2 6 16,-21-6-2-16,32 3 2 0,-13-1-6 0,-4 2 5 15,-15-4-3-15,40 1 1 0,-26 2-1 16,11-3 2-16,-5 0-4 0,3 4 4 16,-2-4-5-16,3 5 5 0,0-5-5 0,-2 2 3 15,1-2-5-15,2 0 4 0,3 6 1 16,-8-5-6-16,6 3 7 0,-3-4-5 0,5 2 2 15,-6 0-4-15,3 0 3 0,-3-2 0 16,1 0 5-16,4 0 0 0,-6 3 5 16,6-3-5-16,-6 2 0 0,5-2 0 0,-4 0-3 15,3 0 3-15,-3 2 0 0,3-2 0 16,-3 0 1-16,0 4 3 0,-1-2-1 16,4-2-3-16,-5 4 2 0,3-3 3 15,-4-1-1-15,3 0-3 0,-1 0 4 0,3 3-2 16,-3-3-1-16,4 0 1 0,-4-3-3 15,2 2 1-15,7 1 1 0,-3-4 0 16,-4 2 3-16,4-2 0 0,-3 2-3 0,1 0 6 16,-2-1 3-16,0 1-11 0,0 2 6 15,0-2-5-15,-1 0 4 0,0-2-3 0,-1 4-4 16,0-1 2-16,1-3 0 0,1 2 4 16,-1 2-2-16,-2 0-2 0,1 0 1 0,-2 0 0 15,6-2 1-15,-9 4 0 0,5-2-4 16,-3 0 5-16,5 2-4 0,-4 2-4 15,1-3 5-15,-1 3 1 0,2 0-3 16,-1-2 0-16,0 3 3 0,0-3-5 16,0 2 4-16,3-2-1 0,0 2 4 0,2-3-1 15,-5 2-3-15,4-3 4 0,1 3-3 16,-5-1 1-16,4-2-4 0,-1 2 0 0,0-2-1 16,1 3 6-16,2-3-8 0,-3 0 6 15,-1 0 0-15,3 0 0 0,-2 0 0 16,0 0 0-16,5-3-2 0,-5 3 8 0,2 0-4 15,-3 0-2-15,2-2 0 16,-1 2-3-16,0 0 3 0,0 0-1 0,-4 0 5 16,1 0-4-16,0-2 0 0,0 2 2 15,1-3-1-15,-2 0-1 0,3 2-3 0,-3-3 0 16,1 4 7-16,1-6 0 0,4 4-6 16,-5 0 1-16,6-1 1 0,1-1-2 15,-1 2 0-15,1-2 2 0,1 3-2 0,2-3 2 16,0 2 2-16,0 2-3 0,0-2 1 15,-3-2-1-15,-2 4 3 0,5-1-3 0,-6 1-1 16,3 0 1-16,-5 0-1 0,4 0 2 16,-3-4-4-16,-1 4 6 0,5 0-5 15,-1-3 6-15,0 6-7 0,-2-3 4 0,1 0 0 16,-1 0 0-16,3 0-2 16,3 4 2-16,-4-3 0 0,3-1 1 0,1 4-2 15,-3-4 1-15,4 0 1 0,-1 0 0 16,0 2 4-16,0-2 2 0,0 0-7 0,1 2 3 15,-9-2-4-15,7 0 6 0,-1 0-6 16,-4 0 1-16,0 4-1 0,-1-10-1 16,-1 6 1-16,5 0 1 0,-5-2 0 0,2-2 1 15,-1 3 1-15,2-3-1 0,-1 1 0 16,-2 2-1-16,1 1-1 0,-2-4 0 0,2 2 1 16,-2 0 1-16,0 1 2 0,2-5 0 15,-3 2 1-15,-1 2-2 0,1 0-1 16,-3-2 1-16,-1 4 0 0,4-1-3 15,-7-3 5-15,4 4 2 0,4 0 1 16,-21 0 3-16,30 0 2 0,-12 0-6 0,-4 0 1 16,7-2 3-16,-9 2 1 0,7-2 3 15,-1 2-1-15,-4-1-4 0,4 1 8 0,1 1-5 16,-6-2 3-16,-13 1-1 0,30-7-2 16,-12 6 3-16,-6 1 7 0,-12 0-10 15,25 1-2-15,-12-1 2 0,-13 0 4 0,26 3-1 16,-12-3-1-16,-2 4 9 0,-12-4 0 15,19 3-5-15,-6-1-4 0,-13-2 1 0,19 4-3 16,-19-4 1-16,17 5-2 0,-17-5 3 16,15 4-3-16,-6 2 4 0,-9-6 4 15,0 0 3-15,27 7 2 0,-27-7 5 16,24 7 1-16,-11-4-5 0,2 2 7 16,4 1 2-16,1 0 3 0,3 1-5 0,-3-3 11 15,5 3 1-15,-4-1 5 0,3 2-8 16,-6-3 2-16,3-3 4 0,-2 9-1 0,0-7 1 15,0 1 5-15,-1 1-10 0,-1 2 4 16,0-3-3-16,-2-1-1 0,0 0 0 0,2 0-2 16,-2 0-5-16,-2-3-4 0,4 5-5 15,-4-4-1-15,-13-2 0 0,18 5-6 16,-18-5-2-16,20 2-3 0,-20-2-23 16,0 0-33-16,20-2-75 0,-20 2-62 15,15-7-80-15,-11 1-96 0,-4 6-236 0,8-9 44 16,-8 9 29-16,2-13-296 0,-2 13-296 15</inkml:trace>
  <inkml:trace contextRef="#ctx0" brushRef="#br0" timeOffset="21347.25">16525 2323 1491 0,'0'0'41'0,"0"0"4"16,0 0-8-16,0 0 12 0,0 0-3 0,0 0 23 15,-3 15 9-15,3-15 12 0,0 0-9 16,0 0 9-16,0 0-7 0,0 0-8 16,0 0-12-16,-4 15-5 0,4-15-6 0,0 0-14 15,-1 14-27-15,1-14-18 0,-6 9-36 16,6-9-34-16,-4 18-40 0,3-8-42 0,-5 1-69 16,-1 0-132-16,1 1-59 0,-4 4 114 15,-4-3 73-15</inkml:trace>
  <inkml:trace contextRef="#ctx0" brushRef="#br0" timeOffset="22998.14">16151 2824 955 0,'-13'9'0'0,"4"8"25"15,-5-7 1-15,5-1 2 0,0 2 7 0,9-11 13 16,-19 21 7-16,8-12 7 0,1-1 2 16,1 5 10-16,9-13 12 0,-23 18-9 15,14-8 12-15,-2-6-6 0,11-4-10 0,-22 17 2 16,11-10-10-16,11-7-13 0,-16 7 4 15,16-7-11-15,-13 4-7 0,13-4-7 0,0 0-7 16,-22 4 3-16,22-4-14 16,0 0 0-16,0 0 2 0,0 0-4 0,-29-4-5 15,29 4 5-15,0 0-9 0,-22 0 0 16,22 0-7-16,-18 6-5 0,18-6 3 16,-21 7-7-16,21-7-1 0,-18 10-12 0,18-10-6 15,-20 5-1-15,20-5-7 0,-15 13 0 16,15-13 3-16,-17 6 1 0,17-6-2 0,-11 8 3 15,11-8 5-15,0 0 8 0,0 0 0 16,-19 7-6-16,19-7 21 0,0 0-14 16,0 0 18-16,0 0-13 0,0 0 5 0,0 0 2 15,0 0 1-15,0 0-5 0,0 0 10 16,0 0-7-16,0 0-14 0,0 0 4 16,0 0-8-16,0 0 10 0,0 0-1 15,0 0 5-15,0 0-4 0,29-39 1 16,-29 39 15-16,23-13-11 0,-14 3 2 0,-9 10 22 15,28-13-3-15,-16 1-14 0,6 2 9 16,0 0 0-16,1-3-13 0,7 0 11 0,-4 4-6 16,5-1-2-16,6-3 9 0,-3 0-5 15,9 4-5-15,-4-3-8 0,4 3 12 16,-2-1-3-16,1 1 12 0,2 0-14 0,-5 0 6 16,4 1-2-16,0-1-1 0,2 5 1 15,-2-7 23-15,3 7-15 0,0-5-2 16,1 1-2-16,-6 4-4 0,5-4 15 15,-3 7 0-15,0-9-18 0,3 9 5 16,-4-5 4-16,2 0 3 0,0 2-3 0,0-1-3 16,-3-3 13-16,-2 1 21 0,-1-1 1 15,2 1 8-15,-3 0 5 0,5-5-4 0,-7 4 13 16,0-1-12-16,5-2-5 0,-1 2-2 16,-1 0-1-16,-2-3 0 0,3-3-4 15,1 6-5-15,0-3-1 0,1 3-12 0,1-2-1 16,-5 3 5-16,5 1-7 0,-5-1 7 15,-3 1-7-15,-1 5-2 0,1-5 3 0,-6 3-10 16,3 4 5-16,-3-4 7 16,1 0-17-16,-3 4 11 0,0 0-12 0,3 0 15 15,-3 0-4-15,2 0-6 0,-3 0 9 16,4 4-4-16,-5-3-3 0,6 6 2 16,2-4-3-16,-1 1-2 0,-5-1 6 0,7 3 0 15,-3 0-14-15,1 1 10 0,2-1 0 16,1 1 4-16,-6 3-4 0,3-3-4 0,-7 1 8 15,6 1-3-15,-9-3-9 0,4 5 7 16,-5-4-4-16,5 1 11 0,-1 7 1 16,0-2-5-16,1 4-17 0,-5 0 21 0,3-6-1 15,-2 8 2-15,0-4-12 16,0 4 7-16,-3-6 3 0,4 5-10 0,-6-2 12 16,-1-1-2-16,5-2 2 0,-5 5-13 15,1 0 13-15,-3-5-7 0,3 7 6 0,-2 1 0 16,0-4-5-16,-3 1 0 0,1 0 3 15,-1 2-8-15,2 1 4 0,-3-4 3 16,-1 3 3-16,-2 2-4 0,1 1 0 0,-1 3 14 16,3 0-9-16,-4-3-7 0,-1 1 0 15,1-3 2-15,-2 7 5 0,2-3-2 16,-2-3-2-16,-2 1-5 0,4-5 5 0,-6 9 7 16,3-1-3-16,-1-4 1 15,-4 6-7-15,3-5 6 0,-1-1-2 0,-2 5 5 16,-2-6 2-16,-1 6-1 0,-1-4 3 15,-1 1 2-15,0 1 5 0,-2-1-7 0,-2-2-5 16,-4 5 2-16,-1 1-6 0,3-4 4 16,-6 3 1-16,3-5 2 0,-4 6-3 15,3-2-7-15,0-7 2 0,1 7 10 0,-1-9-5 16,3 2 2-16,-5 2-3 0,-2-2-2 16,6-1 1-16,-1-3-1 0,1-2-3 0,-4 3 3 15,7-4-4-15,-5 4-5 0,1-7 7 16,4 2-13-16,-6 2 2 0,0-2 2 15,-1 0-2-15,-3-1-7 0,-1 5-3 0,-4-2 7 16,4 0-5-16,-5-3 9 16,6 1-7-16,1-4 1 0,-10 3-3 0,7-3 6 15,-6 4-9-15,9-4 2 0,-12 3 3 16,2-4 1-16,-1 2 6 0,6-3 3 0,-5-1-3 16,3-4-7-16,2 0 10 0,0 0 2 15,-4 0-2-15,0 0 2 0,6-2-3 16,-11-5 0-16,3-1 1 0,-2 2-3 0,1-4 7 15,0-2-1-15,3-1 4 0,-1-2-3 16,0-6 2-16,0 2 3 0,-1 1-11 0,1-11 1 16,3 7 11-16,-5-6 5 0,-2-2-2 15,16 2 0-15,-6-4 5 0,-4-4 2 16,6 6 9-16,-3-7 13 0,6 1 6 16,5 3-5-16,-5-3 6 0,7-3-1 15,2-1-6-15,-2-1-5 0,4 1-3 0,1-5-1 16,1-2-6-16,1 2 3 0,3-4-6 15,4-1 6-15,-5 1-8 0,6-1 2 16,4-1-9-16,4 3-2 0,-3-1-4 0,6 0-2 16,7 2-2-16,-2-9 2 0,4 2-3 15,6 1-1-15,-3 2 2 0,9 3 2 0,-2 4-2 16,0 2 5-16,4-2-7 0,8 8 0 16,-1-1-7-16,2 9 6 0,4 0-2 15,3 0 1-15,2 5-5 0,-1-2 7 16,3 9-2-16,-3 1-2 0,3 2-2 15,-11 6 5-15,4-1-2 0,-3 4 3 0,1 4 0 16,-3 0 0-16,6 4-3 0,-3 4 0 16,-1-7 0-16,0 11 3 0,-1-5 2 0,1 4 0 15,-1 3-4-15,0-1 3 0,-3 1-5 16,1 1 4-16,-1-2-3 0,-3 3 2 16,-1-1-2-16,-1-2-4 0,-3 0-18 0,-7 0-25 15,4 0-10-15,-10-6-28 0,5 1-23 16,-9 0-34-16,0-3-62 0,1-1-161 0,-1 0-96 15,-13-4 121-15,12 5 102 0</inkml:trace>
  <inkml:trace contextRef="#ctx0" brushRef="#br0" timeOffset="28314.31">19284 8466 2582 0,'-9'5'103'0,"9"-5"-34"15,0 0-3-15,0 0 7 0,0 0-10 0,-9 4-8 16,9-4 2-16,0 0-3 0,0 0-4 15,0 0-7-15,0 0-1 0,-14 5-14 16,14-5-6-16,0 0-10 0,-16 7-29 0,16-7-44 16,-15 1-76-16,15-1-84 0,-29-1-173 15,15 1-75-15,-11-4-19 0,2 1 78 0,-5-2 317 16</inkml:trace>
  <inkml:trace contextRef="#ctx0" brushRef="#br0" timeOffset="28514.2">18259 8493 1883 0,'0'0'76'0,"-25"0"-6"0,25 0-15 16,-22-1-1-16,22 1-2 0,-17-5 2 0,17 5-3 16,-17-4-4-16,17 4-6 0,-16-4-14 15,16 4-15-15,-21-6-26 0,10 4-43 0,11 2-32 16,-19-7-17-16,2 1-42 0,5 0-68 15,-2-1-98-15,-3-3-83 0,2 3 95 16,-1 0 70-16</inkml:trace>
  <inkml:trace contextRef="#ctx0" brushRef="#br0" timeOffset="28647.14">17688 8321 1208 0,'-20'-9'47'16,"-1"5"-16"-16,4-1 14 0,3 1-4 0,-4-5-13 15,6 1 12-15,-9 4-5 0,4-7-13 16,2 3 1-16,-5-1-22 0,1-3 5 0,0 3-15 15,2-2-9-15,0 2-28 0,1-4-36 16,-2-3-65-16,-3 2-141 0,3-5-245 16,-1 7 395-16,1-2 45 0</inkml:trace>
  <inkml:trace contextRef="#ctx0" brushRef="#br0" timeOffset="28898.76">16841 7650 1220 0,'0'0'152'0,"-3"-19"7"0,3 19 16 16,-4-13 12-16,4 13-24 0,0 0-4 16,-4-17 0-16,4 17-14 0,0 0-8 0,-4-18-18 15,4 18-13-15,0 0-15 0,-4-16-15 16,4 16-40-16,-5-9-36 0,5 9-46 15,0 0-75-15,-4-11-86 0,4 11-160 16,-3-15-92-16,3 15-25 0,-6-11 106 16,6 11 95-16</inkml:trace>
  <inkml:trace contextRef="#ctx0" brushRef="#br0" timeOffset="29632.09">16719 7032 1325 0,'0'0'23'0,"0"0"-5"0,0 0-12 15,0 0-9-15,-9-4 11 0,9 4 12 16,0 0 0-16,0 0-14 0,0 0 3 0,0 0-7 16,0 0-1-16,0 0-15 0,0 0 5 15,0 0 3-15,-10-10-3 0,10 10 16 0,0 0-8 16,0 0 6-16,0 0-2 0,0 0-8 15,-9-9-6-15,9 9 20 0,0 0-4 0,0 0-8 16,-9-8 5-16,9 8-9 0,0 0 1 16,0 0 9-16,0 0 0 0,-6-9-1 15,6 9 9-15,0 0-7 0,0 0-1 0,0 0 8 16,0 0 12-16,-2-13 6 0,2 13 1 16,0 0 7-16,0 0 13 0,0 0 2 0,0 0 4 15,0 0 15-15,0 0-4 16,0 0-6-16,0 0-9 0,6-15-4 0,-6 15-2 15,0 0-4-15,11-8-4 0,-11 8-4 16,0 0 1-16,18-5 6 0,-18 5 1 16,10-4-4-16,-10 4 5 0,20 0 4 0,-20 0-5 15,18 0 1-15,-18 0-2 0,26 0-10 16,-11 0 1-16,-15 0 2 0,30 0-6 0,-17 4-1 16,0-4-4-16,-13 0-5 0,32 1-6 15,-18-1 0-15,2 4 0 0,-16-4 1 0,28 0-1 16,-10 2-4-16,-6 0 1 0,-12-2-4 15,30 4-4-15,-14-2-9 0,-4-2-13 16,6 1-7-16,-4-1-5 0,2 4-13 16,2-2 7-16,-3-2-7 0,4 2-1 15,2-2-7-15,-2 4 11 0,4-3-22 0,-2 2-9 16,4-3 10-16,-2 5-6 0,-2-5-10 16,6 4-5-16,-4-2 1 0,3 0-14 0,-6 2-10 15,8-3 11-15,-5 1-12 0,1 2-11 16,-4 0-1-16,1-4 4 0,0 3-16 0,2-3-151 15,-5 2 55-15</inkml:trace>
  <inkml:trace contextRef="#ctx0" brushRef="#br0" timeOffset="30396.82">17852 7041 919 0,'15'0'22'0,"-15"0"-2"0,30-3 3 0,-19 3-1 16,-11 0 10-16,24-1-3 0,-8 1 5 15,-4-2-6-15,-12 2-3 0,36-3 6 0,-21 3-2 16,5-3-5-16,0 3-14 0,2-1 11 15,3 1 1-15,-3 0-10 0,2 0-9 16,3 0 12-16,3 0-10 0,1 0 4 0,1 0-12 16,4 1 5-16,6-1-2 0,-9 3-5 15,-1 0 10-15,5-3 1 0,3 2-6 0,-7-2 1 16,3 0-1-16,4 1 7 0,-8 2-10 16,1-3 4-16,1 4 7 0,-2-4-8 0,-6 1 9 15,4-1-11-15,4 6 9 0,-8-4-17 16,6 2 4-16,0-3-1 0,-6 3 2 15,4-2-1-15,6 0 13 0,-6 4 0 16,0-6-7-16,2 1 6 0,0-1-12 16,-1 2 9-16,1-2-3 0,4 4-2 0,-3-8 1 15,-3 4 4-15,4 0 9 0,-2 0-10 16,0 0-12-16,-2 4 3 0,2-4 10 0,-8 0-14 16,4 2 12-16,-1-2-2 0,-4 0 1 15,0 4 9-15,2-4-10 0,-3 0-12 16,1 1 7-16,1-1 8 0,0 0-10 0,1 0 14 15,5-1-18-15,-4-3 10 0,4 4 8 16,0-2-6-16,-1 2-15 0,1-6 15 16,-4 5-3-16,0-2-2 0,4 0-2 15,-2 1 21-15,0 0-13 0,2-2-4 0,-7 3 6 16,7 1-1-16,-4-4-4 0,-4 2 2 16,8 2 9-16,-2-6 7 0,2 6 10 0,4-1 1 15,-4 1 15-15,0-4 3 0,4 1-4 16,6 2-2-16,-3-1-4 0,0-4 3 15,1 1-9-15,0 3 8 0,-1-4-3 0,0 1-6 16,-7 1-2-16,0-2-6 0,2 5 0 16,-2-3 8-16,-2 2-10 0,3 0 8 0,-1 2-17 15,0-4-4-15,-2 3 0 0,2-3 9 16,-2 4-6-16,4 0 7 0,0-3 3 16,0 3-19-16,-2 0 6 0,1 0 3 15,9 0-12-15,-9 0 9 0,1 0 2 16,2 0-7-16,-2 0 0 0,1 0 0 0,-1 0 4 15,2-1-4-15,0 1 0 0,-2 0-2 16,-2 0 5-16,2 1 6 0,-5-1-2 0,2 0-1 16,2 3 3-16,-2 2 2 0,-1-1 10 15,2-2-8-15,-7 0 6 0,7 2-2 16,-6-1-4-16,4 1 3 0,1 0 0 0,-4 1 1 16,1-3-1-16,-3 4 8 0,4-1-12 15,1-2 3-15,-8 2-1 0,1-1-5 16,-4 1-9-16,3-1-2 0,-4 0-32 15,2 1-36-15,-3-1-48 0,-2-2-72 0,-13-2-260 16,23 0-22-16,-23 0 226 0,28-6 20 16</inkml:trace>
  <inkml:trace contextRef="#ctx0" brushRef="#br0" timeOffset="31814.05">22485 6604 919 0,'0'0'56'16,"11"-4"27"-16,-11 4 11 0,0 0 11 16,0 0 18-16,8-11 21 0,-8 11 15 0,0 0 1 15,0 0-10-15,7-9-5 0,-7 9-6 16,0 0 2-16,6-8-11 0,-6 8-17 15,0 0-5-15,2-15-11 0,-2 15 3 16,0 0-4-16,0-18-8 0,0 18-7 16,1-11-15-16,-1 11-9 0,0-18-8 0,0 18-4 15,2-17 3-15,2 4-11 0,-4 13 6 16,-4-21-3-16,4 8-4 0,0 13 5 16,-2-22 0-16,1 9-3 0,-1 2 1 0,-2-2 9 15,0-3 0-15,1 1 8 0,1-2-6 16,-2 3-2-16,0 0 5 0,-2-1-8 0,5 0-2 15,-3 0 7-15,0 0-9 16,1 2-6-16,1-4 5 0,-5 0-7 0,0 4-1 16,4-5-7-16,-3 1 6 0,1-7-1 15,-1 6-11-15,1-2 12 0,-5-1-9 16,4 4 8-16,-5-4-4 0,1-3-7 0,-2 2 23 16,-1-1-12-16,-1 1 23 0,5-1-15 15,-5 3-19-15,-2-1 18 0,2-2-8 0,-2 3-12 16,-5-6 9-16,0-2-4 0,1 5 3 15,-1-2 2-15,-2-1-14 0,0-2 7 16,0 7-6-16,-3-3-6 0,1 3 1 0,-1 1-11 16,2-2 15-16,-6 1 3 0,4 1-14 15,-1 3-5-15,-1-2-4 0,4 2 13 0,-1 2-15 16,5-4 10-16,-5 4 2 16,6 0 4-16,-3 0-3 0,5 0-12 0,-6-4 9 15,2-1-14-15,1 5 0 0,-4-8 4 16,-2 2-12-16,0 3 9 0,-7-1-1 15,1-2 1-15,-1 7 7 0,-3-7-3 0,1 2-5 16,-2 4 17-16,-3-2-9 0,4 2-1 16,1-2-4-16,-5 2 1 0,7 4 9 0,-6-6-7 15,0 6 4-15,-2-2-5 0,4 1 2 16,-5 3-5-16,3-4-14 0,-5 4-10 16,-7-5 20-16,6 5-7 0,1-2 9 15,-2 3-14-15,1-1 6 0,-7 0-5 16,-3 0 8-16,-1-1 4 0,-1-1 1 0,4 3 1 15,-4-1 7-15,3-2-2 0,-6 3-4 16,5 0 0-16,-3 1 1 0,-1 3 2 0,1-5 2 16,3 5-7-16,6 0 12 0,-2 3 1 15,3-3 2-15,-3 0 0 0,6 4-3 16,-2-2 0-16,2 2 1 0,1 2 1 0,0 2-4 16,5 0 5-16,-1 1-7 0,1 5 8 15,-1-5-5-15,2 4 2 0,1 3-1 0,0 1 1 16,-4-4 0-16,2 5 0 0,2 3 0 15,2-3 2-15,-3 5 6 0,3-4-3 16,-1 6-1-16,2-4-4 0,-2 3 1 0,6 1-2 16,-2 0 1-16,2 3 8 15,0 2 0-15,-3 4-11 0,-3 6-2 0,3-4 8 16,4-3-4-16,-2 7 11 0,2-6-5 16,-1 7-6-16,2-4 10 0,0-1-3 0,3 3-5 15,-4-3 2-15,7-2-3 0,-7 4-3 16,5-4 13-16,1-1-7 0,-2 5 3 15,2-2-14-15,-4-2 10 0,6 2-20 0,0-2 4 16,2 0-6-16,-6 0 11 0,9 4 1 16,-4-6 10-16,3 4-7 0,1-6-7 15,-3 2 2-15,6-1 7 0,-4-3 1 16,2 2-3-16,1-1 9 0,2-3-3 0,-3 5-6 16,3-3 3-16,1 0-1 0,1-3 11 15,0-1-6-15,0-3-2 0,3 4-7 16,-3 0 4-16,-1-5-7 0,4 3 8 0,1-4 2 15,-2 0-5-15,6-2 12 0,-1 0-14 16,-1-1-9-16,4-12-10 0,-5 17-20 0,-1-12-15 16,6-5-15-16,-6 13-11 0,6-13-27 15,-7 11-43-15,7-11-57 0,0 0-103 16,0 0-207-16,0 0 10 0,0 0-137 0,-23-18-86 16</inkml:trace>
  <inkml:trace contextRef="#ctx0" brushRef="#br0" timeOffset="32132.51">17775 6137 2354 0,'0'0'44'0,"0"0"4"0,0 0 14 16,0 0 22-16,0 0 17 0,0 0 0 16,-30 28 13-16,21-16-2 0,0 6 11 0,2 5 4 15,2-3-27-15,-2 5 7 0,-1-1-10 16,5-2-9-16,-2-1-3 0,3 1-4 0,0-1-1 15,2 0-12-15,0-4-2 0,0 1-13 16,0-2 4-16,2-4-7 0,0-2-4 16,1-1-3-16,-3-9-11 0,13 19 4 15,-3-11-8-15,0-1-5 0,1-3-6 16,-11-4 4-16,23 1-9 0,-7-1 5 0,5-5-13 16,-1-2-12-16,13-1-13 0,1-1-36 15,1-4-21-15,6-1-26 0,3 1-29 0,10 2-39 16,-2-2-10-16,5 5-31 0,-1-1-41 15,4 0-118-15,2 5-139 0,2-1 49 16,3-2-77-16,0 2 193 0</inkml:trace>
  <inkml:trace contextRef="#ctx0" brushRef="#br0" timeOffset="32812.58">23568 7879 1555 0,'0'0'-38'0,"0"0"-1"16,0 0 10-16,-10-8-5 0,10 8 20 15,0 0-15-15,0 0 6 0,0 0-5 16,0 0 19-16,0 0-6 0,0 0-11 0,0 0 17 15,0 0 4-15,0 0-7 0,0 0-2 16,0 0 17-16,0 0-11 0,33-5 7 0,-33 5-12 16,0 0 7-16,0 0-1 0,0 0-26 15,0 0-8-15,0 0-41 0,7-6-45 0,-7 6-57 16,0 0-162-16,0 0 213 0,-26-17 46 16</inkml:trace>
  <inkml:trace contextRef="#ctx0" brushRef="#br0" timeOffset="33813.93">23158 7638 725 0,'0'0'66'0,"-24"0"-8"0,24 0-4 16,-17-1-25-16,17 1 14 0,0 0 9 15,-12-2 20-15,12 2-2 0,0 0-10 16,0 0 5-16,0 0-19 0,0 0 20 0,0 0-15 16,0 0 4-16,0 0-15 0,0 0 8 15,48-13-2-15,-34 9-20 0,5 2 5 0,0 2 9 16,5 0-5-16,1 0-15 0,-3 2 9 15,7-2-6-15,-1 6-10 0,0-2-4 16,4-3 6-16,-2 1-16 0,2 4-4 0,0-5-18 16,-1 3 3-16,5 0 5 15,-2 0-4-15,-3-2-19 0,-1 0 18 0,0 2-9 16,-1-3 10-16,-1 3 1 0,0-2-7 16,-4 0 33-16,-2 1-21 0,1-3-13 0,2 3 19 15,-5-2-9-15,1 1 5 0,0 2 5 16,-1-2 8-16,1 2-10 0,-4-3 10 15,-1-1-10-15,5 4 2 0,-3-1 12 0,5-2-3 16,-2 3-8-16,4 0 10 0,0 1 3 16,3-1-4-16,-1 2 16 0,1-1-3 0,6 7 11 15,-6-9-5-15,-2 4 8 0,2 1 6 16,2-2-8-16,-1-1 0 0,-3 1 9 16,2-2-8-16,2-2-6 0,-4 3-1 0,2-1-2 15,4-2-2-15,-4 0-1 16,0-2-3-16,6 4 2 0,-6-4 8 0,2 0-6 15,2 1 5-15,-2 3 2 0,0-2 7 16,-4 0-7-16,4 0-5 0,0-2 8 0,0 5-12 16,-3-3 1-16,3 4-4 0,0-1-3 15,0 1 7-15,3 1-7 0,-2 1 0 16,4 0-4-16,-7-7 0 0,2 5 2 0,8 2-5 16,-3-3 2-16,-7-1-3 0,11 1-2 15,-3 3 6-15,0-2-1 0,2 0 1 0,-10-3 1 16,2 3-1-16,3-4 0 0,-1 3-3 15,0-3-8-15,0 2 8 0,9-2 0 16,-1 3 1-16,3-3-1 0,-2 4-1 16,6-5-6-16,9 6 6 0,6-2-7 15,0 3 6-15,5-1 2 0,6 2-9 0,8 4 8 16,15 0-5-16,3 3 2 0,0-1-4 16,5 3 3-16,-3-1 6 0,3 2-6 0,2-2-3 15,-2 2 4-15,2-2-3 0,2-3 0 16,-2 1-5-16,0 1 4 0,0 1 4 15,-5-3 9-15,-4 0 3 0,0-4-4 0,-16 2 5 16,-2-4 1-16,-4-1 2 0,2 1 6 16,-4-3 5-16,-3-1 1 0,-3 0 2 15,-2 0 1-15,-1-1-12 0,-6-1 4 0,-9 2 0 16,1-3-4-16,-2-1 6 16,-4 3 0-16,4-3-5 0,-7 0 6 0,0 3-5 15,-3-3 0-15,-6 2-4 0,5-2 2 16,-5 0-6-16,0 0 0 0,1 0-1 0,-3 0-7 15,2-2 2-15,0 2-3 0,-2-3 4 16,-6 0 0-16,5 3-8 0,-7-1-3 16,2-3-9-16,-3 4-23 0,2-2-23 0,-9-1-40 15,7-1-54-15,-6-9-145 0,-2 3-163 16,-3-7-45-16,-3-1 148 0,-3-9 102 0</inkml:trace>
  <inkml:trace contextRef="#ctx0" brushRef="#br0" timeOffset="34497.42">30714 6296 1116 0,'4'-11'-49'16,"2"-6"20"-16,-6 17-3 0,13-19 5 0,-8 6 10 16,1 0 1-16,-6 13-4 0,13-22 2 15,-7 8 6-15,-1 1-3 0,3-2-4 16,0 1 4-16,-3 1 8 0,1-5 0 0,-1 4-13 16,2-6 18-16,0 4-12 0,-2-3 8 15,1-1 5-15,-1 3-8 0,2-2-2 16,0-2 2-16,-2 2-45 0,3-2-144 0,2-6-268 15,1 0 451-15,-1 3 4 0</inkml:trace>
  <inkml:trace contextRef="#ctx0" brushRef="#br0" timeOffset="35747.62">30889 5021 56 0,'-19'-19'97'16,"2"3"10"-16,2-5-17 0,-7-3 15 15,-3-2 23-15,-3-2-15 0,-7-8 15 16,-1-4 1-16,-4 1 1 0,1-2-13 0,-4 0 4 16,1-3 15-16,0-1 2 15,-6 4 0-15,4-4 8 0,-5 2-31 0,-1-1-5 0,-5-2-9 16,0 6 0-16,-12-10-5 15,2-3 1-15,-1 3-6 0,-2 1-3 16,1-1-2-16,-3 2-9 0,3 0-13 0,-4 1-1 16,15 8-10-16,-18-3 4 0,19 7-14 15,-4-1 1-15,-1 6-7 0,0-3-4 0,2 4-3 16,-4 1-9-16,4 0-1 0,2 3 2 16,1-3-2-16,3 7-5 0,-3-3 0 15,6 4 0-15,-1-1-3 0,5 6-2 0,2 0 0 16,4 2 1-16,-5 0-16 15,3 0 4-15,-11-1-3 0,1 5 3 0,10-6-2 16,-2 4 2-16,-10 1-2 0,10-4 3 16,0 8 0-16,0-1 5 0,-3-3 0 15,6 1-2-15,-5 1 6 0,-2 4-5 0,4-1 1 16,-4-3 1-16,2 7 0 0,-1-3-4 16,6-2 5-16,-4 4-2 0,5 0-2 15,-2-1-2-15,4 1 2 0,-2 0 2 0,4 2 1 16,-6 2-7-16,4 0 5 0,-3 3-4 15,2 3 2-15,-3-1 1 0,6 3-1 0,-7-1 2 16,-3 0-5-16,6 5 2 0,-4-5 1 16,-6 4-2-16,9 2 2 0,-6 3-2 15,-1-1 3-15,0 2-1 0,2-2 2 16,0 4-3-16,8-2-1 0,-9 2-4 16,11-5 6-16,-2 3-4 0,1-3 1 0,4 5 4 15,-4 0-5-15,4-2-1 0,-2 5 6 16,1-3-4-16,-5 9 5 0,7-7-1 15,-7 5-5-15,1-1 1 0,4 0 1 0,1-1-3 16,-3 2 3-16,5 0 2 0,2-2 1 16,-8 8-3-16,6-10 1 0,2 1 3 15,-2 3-3-15,2-4 1 0,0 1 1 0,-2 1-3 16,0-2 3-16,-1-3-1 0,-1 6 3 16,0-9-5-16,2 9-1 0,0-7 0 0,-8 5 2 15,0 1-2-15,-4 2 3 16,0 0 2-16,-3 2-4 0,-2 2-2 15,2-2 4-15,0-1-6 0,-2 2 4 0,2 3 3 16,6-2 0-16,-2 1-2 0,3 3 4 16,5-2 2-16,3-5-5 0,2 0-1 0,1-1 1 15,-1 2 0-15,3-2 1 0,1 2 1 16,-3-2-4-16,6 0 1 0,-2 2-2 16,0 2 1-16,1-4 2 0,3 2-1 0,-4-2-1 15,5 1-1-15,-1-5 1 0,2 6 4 16,2-4-1-16,-2 2-2 0,4-5 0 15,1-1 0-15,-2 2 1 0,1-1-1 16,-2 1 2-16,2-3-3 0,-1 3 5 0,5-7-4 16,-4 4 2-16,2-4-1 0,3 1-2 15,-3-5 1-15,3 4 2 0,-1-3-4 16,2 0 0-16,-4 2-1 0,3-3 5 0,-1 2-6 16,0 0 4-16,-1 2 6 0,-1-4-7 15,3 4 1-15,-2-2 0 0,3 2-2 16,-2 1 2-16,2-3 3 0,-5 2-1 0,6 2-1 15,-3-2 3-15,4 0-1 0,-3-3 1 16,2 2 7-16,-3 0 7 0,4 0-5 16,1 0 0-16,-2-4 0 0,0 5-4 0,3-4-2 15,-5 2 3-15,5-2-4 16,3-13 1-16,-9 22-2 0,9-22-1 0,-7 19-8 16,4-6-13-16,3-13-10 0,-6 21-27 15,6-21-31-15,-5 17-27 0,5-17-29 16,-2 15-49-16,2-15-68 0,-2 11-131 0,2-11-75 15,0 0-15-15,0 0 60 0,0 0 307 16</inkml:trace>
  <inkml:trace contextRef="#ctx0" brushRef="#br0" timeOffset="36080.21">24341 5903 1418 0,'0'0'20'0,"0"0"3"0,0 0 23 15,0 0 21-15,0 0 28 0,0 0 11 16,-22 24 22-16,22-24-7 0,-8 19 2 0,2-4 15 16,3-3 7-16,-3 4-9 0,1-1 8 15,1 2 2-15,-2-3 2 0,2 2-6 0,4-16-15 16,-5 20-17-16,5-20-11 0,-6 21 13 16,6-21-4-16,-3 13-17 0,3-13 5 15,0 0-8-15,0 23-10 0,0-23-4 0,0 0-13 16,16 11-3-16,-16-11-2 0,26 6-11 15,-6-6-9-15,-20 0-2 0,42-10-12 16,-14 3-18-16,1-3-18 0,4 1-14 16,-1-4-10-16,0 0-25 0,4 1-18 15,-5-1-34-15,1 0-18 0,-4 3-31 0,-3 0-29 16,-2 6-39-16,-2-8-85 0,-3 5-166 16,-3 5-10-16,0-4-86 0,-3 5 96 0</inkml:trace>
  <inkml:trace contextRef="#ctx0" brushRef="#br0" timeOffset="37513.3">10226 9392 1838 0,'-23'0'-37'16,"5"1"16"-16,-1 2 13 0,-2-3 5 16,7 0 20-16,-11 0 13 0,1 0 21 0,-2 0 5 15,-7 0 7-15,1-3 11 16,-5 3 7-16,3 0-7 0,-6-1-4 0,2 1-4 16,4 0-7-16,-5 1 4 0,-2-1-12 15,3 3-5-15,-2 1-6 0,3-3-3 0,0 5-19 16,5-4-2-16,-4 3 0 0,5-3-7 15,-1 4-2-15,0-6-6 0,-6 6 3 0,0-5-6 16,1 1 4-16,-4 2-10 0,1-2 0 16,3-1-13-16,-2 3-5 0,-5-1 0 15,1-2-4-15,2-1 4 0,-2 0-5 0,2-1 9 16,-2-2-7-16,-1-2-1 16,3 3 12-16,-2-2 1 0,3 1 5 0,-4-1-1 0,-2-2 4 15,4 2-7-15,-4-1 3 0,0 3 11 16,5-4-5-16,-5 5-2 0,7-3 2 15,2 1 5-15,2 2-6 0,2-3 0 16,3 2 11-16,-2-1-7 0,4 3 2 16,-2 0-2-16,1-3-5 0,2 3-3 0,1 3-2 15,-1-6 2-15,-3 3-3 0,0-1-18 16,-2 1-9-16,2 0-20 0,-3 0 0 0,1 1-4 16,-4-1 6-16,6 0 0 0,-3 3-5 15,-1-3 14-15,4 0 5 0,0 0 0 0,4 0 6 16,1 0-6-16,2-3-14 0,1 2-24 15,3-5-70-15,-2-1-114 0,1-1-255 16,3-3 357-16,3 2 56 0</inkml:trace>
  <inkml:trace contextRef="#ctx0" brushRef="#br0" timeOffset="37812.87">5783 9045 712 0,'-21'-7'36'15,"2"3"-5"-15,2-2-2 0,5 0-8 16,-4-1 22-16,2-1-10 0,-2 1-6 0,2-4 16 15,2 3 6-15,-3 4-19 0,3-3-3 16,1-1-5-16,-4 3-11 0,-1 0 3 0,0-2-14 16,-2 6-18-16,-5-5-9 0,7 4-16 15,-3-3 0-15,-4 3-29 0,3-2-11 16,-5-3-22-16,3 3-26 0,-5-4-76 0,3 2 68 16</inkml:trace>
  <inkml:trace contextRef="#ctx0" brushRef="#br0" timeOffset="39780.15">4850 8760 701 0,'0'0'67'15,"0"0"19"-15,-4-13 4 0,4 13 15 16,0 0 6-16,0-13 11 0,0 13-6 15,2-17 18-15,-2 17-2 0,7-15 2 16,-7 15-15-16,5-15-24 0,-5 15-6 16,4-13-10-16,-4 13-8 0,2-8-9 0,-2 8 4 15,0 0-9-15,1-13-4 0,-1 13-2 16,0 0-11-16,0 0 6 0,6-11-7 0,-6 11-7 16,0 0 1-16,0 0-3 0,0 0-7 15,0 0-6-15,0 0-2 0,-13-11-18 16,13 11-9-16,0 0 3 0,-15-3-17 0,15 3-15 15,0 0-8-15,-20-1-17 0,20 1-12 16,-23 0-11-16,23 0 8 0,-26 0 6 0,9 0-1 16,17 0 5-16,-30 0-2 0,15-4 17 15,0 4 7-15,0-2 2 0,15 2 0 16,-29-5-1-16,19-1 22 0,-4 4-11 16,14 2-2-16,-18-9 9 0,8 3 3 15,10 6 1-15,-13-11 19 0,8 7 12 0,5 4 6 16,-14-13 7-16,10 7 4 0,4 6 13 15,-11-14 0-15,11 14 4 0,-5-14-7 0,-1 7 20 16,6 7 9-16,-4-17-12 0,2 10 5 16,2 7 3-16,-5-20-9 0,5 20 4 0,-2-14 2 15,2 14-9-15,-4-14-1 0,4 14-6 16,0 0 6-16,-5-13-18 0,5 13 8 16,0 0-14-16,-6-9 2 0,6 9-1 15,0 0-17-15,-13-6-11 0,13 6 1 16,0 0-6-16,-20 0-1 0,20 0-7 0,0 0 2 15,-29 6-4-15,29-6-8 0,-19 0 13 16,19 0-11-16,-19 4-7 0,19-4-4 0,-20 1 11 16,20-1 6-16,0 0 2 0,-23-1 7 15,23 1-6-15,-12-4 3 0,12 4 11 16,0 0-3-16,-18-8 5 0,18 8 8 0,-11-5 6 16,11 5 8-16,-11-10 4 0,1 3-1 15,10 7-1-15,-9-13 12 0,1 7-5 0,8 6-3 16,-9-11 7-16,2 3 3 15,7 8 7-15,-9-14 5 0,9 14 0 0,-10-10-2 16,4 3-5-16,6 7 2 0,-11-13 3 16,11 13 7-16,-10-10-8 0,10 10 0 15,-9-9-6-15,9 9-1 0,-11-9-5 0,11 9 6 16,-12-8-2-16,12 8 0 0,-9-8-4 16,9 8 5-16,-9-7 2 0,9 7 10 0,0 0-11 15,-9-9 12-15,9 9-1 0,0 0 6 16,-10-8 5-16,10 8 9 0,0 0 0 15,-7-8 7-15,7 8 7 0,0 0-5 0,0 0-3 16,-13-7 0-16,13 7-19 0,0 0 7 16,0 0-10-16,0 0 0 0,-10-6 8 0,10 6-4 15,0 0-10-15,0 0 1 0,0 0-5 16,0 0-4-16,0 0-8 0,0 0 6 16,0 0-6-16,0 0-8 0,0 0 13 15,0 0 9-15,0 0 6 0,28-11-4 16,-28 11 12-16,19 0-11 0,-19 0-4 0,20-2 4 15,-20 2 7-15,23-2-6 0,-9-1 3 16,-1-1-2-16,-13 4-4 0,24-6 7 0,-11 1 5 16,1 1 3-16,-4-1 1 0,3-2-11 15,1 2-1-15,-1 1-8 0,-3-1-4 16,-10 5-4-16,21-8-2 0,-11 2-3 0,3 1 0 16,-13 5-2-16,21-8-4 0,-10 7-1 15,-11 1 1-15,19-4 8 0,-4 0-1 0,-2-1 1 16,2 2-3-16,0 2 0 15,-2-3-2-15,8-2-2 0,-1 4 1 0,5-3-1 16,-4 3-1-16,1 0-4 0,2 0 1 16,-1-3-4-16,-1 1 1 0,1 2 0 0,-1 0-3 15,1 2-2-15,-9-4 2 0,7 4-2 16,-2 0-1-16,-1-1-1 0,-18 1-1 16,32 0 1-16,-14-4 2 0,-4 4 1 0,-14 0 3 15,30-2-1-15,-9 2 4 0,0-2-2 16,-3 2-2-16,3-2 0 0,0-2 3 0,-3 4-7 15,-18 0 3-15,36-2-3 16,-36 2-1-16,33 0 0 0,-33 0 0 0,31 0-3 16,-31 0 1-16,30 2-1 0,-30-2-2 15,20 0 0-15,-20 0 1 0,27 4 0 16,-12-2 2-16,2-2-3 0,-5 2 1 0,4-2-4 16,1 2 3-16,-17-2 4 0,30 0 0 15,-13 4-4-15,0-4 3 0,-17 0 6 0,30 0-1 16,-14 0-3-16,-2 1 2 0,-14-1 3 15,27 4-1-15,-13-4 2 0,-14 0-4 16,21 2 3-16,-21-2-4 0,13 0 2 0,-13 0-3 16,0 0-4-16,20 2 4 0,-20-2-1 15,0 0-4-15,20 4 0 0,-20-4 1 0,18 5 0 16,-18-5 0-16,18 2-1 16,-6 0 2-16,-1 3 0 0,-11-5 1 0,26 8-5 15,-10-6 4-15,-4 3-4 0,-1 1 3 16,3-4-5-16,-3 3 1 0,-11-5 4 15,19 4 0-15,-19-4 0 0,13 6-4 0,-13-6 6 16,13 6-7-16,-13-6 4 0,0 0 4 16,11 5 2-16,-11-5 8 0,0 0 0 0,0 0 6 15,15 2-1-15,-15-2-2 0,0 0 6 16,0 0-3-16,0 0 10 0,0 0-5 0,0 0-1 16,15 6-3-16,-15-6-7 0,0 0 0 15,0 0 5-15,0 0-4 0,0 0-8 16,0 0 3-16,0 0-4 0,0 0 2 15,0 0 3-15,0 0-7 0,0 0-6 16,0 0-2-16,0 0 8 0,0 0-4 0,0 0-2 16,0 0 2-16,0 0-1 0,19 3-5 15,-19-3-3-15,0 0 6 0,0 0 1 0,0 0-1 16,0 0-2-16,0 0 0 0,0 0 3 16,0 0-2-16,0 0-1 0,0 0 0 15,0 0-2-15,0 0 1 0,0 0 3 0,0 0-4 16,0 0-1-16,0 0 3 0,8 8-1 15,-8-8 1-15,0 0 4 0,0 0-8 0,0 0 0 16,0 0 4-16,0 0-4 16,3 12 11-16,-3-12-7 0,0 0-1 0,0 0 3 15,0 0-2-15,6 9-4 0,-6-9-3 16,0 0 6-16,0 0 3 0,0 0 2 0,11 18-6 16,-11-18 3-16,0 0-3 0,10 10 4 15,-10-10 5-15,0 0 0 0,0 0 6 16,7 11 0-16,-7-11-3 0,0 0-7 0,0 0 4 15,0 0 0-15,0 0-1 0,7 11-2 16,-7-11 4-16,0 0-6 0,0 0 0 0,0 0 2 16,0 0-1-16,0 0 1 0,0 0-4 15,0 0 4-15,0 0-5 0,0 0 4 16,0 0-3-16,6 13 3 0,-6-13 0 16,0 0-1-16,0 0-1 0,0 0-1 15,0 0 1-15,0 0-3 0,0 0-3 0,0 0-4 16,0 0-9-16,0 0-38 0,0 0-24 15,0 0-46-15,4 8-64 0,-4-8-75 0,0 0-94 16,0 0-98-16,0 0-244 0,0 0 26 16,17-32 78-16,-8-11-493 0,2-15-825 0</inkml:trace>
  <inkml:trace contextRef="#ctx0" brushRef="#br0" timeOffset="41246.41">8036 8331 3342 0,'0'0'-99'16,"-9"11"36"-16,9-11 64 0,0 0 38 15,0 0 16-15,0 0-8 0,-6 6-5 0,6-6-5 16,0 0-4-16,0 0-2 0,0 0 0 16,0 0-8-16,0 0 0 0,0 0 0 15,0 0-7-15,0 0 6 0,0 0-7 16,0 0-3-16,0 0 4 0,26 4-13 16,-26-4 2-16,0 0 8 0,25-4-14 0,-25 4-4 15,21 0 0-15,-21 0-1 0,18 0 1 16,-18 0-2-16,21 0 4 0,-6-3 3 0,-15 3-5 15,28-1 4-15,-11 1-1 0,-4-2-3 16,6 2 5-16,-4-4-4 0,-2 2 8 0,1 1-6 16,4-3 0-16,-4 1 3 0,-14 3-4 15,28-7 1-15,-17 4 2 0,1 1 2 16,-12 2-4-16,30-6 4 0,-14 4 5 0,-2 0-4 16,2-1 4-16,-2 3 0 0,7-3 1 15,-4 2 2-15,2-3 4 0,2 2 4 0,-1-1-4 16,1-1-4-16,0 0-1 15,-1 0 1-15,6-1 7 0,-1-3-7 0,-1 2 4 16,4-1 2-16,-4 0-2 0,2-1 3 16,-1 2-4-16,1-1 4 0,-8 1-10 15,3 4 2-15,0-3-5 0,2 1 4 0,-5-2 0 16,1 5 2-16,1-6-5 0,-2 6 2 16,3-4-2-16,-3-2-1 0,-3 6 3 0,3-3 2 15,-4 0-10-15,2 0 5 0,2 3 2 16,-7-1 0-16,4-2 1 0,0 0-6 0,0 0 1 15,0 3-3-15,2-3 1 16,-2 2 1-16,0 0 15 0,1-2-5 0,0 3 6 16,2-3 6-16,1 0 2 0,0-1 6 0,1 2 1 15,1-2 2-15,0 3 5 16,-1-4 9-16,1 1 0 0,6 1-11 0,-8-2 15 16,8 1-12-16,-3 1-10 0,6-1 10 15,-5-3-3-15,1 2 4 0,1 2 3 0,-7 1 5 16,3 1-1-16,-2-4 12 0,-3 4-6 15,-1-2-2-15,-2 3 5 0,-15 1-7 16,26-4 11-16,-17 2-10 0,-9 2-6 0,15 0 7 16,-15 0 5-16,15-3-16 15,-15 3-11-15,0 0 13 0,17 0-15 0,-17 0 6 16,0 0-8-16,21-4-4 0,-21 4-7 16,17-3-11-16,-17 3-31 0,19-1-43 0,-19 1-39 15,24-6-38-15,-16 6-48 0,-8 0-46 16,22-3-65-16,-11-3-115 0,0 2-126 0,-11 4-2 15,16-9-236-15,-16 9-272 0</inkml:trace>
  <inkml:trace contextRef="#ctx0" brushRef="#br0" timeOffset="43732.12">15664 8745 2121 0,'0'0'20'16,"-15"-2"11"-16,15 2-18 0,-15-5 15 16,15 5-5-16,-14-8 14 0,14 8 9 0,-12-6 2 15,6 4 2-15,6 2-3 0,-13-7 0 16,4 2 4-16,9 5-9 0,0 0-2 16,-11-4-2-16,11 4-10 0,0 0-3 0,-10-6-3 15,10 6-10-15,0 0-4 0,0 0-3 16,-10-2-1-16,10 2-8 0,0 0 0 0,0 0-3 15,0 0-12-15,-20 4-10 0,20-4 13 16,0 0-7-16,-10 5 3 0,10-5 0 16,0 0-4-16,-17 3-9 0,8-2 5 15,9-1 2-15,0 0 7 0,-19 0-2 0,19 0 1 16,0 0 4-16,-22-1-6 0,22 1-1 16,-15-3 0-16,6-2 6 0,-1 3-2 0,-3-4 4 15,0 1-3-15,-1 1 5 0,0-1-3 16,-5-1 0-16,2 2-6 0,-2-2 16 15,3 4 2-15,-9-3-1 0,6 0 5 0,-2-2-4 16,1 6-4-16,-2-1 8 0,5-4-11 16,-4 5 11-16,4 1-10 0,2-4 7 15,2 1-5-15,-4 2 2 0,17 1-2 0,-24-6-9 16,13 6-12-16,1-3-15 0,10 3 3 0,-16-6-2 16,6 4-17-16,10 2-8 15,-15-2-12-15,15 2-20 0,-9-5-78 0,9 5-64 16,0 0-108-16,-19-4 100 0,19 4 24 15</inkml:trace>
  <inkml:trace contextRef="#ctx0" brushRef="#br0" timeOffset="44962.47">13980 8348 845 0,'0'0'-7'0,"-21"-3"9"0,21 3 21 16,-16-1-8-16,16 1 12 0,-14-2 5 0,14 2-1 15,0 0 7-15,0 0 3 0,-18 0-14 16,18 0 2-16,0 0-3 0,0 0-3 15,0 0 2-15,0 0 12 0,0 0-3 0,-19 0-5 16,19 0-11-16,0 0 5 0,0 0-18 16,0 0 13-16,0 0 7 0,0 0-13 0,0 0-12 15,0 0 17-15,0 0 3 16,0 0-1-16,0 0 8 0,53 3-19 16,-37-3-11-16,-16 0 0 0,26 3 9 0,-7-3-4 15,-2 4 4-15,-2-4 1 0,3 1-4 16,3-1-6-16,2 4-15 0,-3-2 4 0,5-2 2 15,-1 3 0-15,6-3-10 0,0 0 4 16,0 2 4-16,4-2 9 0,3 0-9 0,5 2 7 16,-3 2 0-16,-3-2 0 0,1-2-13 15,-3 0 23-15,4 2-6 0,-4-2-5 16,-1 2 10-16,-1-2-7 0,0 0 2 0,2 4 0 16,-4-4-2-16,2 0 5 0,-1 1 6 15,-1-1-6-15,-1 4-1 0,2-4 2 0,1 0-5 16,-2-4 1-16,2 8 4 15,0-4 10-15,0 2 0 0,-2-2-4 0,3 0 3 16,-1 0 10-16,-3 0-13 0,2 2 12 16,7-4-8-16,-5 4 4 0,2-2-9 15,-1 0 9-15,-1 4-7 0,8-4 18 0,0 0-4 16,-3 0 15-16,3 0-3 0,-2 5 2 16,-1-5-3-16,-4 2 10 0,7 0-11 0,-2-2-1 15,0 4-4-15,2-4 3 0,-2 1-4 16,0 1 11-16,3 0-2 0,-1 4 0 15,-1-2-8-15,8-3 7 0,-4 5-13 0,4-4 3 16,-2 3-10-16,3-2 4 16,8 2-10-16,-13-1 8 0,5 1-11 0,8 3-2 15,-11-2 10-15,1 1 5 0,0 0-6 16,7 5-2-16,-1-3 0 0,-8-1-5 0,0-1-1 16,7 6-2-16,-6-5 1 0,4 5-7 15,-8-5 0-15,0 1-1 0,-1-2-2 16,3 5-2-16,0-5-5 0,4-1 8 0,-5-2 0 15,4 1 7-15,-1-1-5 0,2 2 3 16,0-3-3-16,-1-1-2 0,1 2-10 0,3-4 0 16,7 0-3-16,-7 1 12 0,13-1-9 15,-4 3 8-15,2 2-1 0,-2-5-8 16,-12 2-17-16,7-2 11 0,7 0-8 16,-9 0-4-16,7 0 10 0,3 0 3 15,-1 0 4-15,2-2-8 0,-2 2 6 0,-4-1 11 16,-8 1-2-16,14-4-4 0,-13 4 10 15,10-3-1-15,1 2 3 0,-2-3-5 0,2-1-3 16,0 3-10-16,-5-4 19 0,3 4 4 16,0-3-15-16,-2 2 1 0,4-2-9 15,1 3-1-15,-1-4 16 0,4 1 0 0,-1-3 0 16,3 1-10-16,1-1 10 0,-3 1 2 16,3 1-15-16,0-2 16 0,9 5-5 0,-4-4 7 15,-1 1-4-15,6 0-10 0,2 1 10 16,1 3-12-16,22 2 3 0,8-2 24 15,2 2 3-15,7 4 3 0,6 3 2 16,-2 10-1-16,-1 6-8 0,-7 5 2 16,5 2-22-16,-4 2 10 0,-6 0-2 0,-1 3 0 15,-5-3 0-15,3 0 6 0,-2-2 9 16,-3 3-18-16,-7-2-13 0,-3-1-59 0,-6-4-145 16,-23-7-242-16,4-3-112 0,-9 0 513 15,-1-10 23-15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07:37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10778 15064 3669 0,'0'0'-88'0,"0"0"32"0,-20 0 33 0,20 0 20 15,0 0 13-15,0 0 7 16,-23-2 0-16,23 2 8 0,-18-4-5 0,18 4-2 16,-12-2-2-16,12 2-2 0,-21-5-5 15,21 5-17-15,-16-6-42 0,7 2-70 16,-3-1-93-16,-4-8-243 0,3 3-65 0,-8-5 31 16,5 0-6-16,-5-2 234 0</inkml:trace>
  <inkml:trace contextRef="#ctx0" brushRef="#br0" timeOffset="200.43">9780 14958 1598 0,'-21'-3'-34'0,"2"-3"25"0,-1 5-11 0,-1-5 2 15,0 0-1-15,2 0 10 0,-8 3-11 16,4-4 11-16,-5-1 1 0,2-1-3 15,-1 5-16-15,-1-4-21 0,5 3-27 0,-6-5-106 16,1 1-308-16,-4 0 277 0,-1-5 71 16</inkml:trace>
  <inkml:trace contextRef="#ctx0" brushRef="#br0" timeOffset="432.64">8398 14768 258 0,'-13'-4'61'0,"4"0"-25"15,-4 0 10-15,13 4 0 0,-25-7-15 16,13 3 0-16,0 0-3 0,-4 0 8 0,4-1 2 16,1 3-5-16,11 2-10 0,-25-3-14 15,11-4-3-15,14 7 12 0,-21-5-35 16,9 3-22-16,1-4-135 0,-2-1-210 0,-4 1 354 15,0-3 9-15</inkml:trace>
  <inkml:trace contextRef="#ctx0" brushRef="#br0" timeOffset="18716.11">15521 6928 2533 0,'0'0'108'16,"0"0"8"-16,0 0 12 0,0 0 4 0,0 0-14 0,0 0-9 16,41 0-6-16,-41 0 10 15,0 0-6-15,21 0-3 0,-21 0-5 0,23 2-8 16,-23-2-18-16,14 2 0 0,-14-2-6 15,0 0-13-15,20-2-12 0,-20 2-23 16,0 0-51-16,0 0-75 0,14-2-113 0,-14 2-187 16,0 0-136-16,0 0 27 0,-2-19-124 15,2 19-55-15</inkml:trace>
  <inkml:trace contextRef="#ctx0" brushRef="#br0" timeOffset="18915">15431 7091 2234 0,'0'0'-24'16,"-7"10"11"-16,7-10-7 0,-6 9 1 0,6-9-2 16,-10 6 1-16,10-6-14 0,0 0-38 15,-10 7-43-15,10-7-143 0,0 0-188 0,0 0-43 16,-21-2 261-16,21 2 65 0</inkml:trace>
  <inkml:trace contextRef="#ctx0" brushRef="#br0" timeOffset="19114.68">15267 6836 1489 0,'0'0'164'15,"0"0"1"-15,0 0-15 0,0 0-24 16,-21 27-10-16,21-27-11 0,0 0-11 0,-20 5-16 16,20-5-80-16,-16 0-112 0,-7-5-269 15,-3-5-119-15,-11-3 16 0,-22-9 211 16,-19-14 46-16</inkml:trace>
  <inkml:trace contextRef="#ctx0" brushRef="#br0" timeOffset="19482.93">13832 6221 1292 0,'0'0'59'0,"0"0"-4"15,0 0-3-15,0 0-3 0,0 0-7 0,0 0 4 16,0 0-3-16,0 0-1 0,0 0-12 15,0 0 3-15,0 0 5 0,0 0-10 16,0 0-8-16,0 0-14 0,0 0-35 16,-30-26-21-16,21 18-6 0,-3 1-40 0,-1 0-77 15,0-3-126-15,0-1-169 0,-4 4 244 16,5-6 73-16</inkml:trace>
  <inkml:trace contextRef="#ctx0" brushRef="#br0" timeOffset="19648.91">13542 5994 1105 0,'0'0'113'0,"0"0"-20"16,0 0 7-16,0 0 6 0,-18-1-14 0,18 1-4 16,0 0-2-16,0 0-23 0,0 0-1 15,0 0-13-15,-9-8-8 0,9 8-17 16,0 0-35-16,0 0-43 0,0 0-68 16,0 0-156-16,0 0-165 0,0 0-70 15,-15-4 308-15,15 4 69 0</inkml:trace>
  <inkml:trace contextRef="#ctx0" brushRef="#br0" timeOffset="19781.73">13249 6287 743 0,'-8'9'25'0,"8"-9"-2"0,-12 19-14 0,5-9-41 15,0 0-153-15,-8 2-373 16,5 1 548-16,-2 2 2 0</inkml:trace>
  <inkml:trace contextRef="#ctx0" brushRef="#br0" timeOffset="20082.29">12110 7530 209 0,'-14'15'182'0,"0"-2"5"0,9-4-28 16,-4 3-43-16,0-3-8 0,-3 3 1 16,4-3-4-16,1 0-18 0,-1 4-14 15,-1-2-5-15,-4 1-14 0,5 4-11 0,-1 0 8 16,-4-2-7-16,-1-2 5 0,2 4-23 15,1 0-12-15,-5-3-45 0,5 2-39 0,-2 0-76 16,-4-4-128-16,4 2-177 0,-2 1 225 16,2-1 59-16</inkml:trace>
  <inkml:trace contextRef="#ctx0" brushRef="#br0" timeOffset="20231.91">11513 8121 876 0,'-8'7'52'0,"0"3"-5"0,-1-5-2 16,9-5-11-16,-11 9 4 0,11-9-25 0,-8 12-10 16,8-12-6-16,-9 11-12 0,2-3-26 15,-1 1-37-15,8-9-73 0,-13 15-160 16,4-8 137-16,3 1 59 0</inkml:trace>
  <inkml:trace contextRef="#ctx0" brushRef="#br0" timeOffset="22931.81">11182 8398 171 0,'0'0'77'0,"-9"9"-6"16,9-9 4-16,0 0 1 0,-10 10-7 16,10-10 18-16,-5 7-22 0,5-7-6 0,0 0 2 15,-9 14 0-15,9-14-14 0,-13 13-13 16,13-13 2-16,-12 13-7 0,12-13 9 15,-11 15 2-15,11-15-24 0,-9 14 9 16,-1-6-7-16,10-8-11 0,-14 17-6 0,5-6 5 16,2-3-16-16,2 1-1 0,-3-1-5 15,8-8 9-15,-13 13 1 0,13-13 16 16,-15 13 15-16,15-13 3 0,-15 7 8 0,15-7 11 16,-17 8 9-16,17-8-3 0,-13 8 2 15,13-8-4-15,-20 7-8 0,20-7-3 16,-27 8-8-16,16-3-1 0,11-5-11 0,-26 8 14 15,12-3-16-15,14-5 4 0,-28 9-10 16,17-2 9-16,11-7 13 0,-26 12 2 0,13-6 28 16,3-2 1-16,-3 2 7 0,1-1 3 15,12-5-2-15,-25 8 2 0,13-7-3 16,12-1 0-16,-16 6-11 0,2-4-2 16,3 3 0-16,11-5-8 0,-22 8-9 15,11-6 0-15,-2 2-7 0,13-4-4 0,-26 7-3 16,26-7-2-16,-27 7 2 0,15-3-8 15,1-4-4-15,11 0 3 0,-24 8-4 0,13-3 5 16,2-1-8-16,9-4 2 0,-25 8-4 16,16-6 0-16,9-2 0 0,-17 7-6 15,4-5 5-15,13-2-2 0,-15 8-5 0,2-4 1 16,-1 1 0-16,14-5 2 0,-18 1-4 16,18-1 8-16,-26 10-3 0,14-6-5 0,12-4-2 15,-24 7-3-15,11-3 2 16,13-4 6-16,-25 10-8 0,12-7 2 0,13-3 4 15,-23 11 1-15,9-7-3 0,14-4 1 16,-25 8 2-16,15-3-3 0,10-5 2 16,-27 12 0-16,13-10 0 0,2 5-2 0,12-7 0 15,-30 10 0-15,14-5-2 0,0 0 4 16,16-5-2-16,-30 14 0 0,12-10-1 0,2 1 2 16,16-5-1-16,-30 6 6 0,13-4-10 15,17-2 10-15,-28 4-7 0,28-4 1 16,-34 0-4-16,34 0 3 0,-36 0 2 0,18-4 0 15,-3 2-3-15,2 2 2 16,-3 0-6-16,2 0 6 0,-1 0 2 0,-2 0-4 16,5 0 1-16,-3 2 2 0,3-2 2 15,-3 0-6-15,3 0 3 0,-2 0-2 0,3-2 8 16,-4-2-8-16,-1 2 0 0,3 0 2 16,1-3 3-16,-1 5-8 0,-2-2 7 15,3-4-4-15,-3 4-7 0,0-1 6 0,-1 0 2 16,1-2 1-16,0 3-2 0,3-1 2 15,-3-1 2-15,-2 0-1 0,3 0-2 0,-1-1-2 16,-7-1 1-16,4 2 3 0,-5-1-2 16,1 1-5-16,-2 0 6 0,5-1 7 0,-3-2-6 15,-1 4-3-15,5-3-2 0,-3-1 4 16,-6-1 2-16,6-3 1 16,-3 1-1-16,4 0-2 0,-1 2 0 0,0 2-1 15,4-3 1-15,1 1 0 0,3 1 0 16,-3 0 0-16,4-3 0 0,0 3 0 0,-1-3-1 15,4 5 2-15,-3-7-1 0,8 5 3 16,-3 0-6-16,2-1 3 0,-3-2-2 0,5 1 4 16,-2 0-2-16,3 0-5 0,-3-3 1 15,4 1 1-15,-2-6 2 0,-1 2-3 16,2-2 3-16,-1 0-4 0,3 0-6 0,0-3 5 16,-1 3-2-16,2-4-4 0,-1-3-4 15,0 5 1-15,0-3-10 0,-1-3 4 16,4 3-4-16,1 1 8 0,-2 1-4 15,2 2-1-15,0 0 9 0,-1 3-1 0,-2-2-1 16,5 4 0-16,0-2 1 0,0 2 4 16,-2 0 2-16,2 13-3 0,2-25 3 15,-2 10-1-15,5-2 4 0,-2 0-6 0,-1 2 1 16,0-3-11-16,2-1 7 0,-1-2 6 16,3 3-3-16,-1-3 0 0,2 1 1 0,-4 0 1 15,3 2-4-15,-3-3 3 0,5 4 2 16,-5 3 3-16,1-6 1 0,2 4-4 0,2-1 5 15,-1 0-2-15,-2 2 1 16,5-2-1-16,-2 0 1 0,-3 0-3 0,6 2 7 16,1-6-14-16,-3 5-3 0,5-2 5 15,-2-6-1-15,3 0-4 0,-1 6-1 16,2-1 9-16,-2-2-6 0,-4 6 11 0,4 2-6 16,-1-2-2-16,-2-2 6 0,-1 0 7 15,2 6 0-15,-1-2-13 0,3-1 8 0,-5 4 4 16,7-4-2-16,-4 3-5 0,-3 1-2 15,3 3 13-15,-3-4-8 0,5 1-2 16,-1-4 9-16,-1 1-3 0,0-1 4 0,3 0-9 16,6 1 9-16,-5-5 3 0,3 4-15 15,0-3-3-15,-2 5-7 0,2-3 2 16,-1-2 2-16,1 6 5 0,2-6-8 16,-5 8-2-16,4 0 10 0,-6-4 7 0,5 5-6 15,-1-1 3-15,-4-3 7 0,3 1-8 16,2 2-4-16,-8-1 1 0,8 1 4 0,-6 1 5 15,4-1-6-15,-2 1 3 0,1 1-1 16,4 0 7-16,0-1-10 0,1-3 4 16,1 2-8-16,3-1 4 0,-3 3 8 0,4-5-6 15,-1 3 7-15,-1 2 0 0,1-1-6 16,0-4 11-16,0 5-3 0,-1 1-8 0,-3-1 2 16,6-1 12-16,-6 1-10 0,0 1-4 15,6-1 12-15,-3 3-7 0,2-2-6 16,-3-1 10-16,5 1-1 0,-5 4-8 0,1-3 4 15,-4 1 8-15,8-1-8 16,-1-1-6-16,-1 0 6 0,-1 5 4 0,3-3-5 16,-5 1 5-16,8 3 0 0,-9 0-8 15,10 0-6-15,-4 3 6 0,-1-3-4 0,5 4 8 16,-4-3 13-16,2 3-11 0,-6-4 1 16,5 2-2-16,1 0 6 0,1-2-14 0,-7 0 9 15,8-2-4-15,-2 2 10 0,0-2-8 16,2 2-1-16,-2-4-3 0,-4 3 1 15,6-3 2-15,-2 1 2 0,-2 3 2 0,-3-1 1 16,-1-3-7-16,-2 4-1 16,3 0 11-16,-2 0-14 0,1 0 9 0,1 0-1 15,-2 0 6-15,4 0-5 0,-5 4 9 16,5-4-15-16,-5 1 12 0,2 2-12 0,-1 1 4 16,2-4-2-16,-5 1 4 0,2 3 0 15,-1-2-2-15,0 0 4 0,1 3-3 16,-3 1 1-16,-1 1 7 0,0 1-8 0,4-1-2 15,-5 3 2-15,4 1 1 0,-2 2 1 16,3 2 5-16,-3-3-5 0,-5 6 5 0,7-3-8 16,-3-2 8-16,0 4-6 0,-1 0 4 15,-1-4-3-15,2 4 7 0,-6-2-4 16,4 4-10-16,0-2 11 0,0 2-1 16,-4-6-2-16,8 9 1 0,-10-11-5 0,8 8 8 15,-4 0-4-15,0 0-2 0,0-5 0 16,0 2-2-16,-1-3 8 0,-4 2 0 15,5 2-8-15,0 0 0 0,-4-2 0 0,1-2 2 16,0 1 1-16,1 4-3 0,-5-1 4 16,0-1 0-16,2-1-7 0,0 0 7 0,-2 2-1 15,-2-6-7-15,3 5 4 0,-5-2 1 16,4 5-1-16,0-6 8 0,-3 3-7 16,5 4 3-16,-1-5-1 0,-3 5 0 0,3-3-5 15,1 0 7-15,-1 6-3 16,-1-6 2-16,0 3-4 0,-1-3 2 0,-1 4 1 15,4-1 1-15,0-3-11 0,-4 6 11 16,-1-5 0-16,-1 3-4 0,-1-2-1 0,5 0 2 16,-7-1 2-16,3 5 1 0,-1-5 1 15,0 2-4-15,0-2 5 0,-2 1-5 0,2-1-2 16,-1 1 2-16,-1-2 3 0,4 2-6 16,-4-2 4-16,2 0-2 0,0 0 1 15,-2-2 0-15,0 2 2 0,1 1 0 0,-1-1 4 16,0 0-7-16,0 0 3 0,-1 1-6 15,-1-1 6-15,0 2-6 0,-3-2 9 0,3 2-4 16,-2-2 0-16,2 0-5 16,-1 0 8-16,1-1 10 0,-5-1 0 0,2 0 6 15,1 2 3-15,-1-2 5 0,-2-3 3 16,-2 5 0-16,4-6-3 0,-1 6-1 16,-3-7 8-16,1 6-8 0,-3 1 6 0,0-2 8 15,6-2 5-15,-5 0-2 0,-1 6 7 16,0-8-10-16,-1 0 1 0,3 6-3 0,-5-2-1 15,4-2-4-15,0-4-1 0,-5 5-5 16,2-5 6-16,0 4 2 0,2 0-12 16,-8-3 2-16,6-1 3 0,0 3-3 0,-4-3 0 15,2-2 2-15,-2 6 1 0,-2-5-3 16,4-1 1-16,-6 4 7 0,1-1 5 16,-2-3-2-16,4 5-9 0,-5-3 0 15,0 1 0-15,-2 0-6 0,1-2-2 0,-3 2-3 16,7-3 3-16,-4 4 0 0,-3-3-5 15,3 1-1-15,-3 0-2 0,6-1-3 0,-6-1 0 16,5 1 2-16,-5 0 7 0,9-1-3 16,-3-1 1-16,0-2-2 0,-1 7-1 15,1-8-1-15,2 7-3 0,-1-6 0 0,-1 3 6 16,2-1-8-16,1-1 2 0,-3-1-1 16,0 2-1-16,5-1 2 0,-5-1 1 0,0 1 5 15,3 1-7-15,-3-4 0 16,1 3 7-16,-1-2 3 0,-2 1-8 0,0-3 7 15,2 3 1-15,-2-2-4 0,0 0-8 16,-2-2 5-16,2 0-1 0,-4 0 2 16,-3 2-7-16,-1-4 10 0,-1 2-2 0,2-2-5 15,-2 2 6-15,-5-2-3 0,-5-3-4 16,1 1 0-16,-1 1 2 0,3-4-1 0,2 1-5 16,-4-1 2-16,-1 0-3 0,1-3-2 15,5 1-9-15,-6 0-22 0,5-1-28 0,2 3-41 16,-1-4-43-16,1 1-69 0,-1-5-76 15,0 0-241-15,2-3-10 0,0 1-125 16,3-8-109-16</inkml:trace>
  <inkml:trace contextRef="#ctx0" brushRef="#br0" timeOffset="26198.14">14160 8344 2349 0,'0'13'9'0,"0"-13"5"16,0 0 3-16,2 15-1 0,-2-15 6 15,0 9-3-15,0-9 9 0,2 13 30 16,-2-13 6-16,2 13-2 0,-2-13-14 0,3 17-1 16,3-6 2-16,-6-11-13 0,10 21-1 15,-7-11-3-15,1-3-5 0,2 7 2 16,3-1-7-16,-4-4-3 0,5 0-14 16,-3 2-23-16,4-3-22 0,-3 0-32 0,2-1-28 15,-1 0-13-15,1 1-18 0,-5-1-1 16,-5-7-9-16,11 8 2 0,-11-8 4 15,5 8-16-15,-5-8-27 0,0 0-18 0,9 10-40 16,-9-10-104-16,0 0 102 0</inkml:trace>
  <inkml:trace contextRef="#ctx0" brushRef="#br0" timeOffset="26414.46">14288 8608 1195 0,'0'0'13'0,"0"0"7"0,16 13 17 16,-16-13 15-16,0 0 9 0,19 6 4 15,-19-6 13-15,17-4-1 0,-17 4-9 16,22-2 7-16,-22 2-1 0,27-9-19 0,-12 7-2 16,0 0 1-16,-4 0-15 0,2-4-2 15,2 1-3-15,-15 5-3 0,22-5-6 0,-8 2-2 16,-3 2-9-16,-11 1-8 0,17-8-11 16,-17 8-13-16,17-5-17 0,-17 5-19 0,12-2-13 15,-12 2-27-15,0 0-35 0,10-6-58 16,-10 6-67-16,0 0-107 0,10-7 93 15,-10 7 40-15</inkml:trace>
  <inkml:trace contextRef="#ctx0" brushRef="#br0" timeOffset="27464.42">14430 8565 1148 0,'0'0'81'15,"-10"6"-1"-15,10-6-5 0,0 0-4 16,0 0-5-16,-11 3-17 0,11-3 21 0,0 0 13 15,0 0 7-15,0 0-5 0,0 0-5 16,0 0 0-16,31 16 1 0,-19-13-1 0,4-1-4 16,0 2-3-16,5 0 1 0,4-1-10 15,-1-1 3-15,8 0-1 0,-7 4-7 0,12-6 1 16,2 0-5-16,4-4-13 16,0 8 0-16,4-8-3 0,2 2-5 0,-1-2-2 15,1 4-2-15,0-6-7 0,1 5-3 16,0-3 0-16,-4 2-6 0,1-1 7 15,0 0-5-15,-2 2-3 0,-2 1-3 0,2 0 5 16,-4 0-9-16,4 0 3 0,-3-4-1 16,-3 2-1-16,2 0-1 0,1-2-1 0,-3 3-1 15,-2-5 3-15,5-2 1 0,-3 3-1 16,0-3 0-16,0 0-2 0,1 1 0 0,-2 0 2 16,1-1 14-16,-6 1-2 0,8 1 2 15,-8-1 9-15,3-1-2 0,-8 0 8 16,0 3 5-16,2 1-3 0,-6-1-1 15,2-3 2-15,0 1 2 0,-3-1 0 16,4 0-8-16,-9 1 7 0,3 0 0 0,-2-3 0 16,-5 5-7-16,6-7 8 0,-8 5-4 15,4-6-4-15,-2 3 2 0,0-6-6 0,-3 4 0 16,2-3-6-16,-5 2-2 0,1-5 0 16,-2 2-1-16,-3 1-1 0,-1-2-3 15,4 3-1-15,-5-5-1 0,-4 3-7 0,2-2 6 16,-5 1-7-16,0-3 2 0,-1-3-6 15,-3-3 6-15,-3 1-4 0,-6-4-4 0,3-3 0 16,-10-1 3-16,7 1-1 16,-8 3-3-16,1 0-1 0,-7-6 2 0,0 11-1 15,0 1 0-15,-1-1-3 0,-12 3 0 16,0 3 4-16,-3-5-9 0,-5 6 4 0,2-2 1 16,-2 2-1-16,1 3 2 0,-1-3 2 15,-3 3-2-15,6-4 6 0,-1 2-3 16,0 2-7-16,7 4 5 0,-7-1-2 0,1-2-2 15,8 2 4-15,-1-1 6 0,4 3-4 16,-3 2-5-16,3-5 4 0,-2 4-5 0,1 7 2 16,1-5 1-16,-2 6 2 0,1 0-4 15,-3 2-2-15,0 3-1 0,3-2 5 16,-4 6 1-16,3-1-3 0,-5-1 3 0,2-3-5 16,2 1 1-16,-1 3-1 0,-3-3 5 15,7 1 3-15,-3-2-7 0,2 3 3 16,-1 1 3-16,3-3-6 0,-3 7 5 15,1-5-2-15,7-3 4 0,-5 8 0 0,1-5-9 16,2 0 4-16,-4 3-3 0,0 1 4 16,0 2 0-16,0-3-3 0,-5-1 5 0,3 2-12 15,-4-2-12-15,-9 3 0 0,11-4-7 16,-2-2 7-16,5 2-1 0,-3 2 2 16,2-1 3-16,-2 0-3 0,3 0 7 0,0 3 5 15,1 1-2-15,-2-3 2 16,4-1-1-16,-4 2 2 0,3-2 0 0,2 4 4 15,3-1-3-15,-1 1 5 0,0 4-5 16,3-1 8-16,2 4-3 0,-1-2 2 0,6 9-3 16,-1-2 5-16,5 0-2 0,1 3 1 15,3 0 1-15,2-3-2 0,3 3 3 0,6 2-2 16,0-6 1-16,5 5 1 0,3-2 3 16,1 5-3-16,5 2 0 0,3 4 0 15,4-3-1-15,0 1 0 0,7-1 0 0,5 5 0 16,6-3 5-16,3-7-4 0,7 2-2 15,2-8-45-15,9-8-34 0,5 2-51 0,4-3-58 16,8-9-123-16,7-6-203 16,4-6 41-16,22-3-74 0,6-10 166 0</inkml:trace>
  <inkml:trace contextRef="#ctx0" brushRef="#br0" timeOffset="30765.05">14097 5170 1297 0,'-9'9'31'16,"0"-1"-34"-16,9-8 4 0,-11 9 25 16,11-9-12-16,-3 7-3 0,3-7 16 15,0 0-3-15,-7 13 19 0,7-13 7 0,-2 17 9 16,1 2-7-16,-1-2-9 0,-4 1 2 15,5-1-2-15,-3 7-5 0,0-1-9 0,2 2-3 16,1 1-3-16,1-3 2 0,1 3-8 16,1-4-1-16,2 1-1 0,0-1 4 15,5 1-1-15,-1-1-17 0,-1-3-18 0,6-4-30 16,1-2-36-16,0 0-36 0,-5-8-90 16,1-1-175-16,3 0-123 0,1 0 294 15,-14-4 73-15</inkml:trace>
  <inkml:trace contextRef="#ctx0" brushRef="#br0" timeOffset="31632.03">14280 5764 1083 0,'0'0'92'0,"0"0"-12"0,0 0-6 15,0 0-17-15,0 0 9 0,0 0 3 16,-22 2-10-16,22-2 30 0,0 0 6 0,0 0 7 15,0 0-25-15,-18 0-12 16,18 0-15-16,0 0 0 0,0 0-8 0,0 0 5 16,0 0 0-16,0 0-2 0,0 0-4 0,0 0 5 15,0 0 1-15,0 0-2 16,0 0-10-16,0 0-3 0,34-19-4 0,-19 15 5 16,-15 4-8-16,36-8-3 0,-17 3-1 15,6 3-1-15,-2-4-3 0,5 5 0 16,4-9-2-16,-4 7-1 0,12-3-4 0,-2 0-1 15,3-1-2-15,0-1-1 0,6 0 5 16,6-1-1-16,7 2-6 0,-1-4 4 0,1 1-5 16,5 1 3-16,0-4-1 0,8 0-2 15,1-1 6-15,4 5-11 0,3-2 11 16,16 1-1-16,11-2-1 0,0 0 0 16,7 7-3-16,2-5-7 0,1 3-1 15,8 5 10-15,3-2-9 0,5 2 6 0,2 4-5 16,7 2 0-16,3-2 3 0,-6 3 3 15,5-3-5-15,-1 8 1 0,4-1-2 0,-3-1 0 16,-2 3 0-16,9-4 1 0,-3 3-3 16,1-1-1-16,5 0 2 0,9 1-6 15,-3 3 10-15,39 1-6 0,0 4-1 0,0 0-2 16,-3-1 0-16,3 2-4 0,0-2 8 16,2 4 4-16,2 1-6 0,-2-2 0 0,1 1-13 15,-2 6-3-15,-2-3-19 16,-1-2-24-16,-1 1-11 0,0 7-24 15,0-6-20-15,-6 1-2 0,6 3 19 0,-3 3 3 16,-1 0 17-16,-2 3-1 0,-4-2 3 16,0 3 22-16,-33-7 3 0,32 5 45 0,-34-2 3 15,28 6-3-15,-35-8 18 0,-5 2 2 16,-1-4 15-16,-3 4 22 0,-7-4-9 16,0-1 29-16,-2 0 8 0,-7-4 17 0,-6 7-3 15,-5-9 11-15,-8 1 2 0,-4-4 0 16,-3 2 13-16,-16-8 7 0,-2 2-6 0,-2 0-3 15,-3 0-17-15,-8-4-7 0,-3 3-7 16,-7-4-9-16,-12-1-8 16,-2-5-10-16,-9 3-8 0,-2-3-4 0,1 4-4 15,-8-4-5-15,1 2-4 0,-2 0-5 16,7 1 0-16,-3-3-3 0,4 0-2 0,4-2-1 16,0 4-1-16,4 1-3 0,3-1-1 15,-4 1 3-15,0-5-6 0,2 6-1 16,-5-6-1-16,5 2-2 0,-7 1-5 0,2 0-2 15,-4 0 3-15,1 3-2 0,-3-2-1 16,0 1-1-16,2-3 1 0,-2 4-8 0,-3-4-9 16,-1 1-13-16,0 3-20 0,-1-2-18 15,4 0-25-15,-6 1-66 16,-3-5-107-16,-16 0-189 0,19 0-46 0,-19 0 6 16,0 0 90-16,0 0 323 0</inkml:trace>
  <inkml:trace contextRef="#ctx0" brushRef="#br0" timeOffset="32499.01">16624 7087 1326 0,'-30'-1'-31'0,"16"1"11"0,14 0 3 15,-23-4 2-15,23 4 15 0,-21-2-3 0,7-2 0 16,14 4 0-16,-27-2 12 0,13 2 10 16,14 0 4-16,-21-1 1 0,21 1-12 0,-18-3-15 15,18 3 6-15,-17-5-16 0,9 3-10 16,8 2-11-16,-10-4-6 0,10 4-11 16,0 0 11-16,-12-7-4 0,12 7 2 0,0 0 17 15,-8-7-4-15,8 7 2 16,-3-8-1-16,3 8-5 0,-6-9-1 0,6 9 14 15,-3-14-10-15,3 14 24 0,-7-13 1 16,7 13-4-16,0 0 5 0,0-9 4 0,0 9-5 16,0 0-1-16,-2-12 21 0,2 12-13 15,0 0-1-15,0 0 14 0,0 0 8 16,0 0 19-16,0 0 24 0,0 0 24 0,0 0 2 16,0 0-8-16,0 0-2 0,0 0 2 15,0 0-15-15,0 0 2 0,2 48 18 0,-2-31-6 16,-2 3-3-16,-1 1-6 0,1-4-1 15,0 1-21-15,0-1 0 0,1 2-3 16,-1-3-7-16,-2-2 0 0,2 1-6 0,0-6-2 16,2-9-8-16,-1 19-10 0,1-19-35 15,1 9-73-15,-1-9-124 0,0 0-279 16,0 0 15-16,0 0 221 0,27-22 33 16</inkml:trace>
  <inkml:trace contextRef="#ctx0" brushRef="#br0" timeOffset="33065.17">14814 6716 1222 0,'0'0'67'0,"-14"-2"5"0,14 2-13 0,0 0 1 16,0 0 18-16,0 0 17 0,-16 14-13 15,7-5-4-15,2 4 19 0,-1 2-1 16,-7 2-3-16,8 2-2 0,-7 7-12 16,3-2-2-16,-2 1-6 0,2 1-2 0,2 2-11 15,-1-2-3-15,-3-2-6 0,6 5-7 16,-3-9-1-16,4 1-5 0,1-1-5 16,-3 1-12-16,3-2 1 0,-3-6 1 0,4 2-3 15,1-2-10-15,-3 0-34 0,6-13-28 16,-5 16-44-16,5-16-47 0,-2 9-109 0,2-9-215 15,0 0-26-15,0 0 129 0,0 0 99 16</inkml:trace>
  <inkml:trace contextRef="#ctx0" brushRef="#br0" timeOffset="33698.29">25596 8121 1131 0,'22'1'-39'0,"-4"2"-1"15,2-3-3-15,-5-3-16 0,3-2-101 16,1-1-254-16,0-1 286 0,3-4 43 0</inkml:trace>
  <inkml:trace contextRef="#ctx0" brushRef="#br0" timeOffset="34000.12">26771 7104 863 0,'0'0'188'15,"8"12"-36"-15,-8-12-17 0,0 0 2 16,0 0-14-16,0 0-8 0,0 12-5 0,0-12 0 15,0 0 0-15,6 16 23 0,-3-9-2 16,-3-7-12-16,11 15-18 0,-2-1-11 16,5-5-8-16,0 2-12 0,2-2-14 15,-2 3-47-15,4-5-57 0,-2 3-69 16,0-9-91-16,-5 3-237 0,2 0-53 0,-13-4 20 16,13 9 190-16,-13-9 57 0</inkml:trace>
  <inkml:trace contextRef="#ctx0" brushRef="#br0" timeOffset="34215">26756 7530 1266 0,'-15'22'55'0,"-1"-1"-4"0,2 2 20 0,-1-3 3 16,2 6 9-16,-5 2 14 0,0 1 13 16,4 0-5-16,-2 0-18 15,7-1-12-15,-5 4 0 0,5-4-10 0,0 0-11 16,0 0 3-16,3 0-8 0,2-3-9 15,-5-3 1-15,7-3-3 0,0 2-10 0,1-2-39 16,-1-5-36-16,-4 1-46 0,5-5-70 16,1-10-195-16,-5 15-137 0,5-15 19 15,-7 11 237-15,7-11 22 0</inkml:trace>
  <inkml:trace contextRef="#ctx0" brushRef="#br0" timeOffset="35947.89">28931 2231 948 0,'4'-13'67'16,"-2"3"50"-16,-2-2 2 0,0 12 8 0,4-15 29 15,-4 15 19-15,0-14 12 16,0 14-17-16,0 0-5 0,0 0 2 0,0 0-11 16,2-20-11-16,-2 20-6 0,0 0-9 15,0 0-7-15,0 0-6 0,0 0 4 0,0 0 8 16,0 0-12-16,0 0 1 0,-27 64-13 16,16-31 4-16,-4 5-2 0,-1 3-7 15,-4 10-1-15,0 1-10 0,-2 1-19 0,1-1-2 16,0 4-19-16,3 1-7 0,-5-7-6 15,2 5 7-15,3-3-5 0,2-9-9 16,0-1 0-16,0-3-4 0,2-4 4 0,0 1-5 16,5-7-6-16,0-4-1 15,3-5-3-15,-2-2-3 0,3-3-2 0,1-2 12 16,-3 3-8-16,7-16-8 0,-6 14 14 16,6-14-4-16,-6 14 22 0,6-14-3 15,0 0 23-15,0 0-11 0,0 0 6 0,0 0-7 16,0 0-11-16,0 0 1 0,0 0-2 15,0 0-8-15,12-70 3 0,-3 46-4 0,-2-8-5 16,4 6-1-16,1-10-8 0,3-4 7 16,0 3-4-16,2-1-5 0,5-3 2 15,-1 5-3-15,-1 1 6 0,5 1-20 0,-1-9 13 16,-1 7-3-16,2 9 1 16,-3 0 1-16,-2-1 5 0,1 0-5 0,1 7 4 15,-3 0-8-15,4 3-1 0,-7 5 3 16,4-4-1-16,-4 3-1 0,-1 5-4 15,2-2 3-15,0 4 0 0,-1 1 9 0,0-3 1 16,1 7-3-16,1-4 4 0,-18 6 2 16,36-1 4-16,-21 1-10 0,-15 0 2 0,36 0 3 15,-15 1 6-15,-3 5-2 0,1 0 8 16,-3 1 1-16,4 0 7 0,-6 3-6 16,2 1-1-16,-2 0 11 0,0 6 8 0,-5-2 10 15,0 6-2-15,3 3 3 0,-7-3-2 16,-1 5 0-16,-1 2 6 0,-1-4 0 15,-2 6 0-15,-2 6-4 0,-1 0 6 16,-3 9 3-16,-3-6-2 0,-1 4-4 16,-1 4 3-16,-3 6-4 0,-2-8 10 0,4 0-9 15,0 0 1-15,-3-3-12 0,2 0-5 16,0-5-3-16,4-1 2 0,-3-6-8 0,3-2-9 16,5-7-10-16,-1-2-10 0,-2-2-27 15,4-2-28-15,1-6-36 0,-2 2-62 16,4-11-65-16,0 13-68 0,0-13-79 0,0 0-85 15,0 0-272-15,0 0 55 0,0 0 72 16,0 0-395-16,0 0-575 0</inkml:trace>
  <inkml:trace contextRef="#ctx0" brushRef="#br0" timeOffset="44813.3">17647 2623 4741 0,'-1'-13'183'0,"1"13"34"0,0 0 1 16,0 0-8-16,-18-30-29 0,11 19-1 15,-4-1 16-15,-1 1 20 0,1-4 3 16,-1 2 5-16,-2-2-12 0,3 6-12 0,-1-6-17 16,0 2-13-16,-1 1-121 0,-1 3-6 15,3-4-1-15,-4-1-7 0,0 8-3 16,-2-2-4-16,-5 0-2 0,5 3-5 0,-8 1-1 15,5 4-1-15,20 0-3 0,-51 4-1 16,25 1-4-16,0 3 2 0,4 3-3 0,-6 4-1 16,3 0 0-16,-1 2-3 0,-1 4 2 15,4-1-3-15,2 2 0 0,0 3 0 16,-2-2-1-16,7-5 0 0,4 5 0 16,-5 1-1-16,5-2 0 0,2 5 1 15,1 1-3-15,-3-4-1 0,3 7 2 0,1-3 1 16,5-1 1-16,-3 0 1 0,0 7 1 15,2-5 5-15,2 7-1 0,-3 2 7 0,1-5 0 16,-1 7 0-16,1-4 3 0,-2-1-1 16,4-3 0-16,-2 0-1 0,-1 2 1 0,-10 3-15 15,9-9-4-15,-3 2 0 0,-2-3 0 16,1-1 0-16,-6-4 0 0,4 1 0 16,-3-3 0-16,-6-3 0 0,7-4 0 0,-7 6 0 15,4-11 0-15,-2-1 0 16,0-7-4-16,3 0-71 0,-5-4-34 0,0-7-34 15,-4-8-34-15,4-11-279 0,-2-6-345 16,12-5 91-16,-1-4-892 0,7-4-1483 0</inkml:trace>
  <inkml:trace contextRef="#ctx0" brushRef="#br0" timeOffset="45030.14">16659 2640 5352 0,'23'-2'33'0,"-23"2"52"16,0 0 31-16,39 11 19 0,-24-9 17 15,2 6 25-15,-2 1 11 0,4-1-5 0,0 3 0 16,7-2-21-16,-6-1-9 0,7 3-13 16,-8-4-19-16,4 3-11 0,-3-4-20 15,2-1-40-15,-2 2-40 0,1-4-49 16,-3 2-63-16,0-9-75 0,6 3-81 16,3-3-89-16,1-11-75 0,4 3-133 0,-2 1-151 15,0-4 60-15,2 4-479 0,-1-7-909 16</inkml:trace>
  <inkml:trace contextRef="#ctx0" brushRef="#br0" timeOffset="45230.25">17638 2430 3867 0,'9'-8'25'15,"-9"8"33"-15,0 0 32 0,0 0 37 16,0 0 15-16,34 4 8 0,-34-4 8 16,19 6-6-16,-19-6-5 0,27 7-17 15,-13-1-12-15,-14-6-10 0,30 5-8 0,-9-1-14 16,-3 0-14-16,1-4-13 0,-19 0-14 15,34 0-27-15,-13 0-30 0,-21 0-43 16,37-5-58-16,-14 1-61 0,-7-6-78 0,5 5-62 16,-10 1-76-16,3-4-138 0,-3 3-11 15,-11 5-381-15,14-8-406 0</inkml:trace>
  <inkml:trace contextRef="#ctx0" brushRef="#br0" timeOffset="45514.38">17978 2460 2885 0,'-16'13'21'0,"7"0"38"0,-2-3 37 15,3 5 32-15,-3-2 21 0,0 7 15 0,-1 1 17 16,1 1 11-16,-6 5 9 0,4-3 10 16,4 1-4-16,-4 1 4 0,-2 0-4 15,0 4 4-15,6-8 4 0,-2 7-9 0,1-9-25 16,4 6 12-16,3-7 5 0,-3 6 10 16,4-9 1-16,1 5-10 0,-1-6 0 0,2 4 3 15,0-19 10-15,2 30-5 0,-1-21-143 16,-1-9-2-16,9 26-1 0,-5-16-4 0,3 1-4 15,5 0-2-15,-1-3-8 0,3 0-2 16,-5 1-5-16,7-8-4 0,0 5-5 16,-4-4-3-16,7 0-9 0,-6-2-9 15,-13 0-12-15,34 0-20 0,-15-4-26 16,0-9-28-16,-1 2-35 0,1-8-33 0,6-9-133 16,0 0-507-16,-4-2 49 0,9-12 37 15,-3 0-736-15,3 0-1282 0</inkml:trace>
  <inkml:trace contextRef="#ctx0" brushRef="#br0" timeOffset="45713.92">18529 2327 4634 0,'0'0'33'0,"0"0"44"0,0 0 27 16,7-9 15-16,-7 9 19 16,0 0 17-16,0 0 1 0,0 0-16 0,0 0-25 15,0 0-13-15,38 9-10 0,-38-9-13 16,21 5-17-16,-21-5-36 0,18 6-46 15,-18-6-53-15,19 6-61 0,-12-4-85 0,-7-2-122 16,0 0-108-16,17 3-178 0,-17-3 49 16,0 0-412-16,11 6-582 0</inkml:trace>
  <inkml:trace contextRef="#ctx0" brushRef="#br0" timeOffset="45931.68">18717 2627 3318 0,'-9'24'82'0,"0"1"51"15,2 3 42-15,0-2 23 0,-3 4 24 16,-1-2 13-16,2 0-1 0,-1 0-10 16,1 10-4-16,-4-5-16 0,1 1-29 0,6-7-17 15,-3-1-26-15,0-3-16 0,3 1-12 16,2-6-13-16,1 1-18 0,-3-7-9 0,6-12-28 16,-3 20-35-16,3-20-48 0,-2 14-71 15,2-14-83-15,0 0-79 0,0 0-138 16,0 0-238-16,18-52 47 0,-4 25 70 0,0-9-392 15,5-1-436-15</inkml:trace>
  <inkml:trace contextRef="#ctx0" brushRef="#br0" timeOffset="46380.72">18938 2260 2788 0,'0'0'-75'0,"0"0"25"0,10-10 28 0,-10 10 32 16,0 0 24-16,14-6 16 0,-3 1 6 16,-11 5 13-16,19-2 22 0,-19 2 2 15,27-6 1-15,-11 6 4 0,-1-2-13 16,2 2-7-16,0 0-3 0,-17 0-2 16,34 0-13-16,-14 2-1 0,1 0-7 0,1 2-4 15,1-2-3-15,-5 5-9 0,3 0 3 16,-1 5-5-16,-1-3 3 0,-1 8-1 0,-4 2 6 15,2 2 13-15,-5 7 3 0,-4 0 15 16,-2 10 19-16,4 4 2 0,-6 6 20 16,1 2 8-16,-2-1 21 0,-2 5 8 0,1 0-2 15,-2 4 20-15,-1 1 21 0,-2 7-4 16,-1-11 6-16,-2 2 20 0,2-7 19 16,-1-1 11-16,-3-5 0 0,-4-7 1 0,5-7-1 15,-1 0-10-15,-4-6-106 16,4-7-62-16,-4 2-6 0,-1-10-3 0,5 3-8 15,-5-5-6-15,14-7-4 0,0 0-4 16,-30 0-8-16,16-7-11 0,-1-5-14 0,0 1-17 16,0-6-19-16,3 0-26 0,0-1-29 15,-2 1-29-15,1-4-143 0,6 1-274 0,-5 2-209 16,3 0 52-16,2 1-1 0,1 2-579 16,-2 2-1129-16</inkml:trace>
  <inkml:trace contextRef="#ctx0" brushRef="#br0" timeOffset="52247.15">17897 4845 1286 0,'0'0'112'0,"0"0"-12"16,0 0 5-16,0 0-18 0,0 0-16 15,0 0-16-15,0 0-1 0,0 0-4 0,0 0-14 16,0 0-7-16,0 0 0 0,0 0-7 16,0 0 2-16,0 0-1 0,0 0-9 0,0 0-42 15,0 0-50-15,0 0-164 0,0 0-245 16,-38-13-16-16,38 13 273 0,0 0 48 16</inkml:trace>
  <inkml:trace contextRef="#ctx0" brushRef="#br0" timeOffset="52880.03">17837 4644 1451 0,'0'0'255'0,"-9"-5"19"0,9 5-14 0,0 0 36 16,0 0 9-16,0 0 15 0,0 0-36 15,0 0-17-15,0 0-13 0,0 0-24 16,0 0-19-16,0 0-19 0,0 0-12 16,0 0-20-16,0 0-9 0,0 0-16 15,0 0-12-15,0 0-12 0,0 0-18 0,0 0-13 16,0 0-6-16,0 0-6 0,0 0-8 15,0 0-5-15,0 0-5 0,0 0-7 0,46-10-5 16,-46 10-8-16,25-4 1 0,-25 4-4 16,21 0-3-16,-21 0-3 0,28 4-5 0,-17-4-1 15,-11 0-1-15,24 0-3 0,-24 0 1 16,19 0-5-16,-19 0 3 0,17 3-5 16,-17-3 4-16,0 0-1 0,17 1-2 15,-17-1-3-15,0 0 2 0,15 0-3 16,-15 0 6-16,0 0-5 0,0 0 1 0,17 6-3 0,-17-6 2 15,0 0-3-15,0 0-5 16,0 0-1-16,14-2-19 0,-14 2-14 0,0 0-18 16,0 0-22-16,0 0-43 0,0 0-46 15,0 0-50-15,18 2-73 0,-18-2-65 16,0 0-52-16,0 0-139 0,0 0-6 0,0 0-399 16,0 0-488-16</inkml:trace>
  <inkml:trace contextRef="#ctx0" brushRef="#br0" timeOffset="53380.09">19153 2837 3411 0,'13'-13'37'0,"-7"4"48"0,-6 9 44 16,11-19 46-16,-11 19 24 0,7-8 19 15,-7 8 16-15,0 0 5 0,14-9-3 16,-14 9-6-16,0 0-5 0,20-5-21 0,-20 5-14 16,21 0-15-16,-21 0 3 0,28 5-12 15,-28-5-12-15,36 0-3 0,-19 1-17 0,5-1-11 16,-1 3-13-16,3 0-18 0,-2-3-1 16,5 0-8-16,1 0-15 0,2-6 2 15,3 6-8-15,-2-1-1 0,-3-3-33 16,4 3-16-16,-10-3 1 0,1 1-3 15,1 3 0-15,-5-5-5 0,-19 5-4 0,32-4 0 16,-19 0-5-16,-13 4-2 0,19-1-6 16,-10-2-14-16,-9 3-75 0,11-11-91 0,-11 11-76 15,10-13-89-15,-9 9-77 0,-1 4-131 16,0-18-149-16,0 18 58 0,0-19-489 16,-1 8-956-16</inkml:trace>
  <inkml:trace contextRef="#ctx0" brushRef="#br0" timeOffset="53946.59">19783 2409 3667 0,'2'-11'-40'0,"-2"11"35"0,0 0 31 15,0 0 21-15,0 0 19 16,0 0 9-16,0 0-4 0,1-18 16 0,-1 18 5 16,0 0-5-16,0 0 0 0,0 0-11 15,0 0 3-15,0 0-1 0,0 0-4 16,0 0-6-16,0 0-4 0,0 0-9 0,0 0 1 15,0 0-5-15,0 0-2 0,0 0-1 16,0 0 8-16,0 0-4 0,0 0-3 0,0 0 1 16,-31 38-5-16,23-18 21 0,-1-4 7 15,-2 3 13-15,-1 4 3 0,2 3-2 16,-4-2 8-16,-1-3 3 0,2 7 8 0,-2 2 3 16,2-6-1-16,2 3 0 0,1 1-6 15,3 0-2-15,-3 0 4 0,5-8-4 16,-3 3 4-16,3-1-15 0,3 5 4 0,-1-10-1 15,0 1 3-15,-1 3-14 16,4-4 9-16,0 2-4 0,0-19 12 0,0 24-14 16,4-7-55-16,0-6-2 0,-4-11-3 15,11 26-2-15,0-14 0 0,5-3-3 0,-2 1-2 16,5-3-2-16,0 3-1 0,0-5-3 16,5 4-5-16,-3-5-4 0,-1-2-6 15,5 4-6-15,-3-4-11 0,1-2-11 0,-1 0-13 16,-5 0-17-16,1 0-105 0,0-2-142 15,6-6-74-15,-2-1-63 0,-1-4-126 16,2 0-146-16,1-1 51 0,-2-3-489 16,8-3-984-16</inkml:trace>
  <inkml:trace contextRef="#ctx0" brushRef="#br0" timeOffset="54180.17">20597 2355 3830 0,'4'-9'-17'0,"1"-1"53"0,-5 10 20 16,11-11 11-16,-11 11 2 0,0 0 20 16,0 0 23-16,0 0 10 0,0 0 1 0,0 0-9 15,0 0-9-15,0 0-13 0,0 0-7 16,0 0-5-16,0 0-11 0,0 0-15 16,35 15 1-16,-35-15-18 0,0 0-15 0,0 0-39 15,12 11-46-15,-12-11-63 16,0 0-72-16,0 0-71 0,9 4-72 0,-9-4-178 15,0 0-23-15,0 0-31 0,0 0-109 16,0 0-159-16</inkml:trace>
  <inkml:trace contextRef="#ctx0" brushRef="#br0" timeOffset="54679.65">20415 2567 2274 0,'-15'11'24'0,"6"-3"10"15,9-8-3-15,-13 9 28 16,13-9 16-16,0 0 28 0,-8 13 23 0,8-13 15 0,0 0-6 15,0 0-19-15,0 0 1 16,0 0-20-16,38 7-14 0,-38-7-8 16,28 0-9-16,-28 0-4 0,37-5-13 0,-17 0-3 15,-1 2-6-15,-19 3 0 0,36-7 4 16,-21 3-1-16,2 0 4 0,-17 4-7 0,26-7 2 16,-7 5-16-16,-19 2 4 0,22-9-2 15,-22 9 1-15,26-4-13 0,-26 4 5 16,14-8-3-16,-14 8 2 0,0 0-11 0,18-3-2 15,-18 3 2-15,0 0 6 0,0 0-6 16,9 24 2-16,-9-24-2 0,-9 30 2 16,4-7-3-16,-4 5-2 0,-3 7 5 15,-3 5 6-15,0 1 13 0,-3 9 14 16,-1 5 4-16,0-3 29 0,-3 5 12 0,-1-1 32 16,5-3 18-16,-7-5 16 0,4 3 2 15,3-12 10-15,1 1 7 0,-1-7-4 16,4 1-14-16,1-11 9 0,0 1-3 0,5-7 4 15,3-2 7-15,-3-4-1 0,4 0-5 16,4-11-3-16,-13 17-10 0,13-17-10 0,-13 8-17 16,13-8-15-16,0 0-80 0,0 0-5 15,-32-8-4-15,32 8-2 0,-26-22-14 0,13 8-8 16,2 0-13-16,-1-3-11 0,5-4-18 16,-1 1-87-16,5-3-121 0,5 1-40 15,3-5-41-15,6-8-47 0,6-1-37 16,4-1-171-16,9-7-97 0,0 1 72 15,7 0-447-15,4-2-750 0</inkml:trace>
  <inkml:trace contextRef="#ctx0" brushRef="#br0" timeOffset="55063.17">20944 2597 3543 0,'11'-6'-18'16,"-11"6"22"-16,0 0 18 0,0 0 7 0,0 0 1 15,19-5 0-15,-19 5 1 0,0 0-6 16,0 0-6-16,26 1 0 0,-26-1 0 15,25 8-1-15,-25-8-1 0,26 2-4 16,-10 3 6-16,-16-5 2 0,29 8 14 16,-15-3 3-16,-14-5-4 0,27 8 3 0,-16-6-9 15,-11-2-4-15,29 7 2 0,-15-3-4 16,-14-4-2-16,21 4-2 0,-21-4 2 16,22 9-3-16,-10-3 5 0,-12-6-8 0,11 13 2 15,-8 4 9-15,4-4 6 0,-12 7 11 16,5 5 12-16,-5 7 17 0,-3 8 20 15,-2 5 17-15,-8 10 29 0,2 2 22 16,-1 3 23-16,-4-2 13 0,-1 6 9 16,-1-3-9-16,-3-3 0 0,1 1 3 0,-1-3 0 15,4-5-10-15,-5-4-13 0,7-10-11 16,-3-1-15-16,6-6-17 0,-4-2-9 0,5-7-15 16,-1-3-9-16,-2-7-13 0,4-3-46 15,0-3-36-15,-2-6-13 0,17 1-79 16,-37-17-108-16,16 0-89 0,-5-6-97 0,3-5-66 15,-7-9-158-15,-4 2-116 0,1-1 74 16,-3 0-475-16,-1 1-906 0</inkml:trace>
  <inkml:trace contextRef="#ctx0" brushRef="#br0" timeOffset="55397.12">19878 2631 3772 0,'0'0'-17'0,"0"0"43"0,-3-17 20 15,3 17 27-15,0 0 10 0,0 0 3 0,15-19-12 16,-15 19 6-16,18-13-4 15,-6 9-4-15,-12 4-3 0,23-13-9 0,-7 5-12 16,0 1-10-16,-2 0-4 0,5 1 6 16,-4 0-2-16,4-1-8 0,-1 5-4 0,0-5-11 15,4 3-22-15,-5 0-30 0,4 0-21 16,-7 2-40-16,0-3-50 0,-14 5-61 16,30-6-53-16,-23 2-80 0,2 1-199 0,-9 3-10 15,0 0-122-15,16-4-141 0</inkml:trace>
  <inkml:trace contextRef="#ctx0" brushRef="#br0" timeOffset="58879.61">18379 6898 2324 0,'-4'-25'35'0,"3"5"38"16,1 2 53-16,0-2 29 0,1 6 24 0,-1-7 43 15,2 4 5-15,0-1 0 0,0 1 6 16,0 3 17-16,-1 0 1 0,-1 14 2 0,6-25-13 16,-6 25-12-16,2-17-24 0,-2 17-18 15,0-15-26-15,0 15-30 0,0 0-6 16,0 0-14-16,1-18-16 0,-1 18-9 0,0 0-7 15,0 0-8-15,0 0-11 16,0 0-9-16,0 0-7 0,0 0-19 0,0 0-26 16,0 0-20-16,0 0-33 0,0 0-57 15,-14 55-51-15,9-41-60 0,-6-1-57 0,4-2-102 16,2 3-137-16,-1-7-96 0,6-7 55 16,-3 19-411-16,0-10-536 0</inkml:trace>
  <inkml:trace contextRef="#ctx0" brushRef="#br0" timeOffset="59196.65">18407 6600 2867 0,'4'-11'-75'16,"-4"11"27"-16,0 0 26 0,5-9 10 0,-5 9 5 15,0 0 3-15,0 0-1 16,6-12 9-16,-6 12-4 0,0 0-2 0,0 0-1 16,0 0 2-16,0 0-1 0,5-5 2 15,-5 5-1-15,0 0-2 0,0 0-2 0,0 0 1 16,0 0-10-16,0 0-8 0,16 24-40 15,-16-24-33-15,5 13-38 0,-5-13-93 16,2 7-230-16,-2-7-21 0,0 0 145 0,4 15 96 16</inkml:trace>
  <inkml:trace contextRef="#ctx0" brushRef="#br0" timeOffset="59647.11">18999 6073 1311 0,'0'0'61'0,"0"0"-1"16,0 0 17-16,4-9 14 0,-4 9 1 0,0 0-1 15,0 0-5-15,0 0-9 0,7-8-11 16,-7 8-1-16,0 0-8 0,0 0-7 0,0 0 6 16,0 0 21-16,0 0 16 15,0 0 12-15,0 0 14 0,0 0 9 0,0 0 2 16,-5 36 3-16,1-23 2 0,-1 10 0 16,-4-5-14-16,-3 9 4 0,3 1 1 15,-3 7-4-15,-1 1 5 0,1 1 0 0,1 1-10 16,1 2 4-16,-1-3-10 0,1 2-14 15,-1-7-2-15,5 0-13 0,-4-2-7 0,1-2-8 16,4-6-6-16,-1 1-4 0,1-2-9 16,-2-8-4-16,6 3-8 0,-3-2-4 15,4-14-11-15,-6 17-24 0,5-10-56 0,1-7-55 16,0 0-55-16,0 0-47 16,0 0-37-16,0 0-50 0,0 0-109 0,0 0-113 15,0 0-13-15,0 0-136 0,0 0-138 16</inkml:trace>
  <inkml:trace contextRef="#ctx0" brushRef="#br0" timeOffset="60147.09">19222 5515 2307 0,'0'0'46'0,"0"-23"28"16,0 23 23-16,-1-13 22 0,1 13 9 15,-2-19 22-15,2 19 13 0,0-13 9 0,0 13-16 16,0 0-1-16,-4-12-20 0,4 12-16 16,0 0 8-16,0-13-30 0,0 13-3 15,0 0-20-15,0 0 1 0,0 0 7 16,0 0-8-16,0 0 13 0,0 0-11 16,-23 42 25-16,18-26 1 0,-2 9-15 0,-3 3 1 15,-1 2 11-15,0 4 8 0,-1 5-11 16,3-3-1-16,-6 1-7 0,5 1-13 0,-1-2-10 15,0-1-8-15,-2 3-6 0,4-12-3 16,3-5-12-16,0 3 0 0,-1-5-7 0,3-4-7 16,2-4-3-16,2-11-23 0,-5 15-28 15,5-15-39-15,0 0-43 0,0 0-59 16,0 0-70-16,0 0-41 0,0 0-30 16,44-41-56-16,-30 16-97 0,2-3-64 15,3 0-25-15,1-5-188 0,-2 2-232 0</inkml:trace>
  <inkml:trace contextRef="#ctx0" brushRef="#br0" timeOffset="60514.16">19335 5452 2502 0,'0'0'40'0,"2"-13"18"15,-2 13 24-15,0 0 2 0,0 0 17 0,0 0 10 16,4-11 2-16,-4 11 25 0,0 0 8 16,0 0 5-16,0 0 17 0,0 0 7 0,0 0 0 15,-25 51 2-15,20-34 9 16,-4 3-4-16,-2 5-14 0,1-1 3 15,-1 2-7-15,-1 1-6 0,-1 1-3 0,-1 6-11 16,4-5-13-16,-5 5-5 0,3-7 2 16,3-1-13-16,2 0-10 0,-1-3-12 0,-2-3-6 15,3-3-8-15,-2 2-9 0,6-5-6 16,-2-1-2-16,5-13-10 0,-6 18-7 0,6-18-3 16,-9 15-6-16,9-15 2 0,0 0-11 15,-9 15 4-15,9-10-6 0,0-5-2 16,0 0 4-16,0 0 1 0,0 0-2 0,0 0-5 15,0 0-4-15,0 0-5 0,0 0-4 16,0 0 0-16,0 0 0 0,0 0-5 16,0 0-22-16,0 0-33 0,9-37-39 15,-7 25-51-15,4 1-56 0,-1-7-62 0,-1 1-51 16,6-4-51-16,-1-5-90 0,4 1-178 16,0-1 21-16,2-6 59 0,2 4-400 0,-1-6-481 15</inkml:trace>
  <inkml:trace contextRef="#ctx0" brushRef="#br0" timeOffset="61730.32">19353 5104 2973 0,'0'0'-34'0,"0"0"34"0,-9-8 25 16,9 8 31-16,0 0 32 0,0 0 27 15,0 0-1-15,0 0 11 0,-24 21 21 16,24-21 15-16,-9 26 3 0,0-9-4 0,-2 2-4 15,4-1 4-15,-2 6-2 0,2 0-5 16,-3 4-5-16,1 0 7 0,-2-1-17 16,1 2 1-16,3 1 4 0,-1 0-20 0,1-2-11 15,-5 0-11-15,5 0-4 0,0-1-9 16,1-3-4-16,0-3-9 0,-2-1-9 0,5-3-7 16,-3 1-5-16,5-2-4 0,-5-3-5 15,6-13-3-15,-6 24-3 0,4-12 2 16,2-12-1-16,-6 16-1 0,6-16 9 0,-3 13 4 15,3-13-12-15,0 0 5 16,-4 16 9-16,4-16-5 0,0 0 4 0,0 0-6 16,-2 18-1-16,2-18 0 0,0 0-1 15,0 0-8-15,0 17 3 0,0-17 14 0,0 0-2 16,2 10-11-16,-2-10 4 0,0 0 10 16,0 0-11-16,7 16 12 0,-1-10-38 0,-6-6 1 15,8 9 0-15,-8-9-2 0,15 8 2 16,-6-2 0-16,-9-6 1 0,19 5-4 15,-8-1 2-15,4 0-2 0,-4 1-2 0,5-1 0 16,2-2 1-16,-4 3 2 16,4-3-1-16,4 4 1 0,-2-2 1 0,1 1 0 15,6 1 0-15,-1-4 1 0,4 7 2 16,0-7-2-16,0 2 0 0,2 2 1 0,0-1-1 16,3 1 1-16,1-2 3 0,-4-1-1 15,8 4 0-15,-3 1 2 0,0 2 1 0,-1 1-1 16,4-2-1-16,-1 5-7 0,2-1-16 15,4 3 0-15,4 0 0 0,0-2 0 0,2 5 0 16,-3-2 0-16,3 4 0 0,-5-3 0 16,3 0 0-16,1 0 0 0,0-1 0 15,-1 2 0-15,4-1 0 0,4 1 0 0,-1-2 0 16,-5 2 0-16,6-2 0 0,-9 0 0 16,-1-1 0-16,3 0 0 0,-3 2 0 15,2-3 0-15,0 0 0 0,-10-1 0 16,10 2 0-16,-3-1 0 0,-4-1 0 0,-1-1 0 15,-2-1 0-15,3-2 0 0,-3 3 0 16,-1-6 0-16,4 5 0 0,-5-7 0 0,2 5 0 16,0-9 0-16,-2 7 0 0,3-3 0 15,-11-1 0-15,8 3 0 0,-5-6 0 0,-2 4 0 16,-4 1 0-16,2-4 0 0,-6 2 0 16,1 2 0-16,0-5 0 0,-1 1 0 15,-2 0 0-15,1 2 0 0,-2-4 0 0,1 4 0 16,-2 0 0-16,0-3 0 15,3 3 0-15,-6-4 0 0,5 2 0 0,-2 0 0 16,-4-2 0-16,7 5 0 0,-5-3 0 16,4 2 0-16,-5-4 0 0,7 2 0 0,-7 0 0 15,4-4 0-15,0 4 0 0,0-2 0 16,1 0 0-16,1 3 0 0,1-3 0 0,0 0 0 16,3-3 0-16,-2 3 0 0,-4-2 0 15,-1 2 0-15,3 0 0 0,-7-2 0 0,4 2 0 16,0-4 0-16,-18 4 0 0,21 0 0 15,-21 0 0-15,21-2 0 0,-21 2 0 0,16 0 0 16,-16 0 0-16,0 0 0 16,19 0 0-16,-19 0 0 0,0 0 0 0,0 0 0 15,19 0 0-15,-19 0 0 0,0 0 0 16,0 0 0-16,15 0 0 0,-15 0 0 16,0 0 0-16,0 0 0 0,0 0 0 0,0 0 0 15,0 0 0-15,21-1 0 0,-21 1 0 16,0 0 0-16,0 0 0 0,0 0 0 0,0 0 0 15,7-6 0-15,-7 6 0 0,5-11 0 16,5 1 0-16,-2-3 0 0,3-4 0 0,1-4 0 16,8-8 0-16,-1-1 0 0,-1-10 0 15,8-5 0-15,-3-5 0 0,3-5 0 0,-1 3 0 16,-1-5 0-16,0 3 0 16,-5 2 0-16,6 1 0 0,-9 8 0 0,2 4 0 15,-6 1 0-15,-1 4 0 0,-1 6 0 16,-1 4 0-16,0-4 0 0,0 7 0 0,-4 1 0 15,-1 4 0-15,-3 0 0 0,-1 3 0 16,0-3 0-16,0 5 0 0,-1-2 0 0,-5 0-83 16,-6 0-239-16,-4 2-86 0,-1 1-421 15,-6-3-985-15,-6-2-1892 0</inkml:trace>
  <inkml:trace contextRef="#ctx0" brushRef="#br0" timeOffset="62479.58">19553 5032 4910 0,'0'0'-303'0,"0"0"50"16,0 0 40-16,-6-17 28 0,6 17 37 0,0 0 9 15,-10-13 30-15,10 13 26 0,-5-11 16 16,1 2 11-16,4 9 10 0,-5-15 16 15,-1 7 15-15,6 8 9 0,-8-13 18 16,8 13 6-16,-6-9 9 0,6 9 5 0,0 0 7 16,-3-15 1-16,3 15 0 0,0 0-4 15,-2-11-4-15,2 11-3 0,0 0-4 16,0 0-2-16,0 0-4 0,4-17-2 0,-4 17 1 16,0 0-5-16,0 0 1 0,0 0-1 15,7-7-4-15,-7 7 1 0,0 0-6 0,0 0 9 16,0 0-9-16,21 0-1 0,-21 0 2 15,0 0-3-15,23 7-27 16,-9-4-30-16,0 1-53 0,-14-4-33 0,30 2-33 16,-17 4-43-16,-2-6-57 0,-11 0-78 15,22-6-85-15,-22 6-114 0,18-6 160 0</inkml:trace>
  <inkml:trace contextRef="#ctx0" brushRef="#br0" timeOffset="63429.67">19643 4830 1566 0,'-18'-2'-62'0,"18"2"9"0,-11-6 28 16,11 6-3-16,0 0 10 0,-17 0 15 16,17 0 14-16,0 0 5 0,0 0 28 15,0 0 5-15,-22 6-6 0,22-6-6 16,-13 6 6-16,13-6 1 0,-13 11 13 16,8 0 20-16,-6-4 8 0,6 3-13 0,-2 4-3 15,-2-4 19-15,-5 4-6 0,7 4 1 16,-4-1-2-16,-1 2-4 0,1-2-2 0,1 3-9 15,3 1 1-15,-8 2 5 0,5-1-6 16,-3 4-8-16,4 1-3 0,-4-5-2 16,0 2-5-16,1 3-3 0,5-5-10 0,-4 3-1 15,-3 1-1-15,7 0-3 0,-4-4-5 16,-1 3 3-16,3-5-9 0,0 0 1 16,2 0-7-16,-1-3 12 0,0 1 4 0,-4-1-7 15,3 1-5-15,2-1 3 16,-2-1-3-16,0-1-2 0,-3 0-3 0,5 2 0 0,0-2 0 15,-5 2-5-15,1-2 7 16,2 2-4-16,2-4 0 0,-2 0-6 0,4 0 7 16,-4 0-6-16,-1 1 1 0,10-14-3 15,-11 20 4-15,7-12 5 0,4-8-3 16,-11 17 5-16,11-17 16 0,-12 13-2 0,12-13-2 16,-10 13-6-16,10-13 2 0,-8 9-3 15,8-9-1-15,0 0 0 0,-12 13-3 0,12-13-1 16,0 0-1-16,-18 7-2 0,18-7-2 15,0 0-2-15,-21 3 1 0,21-3-4 16,-21 5 3-16,21-5 0 0,0 0-1 16,-28 0 2-16,28 0-8 0,-28 0 5 15,28 0-4-15,-32 4 1 0,16-4-3 0,16 0 4 16,-36 0-3-16,15 0 2 0,-7 0 2 16,-2 0-5-16,-4 0 2 0,-7 0 0 15,-2-4 1-15,2 3-2 0,-5-3-1 0,-4 4 5 16,-10-3-3-16,0 2 3 0,-3-5-2 15,1 0 6-15,-2 3-4 0,-3-1-1 0,1 0 1 16,-2-1 3-16,1-3-5 0,-3 0-2 16,0 1 4-16,1-4 1 0,-2 3-3 15,9-1-1-15,-5-2 0 0,7 3 6 0,-2-1-7 16,0-3 3-16,6 3-5 16,-2 2 9-16,-2-1-6 0,-2-1 6 0,0 0-4 15,-2 1 3-15,4 2-2 0,-2-1-3 16,2 1-1-16,-3 2 2 0,3-1-4 15,-1 1 3-15,0-1-5 0,7 1 2 0,5 2 2 16,3 0-2-16,4 0 4 0,-3-4-1 16,1 5-2-16,5-5 1 0,-4 1 1 0,3-1 0 15,-1 0-1-15,1 2-1 0,-6-1 3 16,3 3-3-16,-6-4-1 0,5 1 6 16,-6 3-8-16,4-2 1 0,-1 0 3 0,-2 2 0 15,2-1 4-15,2-1 20 16,0 4 0-16,-1-5 1 0,4-2-3 0,-3 6 5 15,2-5 1-15,3 0 1 0,0-1 7 16,1-1 5-16,4 1-8 0,-1-3-4 0,6-3-5 16,4 2-6-16,6 2 1 0,-3-4-2 15,6 4-2-15,1-5 2 0,4-1-10 16,3-4 20-16,1 5-19 0,5-1 2 0,1-6-5 16,4 0-5-16,3-3-34 0,2-4-38 15,9-11-48-15,4 7-62 0,3-17-86 16,-2 11-190-16,-3 1-107 0,5 1 50 0,-6-1-96 15,1 1 17-15</inkml:trace>
  <inkml:trace contextRef="#ctx0" brushRef="#br0" timeOffset="63947.37">10974 8196 1750 0,'-7'13'-84'16,"7"-13"21"-16,-7 9 23 0,7-9 31 15,-8 10-13-15,8-10 14 0,0 0-15 16,-15 7 16-16,15-7-4 0,-13 3 2 0,13-3-25 15,-17 8-25-15,4-2-44 16,1 0-96-16,-1-1-166 0,-6-1-268 0,5 3 605 16,-4-1 8-16</inkml:trace>
  <inkml:trace contextRef="#ctx0" brushRef="#br0" timeOffset="64178.7">10235 8295 475 0,'0'0'80'16,"-21"0"-9"-16,21 0-15 0,-23 0-10 16,23 0-11-16,-19 5-5 0,8-2 12 15,-5 0-14-15,16-3-4 0,-25 4 8 0,9-2-19 16,2 4-8-16,-5-1-1 16,1 0 1-16,2 2 4 0,-3 0 7 0,6-4 1 15,-6 4-7-15,-6 0 3 0,7 0-4 16,-3 3-16-16,-1-1-51 0,-2 0-116 0,-1-1-211 15,1-1 249-15,-3 1 47 0</inkml:trace>
  <inkml:trace contextRef="#ctx0" brushRef="#br0" timeOffset="64395.95">9450 8492 99 0,'-19'4'87'0,"-1"1"-18"0,3-3 8 16,-2 2-36-16,6 0 5 0,-4 1 0 15,-2-3-13-15,2 2 6 0,4-2-11 16,-8 3 8-16,5-3-11 0,1 2-4 0,-8-2-1 15,8-1 7-15,0-1 0 16,15 0 0-16,-30 4 22 0,15-8-6 0,15 4 15 16,-23-1-3-16,23 1 16 0,-16-6-7 15,16 6-10-15,-15-3-2 0,15 3-3 0,-11-6 0 16,11 6-12-16,0 0 0 0,-16-4-6 16,16 4-28-16,0 0-57 0,-12-4-72 0,12 4-205 15,0 0-218-15,0 0 431 0,-20-3 41 16</inkml:trace>
  <inkml:trace contextRef="#ctx0" brushRef="#br0" timeOffset="64962.53">8447 8747 894 0,'0'0'140'0,"0"0"-11"0,-6 13-18 15,6-13 23-15,0 0 41 0,0 0 28 16,0 0 5-16,0 0-8 0,0 0 1 0,25 15 9 16,-25-15 5-16,32 8 10 0,-13-4-11 15,2 1-38-15,4-1-5 0,5 3 3 16,0-3-10-16,7 3-13 0,5-3-17 0,-1 2 0 16,4-2-19-16,4-1-14 15,13-3 2-15,-2 4 6 0,13-2 5 0,-1-1-3 16,2-2-11-16,5-5-6 0,1 6-6 15,1-3 0-15,-1-1-2 0,7-2-14 0,-6 2-5 16,-1-1-7-16,1-3-1 0,-4 0-1 16,1 2 11-16,0-2 4 0,2 0 22 0,1 1-1 15,3-1 12-15,16-1 9 0,-1 0 11 16,5-1-2-16,-19 6 19 0,1-3 0 0,15 1-1 16,-20 1 7-16,-2-1-13 0,0 0 1 15,-7 5-20-15,-1-5-77 0,-4 4 0 16,-7-2-4-16,-7 4-2 0,-7-1-1 15,-1-3-1-15,-2 4 2 0,-4-2 1 0,-9 0-1 16,-3 2 1-16,-6 0-2 0,-3-2 1 16,-1 2-1-16,-17 0-2 0,29 0-1 15,-29 0 0-15,18-4-4 0,-18 4-4 0,15 0 0 16,-15 0-2-16,15-2-20 0,-15 2 0 16,0 0 0-16,12-5 0 0,-12 5 0 0,0 0 0 15,10-6 0-15,-10 6 0 0,0 0-4 16,11-9-44-16,-9 1-17 0,-2 8-23 15,7-15-25-15,-4 4-24 0,1 1-23 0,-2 0-351 16,-1-2-265-16,-1 12 68 0,0-20-3 16,0 8-619-16,0 12-1181 0</inkml:trace>
  <inkml:trace contextRef="#ctx0" brushRef="#br0" timeOffset="66362.86">17232 6441 3721 0,'0'0'-218'0,"-5"16"24"16,5-16-10-16,-4 12 22 0,4-12 17 15,-5 18 19-15,5-18 18 0,-4 12 7 0,4-12 9 16,-1 15 16-16,1-15-3 0,-2 14 16 16,2-14 15-16,-4 12-8 0,4-12-3 15,-2 13 22-15,2-13-7 0,0 15 15 16,0-15 7-16,-1 13 7 0,1-13 9 16,-2 15-11-16,2-15 8 0,-3 11-8 0,3-11 3 15,-2 18 11-15,2-18 7 0,0 14 13 16,0-14-18-16,0 13 15 0,0-13 1 0,0 14 8 15,0-14-1-15,0 0-4 0,0 14 10 16,0-14 3-16,0 0-1 0,0 16 13 16,0-16-7-16,0 0 30 0,-2 13 3 0,2-13-4 15,-3 15-11-15,3-15 9 0,-6 15-8 16,6-15-4-16,-3 11-10 0,3-11 4 0,-2 15-5 16,2-15 0-16,-2 11-2 15,2-11 1-15,-2 15-2 0,2-15-14 0,-5 10 3 16,5-10-2-16,-2 9 7 0,2-9 14 15,0 0-7-15,-7 18 13 0,7-18 15 16,-9 10-15-16,6-3 16 0,3-7 0 0,-9 14-6 16,0-9 2-16,9-5-7 0,-14 9-6 15,8-2 4-15,6-7-6 0,-11 9-11 0,11-9 16 16,-11 11-5-16,11-11-1 0,-16 7 16 16,16-7 0-16,-11 8 5 0,11-8 3 15,-12 6 2-15,12-6-3 0,-16 0-3 0,16 0 0 16,0 0-2-16,0 0-2 15,-16-12-3-15,16 12-7 0,0 0-3 0,-7-11-9 16,7 11-1-16,0 0-3 0,7-18-24 16,2 6-42-16,0 3-56 0,8-5-47 0,1 4-180 15,12-10-127-15,2 4-33 0,7-1 118 16,10 0 97-16</inkml:trace>
  <inkml:trace contextRef="#ctx0" brushRef="#br0" timeOffset="67312.13">18756 6716 1443 0,'0'0'29'0,"14"-5"19"0,-14 5 1 0,10-4 8 16,-10 4-3-16,11-7 10 0,-11 7 4 15,7-6 15-15,-7 6-22 0,9-11 5 0,-9 11-1 16,0 0 8-16,9-12 3 0,-9 12-3 15,0 0 1-15,3-11 4 0,-3 11-8 0,0 0-10 16,-2-15-8-16,2 15-1 0,0 0-5 16,-1-17-5-16,1 17-5 0,-6-19-2 15,4 12-6-15,2 7 2 0,-10-21-4 0,7 12-1 16,-3-4-6-16,3 3 0 16,1 0-6-16,-4-2 0 0,6 12-1 0,-8-24 1 15,6 14-5-15,1-3 2 0,1 0 1 16,0 13-2-16,0-28-3 0,1 7 3 0,4 3-3 15,-3-7-1-15,3 1-2 0,2-2-3 16,1-3 0-16,4 1 0 0,-3-2 0 16,2-4 2-16,2 3 1 0,2-1 2 0,-2 0-6 15,0-2 7-15,8 4-7 0,-5-4-4 16,2 4 5-16,3 0 1 0,-3 0-2 0,5 2-1 16,-1 0 1-16,4-4 1 0,-3 4-6 15,5 3 4-15,2 1-2 0,-4-4-1 16,4 2 2-16,2 4 2 0,-2-5 0 15,-2 6 5-15,4-1-3 0,-2 3-10 16,0 1 13-16,2 1-5 0,0-2-2 0,0 4 0 16,1 2-1-16,3-2 6 0,-2 1-1 15,1 4-1-15,1-2-1 0,4-1 3 0,-1 3 1 16,2 3-3-16,-1-4 0 0,2 9-7 16,-1-4 10-16,5 5-8 0,-5 1-2 15,2 0 3-15,0 0 2 0,0 0 4 0,-1 3-6 16,-1 1 6-16,4-2-5 0,2 3 3 15,-2 1-1-15,3-6-4 0,3 2 2 16,6 0 2-16,6 1-3 0,1-3 5 16,0 0-2-16,1 0-5 0,-3 0 5 0,4-3 0 15,-6 1-4-15,2 2 3 0,-2-2 4 16,-2 2-6-16,-7-3-4 0,-3 3 9 16,5 3-2-16,-7-1-6 0,3-2 7 0,-2 2-1 15,2 1 0-15,0 1 2 0,-3 0-2 16,3 4-2-16,3-1 2 0,-4 2-3 0,-4 3 8 15,-2-4 1-15,1 1-2 0,-1 4 1 16,-3 0-2-16,-4-2-6 0,1 6 4 16,3-2 2-16,-1 0-6 0,-2 0 9 0,-1 4-4 15,1-2-1-15,1 3 0 0,-2-3 1 16,7 8-2-16,-6-7-1 0,-3 3 7 0,-4-2-4 16,1-4-1-16,0 7 3 15,-2-5 15-15,-4 7 8 0,-2-7-5 0,5 6 1 16,-6 1-1-16,-5-7 2 0,1 4-1 15,-2-3-1-15,0 1-4 0,-4 0 2 16,3 3 0-16,-5-1-3 0,-4 0 1 0,3 1 8 16,0 1-1-16,-5-1-2 0,1 1-1 15,-4 3 1-15,2-6-2 0,-2 3-2 0,-2-1-2 16,-2 5 6-16,1-5 0 0,-7 5-8 16,-1-3-1-16,-6 0 6 0,-3-1-11 15,-9 1 1-15,-4-3 1 0,-9 0-48 0,-8-3-63 16,-8-7-86-16,-12 1-246 15,-3-7-114-15,-9-5 42 0,-22-5 12 0,1 1 239 0</inkml:trace>
  <inkml:trace contextRef="#ctx0" brushRef="#br0" timeOffset="68578.86">17780 7345 1780 0,'-44'7'9'16,"0"4"23"-16,-6 0-6 0,4-3 26 15,-5 5 3-15,-4 0-4 0,-3-5-3 0,3 3-5 16,3-3 4-16,0-3 3 0,4 6 8 15,2-5-2-15,0 0-8 0,0-1 2 0,4 3-4 16,-1 3-8-16,3-4 0 0,-2 1-4 16,4-1-3-16,3 1-1 0,-2 3-5 15,8-7 0-15,-4 7 2 0,3-7-7 0,1 5-2 16,5-5 1-16,-6 3 0 0,2 1 0 16,-2-3-9-16,1 3 3 0,3-2 2 15,-1 1-4-15,-1-1-3 0,3 1 1 16,-3-3 1-16,3 2-3 0,-5-1 1 0,4 1 0 15,2-3-7-15,-2 4 6 0,5-2 0 16,-4-1-5-16,2 1 5 0,-2 1-3 0,4-1-2 16,-2-1-3-16,2 2 1 0,-6 1 4 15,1 1 1-15,3 0-5 0,-2-1 0 16,2 4 3-16,-2-1-5 0,4-1 6 0,-3 2-6 16,-1 2 0-16,3-3 2 0,0 1 0 15,-8 4 4-15,-2-4 0 0,2 6-6 0,0-2 0 16,-2 0 1-16,5-2-2 15,-1 4 3-15,-4 2 2 0,4-2 0 0,2 4-3 16,0-3 1-16,4-1-4 0,-3 3-1 16,0 1 9-16,4-4-7 0,-2 7 3 0,-3-5-1 15,3 2-2-15,-5-1 1 0,-1 3 2 16,6-1 0-16,-7 4-2 0,3-3 4 16,-1-1-6-16,-4 3 6 0,6-6-3 0,-4 2 4 15,-4-3-1-15,8-3-2 0,-6 2-2 16,0-4-1-16,0 1-2 0,0-5 7 0,2 0 0 15,2-1-5-15,2-5 10 0,-4 3-7 16,3 0 6-16,-1-5-2 0,-2-1-1 0,8 2-3 16,-9-4 5-16,4 2-12 0,4 0 5 15,-7-5 2-15,-1-1 6 0,4 2-6 16,-5-1 6-16,0-4-12 0,2-3 6 16,-1 1 6-16,1-6-5 0,-2 6 1 15,2-3 1-15,-2-2-3 0,2-1-3 0,0-4 6 16,-4 1-2-16,4 1-5 0,2-7 1 15,-2 4 0-15,3-5-2 0,-1 1 3 0,1-6-4 16,2 2 1-16,1-2-6 0,-1 0 11 16,3 0-2-16,2 1-1 0,0-5 3 15,6 0 0-15,-3-2-3 0,6-3-5 0,2 0 4 16,-1 0-2-16,2-1-2 16,5 7 8-16,-1 0-3 0,2-1 1 0,2 4-2 15,0 4-4-15,6 0 7 0,-5 1-2 16,7-4-1-16,-3 0 0 0,5 3 2 0,1 1-1 15,4-2 4-15,0 5-3 0,4-8 2 16,5 6-3-16,-1-2-6 0,1-1 12 0,4 0-10 16,1 2 4-16,6-7-7 0,6 5 5 15,-2-2 1-15,3 4 5 0,3-4-3 16,6 5 0-16,0 3-7 0,0-3 6 0,9 8 7 16,-3-7-5-16,8 8-2 0,1 0 3 15,1 0 0-15,9 3 6 0,-2 4-6 16,5-3 1-16,0 4-4 0,3 3 6 15,22-1 0-15,-16 3 4 0,17 2-1 0,0 4-1 16,6 6-5-16,-9-1 6 0,10 8-3 16,-10-2-2-16,-1 11 5 0,3-1-8 15,-10 1 2-15,-4 2 9 0,0 3-5 0,-8 6 0 16,-1 1 2-16,-9 1-1 0,-8-3-1 16,-4 1-2-16,12 7 7 0,-6 10-6 0,-1-1 11 15,-14-8 2-15,-3 2 1 0,-2 10 3 16,-5-3-1-16,-2 4 2 0,-4 0 4 0,-8 5 1 15,1 1 7-15,-7 1 5 16,-5 3 14-16,-4-2 16 0,-10-6-8 0,-6 9 13 16,-9-2 8-16,-7 0-6 0,-3-2 0 15,-11-3-5-15,-4-2-8 0,-12 10-3 16,-12-4-8-16,-3-6-1 0,-9-4-6 0,-1-1 0 16,0-6-6-16,-7-3-3 0,-6-8-5 15,3 0-7-15,-3-10 8 0,-2 6-16 0,2-10-6 16,-4 2-31-16,2-4-32 0,13-11-44 15,6-2-50-15,-3-3-51 0,3-8-72 0,6-5-197 16,1-4-52-16,8-4-121 0,1-7-59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12:0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12612 8250 1155 0,'0'0'145'0,"0"0"-2"15,0 0 0-15,0 0-6 0,9-8 1 16,-9 8-11-16,0 0 2 0,0 0-3 16,0 0-10-16,0 0 5 0,0 0-2 0,0 0-11 15,0 0-13-15,-36-13-12 0,21 8-8 16,-1-3-15-16,-7 1-29 0,-2-6-27 0,-8-3-11 16,-24 7-7-16,-1 4 0 0,-2-3-20 15,0 2-38-15,12 1-33 0,0 3-3 16,9 0 12-16,5 4 6 0,3-2 5 0,1 2-32 15,9 3-38-15,-4-5-73 0,7 4-139 16,1-4-71-16,2 2 121 0,0-4 84 0</inkml:trace>
  <inkml:trace contextRef="#ctx0" brushRef="#br0" timeOffset="549.38">11848 7942 2087 0,'9'-14'140'15,"-3"-3"-4"-15,1 6 9 0,1-1 3 16,0 3-13-16,-3 3-15 0,-5 6-14 15,7-13-9-15,-7 13-8 0,9-8-23 0,-9 8-17 16,0 0-7-16,0 0-17 0,0 0-6 16,0 0-22-16,31 19-13 0,-18-7-18 15,8 6-9-15,6 3 5 0,13 3-4 0,0 6-5 16,7 6-5-16,1 3 2 0,7 4 2 16,16 15 2-16,-3 4 8 0,3 2 1 0,2 3 10 15,-8 9 11-15,7-1-1 16,-8 3 12-16,-8 1 5 0,-2 2 4 0,-7-4 10 15,-2 2 7-15,-15-12 1 0,-6 0 2 16,1 5 11-16,-11-3 2 0,-5-3 11 0,-6-8 4 16,-3-4 2-16,-3-1-5 0,-6-3-1 15,-2-1 1-15,-1-2 5 0,-4-8-11 16,5 1-6-16,-4-10 0 0,2-2-2 0,1-6-4 16,3-5-3-16,0 2-5 0,-3-4-2 15,3-2-6-15,0-4-17 0,0-1-22 0,-5-3-26 16,2 1-26-16,0-4-17 0,12-2-28 15,-28-5-20-15,11 1-19 0,0-4 22 16,1 1 11-16,-5-1 43 0,-2-3 23 16,1 4 36-16,-6-1 28 0,-9-5 16 15,-4 5 1-15,2-1 4 0,-15-2 0 0,-1 1-1 16,-2 1 3-16,-1 1 12 0,1-1 18 16,-3 1 13-16,4-1 10 0,-1 0 9 0,4-3 2 15,7 5 11-15,5-6-10 0,-1 4-13 16,7-3-7-16,9 3-3 0,6 3 0 15,-1-1-9-15,6 0-19 0,3-1-11 0,7 0-19 16,5 8-13-16,3-15-17 16,11 2-18-16,12 0-19 0,7 0-27 0,11 5-27 15,18 1-37-15,1 3-172 0,8-1-161 16,7-1 38-16,2 4-113 0,3-6 148 0</inkml:trace>
  <inkml:trace contextRef="#ctx0" brushRef="#br0" timeOffset="1432.57">14475 9656 2482 0,'11'2'110'0,"-3"4"-9"15,-8-6 4-15,0 0 20 0,0 0 9 16,16 7 15-16,-16-7 7 0,0 0 29 15,29 6 11-15,-29-6-2 0,32 0-17 0,-32 0-18 16,37-6-13-16,-13 4-14 0,5-1-21 16,-7 1-10-16,8-2-3 0,-8 2-12 0,8 2-6 15,-2-2-10-15,2 2-8 0,2 0-9 16,8 2-8-16,-1 4-11 0,1-4 8 16,-1 5-10-16,1-1 1 0,2 1 0 0,-4 0-6 15,2 0 1-15,-8 0 1 0,-6-3-6 16,-1 1 0-16,-4 1 1 0,0 0-14 15,-4-5 4-15,2 5-2 0,-19-6 1 16,28 6 3-16,-10-6 0 0,-18 0-5 0,38 1 0 16,-25-1-11-16,-13 0 11 0,39-1-4 15,-18-5 0-15,0 2 3 0,-1 1 1 0,7-7 8 16,-3 3-3-16,3-3-11 0,-1 2 6 16,-6-2 4-16,6 4 0 0,-8-2 0 15,0 3-1-15,3-3-10 0,-4 3 3 0,1-1 1 16,0 3-1-16,-4-4-2 0,5 6 4 15,-4-5-9-15,0 2 4 0,2 2-1 0,-4 1 0 16,4-3-2-16,-17 4 0 16,28-4 4-16,-13 1-8 0,0 3 4 0,-15 0 6 15,26-4-12-15,-10 4 6 0,-16 0 3 16,30 0-1-16,-16 0-4 0,2 0 5 16,-16 0-2-16,32 0 4 0,-16 0 11 0,1 1 6 15,0-1 3-15,5 0 13 0,1 0 8 16,2 0-6-16,-2 0-5 0,4 0-2 0,-5 0-3 15,8 0 3-15,2 0-1 0,-3 0-2 16,2 0-6-16,3 3 2 0,5 0-4 0,2-1-1 16,3 0-3-16,0 3 2 0,4 1-2 15,-2-4-1-15,1 6-2 0,1-3 7 16,0-1 1-16,-1 1 1 0,-2 1 0 16,2-4-6-16,-2 4 9 0,-4-3-1 15,0-1-1-15,-1 0-1 0,-7 2-1 0,3-4 4 16,-6 0-2-16,2 0 8 0,-1 2-4 15,-1-4-5-15,-1 4 10 0,-1-2 7 0,-4 0-8 16,6-2 8-16,-7 2 2 0,1-4 7 16,-1 4 12-16,-1-2-10 0,1 0 6 0,1 2-4 15,-3-3 11-15,-21 3 1 0,44-2-16 16,-23-2-29-16,2 4-1 0,-5 0 0 16,-2-2 1-16,3 0-1 0,-3 2 2 0,0-4-1 15,-16 4 2-15,28-1-1 16,-17 1 1-16,-11 0-3 0,24-4 0 0,-13 4-1 0,-11 0-4 15,23-2 0-15,-23 2-2 16,16-2-2-16,-16 2-2 0,14-1-1 0,-14 1-5 16,0 0-8-16,16-4-10 0,-16 4-12 15,0 0-24-15,12-4-25 0,-12 4-33 0,6-13-138 16,-5 5-340-16,1-3-148 0,-2 11 51 16,2-25 13-16,-2 7-610 0,2 1-1134 15</inkml:trace>
  <inkml:trace contextRef="#ctx0" brushRef="#br0" timeOffset="6165.34">20652 9158 1743 0,'-10'5'127'0,"10"-5"-9"15,-13 4-16-15,13-4-9 0,0 0-16 16,0 0-14-16,-12 4-6 0,12-4-6 15,0 0-4-15,0 0-7 0,0 0-3 0,0 0-5 16,0 0-9-16,28 16-7 0,-28-16-18 16,10 8-38-16,-1-3-55 0,-1 1-70 0,-8-6-164 15,0 0-149-15,22 4 15 0,-11-4 170 16,-11 0 61-16</inkml:trace>
  <inkml:trace contextRef="#ctx0" brushRef="#br0" timeOffset="6848.92">20794 10100 1469 0,'0'0'129'0,"-10"-7"9"0,10 7 40 0,0 0-9 16,-9-11 10-16,9 11-7 0,-8-9-13 15,8 9-7-15,0 0-3 0,-5-14-7 0,5 14-18 16,-4-7-14-16,4 7-20 0,0 0-15 16,-4-15-12-16,4 15-32 0,-3-13-25 15,3 13-42-15,3-15-48 0,-3 15-55 16,4-21-114-16,-2 13-175 0,-2-1-66 0,0 9 23 15,4-15 29-15,-4 15 283 0</inkml:trace>
  <inkml:trace contextRef="#ctx0" brushRef="#br0" timeOffset="7265.64">20629 9686 1384 0,'0'0'-36'0,"-7"-7"-1"0,7 7 4 0,0 0 10 16,-16-8 6-16,16 8 4 16,0 0-9-16,-9-7 2 0,9 7 17 0,0 0 5 0,-12-8-7 15,12 8 13-15,-9-5-4 16,9 5 7-16,-13-8 0 0,13 8-11 0,-13-5 3 15,13 5-3-15,-11-3-3 0,11 3 3 16,-17-7-31-16,17 7-7 0,-19-4-77 16,19 4-101-16,-17-7-235 0,6 5 328 0,-1-3 42 15</inkml:trace>
  <inkml:trace contextRef="#ctx0" brushRef="#br0" timeOffset="7932.91">19678 9816 691 0,'0'-16'70'0,"0"16"2"16,0 0 11-16,0 0-4 15,2-14-13-15,-2 14 21 0,0 0-18 0,5-13-6 16,-5 13 0-16,6-8-8 0,-6 8 1 16,3-13-1-16,-3 13-10 0,5-11-2 0,-5 11-8 15,6-13-3-15,-6 13-7 0,1-14-22 16,-1 14-15-16,2-9-53 0,-2-4-126 16,0 13-249-16,-5-26-58 0,-1 11 331 0,0-1 57 15</inkml:trace>
  <inkml:trace contextRef="#ctx0" brushRef="#br0" timeOffset="8167.76">19757 9411 752 0,'9'-6'48'0,"2"2"14"16,-11 4-8-16,18-8-20 0,-18 8 13 15,14-7-4-15,-7 4-25 0,-7 3-27 0,18-8-74 16,-18 8-165-16,11-9-307 0,-3 3 499 16,-8 6 18-16</inkml:trace>
  <inkml:trace contextRef="#ctx0" brushRef="#br0" timeOffset="8583.24">20150 9345 368 0,'0'0'151'0,"6"-7"-8"0,-6 7-50 16,13-10-13-16,-13 10 1 0,13-7-8 16,1 1 5-16,-5 1-29 0,2-3-10 15,4 4 1-15,-6-1-1 0,5-1-1 0,1-1-4 16,0 1-3-16,-2 2-3 0,4-2-5 16,-1-1-2-16,-5 2-6 0,7-2-7 15,-6 4-11-15,2-3 9 0,1 1-1 0,0 3 1 16,-2-4 2-16,1 4-7 0,-14 2 4 15,28-5-11-15,-16 5-2 0,-12 0 13 0,27 0-10 16,-13 0-1-16,2 1 4 0,-16-1 15 16,23 8-4-16,-12-2-14 15,-1-1 4-15,2 3-2 0,-4 1-16 0,1 2 18 16,-6 2-9-16,4 3 10 0,-6-2-18 16,3 3-1-16,-2 4 3 0,-2 0-26 0,2 1-10 15,0 1-36-15,-2-3-67 0,1 1-81 16,-1-2-155-16,0 0 253 0,0 1 45 15</inkml:trace>
  <inkml:trace contextRef="#ctx0" brushRef="#br0" timeOffset="8848.81">20634 9671 748 0,'0'0'108'0,"0"0"-11"0,0 0 4 0,0 0-1 16,-12-33-28-16,12 33 7 15,1-21-15-15,-1 21-13 0,6-24-4 16,-2 8-16-16,-1-4 12 0,4 1-10 0,2 2-7 15,2-4-3-15,-2 1-14 0,1-1 12 16,1 4-5-16,-1-7-10 0,8 6 12 0,-9-2-10 16,5 6 8-16,-2-1-15 0,-1-1-1 15,3 3 14-15,0 2-16 0,0 6 8 0,-1-3 1 16,0-1-10-16,4 7-10 0,-2 0 3 16,2 2 2-16,5 2 12 0,-2 4-24 15,0 1-10-15,2 4-9 0,1 2-30 0,1 5-51 16,-3-4-97-16,-2 1-186 0,1 2-157 15,1 0 473-15,0-4 29 0</inkml:trace>
  <inkml:trace contextRef="#ctx0" brushRef="#br0" timeOffset="9265.26">21911 9651 863 0,'4'-13'148'16,"-4"13"24"-16,0 0-1 0,0 0 7 16,8-10 3-16,-8 10 4 0,0 0-34 15,0 0-3-15,9-7 0 0,-9 7-7 0,0 0 7 16,0 0-5-16,0 0-6 0,26 7-3 15,-26-7 8-15,13 10-7 0,-3-1-6 16,1 8-1-16,0-2 2 0,-1 2 5 0,2 5 0 16,0 2 7-16,-1 1-9 0,-2 1 6 15,7 6 6-15,-5-4-3 0,-4 2-12 0,1 2-2 16,3-4-25-16,-5 0-2 16,4 1-13-16,-3-11-7 0,-4 5-12 0,3-6-10 15,-1-1-2-15,1 0-15 0,-3-3-12 16,-3-13-23-16,5 20-21 0,-5-20-27 15,7 15-36-15,-7-15-69 0,0 0-60 0,0 0-47 16,0 0-57-16,0 0-84 0,0 0-162 16,18-43 21-16,-16 26-310 0,3-7-327 0</inkml:trace>
  <inkml:trace contextRef="#ctx0" brushRef="#br0" timeOffset="9516.74">22350 9574 2766 0,'0'0'1'0,"6"-10"22"16,-6 10 16-16,0 0 11 0,0 0 2 0,0 0 13 16,0 0 22-16,0 0 20 0,0 0 0 15,0 0-3-15,0 0 6 0,0 0 2 16,-49 15-4-16,30-5-5 0,-2 3-1 0,-3 0-7 16,-6 2-15-16,-4 0 3 0,1 0-8 15,1 4 1-15,-4-5-18 0,3 4-1 0,-5-1-8 16,4-4-20-16,2-4-25 0,2 4-25 15,4-5-27-15,4-1-35 0,1-5-48 16,4 0-52-16,2-4-61 0,-2-4-119 0,2-3-150 16,0-4 12-16,4 2-159 0,3-6-106 15</inkml:trace>
  <inkml:trace contextRef="#ctx0" brushRef="#br0" timeOffset="10181.92">21870 8893 2241 0,'0'0'10'0,"0"0"14"0,5-11 12 16,-5 11 7-16,0 0-10 0,0 0 7 15,0 0 15-15,0 0 18 0,0 0 6 16,0 0 5-16,0 0 6 0,-9 41 4 15,4-22 6-15,-2 1-7 0,0-1-6 16,-4 7-10-16,4 1-17 0,-3-3-4 0,1-3-8 16,0 1-3-16,1-1-2 0,-2-5-5 15,7 0-3-15,-3-3-3 0,3-2-3 0,-3-3-2 16,6-8-4-16,0 0 2 0,0 0-13 16,0 0-1-16,0 0-4 0,0 0-13 15,18-34-2-15,-2 17-3 0,-2-7 2 0,7-1-2 16,2-1 2-16,-1 0 0 15,4-6 3-15,-1 4 0 0,1 2-2 0,-3 1 7 16,1 1-7-16,-3 5 4 0,-2 4-2 16,-3 0 1-16,0 3-1 0,-6 9 2 0,0-1 0 15,-10 4 0-15,0 0-1 0,22 11 3 16,-14-3-2-16,-4 5 4 0,0-2 0 16,-2 1 4-16,-2 2 0 0,-2 7 3 0,-2-4-1 15,0 2 4-15,-2 1 0 0,1 1 1 16,1-8 1-16,-1 4-2 0,3-3 6 0,-5-5 5 15,7-9 16-15,-5 15 19 0,5-15-11 16,0 0-6-16,0 0 2 0,0 0-4 16,0 0-13-16,0 0 0 0,35-23-4 15,-19 10-2-15,5-6-3 0,-5 2-2 0,11 0-1 16,-5-3 1-16,0 1-2 0,3 2-2 16,-4 4-4-16,-2 0 8 0,-6 4-4 15,4 1-3-15,-8 1 3 0,-2 1 0 0,-7 6-10 16,0 0 4-16,25 6-1 0,-25-6 0 15,11 11 2-15,-10 0 2 0,1 2 0 16,-2-1-1-16,-2 6-1 0,-1 5-4 0,-3-2-4 16,3 1-5-16,-5 0-23 0,5-1-22 15,-2-2-34-15,3-3-38 0,1 0-40 0,1-3-40 16,0-4-106-16,0-9-215 0,8 11 45 16,-8-11-124-16,16 0 26 0</inkml:trace>
  <inkml:trace contextRef="#ctx0" brushRef="#br0" timeOffset="10365.11">22710 8974 2236 0,'8'-4'41'0,"-8"4"-2"16,7-8 9-16,-7 8 19 0,0 0 27 0,0 0 11 15,0 0 15-15,0 0 19 0,-15 48 5 16,6-24-3-16,-6 0-23 0,-2 6-20 0,2 0-10 16,-4 2-7-16,2-4-14 0,2 2-3 15,0-7-20-15,6-1-23 0,1-3-45 16,1-2-49-16,1-6-49 0,4-1-61 0,2-10-119 15,0 0-209-15,0 0 36 16,0 0-98-16,0 0 110 0</inkml:trace>
  <inkml:trace contextRef="#ctx0" brushRef="#br0" timeOffset="10498.91">22761 8925 2171 0,'3'-22'48'0,"1"-1"27"16,-2 6 20-16,-2-1 11 0,1 4 7 15,-1 1-8-15,0 13-5 0,2-17-15 0,-2 17-15 16,0-13-34-16,0 13-20 0,0 0-37 15,0 0-57-15,0 0-36 0,0 0-38 0,0 0-67 16,0 0-156-16,10 41-80 16,-4-25 20-16,-1 4 293 0</inkml:trace>
  <inkml:trace contextRef="#ctx0" brushRef="#br0" timeOffset="10914.88">23027 9111 1695 0,'0'0'55'0,"6"-15"19"0,-6 15 22 0,0-16 4 15,0 16 0-15,-4-11-2 0,4 11 0 16,-12-13-12-16,12 13 5 0,-14-5-1 16,14 5 21-16,0 0 2 0,-38 20-3 0,21-5-2 15,-1 4-6-15,4 4-6 0,0 1-16 16,-2 2-12-16,5 6-5 0,1-6-5 16,7 0-7-16,1-3-1 0,2-2-6 15,2-5-4-15,4 4-10 0,5-11-6 0,0-4-11 16,4-3-13-16,7-4-13 0,3-7-8 15,5-3-11-15,3-12 4 0,-3 0 3 16,9-10 1-16,-6-3 3 0,5-6 1 0,-5-1 0 16,-3-5 2-16,-2 4 4 0,2-1 7 15,-3 1 9-15,-11 7 4 0,2 3 12 0,-2 2 6 16,-4 11 16-16,-5 2 8 0,0 3-6 16,2 4 0-16,-4-1-6 0,-1 9-9 15,-4 5 4-15,0 0 1 0,0 0 21 0,0 0 10 16,-20 49 3-16,10-17 14 0,-8 5-2 15,4 4 2-15,-4 10-8 0,-3 2-12 0,3 1 7 16,-1-2-11-16,1 3-13 16,2-1-3-16,2-9-21 0,-2-4-40 0,6 4-51 15,-10-8-65-15,4 1-80 0,-3-4-108 16,-4 0-184-16,0-8-15 0,-2-2-244 16,-5-1-256-16</inkml:trace>
  <inkml:trace contextRef="#ctx0" brushRef="#br0" timeOffset="11499.38">13524 10238 2596 0</inkml:trace>
  <inkml:trace contextRef="#ctx0" brushRef="#br0" timeOffset="11581.75">13524 10238 2096 0,'0'0'-70'0,"0"0"21"0,0 0 18 16,0 0-9-16,0 0 3 0,0 0 7 16,0 0-2-16,-18-10 8 0,18 10-19 0,0 0-50 15,-8-7-76-15,8 7-124 0,-9-19-165 16,5 11 229-16,-3-1 58 0</inkml:trace>
  <inkml:trace contextRef="#ctx0" brushRef="#br0" timeOffset="12099.16">13176 9979 905 0,'-9'-13'66'0,"4"3"6"15,5 10 13-15,-4-14-21 0,4 14 13 0,2-14-11 16,-2 14 2-16,0 0 1 0,2-22 2 15,-2 22-5-15,5-17-2 0,-2 9-20 0,-3 8-3 16,2-11-7-16,-2 11-2 0,0 0 0 16,2-17-7-16,-2 17 3 0,0 0-8 15,2-11-15-15,-2 11 13 0,0 0-18 0,0 0 8 16,0-13 5-16,0 13-8 0,0 0-6 16,0 0-8-16,0-15-9 0,0 15-5 0,0 0-5 15,3-15-15-15,-3 15 6 0,6-17-4 16,-4 8 7-16,0-5-15 0,-2 5 15 0,3-6 7 15,-3 2-12-15,2 0 13 0,-2 0-8 16,0-3 23-16,0 7-7 0,0-10 6 16,-4 5 7-16,1-3-3 0,-3 2-4 15,-1-4 3-15,0 2 1 0,-5-4-4 16,1 3 15-16,4 1 0 0,-5 2-11 0,5-4 4 16,-4 4 10-16,2 2-3 0,6-1 11 15,-3 4 6-15,-1-2 1 0,3 5-13 0,4 7 3 16,-1-9 3-16,1 9-2 0,0 0 22 15,0 0-5-15,12-7-6 0,-12 7 12 16,0 0-13-16,19 16-13 0,-9-7 25 0,-3 2-8 16,2 2-21-16,-3-1 25 0,0 8-11 15,-1-1 5-15,2 2 1 0,-5-4-11 16,0 4-2-16,-2-1-1 0,-2 2 2 16,0 5 5-16,-1-3-6 0,-4 4-3 0,-1 4-8 15,-2-8-20-15,-1 5-12 0,-1-1-38 16,0-4-39-16,-3 1-30 0,-2-3-28 0,2 0-25 15,-4 5 1-15,-2-5-98 0,1 1 59 16</inkml:trace>
  <inkml:trace contextRef="#ctx0" brushRef="#br0" timeOffset="13299.35">12695 10193 953 0,'-10'9'38'0,"0"2"18"16,2-3 19-16,8-8 15 0,-11 9 18 15,11-9 3-15,-5 11-10 0,5-11 14 16,0 0-6-16,-7 7 2 0,7-7-19 15,-10 8-10-15,10-8-2 0,-10 8-9 0,10-8-2 16,-9 9-7-16,1-3-9 0,8-6-12 16,-9 9 3-16,9-9-3 0,-11 12-7 15,11-12-3-15,-10 7-3 0,10-7-2 0,0 0-4 16,-7 9 3-16,7-9-5 0,0 0-5 16,-4 12 1-16,4-12-4 0,-2 9 7 0,2-9-3 15,-1 13-8-15,1-4 8 0,0-9-4 16,0 23-9-16,0-10 11 0,-2 2-4 0,-4 4-1 15,5-3 7-15,-6 5-7 16,-2 0 3-16,-2 2-2 0,1 2-1 0,-4-2-2 16,-2-1 1-16,0 5 5 0,-2-5-7 15,0 3 2-15,1-7-2 0,2-3 9 16,2 1 13-16,5-5 11 0,-2-2 21 0,1-1 24 16,9-8 2-16,-9 5-18 0,9-5-7 15,0 0-8-15,0 0-2 0,0 0-5 0,-3-29-4 16,6 12-1-16,-1-2-2 0,5-2-9 15,2 0-2-15,1-1-5 0,0-5-3 0,9 5 4 16,-5-1 5-16,5 1-7 0,2 2-6 16,4 1 0-16,-2 4 9 0,0 1 1 15,9 5 0-15,-4 2 1 0,0 7 2 16,2 0-1-16,1 6-8 0,-3-1 5 16,4 7-7-16,-10 1 4 0,4 3 2 0,-7 1 14 15,-2 2-1-15,-10-1-5 0,-1-1 12 16,-4 2 1-16,-2 2-6 0,-2-4 3 0,-7 3-2 15,-1 3 3-15,-1-4 3 0,-2-4-15 16,1-2 12-16,0-4 4 0,-2-1 5 0,3-7-4 16,11-1 10-16,-19-1-19 0,19 1 5 15,-24-16-10-15,16 6 4 0,1-8-8 16,0 5-5-16,1-4 1 0,4-1-7 0,0 3-16 16,2-1 11-16,2 0-31 15,0-1-18-15,0 2-21 0,2 5-25 0,-1-1-17 16,4 4-27-16,-1 3-21 0,-6 4-18 15,15-6-15-15,-15 6-12 0,0 0-10 0,30 12-5 16,-19-1 0-16,5 2-1 0,-5 2-7 16,2-2 23-16,-2 2 23 0,4 0 18 0,-5 0 29 15,1 0 18-15,-2-4 26 0,1 5 37 16,-3-7 10-16,0 4 33 0,-1-3 7 16,-3 3 32-16,4 0 19 0,-3 0 17 0,-3 2 12 15,1 0 11-15,-2 5 10 0,4-1-1 16,-8-2-4-16,4 3 8 0,-2 1 7 15,-1 2 0-15,-4-1 0 0,4-1-20 16,-1-1 0-16,-1 1-12 0,-1-2-8 0,2-2-11 16,-1-2-5-16,0 0-3 0,2-2-7 15,-1-3-4-15,4-10-9 0,-3 14 1 0,3-14 4 16,0 0-11-16,1 11 5 0,-1-11-15 16,0 0 4-16,0 0-1 0,0 0-1 15,38-20-10-15,-25 8 3 0,2 3-10 0,4-6 14 16,4 1-21-16,-9 0-1 0,9-1 3 15,-7 4 2-15,3-2-11 0,-1 7 8 0,-4-1-2 16,-1 1-8-16,3 0-3 0,-16 6 1 16,17 0 1-16,-17 0 3 0,16 13 0 0,-10-1-4 15,1 5-1-15,-4-1 4 0,-1 4 6 16,-2-2-6-16,0 6 4 0,0-3 10 16,-2-2-4-16,-1 2 5 0,-1-1 0 15,4-5 0-15,-2 0 7 0,1-2 0 16,1-13 9-16,1 19 3 0,-1-19 0 0,0 0-2 15,12 1-8-15,-12-1-2 0,0 0-6 16,30-24 6-16,-15 6 0 0,4 1-3 0,-3-2-1 16,5-7-5-16,4 3 1 0,-5 1-2 15,3-1 9-15,-6 5-1 0,-4 2 5 0,2 7 11 16,-8-4 10-16,4 6-26 16,-1-1 7-16,-1 3 4 0,-9 5 7 0,0 0 14 15,0 0-4-15,20 13 1 0,-20-13 4 16,12 20 1-16,-8-5 12 0,-4-1-13 15,0 4-2-15,-6 1-12 0,3 7-3 0,-7 1-3 16,6-7 0-16,-1 6-11 0,-3-5-17 16,3-1-37-16,-1-3-27 0,2-2-43 0,2-2-21 15,2-13-31-15,8 19-37 0,0-15-39 16,-8-4-28-16,28 0-24 0,-8-4-1 0,3-7-2 16,8-2 11-16</inkml:trace>
  <inkml:trace contextRef="#ctx0" brushRef="#br0" timeOffset="13464.84">13665 11135 2501 0,'25'-14'-33'16,"-5"0"26"-16,-8 4 44 0,0 0 32 0,-3 2 20 15,0 5 7-15,-4-3-5 16,-5 6 1-16,0 0-3 0,0 0 9 0,0 0 7 16,0 0-22-16,0 0 3 0,0 0-8 15,-12 37-12-15,1-21-6 0,2 2-8 0,-1-1-1 16,-1 6-7-16,2-4-11 0,-3 3-30 16,3-3-30-16,2-6-52 0,2 4-52 15,-2-8-70-15,4-3-140 0,3-6-183 0,0 0 58 16,0 0-96-16,0 0 139 0</inkml:trace>
  <inkml:trace contextRef="#ctx0" brushRef="#br0" timeOffset="13597.83">13811 10972 2350 0,'8'-30'131'0,"-3"2"9"0,1 7 13 15,-4 1-4-15,0 3-21 16,-2-1-12-16,0 3-15 0,0 2-17 0,0 13-11 16,0-23-9-16,0 15-27 0,0 8-38 15,0 0-41-15,0 0-57 0,-4-9-67 16,4 9-113-16,0 0-176 0,0 0-18 0,0 0-87 15,7 37 138-15</inkml:trace>
  <inkml:trace contextRef="#ctx0" brushRef="#br0" timeOffset="14014.87">14238 11049 2065 0,'0'0'63'0,"18"-7"15"16,-18 7 14-16,0 0 8 15,3-8 4-15,-3 8 12 0,0 0 9 0,0 0 0 16,0 0 9-16,0 0-5 0,-58 11 3 15,42 3-23-15,-9 3-2 0,1 1 1 0,-3 5-12 16,4 3-8-16,2 0-2 0,2-2-8 16,4-3-6-16,7 6-5 0,1-10 8 0,3-3-5 15,4-14-16-15,5 27-2 0,4-19-11 16,-9-8-9-16,30 5-16 0,-9-9-4 16,8-5-23-16,4-12-12 0,-3-3 2 0,9-8-14 15,0-6 7-15,0-8-6 0,-4-3 6 16,-5-6 0-16,-3-1 7 0,-1-6 3 0,-6 2 10 15,-1 2 11-15,-2 2 13 16,-6 9 15-16,-2 4 16 0,2 9 13 0,-2 8 3 16,-6 3 8-16,1 5 3 0,-2 1-22 15,-1 2-6-15,-1 15-2 0,6-9 15 0,-6 9 5 16,0 0 17-16,0 0 3 0,-7 63-6 16,1-20-9-16,-5 8 2 0,-4 11 1 15,0 2-13-15,-6 3-11 0,2 1-4 0,3-6-2 16,-7 5-8-16,9-3-27 0,-7-4-33 15,3-4-41-15,9-7-59 0,-5-10-81 0,0 1-113 16,1-9-212-16,1-6-22 0,2-11 38 16,-1-4-362-16,11-10-357 0</inkml:trace>
  <inkml:trace contextRef="#ctx0" brushRef="#br0" timeOffset="24397.82">2826 7753 1773 0,'-23'-8'110'0,"6"1"-38"0,-3-3-7 16,1-2-1-16,1-1 1 0,-3-3 14 0,0 2 23 15,1-1-1-15,-1-5 8 0,2 4 18 16,-1 1 0-16,-1 0-8 0,3-2-5 0,-2 2-14 16,1 0-2-16,1 2-28 0,-5-2-8 15,2 2-8-15,0-2-11 0,0 2-18 16,-6 3-22-16,1 1-14 0,1-3-21 0,-8 3-16 15,-5 0-20-15,3 0-40 16,-11-1-27-16,-4-3-18 0,-1-2-14 0,-1 2 11 16,-7 0-29-16,-1-4-15 0,-2-2-69 15,-3 1-180-15,-1-2 47 0,-1 4 332 16</inkml:trace>
  <inkml:trace contextRef="#ctx0" brushRef="#br0" timeOffset="24632.31">4 7879 309 0,'69'73'-107'15</inkml:trace>
  <inkml:trace contextRef="#ctx0" brushRef="#br0" timeOffset="24915.23">647 8953 660 0,'0'0'41'0,"0"19"-6"16,0-19-7-16,0 0 23 0,5 17-10 0,-5-17 13 16,12 22-11-16,-3-9 1 0,-1 1-3 15,1 4 0-15,1-3-6 0,1 2-18 16,1 0 3-16,0-4-5 0,-1 4 2 0,1-2-11 15,-1-2 10-15,-2 2-10 16,-1 0 3-16,5 0-1 0,-4 0-14 0,3 0-10 16,-3 4-5-16,-2-2-21 0,9 3-22 15,-6 3-18-15,3 2-44 0,1-3-87 16,-7-6-192-16,4 5 318 0,-3 0 28 0</inkml:trace>
  <inkml:trace contextRef="#ctx0" brushRef="#br0" timeOffset="25230.56">1575 10185 278 0,'12'15'8'0,"0"-2"-8"15,1-2-5-15,3 3 0 0,6 0 10 16,7 7 0-16,4-1-15 0,6 5-46 15,6-1-141-15,-1-1 186 0,0 2 6 16</inkml:trace>
  <inkml:trace contextRef="#ctx0" brushRef="#br0" timeOffset="25480.06">2709 10835 35 0,'0'0'123'0,"6"8"38"0,-6-8 3 16,0 0-5-16,15 13-60 0,-15-13-13 0,11 10 3 16,-11-10-12-16,16 18-1 0,-9-9-8 15,-7-9-22-15,22 23-15 0,-10-8 6 16,4 4 4-16,1 2-22 0,10-2 2 0,-1 5 10 16,2-2-36-16,6-1-7 0,0-1-9 15,5-3-12-15,-4 2-10 0,1-4-21 16,2-2-11-16,-6-2-56 0,1 1-6 0,-4-5 11 15,-1 1-102-15,-8-3 62 0</inkml:trace>
  <inkml:trace contextRef="#ctx0" brushRef="#br0" timeOffset="26230.39">3439 11222 712 0,'0'0'51'15,"22"6"1"-15,-22-6 20 0,21 3 21 16,-21-3 28-16,19 6-27 0,-19-6 14 0,24 8 10 16,-11-5 2-16,-13-3 0 0,32 4-12 15,-19-2 2-15,-13-2-18 0,32 9-7 0,-17-7 5 16,3 4-8-16,1-1-3 0,1-1-7 15,-2 2-5-15,6 1-9 0,3 0 1 16,-5 1-5-16,5 1 1 0,-4-1-1 0,6 3-14 16,-5-3 3-16,4 0-15 0,6 1-9 15,0 2 4-15,1-4-4 0,-1 1-7 16,2 1 6-16,2 1-1 0,-3-6-1 0,1 7-4 16,-6-8 4-16,1-3-6 15,1 6-2-15,-2-2 0 0,6-4-3 0,-4 0 6 16,6-4-10-16,-1 4-1 0,2 0 5 15,4-2 3-15,-5-2-3 0,3 3 0 16,-2-1 2-16,0-2-2 0,3 4 4 0,-1 4-5 16,1-8 1-16,1 2 3 0,0 4 3 15,4-2 10-15,-4 4 1 0,4-1-8 0,-1 3 2 16,2-2-5-16,-4-3 0 0,13 5 1 16,-15-2 0-16,8 2 1 0,2 2-3 15,-2-3-5-15,-2-5 3 0,1 5-2 0,4 3 0 16,-5-4-6-16,8 1 4 0,-9 1 4 15,-2-2-5-15,1 5 0 0,0-1 2 16,-3 1-7-16,-2 0 6 0,1 1-5 16,-3-1 1-16,0-1 5 0,-2 1-6 0,7 2 1 15,-5-3 1-15,3-1-1 0,-3 3 3 16,-2 3-1-16,6-6-2 0,-1 4-2 16,-1-1 2-16,0-2 2 0,2 1 2 0,-2 2 1 15,3-4-2-15,0 1-2 0,-1-1-1 16,5 1 0-16,-4 3 4 0,7-1-7 15,-8-3 6-15,-1-2-2 0,0 3-2 0,-2-3 3 16,0-1-2-16,-9 0 0 0,5 0 1 16,-4 0 2-16,-2-3-4 0,0 5 1 15,-2-6 2-15,2 2 0 0,0 2 1 16,0-8 1-16,0 8-1 0,0-2 0 0,4-2 4 16,-2 0 0-16,-2 2 24 0,9 1 6 15,-9-1 8-15,2 4 14 0,0-2 8 16,-2 0 3-16,0 1 4 0,-2-3 13 0,-5 0-13 15,-4 2 0-15,4-3 11 0,-2 1-9 16,-21-2-6-16,28 6 11 0,-28-6-1 0,22 0 14 16,-22 0-8-16,19 2 2 0,-19-2-4 15,0 0-10-15,21 3-1 0,-21-3-11 16,0 0-6-16,0 0-6 0,25 2-3 0,-25-2-10 16,14 6-3-16,-14-6-28 0,0 0-30 15,29 2-55-15,-19-2-46 0,-10 0-52 16,29 0-64-16,-12-2-57 0,-1-2-193 15,3 4-8-15,1-4-20 0,-4-1-210 0,7-1-219 16</inkml:trace>
  <inkml:trace contextRef="#ctx0" brushRef="#br0" timeOffset="30013.58">14100 1230 2935 0,'13'-54'-153'16,"2"-3"14"-16,4-2 37 0,-2-11 18 0,7-1 12 16,-2-4 23-16,6 4 7 0,-5-1-1 15,4 7 6-15,-3-3 6 0,3 8 4 0,-4 4-4 16,2 2 0-16,-3 3-10 0,1 0-4 16,-3 14-16-16,-2-3-16 0,3 5-13 15,-7 3 8-15,1 0 7 0,0 7 6 0,0 5 10 16,-4-5 12-16,0 7 5 0,7 1-3 15,-7 3 9-15,-4 4 12 0,3-2 26 0,1 7 30 16,-11 5 19-16,11-7 40 16,-11 7 18-16,0 0 23 0,0 0 6 0,21 12-9 15,-21-12-2-15,9 22 0 0,-6-8 4 16,4 1 1-16,-4 5 3 0,-1-3 7 16,2 10-7-16,-1-5-4 0,-1 6-2 0,4 2-25 15,-5-2-17-15,3 8-12 0,1-2-4 16,-2 2-6-16,-1 1-8 0,0-1-13 0,0-2-20 15,0-1-33-15,1-8-41 0,1 3-50 16,-2-4-57-16,1-3-50 0,4-7-104 16,-2 5-150-16,4-7 10 0,0 1-96 15,0-2 168-15</inkml:trace>
  <inkml:trace contextRef="#ctx0" brushRef="#br0" timeOffset="30480.73">14855 688 2094 0,'0'0'100'0,"0"0"22"0,0 0 22 0,0 0 14 16,0 0 24-16,0 0 13 15,0 0 30-15,0 0-7 0,0 0 11 0,0 0 24 16,0 0 21-16,-11 28 9 0,11-28 7 15,0 0 6-15,0 17-13 0,0-17-9 0,0 0-29 16,-1 20 5-16,1-20-10 0,-6 27-15 16,6-10-4-16,-2 0-12 0,-1 0-3 15,-4 5-11-15,4 6-41 0,-1 0-97 0,0 8-2 16,1-2 0-16,-3 2 2 0,1 5-2 16,-2 4-2-16,0 0-3 0,2 3-1 0,-4-3-9 15,2 4-2-15,-4 2-1 0,0-4 0 16,3-2-5-16,1 4-21 0,0-3-11 15,-1 3 0-15,-2-8 0 0,5 3 0 16,-2-9 0-16,1-7 0 0,3-1 0 16,-3-9 0-16,3 3 0 0,0-2 0 0,1-10 0 15,-2-1 0-15,4-8 0 0,0 0 0 16,-11 7 0-16,11-7 0 0,0 0 0 0,-17-24 0 16,12 5-90-16,-1-2-29 0,4-3-19 15,2-2-9-15,0-5-30 0,6-4-343 0,-3-9-24 16,5-2-114-16,0-1-31 0,1 0 29 15,4-2-528-15,0 4-1044 0</inkml:trace>
  <inkml:trace contextRef="#ctx0" brushRef="#br0" timeOffset="32798.57">14818 889 3948 0,'0'0'14'16,"0"0"28"-16,4-17 29 0,-4 17 35 0,0 0 33 15,0 0 19-15,0 0 8 0,0 0 11 16,8-17 9-16,-8 17 10 0,0 0 6 15,0 0-10-15,0 0-11 0,0 0-13 0,22-2-3 16,-22 2 6-16,0 0-22 0,28 2-2 16,-28-2-6-16,26 8-7 0,-26-8-16 0,34 4-7 15,-20-3-10-15,7 3-1 0,-1-2-11 16,-2 3-9-16,3-3 4 0,0 4-50 16,3-4-11-16,-4 0-1 0,6 1-2 15,5 1 0-15,-5-4 1 0,4 0-2 16,4 4-2-16,-3-4 1 0,10 0-3 0,3 2-2 15,1 2 1-15,-3-3-1 0,2-1 2 16,2 3 5-16,-2 2 3 0,5 0-1 0,1-2-1 16,7 2 1-16,-8-3 1 0,9 2-2 15,6-1-1-15,-4 3-3 0,4-4-1 16,-1 4-1-16,5-5-1 0,1 7-1 0,3-4-1 16,2 1-1-16,1-1 0 0,-2 4 0 15,4-1 3-15,-3-2 3 0,2 3-2 16,1-3 2-16,-2 3 1 0,1-4 0 15,2 5-18-15,1-7 0 0,-6 4 0 0,5 1 0 16,-3-1 0-16,2-3 0 0,-4 5 0 16,4-2 0-16,-3 0 0 0,-9 1 0 15,6-3 0-15,-4 1 0 0,-1 1 0 0,-6 0 0 16,5 1 0-16,-3-1 0 0,8-1 0 16,-4 3 0-16,1-3 0 0,0 3 0 0,7-1 0 15,3 1 0-15,-2 4 0 0,9-3 0 16,18 4 0-16,-1 0 0 0,-2 4 0 15,2-4 0-15,6 5 0 0,-4-1 0 0,1-1 0 16,0 2 0-16,-4 3 0 0,1-4 0 16,2-3 0-16,4 2 0 0,0 4 0 0,3-1 0 15,5-2 0-15,-1 2 0 16,3-3 0-16,2 4 0 0,-4 2 0 0,5-7 0 16,-2 2 0-16,0 7 0 0,-1-7 0 15,-3 2 0-15,0-5 0 0,-6 2 0 0,3 3 0 16,-1-2 0-16,-6-3 0 0,1-1 0 15,0 5 0-15,-2-4 0 0,3 3 0 16,-2-2 0-16,-4 2 0 0,3 2 0 0,-4-2 0 16,4-4 0-16,-5 4 0 0,-5 2 0 15,6-1 0-15,-6-1 0 0,5 2 0 0,-3-1 0 16,-1 1 0-16,0-3 0 0,1-2 0 16,1 3 0-16,-4 2 0 0,5-4 0 0,-7 6 0 15,-15-4 0-15,-4-6 0 16,-1 4 0-16,-5-6 0 0,-7 2 0 0,-1-2 0 15,-15 3 0-15,-3-8 0 0,-9 1 0 16,-5 1 0-16,0-1 0 0,-4-2 0 16,0-2 0-16,-1 3 0 0,-3-4 0 0,-3 2 0 15,7-2 0-15,-3-2 0 0,-18 2 0 16,32 0 0-16,-20-4 0 0,6 4 0 0,-2 0 0 16,-1-7 0-16,4 5 0 0,0 2 0 15,-1-6 0-15,3 5 0 0,7-3 0 0,-2 0 0 16,3 0 0-16,2 3 0 15,-1-6 0-15,4 6 0 0,-4 1 0 0,2 0 0 0,-9-2 0 16,-1 2 0-16,-3-2 0 16,-5 2 0-16,-14 0 0 0,28-4 0 0,-28 4 0 15,18 4 0-15,-18-4 0 0,19 4 0 16,-19-4 0-16,7 9 0 0,-3 3 0 16,-2-3 0-16,-2 6 0 0,0 6 0 0,-2 4 0 15,0 0 0-15,-4 9 0 0,-4 9 0 16,1 2 0-16,-2 2 0 0,-4 9 0 0,0 1 0 15,-2-3 0-15,-1 0 0 0,-1 3 0 16,2-5 0-16,2-9 0 0,1-2 0 0,0-5 0 16,3 1 0-16,1-4 0 15,-1-6 0-15,4-4 0 0,-3-6 0 0,6 2 0 16,-1-5 0-16,-1-2 0 0,6-12 0 16,-7 19 0-16,7-19 0 0,-8 14 0 0,8-14 0 15,-6 13 0-15,4-5 0 0,2-8 0 16,0 0 0-16,-9 10 0 0,9-10 0 15,0 0 0-15,-9 3 0 0,9-3 0 0,0 0 0 16,-21-3 0-16,21 3 0 0,-23 0 0 16,23 0 0-16,-35 0 0 0,12 0 0 0,3-2 0 15,-1 2 0-15,-1 0 0 0,-3-2 0 16,1-2 0-16,0 4 0 0,1-2 0 0,-7 2 0 16,7 0 0-16,0-2 0 15,2-4 0-15,-6 5 0 0,3-3 0 0,-6 2 0 16,1-1 0-16,1-5 0 0,1 6 0 15,-3-4 0-15,0 5 0 0,2-2 0 16,-6-4 0-16,4 7 0 0,2-4 0 0,-2 3 0 16,2-3 0-16,-1 4 0 0,-8 0 0 15,-3 0 0-15,-3 0 0 0,2 0 0 0,-4 0 0 16,0-2 0-16,2 2 0 0,-4 0 0 16,0 0 0-16,1 0 0 0,-2-2 0 0,4-2 0 15,-4 3 0-15,4-2 0 0,-4-2 0 16,4 3 0-16,-3-5 0 0,-2 1 0 0,4 0 0 15,-2-1 0-15,0-1 0 16,3 7 0-16,0-7 0 0,-1-1 0 0,0 5 0 16,0-2 0-16,3 2 0 0,-2-1 0 15,-1-3 0-15,2 4 0 0,-2-3 0 16,-4 5 0-16,1-3 0 0,0 2 0 0,0 2 0 16,1-3 0-16,-1 2 0 0,0-1 0 15,-1 0 0-15,3 2 0 0,-2-3 0 0,4 4 0 16,-2-2 0-16,5 0 0 0,2-4 0 15,-4 6 0-15,3-1 0 0,1-5 0 0,0 4 0 16,-4 2 0-16,5-5 0 0,-4 1 0 16,1 2 0-16,-1-5 0 0,1 4 0 0,-3-2 0 15,1 3 0-15,0-4 0 0,-2 4 0 16,1-7 0-16,2 7 0 0,-1-5 0 16,-1 5 0-16,3-5 0 0,2 3 0 15,-3 0 0-15,3-2 0 0,-2 1 0 16,1 5 0-16,-1-2 0 0,4-4 0 0,-4 4 0 15,3-4 0-15,1 5 0 0,5-3 0 16,-7-1 0-16,9 2 0 0,0 3 0 0,-4 0 0 16,0-1 0-16,2 1 0 0,-10-6 0 15,5 6 0-15,-2-6 0 0,-3 5 0 0,-1-2 0 16,-1 2 0-16,-3 1 0 0,4-6 0 16,-6 2 0-16,2-1 0 0,-4 3 0 0,2-4 0 15,3 2 0-15,-3 0 0 16,-8-3 0-16,2 4 0 0,6-1 0 0,-10-4 0 15,5 1 0-15,0-2 0 0,7 5 0 16,-1-4 0-16,-3-1 0 0,-6 1 0 16,15-3 0-16,-4 2 0 0,-5 0 0 0,8-3 0 15,-8-3 0-15,9 6 0 0,-9-4 0 16,1 0 0-16,4 3 0 0,-6-1 0 0,10-3 0 16,-2 7 0-16,0-4 0 0,1 2 0 15,1-1 0-15,-4 2 0 0,5 1 0 0,-2 0 0 16,-2-1 0-16,-2 0 0 0,4 3 0 15,-2-1 0-15,2-3 0 0,-2 4 0 16,0-2 0-16,4 1 0 0,-7 3 0 16,4-4 0-16,-11-1 0 0,9 1 0 0,-7 1 0 15,4-1 0-15,4 0 0 0,-9-5 0 16,-3 6 0-16,3-5 0 0,2 0 0 16,-3 2 0-16,-3 1 0 0,2-5 0 0,-1 2 0 15,4-2 0-15,-6 5 0 0,5-7 0 16,1 4 0-16,-1 1 0 0,0-1 0 0,3-4 0 15,6 8 0-15,5-3 0 0,5 5 0 16,-3-5 0-16,-1 1 0 0,6 1 0 16,3-1 0-16,3 3 0 0,-1 1 0 0,5-3 0 15,-3 4 0-15,6-1 0 0,1 1 0 16,4 0 0-16,-2-1 0 0,2-1 0 16,-2 6 0-16,0-7 0 0,2 5 0 0,1 0 0 15,-4-4 0-15,1 5 0 0,1-3 0 16,-3 2 0-16,0-5 0 0,-7 3 0 0,0-4 0 15,-1 6 0-15,-5 0 0 0,-3-3 0 16,-6-3 0-16,4 6 0 0,-2-7 0 16,-2 5 0-16,1-1 0 0,3-3 0 0,-2 6 0 15,2-5 0-15,-2 1 0 0,0 2 0 16,4-1 0-16,-2-1 0 0,-4 0 0 0,2 1 0 16,-2 1 0-16,2 0 0 0,-3-4 0 15,5 7 0-15,7-5 0 0,-2 4 0 16,11 1 0-16,0-5 0 0,3 2 0 15,-2 2 0-15,8 0 0 0,-2-2 0 0,14 4 0 16,-23-7 0-16,23 7 0 0,-15 0 0 16,15 0 0-16,-20-2 0 0,20 2 0 0,-23-8 0 15,10 3 0-15,0 0 0 0,2-3-52 16,-7 1-137-16,-3-9-56 0,0 3-277 16,-13-3-259-16,-13-7-996 0,-7-3-1819 0</inkml:trace>
  <inkml:trace contextRef="#ctx0" brushRef="#br0" timeOffset="33464.11">10879 576 5266 0,'0'0'-109'16,"0"0"37"-16,10-17 37 0,-10 17 48 15,0 0 39-15,0 0 29 0,0 0 42 16,0 0 21-16,27 1 3 0,-27-1-3 16,0 0-4-16,40 12-12 0,-26-5-9 0,-2-3-17 15,-12-4-6-15,30 13-2 0,-13-7-18 16,-2 1-30-16,0-1-32 0,-15-6-52 0,21 11-58 16,-10-1-70-16,-1-3-62 0,-1-5-73 15,0 7-93-15,-9-9-177 0,11 8-50 16,-11-8 60-16,6 11-431 0,-6-11-580 0</inkml:trace>
  <inkml:trace contextRef="#ctx0" brushRef="#br0" timeOffset="33713.96">11131 863 3079 0,'0'0'-21'0,"0"20"41"16,0-9 42-16,0-11 20 0,3 23 15 15,-3-4 20-15,0-2 21 0,2-3 10 16,-2 7 15-16,0-1 13 0,-2 3-1 0,2-1-5 16,-6-1-9-16,2 6-15 0,1-9-21 15,-5 9-5-15,5-6-13 0,-3-1-14 0,-4-3-26 16,7-2-41-16,-3 2-42 0,1-6-55 16,1 0-85-16,4-11-106 15,-6 9-113-15,6-9-201 0,0 0 46 0,0 0 2 16,0 0-212-16,0 0-228 0</inkml:trace>
  <inkml:trace contextRef="#ctx0" brushRef="#br0" timeOffset="33864.26">11391 1082 2968 0,'14'-4'188'0,"-14"4"4"16,28-5 12-16,-12-1 20 0,-16 6 1 0,28-2-3 16,-10-2-14-16,-18 4-24 0,30-1-13 15,-10 1-13-15,-20 0-25 0,33 0-31 0,-14-4-45 16,1 1-63-16,5 3-74 0,-1-3-101 15,5-1-121-15,2-5-156 0,5-4-112 16,-4 0 40-16,5 3-336 0,0-1-348 16</inkml:trace>
  <inkml:trace contextRef="#ctx0" brushRef="#br0" timeOffset="34031.05">12202 867 3279 0,'12'-7'208'0,"-3"0"21"16,-9 7 30-16,0 0 14 0,0 0 3 0,21-7-18 15,-21 7-8-15,0 0 9 0,0 0-16 16,0 0-44-16,4 35-19 0,-8-14-12 15,1 3-28-15,-2 12-6 0,1 0-31 0,-1 12-35 16,1-3-50-16,2 4-70 0,1 2-83 16,2-3-116-16,3 7-150 0,0-6-295 15,1-1 36-15,2 1 70 0,5-2-438 0,-3 0-674 16</inkml:trace>
  <inkml:trace contextRef="#ctx0" brushRef="#br0" timeOffset="34914.01">14107 3673 3318 0,'0'0'-13'0,"0"0"18"16,0 0 28-16,-12-7 23 0,12 7 14 15,0 0 8-15,0 0 36 0,0 0 27 0,0 0 15 16,0 0 9-16,0 0 11 0,0 0 8 16,0 0-7-16,0 0-5 0,0 0-9 0,0 0-10 15,0 0-5-15,0 0-12 0,3 43-14 16,-3-43-19-16,2 15-10 0,-2-15-12 16,4 26-7-16,-4-26-8 0,0 24-5 15,0-11-7-15,0 4-2 0,0-17-3 16,-4 36 1-16,2-17 0 0,1-2 3 0,1 1-1 15,-4 3-3-15,-1-4-7 0,3 4 0 16,-1-4-1-16,1 3 3 0,-2 1-7 0,1 0-4 16,-1-3-1-16,1 1-4 0,1-1-5 15,0-1-1-15,0 4-1 0,-3-2 2 16,4-4-6-16,-1 2-1 0,-2 0-2 0,1-2 2 16,-1 2-3-16,4-17 3 0,-6 28-6 15,5-19 0-15,1-9 0 0,-4 24-8 0,4-24 2 16,-2 17-8-16,2-17-8 0,-3 17-8 15,3-17-10-15,0 0-12 0,-1 17-24 16,1-17-18-16,0 0-34 0,0 0-25 0,1 13-30 16,-1-13-42-16,0 0-32 15,0 0-44-15,0 0-93 0,27-26-67 0,-19 11-110 16,-1-2 0-16,4-2-421 0,5-1-562 16</inkml:trace>
  <inkml:trace contextRef="#ctx0" brushRef="#br0" timeOffset="37364.29">14327 3804 3325 0,'0'0'85'0,"0"0"30"0,0 0 32 0,3-18 31 15,-3 18 16-15,0 0 0 0,0 0 3 16,0 0-7-16,7-17-11 0,-7 17-12 16,0 0-13-16,11-9-11 0,-11 9-13 0,21-6-5 15,-21 6-16-15,21-4-2 0,-21 4 8 16,30-6 1-16,-10 4 3 0,-20 2-4 0,35-3 0 15,-10 6-4-15,-7-6-3 0,4 3 0 16,-22 0-9-16,46 0-5 0,-26 0-8 16,5 0-11-16,-3-2-1 0,1-3-2 0,-1 5-6 15,4-8 5-15,1 6-6 0,-3-5 3 16,6 3-3-16,-2-4 1 0,1 3-40 0,3 1-2 16,-1-2 3-16,7 2 2 15,1 0 4-15,6 3 0 0,2 1-1 0,2 0-1 16,13 5-4-16,-4-3-2 0,6 2-3 15,-1 4-3-15,3 3-2 0,1 0-1 0,2 1-2 16,0-2 1-16,3 5-4 0,-4 1 0 16,1-2 0-16,3 1-2 0,-3 1 0 15,0-3-1-15,-4 2 1 0,3-2-1 0,-2 0 2 16,-2-4 1-16,0 3-2 0,-6-3 1 16,5-2-2-16,-2 5 0 0,-1-8-1 0,-5 3-1 15,1-1 0-15,3-1-1 0,-8-5 0 16,7 8 0-16,-8-6 0 0,6 3-2 0,2-1-1 15,-7 0 1-15,-1-3 0 0,7 5-2 16,5 0 2-16,0-6 0 0,-4 7-2 16,4-3 1-16,0 3-1 0,5-1-1 15,-2 6 1-15,7-5-1 0,-3 3 1 16,4 2-1-16,5 1 0 0,-2 3 0 0,16 1 0 16,-17 1 0-16,4-4 0 0,0 0-1 15,-6 3 1-15,2 2 0 0,1-2-1 0,2-2 1 16,7 10 0-16,-13-9-1 0,3 5 1 15,-8-1-1-15,18 9 0 0,-14-11 2 0,1 5-2 16,-3-5 1-16,0 3 0 0,-4-1 0 16,4-3 0-16,-6 2 0 0,3-4 0 15,-4 0 0-15,0 0-1 0,-1-2 0 16,0 0 0-16,2-1 0 0,-3 1 1 16,2-2-1-16,0 1 3 0,2-3-1 0,1 0-2 15,1 4 1-15,1 1-1 0,5-5 1 16,1 0 0-16,1 2 0 0,7 2-1 0,-2-3 1 15,15 9 0-15,5-4-2 0,-1-1 1 16,1 3 0-16,0 2 1 0,1 3 0 0,-3-1 0 16,3 2 0-16,-3-1 0 0,-5-1-1 15,-2 2 2-15,-16-5-2 0,0 3 1 16,-5-4 0-16,-3 0 0 0,-3 0 0 0,-1-3 1 16,-7 1 3-16,-4-3 0 15,-10-3 2-15,-2 4 0 0,-3-5-1 0,-7-1 2 16,-6 1-1-16,4-3-1 0,-8-1 2 15,1 1-2-15,1 2-1 0,0-7-1 0,-3 7 1 16,1-5-2-16,-2 3 1 0,3-3-1 16,7 6-2-16,1-1 0 0,5 4 0 0,6 1 0 15,11 5 0-15,8 2 0 0,0-1 0 16,2 3 0-16,4-1 0 0,-2 3 0 16,1-2 0-16,5 3 0 0,-5 0 0 0,3-1 0 15,-4-1 0-15,-2 1 0 16,-4-3 0-16,-5-1 0 0,-10-4 0 0,-4-6 0 15,-5 3 0-15,-7-6 0 0,-4-1 0 0,-7 0 0 16,2 2 0-16,-16-7 0 0,22 5 0 16,-22-5 0-16,15 7 0 0,-15-7 0 15,0 0 0-15,21 4 0 0,-21-4 0 0,0 0 0 16,15 6 0-16,-15-6 0 0,0 0 0 16,0 0 0-16,15 9 0 0,-15-9 0 15,6 15 0-15,-6-15 0 0,1 26 0 0,-1-5 0 16,-1 3 0-16,-3 8 0 0,-1 0 0 15,-6 9 0-15,4-3 0 0,-8 3 0 0,2 0 0 16,-3 4 0-16,2-4 0 0,-3 3 0 16,4-3 0-16,-8-2 0 0,5 2 0 15,-4-3 0-15,4 0 0 0,1-7 0 16,2 0 0-16,-1-5 0 0,3-4 0 0,2-3 0 16,-3-2 0-16,7-2 0 0,-1-2 0 15,-3 0 0-15,5-5 0 0,0-1 0 0,4-7 0 16,-5 15 0-16,5-15 0 0,-9 10 0 15,9-10 0-15,-8 9 0 0,8-9 0 16,0 0 0-16,-8 9 0 0,8-9 0 0,0 0 0 16,-13 4 0-16,13-4 0 0,0 0 0 15,-19 0 0-15,19 0 0 0,-18 0 0 0,18 0 0 16,-26 0 0-16,7 0 0 16,2 0 0-16,-4-2 0 0,-1 2 0 0,-2 0 0 15,-2 0 0-15,-1-2 0 0,1 2 0 16,-2 0 0-16,-2 0 0 0,3 0 0 0,-3 0 0 15,6-1 0-15,-7 1 0 0,4 0 0 16,3-4 0-16,-1 2 0 0,-1 0 0 0,1 2 0 16,3-4 0-16,0 4 0 0,-3 0 0 15,2 0 0-15,3-1 0 0,-1 1 0 0,-3 0 0 16,2 0 0-16,-3 0 0 0,-5-4 0 16,-10 1 0-16,-1 2 0 0,-5-5 0 0,-3 0 0 15,-8-1 0-15,3-1 0 0,-2 1 0 16,-2-3 0-16,4 3 0 0,-5-6 0 15,-1 6 0-15,-2-5 0 0,2 3 0 16,0-2 0-16,4 1 0 0,-1-5 0 0,0 4 0 16,-1 2 0-16,5-1 0 0,-3-1 0 15,4 0 0-15,-3-2 0 0,10 4 0 16,-3-5 0-16,6 7 0 0,-1-4 0 0,4 3 0 16,-1 0 0-16,1 1 0 0,0-1 0 15,0-3 0-15,-2 4 0 0,-1 3 0 0,1-5 0 16,-14-1 0-16,2 1 0 0,1-8 0 15,-4 9 0-15,2-1 0 0,-3 0 0 0,-1-4 0 16,0-1 0-16,-8 1 0 16,8 0 0-16,-8 4 0 0,3-4 0 0,1 3 0 15,-4-5 0-15,8 2 0 0,-6 0 0 16,3 0 0-16,1-2 0 0,-4 4 0 0,4-4 0 16,-4 2 0-16,2-4 0 0,-1 5 0 15,1-4 0-15,0 3 0 0,-2-1 0 0,4 3 0 16,-2-2 0-16,0 2 0 0,1-2 0 15,-1 1 0-15,5 1 0 0,3-1 0 0,-3 3 0 16,4-2 0-16,5 4 0 0,-5-3 0 16,7 2 0-16,1 3 0 0,-7-4 0 15,-6-2 0-15,3 1 0 0,8 4 0 0,-7-1 0 16,-1 0 0-16,8-1 0 0,-10 0 0 16,2 1 0-16,1-2 0 0,-7 5 0 0,1-5 0 15,4 3 0-15,0-5 0 16,-4 3 0-16,8 4 0 0,-8-3 0 0,1-5 0 15,1 5 0-15,-2-2 0 0,-2-3 0 16,4 5 0-16,-4-3 0 0,0 3 0 0,4-4 0 16,-4 5 0-16,2-3 0 0,0 3 0 15,0-1 0-15,5 3 0 0,-4-5 0 0,-2 1 0 16,2 0 0-16,5 1 0 0,-5 0 0 16,5-1 0-16,-2 1 0 0,2-3 0 0,-4 3 0 15,1-4 0-15,1 1 0 0,-3-1 0 16,-1 2 0-16,7-3 0 0,-2 3 0 0,-1-2 0 15,-1 2 0-15,3 1 0 0,-3-1 0 16,-2-3 0-16,5 5 0 0,1-2 0 16,8 1 0-16,2-1 0 0,-2-1 0 15,0 6 0-15,-5-9 0 0,-3 2 0 0,-2 0 0 16,5-1 0-16,-3-1 0 0,1 4 0 16,5-2 0-16,4 3 0 0,-4-1 0 15,3 1 0-15,2 3 0 0,1-3 0 0,4 1 0 16,-4 1 0-16,11 2 0 0,4-2 0 15,-4 1 0-15,8-1 0 0,-1 4 0 0,6-3 0 16,-1 3 0-16,2 0 0 0,0 0 0 16,2-2 0-16,14 4 0 0,-23-5 0 15,7 3 0-15,16 2 0 0,-21-6 0 16,9 6 0-16,12 0 0 0,-23-1 0 0,10-3 0 16,13 4 0-16,-28-2 0 0,17 0 0 15,11 2 0-15,-23 0 0 0,23 0 0 0,-22-4 0 16,7 2 0-16,15 2 0 0,-30 0 0 15,11-3 0-15,-4-3 0 0,-3 2 0 0,0-1 0 16,-8-4 0-16,2 6 0 0,2-6 0 16,-4-2 0-16,4 3 0 0,5 1 0 0,-2 0 0 15,3 0 0-15,3 0 0 0,1 1 0 16,4 5 0-16,5-2 0 0,-6-2 0 0,8 3 0 16,9 2 0-16,-17-9 0 0,11 7 0 15,6 2 0-15,-14-6 0 0,14 6 0 16,-10-1 0-16,10 1 0 0,0 0 0 15,-11-16 0-15,11 16 0 0,-7-11 0 0,7 11 0 16,-6-11 0-16,3 0 0 0,3 11 0 16,-2-29 0-16,2 9 0 0,0 2 0 15,2-14 0-15,3 3 0 0,-1-7 0 0,5-6 0 16,-4-9 0-16,0 0 0 0,9-8 0 16,-1-6 0-16,-6 17 0 0,5-3 0 0,-5 1 0 15,1 2 0-15,0 6 0 0,-6 6 0 16,-1 4-30-16,-9-2-172 0,-5 2-48 15,-4 1-282-15,-6 3-251 0,-13-1-992 16,-9 5-1815-16</inkml:trace>
  <inkml:trace contextRef="#ctx0" brushRef="#br0" timeOffset="37747.05">11642 3647 5569 0,'0'0'-22'0,"0"0"35"16,13-8 28-16,-13 8 25 0,0 0 24 0,0 0 18 16,0 0 6-16,45 12-9 0,-30-7-9 15,-15-5-11-15,24 10-9 0,-8-3-21 16,-4-1-40-16,-12-6-69 0,25 11-87 15,-18-5-105-15,2 1-124 0,-9-7-325 0,5 12 48 16,-5-12 67-16,0 0-430 0,-16 24-629 16</inkml:trace>
  <inkml:trace contextRef="#ctx0" brushRef="#br0" timeOffset="37946.4">11663 4015 3917 0,'-2'18'163'0,"2"-1"38"0,-2-1 37 16,2-16 29-16,-4 31 17 0,4-14 21 15,0 0 6-15,0 3-23 0,0 1-2 16,-2 3-20-16,0 2-16 0,-2 3-30 16,1-7-16-16,-5 8-23 0,3-1-22 0,-3-5-111 15,0-2-21-15,-1-3-17 0,4-1-25 16,1-2-26-16,0-1-151 0,-2-8-158 0,4 0-158 16,2-7-205-16,0 0 12 0,0 0 52 15,0 0-540-15,0 0-1049 0</inkml:trace>
  <inkml:trace contextRef="#ctx0" brushRef="#br0" timeOffset="38879.44">19020 5257 3535 0,'0'-16'-136'0,"0"16"21"15,0 0 12-15,6-8 9 0,-6 8 26 16,0 0 5-16,0 0 8 0,9-9-1 0,-9 9 9 16,0 0 6-16,0 0-3 0,17 0 3 15,-17 0-6-15,0 0 4 0,18 0-6 16,-18 0 1-16,0 0 2 0,0 0 12 0,23 0 8 16,-23 0 0-16,0 0 7 15,16-8-2-15,-16 8 3 0,12-1 8 0,-12 1-3 16,11-10 22-16,-11 10 5 0,6-8 23 15,-6 8 14-15,10-5 21 0,-10 5 6 0,0 0 6 16,11-12 12-16,-11 12-4 0,9-10 7 16,-9 10-4-16,13-6-1 0,-9 0-9 15,-4 6-6-15,15-11-21 0,-9 7-2 0,-6 4-6 16,13-11-6-16,-8 4-1 0,-5 7-4 16,12-10-6-16,-12 10-7 0,7-11-3 0,-7 11 1 15,8-4-13-15,-8 4-22 0,0 0-19 16,9-7-18-16,-9 7-20 0,0 0-26 15,0 0-26-15,0 0-48 0,0 0-43 16,0 0-52-16,0 0-72 0,0 0-73 16,0 0-129-16,0 0 195 0</inkml:trace>
  <inkml:trace contextRef="#ctx0" brushRef="#br0" timeOffset="39679.76">18989 5532 1892 0,'-16'5'72'0,"3"3"34"0,3-3 26 0,-2 1 21 15,-4-5 12-15,5 5 12 16,11-6 13-16,-26 4 1 0,26-4 16 0,-25 6-8 16,25-6-1-16,-22 1 9 0,22-1 10 15,-19 4 11-15,19-4-1 0,0 0-3 0,-32-9-12 16,22 5-10-16,10 4-7 0,-23-15-17 15,12 6-30-15,-3 0-11 0,2-1-19 16,-2-3-5-16,-1 0-3 0,2-3-7 0,0 3 0 16,4-2 0-16,-5-2 1 0,0-1-9 15,2 1 22-15,4 2-20 0,-2-6-9 0,0 1 14 16,0 1-17-16,3-2 1 16,2-3-5-16,-1 3-1 0,0-5 1 0,-3 2-39 15,0-5-17-15,3 2 0 0,0 4 4 16,2-3 2-16,1 2-2 0,-1-5 0 0,0 6-1 15,4-4 1-15,-1 0-3 0,2 3-2 16,-1-4-1-16,4 0-3 0,-2-3 0 16,7 2-1-16,-6-3 0 0,4 3-2 0,4 2 0 15,0-4-3-15,-1 3 0 0,-1 6-1 16,2-4 0-16,2-2-2 0,0 9 0 0,3-6 0 16,-2 5-2-16,2-2 1 0,-4 5-2 15,6-4-1-15,-7 7 2 0,-1 1-3 0,2 2 0 16,3 2 0-16,-5-3-1 15,3 6 0-15,-1-1 0 0,0 0 1 0,1 1-1 16,4 1 0-16,-2 3 2 0,4-3 1 16,-3 5 0-16,-16 0 0 0,42-3-2 15,-22 3-6-15,5 0 0 0,-3 3 0 0,5-3 0 16,-4 0 0-16,0 5 0 0,-2-3 0 16,7 5 0-16,-5-3 0 0,-1 3 0 0,-1 0 0 15,0-1 0-15,-5 2 0 0,9 2 0 16,-4 4 0-16,0-1 0 0,4 7 0 15,3 2 0-15,-1-3 0 0,-5 5 0 0,8 1 0 16,-6 1 0-16,6 2 0 0,0 0 0 16,-4 0 0-16,4 1 0 0,4 6 0 15,-4 2 0-15,-9-3 0 0,-2 1 0 16,1-1 0-16,-4 6 0 0,-4 1 0 0,0-5 0 16,-3 7 0-16,-5-7 0 0,-4 1 0 15,-2-1 0-15,-7 3 0 0,-8 8 0 0,2-8 0 16,-11 8 0-16,-6 0 0 0,-6-4 0 15,-7-1 0-15,-1-3 0 0,-9-3 0 0,-1-1 0 16,-1-1 0-16,3-2 0 0,-6-5 0 16,3 4 0-16,2-7 0 0,0-5 0 15,-3 0 0-15,3-10 0 0,-3-1 0 0,8-8-125 16,-12-16-90-16,2 5-69 0,-5-13-500 16,-7-19 46-16,-1-10-948 0,2-14-1644 15</inkml:trace>
  <inkml:trace contextRef="#ctx0" brushRef="#br0" timeOffset="40314.76">16638 1532 4767 0,'0'0'-173'0,"0"0"30"0,0 0 26 15,0 0 17-15,0 0 8 0,0 0 6 16,0 0 15-16,0 0 1 0,0 0 6 16,0 0 2-16,0 0-1 0,0 0 2 0,0 0-7 15,18-19-11-15,-18 19-18 0,0 0-30 16,0 0-41-16,0 0-35 0,0 0-39 0,9-9-65 16,-9 9-87-16,0 0-160 0,0 0 157 15</inkml:trace>
  <inkml:trace contextRef="#ctx0" brushRef="#br0" timeOffset="40480.44">16850 1487 1940 0,'12'7'36'0,"-12"-7"12"15,0 0 29-15,11 4 10 0,-11-4-1 16,0 0 8-16,15 6-7 0,-15-6-11 0,17 4-4 16,-17-4-11-16,28 1-12 0,-17-1-31 15,-11 0-48-15,30 0-51 0,-14 4-44 0,2-4-33 16,-4 0-54-16,-14 0-60 0,31 0-97 15,-18 2-28-15,3-2 339 0</inkml:trace>
  <inkml:trace contextRef="#ctx0" brushRef="#br0" timeOffset="40629.71">17261 1560 1471 0,'0'0'9'0,"24"6"17"16,-24-6 19-16,10 1 4 0,-10-1-3 16,0 0-9-16,20 0 0 0,-20 0-4 15,16 6-16-15,-3 0 11 0,4-4-2 0,-4 3-4 16,6-3-4-16,1 5 2 0,4 1-11 15,3-3-23-15,3 2-21 0,0 2-34 0,3-2-19 16,-1 1-25-16,-5-3-32 0,1 1-7 16,2-4 15-16,-6 2-183 0</inkml:trace>
  <inkml:trace contextRef="#ctx0" brushRef="#br0" timeOffset="40780.6">17852 1680 1211 0,'17'6'114'0,"0"-6"22"0,-17 0 37 0,26 1 17 16,-26-1-6-16,26 4-11 0,-26-4 3 15,19 6-2-15,-19-6-21 0,21 0-15 16,-21 0-13-16,22 5-7 0,-22-5-27 15,24 3-1-15,-8 2-22 0,-16-5-9 0,30 4-25 16,-16-3-28-16,3 7-46 0,2-6-47 16,0 4-68-16,5-1-62 0,-5-3-122 0,9 4-125 15,-2 1-9-15,2-5 27 0,8 5 283 16</inkml:trace>
  <inkml:trace contextRef="#ctx0" brushRef="#br0" timeOffset="41113.07">18696 1873 1743 0,'26'0'133'15,"-26"0"-7"-15,19 0 2 0,-19 0 2 16,0 0 2-16,26-2-9 0,-26 2-9 16,0 0-11-16,20 0-10 0,-20 0-10 0,21 2-15 15,-21-2-7-15,0 0-14 0,27 8-25 16,-27-8-29-16,20 2-30 0,-20-2-43 0,24 5-32 16,-6-3-39-16,2 6-9 0,1-8 15 15,1 10 17-15,7-3 8 0,2 2 19 16,-1-4 3-16,6 5 1 0,-2 3 13 0,-1-5 1 15,1-1 35-15,-2-1 25 0,-6-1 48 16,2-1 44-16,1 3 60 0,-1-1 34 16,-5 0 25-16,-2-2 23 0,2-1 13 0,-5-3 19 15,-18 0 16-15,32 2-17 16,-16 2-12-16,-16-4-23 0,22 1-10 0,-22-1-24 16,0 0-12-16,24 0-22 0,-24 0-21 15,0 0-33-15,0 0-46 0,23 0-57 16,-23 0-68-16,10 3-85 0,-10-3-96 0,0 0-160 15,0 0-81-15,0 0-26 0,11-10-201 16,-11 10-224-16</inkml:trace>
  <inkml:trace contextRef="#ctx0" brushRef="#br0" timeOffset="42197.29">17274 2027 2010 0,'4'-9'-115'15,"-2"-1"13"-15,0-7 33 0,0 6 32 16,-1-2 40-16,-1 13 31 0,0-23 31 0,2 12 18 16,-4-4 14-16,4 5 5 0,-2 10 2 15,-2-27-14-15,2 17-8 0,0-7-3 16,0 6-10-16,0-6-10 0,0 17-4 0,0-24-14 15,-1 11-23-15,1-8-14 0,0 4-29 16,-2-2-4-16,0 2 4 0,0-1 3 0,0-1-9 16,-1 1 15-16,1 1 0 0,-4-2-5 15,-2-4 12-15,3 1-2 16,1 3-5-16,-1-2 1 0,-1-1 5 0,1 1-14 16,0 8-11-16,1-3-12 0,-3 0-13 15,5 5 1-15,-1 2 13 0,3 9 7 0,-6-17 3 16,5 5 5-16,1 12-3 0,-5-11 26 15,5 11 16-15,-2-11 12 0,2 11 12 16,0 0 4-16,-7-13-2 0,7 13-5 0,0 0-1 16,-7-11 0-16,7 11-9 0,0 0 0 15,0 0-1-15,0 0-22 0,0 0-32 0,0 0-27 16,0 0-34-16,0 0-24 0,0 0-21 16,0 0-38-16,12-13-27 0,-12 13-62 15,0 0-55-15,12-6 87 0</inkml:trace>
  <inkml:trace contextRef="#ctx0" brushRef="#br0" timeOffset="42530.34">17430 1174 1695 0,'0'0'248'15,"0"0"-23"-15,0 0 15 0,0 0-14 16,0 0 3-16,0 0 0 0,0 0-5 15,0 0-18-15,0 0-2 0,0 0-6 16,0 0 0-16,0 0-7 0,-17 56-16 16,9-32-4-16,-2 5 3 0,-4 3-3 0,5 3 2 15,-4 3-8-15,-2-3 3 0,2 10-24 16,-3 0-11-16,0-4-2 0,1 3-7 16,2-3-13-16,-4-2-3 0,6-2-6 0,-3-8-13 15,3-1-10-15,4-4-4 0,-2-3-10 16,2-4-7-16,2-1-7 0,-2-4-4 0,1-1-4 15,6-11-22-15,-12 15-22 0,12-15-21 16,-11 7-36-16,11-7-39 0,0 0-55 16,0 0-47-16,-30-16-52 0,21-3-49 15,4 6-71-15,-2-12-138 0,4-3-128 16,3-3 59-16,2-1-440 0,1-2-651 0</inkml:trace>
  <inkml:trace contextRef="#ctx0" brushRef="#br0" timeOffset="43296.25">17285 1286 3299 0,'6'-11'5'0,"-6"11"25"16,6-13 14-16,-6 13 13 0,4-12 2 15,-4 12-8-15,9-7 1 0,-9 7-12 16,11-11 0-16,-11 11-3 0,14-7-9 0,-5 4 1 16,6 0-1-16,-2-1-5 0,-13 4-4 15,30-3 2-15,-15 0-2 0,3 3 0 16,3 0-3-16,-1 0-1 0,3 3 0 15,-2-3-7-15,4 0 0 0,-4 3-2 16,4-1 4-16,-4 0-5 0,4 4 5 0,-5-1-7 16,2-3 3-16,-3-2 5 15,3 5 4-15,-3 1 7 0,1-4 4 0,-20-2 7 0,33 2 2 16,-18 4 7-16,-15-6-1 0,30 5 1 16,-15-3-11-16,-15-2 11 0,28 6-10 15,-15 1 6-15,-13-7-4 0,27 8 10 0,-15-3-2 16,-12-5-2-16,18 9 15 15,-9-1-4-15,-9-8 6 0,19 12 2 0,-19-12-19 16,11 9 9-16,-11-9-3 0,11 15-1 16,-11-15-11-16,10 13 3 0,-10-13-6 15,10 17-5-15,-6-6-14 0,-4-11 16 0,12 25 5 16,-10-15 13-16,-2-10 9 0,11 23 5 16,-8-10-2-16,5-1 7 0,-8-12 2 0,4 20-10 15,-4-20 12-15,4 21 5 0,-4-21 3 16,2 21 6-16,-4-3 4 0,0-1 6 15,0 2 9-15,-2-3 14 0,-4 5-11 0,3 6 9 16,-4-3 10-16,-1 4 17 0,-5 8 2 16,0-7 3-16,2 2-8 0,-4 0-3 0,-1 0-5 15,0-3-31-15,2-2-63 16,-3-2-4-16,-2-3-4 0,6-4-3 0,0 3-1 16,-2-4-4-16,7-3-3 0,-6-4-5 15,2 4-7-15,-4-7-12 0,6 1-7 16,-6-5-10-16,4-2-10 0,-5 4-10 0,-2-10-6 15,-1-1-53-15,-5-1-76 0,1-3 3 16,1 3 13-16,-5-3 13 0,2-8 21 0,-4 4 12 16,2 1 7-16,8 4 17 0,0-3 15 15,-3 1 24-15,6 5 21 0,3 4 14 0,-2-11 6 16,6 11 20-16,3-5 7 16,9 8 9-16,-21-4 5 0,21 4 8 15,-8-5 2-15,8 5 12 0,0 0 2 0,0 0 2 16,0 0-1-16,0 0-6 0,0 0-5 15,62 14-5-15,-44-8-4 0,9 1-16 0,-3 1-29 16,3 0-47-16,-7-7-54 0,1 7-54 16,-2-4-57-16,-3 2-55 0,0-5-45 0,-4 1-100 15,-12-2-93-15,18-2-95 0,-18 2 69 16,0 0-410-16,0 0-490 0</inkml:trace>
  <inkml:trace contextRef="#ctx0" brushRef="#br0" timeOffset="44013.37">17589 1922 3155 0,'0'0'70'0,"0"0"32"15,0 0 20-15,0 0 8 0,0 0 22 16,0 0 8-16,0 0 11 16,0 0 4-16,0 0 4 0,0 0-1 0,0 0 1 15,0 0 2-15,-41 30 3 0,41-17-7 16,0-13-9-16,-1 26-16 0,1-3-15 0,1-5-8 16,-1 3-2-16,2-2-7 0,-2 3-10 15,4 1-3-15,-2 3-1 0,-1 2 5 16,1-1-2-16,0-3-2 0,3 7 7 0,0 2 12 15,2 3 0-15,-1-9 3 0,-3 5-9 16,5-1-5-16,-5 2-64 0,7-5-16 0,1 0-2 16,-2 0-1-16,1 0-2 0,-1-3-2 15,4 1-2-15,-1-3-2 0,-3 1-2 16,0-3-2-16,-1-1 0 0,3 2 1 16,-3-1-1-16,0 0 1 0,-3-1 0 15,3-2 0-15,-1 6-1 0,2-4-3 0,-3-1 1 16,3 6-1-16,-1-6-5 0,2 3 0 15,2 2-1-15,-3-3-1 0,3 1 1 0,-4-5-2 16,4 4 1-16,-2-3-1 0,-1 2-1 16,4-2 0-16,1 5 1 0,-3-1 0 0,-4-1 3 15,7 3 1-15,0-1 1 0,-6-6-5 16,2 1-9-16,-1-1 0 0,3 3 0 16,-3-2 0-16,0 0 0 0,0-1 0 0,-1 2 0 15,6 2 0-15,-3-3 0 16,-2-1 0-16,3 6 0 0,4-1 0 0,-3-1 0 15,-4 1 0-15,6 3 0 0,-2-1 0 16,-1-2 0-16,-1 3 0 0,1-1 0 0,2-1 0 16,-7 3 0-16,7 0 0 0,-3-3 0 15,0 2 0-15,-1 0 0 0,2 0 0 0,1 1 0 16,-3-3 0-16,1 3 0 0,3-7 0 16,-3 7 0-16,-2-6 0 0,3 1 0 0,-3-4 0 15,0 2 0-15,0-1 0 0,-1 1 0 16,-1-2 0-16,4 2 0 0,-1-2 0 15,-2 1 0-15,-1-3 0 0,-2 5 0 16,4-6 0-16,-2 1 0 0,-2 0 0 16,3-1 0-16,-3-5 0 0,0 6 0 0,-5-15 0 15,12 25 0-15,-8-11 0 0,0-4 0 16,-4-10 0-16,10 17 0 0,-10-17 0 0,9 18 0 16,-9-18 0-16,5 13 0 0,-5-13 0 15,7 15 0-15,-7-15 0 0,10 13 0 0,-6-5 0 16,-4-8 0-16,0 0 0 0,11 7 0 15,-11-7 0-15,0 0 0 0,14-2 0 0,-14 2 0 16,18-26 0-16,-13 15-225 0,4 0-71 16,-9 1-291-16,0 10-171 0,0 0-999 15,-18-26-1782-15</inkml:trace>
  <inkml:trace contextRef="#ctx0" brushRef="#br0" timeOffset="44696.1">17142 4838 4851 0,'7'-10'-245'16,"-7"10"36"-16,0 0 46 0,4-13 41 16,-4 13 33-16,0 0 25 0,0-15 24 0,0 15 11 15,0 0 15-15,0 0 9 0,-8-19 7 16,8 19 3-16,-5-9-7 0,5 9 7 15,-10-8-5-15,10 8 0 0,-11-7 0 0,11 7 0 16,-7-11 2-16,7 11 2 0,0 0 10 16,-10-8-6-16,10 8-5 0,0 0 6 15,0 0-6-15,-8-10 1 0,8 10-3 16,0 0 0-16,-2-13-11 0,2 13-8 0,0 0-13 16,0 0-6-16,-1-13 1 0,1 13 3 15,0 0 0-15,0-15 4 0,0 15-7 0,0 0 1 16,1-13 8-16,-1 13-4 0,6-9-5 15,-6 9 5-15,5-15 3 0,-5 15 7 16,10-11 2-16,-6 4-1 0,-4 7 1 0,7-12 4 16,-7 12-2-16,16-11 4 0,-16 11 3 15,7-12-7-15,-7 12-14 0,6-5-25 0,-6 5-35 16,10-12-39-16,-10 12-19 0,16-7-41 16,-5 0-57-16,-2 1-57 0,3-1-73 15,4-1-108-15,0 2 246 0</inkml:trace>
  <inkml:trace contextRef="#ctx0" brushRef="#br0" timeOffset="46946.95">17506 4485 1551 0,'21'-4'10'0,"-1"3"3"0,-4-6 8 16,1 6 7-16,-2-3 12 0,0 0 7 0,2 4 23 15,0-4 6-15,-1 1 20 0,0-1 6 16,-4 2 27-16,4-3 14 0,-2 3 20 16,-14 2 13-16,23-8 6 0,-23 8 7 0,21-8 10 15,-21 8-1-15,16-3-2 0,-16 3-1 16,18-7-2-16,-18 7-2 0,0 0-17 0,14-10-13 15,-14 10-13-15,0 0 3 16,14-7-6-16,-14 7-12 0,0 0-16 0,5-14-7 16,-5 14-7-16,0 0-12 0,0 0-20 15,-3-14 0-15,3 14-11 0,-9-13-2 16,0 5-3-16,0 0-3 0,-3-3-4 0,-2 2 0 16,0 0-2-16,-4-5 3 0,2 5-5 15,-5-8 4-15,-2 4-5 0,-1-4-2 0,-5 2-2 16,-1 0 9-16,-2-2-4 0,4 0-3 15,-4 8-4-15,-1-10 3 0,3 6-6 0,-4 2 0 16,0-3-4-16,3 3 3 0,-1 2-9 16,4 0-1-16,-6-3-8 15,9 4 5-15,-5-1-6 0,2 2 0 0,3-1-2 16,-4-1 5-16,3 5-9 0,-6-3 4 16,2 0-1-16,4-3 1 0,-1 2-7 0,-3 5 5 15,0-7 1-15,4 1-4 0,-2 1 1 16,6 3 2-16,-4 1-2 0,6-1 3 0,-4 3-6 15,6-6-3-15,-7 4 1 0,2 3-1 16,-1-3-1-16,4 2 3 0,-5 0-1 16,2 2 1-16,2-5-3 0,-8 2 3 0,7 3-7 15,-3-5 11-15,1 3-4 0,-3-2-1 16,4 1-2-16,-4-1 3 0,6 4 0 16,-5-2-2-16,2-4-2 0,-4 4 0 15,0-5 0-15,3 5-1 0,-5-7-1 0,2 6 0 16,7-2 4-16,-7 3-2 0,4-5-1 15,-2-1 2-15,1 6-5 0,-3-3 6 16,2 1-3-16,-1 2-1 0,-3-4 2 0,2 5 1 16,-4-1-3-16,7-4-1 0,-5 6 2 15,0-1-2-15,-2-6 0 0,2 6 2 0,3-3 4 16,-3 4-1-16,0-6-1 0,2 6 0 16,2-2 0-16,1 1-1 0,2-3-1 0,-6 2 1 15,5-3 0-15,-4 1 1 0,-1 0-3 16,-1-4 1-16,0 0-2 0,-5 2-2 15,1-4 2-15,-3-1-8 0,-1 4 4 0,-1-3-3 16,3 3 1-16,2-1-6 0,3-3 1 16,-3 1-3-16,4 3 1 0,2-5 2 15,-2 7 0-15,-2-6-3 0,4 3 4 16,-1-1-2-16,1 1 0 0,-4 3 1 0,4-5 2 16,-2 1 6-16,4 3-6 0,-2 3 2 15,1-5 3-15,5 8 0 0,-6-9 1 16,7 9 0-16,-3-3-1 0,4 2 4 0,-3 1-3 15,-2-5 4-15,3 5-2 0,2 0-1 16,-7-4 1-16,6 4 1 0,1 4-2 0,5-8 3 16,-10 8-1-16,9-4 1 15,0 0 0-15,0 1 3 0,0 3-3 0,4-3-2 16,-9 7-2-16,8-4 4 0,-2 4 0 16,-2-3 1-16,5 1-2 0,-6 1 1 0,3 4-1 15,-2-3 1-15,-2 0 2 0,5 1-5 16,-7 2 4-16,0-2 1 0,5 3-5 15,-2-3 4-15,2 1-1 0,0 1 2 0,2 2-1 16,0-3-3-16,3 4 3 0,-2 0 0 16,0 0 1-16,6-1-4 0,-5 2 1 0,3 5 5 15,0-10-5-15,-1 9 4 0,4-4-4 16,2 4 5-16,-3-8-1 0,2 10-2 16,-4-4 1-16,8 0 0 0,-3-1-2 15,4 5 2-15,-2-4 1 0,4 2-2 16,-2 1 3-16,4 2-2 0,0-1 3 0,2 0 1 15,3 0-1-15,-4-1 0 0,1 3-2 16,0-6 4-16,3 3 3 0,0 1 1 0,0 0 1 16,1-5-1-16,-4 5 2 0,5-4 2 15,-1 2-3-15,1-1 6 0,0-3 3 0,2 6-3 16,5-2-1-16,0 2 4 0,5 1 0 16,-5 2-5-16,4-7 5 0,1 4 0 15,4 5 5-15,-7-3 1 0,2-1-1 0,1 2 3 16,2 1 7-16,-4-3 0 0,6 3 7 15,-4-4-11-15,3-1 7 0,-1 6 9 16,0-5-6-16,5 2 1 0,-5-1-4 16,3-2-7-16,2 1 3 0,-4-1-4 0,6 4 1 15,-2-8-5-15,0 9-2 0,2-3 1 16,0-3-2-16,-2 5-9 0,2-2 8 16,1 1 1-16,1-2 2 0,-2 0-16 0,0-5-6 15,3 3 0-15,-3-2 1 0,0 2 2 16,0-3-1-16,2 0 0 0,0-2 2 0,-2 4-3 15,1-5 0-15,3 0-1 0,-2 3 0 16,-4-4 0-16,3 5-1 0,-1-2 1 0,2-2-1 16,-4-2 1-16,0 4 0 0,3-2-2 15,-4 2 0-15,4-3 3 0,3-3-3 16,-4 2 2-16,-2-3-1 0,6 1 1 16,0-1-1-16,1-3 1 0,-7 0-1 15,4 5 1-15,1-4-2 0,1 1 0 0,-3 1 2 16,-5-1-1-16,2-1 0 0,0 2-1 15,-3-3 1-15,3 2 0 0,-2-1 3 0,-3 0-1 16,3 1-1-16,-4 3 3 0,2-5 1 16,0-1-1-16,-3 4 0 0,5-1 1 0,-5-2-4 15,1 1 2-15,-3-2-2 0,-1 2 1 16,0-1 1-16,5-1-2 0,-4 1-1 0,4-1 2 16,-5 2-3-16,0-2-1 15,7 3 2-15,-3-1-1 0,-2-5 1 0,1 2-1 16,0 2 0-16,1-1-1 0,-2-3 1 15,3-1 4-15,-3 4-4 0,1 0 0 16,1-4 1-16,-1 2-2 0,1 0 1 0,-3-2-1 16,5 4 2-16,-6-2 0 0,3-2-1 15,-2 0-2-15,5 0 3 0,-5 0-1 0,3 0 0 16,-1 0 1-16,0 0-2 0,-2-2-1 16,6-2 2-16,-4 2 2 0,-2 0-2 0,0-2-1 15,6 0 1-15,-1 3-2 0,-6-3 4 16,5-1 0-16,-4 2-1 0,1-2-3 0,-2 3 4 15,-2-3-3-15,4 3 1 0,-3-4 0 16,3 2 0-16,-5-5 1 0,5 5-1 16,-2-5 4-16,-2 5-2 0,1-4-2 15,-2 3-1-15,1-2-1 0,0-1 0 16,0 3 4-16,-3-3-1 0,0 0 1 0,0 1 0 16,0 1 0-16,0-1 1 0,0-1 2 15,-3 0 1-15,-1 3 0 0,1 0 0 0,2-1 0 16,-1-6 0-16,-1 5 2 0,2-3-2 15,2 0-2-15,-4 0 0 0,6-3-1 0,-4 0 1 16,2 4-1-16,-2-3-1 0,-3 1 1 16,6-2-1-16,3 1-2 0,-10 3 2 0,5 0-1 15,0-4 0-15,0-1 1 16,1 5 0-16,-2-2-1 0,2-4 2 16,-4 4-2-16,7 2 0 0,-8-7-1 0,3 5-1 15,0 2 1-15,0-4 0 0,-1 0 1 16,0 3-1-16,-3 1 1 0,1 1 0 0,-4-3-3 15,3 4 1-15,1-3 2 0,-4-1-1 16,0 3 1-16,2-1-1 0,-2-2 1 0,2 3-1 16,-1-1 1-16,1-1-4 0,-5 1 3 15,5 0 1-15,1-1-1 0,-1-1 0 0,-2 2 0 16,1-1-1-16,-2-3 1 0,-1 2 1 16,4 0 0-16,-1-4 0 0,-3 3 0 15,0-2 3-15,0-4-1 0,3 0 0 16,-3-3 2-16,0 1-1 0,5-1 0 0,-2 0 2 15,-3 1 1-15,1 1-2 0,-3 0 2 16,4 3 1-16,-2-4 1 0,-1 5 5 16,-2 1 0-16,1-2 0 0,-3 3 0 0,0-2 1 15,-5-3-2-15,-3 1 0 0,-2 2-1 16,3-2 2-16,-4 0 0 0,-4 2-2 0,0-6 0 16,-4 5 1-16,-2-1 2 0,-1 0-1 15,-4 2 2-15,1-1-1 0,3 2 0 0,-8-3 0 16,1 2-1-16,-2 2-1 15,-3 1 0-15,0-1-2 0,2 2 0 0,1 2-2 16,2 0-4-16,5-1-5 0,-2 2 0 16,5 3 0-16,-1-1 0 0,4 0 0 0,-2 1 0 15,3 0-6-15,-5-3-32 0,7 6-17 16,-2-5-21-16,-4-3-19 0,9-1-28 16,-11-4-23-16,2-8-185 0,-4 1-392 0,6-12 7 15,-12-7 25-15,9-4-748 0,-8-10-1284 16</inkml:trace>
  <inkml:trace contextRef="#ctx0" brushRef="#br0" timeOffset="47780.62">15062 367 3890 0,'-13'-7'-226'16,"5"1"37"-16,8 6 9 0,-15-7-5 0,15 7 15 15,-11-4 5-15,11 4 27 0,0 0 13 16,-15-4 2-16,15 4 2 0,0 0-8 16,0 0-67-16,0 0-193 0,-21 0-48 0,21 0 122 15,-18 0 83-15</inkml:trace>
  <inkml:trace contextRef="#ctx0" brushRef="#br0" timeOffset="48596.48">15527 3667 984 0,'5'19'-22'0,"2"-4"4"0,2 0 17 15,-2-2-23-15,-3 0 15 0,3 2 6 16,3-3 13-16,-5 5 3 0,4-2 9 0,1-2 19 15,-4-2-3-15,-1 4 14 0,4 2-6 16,-5-6-3-16,0 2 19 0,-4-13-13 16,12 27 6-16,-9-18-7 0,-3-9-11 0,6 26-20 15,-3-11 23-15,-1-3-6 0,2 6-10 16,0-5 2-16,2 1 0 0,-4 3-2 16,1-5-15-16,-3-12 14 0,9 25-2 0,-9-25-16 15,6 18 10-15,-6-18-5 0,4 15 28 16,-4-15-1-16,0 0-5 0,0 0-1 0,6 12 1 15,-6-12-6-15,0 0-6 0,0 0-4 16,0 0 2-16,0 0-1 0,0 0 4 16,0 0 16-16,0 0 2 0,7-40 3 15,-7 40 11-15,0-22 25 0,0 22 8 16,-2-20 11-16,0 3 1 0,2 17-1 0,-3-31 1 16,-1 14-1-16,-4-3-3 0,4-2-6 15,-1 1-7-15,-2 4-12 0,1-7-5 0,0 5-9 16,2-2-5-16,2-1-12 0,0-1-2 15,1 2-9-15,-1-4 0 0,-2 4-5 16,4 0-3-16,0-2-6 0,0 3 0 0,0-1 0 16,4-1-4-16,-2 3-4 0,-2 1-2 15,1-3-4-15,3 4-11 0,-2-2-10 16,3 2-22-16,2-2-15 0,2 2-18 16,-4 4-19-16,1-2-50 0,4 4-15 15,-10 11-13-15,11-20-25 0,-6 12-51 0,5 2-90 16,-10 6-128-16,13-4 71 0,-13 4 339 15</inkml:trace>
  <inkml:trace contextRef="#ctx0" brushRef="#br0" timeOffset="49162.82">15832 3703 1526 0,'0'0'86'0,"-3"17"29"0,3-17 47 16,0 0 1-16,-7 12 16 0,7-12 17 15,0 0 10-15,0 0 2 0,0 0-9 0,0 0-11 16,0 0-23-16,0 0-28 0,0 0-11 16,0 0-7-16,0 0-16 0,0 0-17 0,0 0-3 15,0 0-10-15,0 0-4 0,0 0-4 16,0 0-10-16,0 0-3 0,7-53-7 16,-7 53 5-16,3-19-12 0,-3 19-1 0,6-17-9 15,-6 17-9-15,5-21 9 0,-5 21-6 16,7-18-3-16,-7 18-8 0,5-17 6 0,-5 17 1 15,6-14-7-15,-6 14 2 16,0 0-10-16,5-16 9 0,-5 16-9 16,0 0 0-16,4-13 3 0,-4 13-1 0,0 0-2 15,0 0 5-15,3-19 2 0,-3 19-7 16,0 0 4-16,2-15-2 0,-2 15 4 0,0 0-5 16,0 0 6-16,7-21-13 0,-7 21 9 15,3-15 1-15,-3 15-3 0,2-17-2 16,-2 17-7-16,2-18 7 0,-2 18 11 0,3-17-7 15,-3 17 7-15,8-21-3 0,-8 21-12 16,3-21 32-16,-1 11-1 0,-2 10-18 16,5-23 5-16,-5 23 3 0,2-21-10 0,-2 21 11 15,5-17-8-15,-5 17-2 0,2-18 5 16,-2 18-9-16,3-11 6 0,-3 11-6 16,0 0-4-16,4-17 10 0,-4 17-6 15,0 0 3-15,6-17-2 0,-6 17 4 0,1-15 0 16,-1 15-9-16,0 0 2 0,9-16 2 15,-9 16 0-15,0 0-3 0,3-13-3 0,-3 13-5 16,0 0-18-16,4-13-30 0,-4 13-22 16,0 0-37-16,4-9-41 0,-4 9-37 15,0 0-32-15,0 0-54 0,7-15-96 0,-7 15-148 16,2-11-21-16,-2 11-149 0,0-21-184 16</inkml:trace>
  <inkml:trace contextRef="#ctx0" brushRef="#br0" timeOffset="50245.97">16235 2015 2332 0,'0'0'23'0,"2"-18"30"0,-2 18 19 0,4-17 1 16,-2 6 3-16,-2 11 13 0,0-17-7 15,0 17-1-15,2-15-2 0,-2 15-7 16,2-12-13-16,-2 12-6 0,0 0-2 0,2-14-7 16,-2 14-12-16,0 0-3 0,6-13 0 15,-6 13-8-15,0 0-3 0,0 0 3 0,0-10 0 16,0 10-2-16,0 0-4 0,0 0-2 15,0 0-1-15,0 0-2 0,0 0 7 16,0 0-4-16,0 0 0 0,0-15-5 16,0 15 2-16,0 0 8 0,0 0 17 15,0 0 15-15,0 0 7 0,0 0 11 0,0 0 18 16,0 0 8-16,0 0 16 0,-20 45 12 16,17-30 0-16,-3-2 11 0,3 2 6 0,-7 4-6 15,4 2 8-15,-5-4 1 0,0 9 6 16,1 2-4-16,1-6-11 0,-2 9-8 15,1-2-14-15,-1 5-6 0,2 3-5 0,-2 3-8 16,0 0-1-16,3 4 2 0,0 1-4 16,1 0-5-16,-2 2-4 0,2-4-3 0,-5 1 3 15,4-2 0-15,-2 2-2 16,-4-1-4-16,1-2-2 0,3 2-6 16,-4-4 1-16,1 5-4 0,-1 1-7 0,3-6-8 15,-2 2 2-15,0-3-2 0,-1 0 2 16,1 0-6-16,4-2-3 0,-1-2-6 0,7-4-2 15,-3-2 3-15,1 4-6 0,-4-4-3 16,2-2-12-16,4-1-9 0,-1 1 2 0,-1 2 1 16,-3-4 0-16,5 1 0 0,-1-6-1 15,-1 1 1-15,-2-5-2 0,5 3 0 16,-1-4 0-16,-1-4-3 0,4-10-2 16,-3 17-4-16,3-17-1 0,-4 13-7 15,4-13-8-15,-2 11-9 0,2-11-58 0,0 0-143 16,0 0-62-16,0 0-60 0,0 0-65 15,0 0-67-15,0 0-188 0,0 0 36 0,0 0-545 16,-28-19-1039-16</inkml:trace>
  <inkml:trace contextRef="#ctx0" brushRef="#br0" timeOffset="50479.11">15566 3375 3723 0,'0'0'-73'0,"0"0"41"0,0 0 48 16,0 0 23-16,0 0 35 0,0 0 20 0,0 0 32 15,0 0 7-15,6 49 17 16,-4-34 23-16,2 7 15 0,-1-1 6 0,3-1 7 16,3 3-1-16,-3-4-3 0,3-3-7 15,6 5-22-15,2-8-11 0,4 2-13 16,-1-7-18-16,1-4-16 0,5-4-6 0,1-4-18 16,3-4-33-16,5-5-41 0,3-3-57 15,3-11-64-15,4-1-64 0,-2 0-67 0,-8-4-69 16,14 0-102-16,-6 0-219 0,1 1 30 15,-3 4 62-15,0-5-432 0,-7 12-529 16</inkml:trace>
  <inkml:trace contextRef="#ctx0" brushRef="#br0" timeOffset="50929.28">17533 4005 3434 0,'10'-9'29'16,"-3"3"15"-16,-7 6 17 0,21-2 8 16,-21 2 14-16,22 0 30 0,-22 0-22 0,28 17 13 15,-11 0 12-15,2 0 17 0,2 4 17 16,-2 1 13-16,4 4 1 0,0-3-2 16,2 3 9-16,-4-3 0 0,-2-7-3 0,2 5-18 15,2-6-19-15,-5 0-12 0,1-4-5 16,2-2-11-16,5-1-10 0,-2-3-10 0,6-5-7 15,2 0-13-15,6-7-6 16,0-4-16-16,-1 0-23 0,10-11-22 0,0-9-37 16,-4-3-52-16,4-8-59 0,-4-11-54 15,-6-1-52-15,-2-10-78 0,-4-6-111 16,-5-1-180-16,-5 3 49 0,-10-4-444 0,-7 4-659 16</inkml:trace>
  <inkml:trace contextRef="#ctx0" brushRef="#br0" timeOffset="51879.2">14814 1660 3058 0,'4'9'-94'16,"3"2"13"-16,-7-11 31 0,16 17 15 0,-9-6 12 15,-7-11 13-15,16 19-6 0,-11-8 14 16,0 1 8-16,-5-12 10 0,18 18-10 0,-11-6 7 16,0-3 14-16,6 4-3 0,2 0 4 15,-2-3-10-15,6-1 8 0,6 7-7 16,-5-6-1-16,4 3 3 0,5 2-8 0,-1 4-2 16,-4-10-2-16,-1 0 2 15,3 5-5-15,-4-7-6 0,5 7-9 0,-10-9-14 16,-1 3-9-16,0-1-2 0,-3 0-10 15,-13-7 1-15,21 10 0 0,-12-2 8 16,-9-8 12-16,12 9-11 0,-12-9 7 0,12 9 3 16,-12-9-3-16,11 13 5 0,-5-3 7 15,-6-10-2-15,21 17 2 0,-4-6 8 0,-4-2-5 16,6 2 7-16,-5 3-3 0,7-5-4 16,6 0-1-16,-2 3 7 0,-4 0-9 15,3 0-11-15,-3-3-10 0,5 3 0 0,-3-5-10 16,5 6 1-16,2 0-1 0,0 0-22 15,-4-5-4-15,-5-2-9 0,6-3-27 16,-7 1-92-16,-1-2-106 0,-5-1-132 16,-14-1 175-16,30-3 35 0</inkml:trace>
  <inkml:trace contextRef="#ctx0" brushRef="#br0" timeOffset="52429.47">15139 1102 1110 0,'0'0'133'0,"-6"-11"10"0,6 11 29 16,0 0 23-16,0 0 7 0,-8-7-8 16,8 7 2-16,0 0 1 0,0 0 8 0,0 0 8 15,0 0 9-15,0 0-21 0,0 0-8 16,0 0 9-16,0 0-5 0,0 0-5 0,-10-11-4 16,10 11-7-16,0 0-9 0,0 0-14 15,0 0-14-15,0 0-5 16,0 0 11-16,0 0-7 0,0 0-21 0,0 0-15 15,0 0-5-15,33 32-2 0,-20-18 4 16,-1-6-11-16,-1 5-6 0,0-2-5 0,0-3-2 16,-1 1-6-16,5-1 2 0,1 3-7 15,2-7 10-15,2 1-10 0,-5 3-3 16,0 0-6-16,6-3-7 0,-9 0-5 0,-12-5-2 16,30 8-8-16,-12-1-6 0,-4-1-6 15,4 1 5-15,-4 1-8 0,0 0-4 0,-2-1-3 16,0 1-4-16,-1-1-1 15,-11-7-9-15,25 15-9 0,-18-7-10 0,-7-8-1 16,16 14-6-16,-16-14-11 0,14 14-22 16,-14-14-20-16,0 0-30 0,7 11-25 15,-7-11-28-15,2 3-35 0,-2-3-44 0,0 0-49 16,0 0-74-16,0 0-121 0,0 0-152 16,-39-3 73-16,39 3-469 0,-34-13-680 15</inkml:trace>
  <inkml:trace contextRef="#ctx0" brushRef="#br0" timeOffset="53212.11">14811 945 3436 0,'0'0'12'0,"0"0"28"16,-21-13 22-16,21 13 20 0,0 0 20 16,-11-6 5-16,11 6 8 0,0 0 3 0,0 0-4 15,0 0-3-15,0 0 2 0,0 0 4 16,0 0 13-16,0 0 6 0,0 0 13 16,0 0 1-16,0 0 3 0,0 0-14 0,0 0-1 15,0 0-25-15,62 10-3 16,-44-1-3-16,3-4-8 0,3 5-16 0,3 3-3 15,3-3-11-15,2 1-9 0,0 2-4 16,-10-5-7-16,7-3-4 0,-8 6 3 0,6-3-13 16,-12-1-2-16,5-1-7 0,-4-5-14 15,-16-1-20-15,28 12-14 0,-28-12-21 16,14 2-30-16,-14-2-44 0,0 0-35 0,11 2-33 16,-11-2-20-16,0 0-21 0,0 0-42 15,0 0-16-15,0 0-6 0,0 0-10 16,-33-23 23-16,18 21 6 0,1-5 38 0,0-1 13 15,-5-1 22-15,2 0-15 16,-5 1 31-16,1-5 21 0,-3 6 26 0,7-3 25 16,-2 3 30-16,1-5 23 0,0 8 15 15,4-1 25-15,2-3 23 0,1 7 8 0,11 1 24 16,-23-4 16-16,23 4 30 0,-18 5 17 16,4 3 9-16,2 1 6 0,1 4 3 15,-1 6 15-15,-5 2-3 0,0 5-4 0,1 6-17 16,-3-2-10-16,3 6 6 0,-4 0 4 15,5-1-3-15,-3 2 3 0,-3-1 8 16,-2 11-14-16,3-9 1 0,3-3 4 0,-4 2 2 16,4-1-8-16,2 0 5 15,-3-1 4-15,2-3 0 0,2 0 6 0,2-6-2 16,1-2 2-16,2 1 0 0,-1-6 3 16,1 2-4-16,3-7-10 0,1 4 6 0,-1 0 2 15,2-5-2-15,4-13-6 0,-2 28 3 16,2-12-1-16,4 2-8 0,0-1 0 15,5 2-10-15,-2-3-7 0,7 5 3 0,2-4-16 16,4 3-5-16,0 0-2 0,-1-4-7 16,2 3 4-16,-1-8-17 0,4 8-1 0,3-4-12 15,-3-1-23-15,8-1-22 0,-7-4-14 16,8 0-35-16,1-5-53 0,-6 2-64 16,15-5-54-16,2-1-71 0,4-1-77 0,2-5-148 15,9-2-155-15,7-5 59 16,-2 0-471-16,11-4-844 0</inkml:trace>
  <inkml:trace contextRef="#ctx0" brushRef="#br0" timeOffset="53879.13">17417 1414 3225 0,'0'0'-158'0,"0"0"29"0,0 0 23 0,0 0 19 15,2-12 14-15,-2 12 17 0,0 0-11 16,0 0 8-16,9-11 8 0,-9 11 5 0,7-5 10 15,-7 5-8-15,11-12 21 0,-11 12-10 16,12-7 7-16,-12 7-8 0,4-7 20 16,-4 7-10-16,0 0 12 0,0 0-1 0,11-10 0 15,-11 10 3-15,0 0 4 0,0 0 13 16,0 0 9-16,0 0 1 0,0 0 6 0,0 0 19 16,32 10 9-16,-32-10 11 15,11 7 4-15,0-5-2 0,-11-2-3 16,14 5 1-16,-14-5 5 0,13 6 12 0,-13-6 8 15,9 6 5-15,-9-6 7 0,0 0 3 16,12 3-1-16,-12-3-5 0,0 0-15 0,0 0-9 16,12 6 1-16,-12-6-20 0,0 0 4 15,0 0-8-15,8 6-7 0,-8-6-4 16,0 0-9-16,0 0-2 0,0 0-4 0,0 0-5 16,0 0-10-16,0 0-14 0,0 0-6 15,0 0-11-15,0 0-10 0,0 0-16 0,0 0-22 16,0 0-19-16,0 0-8 0,0 0-12 15,0 0-20-15,12-15-38 0,-12 15-26 16,0 0-19-16,0 0-33 0,0 0-35 16,0 0-71-16,0 0-147 0,0 0 234 15</inkml:trace>
  <inkml:trace contextRef="#ctx0" brushRef="#br0" timeOffset="54231.93">17428 1226 1908 0,'0'0'110'0,"0"0"14"16,0 0 3-16,0 0-3 0,0 0 3 0,0 0-22 15,0 0-3-15,0 0-14 0,18-14-9 16,-18 14-7-16,0 0-7 0,18 0-3 15,-18 0-5-15,0 0-10 0,22 3-9 0,-22-3-4 16,17 4-5-16,-17-4-3 0,13 6 1 16,-13-6-8-16,25 5 2 0,-12 1-1 15,-2-5-8-15,2 5 4 0,2-2-3 0,-1-4-5 16,0 6-1-16,0-5-2 0,-14-1 2 16,30 6-8-16,-30-6-9 0,20 6-13 0,-10-5-19 15,-10-1-19-15,0 0-30 16,30 4-46-16,-30-4-46 0,13 0-29 15,-13 0-68-15,0 0-73 0,19-5-124 0,-19 5 40 16,0 0 294-16</inkml:trace>
  <inkml:trace contextRef="#ctx0" brushRef="#br0" timeOffset="54613.19">17801 1295 1603 0,'0'0'86'0,"0"0"29"0,6 12 27 16,-6-12 9-16,0 0 21 0,10 12 11 16,-10-12-17-16,0 0-9 0,22 5-2 0,-9 0-9 15,-13-5-4-15,24 4-27 0,-7 2-18 16,-17-6-7-16,28 4-6 0,-13-1-7 0,-15-3-9 15,23 7-6-15,-23-7-22 0,26 7 11 16,-15-2-7-16,-11-5-2 0,24 9-8 16,-24-9-4-16,20 12-2 0,-8-10-2 15,-12-2-7-15,23 9 5 0,-10-4-7 16,-13-5-2-16,26 12 3 0,-26-12-7 0,21 5-5 16,-8-1-17-16,-13-4-18 0,15 2-24 15,-15-2-30-15,0 0-41 0,0 0-40 16,20-2-45-16,-20 2-50 0,0 0-140 0,0 0-119 15,7-13 60-15,-7 13-79 0,0 0 194 16</inkml:trace>
  <inkml:trace contextRef="#ctx0" brushRef="#br0" timeOffset="55145.89">17959 947 2022 0,'0'0'117'0,"0"0"18"16,0 0 12-16,0 0 5 0,-23 0-2 15,23 0-1-15,0 0-17 0,0 0-13 16,0 0-2-16,0 0-18 0,0 0 0 0,0 0 3 16,0 0-15-16,0 0 1 0,0 0-13 15,0 0-3-15,0 0-8 0,0 0-7 16,0 0-9-16,0 0 2 0,32 36-5 0,-32-36-1 15,12 11-13-15,-12-11 2 0,12 9-2 16,-12-9-5-16,16 13-10 0,-16-13 0 16,16 9 3-16,-16-9-3 0,17 12-6 15,-17-12 2-15,15 9 4 0,-15-9-2 16,12 7 16-16,-12-7-2 0,0 0-4 0,0 0-3 16,13 12 12-16,-13-12 5 0,0 0 4 15,0 19 9-15,0-19-6 0,-10 34-5 0,3-14-10 16,-5 5 6-16,0 6 7 0,-4 5-4 15,-2 7 25-15,-3 8 20 0,-5 5 10 16,1 4 10-16,-1 4 11 0,2 7 11 16,-4 4 2-16,0-2-3 0,1-7 5 15,-1 5 5-15,2-6-5 0,1-1 4 0,-2 0-1 16,4-8-16-16,-3-3-7 0,5-4-5 16,4-14-6-16,2 1-10 0,2-13-9 15,-1-1-9-15,5-3-4 0,2-6 1 0,0-4-9 16,7-9-15-16,-19 12-30 0,10-12-21 15,9 0-45-15,-21-20-51 0,3 0-63 0,4 2-68 16,-2-22-73-16,0-3-73 0,-1-15-85 16,0-6-225-16,0-7 49 0,6-1-506 15,2-1-967-15</inkml:trace>
  <inkml:trace contextRef="#ctx0" brushRef="#br0" timeOffset="55845.99">17688 144 3676 0,'2'-11'-18'0,"-2"11"43"15,5-13 18-15,-5 13 11 0,0 0-4 16,0-9-3-16,0 9-3 0,0 0 1 15,0 0 1-15,0 0 5 0,0 0 0 0,0 0-8 16,-17 45-2-16,13-27 5 0,0-1 6 16,2 0-26-16,2 0 10 0,2 5-1 15,0-2-11-15,4-6 13 0,1 1-2 16,5 1-4-16,2-7-4 0,2 2 1 0,2-4-2 16,3-3-13-16,-21-4 3 0,33-4-2 15,-13-3 1-15,-2-4-6 0,1-1-7 16,-3-6 11-16,1-1-1 0,-4-6 7 0,-3 3 0 15,-1 2-8-15,-1-1 7 0,-3-2 8 16,-3 5-10-16,-2-1 14 0,0 2 7 0,-2-2-1 16,-2 4-2-16,4 15-8 15,-12-26-6-15,2 16-1 0,10 10-7 16,-17-16-1-16,17 16-5 0,-17-6 0 0,17 6-12 16,-15-3-11-16,15 3-24 0,0 0-5 15,-17 3-18-15,17-3-24 0,0 0-15 0,-13 6-25 16,13-6-14-16,0 0-16 0,0 0-13 15,0 0 2-15,23 29 5 0,-12-25 1 16,2 4 16-16,4-3 15 0,-2 1-1 0,2-4 10 16,0 2 24-16,-2-1 29 0,0-3 47 15,-15 0 39-15,24 6 33 0,-14-4 25 16,-10-2 18-16,18 4 9 0,-18-4-4 0,0 0 26 16,19 17 17-16,-10-8 7 15,-1 10 9-15,-4-2 7 0,-2 11 14 0,-2 0 14 16,0 7 11-16,-6 13 1 0,-3 0 6 15,-4 12 4-15,-1 2-17 0,-4-2-18 0,-1 4-28 16,-2-6-8-16,-1-2-12 0,-1-3-20 16,6-8-10-16,4-6-13 0,-4-2-7 15,6-2-8-15,4-10-25 0,0-5-15 0,-2-4-10 16,6-3-31-16,3-13-46 0,-6 12-46 16,6-12-58-16,0 0-43 0,0 0-42 15,0 0-30-15,38-45-63 0,-23 18-20 0,0-5 0 16,2-2-15-16,1-7-41 0,-2 2-40 15,5-10-451-15,-5 6-383 0</inkml:trace>
  <inkml:trace contextRef="#ctx0" brushRef="#br0" timeOffset="56129.01">18098 384 2858 0,'5'-17'0'15,"1"3"43"-15,-3 0 26 0,1 5 22 16,0 0-5-16,-4 9 3 0,10-13-20 16,-10 13 3-16,7-13-1 0,0 9-6 0,-7 4 1 15,18-4-3-15,-18 4 1 0,18-4-4 16,-18 4-2-16,24 4 5 0,-10-2-7 0,0 4 2 15,-1-1-11-15,1 3 3 0,-5-1-7 16,3 3 8-16,-1 1-11 0,-11-11 3 16,11 22 0-16,-3-7 7 0,-6-4 2 0,-2-11 17 15,0 24 0-15,-7-8 15 0,2 3-3 16,-4-6-3-16,-7 0-3 0,2 0-7 16,-13 2-8-16,5-2-4 0,-5 0-6 15,4-5-1-15,-6-1-9 0,5-1-17 16,-4-3-27-16,8 3-24 0,2-6-40 0,18 0-45 15,0 0-57-15,-26-6-64 0,26 6-65 16,0-15-99-16,0 15-125 0,17-24-17 0,-8 5-236 16,12 3-264-16</inkml:trace>
  <inkml:trace contextRef="#ctx0" brushRef="#br0" timeOffset="56278.54">18268 301 2791 0,'17'-10'72'0,"-2"2"33"0,0 1 26 15,2 5-2-15,0 0-7 0,-17 2-4 0,43-4-8 16,-19 4-2-16,4 4-20 0,1 0-2 15,-3-4-28-15,-4 3 18 0,1 1-20 16,-4 0-32-16,-1-2-50 0,-3 4-72 0,-2-6-66 16,1 5-73-16,-14-5-165 0,16 1-152 15,-16-1 64-15,0 0-92 0,16 3 90 0</inkml:trace>
  <inkml:trace contextRef="#ctx0" brushRef="#br0" timeOffset="56562.75">18757 231 2018 0,'0'0'78'0,"0"0"35"16,0 0 19-16,-31 20 4 0,22-11 14 15,0 7 10-15,-2 3 17 0,6-2 2 0,-9 8-8 16,3 0-2-16,2 1 10 0,-3 2-12 16,3 2 6-16,-2-3-7 0,0-3-10 0,5 2 4 15,1-3-10-15,-3-2-12 0,3-1-13 16,-1-5-8-16,2 2-12 0,2 0-13 15,2-17-3-15,0 24-13 0,4-5-7 0,0-8-10 16,4 6-11-16,-8-17-26 0,12 22-30 16,-4-12-28-16,0 3-38 0,-1-4-38 15,0 3-41-15,-3-5-43 0,-4-7-46 16,4 17-60-16,-4-17-88 0,-2 18-143 16,2-18-6-16,-7 12-287 0,-6 1-308 0</inkml:trace>
  <inkml:trace contextRef="#ctx0" brushRef="#br0" timeOffset="57395.53">17587 1258 2613 0,'-7'-13'-10'16,"7"13"34"-16,-9-13 30 0,3 7 14 0,6 6 16 15,-9-11 9-15,9 11 12 0,0 0 6 16,-15-13 2-16,15 13-2 0,0 0-6 16,-8-13 1-16,8 13 0 0,0 0-7 15,0 0 7-15,-13-9-32 0,13 9 17 16,0 0-16-16,0 0 10 0,0 0-12 0,0 0-10 16,0 0-15-16,0 0 7 0,0 0-6 15,0 0-12-15,0 0-5 0,0 0 5 16,60 3-6-16,-60-3-11 0,36 8 3 0,-15-3 2 15,-3 1-14-15,3 1-1 0,-5-4 12 16,3 2-12-16,-19-5-2 0,28 5 9 0,-28-5 10 16,23 4-4-16,-23-4 1 0,15 4-15 15,-15-4 10-15,0 0-5 16,24 2 1-16,-24-2-8 0,0 0 7 0,0 0-6 16,23 5 3-16,-23-5-6 0,0 0 6 15,16 6-3-15,-16-6 1 0,0 0 3 0,14 7-8 16,-14-7 6-16,0 0-11 0,9 12 5 15,-9-12 1-15,9 13 8 0,-9-13-7 16,8 13 13-16,-8-13 2 0,4 19-2 0,-4-19 1 16,-4 22 9-16,0-1 4 0,0-4-5 15,1 5 8-15,-7 4 0 0,5 5 9 0,-7-1-8 16,1 7 7-16,2 0-6 0,-3 1-6 16,1 5-1-16,-1 0 10 15,-2 1 35-15,3 6 3 0,1-3-5 0,-3-2 0 16,1 2-9-16,3-4-4 0,-3-4 2 15,1 4 1-15,-3-1 2 0,7-7-7 0,0-5-5 16,-9 2-1-16,9-5-5 0,1-3-4 16,-4-3-3-16,5-3-3 0,-2-5-4 15,-1 4 2-15,5-6 2 0,-6 5-1 0,9-16 2 16,-7 14-3-16,7-14-7 0,-14 14 3 16,14-14-6-16,-19 5-5 0,19-5-9 0,-20 2-15 15,20-2-16-15,-27-4-17 0,27 4-23 16,-33-11-29-16,19 5-28 0,14 6-40 15,-28-9-30-15,13 1-39 0,3-2-42 16,-2 6-72-16,-2-8-95 0,4 1-160 16,-2 0 22-16,1-3 53 0,4 4-391 0,-3-8-387 15</inkml:trace>
  <inkml:trace contextRef="#ctx0" brushRef="#br0" timeOffset="61279.91">20411 4714 2643 0,'11'-6'-55'15,"-11"6"30"-15,0 0 4 0,0 0 10 16,0 0 1-16,-3-15 7 0,3 15 3 0,0 0-2 16,0 0 6-16,-9-19-4 15,9 19 1-15,0 0-1 0,-10-9-1 0,10 9-4 16,0 0 5-16,-9-13-11 0,9 13 6 15,-10-6 1-15,10 6-11 0,-11-4-5 0,11 4-17 16,-17-3-16-16,17 3-23 0,-21 0-33 16,21 0-33-16,-26 0-89 0,10 5-129 15,2 1-81-15,-6 1 162 0,1 1 51 0</inkml:trace>
  <inkml:trace contextRef="#ctx0" brushRef="#br0" timeOffset="61445.58">20081 4793 878 0,'13'-8'-15'0,"-7"-4"8"0,2 5 18 16,2-2 16-16,1 1 16 0,1-5-12 0,1 5 8 15,2-2 10-15,2 0-33 0,0-5 18 16,6 8-9-16,-3-5-5 0,4-1-20 16,-3 2-22-16,6 0-51 0,-7-3-75 0,4 0-87 15,-6 4-201-15,-4 3 355 0,3-4 27 16</inkml:trace>
  <inkml:trace contextRef="#ctx0" brushRef="#br0" timeOffset="61548.1">20463 4539 342 0,'0'0'23'0,"-50"17"-15"15,38-13 10-15,0 2 5 0,1-2-28 16,-5 6-23-16,-5-2-77 0,9 0-148 0,-9-3 242 16,-1 5 6-16</inkml:trace>
  <inkml:trace contextRef="#ctx0" brushRef="#br0" timeOffset="61711.88">19897 4894 220 0,'-5'3'145'0,"5"-3"-24"0,-9 6 4 15,9-6-8-15,0 0-30 0,0 0 5 0,0 0-26 16,0 0 8-16,0 0-11 16,0 0-31-16,0 0-19 0,0 0-26 0,0 0-17 15,0 0-24-15,0 0-67 0,0 0-53 16,0 0-165-16,20-28 193 0,-12 20 49 15</inkml:trace>
  <inkml:trace contextRef="#ctx0" brushRef="#br0" timeOffset="64528.3">19933 4924 452 0,'0'0'0'16,"0"0"29"-16,-7 8-19 0,7-8-10 15,0 0-8-15,-6 9 6 0,6-9 4 16,0 0 6-16,0 0-8 0,-7 9 2 0,7-9 1 15,0 0 2-15,-5 9 18 0,5-9-18 16,0 0-2-16,-5 14 4 0,5-14 45 16,0 0 40-16,0 0 31 0,-6 13 23 15,6-13 24-15,0 0-4 0,0 0 4 16,0 0 7-16,0 0 7 0,-1 9-8 0,1-9-17 16,0 0-6-16,0 0-9 0,0 0-15 15,0 0-10-15,0 0-13 0,0 0-14 0,0 0-4 16,0 0-1-16,0 0-3 0,0 0 0 15,0 0-8-15,0 0-1 0,0 0-3 16,0 0-2-16,0 0-5 0,0 0 5 0,0 0 6 16,0 0 2-16,0 0-6 0,0 0-12 15,0 0-3-15,0 0 11 0,0 0-6 0,0 0-3 16,0 0-3-16,0 0-6 0,0 0-8 16,0 0 2-16,12-43-11 0,-12 43 4 15,0 0-2-15,9-13-13 0,-9 13 6 16,0 0 2-16,7-17-10 0,-7 17 13 15,9-11-17-15,-9 11 3 0,7-15-6 0,-7 15-4 16,14-17 3-16,-9 5-3 0,-5 12 3 16,16-16-12-16,-13 8 11 0,-3 8-11 15,17-21 5-15,-10 10-3 0,-7 11 12 0,14-11 1 16,-14 11-11-16,9-15-3 0,-9 15-1 16,10-13 4-16,-10 13 1 0,13-13-5 0,-13 13 1 15,10-15 6-15,-10 15-3 16,12-13-5-16,-12 13 7 0,17-13 4 0,-17 13-13 15,17-10 15-15,-17 10-8 0,13-15 2 16,-13 15-4-16,13-7-2 0,-13 7 10 16,15-12-3-16,-15 12-11 0,11-9 4 0,-11 9 4 15,15-9-7-15,-15 9 8 0,13-10 4 16,-13 10-5-16,14-9-8 0,-14 9 0 0,22-12 20 16,-12 7-19-16,-10 5 1 0,10-9 1 15,-10 9-1-15,0 0 5 0,23-10-6 16,-23 10-7-16,13-5 13 0,-13 5-6 0,0 0 14 15,17-8-13-15,-17 8-1 0,13-5-3 16,-13 5-3-16,14 0 9 0,-14 0 1 0,0 0 5 16,20-3-9-16,-20 3-5 15,22 3 1-15,-22-3 23 0,21 4-4 0,-21-4 9 16,28 1 10-16,-20-1 3 0,-8 0-2 16,28 4-5-16,-15-2 4 0,-13-2-12 15,21 3 2-15,-9-3 4 0,-12 0-5 0,21 4 4 16,-5 0-6-16,-4 0 7 0,1 2-2 15,5-1-5-15,2-1 9 0,0 1 3 0,3 3 2 16,5-1-3-16,-1 1 3 0,-1-1-3 16,2-1 5-16,1 3-6 0,4 3 5 15,-7-5-6-15,0 1 4 0,-1-1 3 0,1 3-4 16,2 0 5-16,-3-6 0 0,1 4 8 16,-2 1 9-16,4 1 0 0,-2-3-2 15,1 0 3-15,1 0 0 0,-2 0 1 16,1 0 2-16,0 1-3 0,-1-1 0 15,1 1-2-15,3-3-1 0,-6 3-3 0,6 0-8 16,-1-1 1-16,3 4-4 0,-4-1 0 16,-2-3-6-16,0 0-1 0,2 1-2 0,2 1-7 15,-4 3 0-15,8-1 3 0,-2 1-4 16,0-3-2-16,1 6-4 0,2-6 3 16,-2 0-3-16,1 4 1 0,-2 1 3 0,3-5-2 15,-3 4 5-15,0-4 9 0,-2-1-2 16,4 3 5-16,-8-3-1 0,4-1 3 15,4 3 1-15,-8-5-2 0,1 1-6 16,-1 3 6-16,-1-1-2 0,5-3-1 0,-5 7-11 16,3-8 10-16,-3 3-9 0,3 4 6 15,0-3-1-15,8 5 6 0,-4-2-4 16,1 1-6-16,3-3-5 0,-3 6 2 0,3-2-7 16,-4 4 3-16,4-1 2 0,1-4-2 15,-5 6-6-15,4-2 9 0,-4-1-10 0,1-1 5 16,-5 5-6-16,-3-10 6 0,1 3-2 15,-6 1 1-15,3-4 9 0,-4 5-11 16,1-7 0-16,-1 3-1 0,-1 0 0 0,0-2 1 16,-3 1 1-16,4 3-4 0,-4-3 4 15,1-2 0-15,2 7-3 0,-2-5-1 16,1 4-2-16,2-1 3 0,0 1-4 16,2 2 2-16,-3-2 0 0,3 0 0 0,-2 2-1 15,1 2 0-15,1-3 0 0,-6-6 0 16,2 7-2-16,-5-6 1 0,6 4 0 15,-3 1 0-15,-2-5-1 0,3 3-1 0,-2 1 0 16,-1-4 0-16,0 0 2 0,-2 3-2 16,1-3-1-16,-12-9 1 0,18 19 0 0,-9-11 1 15,1 1 0-15,-10-9-1 0,20 15-1 16,-8-8 1-16,-5 3 1 0,2-5 0 0,2 3-3 16,-6-3 3-16,-5-5-3 0,0 0 0 15,18 19 2-15,-18-19-1 0,14 9 1 16,-14-9-1-16,5 17 2 0,-5-17-3 15,7 12 2-15,-7-12-2 0,9 18 1 16,-9-18 1-16,3 17-1 0,-3-17 2 0,6 21-3 16,-6-21 0-16,3 21 2 0,-3-21-1 15,6 20 0-15,-6-20 2 0,0 21-1 0,0-21-1 16,0 18-1-16,0-18 2 0,-4 19-1 16,2-10 0-16,2-9-1 0,-7 20 3 0,5-6-3 15,-4-1 1-15,0 2-1 0,-1-3 4 16,0 3-3-16,0-4 1 0,-2 8-2 15,-1-10 2-15,2 6 2 0,-2-2-4 0,-1 2 0 16,4-4 1-16,-5 3-1 16,5-4 3-16,0 2 0 0,-4-3 0 0,-1 1-2 15,-1 1-1-15,1-4 3 0,1 1-1 16,-1 0 0-16,0-1-1 0,-4 4 0 0,-2-3 2 16,6-1 1-16,-8 1-2 0,8 0 0 15,-4-3 0-15,0 3 2 0,-1-3-2 16,2 1-2-16,-2-1 2 0,-1 3 0 0,0-3-1 15,1 3 1-15,1-4 1 0,-4 1-2 16,0 1 1-16,1-1-1 0,0 3 1 0,-1-4 1 16,-1 1-1-16,2 1-1 0,-3-4 0 15,3 3 1-15,-5-1-2 0,4 0 3 16,-7 0-3-16,8-4 1 0,-5 4 1 16,5-4-1-16,-9 1 0 0,5 3-1 0,-1-4 1 15,4 0 2-15,-3 2-3 0,0-2 0 16,2-2 3-16,0 2-2 0,-2 0 0 15,0-4 2-15,3 3-4 0,1-3 1 0,-2 4 2 16,5-4-1-16,-9 0 0 0,8 0 0 16,-5-1 0-16,-1 3 1 0,-1-4-3 0,1 1 2 15,-4 1-2-15,2-4 2 0,1 3-2 16,-3-2 1-16,3-1 1 0,-3 3 0 16,4-3-2-16,-6 0 3 0,5-3-1 15,-3 6-1-15,-1-3 2 0,2-1 0 0,-4 1-1 16,4 0-2-16,0 1 3 0,-2-1-1 15,1 1-2-15,1-3 3 0,-2 3-3 16,3 0 0-16,-5-3-1 0,5 3 1 0,2-3 4 16,-3 3-3-16,1 1 2 0,0-3-3 15,5 3 2-15,1-1 1 0,-5-1-3 0,-1-3 1 16,5 3 1-16,-3-1-2 0,4 0 2 16,-1-1 0-16,1 5 2 0,-4-7-2 15,3 2-3-15,-1 0 4 0,-1 2-1 0,0-1 0 16,1-4-1-16,-2 0 2 0,1 3-2 15,5-1 3-15,-2 4-2 0,1-2-1 16,-1-3 1-16,2 4 0 0,0-1-3 16,-4-2 3-16,8 3 0 0,-6-3 0 0,1 0 0 15,3 2 0-15,-4-3 0 0,2 3 2 16,-1-5-1-16,-3 5 0 0,-2-6-4 0,0 4 3 16,5 0-1-16,-4-6 3 0,-1 4-4 15,1 3 1-15,-1-3 0 0,1 2-1 16,1 0 2-16,-1 0 1 0,1-1-1 0,-2 1 3 15,1-2-3-15,0 4-2 0,1-4 1 16,1 3 2-16,-3 1-2 0,2-3 1 0,3 5-4 16,-1-3 1-16,-1 3 1 15,2-4-2-15,-1 3 0 0,5 1 0 0,-9-2-1 16,6-3 0-16,-3 4 1 0,0 3 1 16,0-3 1-16,-2 1-2 0,3 0 1 0,-2 1 0 15,-1-2-3-15,-1 3 3 0,0-1 1 16,2 0-2-16,1-1 1 0,3 0 1 15,3 3 1-15,-2-2 2 0,3 2-2 0,4-1 1 16,9 5 2-16,-24-8 0 0,16 3-3 16,8 5 0-16,-15-6 1 0,10-1-1 0,5 7 0 15,-18-11 0-15,13 5-1 0,5 6 2 16,-11-11 1-16,4 5-1 0,7 6 1 16,-12-13-2-16,6 5 1 0,1 1 0 0,-2-7 3 15,7 14-5-15,-9-16 4 16,6 4-1-16,-3-5-4 0,3 4 2 0,-3-1 0 15,3-5 1-15,1 2 0 0,-3 2-1 16,1-2 2-16,3 0-1 0,-1-2 0 0,-2 2 1 16,2-1-1-16,1 1 0 0,1-2 0 15,-2 2-1-15,2 2 1 0,-2-3-1 0,2 2 2 16,0 5-2-16,0-2 0 0,2-5 1 16,-2 4-1-16,2-3 1 0,-1 3 2 15,1-2-1-15,4 3-1 0,-1-2 0 0,2 0-4 16,2-2 3-16,0 8 0 0,-4 0 2 15,5-4 0-15,5-1 2 0,-3 5-3 0,0 0-2 16,-3 0 3-16,3 1-2 0,1 4 0 16,-6-5 2-16,7 1-2 0,-14 8 0 15,22-7 1-15,-16 5 0 0,-6 2 1 16,15-7-2-16,-15 7 1 0,13-4 0 0,-13 4-3 16,0 0-3-16,11-8-1 0,-11 8-4 15,0 0-6-15,11-2-4 0,-11 2-6 16,0 0-77-16,0 0-22 0,10-7-22 0,-10 7-24 15,0 0-26-15,0 0-20 0,9-3-16 16,-9 3-25-16,0 0-32 0,0 0-35 0,0 0-60 16,0 0-76-16,0 0-83 15,0-16-1-15,0 16-432 0,0 0-551 0</inkml:trace>
  <inkml:trace contextRef="#ctx0" brushRef="#br0" timeOffset="65863.98">16860 1084 3474 0,'-6'-17'77'15,"1"3"49"-15,-1 4 40 0,6 10 27 16,-7-25 21-16,7 25 19 0,-2-15-1 15,2 15-9-15,0 0-9 0,-4-15-16 16,4 15-17-16,0 0-38 0,0 0-8 0,0 0-18 16,0-21-10-16,0 21-12 0,0 0-7 15,0 0-10-15,0 0-8 0,0 0-6 0,0 0-12 16,4-14-21-16,-4 14-24 0,0 0-27 16,0 0-31-16,0 0-27 0,0 0-28 15,7-6-44-15,-7 6-41 0,0 0-33 0,0 0-47 16,15-2-50-16,-15 2-22 0,0 0-34 15,0 0-63-15,25 2-62 0,-25-2-24 0,0 0-275 16,0 0-287-16</inkml:trace>
  <inkml:trace contextRef="#ctx0" brushRef="#br0" timeOffset="66095.21">16988 998 2461 0,'14'9'-59'0,"-5"-5"20"0,2 3 30 0,-2 0 17 15,-2-1 9-15,5 6 12 0,-1-3 27 16,-4 0 11-16,0 3 1 0,3-3 1 15,-1 0-4-15,-3 2 1 0,-1 5 5 0,2-3-2 16,-2 0-9-16,-1-2-11 0,-1 2-1 16,5 0-1-16,0 0 0 0,-1-3-9 0,-1 5-5 15,6-4-9-15,2 2-5 16,-1-2-13-16,-1 1-11 0,0-3-35 16,4 2-26-16,-4-3-46 0,1 1-27 0,6-1-22 15,-8 3-23-15,1-4-60 0,-1-3-95 16,0 2-118-16,-1 1 36 0,-3-1 308 0</inkml:trace>
  <inkml:trace contextRef="#ctx0" brushRef="#br0" timeOffset="66894.96">17619 1402 1411 0,'0'-14'-3'0,"0"14"19"0,0-14 32 15,0 14 11-15,0 0 8 0,-3-21 41 16,3 21 24-16,-2-14 11 0,2 14 10 0,-2-14 12 16,2 14 18-16,-2-18 11 0,2 18 30 15,-2-19 7-15,2 19 6 0,-3-17-10 16,3 17 14-16,0 0 5 0,-5-21 0 0,5 21-8 16,0 0-10-16,-2-14-14 0,2 14-19 15,0 0-19-15,0 0-13 0,0 0-30 0,0 0-7 16,9-19-3-16,-9 19-2 0,0 0-12 15,0 0 1-15,42 13-10 16,-21-6-3-16,-4-1-15 0,5 4-3 0,-3-3-10 16,5 6-4-16,-5-5-6 0,-1-1-3 15,0-1-7-15,-1 1-2 0,-2-5-12 0,-15-2-3 16,20 12-19-16,-20-12-14 0,15 7-16 16,-15-7-24-16,0 0-32 0,0 0-51 15,0 0-48-15,14 0-33 0,-14 0-30 0,0 0-28 16,0 0-21-16,-36-34-49 0,21 25-19 15,-5-4 20-15,1-3 40 0,-8-2 26 0,6 1 37 16,-4-4 29-16,6 7 47 0,-2-3 48 16,3 1 38-16,-3 1 39 0,5 2 31 15,2 4 15-15,-2 0 13 0,7-1 13 16,-2 3 4-16,-3 1 1 0,5 1 5 16,9 5 8-16,-16-8-1 0,16 8 17 0,-23 4 10 15,11 1 16-15,2 5 4 0,-5 3 2 16,1 8 6-16,2-1 17 0,-11 9 6 15,6 6-2-15,-3-1-9 0,-1 1-12 0,-6 9 6 16,4 1-3-16,-6-3-4 0,5 6-6 16,-4-4-1-16,-1 1-9 0,5 2-16 0,-4-2-1 15,6 4 11-15,-3-6 2 0,8-6 8 16,1 1 2-16,0 2 9 0,2-5-9 16,-2 0 3-16,9-4 4 0,-4 3 4 15,3-2 3-15,-1-5-15 0,0-4 10 16,5 3 13-16,-1-3 5 0,3-1 0 0,2 5 5 15,2-7-90-15,3 1 2 0,0 1 0 16,6 1 0-16,3 3 0 0,0-5-2 0,6 1-1 16,0-3-2-16,6 7-5 0,-3-5-3 15,3-4-5-15,-3 1-2 0,0-5-2 16,-2 3-4-16,9-4 0 0,-7 4-5 0,7-3 0 16,-3-2-6-16,-6 2-12 0,9-1 0 15,-1-3 0-15,-7-2 0 0,5 6 0 0,-5-5 0 16,-1-3-13-16,-1 3-27 0,7-4-21 15,-9 5-19-15,8-7-25 0,1 4-22 16,1-6-29-16,4 0-313 0,0-4-302 16,5 0 56-16,0-7 11 0,7 1-653 15,6-8-1207-15</inkml:trace>
  <inkml:trace contextRef="#ctx0" brushRef="#br0" timeOffset="67645.24">24024 3609 4120 0,'0'0'-76'15,"23"-5"35"-15,-23 5 31 0,26-2 24 0,-26 2 22 16,22 0 8-16,-22 0 20 0,30 7 11 15,-12-5 6-15,-2 4 24 0,3-1-1 16,0 3 16-16,-2 0-4 0,2 1-6 0,-1 0-1 16,-3 1 0-16,6-1-7 0,-6 2-2 15,2 1 2-15,3 1-6 0,-4-2-12 16,0-1-13-16,-1 0-5 0,2 2-5 16,0-1-5-16,-1-2-11 0,5 3 2 0,-3-3-10 15,-2-2-5-15,1 1-5 0,0-3-15 16,0-2-23-16,-17-3-19 0,28 5-37 15,-28-5-49-15,28-1-53 0,-19-3-51 0,-9 4-64 16,18-10-48-16,-13 4-57 0,-5 6-105 16,9-16-42-16,-7 4-405 0,4 3-459 15</inkml:trace>
  <inkml:trace contextRef="#ctx0" brushRef="#br0" timeOffset="68578.17">25061 2415 2737 0,'0'-11'7'0,"0"11"45"15,0-15 52-15,0 15 24 0,0 0 16 16,0 0 0-16,2-21 17 0,-2 21 5 0,0 0 5 16,0 0-5-16,8-15-2 0,-8 15-11 15,0 0-6-15,17-7-11 0,-17 7-18 16,0 0-1-16,22 0-17 0,-22 0-3 0,0 0-6 15,42 5-2-15,-22-1-10 0,4 0-1 16,4 4-7-16,8-1-6 0,1 4-8 16,7-2-7-16,-5-1-11 0,2 2-4 0,-1-4-5 15,-3 6 3-15,-1-4-5 16,-10-1-7-16,-1-2 1 0,-5 3-2 0,-5-8 1 16,1 4-6-16,-16-4 1 0,23 5-4 15,-23-5 0-15,18 6 2 0,-18-6-4 0,0 0-5 16,21 2 4-16,-21-2-6 0,0 0-1 15,12 8 7-15,-12-8-5 0,0 0 0 16,0 0-2-16,0 0-2 0,18 5 2 0,-18-5 3 16,0 0-6-16,0 0 9 0,16 6-8 15,-16-6-1-15,0 0 0 0,0 0 1 16,0 0-3-16,9 13 1 0,-9-13-1 0,0 0 7 16,0 0 0-16,2 18 4 15,-2-18 3-15,0 0-4 0,0 19 2 0,0-19-4 16,0 0 3-16,-4 23-1 0,4-23 1 15,-4 15 2-15,4-15-1 0,-7 15 6 16,4-2 7-16,3-13 4 0,-16 26 6 0,9-13 11 16,-6-2-5-16,-2 9 15 0,-3 2 13 15,-3 1 6-15,-4 2-2 0,2 4 9 0,-1-1-6 16,-2 4 8-16,2-2-7 0,1 3 3 16,-2 1-9-16,1 2-4 0,-4 3 2 15,6-5-8-15,-1 1-5 0,2 0 5 0,3-6 1 16,-3 5 17-16,0-4 8 0,5-2-7 15,3-7-45-15,-4-5-7 0,6 2 3 16,-3-1 3-16,5-4 1 0,-7-8 2 16,16-5-1-16,-23 12 0 0,9-7-2 0,14-5-2 15,-34-5-3-15,18-3-2 0,-5 0-2 16,-3-5-3-16,1 0-1 0,-5-3-4 16,-2-7 0-16,0-2-1 0,2 3-3 0,-5 1 0 15,6-1-1-15,1 1-1 0,-1 0-1 16,7 4 0-16,3 5-2 0,0 2 0 0,2-6-1 15,3 8-2-15,2 0-2 0,1 4-2 16,-2-3-1-16,11 7-3 0,-12-9-5 16,12 9-2-16,-11-9-3 0,11 9-5 0,-10-8-4 15,10 8-7-15,-11-9-9 16,11 9-7-16,-14-12-6 0,9 5-10 0,-4-1-14 16,0-1-15-16,0 0-234 0,-2 3-52 15,4-2-57-15,-6-9-73 0,0 8-192 0,-1-4 31 16,5 0-545-16,0-2-1073 0</inkml:trace>
  <inkml:trace contextRef="#ctx0" brushRef="#br0" timeOffset="70013.08">17672 1908 3645 0,'0'0'-181'15,"2"-10"26"-15,-2 10-2 0,0 0 8 0,4-15 23 16,-4 15 13-16,9-8 17 0,-9 8-3 16,11-4 16-16,-11 4 20 0,20 0 10 15,-20 0-6-15,20 4 1 0,-6 7 11 0,2 1 4 16,-7-2 0-16,6 6 1 0,-4 3 22 15,-2-2-5-15,7 5 0 0,-2 4 2 0,2 4-12 16,0-1-28-16,3 2-49 0,-4-11-91 16,2 9-175-16,2-1-106 0,3-2 257 15,2-2 61-15</inkml:trace>
  <inkml:trace contextRef="#ctx0" brushRef="#br0" timeOffset="70278.14">18345 2046 980 0,'18'0'62'0,"-18"0"1"0,12 13-22 15,-12-13-4-15,11 22 12 16,-4-12-13-16,2 8-7 0,0-1-1 0,2 2-18 15,-4 2 16-15,5 3 5 0,-5-6-25 16,4 11 4-16,-5-5-6 0,4 1-39 0,-7-3-56 16,1-5-83-16,-2 2-195 0,-1-4-183 15,-1 0 486-15,-1-2 22 0</inkml:trace>
  <inkml:trace contextRef="#ctx0" brushRef="#br0" timeOffset="70595.07">18040 2291 498 0,'-6'-13'95'0,"-4"0"-15"0,5-2-5 0,-6 2 4 16,11 13-5-16,-16-26 9 0,9 16-9 16,0-3-13-16,0 0 2 0,-5 0-17 15,12 13 3-15,-15-17-1 0,9 10-15 0,6 7-3 16,-13-13-1-16,13 13 5 0,0 0 7 15,-13-8-6-15,13 8 15 0,0 0-7 16,0 0 12-16,0 0-3 0,0 0-4 0,0 0 1 16,0 0-4-16,-2 43 2 0,2-43-11 15,8 30-4-15,-3-17-1 0,2 2 2 16,-1 4-6-16,0-6-5 0,0-2-14 16,-6-11 1-16,9 25-20 0,-7-16-15 15,-2-9-43-15,1 13-26 0,-1-13-63 0,0 0-93 16,0 0-130-16,0 0 66 0,0 0 82 15</inkml:trace>
  <inkml:trace contextRef="#ctx0" brushRef="#br0" timeOffset="70828.2">17852 2229 1034 0,'0'0'9'0,"0"0"-7"0,0 0-4 0,0 0 6 16,0 0 14-16,0 0-7 0,0 0 18 0,0 0-22 15,0 0 3-15,0 0 0 16,32 36 6-16,-23-23 2 0,2 0-12 15,5 10-1-15,0-5-8 0,5 5 14 0,0-2-14 16,-1 5 20-16,4-2-10 0,1 0 1 16,1 1 7-16,2 3-13 0,1 0-8 0,3-5 3 15,-1 5 10-15,5 0-7 0,1 2 2 16,-3-10-7-16,5 9 4 0,-3-7-2 16,5 1-8-16,2 3-41 0,-11-7-100 0,1-8-218 15,2 6-232-15,-1-8 590 0,1 6 1 16</inkml:trace>
  <inkml:trace contextRef="#ctx0" brushRef="#br0" timeOffset="71394.71">20454 3043 524 0,'14'0'149'0,"-14"0"-63"16,27 2 18-16,-17 2-10 0,-10-4-22 15,27 1-18-15,-11-1-6 0,-1 3-11 0,4-3 4 16,0 7-5-16,3-5-9 0,-2 3 7 15,9-2-6-15,-8 2-4 0,9 0 2 16,-6 3 27-16,3 0 13 0,2-3 29 0,-3 2 20 16,2 0 11-16,2-4-1 0,-3 3-11 15,3 2 1-15,0-3-8 0,-6 0 1 16,6-1-1-16,-3 2-6 0,-6 2-2 16,2-3-1-16,-4-1 7 0,0 5 0 0,0 0 22 15,-5 1 5-15,2 3-11 0,-2 4 12 16,-2 7-2-16,1-3 0 0,-1 5-1 15,-3 2 14-15,-2 4 5 0,-2 0-3 0,4 10 6 16,-4 0-2-16,1 6 0 0,1-3-14 16,-2 5 6-16,4 3-9 0,-4 1-9 15,-1 0-8-15,3-1-15 0,-2 1-13 0,-1-7-7 16,2 5-8-16,-4-11-2 0,4 3-8 16,-3-9-6-16,3-3-8 0,-4 0-1 15,1-6-9-15,4-3-2 0,-4-1-12 0,1-3-1 16,-2-4-18-16,0 0-18 0,-2-15-14 15,0 21-23-15,0-21-25 0,0 15-39 16,0-15-41-16,0 0-40 0,0 0-77 0,0 18-81 16,0-18-93-16,0 0-141 0,-16 0 42 15,16 0-405-15,0 0-485 0</inkml:trace>
  <inkml:trace contextRef="#ctx0" brushRef="#br0" timeOffset="71627.62">21158 4221 3004 0,'0'0'7'0,"0"0"53"16,0 0 43-16,0 0 32 0,0 0 16 16,0 0 26-16,-4 26 10 0,4-26 29 15,7 32 9-15,-3-19 18 0,-1 4 14 16,6-1 2-16,0 3-4 0,-4-2-13 0,4 0-37 16,1-2-7-16,-2-4-23 0,1 0-10 15,6-1-15-15,-2-3-18 0,6-3-10 16,-1-4-48-16,7-4-31 0,-1 0-42 0,8-9-61 15,2-5-65-15,-1-1-79 0,7-15-78 16,0-1-85-16,2-12-161 0,-1-7-140 0,10-18 94 16,4-4-503-16,-2-5-795 0</inkml:trace>
  <inkml:trace contextRef="#ctx0" brushRef="#br0" timeOffset="75827.39">13731 10243 1806 0,'0'0'98'0,"0"0"-22"0,0 0 7 16,0 0-12-16,0 0 22 0,3 9-13 16,-3-9-13-16,0 0-3 0,0 0-7 0,0 0-11 15,0 0 1-15,0 0 2 16,-3 19-2-16,3-19 8 0,0 0-4 0,-9 8-5 15,9-8-5-15,0 0-4 0,-9 13 0 16,9-13-7-16,-7 9-9 0,7-9-4 0,-12 8-20 16,3-3-18-16,-3-1-22 0,2 2-17 15,-3-1-27-15,-2 1-15 0,-2 0-27 16,-1-2 12-16,-1 1-7 0,-11 3 6 0,3-3 2 16,-3-1-20-16,-5 5-60 0,-1-7-94 15,6 2-118-15,-9-4 109 0,-3 4 68 0</inkml:trace>
  <inkml:trace contextRef="#ctx0" brushRef="#br0" timeOffset="76128.09">11730 10481 1110 0,'-14'6'24'16,"2"-4"31"-16,12-2 2 0,-21 5 11 16,21-5 18-16,-17 0 9 0,17 0-10 15,0 0-13-15,-17-9 0 0,17 9-7 0,-11-13-11 16,8 6-16-16,3 7-18 0,-6-20-51 15,4 10-52-15,0-2-40 0,0-4-67 0,0-1-89 16,-2-1-150-16,2 0 197 0,-1 1 48 16</inkml:trace>
  <inkml:trace contextRef="#ctx0" brushRef="#br0" timeOffset="76580.07">9611 9231 793 0,'-14'5'9'16,"2"-5"9"-16,12 0-11 0,-18 8 6 16,18-8 7-16,-16 1-13 0,16-1-7 0,0 0 16 15,-11 8-5-15,11-8 3 16,0 0 4-16,0 0-3 0,0 0 5 0,-2 11 3 16,2-11-18-16,0 0 4 0,0 0-7 15,0 0-43-15,0 0-103 0,0 0-262 16,17 13 265-16,-17-13 49 0</inkml:trace>
  <inkml:trace contextRef="#ctx0" brushRef="#br0" timeOffset="78727.92">10562 9996 488 0,'0'0'168'15,"0"0"-9"-15,-11-8 19 0,11 8 8 0,0 0 1 16,0 0 8-16,0 0 13 0,0 0-10 16,0 0-26-16,-14-2-8 0,14 2-12 0,0 0-12 15,0 0-5-15,0 0-22 0,0 0-11 16,0 0-7-16,0 0-10 0,0 0-11 16,-7 19-10-16,7-19-17 0,4 13-4 15,-4-13-15-15,5 24-20 0,2-8-21 16,2-1-12-16,-2 2-55 0,4 1-75 0,-3-1-123 15,-1 2-213-15,8-4 36 0,-5 3-77 16,3-6 201-16</inkml:trace>
  <inkml:trace contextRef="#ctx0" brushRef="#br0" timeOffset="78927.28">10818 10358 1544 0,'11'-8'-49'0,"-1"0"3"0,-1 1 11 16,9-4 5-16,-5 0-3 0,6-6 2 0,-1 1-4 15,-3-4 8-15,6-2 1 0,-3 5-20 16,-4-6-8-16,6-3-62 0,-1-2-119 16,-2-2-321-16,2 2 479 0,-4 0 26 0</inkml:trace>
  <inkml:trace contextRef="#ctx0" brushRef="#br0" timeOffset="79144.12">11597 9866 907 0,'15'4'126'0,"-2"0"-11"0,-13-4-28 15,20 5-11-15,-10-3 1 0,-10-2 1 0,19 8-18 16,-8-3-9-16,-1 3-1 0,1 0 0 15,-2-1-18-15,2 4-1 0,-5-4-10 0,5 3-22 16,-1-3-36-16,-1 1-51 0,2 1-107 16,-6-5-256-16,4 0-104 0,-9-4 407 15,12 2 48-15</inkml:trace>
  <inkml:trace contextRef="#ctx0" brushRef="#br0" timeOffset="79776.98">11988 9838 637 0,'0'0'54'15,"0"0"-2"-15,0 0 29 0,0 0-16 16,0 0-1-16,0 41-4 0,0-26-6 0,-1 4-7 16,1 2-13-16,-2-3 1 0,2 3-6 15,-4 2-4-15,4 3-10 0,0-6 10 0,0 1-4 16,0-4-5-16,4 2 5 0,-1-4 5 15,-1-4-10-15,2 5 2 0,1 0-9 16,2-7 1-16,-2 4 2 0,2-3-9 16,2 1 8-16,0-4-3 0,-4 1 5 15,4-2 3-15,3 1-9 0,1-1-5 0,-2 1-13 16,3-3 13-16,-2-1 5 0,2 0-19 16,0-2 3-16,4-1-8 0,-4 4-14 0,-14-4 7 15,34-4-9-15,-15 0 9 0,0-1 1 16,-2 0-13-16,0 1 26 0,-3-2-13 0,0 2 3 15,1 1 4-15,0 3 5 0,-15 0-2 16,18-6 5-16,-18 6 9 0,18 0 1 16,-18 0 6-16,0 0-2 0,18 6 11 15,-18-6-2-15,10 9 2 0,-10-9 0 16,3 18 3-16,-1-8-19 0,-2-10 16 0,4 22 11 16,-4-10-22-16,0 1 19 0,2 4-2 15,-1-4 6-15,1 2 0 0,0 0-6 0,0-2-10 16,2 2 16-16,4-1-2 0,-5 0-22 15,1 0 3-15,0-4-1 0,1 4 10 16,2 1-1-16,2-2-4 0,-4 0-3 0,1 2 0 16,1-2 1-16,-4 0-12 0,1 2 7 15,1 0-8-15,-4 0 7 0,3 0-8 0,-2 0-10 16,-2 0 2-16,0-1-19 16,0 0-11-16,0 3 8 0,0-3-2 0,-2-1 14 15,2 0-3-15,0-13 2 0,0 20 14 16,0-20 3-16,-4 13-3 0,4-13-17 0,0 0 16 15,-3 10 29-15,3-10-25 0,0 0-7 16,0 0 9-16,0 0-7 0,0 0 5 16,-21-36-37-16,17 21-37 0,-6-6-64 0,1-7-119 15,4-2-206-15,-1-3 365 0,3-11 34 16</inkml:trace>
  <inkml:trace contextRef="#ctx0" brushRef="#br0" timeOffset="80429.28">12345 9958 575 0,'-7'-30'90'0,"0"0"-25"0,0 6 5 0,2 3 35 15,1 6 23-15,0-2 16 16,1 3 0-16,1 2 1 0,0 3 6 0,2 9 7 16,-4-21-11-16,4 21-28 0,-6-13-10 15,6 13-8-15,-3-10-7 0,3 10 16 0,0 0 5 16,0 0 3-16,0 0-8 0,0 0-7 16,-11 32-8-16,5-13-7 0,3 4-8 0,2 3-9 15,-1 4-14-15,-2 5-2 0,1 5-8 16,-1-1-7-16,0-3 0 0,1 9-8 15,-9-4 4-15,3 0-10 0,1-1 0 0,-3-1-4 16,3-9-3-16,-3 0-5 16,2-2 3-16,3-7-4 0,0 0-1 0,3-3-1 0,-3-4 0 15,3-1-1-15,-3-2-1 16,2-4 1-16,4-7-5 0,-11 14 3 0,11-14 2 16,-13 5-6-16,13-5 1 0,-17 0-1 15,17 0 6-15,0 0-10 0,-27-9 2 16,20 3-1-16,-4-2 2 0,3-2-2 0,-5-2 5 15,2-3-13-15,-2 0 6 0,-4 0 0 16,4-4-2-16,-5 2-2 0,-2 3 4 0,1-6 0 16,3 4-1-16,-3-5-3 0,1 6 2 15,2 0-1-15,2 2 2 0,2 2-2 0,-3 3-8 16,8 4 2-16,-7-1-5 0,14 5-5 16,-18-6-3-16,18 6-3 0,-19 8-1 15,10-1-2-15,-5 5-6 0,5 1-5 16,-2 2-15-16,1 2-22 0,-3 9-29 15,0-2-34-15,4 2-24 0,-6 2-3 0,1-3 6 16,0 8 5-16,-9-2 18 0,8-3 9 16,-11 2 11-16,2 0 20 0,-8 7 2 0,-8-5-17 15,2 2 16-15,-1-2 13 0,-5 0 5 16,-3-2-1-16,-3-1 27 0,2 0 0 0,-3-1 13 16,3 0 8-16,-3 2 3 0,-4-2 14 15,1 2 19-15,0 0-1 0,0 0 8 16,-5 0 20-16,-1 4 0 0,4 0 13 0,1-4 4 15,5-1-4-15,-2 0-14 0,5-1-1 16,3-2 2-16,11-3 5 0,3-1-9 16,0-5-6-16,5 3-10 0,3-4-7 15,3 2 18-15,2-3-11 0,-1 2-8 0,2-2-40 16,2-3-51-16,3-3-136 0,-5-4-262 16,5-2-97-16,11-3 491 0,-17 0 31 15</inkml:trace>
  <inkml:trace contextRef="#ctx0" brushRef="#br0" timeOffset="81444.62">9678 11299 725 0,'0'0'102'16,"0"0"12"-16,0 0-10 0,0 0-6 16,0 0-19-16,0 0 11 0,0 0 10 0,16 35 5 15,-16-35-27-15,4 15-4 0,-3-5 0 16,-1-10-11-16,10 17 4 0,-7-12-7 16,4 3 0-16,-7-8-10 0,7 13-3 0,-4-5-5 15,-3-8-8-15,10 13-3 0,-10-13-6 16,7 12 6-16,-3-6-7 0,-4-6 2 0,11 18-8 15,-3-13-2-15,-8-5 4 0,11 13-5 16,-3-9-2-16,-1 3 2 0,2 1-7 16,3-3 1-16,-3 1-1 0,-9-6 2 15,19 6 3-15,-19-6 3 0,24 0-10 16,-12 0 1-16,-12 0 0 0,30-6 6 0,-18 4-7 16,4-3 5-16,-2-2-5 0,5 6 7 15,-2-7-13-15,0 5 12 0,-2 1-9 0,0-4-2 16,0 4-4-16,-2 0 6 0,2-2 9 15,-15 4-3-15,28-1 5 0,-14-4 1 0,2 5 7 16,-16 0 13-16,30 0 3 0,-14 1 5 16,-4 3-1-16,6-3-1 0,-6 3-5 15,3-2 1-15,0 4-5 0,0 1 0 16,-1-5 2-16,-2 5-10 0,0 0 9 16,-3-2-15-16,-9-5 9 0,19 8 1 0,-10-1-2 15,-9-7 7-15,13 8-6 0,-5-5 7 16,-8-3-2-16,13 11 9 0,-6-8-4 0,-7-3 4 15,18 7-11-15,-6 0-1 0,4-3 1 16,2 0-9-16,1 0 2 0,2-3-7 16,1 3-1-16,1-2-12 0,1-2-2 0,-4 2-7 15,1 2-8-15,0-4-1 0,-5 2-7 16,9-2 0-16,-6 0-4 0,-2-2 0 0,2 2 1 16,-19 0-1-16,32 0 5 15,-18 0 8-15,-14 0 0 0,25 0-3 0,-25 0 4 16,15 0 1-16,-15 0 3 0,16 2 0 15,-16-2 5-15,0 0-2 0,12 7-4 16,-12-7 7-16,8 10-1 0,-5-1 0 0,-3-9 5 16,4 17-1-16,-2-8 0 0,-1 5 2 15,-1-14 2-15,4 26 8 0,3-15-7 0,-6 6-4 16,5-2 3-16,-4-1 1 0,1 2-3 16,-1-2 2-16,4 2 0 0,-5-1-3 0,1 2 3 15,5-3-5-15,-6 1 2 0,3 1 2 16,0-3-3-16,-1 2 1 0,3-2-3 15,-3-4 4-15,-1-1 0 0,-2-8-3 0,10 15 0 16,-10-15-1-16,6 13-5 16,-3-5-1-16,-3-8 2 0,0 0-13 0,6 13-19 15,-6-13-27-15,0 0-22 0,0 0-8 16,5 7-28-16,-5-7-18 0,0 0-26 0,0 0-2 16,0 0-16-16,0 0-11 0,0 0-20 15,0 0-45-15,0 0-159 0,0 0 306 16</inkml:trace>
  <inkml:trace contextRef="#ctx0" brushRef="#br0" timeOffset="85044.07">9268 10735 1686 0,'0'0'60'16,"0"0"20"-16,0 0 12 0,2-12 13 0,-2 12 4 16,0 0 7-16,0 0-9 0,0 0-6 15,0 0 1-15,0 0 24 0,0 0-6 0,0 0 8 16,0 0-6-16,0 0-17 0,13 26-7 15,-9-16-14-15,2 3 4 0,-1 0-15 16,-3 2-3-16,2 0-7 0,-1 0-7 0,3 3 0 16,-2-2-10-16,2 1-2 0,-4-2-8 15,1 2 2-15,-1-1-4 0,0-3-6 0,0-1 1 16,-1 1 1-16,1-2-7 0,-2-11 2 16,8 17-2-16,-7-9 4 0,-1-8 0 15,7 13-10-15,-2-8 16 0,-5-5-5 16,17 8-7-16,-17-8-2 0,15 0 1 15,-15 0-11-15,21 0 6 0,-21 0 1 0,20 0-7 16,-20 0-6-16,23-6 3 0,-12 4-1 16,-11 2 3-16,28-5-2 0,-14 3-2 0,2 2 5 15,-16 0-1-15,24-7-4 0,-6 3 5 16,-4 0-12-16,2 0 6 0,0 4-3 16,0-2 0-16,-2-1 3 0,-14 3-6 0,23 3 4 15,-10-1-5-15,2 3 4 0,-8 3 11 16,4 1-4-16,-1 3 5 0,-2 1-12 0,1-2 5 15,-4 6 3-15,-1-6 1 16,2 5-1-16,0-3 2 0,-1 1-4 0,1 0-2 0,-3 0 11 16,4 3-10-16,-4-2 9 15,3 1-18-15,1 0 8 0,-2-3 6 0,3 6-5 16,2-4-1-16,-1 2-2 0,0 2-1 16,3-4 6-16,-1 2-4 0,0-3 1 15,-1 2 5-15,2-1-4 0,-2-4-2 0,-1 2-6 16,2-3 5-16,-3 3 4 0,3-2-12 15,-1-4 8-15,-10-7-5 0,13 18 5 0,-13-18-3 16,13 18 4-16,-8-9-6 0,1 5 1 16,-3 0 7-16,-1 1-5 0,5 1 0 15,-5-2 0-15,-1 3 2 0,1-3-4 16,0 4 5-16,0-1 2 0,-2 2-5 16,0-2 5-16,0 3-2 0,0-1-1 0,0 4 9 15,-2-1-8-15,0 4 6 0,0-1-7 16,1 1 3-16,-3-3 1 0,-1 3 3 0,3-2-4 15,1-3 2-15,1-1 11 0,-2 1-16 16,4 0-1-16,-2-5 5 0,0 1-6 0,1-4 5 16,1 1-6-16,-2-4 2 0,0-10 5 15,9 17-4-15,-8-9-1 0,-1-8 6 16,8 13 2-16,-8-13-1 0,10 6-12 0,-10-6 10 16,16 4-6-16,-16-4 3 0,0 0-6 15,23-4 5-15,-23 4-6 0,25-6 5 16,-11 6 1-16,-14 0-3 0,23-5 8 15,-11 3-8-15,-12 2-5 0,18 0 3 0,-18 0 4 16,18 0-11-16,-18 0 6 0,17 2-1 16,-17-2-1-16,13 5 10 0,-13-5-3 15,15 7-1-15,-7 0 1 0,-8-7-3 0,12 9-1 16,-5-4 2-16,2 3 2 0,-9-8-4 16,14 9 0-16,-7 1 6 0,-7-10 0 0,12 9-4 15,-6-5 3-15,-6-4 7 0,11 11-3 16,-5-5-3-16,-6-6 2 0,13 9-1 15,-6-3-2-15,-7-6 5 0,23 7-12 16,-9-1 6-16,0-5 0 0,9-1 4 16,-1 3 2-16,2-3 2 0,4-3-8 0,1 3-7 15,1-1 11-15,-6 1 6 0,1-4-14 16,-3 4 4-16,0-2 0 0,-1 2-2 0,1 2-4 16,-5-2 17-16,3 4-17 0,-8-3-3 15,6 2 11-15,-4 1-5 0,0 1 7 0,-1-1-4 16,-1 1 8-16,-2-1 10 0,-1 2-8 15,2 1 11-15,-1 3-15 0,-10-10 15 16,15 9 7-16,-10-5-6 0,-5-4-2 0,16 11-6 16,-16-11-1-16,9 7-4 15,-9-7 9-15,11 8-7 0,-11-8 10 0,10 7-8 0,-10-7-11 16,13 12-1-16,-3-7 7 16,-10-5 5-16,14 4-1 0,-1 2-8 0,1-4-2 15,2-1 3-15,-16-1-3 0,30 0 4 16,-11 0-11-16,4-1 11 0,-3-1-5 15,3-4 0-15,-3 4-1 0,3-4 6 0,-1 1 2 16,-3-1 0-16,6 3 0 0,-9-3-12 16,3 4 7-16,-2-2 0 0,-2 2 2 0,0 1-14 15,-15 1 5-15,19-4-5 0,-19 4 3 16,19 0 8-16,-19 0-4 0,0 0-1 0,20 4 2 16,-20-4-1-16,13 3-3 15,-13-3-3-15,13 8 5 0,-9-1 7 16,-4-7-8-16,9 15 4 0,-3-9 1 0,-2 1 3 15,-4-7 1-15,11 17-8 0,-6-7 5 16,4-1 3-16,-2 0 1 0,2 1-4 0,3-3 5 16,-3 0-11-16,4 0-3 0,-2 0 14 15,6-1-14-15,-2-2 10 0,3-1-10 0,5-1 13 16,-2-2-8-16,6 0 7 0,0-2-7 16,1-1 5-16,4 0-7 0,4-2 0 15,2 1 3-15,-1-1 2 0,0 1-7 0,-5 0-2 16,5 0-2-16,-7 2 5 0,0 0 8 15,-5-1-4-15,-8 3 19 0,1 0 0 0,0 0 18 16,-18 0 14-16,0 0-11 16,30 3 20-16,-25 1 20 0,-5-4 10 0,7 13-13 15,-7-1-1-15,0-12-12 0,2 11 0 16,-2-11-13-16,-2 21-2 0,2-21-3 16,0 18-6-16,-1-5-6 0,1-13-4 0,0 19 1 15,0-19-5-15,1 25-7 0,-1-16 2 16,0-9-5-16,6 19-3 0,-6-19 2 0,8 17-5 15,-8-17-4-15,18 9-1 0,-4-4-6 16,-14-5-6-16,37 0-7 0,-12-1-4 0,5-5 0 16,0 4-2-16,5-7-5 0,3 5-5 15,-3 0 7-15,2 0-1 0,3-1 1 16,-10 3 9-16,-1-2-4 0,2 2 2 16,-7 2 2-16,-1 2 5 0,1 2-2 15,-3-2 5-15,-1 3 4 0,-1 3-2 0,-4-4 1 16,2 7 10-16,-4 0-4 0,-1-5 6 15,-5 7 1-15,4-2 2 0,-6 4 6 0,6 4-6 16,-8 5-1-16,4 5 4 0,4-2-2 16,-2 1-4-16,-2-3 2 0,0 2-4 15,5-3 0-15,2 2 0 0,-3-4-2 0,1 1-2 16,5-2 0-16,-4-6-4 0,2-1-7 16,0-2-1-16,3-3-11 0,5-3 1 15,0-4-2-15,9-2-2 0,0-2-4 16,7-4-5-16,6-2-6 0,5-5-2 0,7-3 4 15,-6 0 11-15,-3-2-7 0,-3 3 1 16,-2 0 10-16,-7 1 2 0,2 4-3 16,-8-4 11-16,-2 5-6 0,-4 0 5 0,-3 5 3 15,-9-1 1-15,9-2-5 0,-10 2 5 16,3 3 9-16,0-2 2 0,-14 4 6 0,23-2 0 16,-23 2-1-16,25-1 1 0,-25 1 2 15,24 1 3-15,-6-1 3 0,-4 0-2 0,8 2 1 16,1 2 0-16,-1-2 1 0,1 2-8 15,3-4 6-15,2-4-4 0,4 2-7 16,4-2-2-16,1-5-4 0,3 0-10 0,9-7-13 16,1 2-1-16,1-5 6 15,0 2-2-15,0-2 11 0,4 2-9 0,-2 0 1 16,-3 1 2-16,-12 3 3 0,-1 1 3 16,-5-3-5-16,-4 8 2 0,-1 1 2 0,-4-3 7 15,0 7 15-15,-4-4-9 0,-4 5 6 16,2-3 8-16,-2 4 4 0,-15 0 3 0,30 0-5 15,-18 4 1-15,2-3-4 0,2 5-1 16,-2 0-1-16,0-1 2 0,2 1-6 16,0 1-1-16,-2 3-22 0,5-3-47 15,-4 0-60-15,2-3-76 0,3 4-83 16,-4-4-135-16,2 1-193 0,-1-5 48 0,2 2-392 16,-2-2-491-16</inkml:trace>
  <inkml:trace contextRef="#ctx0" brushRef="#br0" timeOffset="89977.47">18034 14387 3946 0,'2'-21'-13'16,"0"3"53"-16,-2-1 48 0,0 3 15 15,0 16 41-15,-2-29 20 0,2 10 17 0,-8-2 14 16,-7 1 19-16,4-3 11 15,-4 1 17-15,0 1-22 0,-2 1-5 0,6 2-7 16,1 4-2-16,-1-1-12 0,4 3-19 16,-3-1-17-16,4 4-13 0,3 1-16 15,3 8-13-15,-8-15-22 0,5 4-36 0,3 11-46 16,3-17-55-16,5 4-43 0,1-2-45 16,14 0-40-16,1 0-47 0,10-2-36 0,3 8-33 15,5-4-38-15,10 0-51 0,-3 1-194 16,4 1-70-16,-1-2 62 0,6 4-455 0,-4-1-685 15</inkml:trace>
  <inkml:trace contextRef="#ctx0" brushRef="#br0" timeOffset="90160.51">19076 13958 3300 0,'0'0'-72'0,"0"0"16"16,0 0 34-16,0 0 28 0,0 0 11 15,0 0 3-15,0 0-3 0,0 0-4 16,0 0-7-16,0 0 2 0,0 0-5 0,12-28-33 16,6 22-41-16,8 0-68 0,6-6-57 15,2-6-185-15,11-2-88 0,10-7-21 0,0-7 96 16,17-12 353-16</inkml:trace>
  <inkml:trace contextRef="#ctx0" brushRef="#br0" timeOffset="90660.91">20861 12992 1978 0,'12'-19'165'0,"-5"2"33"15,0 4 22-15,-1-2 17 0,-2 2 15 16,4 0 21-16,-5 4-31 0,-3 9-5 16,6-15-11-16,-3 7-17 0,-3 8-21 0,6-12-17 15,-6 12-18-15,0 0-15 0,0 0 8 16,0 0 7-16,0 0-3 0,0 0-10 0,0 0-23 15,45 14-16-15,-34-7-12 16,3 3-7-16,2 1-8 0,0-4-8 0,-2 0-5 16,5-1-6-16,-1-2-9 0,3 0-11 15,4-4-24-15,-2 0-20 0,7-4-22 16,0 0-17-16,-1 1-15 0,-3 0-12 0,11-5-26 16,-10-2-12-16,8-1-11 0,-2-2-5 15,5-1-33-15,1 4-14 0,6-13-13 0,3 6-22 16,3-4-12-16,-1 1-2 0,1 3 10 15,0-2 14-15,-3 2 17 0,-12 8 27 0,-1-4 18 16,-4 2 11-16,-2 1 15 0,-11 3 3 16,-1-1 39-16,-1 0 21 0,-4 1 20 15,3-2 19-15,-6 0-3 0,1 1 20 16,-3 4 12-16,0-7 4 0,1 5 3 16,-2-1 9-16,-6 7 11 0,13-9-2 0,-10 3 0 15,-3 6-2-15,8-11-5 0,-8 11-3 16,10-4-6-16,-10 4-3 0,7-5 0 0,-7 5-5 15,9-4 0-15,-9 4-8 0,16-6-3 16,-16 6-40-16,7-8-32 0,-3 3-41 16,-4 5-72-16,9-13-53 0,-9 4-84 0,0 9-114 15,-9-27-50-15,5 10 59 0,-3 2 306 16</inkml:trace>
  <inkml:trace contextRef="#ctx0" brushRef="#br0" timeOffset="91276.44">21433 12017 1690 0,'-26'-10'100'0,"1"5"16"16,3-3 2-16,3 7 13 0,7-5 18 15,-6 4 7-15,18 2 1 0,-19-6-1 0,19 6 3 16,-14-5-7-16,14 5-1 0,0 0-23 16,0 0 5-16,0 0-10 0,0 0-1 15,0 0-16-15,41 13 1 0,-8-4-4 0,11 2-23 16,8 5 2-16,4-1-13 15,4 5-3-15,4-1-15 0,3 4-4 0,5 1-1 16,10 6-15-16,3 3 7 0,3 1-8 16,-5-2-9-16,3 4 3 0,0-1-7 0,-2-1-10 15,1 0-3-15,-1-4-8 0,-14-7-5 16,-1-1-4-16,5-2-4 0,0 1 5 16,-1-4-2-16,-1 0 0 0,-5-1 8 0,-2-2-8 15,-1-3 3-15,-7-1 3 0,-11-7 3 16,-2 7 7-16,-7-9-5 0,-7-1 3 0,2 4-3 15,-9-4 4-15,3 0-1 0,-6 0-3 16,3 0 7-16,-4 0-4 0,-3-4 2 16,2 3-4-16,-6 1 6 0,-12 0-1 0,27-4-2 15,-27 4-4-15,19-2 8 16,-19 2-5-16,0 0 0 0,14-4-3 0,-14 4-8 16,0 0-5-16,0 0-6 0,0 0-9 15,0 0-8-15,-41-11-9 0,17 11-14 0,-6-6-10 16,-9 5-12-16,-9-5-7 0,-12-1-8 15,0-1 2-15,-7-5-9 0,-6 0 5 16,-1-4 8-16,-18-4-2 0,2-5 13 0,-3 1 7 16,-1-3 8-16,-2-2-6 0,5-3 8 15,-1 3 14-15,3-4 4 0,9 4 12 0,17 7 14 16,6 1 17-16,6 3 20 16,19 6 13-16,2 4-1 0,14 3 9 0,6 6 18 15,10 0 9-15,0 0 6 0,30 22-8 16,19 7-7-16,11 7-1 0,29 14-8 15,12 6-4-15,17 8-7 0,30 17-2 0,6 3-23 16,-7-2-36-16,-27-14-57 0,-5-2-72 16,-2-3-142-16,-7-1-221 0,-5-4 41 0,-1-3-90 15,-8-5 122-15</inkml:trace>
  <inkml:trace contextRef="#ctx0" brushRef="#br0" timeOffset="94977.19">11172 12602 1724 0,'-16'-8'-67'0,"3"3"8"15,1 1 8-15,0-2 10 0,1 5 7 16,-5-5-3-16,2 0 19 0,-4 1-1 0,-2-3 4 16,1 4 9-16,-2-3-6 0,-3 1-2 15,0-1-5-15,0-1 12 0,-3 1-9 0,8 0-1 16,-4 0-47-16,-4-4-189 0,3 6-270 15,1-3 367-15,-4-1 54 0</inkml:trace>
  <inkml:trace contextRef="#ctx0" brushRef="#br0" timeOffset="95193.42">9769 12364 227 0,'-25'0'90'0,"1"0"-6"16,3-4-22-16,0 8-6 0,2-4 3 16,-2 1 5-16,-2 3-26 0,5-2-15 0,-3 4-1 15,0-4-15-15,-1 0 11 0,3 1 4 16,-2 1-21-16,3 0 7 0,-7 0-19 16,6-4-34-16,-6 4-133 0,2-8-313 0,-5 4 470 15,-1-3 9-15</inkml:trace>
  <inkml:trace contextRef="#ctx0" brushRef="#br0" timeOffset="95360.57">8520 12152 10 0,'-13'-4'100'0,"-4"1"-21"15,-2 0-13-15,6 2 9 0,-6 1-14 0,0 0 3 16,-4 1-10-16,-4 5 15 15,1-2-62-15,-2-2-55 0,-2 2-177 0,1-4 117 16,3 0 37-16</inkml:trace>
  <inkml:trace contextRef="#ctx0" brushRef="#br0" timeOffset="96860.32">5516 13112 61 0,'0'0'125'0,"0"0"-4"0,0 0-19 0,44-13-2 16,-31 9-8-16,-1 2-15 16,-12 2-16-16,32 0-10 0,-15 0-12 0,4 2-3 15,-2-2 9-15,0 4-11 0,3-3 4 16,-2 2-13-16,1-3 4 0,2 4-7 0,1-3-19 15,-2 3 21-15,5-4-10 0,-3 2 18 16,5 0-15-16,-5-2-10 0,3 4 6 16,0-4 7-16,3 1-16 0,-4 1 15 0,1-2-8 15,3 2-7-15,-6-2 10 16,3 0 0-16,0 0-13 0,-3 4-1 0,3-4 14 16,-3 0-3-16,3 0 12 0,-3 2-5 15,4 1 13-15,-4-3 5 0,1 2-16 16,5 0 3-16,0 2 3 0,-6-4-2 0,6 0 9 15,1 2-4-15,-1 2 9 0,1-4-15 16,-1 0-4-16,6 0 15 0,-4 0-16 16,1 0 8-16,6-4-14 0,-5 4 2 0,-2 0-1 15,0 0-3-15,1 4-2 0,-2-4-2 16,-3 1 5-16,-2 1-10 0,0-2 3 0,1 4-1 16,-4-2-3-16,5 2 6 0,-3 0-6 15,2 1 0-15,-3-3 9 0,3-2-9 16,1 2 0-16,0 2 2 0,-2-4 8 0,4 1 4 15,1-1-11-15,-1 4-6 16,1-4 6-16,-1 0 0 0,0 0-6 0,2 2 8 16,-4 0-5-16,0-2 6 0,2 2 17 15,0-2-29-15,3 4 15 0,-3-3-12 16,5 1 3-16,-5-2 3 0,7 4 5 0,1-4-13 16,4 0-1-16,2-4 4 0,1 4 10 15,2-2 1-15,1-3-10 0,1 3 5 0,-2-2-2 16,2 0-11-16,-5 3 9 0,4-3 3 15,-1 2 6-15,-1 0-14 0,0 2-2 16,-1-4 16-16,-3 4-11 0,4 0 7 0,-3 0-6 16,-2 0 8-16,0 0-2 0,2-1-4 15,3 1 8-15,-4-4-16 0,6 4 7 16,0 0 3-16,3-3-5 0,7 0 11 16,2-3 14-16,4 1-6 0,-2 3-1 15,1-4-7-15,5 4 0 0,-5-1 2 0,-1 1 6 16,-4 2-9-16,-3 0-2 0,-7 0-3 15,3 0-3-15,-2 0 6 0,-2 0 9 0,-2 0-6 16,0 2 4-16,0-2-5 0,0 0-6 16,-2 0 5-16,4-2-15 0,-1-4 11 15,9 3 2-15,5-3-1 0,2-1 2 0,0-1 19 16,3-4 8-16,1 3-4 0,0 2 4 16,1 1-6-16,-3 0 4 0,-2 5-6 15,0 1 0-15,-11 0-7 0,1 1 2 16,-5 3-2-16,-1 0-4 0,-4 1 0 0,-1 1-5 15,-2 0 4-15,-1-3-1 0,-8 1 8 16,-4 0 1-16,-1 0 10 0,-4-3 6 16,-3 2 3-16,-18-3 10 0,30 5 2 0,-30-5 4 15,21 4-6-15,-21-4 4 0,17 2-3 16,-17-2-13-16,0 0-4 0,0 0-3 16,25 2-2-16,-25-2-4 0,0 0-25 0,0 0-33 15,20 4-39-15,-20-4-43 16,0 0-39-16,0 0-58 0,10-8-155 0,-10 8-128 0,0 0 13 15,7-13 165-15,-7 13 82 16</inkml:trace>
  <inkml:trace contextRef="#ctx0" brushRef="#br0" timeOffset="105843.47">20861 2696 2046 0,'12'-5'270'0,"-12"5"5"0,0 0-24 15,0 0-19-15,0 0-19 0,0 0-29 0,0 0 31 16,0 0 13-16,41 7 8 0,-29-1-1 15,4-1-6-15,1 1-3 0,0 1-19 16,-2 3-13-16,1-3-11 0,-2 3-24 0,-14-10-29 16,22 13-14-16,-8-5-10 0,-4 1-9 15,-10-9-13-15,20 15-10 0,-11-11-24 0,3 5-26 16,-12-9-41-16,23 8-48 0,-7-7-50 16,-16-1-45-16,30 8-66 0,-14-7-87 15,7 5-89-15,0-6-142 0,-4 0-32 0,6-2 52 16,-4-2-406-16,7 3-433 0</inkml:trace>
  <inkml:trace contextRef="#ctx0" brushRef="#br0" timeOffset="106208.54">22511 2818 3389 0,'6'15'107'0,"-10"6"20"0,4-2 30 15,-4 3 14-15,-1-2 27 0,0-3 6 16,-5 4 18-16,2 6 2 0,-3-5-4 0,0 1-6 15,1 2-7-15,1-5-24 0,1 6-25 16,-1-6-14-16,4 6-16 0,-3-7-12 16,7 7-10-16,-4-5-12 0,3-2-9 0,4 5-10 15,-2-3-19-15,3-2-25 0,0-1-43 16,-1-1-47-16,-2-4-51 0,0-13-41 0,6 27-54 16,-6-18-37-16,0 6-47 0,1-4-66 15,-1 3-25-15,2-4-21 16,-2 4-34-16,2 1 9 0,0 4-555 0,1-5-560 15</inkml:trace>
  <inkml:trace contextRef="#ctx0" brushRef="#br0" timeOffset="106359.86">22442 3638 3027 0,'0'22'10'0,"-2"2"55"0,1-5 39 16,-4 7 8-16,-1-1 14 0,3 7 46 15,-1-4 21-15,1 4 5 0,-5-2 14 16,8 2 9-16,-1-2-23 0,-1-2 2 0,-1-4-13 16,6 2-12-16,-3 0-18 0,0-3-19 15,3-1-25-15,-3-5-34 0,6 2-37 0,-4-4-53 16,3 0-72-16,0-2-99 0,6-3-128 15,-4-5-160-15,2 1-137 0,12-4 60 16,-7 2-427-16,13-3-542 0</inkml:trace>
  <inkml:trace contextRef="#ctx0" brushRef="#br0" timeOffset="106976.88">24546 4883 3713 0,'11'-20'158'0,"0"0"32"0,-2-1 35 0,4 7 21 16,-1-5 14-16,1-4 5 0,-3 6-4 15,3-1-9-15,-3-3-19 0,0 4 2 0,0 4-10 16,-5-2-6-16,0 2-8 0,2 0-11 16,-4 3-4-16,-3 10-16 0,0-20-16 0,0 20-37 15,-8-22-84-15,1 8-3 0,0 7-6 16,-9-6-3-16,2 5-2 0,-4 1-5 16,2-1 0-16,-3 6-2 0,-4-4-4 0,7 5-3 15,-2 1 0-15,2 0-2 0,-1 4-1 16,-1-1-1-16,0 3-3 0,4 3-1 15,-2 1 0-15,2-3-1 0,4 0-3 16,-3 6 1-16,6 1 0 0,-3 1-2 0,2-2 0 16,7 2-1-16,-3 0 1 0,4 0 1 15,2 4-2-15,3 3 0 0,5 6 1 16,3 2 0-16,3 4-1 0,2-4 1 0,1 3-1 16,1 1 0-16,-5 1 0 0,5-6 0 15,-1 5 0-15,-8-11 1 0,1-1 0 0,-5-2 1 16,3 0 2-16,-7-4 1 0,2-3 4 15,-3 0 2-15,-1-3 2 0,-1-10 0 16,-3 19 0-16,3-19-1 0,-14 15-1 16,5-11 0-16,-5 1-2 0,0-1-1 0,-7 0-2 15,3-4 0-15,-3 0-2 0,-4 0-8 16,1-4-3-16,-4 0-9 0,0-1-9 16,5-1-16-16,4 0-12 0,3-5-22 0,0-2-25 15,5 1-31-15,6-2-126 0,5-1-387 16,7-5-92-16,14-7 38 0,3 2-792 0,6-1-1330 15</inkml:trace>
  <inkml:trace contextRef="#ctx0" brushRef="#br0" timeOffset="107243.06">24984 4867 4681 0,'0'0'32'0,"-5"30"53"16,-1-12 37-16,-1-1 28 0,-5 8 22 15,1 4 18-15,6-1-12 0,-2-2-15 0,-2 6 0 16,7-8-4-16,8 10-6 0,0-4-4 15,9 4-11-15,2-7-7 0,5-2-6 16,6-4-10-16,2-8-2 0,-5-7-3 0,-1-5 1 16,5-6 6-16,-3-4 6 0,-2-5-38 15,0-4-49-15,-5-2-1 0,-1-5-4 0,-2-1-4 16,-7-1-2-16,-4 6-3 0,2-8-4 16,-5 2-5-16,-2-1-8 0,-2 4-7 15,-3 1-15-15,2-1-14 0,-1 3-13 0,-1 3-18 16,-1-1-36-16,2 2-220 0,3-2-85 15,-1 2-79-15,4-1-160 0,-1 1-47 16,9-4 57-16,7-6-531 0,-1 0-1002 16</inkml:trace>
  <inkml:trace contextRef="#ctx0" brushRef="#br0" timeOffset="107492.21">25738 4382 4042 0,'9'-4'107'0,"-9"4"37"0,0 0 34 16,0 0 33-16,0 0 28 0,0 0 23 0,29 17 15 15,-26-2-15-15,3 11 4 16,-4 10 27-16,-2 0 5 0,-6 9 7 0,2 7 2 16,-1 0-2-16,-2 13-176 0,-7 2-34 15,0-3-6-15,-2 5-6 0,-2-5-8 0,1-4-7 16,-4-4-5-16,3-2-8 0,4-13-17 16,-1 1-38-16,2-3 0 0,4-13 0 15,1-5 0-15,3 0 0 0,-2-7 0 0,4-1 0 16,3-5-48-16,0-8-52 0,0 0-27 15,0 0-22-15,0 0-26 0,0 0-391 0,24-22-198 16,-5 7 71-16,6-6-871 0,-3-1-1412 16</inkml:trace>
  <inkml:trace contextRef="#ctx0" brushRef="#br0" timeOffset="107826.11">26021 5049 4642 0,'11'-9'-81'0,"-11"9"30"16,0 0 23-16,0 0 49 0,0 0 29 0,0 0 33 15,0 0 16-15,0 0 16 0,12 28 17 16,-8-11 10-16,-2 0 15 0,-2 3-1 0,1 1 6 16,1-4-9-16,2 6 13 0,-2-5 3 15,1 2 12-15,1-2 7 0,2-1 10 16,3-6 5-16,-1 0-10 0,-8-11-10 15,21 8-13-15,-7-8-21 0,-14 0-104 16,37-17-4-16,-14 5-5 0,5-6-6 0,-1-5-5 16,-3 1-9-16,3-5-12 0,-2 3-15 15,2-4-17-15,-3 0-18 0,1 5-22 0,-3-3-120 16,-3 9-162-16,-4-2-44 0,0 8-56 16,-3-2-58-16,-3 4-146 0,0 7 9 0,-9 2-529 15,0 0-1030-15</inkml:trace>
  <inkml:trace contextRef="#ctx0" brushRef="#br0" timeOffset="108142.98">26531 5349 3908 0,'-2'10'-10'0,"2"-10"41"16,5 17 42-16,-5-17 11 0,12 11-1 16,-1-9 8-16,5-2 8 0,2 0-5 0,5-2-5 15,3-4 5-15,4-3-3 0,5-3-7 16,-1 1-8-16,0-7-7 0,-2 1 12 0,-2-4-2 15,0-3-6-15,-8 7-10 0,-2-2 4 16,-2 2-3-16,-5 4 2 0,-5-2 2 16,-5 6-14-16,-3 9-3 0,2-21 5 15,-2 21-1-15,0 0 9 0,-16-20 2 0,16 20 10 16,-21-6 7-16,21 6 7 0,-36 11 2 16,14-3 18-16,2 5 2 0,1 2 0 15,-2 2-6-15,1 3 1 0,8 1-6 0,-6 1-6 16,9 1-12-16,4-1-1 0,1-3-13 15,2-2-29-15,8 2-28 0,-1-6-33 16,3 0-72-16,9-4-85 0,0-3-94 0,3-6-109 16,8-4-100-16,10-3-192 0,11-10 26 15,4-2-553-15,7-9-1058 0</inkml:trace>
  <inkml:trace contextRef="#ctx0" brushRef="#br0" timeOffset="108392.89">27840 4838 4305 0,'0'0'85'16,"-21"0"46"-16,21 0 53 0,0 0 45 16,-56 18 27-16,30 1 26 0,-4 3-5 0,-10 14 11 15,5 4 11-15,-3 2 11 0,1 7 4 16,-5 4-20-16,9 0-14 0,-3 1-189 16,2 0-10-16,4-7-11 0,6 1-6 0,0 1-6 15,5-13-6-15,8-2-11 0,1-8-11 16,6-3-11-16,3-1-12 0,2-7-15 0,1-2-22 15,4-3-25-15,6-3-28 16,0-1-32-16,7-6-27 0,1-6-284 0,12-1-340 16,3-7 53-16,2 0 19 0,2-3-685 15,0 0-1228-15</inkml:trace>
  <inkml:trace contextRef="#ctx0" brushRef="#br0" timeOffset="108825.17">28340 5028 5116 0,'0'0'126'15,"0"0"34"-15,18-7 10 0,-18 7 0 0,0 0 8 16,0 0-9-16,11-7-16 0,-11 7-20 16,0 0-15-16,0 0-16 0,19 1-29 15,-19-1-46-15,12 8-68 0,-12-8-77 0,16 9-77 16,-16-9-79-16,7 8-66 0,-1-2-105 16,-6-6-189-16,3 13 16 0,-3-13 70 0,2 9-418 15,-2-9-521-15</inkml:trace>
  <inkml:trace contextRef="#ctx0" brushRef="#br0" timeOffset="108992.97">28330 5286 3143 0,'-14'11'26'0,"5"0"45"0,0 4 8 15,-3-6 35-15,3 8 25 0,-2-2-4 16,2 2 18-16,1 2-5 0,-2-2-23 16,3 1-1-16,-5-1-15 0,9-2-15 0,-5 1-8 15,3 0-33-15,0-4-33 0,0 5-63 16,-1-8-70-16,3-1-83 0,3-8-98 0,-2 20-148 15,2-20-87-15,2 15-6 0,7-4-128 16,-1-5-112-16</inkml:trace>
  <inkml:trace contextRef="#ctx0" brushRef="#br0" timeOffset="109160.19">28515 5773 2634 0,'0'0'158'0,"0"0"27"0,-5 28 28 16,5-28-7-16,-14 13-13 0,5-3-21 15,9-10-27-15,-23 17-32 0,12-12-2 16,2 6-31-16,9-11-42 0,-15 10-41 0,15-10-66 16,-8 2-99-16,8-2-111 0,0 0-231 15,0 0-25-15,0 0 64 0,38-40-135 16,-26 20 28-16</inkml:trace>
  <inkml:trace contextRef="#ctx0" brushRef="#br0" timeOffset="109676.24">29305 5183 2673 0,'0'0'244'0,"13"-13"12"16,-13 13 3-16,0 0 9 16,0 0 15-16,0 0 1 0,0 0 7 0,24 24 0 15,-24-24-1-15,6 21 8 0,-6-4-8 16,0 3-11-16,-2-3-9 0,-5 9-2 0,-2 2-3 16,0 2-10-16,-2 4-8 0,-1 0-13 15,-4-3-162-15,2 5-12 0,0-6-6 16,-3 2-5-16,2-2-5 0,1-6-3 0,3 0-5 15,1 1-2-15,-4-5-7 0,5 0-10 16,0-4-7-16,2 3-11 0,2-9-16 0,-1-1-16 16,3 4-19-16,3-13-22 0,-9 13-28 15,7-7-32-15,2-6-340 0,0 0-253 0,0 0 31 16,0 0-1-16,0 0-671 0,0 0-1217 16</inkml:trace>
  <inkml:trace contextRef="#ctx0" brushRef="#br0" timeOffset="109859.28">29670 5816 4446 0,'0'0'37'0,"4"21"49"15,-4-21 37-15,0 0 23 0,-10 26 25 0,10-26-6 16,-11 19-12-16,4-8-10 0,-5-1-23 16,5 1-22-16,-6 2-12 0,1-4-21 0,3 1-38 15,9-10-36-15,-15 11-60 0,6-7-71 16,9-4-97-16,0 0-117 0,0 0-176 15,0 0-56-15,-17-15 46 0,17 15-408 16,15-28-476-16</inkml:trace>
  <inkml:trace contextRef="#ctx0" brushRef="#br0" timeOffset="110413.35">30178 5591 3168 0,'0'0'60'0,"36"6"22"16,-36-6 20-16,0 0 17 0,12 17 19 0,-12-17 11 15,0 0 11-15,0 26-3 0,0-26-6 16,0 0-10-16,-9 40-9 0,9-40-19 16,-14 29-2-16,4-10-9 0,1-4-18 15,9-15-1-15,-13 23-10 0,13-23-10 16,-8 17-10-16,8-17-8 0,0 0-11 0,0 0-22 16,0 0-10-16,0 0-14 0,0 0-6 15,0 0-6-15,0 0-9 0,66-38-4 16,-44 25 1-16,1 2 10 0,0-1-3 0,1-1 3 15,1 6 5-15,-25 7 0 0,39-16 4 16,-19 15 2-16,-20 1 2 0,33 0 5 0,-33 0-5 16,0 0-4-16,32 17 16 0,-32-17 11 15,16 22 5-15,-16-22 39 0,2 36 5 16,-4-17 3-16,2-19 0 0,-8 45 5 0,-2-23 0 16,3 1-6-16,0-5-4 0,7-18-8 15,-9 34-3-15,2-21 1 0,7-13 13 16,0 0 4-16,0 0-10 0,0 25-8 15,0-25-5-15,0 0 2 0,0 0-4 16,0 0-8-16,71-28 0 0,-48 18-3 0,5-5 1 16,1 0-10-16,1 0 4 0,0-2 10 15,-6 10 0-15,3-3 3 0,-6 5 2 0,0-1 3 16,-21 6 6-16,36 0 4 0,-36 0 4 16,0 0 12-16,40 11 9 0,-40-11 12 15,16 23 7-15,-16-23 12 0,7 30 10 0,-8-11-1 16,-5 3-9-16,-1 6-6 15,-6 1-11-15,-4 0-9 0,-4 1-30 0,-3-2-30 16,0 1-7-16,3-3-12 0,-4 2-12 16,5-5-18-16,-1-5-116 0,6-1-112 0,2-2-94 15,2-2-79-15,5-9-78 0,6-4-188 16,0 0 22-16,0 0-534 0,17 28-1063 16</inkml:trace>
  <inkml:trace contextRef="#ctx0" brushRef="#br0" timeOffset="110558.87">30892 6366 4220 0,'0'0'47'0,"0"0"39"16,0 0 31-16,0 0 12 0,0 0 5 16,0 0-17-16,-42 30-7 0,42-30-18 15,-19 13-26-15,19-13-46 0,-17 19-53 16,7-10-102-16,10-9-123 0,-11 15-152 0,11-15-158 16,-5 11 58-16,5-11-395 0,0 0-385 15</inkml:trace>
  <inkml:trace contextRef="#ctx0" brushRef="#br0" timeOffset="111058.94">31688 5837 3188 0,'0'0'112'0,"0"0"26"0,0 0 37 0,0 0 45 15,0 0 36-15,0 0 30 0,0 0 24 16,0 0 14-16,0 0 11 0,30 37-12 0,-30-37 1 16,-4 36 6-16,2-14-9 0,-8 10-8 15,3-3-7-15,-2 3-19 0,-3 1-195 16,-1 1-8-16,-1 2-6 0,0-5-8 0,1 3-4 15,-4-4-7-15,1 4-4 0,4-11-7 16,-5 1-4-16,6-3-4 0,0-3-33 16,3-3-7-16,-2-2 0 0,5-4 0 15,-2 5 0-15,7-14-37 0,-6 17-30 0,6-17-36 16,0 0-38-16,0 0-41 0,0 0-302 16,0 0-298-16,0 0 86 0,36 7-901 15,-36-7-1476-15</inkml:trace>
  <inkml:trace contextRef="#ctx0" brushRef="#br0" timeOffset="111258.5">31963 6544 5048 0,'0'0'6'15,"6"24"51"-15,-6-24 43 0,0 0 35 0,-9 34 29 16,9-34-3-16,-12 28 2 0,4-13-6 16,8-15-15-16,-24 34-9 0,11-19-20 0,2 0-4 15,-2 0-23-15,-4 2-16 16,0-4-24-16,4 3-32 0,-2-6-40 0,15-10-46 15,-18 15-76-15,18-15-73 0,0 0-87 16,-16 4-95-16,16-4-184 0,0 0-47 16,0 0 50-16,0 0-436 0,43-53-652 0</inkml:trace>
  <inkml:trace contextRef="#ctx0" brushRef="#br0" timeOffset="111809.27">32357 6469 3399 0,'30'-2'8'0,"-30"2"34"15,0 0 23-15,26 13 26 0,-26-13 15 16,0 0 15-16,10 28 21 0,-10-28-4 0,-2 32 11 16,2-32 2-16,-8 45 7 0,0-23-1 15,-1-1-11-15,0 3-11 0,-1-5-11 16,3 2-9-16,7-21-15 0,-13 26-4 0,13-26-11 16,-10 21-11-16,10-21-10 0,0 0-10 15,0 0-6-15,0 0-15 0,0 0-16 16,0 0-10-16,0 0-2 0,0 0-19 0,90-32-4 15,-69 19-1-15,4-2 0 0,-3 0 3 16,-1 2 6-16,3-3-7 0,-8 9 3 0,-16 7 3 16,35-17 0-16,-35 17 4 0,22-4-1 15,-22 4 5-15,0 0-4 16,0 0 2-16,30 25 10 0,-30-25 4 0,3 32 6 16,-1-13 3-16,-2-19 0 0,-5 45 11 15,-1-23-1-15,-1 1 4 0,4-3 10 0,3-20-3 16,-11 34 0-16,11-34 6 0,-5 18 18 15,5-18 12-15,0 0-9 0,0 0-8 16,0 0-4-16,16 19-4 0,-16-19-11 0,0 0 0 16,0 0-3-16,78-26-6 0,-54 15 0 15,3-1-5-15,-3 1-4 0,1 2 1 0,-2 1-6 16,-23 8-2-16,39-14 4 0,-21 11-8 16,-18 3 3-16,0 0 8 0,37-3-4 15,-37 3 3-15,0 0 10 0,28 26 4 16,-22-15 3-16,-6-11 5 0,4 40 1 15,-4-40-5-15,-1 45-2 0,-4-23-3 0,0 10 0 16,-3-9-8-16,-1 5 0 0,1-6-28 16,3-1-25-16,-5-4-33 0,7 2-49 15,3-19-39-15,-6 28-49 0,6-21-67 0,0-7-72 16,0 0-58-16,17 13-182 0,-17-13-76 16,30-3 67-16,-30 3-434 0,58-17-652 0</inkml:trace>
  <inkml:trace contextRef="#ctx0" brushRef="#br0" timeOffset="112043.22">33527 6893 3673 0,'0'0'91'0,"0"0"41"0,26 29 41 0,-26-29 41 15,12 29 43-15,-7-13 17 0,-5-16 17 16,4 49-6-16,-3-24-18 0,-1-1-16 16,-1 4 0-16,-1 2-13 0,-5 4-21 0,-3 3-19 15,-5-3-11-15,0-4-16 0,-4 0-23 16,0-2-14-16,-4-6-31 0,2-1-74 15,-2 2-9-15,-2-10-9 0,5 0-12 0,3-5-11 16,-4 4-11-16,3-5-31 0,-1-4-102 16,19-3-46-16,-38 6-32 0,21-5-33 15,17-1-43-15,-29-1-38 0,29 1-40 16,-28-6-100-16,14-1-155 0,14 7 39 0,-28-13-453 16,15 7-742-16</inkml:trace>
  <inkml:trace contextRef="#ctx0" brushRef="#br0" timeOffset="112876.35">28335 5368 3362 0,'13'4'-78'0,"-13"-4"17"0,0 0 28 16,19 1 27-16,-19-1 25 0,0 0 6 16,17 3 2-16,-17-3 7 0,0 0 5 15,15 4 4-15,-15-4-4 0,0 0-5 0,0 0-1 16,17 0-3-16,-17 0-21 0,0 0-36 15,0 0-66-15,14-8-71 0,-14 8-162 16,12-8-188-16,-12 8 43 0,9-11-69 16,-1 4 188-16</inkml:trace>
  <inkml:trace contextRef="#ctx0" brushRef="#br0" timeOffset="113258.68">28995 5396 2489 0,'0'0'208'0,"0"0"10"16,0 0 34-16,0 0-14 0,0 0-6 16,0 0-7-16,0 0 2 0,0 0 2 15,0 0 6-15,0 0 1 0,19 6-3 0,-19-6-3 16,0 0 1-16,0 0-17 0,0 0-1 16,0 0 1-16,0 0-6 0,0 0-12 15,0 0-9-15,-39 13-4 0,23-7-16 16,-2-2-9-16,-1 3-7 0,-9 0-18 0,-4 6-64 15,-2-1-30-15,-1 3-6 0,-3-2-2 16,-2 4 0-16,-10 2-3 0,5-2 1 0,-5 5-4 16,1-2-2-16,-1 1-2 0,6-2-2 15,-4 0-1-15,9-6-2 0,6 1-2 16,1-2-1-16,4-4-1 0,3 1-1 0,9-3-2 16,0-5-3-16,5 7-3 15,-1-4-4-15,12-4-7 0,-18 4-7 0,18-4-19 16,0 0-14-16,-21-8-20 0,21 8-13 15,-10-13-20-15,6 5-174 0,-2-1-175 0,3-5-72 16,1 0-99-16,-1 1-74 0,3-1 44 16,0 14-518-16,0-28-1020 0</inkml:trace>
  <inkml:trace contextRef="#ctx0" brushRef="#br0" timeOffset="113792.38">27754 6058 4017 0,'7'-13'73'15,"-7"13"49"-15,12-17 36 0,-12 17 10 16,3-17 21-16,-3 17 14 0,6-11 5 0,-6 11 0 16,0 0-14-16,0 0-30 0,0 0-5 15,-6-15-18-15,6 15-10 0,0 0-9 0,-35 0-10 16,35 0-14-16,-46 11-11 0,16 2-9 16,-3-1-10-16,-3-3 7 0,-1 6-14 15,-2-2-14-15,-9 4 5 0,6-4 4 16,-6 2-7-16,9-2-12 0,0-1 6 15,3-3-14-15,2-1-17 0,6-3-20 0,4 1-24 16,5-10-38-16,5 2-54 0,-4-2-58 16,3-3-55-16,6 0-51 0,1-9-55 0,1 3-51 15,-1-3-107-15,2 0-76 0,5 1-11 16,1-3-454-16,-2 2-704 0</inkml:trace>
  <inkml:trace contextRef="#ctx0" brushRef="#br0" timeOffset="114025.27">27103 5878 3181 0,'4'-11'-88'0,"-4"11"5"0,0 0 18 15,0 0 39-15,0 0 49 0,0 0 45 0,0 0 22 16,0 0 20-16,0 0 7 0,-20 37 8 16,10-20 22-16,-1 0 13 0,-3 9 5 15,1-5 11-15,3 3-3 0,-4-1 8 0,3 1 3 16,-3 0-3-16,7-1 3 0,-2-4 1 16,3 0 0-16,3-3-11 0,-5 0-27 15,4-2-4-15,4-14-4 0,-2 21 4 0,2-21-12 16,14 19-17-16,0-14-3 0,7 3-10 15,8-8-26-15,1 0-37 0,10-4-63 0,1-4-91 16,5-2-110-16,2-5-152 0,3-1-257 16,2-4-36-16,-18 5 80 0,3-2-501 15,-8-2-834-15</inkml:trace>
  <inkml:trace contextRef="#ctx0" brushRef="#br0" timeOffset="114825.89">23835 6245 3729 0,'-15'-13'68'0,"11"4"37"16,4 9 33-16,-6-9 20 0,6 9 7 16,-9-19 6-16,6 15 11 0,-3-7-5 15,0 0-2-15,6 11-12 0,-9-13-7 0,0-2-17 16,-1 6-25-16,-1-1-10 0,-6-3-11 15,4 4-6-15,-4-3-8 0,-2 4-6 0,-3-1-8 16,-1 5-7-16,-1-5-7 16,1 9-6-16,2-2-4 0,-2-2-3 0,-4 8-6 15,5-4-4-15,-5 2-2 0,1 6-3 16,0-3 2-16,4 3-6 0,-1 0-3 0,-2 5-3 16,6-2 1-16,7 0-4 0,-8 4-5 15,8-2 0-15,3 2 4 0,-3 2-8 16,6 2 4-16,3-2-1 0,3-3 0 0,0 7-1 15,2-2-2-15,-1-2-1 0,5 5 0 16,-3 2 4-16,4-1-4 0,-2-1-2 0,3 1 3 16,-5-2-1-16,1 1 1 0,2-1 0 15,0-2-1-15,-5 3 1 0,1-2 3 16,0 1-2-16,-2-2-2 0,0 2 2 0,0-3 0 16,-2 3 3-16,0-4 3 0,-1 2 2 15,-1-3 4-15,-2 4 10 0,2-6 8 16,-1 0 12-16,-1-5 5 0,-1 4 8 15,-3-5 3-15,1-1 0 0,-2-2-8 0,-1-1-2 16,12-4-3-16,-28 2 0 0,13-2-10 16,15 0-9-16,-33-3-4 0,10-3-15 15,4 2-25-15,1-5-16 0,0 1-17 0,4-1-37 16,-2 0-48-16,4-5-49 0,3 3-53 16,0-4-59-16,6 2-63 0,1-4-92 0,2-2-228 15,5 2 50-15,5-3-486 0,5-1-888 16</inkml:trace>
  <inkml:trace contextRef="#ctx0" brushRef="#br0" timeOffset="115143.52">23602 6467 3691 0,'8'7'5'16,"-2"5"43"-16,-6-12 27 0,2 22 28 0,-2-7 18 16,0-15 12-16,-6 34 13 0,3-11 2 15,-2-1 0-15,-1 4-14 0,5-2-9 16,1 3-10-16,0-5 4 0,1 5-7 0,5-5 11 15,6 1 5-15,2-3 1 0,2-3 3 16,4-4-2-16,-1-5 8 0,0-3 4 16,-1-5 4-16,-18 0 5 0,40-8 5 0,-23 1-7 15,4-6-6-15,-5-2 1 0,1-5-13 16,-4-3-12-16,-1 1-3 0,-7 3-12 16,3-2-44-16,-7 4-33 0,1-2-5 15,2-1-3-15,-8 5-7 0,4 15-4 0,-7-32-10 16,3 15-7-16,-1 6-10 0,-3-2-12 15,4 0-19-15,-5-3-150 0,5 5-79 0,-1 0-79 16,-3-2-106-16,6-2-148 0,2 0-78 16,2 2 61-16,6-2-523 0,3-2-976 0</inkml:trace>
  <inkml:trace contextRef="#ctx0" brushRef="#br0" timeOffset="115425.55">24229 6135 3786 0,'15'-11'35'0,"-2"3"30"0,-13 8 35 0,20-7 30 15,-20 7 29-15,16-8 9 0,-16 8 6 16,0 0 5-16,0 0 12 0,0 0 6 0,0 0 19 16,22 21-5-16,-22-21 1 0,-2 37 6 15,-6-9 15-15,-1 8 4 0,-6 9 9 16,-3 4-3-16,-3 5 1 0,-4-1-9 0,3 3-117 16,-2 0-53-16,-3-5-3 0,3 0-8 15,-1-2-3-15,2-7-8 0,2-4-3 16,2-4-2-16,2 0-5 0,4-10-8 0,0-2-9 15,4-3-8-15,-3-2-12 0,6 1-9 16,-4-6-15-16,4-1-12 0,3-2-11 16,3-9-20-16,-11 12-21 0,11-12-21 0,-7 1-136 15,7-1-198-15,0 0-43 0,0 0-145 16,0 0-48-16,0 0 37 0,4-37-548 16,-4 37-1053-16</inkml:trace>
  <inkml:trace contextRef="#ctx0" brushRef="#br0" timeOffset="115743.21">24388 6667 3823 0,'9'-7'-40'0,"-9"7"26"16,12-4 19-16,-12 4 24 0,0 0 28 15,0 0 30-15,0 0 17 0,11 31 14 16,-13-15 22-16,-1 5 25 0,1 5 14 0,-5-3 11 15,4 7 5-15,-6 2 2 0,3-3 17 16,4 0 5-16,-1-1 0 0,-1-6 7 0,2-1 12 16,2-5 3-16,2 0 8 0,-2-16 1 15,11 22-10-15,-2-12-20 0,5-9-154 0,-14-1-8 16,30-7-4-16,-7-4-6 0,4-6-6 16,1-2-5-16,2-5-10 0,2-2-11 15,-6-1-14-15,4-3-16 0,0 2-23 0,-3 2-24 16,-4-1-25-16,-2 5-22 15,-2 3-216-15,1 2-167 0,-10 4-115 0,3 6-85 16,-5 1 11-16,-8 6-627 0,0 0-1160 16</inkml:trace>
  <inkml:trace contextRef="#ctx0" brushRef="#br0" timeOffset="116108.29">24795 7041 3988 0,'-6'17'-82'15,"6"-5"41"-15,0-2 36 0,0-10 31 16,11 19 28-16,-11-19 15 0,19 17 21 15,-4-10 0-15,6 1 1 0,7-3 4 16,0-3 3-16,2-2 4 0,6-2-2 0,3 1-5 16,-4-11-5-16,6 5-12 0,-6-6-6 15,0 1-9-15,-3-5-6 0,-2 1-13 0,-3-1 1 16,-5 4-4-16,-3-4-5 0,-6 2-2 16,-5 2-5-16,-1 1-4 0,-4 1-2 15,-3 11 3-15,-7-17-7 0,7 17-7 0,-17-15 9 16,4 9 6-16,-1 5-3 0,-5-3 12 15,-4 8 7-15,3-3 4 0,-10 7 7 0,5 5 8 16,-3 4 3-16,0 3 16 16,3 3 5-16,2 6 20 0,3-2-1 0,1 5 0 15,5 0 0-15,2-4-3 0,3 8-5 16,0-6-5-16,3-8-8 0,4 5-6 16,2-6-13-16,0-5-2 0,0 5-18 0,2-8-23 15,4 0-37-15,3 0-60 0,2-9-76 16,4-1-83-16,6-6-80 0,5 1-80 0,7-9-178 15,4 2-99-15,4-1 62 0,-2-7-483 16,10 0-831-16</inkml:trace>
  <inkml:trace contextRef="#ctx0" brushRef="#br0" timeOffset="116425.38">26214 6835 3666 0,'7'-20'45'16,"0"6"39"-16,-5 4 40 0,-2-1 28 16,0 11 15-16,-9-17 7 0,9 17 21 15,0 0 6-15,-25-11 3 0,25 11 2 0,-35 2 8 16,8 11-3-16,-5 2 9 0,-2 7 10 16,-7 10 1-16,0 0 8 0,1 7 5 0,-1 1 6 15,4 7 2-15,1 0-9 0,6 5-168 16,2-1-6-16,5-1-4 0,9-6-6 0,2-2-5 15,4 2-5-15,7-10-4 16,6 1-9-16,2-5-8 0,11 0-11 0,3-3-11 16,2-7-19-16,7-5-24 0,5-2-30 15,0-6-34-15,1-4-40 0,5-9-127 0,2 4-521 16,4-6 60-16,7-3 41 0,6-6-762 16,4 3-1293-16</inkml:trace>
  <inkml:trace contextRef="#ctx0" brushRef="#br0" timeOffset="117325.48">26813 6776 4720 0,'0'0'45'0,"0"0"49"0,0-22 37 15,0 22 34-15,0 0 15 0,0 0 12 0,0 0-7 16,0 0-1-16,0 0 16 0,0 0-3 15,0 0-5-15,0 0-10 0,0 0-12 16,0 0-18-16,43 22-16 0,-43-22-14 0,14 19-7 16,-6-13-11-16,-8-6-18 0,19 17-64 15,-13-7-8-15,1-2-11 0,0-4-17 16,-7-4-12-16,8 11-104 0,-8-11-68 0,10 8-64 16,-10-8-77-16,9 5-94 0,-9-5-135 15,0 0-114-15,0 0 61 0,0 0-533 0,0 0-981 16</inkml:trace>
  <inkml:trace contextRef="#ctx0" brushRef="#br0" timeOffset="117774.95">26766 7065 3834 0,'0'0'0'0,"0"0"26"16,0 0 16-16,0 0 24 0,0 0 17 0,0 0 18 16,0 0 3-16,0 0 3 0,0 0 9 15,1 21 6-15,-1-21 4 0,0 0 14 16,0 0 8-16,0 0 7 0,0 0 11 0,0 18-4 15,0-18-11-15,0 0-4 0,-1 27-10 16,1-27-8-16,-8 22 9 0,6-7-9 0,-1 4-4 16,-5 1-6-16,0 1-2 0,-1-2-12 15,4 1-8-15,-3 5 1 0,-3-3-3 0,0 2 5 16,1 3-9-16,-1-1-3 0,-2-5-15 16,1 3-1-16,3-3-26 0,0-6-26 15,1 0-3-15,1 0-2 0,-1-2-3 16,3-3-6-16,-1 0-9 0,6-10-3 15,-6 16-6-15,6-16-11 0,-4 7-33 0,4-7-135 16,0 0-71-16,0 0-59 0,0 0-62 16,0 0-61-16,0 0-182 0,0 0-49 0,0 0 74 15,30-26-486-15,-12 19-819 0</inkml:trace>
  <inkml:trace contextRef="#ctx0" brushRef="#br0" timeOffset="118025.38">27216 7588 4302 0,'7'12'159'0,"-1"-5"46"0,-6-7 28 16,0 0 18-16,9 15 2 0,-9-15-4 15,0 0-38-15,-2 16-17 0,2-16-21 0,0 0-11 16,-9 20-19-16,0-11-14 0,-1-2-21 15,-7 5-31-15,6-4-34 0,-2-3-37 0,0 2-56 16,1-3-63-16,1-2-80 0,0 2-87 16,11-4-106-16,-17-4-264 0,17 4-9 15,0 0 67-15,-14-17-485 0,14 4-792 0</inkml:trace>
  <inkml:trace contextRef="#ctx0" brushRef="#br0" timeOffset="118808.38">28017 6917 3501 0,'0'0'-1'16,"5"-10"37"-16,-5 10 36 0,0 0 27 0,0 0 23 15,7-18 27-15,-7 18 21 0,0 0 9 16,9-13 15-16,-9 13 7 0,0 0-4 15,0 0-5-15,12-10-13 0,-12 10-3 0,0 0-12 16,0 0-11-16,0 0 3 0,0 0 4 16,0 0-5-16,15 41 10 0,-17-20 8 0,-5 7-4 15,-2 3-6-15,-5 6-1 0,-2 2 9 16,-2-1-6-16,-6 6-24 0,2 5-89 16,-1-8 1-16,6-5-2 0,-3 2-1 0,4-9 0 15,4 3-2-15,0-7-2 16,3-4 0-16,1-2 1 0,1-5-1 0,4 1-2 15,0-6 0-15,3 3-7 0,0-12-23 16,3 15-14-16,-3-15 0 0,16 15 0 0,-5-9 0 16,2-5 0-16,-2 2 0 0,-11-3 0 15,38-3-27-15,-19 2-74 0,3-3-33 0,-2-2-31 16,7-3-30-16,-1 0-578 0,2-3 24 16,4-1 55-16,2 8-800 0,-2-7-1336 15</inkml:trace>
  <inkml:trace contextRef="#ctx0" brushRef="#br0" timeOffset="118992.67">28551 7539 4456 0,'7'12'-24'0,"-5"1"65"0,-1-2 53 15,-1 1 47-15,0-12 43 0,-7 24 28 16,2-11 8-16,-2 0-7 0,-5 4-31 0,-3 2-15 16,0-1-4-16,-2-3-18 0,-2 2-19 15,1-2-28-15,2-2-40 0,2-1-51 16,-2-3-79-16,9 0-91 0,-4-1-103 0,7-4-144 15,4-4-284-15,0 0 53 0,0 0 75 16,0 0-442-16,24-23-626 0</inkml:trace>
  <inkml:trace contextRef="#ctx0" brushRef="#br0" timeOffset="120359.5">29047 7087 3239 0,'8'-13'38'0,"-8"13"41"0,4-9 42 0,-4 9 29 16,0 0 21-16,13-19-2 0,-13 19 4 15,4-5-17-15,-4 5-1 0,0 0-15 0,7-6-17 16,-7 6 1-16,0 0 1 0,0 0-2 15,0 0-9-15,0 0-8 0,0 0-7 16,3 45 3-16,-6-26-19 0,-1 0-18 0,1 1-3 16,-3 5-3-16,2-3-2 0,-3 0 1 15,3-1-2-15,-2-4 0 0,4 2-7 0,-1-4 0 16,3-15-1-16,-6 21 2 0,6-21 1 16,-5 18 4-16,5-18 4 0,-4 17-2 15,4-17-1-15,-4 11 0 0,4-11-9 16,0 0 5-16,-4 19 11 0,4-19-3 15,-6 11-5-15,6-11 5 0,-7 17 5 0,7-17 2 16,-3 15 12-16,3-15-1 0,-10 15-7 16,10-15-6-16,-8 21 3 0,3-8-13 0,-2-2 7 15,3 2-13-15,4-13-20 0,-14 26-15 16,9-12-1-16,-2-3-5 0,3 8 2 16,-2-4-2-16,-2-1 0 0,5 2 0 0,3-16-1 15,-11 26-1-15,9-13 0 16,2-13 0-16,-6 17 0 0,6-17-4 0,-8 15 2 15,8-15 0-15,0 0-1 0,-3 15 2 16,3-15-2-16,0 0 0 0,0 0-1 0,0 0-1 16,0 0-6-16,0 0-5 0,0 0-1 15,0 0-1-15,31-44-2 0,-19 28 0 16,3-5 0-16,4-7-1 0,-1 6 2 0,1-7 0 16,0 5 0-16,0 2-15 0,0 3-4 15,-5-2 0-15,3 1 7 0,2 3-3 0,-7 4 6 16,0-3 2-16,0 4 8 0,-3 0 1 15,2 4-5-15,-1-1 3 0,3 2 2 0,-2 1 0 16,4 1 0-16,0 1 0 0,-15 4 0 16,24-4 7-16,-24 4-2 0,30 0 0 15,-30 0 2-15,29 11-2 0,-17-7-1 0,0 7 3 16,-12-11-2-16,18 21 2 16,-9-6-4-16,-6 0 4 0,1 0 1 0,-2 2 1 15,-4 6 2-15,-5-5-15 0,5 2 13 16,-5 0-5-16,4-6 10 0,-3 4-3 0,4-4 0 15,-5-1-1-15,7-1-3 0,0-12 4 16,-3 16-3-16,3-16 10 0,0 0 1 16,0 0-8-16,0 0 7 0,0 0-7 0,0 0-1 15,28-1 2-15,-28 1-4 0,25-19 3 16,-2 2-2-16,0 2 2 0,3-4 2 0,0 4-4 16,0-3 0-16,2 1 0 15,-5 7 1-15,0-3-1 0,1 5 0 0,-6 1 0 16,1 2 6-16,0-1 4 0,-6 4 4 15,-13 2 6-15,27 4 11 0,-16 2-4 16,-2 4 13-16,-3 0 8 0,1 3 5 0,-5 2 14 16,0 0-6-16,-2 4-24 0,-2-2-19 15,0-2-1-15,-8 9-1 0,5-5-2 0,-1 0 0 16,-3 1-3-16,-1-3-1 0,3 2-6 16,0-2-8-16,-2 2-7 0,5-6-12 0,-4-4-9 15,4 1-73-15,4-10-79 0,-5 13-57 16,5-13-62-16,-2 7-71 0,2-7-79 15,0 0-125-15,0 0-101 0,0 0 70 16,28-17-477-16,-5 6-821 0</inkml:trace>
  <inkml:trace contextRef="#ctx0" brushRef="#br0" timeOffset="120526.06">30060 7592 3331 0,'26'-4'-66'0,"-26"4"38"0,0 0 34 0,0 0 24 15,9 26 28-15,-10-18 3 0,1-8 6 16,-9 24 2-16,-1-5-2 0,-1 3 2 0,0 3-12 15,-3-1-3-15,-1-1-8 0,0-1-9 16,0-1-13-16,5-2-36 0,-4-5-43 16,1 2-67-16,1-3-85 0,5-10-131 0,-2 3-200 15,9-6 49-15,0 0-95 16,0 0 76-16</inkml:trace>
  <inkml:trace contextRef="#ctx0" brushRef="#br0" timeOffset="120674.65">30090 7600 2159 0,'5'-21'107'0,"3"2"27"15,-2 6 14-15,-6 13 1 0,7-19-12 16,-7 19-12-16,0 0-12 0,8-19-21 0,-8 19-25 16,0 0-30-16,0 0-28 0,0 0-51 15,0 0-80-15,0 0-70 0,0 0-100 16,0 0-99-16,28 30-84 0,-28-30-14 0,11 21 244 16</inkml:trace>
  <inkml:trace contextRef="#ctx0" brushRef="#br0" timeOffset="121109.32">30497 7706 1937 0,'0'0'121'0,"0"0"31"0,0 0 10 15,0 0-1-15,0 0 3 0,0 0 11 0,0 0-11 16,0 0 6-16,0 0-22 0,0 0-5 16,0 0 9-16,-82 17-6 0,55 0-3 15,3 9-8-15,-3 1-3 0,5-3-5 0,0 6-10 16,-1-2-3-16,4 0-11 0,3 0-5 15,2-5-11-15,5-4-4 0,3-5 0 16,6-14-7-16,-1 21-8 0,1-21-1 16,0 0-13-16,0 0-13 0,0 0-9 15,0 0-16-15,81-28-12 0,-51 2-29 0,9-4-11 16,2-6-24-16,1-5-3 0,2 1 3 16,2-1 5-16,-2-2-2 0,1 6 12 0,-2 1 7 15,-3-5 5-15,-3 5 15 0,-11 8 21 16,1 4 14-16,-7 1 27 0,-3 6 10 15,-4 4 7-15,-3 4 1 0,-10 9 32 0,0 0 28 16,0 0 11-16,0 0 6 0,0 0 4 16,0 0 5-16,0 0 7 0,-2 71 4 0,-15-35 5 15,-4 1 8-15,-8 12-14 16,2-1-13-16,-5-3-15 0,2 4-15 0,0-4-11 16,0 3-28-16,4-7-27 0,3-11-46 15,7-1-52-15,0-6-64 0,5-5-66 16,3-2-81-16,6-7-82 0,2-9-92 0,10 13-149 15,-10-13-104-15,24 6 65 0,-24-6-475 16,44-6-843-16</inkml:trace>
  <inkml:trace contextRef="#ctx0" brushRef="#br0" timeOffset="121275">30913 7922 3993 0,'15'-8'112'0,"0"1"44"0,-15 7 32 0,0 0 35 16,34-13 23-16,-34 13 6 15,0 0-15-15,36 0-23 0,-36 0-37 0,0 0-17 16,52 9-17-16,-32-3-23 0,-1 3-33 15,1 1-40-15,-2-3-61 0,-1 3-63 0,-1-1-63 16,2 0-65-16,-4-2-55 0,2-1-81 16,-2 0-76-16,-14-6-148 0,30 5-11 15,-14-2 44-15,-16-3-375 0,35 0-385 0</inkml:trace>
  <inkml:trace contextRef="#ctx0" brushRef="#br0" timeOffset="121475.35">31547 7931 3066 0,'0'0'111'0,"0"0"25"0,20-3 9 15,-20 3 25-15,0 0 36 0,0 0 46 16,0 0 27-16,0 0 6 0,0 0 12 16,-14 54-6-16,4-26 4 0,-8 2-47 0,0 4-23 15,-1-1-14-15,-1 3-29 0,-2 0-11 16,-1-4-21-16,1 3-26 0,-1-1-34 16,2-4-51-16,3 2-68 0,-1-4-74 0,6-4-99 15,0-3-118-15,7-1-127 0,4-3-244 16,6 0 31-16,1 1 66 0,13-2-473 0,2-1-764 15</inkml:trace>
  <inkml:trace contextRef="#ctx0" brushRef="#br0" timeOffset="121625.4">31702 8680 4151 0,'10'26'101'0,"-10"-26"50"0,0 0 46 16,0 0 24-16,0 0 0 0,-26 32-11 15,26-32-22-15,-19 18-27 0,19-18-23 16,-22 17-21-16,6-3-43 0,4-1-39 0,-2-2-75 15,1 0-86-15,1 2-106 0,0-6-168 16,-4 3-261-16,2-3 69 0,-2-1 69 0,16-6-422 16,0 0-472-16</inkml:trace>
  <inkml:trace contextRef="#ctx0" brushRef="#br0" timeOffset="122260.15">29942 9564 2830 0,'0'0'-108'16,"-4"-11"11"-16,4 11 14 0,0 0 4 0,0 0-17 15,-4-9-5-15,4 9-9 0,0 0 6 16,0 0-5-16,0 0-18 0,0 0-2 0,0 0-29 16,-9-2-26-16,9 2-36 0,0 0-97 15,0 0 84-15</inkml:trace>
  <inkml:trace contextRef="#ctx0" brushRef="#br0" timeOffset="122691.98">29874 9562 1655 0,'-1'-18'234'0,"1"18"-6"0,0 0 33 16,-2-9 20-16,2 9 7 0,0 0 26 16,0 0-40-16,7-18 6 0,-7 18 9 15,0 0 0-15,0 0-7 0,0 0-11 0,0 0-18 16,5-17-13-16,-5 17-33 0,0 0-18 15,0 0 11-15,0 0 9 0,0 0 10 0,0 0 0 16,0 0 0-16,-12 44 9 0,4-24 3 16,-2 5-30-16,0 1-131 0,-3 1-2 15,3-3 1-15,-5 10 5 0,-2 1 1 16,1 3-6-16,-2-3 2 0,0 2 1 16,3 5-10-16,-5-5-62 0,8 3 0 0,-3-4 0 15,2-1 0-15,-2-3 0 0,3-6 0 16,5-5 0-16,-2 0 0 0,5-7 0 0,-2-2 0 15,0 1 0-15,1-2 0 0,5-11 0 16,-6 15 0-16,6-15 0 0,-1 10 0 0,1-10 0 16,0 0 0-16,-6 11 0 0,6-11 0 15,0 0 0-15,0 0 0 0,0 0 0 0,0 0 0 16,0 0-130-16,0 0-86 0,36-21-37 16,-18 15-482-16,1 1-16 0,4 3-951 15,-2 2-1673-15</inkml:trace>
  <inkml:trace contextRef="#ctx0" brushRef="#br0" timeOffset="122874.61">30083 10228 5349 0,'18'15'-16'0,"-18"-15"59"0,15 15 64 0,-15-15 29 15,8 19 14-15,-8-19 24 0,7 16 12 16,-7-16 18-16,0 21 6 0,0-21-7 0,-7 28-16 16,1-16-20-16,3 5-10 0,-9-2-22 15,1-1-22-15,0 2-55 0,-5-1-47 16,4-1-15-16,-2 0-15 0,1-1-101 0,1-4-99 15,2-1-85-15,0-3-121 16,5-1-171-16,5-4-73 0,0 0 20 0,0 0-578 0,0 0-1086 16</inkml:trace>
  <inkml:trace contextRef="#ctx0" brushRef="#br0" timeOffset="123342.13">31525 10307 4002 0,'0'0'12'0,"0"0"30"15,-10-24 33-15,10 24 31 0,0 0 12 0,0 0 16 16,0 0 19-16,-36 9 18 0,36-9 20 16,-23 22 7-16,11-1 11 0,3-2-10 15,-3 5-25-15,6-3 1 0,-1 1-7 0,7-22 6 16,-4 40-17-16,8-22-3 16,3 3-15-16,2-4-7 0,9 0-18 0,-18-17-2 15,35 14-20-15,-10-10 2 0,-1-4-11 16,-24 0-16-16,49-9-1 0,-25 0-21 15,4-10-30-15,-3-3-2 0,-2-1 0 0,-11 2-1 16,6-3-5-16,-13 2-1 0,1-1-2 16,-6 2-1-16,-2-3-7 0,-2 2-3 0,-8-8-3 15,0 7-4-15,1 6-6 0,-5-4-7 16,0 5-80-16,0 3-34 0,4-1-37 16,0 7-51-16,12 7-50 0,-17-15-38 0,17 15-28 15,-8-4-23-15,8 4-102 0,0 0-93 16,0 0-50-16,0 0-456 0,0 0-770 0</inkml:trace>
  <inkml:trace contextRef="#ctx0" brushRef="#br0" timeOffset="123592.24">31920 10198 3694 0,'0'0'84'0,"40"-4"40"15,-40 4 35-15,28 0 30 0,-28 0 19 16,0 0 9-16,23 6 23 0,-23-6 6 0,0 0 11 16,18 30 6-16,-15-9-5 0,-1 7 10 15,-4 6 5-15,-5 11 5 0,-5 4-2 0,-2 10-1 16,-7 9-24-16,-6-2-163 0,-12 21-7 15,-5 0-8-15,-2-5-4 0,2-1-7 16,6-19-6-16,0-2-5 0,1-2-7 0,3-4-7 16,2-3-9-16,8-6-7 15,-1-9-13-15,9-8-10 0,2-2-17 0,1-6-13 16,8-3-17-16,1-4-30 0,4-7-14 16,0-6-22-16,0 0-20 0,0 0-135 0,49-28-294 15,-25-4-130-15,12-5 12 0,2-12-9 16,1-5-600-16,2-8-1142 0</inkml:trace>
  <inkml:trace contextRef="#ctx0" brushRef="#br0" timeOffset="123892.29">31965 10592 4108 0,'4'-15'-9'15,"-4"15"31"-15,3-21 27 0,-3 21 32 0,0 0 42 16,0 0 25-16,6-21 0 0,-6 21-7 16,0 0-12-16,19-7-2 0,-19 7-3 15,0 0-5-15,34 0-4 0,-34 0-13 16,37 2-18-16,-37-2-5 0,42 8-7 0,-17-3-11 15,2 0-7-15,-3 3-4 0,1 0-10 16,-4-3-4-16,-21-5-1 0,27 11-6 16,-15-5 7-16,-12-6-2 0,12 19 10 0,-12-19 0 15,0 0 8-15,-9 24 0 0,9-24 2 16,-30 29-4-16,9-16-6 0,-2-4 0 16,-14 4 0-16,2-3-2 0,-1 1 2 0,-3-2-7 15,-1-1-5-15,5-3-6 0,1 1-3 16,6-6-10-16,28 0-17 0,-39 2-25 15,39-2-42-15,-32-9-51 0,32 9-66 16,-11-14-75-16,11 14-70 0,7-21-106 16,-7 21-191-16,30-33 26 0,0 16 57 0,6-2-434 15,5 6-561-15</inkml:trace>
  <inkml:trace contextRef="#ctx0" brushRef="#br0" timeOffset="124058.62">32453 10535 3358 0,'0'0'83'0,"32"0"24"16,-32 0 14-16,0 0 11 0,39 6 15 0,-39-6-9 15,28 4-5-15,-28-4-7 0,26 7-11 16,-26-7-13-16,32 12-18 0,-32-12-5 16,28 9-31-16,-28-9-17 0,32 10-23 15,-19-5-45-15,-13-5-24 0,23 8-44 16,-23-8-55-16,30-3-54 0,-30 3-53 0,30-1-63 16,-30 1-62-16,22-13-140 0,-9 7-200 15,-13 6-221-15</inkml:trace>
  <inkml:trace contextRef="#ctx0" brushRef="#br0" timeOffset="124274.31">32867 10519 2536 0,'0'0'59'0,"0"0"35"0,0 0 43 16,0 0 28-16,0 0 28 0,-68 24 0 0,54-9 7 15,-2 6 12-15,-1 0 13 0,1 7 15 16,-5-2 10-16,3 2 0 0,-2-2-4 0,4 1-7 16,2-9-10-16,0 6-26 15,0-3-28-15,5-6-18 0,9-15-12 16,-14 25-17-16,14-25-5 0,-1 22-13 0,1-22-13 15,0 0-42-15,21 28-38 0,-4-23-56 16,6 3-63-16,8-2-68 0,0-6-80 0,11-6-80 16,3-2-81-16,8-4-164 0,-1-5-54 15,0-2 61-15,-1-3-426 0,0-1-587 16</inkml:trace>
  <inkml:trace contextRef="#ctx0" brushRef="#br0" timeOffset="124508.26">33443 10569 2968 0,'0'0'-38'15,"0"0"60"-15,0 0 62 16,0 0 51-16,0 0 37 0,33 36 7 0,-27-19 28 16,-4 7 31-16,-1 2 32 0,1 5 19 15,-4 2 16-15,-1 5 21 0,-6 5 19 16,-2 4-32-16,-1-4 7 0,-4 0-11 0,-7 6-19 16,0-4-24-16,-5-2-26 0,-4-2-23 15,6-11-95-15,-8 5-71 0,-2-12-11 16,-1 3-13-16,2-5-16 0,-1-8-26 0,-4-2-22 15,-3-3-25-15,0-3-120 0,2-5-191 16,0 0-113-16,-5-7-181 0,2 0-8 0,-7-12 39 16,-6 2-594-16,0-5-1086 15</inkml:trace>
  <inkml:trace contextRef="#ctx0" brushRef="#br0" timeOffset="125126.46">19789 1286 3993 0,'-28'4'-165'0,"5"1"9"16,-1 3 26-16,3 0 8 0,-3 3 12 15,7 0 24-15,-4-1 27 0,6-1 37 16,-2 4 42-16,1-5 32 0,0 1 20 0,2 4 5 16,-4-6 7-16,0 6 0 15,-5-1-8-15,-1-1-17 0,4 1 5 0,-1-3-3 16,-4 4-12-16,4-2-9 0,-2 0 1 16,0 3-1-16,2-3-13 0,5 2 5 15,-9 0-11-15,8 2 2 0,-5 0-2 0,3 4-24 16,0-6-18-16,1-1-33 0,-2 0-58 15,2-4-69-15,-1 5-63 0,-2-5-182 0,3-3-101 16,-6-1 55-16,3-4-96 0,-6 0 119 16</inkml:trace>
  <inkml:trace contextRef="#ctx0" brushRef="#br0" timeOffset="125859.13">17754 4579 2171 0,'0'0'60'0,"0"0"15"0,0 0 3 0,0 0 6 16,15-28 13-16,-15 15 9 0,0 13 4 16,2-23 17-16,-2 23 16 0,0-26 12 15,0 26-14-15,0-25-4 0,0 25-13 0,0-20 5 16,0 20 4-16,-2-21-2 0,2 21-20 15,-1-15 4-15,1 15-13 0,-6-18-9 0,6 18-9 16,0 0-15-16,-2-21-2 0,2 21-10 16,-6-13-12-16,6 13 4 0,-11-12-22 15,11 12-18-15,-11-12-25 0,6 5-35 0,5 7-26 16,-21-5-22-16,5 5-19 0,16 0-20 16,-30 2-23-16,16 0-21 0,14-2-15 15,-21 9 12-15,12-5 14 0,9-4 17 16,-16 7-1-16,16-7 23 0,-5 6 18 0,5-6 26 15,0 0 24-15,-11 10 15 0,11-10 27 16,-9 5 13-16,9-5 10 0,-16 9-1 16,7-1 7-16,2-3-4 0,-3 3-7 0,-5-1 6 15,6 1 2-15,-1 0-4 0,3-1 0 16,7-7-2-16,-16 11 5 0,13-3-5 0,3-8 2 16,-11 9 4-16,11-9 0 0,0 0-2 15,-9 4-4-15,9-4-51 0,0 0-49 16,0 0-78-16,0 0-128 0,-21-29-150 15,17 19 17-15,2-7 124 0,1-2 84 16</inkml:trace>
  <inkml:trace contextRef="#ctx0" brushRef="#br0" timeOffset="127957.52">17469 3970 1332 0,'0'0'76'15,"-11"-10"11"-15,6 8 24 0,5 2 12 0,-21-13 11 16,15 7-15-16,6 6-14 0,-15-7-7 15,8 1-11-15,7 6-2 0,-18-5-3 0,7-1-7 16,1-1 2-16,10 7 1 0,-21-12 1 16,8 9-2-16,3-5-8 15,-5-1-3-15,4 1-3 0,-2 0-4 0,-2-1 3 16,0-2-3-16,0 2-5 0,0 1-6 16,-5-1 1-16,4-1 7 0,-5 1 2 0,1 0 4 15,-4 1 1-15,-1-1-6 0,-1 1 8 16,1 1 4-16,0 3 3 0,-3-7-12 15,1 4 2-15,-1-3 0 0,3 3 2 0,-1-5-6 16,-6-1-12-16,10 2 2 0,-4-2-17 16,1-6 14-16,-3 4-11 0,-2-6-2 0,7 4 1 15,-7-4-14-15,0 1 8 0,4 3-3 16,-1-1 5-16,-3 1-11 0,-2-2-3 16,0 2 8-16,-3 2-8 0,2-2 10 15,-3 0 4-15,1 2-7 0,-4-2-4 16,3-1-1-16,2-1-1 0,0 2-2 0,-2 2-2 15,3 2 4-15,-5-2-14 0,5-4 5 16,-1 4 6-16,-1 0 0 0,-4 4 11 0,2-1-2 16,0-2 1-16,1 6-14 0,1-3 6 15,-2 2 2-15,0 1-2 0,11 3-8 16,-2-1-4-16,-1-2 6 0,4 6-4 0,-3 0 5 16,1-3-10-16,3 1-4 0,-1 3 11 15,9 1 0-15,16 0-4 0,-42-3 10 0,26-1-7 16,16 4-7-16,-34 0 6 0,15-1-8 15,19 1 1-15,-34 0-8 0,13 1 8 16,1-1-8-16,-1 7 11 0,0-6-7 16,0 3 6-16,0 1-10 0,-2-1 7 15,-1 4 3-15,0-1-4 0,-3 1-1 0,4-4-2 16,1 5 6-16,-4-2-9 0,0 1-3 16,3 3 12-16,-3-4 3 0,3 3-6 0,-2-3 7 15,2 5-3-15,-4-5 3 0,-3 5-10 16,2 5 10-16,2-8-2 0,1 0-5 15,2 2 2-15,0 1-2 0,2-1 9 0,-4 2-8 16,5 0 4-16,-1 2 7 0,-1-2-2 16,-2 2-11-16,3 0-2 0,0-2 9 15,1 2 2-15,3 1-1 0,0-3 6 16,4 0-8-16,-2 2-5 0,2-2 5 0,2 2-8 16,-1 0 3-16,3-2 4 0,-2 3-5 15,5-2 1-15,0 1 8 0,1 0-9 16,-1 0 10-16,2 0-6 0,-1 4-1 0,0-5 4 15,-2 4 1-15,4 6 4 0,-3-7 0 16,2 9-4-16,1-4-1 0,-1 1 3 0,1-1 12 16,-4 5-6-16,5 1 2 0,1-4 14 15,-1 3-4-15,2-3 12 0,2 2-4 16,-1 2 0-16,5-2 0 0,-2 1-7 0,2 1 5 16,-4 0-7-16,7 0 6 15,-6 4-4-15,3-8 1 0,0 1-2 0,-2 8 2 0,-1-6 15 16,1 1 0-16,3 6 10 15,-3-8 5-15,2 2-11 0,4 2-5 0,-3-2-1 16,-2 0 5-16,3 1 3 0,2-3-4 16,0 2-4-16,8 2-2 0,-7-2 0 0,2-4-9 15,0 2 0-15,2 1-1 0,-4-3-3 16,2-2-1-16,1 3-1 0,-3-8-7 16,-2 2 6-16,1-1-9 0,3 1 3 0,-4-2-2 15,1 2 5-15,1-4 1 0,-1 4-1 16,2-6 10-16,-3 5 1 0,4-3 2 15,4 4 2-15,-1-2-4 0,0-2 1 16,2 0-5-16,-2 4 1 0,5-5 0 0,-8 2-7 16,2-3 0-16,7 0-1 0,-7 2-1 15,6 0-2-15,-4 0 0 0,4 0 1 16,-3-2-3-16,5 2-1 0,-2-2-2 0,-1 3-2 16,0-3 4-16,10 1-2 0,-3 1 0 15,3 2-2-15,0-4-2 0,-7-2 0 0,1 2 1 16,0-3-2-16,0 3 1 0,-3-5 0 15,4 1-3-15,-5 3 0 0,1-3 2 16,-5-2 0-16,3 1-1 0,0 3 0 0,-6-4-1 16,8 1-1-16,-5-3 0 15,5 5 1-15,-1-3 7 0,-2-1-4 0,6 0 3 16,1 0 7-16,-1 4-2 0,2-2 2 16,-2-4-1-16,3 3 1 0,-3 3-3 0,5-3 4 15,-5 1-6-15,2 1-2 0,-2 3 0 16,3-1-2-16,3 2 2 0,-6 0-1 0,1-2 1 15,5 0-6-15,-7 0 3 0,7 2 5 16,-1-3-1-16,-1 3-4 0,2-4 0 16,-2-1 1-16,-2-3 2 0,4 9 3 0,-1-7-2 15,-5 1 4-15,3-1 6 0,-4 1 1 16,7 0 11-16,-5-1-1 0,-1-1-3 0,5-1 0 16,-9-1 3-16,8 5-1 15,-2-5-1-15,2 2-1 0,1-6 5 0,2 4-16 16,1-1 1-16,2-3-2 0,-2 0 6 15,1 0-8-15,5 0 3 0,-4 0-2 16,-2-3-1-16,0 0-1 0,0 2 0 0,-2-1-1 16,2-2 3-16,-6 0-7 0,-2 0 7 15,-1 3-5-15,1-3 4 0,-3 2-1 0,3-5-4 16,-3 4 0-16,1-2 2 0,-2 3-2 16,3-4 5-16,-2 1-8 0,4-3 2 0,-4 3-7 15,6 1 5-15,-10-3 3 0,10-1 4 16,-4-1-8-16,4 1 2 0,-8 0 0 0,7 5-1 15,-4-8 0-15,1 1 0 16,-4 2-2-16,-1 3 1 0,-1-3-2 0,4 1 3 16,-6 0 1-16,7-3 1 0,-5 1 1 15,-2 1 0-15,8-3-3 0,-5 0 1 16,1 0 1-16,-1-1-3 0,5-1 4 0,-4 0-5 16,0 2 3-16,0-1-1 0,-3-1-1 15,3 2-3-15,-3 0 3 0,0 1-2 0,0-3 0 16,-4 6 2-16,4-4-2 0,-4 3 2 15,-12 8 0-15,18-11-2 0,-18 11 1 0,11-13-2 16,-11 13 1-16,21-12-1 0,-14 5 0 16,-7 7-2-16,18-17 1 0,-4 9-2 15,-2-5 2-15,0 6 0 0,1-4 4 16,-2 1-3-16,1 1 1 0,-3 0-3 16,5 1 1-16,-5-1 0 0,0 2-1 0,-2-5 1 15,3 8-1-15,1-4 1 0,-4 2 0 16,3-4 1-16,-10 10-2 0,17-13 3 0,-8 4-4 15,-1 1 0-15,-1 0 4 0,2 1-2 16,1-2 0-16,5-4 2 0,-6 0-3 0,3 3 1 16,-3-5-1-16,5 2 2 0,-2-1 0 15,-3 0-3-15,7-5 2 0,-4 7 0 0,-1-1-2 16,-2 0 1-16,1 2 3 16,0-2-3-16,-2 2 1 0,-3 0 0 0,3-4-1 15,-1 6 0-15,-2-1 1 0,3-3 0 16,2-2 0-16,-5 1-1 0,0 0 0 15,5-5 0-15,0 2 0 0,2-4 1 0,0-1-1 16,1-5 0-16,2 3 3 0,-4-2 0 16,2 2-2-16,2-1 0 0,-2 3 1 0,-5 3 0 15,3 0 5-15,-3 1 1 0,-1 1 0 16,-1 4-1-16,3-6 1 0,-7 6 0 0,4 0 0 16,-3-1 0-16,3 1 0 0,-4 0 1 15,0 2-2-15,-2 11-1 0,0-21-1 16,-4 7 0-16,-2-4-1 0,-1 1 1 0,-2 3-2 15,-8-7-1-15,-2 2 3 16,-9 2-3-16,0-2 2 0,-4 2-3 0,-3 4 2 16,-7-1-1-16,-10 4-3 0,-1-3-7 15,-1 0-4-15,-5 5-10 0,3 1-9 0,0-1-13 16,-4 1-15-16,2 0-54 0,4-1-187 16,-3-4-43-16,3 3-71 0,-3-6-96 0,7 1-158 15,6-7 1-15,0-2-566 0,1-9-1091 16</inkml:trace>
  <inkml:trace contextRef="#ctx0" brushRef="#br0" timeOffset="131208.44">16407 2145 3839 0,'0'0'-59'16,"0"0"35"-16,-2-13 36 0,2 13 23 16,0 0 15-16,0 0 7 0,0 0 17 15,0 0 4-15,0 0-1 0,-9-15 11 0,9 15 4 16,0 0-2-16,0 0 3 0,0 0 1 16,-7-19 3-16,7 19-9 0,-9-7 2 0,9 7-6 15,0 0-4-15,-15-17-3 0,15 17-3 16,-11-7 0-16,11 7-10 0,-19-8-3 15,19 8-6-15,-17-8-10 0,17 8-4 16,-19-5-8-16,19 5 0 0,0 0-2 16,-34 0-3-16,34 0 3 0,-31 0-2 0,31 0 2 15,-32 0 5-15,32 0 4 0,-28-2-7 16,9 2-1-16,19 0-2 0,-28 0 0 0,28 0 0 16,-30 2-5-16,30-2 1 0,-30 0-4 15,30 0-3-15,-24 0 0 0,24 0 2 16,-23 3 4-16,23-3-4 0,-25 2 10 0,25-2-2 15,0 0 2-15,-30-2 3 0,30 2 6 16,0 0-3-16,-32 0-3 0,32 0-1 16,-21-3-2-16,21 3-2 0,-29-8-6 15,16 6 2-15,-5-7-1 0,0 7-3 16,4-5-2-16,-5-1-3 0,-1 3-2 0,-3-5-2 16,2 1-2-16,-2 1 0 0,1-1-1 15,-2 1 1-15,-1-1-1 0,1 1-3 0,1-3-2 16,-1 0 3-16,3 4-2 0,-3-7-3 15,4 1 2-15,-5 4 4 0,4-3-6 16,0-2 0-16,1 0-2 0,-4 1-2 0,5 2 2 16,-3-2 1-16,-3 0 6 0,2 0-8 15,1 0 0-15,-5 1 3 0,4 1-1 0,-2-4 1 16,-5 5-1-16,7 0-4 0,-3-4 4 16,6 3-2-16,-5 0-1 0,10 2 6 15,-5-1-3-15,4-3 3 0,4 1-5 16,-6 3 0-16,9-4 1 0,0 4 0 15,-1-4-2-15,1 3 3 0,2-1-4 0,0-2 0 16,0 0 0-16,4 4 2 0,-7-3 3 16,5-3 0-16,-2 4 0 0,0-2-4 0,2-1 0 15,-1 4-1-15,3-4 4 0,-3 1-2 16,3 0 2-16,-4 0-2 0,2 2 1 16,-1-6-1-16,3 4-3 0,-1 1 4 0,1-1-2 15,1 1 1-15,-5-4 4 0,4 1-3 16,-1 2 3-16,0-4-3 0,3-2-2 15,-7 2 2-15,5-1-1 0,-4 1 4 16,4-3-6-16,1 0 1 0,-2 0 0 0,2 3 1 16,1-2-1-16,-3 2 1 0,0-4 0 15,2 5 1-15,-1-3-2 0,0 2 4 16,1-1-2-16,0 1-1 0,-1-2 1 0,1 8 1 16,2-8-1-16,-2 4-1 0,2 2 3 15,0 1-3-15,0-2-1 0,0 14 1 0,-2-25 3 16,2 12 1-16,0 2-2 0,2-2-4 15,-2 13 1-15,0-21 1 0,0 10-2 16,0 11 3-16,2-25 2 0,0 12-5 0,-2 0 1 16,0 13-1-16,3-23 4 0,-1 11-1 15,0 2-1-15,1-3-1 0,-1 3-2 16,-1-3 2-16,5 1 2 0,-2-1-3 16,-1-1 4-16,-1 3 1 0,3-2-3 0,2-1-1 15,-2 0 4-15,3 4-3 0,-3-3-4 16,0 2 4-16,4-4 1 0,-2 6 3 15,0-1-4-15,2-1 1 0,0 0-2 0,-2 1 6 16,-2-3-3-16,4 4-1 0,-2 0 1 16,2-3 1-16,0 4 3 0,-2-3-7 0,1 2 0 15,1 0 0-15,1-3 1 0,-3 3-5 16,5 0 9-16,-5-2-4 0,4 1 2 0,1-1-2 16,-5 3-3-16,6-1 5 15,-3-2 0-15,1 3-1 0,2 0-1 0,-5 1-2 16,4 1 5-16,2-3-1 0,0 2-1 15,-3-5 1-15,7 5 1 0,-6-3-2 16,0 3 3-16,1 0-3 0,2-3-2 0,-5 1 6 16,0 1-4-16,4 0-2 0,-5 3 2 15,0 0 0-15,1-5 0 0,-1 6-3 0,2-5 3 16,-1 4 0-16,-1-3-4 0,2-1 3 16,5 5-2-16,-7-6 4 0,5 5-1 15,0 1-1-15,0-4 3 0,0 1 0 0,5 1-3 16,-2-1-3-16,-2 3 5 0,5-2 3 15,-1-1-9-15,1 2 3 0,-4-1 5 16,5 2-7-16,-7 1 4 0,0-1 3 16,1 0-6-16,0 1 4 0,-15 3-1 0,22-6-1 15,-10 2 0-15,-12 4 0 0,16-4 6 16,-16 4-4-16,23-8 0 0,-14 3-3 0,-9 5 1 16,19-6 2-16,-10 5-1 0,8-3-2 15,-17 4 3-15,27-4 0 0,-11 0-2 16,-2 2 1-16,0 0-1 0,4-2 2 0,-18 4-2 15,23-1 0-15,-7 1 0 0,-16 0 3 16,16 0-5-16,-16 0 3 0,21-6 0 0,-21 6 0 16,17 0 0-16,-17 0 2 15,17 6-4-15,-17-6 3 0,19 0 3 0,-19 0-6 16,23 1 5-16,-9 5-3 0,0-4 1 16,-1 2 2-16,-1 0 3 0,7 5 1 15,1-5-1-15,0 3-4 0,-3 1 2 0,9 1 1 16,-6 0 3-16,7 1-2 0,-6-3-2 15,3 4 0-15,0 2 3 0,0-1 5 0,3 1 2 16,-5-4-1-16,8 8-1 0,-8-7-2 16,1 3 4-16,0-4 0 0,1 4 2 0,-5 1-2 15,1-1-4-15,-4-4-5 0,0 0 7 16,0 2-6-16,-3-1-2 0,-3 1 0 16,4-3-1-16,-3 1 0 0,1-2 2 0,-3 6 1 15,4-5-5-15,-1 3 6 16,-7-1 0-16,6 1-1 0,-4-3 1 0,5 3-7 15,-1 0 7-15,-2 2-5 0,-1-3 6 16,9 3-1-16,-7-4 9 0,2 4 0 0,-1 0 8 16,3 1-2-16,-3-3-6 0,2 2 4 15,2 0-3-15,-2-4-7 0,-5 3-2 16,3-3 8-16,0 4-4 0,-3-7-2 0,-1 3-4 16,-7-9 4-16,17 21 7 0,-6-12 8 15,-3 2-3-15,-8-11 4 0,12 21 1 0,-3-12-2 16,-4 5-2-16,4-1-3 15,-3-2 1-15,2 6-2 0,-3-8 0 0,-1 6 3 16,-4-15-1-16,13 23-7 0,-5-8 5 16,-3-5 2-16,-1 6 10 0,0-3-18 15,-4-13-3-15,9 28 1 0,-6-13 0 0,2 0-1 16,-3-2 0-16,1 4 1 0,-1-4-1 16,5 2-2-16,-5 4 1 0,4-4 0 0,-5 0 2 15,1 0-1-15,-2-15 0 0,7 22-2 16,-5-7 2-16,-1 2 1 0,1-2 0 15,4 0-1-15,-5 0-2 0,1 0 1 0,0 0-1 16,0 4 0-16,0-2 2 0,3-2 0 16,-2 2-1-16,1 0-1 0,-3-1 1 0,-1 0-1 15,2 2 0-15,2-3-3 0,-4-15 1 16,2 34-1-16,-1-19 1 0,-1 0-1 16,0-15 0-16,2 34 0 0,-2-17 0 15,-2-3 1-15,2-14 0 0,0 31 1 16,0-13-1-16,-1-1 0 0,-1 2 1 0,-2-4-2 15,4 4 1-15,-2-3-2 0,1 4 2 16,-1-4-2-16,-3 1 2 0,5 0 2 0,-5-4 2 16,3 4 0-16,2-17 0 0,-6 23 0 15,5-11-2-15,1-12 2 0,-6 27 1 16,3-16-2-16,3-11 0 0,-4 27 0 0,2-18-1 16,2-9-1-16,-6 20 0 15,4-4-1-15,-2-2 0 0,1 3 1 0,-3-2-2 16,3 1 1-16,3-16-1 0,-9 24 0 15,7-7 1-15,-1-3 1 0,3-14 0 0,-7 28 1 16,3-16 0-16,-1 5-2 0,1-6 0 16,-4 7 0-16,0-4 1 0,3-3-3 15,-1 8 1-15,-1-6-1 0,1 2 1 0,0-6-1 16,-3 7-2-16,0-6-2 0,3 2 0 16,-1 5 0-16,-1-8 0 0,-5 10 0 0,7-10 0 15,-1 1 0-15,7-10 0 0,-15 24 0 16,5-14 0-16,1-1 0 0,9-9 0 0,-11 20 0 15,5-12 0-15,6-8 0 16,-15 19 0-16,6-14 0 0,9-5 0 0,-13 12 0 16,13-12 0-16,-13 13 0 0,13-13 0 15,-17 18 0-15,9-10 0 0,8-8 0 16,-19 16 0-16,12-4 0 0,-6-3 0 0,13-9 0 16,-15 17 0-16,4-6 0 0,4-3 0 15,-5 4 0-15,12-12 0 0,-18 16 0 0,7-5 0 16,-1-5 0-16,5 6 0 0,7-12 0 15,-20 18 0-15,11-12 0 0,-3 5 0 0,12-11 0 16,-18 13 0-16,10-10 0 0,8-3 0 16,-22 16 0-16,12-11 0 0,10-5 0 15,-20 15 0-15,7-7 0 0,13-8 0 16,-22 13 0-16,6-5 0 0,4-5 0 16,12-3 0-16,-23 15 0 0,5-9 0 0,8-2 0 15,10-4 0-15,-30 18 0 0,17-14 0 16,3 2 0-16,-7 1 0 0,17-7 0 0,-24 11 0 15,9-7 0-15,15-4 0 0,-22 8 0 16,8 1 0-16,14-9 0 0,-28 8 0 16,17-3 0-16,-7-1 0 0,18-4 0 0,-27 10 0 15,10-5 0-15,17-5 0 0,-28 5 0 16,11-2 0-16,17-3 0 0,-24 5 0 0,24-5 0 16,-27 0 0-16,27 0 0 15,-22-8 0-15,5 3 0 0,5-3 0 0,-2 1 0 16,-2-6 0-16,4 0 0 0,1 1 0 15,-3-6 0-15,1-3 0 0,-2 4 0 0,2-5 0 16,-4-3 0-16,4 3 0 0,-1-1 0 16,-7-5 0-16,3 0-10 0,-3-2-3 15,5-2-2-15,-5 6-3 0,5-2-4 0,-5-2-2 16,-2-2-5-16,3 4-2 0,-4-2-4 16,4 0 1-16,-1-2 0 0,1-4-3 0,-2 6 0 15,4 1-1-15,-3-7 2 0,3 0 0 16,-3 1 1-16,7 0 1 0,-4 0 1 15,-3 2 1-15,5-2 0 0,-2-2-7 16,1 2-49-16,2-1-13 0,-2 2-9 0,4 0 7 16,3 8 1-16,-1-4-16 0,2 2-6 15,4 4 1-15,1-5 10 0,1 5-6 16,3-4 5-16,0 0 4 0,5 1 13 0,-3 3-12 16,3-8 9-16,8 2 1 0,-6 1-14 15,3-7-8-15,3 2-12 0,2-2-13 0,0 1-6 16,2 4-8-16,8-4 5 0,-9 5 5 15,7-4 13-15,-5-1 11 0,7 5 14 16,-4-6 12-16,1 2 9 0,-3 4 8 0,5-3 9 16,-3 1 8-16,1 0 8 15,-5 2 4-15,4 2 10 0,-1-1-3 0,-1 7 10 16,-2 2 2-16,0-1-2 0,6 4 10 16,-2-3-1-16,2 4 8 0,5 3 1 0,4 0-8 15,2 2-13-15,0 2-9 0,1 1-9 16,9 2-6-16,-3 5-17 0,6-1-17 0,1 2-23 15,3 0 7-15,-2 3 15 0,9 8 5 16,0-3-1-16,0 4 6 0,-7-3 12 16,0 4 14-16,-6-2 6 0,-8 1 7 0,-2 1 0 15,4-4 12-15,-12 4 2 0,1-3-3 16,-5 0 3-16,5 0 7 0,0-3 1 16,-3 1-12-16,3-1-23 0,-4 5-38 0,4-8-33 15,-9 1-21-15,9 1-73 16,-5-1-156-16,0-3 147 0,4 6 30 0</inkml:trace>
  <inkml:trace contextRef="#ctx0" brushRef="#br0" timeOffset="131941.26">17411 1089 844 0,'14'2'34'15,"-14"-2"20"-15,0 0-9 0,0 0-2 0,0 0 7 16,0 0 20-16,0 0 8 0,18 0-2 16,-18 0 18-16,0 0 13 0,0 0 1 15,23-2 16-15,-23 2-5 0,22-1-6 0,-22 1-1 16,18-4-8-16,-4 2-6 0,2 2-13 16,-16 0-7-16,29 0-3 0,-10 0-12 15,-5 0-10-15,9 0 0 0,0 2-1 16,5 3-13-16,-2-3-3 0,12 9-5 15,1-3 4-15,3 5-7 0,-3 0-8 0,2 2 6 16,4 1-5-16,-4 0-3 0,-4-1-6 16,-1 4 5-16,-2 0 2 0,-3-5 5 15,1 9 3-15,-2-2 7 0,0-4 3 0,0 3 0 16,-3 5 11-16,3-1-3 0,2-2 4 16,-2 3 6-16,1 3 7 0,1-3 3 0,0-1-4 15,-5 2-4-15,4-3 5 0,-2 3-14 16,-5-7-2-16,3 5 2 0,-9-9-4 15,-3-2-6-15,0-3-1 0,-3 3-6 16,-3-6 3-16,2 2-11 0,-11-9 3 16,15 12 1-16,-15-12-11 0,9 13-3 0,-9-13-13 15,9 5-26-15,-9-5-31 0,0 0-38 16,18 13-55-16,-9-5-82 0,-3-4-138 16,-6-4-172-16,22 9 42 0,-1-2-93 0,-5-4 59 15</inkml:trace>
  <inkml:trace contextRef="#ctx0" brushRef="#br0" timeOffset="132625.2">22015 9022 2215 0,'-12'6'49'0,"-1"-4"16"16,-2 3 7-16,4 2 9 0,3-4 6 0,8-3 9 16,-21 13 13-16,12-5 9 0,0-3-3 15,3 4-4-15,-3-1-7 0,0 0-5 16,-2 3 1-16,1-4-10 0,1 3-12 16,-2-3-5-16,-5 4-9 0,4-3 0 0,-6 1-13 15,2-3-6-15,0 2-33 0,-6-3-31 16,9-3-56-16,-4 0-57 0,0-2-63 15,5 0-55-15,12 0-174 0,-31-9-77 0,18 3 58 16,0-2-78-16,-4-1 212 0</inkml:trace>
  <inkml:trace contextRef="#ctx0" brushRef="#br0" timeOffset="132775.16">21480 8900 1448 0</inkml:trace>
  <inkml:trace contextRef="#ctx0" brushRef="#br0" timeOffset="132802.13">21470 8962 1024 0,'0'0'-200'0,"6"18"-97"16,-6-18 115-16,4 13 64 0</inkml:trace>
  <inkml:trace contextRef="#ctx0" brushRef="#br0" timeOffset="133175.54">22884 7911 737 0,'13'-11'51'0,"3"-2"15"15,-4 1 30-15,-2 3 5 0,5-5 3 16,0 5 15-16,0 0-5 0,2-3 22 0,-2 1 9 16,2 2-5-16,1 1-5 0,-2 1-27 15,2 1-11-15,-3 1-5 0,0 3-12 0,-15 2-6 16,28 2-14-16,-14 3-4 0,-7 3-9 15,6 3-6-15,-3 4-2 0,-3 4-14 16,-2-1-19-16,3 3-7 0,-2 6-13 0,-2-3-27 16,1 6-23-16,1 2-28 0,-6-6-8 15,1 2-16-15,-1 2-22 0,0-2-51 0,-3-4-119 16,-1 1-118-16,1 1 97 0,-1 1 92 16</inkml:trace>
  <inkml:trace contextRef="#ctx0" brushRef="#br0" timeOffset="133390.6">23164 8417 1278 0,'0'0'62'0,"0"0"1"0,0 0 25 16,0 0 1-16,0 0 21 0,0 0 13 0,0 0 4 15,0 0-21-15,0 0-9 0,0 0-14 16,0 0-14-16,0 0-3 0,0 0-12 16,0 0-8-16,0 0-3 0,0 0-7 0,0 0-19 15,0 0-9-15,24 4-14 0,-15 3-4 16,5-5-7-16,0 3-4 0,0-1-10 15,3 0-13-15,2-2 0 0,-19-2-14 16,46 2-7-16,-21-2-10 0,6 4-45 0,9-10-91 16,0-1-237-16,1-1 1 0,-2 0 182 15,1-3 37-15</inkml:trace>
  <inkml:trace contextRef="#ctx0" brushRef="#br0" timeOffset="133575.62">23800 8480 975 0,'-2'20'-2'0,"2"-20"9"15,0 0 6-15,0 16-4 0,0-16-9 16,0 0 22-16,0 0-6 0,3 15 2 16,-3-15-16-16,9 4 5 0,-9-4-63 15,0 0-115-15,20 2-304 0,-20-2 350 0,0 0 43 16</inkml:trace>
  <inkml:trace contextRef="#ctx0" brushRef="#br0" timeOffset="133859.15">23886 8680 1083 0,'-8'7'242'0,"8"-7"-9"0,0 0-4 15,0 0-21-15,-17 11-27 0,17-11-6 16,0 0-1-16,-3 13-1 0,3-13-5 15,-7 24-10-15,7-7-4 0,0 4-32 0,0 6-11 16,0-3-11-16,0 6-6 0,3 2-8 16,-6 3 2-16,2 3-7 0,-5 5-13 0,1 0-6 15,1 0 3-15,-3 4-10 0,-3-8-1 16,2 4-8-16,-1 2 2 0,0-7-15 16,-1 0 10-16,-1-1-14 0,4-5-5 0,-5-4-13 15,1 0-27-15,4-9-27 0,1 2-40 16,0-1-47-16,1-5-51 0,1-1-64 0,-1-4-158 15,1-2-120-15,4-8 43 16,-5 13-144-16,5-13-17 0</inkml:trace>
  <inkml:trace contextRef="#ctx0" brushRef="#br0" timeOffset="134159.19">23591 9643 2401 0,'-9'4'54'0,"9"-4"20"15,0 0 28-15,0 0 17 0,-10 9 28 0,10-9-4 16,0 0 7-16,0 0-8 0,0 0 0 15,-4 21 34-15,4-21-12 0,-1 16 9 0,1-16 6 16,-2 23 7-16,-2-8 0 0,2 0-3 16,1 4-9-16,-1-2-2 0,2 1 0 15,-2-1-1-15,2-17-14 0,0 27-25 16,0-14-4-16,0-13-4 0,0 20 5 16,0-20 8-16,2 17 3 0,-2-17-5 0,5 8-21 15,-5-8-11-15,0 0-7 0,25-2-13 16,-25 2-7-16,24-19-16 0,-7 8-24 0,-4-7-16 15,7-9-21-15,1 1-32 0,-2-2-39 16,0-2-48-16,0-2-54 0,4 2-53 0,-7 3-58 16,-1 9-58-16,3-6-99 0,0 7-229 15,-2 5 54-15,1 3 71 0,2 3-434 16,-4 4-560-16</inkml:trace>
  <inkml:trace contextRef="#ctx0" brushRef="#br0" timeOffset="134675.85">24113 10280 3740 0,'0'0'161'0,"0"0"28"15,0 0 23-15,0 0 7 0,0 0-20 16,0 0-11-16,0 0-9 0,-23-37-12 0,23 37-8 15,-9-15-15-15,9 15-28 16,-11-15-14-16,11 15-8 0,-21-13-11 0,12 6-10 16,9 7-5-16,-27-8-18 0,27 8-3 15,-30 0-5-15,30 0-6 0,-40 4-6 0,20 1 1 16,-1 3-5-16,0 5-2 0,3-4-2 16,1 8-1-16,2 0-5 0,4 2 3 0,3-3 2 15,8 7-2-15,0 3-2 0,4 4-4 16,4 5 3-16,3-1 2 0,2 4 0 15,0-2 2-15,0 1 8 0,3-1 8 0,-5-2 3 16,-2-6 10-16,-1 0 11 0,-3-6 17 16,-3-1 16-16,2 0 26 0,-4-2 19 0,-4-1 6 15,1 1 16-15,-3-2-103 0,-6 2-5 16,1-5-1-16,-2-2-4 0,-6 5-2 16,-1-8-3-16,-3 1-4 0,5-1-4 15,-5-1-4-15,4-3-1 0,-1 1-6 0,-1-1-2 16,-4-3-3-16,9 2-6 0,-3-2-6 15,2-2-8-15,17 0-6 0,-24 0-10 0,10-2-11 16,14 2-16-16,-18-11-21 0,11 5-18 16,7 6-17-16,-5-11-12 0,5 11-204 15,5-15-94-15,-5 15-26 0,11-15-44 0,1 2-104 16,0 5-62-16,5 0 44 0,0-2-502 16,-1 0-861-16</inkml:trace>
  <inkml:trace contextRef="#ctx0" brushRef="#br0" timeOffset="135460.1">23991 12489 3813 0,'0'0'55'0,"0"0"47"0,0 0 38 16,26-11 35-16,-26 11-2 0,0 0 21 15,9-7 22-15,-9 7-11 0,0 0 3 16,6-8-8-16,-6 8-31 0,0 0-15 0,3-13-22 16,-3 13-16-16,0 0-1 0,0 0-19 15,-3-15-9-15,3 15-10 0,0 0-8 0,-10-15-7 16,3 9-8-16,-5-1-5 0,1 1-4 16,-1 1-21-16,-4-3 3 0,-2 1-5 15,-3-1-4-15,0 4-5 0,3-1-1 16,-5 1-7-16,4 2 1 0,-5 4-7 15,5 2 1-15,0 1-4 0,1 3 1 0,1-4 0 16,0 7-7-16,4 2 1 0,4-4 2 16,5 4 2-16,0 2-2 0,4-15 0 0,8 29 3 15,1-11-1-15,4 5 4 0,4-4-1 16,4 3-2-16,-5-1 4 0,7 1-3 0,0 5 5 16,-9-12 1-16,3 3-2 0,-4 3 6 15,3-10-5-15,-7 6 7 0,-4-5 9 16,2 0 14-16,-2 1 6 0,-5-13 13 0,4 21 9 15,-4-21 6-15,-4 21 9 16,-2-16 5-16,-3 9 3 0,1-5-4 0,-4-1-1 16,0-3 7-16,-3 4-45 0,-2-5-18 15,-2 2-3-15,2-1-4 0,0-3-7 0,1-2-7 16,0 0-12-16,16 0-6 0,-32-2-14 16,20 1-75-16,0-5-114 0,1-2-65 0,7-3-69 15,2 4-77-15,4-9-110 0,9 2-129 16,5-7 36-16,8-2-524 0,6 3-987 0</inkml:trace>
  <inkml:trace contextRef="#ctx0" brushRef="#br0" timeOffset="135742.35">24266 12624 3970 0,'0'0'13'0,"-7"24"36"0,2-12 40 16,-2 1 36-16,-2 6 30 0,2-2 24 15,1 3 14-15,-2 1 2 0,6-4-5 0,2 2 4 16,6-2-6-16,0 0-21 0,3-3-11 15,9 0-13-15,0-4-15 0,3 2-7 16,1-10-12-16,0 0 7 0,3-2-20 0,-1-8 1 16,1 0 7-16,-3-1-8 0,-1-4 1 15,-6 2 0-15,-6-2-5 0,2 0-5 0,-5 0 0 16,-3-2-14-16,2 2-13 0,-5 0-13 16,0 13-20-16,-10-23-14 0,1 10-15 0,-2 0-34 15,-5 1-31-15,2 1-42 16,-2-2-62-16,2 4-60 0,4 1-59 0,-3-3-64 15,6 2-86-15,-3-3-210 0,2-3-16 16,8 2 64-16,2-4-466 0,6-1-770 16</inkml:trace>
  <inkml:trace contextRef="#ctx0" brushRef="#br0" timeOffset="135991.37">24880 12172 4007 0,'22'-13'117'0,"-5"6"39"0,-2 0 45 0,-6 3 21 16,0-2 6-16,-9 6 3 0,0 0 14 15,0 0 3-15,18 15-10 0,-15-2 10 16,1 8-1-16,-10 3 5 0,1 12 0 0,-1 5-7 16,-7 6 3-16,-3 9-59 15,-4-2-117-15,-1-1-7 0,1 4-6 0,1-7-6 16,0-9-6-16,3 0-5 0,0-5-7 16,0-5-8-16,4-6-9 0,5-6-9 0,-2 0-9 15,3-8-16-15,3 0-20 0,3-11-27 16,0 0-27-16,0 0-26 0,0 0-17 0,32-22-329 15,-12 7-36-15,2-8-34 0,5-3-98 16,1 0-50-16,-2 3-607 0,4 1-1142 0</inkml:trace>
  <inkml:trace contextRef="#ctx0" brushRef="#br0" timeOffset="136224.16">25175 12606 4013 0,'3'14'-37'16,"-8"4"51"-16,2 0 47 0,-3 3 58 15,1 2 43-15,-4 4 51 0,1 4 40 0,-2-2 19 16,5 0 21-16,-2 3 7 0,3-10 0 15,-1 1 22-15,4-2 15 0,-1-5 12 0,4-5 7 16,1-1-97-16,9-5-160 0,3-1-4 16,6-6-10-16,7 0-8 0,6-11-8 0,5-2-11 15,8-6-11-15,-1-3-14 0,3-6-14 16,-2 6-16-16,-5-2-21 0,-7 9-23 0,1-4-25 16,-6 1-30-16,-2 6-31 15,-7 3-21-15,-5 4-87 0,0 3-298 0,-7 2-67 16,-9 2-86-16,0 0-10 0,14 15-653 15,-11-6-1198-15</inkml:trace>
  <inkml:trace contextRef="#ctx0" brushRef="#br0" timeOffset="136542.12">25686 13001 4269 0,'0'13'-40'0,"1"-3"30"0,-1-10 28 0,8 13 33 16,-8-13 33-16,15 5 14 0,-15-5 2 16,27 0 14-16,-11 0 4 0,3-1-1 15,6-5-7-15,0 0-4 0,0-1-8 0,-1 2-6 16,3-3-7-16,-8 4-6 0,-1-1-4 15,-3-1-9-15,0 0 1 0,-8 2 9 16,-7 4 6-16,0 0-7 0,19-13-8 16,-19 13-8-16,0 0-2 0,0 0 2 0,0 0 3 15,0 0 12-15,0 0 10 0,-42-13 7 16,42 13 19-16,-39 11 1 0,19-7 9 0,-1 7 25 16,-1 5 13-16,2-2-4 0,1 3-4 15,1 2-24-15,5 3-83 0,3 1-4 16,1 2-3-16,6-3-4 0,3 2-9 0,2 3-9 15,6 3-17-15,3 5-6 0,1 1-13 16,8-8-17-16,0-2-19 0,7-3-64 0,0-1-198 16,8-3-46-16,-2-10-64 15,3-1-62-15,1-6-179 0,4-2 24 0,3-6-580 16,-3-3-1082-16</inkml:trace>
  <inkml:trace contextRef="#ctx0" brushRef="#br0" timeOffset="136757.5">26767 13078 4172 0,'2'-11'72'0,"-2"11"43"16,0 0 36-16,0 0 49 0,0 0 35 16,-13-22 26-16,13 22 23 0,-17 3-22 0,17-3-1 15,-30 15 13-15,12-2-2 0,-8 6-2 16,3 6-8-16,-2 3-17 0,3 2-26 16,3 2-153-16,0 5-5 0,3 2-8 15,0-1-4-15,4 1-8 0,3 1-11 16,0-7-14-16,4 1-12 0,-1-4-13 0,6-6-20 15,0 0-25-15,0-7-35 0,6 6-28 16,-1-4-283-16,5-4-171 0,7 4-144 0,0-10 21 16,3-1-748-16,1-7-1284 0</inkml:trace>
  <inkml:trace contextRef="#ctx0" brushRef="#br0" timeOffset="137291.2">27077 12549 4659 0,'15'-7'56'0,"-2"-1"82"0,1-1 56 16,-14 9 38-16,20-9 30 0,-20 9-2 0,20-8 15 16,-20 8 10-16,17-5 3 15,-17 5-13-15,14-8-18 0,-14 8-27 0,18-2-70 16,-18 2-100-16,0 0-8 0,22-4-8 15,-22 4-10-15,16 0-14 0,-16 0-21 16,16 4-21-16,-16-4-20 0,16 6-20 0,-16-6-26 16,12 13-223-16,-8-9-86 0,0 3-47 15,2-1-63-15,-6-6-144 0,9 20-13 0,-3-8-572 16,-1 1-1091-16</inkml:trace>
  <inkml:trace contextRef="#ctx0" brushRef="#br0" timeOffset="137492.26">27343 12700 3985 0,'-5'7'11'16,"5"-7"37"-16,-19 17 57 0,11-4 41 15,-3 1 38-15,0 2 34 0,2 1 20 16,-5-1 8-16,1 5 2 0,4-4-20 16,-1 3-11-16,-1 1-14 0,4-4-8 0,-3 2 2 15,1 4-13-15,0-5-12 0,1 3-19 16,-3-2-10-16,5 2-19 0,-3 3-10 0,4-6-12 16,-5 7-13-16,4-9-68 0,1 5-10 15,-1-4-12-15,3 0-10 0,0-2-34 0,-1-6-109 16,4 1-87-16,0-10-80 0,0 13-90 15,0-13-125-15,10 5-147 0,-10-5 17 16,27 0-542-16,-13-1-1068 0</inkml:trace>
  <inkml:trace contextRef="#ctx0" brushRef="#br0" timeOffset="137674.65">27602 13215 4328 0,'0'0'59'15,"12"5"48"-15,-12-5 55 0,0 0 35 16,0 0 23-16,0 0 10 0,0 0-16 15,-23 36-43-15,12-27-12 0,1 5-17 0,-3-1-18 16,1 0-13-16,1-1-27 0,2 0-35 16,-1-4-59-16,7 3-72 0,-3-4-68 0,6-7-97 15,-2 12-94-15,2-12-245 0,0 0-40 16,18 11 60-16,-18-11-460 0,33-7-668 16</inkml:trace>
  <inkml:trace contextRef="#ctx0" brushRef="#br0" timeOffset="138507.62">28057 12664 3801 0,'0'0'107'0,"2"-17"57"0,-2 17 33 0,4-17 26 15,-4 17 13-15,0 0 5 0,4-17-9 16,-4 17-19-16,0 0-33 0,0 0-30 15,0 0-9-15,0 0-8 0,0 0-11 0,0 0-8 16,0 0-16-16,0 0-5 0,-2 68 4 16,-7-40-9-16,0 0-4 0,-5 7-7 0,-1-4-12 15,0 2-5-15,4-8 2 16,2-7-11-16,-3-3 11 0,5 1-6 0,-1-3 9 16,8-13-12-16,-10 13 1 0,10-13-6 15,0 0-9-15,0 0-10 0,0 0-29 16,0 0-16-16,37-51-4 0,-21 31-15 0,9-7-10 15,-1 5-12-15,5-7-10 0,-1 7-4 16,-1-1 0-16,-2 5-1 0,5 3 2 0,-8 6 8 16,3-3 2-16,-7 8 4 0,1-1 5 15,0 5 3-15,-2 5 6 0,-2 3 3 0,0 5 7 16,4 4 2-16,-8 6 2 0,0 4 3 16,-3 1 7-16,-4 3 5 0,1-4 4 15,-5 0 1-15,0 2 9 0,-2 4 6 16,-1-9 8-16,1 1 5 0,-2-7-1 15,2-1 3-15,-1 2-1 0,2-4 3 0,-1-4 1 16,-2-1 1-16,4-10-6 0,0 0-6 16,0 0-11-16,0 0-17 0,0 0-11 0,0 0-19 15,0 0-30-15,0 0-27 0,36-27-31 16,-23 13-8-16,-2 0-15 0,7-3 0 0,0 3 1 16,3-2-8-16,-2-3-15 0,1 6 3 15,1 2 4-15,3-6 10 0,-4 8 15 16,5 0 17-16,-10-3 12 0,4 5 21 0,1 5 36 15,-9-4 25-15,1 6 35 16,-12 0 39-16,20 0 26 0,-20 0 37 0,16 8 40 16,-16-8 25-16,12 19 19 0,-5-10 27 15,-5 4 5-15,-2 0-13 0,0-2-24 0,0 8-1 16,-2-2-7-16,-5 2-11 0,0 1-24 16,4-2-9-16,-3 2-14 0,1-1-12 15,-4-4-12-15,4 0-10 0,1-4-29 0,-1 2-22 16,3-3-31-16,2-10-29 0,-5 17-50 15,5-17-71-15,-2 5-87 0,2-5-88 0,0 0-97 16,0 0-247-16,0 0 28 0,0 0 67 16,32-32-478-16,-12 17-728 0</inkml:trace>
  <inkml:trace contextRef="#ctx0" brushRef="#br0" timeOffset="138690.68">29235 12874 3658 0,'0'0'34'0,"0"0"28"0,0 0 24 15,13 22 9-15,-13-22 12 0,-1 27 2 16,-9-7-9-16,4-3-15 0,-3 9-1 0,-6 1-9 16,4-3-3-16,-9 10-16 0,4-10-11 15,1 1-10-15,0-7-36 0,6-1-55 16,-3-6-44-16,5-3-72 0,1 1-84 0,6-9-120 16,0 0-112-16,0 0-44 15,0 0-202-15,0 0-225 0</inkml:trace>
  <inkml:trace contextRef="#ctx0" brushRef="#br0" timeOffset="138841.13">29445 12724 2634 0,'4'-7'10'15,"-1"-1"0"-15,-3 8 4 0,0 0-7 0,0 0-7 16,0 0-2-16,0 0 5 0,0 0-28 16,0 0-43-16,21 22-35 0,-14-8-57 15,-1-1-102-15,6-4-187 0,-1 8 9 0,-2-6 115 16,8 8 89-16</inkml:trace>
  <inkml:trace contextRef="#ctx0" brushRef="#br0" timeOffset="139274.32">29680 12924 1614 0,'0'0'187'0,"0"0"-3"0,0 0-15 16,0 0 2-16,0 0-2 0,0 0 0 16,0 0 6-16,0 0-1 0,0 0 3 0,-40 14-22 15,20 0 5-15,0-1 9 0,0 3 0 16,-6 3 2-16,0 3-3 0,-1 1-3 0,5-1-8 15,2 2-15-15,0-7-8 0,10 0-17 16,-4-4-13-16,3 4-1 0,6-7-7 16,5-10-16-16,-7 18-17 0,7-18-20 0,0 0-31 15,19 10-23-15,-19-10-26 16,34-8-27-16,-11-3-29 0,7-5-14 0,2-4-17 16,-1 2-3-16,7-15 3 0,1-2 11 15,1-3 7-15,3 1 6 0,-4-4 13 0,3-1 11 16,0 1 8-16,-3 8 14 0,2-3 27 15,-6 2 14-15,-7 6 32 0,-4 6 26 16,2 1 33-16,-7 6 20 0,-2-1 15 0,-4 6-3 16,-4 2-8-16,-9 8 16 0,16-6 19 15,-16 6 23-15,0 0 32 0,0 0 19 0,0 0-5 16,-17 55 0-16,-2-25 17 0,-2 6 2 16,-7 5-13-16,-2 2-20 0,0 2-17 15,2 4-19-15,-2-7-14 0,2 0-17 16,5-7-25-16,5 1-36 0,-1-2-45 15,6-10-59-15,-1-2-72 0,5-1-78 0,4-6-88 16,3-2-85-16,4 0-76 0,-2-13-126 16,13 18-121-16,-3-9 67 0,2-8-509 0,4 2-917 15</inkml:trace>
  <inkml:trace contextRef="#ctx0" brushRef="#br0" timeOffset="139591.28">30304 13029 3870 0,'0'0'42'0,"11"-16"38"15,-11 16 41-15,0 0 27 0,24-13 45 16,-24 13 11-16,36-8 15 0,-36 8 1 0,49 0 5 16,-25 0-15-16,6 2-46 15,-4 4-16-15,4-1-16 0,-4-1-17 0,-3 1-14 16,-4-2-34-16,1 2-41 0,-2-3-52 16,-18-2-55-16,26 5-64 0,-26-5-61 0,20 2-66 15,-20-2-105-15,15-4-126 0,-15 4-95 16,0 0 41-16,20-14-417 0,-20 14-543 15</inkml:trace>
  <inkml:trace contextRef="#ctx0" brushRef="#br0" timeOffset="139790.51">30765 12906 3389 0,'-32'-6'86'0,"32"6"45"16,0 0 37-16,-41 20 18 0,17-2 27 16,3-4 6-16,0 7 7 0,-5 0-2 15,4 5-10-15,-3-1-12 0,6 2-9 16,-1 1-27-16,4-7-27 0,0 2-12 0,1-2-10 15,4-3-16-15,2-5-20 0,0 1-31 16,9-14-31-16,-10 14-58 0,10-14-83 0,0 0-80 16,0 0-89-16,0 0-132 0,0 0-192 15,0 0 31-15,63-30 53 0,-29 14-426 16,-1-4-501-16</inkml:trace>
  <inkml:trace contextRef="#ctx0" brushRef="#br0" timeOffset="139957.07">30970 12952 3306 0,'0'0'87'0,"0"0"52"0,0 0 42 0,0 0 34 16,0 0 14-16,7 40 8 0,-7-40 2 16,-17 32-10-16,4-6-15 0,-4 2-21 15,-3 6-10-15,-1-4-29 0,0 6-23 0,-3-4-18 16,1 1-16-16,1 1-36 0,-1-2-42 16,5-4-74-16,2-6-80 0,5-1-94 0,8-6-134 15,-3-2-174-15,6-13-84 0,0 0 57 16,18 26-410-16,0-22-546 0</inkml:trace>
  <inkml:trace contextRef="#ctx0" brushRef="#br0" timeOffset="140107.57">31193 13524 3662 0,'0'0'88'0,"0"0"24"0,-6 28 12 16,6-28 12-16,0 0-17 0,-24 32-5 15,15-20-13-15,-7 5-17 0,16-17-22 16,-25 29-46-16,13-13-78 0,0-3-93 0,1-4-121 15,0 2-202-15,4-2-27 0,7-9-3 16,-10 12-197-16,10-12-195 0</inkml:trace>
  <inkml:trace contextRef="#ctx0" brushRef="#br0" timeOffset="140856.64">31659 13206 2452 0,'0'0'3'0,"6"-17"54"0,-6 17 35 15,0 0 23-15,9-15 11 0,-9 15-2 16,0 0-4-16,0 0 5 0,0 0-1 16,0 0-9-16,0 0-9 0,0 0-7 0,0 0-5 15,0 0 2-15,0 0-5 0,-13 74 2 16,4-57 0-16,-5 6-8 0,2-2 5 0,-6-1 5 15,8-4-8-15,-3-2-11 0,3-1 2 16,10-13 30-16,-11 15-12 0,11-15-8 16,0 0-8-16,0 0-10 0,0 0-15 15,0 0-16-15,0 0-28 0,0 0-27 16,34-45-26-16,-10 23-30 0,4 2-17 0,2-1-1 16,2 2 5-16,-4 0 0 0,2 6-1 15,0 0 0-15,-4 4 12 0,-5 3 1 16,-2 6 6-16,-19 0 5 0,30 2 9 0,-17 6 9 15,-13-8 4-15,13 20 11 0,-9-3 8 16,-4 0 9-16,-6 5 16 0,0 5 4 0,-1-3 10 16,-4 4 8-16,1-2 5 0,-3-4 5 15,6-4-1-15,-1 0 7 0,0-6 19 16,8-12 27-16,-9 22 8 0,9-22-24 0,0 0-9 16,0 0 12-16,0 0-12 15,0 0-7-15,0 0 4 0,0 0-12 0,62-39-5 0,-34 20-6 16,2 1-4-16,2-3-11 15,0 2 5-15,0 2 3 0,2 2 4 0,-3 2 8 16,1 0 7-16,-5 4 12 0,-1 1 6 16,-6 4 8-16,-20 4 0 0,35 0-6 15,-35 0 13-15,25 12 12 0,-11 1 0 0,-7 1-7 16,-3 4-8-16,-1 2-6 0,-4 6-6 16,-3 4-10-16,-3 4-7 0,-4 4-21 0,-7-3-33 15,1-3-51-15,3 4-68 0,-7-3-73 16,1-3-82-16,1 2-125 0,8-10-174 15,2-4-20-15,6 2 67 0,1-1-451 16,2-19-561-16</inkml:trace>
  <inkml:trace contextRef="#ctx0" brushRef="#br0" timeOffset="141040.25">32444 13892 3381 0,'0'0'21'0,"0"0"23"0,0 0 16 16,0 0 14-16,0 0 2 0,0 0 0 0,0 0-15 15,0 0 0-15,-59 35-7 0,40-20-6 16,-3 1-3-16,-5 2-14 0,5 5-16 16,-6-2-26-16,5 1-27 0,-1-3-51 0,-3 3-62 15,4-3-64-15,2-6-117 16,-4 0-210-16,-5 0 61 0,6-5-120 0,-3-1 43 16</inkml:trace>
  <inkml:trace contextRef="#ctx0" brushRef="#br0" timeOffset="141707.39">27951 13761 2553 0,'-15'-3'161'0,"15"3"12"15,-27 7 11-15,27-7 13 0,-20 9-26 0,6 2 4 16,7-2-4-16,-4 7-2 0,1 2-1 15,3 1-7-15,0-1-14 0,0 3-2 0,2-1 0 16,3 1-6-16,-2-4-4 0,3 2-6 16,-1-4-1-16,2-15-1 0,2 22-3 15,-2-22-13-15,9 16-14 0,-9-16-8 16,19 4-15-16,-19-4-4 0,30-7-7 16,-30 7-8-16,43-14-2 0,-21-1-10 0,-1 2-4 15,-1-3-7-15,1 2-3 0,-3-5-4 16,-8 6-5-16,1-4-1 0,-2 4-3 0,-6-1-3 15,-3 14 1-15,0-24-4 0,0 24-1 16,-10-21-2-16,3 11-7 0,7 10-6 16,-25-16-9-16,16 9-9 0,-3 3-18 0,0 0-17 15,12 4-23-15,-20-9-37 0,20 9-30 16,-16-4-27-16,16 4-37 0,0 0-72 0,-9-5-24 16,9 5-13-16,0 0-11 15,0 0 2-15,0 0-5 0,34-6 12 0,-20 2-594 16,7 2-400-16</inkml:trace>
  <inkml:trace contextRef="#ctx0" brushRef="#br0" timeOffset="141940.54">28250 13731 2774 0,'30'3'-24'0,"-7"-6"22"0,0 6 35 16,-9-3 25-16,2 2 24 0,-3 0 21 15,0 4 13-15,-2 1 9 0,-2 3-1 0,-9-10 12 16,18 30 15-16,-11-11 5 0,-5 7 4 16,-1 3 14-16,-2 11 5 0,-7 7 8 15,1 17 13-15,-7 3 3 0,-2 5 3 0,-5-3-3 16,-3 6-5-16,-5-4-26 15,-1 0-13-15,-5 12 0 0,1-16-10 0,2-3-8 16,2-4-16-16,0-7-23 0,6-7-5 16,4-12-14-16,2-4-10 0,8-9-27 0,1-4-36 15,4-4-46-15,-1-8-62 0,6-5-68 16,0 0-56-16,0 0-51 0,0 0-42 16,46-34-52-16,-24 6-90 0,6-13-118 0,6 2 18 15,-4-8-478-15,1 2-693 0</inkml:trace>
  <inkml:trace contextRef="#ctx0" brushRef="#br0" timeOffset="142208.79">28494 14186 3582 0,'4'-14'28'16,"-1"2"29"-16,0 3 23 15,-3 9 6-15,6-13 10 0,-6 13 10 0,0 0-2 16,5-10-6-16,-5 10 1 0,0 0 8 16,0 0-8-16,0 0-10 0,27 4 2 15,-27-4-11-15,18 13-3 0,-6-3 1 0,-3 0 2 16,1 2 2-16,-1-5-9 0,-4 3 3 15,2-3 2-15,-1 5 2 0,-6-12 6 0,-4 14-10 16,4-14-9-16,-16 15-2 0,0-5-7 16,-3-4-7-16,-1 1-6 0,-2-5-2 15,1 3-5-15,1-1-3 0,-3-2 3 0,0 0-4 16,23-2-22-16,-34-2-33 0,22-4-57 16,3 5-65-16,2-11-80 0,7 12-91 15,10-18-66-15,1-1-104 0,10 3-100 16,5-2 72-16,2 2-421 0,5 0-440 0</inkml:trace>
  <inkml:trace contextRef="#ctx0" brushRef="#br0" timeOffset="142408.57">28959 14034 3197 0,'0'0'69'0,"19"-5"25"16,-19 5 23-16,0 0 26 0,30 2 16 0,-30-2 13 16,27 5 12-16,-15 1-3 0,9 1 1 15,2-1-14-15,2 0-14 0,5-2-14 16,-1 1-15-16,1-1-13 0,2 0-25 15,-2-3-22-15,-6-1-32 0,1 0-42 16,-2 0-49-16,-4 0-56 0,1-1-48 0,-8-3-56 16,2 0-55-16,-3-1-45 0,-11 5-88 15,14-14-94-15,-11 7-9 0,-3 7-258 0,0-13-252 16</inkml:trace>
  <inkml:trace contextRef="#ctx0" brushRef="#br0" timeOffset="142623.26">29385 13978 2531 0,'0'0'70'0,"0"0"57"0,-27 8 51 15,27-8 30-15,-12 20 35 0,1-6-1 0,-5 4 26 16,-1 10 17-16,-3 0 17 0,-5 2 11 16,3 4 16-16,-8 4 18 0,-2-3-36 0,7-3-10 15,0-2-6-15,2 0-21 0,0-2-19 16,5 0-22-16,-1-1-24 0,6-7-18 16,1-5-111-16,5-5-30 0,4 3-7 15,4-4-7-15,-1-9-10 0,15 17-15 16,0-11-13-16,8 1-24 0,4-7-28 0,3 0-28 15,11-7-174-15,-2 1-182 0,12-11-77 16,-3 0-138-16,-1 2-26 0,-1-3 41 0,-5 2-537 16,-2 2-1036-16</inkml:trace>
  <inkml:trace contextRef="#ctx0" brushRef="#br0" timeOffset="142790.18">29742 14237 4278 0,'0'0'47'15,"0"0"16"-15,9-10 21 0,-9 10 32 0,0 0 31 0,0 0 11 16,9-5-8-16,-9 5-16 15,0 0-14-15,32 2-10 0,-13 4-9 0,5-1-32 16,4-3-42-16,-28-2-51 0,50 0-52 16,-25 0-70-16,0 0-51 0,-1-2-66 15,-4-2-59-15,-1 0-86 0,-1-3-102 0,-4-4 2 16,-14 11-373-16,19-15-359 0</inkml:trace>
  <inkml:trace contextRef="#ctx0" brushRef="#br0" timeOffset="142973.66">30105 14119 2926 0,'0'0'90'0,"0"0"37"15,0 0 28-15,0 0 35 0,0 0 28 16,0 0 14-16,-47 19 21 0,30-1 16 16,-1 3-4-16,-5 2-3 0,-2 1 1 0,4 7-6 15,-8 2-31-15,1-1-22 0,0 3-15 16,2-5-28-16,5 0 0 0,-3-2-19 0,5-3-31 16,3-3-43-16,5-9-43 0,4 2-64 15,4-9-94-15,1 1-117 0,2-7-126 16,0 0-183-16,0 0-111 0,35-1 57 0,-8-9-504 15,12-3-891-15</inkml:trace>
  <inkml:trace contextRef="#ctx0" brushRef="#br0" timeOffset="143157.21">30337 14385 4366 0,'-9'35'163'0,"9"-35"22"0,-21 31 21 15,7-10 18-15,-9 1-3 0,0 6-12 0,-3-2-34 16,0 2-22-16,2 2-15 0,-1-2-11 15,4 0-24-15,3 1-34 0,1-7-41 0,4-3-57 16,5 4-69-16,3-10-77 0,5 3-83 16,0-16-90-16,17 30-122 0,-4-17-124 15,8 2 13-15,0-2-459 0,4-3-705 0</inkml:trace>
  <inkml:trace contextRef="#ctx0" brushRef="#br0" timeOffset="143274.82">30373 14938 3982 0,'0'0'146'0,"0"0"-4"16,0 0-3-16,21 4-10 0,-21-4-18 15,0 0-11-15,0 0-3 0,0 0-24 0,0 0-8 16,0 0-24-16,0 0-34 0,0 0-65 16,7 16-77-16,-7-16-102 0,0 0-126 0,7 8-201 15,-7-8 40-15,0 0-11 0,0 0-164 16,0 0-189-16</inkml:trace>
  <inkml:trace contextRef="#ctx0" brushRef="#br0" timeOffset="144057.26">31515 14492 2970 0,'0'0'152'0,"0"0"20"0,5-20-9 16,-5 20-6-16,0 0-16 0,0 0-5 0,0 0-1 15,0 0 17-15,0 0-2 0,0 0-3 16,0 0-1-16,-11 65 0 0,2-39-10 0,-5-1 2 16,0 7-5-16,-5-4-9 0,3-10-4 15,-2 3-11-15,2-2-24 0,2-6-4 16,3-2-3-16,11-11-10 0,-15 15-7 0,15-15-8 16,0 0-5-16,0 0-8 0,0 0-12 15,0 0-10-15,0 0-13 0,54-51-10 16,-20 29-8-16,6-2-4 0,6 3-6 15,2 0 1-15,-2 1-1 0,-7 5 4 16,1 3 0-16,-2 3 0 0,-3 1 0 0,-5 3 3 16,-5 5-1-16,-4 4 1 0,-3-3 4 15,-3 11 4-15,-4-3 10 0,-2 8 1 0,-5 6 11 16,-4 3 2-16,-2 0 6 0,-3 4-1 16,-4 0-2-16,1 0-5 0,-4 2 3 15,3-8-3-15,4-3 2 0,-2-6-7 0,0 2 6 16,7-17 1-16,-3 18-6 0,3-18-2 15,0 0-4-15,0 0-3 0,21 8-10 16,-21-8 1-16,37-9-4 0,-13-3-6 0,8 1 6 16,0 0 0-16,4 1 2 0,-3 1 5 15,5 0-5-15,-5 1 11 0,2 3 10 16,-10 3 11-16,2 0 11 0,-6 0 10 16,0 4 15-16,-2 0 4 0,-1 3 5 0,-5 5 1 15,-2 1 4-15,-2-1-3 0,-3 8-1 16,-4-3-6-16,-2 2-4 0,0 3-4 0,-4 3-6 15,-3 2-4-15,-3-1-6 0,-1 2-7 16,2-1-14-16,-5-5-18 0,3 2-19 16,0-6-39-16,3 2-37 0,1-4-35 15,0-5-50-15,7-9-60 0,-6 13-74 16,6-13-80-16,0 0-151 0,0 0-64 0,0 0 36 16,0 0-446-16,0 0-657 0</inkml:trace>
  <inkml:trace contextRef="#ctx0" brushRef="#br0" timeOffset="144274.9">32918 14871 3713 0,'12'15'101'0,"2"-1"44"0,-7 7 40 15,-7-21 52-15,11 36 29 0,-11-10 22 16,-2 1 5-16,-1 6 16 0,-5 5-29 0,-5 3-7 16,-4 0-29-16,-3 8-15 15,-7-4-22-15,-5-2-23 0,4-2-16 0,-6-1-20 16,-3-3-17-16,3-1-36 0,-1-4-39 15,-2-5-50-15,3-4-14 0,-1-1-67 16,4-6-51-16,-3-3-54 0,0 0-55 0,4-7-62 16,4-5-65-16,0-1-75 0,-2-7-162 15,-5-1-44-15,3-6 64 0,-2-9-507 16,0-2-816-16</inkml:trace>
  <inkml:trace contextRef="#ctx0" brushRef="#br0" timeOffset="144956.64">25841 6868 3194 0,'-16'-28'-169'0,"-5"6"12"0,2-1 19 0,1 2 17 16,-2 1 22-16,-2 5 16 0,2-2 24 15,-1 2 8-15,0 0 9 0,-1 2 27 0,1-2 19 16,-2 3 22-16,2-1 9 0,1 4 2 16,-1-4 3-16,-1-2 0 0,0 2-10 15,-6-4 0-15,0 2-8 0,-6-3-6 0,0 2 2 16,2 1 0-16,2 0-4 0,-3 2-12 15,3 0 2-15,3 9-5 0,4-2-14 16,1 5-6-16,4 1-19 0,-2 1 3 16,6 1 3-16,-3 2-4 0,6 0 4 0,-7 2 5 15,7 1-6-15,-4-5 12 0,2 3 3 16,-2 1-2-16,0 0-10 0,2-4-2 16,13-2-14-16,-30 3-15 0,13 1-30 0,2-4-48 15,-2 0-91-15,-5 0-110 0,3-4-125 16,-1 4 234-16,-3 0 41 0</inkml:trace>
  <inkml:trace contextRef="#ctx0" brushRef="#br0" timeOffset="145073.84">24597 6495 898 0,'-12'-13'36'15,"6"5"12"-15,6 8-21 16,-5-18 2-16,1 3 3 0,1-2-5 0,-4 4-34 16,5-4-52-16,-5-6-96 0,-2-3-279 15,-2-2 283-15,-3-4 51 0</inkml:trace>
  <inkml:trace contextRef="#ctx0" brushRef="#br0" timeOffset="145790.47">24242 5614 179 0,'-17'-28'53'0,"0"5"9"0,3-1-19 16,-9 0-2-16,-2 1 3 0,-1-5-19 0,-2 2 11 16,-10-4 31-16,-1-6 9 0,-3 2-4 15,1 0 0-15,0-1 3 0,-4-1 17 16,0-1 31-16,5 1-9 0,-6 1 0 15,0-3-18-15,2 2 6 0,-7-1-14 0,3 1-4 16,-9-3-4-16,-15-6-20 0,-8 2-2 16,-1 0-4-16,-2 1-20 0,-4 4 6 15,3 3-4-15,4 3-11 0,11 10 1 0,0-1-7 16,4 4 0-16,-1 5 2 0,1-3 5 16,1 7-3-16,2-8-5 0,-2 8-6 15,3-1-2-15,-1 3 6 0,0 1-7 0,4 1-6 16,-2 3 3-16,9 3-1 0,0 0-1 15,2 0 11-15,0 3-3 0,-2 3-7 16,-6 3 3-16,2 5-4 0,11-7-6 16,-2 4 11-16,-5 6-9 0,3 3 10 0,3-3-10 15,-2 8 5-15,2-1-1 0,2 4 0 16,4 0-3-16,2 6 3 0,-2 2 2 16,9-4 4-16,-1 3-9 0,7-1-1 0,1 2 6 15,2 0-3-15,2-3-6 0,5 3 5 16,-6 1-1-16,10 5-2 0,1-3 7 0,0-1 1 15,4-3-5-15,3 5-11 0,4-5 13 16,6 10-8-16,1-2 7 0,4 0 0 16,11 10-3-16,-4-8 2 0,3 5 2 0,5-1 3 15,-1-4-1-15,1 4-7 16,4-4-2-16,0 4 6 0,1-4 3 0,1 0-4 16,2-4 4-16,2-2-6 0,-1 3-1 15,4-5 2-15,3 1-5 0,2-5 8 16,5-3-5-16,4 1-3 0,3-5 5 0,4-6-5 15,3-3-3-15,1-6 8 0,3-5 8 16,4-6 3-16,-2-6 0 0,8-5 11 0,-4-1 15 16,-4-6 7-16,5-1 10 0,-7-7 3 15,9-10-5-15,-12 7-10 0,-6-5 4 16,-2-2-2-16,-7-1-11 0,-2-7 1 0,-6-2-5 16,-8 0-5-16,-3 0-4 0,-4-5 1 15,-7-1-6-15,-1-5-2 0,-4-3-3 16,-9 6-4-16,-3-3-1 0,-1-1-4 15,-5 0 4-15,-1 2-6 0,-3-13-3 0,1 0-13 16,-1-1-52-16,-2 1-50 0,3 3-15 16,-3 10-10-16,5-2-16 0,-1 1-38 15,2 1-144-15,1 4-177 0,2-5 146 0,-1 7 98 16</inkml:trace>
  <inkml:trace contextRef="#ctx0" brushRef="#br0" timeOffset="150408.95">13903 12902 1504 0,'-15'-17'34'0,"0"2"-25"16,-3-2-4-16,0 8 1 0,-2-6-6 15,-1 6-4-15,-5-8 8 0,-1 3 15 0,-4 1 19 16,1-4-10-16,-2 6 4 0,2-2-10 15,-6 2 16-15,4 1-6 0,-1 3-3 0,-1-4-7 16,-1 3-10-16,-1 1 8 16,6-1-15-16,-4 0-11 0,2 1-34 0,2-3-63 15,1 0-71-15,-1-4-118 0,0 5-202 16,5 0 264-16,-3-3 54 0</inkml:trace>
  <inkml:trace contextRef="#ctx0" brushRef="#br0" timeOffset="151889.76">11433 11748 788 0,'-14'-20'2'16,"0"-1"5"-16,0 7-2 0,2 0 4 0,-1 1-7 15,-3 0-2-15,0 4 11 0,2-1-6 16,-3-1 2-16,-1 4-8 0,0-1 8 15,1 3-5-15,0 1-4 0,-4-5 5 16,2 6 14-16,1 0-16 0,3-3 10 0,4 4-5 16,-4-2-15-16,15 4 1 0,-26-1 3 15,10-3 1-15,16 4-8 0,-24-4-1 16,13 4 13-16,11 0-3 0,-28-4-10 0,13 4 2 16,0 0 4-16,15 0 14 0,-32 6-16 15,11 0 13-15,6-1-2 0,0-1 1 0,-3 2-10 16,6-2 11-16,-5 5-10 0,-2-1 6 15,7-1-7-15,-6 0 18 0,6-3-6 16,-4 5-5-16,0-5 4 0,2 2 8 0,3-1 1 16,11-5 25-16,-16 4 25 15,16-4-7-15,-18 6-11 0,18-6 21 0,-9 2-16 16,9-2-19-16,0 0 18 0,-15 5-4 16,15-5-16-16,0 0 6 0,0 0 1 0,-16 4-2 15,16-4-2-15,0 0-6 0,0 0 0 16,-12 2-17-16,12-2 13 0,0 0-7 15,0 0-10-15,0 0 10 0,0 0 1 0,0 0-13 16,-9 7 12-16,9-7 7 0,0 0 17 16,0 0-12-16,0 0-1 0,0 0-5 0,28 21 2 15,-15-15 2-15,2 3-2 0,0 4-2 16,-2-3-2-16,4 3-11 0,-4-4-7 16,7 8 16-16,-1-6-11 0,1 1 3 0,-2-3 8 15,1 2-9-15,1-4-2 16,-5 1 1-16,8-1-6 0,-5-1 2 0,3-2 9 15,6 3-12-15,-5-3 6 0,6 4 7 16,-4-3-6-16,4 3-5 0,1-5 9 0,-1 3-6 16,-4 0-4-16,-4-2 11 0,3 1-4 15,0 1-7-15,-4-4 1 0,-1 3-1 16,1-1 2-16,1 2 3 0,-1-1-5 0,2-3-2 16,-1 4-4-16,8-1 4 0,1-1 11 15,3 0-6-15,-1-3-5 0,7 6-6 0,2-6 8 16,-1 3 3-16,-2 0 2 0,-1 1-2 15,4 1-10-15,-7-2 6 0,-4 1-10 16,1 1 11-16,-7-4-11 0,0 3 4 16,2-1 10-16,-3-2 7 0,3 0 11 15,0 0 3-15,2 2 4 0,1-2-2 0,-2-2 1 16,8 1-3-16,-4 3-10 0,2-2 4 16,1 2 1-16,-1-3-1 0,6 5-7 0,2 1-3 15,-5 3 4-15,6 1-7 0,-4-1 2 16,5-1-3-16,-1 3 2 0,3-3 1 15,-1 2-2-15,-2-4 0 0,2 1 4 0,-5-1 2 16,2 1-3-16,1-6 7 0,-1 0-7 16,1-2 7-16,-2-2-2 0,3 2-9 15,-3 2 2-15,4-4 6 0,1 2-5 16,-1 2 1-16,0 3-4 0,-2 1 2 0,4 0-11 16,-1 1 8-16,-5 2 2 0,4-1 7 15,-2 5-11-15,2 0 3 0,-6 0-4 16,3 2 0-16,-2-3 7 0,-3 1-2 0,2 0-12 15,2-4 8-15,-6 2 3 0,-1-3-12 16,5 0 9-16,-1-1 3 0,1-1-5 0,3-1-1 16,-1-1 3-16,0-1 6 0,5 1 5 15,1 0 0-15,2 0 0 0,1 1 6 16,0 1 4-16,7 2 3 0,-8-3 10 0,8 3-9 16,-10-4-2-16,-2 1 8 15,-2 1-1-15,-2 0 1 0,0-5 6 0,-6-1 3 0,-1 3 5 16,-5-3 7-16,6 0 6 15,-9 0-4-15,4 0 5 0,-7-3-1 0,3 2-15 16,0 1-5-16,-3-4-10 0,4 4 4 16,-4-2-4-16,2 2-1 0,2-2-5 15,-1-2-2-15,1 4-3 0,-1 0-1 0,-2 0-2 16,5-1-1-16,-6 1-5 0,5 0 0 16,-8 0 3-16,1 0-5 0,-19 0-1 0,27-4-3 15,-15 4 6-15,-12 0-6 0,19 0-5 16,-19 0-6-16,15-3-12 0,-15 3-13 15,0 0-19-15,19-1-43 0,-19 1-24 16,0 0-59-16,13-6-58 0,-13 6-131 16,3-9-114-16,-3 9-8 0,2-17 74 0,-2 17 314 15</inkml:trace>
  <inkml:trace contextRef="#ctx0" brushRef="#br0" timeOffset="153606.32">13989 14258 1414 0,'-14'-10'-19'0,"-4"4"2"16,6-1 22-16,-2 2 7 0,5-1-3 15,-6 0-4-15,3 1-16 0,0-2 11 16,-4 2 2-16,0 0 19 0,2-3-24 16,1 6 16-16,-6-5-10 0,7 5 4 0,-9-7-11 15,6 6 5-15,1 2 4 0,-7-5 3 16,5 4-19-16,0 1-38 0,-3 1-25 0,-2-4-118 15,3 2-224-15,-2-2-189 0,-2 0 570 16,7 4 9-16</inkml:trace>
  <inkml:trace contextRef="#ctx0" brushRef="#br0" timeOffset="154407.47">14130 14629 427 0,'-12'9'74'0,"5"4"8"16,3-6 15-16,-3 5-36 0,4-3 4 16,3-9-11-16,-9 15 11 0,7-3-6 0,2-12 2 15,-5 24-7-15,3-11-5 0,0 2-12 16,1 4-7-16,1-4 1 0,-2 2-12 0,-4 1 8 16,5-1-13-16,-3 2 0 0,-3 2 6 15,0-5-2-15,-6 5-4 0,3-6 8 16,0 4-13-16,-3-4-6 0,-4 2 0 0,4 2-15 15,-3-6-1-15,2-2 0 16,-2 0-4-16,0-1-6 0,0-3-3 0,6 0-11 16,-4 1-13-16,-1-2-23 0,4 0-66 15,0-5-22-15,-4 5-4 0,15-6-60 0,-17 2 69 16</inkml:trace>
  <inkml:trace contextRef="#ctx0" brushRef="#br0" timeOffset="154557.07">13713 15127 725 0,'0'0'39'0,"0"0"5"15,0 0-7-15,21 17 14 0,-21-17-1 0,23 6 6 16,-6-2-11-16,3-3-7 0,-3 2-1 16,4-2-19-16,-2 3 5 0,1-2-1 15,-3-2-7-15,-2 0-12 0,-15 0-11 16,34 0-19-16,-17-2-12 0,-2-2-63 16,-2 0-65-16,1-3-110 0,0-4 77 0,-1 1 70 15</inkml:trace>
  <inkml:trace contextRef="#ctx0" brushRef="#br0" timeOffset="154824.4">13719 14837 710 0,'-15'-2'38'0,"3"-2"-14"0,12 4-8 0,-23-4-4 15,16 1 14-15,7 3-16 0,-21-4 12 16,21 4-6-16,-19-6 4 0,19 6 5 0,-19-1-19 16,19 1-3-16,-21-6 1 0,21 6 1 15,-17-4 11-15,4 2-23 0,13 2 11 16,-28-2-4-16,14-1-11 0,-2 1-2 0,0-2-6 16,-5-2-37-16,0-1-70 0,-5-5-205 15,0 3 195-15,-4-4 46 0</inkml:trace>
  <inkml:trace contextRef="#ctx0" brushRef="#br0" timeOffset="155007.26">12366 14514 35 0,'-36'-7'67'0,"0"1"-6"15,3 5-15-15,-5-5-7 0,-3 2-11 16,1-2 3-16,-1 1 4 0,-4-1-12 15,-2 1 6-15,0 2-6 0,-3 2-23 0,1-3 5 16,-9 2-28-16,-8-1-49 0,8-3-53 16,-9 0 56-16,1 0 22 0</inkml:trace>
  <inkml:trace contextRef="#ctx0" brushRef="#br0" timeOffset="156172.71">10104 14299 394 0,'-41'-6'140'0,"13"1"22"0,-2 1-31 16,0 0 4-16,4 2 13 0,-1-4-15 16,7 5 4-16,-2-3-3 0,2 0-4 0,8 4-14 15,-7-4-12-15,2 3-9 0,17 1-14 16,-30 0-9-16,15 1-12 0,-2 3-4 0,4-2-6 16,-8 0-3-16,3 2-8 0,-5 1-5 15,2-1-9-15,-8 2 0 0,-4-1-6 16,3-1-9-16,-4 0-9 0,-7 0-12 15,2 1-17-15,-1 0-16 0,-2-2-6 16,-1 1-20-16,-1-1 13 0,1 1 1 0,2 0-5 16,-2-1 3-16,4-1 5 0,-7 6-11 15,3-4-21-15,6-1-3 0,-5 3 15 0,5-1 3 16,7-2 9-16,-4 2-1 0,4-3 10 16,0 0 8-16,7 2 4 0,2-4 9 15,-2 1 6-15,7-1 47 0,-2 0 13 0,3 0 37 16,15 0 24-16,-24 0 16 15,24 0 17-15,-19-1 20 0,19 1-1 0,-16-4 9 16,16 4 3-16,0 0-15 0,-18 0-17 16,18 0-6-16,0 0-13 0,0 0-15 15,-19-2-10-15,19 2-10 0,0 0-6 0,0 0-7 16,-16 0-18-16,16 0-1 0,0 0-5 16,-16 2-6-16,16-2-2 0,-23 4-10 0,5-3-6 15,-4 3-14-15,-5-4-10 0,-3 0-15 16,-11 0-16-16,-1 0-9 0,-2-4-12 15,-3 3-9-15,2 1-22 0,0-6 13 0,0 4 1 16,2-3 3-16,-1 2 9 0,0-2 4 16,1 3-8-16,1 2 18 0,3-4-20 0,5 4 14 15,4-2 6-15,0-3 7 16,8 5 4-16,-2-2 2 0,3-2 11 0,2 2 8 16,3 0-2-16,-3-3 14 0,4 3 3 15,0-4 1-15,4 1 30 0,-5-3 5 16,5 3 0-16,-2 1-7 0,0-2-2 0,0 1-6 15,-1 1 3-15,-4-2 3 0,5 4-3 16,-6-3-4-16,0 5 3 0,-5 0-6 0,3 0-3 16,-5 0-3-16,2 1-3 0,-10 3 5 15,6 0 2-15,-2-4-10 0,-2 4 3 16,0 0-2-16,-1-1 1 0,-3-1 5 0,3 0-8 16,4 2 2-16,-1-3-2 0,4 2 10 15,-1-3-3-15,5 3-7 0,-1-6 3 16,-7 3-5-16,0 0 9 0,-4 0-8 15,2 0 0-15,2-3 0 0,-2 3 3 16,-1 0 2-16,-1 0-7 0,2 0 0 0,-1-1 0 16,-3 2 7-16,-1 2-2 0,2-3 1 15,0 5-5-15,1-1-2 0,4-3 3 0,-2 2 5 16,6 1-6-16,-6-3 1 0,2 1 8 16,2 2 0-16,2-2-4 0,0 0 1 15,0 1 2-15,-3-1-4 0,-1 0 5 0,2 2-10 16,-2-2 8-16,2-2-5 0,-2 0-3 15,2 4 3-15,-1-3-1 0,2 1 4 16,-3 2-3-16,2-4 2 0,2 3-4 16,-3 1 2-16,5-4-1 0,-4 4 0 0,-1 0 8 15,5-2-10-15,-2-2 3 0,2 2 7 16,1 2-3-16,-2-4 1 0,1 0-6 16,2 0 1-16,-4 0 3 0,1 0 4 0,2 0-1 15,3-4-7-15,1 0-5 0,0 0 6 16,5 3 7-16,-4-2-8 0,4-2 8 0,14 5-3 15,-27-6-1-15,16 4-1 0,-2-3 2 16,13 5 1-16,-18-6-9 0,18 6 7 16,-18-2-1-16,18 2-4 0,0 0-2 0,-14-2 10 15,14 2-6-15,0 0 3 16,-16-3-3-16,16 3-1 0,0 0 2 0,0 0 8 16,0 0-14-16,-16-2 3 0,16 2 9 15,0 0 0-15,0 0-7 0,0 0 2 0,0 0 6 16,0 0-2-16,-10-8-4 0,10 8 3 15,0 0-4-15,0 0-1 0,0 0-7 16,0 0 0-16,24-21-9 0,-14 16 14 0,5 1-15 16,1-3 7-16,11 1-25 0,-3-1-3 15,12-1-46-15,-1 0-43 0,5-3-90 0,3 4-248 16,12 0-58-16,5-3 296 0,-2-1 48 16</inkml:trace>
  <inkml:trace contextRef="#ctx0" brushRef="#br0" timeOffset="156640.31">10725 14276 694 0,'15'-4'6'16,"-15"4"-12"-16,27-5-36 0,-15 1-247 16,-1-1 163-16,-11 5 45 0</inkml:trace>
  <inkml:trace contextRef="#ctx0" brushRef="#br0" timeOffset="157992.15">15902 15006 71 0,'15'-8'151'0,"-15"8"-18"0,15-5-7 0,-4-1-24 15,-1 2-7-15,0-1-55 16,2-3 19-16,3 3-3 0,-5-3-11 0,3 0-7 16,-3 3 5-16,4-3-11 0,-1 1-5 15,-1 1 4-15,-3-1 17 0,4 3-11 0,-13 4 12 16,15-12 13-16,-8 11 34 0,-7 1 11 16,18-8 29-16,-18 8 18 0,9-5 18 15,-9 5-15-15,0 0 7 0,12-8-8 0,-12 8-10 16,0 0-7-16,10-2 0 0,-10 2-11 15,0 0-2-15,0 0-6 0,17 12-10 0,-17-12-6 16,5 20-5-16,-3-5-9 0,0 4-14 16,0 1 0-16,-2 1-5 0,0 3-6 15,-2 1-2-15,-2 7-3 0,-1-2-16 16,-2 3-4-16,-3-2 0 0,0 4-3 16,1-5 2-16,0-4-3 0,-1-3-6 0,5-4-9 15,-3-4-5-15,3-1-4 0,1-2 15 16,3-1-5-16,1-11-8 0,0 0 1 0,0 0-6 15,0 0-4-15,0 0 5 0,0 0-1 16,18-28-9-16,-5 13 2 0,-2-6-2 16,2 0 4-16,4-1-2 0,0 2-2 0,2-3 0 15,5-3 0-15,-5 3 0 0,1 5 6 16,-2-1-7-16,2 2 2 0,-5 4-1 0,2 0-3 16,2 5 6-16,-5 1-7 0,2 1 8 15,-4 4-5-15,-12 2-4 0,21 0 7 16,-7 8 7-16,-3-2 8 0,-4 4 9 15,2 4-12-15,-4 1 6 0,-1 0 10 16,1 6-1-16,-3-1 9 0,-2-3 4 0,-2 5 2 16,2-5-4-16,0 0 4 0,0 2-11 15,0-19 2-15,-5 23 20 0,5-23 12 0,3 18 17 16,-3-18-3-16,0 0-12 0,0 0-10 16,18 4-6-16,-18-4-1 0,0 0-8 15,39-22-2-15,-23 12 10 0,3-7 3 0,-1 2 0 16,1 0 11-16,2 0 4 15,-3 2 2-15,0 0 2 0,-4 1 9 0,2 5-3 16,-3-4-4-16,-13 11-8 0,20-10-9 16,-20 10-9-16,11-5 3 0,-11 5 0 0,0 0 1 15,0 0-1-15,29 15-4 0,-29-15-2 16,7 21 7-16,-5-12-12 0,-2-9-1 16,0 26 0-16,-2-11-10 0,2-15-1 0,-6 30-8 15,5-17-17-15,-1-2-22 0,2-11-38 16,-4 17-41-16,4-17-54 0,-2 14-65 0,2-14-88 15,4 7-73-15,-4-7-190 0,0 0-83 16,0 0 55-16,28-17-461 0,-12 6-737 16</inkml:trace>
  <inkml:trace contextRef="#ctx0" brushRef="#br0" timeOffset="158189.44">17103 15122 3589 0,'9'-2'65'0,"-9"2"31"0,0 0 20 15,0 0 13-15,0 0 1 0,0 0 20 0,0 0 5 16,0 0-5-16,0 0-9 0,12 24-6 15,-12-24-17-15,-5 28-8 0,-1-11-13 16,3 2-7-16,-4 2-28 0,2-1-11 0,-2-3-35 16,-1 2-51-16,0-4-43 0,5-2-42 15,-1-3-47-15,4-10-49 0,-6 13-39 0,6-13-35 16,0 0-34-16,0 0-24 0,0 0-7 16,0 0-25-16,18-38-392 0,-7 12-259 15</inkml:trace>
  <inkml:trace contextRef="#ctx0" brushRef="#br0" timeOffset="158307.64">17172 15094 2426 0,'14'-32'13'0,"-3"2"43"15,-3 8 45-15,1 5 25 0,-1-2-1 0,-3 3-7 16,2 7-5-16,-4-4-18 0,3 4-11 16,-6 9-23-16,3-14-9 0,-3 14-11 0,0 0-28 15,0 0-32-15,0 0-43 0,0 0-50 16,0 0-92-16,11 38-160 0,-7-24-111 16,2 0-16-16,0 1 25 0,1 4 264 0</inkml:trace>
  <inkml:trace contextRef="#ctx0" brushRef="#br0" timeOffset="158692.39">17533 15127 2071 0,'0'0'180'0,"10"-9"26"16,-10 9 18-16,5-9-3 0,-5 9-17 15,0 0-32-15,0 0-31 0,0 0-9 16,0 0-6-16,0 0-1 0,0 0 10 0,-43 46-7 16,26-23-4-16,-5 5-1 0,2 0-8 15,2 4-2-15,1 2-7 0,1-4-16 16,2-2-12-16,5-7-6 0,2-1 0 0,3-6-16 15,4-14-13-15,0 17-3 0,0-17-2 16,0 0-9-16,0 0-30 0,54-17-19 0,-24-6-20 16,4-11-6-16,0-3-18 15,3-8 0-15,6-6 2 0,-6 0 0 0,3-3 6 16,-2 0 8-16,-5-3 13 0,3 7 4 16,-5 1 27-16,0 8 26 0,-9 15 38 15,-3-2 11-15,-2 7-6 0,-8 6-3 0,1 2-13 16,-5 7 0-16,-5 6-1 0,0 0 14 15,0 0 10-15,8 26-3 0,-14-1 15 0,-5 10-1 16,1 7 11-16,-6 2-12 0,-7 11-7 16,6-3-7-16,-7 1-8 0,3-2-3 15,-2-1-7-15,7-12-17 0,-1-2-23 0,4-8-54 16,6-1-72-16,-1-6-59 0,2-6-92 16,6-6-119-16,0-9-235 0,7 12 45 15,-7-12 60-15,0 0-399 0,0 0-396 16</inkml:trace>
  <inkml:trace contextRef="#ctx0" brushRef="#br0" timeOffset="158856.6">18193 15176 3586 0,'8'-9'183'15,"-8"9"36"-15,12-9 12 0,-12 9 0 16,0 0-15-16,21-4-20 0,-21 4-16 0,0 0-22 16,27 0-16-16,-27 0-22 0,30 5-39 15,-19 3-52-15,2-3-52 0,4 7-66 16,-2-5-65-16,-2 5-70 0,2-2-85 0,-7-2-138 15,-1 5-118-15,-4-3 53 16,-1 1-401-16,-2-11-394 0</inkml:trace>
  <inkml:trace contextRef="#ctx0" brushRef="#br0" timeOffset="159008.17">18273 15418 3378 0,'0'0'134'0,"-18"2"37"16,18-2 35-16,0 0 23 0,-13 7 8 15,13-7 4-15,0 0 0 0,0 0-14 0,0 0-25 16,28 27-18-16,-7-18-35 0,1 0-52 15,0-1-65-15,5 3-70 0,8-2-79 0,-1-3-114 16,8 0-131-16,-3-5-257 0,-6 2 36 16,5-6 66-16,4-2-399 0,-1 0-400 15</inkml:trace>
  <inkml:trace contextRef="#ctx0" brushRef="#br0" timeOffset="159390.25">19311 15365 3516 0,'-8'-9'186'16,"8"9"47"-16,-12-13 23 0,12 13 2 16,0 0-2-16,0 0-19 0,0-13-11 0,0 13-11 15,0 0-16-15,0 0-20 0,0 0 0 16,57 2-11-16,-36 3 7 0,9 3-14 0,4 2 9 16,3-4-14-16,7 1-18 15,-2 4 2-15,16 0-14 0,3 0-10 0,4 2-8 16,8 4-17-16,4 0-25 0,19 2-44 0,-4 5 0 15,3-3-3-15,1 1-1 0,-1-5-1 16,2 2-1-16,-6 2 2 0,-10-10 3 16,-2 0 1-16,-3-4 0 0,3 1 0 15,0 0-1-15,-2-3-1 0,-3-1 0 0,1 0-1 16,-5 2-1-16,-4-6-2 0,-4 1-1 16,-10-2-1-16,-5 2 0 0,-2-1-4 0,-4 0 1 15,-2 2-2-15,-9-2-4 0,-3 0-6 16,-5 0-8-16,0-2-11 0,-5 4-14 0,-1-4-15 15,-16 2-16-15,18 0-21 16,-18 0-22-16,16 0-214 0,-16 0-183 0,0 0-168 16,0 0-27-16,0 0 20 0,0 0-598 15,0 0-1129-15</inkml:trace>
  <inkml:trace contextRef="#ctx0" brushRef="#br0" timeOffset="159806.39">20779 15744 4058 0,'-30'-5'-41'0,"5"3"40"0,4 0 27 0,3-2 17 16,6 3 10-16,12 1 26 0,0 0 16 15,-28-3 5-15,28 3 1 0,0 0 3 0,0 0-4 16,0 0-2-16,0 0-6 16,0 0-5-16,49 36-5 0,-20-21-13 0,-5 2-3 15,3 1-11-15,-6-4-4 0,0 1-9 16,-2 0 5-16,-2-2-12 0,-6 0 2 15,2-2-11-15,-5 1-1 0,-1-3-2 0,-3 3-2 16,-4-2 1-16,0-10 5 0,-4 17 6 16,-3-7 6-16,-1 3 16 0,-2-5 15 0,-2 1 18 15,-5 0 11-15,5 1 5 0,12-10 10 16,-22 13 9-16,7-9 0 0,15-4-4 16,-21 9-2-16,21-9 2 0,-13 9-1 15,13-9-4-15,-9 6-1 0,9-6 0 16,-10 7-7-16,10-7-5 0,0 0-30 0,0 0-44 15,27 23-2-15,-10-16-2 0,5 1-5 16,1-1-5-16,-1-1-6 0,-1-2-10 0,3 0-12 16,-1-3-14-16,-1-2-10 0,-3 1-49 15,2-7-146-15,-6 6-58 0,1-8-72 0,-2-1-68 16,-5 1-155-16,-3-4-108 0,-1 0 70 16,-5 3-519-16,0 10-954 0</inkml:trace>
  <inkml:trace contextRef="#ctx0" brushRef="#br0" timeOffset="160556.2">20205 13906 3480 0,'0'0'-70'0,"4"-12"31"16,-4 12 38-16,0 0 16 0,0 0 22 15,0 0 15-15,0 0 17 0,0 0 20 16,0 0 16-16,0 0 5 0,0 0 7 0,-25 41 28 15,16-24 3-15,-6 9 9 16,4 4 9-16,0-2 16 0,-3 10 0 0,1 3-7 0,4-1 5 16,-5-1-9-16,4-2-15 15,1 3-16-15,-2-3-15 0,4-9-11 0,-2 1-4 16,2-3-15-16,0-7-8 0,4 1-4 16,-3-5-19-16,5-2-3 0,-1-3-2 0,0 1-5 15,2-11-11-15,-6 17 2 0,5-10-3 16,1-7-5-16,0 0-2 0,0 21 0 15,0-21-9-15,11 18 4 0,-11-18-3 0,17 17-7 16,-4-9-13-16,-3 1-17 0,6-5-35 16,4 4-44-16,-3-5-55 0,10 1-50 15,-6-4-68-15,0-2-51 0,2 0-65 16,5-5-160-16,-5-1-107 0,2-3 68 0,-2 0-454 16,2-1-679-16</inkml:trace>
  <inkml:trace contextRef="#ctx0" brushRef="#br0" timeOffset="160823.32">20622 14465 3308 0,'0'0'-6'0,"0"12"33"15,0-12 25-15,0 0 5 0,1 17 18 0,-1-17 9 16,2 15 19-16,0-4 11 0,-2-11 5 15,4 17 1-15,1-4-3 0,4 0 4 0,7 0 0 16,-2-1-20-16,4 3-3 0,1-2-8 16,1 0-13-16,4 0-7 0,-5-4-13 15,3 2-9-15,-3-3-23 0,2-4-21 0,-1 5-33 16,-1-7-44-16,-2 0-41 0,0 2-47 16,-1-2-48-16,-16-2-46 0,29-6-68 0,-18 2-112 15,0-5-95-15,-11 9-249 0,12-9-266 16</inkml:trace>
  <inkml:trace contextRef="#ctx0" brushRef="#br0" timeOffset="161039.44">20991 14586 2566 0,'0'0'41'0,"0"0"29"0,0 0 17 15,-8-8 12-15,8 8 31 0,0 0 33 16,0 0 8-16,0 0 11 0,0 0 6 0,-27 34 22 16,17-17 9-16,0 3 2 0,-3 3-3 15,-5 5-8-15,-3 0-17 0,3 2-18 16,-2 4-19-16,-1-4-12 0,5 2-22 0,-1-6-19 15,2 0-14-15,2-3-26 0,3-4-40 16,0-2-51-16,1-4-32 0,6 0-39 0,1-4-47 16,2-9-64-16,0 0-52 0,0 0-49 15,17 6-74-15,-17-6-154 16,32-23 23-16,-8 6-405 0,0-5-416 0</inkml:trace>
  <inkml:trace contextRef="#ctx0" brushRef="#br0" timeOffset="161389.76">21249 14685 2859 0,'11'0'24'16,"-11"0"55"-16,0 0 30 0,0 0 13 0,9 34 14 16,-16-12 9-16,3 1 14 0,-3 7 3 15,-2 7 16-15,-5 3 3 0,4-3 10 0,-3 4-7 16,-1-3-8-16,1 2-8 0,2-5-9 16,2-7-14-16,-1 2-13 0,2-9-11 15,3-4-12-15,-1-3-17 0,1 3 9 0,3-7 6 16,2-10 7-16,0 0-15 15,0 0-13-15,0 0-8 0,0 0-7 0,0 0-6 16,0 0-8-16,50-27-5 0,-25 3-5 16,-3 2-4-16,5-5-5 0,-1 0-3 0,1 0-4 15,-4 5-2-15,4 1-7 0,1 2 4 16,-9 2 0-16,3 6-2 0,-3-2-1 16,0 5 5-16,-3 3-2 0,0-1-6 0,-16 6 1 15,32-2-6-15,-32 2 1 0,30 8-3 16,-18-3-4-16,4-1-3 0,-5 6-17 0,1-3-31 15,-1 0-42-15,-2 1-53 16,0 1-57-16,1 3-67 0,-5-5-80 0,-1 1-126 16,-4-8-198-16,5 9 52 0,-5-9-502 15,0 0-885-15</inkml:trace>
  <inkml:trace contextRef="#ctx0" brushRef="#br0" timeOffset="167123.51">15477 11501 3288 0,'0'0'-125'16,"0"0"66"-16,0 0 65 0,0 0 31 0,3-32 11 15,-3 32-11-15,2-13-4 0,-2 13-8 16,6-13 8-16,-6 13 16 0,1-9 3 0,-1 9 6 15,2-11 0-15,-2 11-7 16,2-10-2-16,-2 10-3 0,0-11-5 0,0 11 1 16,2-15-13-16,-2 15-4 0,0-11-8 15,0 11-10-15,7-15-27 0,-2 7-21 0,4 0-16 16,2 1-13-16,10 0 2 0,1 1 5 16,10-2-4-16,4 5 9 0,5-3 5 15,1 5-2-15,6-3 11 0,-1 1 3 0,-1 2-4 16,2 1 2-16,-4 0 0 0,-1 0-2 15,1 0-3-15,-7 4 2 0,-5 0 2 0,-4-3 6 16,2 3 5-16,-9 0 2 0,1-3-3 16,-5 3 1-16,-2-2 13 0,0 0-6 15,-6-2 10-15,-9 0 1 0,18 0-2 16,-18 0 2-16,14 4 2 0,-14-4 1 0,0 0 6 16,10 5-3-16,-10-5 5 0,0 0-8 15,0 0-1-15,0 0 10 0,0 0-5 16,0 0-2-16,-49-11 0 0,36 5-10 0,1 3-6 15,5-3-25-15,7 6-29 0,-11-13-35 16,8 8-108-16,3 5-226 0,5-19-22 0,2 6 169 16,2 0 71-16</inkml:trace>
  <inkml:trace contextRef="#ctx0" brushRef="#br0" timeOffset="167322.29">17679 11993 955 0,'38'30'-68'16,"2"-2"-170"-16,2 5-353 0,5 5 571 0,0 3 5 15</inkml:trace>
  <inkml:trace contextRef="#ctx0" brushRef="#br0" timeOffset="168489.93">19390 13523 656 0,'0'0'200'0,"11"0"2"0,-11 0-37 15,0 0-19-15,0 0-20 0,0 0-12 0,21-10-6 16,-21 10-18-16,18-3-5 0,-18 3-26 15,17-3 1-15,-17 3-9 0,25 0-5 16,-13 3-4-16,6 0 1 0,-6 3-10 0,1-5-8 16,1 7-2-16,0-4 1 0,0 2-14 15,1 4 6-15,2-2-8 0,-1 1-16 16,9 8-17-16,-1 1-4 0,6-1-5 16,-1-3-17-16,1 7 4 0,3-2 6 0,5-4 2 15,-3-1 4-15,2-1 7 0,0-3-2 16,-4-2 17-16,-1-3-2 0,-2-3-2 15,-5 2 18-15,-2-4 29 0,-2-4 7 0,6 2 2 16,-9 0 7-16,3-3-2 0,0-1-3 16,-1 3 1-16,-1-1-7 0,-4 0-10 0,5 4 9 15,-2-4-17-15,-2 4 6 0,1-1 4 16,-17 1-7-16,30 5-6 0,-17-4 1 16,-6 6-4-16,7-6-1 0,-5 7-2 0,-9-8 8 15,16 9-12-15,-16-9 4 16,7 13-6-16,-7-13 6 0,2 14-1 0,-2-14-2 15,0 13 4-15,0-13-8 0,-2 15 1 16,2-15 3-16,0 13-3 0,0-13 0 16,0 14 3-16,0-14-5 0,0 21 0 0,0-7 1 15,0-4 2-15,0 9 2 0,0-3-5 16,0 4 7-16,2 4-2 0,0 3-8 0,-1 2 10 16,5 7-5-16,-4-7 2 0,-1-1-4 15,4 3-6-15,-1 3 12 0,-2-6-3 16,3-5-2-16,-1-2-1 0,-1-3 4 0,1-3 0 15,-2-2 0-15,-1-3 0 16,6 3 1-16,0-4 2 0,4-1-10 0,3-3 10 0,-2 3-2 16,8-3 0-16,-2 3-11 15,5-2 4-15,1-3-3 0,6 3 0 0,-3-5-6 16,3 3 9-16,1 0 3 0,1-4 0 16,0 0-5-16,2 0 2 0,-1 0 2 15,8 0-3-15,1 4-1 0,-3-4 0 0,4 2 4 16,1 0 11-16,-3 2-13 0,1 1-1 15,-3 5 6-15,2-3-4 0,-4 6 0 0,0 0 6 16,0 2-6-16,-6 2 6 0,1 2-4 16,0 0 7-16,0 5-9 0,-4 0 2 15,2 3-1-15,-4-3 0 0,8 10 3 16,-5-6 1-16,8 2-2 0,-2 2-4 16,2 0 2-16,-1-4 9 0,1 2-8 0,7-4-2 15,-1 2 7-15,-1-3-4 0,2 0-1 16,1-2 6-16,-7-4-1 0,-1-4-3 0,1-2-6 15,1-2 3-15,-1-5 1 0,3-4 1 16,-2-2 3-16,3-8-4 0,-3-3 8 16,2-6-12-16,3-1 6 0,-13-7 4 0,7-3-4 15,-8 4-1-15,3-10 6 0,-4 4-7 16,-5 2 3-16,0-2 8 0,-2-6 2 0,-1 1-3 16,-1-5-1-16,-2 1-3 0,1-12-2 15,-5-7 2-15,2-2 1 16,-5 0 1-16,-2-2-8 0,-4-2-1 0,7 2 1 15,-8 4-2-15,-1 0 0 0,3 0-1 16,-2 0 1-16,-4 0 4 0,1-4-1 0,1-10-2 16,-2 14 2-16,-2-1-5 0,1-14 2 15,-3 1 3-15,-5 5-8 0,2-3 6 16,-7 3 0-16,5 3-5 0,-9-3 6 0,0 5 0 16,-1 4 2-16,-1 3-6 0,-3 5 3 15,1 3-6-15,-7 6 6 0,5 7 4 0,-6 6-4 16,-6-3 2-16,-6 5-2 0,-6 6 0 15,-3 5-5-15,-6 5 4 0,-8 5 1 16,-6 5-3-16,-5 5 0 0,-1 3 1 16,-21 7-1-16,-1 5 5 0,-2 1 0 15,-4 3 16-15,4 7-2 0,-2 0 1 0,7 1-1 16,5 2 1-16,6 2-5 0,8-1-6 16,13 1 6-16,10-2-5 0,5 5 4 0,6 4-5 15,5 4-14-15,10 2-25 0,10 4-30 16,10-8-30-16,10 5-61 0,6-4-169 15,16 6-152-15,13-4-6 0,4-3 143 0,16-7 100 16</inkml:trace>
  <inkml:trace contextRef="#ctx0" brushRef="#br0" timeOffset="169424.43">24403 15780 1189 0,'0'0'36'15,"19"6"5"-15,-19-6 25 0,17 3 5 16,-17-3-11-16,17 0 12 0,-17 0-1 16,19-3-8-16,-19 3 0 0,16 0-8 0,-16 0-3 15,17-2-8-15,-17 2-17 16,20 0 2-16,-4-4 1 0,0 2 0 0,1 2-6 16,8-2-11-16,-25 2-1 0,46-4 2 15,-21 4 2-15,3 0 1 0,6 0-7 0,-1 0-1 16,1 0 2-16,6 4-3 0,-6-2-7 15,5 0 11-15,-2 2-9 0,1-2 4 16,0 3-8-16,-6-3 5 0,-4 0 3 0,0 3-15 16,-6-2 19-16,2 0-8 0,-1-3 4 15,4 2-2-15,-6 2-1 0,4-3-2 0,1 6-4 16,-1-7 3-16,1 5 7 0,-2-3-12 16,-1 0 3-16,-1-1 5 15,1 5 0-15,-3 0-7 0,5 0 4 0,-1-3-1 0,3 3-8 16,-3 2 12-16,2-3-5 15,-3 3-7-15,1 1 4 0,-3 2 3 0,3 1 2 16,0 6-2-16,-3-5-3 0,7 4-3 16,1 2 9-16,-1-2-7 0,-5 3-3 15,4 1 1-15,1-2 2 0,0-2 8 0,0 1-9 16,1-4 9-16,2-1-8 0,0 0-6 16,-3-6-8-16,-2-1-10 0,4 0 3 0,-2-5-4 15,1 1 9-15,-6 2-4 0,4-8 0 16,3 4 12-16,1-2 2 0,-2 1-7 15,2-3 13-15,1-2-10 0,4 2 8 0,4-1-7 16,-3 1 17-16,0-5-42 0,4 5-8 16,-2-2-1-16,2 1-16 0,-2-3-13 15,2 1-12-15,-1-1-5 0,1-3-9 16,11 2-97-16,-3-6-308 0,0 2 301 16,-10 1 68-16</inkml:trace>
  <inkml:trace contextRef="#ctx0" brushRef="#br0" timeOffset="170255.41">26704 14700 281 0,'0'-17'97'16,"0"17"-7"-16,1-17-1 0,-1 17-20 15,6-15-8-15,-1 8-7 0,-5 7-4 16,12-15-12-16,-3 7 9 0,-1 3-4 16,-8 5-21-16,22-8 14 0,-6 3-6 15,-2 5-6-15,-14 0-4 0,36 0-15 0,-19 0 17 16,6 3-6-16,2 3-2 0,4 2 0 15,1-5 4-15,3 5-12 0,6-1 7 16,-6 3-1-16,6 0-9 0,-3 2 5 0,3-3-1 16,-3 6-4-16,3-2-3 0,0 3-4 15,-5-2 8-15,6 4-2 0,-2-5 1 16,1 5-5-16,-4-3-5 0,4 2 11 0,3-4 15 16,-5 4-19-16,2-2 3 0,3-2-3 15,-3-1 6-15,4-1-4 0,-3 2 1 0,3-4 0 16,-4 4-9-16,3-5 9 0,-7 1-17 15,6 2 17-15,-9-3-12 16,4 0 7-16,-4 1 8 0,1 2-4 0,-3-2 1 16,4 3 0-16,-1-3-6 0,0 0 3 15,-4 5-8-15,2-3 16 0,5 0-14 0,-2 1 4 16,3-3 11-16,-2 0-13 0,3 2-4 16,4 1 10-16,-7-3-4 0,8 0 2 15,-3 5-6-15,-5-5 8 0,-1 2-6 0,0 0 4 16,-6-5-4-16,-4 5 1 0,0-4 0 15,2 3-5-15,-1 1 5 0,-2-1 1 16,1 1-1-16,-2-1 8 0,4-3-14 0,1 4 9 16,-3-1-2-16,3-1 7 0,-1 2-13 15,8-4 7-15,-2 3-3 0,1 1 1 0,1-1 2 16,3-3-7-16,1 3 16 0,-3-5-4 16,3 3-8-16,3 1 1 0,-2-5-8 15,3 1 23-15,3-1-24 0,2 2 1 16,9 5 16-16,0-4-5 0,0-3-6 15,3 2 0-15,-1 5 4 0,-12-5-5 0,14-2-11 16,0 3 5-16,-3 0-5 0,-1 1-25 16,2-2 5-16,1-1 8 0,-15-3 5 15,4 4-4-15,-2-6 9 0,-2 0-2 0,-3 4 1 16,1-4 3-16,-8 0 5 0,1 0-12 16,-4 3 20-16,-1-1-3 0,0 2-13 15,-4-4 8-15,-2 0 4 0,-1-4 7 16,2 4-8-16,-5 0 4 0,1-2 4 0,-21 2-10 15,42 0 8-15,-21-3 1 0,-21 3-10 16,36 0-25-16,-17 0-46 0,-1 0-64 16,3-3-221-16,-21 3 356 0,41-1 6 0</inkml:trace>
  <inkml:trace contextRef="#ctx0" brushRef="#br0" timeOffset="171522.28">10235 13020 330 0,'-60'-15'115'0,"5"-2"-28"0,-5 2 12 0,-2-2-30 16,-10-1-1-16,-1 3-3 0,-24-6-29 15,-9 4 7-15,-4-10-11 0,-1 7-1 16,7 2-17-16,0 1 4 0,26 3 8 15,0 5-12-15,7 0 0 0,9 1 1 0,2 0-10 16,12 3-5-16,1 0-27 0,4 2-38 0,1-8-142 16,5 4-355-16,2 3 485 0,6-3 26 15</inkml:trace>
  <inkml:trace contextRef="#ctx0" brushRef="#br0" timeOffset="171806.46">7022 12193 212 0,'-19'-13'135'0,"2"5"-4"0,8 1-8 16,-1-4-46-16,1 7-25 0,2-4 9 16,7 8-3-16,-14-7-26 0,14 7 12 0,-9-8-10 15,9 8-13-15,-9-7 3 0,9 7-13 16,-14-6-24-16,14 6-14 0,-14-5-36 0,14 5-122 16,-25-2-335-16,13 2 448 0,12 0 23 15</inkml:trace>
  <inkml:trace contextRef="#ctx0" brushRef="#br0" timeOffset="172039.47">6594 12163 284 0,'-5'-15'214'0,"3"4"4"0,-2 1-31 16,-3 0-9-16,1 0-27 0,-5-4-18 16,2 5 0-16,-5-4-31 0,3 2-7 15,-6 3-12-15,2-1-11 0,-2 1 0 0,-1 3-18 16,-1-2-11-16,-6 1-1 0,5 2-8 15,-1 2-8-15,-3-3 3 0,1 1-11 0,-3-2 2 16,0 4-11-16,-2 1-9 0,0-5-12 16,-2 4-5-16,0-2-37 0,0 2-27 15,-4 1-34-15,-3-3-110 0,-5 0-222 16,3-1-60-16,-2-2 277 0,2 6 56 16</inkml:trace>
  <inkml:trace contextRef="#ctx0" brushRef="#br0" timeOffset="172507.85">5410 11880 671 0,'-16'-8'-7'0,"5"3"14"0,1-3 9 16,-1 3 0-16,11 5-3 0,-18-12 17 0,8 5-12 15,1-1-5-15,-2 3 3 0,-2-4 4 16,0-3 0-16,-3 4-9 0,2-1 1 0,-4 2 4 16,4-1-12-16,-3-1 12 15,0 1-9-15,-2 4 8 0,2-3-13 0,-3 1 21 16,-1 5-21-16,2-5 9 0,-1 2-13 15,1 4 7-15,1-1-7 0,-5-1-3 16,2 2 7-16,3-4 5 0,-5 4-5 0,2 0 1 16,-2-2-12-16,3 0 2 0,-1 2 2 15,2-2 1-15,1-2 13 0,1 3 6 0,0-3-15 16,2 2 7-16,0-4-13 0,2 5-6 16,0-5 21-16,-3-2-7 0,4 7-4 15,-6-7 2-15,4 3 0 0,1-1-4 0,-4 4-5 16,2-2 7-16,-2 3-7 15,-2 1 13-15,1 0-4 0,-7-3 2 0,8 3-6 16,-1 0-5-16,18 0 6 0,-32 0 3 16,14 0-4-16,2 0-1 0,1 3 5 15,15-3-13-15,-32 0 4 0,15 0 7 0,-2 0 13 16,-3-3-13-16,2 6 11 0,-9-3-12 16,3 0-3-16,1 0 1 0,-3 1 3 0,2 3 6 15,-2 0-10-15,2 1 21 0,0 7-21 16,-4-1-3-16,2 7 13 0,-1 3-15 15,5 2 4-15,-4 3-31 0,1-3 13 0,5 1-15 16,0 2-5-16,-3-4 6 0,4 5-8 16,1-5-29-16,-3 1 14 0</inkml:trace>
  <inkml:trace contextRef="#ctx0" brushRef="#br0" timeOffset="172538.51">3756 12011 406 0,'-27'23'-46'0</inkml:trace>
  <inkml:trace contextRef="#ctx0" brushRef="#br0" timeOffset="172568.1">3615 12158 294 0,'-17'20'-10'16,"5"1"-24"-16,0-6-45 0,6-6-82 15,-6 2 156-15,5-1 2 0</inkml:trace>
  <inkml:trace contextRef="#ctx0" brushRef="#br0" timeOffset="173138.72">2850 12834 92 0,'17'17'51'0,"4"-2"8"0,-1 2 20 15,-1-6-18-15,5 2-2 0,5 3 0 16,-1-9-13-16,2 1 5 0,4-3-2 15,-3-1 0-15,3-4-8 0,5 0-9 16,0-6 3-16,3 3-16 0,-3-3 25 0,4 2-5 16,1-1-15-16,-2-1-3 0,4 3 1 15,-3-4 3-15,2 0-9 0,0 0-3 16,-1-1 1-16,4 2-8 0,-6 1 19 0,4-3 2 16,0 3-2-16,2 1-16 0,-4-2 9 15,2 4-3-15,-2-3 9 0,4 3-22 16,-6-2 6-16,2 2 2 0,-1 0 7 0,-2-1-23 15,1 3 6-15,-9 0 9 0,6 0-6 16,2 3 4-16,-2-1 3 0,0 0-8 0,0-2-2 16,0-2 3-16,5 4 0 0,-7 2-2 15,4-4 4-15,-1 0-10 16,-5 0-2-16,4-6-19 0,-9 4-2 0,8-3-21 16,-5-1-1-16,-3-1-28 0,-3-1 17 15,-1-1 2-15,1-1 10 0,1 7 8 0,-5-3 3 16,-2 2 4-16,0 0 3 0,4 3-7 15,-5 1-3-15,-20 0-3 0,44 1-2 16,-22 3 8-16,2 4-16 0,-1-3-58 0,-1 5-103 16,-2 3 187-16,1-5 10 0</inkml:trace>
  <inkml:trace contextRef="#ctx0" brushRef="#br0" timeOffset="173775.23">3514 15094 271 0,'9'5'43'0,"1"-1"-27"15,1 2 9-15,0 3 11 0,4-5-10 0,0 4-11 16,2-1 10-16,4 0 27 0,-5 3-9 16,9-5-12-16,-1 7 50 0,5-5-27 15,4 1-20-15,1-1 27 0,3 0-11 0,4-4-3 16,3 2-20-16,-1-1 4 0,2-3 12 15,0 6 0-15,4-7-21 0,-5 3 7 0,4 3-3 16,5 1-3-16,6 5-8 0,-5-3 4 16,4 0-10-16,-1 4 6 0,1 2-2 15,0 1 2-15,2-3-4 0,-1-4 0 0,1 0 1 16,-3-5 14-16,-1 2-15 16,-7-2-2-16,-2-3 2 0,4 1-13 15,0-2 16-15,-3 6 0 0,8 2 17 0,-9-1-13 16,-4 4-13-16,7 2 12 0,-6-2-11 15,2 6 3-15,2 6 8 0,-5-1-8 0,2 5-6 16,-2 4 14-16,2 0-14 0,4-5 6 16,0-4-4-16,1 1 3 0,1-4 5 15,3-9-16-15,-1 6 23 0,-5-11-26 0,7 3 11 16,-6-5 6-16,-1-1-16 0,1-2 0 16,-2 2 13-16,0-2-6 0,-1 0-5 15,-2 2 3-15,-12-2 10 0,0 0-11 16,-6 0 5-16,-4 0-7 0,-5 4 3 15,-17-4 8-15,32 0 13 0,-32 0 7 0,27 0 15 16,-27 0-37-16,16 2 14 0,-16-2-6 16,0 0-31-16,0 0-40 0,23-2-98 15,-23 2-281-15,12-10-12 0,-12 10 246 0,10-20 69 16</inkml:trace>
  <inkml:trace contextRef="#ctx0" brushRef="#br0" timeOffset="179039.35">13489 14200 2213 0,'17'-14'44'0,"-2"1"-16"15,0 5-9-15,-2 1 6 16,-2-2 0-16,2 3-4 0,4 1 1 0,2-3-9 16,-3 2-4-16,5 2 4 0,0-1-5 15,-6 5-1-15,4-2-2 0,2 2 4 16,2 2-7-16,-2-2 5 0,6 0-5 0,-6 4 2 16,2-4-3-16,-2 0-1 0,4 0-8 15,-7 0 9-15,6 1 2 0,-4-1 1 0,1-1-7 16,2 2 2-16,2-1-2 0,3-1 2 15,0 1-4-15,6 0-2 0,-1-4-2 0,7 2-20 16,0-1-6-16,-1 3-20 0,0-3-27 16,3 3-24-16,-3-1-28 0,2-3-89 15,-9 2-220-15,-2 2-42 0,0 0 248 16,-4-4 24-16</inkml:trace>
  <inkml:trace contextRef="#ctx0" brushRef="#br0" timeOffset="179405.45">14710 14044 815 0,'0'0'-7'0,"0"0"7"0,0 0-4 15,0 0-1-15,0 0-1 0,0 0-6 16,0 0 8-16,0 0-3 0,0 0 0 0,0 0 3 16,0 0-5-16,-21 34-4 0,17-27 30 15,4-7-21-15,-12 21 22 16,5-14-13-16,-4 8 1 0,-3-2-6 0,2 2 20 0,-9 2-10 15,4 2-4-15,-2 2 3 16,-2-3 18-16,0 6-16 0,-2-1-10 0,0 2 8 16,1 1-1-16,-2-4-1 0,-3 5 22 15,-1-5 17-15,-2 1 12 0,-2-1-9 16,-10 5-21-16,-2-5 9 0,-3-2-5 0,-2-3-6 16,-2 2 7-16,-2-2-12 0,0 0 1 15,0-2-8-15,1-2 2 0,-6-2-5 0,3 2 9 16,1 0-9-16,-3 3 0 0,4-3-1 15,2 2 10-15,0-1-13 0,3 6-4 16,0-2 6-16,0 1-9 0,1 3-16 16,-1-1-10-16,-2-1-29 0,-1 1-37 15,1-4-86-15,-2 2-121 0,-3-4-285 0,2 2 531 16,-2-3 19-16</inkml:trace>
  <inkml:trace contextRef="#ctx0" brushRef="#br0" timeOffset="179973.1">11514 15213 176 0,'-30'3'0'0,"6"-3"21"0,-6-3-11 16,7 3 8-16,0 0-16 0,-6-1-9 15,7-3 12-15,-1 4-10 0,-2-2 2 16,3-1 3-16,1 3 3 0,2 0-11 0,1 0 5 15,3 0 19-15,-3 3-27 0,0-3 34 16,-5 2 18-16,2 2-5 0,-4 4 23 16,-3-5-23-16,-6 8 5 0,1-3 5 0,-3 1 0 15,2-2 8-15,-4 5-1 0,1-3-8 16,-2-1 16-16,0-2 17 0,2 1 14 0,0-1 14 16,1-2 3-16,-3 1-7 15,2 0-10-15,-1 2-3 0,-1-4-3 0,1 3-12 16,1-1 0-16,-5-3-16 0,5 6-9 15,-2-3-4-15,-3 3-1 0,3-4-4 16,0 7-7-16,0 0-8 0,-11 6 5 0,1-2-9 16,14-2-3-16,-10 7 3 0,2 9-6 15,0 0 0-15,-6 7-3 0,1 0-15 0,-11 2 6 16,3 3-8-16,-13 2-10 0,9-11-7 16,-2 0 1-16,2-8 12 0,-6 2-17 15,6-5 4-15,-5-5 1 0,3 0 9 0,-4-3 15 16,3-2-3-16,1-3-16 0,-5-1 16 15,4-5-7-15,-3 2 3 0,4-3 1 16,-3-1 4-16,1 0-13 0,-1 0 6 16,3 0-7-16,9 0 7 0,3 0 3 15,3 0 0-15,8 0-5 0,7-1 11 0,3 1 16 16,9 0-2-16,-1 0 11 0,4-4-9 16,4 2-2-16,0-1-5 0,13 3 4 0,-19-12-5 15,10 1-17-15,3 3-37 0,3-6-50 16,-3-2-62-16,0-4-131 0,0-3-210 15,3-3 249-15,-3-4 23 0</inkml:trace>
  <inkml:trace contextRef="#ctx0" brushRef="#br0" timeOffset="181005.75">7406 14813 887 0,'-24'-17'32'0,"5"5"13"16,0 1 27-16,3 3-25 0,-4-1-8 15,4-2-2-15,-1 3-11 0,-1 3 6 16,-3 1-4-16,3 3-1 0,-3-3-7 0,0 4-12 16,0 0 18-16,-3 0-1 0,0 0-11 15,1 4-1-15,-5-3-3 0,1 1-7 16,3-2 12-16,-8 2-9 0,8-2 6 15,-6 0-1-15,-2-2-6 0,0 2 3 16,-2 2 10-16,-2 2-18 0,3-3-2 0,-5 3-1 16,-1 0 8-16,2 2-10 0,1 3 16 15,5-4-3-15,3 3-1 0,5 1-7 0,-7-1 4 16,3-2-1-16,8-1-14 0,-1 1 15 16,5-4-4-16,0 2 4 0,-2-3 3 15,17-1-7-15,-27 4 36 0,27-4 30 0,-18 0 6 16,18 0-6-16,-13 2-14 0,13-2 4 15,0 0-9-15,-17 2-11 0,17-2-6 16,0 0-3-16,0 0-2 0,-13 2-3 16,13-2 3-16,0 0-6 0,0 0 5 0,0 0-16 15,0 0 4-15,37 7 2 0,-18-7 1 16,4-1 8-16,1 1-4 0,6-3-8 16,2 3 1-16,7 3 8 0,0-2-8 0,5 3-2 15,2 5 5-15,7 2-2 0,5 1-7 16,-2 5 11-16,2-2-2 0,0-1-6 0,2 2 0 15,0 3-7-15,-3-5 6 0,5 2-1 16,-2-3 2-16,0-4 0 0,4 1-4 16,-3-1 3-16,3-1-2 0,3-3-4 15,1 4-1-15,-5-1 3 0,2 1 0 0,-1 5 2 16,-2-5-4-16,-2 4 2 0,0 0-4 16,-1 2 4-16,-3-2-4 0,2 2 1 15,1 0 3-15,-7-2-6 0,0 4 7 16,5-4-10-16,-6 2 10 0,1-2-6 0,-12-1 2 15,0-5-1-15,2 3 1 0,-1-3-1 16,-3 4 0-16,-1-3 4 0,-1-1-3 0,3 1 5 16,-7 1-1-16,2-1-4 0,1-1 0 15,1 4-1-15,1-3 3 0,3 1 0 16,-1-2-2-16,2 5-5 0,1-4 12 0,3-1-9 16,2 0-3-16,-2-3 5 15,0 0-2-15,3 3 3 0,0-1-2 0,-2-4 4 0,3 2-4 16,-2 0 0-16,4-3 3 0,7 3-3 15,-2 4 5-15,1-3-4 0,-2 2 6 16,1 1-3-16,3 1-3 0,-5-1-2 16,5 1 2-16,-1 1 1 0,-3-1-2 15,12-1 3-15,-5-3-1 0,1 3-6 0,5-3 3 16,-1-1 4-16,-2 6 4 0,3-9-6 16,4 5-3-16,-3 1 2 0,0-3 2 15,6 4-2-15,-7 3-2 0,4 2-1 0,8-1 8 16,-4-2-1-16,1 6-4 0,13 3-4 15,-11-9 4-15,2 6-1 0,12 0 5 0,-14-4-9 16,17 5 5-16,-16-8 2 16,1 4 2-16,-1-3 0 0,18 4-1 0,-4 0-5 15,-14-5 1-15,16 4-4 0,1 0 8 16,-16-4-9-16,2 3 0 0,14 3-1 16,1-2-11-16,-1 0 1 0,-16-4-13 0,22-1-11 15,-21 2-19-15,21-7 6 0,-14-1-24 16,16-2 19-16,1-2-17 0,-5-4-9 0,-16-1-7 15,-2-1-24-15,14-5-8 0,-14 0-39 16,-7-2-114-16,-3-2-224 0,-3-1 275 16,1-5 68-16</inkml:trace>
  <inkml:trace contextRef="#ctx0" brushRef="#br0" timeOffset="211786.66">9415 14621 5422 0,'-7'-18'20'0,"0"6"83"0,3-1 39 0,1 2-11 15,-3 2-18-15,4-1 14 0,2 10 19 16,-3-17 17-16,3 17 7 0,-4-11 1 0,4 11-9 16,0 0-6-16,-4-13-27 0,4 13-11 15,0 0-15-15,-2-11-4 0,2 11-21 16,0 0-55-16,0 0-3 0,0 0-3 15,0 0-4-15,-15-2-11 0,15 2-10 0,0 0-15 16,0 0-15-16,0 0-123 0,-15 15-85 16,9-10-45-16,6-5-49 0,-11 10-78 0,4-4-83 15,7-6-184-15,-6 12 62 0,6-12-525 16,-6 17-969-16</inkml:trace>
  <inkml:trace contextRef="#ctx0" brushRef="#br0" timeOffset="212303.29">12523 14830 3962 0,'11'-27'4'0,"0"8"34"0,1-1 48 15,1-1 46-15,2 5 22 0,2-9 23 0,-4 1 14 16,4-5 4-16,2 1-6 0,-5 6-6 16,4-10-4-16,-2 2-29 0,1 7-21 0,0-5 2 15,2-2-11-15,2 2-13 16,-7 0-16-16,5 6-7 0,-2-1-6 0,-2-3-10 15,3 3-14-15,2-5-18 0,-1 2-32 16,-3 5-24-16,0 4-34 0,0-1-45 0,1 4-49 16,-2 0-29-16,2 4-28 0,-2 3-24 15,-4-1-63-15,0 3-39 0,5 3-12 16,-5-2-3-16,-2 2-31 0,-9 2-51 0,23 0-99 16,-11 0-290-16,-12 0-303 0</inkml:trace>
  <inkml:trace contextRef="#ctx0" brushRef="#br0" timeOffset="212453.71">13307 14158 2330 0,'0'0'-86'0,"0"0"17"16,0 0 35-16,0 0 10 15,12 2-7-15,-12-2-1 0,0 0 14 0,0 0 0 16,0 0 1-16,0 0 0 0,0 0 1 16,0 0 5-16,0 0-11 0,-18 26-30 0,11-18-42 15,3-1-100-15,-4 6-153 0,1-3-129 16,2 3 243-16,-5 2 49 0</inkml:trace>
  <inkml:trace contextRef="#ctx0" brushRef="#br0" timeOffset="214403.78">8567 16762 1458 0,'0'0'228'16,"-11"-13"24"-16,11 13-5 0,-7-11 17 15,7 11 2-15,-5-9 23 0,5 9-15 0,-6-9-36 16,6 9-4-16,0 0-15 0,-7-12-9 16,7 12-13-16,0 0-13 0,0 0-13 15,-2-15-16-15,2 15-16 0,0 0-11 0,0 0-10 16,9-18-15-16,-3 10-8 0,0-1-17 16,2 5-12-16,1-7-5 0,0 3-8 0,1-1-4 15,-1-1-4-15,-2 3-5 0,3-1-3 16,1 4-4-16,-11 4-4 0,15-11-4 0,-9 6-1 15,-6 5-3-15,13-8-5 0,-13 8-1 16,0 0 0-16,15-4-2 16,-15 4-1-16,0 0-4 0,0 0 0 0,18 3-1 15,-18-3 0-15,0 0 2 0,0 0 1 16,20 13-3-16,-20-13 1 0,10 9-4 0,-10-9 5 16,6 19-1-16,-6-19 5 0,4 17-5 15,-4-17 3-15,2 24 7 0,-2-13 1 16,0 8-1-16,0-19 1 0,-4 36 5 0,2-18-4 15,-2 6 1-15,-5-1 2 0,6-1 4 16,-5 5-3-16,0-5 7 0,1 3 2 0,-2 3 6 16,3-7-5-16,-4 3 0 0,5-6-2 15,-2 7-5-15,-1-6 1 0,2 2-1 16,-1-7-2-16,3 1-1 0,0 2-6 16,1 0-1-16,-5-4 3 0,4 2 4 15,-3-2 6-15,7-13 0 0,-8 23 16 0,6-14-2 16,2-9 5-16,-9 19-3 0,9-19 1 15,-6 13 5-15,6-13-2 0,0 0 21 0,-5 15-2 16,5-15-11-16,0 0 4 0,0 0-9 16,-8 15-38-16,8-15 1 0,0 0 1 15,0 0-5-15,-3 13-1 0,3-13-2 0,0 0-1 16,0 0 3-16,0 0-5 0,0 0 2 16,0 0-1-16,0 0 5 0,0 0 0 15,-6 15 2-15,6-15-1 0,0 0-1 16,0 0 0-16,0 0 2 0,0 0-3 0,0 0-2 0,0 0-1 15,0 0 0-15,0 0-2 16,0 0-1-16,15-56 0 0,-15 56-1 16,5-22 0-16,2 6-1 0,-4 3-2 0,6-6 3 15,-3 1-3-15,-1 1 0 0,3 0 0 16,0-2-1-16,1 4 3 0,2 1-2 0,-5-3 1 16,1-2-1-16,2 2-1 0,1 1 1 15,-2 3 0-15,-3-3 0 0,-5 16 0 0,9-25-1 16,0 16 2-16,-6-4-3 15,-3 13 2-15,9-23-1 0,-2 12 1 16,-1-2-1-16,-6 13 2 0,8-15-1 0,-1 5 0 16,-7 10-1-16,11-18 0 0,-11 18 2 15,8-15 1-15,2 6-1 0,-5-3 0 0,-5 12 2 16,9-17-3-16,1 4 1 0,-3 4 1 16,-1 2-1-16,-1-5-3 0,3 3 2 0,-2-1 1 15,-6 10-1-15,13-17 0 0,-8 10 1 16,2-3-2-16,2-1 1 0,-6 4-3 15,6 0 1-15,0-3 1 0,-9 10 1 0,12-11-1 16,-6 3 0-16,-6 8 0 0,7-7 0 16,-7 7 0-16,0 0 0 0,9-9 0 0,-9 9-1 15,0 0 1-15,8-8 0 16,-8 8 0-16,0 0 1 0,9-12-2 0,-9 12 1 16,10-3 1-16,-10 3-2 0,11-8-1 15,-11 8 1-15,13-9 0 0,-13 9 1 0,7-8 0 16,-7 8 0-16,14-3 0 0,-14 3 0 15,9-6 0-15,-9 6 1 0,17-5-2 16,-17 5 2-16,0 0 0 0,13-4 0 0,-13 4-1 16,0 0-2-16,14-4 3 0,-14 4-3 15,0 0 4-15,0 0-2 0,0 0 1 0,13-8-1 16,-13 8 1-16,0 0-1 0,0 0 3 16,0 0 3-16,0 0-1 0,0 0 1 15,16 13 1-15,-16-13 1 0,5 8 1 16,-5-8 0-16,3 15 1 0,-3-4 2 0,0-11 0 15,4 23 3-15,-8-10 3 0,4-13 0 16,-5 37 2-16,0-14-1 0,-2-1 3 16,0 5-3-16,-3 3 0 0,2-2-2 0,-6 7 0 15,5-7 0-15,-9 6-2 0,11-9-1 16,-5 1-14-16,7-4 0 0,-1-1 0 0,-3 2 0 16,4-3 0-16,-2-3 0 0,4 2 0 15,1-4 0-15,0 0 0 0,2-2 0 16,0 0 0-16,6 2 0 0,-3-3 0 0,7-2 0 15,3 4 0-15,2-7 0 0,2-3-31 16,2 2-47-16,2-6-25 0,4 0-33 16,0 0-30-16,7-6-169 0,7 2-449 15,-6-7 64-15,-2 4 33 0,3-6-739 0,3 3-1270 16</inkml:trace>
  <inkml:trace contextRef="#ctx0" brushRef="#br0" timeOffset="-210210.8">7492 17306 3140 0,'0'0'136'0,"10"-7"-26"15,-10 7 22-15,0 0 6 0,0 0-23 0,0 0-26 16,11-6-19-16,-11 6-1 0,0 0-8 15,0 0-13-15,0 0-34 0,0 0-23 16,0 0-22-16,0 0-25 0,0 0-42 0,0 0-56 16,0 0-58-16,15 13-80 0,-15-13-212 15,0 0 3-15,0 0-117 0,0 0 0 0</inkml:trace>
  <inkml:trace contextRef="#ctx0" brushRef="#br0" timeOffset="-209260.69">7830 17271 2480 0,'-8'13'93'0,"-2"-4"-15"0,1 4 21 16,0-3 26-16,2 1-1 0,2-1-4 16,-4 2-8-16,8 1-18 0,-3 3-7 15,-2 2-3-15,6 1-8 0,0 0-4 16,0 1-3-16,2 3-2 0,4-1-7 0,-3 1 11 15,4-1-7-15,-2 2 8 0,2-3-5 16,3-2 8-16,-4 6-10 0,5-3-6 0,2 1-2 16,0-3-11-16,0-3 17 0,4 4-14 15,1-6 10-15,5 3-10 0,-2-2 0 16,9-3-7-16,0 2-9 0,4-1-4 0,1-4 4 16,-1 1-4-16,1-1-6 0,3 3 3 15,-5-4-11-15,6 0 8 0,-6 1-13 0,1-5 17 16,0 1-18-16,-4 4-6 15,-2-5 5-15,0-3 3 0,2 0 7 16,0 3-7-16,2-6 4 0,2 1-10 0,5-4 10 16,2 2-2-16,1-5 13 0,2-5-5 15,9 3 3-15,0-1 5 0,0-7-5 0,0 3 4 16,0-1-11-16,-12 2 6 0,6-3-4 16,-8 0-2-16,-3-1 0 0,-3 0 9 15,1-4 6-15,0 1 12 0,-1-3 8 0,-4 1 0 16,7-9-1-16,-8 4 2 15,-1-4-6-15,5-6 0 0,1 1-7 0,-7 6-1 16,0-5-4-16,-3-1-9 0,-1 4 0 16,0-4-4-16,-3 1 3 0,-3-2-8 0,-2 1 3 15,-3 2-1-15,-1 2-2 0,-2 2 1 16,-1 2-4-16,-5 5 3 0,-1-4 1 16,-1 9 1-16,-3-9-2 0,-1 0-6 0,-3-1 2 15,0 0-1-15,-9-2-1 0,0-4-2 16,-3 2 0-16,-6-2-5 0,-7-1 3 0,0-3-2 15,-5-3-1-15,-5 6 0 0,1-1 0 16,-3 0 0-16,0 1-2 0,0 3-6 16,-2 0 9-16,0 2-2 0,0 0-6 0,5 2 2 15,0 5-3-15,8 5 7 0,-4-1-3 16,7 7 0-16,-5-1-5 0,-1 2-2 16,3 7 2-16,1 2 3 0,0 4-5 15,-5 6 3-15,3-1-1 0,-4 6 0 0,0 4 5 16,-4 4-3-16,-2 5 1 0,1 4-1 15,0 0-1-15,0 6 1 0,2 0-1 16,-3 3 0-16,1 0 0 0,4 4 6 0,0 4-1 16,-1-2-1-16,8 2 3 0,2-3 4 15,0-2-2-15,10-2 2 0,1-5-2 0,5 1 4 16,-2 4-5-16,9-13 1 16,1 5 2-16,0-1-3 0,4-7-7 0,2 0-7 15,2 3-14-15,4-5-19 0,0 1-29 16,5-1-32-16,4-3-45 0,7-1-56 15,10-4-106-15,3-5-122 0,4-8-196 0,3 2 73 16,0-3-453-16,3-3-625 0</inkml:trace>
  <inkml:trace contextRef="#ctx0" brushRef="#br0" timeOffset="-209042.42">10062 17107 4609 0,'12'-9'277'0,"-4"3"-27"0,-2-1 0 0,-6 7-11 0,7-6-37 16,-7 6-12-16,0 0-21 15,0 0-24-15,0 0-22 0,9-7-17 0,-9 7-32 16,0 0-47-16,0 0-73 0,0 0-77 16,0 0-75-16,0 0-98 0,0 0-92 0,0 0-286 15,0 0 40-15,0 0 63 0,0 0-451 16,0 0-658-16</inkml:trace>
  <inkml:trace contextRef="#ctx0" brushRef="#br0" timeOffset="-198777.69">13646 14824 5540 0,'-16'-10'153'16,"0"-3"67"-16,2 4 26 0,4 1 13 15,2-3-9-15,1 2 9 0,7 9 17 0,-15-21 22 16,9 8-170-16,3 6-30 0,-3-3-1 15,6 10-6-15,-5-13-6 0,5 13-7 0,-4-13-7 16,4 13-29-16,0 0-42 0,-5-13 0 16,5 13 0-16,0 0 0 0,0 0 0 0,-3-8 0 15,3 8 0-15,0 0 0 0,0 0 0 16,0 0 0-16,0 0 0 0,0 0 0 0,-6 36 0 16,6-23 0-16,0-1 0 0,-1-3-111 15,1-9-39-15,1 19-23 0,-1-19-20 16,6 9-571-16,-6-9 19 0,0 0 62 0,15 0-818 15,-15 0-1341-15</inkml:trace>
  <inkml:trace contextRef="#ctx0" brushRef="#br0" timeOffset="-197710.38">13067 15159 5449 0,'8'-17'137'0,"-6"1"46"0,1 3 61 16,-3 13 25-16,0-21 22 0,0 21 9 0,-5-19 7 15,5 19 2-15,0 0-171 0,-5-18-43 16,5 18-13-16,-3-12-4 0,3 12-10 0,0 0-6 15,0 0-4-15,0 0-6 0,0 0-3 16,0 0-29-16,-20 25-20 0,11-3 0 0,-3 1 0 16,-1 1 0-16,-3 11 0 0,-3 1 0 15,5 4 0-15,-7-1 0 0,-4 11 0 16,4-2 0-16,0-2 0 0,1-6 0 16,2-3 0-16,5 3 0 0,-4-3 0 0,4-2 0 15,0 0 0-15,4-9 0 0,-1 0 0 16,2-6 0-16,3 1 0 0,3-4 0 15,-1 2 0-15,1-4 0 0,2 2 0 0,-4-4 0 16,2-4 0-16,2-9 0 0,0 20 0 16,-3-8 0-16,3-12 0 0,0 13 0 0,0-13 0 15,0 0 0-15,3 17 0 0,-3-17 0 16,6 13 0-16,-6-13 0 0,3 10 0 0,-3-10 0 16,8 13 0-16,-5-8 0 0,-3-5 0 15,10 15 0-15,-2-9 0 0,-8-6 0 16,10 10 0-16,-6-3 0 0,-4-7 0 15,12 11 0-15,-3-7 0 0,-9-4 0 0,15 9 0 16,-7 1 0-16,3-5 0 0,1-1 0 16,0 4 0-16,-1-3 0 0,3-3-87 0,0 4-89 15,-14-6-26-15,21 1-178 0,-10 3-414 16,-11-4 77-16,21 6-916 0,-14-5-1540 16</inkml:trace>
  <inkml:trace contextRef="#ctx0" brushRef="#br0" timeOffset="-196994.12">12927 16639 5790 0,'-9'-12'69'0,"9"12"39"0,-11-20 40 16,11 20 40-16,-12-13 28 0,12 13 6 0,-21-4 7 15,21 4 4-15,-30 2 3 0,30-2-89 16,-36 28-77-16,15-4-1 0,1 12-3 0,1 0-2 15,-4 10-3-15,1 5-3 0,2 0 0 16,1 5-4-16,4-4-6 0,0-4 1 0,5-2-41 16,3 3-8-16,2-2 0 0,-2-4 0 15,6-9 0-15,-1 2 0 0,2-8 0 16,0-2 0-16,0 2 0 0,2-11 0 0,-1 5 0 16,1-11 0-16,5 2 0 15,-2-3 0-15,6-3 0 0,4-3 0 0,-15-4 0 16,34-11 0-16,-10 1 0 0,6-4 0 15,3-5 0-15,-2 2 0 0,10-9 0 0,0 3 0 16,3-5 0-16,-3 0 0 0,-8 7 0 16,8-3 0-16,-12 3 0 0,-1 0 0 0,-7 7 0 15,-7 4 0-15,0 1-14 0,-3 1 6 16,-4 1 4-16,-7 7 5 0,0 0 3 0,14-2 4 16,-14 2 2-16,0 0-7 0,0 23-3 15,-2-5 0-15,-2-1 0 0,1 10 0 16,-4-5 0-16,5 4 0 0,2 4 0 0,2 4 0 15,0-8 0-15,6 1 0 16,1-3 0-16,2 2 0 0,5-9 0 0,0-4 0 16,0-6 0-16,2-3 0 0,1-4 0 15,4-5 0-15,-2-8 0 0,0-2 0 0,6-6 0 16,-4-3 0-16,-9-1 0 0,2 3 0 16,-4-1 0-16,-3-5 0 0,0 3 0 0,-6 0 0 15,1 8 0-15,-2-4 0 0,0 2 0 16,-2 6 0-16,0 2 0 0,0-2-24 0,0 13-94 15,0-15-21-15,0 15-19 0,0-11-16 16,0 11-388-16,0 0-195 0,0 0 71 16,0 0-879-16,0 0-1414 0</inkml:trace>
  <inkml:trace contextRef="#ctx0" brushRef="#br0" timeOffset="-196494.38">13961 17066 5051 0,'5'-5'59'0,"-5"5"42"0,3-17 40 15,-3 17 22-15,0 0-14 0,0 0-11 16,0 0-9-16,-36-2-3 0,36 2-6 0,-38 23-9 16,10-5-5-16,5 6-6 0,-6 3-11 15,5 3-11-15,-10 7-7 0,11-3-8 0,1-1-7 16,0 2-4-16,1-4-3 0,4 0-14 16,4-9-7-16,6-2-4 0,-2 1-9 15,8-8-2-15,1 0 1 0,0-13-7 16,8 15 3-16,-8-15-2 0,18 3 1 0,-1-3-3 15,-17 0 0-15,41-14 2 0,-16-1 10 16,-1 2 3-16,6-2 17 0,-8-2 7 16,6-3 27-16,-1 3 6 0,-6 3 13 0,-5 0-21 15,0 2-29-15,-6 3 0 0,0 0 0 16,-10 9-3-16,19-14-1 0,-19 14-4 0,0 0 3 16,0 0 1-16,0 0-1 0,0 0 1 15,11 27 0-15,-15-6-5 0,-3 4-2 16,-8 11 1-16,1 7-1 0,-4-3 2 0,-3 14 1 15,-3 0-12-15,-1-1-21 0,2 3 0 16,0-3 0-16,-5 1 0 0,1-7 0 16,3 0 0-16,-5-2 0 0,9-10 0 15,-8-7 0-15,7 1 0 0,2-11 0 0,6-1 0 16,-1-3 0-16,-2-5 0 0,16-9 0 16,-24 5 0-16,24-5 0 0,0 0 0 0,-46-28 0 15,32 15 0-15,1-4 0 0,2-5 0 16,5-1 0-16,4-5 0 0,4-2 0 15,4-4-50-15,7-7-131 0,1-2-25 0,9-6-135 16,7 1-447-16,6-1 46 0,4 2-902 16,1 0-1566-16</inkml:trace>
  <inkml:trace contextRef="#ctx0" brushRef="#br0" timeOffset="-195995.1">14372 17134 5200 0,'9'7'-30'0,"-9"-7"79"16,11 28 51-16,-7-12 24 0,-4 0 7 0,-4 10-4 15,1-3-1-15,-7 11 9 0,5-5-1 16,-7 9-3-16,-2-2-4 0,5 0-4 0,-2-8-6 16,2-1-1-16,0-6-1 0,3-4-5 15,0 0-3-15,6-17-4 0,-3 11-10 16,3-11-17-16,0 0 2 0,0 0-12 0,32-37-6 16,-11 8-23-16,5 0-23 15,-1-1 0-15,-4-4-1 0,9-7 0 0,-1 3-3 0,2 3 3 16,-1 7 1-16,-3 1 6 15,-1 3-2-15,-1 1 0 0,-5 8-1 0,3 2-3 16,-8 6-2-16,-2 7 2 0,-1-4-2 16,-12 4 2-16,23 13 0 0,-15 0 1 0,-2-4-2 15,-2 4 2-15,-1 1-2 0,1-1 1 16,-4 2-3-16,2-5 1 0,-2-10-2 16,0 22 0-16,1-13 0 0,-1-9 1 0,4 14 1 15,-4-14 0-15,16 5-3 0,-16-5-1 16,28-9-2-16,-5 1 0 0,9-7 0 0,5-3-1 15,-4-3 2-15,3 4 1 0,-2-2 0 16,-1 4 13-16,-3-2 8 0,-2 3 3 16,-1 2 3-16,-11 7-2 0,1-3-12 15,0 6-21-15,-17 2 0 0,19 2 0 0,-19-2 0 16,17 13 0-16,-11-5 0 0,-5 3 0 16,1 0 0-16,-2 8 0 0,0-5 0 15,-2 7 0-15,1-4 0 0,-5 4 0 0,2 0 0 16,-4-1 0-16,1 3 0 0,0-3 0 15,-5-3-13-15,3 2-133 0,-8-2-30 0,6-4-43 16,-4 2-427-16,1-4-125 0,2-4 93 16,6-4-879-16,6-3-1399 0</inkml:trace>
  <inkml:trace contextRef="#ctx0" brushRef="#br0" timeOffset="-190095.4">21973 11053 2792 0,'206'85'-668'15,"31"-1"-118"-15,-13-11 97 0</inkml:trace>
  <inkml:trace contextRef="#ctx0" brushRef="#br0" timeOffset="-190061.72">23475 11649 1036 0,'72'12'-463'16,"-17"-12"266"-16,-8-8 69 0</inkml:trace>
  <inkml:trace contextRef="#ctx0" brushRef="#br0" timeOffset="-189529.12">23349 8659 2332 0,'4'7'472'15,"-4"-7"-35"-15,0 0-100 16,5 10-32-16,-5-10-29 0,0 0-32 0,0 0-21 16,0 0-25-16,27-23-18 0,-12 14-19 15,8-4-15-15,4 3-13 0,3-1-23 0,8 4-23 16,-4-3-31-16,3 4-47 0,4 5-71 16,-1-5-65-16,3-1-80 0,0 1-67 0,1 2-60 15,0-1-149-15,2-1-80 0,-4-1 34 16,4 0-343-16,-7 4-354 0</inkml:trace>
  <inkml:trace contextRef="#ctx0" brushRef="#br0" timeOffset="-188645.31">23844 5569 3938 0,'19'5'190'0,"-4"1"-27"0,-2-4 8 0,-5 2 12 16,-8-4 31-16,12 5 46 0,-12-5 39 15,0 0 17-15,12 6 6 0,-12-6 0 16,0 0-21-16,15 6-24 0,-15-6-22 15,10 7-19-15,-10-7-100 0,22 8-76 16,-3 1-5-16,4 0-6 0,-2-1-6 0,8-1-3 16,-1 2-7-16,-2-1-6 0,1 0-10 15,4 3-5-15,-2-5-9 0,-3 1-13 0,6 2-10 16,2-1-12-16,-1 3-10 0,-1-1-9 16,-4-1-12-16,6 0-19 0,-6 5-68 0,-3-4-197 15,-2 4-43-15,0-3-36 0,-4-5-77 16,-2 5-187-16,0-4 28 0,2 3-526 0,-6-3-1049 15</inkml:trace>
  <inkml:trace contextRef="#ctx0" brushRef="#br0" timeOffset="-187878.19">25659 881 5241 0,'0'0'214'16,"0"0"-14"-16,6-22-30 0,-6 22-14 0,0 0-16 16,13-13-11-16,-13 13-4 0,17-6 24 15,-17 6 22-15,28-4 20 0,-28 4 12 0,26 0-2 16,-10-5-13-16,-16 5-85 0,33-4-54 15,-14 4-5-15,-19 0-5 0,40 4-4 16,-19-3-3-16,2 3-5 0,-2-2-3 0,7 4-1 16,1-4-3-16,-4 5-3 0,3-5-4 15,2 3-4-15,-3-2-2 0,1 1-9 16,-4 1-4-16,-1-5-7 0,1 0-10 16,-3 0-10-16,-7 0-12 0,5-4-9 0,-1 3-14 15,-4-3-20-15,-2 0-158 0,3-2-132 16,-4-1-47-16,-1 5-23 0,-10 2-88 15,7-13-158-15,-7 13 73 0,0 0-515 0,-2-16-939 16</inkml:trace>
  <inkml:trace contextRef="#ctx0" brushRef="#br0" timeOffset="-187328.64">25673 819 3609 0,'-28'-9'-53'0,"28"9"26"0,0 0 29 15,0 0 14-15,0 0 22 0,0 0 17 16,0 0 13-16,0 0 18 0,0 0 1 16,0 0 7-16,0 0-3 0,0 0 3 15,0 0 1-15,0 0 4 0,0 0-2 16,0 0 5-16,0 0 7 0,-2 34-11 0,2-34-4 16,-7 28 10-16,4-11-8 0,-6 9-1 15,1 4-5-15,-5 6 4 0,-2 1-4 0,0 1-4 16,-2 7-9-16,0-6 3 0,1 2 0 15,-2 0-3-15,2-1-8 0,1-1 9 16,0-1 7-16,1-3 3 0,9-7 5 0,0 2 6 16,-1-3 16-16,2-6 3 0,6-3 6 15,0 1 8-15,4-2 14 0,-1 2-3 16,2-1-2-16,9-3-1 0,2 2-6 16,-1 2-79-16,8-8-17 0,5 8-2 15,-4-6-2-15,8 8-1 0,-2-10-4 0,3 6-3 16,2-6-2-16,1 8-2 0,-3-10-4 15,2 1-4-15,-9-1-4 0,-3-1-7 0,-4-1-5 16,-2-5-11-16,-2-2-10 0,0-2-17 16,-1-5-20-16,-2-5-22 0,1-1-33 15,-4-2-294-15,2-7-90 0,0 1-179 0,2-2-21 16,-2-7 16-16,6-6-545 0,2-1-1082 16</inkml:trace>
  <inkml:trace contextRef="#ctx0" brushRef="#br0" timeOffset="-186728.58">27062 773 3974 0,'0'0'-53'0,"0"0"19"16,0 0 26-16,0 0 24 0,0 0 22 0,0 0 11 15,0 0-3-15,0 0 3 0,28-8-10 16,-28 8-3-16,32 8 2 0,-12-8-5 16,3 5 1-16,3-1-11 0,1-2-1 15,1 3-4-15,-4 3 3 0,4-3-10 0,-2 1 5 16,1 1 6-16,-1-4-3 0,-1 4-4 16,-4-5 6-16,2 3 5 0,0-1-2 15,-2-2 1-15,-5 4 13 0,7-3-12 0,-5 3 4 16,-2-4-5-16,-4 3 1 0,-12-5 0 15,27 3-9-15,-27-3 10 0,22 11 9 16,-22-11-4-16,20 9 2 0,-10-1-8 0,-10-8 7 16,21 17-9-16,-13-10-4 15,3 3 11-15,0 2-12 0,-3-2 4 0,1 9-3 0,-4-2 1 16,2 3-8-16,-4 6 1 16,-3-2 2-16,0 5-2 0,-2 7 1 0,-2 5 13 15,-3 4 14-15,-3-2 7 0,3 4 2 16,-5 3 5-16,3 1 24 0,-3-2-1 15,-2 9 5-15,-2 0 6 0,0-2 10 0,0-3 16 16,0-7 9-16,2-2 14 0,-4-7 10 16,7 1 3-16,-6-1 8 0,8-10 2 15,-3-1 6-15,3-6-9 0,2-3-5 0,0-4 8 16,-2 0-31-16,6 1-82 0,3-14-5 16,-9 9-5-16,9-9-1 0,0 0-7 0,0 0-3 15,0 0-3-15,-30-2-6 16,30 2-7-16,-20-19-8 0,11 10-10 0,0-4-12 15,-1-1-16-15,-1-2-16 0,-1-5-20 16,2 3-20-16,1-1-188 0,3-2-141 16,4 2-55-16,0-5-127 0,1 3-99 0,1-1 29 15,0-4-513-15,1-5-1043 0</inkml:trace>
  <inkml:trace contextRef="#ctx0" brushRef="#br0" timeOffset="-186459.85">27480 962 3967 0,'3'-9'-19'16,"-3"9"33"-16,0 0 14 0,0 0 36 16,0 0 13-16,0 0 4 0,30-3 9 15,-30 3 6-15,30 12 15 0,-12-7-1 0,3 1 2 16,2 4-10-16,4-3-11 0,-3 4-7 15,-3-9-5-15,-1 3-15 0,1-2-9 16,-2 1-9-16,-19-4-11 0,30 3-21 0,-30-3-35 16,24 0-45-16,-10-3-49 0,-14 3-76 15,18-7-92-15,-6 0-100 0,-7 0-183 0,-5 7 47 16,5-13-364-16,-5 13-362 16</inkml:trace>
  <inkml:trace contextRef="#ctx0" brushRef="#br0" timeOffset="-186195.06">27575 1018 2659 0,'-14'21'-12'0,"6"5"36"15,-5-7 27-15,2 7 22 0,-3 2 17 0,0 10 16 16,3 3 25-16,-5 2 13 0,4 0-4 16,-2 4 16-16,5 0 14 0,-4 2 8 15,3-1 17-15,-1 1 26 0,6-4 9 0,-2 0-7 16,4 2-4-16,-3-9-20 15,6-3-12-15,4 1-12 0,-2-3-30 0,6-2-14 16,-1-3-12-16,6-1-13 0,2-6-6 16,5 3-25-16,7-4-23 0,-5-7-32 0,10-2-53 15,0-3-63-15,4-5-71 0,-6-3-87 16,13-3-125-16,-5-7-204 0,1-3-54 16,8-4 66-16,5-4-419 0,1 1-578 0</inkml:trace>
  <inkml:trace contextRef="#ctx0" brushRef="#br0" timeOffset="-185611.88">29208 1267 3015 0,'0'0'-85'0,"0"0"35"0,18-1 12 16,-18 1 29-16,0 0 8 0,26 5-2 0,-26-5 0 16,26 4 1-16,-15 2 0 0,2-4 0 15,3 3-1-15,-2 1 5 16,5-2 1-16,-1 1 1 0,1 0 12 0,2 2 31 16,0-3 7-16,-1 1 15 0,7 0 8 15,-3-1-7-15,3 2-1 0,-3 1-19 0,2-1-6 16,-5 2 0-16,1-1 0 0,3 0 4 15,-7-1 7-15,-1 2 7 0,2 1 0 16,0-1-2-16,-7 5-1 0,4 0 5 0,-2 0-2 16,-2 2 7-16,-3 2 3 0,2 3 4 15,-2-1-13-15,-2 0-2 0,0 5 3 16,0-3-10-16,-2 3 10 0,-3-2-17 0,-2 5 1 16,-2 1 5-16,-3 6 23 0,2-2 5 15,-6 2 3-15,-2 4 4 0,3 4 4 0,-5-4 11 16,-3 1 6-16,2 2 5 0,-4-1 7 15,6-3 7-15,-7 6-13 0,2-3 14 16,0-3 5-16,-1 4-2 0,2-4 7 16,2-1 2-16,-2-2-5 0,2-2 0 15,-5 0-4-15,8-7 0 0,-3 1-2 0,1-6-13 16,2-5-13-16,3-2-12 0,-4 2-4 16,2-5-5-16,0-3-19 0,10-7-45 0,-20 11-2 15,20-11-3-15,0 0-7 0,-28-7-8 16,16 0-8-16,5-5-12 0,-4-1-41 15,1-4-139-15,3-6-79 0,1-9-82 16,5 8-76-16,-1-15-151 0,-4 2-124 16,8-12 57-16,4-2-489 0,1-1-959 0</inkml:trace>
  <inkml:trace contextRef="#ctx0" brushRef="#br0" timeOffset="-185362.01">29602 1209 3642 0,'0'0'-66'15,"0"0"35"-15,0 0 24 16,0 0 19-16,0 0 9 0,0 0-3 0,32 17 7 16,-16-7 9-16,-2-3 6 0,5 0-1 15,-1 3 7-15,9 3 1 0,-4-3 1 16,3 1-2-16,-3-2-14 0,-1-1 5 0,-1 0-1 15,-1-3-8-15,-1 2-25 0,-4-1-35 16,1-4-43-16,-2 2-94 0,-14-4-115 0,18-4-210 16,-18 4-47-16,12-8-119 0,-12 8-106 15</inkml:trace>
  <inkml:trace contextRef="#ctx0" brushRef="#br0" timeOffset="-185028.97">29627 1290 2368 0,'-13'21'80'0,"-1"-3"27"16,4 3 9-16,-2 2 20 0,1 1 12 15,-7 10 6-15,2 3-3 0,-1 3-11 16,1 2-13-16,0 3 13 0,1 3 7 0,-4-2 32 16,5 1-6-16,0-3 5 0,1 1 18 15,-6-3-1-15,7 2-18 0,-6-2-3 0,4-4 0 16,-4 2-12-16,2-8-24 0,2 3-19 15,2 1-4-15,3-8-5 0,0 0 8 16,2-3-2-16,5-3 2 0,2-2-12 16,6 5-9-16,-3-5-12 0,7 0-4 15,1-2-8-15,2-3-8 0,3-2-19 0,5 0-23 16,-3-5-37-16,4-3-55 0,1-5-48 16,14 4-42-16,6 0-72 0,5-10-84 15,12 1-110-15,3 1-224 0,5-7 24 0,-1 3 69 16,2-1-453-16,3-4-625 0</inkml:trace>
  <inkml:trace contextRef="#ctx0" brushRef="#br0" timeOffset="-184495.42">31204 1687 3205 0,'0'0'-62'0,"0"0"12"0,21-9 28 16,-21 9 25-16,22-9 18 0,-22 9 11 16,32 0-3-16,-32 0-4 0,43-2 5 0,-20 4 12 15,-23-2 4-15,50 4 17 0,-26 1 8 16,-24-5 13-16,48 11 0 0,-24-3 3 16,0-4 11-16,-3 3-5 0,3 0 3 0,-24-7-9 15,47 10-14-15,-23-4 3 0,4-1-18 16,-1-1-3-16,3 2-7 15,-6-1 0-15,5-1-8 0,-29-4 2 0,48 8-2 16,-22 1-8-16,-1 0 7 0,-1-1-3 16,-6 1 18-16,-18-9 3 0,34 17 6 0,-18-7 4 15,-16-10-1-15,21 18-5 0,-7-7 8 16,-14-11 17-16,23 34 9 0,-16-21-6 16,-1 4 0-16,-6-17 6 0,3 42-1 0,-5-20 18 15,-5 10 2-15,-5 5 5 0,-2 1 11 16,-4-1 6-16,0 3 14 0,-6 10-1 15,-3-5 1-15,1 2-2 0,-2 0 3 0,2 0-23 16,2 1-9-16,1-12-9 16,-2 9-15-16,5-9-5 0,-1-1-52 0,2-1-14 15,5-10-1-15,2 3-4 0,-1-10-1 16,4-3-1-16,2 2 0 0,-3-1-5 0,10-15-4 16,-15 11-11-16,15-11-10 0,0 0-9 15,-17 0-8-15,17 0-14 0,0 0-47 16,-25-28-168-16,16 11-72 0,6-11-70 0,1-8-70 15,-2-1-155-15,2 1-74 0,4-18 65 16,7 3-467-16,2-13-852 0</inkml:trace>
  <inkml:trace contextRef="#ctx0" brushRef="#br0" timeOffset="-184295.66">31903 1650 3966 0,'0'0'-11'0,"0"0"20"16,34 2 10-16,-34-2 5 0,0 0 4 0,43 17 3 16,-24-8-8-16,5 0-3 0,-4 1 1 15,5-2-4-15,-8 2-6 0,3-2-20 16,-1 0-21-16,-19-8-39 0,30 5-46 0,-30-5-70 16,25 8-62-16,-25-8-130 0,16 2-188 15,-16-2 70-15,0 0-77 16,0 0 107-16</inkml:trace>
  <inkml:trace contextRef="#ctx0" brushRef="#br0" timeOffset="-183995.71">32027 1656 1887 0,'0'0'53'16,"-19"17"40"-16,19-17 23 0,-24 32 17 15,12-6 25-15,-6 6 14 0,4 9-1 16,-4-2 12-16,3 4 8 0,-4 8-9 0,-1 1 1 15,-3 5 5-15,0-7 4 0,0 4 12 16,0-3 6-16,-2-6 4 0,8-2-9 16,-1-5-3-16,0 2-7 0,4-3-11 15,0 4-14-15,3 0-26 0,4-9-21 16,5 2-9-16,0-4-7 0,2 2-12 0,6 0-8 16,1-2-13-16,9 9-9 0,2-9-20 15,5 0-18-15,10 3-43 0,8 1-46 16,1-7-53-16,10 1-39 0,4-10-54 0,6-1-74 15,10-5-133-15,1-5-193 0,0-7 5 16,-1-7 54-16,4-1-388 0,1-5-452 0</inkml:trace>
  <inkml:trace contextRef="#ctx0" brushRef="#br0" timeOffset="-183577.42">33302 2418 3131 0,'0'0'16'0,"6"-14"9"0,-6 14 2 16,15-13 23-16,-15 13-9 0,28-6 3 0,-28 6-2 16,37 0-5-16,-37 0-5 0,49 6 0 15,-13 1 10-15,-5-1-1 0,3 5 3 16,0 0 16-16,-1-3 3 0,-6-3 1 0,-3 5 1 16,-1-5 6-16,-23-5-12 0,39 12-10 15,-21-5-1-15,-18-7 2 0,35 13-5 16,-20-9-8-16,-15-4-4 0,31 13-11 15,-15-1 10-15,-16-12-1 0,20 24-11 16,-13-9 1-16,-2-15-5 0,-5 35 1 0,0-14-4 16,0 1 10-16,0 6 21 0,0 6 7 15,0-2 10-15,-5 9 16 0,-9 3 23 16,-7 6 15-16,-6 4 25 0,-3-1 21 0,1 0 12 16,-4-4 11-16,0-1-14 0,-3 7 5 15,1-13 3-15,3 3-11 0,-4-7 2 16,3 7-16-16,-3-9-18 0,5-4-14 0,1-4-20 15,-1-2 0-15,1-2-10 0,-3 1-25 16,-4-7-32-16,-7 3-32 0,5-7-42 16,-7-5-53-16,-10 2-55 0,-1-4-63 15,-5-5-52-15,-5-4-61 0,-2 1-68 16,-7-12-114-16,-20-4-149 0,-6 0 43 0,-2-7-463 16,-6-3-789-16</inkml:trace>
  <inkml:trace contextRef="#ctx0" brushRef="#br0" timeOffset="-183095.6">26115 1432 3186 0,'-28'-5'-112'16,"3"1"34"-16,3-1 46 0,2 1 20 0,2-2 12 15,-4 0 13-15,1 5 5 0,1-3 14 16,3 2 4-16,0 2 9 0,17 0 15 16,-27-4 19-16,27 4 13 0,0 0 17 15,-26 0 24-15,26 0 13 0,0 0 12 0,0 0 11 16,0 0 11-16,40 41 1 0,5-18 1 16,17 2-5-16,29 4-1 0,22 7-1 0,20 5-12 15,56 23-13-15,27 4-1 0,30 12-21 16,35 10-8-16,31 13-1 0,31 21-20 15,30 7-10-15,23 19-13 0,21 11-13 0,26 25-5 16,19 15-18-16,22 28-3 16,31 16-9-16,25 25-7 0,29 4-42 0,7 22-112 15,28-7-110-15,-41 11-129 0</inkml:trace>
  <inkml:trace contextRef="#ctx0" brushRef="#br0" timeOffset="-141281.58">15165 8524 2032 0,'-92'-72'-72'0,"14"22"-42"0,16 18 26 16,3 14-4-16,26 18 30 0,5 14-4 16,8 14 45-16,11 23-38 0,8 11 25 0,4 18-2 15,4 5 14-15,3-5 10 0,3-4 1 16,4-14 8-16,0-21 8 0,-2-13 16 16,5-21 8-16,-2-16 27 0,1-30 4 0,8-27-36 15,15-41-36-15,10-20-8 0,30-44-95 16,9-2-224-16,16 8-196 0,-2-2 358 0,-3 6 62 15</inkml:trace>
  <inkml:trace contextRef="#ctx0" brushRef="#br0" timeOffset="-141089.81">16202 6568 631 0,'17'-53'159'0,"-4"-10"-17"0,4 3 0 0,1-7-28 16,1 1-17-16,8 0-2 0,1 5-15 16,6 4 3-16,3 10-16 0,9 4-8 15,13 7-10-15,1 2-3 0,24 1-9 0,6 7 3 16,8-1-2-16,6 7 0 0,7 5-20 15,8 9 8-15,1 6-14 0,11 8-1 0,0 5-15 16,2 7-24-16,6 14-49 16,2 4-65-16,-1-1-211 0,-3 6-124 0,0 4-89 15,-2 0 451-15,-6-6 38 0</inkml:trace>
  <inkml:trace contextRef="#ctx0" brushRef="#br0" timeOffset="-140695.95">19611 5773 539 0,'-4'-28'77'0,"-2"4"-24"16,2 5-24-16,1 6-2 0,1 0-9 16,2 13-2-16,0-16 4 0,0 16-6 0,0 0 1 15,0 0-3-15,5-9-3 0,-5 9 2 16,0 0 2-16,0 0 5 0,30 29-8 16,-14-13-1-16,-4 3 4 0,0 4-9 15,3-1 1-15,-3 1 2 0,0 5-1 0,-4-6-5 16,1 1 16-16,-3-6-3 0,-2-3-12 15,-2 0-2-15,-4-1 11 0,-4 0-4 16,-6-2-13-16,-6 8 14 0,-14-4-12 0,-6-2 9 16,-15 2-6-16,-9-4-3 0,-10 6 4 15,-8-10 5-15,-19 5-1 0,-3-7 27 16,-5 1 3-16,0-4 4 0,-8 2 1 0,9-10 1 16,-5 6 19-16,6 0 13 0,-4-2 3 15,3 4 10-15,-4 4-15 0,25-4-2 16,0-4-2-16,6 2 5 0,3-6 27 0,8 4-8 15,6-2-25-15,15 4 4 0,13 0-19 16,6 4 0-16,2 4-14 0,13-5 2 16,8 5-9-16,5-8-14 0,18 21-13 15,14-6-35-15,21 3-15 0,10-1-15 0,15 2-39 16,23-4-67-16,10 0-195 0,8-6-104 16,13 5 184-16,8-5 55 0</inkml:trace>
  <inkml:trace contextRef="#ctx0" brushRef="#br0" timeOffset="-140229.74">23006 5435 1807 0,'99'-48'68'0,"3"5"-6"0,14 2 0 15,11-1-5-15,14 2-4 0,38-6-15 16,1 3 3-16,-1-2-3 0,-34 9-2 0,-4 3 0 15,-1-3-9-15,-5 4 2 0,-7 2-4 16,-15-3-3-16,-16 9 6 0,-30 6-13 0,-3 3-2 16,-8 10 6-16,-9 2-6 0,0 6 4 15,-1 2-4-15,9 4-4 0,-2 10-4 16,-1-2-2-16,-3 2-3 0,3 7-17 16,-3-5 0-16,0 11-8 0,-5-4-1 15,2 2-7-15,-3 3-2 0,-3-1-8 0,-5 2-3 16,-1-4 5-16,-8 2-20 0,6 4 2 15,-8-5-22-15,10 7 7 0,2-3 5 0,3 6-28 16,2 1-6-16,4-5 11 0,3 3 12 16,2-3-16-16,4-3 7 0,1 0 11 15,-2-4 6-15,-2-4 16 0,-4-3-11 0,-5-6 8 16,-9-2 10-16,-4-12 35 0,-3 3 16 16,-6-2 9-16,-3-4 12 0,-4-4-7 15,-13 4-10-15,19-8 8 0,-13 3 8 16,-6 5-12-16,7-11 3 0,-7 11 16 15,0-20-31-15,-6 7-7 0,-1-1 5 0,-4-4-23 16,-2-2-5-16,-7-6 3 0,-1 1-12 16,0-4-4-16,-2 0-15 0,-2-6-21 0,-8-4-165 15,4-1 64-15,-4-7 64 0</inkml:trace>
  <inkml:trace contextRef="#ctx0" brushRef="#br0" timeOffset="-139481.89">25648 3116 127 0,'27'-26'39'0,"1"6"9"16,6 0 1-16,-1-5 0 0,8-2-11 15,5 5 18-15,-13 5 21 0,5-4 31 0,-7 1-14 16,1 3-33-16,0-4-5 0,4 2-4 16,9 2 1-16,5 2-16 0,7 1-1 0,-3 6 51 15,3-3-22-15,-4 3-9 16,-2 8 1-16,7 2-5 0,1 4 2 0,1 1-7 0,-2 5-2 16,2-3-13-16,2 4 5 15,-2 2-2-15,4 2 1 0,3 1-2 16,0 0-8-16,1 2 0 0,3 4 3 0,9 7-10 15,1-2 4-15,4 7 6 0,-5-1-8 16,5 9-5-16,-1 1-9 0,2 1 7 0,4 2-6 16,-2 4 9-16,0-1-8 0,3 1 3 15,-3 4 5-15,-2-1-8 0,1-3-3 16,4 5-10-16,0-1 1 0,-2 0 3 0,1 2 0 16,-2-3 1-16,6 3 4 0,-1-4-6 15,-2 3-4-15,8-2 0 0,3 4-1 16,6 3-5-16,8 0 8 0,3 1 0 15,-4 6-6-15,3 1 14 0,-1 1-22 16,-1-3 3-16,-3 7 12 0,-3-4-4 0,3 0-5 16,-5-2 5-16,3 1 5 0,-2-5-7 15,2 5-17-15,3-6 5 0,-2-1 2 0,3 1-5 16,-6-4 21-16,-10-2-19 0,-2-2 12 16,-5 1 4-16,-3-3 0 0,-7-4-2 15,0 3 8-15,-1-6-18 0,-1-5 13 0,-1 6-7 16,-1-9 0-16,-4 5 4 0,-10-14 0 15,-4 3 3-15,4-4 1 0,-4-1-2 0,-2-2 8 16,6 2-9-16,-6-2 3 0,-2 1 8 16,12 1-22-16,-6-4 18 15,1-1-4-15,-3-3 2 0,-1 1-9 0,-5-1 7 16,-4-4 14-16,-1 0 4 0,-10-4-11 16,1 1-11-16,-2-4 10 0,-5 0-1 0,1-1 16 15,-7-3-8-15,-8 1 8 0,2-4 1 16,-1 2-10-16,-20-4 12 0,27 2-16 15,-27-2-7-15,21 1 10 0,-21-1-11 0,0 0-3 16,23 4-13-16,-23-4-34 0,0 0-40 16,0 0-120-16,0 0-352 0,0 0-151 0,0 0 703 15,0 0 6-15</inkml:trace>
  <inkml:trace contextRef="#ctx0" brushRef="#br0" timeOffset="-138396.77">6732 16997 4262 0,'-37'0'265'0,"37"0"-30"15,0 0-49-15,-14-6 56 0,14 6-15 0,0 0 6 16,0 0-10-16,0 0-3 0,0 0 20 15,0 0 12-15,-18-6-15 0,18 6-18 0,0 0-16 16,0 0-11-16,0 0-58 16,-14-7-82-16,14 7-6 0,0 0-4 0,0 0-6 15,0 0-9-15,0 0-10 0,-19-6-15 0,19 6-16 16,0 0-20-16,-15 0-17 16,15 0-16-16,0 0-48 0,0 0-232 0,0 0-75 15,-7-7-62-15,7 7-163 0,0 0-65 16,4-17 67-16,-4 17-495 0,0 0-945 0</inkml:trace>
  <inkml:trace contextRef="#ctx0" brushRef="#br0" timeOffset="-138230.83">6804 17706 3308 0,'27'1'-376'0,"-4"-2"-99"16,4-7 2-16,9 1-82 0,2-6 155 15</inkml:trace>
  <inkml:trace contextRef="#ctx0" brushRef="#br0" timeOffset="-137398.89">9832 16545 2698 0,'21'-8'178'0,"-21"8"20"15,27-3 3-15,-27 3-21 0,42 3 9 16,-13 3 8-16,-3 2-10 0,8 5 6 0,-1 2-5 16,-3 5-2-16,2 3-16 0,0 3-13 15,-4-2-18-15,-3 7-7 0,-2 0-12 16,-5 5-7-16,-1 0 1 0,-3-1-14 16,-5 5-8-16,-4-1-4 0,-1-4-2 15,-4 1-1-15,0 2-6 0,-7 5-11 0,0 4-4 16,-6-4-6-16,1 2-4 0,-6 6-7 15,-3-1-6-15,1-1-5 0,1-10-6 0,-3-5 2 16,5-2-3-16,-2-4-6 0,5-5-2 16,2-9 2-16,3 2-1 0,0-3-4 15,9-13-2-15,-11 7-5 0,11-7 0 0,0 0-2 16,0 0 0-16,0 0 2 0,0-50-5 16,7 23 0-16,-2-1 2 0,10-10 0 15,-1 1-2-15,0-4-2 0,3 0 1 16,2-2-5-16,5-2 2 0,3-3 1 15,3 6-3-15,0-3 3 0,1 5-4 0,5 5 4 16,1 0-3-16,1 6 0 0,-4 6 0 16,0 6 1-16,1-1 2 0,-1 9-2 0,-2 1-4 15,-6 0 4-15,4 6 1 0,-7 4-1 16,1 6 6-16,0 7 5 0,-1 5-2 16,0 3 13-16,-5 5-5 0,-6 6 4 0,0 2 12 15,-4-7-7-15,-3 5-1 0,-2-7 2 16,-3-3-3-16,0 0 0 0,0 3-8 0,0-11 2 15,0 3 2-15,0-19 3 0,0 28-5 16,0-28 6-16,2 15 0 0,-2-15-3 16,0 0-5-16,0 0-2 0,0 0-5 15,0 0 4-15,51-50-4 0,-26 22 3 16,3-3-5-16,0 0-2 0,10-5 7 0,-3 4-6 16,3-2 1-16,0 4-7 0,3 2 9 15,1 4-2-15,4 1 7 0,-9 8 8 0,4 6 5 16,-3 2 3-16,-8 3 11 0,1 8 14 15,-1 1-13-15,-7 4-10 0,4 8 8 0,-8 6 1 16,-3 6 5-16,-4-4 1 0,-7 7 4 16,-3-6 1-16,-2 6-2 0,-2 0-3 15,-1 4-2-15,1-2-5 0,-5-5-5 0,0 5-3 16,2-10-4-16,-3 1-7 16,7-9-22-16,-5 4 0 0,4-4 0 0,1-3-42 15,1-5-51-15,0-8-62 0,0 0-86 16,0 0-385-16,0 0-148 0,0 0-967 0,30-67-1749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20:4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15390 15373 4066 0,'0'0'341'0,"0"0"-44"0,0 0-9 0,0 0-25 16,0 0-44-16,0 0-29 0,0 0-7 15,0 0 3-15,11-30 27 0,-11 30 4 0,0-7-2 16,0 7-8-16,0 0-9 0,0 0-18 15,4-16-17-15,-4 16-32 0,0 0-93 0,0 0-12 16,0 0-12-16,2-14-15 0,-2 14-16 16,3-15-15-16,-3 15-54 0,7-17-136 15,-4 9-72-15,-3 8-67 0,6-11-72 16,-4 5-104-16,-2 6-157 0,0 0 45 16,14-13-503-16,-14 13-976 0</inkml:trace>
  <inkml:trace contextRef="#ctx0" brushRef="#br0" timeOffset="149.37">15638 15306 3244 0,'0'0'-242'15,"9"13"-29"-15,-9-13-69 0,0 0-104 0,14 1-102 16,-14-1 174-16</inkml:trace>
  <inkml:trace contextRef="#ctx0" brushRef="#br0" timeOffset="483.54">18639 15731 1738 0,'37'4'37'0,"-7"-2"12"15,-1-2 3-15,-5 2 1 0,1-4 0 16,-11 2-2-16,11 0-10 0,-6 0-3 0,-3-2-8 16,0 2-20-16,0-4-34 15,3 0-42-15,-1-1-32 0,-4-3-79 0,4 1-119 16,-4-1-137-16,3 1 138 0,2 0 64 16</inkml:trace>
  <inkml:trace contextRef="#ctx0" brushRef="#br0" timeOffset="1033.74">20486 15937 1580 0,'0'0'213'15,"0"0"-4"-15,0 0-8 0,14 8-9 0,-14-8 0 16,0 0-4-16,0 0-19 0,0 0-13 15,0 0-16-15,12 0-36 0,-12 0-12 0,0 0-3 16,0 0-14-16,0 0-4 0,23-4-8 16,-23 4-5-16,0 0-8 0,13-4-9 15,-13 4-8-15,15-3-14 0,-15 3-30 16,17-6-28-16,-17 6-35 0,15-5-29 16,-4 1-27-16,5-2-24 0,-5 0-1 0,1 1-38 15,0 1-7-15,3-2 4 0,-3 5 0 16,0-7-6-16,1-1-9 0,1 5-7 0,-7-4-301 15,7 1 214-15</inkml:trace>
  <inkml:trace contextRef="#ctx0" brushRef="#br0" timeOffset="1200.13">20824 15789 1657 0,'0'0'44'0,"7"-5"27"15,-7 5 23-15,0 0 7 0,0 0 11 16,4-12 15-16,-4 12 4 0,0 0 4 0,0 0-3 16,0 0-9-16,0 0-13 15,0 0-12-15,0 0-5 0,8-7-15 0,-8 7-10 16,0 0-22-16,0 0-19 0,0 0-25 15,0 0-29-15,0 0-51 0,0 0-49 16,18 0-43-16,-18 0-43 0,0 0-81 0,23 0-107 16,-23 0-75-16,22 6 83 0,-9-5 352 15</inkml:trace>
  <inkml:trace contextRef="#ctx0" brushRef="#br0" timeOffset="1867.45">21622 15920 1377 0,'14'-5'14'0,"-14"5"-7"0,0 0 9 16,16-5 13-16,-16 5 5 0,0 0 3 15,16 0 7-15,-16 0 12 0,0 0 8 16,0 0 14-16,16-3 15 0,-16 3 0 0,0 0-4 16,0 0-2-16,0 0 0 0,21 3-5 15,-21-3 7-15,0 0-1 0,0 0-11 0,20 3-9 16,-20-3-2-16,10 6-10 0,-10-6-5 15,0 0-4-15,17 4-3 0,-17-4-7 16,21 4 1-16,-21-4-10 0,12 3 0 0,-12-3-1 16,19 6 1-16,-19-6 2 0,20 1 0 15,-20-1 8-15,16 0 8 0,-16 0-2 0,19 0-7 16,-19 0-5-16,18 0-4 0,-18 0 0 16,19 0-1-16,-19 0 0 0,19 0 5 15,-19 0 1-15,19 0-6 0,-19 0 2 16,21 0 0-16,-21 0 3 0,16 0 8 15,-16 0 0-15,15 0 3 0,-15 0 2 0,0 0 1 16,23 4 7-16,-23-4 2 0,13 0-2 16,-13 0-5-16,0 0 1 0,15 4-15 0,-15-4 4 15,0 0-10-15,0 0 1 0,17 0-3 16,-17 0-1-16,0 0-1 0,19 4-9 16,-19-4 5-16,0 0-3 0,0 0-6 0,20 0 7 15,-20 0 0-15,0 0-8 16,19 0-6-16,-19 0 2 0,14-4-3 0,-14 4 8 15,0 0-2-15,20-4-5 0,-20 4 2 16,12-4-3-16,-12 4-7 0,14-7-19 16,-14 7-32-16,13-3-33 0,-13 3-26 0,10-14-27 15,-10 14-30-15,9-11-14 0,-7 1-13 16,-2 10-13-16,-2-14-52 0,2 2-41 0,-7 1-52 16,1-6-87-16,0 6-86 0,-3-3 204 15</inkml:trace>
  <inkml:trace contextRef="#ctx0" brushRef="#br0" timeOffset="2950.02">21773 15534 1866 0,'0'0'84'0,"0"0"12"15,-18 0 30-15,18 0 18 0,0 0 12 16,0 0 11-16,0 0-6 0,0 0 4 15,-14-4-4-15,14 4-7 0,0 0-21 0,0 0 3 16,0 0-3-16,0 0-3 0,0 0-5 16,0 0 7-16,0 0-7 0,0 0-6 0,0 0-8 15,0 0-8-15,0 0-7 0,0 0 1 16,0 0-4-16,0 0-11 0,0 0 1 16,0 0 12-16,0 0 1 0,0 0-3 15,0 0 0-15,0 0-7 0,0 0-7 16,33 27-14-16,-33-27-2 0,0 0-6 0,19 8-2 15,-19-8-4-15,13 7-5 0,-13-7-2 16,19 7-7-16,-19-7-3 0,20 12-1 0,-8-9-2 16,-12-3 2-16,20 12 3 0,-6-5 1 15,-14-7-2-15,23 10 0 0,-11-5-4 16,-1 3 2-16,-11-8 0 0,25 7-5 0,-10-1 2 16,-15-6 0-16,26 7-4 0,-14-1 1 15,9 0-1-15,-9-2 3 0,5 1-5 0,-17-5-2 16,31 9 1-16,-13-5-3 15,3 0 2-15,-7 1 6 0,5-1-5 0,-2 2 3 16,2-1-1-16,-5 1-2 0,-14-6-1 16,27 7-3-16,-12-3 2 0,-15-4-4 15,27 6 0-15,-15 0-4 0,-12-6 0 0,23 7-1 16,-8-3-1-16,-15-4-4 0,28 7 1 16,-16-3 1-16,-12-4-4 0,30 7 2 0,-14-3-1 15,0-2 2-15,-16-2-4 0,33 8-3 16,-18-5 4-16,-15-3-1 0,33 4-1 15,-13-2-3-15,-4 2 3 0,7-3-2 0,-1 5 1 16,-1 0 1-16,1-5-3 16,4 6 2-16,1-2 0 0,-6-1-1 0,4 1-2 15,0-1 2-15,1 2 6 0,-5-2-7 16,-1-1 0-16,5 3-3 0,-1 2 6 0,1-7-1 16,-4 5-6-16,1 0 1 0,2 1-4 15,-1-5 0-15,0 3 0 0,-3 1 0 16,1-4 0-16,1 4 1 0,0-2-3 0,1-1 0 15,2 3-5-15,-1-5 5 0,2 6 3 16,2-6-4-16,-2 5 3 0,2-3 4 0,1 1-7 16,-1-2 3-16,0 0 1 0,-2 4 0 15,-4-3-1-15,5-1 2 0,-7-2 1 16,11 6-2-16,-9-4 1 0,3-1-1 16,-3-1 0-16,0 3 2 0,1-3 0 15,1 4-2-15,0-3 0 0,1 3 3 0,3-2-2 16,-3-2 1-16,3 6 1 0,-4-6-1 15,4 1 1-15,2 3-2 0,0-2 3 0,-4 0-2 16,8 1 0-16,-6 1 3 0,2-2-3 16,2 2 0-16,-4-4 2 0,2 2 2 15,-2 3-3-15,2-1 3 0,-3 0 3 0,-4 0 1 16,-3 0 2-16,0-4 2 0,3 1 6 16,-5 3-1-16,2-2-1 0,0 0 4 0,0 2 1 15,-6-4 1-15,4 1 5 0,3 3-4 16,-3-2-3-16,0 2 2 0,-3-4-4 15,3 1-5-15,0 2 3 0,-4 0-1 16,2-3 1-16,-2 2-2 0,2 0-3 16,-16-2 1-16,23 2 0 0,-23-2-3 0,19 4 0 15,-19-4 1-15,20 1-2 0,-20-1 0 16,9 4-3-16,-9-4-1 0,0 0-5 0,0 0 0 16,19 0-12-16,-19 0-7 0,0 0-15 15,0 0-16-15,0 0-20 0,0 0-16 16,20 0-25-16,-20 0-27 0,0 0-33 0,0 0-31 15,0 0-26-15,0 0-32 0,0 0-53 16,0 0-33-16,0 0-51 0,0 0-113 0,0 0-12 16,-34-28-433-16,30 23-512 15</inkml:trace>
  <inkml:trace contextRef="#ctx0" brushRef="#br0" timeOffset="10583.37">56 4042 3830 0,'60'-84'113'0,"2"-6"-5"15,-3 4-12-15,-1 0-4 0,2 1-9 16,-3 5-5-16,1 1-17 0,8 0-6 15,-6 4 1-15,2 4-3 0,-2-2-12 16,-2 5-5-16,0 3-6 0,-1-3-5 0,-3 8 13 16,-9 9-12-16,0-1 7 0,-4 5-6 15,2 0 7-15,1 4-5 0,-5 4-7 16,-2 3 7-16,0 1-6 0,2 3-9 0,-13 9 1 16,1 1 3-16,-2 5-9 0,-4 0 1 15,0 3-4-15,-1 8 6 0,-5-4-7 0,2 2-7 16,-2 3-1-16,0 1 8 0,-2 0-9 15,2 3-7-15,2-3-1 0,-17 4-1 16,34 0 4-16,-18 5-8 0,3-1 9 16,2-2-17-16,-1 5-12 0,5 1-19 15,-2 2-6-15,7 0-10 0,1 6-14 0,-1-1-14 16,0-1-7-16,0 5-10 0,1 6 2 16,-3-5 2-16,0 6-7 0,2 3 13 15,-5 0 11-15,2 5 6 0,-4-2 3 0,1 4-2 16,-4 0-10-16,-1 5-10 0,-1-2-13 15,-2 2-34-15,-4 0-7 0,-1-5-1 0,-6-2-3 16,2-4-2-16,-5-6-25 0,2 3-16 16,-4-7-74-16,-4-8-190 0,2 6 260 15</inkml:trace>
  <inkml:trace contextRef="#ctx0" brushRef="#br0" timeOffset="10749.06">1498 4245 1687 0,'-17'52'-32'0,"1"16"-3"0,2 3-50 16,-2 1-99-16,0 3-131 0,4 3-159 16,2 7 282-16,-5-1 65 0</inkml:trace>
  <inkml:trace contextRef="#ctx0" brushRef="#br0" timeOffset="11250.51">1064 7928 1923 0,'0'0'174'0,"0"0"-13"0,0 0 27 15,9-32 7-15,-9 32 6 0,0 0 12 0,5-21-9 16,-5 21-32-16,0 0-29 0,6-15-10 16,-6 15-7-16,0 0-22 0,0 0-8 0,0 0-5 15,0 0-8-15,0 0-9 0,0 0-7 16,0 0-4-16,24 34-13 0,-18-21 1 15,-3 4-2-15,1 5 18 0,0 2-6 0,0 5 17 16,0 0 8-16,-1 5 16 0,-3-2 0 16,2 4 0-16,-2 1 3 0,0 3 10 15,-2 5 11-15,1-4-15 0,-1-3-2 0,-4 5-4 16,0 4 0-16,2-2 5 16,-1-2-2-16,-1-7-9 0,3-7 1 0,-3 0-12 0,4-5 0 15,-2-6-7-15,2-1-5 16,0-3-9-16,2-14-4 0,-3 26-8 15,3-26-5-15,-2 20-8 0,2-20 4 0,-6 17-11 16,6-17-12-16,0 0-16 0,0 19-24 16,0-19-12-16,0 0-36 0,0 0-51 0,0 0-57 15,2 11-58-15,-2-11-64 0,0 0-73 16,0 0-65-16,0 0-185 0,19-47-9 16,-10 32 65-16,0 1-416 0,-3 1-554 0</inkml:trace>
  <inkml:trace contextRef="#ctx0" brushRef="#br0" timeOffset="11649.08">1273 8422 3522 0,'0'0'126'0,"2"-16"25"16,-2 16 37-16,1-13 25 0,-1 13 30 16,0 0 20-16,0 0 14 0,0 0 14 15,7-23-9-15,-7 23-28 0,0 0-4 16,0 0-6-16,0 0 15 0,0 0 7 0,0 0-3 16,0 0-12-16,0 0-34 0,20 47-143 15,-18-29-7-15,-1 7-4 0,-1 2-4 0,0 2-5 16,-1 0-3-16,-1 6-5 0,0 1-5 15,-2-4-4-15,1 1-4 0,-5 1-3 16,5-2-2-16,-4-6-7 0,4 1-4 0,-1-9-8 16,2 1-8-16,-1-4-5 0,1-2-9 15,-2-4-12-15,4-9-20 0,0 0-19 0,0 0-16 16,0 0-13-16,0 0-15 16,0 0-17-16,23-37-158 0,-14 9-255 0,2-10-113 15,3 1-45-15,-2-4-5 0,-1-4-593 16,3 3-1148-16</inkml:trace>
  <inkml:trace contextRef="#ctx0" brushRef="#br0" timeOffset="14281.99">1395 7856 4095 0,'0'0'-38'0,"-9"-11"17"0,9 11 22 15,0 0 18-15,-9-10 16 0,9 10-3 16,0 0 14-16,0 0-10 0,0 0-2 15,0 0 3-15,0 0 4 0,0 0 4 16,0 0 2-16,0 0-5 0,0 0 10 16,0 0 12-16,0 0 6 0,0 0 15 0,0 0 14 15,0 0 11-15,0 0 11 0,0 0 4 16,0 0 7-16,0 0 0 0,0 0-7 16,0 0-15-16,0 0-10 0,37-10-4 0,-37 10 2 15,0 0 1-15,46 0 9 0,-25 3 19 16,4-1 19-16,-2 3 13 0,5-2 14 15,-5 2 4-15,7-3 6 0,0 4 7 0,-3-1-13 16,3-3-91-16,0 4-28 16,-4-4-1-16,2-1 0 0,-5 3-1 0,1-2 1 15,-1 0 4-15,-1 2-1 0,-2-3-3 16,-2 2 0-16,-18-3-2 0,33 4-34 0,-17-3-21 16,-16-1 0-16,32 0 0 0,-16 4 0 15,-16-4 0-15,37 2 0 0,-16-2 0 16,4 0 0-16,-2 0 0 0,0 0 0 0,7 0 0 15,-2-2 0-15,-1 4 0 0,3-4 0 16,3 2 0-16,5 2 0 0,4-2 0 0,-1 6 0 16,4 1 0-16,0 0 0 0,11 1 0 15,2 5 0-15,-1-2 0 0,3 6 0 0,-5-7 0 16,3 4 0-16,-1-1 0 16,-1 3 0-16,4-4 0 0,0 0 0 0,4 1 0 15,0-2 0-15,-1 1 0 0,7-1 0 16,-3 0 0-16,1 0 0 0,-1-3 0 15,1 3 0-15,-5-4 0 0,3 1 0 0,-2 1 0 16,-4-1 0-16,3-2 0 0,3 1 0 16,-3-5 0-16,6 2 0 0,-4 0 0 0,6 0 0 15,5-4 0-15,-2 1 0 0,7 4 0 16,1-2 0-16,1 1 0 0,3-1 0 0,3 1 0 16,-1-2 0-16,-3 0 0 0,6 1 0 15,-5-1 0-15,17 6 0 0,-17-8 0 0,2 5 0 16,17 1 0-16,-19-4 0 15,3 3 0-15,-3-1 0 0,1 2 0 0,12 0 0 16,-15-1 0-16,2 2 0 0,-1-3 0 16,-3 2 0-16,1 0 0 0,-1-5 0 0,-1 5 0 15,-1-4 0-15,-1 2 0 0,2-3 0 16,-4-1 0-16,2 3 0 0,1 0 0 0,-3-3 0 16,3 0 0-16,-1 0 0 0,2 2 0 15,-2 0 0-15,2 0 0 0,-7-2 0 0,2 4 0 16,-2-4 0-16,5 2 0 0,-2-2 0 15,0 0 0-15,-2 3 0 0,6-3 0 0,-5 0 0 16,3 0 0-16,-2 2 0 0,4 2 0 16,-3 0 0-16,-2 0 0 0,-4-3 0 15,6 5 0-15,-6-3 0 0,-1 5 0 16,7 1 0-16,-6-1 0 0,-1 2 0 0,-4-3 0 16,0 0 0-16,0-1 0 0,-3 3 0 15,-2-3 0-15,2 1 0 0,-2 5 0 0,-2-7 0 16,0 3 0-16,-4 3 0 0,4 0 0 15,-5-7 0-15,3 3 0 0,-3 5 0 0,5-4 0 16,-3 1 0-16,1-2 0 0,0 5 0 16,-1-3 0-16,-3 0 0 0,-2 3 0 0,-6-3 0 15,-4-3 0-15,-1 1 0 0,-1 3 0 16,-8-1 0-16,-2-5 0 0,-3 1 0 16,-2-1 0-16,-6 0 0 0,-1-2 0 0,-6-2 0 15,6 3 0-15,-18-3 0 0,20 2 0 16,-12 2 0-16,-8-4 0 0,0 0 0 15,23 1 0-15,-23-1 0 0,11 0 0 0,-11 0 0 16,0 0 0-16,10 7 0 0,-10-7 0 16,9 3 0-16,-9-3 0 0,0 0 0 0,0 0 0 15,6 14 0-15,-6-2 0 0,0-12 0 16,-4 29 0-16,-1-7 0 0,1 1 0 0,-1-1 0 16,-2 10 0-16,-2-6 0 0,-3 10 0 15,1 3 0-15,-1-1 0 0,-1-3 0 0,-1 6 0 16,2-3 0-16,-4 0 0 0,3 3 0 15,1 0 0-15,-2 0 0 0,1-5 0 16,0-1 0-16,4-1 0 0,-2-3 0 16,1-4 0-16,1 0 0 0,0-1 0 0,5-6 0 15,-3-4 0-15,4-1 0 0,-3-2 0 16,3 0 0-16,-1-5 0 0,2 1 0 0,2-9 0 16,-3 13 0-16,-3-6 0 0,6-7 0 15,-3 9 0-15,3-9 0 0,-3 8 0 0,3-8 0 16,0 0 0-16,-6 11 0 0,6-11 0 15,0 0 0-15,-1 10 0 0,1-10 0 16,0 0 0-16,0 0 0 0,-6 7 0 16,6-7 0-16,0 0 0 0,0 0 0 0,0 0 0 15,-7 8 0-15,7-8 0 0,0 0 0 16,0 0 0-16,-17 5 0 0,7-5 0 0,10 0 0 16,-33 0 0-16,12-1 0 0,-4 1 0 15,3 0 0-15,-9 0 0 0,-2 0 0 0,-1-4 0 16,2 4 0-16,-3 0 0 0,-8 0 0 15,-1-2 0-15,3 2 0 0,-5-4 0 0,-1 2 0 16,-1-2 0-16,-9-1 0 0,3-1 0 16,-5-1 0-16,12 1 0 0,-7-2 0 0,5 1 0 15,3 0 0-15,0-1 0 0,2 1 0 16,-2-1 0-16,2-1 0 0,-4 0 0 16,6-1 0-16,-4 3 0 0,3-1 0 15,2 1 0-15,-4-5 0 0,0 4 0 0,2 1 0 16,0 0 0-16,-1 1 0 0,3-1 0 15,2 1 0-15,0-3 0 0,1 5 0 0,-1-5 0 16,1 5 0-16,1-4 0 0,-1 6 0 16,-3-3 0-16,5 1 0 0,-4 0 0 0,-2 0 0 15,-1 4 0-15,-3-1 0 0,4 1 0 16,-4-4 0-16,3 2 0 0,2 2 0 0,-4 0 0 16,6-2 0-16,-2 2 0 0,1-1 0 15,1 1 0-15,-4 0 0 0,6-4 0 0,-5 1 0 16,8 2 0-16,-3-3 0 0,1 4 0 15,5 0 0-15,-6-2 0 0,8 2 0 16,-1-4 0-16,-2 4 0 0,2-2 0 16,-3 2 0-16,2 0 0 0,9 0 0 0,-6 0 0 15,-2 0 0-15,1 0 0 0,1-1 0 16,4 1 0-16,-5 0 0 0,3 0 0 0,-1-6 0 16,0 6 0-16,1 0 0 0,-2-4 0 15,1 4 0-15,-1 0 0 0,-4-4 0 0,0 4 0 16,1-1 0-16,-1-3 0 0,3 2 0 15,-2 0 0-15,-1 2 0 0,-2-4 0 0,6 3 0 16,-6-3 0-16,2 4 0 16,1-2 0-16,-1 2 0 0,-2-2 0 0,-1 2 0 15,-4-4 0-15,8 4 0 0,-10-1 0 16,2 1 0-16,-3 1 0 0,3-1 0 0,-4 0 0 16,3 0 0-16,-1 0 0 0,0 0 0 15,-3 4 0-15,0-4 0 0,3 0 0 0,-7 2 0 16,4 0 0-16,-4 2 0 0,2-3 0 15,-1-1 0-15,-2 0 0 0,-1 0 0 0,-1 4 0 16,0-4 0-16,-1 0 0 0,1 0 0 16,0 0 0-16,3 0 0 0,0 0 0 0,4 0 0 15,-4-4 0-15,4 4 0 0,1 0 0 16,-1 0 0-16,2-1 0 0,0-3 0 16,-1 2 0-16,0 0 0 0,3 2 0 0,-2-4 0 15,1 4 0-15,-3-1 0 0,1 1 0 16,1-3 0-16,0 0 0 0,1 1 0 15,-3 2 0-15,5 0 0 0,-4 0 0 0,5-2 0 16,-1 2 0-16,1 0 0 0,1 0 0 16,4 0 0-16,-9-4 0 0,10 4 0 0,-4 0 0 15,3 0 0-15,-1 0 0 0,0 0 0 16,1-2 0-16,-1 2 0 0,-8 0 0 0,7 0 0 16,3 0 0-16,-9 0 0 0,1 0 0 15,1 0 0-15,3 0 0 0,4 0 0 16,-10-2 0-16,12 2 0 0,-9 0 0 15,6 0 0-15,-1 0 0 0,0-3 0 0,1 1 0 16,1 2 0-16,2-4 0 0,-4 3 0 16,4-3 0-16,-2 1 0 0,2 2 0 0,-1-1 0 15,-1-2 0-15,0 2 0 0,-10 1 0 16,5-3 0-16,3 2 0 0,2-2 0 0,0 2 0 16,-1 0 0-16,1-2 0 0,0 1 0 15,4-1 0-15,-2 0 0 0,0-2 0 0,1 5 0 16,1-5 0-16,2 0 0 0,-4 1 0 15,2-3 0-15,-4 5 0 0,-2-5 0 0,0-1 0 16,-3 1 0-16,2 4 0 0,-4-3 0 16,0 0 0-16,-2-5 0 0,4 7 0 15,-2-5 0-15,1 1 0 0,1 0 0 16,-1-1 0-16,-3 3 0 0,5-3 0 0,-3 1 0 16,3 4 0-16,1-3 0 0,-2 2 0 15,8-1 0-15,-3-3 0 0,2 6 0 0,2-1 0 16,2 1 0-16,-1-1 0 0,3-3 0 15,-3 3 0-15,9-3 0 0,-4 2 0 0,2 2 0 16,2-1 0-16,-1 1 0 0,3-1 0 16,-3 1 0-16,0-2 0 0,0 3 0 0,0-1 0 15,1-2 0-15,-1 2 0 0,0-1 0 16,1-1 0-16,-1 2 0 0,-4 1 0 16,5-1 0-16,-2 0 0 0,2 2 0 0,-4-1 0 15,1 0 0-15,2 2 0 0,-3-3 0 16,-7 2 0-16,1-4 0 0,6 5 0 15,2-1 0-15,-9-2 0 0,7 4 0 0,-3-2 0 16,0-4 0-16,5 5 0 0,0 1 0 16,-1-4 0-16,4 2 0 0,-4-4 0 15,9 5 0-15,-8-2 0 0,10-1 0 0,-6 1 0 16,3-1 0-16,2 2 0 0,11 2 0 16,-19-1 0-16,19 1-79 0,-12-4-32 0,12 4-25 15,0 0-20-15,-23 5-47 16,23-5-427-16,-7 9-121 0,4 5 47 0,-1-1-813 15,4 8-1358-15</inkml:trace>
  <inkml:trace contextRef="#ctx0" brushRef="#br0" timeOffset="14800.02">891 10779 4769 0,'0'0'-42'16,"0"0"32"-16,0 0 42 0,9 15 34 16,-9-15 29-16,0 0 21 0,0 0 18 15,0 0 13-15,0 0 6 0,0 0-5 16,7 12-7-16,-7-12-3 0,0 0-11 0,0 0-8 15,0 0-2-15,3 17-10 0,-3-17-12 16,0 0-5-16,0 0-4 0,0 20-12 16,0-20-9-16,0 0-5 0,-7 21-11 0,7-21-4 15,-3 17-2-15,3-17-10 0,-9 20-6 16,7-8-7-16,2-12-9 0,-9 29-13 0,4-17-12 16,0 5-14-16,-1-2-27 0,3-2-38 15,3-13-41-15,-8 26-32 0,5-9-54 16,-4-7-63-16,4 3-71 0,3-13-126 15,-9 12-193-15,9-12 73 0,-6 8-472 16,6-8-780-16</inkml:trace>
  <inkml:trace contextRef="#ctx0" brushRef="#br0" timeOffset="15282.43">836 11115 3222 0,'0'0'-72'0,"0"0"52"0,0 0 40 16,0 0 29-16,0 0 17 0,0 0 6 0,0 0 6 16,0 0 5-16,0 0 0 15,0 0-14-15,0 0 5 0,6-43-8 0,-5 37-9 16,-1 6-5-16,7-13-6 0,-7 13-12 16,0 0-1-16,0 0-1 0,3-19 3 0,-3 19-6 15,2-11-6-15,-2 11-1 0,0 0 4 16,0 0-3-16,0 0 4 0,6-16-8 15,-6 16 10-15,0 0 4 0,0 0-10 0,0 0 5 16,1-17-2-16,-1 17 8 0,0 0-4 16,0 0 8-16,0 0-5 0,0 0 11 0,0 0 6 15,0 0 11-15,0 0 22 0,0 0 14 16,0 0 15-16,0 0 5 16,0 0 6-16,0 0 16 0,0 0 11 0,-17 54-1 15,12-37 3-15,-4 9 3 0,-2 4 12 16,-3 5 9-16,1 6-6 0,0 3 10 0,-2-1-10 15,3 6-13-15,0-2-12 0,-1-2 5 16,3-1-23-16,-1-2-10 0,-2-1-57 16,1-5-31-16,7-6-1 0,-1-8-3 0,3-1-6 15,-5-4-7-15,2-2-9 0,2-2-6 16,3-4-15-16,1-9-19 0,0 0-19 0,0 0-122 16,0 0-105-16,0-39-56 0,3 3-55 15,15-10-55-15,-4-13-121 0,11-1-110 16,-4-1 55-16,0 3-470 0,0-1-838 0</inkml:trace>
  <inkml:trace contextRef="#ctx0" brushRef="#br0" timeOffset="17315.78">954 10731 3717 0,'4'-14'14'0,"-2"4"29"0,-2 10 33 16,5-17 9-16,-5 17 7 0,9-12 30 16,-9 12-5-16,9-13-2 0,-9 13-9 15,9-11 1-15,-9 11 0 0,15-13-10 0,-4 7-12 16,-11 6 0-16,23-13-8 0,-10 7 0 15,4 3 2-15,-17 3-3 0,35-8 0 0,-14 4 6 16,1 4-8-16,6-1-5 0,2 1 5 16,0-4-3-16,2 1 5 0,5 2-6 15,4-3 0-15,-8 2-1 0,-3-1-3 16,6 0-2-16,-4 2-2 0,5-5 9 16,-2 2 3-16,5 1-3 0,-11-3-2 0,2 4 4 15,1 0 10-15,6-2 8 0,4 3 8 16,4 1 6-16,-3 1-2 0,4-1 0 0,3 0-1 15,10 6-5-15,4-6 4 0,-3 2-9 16,10 2-53-16,-4 1-15 0,0-1-1 16,1 2 1-16,2-2-2 0,1 1 0 0,-4 3-1 15,2-3 0-15,-4-1-1 0,1 0 0 16,-4 3 2-16,0-1-1 0,-6 0-1 0,-7-3 2 16,-2 1-1-16,2 2 1 15,-3-2 0-15,3-3 1 0,2 3 0 0,8-2 1 16,1 0-2-16,-1 2 1 0,1 1-2 15,0-5-1-15,0 4-1 0,0 0-2 16,0-3-3-16,4 5 0 0,-1-2-1 0,-1 1 0 16,0 1-1-16,2 0-1 0,-1-2-9 15,-3 3-2-15,-1-3 0 0,1 3 0 0,-4-3 0 16,4 6 0-16,0-3 0 0,0 0 0 16,2 1 0-16,-2 0 0 0,0 1 0 0,0-2 0 15,2 5 0-15,-4-3 0 0,2 2 0 16,-1 0 0-16,-2 3 0 0,5 0 0 0,-2 0 0 15,-2 1 0-15,2-4 0 16,0 2 0-16,0 0 0 0,0-2 0 0,2 2 0 16,0-1 0-16,0 1 0 0,2-2 0 15,-4-2 0-15,2 7 0 0,3-5 0 16,-3 4 0-16,2-2 0 0,1-2 0 0,3 6 0 16,1-6 0-16,2 2 0 0,3 6 0 15,-3-8 0-15,5 8 0 0,-2-4 0 0,4 0 0 16,14 5 0-16,-14-6 0 0,-6 1 0 15,-1-2 0-15,5 2 0 0,-5 0 0 0,1-2 0 16,-5-1 0-16,6 1 0 0,-2 0 0 16,-3 0 0-16,1 0 0 0,-1-3 0 15,-3 3 0-15,1-1 0 0,-5-2 0 16,-1-1 0-16,2 2 0 0,-3-3 0 0,-10-6 0 16,-1 4 0-16,8 1 0 0,-8-3 0 15,-4 0 0-15,4-1 0 0,-2 1 0 0,3-1 0 16,3 0 0-16,-5 2 0 0,13-2 0 15,-3-2 0-15,-4 3 0 0,4-3 0 0,5 3 0 16,-2-4 0-16,3 2 0 0,-1-2 0 16,7 2 0-16,0 2 0 0,0-4 0 0,-2 2 0 15,5 3 0-15,-3-1 0 0,4 0 0 16,-1 0 0-16,-5 5 0 0,0-5 0 16,-5 3 0-16,-2-1 0 0,-11-4 0 15,-8 3 0-15,-1-3 0 0,-10 4 0 0,-2-2 0 16,-5-3 0-16,-4-1 0 0,-5 3 0 15,6-3 0-15,-20 0 0 0,21 0 0 0,-21 0 0 16,17 5 0-16,-17-5 0 0,15 0 0 16,-15 0 0-16,0 0 0 0,14 8 0 15,-14-8 0-15,7 13 0 0,-5-6 0 0,-2-7 0 16,0 25 0-16,-2-7 0 0,-2-1 0 16,1 6 0-16,-6 10 0 0,4-3 0 0,-2 10 0 15,-4 1 0-15,1 2 0 0,2-4 0 16,1 8 0-16,-3-3 0 0,-3 1 0 15,4-3 0-15,-1 0 0 0,1-4 0 16,-3 1 0-16,3-9 0 0,-2-2 0 0,6 0 0 16,-2-4 0-16,-5-3 0 0,8-6 0 15,-3 0 0-15,3-2 0 0,1 0 0 0,-3-5 0 16,6-8 0-16,-6 14 0 0,2-6 0 16,4-8 0-16,-13 12 0 0,13-12 0 0,-17 4 0 15,4-1 0-15,0-1 0 0,13-2 0 16,-30 0 0-16,13-2 0 0,-2 2 0 0,-1-3 0 15,-1 0 0-15,0-2 0 0,-3 3 0 16,2 0 0-16,-6-3 0 0,-2 1 0 0,2 0 0 16,-1-2 0-16,-2 4 0 15,0-3 0-15,3 3 0 0,-4-2 0 0,4 2 0 0,4 0 0 16,0 2 0-16,-1-4 0 16,1 4 0-16,-3 0 0 0,1 0 0 0,3 4 0 15,0-4 0-15,-4 2 0 0,5-2 0 16,-8 2 0-16,-2 2 0 0,-6-2 0 0,-4 0 0 15,-6-4 0-15,-1 2 0 0,5 0 0 16,-7-2 0-16,1 2 0 0,1-4 0 0,0 2 0 16,0 0 0-16,-9-3 0 0,-6 1 0 15,4-4 0-15,-2 4 0 0,0-1 0 16,-3-2 0-16,-1-1 0 0,3 1 0 16,-3-1 0-16,-2-3 0 0,1 3 0 0,1-1 0 15,1-2 0-15,-1 3 0 0,3-1 0 16,-1 1 0-16,4 1 0 0,0-4 0 0,-2 3 0 15,2 1 0-15,3-1 0 0,-3 3 0 16,6-5 0-16,6 4 0 0,0 3 0 16,2-3 0-16,-1 0 0 0,0 1 0 0,5 3 0 15,-4 0 0-15,0-2 0 0,2 3 0 16,-4 1 0-16,6-6 0 0,-6 4 0 0,4 0 0 16,-2-4 0-16,4 5 0 0,1-5 0 15,-5 0 0-15,3 1 0 0,0 1 0 0,-2-2 0 16,-2-1 0-16,0 1 0 0,-7-2 0 15,-1 1 0-15,0 0 0 0,0-1 0 16,-5 2 0-16,0-1 0 0,0 1 0 16,-5 2 0-16,-1 1 0 0,-1-1 0 0,-3-2 0 15,1 1 0-15,1-2 0 0,-1 1 0 16,-1 0 0-16,1 1 0 0,0-1 0 0,0-1 0 16,2-1 0-16,2 2 0 0,-1 1 0 15,2 1 0-15,3-1 0 0,1-2 0 0,-1 6 0 16,3-4 0-16,-2 2 0 0,-4 2 0 15,4-3 0-15,0 2 0 0,0 2 0 0,9 0 0 16,-11 2 0-16,3-2 0 0,7 0 0 16,-8 4 0-16,-2 0 0 0,5-3 0 15,-5 3 0-15,12-3 0 0,-1 2 0 16,-10-3 0-16,-1 0 0 0,11 0 0 0,-9 0 0 16,-2 0 0-16,2-3 0 0,-4-3 0 15,9-2 0-15,-5-2 0 0,1-1 0 0,3 2 0 16,0-6 0-16,-1 2 0 0,4-2 0 15,-8-2 0-15,3 4 0 0,0-6 0 0,-4 2 0 16,4 0 0-16,-6 2 0 0,2 6 0 16,-1-4 0-16,3 3 0 0,-6-1 0 0,1 2 0 15,0-1 0-15,3 1 0 0,5 3 0 16,-1-3 0-16,1 0 0 0,10 3 0 16,-1 0 0-16,-9 1 0 0,12 1 0 0,-13-1 0 15,4-3 0-15,6 2 0 0,0 2 0 16,1 1 0-16,-1 1 0 0,0 2 0 15,2-6 0-15,-1 4 0 0,-1-2 0 0,2 1 0 16,0 1 0-16,-2-2 0 0,-1 3 0 16,1-3 0-16,-8 0 0 0,-3-5 0 0,15 6 0 15,-5-4 0-15,-1 5 0 0,2-4 0 16,5 1 0-16,3-3 0 0,1 3 0 16,6-1 0-16,5 0 0 0,7 5 0 0,2-9 0 15,0 7 0-15,7-3 0 0,-2-3 0 16,1-3 0-16,8-1 0 0,0 2 0 15,5-6 0-15,7 0-54 0,7-5-179 16,12-6-59-16,12-8-426 0,11 0-37 0,-1 1-954 16,26-14-1692-16</inkml:trace>
  <inkml:trace contextRef="#ctx0" brushRef="#br0" timeOffset="18115.5">5917 9677 4815 0,'12'-8'-247'0,"-5"-3"21"0,4 0 41 0,-3 6 43 15,0-7 37-15,3 3 31 0,-4-2 28 16,3 1 32-16,-3-3 27 0,2 3 25 0,-3-1 44 16,-6 11 24-16,14-13 19 0,-11 9 31 15,-3 4 16-15,7-11 10 0,-7 11 8 16,0 0 22-16,0 0 15 0,0 0 13 15,0 0-24-15,0 0 1 0,2 45-2 16,-5-13 4-16,-3 0 7 0,-7 9-1 0,0 2-6 16,4 4-13-16,-9 11-16 0,-1-5-68 15,5 3-73-15,-5 0-4 0,0-5-6 0,0-8-3 16,3 7-3-16,-1-6-7 0,2-5-9 16,-2 2-8-16,2-5-10 0,0 0-9 0,2-10-16 15,3 0-15-15,-1-5-15 0,4-6-15 16,1 0-30-16,-2-6-179 0,5-1-11 15,3-8 10-15,-8 5 9 0,8-5 13 16,0 0 18-16,0 0 21 0,0 0 16 0,-9-25 6 16,7 15 24-16,-2 0 32 0,4-1 51 15,0 11 35-15,-6-17 36 0,6 17 27 16,-3-13 39-16,3 13 33 0,0 0 31 0,0 0 38 16,0 0 30-16,0 0 23 0,-28 34-8 15,22-17 34-15,1 5 33 0,-1-1 26 0,1-1 9 16,0 1 10-16,3-2 9 0,0-8-142 15,2 2-76-15,0-13-3 0,0 19-8 0,0-19-6 16,18 3-10-16,-18-3-13 0,43-14-14 16,-10-4-16-16,13-7-17 0,0-11-26 0,5-6-36 15,5-21-40-15,8-12-47 0,0-25-52 16,1 1-374-16,6-9-205 0,5-13 93 16,12-27-909-16,-13 30-1456 0</inkml:trace>
  <inkml:trace contextRef="#ctx0" brushRef="#br0" timeOffset="20082.53">18904 7046 815 0,'14'0'413'0,"0"0"-92"15,-14 0-24-15,27 6-69 0,-18-4-19 16,-9-2-3-16,22 4-17 0,-7-3-13 0,-15-1-19 15,32 0-13-15,-11-1-24 0,3-5-37 16,2 0-54-16,2-2-75 0,0-1-89 0,2-2-161 16,6 2-192-16,0-4 23 0,3 4-83 15,4-3 168-15</inkml:trace>
  <inkml:trace contextRef="#ctx0" brushRef="#br0" timeOffset="20281.84">20493 7018 2210 0,'10'0'119'16,"-10"0"1"-16,17 0 1 0,-17 0-3 16,0 0 10-16,0 0-8 0,0 0-14 15,22-2-11-15,-22 2-5 0,0 0-24 0,11-5-3 16,-11 5-7-16,0 0-10 0,20-2-22 16,-20 2-36-16,19 2-46 0,-19-2-32 0,14 3-61 15,2 1-97-15,-16-4-167 0,14 4-50 16,-3-2-9-16,5 2 51 0,-2 0 306 15</inkml:trace>
  <inkml:trace contextRef="#ctx0" brushRef="#br0" timeOffset="20765.53">22307 7149 1469 0,'0'0'-41'0,"-2"-18"5"15,2 18 7-15,-4-15 1 0,-1 7 21 16,5 8 4-16,-6-17-1 16,3 12 29-16,3 5 21 0,-12-19 6 0,8 15 24 15,4 4 11-15,-11-17 9 0,1 9-6 16,3 2 3-16,0-2-7 0,-2 0-6 0,9 8-7 15,-12-9-8-15,4 2-4 0,8 7-3 16,-12-12-4-16,5 7-9 0,7 5-11 16,-11-10 0-16,11 10-4 0,-7-9-1 0,7 9-3 15,-12-12-12-15,7 7-6 0,5 5-12 16,-13-12-20-16,6 5-13 0,-7 1-22 0,3-1-24 16,-2-1-49-16,-4-1-41 0,-4-4-100 15,3 1-156-15,-3 2 57 0,4-2 98 16</inkml:trace>
  <inkml:trace contextRef="#ctx0" brushRef="#br0" timeOffset="20964.98">21815 6754 1202 0,'0'0'-13'15,"-16"0"16"-15,16 0-15 0,0 0 6 0,0 0 9 16,0 0-5-16,-16-9-28 0,16 9-18 16,-7-8-47-16,7 8-24 15,-11-9-39-15,11 9-71 0,-12-12 60 0</inkml:trace>
  <inkml:trace contextRef="#ctx0" brushRef="#br0" timeOffset="22132.63">21472 6573 698 0,'-9'-5'39'0,"9"5"26"0,0 0 5 0,-11-4 40 15,11 4 13-15,0 0-5 0,-12-5 13 16,12 5 1-16,0 0 0 0,0 0 3 0,0 0-2 16,0 0-17-16,-7-8 0 0,7 8-3 15,0 0-6-15,0 0-10 0,0 0-8 16,0 0-8-16,0 0 2 0,0 0-11 0,0 0 0 16,0 0-6-16,0 0-3 0,0 0-4 15,0 0 5-15,0 0-6 0,39 12-6 0,-39-12-2 16,16 5-15-16,-16-5-2 15,16 4 1-15,-4 0-12 0,-1 1 1 0,0 1 1 16,2-4-6-16,0 3 1 0,3-3-4 16,0 4 1-16,0-4-5 0,2 1 2 15,-1 5-4-15,1-6 0 0,-1 2 1 0,3 3-3 16,-4-5 2-16,-1 0-5 0,2 1 1 16,-2 1-5-16,2 0 0 0,0 0-1 15,-1 1 3-15,3 1 3 0,1 0-6 0,-1-3 2 16,2 1-1-16,-1 4 3 0,-2-4-2 15,3 1-2-15,-7-1 2 0,9 0 3 0,-4 0-8 16,-3-3 4-16,0 5-1 16,0-4 2-16,2-2-1 0,-2 5 1 15,3-3-1-15,0 0-1 0,-1 2-1 0,2-2-1 16,-2 2-3-16,4-4-4 0,-2 1 2 16,1 5-4-16,0-4 5 0,0 0-3 0,-3 4 2 15,3-1 5-15,0-1 0 0,-4 1-5 16,-2-1-2-16,1 0 2 0,-2-1 5 15,2 0-6-15,2 0 4 0,-7 1 2 0,4 2 2 16,-15-6-2-16,28 5-2 0,-17-3 4 16,7 0-6-16,-6 2 1 0,5-2 6 0,-2 0-4 15,0-1 4-15,2 3 0 0,0-4-2 16,0 2 2-16,-2 2-2 0,1-3 0 16,2-1 4-16,-2 3-2 0,-16-3 3 15,34 0-2-15,-19 0 5 0,3 0-9 16,2 3-1-16,-8-3 1 0,6 2 0 0,1-2 3 15,-7 4 2-15,6-4-2 0,-2 1 1 16,3 2-4-16,1 1 4 0,1-3 1 0,-2 1-2 16,-1 0-3-16,5 2 0 0,-5-3 1 15,0 3-1-15,-3 0 0 0,3 0-2 16,1 2-1-16,-2-5-5 0,2 7 1 0,0-7-2 16,-3 6 5-16,5-2 1 0,-4-1 1 15,2 1 1-15,-2 1-5 0,3-2 4 16,-1 1 5-16,-1 1-4 0,3 0 3 0,-1-5 2 15,-1 2-2-15,-1 2 0 16,3-3 3-16,-1 1 2 0,1-3 1 0,-4 3 0 16,-17-3 1-16,35 0-1 0,-16 0 1 15,3 1 2-15,-22-1-6 0,43 0 1 0,-24 4 5 16,0-4 3-16,-19 0 3 0,36 2 0 16,-22-2 8-16,-14 0 1 0,27-2-2 15,-27 2 5-15,21 2 4 0,-21-2 4 0,0 0-7 16,32 0 5-16,-32 0-3 0,22 0-5 15,-22 0 0-15,0 0 1 0,26 0 2 16,-26 0-5-16,0 0 1 0,30 0-4 16,-30 0 6-16,21 2-13 0,-10-2 4 15,-11 0-6-15,0 0 2 0,28 4 0 0,-28-4-2 16,17 1-2-16,-17-1-2 0,16 0-1 16,-16 0-3-16,20 4 2 0,-20-4-7 0,15 4-1 15,-6 0-4-15,-9-4 4 0,23 7-2 16,-12-3 3-16,-2 1-6 0,5 2 4 15,0-2-3-15,0-1 0 0,-1 1 4 0,7 3-3 16,-3-1 1-16,-2-1 5 0,3 0-2 16,-4-5 5-16,6 7-11 0,-6-4 4 0,0 1-7 15,2-1-14-15,-3 0-15 0,0 1-19 16,2 1-30-16,-15-6-27 0,24 8-40 16,-11-7-53-16,1 5-94 0,-14-6-123 15,26 2-38-15,-10 2-81 0,-2-4 177 16</inkml:trace>
  <inkml:trace contextRef="#ctx0" brushRef="#br0" timeOffset="23931.75">23441 3667 1606 0,'0'-14'-19'0,"0"-1"35"0,-2-1 21 15,0 2 18-15,-1-1 62 0,-3-5 19 16,1 4 28-16,-1-5 37 0,2-1 6 0,-3 1-20 16,-1 2-2-16,0 2-6 0,4 4-1 15,-3 1-31-15,7 12-8 0,-9-25-10 16,6 14-8-16,3 11-4 0,-12-21-11 0,12 21-5 15,-13-9-16-15,13 9-8 0,-17-6 0 16,17 6 5-16,-26 0 10 0,26 0-6 0,-36 13-3 16,12 4-1-16,-4 4 12 0,3 5 6 15,-1 4 0-15,-6 13-6 0,0 4 2 16,0 0 0-16,8 11 2 0,-6 4 6 16,2 1-14-16,1 1 9 0,5 6 6 0,2-7 3 15,-3-3 3-15,3 4 11 0,1-4-4 16,0-3 5-16,0 2-8 0,0-6 0 15,3 0-3-15,-1-7-2 0,-1-9-10 0,0 5-9 16,1-1-5-16,-3-3-10 0,-1-3-6 16,4-3-7-16,0 0-8 0,0-7-9 15,2-5-22-15,0 1-17 0,2-7-26 0,0-2-24 16,2-10-40-16,11-2-53 0,-27-6-64 16,13-9-47-16,-2-2-50 0,9-10-43 0,0-5-37 15,-2-8-14-15,0-1 27 0,8 2 35 16,1-1 1-16,1 3 9 0,9-10 33 15,1 3 51-15,-3 3 57 0,7 4 43 16,-2-7 55-16,4 9 50 0,-2 1 54 16,2-1 42-16,-1 8 24 0,2 0 8 0,-2 2 11 15,-1 6 15-15,4 1 7 0,0 0 0 16,2 8-5-16,0 0-14 0,4-1-6 0,-2 3-18 16,3 1-14-16,-5 5 2 0,6-4-15 15,3 6-20-15,0-2-31 0,2-4-53 16,5 1-71-16,2-3-88 0,4-1-82 0,-2-2-239 15,2 2-32-15,14-4 36 0,-3-1-109 16,-2 5-26-16</inkml:trace>
  <inkml:trace contextRef="#ctx0" brushRef="#br0" timeOffset="24098.38">23734 3831 2495 0,'15'-6'114'0,"-15"6"14"0,0 0 12 15,0 0 10-15,0 0 4 0,0 0-21 0,0 0-8 16,0 0-13-16,30 6-17 0,-30-6 0 15,22 9-19-15,-9-5-21 0,4 1-26 0,0-1-30 16,-4 2-48-16,0-5-38 0,3 5-41 16,-7 0-36-16,0-2-37 0,-9-4-91 15,15 9-99-15,-15-9-96 0,11 9-93 0,-5-5 88 16</inkml:trace>
  <inkml:trace contextRef="#ctx0" brushRef="#br0" timeOffset="24314.99">23893 4020 2209 0,'-13'12'121'0,"-2"0"26"15,8 1 19-15,-10-1 13 0,4 9 6 0,-6-1 14 16,-4 2-5-16,3 6-15 0,-3 1 17 16,2 4 23-16,3-2 0 0,-1 0 3 0,4 0 3 15,2-9 3-15,2 6-7 0,1-3-11 16,4-7-6-16,3 2-36 0,-3-2-9 16,4-4-25-16,2-14-6 0,0 29-14 0,0-29-7 15,10 20-18-15,-3-12-33 0,5 0-35 16,-1-5-42-16,8-3-58 0,-1-3-76 0,3-1-59 15,3-8-58-15,6-3-94 0,6-7-121 16,3-10-153-16,6 0 51 0,-4-3-420 16,0-1-629-16</inkml:trace>
  <inkml:trace contextRef="#ctx0" brushRef="#br0" timeOffset="24448.36">24304 4015 3494 0,'5'-10'46'0,"-5"10"28"15,0 0 12-15,14-9 16 0,-14 9-2 0,0 0-10 16,16-8-13-16,-16 8-11 0,0 0-14 15,25 0-26-15,-25 0-43 0,22 6-51 16,-22-6-71-16,23 3-76 0,-14-3-119 0,-9 0-212 16,11 8 14-16,-11-8-107 15,16 6-55-15</inkml:trace>
  <inkml:trace contextRef="#ctx0" brushRef="#br0" timeOffset="24648.22">24409 4232 2546 0,'-12'19'127'0,"1"-4"29"0,2 3 17 15,-1-5 10-15,3 6-21 0,-6 2 0 16,7-2 1-16,-3 3-5 0,0-3-16 0,1 2-8 16,0 1-11-16,-1-5-13 0,6-1-13 15,-1 0-7-15,4-16-11 0,-8 20-31 0,8-20-15 16,-4 16-34-16,4-11-40 16,0-5-63-16,0 0-70 0,0 0-68 0,0 0-65 15,0 0-165-15,32-15-68 0,-11-2 29 16,3-5-113-16,5-1-17 0</inkml:trace>
  <inkml:trace contextRef="#ctx0" brushRef="#br0" timeOffset="25047.91">24767 4101 2094 0,'0'0'-10'16,"13"-8"1"-16,-13 8 4 0,15-6 9 0,-15 6-4 15,17-7 13-15,-8 7-4 0,-9 0 8 16,21-2 8-16,-21 2 1 0,22 0 10 15,-8-4 0-15,-14 4 1 0,24 0-2 16,-24 0-10-16,20 4-3 0,-4-2 1 16,-4-2-5-16,2 7-1 0,-1-4-9 0,-2 4-8 15,4 4-16-15,-4 3-6 0,-1-4 5 16,5 7-8-16,-8-2 5 0,-2 2-2 0,5 6 9 16,-4 2 17-16,-4-1 6 0,0 11 26 15,-2-7 25-15,-2 6 26 0,-4-2 21 16,-4 14 19-16,5-6 21 0,-4 1 18 0,-6 6 16 15,2-7-26-15,0-3 11 0,-5 3 16 16,0-5 4-16,5 1 5 0,-5-7-11 0,0 0 3 16,3-6-10-16,0-3-3 15,2-2-15-15,5-6-9 0,-1 0-13 0,-2-5-13 16,11-7-16-16,-19 9-11 0,19-9-21 16,-17 6-19-16,17-6-33 0,0 0-39 15,-29-12-42-15,17 7-53 0,1-7-71 0,-1 2-75 16,8-2-73-16,1-1-148 0,1-2-89 15,4 0 50-15,1-6-372 0,8 0-370 0</inkml:trace>
  <inkml:trace contextRef="#ctx0" brushRef="#br0" timeOffset="25399.07">25297 4415 2722 0,'8'7'-55'15,"-8"-7"29"-15,11 14 32 0,-2-4 10 0,-2 1 2 16,-4-2 2-16,5 5-6 0,-5-1 7 16,1-4 0-16,-4-9-3 0,4 20-1 0,-4-8 0 15,0-12-1-15,1 13 0 0,-1-13 5 16,0 15 2-16,0-15 6 0,0 0-4 16,0 0-7-16,0 11 2 0,0-11 1 0,0 0-6 15,0 0 8-15,0 0 0 16,0 0 2-16,0 0-4 0,0 0 7 0,0 0-9 15,0 0 7-15,27-26 2 0,-27 26 9 16,19-4-10-16,-8-1 18 0,2 1 4 0,2 2 7 16,2 0-3-16,0 0-1 0,-2 2-5 15,-15 0-4-15,34-3-6 0,-18 0-1 16,1 3-7-16,-17 0-2 0,29 0-21 0,-17-1-27 16,4 1-36-16,-16 0-54 0,16-6-61 15,-16 6-88-15,16-7-143 0,-16 7-101 16,5-10-104-16,-5 10 23 0</inkml:trace>
  <inkml:trace contextRef="#ctx0" brushRef="#br0" timeOffset="25648.09">25483 4521 2177 0,'-18'11'89'16,"0"-4"32"-16,7 7 25 0,-1-1 18 16,-6 4 2-16,3 1 7 0,-2 3 10 15,0 1-35-15,-3 3 12 0,3 7 4 0,2-2-1 16,-4-1 9-16,5 4 4 0,-4-1 6 15,7 1 2-15,-4 1 3 0,6-11-3 0,-5 1-7 16,7 2-16-16,0-5-12 0,-1-6-16 16,5-2-23-16,1 1-8 0,2-14-12 15,2 21-9-15,-2-21-20 0,9 15-31 0,-9-15-43 16,21 0-57-16,-21 0-67 16,35-11-65-16,-7-2-80 0,4-4-92 0,-2-9-116 15,9-4-105-15,1 0 54 0,1-4-390 16,-3-2-438-16</inkml:trace>
  <inkml:trace contextRef="#ctx0" brushRef="#br0" timeOffset="26132.36">25862 4583 2809 0,'0'0'-5'0,"0"0"43"16,0 0 37-16,11 22 23 0,-11-22 12 16,-4 24 4-16,4-24-1 0,-9 28-15 0,4-11 3 15,-3 4-9-15,0-1-14 0,3 1-1 16,-1-8-15-16,3 4-7 0,-2-3-5 0,5-14-1 15,-3 22-12-15,3-22 5 16,-2 13-13-16,2-13-11 0,0 0-9 0,0 0-28 16,24 2-26-16,-24-2-22 0,38-15-22 15,-16 7-12-15,5-1-6 0,-4-4-15 16,0 0 7-16,2 3 1 0,-2-1 15 0,-5 4 0 16,4 1 11-16,-8 3 3 0,-1-1 14 15,2 4 20-15,-15 0 15 0,22 4 21 16,-14 2 19-16,-8-6 11 0,9 12 16 0,-5-3 14 15,-4-9 4-15,0 23 5 0,-2-14 0 16,2-9-1-16,-5 21 14 0,3-12-1 16,2-9-14-16,-2 19 2 0,2-19 6 15,0 0 11-15,0 17 2 0,0-17-13 0,0 0-6 16,0 0-6-16,0 0-8 0,30 0-5 16,-30 0-4-16,30-15-13 0,-12 5-3 15,3-1-3-15,-1 0 1 0,5 0-2 0,-4 2 2 16,0 1-7-16,-7 2 2 0,2 4 0 15,-16 2-6-15,20 0 4 0,-20 0 14 0,15 9 3 16,-7-1-2-16,-8-8 4 0,3 21-4 16,-5-12 0-16,1 8-3 0,-3 0-5 15,-3 1 4-15,0 2-3 0,2-6-18 0,-1 4-31 16,3-5-66-16,-3-4-84 16,6-9-125-16,-2 13-232 0,2-13 15 0,0 0-130 15,0 0-100-15</inkml:trace>
  <inkml:trace contextRef="#ctx0" brushRef="#br0" timeOffset="26298.27">26790 4808 2621 0,'0'0'88'0,"0"0"18"16,0 0 17-16,0 0 2 0,-24 31-16 16,14-17-17-16,-3 0-17 0,2 2-7 0,0 2-5 15,-3-4-10-15,2 3-24 16,2-3-38-16,-1-1-70 0,3 1-71 0,3-9-143 15,5-5-216-15,0 0 26 0,0 0-82 16,0 0 130-16</inkml:trace>
  <inkml:trace contextRef="#ctx0" brushRef="#br0" timeOffset="26431.41">26884 4686 2175 0,'5'-13'78'16,"1"-3"5"-16,-3 5-6 0,-1 4-4 15,-2 7-13-15,7-10-5 0,-7 10-36 16,0 0-31-16,0 0-56 0,14-4-57 0,-14 4-110 15,0 0-221-15,0 0-34 0,23 14 148 16,-14-7 105-16</inkml:trace>
  <inkml:trace contextRef="#ctx0" brushRef="#br0" timeOffset="26815.91">27184 4708 1583 0,'0'0'163'0,"0"0"25"0,0 0-8 16,0 0-5-16,0 0 12 0,-64 30 2 15,45-11-7-15,-4 5 4 0,-1-1 4 16,2 5-43-16,-2 3 1 0,3-6-10 0,4 3 5 16,2-5-43-16,0-3-5 0,5-1 0 15,1-4-5-15,4-6-4 0,5-9-5 0,0 0-7 16,0 0-13-16,0 0-23 16,0 0-15-16,0 0-22 0,52-16-8 0,-23-5-18 15,3-5-13-15,-1-4-15 0,8-6-5 16,-1-3 3-16,1 5 2 0,-3-2 7 15,0 0-2-15,-1 1 8 0,-7 7 2 0,1 2 12 16,-8 7 12-16,-3 0-2 0,-4 10 3 16,-4 0 6-16,1 6 15 0,-11 3 4 0,0 0 9 15,18 14 18-15,-15-5 14 0,-3 8 14 16,-3 7 4-16,-6 5-1 0,-2 8 19 16,-3 6-4-16,-5-2-5 0,-2 8 1 0,-6 2-16 15,6-6 3-15,1-6-16 0,-2-3 3 16,4-4-24-16,0-2-30 0,6-6-56 15,4-7-42-15,2-4-74 0,2-5-80 16,4-8-87-16,0 0-205 0,0 0 1 16,30 1 11-16,-5-10-123 0,7-6-89 0</inkml:trace>
  <inkml:trace contextRef="#ctx0" brushRef="#br0" timeOffset="27181.26">27872 4603 2447 0,'0'-9'38'15,"0"9"32"-15,5-14 6 0,-5 14-2 16,9-7-2-16,-9 7-16 0,16-6-4 0,-16 6-6 16,17 0-4-16,-17 0-7 15,22 6-6-15,-22-6 1 0,23 6-1 0,-14-5-6 16,-9-1 1-16,23 7-3 0,-16-2-5 16,-7-5-3-16,19 9 4 0,-12-1 6 15,2-1 7-15,0 6 2 0,-6-3 8 0,3 7 18 16,-3 0 11-16,1 3 7 0,-2 2 12 15,-2-1 9-15,-2 7 11 0,-4-3 24 16,-1 3-4-16,2 2 13 0,-5-2 9 0,-1 0 6 16,2-2 2-16,-5 1 3 0,0-5-3 15,-2 1-3-15,0-3-14 0,-2-3-15 0,2-2-15 16,1-2-22-16,0 1-11 16,-2-7-2-16,2 2-12 0,0-3-15 0,0 0-26 15,0-5-28-15,-2-1-53 0,17 0-55 16,-30-1-73-16,9-5-108 0,0 0-114 15,-7 3-223-15,-2-3 45 0,-2 4 59 0,-7-3-343 16,-4 1-350-16</inkml:trace>
  <inkml:trace contextRef="#ctx0" brushRef="#br0" timeOffset="27932.66">21514 7338 2520 0,'-14'7'-82'16,"14"-7"8"-16,-12 1 26 0,12-1 23 15,0 0 23-15,0 0-4 0,-18 4 9 16,18-4 14-16,0 0-4 0,-16 0 4 16,16 0 7-16,-17 4 14 0,17-4 5 0,-17 4 12 15,17-4 4-15,-17 1-2 0,17-1-5 16,-17 6 0-16,17-6-4 0,-16 2-4 0,16-2-7 16,-20 0-6-16,20 0-12 0,0 0-24 15,-21-4-22-15,21 4-26 0,-18-5-40 16,18 5-20-16,-14-12-24 0,4 7-12 0,-1-1-40 15,-3-1-44-15,5-3-90 0,-4 3-99 16,0-1 303-16</inkml:trace>
  <inkml:trace contextRef="#ctx0" brushRef="#br0" timeOffset="28198.12">20979 7164 1432 0,'0'0'-11'0,"-13"-7"13"0,13 7-1 16,0 0 18-16,-11-8 1 0,11 8 24 16,0 0 0-16,-8-9 11 0,8 9-1 15,0 0-8-15,0 0 8 0,0 0-5 0,-5-9-8 16,5 9-1-16,0 0-13 16,0 0-2-16,0 0 2 0,-4-13-3 0,4 13-5 15,0 0 2-15,0-15-8 0,0 15-6 16,-2-10-2-16,2 10-6 0,-1-13-7 0,1 13-13 15,-2-13-13-15,2 13-37 0,-7-13-43 16,4 4-85-16,-3 1-97 0,6 8-176 16,-11-21 236-16,8 14 29 0</inkml:trace>
  <inkml:trace contextRef="#ctx0" brushRef="#br0" timeOffset="28399.46">20989 6894 854 0,'18'4'31'15,"0"-2"-13"-15,-2 0 4 0,1 0-6 16,-2-2-2-16,0 3 8 0,2-1-19 0,2 0-19 16,-3 2-2-16,2-2-32 0,-4-2-24 15,7 4-43-15,-4-3-74 0,3 2 14 0,1-3 62 16</inkml:trace>
  <inkml:trace contextRef="#ctx0" brushRef="#br0" timeOffset="28582.41">22358 7296 766 0,'12'5'45'15,"-2"-3"-7"-15,-10-2 11 0,18 0-12 0,-18 0-13 16,0 0-28-16,21 0-41 0,-21 0-75 16,21-3-210-16,-8-1 171 0,6 2 55 0</inkml:trace>
  <inkml:trace contextRef="#ctx0" brushRef="#br0" timeOffset="29198.15">23365 7560 150 0,'11'6'95'16,"1"-5"-16"-16,4 3 3 0,-16-4 0 0,23 4-5 15,-11 0 7-15,-12-4-30 16,21 1 25-16,-4 2-30 0,2-3 21 0,-19 0-30 16,30-3-6-16,-30 3 0 0,39-5-9 15,-18 3-3-15,0-5 9 0,1 1-19 0,-2 2 8 16,1-1 1-16,-2-1-10 0,5 0 4 16,-5-1 2-16,5 5-11 0,-7-3 5 15,8 2 15-15,-7 2-3 0,5-3-17 0,-2 2 11 16,0 2-7-16,0 0 0 0,0-4-10 15,2 2 16-15,1 2-6 0,-2-2 1 0,1-1-9 16,2 1-1-16,-2-2-12 0,-2 4 22 16,9-5 2-16,-7 1-9 15,2 2-5-15,-2 2 4 0,2-2 0 0,-1 2 1 16,1 0-8-16,-1 2 11 0,2-2-10 16,2 2 10-16,-1 7-11 0,-1-7 8 0,4 5 3 15,-5-3-7-15,3 2 0 0,2 2 8 16,-5-1-4-16,4-1-11 0,-1 1 11 15,-6-1 3-15,1-1-4 0,-1-3-6 0,-1 0 13 16,-21-2-10-16,34 7-3 0,-17-7-4 16,-17 0 5-16,28 6 4 0,-13-4-1 0,-15-2 5 15,30 4 0-15,-17 0-4 0,0 1-7 16,0-1 1-16,1 0-10 0,-2 1 0 16,-4 1-12-16,-8-6 17 0,19 7 3 0,-19-7 2 15,15 2 15-15,-15-2-18 16,0 0 8-16,0 0-7 0,0 0 3 0,0 0-5 15,0 0 2-15,0 0-14 0,0 0-20 16,-21-33-15-16,8 25-63 0,0 0-117 16,-4-1-150-16,0 2 231 0,0-1 52 0</inkml:trace>
  <inkml:trace contextRef="#ctx0" brushRef="#br0" timeOffset="29497.71">24443 7435 547 0,'-19'-4'33'0,"0"0"-10"0,0 0 5 15,0 2-20-15,7-3 9 0,-6 1-13 16,-2 2 0-16,-1-4 3 0,4 2 0 0,1-1 0 16,0 3 11-16,0-4-5 0,-3 5-1 15,4-5 3-15,-4 0 15 0,3 2-1 0,-3-3-23 16,-4-2 22-16,-2 5-13 0,2-5-4 16,-4 5-1-16,1-4 3 0,-1 1-2 15,1 1-9-15,3-1-2 0,-2-1-6 0,6 3 13 16,-2 1-8-16,1-1 6 0,-3 1-3 15,2 0-2-15,-1-2 7 0,1 0-9 16,0 3 15-16,-7-3-2 0,5-1-11 16,-6-1 3-16,-1 3-5 0,6-1-1 15,-4-1-21-15,-1 3-12 0,-2-6 0 0,4 3-14 16,-3 3 1-16,2-2-3 0,2-1-7 16,-12 0-10-16,14 0 13 0</inkml:trace>
  <inkml:trace contextRef="#ctx0" brushRef="#br0" timeOffset="29647.8">23190 7138 422 0,'-26'-3'-5'16,"5"-1"-1"-16,1 0 4 0,2-2-3 15,-2 6 12-15,5-3-1 0,-1 1-17 0,-7 2 1 16,5-4 5-16,-1 4 5 0,-1 0 0 16,1 0-8-16,-3-2 3 0,3 2 10 0,-3 0 8 15,0 0-15-15,1-2 7 0,0 2-5 16,-4 0-16-16,5 0 1 16,-2-4 5-16,-1 4 12 0,-1 0 6 0,3 0 2 15,-2 0-18-15,3 4-25 0,0-4-49 16,-1-4-94-16,0 4 148 0,4 0 10 0</inkml:trace>
  <inkml:trace contextRef="#ctx0" brushRef="#br0" timeOffset="30431.66">22678 8717 214 0,'0'0'141'0,"0"0"-26"0,0 0-20 15,0 0 4-15,0 0-33 0,0 0 15 16,0 0-23-16,0 0-1 0,0 0-1 0,0 0-14 16,0 0 4-16,6 13-13 0,-6-13-7 15,0 0-18-15,7 8-5 0,-7-8-6 0,0 0-29 16,13 13-26-16,-13-13-19 0,12 7-21 15,-5-5-19-15,2 4-50 0,-9-6-35 16,18 7 69-16</inkml:trace>
  <inkml:trace contextRef="#ctx0" brushRef="#br0" timeOffset="30932.47">22269 8966 800 0,'0'0'110'0,"0"0"-16"0,0 0-31 16,0 0 10-16,0 0-13 0,0 0-22 0,-26-4 13 16,26 4 1-16,-7-5-44 0,7 5 8 15,-8-12-13-15,8 12-25 0,0 0-18 16,-3-10-23-16,3 10-20 0,-4-14-86 0,4 14-128 15,-3-21-295-15,3 8 556 0,-2 0 13 16</inkml:trace>
  <inkml:trace contextRef="#ctx0" brushRef="#br0" timeOffset="31181.46">22250 8531 606 0,'0'0'119'15,"0"0"-18"-15,0 0-24 0,8-9 8 0,-8 9-4 16,0 0-21-16,0 0-7 0,9-6-24 16,-9 6 8-16,0 0-3 0,0 0-7 0,10-5-7 15,-10 5 19-15,0 0-4 0,0 0-6 16,0 0-13-16,0 0 20 16,0 0-9-16,0 0-3 0,19 13-1 0,-19-13-4 15,11 5 16-15,-11-5-18 0,11 6 3 16,-11-6-12-16,22 7 7 0,-10-4-21 0,-12-3-31 15,25 1-52-15,-25-1-119 0,21-4-205 16,-9 0-107-16,3 3 381 0,0-1 50 0</inkml:trace>
  <inkml:trace contextRef="#ctx0" brushRef="#br0" timeOffset="32748.1">22609 7879 550 0,'0'0'56'0,"0"0"-10"0,0 0-6 16,0 0-7-16,0 0-8 16,0 0 0-16,0 0-7 0,0 0 9 0,0 0 2 15,0 0 5-15,0 0 2 0,0 0 2 16,0 0 12-16,0 0-1 0,0 0 5 0,0 0-5 16,0 0-17-16,0 0-8 0,26 22 4 15,-26-22 0-15,5 6-1 0,-5-6-4 16,12 7-1-16,-12-7-8 0,13 8-2 0,-13-8 8 15,13 9-3-15,-5-3-6 0,-8-6 0 16,15 9 4-16,-8-3-7 0,-7-6 1 0,12 11-2 16,-7-7 6-16,-5-4-16 0,16 9 7 15,-11-3 4-15,-5-6 0 0,13 13-13 16,-8-8 24-16,2 3-18 0,-7-8-1 16,18 13 15-16,-11-6-10 0,3 0-10 15,1-2-1-15,2 4-1 0,-1-1 30 0,-3-1-8 16,5-1 23-16,-2-2 15 0,-3 3-6 15,5-1-5-15,-1 0 12 0,-3-1-5 0,-10-5-8 16,18 6-3-16,-11-1-22 0,-7-5 9 16,16 8-7-16,-16-8-3 0,14 8 5 15,-7-5-1-15,-7-3-3 0,18 7-13 0,-8-3 18 16,2 2-17-16,-1 0 5 0,-11-6 1 16,25 5 7-16,-14-1-19 0,1 2 13 0,0-5-2 15,-12-1-4-15,21 8-5 0,-10-4 11 16,-11-4-6-16,19 8-5 0,-10-7 0 15,-9-1 4-15,17 8-5 0,-5-4 8 16,-12-4-1-16,12 3-2 0,-12-3 1 16,18 8-5-16,-9-5 10 0,-9-3-18 0,19 8 3 15,-8-6 3-15,-2 2 2 0,-9-4-10 16,21 7 6-16,-12-5 10 0,-9-2-4 0,23 5-7 16,-16-2-1-16,-7-3 13 0,19 7-11 15,-12-5 6-15,-7-2 0 0,21 5 1 16,-21-5-4-16,18 4 9 0,-9-2-8 0,-9-2 0 15,21 2 5-15,-5-2-4 0,-16 0-5 16,26 3 12-16,-11 0-11 0,0-3 6 16,-15 0 1-16,30 1-3 0,-13 3-9 0,-2-4 10 15,1 2 2-15,-16-2-2 0,30 0-2 16,-12 0 7-16,-18 0-7 0,24 0 1 16,-11 0 3-16,-13 0 3 0,25 0-10 15,-25 0 6-15,26-2-6 0,-13-2 0 0,-13 4-2 16,23-1 1-16,-11-2-5 0,-12 3 1 15,25-3-8-15,-12 3 18 0,-13 0-4 0,26-2 1 16,-9 2-3-16,-17 0 4 0,28 0-1 16,-11 0-2-16,-2 0 10 0,2 0-16 15,2 2 7-15,-2-2-3 0,-1 0-1 0,5 3-10 16,-2 0-1-16,3-2 6 16,-3-1 1-16,1 4 3 0,1-2-2 0,0 0-6 15,-3 2-1-15,2-4 20 0,-4 1-8 16,3 2-7-16,-2-3 10 0,0 3 2 0,0-3-2 15,-1 0 1-15,-16 0 4 0,30 2 8 16,-14-2-3-16,-16 0 0 0,28-2-6 16,-12 2-3-16,-16 0 5 0,29 2-8 0,-14-2 9 15,-2 0-8-15,-13 0 14 0,28 4-11 16,-19-4 6-16,-9 0-5 0,25 0-2 16,-25 0 3-16,21 0-3 0,-21 0-1 0,20 0 3 15,-20 0 0-15,22 0-4 0,-11 0-2 16,5 1 18-16,-16-1-4 0,23 3-5 15,-11 0 4-15,2-1-9 0,-14-2 2 16,27 4 3-16,-11 0 0 0,-2 1 2 0,2-3-3 16,-4 2 0-16,6-3-2 0,-6 2 0 15,8 1-2-15,-1-3 0 0,-5 5-6 16,4-4 9-16,-6-1-6 0,3 2 6 0,0 1 1 16,-2 1-4-16,3-3 4 0,-4 1 4 15,4-1 3-15,-4 0-7 0,2 4-10 0,1-4 10 16,0 0-4-16,0 2 6 0,-15-4-4 15,30 1 0-15,-15-1 1 0,0 4-8 16,0-2 1-16,3-2-2 0,1 0 6 0,1 2 3 16,-2-2-4-16,5 4-1 15,-2-4 5-15,6 1-4 0,-5-1 1 0,9 4 5 16,-7-2-5-16,2-2-3 0,6 6 10 16,-5-5-7-16,-2 3 0 0,0 0-3 0,-1-2-6 15,-1 2 9-15,3-3-6 0,-6 1 4 16,3 2 10-16,-2 2 4 0,3-5-15 15,-3 3-1-15,7 2-1 0,-4-4 5 0,-4 2-4 16,7 1 4-16,-3-1 5 0,3 2-9 16,3-3 12-16,-4 1-6 0,2 3-8 0,1-4 13 15,1 2-8-15,0 0-1 0,0-2 4 16,-1 2-2-16,1 1 6 0,-2-4-10 16,0 3 4-16,2-3 8 0,-5 4-7 15,-1-4-1-15,-1 2 7 0,1-4-7 16,-1 1-7-16,-1 1 7 0,-2 2 3 0,1-2-6 15,-2-1 7-15,-2-1-10 0,2 4 3 16,-5-1-2-16,2-2 5 0,0-1-1 0,-16 0-5 16,21 4 12-16,-21-4-10 0,23 2-5 15,-23-2-18-15,13 2-17 0,-13-2-11 16,13 4-30-16,-13-4-32 0,0 0-78 0,0 0-100 16,0 0-139-16,0 0 189 0,0 0 21 15</inkml:trace>
  <inkml:trace contextRef="#ctx0" brushRef="#br0" timeOffset="33214.06">24375 8310 980 0,'0'0'74'0,"-4"-11"-6"0,4 11 2 16,0 0 15-16,0-13-5 16,0 13 6-16,0 0 11 0,0 0 1 0,6-13 4 15,-6 13-9-15,9-8-14 0,-9 8-17 16,17-6 1-16,-7 5-16 0,-10 1-7 15,32-4 4-15,-12 2-20 0,1 4-15 0,3-2-16 16,3-2-40-16,4 8-31 0,3-6-49 16,0 0-123-16,3 1-162 0,-3-1-41 0,1 6 219 15,2-4 32-15</inkml:trace>
  <inkml:trace contextRef="#ctx0" brushRef="#br0" timeOffset="34014.62">25180 8352 1024 0,'0'0'130'0,"0"0"-18"0,0 0 13 0,0 0-2 16,0 0-8-16,0 0-18 0,0 0-8 15,0 0-8-15,23-10-20 0,-23 10-3 16,12-4-8-16,-12 4-8 0,13-3-7 0,-13 3-5 16,15-4-17-16,-15 4-4 0,17 0-2 15,-17 0-14-15,0 0 10 0,26 0 3 0,-26 0 2 16,21 4-6-16,-21-4 0 0,20 1-2 15,-20-1 7-15,25 6-5 0,-16-6 6 16,6 2-2-16,-2-1-4 0,1 6-3 0,-2-6 5 16,-12-1-7-16,29 9 1 15,-16-5 2-15,2 0-2 0,0 0 1 0,0 3 1 16,-2-1 9-16,6 1-8 0,-6 1 1 16,4-3 4-16,2 3-12 0,-3-1 3 0,5 1 0 15,-5 0-10-15,4-3-2 0,-1 3-9 16,-1-1 11-16,3 1-8 0,0-1 11 15,-3-1-7-15,3 2 7 0,3-2 6 0,-4 1 2 16,1-4 1-16,0 3-7 0,1-1 2 16,-3 3 5-16,2-2-1 0,-1-5-5 0,1 5 10 15,-2-3-2-15,1 4-1 0,-1-2-8 16,4-1 5-16,-5 1 1 0,3-1 8 16,-4 0-10-16,0 2 10 0,2 1-9 15,-3-1 3-15,3-2 0 0,0 5 1 16,-8-5-1-16,6 3-9 0,-2 1 18 0,0 1-19 15,0-5 13-15,2 1 2 0,0 1 1 16,-1 0-12-16,2 3 7 0,1-4 2 0,3 5-7 16,2-1 9-16,1 3-10 0,1-3 9 15,1 0-12-15,-4 4 9 0,7 1-9 16,2 0 11-16,0 3-3 0,0-3-7 0,1 3 2 16,-2-3 5-16,5 1 3 0,-3 1-1 15,1-2-2-15,2-2 0 0,-3-1-7 0,5 2 10 16,-5-2-5-16,7-1-1 0,-6-1 18 15,1 2-5-15,1-2 6 0,-10-1 11 16,2 1 2-16,-3-5 9 0,-3 4 4 16,-7-2 9-16,4-1 10 0,-6-4 17 15,2 2 7-15,-15-3 4 0,19 5 5 0,-10-1-3 16,-9-4-2-16,0 0-10 0,19 2-2 16,-19-2-4-16,0 0-7 0,13 6 1 0,-13-6-15 15,0 0-7-15,17 1-2 0,-17-1-6 16,16 3-7-16,-16-3 0 0,20 1-3 0,-20-1-4 15,20 6-4-15,-9-2-2 0,-11-4 1 16,21 3-3-16,-8 1-2 0,1-2-6 16,0 3 0-16,-3-2-1 0,-11-3-7 15,21 4-8-15,-21-4-2 0,17 1-10 16,-17-1-21-16,0 0-17 0,0 0-18 0,0 0-24 16,0 0-59-16,0 0-81 0,0 0-160 15,0 0-60-15,-40-22 4 0,15 12 29 0,-10-7 302 16</inkml:trace>
  <inkml:trace contextRef="#ctx0" brushRef="#br0" timeOffset="37131.44">23417 8407 1372 0,'0'0'-21'15,"-31"-1"10"-15,17-3 25 0,14 4 12 16,-25-2 34-16,13 0 18 0,12 2-9 15,-27-4 11-15,14 3-1 0,13 1-9 0,-22 0-3 16,22 0-27-16,-27 1 8 0,27-1-14 16,-24 0 2-16,11 4-2 0,13-4-6 15,-26 2-6-15,10-2 5 0,4 2-6 16,12-2 9-16,-29 5-18 0,14-5 7 0,2 2-9 16,13-2-3-16,-23 0 4 0,23 0 2 15,-20 2 4-15,20-2-5 0,-21 0 1 16,21 0-7-16,-17 0-5 0,17 0-2 0,-18 0-1 15,18 0 6-15,-19-2 3 0,19 2-3 16,-18 0-4-16,18 0 5 0,-25-2-5 0,25 2 5 16,-24-1-10-16,8 1 11 0,3-4-6 15,13 4-4-15,-32-2 2 0,22 2-1 16,10 0-1-16,-29 0 7 0,16 0-4 16,13 0-10-16,-20 0 18 0,20 0-7 0,-21 0-3 15,21 0 4-15,-27-2-2 0,15 2 1 16,12 0 0-16,-29-4 3 0,12 4 1 15,17 0-8-15,-30 0 6 0,17-1-10 0,13 1 10 16,-30 0-5-16,11 1 1 0,7 3 2 16,-6-2 1-16,2 0 3 0,0 2-7 0,2-1 4 15,-2 3 2-15,4 0-2 0,-4-5-1 16,3 5-2-16,1 0 6 0,-4-2-11 16,2 1 11-16,2-1-3 0,-5 0-6 0,4 1 5 15,0-1-4-15,-2 5 0 0,-4-5 3 16,6 2-2-16,-2-2-4 0,0 1 5 0,6 0-2 15,9-5 4-15,-25 7 0 16,12-4-2-16,6 3-2 0,7-6 1 0,-17 5 1 16,17-5 0-16,-18 8-4 0,9-6 0 15,9-2 6-15,-10 7-2 0,10-7 2 16,-18 7-3-16,18-7 7 0,-11 8-3 0,11-8 2 16,-9 6-6-16,9-6 2 0,-10 7 2 15,10-7-10-15,-5 8 9 0,5-8 0 0,-8 7-1 16,8-7 5-16,-10 12-12 0,10-12 9 15,-5 7 9-15,5-7-9 0,-6 10-1 16,6-10 8-16,-7 9-14 0,7-9 10 0,-5 15-8 16,5-15 8-16,-6 15-6 15,2-9-5-15,4-6 19 0,-6 18-4 0,6-8-4 16,0-10 13-16,-3 22 9 0,3-10 8 16,0 0 1-16,0-12 5 0,0 23-1 0,0-4-6 15,1-4-7-15,1-1 8 0,0 4 4 16,2 0-4-16,2 5 6 0,0-2 5 0,1 1-11 15,-2 1 9-15,1-3 0 0,0 1 3 16,5 0 1-16,-2 1 0 0,7-2-2 16,-4 3-2-16,8-2-1 0,-4-4-10 0,1 0-1 15,4-3-4-15,-1 1-2 0,5-2-1 16,3 3-6-16,0-3-2 0,2-2-4 16,-5 0 5-16,7-1-3 0,-2-3-1 15,-3 0-2-15,-1-1-3 0,4 0 1 0,0 0-1 16,-2-5-3-16,2 5-1 0,0-4-1 15,2-1 1-15,0-1 1 0,-2 0-9 16,4 0 7-16,-4 0-1 0,2 0-3 0,1 0-3 16,-1 0 1-16,3 0 1 0,-3-1-6 15,0 1 5-15,-2 0-4 0,3-2-3 0,-5 2-8 16,2 0-1-16,-4-4 1 0,0 2 2 16,4 1-3-16,0-3 0 0,-9 2 5 15,9-4-2-15,-3 0-4 0,-4 3 2 16,5-3 1-16,-1-2 5 0,-3 3 1 0,3 0 4 15,-3 1-1-15,-2-2-3 0,5 0 6 16,-5 3-5-16,-1-3 3 0,-3 0 2 16,2 1-6-16,-1 1-2 0,-5 0 7 0,1 0-1 15,-2 0 1-15,-2 1 2 0,5-3-3 16,-7 5 3-16,5-5 7 0,-3 0-6 0,-1-1 2 16,2 3 4-16,-3-1-5 0,6-3 5 15,-7-1-6-15,1 1 3 0,2 4-2 16,-3-3 0-16,1-1 1 0,0-1 2 0,-3 4-1 15,-6 5 0-15,17-20 0 0,-13 13-1 16,3-1 2-16,-1-1 1 0,2-4-6 0,-5 2 4 16,1 1-3-16,0-1 2 15,1 0 3-15,-1-6-3 0,-2 6 2 0,2-4-3 16,-4 2 2-16,0 0 0 0,0 13-4 16,2-23 5-16,-2 10 2 0,0 13-5 15,0-23 2-15,-2 12 4 0,2 11 0 0,-3-20 3 16,2 10-5-16,1 10 2 0,-2-15 3 15,-4 4 2-15,6 11-6 0,-7-13 1 0,3 1-2 16,-3 1-2-16,1 2-2 0,-3 0-5 16,0-3 14-16,-3 1-5 0,4 3 1 15,-4-6-2-15,-2 4-3 0,-2 0 0 0,0 0-3 16,2 2 10-16,-7-2-6 16,3 0-3-16,-5 0 4 0,0 1-3 0,0-3 2 15,0 3 1-15,2-4-3 0,-4 5 1 16,4-5-3-16,-1 6-2 0,3-2 4 0,-2 1 3 15,3-4-7-15,-1 5 1 0,1-2 1 16,2 1-1-16,-3-1-4 0,1 0 1 16,1-1-4-16,-8-1-1 0,7 1 2 0,-5-3 2 15,2 4-1-15,3-2 5 0,-3 1-9 16,1-1-1-16,-1 2 13 0,-1-4-5 0,-1 3 1 16,-1-1-2-16,3 1 1 0,0 0 2 15,3 2 0-15,-3 0 2 0,0-1-1 0,3 2-3 16,-1-1 8-16,3 0-6 0,-3 1 1 15,1 1 5-15,2-1-6 0,-3 1 5 16,2 1 1-16,-4 1 3 0,4-2-2 16,1 1 0-16,-5 1 1 0,6 0-2 15,0 3-6-15,-5-6 10 0,4 6-8 0,0-3 4 16,1 4-1-16,0-2 1 0,15 2 1 16,-32-2 2-16,15-2 0 0,2 4-3 0,-4 0-2 15,0-1 0-15,19 1-1 0,-32 0 7 16,14 0 0-16,1 0-4 0,-1 0 1 15,-3 1-2-15,0 3 2 0,3-2-3 0,-3 4 2 16,1-2 2-16,0 0-4 0,1 1 5 16,7-4 0-16,-6 2-2 0,6 2 2 15,-2-3-3-15,-1 6 5 0,0-5-5 16,2 1 0-16,0 2 3 0,0 1-2 0,2-1-5 16,-5 2 9-16,2 1-5 0,0 2 4 15,2-3-1-15,-8 1-6 0,8 2 3 16,-4-1 0-16,2-3 2 0,0 6 0 0,-1-5-4 15,2 5 3-15,-2-5 6 0,6 2-6 16,-3 0-1-16,1-1 2 0,2-1 0 0,3 3-2 16,-3-2 4-16,0 3-4 0,3-3-3 15,0 0 0-15,-1 4 3 0,3 1 2 0,0-1-4 16,1 0 5-16,-3-4-2 0,6-9 5 16,-2 27-6-16,2-17 0 15,0 10 4-15,0-4-6 0,2 3 2 0,2 0 4 16,-4 4-1-16,4-6-1 0,-3 3-2 15,1-3 4-15,0 4 8 0,2-7-13 0,-1 7 1 16,3-2 6-16,-2-4-2 0,2-1 2 16,-3 2-8-16,5 3 4 0,-5-5-2 0,4-2 0 15,-2 5 2-15,1-2-1 0,1-2-2 16,-2-4 1-16,4 4 0 0,-4 1-6 16,2-4-4-16,0 2 3 0,3-3-5 0,0 2 4 15,0-2 3-15,0 5-3 0,3-4-1 16,2 1 6-16,-2 2-2 0,-2-4 2 15,9 0-3-15,-10 3 2 0,6-3-4 16,0 4 5-16,3-3-1 0,-2 3 3 0,4 0 1 16,-2 0 0-16,-1-2-3 0,-1 1 6 15,3 1 1-15,-1-2-3 0,2 2 1 16,-1 0-2-16,3-4 0 0,0 5 2 0,1-3 3 16,-2 0 5-16,5 2-1 0,-5-2 4 15,5 1-1-15,-6 1-6 0,6-4-1 0,-4 4-1 16,1-2 2-16,-1-1-2 0,1 1 2 15,-2-1-3-15,1-1 3 0,4 2-2 16,-8-4-1-16,8 0 3 0,-3 0-3 16,5-3 1-16,-5 1 0 0,3 1-4 15,5 0 5-15,-4-3-8 0,-3 1 1 0,5-2 3 16,0-1-5-16,-2-1 8 0,-3 0 1 16,-2 4-3-16,-2-4 0 0,-1-4-2 0,1 3-2 15,-1-5 2-15,-7 4 0 0,5-3 0 16,0-1-3-16,-6-1 8 0,4-3-7 0,-3 1-1 15,-1 0 3-15,0-3 0 0,4 1-4 16,-5-2 3-16,1 1-1 0,0-1 4 16,1-2-4-16,-3 2 4 0,1 4-10 0,-4-4-1 15,5 3-2-15,-7 0-2 0,6 0-1 16,-3-1 2-16,0 1 3 0,-3-1-2 0,-5 11-2 16,9-15 4-16,-5 6 0 0,1-3-7 15,2 3 1-15,-7 9 1 0,3-19-6 16,-1 10-4-16,-2 9-5 0,2-21-5 15,-2 14-9-15,0 7-1 0,0-17-10 16,0 17-1-16,0-19-1 0,0 19-5 0,0-13 4 16,0 13 1-16,-2-15-7 0,2 15 9 15,-3-15 4-15,-4 7 2 0,7 8 0 0,-3-16 4 16,1 8 16-16,2 8-7 0,-6-21 13 16,3 10-13-16,1 2 1 0,-5-3 13 15,0-2 13-15,4 1-21 0,1 1 17 0,-2-4-4 16,2 4-1-16,0-1-1 0,1-6 2 15,-1 8 9-15,2-8-7 0,-4 6 8 16,2 2 1-16,2 11-2 0,-1-23 3 16,1 12 4-16,-4 0 4 0,4 11 9 0,-6-19-2 15,0 12-11-15,2-4 0 0,4 11 8 16,-9-16-19-16,9 16 8 0,-10-13-2 16,7 6 2-16,3 7-1 0,-9-10 19 0,9 10-20 15,-13-12 12-15,6 5-4 0,7 7-3 16,-12-10 1-16,5 2-5 0,-5-1 4 0,3 1-3 15,-2 4 6-15,1-7 3 0,-3 3-11 16,4 1 4-16,-5 0 7 0,7-1-3 0,-9-3 6 16,7 3-7-16,-3-1 11 0,2 1 3 15,-1 1-15-15,-4-4 4 0,0 1 4 16,4 1-9-16,-1 0 19 0,-3 1-10 16,4 2-3-16,-2-3 12 0,-2 1-15 15,5 1 4-15,-3 1 5 0,0 1-21 0,-2-5 16 16,6 3 10-16,-3 1-14 0,1 2-4 15,1-3 7-15,-1 1-8 0,1-1 4 0,10 7-4 16,-21-7-5-16,13 1 21 0,8 6-14 16,-19-4 1-16,19 4 7 0,-18-4-7 15,18 4-2-15,-14 0-2 0,14 0-5 0,0 0-44 16,-21 0-39-16,21 0-84 16,-12-2-143-16,12 2-147 0,0 0 238 0,0 0 66 0</inkml:trace>
  <inkml:trace contextRef="#ctx0" brushRef="#br0" timeOffset="37731.17">21373 10477 611 0,'0'0'36'16,"0"0"-12"-16,6 10-6 0,-6-10 7 16,0 0-9-16,0 0-1 0,0 0-15 0,7 7-38 15,-7-7-142-15,0 0-237 0,0 0 378 16,0 0 14-16</inkml:trace>
  <inkml:trace contextRef="#ctx0" brushRef="#br0" timeOffset="40597.9">18585 11061 1140 0,'8'-12'238'0,"-5"1"22"0,3 2 5 0,-6 9-38 15,5-15 4-15,-3 8-12 0,-2 7 1 16,6-14-29-16,-6 14-10 0,8-15-37 0,-3 8-25 15,-5 7-2-15,15-12-15 0,-9 7-30 16,-6 5-27-16,26-6-26 0,-13 0-37 16,-2 5-41-16,5-5-51 0,-2 2-59 0,2 2-76 15,0-3-200-15,3 3-58 0,-4-4 34 16,7 4-23-16,-2 1 241 0</inkml:trace>
  <inkml:trace contextRef="#ctx0" brushRef="#br0" timeOffset="40797.79">19042 10967 1733 0,'0'0'16'0,"0"0"-4"16,0 0 17-16,0 0 8 0,0 0-3 0,0 0 6 15,0 0-18-15,51-13-2 0,-35 11-21 16,5-2-31-16,-3 1-66 0,2-5-119 15,-1 2-223-15,4 3-33 0,-5-3 246 0,5 0 71 16</inkml:trace>
  <inkml:trace contextRef="#ctx0" brushRef="#br0" timeOffset="40997.69">20235 10995 1292 0,'15'0'120'0,"-15"0"-21"15,28 4-4-15,-18-4-15 0,-10 0-36 0,30-4-67 16,-16 4-52-16,4 0-100 0,0-2-154 16,-1 2-150-16,2 0 257 0,-2 0 76 0</inkml:trace>
  <inkml:trace contextRef="#ctx0" brushRef="#br0" timeOffset="41198.19">20887 11072 1063 0,'4'9'100'0,"-4"-9"3"0,0 0-1 16,0 0-22-16,0 0 6 0,0 0-22 15,0 0 2-15,2 12-4 0,-2-12 2 16,0 0-28-16,13 9-6 0,-13-9-31 0,19 13-31 15,-8-5-30-15,-1-3-26 0,7 5-27 16,-4-3-39-16,0-1-48 0,-6 3-70 0,6 0 20 16,-1-1 26-16</inkml:trace>
  <inkml:trace contextRef="#ctx0" brushRef="#br0" timeOffset="41313.73">21092 11267 1125 0,'11'9'115'16,"-11"-9"19"-16,0 0 13 0,14 6 9 15,-14-6-3-15,9 4-27 0,-9-4-21 16,17 0-10-16,-17 0-10 0,18 1-22 0,-18-1-46 15,27 0-78-15,-8 0-96 0,-5-1-249 16,11 1-54-16,-2 0-9 0,0-4 238 16,5 4 47-16</inkml:trace>
  <inkml:trace contextRef="#ctx0" brushRef="#br0" timeOffset="41447.57">21722 11171 1243 0,'6'-11'82'0,"-2"2"4"15,-4 9-23-15,9-13-14 0,-7 5-60 16,-2 8-77-16,9-15-114 0,1 7-225 16,-1-2-151-16,-4 0 504 0,2 0 23 15</inkml:trace>
  <inkml:trace contextRef="#ctx0" brushRef="#br0" timeOffset="41666.73">22227 10609 948 0,'0'0'126'0,"7"-9"-21"16,-7 9-16-16,7-8-14 0,-7 8-15 0,0 0-22 0,16-6-41 15,-16 6-54-15,16-3-90 16,-16 3-213-16,19-4-187 0,-8 2 434 15,-11 2 39-15</inkml:trace>
  <inkml:trace contextRef="#ctx0" brushRef="#br0" timeOffset="41797.81">22517 10580 532 0,'0'0'59'16,"0"0"-24"-16,13 6-6 0,-13-6-127 0,0 0-222 15,8 6 239-15,-8-6 27 16</inkml:trace>
  <inkml:trace contextRef="#ctx0" brushRef="#br0" timeOffset="42180.44">21967 11025 317 0,'0'0'284'0,"-7"6"-41"0,7-6 3 15,0 0-4-15,0 0 21 0,0 0 29 16,-13 3-33-16,13-3-8 0,0 0-4 16,0 0-11-16,0 0-21 0,0 0-28 0,0 0-24 15,0 0-12-15,0 0-26 0,0 0-8 16,0 0-8-16,0 0-19 0,0 0-8 16,0 0-20-16,0 0-31 0,0 0-24 15,0 0-43-15,0 0-41 0,0 0-40 0,0 0-42 16,0 0-34-16,0 0-44 0,0 0-114 15,0 0-166-15,0 0 56 0,0 0-113 16,0 0 106-16</inkml:trace>
  <inkml:trace contextRef="#ctx0" brushRef="#br0" timeOffset="42331.72">21845 11106 1994 0,'0'0'42'15,"-16"1"21"-15,16-1 21 0,0 0 2 16,0 0-8-16,0 0-8 0,-14 3-7 15,14-3-11-15,0 0-26 0,0 0-26 16,0 0-30-16,0 0-42 0,-3 11-60 16,3-11-105-16,0 0-210 0,0 0-1 0,0 0 116 15,0 0 96-15</inkml:trace>
  <inkml:trace contextRef="#ctx0" brushRef="#br0" timeOffset="42581.18">21924 11135 1148 0,'0'0'-3'0,"0"0"6"16,17-1 11-16,-17 1-11 0,0 0 20 15,19-4 0-15,-19 4 3 0,13-2-17 0,-13 2 2 16,17 0 6-16,-17 0 0 0,0 0-11 16,17-4-5-16,-17 4 4 0,0 0 3 15,18 0-5-15,-18 0-3 0,0 0-2 0,0 0 13 16,23 0-3-16,-23 0-16 0,0 0-1 15,19 4-7-15,-19-4-10 0,20 2-15 0,-20-2-5 16,18 0-10-16,-18 0-35 0,21 0-44 16,-9 0-32-16,-12 0-76 0,20 4 74 15,-20-4 57-15</inkml:trace>
  <inkml:trace contextRef="#ctx0" brushRef="#br0" timeOffset="42797.19">22288 11141 683 0,'0'0'72'0,"0"0"-16"0,20 0 5 0,-20 0-1 15,0 0 6-15,21 0-6 0,-21 0-21 16,18 2 1-16,-18-2-9 0,0 0 6 16,20 0-8-16,-20 0-14 0,19 0 7 0,-19 0-7 15,14 0 2-15,-14 0 9 0,0 0-14 16,19 0 1-16,-19 0-4 0,0 0 8 0,20-2 0 16,-20 2-8-16,0 0 6 0,18 0 12 15,-18 0-14-15,15-3 1 16,-15 3-2-16,0 0-8 0,17 0-34 0,-17 0-42 15,0 0-62-15,19-4-123 0,-19 4-204 16,9-6 277-16,-9 6 63 0</inkml:trace>
  <inkml:trace contextRef="#ctx0" brushRef="#br0" timeOffset="43180.58">21763 11017 777 0,'0'0'95'0,"0"0"4"0,0 0 13 0,0 0-6 15,0 0 14-15,8-14-8 0,-8 14-1 16,0 0 0-16,0 0 2 0,0 0 17 16,0 0-31-16,0 0-5 0,0 0-7 0,0 0-13 15,0 0-5-15,0 0-4 0,0 0-13 16,19 4-5-16,-19-4-1 0,0 0-6 16,20 9-4-16,-11-4-15 0,1 3-15 0,1-3-11 15,-2 3-29-15,5-5-31 0,-4 5-27 16,1 0-23-16,-1-3-58 0,0 1-99 15,-10-6-179-15,11 7 13 0,-11-7 171 16,0 0 40-16</inkml:trace>
  <inkml:trace contextRef="#ctx0" brushRef="#br0" timeOffset="43814.4">21854 11053 1018 0,'0'0'36'16,"0"0"2"-16,0 0-4 0,0 0 14 16,0 0-2-16,0 0-8 0,0 0 7 0,0 0 3 15,44 12-10-15,-44-12-13 0,17 5-4 16,-6-3 13-16,-11-2-8 0,27 7-7 0,-16-5-6 16,4 4-5-16,-2 0 0 0,-1-5-4 15,2 5-8-15,4 1-19 0,-6 1 14 16,3-2-7-16,0-3 10 0,-2 3-2 0,1-1-1 15,-3 1 20-15,2 1-17 0,-2-3 1 16,2 2 2-16,1 1-6 0,-5-1-5 16,1 2 19-16,2-3 4 0,-1-1-11 15,1 4-10-15,-3 1-25 0,6-5-14 16,-3 3 19-16,0 1-2 0,-3-3 2 0,5 1 3 16,-1 1-2-16,-1-1 16 0,-1-2-1 15,1-2 9-15,-12-2 5 0,25 9 13 0,-12-7-5 16,0 0 8-16,-13-2-8 0,25 5-3 15,-13-1 11-15,2-4 10 0,-14 0-19 16,24 2 9-16,-7 0 7 0,-4-2-5 0,-13 0-4 16,33 2 22-16,-21-2 17 0,3 0-7 15,-15 0 1-15,30 4 7 0,-16-3-6 0,0 2 2 16,-14-3-21-16,25 3 4 0,-12-3 5 16,0 2-4-16,-13-2-12 0,25 5-5 15,-13-2-9-15,2 1 14 0,1-3-17 16,-15-1 14-16,28 6-4 0,-17-4-12 15,2-2-2-15,-13 0-2 0,23 1 13 0,-23-1 1 16,26 0 0-16,-13 4-8 0,-13-4 12 16,23-4-9-16,-23 4 4 0,24-1-5 0,-14 1-3 15,-10 0 13-15,20-2-28 0,-20 2 18 16,15-2 3-16,-15 2-12 0,16-4 8 16,-16 4-9-16,20-1-1 0,-20 1 9 0,10-7 7 15,-10 7-10-15,18-1 9 16,-18 1-7-16,14-9-6 0,-14 9 2 0,12-4-37 0,-12 4-51 15,13-14-87-15,-9 7-189 16,-4 7-71-16,10-13 201 0,-9 3 34 0</inkml:trace>
  <inkml:trace contextRef="#ctx0" brushRef="#br0" timeOffset="45030.65">22481 10913 1027 0,'-15'-4'95'0,"15"4"-6"15,0 0 11-15,0 0 6 0,0 0 4 16,0 0-7-16,-13-2-4 0,13 2-19 0,0 0 10 15,0 0-9-15,0 0 0 0,0 0 4 16,0 0 0-16,0 0-7 0,0 0 4 16,0 0-5-16,0 0-4 0,0 0-2 0,0 0-10 15,23-23-3-15,-23 23-7 0,11-5-8 16,-11 5 3-16,17-6-12 0,-17 6 4 16,16-2-7-16,-16 2 1 0,27 0-7 0,-27 0-2 15,26 6 2-15,-11-2-7 0,0 1 3 16,0-3-2-16,-2 3-6 0,0 2 5 15,4-2-2-15,-8-3 6 0,7 4 4 16,-3-3 5-16,-2-1-2 0,0 4 2 0,2-2 0 16,1-1-8-16,-3 3 4 0,-11-6-5 15,26 5 6-15,-13-2-9 0,2 2 1 0,0-3-4 16,0 0-3-16,2 3 3 0,0-1-2 16,-2 0-1-16,6 1 2 0,-4-1-4 15,-1-2 6-15,3 2-5 0,-4 0 2 0,2-3-1 16,-1 2 1-16,-2 0-6 15,3-3 7-15,-2 2-2 0,-15-2 0 0,25 5-1 16,-11-5 2-16,-14 0-4 0,27 7 2 16,-15-6-1-16,0 3-4 0,3-2-1 0,-2 0 3 15,-13-2-5-15,28 5 6 0,-15-5-4 16,4 2 2-16,-6 0-5 0,6 2 8 16,-17-4 3-16,28 2-1 0,-13-2 0 0,2 3 5 15,-3-1 7-15,2 0-6 0,1-2 2 16,-2 6 0-16,4-5-2 0,0 6-1 0,-1-6 3 15,-1 7-5-15,3-4-4 0,5 3 5 16,-4 0-6-16,2-1-3 0,-2-2 2 16,6 4-5-16,-3 1 2 0,-1-2 0 15,5 1 6-15,-2-1-12 0,-2 0 4 16,-1 3 2-16,2-4-3 0,-1 3 4 0,0 0-4 16,1-1 2-16,-3-1-2 0,1 1-5 15,-1-4 3-15,-1 5 1 0,-2-1-4 0,1-5 5 16,1 5-3-16,2-3-2 0,-3 1 8 15,1 0-4-15,1-5 2 0,-2 5-4 16,5-4 1-16,-2 0 1 0,-1 4 0 0,0-5-1 16,1 3 1-16,0-2 0 0,-1 0 9 15,2 2-3-15,-1-3 0 0,0 3 4 0,-5-4 0 16,3 2 0-16,1-2-5 0,-2 2 11 16,1-2-9-16,0 2 1 0,4 2 2 0,-5-3-3 15,3 2-7-15,-4 0 1 16,1 3 0-16,1-2-4 0,1 1 6 15,-2 1-1-15,0-3-4 0,-1 3-1 0,1 0-1 16,1 1 0-16,0-5 8 0,-3 5-9 16,1-3 3-16,2 0 4 0,-21-4-6 0,29 6 6 15,-14-4-5-15,0 2 2 0,0-3 2 16,0 3-1-16,-15-4 6 0,30 2-6 16,-15-2 6-16,-4 0-7 0,-11 0 11 0,32 0-8 15,-16 0 8-15,-16 0-10 0,31-2-2 16,-16 2 3-16,0-4 3 0,-15 4-1 15,32 0 2-15,-17 0-3 0,0-1-4 16,-15 1 5-16,32-4-3 0,-19 4-5 0,1-2 2 16,-14 2 3-16,28-2 0 0,-12-2-1 15,-2 4-2-15,-14 0 6 0,30-4-9 16,-17 0 5-16,4 4-1 0,-3-3-4 0,-1 3 6 16,3-4 1-16,0 2-3 0,-1 0 3 15,0-1-5-15,0-3 13 0,0 4 7 0,-15 2-2 16,26-2 5-16,-12-2 0 0,-14 4-1 15,16-3 4-15,-16 3 4 0,20-2 3 0,-20 2-9 16,18-4 6-16,-18 4-7 0,12-1 2 16,-12 1-5-16,0 0-1 15,16-4-4-15,-16 4-2 0,0 0 6 0,0 0-8 16,17-3-10-16,-17 3-8 0,0 0-15 16,0 0-14-16,0 0-26 0,17-1-48 0,-17 1-48 15,0 0-60-15,8-12-64 0,-8 12-176 16,2-11-64-16,-2 11 8 0,1-22-157 0,-1 9-137 15</inkml:trace>
  <inkml:trace contextRef="#ctx0" brushRef="#br0" timeOffset="45963.82">22317 9745 2176 0,'0'0'-9'0,"-10"-10"17"15,10 10 44-15,-6-11 24 0,6 11 9 16,-7-10 11-16,7 10 0 0,0 0 5 15,-6-9-8-15,6 9-7 0,0 0-4 0,-8-12-13 16,8 12-4-16,0 0-4 0,0 0-8 16,-5-13-6-16,5 13-15 0,0 0-9 15,0 0-6-15,-6-9-5 0,6 9-9 16,0 0-12-16,-11-5-11 0,11 5-10 0,-15-6-13 16,15 6-24-16,-16-4-9 0,16 4-12 15,-18-4-15-15,18 4-12 0,-18 0-8 0,18 0 6 16,0 0-11-16,-23 4 1 0,23-4 8 15,-15 4 1-15,15-4 11 0,-15 6-9 0,15-6 15 16,-13 5-1-16,13-5-7 0,-11 2-16 16,11-2-42-16,-18 0-58 15,18 0-46-15,0 0 44 0</inkml:trace>
  <inkml:trace contextRef="#ctx0" brushRef="#br0" timeOffset="46830.24">21956 10117 1101 0,'0'18'51'0,"0"-18"2"15,4 6-7-15,-4-6-12 0,0 0 1 0,4 16 0 16,-4-16-13-16,3 9 4 15,-3-9 2-15,8 13-7 0,-4-5-7 0,-4-8-5 16,11 15 13-16,-7-7-2 0,3-1-22 16,-7-7 16-16,10 13-8 0,-5-5 5 0,-5-8-8 15,15 13 2-15,-5-8 2 0,-3 3-7 16,2-1 3-16,-1 1 5 0,3-4 4 16,-11-4-9-16,17 13-4 0,-7-8-5 0,-1 1 9 15,2 1-19-15,1-3 0 0,-3 6-8 16,3-7 4-16,2 3-18 0,-5 2 10 0,5-1-12 15,-1-1-4-15,-1-1 10 0,-2-1 0 16,5 1 3-16,-3 1 7 0,-12-6-1 16,18 4 10-16,-11 1-2 0,-7-5-5 15,21 6 12-15,-21-6 2 0,16 6 3 0,-16-6 10 16,18 1-22-16,-18-1 16 0,17 7-2 0,-17-7-8 16,15 7 9-16,-4-5-9 15,-11-2 9-15,20 5-1 0,-9-1-6 0,3 2 5 16,0-1 0-16,-2 0 1 0,1-2 6 15,3 2-10-15,-5-1 11 0,4 2-10 16,-2 0-1-16,0-1 7 0,-3-1 9 0,2 1-3 16,-12-5-6-16,19 10 1 0,-10-6 1 15,0 3 2-15,3-1 1 0,-1-2-14 16,-11-4 11-16,19 7 7 0,-11-5-2 0,-8-2 17 16,26 11-6-16,-17-7 1 15,3-3-1-15,-12-1 1 0,25 6 1 0,-11-4-14 16,-1-2 5-16,-13 0-4 0,24 5 4 15,-13-5 4-15,-11 0-18 0,23 3 17 0,-23-3-17 16,21 5 11-16,-8-3 0 0,-13-2-10 16,19 2-4-16,-5 2 15 0,0-2 0 15,-14-2-12-15,25 5 2 0,-11-3 10 0,0 4-14 16,0-5 1-16,2 2-4 0,-3 2 8 16,-13-5-3-16,24 5 6 0,-11-2-5 0,-13-3-2 15,24 5 4-15,-7 1 14 0,-5-4-10 16,2 2-8-16,0-1-7 0,-1-1-3 15,-13-2-1-15,26 6 4 0,-13-2-11 16,2-3 6-16,0-1-12 0,0 2-24 16,-15-2-43-16,30 0-40 0,-12-2-38 0,-2 2-55 15,-2-1 62-15</inkml:trace>
  <inkml:trace contextRef="#ctx0" brushRef="#br0" timeOffset="47614.48">23565 10629 869 0,'0'0'77'0,"0"0"-12"16,15 2-4-16,-15-2-2 0,0 0-8 16,18 4-19-16,-18-4 9 0,20 2-4 15,-20-2-1-15,21 0-10 0,-7 4 8 0,-1-3-5 16,2 2-2-16,-4-2-13 0,-11-1 2 16,28 6-6-16,-16 0 1 0,3-5 3 15,0 5-2-15,-6-4-9 0,6 2 14 0,-15-4-12 16,28 1 18-16,-12 3 17 0,0-2-2 15,-2-2 12-15,0 2-12 0,3 0-3 0,-17-2 11 16,31 0-13-16,-15 4 4 0,-2-3-6 16,0-1-8-16,-14 0-11 0,30 3 8 15,-14 0-8-15,-2-1 3 0,0 2-2 0,-1-3-7 16,4 2 7-16,-17-3-3 0,25 5-6 16,-9-3 3-16,-4 2-1 0,6-2-2 0,-2 3 3 15,1-1-6-15,3 2 2 16,-4-2 1-16,3-1 1 0,3 4-4 0,-5 1 12 15,2-2-9-15,-1 1 1 0,3 1-5 16,0 3-1-16,3-2 0 0,-3 3-2 16,-2-5 6-16,-1 1-14 0,7 1 5 0,-4-1-14 15,0-1-15-15,0 0 10 0,0-1-8 16,-1 2-5-16,5-3 1 0,-2 3 3 0,-2-1 0 16,0-1-3-16,0 2 2 0,0-3-10 15,-1-1 9-15,1 0-6 0,-5-1 2 16,-2-1 9-16,2-2-1 0,-16 0 3 0,25 6 13 15,-11-2 6-15,-14-4-13 16,18 0 1-16,-18 0 7 0,23 0 1 0,-23 0 0 16,23 0 5-16,-23 0 17 0,19 0-4 15,-19 0-5-15,20-4 24 0,-20 4-8 16,22 0-6-16,-22 0 13 0,29-2-2 0,-17-2-9 16,4 2 7-16,-2-1 0 0,4-1 1 15,-2 2-1-15,1-4-4 0,0 1-9 0,2 1 2 16,2-2 4-16,-3 1-14 0,-1 3 0 15,3-4 9-15,-1 2 8 0,-1 1-9 16,-4 1 1-16,2-2-8 0,-4 2 5 0,4 0 2 16,-16 2-2-16,22-4 3 15,-22 4-4-15,19-4-2 0,-10 1 18 0,-9 3 5 16,17-4 11-16,-4 1-3 0,-13 3 9 16,17-8-6-16,-6 6 4 0,-11 2-3 0,17-5-13 15,-17 5 4-15,17-8-9 0,-17 8-1 16,15-5 1-16,-15 5-13 0,15-4 9 15,-15 4-4-15,13-6 8 0,-13 6-5 0,10-6-9 16,-10 6-5-16,0 0 8 0,16-7-5 16,-16 7-30-16,8-6-6 0,-8 6-18 0,9-4-32 15,-9 4-26-15,9-7-53 0,-9 7-84 16,6-11-116-16,-6 11 99 0,0 0 37 16</inkml:trace>
  <inkml:trace contextRef="#ctx0" brushRef="#br0" timeOffset="48047.53">25481 10703 989 0,'0'0'31'0,"-7"-8"-2"0,7 8-2 16,0 0 5-16,-11-13-15 0,11 13 9 15,-16-6-17-15,11 1-1 0,-6-3 1 0,-3 3-1 16,1-1 9-16,-6-1-1 15,1 3-2-15,-3-2-1 0,-2-1 5 0,-3 1 1 16,1 0 0-16,-2-1-3 0,3 3-8 16,-5-1-1-16,9 1 1 0,-9-4 10 15,4 3-15-15,-1 1 13 0,-3-2-2 0,5 2-10 16,-4-1 1-16,-1-1-7 0,1 0 10 16,6 5 21-16,0-2-3 0,-5 0 4 0,4 1 17 15,-7 0-2-15,0 2-1 0,0-3 6 16,-2 0-6-16,1 2 5 0,-1 1 10 15,-5-4-2-15,-3 2 1 0,-1-2 3 0,-2 3-4 16,-2-3 2-16,-2 0 6 16,0-1 9-16,-2-3-10 0,0 6 4 0,3-4-5 15,-12 1-6-15,1-3-7 0,1 4-7 16,9-3-5-16,-2 3-3 0,-11-3 0 0,16 5-8 16,-4-3 0-16,6-2-4 0,-2 2 2 15,3 0-15-15,4-5 2 0,-1 6-20 16,8-1-27-16,0-1-36 0,4 3-47 0,3-5-102 15,-1-4-230-15,5 5-8 0,4-6 62 16,0 4 344-16</inkml:trace>
  <inkml:trace contextRef="#ctx0" brushRef="#br0" timeOffset="49613.76">21039 3782 1480 0,'0'0'63'0,"0"0"38"15,0 0 31-15,0 0 26 0,36-22-4 16,-31 8-3-16,3 1 6 0,0 2 12 16,1-4-4-16,3-2-7 0,-5 2-8 0,-2 2-7 15,4-2-20-15,-2 6-22 0,0-4-10 16,-7 13-3-16,13-23-14 0,-10 15-5 15,-3 8-6-15,10-21-11 0,-10 21-5 0,10-10-11 16,-10 10-24-16,5-12-19 0,-5 12-36 16,7-7-27-16,-7 7-41 0,0 0-33 0,10-8-33 15,-10 8-28-15,0 0-65 0,0 0-109 16,18 2-85-16,-18-2-108 0,20 8 106 16</inkml:trace>
  <inkml:trace contextRef="#ctx0" brushRef="#br0" timeOffset="49981.64">21458 3750 1749 0,'0'0'-49'0,"0"0"4"0,0 0 13 16,0 0 7-16,0 0 14 0,0 0-9 16,0 0 11-16,0 0 6 0,0 0 2 0,0 0-9 15,28-8 12-15,-28 8-5 0,14 8-2 16,-14-8 4-16,20 10-12 0,-9-4 7 0,-2 2 12 15,4 4 5-15,-2-5-20 16,-5 1 10-16,5-5-1 0,-11-3-7 16,13 11 14-16,-6-4-5 0,-7-7 1 0,11 9-6 15,-11-9-3-15,9 7-3 0,-9-7 7 16,9 8 5-16,-9-8-12 0,6 13 7 0,-6-13-5 16,4 17 4-16,-2-6 1 0,-2-11 19 15,1 21-9-15,-1-7-14 0,-1-4 1 16,2 5 8-16,-1 4-6 0,0-6 3 0,0 2 0 15,0-4-3-15,0 6 23 0,0-6-28 16,0 8 7-16,-1-5 8 0,-1 2-22 16,-2-1 1-16,-1 3-12 0,2-1-31 15,-3 2-34-15,3-4-56 0,-3-1-121 16,3 0-218-16,-4 1 342 0,2 5 50 0</inkml:trace>
  <inkml:trace contextRef="#ctx0" brushRef="#br0" timeOffset="50180.33">21379 4723 544 0,'-11'9'39'15,"11"-9"4"-15,-18 8 4 0,18-8-10 16,-11 13 1-16,11-13 2 0,-17 19-4 16,12-10 9-16,-6-1 12 0,11-8 1 15,-14 20-17-15,9-7 3 0,-4-3-7 0,9-10-21 16,-11 26 2-16,2-17 4 0,2 7-19 15,-4-2-36-15,-1 4-95 0,0-5-242 16,-2 4-224-16,-2 3 579 0,-3-3 5 0</inkml:trace>
  <inkml:trace contextRef="#ctx0" brushRef="#br0" timeOffset="50513.54">20640 5664 347 0,'-17'17'108'0,"0"2"58"15,6-10-30-15,-1 4 5 0,2 3 1 0,-1-3-3 16,-3 0-17-16,7-4 0 0,-2 1 13 16,-5 6 13-16,7-6 4 0,-2-1-20 15,9-9-1-15,-11 15-1 0,11-15 3 0,-9 13 6 16,9-13-4-16,0 0-11 0,-9 13-1 16,9-13-8-16,0 0-14 0,0 0-16 15,0 19-5-15,0-19-16 0,0 0-7 0,0 0-3 16,0 0-12-16,8 19-17 0,-8-19-14 15,0 0-15-15,9 18-35 0,-9-18-28 0,5 16-18 16,-5-16-4-16,5 18-7 0,-5-18 3 16,2 19 8-16,-2-19 10 0,-4 26-1 15,1-12-6-15,-1 0-1 0,-3 2 5 16,-4-2-20-16,4 1-2 0,-5 1-20 16,0 1-3-16,0-3-8 0,-1 0-31 0,4-3-50 15,-7 0-55-15,5-4-107 0,0 1 99 16</inkml:trace>
  <inkml:trace contextRef="#ctx0" brushRef="#br0" timeOffset="51263.15">20226 6228 1574 0,'0'0'69'0,"0"0"20"0,0 0 22 15,0 0-6-15,0 0-8 0,0 0-5 16,0 0-7-16,0 0-12 0,0 0-4 16,0 0-10-16,0 0-2 0,0 0-6 15,62-5-4-15,-62 5-4 0,30 0-4 16,-14 5-5-16,7-5-4 0,-2 3 0 0,1-2-6 15,-1-1-8-15,3 6-2 0,-3-4 4 16,4 2 1-16,0 1-6 0,0-1 2 16,1 0-3-16,-3 2 1 0,2-3 2 0,-4-1-7 15,9 3-2-15,0-2-3 0,2 2 5 16,0 1-7-16,3-4 3 0,3 3-2 0,2 3 1 16,-1-6-2-16,4 2-2 0,-3-1-2 15,4 1 3-15,-3 2 0 0,5-5-1 16,-4 2 5-16,0 2-5 0,3 0 1 15,-1-1-5-15,-7 2 2 0,-2 1 9 0,1-1-8 16,-3 2 1-16,3-1-3 0,-4-1 8 16,0 3-6-16,2-1 5 0,4 1-1 15,1 0 1-15,0 1-4 0,1 1 6 16,3-5-2-16,-3 3-3 0,6 4 0 0,0-7 0 16,-4 5 1-16,1-4-1 0,-2 5 0 15,1-7 5-15,-5 6-4 0,-1-3-3 0,-3 0-2 16,1 0 5-16,-2-2 2 0,-4 2-6 15,6 2 6-15,-6-5-2 0,-2 3-1 16,4-3 3-16,6 3 2 0,-8-3-1 0,7 3-3 16,4-3 4-16,-12 3-2 15,3-6 0-15,0 6-7 0,-2-3 4 0,-2 0-4 16,5-1 6-16,-3 4 2 0,-7-4-4 16,2 3 2-16,0-5 2 0,-4 2-3 15,-1-1 20-15,-2 1 8 0,-2-2 9 0,2 4 11 16,-3-5 12-16,-13-1 7 0,30 8-2 15,-30-8-5-15,30 6 8 0,-15-4 7 0,7 2 0 16,-3-3-9-16,2-1-4 0,1 2-6 16,-1 2-4-16,3-2-2 0,5 0-8 15,-7 1 4-15,5 1-2 0,0 2-6 0,1-2-2 16,2 0 4-16,-2 3-5 16,4-1 16-16,-4-1 1 0,2-1 6 0,0 5 1 15,-1-2 11-15,1-4-11 0,-2 4 0 16,0-1-19-16,0-1-2 0,4-1-3 15,-4 0-7-15,1-2-2 0,-2 0-1 0,-3-1-2 16,1-1-7-16,0 4 3 0,-1-4-7 16,0 0-4-16,0 0-10 0,1 0-26 0,-1-4-21 15,8 3-25-15,-3-1-44 0,-1 2-38 16,4-6-36-16,-2 4-42 0,7-4-45 16,0 1-159-16,0-1-117 0,4 4 40 0,-11 1-100 15,1 1 6-15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22:40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15178 11831 1635 0,'6'10'38'0,"-6"-10"-10"16,2 9-8-16,-2-9 20 16,0 0 3-16,0 0-4 0,0 0-30 0,0 0-26 15,-10 15-25-15,10-15-31 0,0 0-33 16,-17 2-119-16,17-2-238 0,-23-4-131 0,23 4 479 15,-21-13 41-15</inkml:trace>
  <inkml:trace contextRef="#ctx0" brushRef="#br0" timeOffset="249.74">14738 12189 743 0,'-16'4'81'0,"16"-4"-6"0,0 0-17 16,0 0 1-16,0 0 10 0,0 0-23 15,0 0-15-15,0 0 6 0,0 0-36 16,-19-9-53-16,16 1-225 0,-6-1-300 15,3-4 474-15,-6 0 37 0</inkml:trace>
  <inkml:trace contextRef="#ctx0" brushRef="#br0" timeOffset="483.9">13939 11349 286 0,'0'0'118'15,"-26"3"5"-15,14 2-21 0,12-5-19 0,-22 8-22 16,7-3-12-16,0-3 10 0,-2 5-12 16,0 3-5-16,-2 3-8 0,-5 2-20 15,1-2-35-15,-2-2-71 0,-4 4-245 0,-1 2 142 16,-5 2 67-16</inkml:trace>
  <inkml:trace contextRef="#ctx0" brushRef="#br0" timeOffset="748.71">11792 11953 568 0,'-14'8'121'0,"14"-8"-51"16,0 0 0-16,-16 4-32 0,16-4-70 15,0 0-241-15,-34-12 81 16,17 11 65-16</inkml:trace>
  <inkml:trace contextRef="#ctx0" brushRef="#br0" timeOffset="1265.75">7007 9741 48 0,'-21'5'59'0,"4"3"-3"0,4 3 8 15,1-3-43-15,2 1 25 0,-1 2-10 16,3 3-19-16,-5 0 12 0,2 1 4 15,-3 2-8-15,5 0-9 0,-4 0-60 0,3-4-130 16,-4 2 95-16,-2 5 25 0</inkml:trace>
  <inkml:trace contextRef="#ctx0" brushRef="#br0" timeOffset="1465.71">6407 10313 33 0,'-4'5'38'0,"4"-5"-86"15,-11 13 37-15,5-3 6 0</inkml:trace>
  <inkml:trace contextRef="#ctx0" brushRef="#br0" timeOffset="1932.23">6101 10498 263 0,'0'0'215'16,"-24"0"10"-16,24 0-34 0,0 0-4 0,-20-4-28 15,20 4-24-15,0 0-7 0,-18-1-5 16,18 1-22-16,0 0-12 0,0 0-12 0,-14 0-15 16,14 0-2-16,0 0-6 0,0 0-11 15,0 0 4-15,0 0-8 0,-14 7-2 0,14-7-6 16,0 0-8-16,0 0-21 0,6 19-18 16,-6-19-6-16,3 19-21 0,-3-19 5 15,7 14-13-15,-4-2-12 0,-3-12 4 0,4 16-10 16,-2-8-11-16,-2-8-1 0,1 19 7 15,-1-10-4-15,0-9 12 0,2 19 6 16,-2-19-2-16,0 11 21 0,0-11-6 0,4 12 11 16,-4-12 11-16,2 9 2 0,-2-9 3 15,0 0 11-15,12 15 24 0,-12-15 16 16,10 5-2-16,-10-5 20 0,21 3 10 16,-4-3 2-16,0-4 18 0,6-4 5 0,6-5 11 15,7-6 4-15,3-3 5 0,8-6-9 16,0 1 11-16,1 1-6 0,-8 0-13 0,-4 7-8 15,-8 2-11-15,-3 6-3 0,-13 0-23 16,6 1-13-16,-9 2-33 0,-6 2-31 16,-3 6-44-16,0 0-37 0,-19-18-53 15,-1 8-188-15,-8-2-132 0,-4-1-1 16,0 3 254-16,-3-3 21 0</inkml:trace>
  <inkml:trace contextRef="#ctx0" brushRef="#br0" timeOffset="2383.38">4815 10125 768 0,'-60'-8'-14'0,"11"5"24"0,10-3 7 16,3-2 2-16,-1 3 14 0,-3 3 1 16,1-4-3-16,-3-1-6 0,2 5 25 15,-6-2-7-15,3 1-8 0,2 3 15 0,-1-4-8 16,3 2-11-16,0 4 6 15,-3 5-11-15,3 5 2 0,0-3-1 0,0 6-2 16,-5 6-13-16,3 1 4 0,1 4-13 16,-2 5 10-16,3-3-6 0,3 3 2 0,1 0 5 15,5-7-8-15,0 4-8 0,1 0-13 16,5-1 0-16,-4 1-7 0,3 2-18 16,0-2-5-16,4 2 1 0,-9 13-4 0,9-9-4 15,-8 11-20-15,5 0 21 0,-2 1-8 16,9-3 8-16,-4 6-1 0,5-6 5 0,2 0 6 15,1 1 10-15,6 1 3 16,-3-4 10-16,6 2-15 0,-3 4 0 16,7-8 13-16,0 10 7 0,6 0-13 0,-3-3 1 15,6 3-1-15,0 15 29 0,3 2-8 16,4 3-6-16,-3 4-4 0,-2 6 28 0,8 9-21 16,0-3 8-16,1 19-18 0,1-5 5 15,-2-14-4-15,1-5-4 0,-5-2 16 16,4-1-8-16,1-4 0 0,-2-7-7 0,-2-1-52 15,3-5-109-15,-4-15 147 0,-2-4 14 16</inkml:trace>
  <inkml:trace contextRef="#ctx0" brushRef="#br0" timeOffset="3182.64">5290 9490 35 0,'7'-8'57'15,"-7"8"-6"-15,0 0-3 0,0 0-4 0,13-11 15 16,-13 11-6-16,0 0 17 0,10-12-27 16,-10 12 1-16,0 0 12 0,14-13-15 0,-7 5 14 15,-7 8-20-15,20-16-17 16,-5 8 14-16,0-5-14 0,4 0 2 0,2 0-2 16,4-4-16-16,3 1 14 0,2-2-7 15,2 0 2-15,2-1-1 0,-2-2 5 16,-1 7-3-16,1-7-1 0,0 4 5 0,-2 2-7 15,0-4-1-15,-9 10-1 0,-2-3 7 16,-2 5-14-16,-2 0-2 0,-2 0 8 0,-13 7 6 16,26-7 3-16,-17 4-15 0,-9 3-13 15,27-12 11-15,-27 12 10 0,24-5-12 16,-9 1 11-16,-15 4-9 0,28-7-1 0,-12 3 5 16,-2-4-4-16,5 3 2 0,-2-3 2 15,2 2 5-15,2-5-14 0,4-2 10 16,5 2 4-16,2-6-10 0,1-2-10 15,4 1 13-15,6-5 11 0,0 2 12 16,-9 3-3-16,0 0-2 0,-4 5 9 0,-4 6-9 16,-4-2-36-16,-7 3-54 0,-2-1-108 15,-6 1-377-15,-7 6 473 0,12-7 27 0</inkml:trace>
  <inkml:trace contextRef="#ctx0" brushRef="#br0" timeOffset="3982.7">7393 8031 5 0,'19'0'43'0,"-19"0"6"0,17 0-6 15,-17 0 1-15,20 0-19 0,-20 0 9 16,21 0-11-16,-21 0 2 0,20 4-2 0,-8-3-7 16,-12-1 7-16,20 2 2 0,-20-2-17 15,19 2-3-15,-19-2 10 0,15 4-4 0,-15-4-14 16,0 0 18-16,15 1-15 0,-15-1 13 15,0 0-8-15,11 4-2 0,-11-4 2 16,0 0 5-16,0 0 6 0,0 0-29 0,18 2 15 16,-18-2 1-16,0 0-3 0,0 0 2 15,0 0 4-15,0 0-14 0,0 0 8 16,0 0 5-16,0 0-5 0,0 0-3 16,0 0-7-16,0 0 5 0,0 0-15 0,0 0-9 15,-40 19-22-15,20-15-15 0,-9 2-8 16,1-1-3-16,-2-1 26 0</inkml:trace>
  <inkml:trace contextRef="#ctx0" brushRef="#br0" timeOffset="4415.67">7065 8102 263 0,'0'0'26'0,"0"0"2"16,0 0 0-16,0 0-10 0,-8-9 18 0,8 9-6 15,0 0-19-15,0 0 6 16,0 0 14-16,0 0 2 0,21-19-12 0,-21 19 7 15,15-4-2-15,-15 4-8 0,19-4 10 16,-19 4-6-16,16 0-15 0,-16 0 13 0,19 0-4 16,-19 0-11-16,0 0-5 0,21 6 4 15,-21-6 1-15,0 0-1 0,15 2 5 16,-15-2-6-16,0 0-4 0,0 0 8 0,0 0-7 16,0 0 3-16,-27 24-1 0,8-18-7 15,-6 1 5-15,-5 3 2 0,-2-6-4 0,-3 6-7 16,-3-2 9-16,-2-4 3 0,3 1-4 15,-6 1 4-15,0 0-15 0,-4-3 15 16,0 1 8-16,-1 0-11 0,4 0-7 0,-2 0 14 16,0 1-20-16,3 0 21 15,1 2-7-15,1 0 3 0,6-3-4 0,0 3 4 16,5 3-3-16,3-3 1 0,3 3-2 16,-3-1 7-16,11 0-7 0,-2 1 6 0,6-1-3 15,0-1-4-15,3 2 10 0,5-2 21 16,4-8-15-16,-2 13 12 0,2-13 3 15,8 15-8-15,-1-6 10 0,7-1-3 0,-2 1-4 16,6 1-23-16,1-6 23 16,-7 7-19-16,3-4-46 0,-1-1-153 0,-9 1-418 15,-5-7 552-15,0 0 21 0</inkml:trace>
  <inkml:trace contextRef="#ctx0" brushRef="#br0" timeOffset="5548.91">6720 8858 3000 0,'0'0'321'0,"0"0"-80"16,-30-8-17-16,30 8-22 16,0 0-24-16,0 0-12 0,0 0 5 0,0 0 0 15,0 0-6-15,0 0-9 0,0 0-6 16,0 0-15-16,-9-5-12 0,9 5-14 0,0 0-19 15,0 0-22-15,0 0-32 0,0 0-31 16,0 0-43-16,0 0-43 0,0 0-48 0,0 0-52 16,0 0-72-16,0 0-78 0,-14 9-184 15,14-9-36-15,-7 5 24 0,7-5-338 16,0 0-346-16</inkml:trace>
  <inkml:trace contextRef="#ctx0" brushRef="#br0" timeOffset="6166.58">5145 7654 3067 0,'13'-9'107'0,"-3"1"24"15,-10 8 27-15,14-9 34 0,-6 3 29 16,-8 6 35-16,0 0 15 0,0 0 29 16,22-8 3-16,-22 8 9 0,0 0-34 15,10-3-14-15,-10 3-11 0,0 0-4 0,0 0-12 16,0 0-16-16,18 13-9 0,-18-13-16 15,8 13-18-15,-4-5-28 0,4 5-104 16,-1-4-3-16,-4 4-4 0,1 2-4 0,2-2-4 16,4 0-4-16,-7 2-3 0,1-2-2 15,1 1-1-15,-3-3-5 0,2 0-4 16,-1 2-4-16,0-2-5 0,-3-11-2 16,4 21-6-16,-2-12-4 0,-2-9-8 0,1 21-5 15,1-10-8-15,-2-11-5 0,0 21-9 16,2-12-8-16,-2-9-5 0,0 13-10 0,0-13-165 15,0 14-20-15,0-14-19 0,2 9-21 16,-2-9-24-16,0 0-25 0,-4 9-26 16,4-9-74-16,0 0-77 0,0 0-58 0,0 0 32 15,0 0-403-15,-22-1-473 0</inkml:trace>
  <inkml:trace contextRef="#ctx0" brushRef="#br0" timeOffset="6915.56">5190 7835 3008 0,'0'0'-10'0,"2"-20"43"0,-2 20 27 16,2-15 5-16,2 4 19 0,-4 11 3 0,2-19 4 15,-1 8 7-15,-1 11 8 0,2-23-1 16,-2 23 4-16,6-24 2 0,-6 24 5 15,3-17-1-15,-3 17-5 0,4-19 11 0,-4 19-11 16,0 0 6-16,2-17 1 0,-2 17 1 16,0 0-5-16,4-14-6 0,-4 14-9 0,0 0-15 15,0 0 0-15,2-16-12 16,-2 16-4-16,0 0-11 0,0 0 6 0,0 0 6 16,0 0 0-16,0 0 4 0,0 0-1 15,0 0 0-15,0 0 1 0,0 58-3 16,-2-37-3-16,1-2 3 0,-2 3-1 0,1 3 2 15,-2-5 5-15,2 7-5 0,1-3 1 16,-1-2-6-16,-4 3-6 0,5-8-4 0,-1 2-5 16,0-2 4-16,-2-3-12 0,4-14 3 15,-2 23 8-15,2-23 15 0,-2 18 0 16,2-18 8-16,-2 12 2 0,2-12-1 0,0 0-12 16,0 0 5-16,0 0-27 15,0 0-27-15,0 0 0 0,0 0-4 0,0 0 0 16,0 0-1-16,4-66-3 0,-2 44-1 15,4-6 0-15,-3 3-4 0,-1-1-1 0,5-8 0 16,4 4-1-16,-4 0-3 0,-2-3 2 16,6 2-1-16,-3-4 0 0,1 5 1 0,0 0-3 15,-1 4 3-15,2-1 2 0,-1 5-3 16,0-1 1-16,3 2 1 0,-3 5 0 0,2-3-3 16,-1 4 2-16,-1-4 0 0,4 6 4 15,-3-2-1-15,-1 4 1 0,0-2 2 16,-1 2 2-16,-1 2-1 0,4-5 1 0,-4 5 5 15,2 1 0-15,0 1 3 16,0-4 0-16,3 3 2 0,0 0-1 0,-1 5-1 16,5-5-1-16,-3 3-1 0,0 1 0 15,4 2-1-15,-17 2-2 0,22-6 1 0,-11 6-3 16,-11 0-1-16,19-1-1 0,-19 1 0 16,18 0-1-16,-18 0-1 0,0 0-1 0,20 1 0 15,-20-1-5-15,0 0-8 0,12 6-4 16,-12-6-11-16,7 7-6 0,-7-7-10 0,0 0-14 15,3 14-14-15,-3-14-20 0,0 9-134 16,0-9-169-16,-1 17-47 0,1-17-75 16,-2 15-171-16,-2-4-3 0,2 6-574 0,-1-7-1114 15</inkml:trace>
  <inkml:trace contextRef="#ctx0" brushRef="#br0" timeOffset="7148.98">5640 7740 4009 0,'0'0'-34'0,"5"11"47"16,-5-11 41-16,9 12 32 0,-9-12 30 0,0 0 17 16,10 7 17-16,-10-7 10 0,11 4 0 15,-11-4-7-15,23 0-15 0,-10 2-7 0,4-2-7 16,0 0-13-16,2 0-21 0,3 0-11 16,1 0-7-16,1 0-12 0,-3 0-11 15,3 0-21-15,-1 0-26 0,-1-2-39 16,-1 2-46-16,2-2-50 0,-5-4-61 0,1 3-92 15,-3-7-87-15,1 2-203 0,1-1 21 16,-6 0 39-16,4-6-358 0,-5 3-354 16</inkml:trace>
  <inkml:trace contextRef="#ctx0" brushRef="#br0" timeOffset="7381.97">6431 7408 3165 0,'8'-13'149'0,"-8"13"15"0,0 0 27 15,0 0 21-15,0 0 17 0,0 0 6 0,0 0 1 16,0 0 14-16,0 0 8 0,0 0-11 16,0 0-18-16,-6 45-16 0,10-19-15 15,-8 6-8-15,2 0-5 0,-3 9-19 0,-1 2-23 16,-2 1-8-16,3 1-12 0,-2 1-12 16,1-2-13-16,-2-2-28 0,-1 2-32 0,3-5-36 15,3-3-45-15,-6-4-53 0,2-2-66 16,4-6-65-16,-3 6-80 0,-1-11-82 0,-1-1-106 15,4 0-200-15,-1-5 66 0,-1-4-497 16,1 2-913-16</inkml:trace>
  <inkml:trace contextRef="#ctx0" brushRef="#br0" timeOffset="8515.4">5119 7493 3229 0,'-6'-12'-192'0,"6"12"18"0,-5-8 46 15,5 8 11-15,0 0 3 0,0 0 31 0,-6-14 7 16,6 14 6-16,0 0 1 0,-3-14 9 16,3 14 8-16,-3-10 7 0,3 10 3 0,-6-12 8 15,6 12 3-15,-5-15 5 0,5 15-7 16,-7-8 14-16,7 8 19 0,-6-9 25 0,6 9 23 15,0 0 4-15,-3-15 24 0,3 15 11 16,0 0 12-16,0 0-8 0,-5-11-3 16,5 11-3-16,0 0-8 0,0 0-4 0,-4-11-7 15,4 11-5-15,0 0-6 16,0 0 2-16,0 0-13 0,-3-9-6 0,3 9-4 16,0 0 0-16,0 0-4 0,0 0-8 15,0 0-2-15,-6-10 5 0,6 10-7 0,0 0 1 16,0 0-8-16,0 0 2 0,0 0-3 15,0 0-1-15,0 0-1 0,0 0-3 16,0 0-5-16,-2-13-4 0,2 13 1 0,0 0-2 16,0 0 1-16,0 0-5 0,0 0 0 15,0 0-2-15,9-15-4 0,-9 15 4 0,0 0 1 16,4-11-3-16,-4 11 3 0,0 0 0 16,7-9 5-16,-7 9-2 0,0 0 3 15,9-8-8-15,-9 8 6 0,9-12-1 16,-9 12-2-16,9-9 7 0,-3 2-2 15,-6 7-3-15,13-16 3 0,-4 11 2 0,-9 5-4 16,12-13 9-16,-9 7 10 0,-3 6 7 16,0 0 3-16,10-11 5 0,-10 11-7 0,3-7 0 15,-3 7 1-15,0 0-3 0,0 0-3 16,10-8-6-16,-10 8 4 0,0 0-1 0,0 0-9 16,0 0 8-16,0 0-1 0,0 0 2 15,0 32 1-15,0-32-2 0,0 22 4 16,-2-3 9-16,2 6 1 0,0 1 2 15,0 2 1-15,0 0-7 0,0 2 1 16,-2 6 2-16,4-1-3 0,-2 1 3 0,0 0-10 16,0-7 5-16,0 4-3 0,0-5 0 15,0 2 1-15,-2-6 1 0,0-3 4 0,-4 3 10 16,5-7-8-16,1 2 0 0,-2-8 9 16,0 2 3-16,2-13 19 0,-2 20-6 15,2-20 2-15,-2 10-3 0,2-10-2 0,0 0-1 16,0 0-9-16,0 0-5 0,0 0-3 15,0 0-2-15,0 0-5 0,0 0 5 0,17-43-10 16,-15 28 9-16,6 0-10 0,-3-6-5 16,1 1-4-16,5-9 3 0,-1 5-6 15,6-10-4-15,-1-3 0 0,2 1 0 16,4-3-11-16,0 7 2 0,-3 0-6 16,-1 8 0-16,6-5-6 0,-10 9-13 0,2 3-8 15,-2 4-12-15,-1 0-12 0,-1 3-13 16,1-1-15-16,-1 4-24 0,-1 3-28 0,-1-1-36 15,-9 5-55-15,16-7-201 0,-16 7-68 16,0 0 38-16,0 0-67 0,0 0 201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26:26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21763 1644 6331 0,'-3'16'110'0,"-2"2"63"16,3-5 39-16,1 4 50 0,1 2 32 0,0 7-85 16,1 2-118-16,6 6 4 15,-7 1-2-15,3-4 1 0,1 4-7 0,2 2-5 16,-3-1-24-16,1 0-58 0,-2 2 0 16,-1-3 0-16,-1 1 0 0,0-8 0 15,2 4 0-15,-2-4 0 0,-2-4 0 0,2 4 0 16,0-7 0-16,-1-1 0 0,1-3 0 15,0 2 0-15,-2-7 0 0,2-1 0 0,0-11 0 16,2 13 0-16,-2-13 0 0,0 0 0 16,0 0 0-16,0 0 0 0,0 0 0 0,0 0 0 15,0 0-82-15,-2-41-7 16,0 22-3-16,0 2-3 0,0 2-1 0,2-2-2 0,-1 4-30 16,-1-6-191-16,2 6-3 15,-4 2-5-15,4 11-14 0,-2-21-29 16,2 8-47-16,-2 4-146 0,2 9-60 0,-3-25 39 15,3 16-419-15,0 9-610 0</inkml:trace>
  <inkml:trace contextRef="#ctx0" brushRef="#br0" timeOffset="482.32">18819 2944 4829 0,'0'0'448'16,"0"-12"8"-16,0 12-15 0,0 0-4 16,0 0 23-16,0 0 20 0,0 0-329 0,0 0-9 15,0 0-3-15,0 0-7 0,6-10-56 16,-6 10-76-16,24 0 0 0,-1-4 0 15,0 4 0-15,0 0 0 0,7-3 0 0,-3 3 0 16,3-1 0-16,2 1 0 0,-6-4 0 16,1 2 0-16,-3 2 0 0,0 0 0 15,-3 0 0-15,-2 0 0 0,1 2 0 16,-3 2 0-16,-4-4 0 0,0 1 0 0,-2-1 0 16,-11 0 0-16,11 12-52 0,-8-7-139 15,-3-5-13-15,0 0-26 0,-14 21-425 0,3-11-8 16,-2 0 7-16,-2-2-900 0,0 5-1399 15</inkml:trace>
  <inkml:trace contextRef="#ctx0" brushRef="#br0" timeOffset="801.53">19052 3043 4626 0,'-21'2'-65'0,"2"3"44"16,19-5 44-16,-23 8 45 0,9-6 29 15,7 0 34-15,7-2 29 0,-18 11 17 0,18-11 5 16,-21 23 6-16,10-11-15 0,1 5 15 16,-3 4-7-16,-1 7 20 0,5 6 1 0,-5 4 2 15,0 1 6-15,5 2-7 16,-1 6-3-16,2-2 0 0,-1 2-124 0,1 2-13 15,3-3-2-15,-1 3 1 0,3-2 5 16,1-5 3-16,-2-3 7 0,2-7 5 0,1-4 2 16,-1-2-63-16,2-9-21 0,0 3 0 15,0 0 0-15,2-6 0 0,-1 0 0 16,5-1 0-16,-3-4 0 0,3-1 0 0,8-1 0 16,-4-1 0-16,0-1 0 0,3-1 0 15,2-4 0-15,-15 0 0 0,32 0 0 0,-15 0 0 16,-3 0 0-16,7-2 0 0,-3 0 0 15,2-1 0-15,1 1 0 0,-7 2 0 0,9-4 0 16,-4 0 0-16,-1-1 0 16,0-1 0-16,-2-1 0 0,5-1 0 0,-7-5 0 15,4 2-174-15,4-9-130 0,-3 4-201 16,2-9-1478-16,1 3-2213 0</inkml:trace>
  <inkml:trace contextRef="#ctx0" brushRef="#br0" timeOffset="1101.04">19607 3062 6354 0,'2'-19'-6'0,"-2"2"54"0,0 6 39 0,0 11 27 16,0-21 18-16,0 21 11 0,0 0 2 15,0 0 8-15,0 0 12 0,0 0 16 16,0 0-98-16,0 0-21 0,2 56 5 16,0-20-3-16,-2 2 6 0,1 11 9 0,-1 1 3 15,-1 0 5-15,1 3-6 0,-2 1-81 16,2-1 0-16,-2 1 0 0,2-3 0 15,0 0 0-15,0-2 0 0,4-3 0 0,-1-8 0 16,3 0 0-16,-4-5 0 0,1-11 0 16,4 3 0-16,0-5 0 0,-2 1 0 0,3-6 0 15,-1-2 0-15,-1-5 0 0,5-3 0 16,-11-5 0-16,25-7 0 0,-7-4 0 0,1-6 0 16,2-10 0-16,7 3-19 0,-2-2-298 15,2 2 26-15,2-2-493 0,0-2-1090 0,2 3-2003 16</inkml:trace>
  <inkml:trace contextRef="#ctx0" brushRef="#br0" timeOffset="1283.82">20231 3546 6306 0,'0'0'91'0,"0"0"64"15,11 17 45-15,-11-17 43 0,8 18 11 0,-8-18-2 16,4 21-145-16,-2-6-38 0,0 0-7 16,0 4-8-16,-1 0-4 0,1-1-11 0,-2 1-11 15,4-4-13-15,-2 0-18 0,-2-15-19 16,1 20-18-16,-1-20-23 0,2 3-26 15,-2-3-22-15,0 0-196 0,0 0-162 0,30-38-40 16,-16 6-47-16,0-5-122 16,7-5 27-16,-1-2-528 0,7-9-1040 0</inkml:trace>
  <inkml:trace contextRef="#ctx0" brushRef="#br0" timeOffset="1582.36">20629 3080 4058 0,'11'-13'36'0,"-4"8"23"0,-7 5 22 15,0 0 32-15,0 0 25 0,30 36 23 16,-23-9 12-16,0 8 14 0,-2 6 19 0,1 7 14 15,-5 1-1-15,5 0-1 0,-3 5 21 16,-1-3 13-16,-2-2 14 0,0-12 0 0,-2-8 3 16,2-2 3-16,-3-4-105 0,3-8-82 15,0-15 3-15,-4 19-6 0,4-19-3 16,0 0-8-16,0 0-4 0,0 0-6 16,10-83-6-16,-1 37-52 0,-3-9-3 0,8-4 0 15,-2-2 0-15,-3 12 0 0,7-5 0 16,-2 7 0-16,0 4 0 0,-1 7 0 15,2 4 0-15,0 6 0 0,-4 5 0 0,4 7 0 16,-2 4 0-16,-1-1 0 0,-3 5 0 16,-9 6 0-16,23 0 0 0,-23 0 0 0,18 10 0 15,-8-9 0-15,3 7-102 0,-4-8-70 16,-9 0-44-16,15 8-302 0,-15-8-269 0,15 0 87 16,-15 0-896-16,0 0-1475 15</inkml:trace>
  <inkml:trace contextRef="#ctx0" brushRef="#br0" timeOffset="2416.89">21746 2895 5143 0,'0'0'19'15,"-7"-17"41"-15,7 17 15 0,-4-9 20 0,4 9 2 16,0 0-3-16,0 0-11 0,11-17-10 15,3 7-7-15,-1 5-8 0,4-3-6 16,-1 1-5-16,7 0-6 0,2-1-6 0,-6 2-15 16,1 1-3-16,-2-3-8 0,-3 6-8 15,0-4-1-15,-1 5-8 0,-14 1 0 16,16 0 1-16,-16 0 2 0,0 0 3 0,21 1-3 16,-21-1 1-16,9 8 2 0,-9-8-4 15,0 0 6-15,3 27-5 0,0-11 4 0,-1 5-6 16,-2 5 9-16,-2 4-4 0,-1 8 9 15,2 12 5-15,-1 3 18 16,-2-1 14-16,2 7 27 0,1-1 18 0,1 0 31 0,0 0 26 16,3 2 24-16,1-2 26 15,-1-8 25-15,-3 5 12 0,0-18-30 0,3 3-121 16,-6-8-4-16,3-2 2 0,-1-4 3 16,-5 4-5-16,3-8-4 0,-5-3-8 0,3-4-7 15,-5-1-35-15,1-7-24 0,9-7 0 16,-25 2 0-16,14-2 0 0,11 0 0 15,-28-17 0-15,21 0-1 0,-9-6-91 0,11-1-30 16,-1-11-27-16,5-1-31 0,8-13-281 16,2 0-310-16,8-10 59 0,8-2-886 0,5 7-1478 15</inkml:trace>
  <inkml:trace contextRef="#ctx0" brushRef="#br0" timeOffset="2867.06">22427 2923 5250 0,'0'0'27'0,"30"9"53"0,-11 3 39 0,-8-3 21 15,1 6 11-15,2 6-6 0,5-1 0 16,-4 10-8-16,4 1-6 0,-5 2-9 0,4 3-14 16,-4-2-8-16,-4 1-14 0,3-3-24 15,-4-5-21-15,1-9-29 0,-3 1-32 16,-1-2-46-16,-1-8-49 0,1 4-50 0,0-9-44 16,-6-4-39-16,0 0-23 0,0 0-19 15,0 0-28-15,32-21 17 0,-23 6 34 16,2 0 26-16,3-8 46 0,-5-1 51 15,0-2 77-15,-4 4 63 0,4 1 65 0,-6-2 57 16,1 5 35-16,-2 3 34 0,-2-1 26 16,1 4 19-16,-1 2-1 0,0 10-2 0,0-24-2 15,0 24-19-15,6-17-23 0,-1 6-18 16,11 3-11-16,0-1-23 0,9 0-5 16,5-5-12-16,3 7-23 0,4-4-9 0,-3 3-18 15,-6 0-12-15,1 5-7 0,-3-3-3 16,-5 6-1-16,-5-2-7 0,0 2 1 0,-16 0-8 15,19 2 9-15,-19-2 2 16,9 8-5-16,-9-8-3 0,0 0-4 0,-5 17-4 16,5-17-4-16,-21 20 0 0,6-7-5 15,2 0-6-15,-7-1-7 0,-1 7-9 16,3-5-4-16,0-1-19 0,3-3-16 0,-2 8-31 16,2-10-28-16,0 1-49 0,3-1-62 15,3-8-64-15,-3 4-67 0,12-4-63 0,0 0-135 16,-27-4-118-16,17-4 56 0,1-1-470 15,2-6-794-15</inkml:trace>
  <inkml:trace contextRef="#ctx0" brushRef="#br0" timeOffset="3066.45">22856 2687 4009 0,'4'-13'174'0,"-2"-1"41"0,-2 14 34 16,0 0 22-16,0 0 30 0,0 0 32 0,0 0-18 15,0 0 13-15,11 51 10 0,-7-13 4 16,1 9 6-16,-1 11-21 0,-4 15-228 15,4 9-8-15,-4-3-4 0,-4 2-14 0,4 1-5 16,-2-7-11-16,0 6-13 0,1-14-16 16,-1-10-21-16,0-7-29 0,4-6-30 0,0-11-33 15,3-3-35-15,1-11-29 0,5-10-155 16,-1-3-423-16,4-6 4 0,-14 0 21 0,44-13-747 16,-16-2-1293-16</inkml:trace>
  <inkml:trace contextRef="#ctx0" brushRef="#br0" timeOffset="3184.52">23246 3538 5138 0,'15'0'71'0,"-15"0"-1"16,0 0-3-16,0 0 4 0,0 0-16 0,0 0-7 16,-5 35-38-16,5-23-66 0,0-12-114 15,-2 13-137-15,2-13-201 0,0 0-76 0,0 0 35 16,0 0-388-16,0 0-453 0</inkml:trace>
  <inkml:trace contextRef="#ctx0" brushRef="#br0" timeOffset="3482.2">23865 2854 4357 0,'0'0'274'16,"0"0"10"-16,0 0-9 0,0 0 25 15,0 0 16-15,-2 41 11 0,10-21 7 16,5 9-2-16,0 8-21 0,-2 7-24 0,3 4-99 16,-2 12-113-16,-3-11-5 0,-2-4-10 15,2 1-8-15,-6 2-9 0,3-9-14 16,-3-9-12-16,-1-4-16 0,3-5-18 16,-1-6-26-16,-3-7-30 0,5-3-37 0,-6-5-57 15,0 0-415-15,16-32-158 0,-4 7 64 16,3-10-14-16,-2-4-627 0,-2 3-1171 0</inkml:trace>
  <inkml:trace contextRef="#ctx0" brushRef="#br0" timeOffset="3783.05">24103 2944 4275 0,'-8'-12'-30'0,"8"12"17"0,0 0 32 16,0 0 48-16,0 0 40 0,0 0 25 0,0 0 17 16,28-17 6-16,-1 10-6 0,8-4 2 15,7 1 6-15,8-8-10 16,-1 3-11-16,8-6-9 0,-7 3-5 0,3-3-7 15,-4 2 3-15,-14 2-4 0,1 2 5 16,-3 2 8-16,-1 0-2 0,-11 5 13 0,-3 3 19 16,0 3 10-16,-18 2 8 0,0 0 8 15,31 13-14-15,-22 2-110 0,-5-2-3 0,1 11-3 16,-3 3-1-16,-4 4-5 0,-7 18-3 16,6 0-6-16,-4 1-1 0,-2 15-5 15,-2-15-3-15,2 12-6 0,0-15-9 0,-4-4-10 16,4-2-14-16,1-5-17 0,3-8-20 15,-3-11-21-15,2-4-26 0,1-4-30 0,5-9-86 16,-16 0-371-16,16 0-117 0,-20-31 16 16,8-1-5-16,1-16-626 0,4 2-1162 15</inkml:trace>
  <inkml:trace contextRef="#ctx0" brushRef="#br0" timeOffset="3966.89">24542 2479 4427 0,'-4'-12'38'0,"4"12"35"16,0 0 41-16,0 0 38 0,-15 51 41 0,9-9 26 15,-3 8 9-15,-3 16-11 0,2 8-6 16,-3 15 1-16,-3-5-8 0,4 2-28 16,-4 3-22-16,5-5-15 0,-2-6-25 0,-2-4-39 15,10-7-44-15,-7-16-58 16,3-8-79-16,5-9-81 0,-1-6-81 0,-1-12-59 16,3-4-101-16,3-12-132 0,-5 2-81 15,5-2 47-15,0 0-453 0,0 0-716 0</inkml:trace>
  <inkml:trace contextRef="#ctx0" brushRef="#br0" timeOffset="4118.79">24206 3362 3863 0,'-12'-17'126'0,"0"10"24"0,4-5 30 0,8 12 27 16,-9-11 18-16,9 11 3 0,0 0-18 15,0 0-22-15,13-21-21 0,-13 21-35 0,32-9-17 16,-6 4-22-16,1-3-30 0,1-1-47 16,-2 6-51-16,3 0-57 0,-2-1-70 0,-6 2-69 15,3 0-109-15,-9-1-97 16,-15 3-153-16,23 3 42 0,-23-3-428 0,15 4-547 15</inkml:trace>
  <inkml:trace contextRef="#ctx0" brushRef="#br0" timeOffset="4282.93">24097 3493 4017 0,'-11'9'213'0,"6"-1"17"16,5-8 21-16,0 0 17 0,0 0-8 15,24 22-2-15,-4-16-54 0,12 0-24 16,6-1-23-16,3-5-35 0,4 0-49 0,-1-3-68 15,-5 1-81-15,2-2-81 0,-10 0-88 16,-1-1-108-16,-9 3-135 0,-1-2-131 16,-4-3 40-16,-2 3-441 0,-7-6-652 15</inkml:trace>
  <inkml:trace contextRef="#ctx0" brushRef="#br0" timeOffset="9049.57">22409 1838 3658 0,'3'22'30'0,"4"-3"-5"16,-3-4 40-16,0-1 30 0,3 7 16 0,-1-4 0 15,2 2 16-15,1-2 9 0,4 2-15 16,2 3-9-16,-1-1-12 0,0-2-12 15,5-1-28-15,-2-1-26 0,2 2-43 0,-3-4-57 16,1-2-74-16,0-5-93 0,-4-7-112 16,4 3-194-16,-2-4 15 0,-15 0-2 0,27-11-142 15,-9 2-126-15</inkml:trace>
  <inkml:trace contextRef="#ctx0" brushRef="#br0" timeOffset="9584.01">21439 1515 2511 0,'-9'-7'154'15,"9"7"41"-15,-18-12 29 0,18 12 25 16,0 0-3-16,-11-7 25 0,11 7 16 0,0 0 3 16,0 0-12-16,0 0-10 0,0 0 4 15,0 0-7-15,0 0-34 0,0 0-20 16,9 43-11-16,11-17-16 0,1-1-13 0,-2-1-19 15,4 6-14-15,2-6-17 0,-5 4-12 16,4-2-17-16,-6-5-29 0,-2-4-30 0,-2 2-28 16,-3-4-31-16,-2-6-30 0,1 3-25 15,-5-5-36-15,-5-7-48 0,6 10-68 16,-6-10-78-16,0 0-81 0,0 0-98 0,0 0-186 16,-8 18 51-16,-2-11-468 0,-1 3-833 15</inkml:trace>
  <inkml:trace contextRef="#ctx0" brushRef="#br0" timeOffset="10349.1">19477 3034 4327 0,'-4'-12'61'15,"6"-6"-8"-15,10 1 0 0,16-10 9 0,17-8 3 16,13-3 9-16,30-7 12 0,19-1 14 16,17 8 19-16,17-2 5 0,16 16-3 0,0 15-16 15,3 11-10-15,-3 15-11 0,-7 11-9 16,-11 7-13-16,-13 9-5 0,-16 12-4 15,-22 8-4-15,-20 7-9 0,-21 13 1 16,-28-9-5-16,-19 10-4 0,-26 14-1 16,-27 10-4-16,-22-6 1 0,-39 19-4 0,-19-11 5 15,-12-14 10-15,-5-11 23 0,26-30 29 16,4-12 21-16,14-16 17 0,2-21 13 0,29-13-8 16,4-18-20-16,1-30-6 0,10-19-24 15,19-19-7-15,17-13-12 0,16 9-10 16,18-24 5-16,12 4-16 0,19 2 15 0,23 3 5 15,4 10-32-15,12 13 11 0,16 11 9 16,4 19 2-16,3 18 1 0,-8 22-4 16,-14 11-1-16,-6 17-5 0,-6 14-7 15,6 14-6-15,-25 5-14 0,-8 6-13 0,-10 11-16 16,-14 6-21-16,-4 5-23 0,-18-13-35 16,-6 6-41-16,-8-8-97 0,-12-5-542 0,-2-12 37 15,-11-11 45-15,-6-11-784 0,-18-10-1316 16</inkml:trace>
  <inkml:trace contextRef="#ctx0" brushRef="#br0" timeOffset="10882.41">14942 2222 4498 0,'-20'0'-10'0,"20"0"46"16,-28 7 39-16,8 1 21 0,8 1 22 15,-7 5 13-15,-4 0 11 0,-2 14 9 0,-7 10 15 16,1 7-3-16,-3 0-14 0,6 4-1 15,1 3-3-15,7 4 9 0,1 6 7 16,6-3 7-16,6-7 8 0,-5 10 0 0,9-11 1 16,3-1-2-16,2 0-2 0,5 3-13 15,-1 0-98-15,9 1-19 0,-6-7-2 16,8-4-5-16,-1-6-4 0,5 1-4 0,2-4-6 16,-3-4-6-16,8-2-8 0,1-3-7 15,-1-7-13-15,4 1-17 0,1-10-18 16,-3-3-27-16,2-6-23 0,0-6-294 0,4-3-130 15,2-4-198-15,-8-8 52 0,3-3 3 16,5-8-574-16,-5-4-1091 0</inkml:trace>
  <inkml:trace contextRef="#ctx0" brushRef="#br0" timeOffset="11383.06">15401 2681 4235 0,'-3'6'11'0,"3"-6"20"16,0 0 7-16,-4 11 17 0,4-11-5 0,0 0-8 16,0 0 15-16,0 0-9 0,30-31 3 15,-17 8-5-15,0-7-6 16,7-2 8-16,-4-4-14 0,2-2-1 0,-1-3 7 15,-2 0-20-15,6-9 2 0,-8 10-5 16,-2-5 3-16,6 7-11 0,-7 0 4 0,-1-2-2 16,0 4 11-16,1 6-9 0,-6 10-9 15,3-2 8-15,-5 6 7 0,3 1 3 16,-3-2 16-16,-2 17-4 0,2-17 14 0,-2 17-9 16,0 0 18-16,0 0 22 0,0 0 22 15,0 0 15-15,0 0 8 0,-18 51 14 0,10-21 18 16,-2 12 20-16,5 0 16 0,-4 9 32 15,1-2 18-15,-2 7 16 0,3 1 11 0,4-5-52 16,-1 2-133-16,4-1 1 16,2-1 3-16,0-3-3 0,1-2-5 0,3-12-4 15,1 1-8-15,-3-14-14 0,-2 5-54 16,2-10 0-16,0 1 0 0,3-3 0 16,0-11 0-16,7 4 0 0,-2-8 0 0,-12 0 0 15,30-17 0-15,-10-2 0 0,1 1-121 16,0-11-46-16,8-4-40 0,-7 2-310 0,5 3-272 15,-6 1 86-15,8 0-892 0,-7 2-1468 16</inkml:trace>
  <inkml:trace contextRef="#ctx0" brushRef="#br0" timeOffset="11550.03">16117 2524 5154 0,'12'22'49'0,"-10"-11"34"16,-2-1 38-16,0-10 19 0,0 24-1 15,-2-5-2-15,0-2-5 0,-1 7-1 0,-4-1-9 16,2-1-19-16,-1 0-10 0,3-1-14 15,-1 0-5-15,0-1-28 0,0-4-27 0,-2-4-34 16,6-12-51-16,-7 16-67 0,7-16-73 16,-2 5-70-16,2-5-98 0,0 0-156 15,0 0-101-15,0 0 50 0,18-41-459 0,-9 19-701 16</inkml:trace>
  <inkml:trace contextRef="#ctx0" brushRef="#br0" timeOffset="11866.39">16566 2055 3422 0,'0'0'46'0,"0"0"28"0,12 26 23 0,-5-11 19 15,-3 6 26-15,-3 5 3 0,3 6 23 16,0 15 22-16,-3 4 18 0,3-2 17 16,-2 1 4-16,-2-4 9 0,0-4-7 0,0-1-27 15,0-11 8-15,2-1 14 0,-2-7 21 16,0-3 31-16,0-6 10 0,0-13-4 0,0 0-26 15,0 0-162-15,0 0-16 0,0 0-1 16,0 0 1-16,3-45-2 0,6 15-6 0,-6-2-3 16,-1 0-7-16,2-4-15 15,-1 5-47-15,4-3 0 0,-1 0 0 0,2 4 0 16,-2 2 0-16,3-1 0 0,0 5 0 16,1 3 0-16,-1 3 0 0,0 3 0 0,-1 6-108 15,5 1-24-15,2 8-20 0,-15 0-14 16,30 4-247-16,-10 1-209 0,7 9-24 15,3-1-29-15,5 4-793 0,-3 3-1312 0</inkml:trace>
  <inkml:trace contextRef="#ctx0" brushRef="#br0" timeOffset="12016.4">17145 2412 4502 0,'15'18'36'15,"-5"1"68"-15,-1-8 35 0,-2 2 40 16,-3 0 28-16,-4-13 11 0,3 21-10 0,-3-21-24 16,2 22-13-16,-2-22-11 0,-2 21-21 15,2-21-9-15,0 17-16 0,0-17-23 16,0 15-30-16,0-15-46 0,0 0-64 0,0 0-91 15,-3 15-101-15,3-15-115 0,0 0-164 16,0 0-147-16,0 0 58 0,9-54-490 0,5 22-849 16</inkml:trace>
  <inkml:trace contextRef="#ctx0" brushRef="#br0" timeOffset="12216.05">17760 1678 3947 0,'8'-9'109'15,"-5"5"13"-15,-3 4 23 0,0 0 19 16,9-5 8-16,-9 5-14 0,0 0-10 0,0 0-23 16,0 0-13-16,0 0-25 0,0 0-44 15,28 18-56-15,-24-16-56 0,-4-2-74 0,8 11-76 16,-8-11-68-16,6 11-74 0,-6-11-135 16,3 13-23-16,-1-3-25 0,-2-10-177 15,0 25-210-15</inkml:trace>
  <inkml:trace contextRef="#ctx0" brushRef="#br0" timeOffset="12666.15">17625 2109 2942 0,'-15'16'162'0,"3"-3"4"0,5-4-2 0,7-9 6 15,-11 15 14-15,11-15 1 0,-3 11-9 16,3-11-10-16,0 0-16 0,0 0-10 16,0 0-14-16,0 0-17 0,0 0-10 0,51-15-11 15,-33 2-12-15,3-2-5 0,-3-2-3 16,5-7-9-16,-4 2-5 0,4-5-12 0,-2 5 0 15,-2-5-7-15,-2 1-5 0,-2 4-4 16,0 3-16-16,-2 2-6 0,-5 0-6 16,1 8-12-16,-2-1 0 0,-7 10 2 0,17-5-5 15,-17 5 3-15,0 0 15 0,19 29 10 16,-9-6 13-16,2 19 9 0,-4 0 6 16,0 9 24-16,1 13 20 0,0 2 9 15,-3 8 4-15,3 0 2 0,-3 4 4 0,-3-1 1 16,-3-2-2-16,2 0-5 0,-4-3-2 15,-1-18-8-15,-3-1 1 0,-3-8 1 16,-1 0 3-16,1-6 16 0,0-11 20 0,-3-6 6 16,0-8-1-16,-4-7 6 0,1-5-57 15,15-2-36-15,-30-15-3 0,17 2-1 0,-5-9-1 16,7-1-5-16,-3-11 0 0,3 4-2 16,8-6-4-16,-4 0-3 0,7-2-2 0,7 2-2 15,3-2-2-15,-1 1-2 16,5 1-4-16,6 4-8 0,-1 1-9 15,4 8-11-15,-1-3-18 0,6 1-18 0,-2 1-25 16,4 1-29-16,0 2-31 0,4-3-323 16,-4-2-231-16,4 7-15 0,8-15 14 0,-5 1-702 15,0 1-1240-15</inkml:trace>
  <inkml:trace contextRef="#ctx0" brushRef="#br0" timeOffset="12899.92">18692 1522 5199 0,'11'-9'144'0,"3"0"41"0,-14 9 12 16,28 0 39-16,-28 0 22 0,32 11 19 16,-12 6 7-16,10 5 1 0,-2 10 4 15,-2 6-70-15,2 11-136 0,1 3 7 16,-7 6 2-16,-5 2-3 0,2 5 1 0,-14 0-4 16,-1-11-2-16,-4 2-80 0,-6 14-4 15,-3-5 0-15,-6-1 0 0,0-2 0 0,-4-4 0 16,-2-2 0-16,3-3 0 0,-5-14 0 15,4-3 0-15,-1-8 0 0,7-6-69 0,3-7-136 16,0-7-74-16,1 0-363 0,9-8-119 16,0 0-973-16,0 0-1738 0</inkml:trace>
  <inkml:trace contextRef="#ctx0" brushRef="#br0" timeOffset="14632.21">21514 2852 4647 0,'-6'-10'-308'0,"6"10"34"0,0 0 29 16,0 0 28-16,-11-9 26 0,11 9 28 0,0 0 9 15,0 0 32-15,0 0 25 0,0 0 19 16,0 0 15-16,-6-9-1 0,6 9 9 16,0 0 4-16,0 0 17 0,0 0-4 0,0 0 4 15,0 0 4-15,0 0 6 0,20-8-2 16,-20 8 10-16,0 0-7 0,0 0 2 0,27 17 9 15,-17-6-1-15,1 2 1 0,-6-3 11 16,1 3-5-16,4 0 3 16,-7-1-3-16,1 5 0 0,-2-7 2 0,1 7-1 15,-3-7 1-15,0-10 1 0,0 21-5 16,0-21 13-16,-5 16-12 0,1-8 5 0,4-8 2 16,-9 7-4-16,9-7 6 0,0 0 3 15,0 0-5-15,-23-3 0 0,23 3 0 16,-28-14 9-16,15 7 2 0,-6-8 6 0,4-4-3 15,2 6-2-15,-2-4 9 0,4-1-8 16,4 0 22-16,-3 0-1 0,2-1-14 0,5-6 5 16,1 7-3-16,4-3-1 0,1-5 6 15,5-2 3-15,3 0-2 0,0-2 8 16,10 0 10-16,-4 1 13 0,3 1 4 16,1 6 8-16,6-4 10 0,-4 5 9 15,6-3 12-15,1 5 1 0,-6 2-14 0,12 8-7 16,-6-2-1-16,-6 3-11 0,3 8-4 15,-8 2-14-15,1 4 4 0,-1 5-14 16,-3 2 9-16,-2 8-14 0,-3-1 1 0,-8 1 0 16,-1 5 1-16,-4-2 6 0,1-3-6 15,-5 6 6-15,1 0 14 0,-4-8-10 0,0 0 9 16,-1-2 7-16,4-4 5 0,-2 0-12 16,1-9-6-16,7-4-16 0,0 0-6 15,0 0-34-15,0 0-37 0,-29-26-53 0,26 5-83 16,3-11-91-16,-4-13-160 15,4-5-92-15,2-7 0 0,-2-7-154 0,2-12-143 16</inkml:trace>
  <inkml:trace contextRef="#ctx0" brushRef="#br0" timeOffset="14867.45">22046 1247 2757 0,'0'0'200'0,"17"-10"21"0,-17 10-6 0,0 0 10 16,19-5 23-16,-19 5 8 0,0 0-3 16,32 4-10-16,-32-4-17 0,35 1-26 15,-10-1-18-15,-2 2-22 0,-23-2-16 16,50-2-30-16,-20 2-34 0,3-5-31 16,-5 3-59-16,-5 2-50 0,4-4-53 0,-8 0-74 15,-19 4-73-15,32-3-72 0,-23-1-70 16,-9 4-118-16,12-3-1 0,-12 3-418 0,0 0-461 15</inkml:trace>
  <inkml:trace contextRef="#ctx0" brushRef="#br0" timeOffset="15166.22">22359 1279 2935 0,'-5'11'24'0,"-1"2"32"0,6-13 34 15,-13 26 23-15,9-11 8 0,1 2 1 16,-3 8 6-16,2-1 27 0,1-2-7 0,3 14 3 15,-7-2 6-15,4-4 14 0,1 5 10 16,0-1 7-16,-3-2 9 0,3-4 4 16,0-2 1-16,0-3 3 0,0-2-18 0,1 1 1 15,-1-7 10-15,2 4 14 0,0-19 6 16,-7 21 4-16,7-21-6 0,0 17-2 0,0-17 2 16,0 0-60-16,10 18-95 0,-10-18-4 15,13 7-7-15,-13-7-5 0,17 3-2 16,-17-3-7-16,0 0-4 0,40-3-10 15,-40 3-12-15,31-5-13 0,-18 3-21 16,4-7-21-16,1 1-29 0,-2 4-32 0,0-10-47 16,2-3-366-16,1 2-145 0,4-6-34 15,-2-2 1-15,0-1-659 0,0-4-1204 0</inkml:trace>
  <inkml:trace contextRef="#ctx0" brushRef="#br0" timeOffset="15465.28">22930 1065 4099 0,'0'0'-63'0,"0"0"49"15,0 0 40-15,0 0 18 0,0 0 23 0,-7 54 15 16,7-33 30-16,-1 6 9 0,1 0 19 16,-2 5 9-16,2 4 14 0,-4 3 12 0,1 10 18 15,1-4 17-15,-6 0-7 0,7 2 14 16,-4 4 0-16,0-1 11 0,-1-5 14 15,4 2-2-15,0-8 0 0,1-3-11 0,-1-4-18 16,2-4-139-16,0 0-17 0,0-9-6 16,2 0-4-16,1-2-7 0,-1 1-7 0,-2-18-12 15,11 9-17-15,-11-9-22 16,19 0-26-16,-19 0-28 0,34-18-28 0,-11-6-205 16,3 1-195-16,0-5-103 0,10-2-91 15,1 0 9-15,2 2-620 0,-5 3-1160 16</inkml:trace>
  <inkml:trace contextRef="#ctx0" brushRef="#br0" timeOffset="15632.41">23464 1588 4192 0,'0'0'36'0,"26"10"41"0,-26-10 29 0,4 18 15 15,-4-18 11-15,2 21-5 0,-2-21-8 16,0 23-15-16,0-23-15 0,0 27-4 0,0-17-22 16,0-10-38-16,0 26-49 0,0-26-54 15,-2 17-54-15,2-17-57 0,0 0-68 16,4 11-83-16,-4-11-123 0,0 0-46 15,0 0-34-15,0 0-199 0,33-33-228 16</inkml:trace>
  <inkml:trace contextRef="#ctx0" brushRef="#br0" timeOffset="15916.59">23788 1350 2531 0,'0'0'36'15,"19"30"31"-15,-17-19 22 0,-2-11 22 0,1 40 20 16,-1-16 22-16,0 4 11 0,2-2-11 15,-2-3 18-15,0 3 16 16,2-9 14-16,-2 3 11 0,0-7 25 0,0-13 28 0,2 17 13 16,-2-17 0-16,0 0-7 15,0 0-49-15,0 0-6 0,0 0-6 0,0 0-10 16,17-39-15-16,-11 15-21 0,1 1-13 16,-2 1-22-16,7-6-11 0,-3 6-11 15,3-7-11-15,-1 5-13 0,-2-1-22 0,5 3-35 16,-3 5-25-16,1-2-40 0,0 7-39 15,1-4-47-15,3 3-52 0,-2 2-74 0,2-2-83 16,2 0-85-16,1-3-80 0,2-2-180 16,4 1 35-16,2 2-497 0,1 2-948 15</inkml:trace>
  <inkml:trace contextRef="#ctx0" brushRef="#br0" timeOffset="16265.51">24315 1007 3608 0,'0'0'-53'16,"0"0"23"-16,0 0 14 0,0-19 5 15,0 19 3-15,0 0 2 0,0 0-1 0,0 0 2 16,17-9 5-16,-17 9 10 0,0 0 7 16,0 0 7-16,0 0 2 0,0 0 11 0,35 19 4 15,-35-19-1-15,18 9 10 0,-18-9-4 16,14 4 4-16,-14-4-10 0,23 5 4 16,-23-5-8-16,17 2-7 0,-17-2-4 0,20 2 2 15,-20-2-6-15,16 9-1 16,-16-9 4-16,16 23 8 0,-11-2 8 15,4 1 26-15,-4 10 26 0,-1 8 20 0,-4 8 17 16,2 3 37-16,-2 5 27 0,0-4 14 16,-2 6 31-16,-4 14 10 0,3-3 17 0,1-17 21 15,-6 3 15-15,2-4 4 0,-3-2 2 16,2-7 2-16,-1-4-96 0,-3-8-124 16,0-4-9-16,-3 2-5 0,7-11-13 0,-6-4-3 15,-1 2-8-15,5-7-15 0,-4-4-13 16,13-4-18-16,-24 0-25 0,24 0-25 0,-23-15-30 15,10 2-38-15,4 1-46 0,0-5-285 16,3 6-340-16,4-4 64 0,2 15-879 16,-4-20-1481-16</inkml:trace>
  <inkml:trace contextRef="#ctx0" brushRef="#br0" timeOffset="16565.2">25515 2162 5711 0,'22'-17'65'0,"-1"2"-6"16,-3 2-1-16,0 5 1 0,3 1 11 0,-3-1 11 15,-1 8-6-15,4 0-7 0,-3 4-6 16,1 2-10-16,-2-1-27 0,4 4-37 0,-9 3-52 16,4 1-66-16,-3-2-65 0,-2 6-62 15,-5-2-96-15,-1 0-128 0,1 0-138 16,-4 2 48-16,-2 0-444 0,-2 0-644 0</inkml:trace>
  <inkml:trace contextRef="#ctx0" brushRef="#br0" timeOffset="16948.38">25543 2750 3736 0,'-18'16'86'0,"-2"-3"20"16,6-4 19-16,4 4 29 0,1-3 17 15,9-10 12-15,-9 13 3 0,9-13-14 0,0 0-14 16,0 0-14-16,0 0-12 0,24 20-17 16,-24-20-21-16,39-2-14 0,-12-9-14 15,5-2-13-15,-1 2-21 0,0-6-12 0,0 2-13 16,-2-2-14-16,-8 2-5 0,-3 4-16 15,-6 1-10-15,2 5-12 0,-14 5-3 16,16-6-6-16,-16 6 10 0,0 0-3 0,14 21-4 16,-12-3 7-16,0 7 15 0,0 7 5 15,-4 3 2-15,0 10 25 0,2 0 31 16,0 12 38-16,-2-1 21 0,0 6 28 16,0-4 23-16,2 2 33 0,-1 4 16 0,1-8 28 15,-7 2 29-15,4-4 19 0,-3-9-6 16,1 2 3-16,1-15-19 0,0-5-161 0,1-5-3 15,-4-1-3-15,4-5-6 0,-3-4-6 16,1-5-9-16,5-7-12 0,-19 0-13 16,19 0-17-16,-24-19-24 0,9 3-26 0,0-10-30 15,1-6-44-15,4-12-36 0,4-3-168 16,1-1-468-16,10-8 61 0,2-12 28 16,10-3-737-16,4-6-1274 0</inkml:trace>
  <inkml:trace contextRef="#ctx0" brushRef="#br0" timeOffset="17149.18">26424 1989 5719 0,'9'-2'65'0,"-9"2"-9"0,21-1-7 15,-3-3-4-15,0 2-7 0,12 0-3 0,-2-2-28 16,11 3-47-16,1-3-50 0,-1-4-73 15,0-3-66-15,-1 4-109 0,-5-7-93 16,-4 3-125-16,-1 4-8 0,-5-3-430 16,1 3-586-16</inkml:trace>
  <inkml:trace contextRef="#ctx0" brushRef="#br0" timeOffset="17382.16">26987 1832 3147 0,'-32'-6'-22'0,"32"6"39"0,-25 19 39 16,11-4 29-16,-5 6 23 0,-5 5 32 15,-1 4 39-15,-5 7 21 0,-2 4 30 0,-5 4 20 16,3 4 9-16,-6-4 2 0,1 2-10 0,4-2 1 16,-1 0-15-16,6 2-28 15,8-17-20-15,1 4-16 0,3-6-10 0,2-8-4 16,11-4-31-16,-1-3-3 0,6-13-28 16,0 0-26-16,16 17-39 0,-16-17-49 15,39-6-44-15,-14-1-59 0,7-9-76 0,3-1-68 16,-2-7-55-16,6-4-53 0,0 2-65 15,-10-2-85-15,-5 2-40 0,1-3 20 0,-11 1-447 16,4 4-577-16</inkml:trace>
  <inkml:trace contextRef="#ctx0" brushRef="#br0" timeOffset="17550.08">26859 2117 3604 0,'0'0'118'0,"0"0"28"0,0 0 31 16,0 0 46-16,0 0 32 0,0 0 13 16,0 0 17-16,-21 58 17 0,18-25-12 0,-5 12 2 15,3 7 5-15,-4 10-1 0,-5 3-5 16,3 4-25-16,-4-3-25 0,4 5-36 15,-6-13-143-15,6 6-8 0,0-16-11 0,-1-4-17 16,5-7-21-16,1-1-22 0,1-15-24 16,1-7-29-16,2-2-105 0,0-12-268 0,2 0-82 15,0 0-145-15,0 0-30 0,0 0 38 16,-19-40-523-16,14 22-1044 0</inkml:trace>
  <inkml:trace contextRef="#ctx0" brushRef="#br0" timeOffset="17717.16">26513 2672 4248 0,'-9'-17'126'0,"2"2"29"0,2 7 29 15,5 8 21-15,-9-10 21 0,9 10-2 16,0 0-19-16,0 0-23 0,0 0-17 0,21-20-23 16,-21 20-16-16,30-7-22 0,-9 3-34 15,0 0-51-15,8-1-64 0,-5-8-79 16,6 1-87-16,0-6-77 0,0 1-92 0,-4-4-118 16,0-5-126-16,-1 0 57 0,1-5-435 15,-5 4-611-15</inkml:trace>
  <inkml:trace contextRef="#ctx0" brushRef="#br0" timeOffset="17882.81">26949 2147 3718 0,'0'0'141'0,"-3"-21"19"0,3 21 18 16,0 0 20-16,0 0 17 0,2-17 12 15,-2 17-12-15,0 0-20 0,19-5-13 0,-19 5-26 16,33-6-23-16,-13 2-14 0,7-1-14 16,3-3-13-16,-2 7-25 0,6-11-33 15,-4 7-36-15,0-3-41 0,1-1-55 0,-4 1-50 16,-6 6-56-16,-3-7-71 0,-1 5-73 15,-2-1-68-15,-3 2-81 0,-12 3-45 0,12-7-441 16,-12 7-567-16</inkml:trace>
  <inkml:trace contextRef="#ctx0" brushRef="#br0" timeOffset="18083.89">26981 2175 3402 0,'-9'15'77'16,"7"-4"25"-16,2-11 28 0,0 21 27 0,0-21 20 15,11 15-12-15,-11-15 1 0,23 13-13 16,-9-10-12-16,-14-3-13 0,34 0-16 16,-9 0-8-16,-3-7-9 0,1-2-17 0,4-3-30 15,-6-5-44-15,0-5-63 0,-2-2-68 16,-6 5-73-16,0-15-66 0,2 5-67 0,-7-5-77 16,-3 6-67-16,-1 1-56 0,0 5-240 15,-2-3-259-15</inkml:trace>
  <inkml:trace contextRef="#ctx0" brushRef="#br0" timeOffset="18498.95">27272 1791 2531 0,'0'0'31'16,"-8"-4"32"-16,8 4 22 0,0 0 13 0,0 0 17 16,0 0-7-16,0 0-2 0,-16 28-12 15,6-9-17-15,2 1-2 0,-2 9 11 16,-4 6 0-16,-1 3 22 0,2 3-2 0,-7 11 20 16,-5-3-4-16,4 0 18 0,-1 5 10 15,1-9 8-15,4-4-16 0,1-1-8 0,0-4-9 16,5-10-8-16,0 0-14 0,1-7-9 15,5-3-10-15,-2 0-11 0,1-7-3 16,6-9-3-16,-3 19-4 0,3-19-9 16,0 0-10-16,0 0-3 0,0 0-5 15,0 0-6-15,0 0-1 0,44-8-1 0,-44 8-4 16,41-13-2-16,-22 6-4 0,2 1 1 16,-1 0-7-16,-6 2-3 0,-14 4-5 0,26-1 0 15,-26 1 0-15,0 0 3 0,20 13 3 16,-20-13 6-16,-3 24 6 0,-3-3 6 15,-7 3 22-15,-6 2 20 0,0 3 23 0,-3-1 21 16,1-2 11-16,4 1 24 0,1-7 25 16,7-3 14-16,-3-3 14 0,1 0 13 15,5 3-27-15,6-17-117 0,-8 17-7 0,8-17-4 16,0 0-8-16,19 22-5 0,-1-20-8 16,0 2-11-16,5-2-14 0,-1-4-16 15,8-2-25-15,0 0-23 0,4-3-35 16,0-5-44-16,-2-2-212 0,-1 0-367 0,7 0-17 15,9-13 24-15,-4 3-732 0,-4-10-1278 16</inkml:trace>
  <inkml:trace contextRef="#ctx0" brushRef="#br0" timeOffset="18781.99">28068 1860 5220 0,'0'0'116'0,"16"-13"14"16,-16 13 5-16,11-8-4 0,-11 8-13 15,12-7-14-15,-12 7-12 0,0 0-19 0,28-6-30 16,-28 6-54-16,0 0-54 0,30 6-74 15,-30-6-84-15,14 6-84 0,-6-1-120 16,-8-5-138-16,1 10-24 0,-1-10 56 16,-9 28-392-16,-5-14-424 0</inkml:trace>
  <inkml:trace contextRef="#ctx0" brushRef="#br0" timeOffset="19083.14">27773 2138 3714 0,'-32'9'140'0,"9"4"1"15,9-6 23-15,-2-1 23 0,7 2 28 0,9-8 13 16,0 0-3-16,0 0-19 0,0 0-21 15,0 0-21-15,56-19-34 0,-18 7-14 0,10 0-8 16,1-8-24-16,2 10-30 0,-3-7-32 16,-9 2-21-16,0 6-9 0,-9-5-10 15,-4 7-8-15,-8-1-2 0,-2 1-6 16,-2 1 5-16,-14 6 4 0,0 0 3 16,0 0 6-16,0 0 8 0,0 0 15 0,0 0 17 15,9 35 23-15,-14-14 25 0,-4 11 23 16,-2 8 35-16,-1 8 15 0,3 16 33 0,-2 2 24 15,-1 5 10-15,5 2-3 0,-4 2-9 16,3-3-34-16,-1-5-115 0,5-13-6 16,0-1-6-16,3-7-14 0,-1-10-16 0,2-9-21 15,0-7-22-15,2-5-27 0,-1-6-91 16,-1-9-253-16,0 0-88 0,19-24-156 0,-9-4-46 16,2-9 25-16,-1-8-553 0,7-12-1080 15</inkml:trace>
  <inkml:trace contextRef="#ctx0" brushRef="#br0" timeOffset="19249.18">28165 2183 4123 0,'-19'3'3'0,"19"-3"24"16,-39 21 12-16,10-4 27 0,-11 12 15 15,-1 5 19-15,-10 6 8 0,1 7 9 0,-10 5-7 16,-3 5 3-16,12-11-5 0,1-6-3 16,2 1-19-16,7-11-20 0,11-3-41 15,8-13-73-15,6-6-100 0,11-8-86 0,5 0-80 16,0 0-68-16,26-45-86 0,8 6-54 15,5 1-362-15,6-5-364 0</inkml:trace>
  <inkml:trace contextRef="#ctx0" brushRef="#br0" timeOffset="19383.18">28017 2273 3419 0,'20'-6'210'15,"-3"8"44"-15,-17-2 15 0,30 9-2 0,-19-1-14 16,2 7-18-16,-2-1-21 0,0 7-24 16,-1-2-21-16,-1 6-42 0,-3-3-40 0,-3 1-44 15,4 1-55-15,-5-7-81 0,-1-3-69 16,1-4-105-16,0-2-90 0,-2-8-101 15,0 0-99-15,0 0 32 0,0 0-401 0,37-32-425 16</inkml:trace>
  <inkml:trace contextRef="#ctx0" brushRef="#br0" timeOffset="19932.65">28706 1678 2955 0,'6'-17'38'0,"2"6"15"15,-5 4-6-15,-3 7 0 0,0 0 10 16,0 0 3-16,0 0-10 0,0 0-7 0,0 0-3 15,-51 37-7-15,27-12-3 0,-10 8-4 16,1 3-8-16,-5 5-17 0,3-3-20 16,-3-3-21-16,6 2-10 0,8-10 2 0,3-5 3 15,7 1 8-15,5-6 1 0,6-6 14 16,3-11 18-16,0 0 19 0,0 0 5 0,0 0-4 16,30 11 0-16,-30-11-5 0,35-11-9 15,-16 4-1-15,8-3 5 0,-4 3-4 16,2-3 4-16,0 6-1 0,-3-3 37 15,3 0 43-15,2-1 32 0,-6 4 26 16,9 3 16-16,-7 1 7 0,5-7 1 0,-2 4-16 16,-4 3-12-16,-22 0-19 0,37 2-19 15,-25-1-15-15,-12-1-28 0,17 16-8 16,-13-5-5-16,-4-11-8 0,-8 35-1 0,-6-10-8 16,-7 7 3-16,-9 5-3 0,-8-1 15 15,-1 2 7-15,-3-3 19 0,3 0-3 0,0-2 11 16,2-5-7-16,9-4-13 0,1-3-6 15,3 5 6-15,7-9-8 0,4-1-4 16,4 0-12-16,7 0-2 0,2-16-8 16,3 25-12-16,5-14-6 0,3 1-2 15,0-2 8-15,4 0-1 0,6-4-6 0,-4-1-1 16,5-3 4-16,-1 4-3 0,2-4 1 16,-2 3-4-16,8 1-2 0,-8-4 0 15,3 7-3-15,3 4-7 0,-9 0 8 0,1 5 2 16,-6 8-2-16,-3-6 15 0,-7 3 11 15,-3-3 17-15,0 3 8 0,-3 3 5 0,1-3-11 16,-5-3-2-16,6-5-8 0,1-15-27 16,-6 23-49-16,6-23-83 0,6 5-128 15,-6-5-196-15,0 0-213 0,33-26 55 0,-12-7 62 16,6-7-411-16,-3-10-500 16</inkml:trace>
  <inkml:trace contextRef="#ctx0" brushRef="#br0" timeOffset="20565.55">29692 1687 3881 0,'0'0'185'0,"0"0"35"0,0 0 28 0,-14 31 38 15,28-13 34-15,4 1 8 0,0 7-27 16,1 2-16-16,-1 6-20 0,1 2-23 0,-3 0-26 16,-2-1-24-16,-3-5-23 0,-3-2-42 15,-2-4-38-15,-2-3-38 0,-3 0-51 16,1-4-55-16,-2-4-47 0,0-13-58 0,0 14-55 16,0-14-47-16,0 0-5 0,0 0-8 15,0 0 2-15,17-31 21 0,-7 7-3 16,-3-1 29-16,5-3 31 0,-1-4 25 0,-1-2 46 15,1 6 30-15,-2 0 30 0,0 0 29 16,3 6 24-16,-5 1 12 0,2 2 12 16,0 8 10-16,3-4 13 0,1 3 13 15,-2 3 10-15,8 2 13 0,-6 3 16 0,-13 4 19 16,36-4 9-16,-36 4 5 0,35 4 1 16,-20 0-2-16,0 3-10 0,-15-7-7 0,28 9-13 15,-17-1-8-15,-3 0-13 0,-8-8-4 16,17 15-9-16,-17-15-1 0,4 18-5 15,-4-18-6-15,0 0-8 0,-13 34-7 0,-1-23-9 16,-6 8-10-16,-10 3-7 0,-6-2-5 16,-13-2 1-16,-1 9 9 0,-9-7-9 15,6 1 3-15,-4-3 1 0,3 3 0 16,1-1 1-16,3 0 9 0,13-11 6 0,6 0 5 16,5 2 6-16,7-5 15 0,3-4 3 15,16-2 9-15,0 0-4 0,0 0 3 16,0 0-7-16,0 0-5 0,55 1-6 0,-8-4-4 15,14-4 0-15,4-3-7 0,2 3-12 16,2-3-7-16,5 3-5 0,-7-4-24 16,-3 3-27-16,-9 4-57 0,-9-1-51 0,-6 3-70 15,-4-10-66-15,-15 12-95 0,-9-5-173 16,-12 5-81-16,0 0 74 0,0 0-455 0,0 0-656 16</inkml:trace>
  <inkml:trace contextRef="#ctx0" brushRef="#br0" timeOffset="21265.53">29973 2102 3542 0,'-16'15'101'16,"1"-6"21"-16,4 4 29 0,5 2 43 0,-4 2 16 16,3 2 12-16,2-1 6 0,-1 5-9 15,2 3-17-15,3-1-20 0,1 3-18 16,0-2-29-16,0-2-18 0,1 3-9 0,1-5-35 16,-2-5-36-16,2-4-29 0,-2-13-34 15,7 21-37-15,-7-21-52 0,9 6-37 0,-9-6-41 16,0 0-41-16,27-16 4 0,-13 4 28 15,-4-4 18-15,10-4 14 16,-8 3 24-16,3-8 20 0,2 3 28 0,-4 2 30 16,2-1 35-16,-6 6 35 0,3 0 27 15,-3 1 15-15,-9 14 7 0,0 0 17 0,19-14 22 16,-19 14 8-16,0 0 10 0,0 0 11 16,15 50-5-16,-13-17-1 0,0 4 15 15,-2 13 17-15,-2 1 11 0,-2 0 7 0,1 5-5 16,-3 0-16-16,0-5-6 0,-2-3-10 15,5-4-9-15,-1-12-13 0,1-6-4 0,-1 0-11 16,-2-7-16-16,4-2-6 0,2-17-24 16,-4 16-38-16,4-16-30 0,0 0-38 15,0 0-29-15,0 0-27 0,0 0-26 16,-16-42-9-16,10 21 2 0,0 0 12 16,0 1 14-16,3 1 9 0,-5 2 10 0,5 4 12 15,-4-4 20-15,4 7 12 0,3 10 17 16,-7-11 7-16,7 11 3 0,0 0 4 15,-17 0 0-15,17 0 8 0,0 0-1 0,-28 21 3 16,14-8 0-16,0 0 4 0,2-1 8 16,-1 6-11-16,2-8 4 0,-1 3 11 0,12-13 4 15,-12 14 29-15,12-14-11 0,0 0 13 16,0 0-6-16,0 0-12 0,0 0 2 16,0 0-7-16,56-55 5 0,-20 24 1 0,3 0-10 15,0-3 12-15,6 0-7 0,-4 4 8 16,3-2 5-16,-1 4 23 0,-4 0 16 15,-6 9 10-15,2 4 23 0,-6 0 11 16,-6 2 13-16,-6 7 0 0,-17 6-10 16,34 0 1-16,-34 0 2 0,0 0-11 0,23 17-8 15,-23-17-14-15,0 23-5 0,0-23-9 16,-21 43-7-16,2-15-15 0,-5 2-16 0,-2-2-14 16,-8 4-12-16,-3 2-19 0,0-5-19 15,7-4-20-15,0-6-33 0,4-2-14 16,4-8-31-16,6-1-37 0,7-8-30 0,9 0-55 15,0 0-21-15,0 0-16 0,0 0-22 16,0 0-31-16,27-57-19 0,-9 40 28 16,-1-3-591-16</inkml:trace>
  <inkml:trace contextRef="#ctx0" brushRef="#br0" timeOffset="21399.12">30316 2623 3152 0,'21'-5'126'16,"-21"5"31"-16,40 5 33 0,-40-5 28 0,43 17 21 16,-23-8 15-16,1 9-1 0,2-4-18 15,-3 1-22-15,1 4-21 0,-6-8-27 0,2 2-32 16,-4 1-54-16,-13-14-41 0,19 17-50 15,-19-17-40-15,24 13-74 0,-24-13-106 16,17 0-103-16,-17 0-119 0,22-16-119 0,-6 3 41 16,0-7-399-16,9-6-437 0</inkml:trace>
  <inkml:trace contextRef="#ctx0" brushRef="#br0" timeOffset="22065.41">31327 1705 3650 0,'0'0'149'0,"0"0"2"0,0 0 19 16,0 0 9-16,0 0 13 0,0 0-4 15,0 0-8-15,-62 55-13 0,32-32-15 0,-9 9-11 16,-2-4-17-16,-2 8-17 0,-4-7-18 16,2 6-8-16,0-9-15 0,3 0-17 0,15-6-31 15,4-8-31-15,2 5-48 16,9-10-24-16,12-7-41 0,-12 9-21 0,12-9-8 15,0 0 8-15,0 0 15 0,0 0 17 16,0 0 23-16,0 0 35 0,0 0 36 16,0 0 44-16,45 23 40 0,-36-8 30 0,0 4 33 15,0 2 25-15,-6 3 9 0,3 4 8 16,-4 4-24-16,-1 3-11 0,-2-1-16 0,-1 6-15 16,-4-4-7-16,5-1-12 0,-8 2-18 15,7-5-32-15,-1-7-40 0,1 1-43 16,2-26-44-16,-4 30-50 0,4-30-44 0,0 13-38 15,0-13-59-15,0 0-22 0,0 0-19 16,0 0 11-16,0 0 21 0,29-54 31 16,-22 31 37-16,5 1 47 0,2 1 52 15,2-6 44-15,-4 7 47 0,11-4 33 16,-3-1 29-16,5-1 31 0,1 5 9 0,1 1 7 16,3-1 9-16,1-1 2 0,1-1 4 15,4 3-2-15,-8-3 1 0,4 4-4 0,-4-1-10 16,-2-5-16-16,3 5-1 0,-3-1-9 15,-6-1 8-15,-1 1-27 0,-8 4-7 16,3 0-8-16,-5 6-4 0,-9 11 1 0,12-19-3 16,-12 19 5-16,0 0 1 0,0 0 8 15,0 0 25-15,0 0 39 0,0 0 28 16,0 0 31-16,0 0 30 0,-39 77 19 16,18-43 20-16,-4 11 12 0,-3 0-10 15,-2 9-18-15,0 3-3 0,-4-3-6 0,-2 4-13 16,2-4-3-16,0 1-23 0,2-10-6 15,4 2-16-15,7-18-15 0,1 0-18 0,1-1-31 16,7-11-32-16,1-4-53 0,11-13-82 16,0 0-77-16,0 0-59 0,0 0-72 15,0 0-64-15,9-53-54 0,10 22-144 0,3-1-79 16,8-8 48-16,-4 10-436 0,0 2-704 16</inkml:trace>
  <inkml:trace contextRef="#ctx0" brushRef="#br0" timeOffset="22215.3">31303 2439 3877 0,'0'34'134'0,"-2"0"13"15,-2 2 13-15,1 8 22 0,-3 9 11 0,-3 11 5 16,-1-1-7-16,5 3-7 0,-3 3-16 16,7-14-26-16,1-4-25 0,0-5-19 0,3-10-42 15,3-10-44-15,1-9-73 0,5-6-56 16,0-11-73-16,-12 0-95 0,50-20-73 16,-13-18-44-16,2-9-48 0,12-29-39 0,2-9-482 15,4-13-536-15</inkml:trace>
  <inkml:trace contextRef="#ctx0" brushRef="#br0" timeOffset="22350.28">32041 2018 3416 0,'21'-32'158'0,"-5"7"10"0,-5 10 11 16,-4 12 3-16,-7 3 11 0,0 0 5 16,0 0-7-16,0 0-16 0,17 52-16 15,-15-22-20-15,-4-2-15 0,1 10-23 16,-3 9-45-16,-6-2-58 0,6 1-71 0,-5-6-94 16,0 1-85-16,1-11-122 0,-3-3-180 15,-3-3 9-15,3-7 5 0,4-8-266 16,7-9-291-16</inkml:trace>
  <inkml:trace contextRef="#ctx0" brushRef="#br0" timeOffset="25782.22">16787 10328 6469 0,'-11'-6'-84'0,"11"6"27"16,-16-4 17-16,16 4 4 0,0 0 8 15,-9-2 3-15,9 2-8 0,0 0-51 0,0 0-59 16,-5-7-92-16,5 7-152 0,0 0-286 16,0 0 66-16,0 0 63 0,0 0-424 15,5-36-528-15</inkml:trace>
  <inkml:trace contextRef="#ctx0" brushRef="#br0" timeOffset="26800.18">15774 9771 2308 0,'-7'-12'-44'0,"-2"3"21"0,2 0 64 15,6-1 48-15,-5-3 20 0,4 6 19 16,-1-4 25-16,1-3 20 0,0-1 20 0,2 15 17 16,-4-20 0-16,1 11 11 0,3 9-1 15,-4-18-12-15,4 18-13 0,-10-11-14 16,10 11-16-16,0-13-17 0,0 13-19 0,0 0-10 15,0-19-17-15,0 19-10 0,6-11-28 16,-6 11-72-16,10-18-74 0,-7 10-97 16,3-1-112-16,-1-5-131 0,1 7-159 15,-2-4 43-15,-4 11-384 0,7-16-417 0</inkml:trace>
  <inkml:trace contextRef="#ctx0" brushRef="#br0" timeOffset="27398.51">14977 8128 3509 0,'4'7'46'0,"-4"-7"5"0,6 10 10 0,-6-10 33 15,9 11 40-15,-3-7 15 0,5 2 4 0,4 1 28 16,2 0-11-16,3 1 16 16,1-4 4-16,9 0-10 0,-1 1-16 0,1-3-5 15,1-2-20-15,-2 0-19 0,-6 0 3 16,6 0-14-16,-9 0-6 0,3 0-15 0,-3 0-8 16,1 0-9-16,-5 0-8 0,-16 0-10 15,28 0 0-15,-28 0-11 0,20-2-15 16,-20 2-56-16,14-1-45 0,-14 1-66 0,16-4-60 15,-16 4-52-15,0 0-60 0,14-8-114 16,-14 8-155-16,0 0-22 0,0 0 59 0,3-1-389 16,-3 1-442-16</inkml:trace>
  <inkml:trace contextRef="#ctx0" brushRef="#br0" timeOffset="28014.03">15512 7929 2726 0,'-2'-15'-59'0,"-1"1"48"0,-2 1 14 16,-2-3 40-16,0-3 15 0,-2 2 28 16,0-1 23-16,-3-5-7 0,-6 5 29 0,6-1 2 15,-8 0-8-15,4 2 5 0,-1 2-11 16,0 3 6-16,0 0 5 0,1 4-4 0,0 4 6 15,2 4 1-15,-5 4 7 0,1 8 9 16,0 2 1-16,-3 14 1 0,8 8 10 16,-6 7-4-16,8 16-4 0,0 3-8 15,3 4-14-15,3 2-8 0,1-8-12 16,4 1-5-16,4-2-11 0,0-1-10 0,-1-1-4 0,4-7-12 16,3-1-6-16,0-12-10 15,7 1-3-15,-4-6-8 0,6-13-1 0,1-2-14 16,4-10-40-16,1-7-63 0,14-6-80 15,3-7-91-15,4-9-103 0,3-6-180 0,1-2-144 16,10-6 65-16,-3 0-466 0,-1-5-790 16</inkml:trace>
  <inkml:trace contextRef="#ctx0" brushRef="#br0" timeOffset="28647.61">16318 7958 3343 0,'-3'-20'-14'16,"3"20"36"-16,-2-16 30 0,2 16 27 15,-2-15 37-15,-3 4 41 0,5 11 21 0,-1-9 2 16,1 9-8-16,0 0-12 0,-2-16-17 16,2 16-14-16,0 0-17 0,3-13-7 0,-3 13-12 15,18-13-9-15,1 6-11 0,-3 3-6 16,3 0-7-16,6 2-12 0,-5 2 15 0,4 0-10 15,-24 0 0-15,46 6-11 0,-22-1-7 16,-3 7-3-16,-1-3-4 0,-1 6-3 16,-7-2-4-16,-3 6 7 0,0 2-4 0,-8-3-3 15,-1 6-6-15,-3 1 3 16,-8 7 0-16,-5 0-4 0,6 3-4 0,-11-4-2 16,2 2 7-16,-2-4 9 0,2 0 18 15,-4 0 21-15,2-1 12 0,0-2 25 0,1-2 4 16,-5-2 19-16,6-1 18 0,5 0 4 15,-4-2 12-15,6-8 3 0,3 2 16 16,0-4 10-16,0-1-9 0,9-8-116 0,0 0 7 16,0 19 4-16,0-19 0 0,23 13 2 15,-7-9 0-15,5 1 1 0,-1-1-1 0,10 0-8 16,0 1-66-16,-1-3 0 0,4 4 0 16,-3-4 0-16,-2 3 0 0,2-3 0 0,-1 4 0 15,-7-2 0-15,1-3 0 16,-6 1 0-16,0 2 0 0,-1-4 0 0,-6 0 0 15,-10 0 0-15,27-4 0 0,-16 1-92 16,-2-7-131-16,4 6-65 0,-2-3-466 0,2 0 13 16,-1-5-957-16,6 3-1668 0</inkml:trace>
  <inkml:trace contextRef="#ctx0" brushRef="#br0" timeOffset="28831.41">17149 8451 5732 0,'4'9'19'0,"-4"-9"75"0,0 23 69 0,0-23 45 15,-2 24 32-15,2-24 11 0,-4 22-5 16,0-9-13-16,1 3-15 0,-4-1-56 16,0-1-105-16,0 2-4 0,1-1-7 0,-2-2-7 15,1 1-5-15,0 5-17 0,-4-7-22 16,3-1-31-16,0 0-40 0,-1-2-40 0,2 1-306 16,-3-3-238-16,1-1-57 0,9-6 31 15,-9 9-721-15,9-9-1251 0</inkml:trace>
  <inkml:trace contextRef="#ctx0" brushRef="#br0" timeOffset="30548.07">18240 8282 4184 0,'3'-15'-69'0,"2"2"65"16,-3 1 46-16,0 1 53 0,-2 11 44 15,3-20 35-15,-3 12 34 0,0 8 21 16,0 0 30-16,6-28 6 0,-6 28-19 0,2-15 6 16,-2 15 0-16,1-13 2 0,-1 13-9 15,2-9-21-15,-2 9-16 0,0 0-18 0,0 0-29 16,0 0-113-16,4-21-4 0,-4 21-5 16,0 0-4-16,2-8-3 0,-2 8-4 0,0 0 0 15,0 0-3-15,0 0-2 16,0 0 0-16,8 49-3 0,-8-28 0 0,2 0-1 15,-4 7-1-15,2-2-2 0,-5 7-1 16,2 3-1-16,-1 3-1 0,-1 5-2 16,1-3 0-16,0-5 0 0,-1-1 0 0,0-1-2 15,2-4-2-15,-3-2 0 0,2-2 0 16,1-3-1-16,-3-6-2 0,5 0 1 0,-1-4 0 16,0-2 0-16,2-11 0 0,-5 18 0 15,5-18 4-15,-1 8-2 0,1-8-1 0,0 0 0 16,0 0-1-16,0 0-1 0,0 0-1 15,0 0-1-15,-11-41 0 0,11 20-1 0,1-1 1 16,1-2-2-16,4-5 0 16,-4-3 0-16,4 3-1 0,1-2 0 0,8-4-1 15,-5-1 1-15,1 2-1 0,0-1 1 16,2 3 0-16,-2 2 1 0,3 5-1 16,-3 3 0-16,1-5-1 0,0 5 2 0,-3 2-1 15,4-3 1-15,1 2-1 0,-3 7 0 16,-1-3 0-16,4 3 0 0,-1 1 0 0,1 0 0 15,-3 2 1-15,2 3 0 0,0 3 1 16,0-1-2-16,2 0 1 0,-2 5 1 0,-13 1 1 16,26 5 4-16,-8 3 1 0,-4-1 5 15,5 9 1-15,-2-2-13 0,4 7 0 16,-8 2 0-16,4 5 0 0,2 2 0 16,-8-4 0-16,-2 4 0 0,-1-2 0 0,-3 2 0 15,1 2 0-15,-4-4 0 0,-2 0 0 16,-2-2 0-16,0 2 0 0,-3-1 0 0,1-3 0 15,-3-3 0-15,4 0 0 0,-3-3 0 16,3-3 0-16,1-6 0 0,-2 3 0 16,4-12-52-16,-2 9-176 0,2-9-64 0,0 0-399 15,0 0-59-15,0 0-970 0,40-18-1709 16</inkml:trace>
  <inkml:trace contextRef="#ctx0" brushRef="#br0" timeOffset="30748.24">19279 8424 5620 0,'19'0'10'15,"-6"0"53"-15,-13 0 43 0,0 0 45 0,19 10 24 16,-19-10 14-16,11 9 8 0,-10-1-7 16,-1-8-16-16,0 20-5 0,0-20-15 0,-7 40-21 15,-5-14-13-15,3 8-16 0,-7-2-71 16,-1 1-4-16,-1 1-7 0,0-4-16 16,1 0-19-16,2-8-23 0,0-3-44 0,6-2-179 15,3-9-70-15,3-4-88 0,3-4-127 16,0 0-141-16,0 0 18 0,33-44-576 0,-1 9-1100 15</inkml:trace>
  <inkml:trace contextRef="#ctx0" brushRef="#br0" timeOffset="31014.94">20060 7999 4808 0,'12'-9'134'0,"-3"5"35"15,-9 4 11-15,0 0 19 0,23-4 14 0,-23 4 24 16,0 0 15-16,20 17 26 0,-14-6 11 15,3 6 16-15,1 1 7 0,-7 9-95 0,4 5-117 16,-4 2 2-16,3 3 2 0,-6 2 1 16,0 5-2-16,-6 4-19 0,0-2-84 0,2 0 0 15,-1-1 0-15,-4-1 0 0,0-2 0 16,0-4 0-16,0-6 0 0,2-4 0 16,2-7 0-16,0-5 0 0,-1 1 0 15,-1-4 0-15,4-1 0 0,1-7 0 0,2-5 0 16,0 0 0-16,0 0-39 0,0 0-210 15,12-26-43-15,4 3-414 0,10-16-51 0,3-10-955 16,4-3-1695-16</inkml:trace>
  <inkml:trace contextRef="#ctx0" brushRef="#br0" timeOffset="31248.05">21167 7637 5922 0,'24'1'43'0,"3"6"58"0,-5 0 37 0,8 6 58 15,0 8 69-15,0 1 50 0,6 14 16 16,-2 9-61-16,-3 9-156 0,1 4 6 0,-7 6 3 16,-3 6 1-16,-5-1 2 0,-8 6-123 15,-7-2-3-15,-4 6 0 0,-11-1 0 0,-2 0 0 16,-15-6 0-16,-8 13 0 0,-4-7 0 16,-6-4 0-16,6-18 0 0,-4-5 0 0,7-6 0 15,-6-7 0-15,2-3 0 0,2-13 0 16,7-7 0-16,-3-4-301 0,5-11 5 0,2-5-433 15,2-8-1167-15,-2-8-2044 0</inkml:trace>
  <inkml:trace contextRef="#ctx0" brushRef="#br0" timeOffset="45430.44">22741 8447 1203 0,'12'-8'22'0,"-1"7"-42"0,-2-3-75 0,1-2-162 15,-10 6-379-15,15-13 562 16,-10 9 23-16</inkml:trace>
  <inkml:trace contextRef="#ctx0" brushRef="#br0" timeOffset="58363.39">18544 7721 4994 0,'0'0'167'0,"0"0"39"16,-13 6 6-16,13-6-29 16,0 0-16-16,0 0-19 0,0 0 22 0,-34-11 2 15,34 11-6-15,-15-4-8 0,15 4-22 16,-15-4-7-16,15 4-15 0,0 0-17 0,-19-2-19 16,19 2-42-16,-17-3-46 0,10 0-67 15,7 3-102-15,-29-6-119 0,15 3-121 0,-2-1-177 16,0 3-93-16,0 1 38 0,16 0-524 15,-28-4-1035-15</inkml:trace>
  <inkml:trace contextRef="#ctx0" brushRef="#br0" timeOffset="58546.66">17948 7757 3640 0,'0'0'-140'0,"-12"-12"21"0,12 12-2 0,-6-17-18 16,6 17-21-16,0-12-1 0,0-1-68 15,0 13-127-15,0-30-93 0,2 9-40 16,4-9 241-16</inkml:trace>
  <inkml:trace contextRef="#ctx0" brushRef="#br0" timeOffset="58813.36">17218 6758 2961 0,'-11'9'227'16,"3"4"-43"-16,4-6-23 0,-1 5-23 16,-2-7-21-16,1 5-22 0,6-10-32 0,-7 14-43 15,4-7-51-15,3-7-80 0,-5 10-103 16,-1-2-197-16,6-8-140 0,-5 13 62 16,-1-6-104-16,1 7 56 0</inkml:trace>
  <inkml:trace contextRef="#ctx0" brushRef="#br0" timeOffset="59079.43">16753 7851 2307 0,'-3'9'98'0,"3"-9"1"0,0 0 13 0,-8 11 11 15,8-11-4-15,0 0-4 0,0 0-8 16,-3 9-9-16,3-9-8 0,0 0-21 16,0 0-10-16,0 0-5 0,0 0-22 0,0 0-33 15,0 0-46-15,-10 8-55 0,10-8-80 16,0 0-187-16,0 0-127 0,-10 4 38 0,10-4-52 16,0 0 222-16</inkml:trace>
  <inkml:trace contextRef="#ctx0" brushRef="#br0" timeOffset="59365.33">16598 8138 2215 0,'0'0'203'0,"-6"7"26"16,6-7 35-16,0 0-3 0,0 0-1 0,0 0 32 15,-3 11 12-15,3-11 11 0,0 0 0 16,0 0-16-16,0 0-4 0,0 0-10 0,-11 17-36 15,11-17 6-15,-5 14-13 0,1-8-9 16,4-6-17-16,-9 16-23 0,6-9-15 16,-6 1-22-16,9-8-16 0,-7 21-16 15,4-8-71-15,-5-4-22 0,5-2-8 0,3-7-14 16,-9 16-13-16,9-16-10 0,-3 10-15 16,3-10-33-16,-8 8-167 0,8-8-64 0,-3 8-64 15,3-8-53-15,0 0-58 0,0 0-131 16,-7 11-43-16,7-11 48 0,0 0-474 15,0 9-773-15</inkml:trace>
  <inkml:trace contextRef="#ctx0" brushRef="#br0" timeOffset="60850.19">15315 9960 2095 0,'-15'-4'540'0,"5"0"-48"16,-85-10 3855-1,80 18-4208-15,15-4-72 0,-21 3 12 16,21-3-19-16,-20 2-13 0,20-2 58 16,-14 5-43-16,4 3-13 0,-2 1-2 15,-3 2 6-15,4 1-44 0,-4 1-9 0,-2 6 0 16,2-1 0-16,-2-1 0 0,0 2 0 15,5 2 0-15,-6-3 0 0,3 6 0 0,6 0 0 16,-4 0 0-16,1 2 0 0,5-6 0 16,-4 3 0-16,6-2 0 0,-4 0 0 15,4-3 0-15,-1-1 0 0,3-2 0 16,1-2 0-16,0-4-16 0,2-9-123 16,-2 18-72-16,4-9-36 0,-2-9-518 0,0 0-311 15,15 9-440-15,-3-9-1053 0,11-5 917 16,9-5 1652-16,3-5 0 0</inkml:trace>
  <inkml:trace contextRef="#ctx0" brushRef="#br0" timeOffset="61512.51">15145 9424 1600 0,'-10'-13'412'0,"2"2"-137"0,5-1-54 0,-5 3-19 16,1-1-19-16,-3-3 2 0,5 0-7 16,-4 0-2-16,3 4 21 0,-2-5-4 0,-1 1 6 15,0 4 2-15,3-2-14 0,-4 1-9 16,3-1-11-16,0 3-11 0,-5 1-5 15,1 4-10-15,2-3 1 0,9 6-15 0,-25-6-14 16,25 6-13-16,-17-6-8 16,17 6 2-16,0 0 10 0,-32 12 8 0,19-6 0 15,1 3 9-15,-7 4-8 0,-1 2 9 16,4 2 9-16,-1 0-1 0,2-1 12 0,-2 4 5 16,2-2-1-16,5-3-6 0,-2 3 6 15,-1 5-92-15,3-4-11 0,3 0-2 0,-1 1-2 16,0 1-2-16,4 1 1 0,-3 3 3 15,4-3-2-15,1 3-2 0,0-1-1 16,0-2-2-16,2 1 0 0,0-1-3 0,2 3 1 16,2-1-2-16,-1 1-4 0,3 7-1 15,6-2-3-15,-3-2-6 0,0 0-16 16,4 2 0-16,6 2 0 0,-2-6 0 16,1-6 0-16,1 7 0 0,-2-6 0 0,9-3 0 15,-9-1 0-15,11 0 0 0,-5-7-50 16,5 7-16-16,1-10-13 0,-6 0-18 0,13 1-23 15,-6-6-25-15,2-4-218 0,-4-4-377 16,8-7 36-16,3 2 35 0,-5-6-759 0,0 0-1273 16</inkml:trace>
  <inkml:trace contextRef="#ctx0" brushRef="#br0" timeOffset="62334.25">15859 9174 4762 0,'0'0'72'0,"2"-16"39"15,-2 16 30-15,0 0 23 0,0 0 20 16,0 0 9-16,0 0-9 0,0 0 10 0,3-20-7 16,-3 20 6-16,6-1 0 0,-6 1-9 15,17-2-17-15,-2-2-13 0,-15 4-19 0,31-2-12 16,-11 2-12-16,0 0-12 0,4 0-70 15,-3-1-3-15,5 1-5 0,-5 0-1 0,5 1-5 16,-7-1-3-16,0 2-3 0,-1-2-3 16,0 4-4-16,-6-2-4 0,0-1-2 15,-12-1-3-15,20 12 3 0,-15-8-2 16,-5-4-1-16,9 13-1 0,-9-13 1 16,-4 15-1-16,4-15 1 0,-8 18 1 0,-1-8-2 15,-4 3 4-15,1 0-7 0,-4 3 5 16,-7-2-1-16,6 5 1 0,-7-4-1 0,-2 2 1 15,1 0 1-15,-1-6 0 0,6 2 1 16,1-2 2-16,3-5-2 0,2 2-6 0,0 1 1 16,3-5 0-16,11-4-9 0,-13 5 5 15,13-5-2-15,-8 8-3 0,8-8-5 16,0 0 10-16,0 0 0 0,0 0-3 16,21 26 0-16,-5-19 2 0,-4 1 1 0,4 5 6 15,6-2-7-15,-1 5 6 0,7 2-1 16,-4-1 7-16,6 3 10 0,-4 1 13 15,-5 2-1-15,-2-5 22 0,-3 3 11 0,0-2 32 16,-4 3-44-16,-4-5 1 0,2 2 9 16,-7-6 6-16,-1 0 5 0,-2 1 3 0,-2 0 0 15,-5 1 5-15,2 1 0 0,-2 1-1 16,-5-1-9-16,-2-1-60 0,-1-1 0 0,-4 0 0 16,-112 72 0-1,105-74 0-15,1-3 0 16,7 1 0-16,-3 0 0 0,5-3 0 15,-5-2 0-15,4-1 0 0,4-3-229 0,-3-1-144 16,16 0-1044-16,-12-5-181 0,12 5-1090 16,10-39 802-16,11 3 1886 0,2 0 0 15,13-1 0-15,10-4 0 0,7 5 0 0,48-22 0 16,-37 22 0-16,-12 10 0 0,-1 8 0 16,6-2 0-16,-6 8 0 0,0 4 0 15,-11-15 0-15,11 21 0 0,-14 2 0 0,-7 2 5628 16,-9 2-5137-16,-5 2 216 0,-4 3-155 15,-12-9-286-15,7 23-117 0,-3-14 17 16,-4-9-90-16,-4 30-60 0,-1-7-18 16,1 1 31-16,-6-3-61 0,3 5 19 15,-4 0-52-15,6-6-23 0,-4 1-73 0,4-4 18 16,-2 2-331-16,3-6-285 0,2 0-188 16,0-3-116-16,2-10-308 0,0 0-488 15,0 0 756-15,0 0 1103 0,0 0 0 0</inkml:trace>
  <inkml:trace contextRef="#ctx0" brushRef="#br0" timeOffset="62495.87">17163 9171 673 0,'4'9'414'0,"-4"-9"-140"0,-2 13-77 15,2-13-46-15,-2 15-74 0,2-15-139 16,0 17-259-16,0-7-125 0,0-10-51 0,-1 13 338 15,1-13 55-15</inkml:trace>
  <inkml:trace contextRef="#ctx0" brushRef="#br0" timeOffset="63246.44">17496 9111 2080 0,'0'0'232'16,"-4"-18"-11"-16,4 18-23 0,0 0-1 16,0-13-2-16,0 13 10 0,0 0-13 0,0 0 6 15,0 0 1-15,0 0 0 0,0 0-13 16,0 0-10-16,0 0 0 0,-4 62-3 0,-5-33-2 15,-4 6-8-15,2 3-7 0,-10 3-12 16,4-2-15-16,-5 10-25 0,1 0-7 0,4-12-9 16,-5 4-10-16,4-3-6 0,-2-2-12 15,5-3-1-15,0 2-7 0,2-8-3 16,3-4-3-16,1-4-6 0,3-1-4 0,-1-1 6 16,-1-4 14-16,1-1 14 0,5-3 12 15,2-9-6-15,0 0 4 0,0 0 1 0,0 0 0 16,0 0 1-16,18 20 0 15,-18-20-9-15,31-5 4 0,-7 3-13 0,2-1-8 16,12-1-2-16,3-2-12 0,2-1 8 16,4 1-18-16,-2-2-21 0,15 1-4 0,-13 1 2 15,0 2 4-15,1-1-2 0,-2-1-3 16,-4 3-8-16,0-3-4 0,-12 2-4 0,-2 2-6 16,-4-3-5-16,-5 5-42 0,1-2-71 15,-8 0-46-15,-3 0-53 0,-9 2-40 0,16-5-55 16,-16 5-70-16,9-8-75 0,-9 8-198 15,0-12 66-15,0 12-531 0,0 0-930 16</inkml:trace>
  <inkml:trace contextRef="#ctx0" brushRef="#br0" timeOffset="63496.38">17889 9380 3869 0,'0'0'18'0,"0"0"36"16,-15-1 20-16,15 1 36 0,0 0 39 0,-16 21 30 15,8-5 26-15,-2 5 11 0,1 7 6 16,4 0 5-16,-2 14-10 0,-2-3-19 0,2 4-9 16,2 4 3-16,-4 0 3 0,0 5-17 15,2-5-10-15,3 2-23 0,-3-6 0 16,-1 0-24-16,1-5-15 0,-1-7-21 16,1 0-20-16,3-9-30 0,3-3-36 15,-1-2-32-15,-3-3-55 0,3 0-71 0,1-4-78 16,1-10-89-16,-2 11-91 0,2-11-160 15,0 0-98-15,0 0 65 0,0 0-527 0,0 0-936 16</inkml:trace>
  <inkml:trace contextRef="#ctx0" brushRef="#br0" timeOffset="66498.44">19397 9671 6086 0,'0'0'232'16,"0"0"-43"-16,0 0 6 0,0 0-9 15,0 0-27-15,0 0-6 0,0 0 7 16,0 0-2-16,0 0-87 0,0 0-25 0,0 0-4 15,0 0-2-15,-21 30-5 0,16-17-4 16,-1-3-1-16,1 3-5 0,-3 0-2 0,2 2 0 16,1-2-6-16,-4-1-1 15,0 5-3-15,4-3-5 0,-2 0-7 0,-4-4-7 0,1 7-9 16,-1-5-10-16,0 1-10 16,1-2-17-16,-3-3-18 0,-1-4-22 0,4 3-63 15,-1-3-281-15,11-4-77 0,-20 3-148 16,13-3-21-16,7 0 24 0,0 0-559 0,0 0-1076 15</inkml:trace>
  <inkml:trace contextRef="#ctx0" brushRef="#br0" timeOffset="66996.41">20145 9277 4556 0,'7'-5'151'0,"-7"5"48"16,0 0 28-16,17-6 11 0,-17 6 2 15,0 0 14-15,0 0 9 0,15 15 5 16,-15-15-1-16,6 25-10 0,0-9-12 0,-6 4-9 15,2 2-64-15,-2 6-107 0,0-4-4 16,-2 6-6-16,-4 4-4 0,2 0-5 0,-2-3-5 16,-1 1-4-16,-4 1-5 0,1-5-3 15,3 3-4-15,0-7-7 0,-2-1-8 16,0-2-9-16,4 0-9 0,-2-8-13 16,5 2-15-16,-4-6-18 0,6-9-28 0,-3 12-30 15,3-12-20-15,0 0-249 0,0 0-192 16,0 0-136-16,23-40 35 0,-5 15 22 0,3-3-590 15,10-9-1097-15</inkml:trace>
  <inkml:trace contextRef="#ctx0" brushRef="#br0" timeOffset="67245.41">20905 9186 4152 0,'10'-4'49'0,"-10"4"62"0,23 5 50 15,-15 3 29-15,1 0 14 0,1 3 15 16,-1 4 10-16,0 1-2 0,-1 5-22 15,1 7-3-15,2 8-18 0,3 3-20 0,-5-1-3 16,-2 0-1-16,3 3 7 0,-3 2-7 16,2-2-12-16,-5-5-9 0,-2-4-12 0,-2-1-3 15,-4 5-44-15,-5 4-49 0,-3-3-5 16,0-2-1-16,-9 1-8 0,1-2 0 16,-5-4-9-16,-1 0-10 0,1 0-13 0,3-7-18 15,3-9-20-15,4-4-142 0,6-5-171 16,9-5-118-16,0 0-206 0,-17-19 23 0,19 2 24 15,5-3-574-15,4-8-1076 16</inkml:trace>
  <inkml:trace contextRef="#ctx0" brushRef="#br0" timeOffset="67646.64">21951 9199 4896 0,'7'-6'143'0,"-7"6"2"0,7-7 11 16,-7 7 22-16,0 0 3 0,0 0 36 0,0 0 17 15,0 0 13-15,0 0 10 0,-28 49 0 16,14-27 5-16,-2 8-7 0,0 4-93 16,-3 3-90-16,1 1-4 0,-2 1-4 0,8-1-6 15,-7 3-5-15,6-2-2 0,1 2-5 16,-1-1-7-16,1-1-2 0,5-5-5 0,4 0-3 16,-1-2-6-16,0-6-5 0,2-2-9 15,4-3-8-15,4-3-13 0,1-1-15 0,7-3-18 16,0-7-26-16,5 0-32 15,10 1-31-15,-8-6-29 0,9-4-269 0,2 0-330 16,-2-1 63-16,8-5 9 0,-2 4-703 16,7-5-1237-16</inkml:trace>
  <inkml:trace contextRef="#ctx0" brushRef="#br0" timeOffset="68098.11">22768 9375 5031 0,'0'0'32'0,"0"0"2"0,2-15-8 16,-2 15 10-16,0 0 9 0,0 0 21 0,0 0 13 15,0 0 16-15,0 0 5 0,0 0-1 16,0 0 7-16,0 0 7 0,-8 41-6 0,5-18-2 16,-4 5 0-16,-2 2 1 0,-2 5 0 15,-1 5 4-15,2-3 0 0,-1 3-8 16,0-3 2-16,4-3 13 0,-2-2-6 16,6 2-14-16,3-6-6 0,1 8 4 15,1-9 6-15,4 4 2 0,2-3-58 0,-3-4-14 16,1 0-2-16,-1-5 2 0,1 0 3 15,-4-2 1-15,-1 0 2 0,-1-6 0 0,0 4 2 16,-1-2-3-16,1 0-2 0,-6 2-4 16,-1-2-3-16,-2 2-2 0,-5-2-4 0,1-1-3 15,-9 1-3-15,1-2-5 0,-3-3-8 16,3-3-9-16,-3-3-13 0,-6-4-14 0,0-7-22 16,-4-3-30-16,2-4-33 0,-9-10-39 15,4-10-437-15,0 0-149 0,16 1 49 16,3-1-865-16,9-4-1405 0</inkml:trace>
  <inkml:trace contextRef="#ctx0" brushRef="#br0" timeOffset="68262.63">22783 9405 5550 0,'20'-9'78'0,"-1"5"29"0,1-2 9 16,-10 3 5-16,8-1 8 0,-4 4-13 0,4-4-14 15,0 4-16-15,3 4-26 0,3-3-33 16,5 2-59-16,-1 0-68 0,7 7-79 0,1-1-81 15,1 2-113-15,-5 2-231 0,0-4-20 16,1 5 65-16,-1-1-470 0,-2 0-674 16</inkml:trace>
  <inkml:trace contextRef="#ctx0" brushRef="#br0" timeOffset="68430.17">23639 9893 4015 0,'-7'20'97'0,"0"-3"12"0,0 0 32 15,-2 2 7-15,-2-2-5 0,1 9-14 0,-1-4-12 16,-1 1-14-16,1 1-29 0,2-2-36 16,-7 1-55-16,9-2-58 0,-8-4-90 15,7 1-115-15,-4 1-167 0,0-7-96 16,3-1 30-16,0-8-342 0,0 3-335 16</inkml:trace>
  <inkml:trace contextRef="#ctx0" brushRef="#br0" timeOffset="69012.45">24028 9510 3067 0,'5'-17'81'0,"7"-2"18"0,-3 4-3 15,0 6 21-15,1-3 21 0,-4 3 19 16,-1 2 14-16,-5 7 4 0,16-4-7 16,-16 4-4-16,0 0-9 0,16 19-8 0,-10-6-6 15,-3 8-5-15,-1 1-8 0,-2 2-11 16,0 8 2-16,-2 0 5 0,-1 4-8 0,-5 5-16 15,3 1-3-15,-4-11-7 0,1 3-1 16,-1-9-16-16,1-1-5 0,5-9 9 16,-6 1 2-16,6-2 9 0,-3-3-4 15,6-11-7-15,0 0-10 0,0 0-7 0,0 0-8 16,0 0 0-16,0 0-7 0,18-56-2 16,-7 29-7-16,8-8-2 0,1-1-5 15,4-3-2-15,3-4-2 0,1 2-1 0,0 1-6 16,2 4 18-16,0 9 13 0,0 2 16 15,0 5 8-15,6 4 18 0,-6 3 9 0,-4 6-7 16,-2 5-54-16,-2 2 3 0,5 7 1 16,-4 1-1-16,-2 5 1 0,0 2-1 0,0 2 1 15,-10 3-4-15,5 3-3 16,-4 5-3-16,-3-2-4 0,-2 3-4 0,-4-5-1 16,3 4-4-16,-4-2-4 0,0 3-6 15,-4-1-9-15,0-2-9 0,-5 6-15 0,5-8-21 16,-3 1-28-16,2-3-35 0,-3-5-33 15,4 2-119-15,4-6-486 0,4 2 18 16,-1-2 44-16,7-5-785 0,1 1-1311 0</inkml:trace>
  <inkml:trace contextRef="#ctx0" brushRef="#br0" timeOffset="69178.94">25035 10114 5096 0,'0'0'43'0,"-2"22"46"16,-1-9 37-16,-3-1 19 0,0 1-3 0,-3 6-7 15,1-5-17-15,1 1-9 0,-1 4-11 16,1-4-21-16,1 0-32 0,-1-3-42 0,3-2-48 16,2 2-69-16,2-12-90 0,-6 13-110 15,6-13-212-15,0 0-107 0,0 0 76 16,0 0-488-16,0 0-714 0</inkml:trace>
  <inkml:trace contextRef="#ctx0" brushRef="#br0" timeOffset="69729.24">25866 9521 4091 0,'5'-14'93'0,"2"2"45"16,-1 3 17-16,-1 1 18 16,-5 8 18-16,14-13 16 0,-5 7 5 0,8 1-3 15,3 1-28-15,0 0-11 0,4 4-10 16,6 4-7-16,9-2-7 0,1 5-18 0,-4 7-19 15,-1-1-11-15,-3 1-15 0,-4 3-6 16,-8 1-12-16,-1 0-4 0,-8 3-8 16,-1-1-10-16,-4 3-5 0,-6-2 1 0,-4 5-8 15,-8 2-5-15,-2 2 3 0,-5 0-8 16,-8-2 3-16,5 0-2 0,-2-1 16 0,-2-5 2 16,3-2 11-16,5-3 3 0,-3-1-1 15,6-4-7-15,3 0 3 0,0-3-28 16,0-1 2-16,6-3-2 0,6-5 2 15,-12 13 2-15,12-13 0 0,-2 11 2 0,2-11 0 16,11 16-5-16,-2-5-1 0,10-4-2 16,4 3-2-16,1 1-2 0,10-4-3 0,-1 3-5 15,5 3-7-15,-3-4-8 0,1-1-7 16,-1 0-11-16,0 2-16 0,-5-7-16 16,-8-3-18-16,6 0-41 0,-4 0-251 0,1-8-81 15,0 0-144-15,-2-5-87 0,-2 2 19 16,2-7-635-16,0-3-1148 0</inkml:trace>
  <inkml:trace contextRef="#ctx0" brushRef="#br0" timeOffset="69995.37">27229 9392 4368 0,'5'17'48'0,"2"5"76"16,-2 1 58-16,-1 3 43 0,-1 4 20 15,-3 2 3-15,0 5-13 0,0 5-4 0,-5 6 6 16,-2-1-15-16,-7 15-13 0,-5-2-21 16,-5 2-23-16,-6-2-18 0,-4-2-22 0,-2-2-6 15,-3 5-16-15,-6-11-25 0,0 0-25 16,-5-5-44-16,2-1-9 0,4-3-11 16,-5-6-59-16,1 0-53 0,4-5-67 15,1-2-53-15,1-6-52 0,7-3-65 0,3-5-58 16,-5-6-110-16,8-6-128 0,-1-4 66 15,-5-9-509-15,1-4-850 0</inkml:trace>
  <inkml:trace contextRef="#ctx0" brushRef="#br0" timeOffset="107093.22">12089 12011 5167 0,'-10'4'98'0,"4"4"41"16,6-8-17-16,-11 5-36 0,11-5-24 15,0 0-8-15,-6 6-14 0,6-6-12 0,0 0-41 16,0 0-52-16,0 0-76 0,0 0-125 16,0 0-144-16,12-40-198 0,-9 25 22 15,1 1 64-15,0-2-371 0,-3 1-370 16</inkml:trace>
  <inkml:trace contextRef="#ctx0" brushRef="#br0" timeOffset="107310.21">12128 11961 3988 0,'-6'9'287'0,"2"-1"38"16,4-8 15-16,-11 15-1 0,5-12-1 15,6-3-35-15,-9 10-5 0,9-10-18 0,0 0-19 16,-12 7-28-16,12-7-25 0,0 0-27 15,-5 4-16-15,5-4-121 0,0 0-17 16,0 0-18-16,-16 4-24 0,16-4-33 0,0 0-184 16,-14-14-113-16,14 14-66 0,-4-13-63 15,2 4-101-15,2 9-117 0,0-13 71 16,0 13-509-16,0 0-924 0</inkml:trace>
  <inkml:trace contextRef="#ctx0" brushRef="#br0" timeOffset="107476.68">12045 11957 3745 0,'0'0'-14'16,"0"0"37"-16,0 0 31 0,0 0 28 0,-6 37 37 15,6-37 13-15,0 0 27 0,-7 13 13 16,7-13 9-16,-3 14 5 0,3-14-7 16,-5 14-16-16,-1-6-12 0,6-8-19 0,-10 21-18 15,4-12-24-15,1 2-20 0,0-3-33 16,5-8-56-16,-5 13-80 0,5-13-86 16,-9 9-124-16,5-3-110 0,4-6-182 15,0 0 37-15,0 0 35 0,-4 15-318 0,4-15-327 16</inkml:trace>
  <inkml:trace contextRef="#ctx0" brushRef="#br0" timeOffset="107644.48">11964 12351 3049 0,'-6'7'53'0,"-1"4"1"0,7-11-7 0,-9 12 1 0,5-5-15 15,4-7-5-15,-11 13-2 16,11-13-4-16,-8 13-10 0,5-5-22 0,3-8-27 15,-4 19-39-15,4-19-65 0,0 18-57 16,2-6-74-16,-4-3-91 0,4 0-93 0,-2-9-51 16,2 25 224-16</inkml:trace>
  <inkml:trace contextRef="#ctx0" brushRef="#br0" timeOffset="107826.99">11960 12829 2515 0,'0'22'327'0,"0"1"59"15,0-1-19-15,-3-1 14 0,1 3 9 0,-5 0-20 16,1 5 1-16,-6-1-19 0,1 0-53 15,4 2-24-15,0-3-21 0,-3-5-24 0,3-2-20 16,-1 1-21-16,-2-2-24 16,5-1-20-16,1-2-23 0,-1-7-25 0,-1 6-60 15,3-6-55-15,3-9-79 0,-10 9-108 16,10-9-94-16,0 0-101 0,-20-5-100 16,20 5-184-16,0 0 6 0,-7-24-560 0,10 8-1096 15</inkml:trace>
  <inkml:trace contextRef="#ctx0" brushRef="#br0" timeOffset="108009.31">11888 12853 4441 0,'-11'-2'91'0,"11"2"47"15,0 0 43-15,0 0 19 0,-37 14 7 16,32-7-6-16,5-7-35 0,-15 7-25 16,15-7-14-16,-7 8-17 0,7-8-5 15,0 0-20-15,-8 9-16 0,8-9-54 0,0 0-69 16,0 0-100-16,0 0-116 0,0 0-151 15,0 0-237-15,30-45 41 0,-11 17 66 0,2-8-430 16,2-6-561-16</inkml:trace>
  <inkml:trace contextRef="#ctx0" brushRef="#br0" timeOffset="108527.86">13864 11148 3907 0,'0'0'193'0,"1"-13"25"15,-1 13 23-15,0 0 17 0,-1-14 10 16,1 14-3-16,0 0-18 0,0 0-24 0,-2-27-9 15,2 27-6-15,-4-15-8 0,4 15-1 16,-3-13 0-16,3 13-7 0,-8-9-10 16,8 9-1-16,-15-8-21 0,15 8-108 15,-21-5-4-15,21 5-3 0,-26 0-5 0,11 0-4 16,15 0-4-16,-27 0-3 0,15 1-3 16,12-1-3-16,-19 0-3 0,19 0-1 0,-17 4-3 15,17-4-2-15,-15 4-1 0,6 2 3 16,1 5 3-16,-2-4 4 0,1 3 4 0,0 3 3 15,-1 2 4-15,3 4 6 0,-2-1-6 16,0 7-34-16,-1 3 0 0,2-2 0 16,1 2 0-16,2 3 0 0,-2 0 0 0,4 0 0 15,1-4 0-15,4 4 0 0,0-6 0 16,1 4 0-16,5-1 0 0,1 0 0 0,2-3 0 16,8 2 0-16,1 0 0 0,-2-10 0 15,6 3 0-15,6-3 0 0,-1-4 0 16,4-1 0-16,-1-9 0 0,2-5 0 0,5 1 0 15,3-12 0-15,8-3 0 0,-1-10 0 16,-3-4 0-16,0 0 0 0,-2-9-325 16,2-4 39-16,0-3-458 0,-4-4-1144 0,4-1-2031 15</inkml:trace>
  <inkml:trace contextRef="#ctx0" brushRef="#br0" timeOffset="113560.45">18365 10564 7452 0,'2'-12'102'0,"3"3"-48"0,-5 9 10 16,0 0 1-16,0-20-3 0,0 20-8 0,0 0 3 16,-5-10-5-16,5 10-1 0,0 0-5 15,0 0-4-15,0 0-3 0,5-13-4 16,-5 13-19-16,0 0-16 0,0 0 0 0,0 0 0 16,0 0 0-16,0 0 0 0,0 0 0 15,0 0 0-15,0 0 0 0,0 0 0 16,0 0 0-16,0 0 0 0,0 0 0 0,0 0 0 15,0 0 0-15,0 0 0 0,0 0 0 16,0 0 0-16,0 0 0 0,0 0 0 0,0 0-18 16,0 0-85-16,-28 15-26 0,28-15-18 15,-12 4-25-15,12-4-317 0,-9 5-271 0,9-5 64 16,0 0-896-16,-10 11-1464 0</inkml:trace>
  <inkml:trace contextRef="#ctx0" brushRef="#br0" timeOffset="117176.48">16594 10841 4779 0,'0'0'-47'0,"0"0"62"0,0 0 59 16,0 0 52-16,0 0 43 0,0 0 34 15,0 0 17-15,0 0-5 0,0 0 10 16,0 0 12-16,0 0 6 0,0 0 3 0,0 0-6 16,0 0-12-16,0 0-6 0,0 0-48 15,0 0-110-15,0 0-3 0,0 0-1 0,0 0-2 16,13 32-5-16,-13-32-3 0,0 0-7 16,1 19 0-16,-1-19-5 0,0 0-5 0,-1 13-3 15,1-13-5-15,0 0-6 16,0 13-8-16,0-13-5 0,0 0-10 0,-2 11-9 15,2-11-11-15,0 0-12 0,-2 12-20 16,2-12-19-16,0 0-22 0,0 0-24 0,0 0-14 16,0 0-217-16,0 0-149 0,0 0-30 15,0 0-99-15,0 0-65 0,0 0-642 0,0 0-1190 16</inkml:trace>
  <inkml:trace contextRef="#ctx0" brushRef="#br0" timeOffset="117876.45">15624 10641 4764 0,'-16'-13'112'0,"16"13"36"0,0 0 27 16,0 0 20-16,0 0 5 0,0 0-16 16,0 0-1-16,-8-12 9 0,8 12-5 0,0 0 11 15,0 0 14-15,0 0 5 0,0 0-10 16,-13 36-18-16,7-17-11 0,3 0-121 0,-3 5-11 16,-4 4-4-16,3 2-3 0,0 0-5 15,-5 2-3-15,1-2-3 0,-2 6-3 16,5-8-4-16,-3 2-2 0,0-2-1 15,3-2-2-15,2-7-3 0,-1 2 0 16,-2-3-1-16,6-3-3 0,-4-3 1 0,3-2-2 16,3 0 0-16,1-10 0 0,-8 18-1 15,5-10 3-15,3-8-1 0,-4 13-2 0,4-13 2 16,-4 8 3-16,4-8 2 0,0 0 1 16,-8 9 2-16,8-9-2 0,0 0 1 0,0 0-2 15,0 0 1-15,0 0-4 0,21 6 1 16,-21-6-2-16,18 2-10 0,-2 1 0 0,-2-1 0 15,0 0 0-15,5-2 0 0,1 4 0 16,5-3 0-16,-4 2 0 0,11-3 0 0,-4 4 0 16,2-4 0-16,2-4 0 15,-2 1 0-15,-6 3 0 0,5-1 0 0,-6-3 0 16,2 2 0-16,-4-3 0 0,0 3 0 16,-3-4-4-16,3 2-40 0,-9-5-14 15,1 1-18-15,-1-1-20 0,-5 0-25 0,0-4-22 16,-3-1-161-16,-4 1-327 0,0 13-89 15,-4-28 31-15,1 14-789 0,-4 0-1320 0</inkml:trace>
  <inkml:trace contextRef="#ctx0" brushRef="#br0" timeOffset="118109.56">15846 10834 4561 0,'0'0'2'0,"0"0"63"0,0 0 32 15,0 0 48-15,0 0 36 0,0 0 34 16,0 0 12-16,-21 35-22 0,19-20 5 0,-1 8 15 15,1-1 6-15,0 3-6 0,-3 3-5 16,4 4-16-16,-5 3-6 0,4-3-12 0,-1 2-30 16,-1 2-108-16,2-1-5 0,1 1-4 15,-3 0-6-15,2-7-5 0,-1 0-9 0,0-1-9 16,-3-2-9-16,4-3-15 0,1-3-21 16,-3 1-22-16,2-4-25 0,-2-4-183 0,3-6-180 15,1-7-129-15,0 0-107 0,0 0-4 16,12 2-667-16,-12-2-1203 0</inkml:trace>
  <inkml:trace contextRef="#ctx0" brushRef="#br0" timeOffset="118309.2">16393 11222 4546 0,'15'6'92'0,"-4"3"56"16,5 2 39-16,-11-1 26 0,-5-10 16 15,13 22-15-15,-9-7-19 0,-1 4 0 0,0-2-11 16,-3 1-14-16,2-1 1 0,-2 4-19 15,-2-1-16-15,-1 1-26 0,3-4-30 16,-3-2-14-16,1 2-33 0,0-6-37 16,-2-3-44-16,4-8-66 0,0 0-69 0,-3 9-64 15,3-9-65-15,0 0-74 0,0 0-136 16,11-60-131-16,4 25 43 0,1-5-483 16,5-13-827-16</inkml:trace>
  <inkml:trace contextRef="#ctx0" brushRef="#br0" timeOffset="118642.41">17061 10663 3672 0,'0'0'19'0,"14"9"25"0,-9 1 38 15,-5-10 2-15,2 26 19 0,-4-13 1 16,2 8-3-16,-5-2 4 0,2 5 3 0,-1 1 1 16,-2 6-9-16,-1-1-4 15,0-1 6-15,-3 0 4 0,1 0 0 0,2-1 7 16,-4 0 10-16,2-8 3 0,0 3 5 15,2-4-6-15,1-6-1 0,4 0 6 0,-4 2 0 16,6-15 6-16,-5 18 2 0,5-18 14 16,-2 17 4-16,2-17-10 0,4 13-7 0,-4-13 0 15,17 14-12-15,-2-9-17 0,0-5-8 16,5 2-14-16,8-2-12 0,6 0-53 16,3 0-2-16,7-2-2 0,-1-3-3 0,-1 3-7 15,-2-4-10-15,1-1-12 16,-3-1-16-16,-2 0-14 0,0-2-145 0,-15 0-74 15,2-1-66-15,-4 0-74 0,-1-6-88 16,-6 5-168-16,-3-4-6 0,-5 0-561 0,0 2-1083 16</inkml:trace>
  <inkml:trace contextRef="#ctx0" brushRef="#br0" timeOffset="118859.35">17481 10699 4152 0,'0'0'12'16,"0"0"45"-16,0 0 38 0,-21 18 49 15,16-4 32-15,-4 7 22 0,4-1 19 0,-4 10 10 16,2 2 5-16,-3 7-17 16,0 4-18-16,-2 4 1 0,-2 2-5 0,0 5-6 15,-6 4-10-15,2 2-19 0,-3-3-23 16,6-5 4-16,-2-1-25 0,-2-8-19 0,7-2-31 16,-2-4-53-16,3-9-73 0,0-5-84 15,6-2-104-15,0-6-106 0,5-8-130 0,0-7-171 16,0 0-30-16,0 0 71 0,46-18-496 15,-18-3-880-15</inkml:trace>
  <inkml:trace contextRef="#ctx0" brushRef="#br0" timeOffset="119059.99">17940 11237 3980 0,'17'4'94'16,"0"5"40"-16,-2-1 40 0,-4 1 31 0,-3 4 28 15,3 6 7-15,-6-2-13 0,2 5-9 16,-2 1-39-16,-3 3-22 0,-2 2-13 0,2-2-23 15,-4 2-12-15,2-4-33 0,-2-3-34 16,2 0-47-16,-2-4-61 0,4-2-63 16,-2-4-70-16,0-11-75 0,0 8-122 0,0-8-238 15,0 0 31-15,16-27 69 0,2-3-434 16,6-15-528-16</inkml:trace>
  <inkml:trace contextRef="#ctx0" brushRef="#br0" timeOffset="119259.2">18791 10824 4092 0,'0'0'245'0,"14"21"46"0,-11-8 22 16,-1 2 11-16,4 4 16 0,-6 3-31 0,1 5-16 15,1-1-22-15,-2 6-27 0,0 3-24 16,2 1-20-16,-2 1-25 0,0 1-16 16,0 1-71-16,0-9-66 0,2 6-14 0,-2-8-20 15,0-3-30-15,-2-3-148 0,4-5-74 16,-2-6-90-16,2-3-112 0,-2-8-170 0,0 0-47 15,0 0 62-15,26-23-534 16,-5-3-987-16</inkml:trace>
  <inkml:trace contextRef="#ctx0" brushRef="#br0" timeOffset="119493.49">19583 10586 4754 0,'24'6'254'0,"-6"3"57"16,2 6 40-16,-6 6 22 0,5 9 29 15,-3 10 20-15,0 12-6 0,-5 6-96 0,-1 6-177 16,-8-4-10-16,-2-2 0 0,-2 13-7 16,-8 0-73-16,-3 1-53 0,-8-5 0 0,1-2 0 15,-4 0 0-15,-3-6 0 0,-3 0 0 16,4-9 0-16,-4-3 0 0,-2-6 0 16,4 0 0-16,3-13 0 0,-3-3 0 15,6-8 0-15,-2-6 0 0,5-6-140 0,-3-5-153 16,-3-5-134-16,-5-12-350 0,7-9-1039 15,-5-12-1893-15</inkml:trace>
  <inkml:trace contextRef="#ctx0" brushRef="#br0" timeOffset="121758.98">21728 10823 5123 0,'2'-13'239'0,"-2"13"22"16,3-23-25-16,-3 23-14 0,2-15-12 15,-2 15-13-15,0-13 7 0,0 13 2 0,0 0 1 16,4-14-13-16,-4 14-16 0,0 0-76 16,0 0-55-16,0-10-5 0,0 10-3 0,0 0-3 15,0 0-3-15,-27 22-3 0,17-7-2 16,-4 6-3-16,-1 3-1 0,-4 7-1 16,7 5-1-16,-9 2 2 0,3-1-1 0,4 7 1 15,-4-3 0-15,9 2-1 16,-3 0-3-16,0-2 1 0,3 1-2 0,0-3-1 15,5-5 0-15,2-3-1 0,-2-3 0 16,4 3-2-16,-2-5-15 0,4 0 0 0,-1-2 0 16,2 1 0-16,1-2 0 0,-1-3 0 15,3-3 0-15,-1 0 0 0,1 0 0 0,4-1 0 16,1 0 0-16,-2-2 0 0,3 3 0 16,0-3 0-16,-1-5 0 0,3 4-9 0,-1-5-43 15,2-1-14-15,0 1-20 0,0-7-22 16,2 5-20-16,-4-10-26 0,10 1-347 0,-7-3-244 15,3-2 43-15,3-5 9 0,-1-1-664 16,6-4-1204-16</inkml:trace>
  <inkml:trace contextRef="#ctx0" brushRef="#br0" timeOffset="122077.02">22610 10982 4592 0,'-18'-2'15'0,"18"2"44"16,0 0 35-16,-26 15 35 0,14-3 32 0,7-2 12 15,-4 9 21-15,5 4 0 0,0 3-2 16,1 4-2-16,-4 6 21 0,5-1 0 16,1 10-4-16,-5 0 8 0,2 2 1 15,-3-4 4-15,-3 4-2 0,3-1-111 16,-6-4-42-16,-2 2-4 0,-2-2-7 0,-5 2-2 15,-1-5-7-15,-4-7-4 0,-1 0-4 16,-5-1-4-16,1-8-6 0,-2-2-6 0,-1-6-12 16,-4-4-15-16,-2-4-18 0,8-8-26 15,-3-11-27-15,3-4-32 0,3-13-31 0,-2-12-219 16,7-13-349-16,11-1-8 0,6 1 25 16,8-2-739-16,6-3-1274 0</inkml:trace>
  <inkml:trace contextRef="#ctx0" brushRef="#br0" timeOffset="122225.59">22260 10893 4867 0,'27'-9'-8'0,"-4"2"46"0,2 1 41 16,-2 4 31-16,7 2 16 0,0 2 0 0,5 4-13 15,2-2-7-15,2 3-27 0,-4 5-13 16,-1 1-37-16,-1-2-70 0,1 6-88 0,0-6-132 16,-2 2-149-16,-2 2-202 0,0 0 38 15,-4 4 48-15,0 1-363 0,-4 3-371 16</inkml:trace>
  <inkml:trace contextRef="#ctx0" brushRef="#br0" timeOffset="122393.08">23171 11617 3555 0,'0'25'198'0,"-4"-2"39"0,-1-7 22 16,-1-1 19-16,-1 6-5 0,-1-3-23 16,-3 3-29-16,-2 0-18 0,0 2-33 0,-4-3-30 15,4 1-21-15,0-8-41 0,-1 4-59 16,3-2-69-16,2-6-87 0,4-1-92 15,5-8-158-15,-10 4-197 0,10-4-13 0,0 0 52 16,-11-21-419-16,11 21-514 0</inkml:trace>
  <inkml:trace contextRef="#ctx0" brushRef="#br0" timeOffset="126077.06">23286 9186 3156 0,'0'0'11'0,"-13"-4"38"15,13 4 20-15,0 0 18 0,-16-4 18 16,16 4 15-16,0 0 25 0,0 0 15 0,-14-5 9 15,14 5-2-15,0 0-13 0,0 0-4 16,0 0-15-16,-16-2-13 0,16 2-16 0,0 0-3 16,0 0-14-16,-11-8-15 0,11 8-2 15,-9-5-35-15,9 5-38 0,-13-12-41 0,13 12-76 16,-21-9-83-16,8 1-96 0,-2-3-128 16,0 7-132-16,-4-5 26 0,2 0-336 15,-5-1-345-15</inkml:trace>
  <inkml:trace contextRef="#ctx0" brushRef="#br0" timeOffset="126377.57">22568 9111 3079 0,'0'0'61'0,"-14"7"18"0,14-7 4 0,0 0 1 16,0 0-2-16,0 0-7 0,0 0 0 16,0 0-10-16,0 0-4 0,0 0-11 15,0 0-3-15,0 0-12 0,0 0-32 0,-13 4-46 16,13-4-57-16,0 0-82 0,0 0-90 15,0 0-248-15,27 7 13 0,-15-1-108 0,8 4 4 16</inkml:trace>
  <inkml:trace contextRef="#ctx0" brushRef="#br0" timeOffset="126859.65">24373 10551 2363 0,'0'0'152'0,"0"0"15"0,0 0 21 16,0 0 3-16,0 0 11 0,0 0-29 0,0 0 9 16,0 0 3-16,0 0 0 0,0 0-10 15,0 0-8-15,0 0-8 0,0 0-15 16,0 0-4-16,0 0-2 0,0 0-6 0,0 0-4 15,0 0-8-15,0 0-7 0,0 0-12 16,0 0-16-16,0 0-12 0,0 0-9 16,0 0-5-16,0 0-7 0,-30 9-6 15,30-9-4-15,-15 4-9 0,15-4-12 0,-23 7-5 16,13-5-21-16,10-2-28 0,-20 6-51 16,20-6-51-16,-16 4-63 0,16-4-107 0,-8 5-91 15,8-5-171-15,0 0-3 0,0 0 57 16,-7 12-381-16,7-12-373 0</inkml:trace>
  <inkml:trace contextRef="#ctx0" brushRef="#br0" timeOffset="127525.32">24517 11012 3152 0,'-3'-13'62'16,"3"13"21"-16,-6-13 30 0,6 13 13 0,-5-19 13 15,-2 10 22-15,4-1 6 16,-3-1 7-16,-3 2-7 0,4-5-5 0,-3 5-10 15,-3-3 3-15,0 0-13 0,-3 2-4 16,0-1-11-16,-4 3-7 0,0 1-9 16,-1 0-8-16,-2 3-15 0,-5-2 0 0,2 6-7 15,-2 0-6-15,-3 0-13 0,1 6-3 16,-2 1-4-16,-3 3-2 0,1-1-6 0,2 4-2 16,2 2-2-16,5 2-2 0,5 0 3 15,-2 2 7-15,8-1 9 0,2 5-8 0,6 2-7 16,4-3 2-16,4 6-7 0,9 4-2 15,2 7-3-15,6-3-1 0,5 9-6 16,2 0-6-16,2 0 6 0,1-2-6 0,-3 0-8 16,-3 0-1-16,0-2 2 0,-6-1 0 15,-3-1-1-15,0-1-5 0,-4-1 5 16,2-1-9-16,-8-6 5 0,-5-2 0 16,-1-2 1-16,0 2-3 0,-3-3 4 0,-7 3-4 15,1-4-4-15,-4 0 3 0,-4-3-3 16,0 0 3-16,-4-6 3 0,-7 0-3 15,5-6 4-15,-3-1 8 0,6-4 10 0,-6-4 9 16,-3-7-2-16,5 1 18 0,-3-2 11 16,6-5 22-16,0-4 8 0,1-2-3 0,2 2-54 15,6-7 2-15,3 5 1 0,6-3 1 16,3-3-2-16,2-3-4 0,8-2-3 16,4-7-1-16,9 1-4 0,2-7-4 15,12 1-1-15,-2 1-4 0,3 3-9 0,2 1-11 16,2-4-14-16,3 5-18 0,-1-1-28 15,-3 2-28-15,3-1-31 0,-4 2-151 0,-1 4-347 16,-9 7-108-16,0 4 40 0,0 5-806 16,-7 6-1333-16</inkml:trace>
  <inkml:trace contextRef="#ctx0" brushRef="#br0" timeOffset="127726.63">24977 11452 4708 0,'-4'12'-7'15,"1"1"41"-15,3-13 52 0,-10 19 40 16,2-6 29-16,-1-2 13 0,-2 0 5 0,-2 6-17 16,4-2-18-16,-3 0-11 0,1 0-13 15,-4 4-11-15,5-2-12 0,-2 2-10 0,1-2-14 16,2-8-27-16,2 4-39 0,2-6-48 16,-1 1-74-16,6-8-71 0,0 0-70 15,0 0-83-15,0 0-156 0,0 0-114 0,15-28 51 16,-2 3-454-16,7-7-649 0</inkml:trace>
  <inkml:trace contextRef="#ctx0" brushRef="#br0" timeOffset="128108.4">25341 11076 3570 0,'14'-15'57'0,"2"11"16"16,-3-1 28-16,0 2 32 0,2-1 24 15,-15 4 13-15,32 0-7 0,-13 4-9 16,1 0-16-16,1 2-13 0,-2 5-18 0,1-2-3 15,-1 5-13-15,-5 0-11 0,4 3-6 16,-6 4-6-16,-2-2-3 0,-4 1-12 0,-4 3-4 16,-2 1-13-16,-4 3-1 0,-1 5-2 15,-7-5-3-15,-1 9-6 0,-4-2 1 16,-3 0 0-16,-1-7-6 0,-4 2 5 0,2-6 13 16,-2-1 16-16,2 1 12 0,2-5 14 15,3-3 10-15,3-3 5 0,4-2 0 16,-3 2 7-16,7-7 3 0,7-5-4 15,-15 14 3-15,15-14 3 0,-1 17 11 0,1-17 3 16,12 11-8-16,-1-4-10 0,5-1-10 16,2 1-6-16,6-1-10 0,5-2-31 0,-5 1-28 15,6 1-9-15,-2-4-10 0,-1 3-7 16,-5-5-11-16,6 0-74 0,-5 0-56 0,8-1-56 16,-1-5-50-16,6 0-49 0,-4-1-65 15,8-6-62-15,-13 0-194 0,6 1-13 16,-1-6 60-16,0-1-480 0,-5-3-748 0</inkml:trace>
  <inkml:trace contextRef="#ctx0" brushRef="#br0" timeOffset="128410.03">26400 10931 4317 0,'2'-13'139'0,"1"8"22"0,-3 5 33 15,5-13 16-15,-5 13 6 0,0 0 3 16,0 0-18-16,0 0 4 0,0 0-25 15,32 24 4-15,-20 0-4 0,-3 0 1 0,9 11-10 16,-6 0-7-16,-1 2-2 16,-6-3 8-16,0 1-1 0,-3 3-29 0,2 0-85 15,-8 1 0-15,2-3-4 0,-1 7-1 16,-4-4 1-16,-2-5-6 0,-2 2-2 0,2-1-3 16,-4-7-6-16,4 0-2 0,-4-3-4 15,-3-2-4-15,4 1-5 0,-2-9-9 0,1 0-4 16,1-2-9-16,3-4-7 0,-3 4-11 15,0-5-16-15,1-6-15 0,11-2-20 0,0 0-23 16,-25-11-26-16,16-2-27 0,0-4-411 16,3-6-169-16,2-2 44 0,0-3 9 15,4 1-666-15,2-2-1190 0</inkml:trace>
  <inkml:trace contextRef="#ctx0" brushRef="#br0" timeOffset="128842.52">27463 11173 4730 0,'6'-9'-8'15,"-4"-3"52"-15,-2 12 32 0,0-11 37 0,0 11 31 16,0 0 16-16,0 0 20 0,0 0 6 16,-16-20 0-16,16 20 6 0,0 0 1 15,-22-4 10-15,22 4 12 0,-31 13 3 0,10 2 5 16,-6 5 8-16,3 7-5 0,-2 3-130 15,-6 7-28-15,4 7-4 0,2 2-4 0,1 1-4 16,10-5-3-16,0 1-5 16,6 0-4-16,5 0-7 0,4-2-2 0,9 4-6 15,1-4-6-15,11 0-11 0,7 3-12 16,7-3-16-16,6-9-24 0,6-4-26 0,2-5-30 16,3-10-41-16,-4-13-44 0,-2 1-527 15,0-4-46-15,5-11 75 0,-1-2-852 0,-6-14-1369 16</inkml:trace>
  <inkml:trace contextRef="#ctx0" brushRef="#br0" timeOffset="137125.32">17619 10136 4864 0,'-14'-1'-133'0,"2"-3"18"0,5-2 18 15,7 6 40-15,0 0 29 0,-20-4 28 0,20 4 18 16,0 0 8-16,-7-7 19 0,7 7 7 16,0 0 1-16,0 0 6 0,0 0-1 0,0 0-9 15,0 0-9-15,0 0 6 0,0 0-9 16,0 0-3-16,0 0-9 0,0 0-24 0,49 3-30 16,-36 3-21-16,1-4-26 0,-3 4-38 15,3-1-35-15,2-3-44 0,-2 4-51 16,4-1-31-16,-4-1-98 0,3 4-150 15,-2-3-5-15,0 3-125 0,3 3-88 16</inkml:trace>
  <inkml:trace contextRef="#ctx0" brushRef="#br0" timeOffset="137725.54">18047 10436 2156 0,'13'-7'-34'0,"-5"-1"4"16,-8 8 11-16,16-7-8 0,-6 3 5 15,-10 4 9-15,20-3-3 0,-20 3-8 0,18 1 10 16,-18-1 7-16,19 8 3 16,-8-1-3-16,-4 5 3 0,4-3-1 0,-3 4 1 15,-1 0-5-15,-1 2 13 0,-5 2-2 16,1-2 1-16,-2 6 1 0,-2-3-1 0,-1 3-6 15,-3 2 3-15,-4-1-16 0,1 2 8 16,0 1 3-16,-3-3-6 0,-2 1 14 16,-2-3-3-16,5 1-4 0,-7-4 10 0,3-2 0 15,0-2-9-15,-2-2 3 0,1-1 5 16,4-3 2-16,-1-3 12 0,-1-3-4 0,14-1 4 16,-20 0 4-16,20 0-4 0,-21-12-4 15,12 2 17-15,1-1-7 0,3-4 7 16,-3 0-12-16,3-4-2 0,1 2 1 0,4-3-2 15,4-3-12-15,-2-3 5 0,1 1-7 16,12-3-7-16,2-6-4 0,2 5 12 16,1 1-9-16,7-2 0 0,1 2 1 15,4-1 4-15,5 1 0 0,0 0-3 0,-2 7 2 16,0 4-1-16,5-3-8 0,-3 5-10 16,-2 4-6-16,7 3-26 0,-5 3-29 0,-5 2-45 15,-2 2-148-15,4 2-170 0,-6 2-52 16,2 2 276-16,4 3 74 0</inkml:trace>
  <inkml:trace contextRef="#ctx0" brushRef="#br0" timeOffset="138858.5">23660 11272 1092 0,'0'0'114'16,"27"0"-3"-16,-10 0-22 0,-17 0-4 15,26 4 1-15,-13-4 4 0,5 0-7 0,-6 2-14 16,5 0 7-16,2 0-15 0,-8 3-14 16,6 1 4-16,0 0-13 0,1 2 0 0,3-1-4 15,2 2 2-15,1 2-10 0,4 4-1 16,2-3-4-16,4 6-2 0,-3-3 2 0,-1 4-12 15,-1-4-5-15,-5-2 12 16,-3-2-7-16,-3 6-6 0,0-7 5 0,-7 3-3 16,0 0 5-16,-3-4-7 0,-3 1 9 15,1-3-5-15,-6-7 1 0,3 17-2 16,-3-17 4-16,0 10-6 0,0-10 8 0,0 0 2 16,0 0 8-16,-9 14 12 0,9-14 0 15,0 0-2-15,-7 12-2 0,7-12 7 0,0 0-6 16,0 0 4-16,0 0-6 0,0 0 0 15,0 0-2-15,0 0 0 0,0 0-4 0,0 0-5 16,0 0-2-16,16-43 2 0,-6 26-6 16,7-2 4-16,-2 6-3 0,-2 0 0 15,8-2 3-15,-3-1-3 0,5 3 3 16,-1 1-9-16,1 2 4 0,1 3-2 16,-3 1 3-16,0 0-4 0,0 1-4 0,-1 5 3 15,-1 0-3-15,-3 4-2 0,-2-1 3 16,0 3-2-16,-3 2 0 0,-1-1 0 0,-4 6-3 15,-1-2 3-15,-5-11 1 0,0 19-2 16,0-19 7-16,-5 26-5 0,-4-12 3 0,-5-1 14 16,-1-2 9-16,-6 2 3 15,0 0 11-15,3-5 3 0,-3-1 4 0,0-5 0 16,0-2 3-16,0 0-2 0,0-2 1 0,1-5 7 16,1 1-4-16,1-9 8 0,0-2 5 15,5-2-6-15,2-1-3 0,3-2 1 16,8-2-9-16,0 2 9 0,6-2-13 15,3-4 1-15,3 3-1 0,2 3-9 0,7-5 3 16,0 7-11-16,-1 3-2 0,3 8-4 16,-6-3-5-16,1 12 0 0,0 0 5 0,-2 6-10 15,0 0-4-15,-4 7 5 0,0 0 4 16,-1 6-11-16,-2 2 1 0,-5 1-4 16,-2 1-2-16,-2 2 7 0,-6 0-1 0,-3 1-5 15,-2-2 8-15,-10 5 9 16,-2-9 4-16,-7 1-10 0,-3-6 9 0,-3-2 10 15,-3-9 2-15,5-4-6 0,-4-2-2 16,-1-5 21-16,7-7-8 0,0-3-3 0,6-1 11 16,7-1-3-16,6-6 3 0,10 1-3 15,1 2 10-15,4-5-1 0,8 1 3 0,10-4 1 16,1 2 1-16,2 4-3 0,4 1 10 16,4 6-1-16,-1 2 1 0,-1 8 2 0,1-1-3 15,-8 7 0-15,1 1-1 0,-3 1-1 16,1 7 2-16,-5-1 8 0,2 6 1 15,-6 3-2-15,-3-2-2 0,-4 5-4 0,1-2-4 16,-5 2-10-16,-4-2-4 16,-3 4-6-16,1 3-4 0,-3-7 1 0,-7 3-7 15,0 1-12-15,0-4-11 0,-6 1-16 16,8-8-18-16,-6-1-23 0,7 3-32 0,-4-7-43 16,3-3-54-16,2-2-53 0,11 0-47 15,-20-11-61-15,12 1-183 0,-2-3-105 0,1-1 36 16,4-7-449-16,-1 0-694 0</inkml:trace>
  <inkml:trace contextRef="#ctx0" brushRef="#br0" timeOffset="139324.38">23616 10641 3521 0,'-18'-6'-11'16,"6"0"4"-16,-2 1 16 0,14 5 22 16,-18-6 13-16,18 6 13 0,-16-4 14 0,16 4 0 15,-10-5 6-15,10 5 16 0,0 0 1 16,0 0-3-16,0 0-9 0,0 0-9 0,0 0 5 16,0 0-20-16,0 0-8 15,0 0-3-15,0 0-7 0,49-2 1 0,-31 2-1 16,3 0 1-16,-1 0-15 0,3-2 17 0,-1 2-17 15,1-4 12-15,-5 4-9 16,1 0 4-16,1 0-1 0,-20 0 9 0,25-1-12 16,-25 1 9-16,21 0-1 0,-21 0 16 15,13 7 30-15,-2 2 7 0,-7 3 6 0,0 2 8 16,1 3 0-16,-5 6 15 0,-3 3 6 16,-1 8 1-16,-3 9 8 0,-5 0-5 0,4 2 4 15,-4 0-3-15,-4 15 6 0,0-4 18 16,-1-1 3-16,0 4-12 0,0-6-8 15,1 0-10-15,2-7-10 0,1-2-24 0,1-7-62 16,3 5-3-16,-2-6-2 0,3-9-5 16,3-6-4-16,-3 0-8 0,1-7-8 0,4 2-15 15,1-3-16-15,-5-4-19 16,5-2-117-16,2-7-199 0,0 0-114 0,0 0-179 16,0 0-26-16,0 0 28 0,0 0-578 15,-1-35-1090-15</inkml:trace>
  <inkml:trace contextRef="#ctx0" brushRef="#br0" timeOffset="140391.37">29381 11800 4842 0,'0'0'151'0,"0"0"43"0,0 0 24 15,-23-40-19-15,20 28-10 0,3 12 14 16,-9-24 3-16,2 13 8 0,0-2-8 16,2 0-11-16,5 13-10 0,-11-22-23 0,3 10-13 15,8 12-15-15,-13-22-26 0,4 14-73 16,1-1-5-16,-3-2-3 0,-2 1-2 0,13 10-3 16,-28-13-2-16,9 9-3 15,2-1-2-15,-4-1-3 0,0 4-3 0,-2-2-2 16,0 3 0-16,0-3-6 0,3 4 2 15,3 4-2-15,-2-4 0 0,1 1-2 0,-2 5 1 16,4-4-1-16,-5 7 1 0,6-1-2 16,-2-2-2-16,6 3-1 0,0 0-3 15,1 0 2-15,1 3 2 0,1-3 1 0,5 6 0 16,1 2-4-16,2-6 2 0,0 8 0 16,3 4 2-16,7-3-1 0,-1 6 0 0,1-2 1 15,3 5-1-15,-2-1 0 16,6 2 3-16,0 2-3 0,0-2 0 0,-1 0 0 15,-2-8-3-15,2 5 0 0,-4-3 1 16,1 0-1-16,0-1 0 0,-3-2 1 0,-3-3 0 16,-1 3 0-16,-3-2-1 0,1-4 3 15,-4-1-1-15,0 3 0 0,-6 0 2 16,-1-2 3-16,-4 1-2 0,-1-3-2 0,1-2 3 16,-4-4 1-16,-3 3-2 0,-1-5 1 15,2-1 0-15,-5-2 3 0,4-2-1 0,2 0-1 16,0-4 4-16,2 2 0 0,-2-7-2 15,5 1 3-15,-2 1 1 0,7-6-3 0,-1 0 4 16,3 0-3-16,3-1 1 16,4-4-1-16,5 1 0 0,-1-2-1 0,8-2-1 15,10-3 0-15,-5 2-1 0,4 1-1 16,5 0 1-16,-5 2-2 0,4 2-6 16,-5 3-6-16,-3-1-8 0,3 2-8 0,-4-1-11 15,-4 1-107-15,0 4-65 0,-2 1-37 16,-2 1-42-16,-1-1-30 0,-1 3-42 0,0-3-64 15,-4 3-222-15,-5 5 14 0,0 0 72 16,18-8-452-16,-18 8-644 0</inkml:trace>
  <inkml:trace contextRef="#ctx0" brushRef="#br0" timeOffset="140641.74">29668 12321 4189 0,'8'15'111'0,"-8"-15"6"15,0 0 12-15,0 15 19 0,0-15 11 0,0 0-12 16,-17 14-9-16,17-14-16 0,-21 16-9 16,6-9-14-16,0 1-17 0,-2 3-15 0,-2-4-29 15,1 3-45-15,1-3-53 16,2 4-73-16,3-5-77 0,0-2-75 0,3 2-83 15,9-6-166-15,0 0-7 0,-18 1 11 16,18-1-297-16,0 0-308 0</inkml:trace>
  <inkml:trace contextRef="#ctx0" brushRef="#br0" timeOffset="143341.32">30825 10687 3284 0,'7'-15'138'0,"-1"2"33"16,-6 13 16-16,8-17 19 0,-8 17 8 16,0 0 2-16,0 0 7 0,0 0-3 0,0 0-6 15,0 0-7-15,0 0-4 0,0 0-37 16,0 0-21-16,0 0-8 0,0 0-13 16,-47 81-10-16,36-47-13 0,-8 3-4 15,4 4-18-15,0 1 0 0,-3-1-11 0,0 4-5 16,1-5-9-16,2 1-1 0,0 2-6 15,-1-6-8-15,-2-1-1 0,7 0-1 16,0-8-3-16,0-2-9 0,5-5 2 0,1-5-5 16,-3-3-2-16,8-13-3 0,-10 25 0 15,10-25-7-15,0 0-1 0,0 0-4 0,0 0-8 16,0 0-1-16,0 0-4 0,0 0-11 16,23-47 0-16,-10 23 2 0,4-2 1 15,4-6-5-15,1 1 0 0,1 0 6 0,5-10-3 16,-4 7 2-16,6-4 1 0,-3 7 2 15,-1 0-1-15,0 7 2 0,-4 2 1 16,-1 2 4-16,-3 6-3 0,3 1 5 16,-3 5-3-16,-4 2-2 0,-14 6 4 0,27 0 3 15,-27 0-1-15,26 19 6 0,-13-4 8 16,-3 6 4-16,-3 1 6 0,0 8 8 0,-1 4 11 16,-4 2 0-16,-4 1 11 0,-2 10 11 15,1 0 3-15,-5 2 6 0,3 0-1 16,-5 0 0-16,1-3 8 0,0 3-5 0,-3-3-19 15,1-2-36-15,2-5 1 0,-5 2-2 16,3-5-4-16,-1-8-2 0,5 1 1 16,0-9-2-16,-2 1-7 0,0-4-6 15,4-2-8-15,1-2-12 0,4-13-16 0,-7 13-129 16,7-13-131-16,0 0-81 0,0 0-70 16,0 0-104-16,37-12-139 0,-37 12 39 0,41-14-509 15,-12 4-1005-15</inkml:trace>
  <inkml:trace contextRef="#ctx0" brushRef="#br0" timeOffset="143507.47">31399 11713 3992 0,'18'10'2'0,"-18"-10"35"0,8 15 14 0,-8-15 11 15,0 0 1-15,1 26 16 0,-1-26 12 16,0 0-12-16,-7 29-6 0,7-29-10 16,-13 23-2-16,8-10-8 0,5-13-2 15,-14 23-36-15,11-12-46 0,3-11-46 16,-9 15-49-16,9-15-46 0,-6 15-66 0,6-15-47 15,0 0-127-15,0 0-123 0,0 0 10 16,0 0-116-16,0 0-60 0</inkml:trace>
  <inkml:trace contextRef="#ctx0" brushRef="#br0" timeOffset="144107.67">32375 11280 2709 0,'6'-13'141'15,"-6"13"29"-15,12-19 4 0,-12 19-14 0,11-17-8 16,-11 17 16-16,0 0-4 0,13-15-3 15,-13 15-10-15,15-9-2 0,-15 9-21 0,23-7-9 16,-23 7-16-16,31-7-3 0,-31 7-12 16,38 3-8-16,-38-3-10 0,41 9-7 15,-41-9-10-15,40 8-1 0,-24-5-18 16,-16-3-3-16,30 12-2 0,-30-12-10 16,26 14 3-16,-26-14-11 0,13 12-3 0,-13-12 3 15,0 0-13-15,0 26 9 0,0-26 1 16,-20 28-3-16,1-11 4 0,-6 3-2 0,-3 1 6 15,-1 2-6-15,-4-5-2 0,4 3 3 16,-1 2-3-16,2-3-1 0,4-3 2 16,-3 4 3-16,10-6-4 0,-1 2 1 0,6 0 2 15,12-17-2-15,-18 26 9 0,12-11 3 16,3 0-3-16,3-15 5 0,3 34 0 16,4-16-2-16,1 3-8 0,5 3 8 15,-2-5 4-15,4 3 0 0,-3 3 8 16,2-2 2-16,0-3-6 0,-3 2 2 0,-4-1 13 15,1-4-9-15,-2 3 11 0,-3-4 0 16,-3-16 2-16,0 33-4 0,-7-17-5 0,-1 0-1 16,-1 3-4-16,-8-2 0 0,-3 1-6 15,-1-2-3-15,-2-3-3 0,-3-4-6 16,4 2-12-16,-5-3-21 0,8-7-25 0,19-1-44 16,-34 3-45-16,34-3-53 15,-23-15-72-15,15 5-109 0,2-13-95 0,10-2-117 16,8-17 26-16,9-3-414 0,8-7-524 0</inkml:trace>
  <inkml:trace contextRef="#ctx0" brushRef="#br0" timeOffset="144340.98">33050 11267 3511 0,'0'0'89'16,"32"19"41"-16,-18-5 21 0,-1 2 15 15,-2 10 14-15,-1 2 28 0,-3 4 5 0,-2 4 9 16,-1 7-5-16,-4-2 0 0,-2 8-30 15,-3 1-28-15,-4 1-16 0,-7 7-16 0,2-2-13 16,-6-1-11-16,0-3-14 0,-2-3-22 16,-3-2-26-16,2-1-30 0,-7-2-40 15,-1-1-44-15,1-6-47 0,1-9-38 16,3 1-43-16,-6-7-37 0,0 1-95 16,-1-6-66-16,-5-6-153 0,1 2-3 0,-2-4 33 15,-5-5-364-15,5-2-364 0</inkml:trace>
  <inkml:trace contextRef="#ctx0" brushRef="#br0" timeOffset="145341.7">28513 11464 2553 0,'-13'-19'-85'0,"2"8"19"16,2-2 31-16,-1-1 34 0,2 3 32 15,3 0 23-15,-1-2 10 0,3 2 13 0,3 11 9 16,-4-17-7-16,4 17-7 0,4-15-7 16,1 7 5-16,2 1-10 0,4 0-5 0,5 0-3 15,1 6-5-15,3 2-6 16,3 2-5-16,5 2-12 0,2 4 1 0,4 10-3 0,-1-6-3 16,-1 8-2-16,-3-2-3 15,-1 5 1-15,-5-3-1 0,-4 4-4 16,-7 0 0-16,-1 0-3 0,-3-5-1 0,-7 5-1 15,1-1 0-15,-4-3-1 0,-3 1 2 16,-1 1-6-16,-1-1 3 0,-1-1-2 0,-7-1 2 16,5-3 4-16,-2 0-5 0,-7-2 1 15,0-6-3-15,5-1 2 0,-7 0 6 0,2-3-4 16,-3-5-2-16,-1 0-1 0,-3-2 2 16,-2-3-2-16,1-3-2 0,4 1 3 15,5-1-3-15,1 0 3 0,1-2-1 0,4 0 1 16,4-1 2-16,1 5-1 15,7 6 3-15,0-18 3 0,0 18-1 0,15-14-2 16,0 7 2-16,6 5 1 0,3-2 2 16,8 3 7-16,6 1 5 0,5 7 7 0,-1 0-7 15,9 7 8-15,0 6-2 0,-1 2 1 16,-2 7 0-16,-4 0-4 0,4 5-5 16,-4 2-2-16,-4 0 4 0,-3 3-3 0,-3 2-1 15,0 1 13-15,-11-7 0 0,-5-3 8 16,-3 4 10-16,-8-6 1 0,1 0 1 0,-6-6 3 15,-2 4 4-15,-2-3 0 16,-6 1-2-16,1-6-5 0,-6 3-8 0,2-8-9 0,-4 0 18 16,1-4-25-16,0-1-6 15,0-5-3-15,3-5-6 0,11 0-29 0,-21-7-20 16,10-3-38-16,1-8-50 0,1-10-59 16,6-2-71-16,-1-19-107 0,2-2-136 15,4-11-37-15,2-13-154 0,5-2-178 0</inkml:trace>
  <inkml:trace contextRef="#ctx0" brushRef="#br0" timeOffset="145858.18">29812 10813 2588 0,'2'-20'24'0,"-4"1"28"16,1 4 8-16,-3 0 0 0,-3 2 7 0,-3-4 14 15,-1 2 11-15,-3-2 2 0,1 6 8 16,1-2-14-16,-6 0-5 0,-1 3 0 16,5-1-6-16,-7 3 2 0,3 5 3 0,-1-1 0 15,19 4 19-15,-36 0-32 0,13 5 2 16,5-1-4-16,-1 6 4 0,-2 4 2 0,8-2-2 16,-2 10 7-16,6-5 0 0,0 0-8 15,1 8 2-15,4-7-5 0,-2 8 0 16,5 1 9-16,1 1 10 0,3 2-2 15,4 6-1-15,3 1-1 0,3 4-3 16,5-2-3-16,-4 3-13 0,12 5 4 0,-3-2-8 16,4 0-11-16,-6 4-10 0,-1-14-3 15,-3 1-3-15,-1 0 1 0,-4-9-8 0,-5 1 0 16,-1-5-2-16,-6-2 5 0,-4-3 4 16,-3 1-5-16,-7 0-2 0,-2-4 1 15,-5-2-2-15,-6-3 1 0,-1-5 13 0,0-1 1 16,4-4 1-16,-4-4-5 0,4-4 7 15,3-3-7-15,0-4-4 0,4-1-2 0,0-7-4 16,10-3-3-16,5 3-3 0,4-3-1 16,5-6-8-16,14-2-2 0,0-2-11 15,4 3-14-15,6-3-9 0,3 5-14 16,3 0-15-16,-5 7-17 0,2 3-35 16,-4 7-27-16,-2-2-18 0,-1 7-27 0,-8 0-59 15,-1-2-47-15,-2 3-71 0,-2 0-98 16,-3 1-104-16,-8-1 20 0,-3 8-334 0,5-13-354 15</inkml:trace>
  <inkml:trace contextRef="#ctx0" brushRef="#br0" timeOffset="167906.55">13067 10095 4931 0,'38'-5'-10'0,"-6"-5"13"0,-11 3 111 16,0 1 79-16,-8 4-29 0,1-4-31 0,-1 1-26 15,-3 3-14-15,-10 2 16 0,14-6-4 16,-14 6-14-16,13-4-8 0,-13 4-7 0,0 0-12 15,0 0-8-15,0 0-28 0,0 0-88 16,10 16-96-16,-10-16-84 0,0 0-95 0,0 0-284 16,-4 13-33-16,4-13 74 0,0 0-437 15,0 0-641-15</inkml:trace>
  <inkml:trace contextRef="#ctx0" brushRef="#br0" timeOffset="168090.22">13573 10029 3702 0,'0'0'-35'0,"0"0"6"16,0 0 5-16,0 0 4 0,8 8 7 0,-8-8 2 15,0 0-2-15,0 0-8 0,0 0-31 16,0 0-36-16,14 4-49 0,-14-4-98 0,21-4-232 16,-21 4-8-16,17 0-6 0,-17 0 48 15,27-6 294-15</inkml:trace>
  <inkml:trace contextRef="#ctx0" brushRef="#br0" timeOffset="168441.54">14662 11121 1670 0,'23'9'82'0,"-5"-1"27"0,0-3-6 0,-6-3 7 16,-2 1 12-16,-10-3 10 0,19 4 12 15,-19-4-11-15,8 6-3 0,-8-6-12 0,0 0-15 16,11 11-13-16,-11-11-7 0,0 0-4 15,5 12-19-15,-5-12-7 0,7 11-12 0,-3-3-19 16,-4-8-44-16,6 13-56 0,-6-13-73 16,13 5-109-16,-7-1-183 0,-6-4-39 15,26 6-65-15,-12-6 175 0</inkml:trace>
  <inkml:trace contextRef="#ctx0" brushRef="#br0" timeOffset="168573.15">15525 11456 1914 0,'7'3'66'0,"-7"-3"-6"0,0 0-13 16,23 0-1-16,-23 0-7 0,0 0-13 15,0 0-17-15,0 0-43 0,0 0-56 16,0 0-95-16,17 1-226 0,-17-1-65 0,0 0 197 16,0 0 51-16</inkml:trace>
  <inkml:trace contextRef="#ctx0" brushRef="#br0" timeOffset="168741.62">15781 11377 903 0,'9'2'22'16,"-9"-2"-8"-16,23 8 0 0,-7-6 1 16,1 5-6-16,5-1 3 0,1-1 5 0,3 3-16 15,4 1-2-15,0 1-26 0,7-3-17 16,1-3-19-16,1 3-43 0,-3 1-85 0,0-3-164 15,-6 1 278-15,5 2 26 0</inkml:trace>
  <inkml:trace contextRef="#ctx0" brushRef="#br0" timeOffset="168945.34">16539 11529 734 0,'0'0'147'0,"0"0"3"0,18-5-6 15,-18 5-16-15,11-4-7 0,-11 4-5 0,0 0-1 16,12-7-20-16,-12 7-15 0,16-8-12 15,-4 3-18-15,2-2 1 0,-1 2-13 16,2-2-12-16,0 3-15 0,0-2-20 0,5 0-19 16,1 1-16-16,8 1 7 0,-3 0 3 15,6 3-32-15,9 1-40 0,-2 0-58 0,4-3-90 16,0 0-110-16,3 3 99 16,-4 0 37-16</inkml:trace>
  <inkml:trace contextRef="#ctx0" brushRef="#br0" timeOffset="169089.62">17513 11477 1054 0,'20'2'68'16,"-20"-2"-8"-16,12 2 3 0,-12-2-11 16,0 0 12-16,0 0-1 0,0 0-24 0,14 0 12 15,-14 0-7-15,0 0-12 0,0 0-22 16,0 0-36-16,18 3-76 0,-18-3-159 0,0 0-238 16,0 0-139-16,18-3 612 0,-18 3 8 15</inkml:trace>
  <inkml:trace contextRef="#ctx0" brushRef="#br0" timeOffset="169289.55">18736 11765 317 0,'20'4'56'0,"1"-2"-7"0,-3 0 2 0,3 2-33 16,-2-2-13-16,3 0-33 0,0-2-87 16,5 0-136-16,3 3 215 0,2-1 13 15</inkml:trace>
  <inkml:trace contextRef="#ctx0" brushRef="#br0" timeOffset="169473.72">19352 11824 102 0,'0'0'74'0,"0"0"8"16,15 5-21-16,-15-5-7 0,0 0 2 16,13 2-4-16,-13-2-12 0,0 0-9 0,15 4 0 15,-15-4-11-15,11 6-4 0,-11-6-14 16,17 4 14-16,-17-4-1 0,20 3-12 0,-11 1-9 16,-9-4 1-16,25 2-15 15,-15 2-31-15,-10-4-57 0,22 1-79 0,-10-1-81 16,-12 0 263-16,21 4 2 0</inkml:trace>
  <inkml:trace contextRef="#ctx0" brushRef="#br0" timeOffset="169707.53">19646 11887 478 0,'0'0'110'0,"0"0"-13"0,0 0-30 16,0 0 1-16,0 0-1 0,-1 13-13 0,1-13 20 15,0 0 3-15,0 0-18 0,0 0 2 16,0 0-11-16,0 0-9 0,0 0 4 15,0 0-16-15,7 8-15 0,-7-8 15 16,0 0-11-16,0 0-8 0,0 0 6 16,0 0-20-16,0 0 10 0,0 0-14 0,0 0 2 15,0 0 2-15,0 0-18 0,0 0-10 16,-21 8-10-16,21-8-13 0,0 0-30 0,-9 1-78 16,9-1-105-16,0 0-206 0,0 0 369 15,-25-3 36-15</inkml:trace>
  <inkml:trace contextRef="#ctx0" brushRef="#br0" timeOffset="169906.55">19316 11871 539 0,'-13'-6'87'0,"13"6"-4"0,-22-7-37 15,11 3 1-15,1 0-9 0,10 4-6 0,-26-5-3 16,14 2 7-16,0 2-5 0,-6-5-10 15,18 6-3-15,-24-6-50 0,9 4-40 0,3-1-106 16,-2 1-225-16,-5 0 293 0,4 2 36 16</inkml:trace>
  <inkml:trace contextRef="#ctx0" brushRef="#br0" timeOffset="170539.4">18579 11854 255 0,'-13'4'126'15,"13"-4"2"-15,-24 1-11 0,13 3-43 16,11-4 3-16,-23 4-10 0,8 0-15 16,0-3-5-16,1 3 7 0,-6-4-13 0,1 2-19 15,-4-2 12-15,4 2-18 0,-8-2 9 16,3 0-3-16,-6 0-4 0,0 0 4 0,1 0-16 16,-2 0 6-16,1-2 2 0,-2 2 5 15,2 0-10-15,-2 0 0 0,4 0-6 16,-2-2 6-16,0 2-7 0,4 0 10 15,2 0-12-15,-1 0 5 0,2-4-2 16,0 3 8-16,0 1-2 0,2-4-9 0,-2 2-6 16,1 0 3-16,1-2 7 0,-1-1-5 15,2 1 1-15,-7 2 1 0,8-4 4 0,-5 5-8 16,-3-5 6-16,5 0 8 0,1 4-17 16,-5-1 10-16,0 1 1 0,2 0 4 15,1-2-12-15,-3 2-5 0,-4 1 5 0,5 1 9 16,-5-4-1-16,0 2-8 0,0 0 6 15,0-2-6-15,0 3 6 0,5 1 8 0,-5-4-7 16,0 0 4-16,5 0-19 16,-1 2 0-16,5 0 16 0,-4-1-10 0,5-1 4 15,-3 0 9-15,2 0-5 0,-7-5 0 16,10 8-3-16,-10-6-9 0,3 0 18 16,-3 0-20-16,-2 3 2 0,4-6-10 0,-3 7 10 15,0-3-9-15,-5-2-4 0,4 3-2 16,-4-4 14-16,4 3-4 0,5-2 7 0,-5 3-5 15,0 1 1-15,1-5-8 0,-6 1 10 16,5 4-3-16,4 3 15 0,-6-5-5 16,0 2-4-16,2 2 8 0,0 0-8 0,-4-1-8 15,4 3 14-15,0-2 15 0,0-2-16 16,2 4-1-16,-2-2-4 0,-2 2-6 16,0 0 7-16,2 0 11 0,0-2-16 15,-2 2 14-15,4-4 1 0,0 8-8 0,-4-4 1 16,9 0 5-16,-3 0 5 0,1 0-11 15,-2 0 3-15,1 0 6 0,3 0-6 16,-7 0 1-16,5 0-29 0,-7-4-24 0,1 4-63 16,-5-1-51-16,2-1-63 0,-5-4 45 15,-1 5 61-15</inkml:trace>
  <inkml:trace contextRef="#ctx0" brushRef="#br0" timeOffset="171339.69">13937 11338 772 0,'0'0'61'0,"0"0"-13"16,0 0 3-16,-13 0 5 0,13 0-4 15,0 0 4-15,0 0-4 0,0 0-11 0,0 0-8 16,0 0 7-16,0 0-5 0,0 0-6 15,0 0-1-15,0 0-4 0,0 0 9 0,0 0-18 16,51 6 2-16,-37-6 0 0,5 1 4 16,-1-1-16-16,11 0 7 0,-8 0-1 0,10-1 1 15,1 2 4-15,0-1-15 0,14 0 1 16,-2 0 10-16,5 0-10 0,0 0 1 16,1 0 1-16,11 0 1 0,0 0-4 15,3 0-2-15,2 4 5 0,3-1 1 16,1-2 7-16,-3 5-7 0,2-4 17 0,-1 3-19 15,4-1 4-15,-5-2 12 0,2 2-5 16,2-3-1-16,-4-1-2 0,5 4-2 0,-5 0 2 16,3-2 1-16,-3 0 1 0,1 2-13 15,-2-1 9-15,5 1 6 0,-2 2-9 16,-2-6 24-16,3 4-3 0,-4 1-5 0,5 1 4 16,-8-4-3-16,9 3 10 0,-4-3-6 15,1 3 7-15,2-2 2 0,-3 4-1 0,-1 0 6 16,0-3-2-16,1 0 3 15,-3 5-7-15,3-1-1 0,-5-1 8 0,6 1 2 16,-6 0-2-16,-1-3-9 0,-4 3 5 16,1-7-1-16,-11 5-11 0,-1-4-1 15,-2 0 0-15,0 2-6 0,-4-4 0 0,4 1-4 16,-3 1 2-16,-3-2 2 0,3 4-6 16,-2-4 5-16,0 2-1 0,-7-2-3 0,-3 0-2 15,6 0 0-15,-4-2-6 0,-2-2 5 16,-6 4 2-16,1-2-6 0,-5 2 4 15,1-1-9-15,-4 1 3 0,-2 0 1 0,-15 0-3 16,30-4 0-16,-21 4 3 16,-9 0-15-16,21-2 5 0,-21 2-6 0,12-2-14 0,-12 2-26 15,0 0-23-15,19-6-41 16,-19 6-31-16,11-5-88 0,-11 5-130 0,0 0-124 16,12-9 133-16,-12 9 102 0</inkml:trace>
  <inkml:trace contextRef="#ctx0" brushRef="#br0" timeOffset="181273.8">15932 15189 2511 0,'5'-5'26'0,"-5"5"33"0,10-12 1 15,-10 12-15-15,6-7-7 0,-6 7-11 16,0 0 1-16,10-7-6 0,-10 7-9 0,14-3 3 16,-14 3 2-16,20 3-5 0,-20-3 0 15,23 1-2-15,-6 3-2 0,-4-2-3 16,4 0-12-16,-2 3-18 0,4-1-19 0,-3 0-28 15,3 2-37-15,-1-1-11 0,3 3-36 16,-1-4-28-16,-1-1-120 0,1-1-183 0,2 2 103 16,-3 0 378-16</inkml:trace>
  <inkml:trace contextRef="#ctx0" brushRef="#br0" timeOffset="181672.86">16515 15274 1280 0,'0'0'-14'0,"0"0"0"0,0 0 7 0,7 5 4 16,-7-5-16-16,0 0 11 0,6 12-5 0,-6-12 6 16,0 0 15-16,10 11-22 0,-7-6 14 15,-3-5 3-15,7 16-18 0,-7-16 12 0,14 14-3 16,-8-6 3-16,-1 2 13 0,-5-10-13 16,7 10 0-16,0-2 19 0,-7-8-21 15,12 8-9-15,-3-3-10 0,-9-5-2 16,16 8-14-16,-3-6 0 0,-13-2 1 15,21 5-12-15,-21-5 17 0,22 0 5 0,-7 0 11 16,-15 0-2-16,21 0 8 0,-21 0 1 16,26-5 2-16,-13 3 7 0,-13 2-1 15,21-4-3-15,-7 0 8 0,-14 4 5 0,21-5-1 16,-4 3 10-16,-5 0 4 0,-12 2-19 16,24-5 7-16,-6 5 19 0,-6-4-11 0,6 4-5 15,-18 0-1-15,30-3 10 0,-10 2-16 16,-4-2 5-16,-2 0-7 0,5 1-13 15,-1-3 4-15,3 3-10 0,-1-4-11 0,2 0-25 16,-2-1-89-16,0 0-121 16,-3-1-80-16,4-5 309 0,1 4 11 0</inkml:trace>
  <inkml:trace contextRef="#ctx0" brushRef="#br0" timeOffset="181872.95">17718 14865 294 0,'10'-11'76'0,"1"-1"-6"0,0 0 6 16,-2 2-17-16,0 3-13 15,0-5-7-15,1 3 4 0,1-1-9 0,-2 0-1 16,3-2 1-16,-2 1-18 0,7-1 9 16,0-2-7-16,8-2-5 0,-7 3 0 15,6-2-3-15,-4-2-19 0,8-3 20 0,-4-1-29 16,4-1-25-16,-2-5-106 0,0-3-246 15,8-5 293-15,0 0 35 0</inkml:trace>
  <inkml:trace contextRef="#ctx0" brushRef="#br0" timeOffset="182939.54">18938 12952 43 0,'9'-24'41'0,"-2"2"8"16,-1 1 7-16,2 1-2 0,-1-1-31 16,5-3 10-16,-1-3-13 0,-2 5 8 15,4-4-12-15,0 3-6 0,0 1 8 16,-1-5-3-16,2 5 8 0,0-5-5 0,-1 3-18 16,-3-4 8-16,8-2 2 0,-7 2-7 15,2-2 12-15,0 1-15 0,1-6 8 16,-3-4-13-16,4 3 23 0,0-2-21 0,-3-3 6 15,6 0 7-15,-4 2 3 0,4-5-19 16,1 3 22-16,-1-8-19 0,5 12 8 0,1-8-20 16,4 4 18-16,-4-2-11 0,6 2 13 15,-4-4 62-15,1 1-27 0,1-1 12 16,-2 4-25-16,3 2 0 0,-5 7-7 16,-2 0 7-16,3 2-3 0,-6-6 12 15,1 4 5-15,-1-2 0 0,-4 1-17 0,3 7-1 16,-2-6 15-16,0 9-20 0,-2-3 11 15,1 2 1-15,-2-2-17 0,2 3-8 0,-4-6 12 16,2 7-21-16,0-4 14 0,1 2 0 16,-7 0-6-16,4-1 16 0,-1-2-14 15,1 3 7-15,-2 2-9 0,-2-1-2 0,3-1 4 16,-1 0 5-16,0-3-5 16,0 3-12-16,-6-2-4 0,4 3 15 0,-1-3-13 15,-2 1 18-15,-3-3-20 0,3 0 21 16,-1 2-8-16,-3-2-6 0,2 2 9 15,-4-2-9-15,2 1-3 0,-3 1 17 0,-1 1-11 16,4 3-5-16,-3-4 2 0,1 4 5 16,-2-2-12-16,2 0 9 0,-1 2-7 0,-3-1 4 15,5-3-13-15,-3 2 3 0,-4-5 5 16,-1 2-8-16,-4-5 4 0,-1-4-5 16,2-3 5-16,-8 5 8 0,8 2-13 0,-7 2 14 15,1 2-7-15,7 3 6 16,-3 3 10-16,-5 5-12 0,-2-9 2 0,-5 5-2 15,0 3-4-15,1-5 4 0,-3 10-6 0,7-4 15 16,-2 8-6-16,5 0-5 0,-4-3 16 16,3 6-16-16,-3-1 13 0,2 4-8 15,1-4-5-15,-2 6 6 0,-2-5 14 16,0 6-19-16,1-3 8 0,-2 6-7 0,3-1 2 16,-7 2 1-16,-3 0 8 0,1 0-10 15,5 3 10-15,-11 2-8 0,0-1 17 16,2 5-6-16,3 0-7 0,-8 2-2 0,1 0-5 15,-7 8 14-15,-2 2-5 0,2 4-4 16,-5 3 11-16,-5 3-12 0,-1 5 8 16,-10 10 11-16,-3 1-5 0,7 1-2 15,-4 3-12-15,4-3-1 0,14-3 8 0,-1 0-4 16,2 1 7-16,5 6-16 0,0-3 14 16,4 4 4-16,5-3 11 0,3 0-15 15,3 3 4-15,5-1-9 0,5 0 11 0,5-11-7 16,3 4-2-16,7-4 10 0,4 4 10 15,4-3-5-15,-1 3 2 0,7-2-8 0,3 8 15 16,5-3-19-16,7 4 6 0,3-7-10 16,7 1-3-16,0-1-3 0,6-4-17 15,5 0-8-15,1-2 2 0,-1 4-22 0,3-9-37 16,-5 1-114-16,5-5-181 0,2-1 237 16,-5 3 48-16</inkml:trace>
  <inkml:trace contextRef="#ctx0" brushRef="#br0" timeOffset="193771">14676 14649 2612 0,'0'0'21'0,"-21"-33"36"0,21 33 17 15,-5-10-5-15,5 10-10 0,-9-11-12 0,9 11-5 16,-5-11-6-16,5 11 1 0,-5-13-7 16,5 13 2-16,-8-13-10 0,3 5-3 0,5 8-11 15,-12-13-16-15,7 6-33 0,5 7-38 16,-17-12-48-16,4 7-50 0,-2-1-86 15,1 0-154-15,-2 5-64 0,0 1 57 0,16 0 305 16</inkml:trace>
  <inkml:trace contextRef="#ctx0" brushRef="#br0" timeOffset="193938.82">14245 14616 1753 0,'0'0'111'15,"0"0"5"-15,0 0 13 0,-10 5-3 16,10-5-2-16,0 0-20 0,0 0-6 0,0 0-22 15,0 0-32-15,0 0-31 0,-15 2-35 16,15-2-28-16,0 0-36 0,-10 15 13 0,8-5-33 16,2-10-15-16,-9 18-4 0,8-1-31 15,-3-6-72-15,-2 2-88 0,-5 7-124 16,3-4 176-16,3 1 38 0</inkml:trace>
  <inkml:trace contextRef="#ctx0" brushRef="#br0" timeOffset="194106.81">14098 14936 1372 0,'0'0'146'0,"0"0"8"16,30-20 3-16,-22 7-29 0,-3-4-23 16,1-4-11-16,2 0-11 0,-5 1-27 15,1-3-22-15,1 1-34 0,-1-2-31 0,5-8-16 16,-2 2-8-16,-4-1-29 0,1 7-42 16,-2-2-134-16,1-8-204 0,-1 6-30 0,2-8 263 15,-2 1 47-15</inkml:trace>
  <inkml:trace contextRef="#ctx0" brushRef="#br0" timeOffset="194355.29">14207 13547 1074 0,'-2'-19'81'0,"4"4"19"15,-2 4 17-15,1-2 20 0,-1 13-3 16,2-15-4-16,-2 15 13 0,5-16-19 0,-5 16-5 15,2-10-6-15,-2 10 0 0,7-17-4 16,-7 17-10-16,5-11-7 0,1 4-10 16,-6 7-10-16,7-13-10 0,-7 13-6 15,8-13-27-15,-2 6-26 0,3-1-27 16,0-1-24-16,-1 1-26 0,3-5-2 0,3-2-32 16,0 2 1-16,2-5-19 0,0-1-31 15,1-10-92-15,0 1-234 0,-2-7 0 0,-4-1 190 16,4-5 61-16</inkml:trace>
  <inkml:trace contextRef="#ctx0" brushRef="#br0" timeOffset="194589.8">14586 12437 1183 0,'0'0'75'15,"2"-23"21"-15,1 14 13 0,-1-3-3 16,6 0 8-16,-1 0-10 0,3-6-8 15,3 3-15-15,-4 0-18 0,8-4-8 0,-3 4-7 16,0 2-3-16,1 0-5 0,0 4-2 16,-2 1 0-16,-3-2-3 0,1 1-6 0,2 1-8 15,-5 3-2-15,1-4 0 0,-2 5-12 16,-7 4-28-16,16-13-28 0,-5 7-41 16,-4-2-41-16,5 1-48 0,0-6-155 0,-1 3-143 15,3-3 157-15,2 4 85 0</inkml:trace>
  <inkml:trace contextRef="#ctx0" brushRef="#br0" timeOffset="195338.24">15043 11563 997 0,'0'0'-2'0,"0"-21"22"0,0 21-17 15,2-18 28-15,-2 18 5 0,6-17 4 16,-6 17-10-16,13-19 6 0,-4 10 8 0,-9 9 4 15,15-19 10-15,-6 11 12 0,-9 8 10 16,19-14 10-16,-10 6 6 0,-9 8-9 16,18-9-16-16,-7 1 4 0,-11 8-22 15,15-7-2-15,-15 7-9 0,17-4-2 0,-17 4-1 16,26-2-2-16,-26 2-7 0,32 0-9 16,-32 0 7-16,39 0-10 0,-16 0 0 15,-1 0 1-15,5 0-5 0,5 0-5 0,-2 2 7 16,5 2-14-16,-1-4 8 0,-2 0 3 15,-1 1-5-15,-2-1 6 0,3 0-8 0,-1 3 4 16,-1 0-8-16,2-3 1 0,2 0 1 16,-2 2 1-16,0-2-8 0,-1 0-2 15,5 2 10-15,-2-2-2 0,7 0-2 0,-1 4 2 16,-1-4 7-16,4 0-8 16,-2 0-5-16,2 0 6 0,1 2-1 0,-3-2-2 15,2 1 6-15,-2 3-3 0,2 2-6 16,-1-6 5-16,-3 4-4 0,0 1-1 0,-2-3 8 15,-5 5-5-15,3 0-6 0,0-1-1 16,-6-6 11-16,-2 8 0 0,1-2-5 16,-2-1 3-16,3 3 3 0,1-7-6 0,1 2-3 15,-1 1 3-15,4 1 0 0,3-3-2 16,5 4-2-16,-4-5 5 0,1 5 5 0,4-2-4 16,-2 1-2-16,2-3 1 0,3 8 0 15,-4-3-3-15,4-1 5 0,-2 3-5 16,4-1 0-16,-6-1 0 0,4 1 5 15,-1-4-3-15,-3-1 2 0,4 3 0 16,-2-2 1-16,-2 0-6 0,1-4 4 0,-4 1 1 16,1 3-2-16,-3-2 1 0,-3-2 1 15,-4 0 2-15,0 3-7 0,0 1 6 0,-3 0 0 16,-1 2-6-16,-2-6 4 0,-3 5 0 16,-1-3 4-16,0 4-2 0,-2-1-7 15,5-2 6-15,-7 2-3 0,5-3-7 0,-5 4 14 16,3-5 3-16,0 3-7 0,0 0 2 15,3-4 1-15,-3 4 0 0,1-3-2 0,0 1-4 16,2 2-2-16,-4-2 4 0,0 0-6 16,-4 2-16-16,-2-3-16 0,3 1-15 15,-15-2-18-15,24 6-25 0,-16-2-27 16,-8-4-55-16,21 0-194 0,-21 0-91 16,16 1 180-16,-16-1 55 0</inkml:trace>
  <inkml:trace contextRef="#ctx0" brushRef="#br0" timeOffset="197106.65">15712 11123 1904 0,'0'0'10'0,"-3"12"11"16,3-12 41-16,0 0 15 0,0 0 15 15,0 0 2-15,0 0 10 0,0 0-11 0,-6 8-2 16,6-8-2-16,0 0-3 0,0 0-9 16,0 0-10-16,0 0-6 0,0 0 0 0,0 0-10 15,-11 5-8-15,11-5-31 0,0 0-42 16,0 0-59-16,0 0-65 0,0 0-42 0,0 0-122 16,-4 10-155-16,4-10-42 0,0 0 154 15,0 0 100-15</inkml:trace>
  <inkml:trace contextRef="#ctx0" brushRef="#br0" timeOffset="197237.98">15694 11317 1211 0,'0'0'-17'0,"0"0"-14"0,0 0-36 0,0 0-113 16,0 0-271-16,0 0 293 15,11-41 53-15</inkml:trace>
  <inkml:trace contextRef="#ctx0" brushRef="#br0" timeOffset="197471.71">15818 10922 304 0,'0'0'113'16,"7"-9"2"-16,-7 9-10 0,9-13-42 0,-9 13-11 16,7-14-5-16,-2 9-4 0,-5 5 7 15,13-12-28-15,-13 12 5 0,5-13-6 16,-1 5 6-16,-4 8 4 0,4-13-13 16,-4 13 5-16,3-14-5 0,4 6-18 15,-7 8-39-15,3-15-69 0,-1 4-175 0</inkml:trace>
  <inkml:trace contextRef="#ctx0" brushRef="#br0" timeOffset="197887.69">15875 10716 524 0,'-9'5'183'0,"9"-5"-37"16,0 0 3-16,0 0 15 0,-16 0-2 15,16 0-6-15,0 0 7 0,0 0 9 16,0 0-20-16,0 0-14 0,0 0-16 16,0 0-8-16,-25-5-15 0,25 5-7 0,-7-8-7 15,7 8-9-15,-12-9-11 0,12 9-3 16,-13-13-6-16,6 5-6 0,-7-5-6 0,0 2-1 16,-2-1-9-16,4-1 0 0,-11-2-3 15,4-3-3-15,-5 1-7 0,0-6-2 0,-6 1-4 16,1-5 8-16,3 5-9 0,-6-6 0 15,-2-6-6-15,-5 4-2 0,-1-4 0 16,-2-3 2-16,-11-2-1 0,1-1-6 0,-16-5 6 16,-5 0-7-16,-4 2-4 15,-4 0 4-15,-7 4-3 0,-2-3 1 0,-5 7 4 16,-1-1-2-16,2 2 1 0,-3 6-2 16,2 0-1-16,1 3 2 0,22 5-6 0,-3 3-7 15,10 0-15-15,5 6-11 0,14 0-25 16,7 3-46-16,13 3-29 0,5 1-39 15,6 2-52-15,10-2-144 0,5 4-109 0,0 0 43 16,0 0 289-16</inkml:trace>
  <inkml:trace contextRef="#ctx0" brushRef="#br0" timeOffset="198371.62">14680 10108 1581 0,'-23'-18'20'0,"2"1"23"16,-4 3 30-16,-5 0-17 0,-7-2 6 15,-15-3-7-15,-10 9 22 0,-8-4 29 0,-10 5 11 16,-25-4 23-16,-3 0 41 0,-9 5-2 15,-3 7-6-15,-4 1 10 0,0 5-6 16,-5 6-40-16,-2 8-13 0,-2 0-10 16,0 9-12-16,-5 2-8 0,4 2-5 15,-1 5-13-15,6 5 9 0,-1-5-23 0,10 6-10 0,6-2 1 16,7 4-8-16,7 0-7 16,12-7-5-16,8 1-15 0,22-11-26 0,1-2-11 15,5 1-15-15,7-5-20 0,9-7-35 16,7-3-53-16,0-2-66 0,14-2-125 0,2-4-221 15,3-8 9-15,10 4-93 0,-11-13-54 16</inkml:trace>
  <inkml:trace contextRef="#ctx0" brushRef="#br0" timeOffset="198604.66">11914 10099 2082 0,'0'0'5'0,"0"0"34"0,-46 24 28 0,26-11 14 16,-11 4 45-16,-3 2 7 0,-12 3 9 16,-208 19-8-16,144 127 1284 15,82-135-1016-15,8-4-620 16,-1 0 508-16,5 0-772 0,-1-7 615 16,4-1-108-16,7-1 188 0,2 1-236 15,6-4 46-15,6 4-54 0,8-1 39 0,11 2 38 16,8-1-205-16,16 2-203 15</inkml:trace>
  <inkml:trace contextRef="#ctx0" brushRef="#br0" timeOffset="204605.03">25380 14214 5121 0,'0'0'61'0,"-4"16"60"0,4-16-3 0,0 0 9 16,-2 12-9-16,2-12-1 0,0 0-3 16,0 10-13-16,0-10-8 0,0 0-7 0,4 7-10 15,-4-7-4-15,13 8-16 0,-3-3 2 16,1 1-18-16,2-4-41 0,2 2-66 0,2-4-90 16,0 0-100-16,2-6-103 0,1 4-288 15,1-3-9-15,0-1 85 0,0-1-457 16,0 4-673-16</inkml:trace>
  <inkml:trace contextRef="#ctx0" brushRef="#br0" timeOffset="204755.22">26085 14149 3560 0,'0'-19'-24'15,"0"19"-3"-15,0 0-30 0,5-11-39 16,-5 11-82-16,8-13-162 0,-4 3-170 15,-4 10 28-15,11-18-35 0,-5 5 217 0</inkml:trace>
  <inkml:trace contextRef="#ctx0" brushRef="#br0" timeOffset="205187.71">22375 12669 2845 0,'-16'0'244'0,"9"2"14"0,7-2-8 0,-15 6 13 15,15-6 7-15,0 0-3 0,0 0-15 16,-20-4-20-16,20 4-16 0,0 0-20 0,0 0-24 15,0 0-28-15,-21-4-15 16,21 4-15-16,0 0-17 0,0 0-18 0,-21 0-45 16,21 0-52-16,0 0-63 0,0 0-76 15,-18 0-82-15,18 0-121 0,-12-4-165 16,12 4-103-16,-20 0 62 0,4-5-402 0,-5 5-523 16</inkml:trace>
  <inkml:trace contextRef="#ctx0" brushRef="#br0" timeOffset="205787.16">21624 12696 3219 0,'0'0'42'0,"0"0"34"15,-12-12 30-15,12 12 29 0,0 0 20 0,-12-5 18 16,12 5 13-16,0 0 2 0,-19-6 20 16,19 6 11-16,0 0 4 0,-22-4 11 15,22 4 7-15,-36-4-18 0,17 4-9 0,-3 4 3 16,-2-4 6-16,-3 4 2 0,-8 4 4 16,-1-1 0-16,5 5 9 0,-10-3-8 15,8 2-80-15,-4 0-84 0,5 3-5 0,0-1-4 16,0 5-2-16,2-5-5 0,4 10-3 15,-1-4-3-15,3 7-4 0,2-4-3 16,-1 6 0-16,2 3-4 0,7 0-2 0,-4 0-1 16,4 0-10-16,4-3-20 0,-1 4 0 15,5-2 0-15,-1-2 0 0,4 1 0 0,3 0 0 16,1 0 0-16,5 0 0 0,3 2 0 16,2-3 0-16,2 6 0 0,4-5 0 15,0-3 0-15,-2-5 0 0,4 0 0 0,-2-4 0 16,3-2 0-16,-3-6 0 0,0 1 0 15,7-6 0-15,-5-7-74 0,11 2-68 0,-1-12-26 16,10-6-31-16,3-6-511 0,2-3-62 16,1 0 79-16,-2 2-829 0,4-6-1360 15</inkml:trace>
  <inkml:trace contextRef="#ctx0" brushRef="#br0" timeOffset="206105.46">21964 12814 4695 0,'7'-6'-37'15,"-7"6"13"-15,8-9 19 0,-8 9 14 16,0 0 6-16,7-10-2 0,-7 10-2 0,0 0 15 16,0 0 33-16,0 0 29 0,0 31 16 15,-1-15 13-15,-3 1 23 0,0 8 21 16,-6-1 15-16,3 4-16 0,0 7 16 0,-5 5 2 16,3-10-4-16,3 6 0 0,1-4-6 15,-1 3-15-15,2 1 5 0,0-3-2 16,2-4 4-16,1 0-5 0,1 0-8 15,-2-3-69-15,-4-1-29 0,4-3 2 0,-1-3 2 16,-3-2 0-16,0 1-4 0,-1-3-2 16,-4-2-4-16,-3-1-4 0,0-1-5 0,-4-4-5 15,-2-1-6-15,1-4-13 0,-5 0-15 16,2-4-23-16,-3-6-25 0,2-1-32 0,3-6-37 16,0-6-29-16,0-10-288 0,8-5-339 15,3-2 62-15,8 1 10 0,2-3-662 16,8 1-1217-16</inkml:trace>
  <inkml:trace contextRef="#ctx0" brushRef="#br0" timeOffset="206238.11">21926 12823 4818 0,'21'-7'26'15,"-1"3"21"-15,5-1 22 0,-8 1-3 0,5 0-2 16,2 0-10-16,5 4-4 0,-3 0-4 16,6 4-9-16,2-3-47 0,8 2-87 0,-2 2-105 15,5 3-120-15,-1-4-199 0,-3 1-50 16,-1 4 29-16,2-1-291 0,-4 3-317 15</inkml:trace>
  <inkml:trace contextRef="#ctx0" brushRef="#br0" timeOffset="206437.2">22862 13065 3321 0,'6'19'110'0,"-1"-4"68"0,-3 0 41 16,-2 0 35-16,0-2 30 0,0 2 8 0,0-15 5 16,-2 36 23-16,-1-14-21 0,-2 1-22 15,2 4 15-15,-7 4-14 0,1 4-26 16,-2 5-20-16,-4-4-20 0,-4 1-18 0,3-3-21 15,-4-2-78-15,4-1-52 0,-5-4-7 16,6-3-11-16,2-7-17 0,4 1-23 0,1-8-23 16,-2-6-35-16,10-4-228 0,0 0-132 15,0 0-162-15,-1-28-104 0,10 1-6 0,6-8-613 16,6-3-1167-16</inkml:trace>
  <inkml:trace contextRef="#ctx0" brushRef="#br0" timeOffset="206770.72">23296 12829 4121 0,'12'-8'-34'0,"-1"7"37"0,-11 1 32 15,19-6 23-15,-19 6 19 0,18-6 16 16,-18 6 3-16,20 0 24 0,-20 0-1 0,28 0-3 16,-28 0 7-16,30 4 0 0,-30-4 6 15,35 4-2-15,-17 0-7 0,0-1-6 16,5-1-21-16,-2 7-6 0,0-7-8 0,0 4-6 15,-2 0-3-15,3-3 5 16,-3 3-3-16,-8-2 13 0,-11-4 8 0,25 17 9 16,-12-6 23-16,-3 7 9 0,-3-1-4 15,-4 2 27-15,-3 2 8 0,-1 1 7 0,-3 5-7 16,-5 5-25-16,-5 3-95 0,1 1-5 16,-7 3-3-16,1-1-3 0,0-3-6 0,-4 1-2 15,5-4-7-15,-4 1-7 0,4-7-21 16,6-3-24-16,1-6-32 0,-1 0-32 15,8-8-199-15,1-5-185 0,3-4-166 0,0 0-59 16,0 0 5-16,0 0-593 16,0 0-1146-16</inkml:trace>
  <inkml:trace contextRef="#ctx0" brushRef="#br0" timeOffset="206937.41">23810 13350 4291 0,'18'-2'17'0,"-18"2"49"16,26 0 48-16,-17 2 13 0,-9-2-8 15,18 2 25-15,-18-2 6 0,14 13 2 0,-8-2-2 16,-3-1 2-16,3 3-14 0,-6 1-16 15,0-14-8-15,-6 36-15 0,3-15-11 16,-5 2-4-16,1-3-15 0,-1-3-9 0,1 0-24 16,1-6-57-16,6-11-64 0,-7 15-81 15,7-15-86-15,0 0-73 0,0 0-113 16,0 0-109-16,22-41-54 0,-5 11 71 0,4-2-401 16,4-13-436-16</inkml:trace>
  <inkml:trace contextRef="#ctx0" brushRef="#br0" timeOffset="207254.61">24238 13001 3205 0,'16'-9'55'0,"-6"-2"14"16,3 7 16-16,3-4 1 0,-4 4 5 16,6 3 3-16,-18 1-9 0,35 1-12 0,-14 3-5 15,-3-2-2-15,5 6-1 0,-7-1-9 16,5 3-13-16,-5 1 2 0,-3 2 8 16,-3-2-8-16,1 6 10 0,-4-6-10 0,-4 6 14 15,-1-2 19-15,-2 1 0 0,-2-2 4 16,1 3 19-16,-7 3 15 0,-2 1 5 15,1 0 27-15,-2-2 9 0,-2 0 8 16,-4-1 4-16,4 3-3 0,-2-2 8 0,0-2 8 16,2-3 0-16,6 1 0 0,-3 1 6 15,0-3 16-15,7 0-4 0,3-13 1 0,-4 23-15 16,4-23-114-16,6 18-24 0,3-7-4 16,1 1-5-16,-10-12-4 0,20 17-6 15,-8-10-12-15,2-1-24 0,3-1-22 0,0-5-30 16,-17 0-35-16,33-9-163 0,-10-4-263 15,-2 0-196-15,4-10 16 0,-2 1 0 0,0-9-581 16,4 0-1134-16</inkml:trace>
  <inkml:trace contextRef="#ctx0" brushRef="#br0" timeOffset="207505.91">25203 12902 4626 0,'21'8'51'0,"-3"2"53"16,-2 0 54-16,-2 1 38 0,-2 4 37 0,1 8 1 15,1-1-11-15,0 4 25 0,-5 2 14 16,-2 3 23-16,-4-1-2 0,-1 2 1 16,-4-1-3-16,-5 5-139 0,2 7-62 0,-11-1-4 15,7-1-5-15,-6-4-9 0,-4-2-7 16,4 0-3-16,-1-4-2 0,-3 0-11 16,-1-3-4-16,9-8-9 0,-1 4-11 15,2-10-17-15,1-1-19 0,-2-2-27 0,4-4-22 16,2-3-39-16,5-4-36 0,0 0-39 15,0 0-508-15,0 0-73 0,0 0 94 0,0 0-860 16,0 0-1373-16</inkml:trace>
  <inkml:trace contextRef="#ctx0" brushRef="#br0" timeOffset="207786.84">26000 13014 5470 0,'9'-5'72'15,"-9"5"21"-15,0 0 29 16,0 0 28-16,0 0 34 0,0 0 23 0,0 0 7 16,0 0 9-16,-10 36 7 0,0-18 13 15,-3 6-6-15,-4 10-95 0,4-4-76 16,-4 4-8-16,0 1-6 0,6 1-4 0,-3 0-6 16,0 1-4-16,3-3-3 0,1-4-6 15,3 0-2-15,0-2-5 0,3-5-4 0,-2-1-10 16,5-5-22-16,2 0-28 0,7 0-17 15,8-4-12-15,14 4-28 0,5-6-32 0,6-3-245 16,10-4-320-16,-1-4-30 16,13-4 36-16,9 0-726 0,-1-4-1265 0</inkml:trace>
  <inkml:trace contextRef="#ctx0" brushRef="#br0" timeOffset="208237.06">26974 13134 4791 0,'9'-26'78'0,"-2"5"55"0,1 5 16 0,0-5 5 16,-3 0 22-16,1 5-26 0,1-1-12 0,-4 2-4 16,-1-1 7-16,-2 16-13 0,1-18-10 15,-4 7-13-15,-6-1-3 0,0 5-12 16,-2 4 9-16,11 3-16 0,-30-7-6 0,11 7-8 16,-3 7-1-16,-2-6-7 15,-2 7-7-15,-6 1-4 0,2 6-1 0,1-2-11 16,-1 6 3-16,2 2-13 0,5 1-5 15,3 4 14-15,1 4-16 0,10-1 5 0,3 0-12 16,0 0 3-16,6 0 2 0,2 7-7 16,7 7-2-16,-2-2-2 0,4 0 4 15,2-1-6-15,-2 1 6 0,2-3-11 0,-1-2 5 16,-7-5-6-16,4-4 3 0,-5-3 1 16,-2-2-5-16,-2-1-2 0,-2-4 3 0,-3 2 0 15,-8-4 10-15,-1-2-4 0,0-5-1 16,-6-2-2-16,4-3 10 0,-3-3-3 0,19 0 12 15,-35-9 2-15,17 1 5 16,2-4 0-16,2 1 2 0,3-6 0 0,6 2-2 16,-1 0 0-16,10-1-2 0,-2-3-5 15,5-2-1-15,9-1-3 0,0-1-3 16,9 2-1-16,-1-1-3 0,4 2-4 0,2 3-26 16,4-2-26-16,-2 2-36 0,3 0-35 15,3 6-65-15,1-6-350 0,-6 9-214 0,4 4 41 16,-7 1-9-16,2 1-593 0,-2 4-1161 15</inkml:trace>
  <inkml:trace contextRef="#ctx0" brushRef="#br0" timeOffset="208405.53">27270 13472 4595 0,'0'15'7'0,"0"-15"54"0,-2 13 62 16,2-13 57-16,0 0 18 16,-9 23-1-16,9-23-16 0,-9 15-35 0,9-15-15 15,-12 20-15-15,4-10-14 0,8-10-10 16,-12 16-24-16,6-8-48 0,6-8-58 0,-10 4-81 15,10-4-90-15,0 0-71 0,0 0-119 16,0 0-172-16,0 0-44 0,0 0 82 16,12-38-426-16,1 23-506 0</inkml:trace>
  <inkml:trace contextRef="#ctx0" brushRef="#br0" timeOffset="208806.03">27665 13252 3391 0,'23'0'57'0,"-7"0"9"16,-16 0 9-16,27 6 3 0,-19 0-1 15,1 3 7-15,-2 2 13 0,1 1 21 16,-4 6-4-16,2 5 10 0,-6-2-9 0,-2 5 0 16,-4 3 4-16,-4 2 2 0,0 4-2 15,-4-4 6-15,-4 0-8 0,0 0-1 0,4-9-6 16,0-2-6-16,7-5-8 0,-2-2 0 16,2-3 18-16,0-3-8 0,7-7-2 15,0 0-11-15,0 0-10 0,0 0-15 0,0 0-5 16,38-46-7-16,-18 17-4 15,9-3-4-15,4-1-7 0,3-7-4 0,-2 5-6 16,7-2-3-16,-2 2 4 0,0 4-6 16,-9 4-1-16,2 5 21 0,-2 2 3 0,-1 4-3 15,-9 7 7-15,-2 0 17 0,-4 7 26 16,2-2 10-16,-16 4 8 0,18 6 13 0,-6 4 11 16,-7 0-45-16,3 4-43 0,-7 0 0 15,1 5-4-15,-2-2-5 0,0 6-3 16,-3-1-4-16,-3 4-4 0,1 2-3 0,-4 2-5 15,0-3-1-15,0 1-6 0,-1-4-17 16,-1 4-24-16,6-7-29 0,-4-4-32 16,7-4-32-16,-3 0-79 0,5-6-309 0,0-7-112 15,12 12-84-15,1-9 3 0,6 1-653 16,9 0-1202-16</inkml:trace>
  <inkml:trace contextRef="#ctx0" brushRef="#br0" timeOffset="208970.83">28572 13672 4394 0,'0'0'70'0,"19"4"52"0,-19-4 27 15,0 0 24-15,14 4 5 0,-14-4 12 0,0 0 13 16,0 0-17-16,0 0-13 0,6 19-17 16,-6-19-7-16,1 17-14 0,-1-17-17 15,0 26-13-15,0-13-12 0,0-13-9 0,2 28-15 16,-2-17-22-16,-2 2-81 0,2 0-91 16,0-13-94-16,2 21-89 0,4-15-77 0,-6-6-212 15,0 0-57-15,12 2 68 16,-12-2-471-16,31-19-743 0</inkml:trace>
  <inkml:trace contextRef="#ctx0" brushRef="#br0" timeOffset="209405.02">29070 13232 3590 0,'9'-26'60'0,"1"-1"56"16,1 6 42-16,-5 5 8 0,4-3 6 0,1 3 20 16,-1 0-20-16,1 3-17 0,5 0-20 15,-5 6-10-15,8-3-15 0,-5 4-7 16,5 1-11-16,2 5-7 0,-21 0-12 0,40 4-11 15,-20-3-5-15,-1 5-9 16,0-2-6-16,-1 3-6 0,-1 5-3 0,1-5-4 16,-4 2 2-16,-5-1-6 0,3 0-3 15,-5 3-4-15,-1-4 2 0,-6-7-4 0,3 17-6 16,-3-17 6-16,0 0-6 0,-11 28 6 16,1-15-4-16,-6 1-3 0,2-1-1 15,-4 0 1-15,-3-2-1 0,7 2-6 0,-2-4 0 16,2 4-3-16,0-1 5 0,3-3-4 15,4 5 3-15,1-1 2 0,5-2-1 0,-4 6 0 16,5 0-6-16,5 1 5 0,-2 5-3 16,-1-1 4-16,4 1 0 0,-3 3-1 15,4 0 3-15,0 2 4 0,-4 0 12 0,-1-1 9 16,0-1 4-16,-2-2 6 16,-2 2 8-16,-1-3-1 0,-6 2-3 0,-1 1 3 15,-1 0-6-15,-7-7-7 0,4 1-2 16,-5-1-2-16,-2-2-5 0,3 0-7 0,-3-6-5 15,3-4-46-15,-2 1-68 0,7-4-79 16,-2-4-83-16,15 0-80 0,-26-12-144 16,20 2-176-16,4-9 55 0,2-4-462 0,8-7-774 15</inkml:trace>
  <inkml:trace contextRef="#ctx0" brushRef="#br0" timeOffset="209637.58">29942 13172 3993 0,'28'13'142'16,"-2"2"43"-16,-7 0 43 0,5 6 26 0,-5 3 16 16,-2 8 31-16,-2 5 4 0,-4 1 11 15,-7 7 13-15,-4-8 4 0,-4 8 8 16,-5 2-20-16,-2-2-65 0,-10 6-162 0,-2-2-3 16,-9-4-9-16,0 2-7 0,-3-5-8 15,-2 2-4-15,-4-7-10 0,-3 3-10 0,1-5-23 16,-6-5-32-16,3-2-43 15,0-4-79-15,-2-3-81 0,10-4-236 0,4-6-355 16,6-5 85-16,10-4-894 0,18-2-1509 16</inkml:trace>
  <inkml:trace contextRef="#ctx0" brushRef="#br0" timeOffset="209804.46">29554 14518 6789 0,'0'0'252'0,"0"0"-27"15,0 0-26-15,-8-18-84 0,8 18-66 16,3-16-29-16,-3 16-62 0,14-35-252 0,-8 22-462 16,5-3 32-16,-1-2 20 15,2-5-714-15,4-5-1264 0</inkml:trace>
  <inkml:trace contextRef="#ctx0" brushRef="#br0" timeOffset="214671.11">31241 15127 5115 0,'-30'0'189'0,"30"0"51"0,0 0-40 0,0 0-32 16,-39-1-16-16,39 1-12 0,0 0-6 15,0 0-8-15,-39 9-1 0,39-9-12 0,-23 9-1 16,10 1-13-16,13-10-10 0,-23 11-4 16,23-11-9-16,-24 21 2 0,7-12-16 15,17-9-8-15,-31 26 1 0,8-11-2 0,4-2-18 16,1 8-2-16,-5 0-11 0,2-5-13 16,3 5-1-16,0-4 1 0,2 3-1 0,-1 1-1 15,2 0 1-15,0-6-3 16,6 0 1-16,-3 2-1 0,1-6-3 0,11-11 3 15,-19 24-1-15,13-14-4 0,6-10 2 16,-14 14 1-16,14-14-1 0,-12 14-2 16,12-14 2-16,0 0-1 0,-9 11 1 0,9-11 1 15,0 0-1-15,0 0 2 0,0 0-4 16,-9 19 1-16,9-19-1 0,0 0 1 0,0 0 2 16,0 0-2-16,0 0 2 0,0 0-2 15,0 0 1-15,0 0-1 0,0 0-1 16,0 0 0-16,0 0 1 0,14 22-1 15,-14-22-2-15,0 0-17 0,0 0-16 16,0 0-24-16,0 0-208 0,28-13-105 0,-18 4-118 16,-10 9-197-16,17-21-23 0,-6 12 48 15,-1-5-503-15,-3 4-1004 0</inkml:trace>
  <inkml:trace contextRef="#ctx0" brushRef="#br0" timeOffset="-214709.96">30701 15184 3448 0,'0'0'-543'0,"-19"-17"16"15,5 8-116-15,-9-5-63 0</inkml:trace>
  <inkml:trace contextRef="#ctx0" brushRef="#br0" timeOffset="-214190.74">29171 14565 3322 0,'-18'7'209'0,"10"-3"-1"0,8-4-14 0,-18 8-15 16,7-4 2-16,-1 3-1 0,-1-2-22 16,-2 7-8-16,-2-1-13 0,2 0-5 0,-4 6-2 15,0-2-13-15,-3 10-2 0,-5-6 0 16,3 7-13-16,-4 2-4 0,0-2 7 16,-2-2-4-16,4 3-1 0,-4-5-5 0,0 3 5 15,0-1-4-15,2-2 0 16,-1 1-1-16,1-6 13 0,7 2-9 0,1-5-1 15,6-2-7-15,0-3-3 0,7-1-6 0,7-8-1 16,-19 13-13-16,19-13 8 0,-9 13-9 16,9-13-7-16,0 0-9 0,-4 11-1 15,4-11-25-15,0 0-10 0,0 0-1 16,25 21-1-16,-9-14-2 0,3 1 3 0,6 1 1 16,2 0-4-16,6-1 1 0,7 1 0 15,-2 2-2-15,3-3-1 0,-4 1 2 0,8-1-4 16,-5-2 1-16,3-1-2 0,-5-1-1 15,-7-4 0-15,1 0-1 0,-4 4 0 16,3-8-2-16,-10 2-8 0,2 0-16 16,0-3-23-16,-9-3-24 0,5 1-120 15,-6-6-191-15,-1 3-80 0,-8-7-89 0,-1 4-134 0,-3-6 4 16,0 6-582-16,-2-5-1114 16</inkml:trace>
  <inkml:trace contextRef="#ctx0" brushRef="#br0" timeOffset="-213975.07">29188 14831 4451 0,'-13'-13'88'0,"13"13"33"16,0 0 24-16,0 0 21 0,0 0 22 16,0 0 12-16,0 0 10 0,0 0-11 15,-24 26 22-15,18 1 14 0,-9 2 4 0,6 5-2 16,-8 6-5-16,2 1-12 0,-6 9-22 16,-5 3-18-16,1-6-116 0,1 0-18 15,4-1-5-15,-5 2-4 0,8-11-5 16,-1 1-5-16,0-5-8 0,4 1-22 0,0-10-24 15,3 3-34-15,0-10-40 0,1 1-246 16,1-4-323-16,0-5-61 0,4-8 39 0,5-1-738 16,0 0-1275-16</inkml:trace>
  <inkml:trace contextRef="#ctx0" brushRef="#br0" timeOffset="-207875.9">12681 11456 3810 0,'-23'-21'-84'0,"0"3"62"0,0-3 26 16,-5 4 32-16,-2-1 10 0,1-1-4 0,1 0 5 16,2 3 18-16,-3-1-1 0,1-1-7 15,4 5 1-15,2 4-11 0,-3-4-10 0,3 4 3 16,2-3-8-16,2 5 2 0,-3-1 0 16,3 3-32-16,-3 1-54 0,0 0-67 0,0 0-71 15,0-1-68-15,-2 3-203 0,4-4-103 16,1 0 44-16,-2-1-79 15,6 1 42-15</inkml:trace>
  <inkml:trace contextRef="#ctx0" brushRef="#br0" timeOffset="-207759.01">11748 11141 1974 0,'-22'0'-44'0,"-4"-3"6"0,3 6-39 15,-1-3-66-15,2-3-148 0,-4 3-201 16,1-3-119-16,0 3 514 0,3 0 33 0</inkml:trace>
  <inkml:trace contextRef="#ctx0" brushRef="#br0" timeOffset="-206874.95">10919 11400 578 0,'0'0'104'0,"0"0"-27"15,-21 6 2-15,21-6-18 0,-19 1 37 16,6-1-7-16,-5 3-20 0,18-3-12 16,-33 0 3-16,13 0-7 0,-5 3-6 0,3-1-15 15,-9 0 5-15,3 4 1 16,-4-6-14-16,-7 1-25 0,-1-1-22 0,-1 0-8 15,2 0-2-15,-4-1 9 0,3-1-15 16,-4 2 14-16,4-4-6 0,-1 2 17 0,0 0-7 16,-3-1 6-16,5 0-3 0,-4 2-5 15,5-3 15-15,-3 2-2 0,8 2-7 16,-3 0 7-16,-1 2 5 0,3 2-2 0,0-8 2 16,-4 8 6-16,5-4 0 0,-7-4-4 15,1 8-4-15,-4-8 5 0,-2 8 3 16,1-4-15-16,0 0 10 0,-2 1 5 15,5-1 17-15,-3 3-6 0,4 0 17 0,-3-1-8 16,0 4-3-16,3-4 0 0,-1-1 17 16,2 5-11-16,-1-2 19 0,3 0-16 15,3-4-5-15,4 3 19 0,-2-1 5 0,6 0 4 16,0-2 1-16,4 3 5 0,1-3-9 16,-4 3 13-16,9-3 6 0,-1 0-1 0,17 0 3 15,-23 0 0-15,23 0-4 0,-18 0-3 16,18 0 4-16,-19-3-3 0,19 3 0 0,0 0-4 15,-17-3-7-15,17 3-5 0,0 0-6 16,-15 0-3-16,15 0 1 0,0 0-1 16,0 0-13-16,-17-2 1 0,17 2-7 15,0 0 5-15,0 0-8 0,0 0-1 0,0 0 1 16,0 0-8-16,0-15 1 0,0 15 2 16,0 0 5-16,28-7-14 0,-13 3 6 15,1 2-4-15,5 0-1 0,2 2 3 0,2 0-2 16,5 0-3-16,3 0 5 0,10-3-4 15,3 3-2-15,2 0 1 0,14-3 2 16,3 3-4-16,7-5 3 0,3 3 0 0,8-2-2 16,23 2-4-16,-1-5 5 0,7 5-2 15,3-2 4-15,1 2-3 0,5 2-2 0,-1 0 5 16,-1 2-6-16,1 2 4 0,-2-2-6 16,-5 4 9-16,2-3 3 0,-5 1-7 15,-3-2-2-15,0-2 5 0,2 0 0 16,-22 0-4-16,-1-2-2 0,3-2 2 0,-3 1 5 15,-1-1-1-15,-5 0 0 0,1-4 0 16,0 1 3-16,-10-2-3 0,2 1-2 16,-2-1-4-16,-7 1 4 0,2 1 6 0,-10-5-5 15,-2 3-3-15,0 0 8 0,-8 0-6 16,-5 1 0-16,1 2-5 0,-8-3 2 0,6 5 5 16,-10-1-11-16,-2-1-7 0,-6 4-31 15,-3 0-31-15,-1-4-51 0,-2 5-26 16,-3-3-75-16,-1-2-143 0,-12 6-143 15,10-9 93-15,-10 9 307 0</inkml:trace>
  <inkml:trace contextRef="#ctx0" brushRef="#br0" timeOffset="-206060.68">10101 10222 1254 0,'-2'12'-17'0,"2"-12"5"15,-6 22 12-15,5-5 0 0,-1 3 37 0,0 3 7 16,2 6 8-16,-5-3-6 16,5 2-15-16,0 2 34 0,-1 0 4 0,1 0-14 15,0 0 8-15,0 7-12 0,-2-5-5 16,0-4-3-16,2 1-6 0,-4-2 3 0,4 0-21 16,-2-1 4-16,2 1-1 0,0-2-4 15,-1-2-5-15,1 0 6 0,-2-3-5 16,2 6-1-16,0-7-2 0,-4 2-2 0,4 1 3 15,-2 1-9-15,1 3 4 0,-3-3-4 16,2-3 10-16,-1 2-4 0,1-2-16 0,1 0-24 16,-1-3 6-16,-2 4-44 0,2-1-47 15,2-5-87-15,-3-2-155 0,3 0-143 0,-2-1 269 16,2 1 38-16</inkml:trace>
  <inkml:trace contextRef="#ctx0" brushRef="#br0" timeOffset="-205676.34">10102 10571 883 0,'-1'45'6'16,"1"-2"21"-16,-6 6 16 0,3 4 0 15,-1 3-18-15,-2 0 27 0,-4 13-32 0,3 3 0 16,2-7 3-16,-2 1 1 0,4-11-1 16,-3-5-6-16,3 0 2 0,1-1-1 15,2-11-3-15,0-2 7 0,0 0-4 16,3-9-41-16,3-4-53 0,-6-8-272 0,2-4-248 16,-1-4 509-16,-1-7 29 0</inkml:trace>
  <inkml:trace contextRef="#ctx0" brushRef="#br0" timeOffset="-204626.65">11175 9842 46 0,'0'0'53'0,"0"0"-4"16,0 0 0-16,0 0-6 0,-7 35 16 0,-1-23-11 16,2 6 1-16,-3-1 10 0,0 10-18 15,-3-1 28-15,5-2 18 0,-4 4-23 0,-1 1-10 16,7-1 0-16,-4-4-6 0,5 2-3 15,2-1 8-15,-2-1-8 0,4 1-4 16,0-5 13-16,1 2-2 0,4 3 26 0,2-6-17 16,-1 1 10-16,5 1-9 15,-3-4 22-15,3 0-1 0,1-2-4 0,8 2-9 16,-3-4-5-16,1-4-8 0,1 6-3 16,1-6-9-16,5-1-15 0,-6 0 2 0,2-3 1 15,1-1-8-15,0 1 0 0,-1-3-38 16,-1 2-41-16,3-4-51 0,-2-4-124 0,-5 0-272 15,0-3-21-15,-5-2 295 0,-4 1 69 16</inkml:trace>
  <inkml:trace contextRef="#ctx0" brushRef="#br0" timeOffset="-204425.54">11385 10121 784 0,'0'0'36'0,"0"0"-2"16,-21 28 11-16,12-7 6 0,-4 3 3 15,4 16-4-15,-4-3 6 0,-3 1-11 16,4 5-17-16,0 4 9 0,-6 6-8 0,0-11-18 16,6 12 21-16,-8-9-7 0,10-1-2 15,-4-3-8-15,1-2-9 0,-1-3 5 0,7-4-17 16,-2-4-39-16,2-7-102 0,-1-4-371 16,0-4 294-16,3 0 76 0</inkml:trace>
  <inkml:trace contextRef="#ctx0" brushRef="#br0" timeOffset="-201209.37">14505 13472 2822 0,'4'-23'-179'15,"3"-1"69"-15,-1 6 49 0,2-2 15 0,-3 4 28 16,-1 0 7-16,-1-2 14 0,3 3 14 15,-3-2 9-15,2-2 38 0,0 5-2 0,1-2-11 16,-4 3-4-16,1 0-8 0,3 6 8 16,-6 7-13-16,3-17 1 0,0 7-6 15,-3 10-4-15,4-13-1 0,-4 13-5 0,7-17-7 16,-1 9-4-16,1 1-30 0,6 0-20 16,2-3-11-16,1 1-15 0,-2 5-10 0,5-1-20 15,-1 3-7-15,7 0-6 0,-4 2-4 16,3 0-7-16,5 2 12 0,-1 0-1 15,-6 2-10-15,0-1 15 0,1-1 18 16,-5 2 3-16,0-2 2 0,-6 3 19 0,0-3-1 16,3 2 10-16,-8-2 10 0,-7-2-4 15,14 5 11-15,-14-5-11 0,11 2 8 16,-11-2 8-16,0 0 12 0,17 6-3 0,-17-6 8 16,0 0 16-16,11 0 2 0,-11 0 28 15,0 0-12-15,0 0-1 0,0 0 2 0,13-8-4 16,-13 8-1-16,2-11 4 0,-2 11-2 15,0 0 2-15,-4-24-18 0,-2 9-5 16,3 0-47-16,-6-4-51 0,-5-9-133 0,-1-4-395 16,-2-2 608-16,-1-1 8 0</inkml:trace>
  <inkml:trace contextRef="#ctx0" brushRef="#br0" timeOffset="-200393.83">21679 12141 521 0,'11'-14'131'0,"-1"7"-22"0,-1-4 11 0,2 3-3 16,1 0-18-16,2 1-31 0,3 0-1 0,0-1-1 15,0 1-10-15,-1-1-10 0,0 3-11 16,-2 2-6-16,2 0 4 0,-2-1 2 16,4 4-6-16,-18 0-7 0,33 2 4 15,-12 0-11-15,-1 5 7 0,7 1-2 0,-4 1-3 16,7 6 1-16,0 1-13 0,0-2 9 15,1 1 1-15,3 4-7 0,0-2-8 0,-2-2 9 16,1 0 2-16,1 2-8 0,-6-4 0 16,2 0-17-16,-3-2 8 0,-11-3-16 15,3 1-7-15,-3-3-5 0,-6 1 13 0,-2-1-4 16,1-2 2-16,-9-4 0 0,10 11 2 16,-10-11-3-16,2 11 6 0,-2-11 4 15,1 13 2-15,-1-13-20 0,0 17 1 16,0-17-15-16,4 19 4 0,-4-8 2 0,2-1-9 15,-2-10 17-15,4 20-2 0,-1-8-6 16,4-3 13-16,-7-9-7 0,3 19-4 16,-1-12 11-16,-2-7-2 0,2 11 13 0,-2-11-11 15,0 0 9-15,0 17-7 0,0-17 9 16,2 11 3-16,-2-11 8 0,3 13-8 0,3-5 4 16,-1 5-11-16,3-3-12 0,2 3-13 15,0 0-24-15,4 0-32 0,-1 2 6 16,2 0-69-16,7 0 57 0</inkml:trace>
  <inkml:trace contextRef="#ctx0" brushRef="#br0" timeOffset="-198243.66">26200 12499 644 0,'12'-10'25'0,"-3"7"6"0,2-3-6 16,-2-2 13-16,-9 8 7 0,19-9-13 0,-10 4-5 15,2-5 11-15,-1 3 1 0,1-5-4 16,1 3-8-16,2-2 7 0,1-2 5 16,-2 1-13-16,2-1-14 0,0 0 0 15,0 0 8-15,2 0-1 0,1-2-2 16,3 0-10-16,-3 2 10 0,-2-2-12 0,3 2-1 15,-1 0 0-15,1-4 11 0,0 2-6 16,1-1-3-16,0 2 4 0,-2-1-9 0,-1 2-4 16,0 3-6-16,-2-3 15 0,0 5 2 15,0-2-7-15,-2 6-7 0,-3-2 11 16,4 4-12-16,-14 2 15 0,25 0-5 0,-25 0-3 16,26 4-4-16,-13 1 5 0,2 1-7 15,2 1 18-15,0 1-15 0,-1-1-3 0,2 3-3 16,-4-3 3-16,5 1 4 15,-1 1 10-15,-2-1-7 0,1 1-5 16,0-2 5-16,2 5-5 0,-1-3 4 0,-3 1-2 16,8 1-1-16,-5-4 5 0,5 5 2 15,-7-3-2-15,0 0-2 0,1-1 4 0,0-1-5 16,2 1-1-16,-5 1 10 0,2-5-11 16,-4 2 1-16,4-3-2 0,0 5 13 15,0 1-14-15,2-5-2 0,-1 3 14 0,1 1-11 16,5 1 8-16,2 1-5 0,-1-1-8 15,3-1 9-15,-2 1 1 0,3 0 4 0,9-1-4 16,-10-1-4-16,1 1 2 0,0-3 4 16,-1 3-11-16,3 0 13 0,-2-1-2 15,-3 0-5-15,3 1 1 0,2-2 1 16,2 7 3-16,-8-5-6 0,14 1 6 16,-7 0 0-16,7 4-9 0,-3-2-2 0,2 1 11 15,4-1 2-15,-2 0-5 0,0-1-10 16,4-3 9-16,-2 0 4 0,2 3-14 15,-3-3 7-15,3 5 4 0,1-7 6 0,-2 5-12 16,3-3 6-16,10 6-2 0,3-3 8 16,2 5-6-16,0 2-9 0,5-3 14 0,5 1-16 15,0 1 11-15,-1-2 6 0,0 3-6 16,2 2-2-16,1-6-4 0,-5 2 8 16,2-2-5-16,0-4 4 0,1 7-1 15,1-3 2-15,2 2-2 0,1 0 3 16,-3 0 12-16,2 1-9 0,-2 0-1 0,-1-1 10 15,-1 0-4-15,-6 4 5 0,3-5-9 16,-6 0-7-16,2 0 9 0,-6-2 2 0,4 5-11 16,-5-8 8-16,0 6-11 0,-2-3 0 15,0 2 3-15,2 0 3 0,-1-4 3 16,3 6-9-16,6-3-6 0,-4 0 6 0,8 0 6 16,-7-2-19-16,2 1 12 0,1 0-5 15,-3-4 12-15,-1 1-11 0,0-1 3 0,-5 1-2 16,-4-5 4-16,-4-2 1 15,3 4 8-15,-4-4-3 0,0 2-17 0,0-4 7 16,0 0-16-16,0-4 1 0,0 4 4 16,0-2 12-16,0 2-11 0,0-2 6 15,-1-2-8-15,4 2 6 0,1 0 2 0,-3 0 0 16,3-1 1-16,0-3 2 0,0 1 14 16,7 1-6-16,-9-2-2 0,2 4 9 0,-1-3-10 15,-1 1 1-15,0-2-7 0,-4 1 0 16,2-3 12-16,-1 0-3 15,-5 1-12-15,-4 1 21 0,4-5-27 0,-2 4 11 0,-2-3 8 16,-1 1 12-16,-1 0-13 0,1-3-4 16,0 1 1-16,-1-2 5 0,5 2-2 15,-5-4-15-15,0 2 13 0,1-2-7 0,0 2 2 16,-3-3-2-16,-2-2 4 16,1-1-4-16,0-2 3 0,0-3 8 0,0 2 5 15,-5 1-12-15,3-3 1 0,-1-3 4 16,-5-1-5-16,-1 4 3 0,1-4-1 0,-1 0 1 15,-4-3-11-15,-4 0 11 0,2-1-1 16,-7-2-3-16,-1 4 5 0,-1-5-5 16,-5-1 3-16,-1-4 4 0,0 6-6 0,0-7-2 15,-3-2 7-15,-3 0 2 0,1-4-4 16,0 4-5-16,-4 0 5 0,6 2 2 0,-5 1 2 16,3 5-2-16,-1 1 0 15,2 0 1-15,-2-3-1 0,1 5 2 16,1-3-7-16,-5 4 1 0,-1-8-8 0,-1 2 17 15,0 1-10-15,-4-4 30 0,0 5-31 16,0-2 6-16,-6-3-7 0,-1-5 13 0,-4 0-8 16,1 0-5-16,-3 2-2 0,-2-2 10 15,2 1-6-15,0 2-6 0,-1 2 4 16,9 1 11-16,-2 3-10 0,2 0 3 0,2 1-1 16,1-1 2-16,1 4 2 0,0-1 7 15,2-1-12-15,-2 4 5 0,2-4 0 16,-4 4-9-16,0 0 2 0,-5 0 5 15,-1-4 0-15,-12 1-7 0,3-3 7 16,-5 1-5-16,-4 4-4 0,2-4 8 0,-6 3-1 16,0 0-1-16,-2 0 5 0,4 2 0 15,-4 2-2-15,4-1-2 0,-1 4-5 0,3-4 18 16,0 5-21-16,3-2 12 0,2 5-7 16,3 1 3-16,1 1 8 0,-8-7-4 15,5 5 0-15,-7-3 3 0,-2-1-10 0,1 3 0 16,-4-2 9-16,-1 3-10 0,-1-6 14 15,-4 7-8-15,-1-2 15 0,-1 1-17 16,-3-2 8-16,-1 1-8 0,3-1 0 0,-1 2-1 16,-2 1 7-16,0 5 7 15,3-4-9-15,3 4 3 0,-3 1-4 0,4-2 4 16,0 3-10-16,-2 4 11 0,2-5 5 16,2 4-6-16,-6 0 1 0,1 3-11 0,-3-1 7 15,1 1-6-15,-2-1 12 0,4 0 3 16,-6 7 3-16,5-5 6 0,-5 0-11 15,2 1-1-15,0 3-3 0,0-4 3 0,0 1 1 16,10 3 0-16,2 0 6 0,-1-4-8 16,5 5-3-16,-6-6 3 0,1 2 1 15,5 3-3-15,-4-4-3 0,2 5 4 16,-3-5-2-16,-8 4 0 0,9 0 3 0,-3-1-3 16,1 3-11-16,-3 0 5 0,-5 0 4 15,-4 5-7-15,2-3 9 0,2 4-2 16,-4 1 14-16,0-1-8 0,4 3-1 15,0-1 0-15,2 5-3 0,2 0 7 0,-4 2-16 16,-1 2 18-16,5 2-11 0,-3 2 16 16,0-3-9-16,2 2 27 0,1 1-1 0,-4 0-6 15,5-1-11-15,-3 1 7 0,0-2-10 16,0 5-4-16,-4-3 9 0,-2 3-2 16,-2 5 5-16,-2-1-10 0,3-1-3 0,-3 4 4 15,4-1 3-15,-1 7-7 0,3-5-2 16,3 7 3-16,3-3-3 0,1 0 2 15,7-1-5-15,-2 3 2 0,9 0-2 16,4-1 8-16,1 4-11 0,4 2 13 0,0 0 3 16,5 0-12-16,1 5 0 0,7-10 9 15,2 4-3-15,2 1-7 0,1 4 0 16,3-2 6-16,0 0-6 0,4 2 9 0,-2-2-6 16,2 3-10-16,-1 3 2 0,3-2 1 15,-1 2 13-15,2-1-10 0,1 1-9 0,-4 0-45 16,-1-2-77-16,-1-3-292 0,0-3-223 15,-10-5 595-15,0-3 18 0</inkml:trace>
  <inkml:trace contextRef="#ctx0" brushRef="#br0" timeOffset="-197877.06">17884 10700 307 0,'-67'-20'25'0,"2"3"1"16,1 0-6-16,-1 2 11 0,-4 0-8 0,1 4 2 15,-5-2-14-15,4 1 2 0,-1 1-47 16,-2 0-83-16,2-4 4 0,2 0 39 0</inkml:trace>
  <inkml:trace contextRef="#ctx0" brushRef="#br0" timeOffset="-196876.4">11837 10545 2 0,'-19'0'79'0,"0"-2"-25"15,3 2 10-15,-1 0-43 0,-3-2-19 0,2 2 11 16,-6 0-3-16,-4-3-5 0,-4 0 0 16,0 2-5-16,0-3 21 0,-7 2-13 15,-1-3-3-15,-1 5-5 0,0-6-8 0,-3 6 13 16,3-2 8-16,-1 4-13 16,0-2 0-16,1 0 5 0,0 2-2 0,1-2 14 0,-1 4-27 15,2-4 20-15,5 0-12 16,0-4 4-16,3 4-9 0,1-4 7 0,1 2 2 15,-1 2 3-15,0-3 6 0,2 0-16 16,4 3 12-16,3 0-4 0,-6 0-1 0,5 3-4 16,-6 0-14-16,2 1 22 0,-2 3-17 15,-2 3 22-15,1-3-14 0,-2 4 3 16,-5 3-8-16,2-1 11 0,-1 1 2 0,1 6 10 16,-6-5-25-16,-3 7 20 0,-2-1 1 15,8-6-37-15,-2 2 39 0,5 1 0 0,-2-3-13 16,6 2 7-16,0 2-9 15,2-2-19-15,2 0-130 0,-2 0 87 0,1-2 21 16</inkml:trace>
  <inkml:trace contextRef="#ctx0" brushRef="#br0" timeOffset="-196511.08">8929 11222 23 0,'-6'-9'94'0,"6"-4"-20"0,0 13-7 0,2-19-8 15,4 9-11-15,-3-1 9 0,5 2-1 16,0-1-18-16,-1-1-2 0,6-2-18 0,2 3 26 16,0 0-21-16,2-2 4 0,3-1-11 15,3 0 7-15,0-1-7 0,-1 3-7 0,10-6-9 16,0 3 20-16,2-3-20 0,1-2 13 16,10 0-6-16,4-1-7 15,2-1-4-15,1 0 8 0,6 4-17 0,4 0-3 16,1 3-14-16,8-1-40 0,-4-1-239 15,6 3 196-15,-2 4 39 0</inkml:trace>
  <inkml:trace contextRef="#ctx0" brushRef="#br0" timeOffset="-191377.99">13779 10980 20 0,'19'-17'46'0,"-3"2"3"16,0-2-1-16,-1 2-25 0,-4 4 5 16,4-2 21-16,-3 0-23 0,-3 5-1 15,0-3-12-15,1 3 0 0,-3 4 10 0,-7 4-16 16,13-10 4-16,-13 10 12 0,14-8-10 16,-14 8-3-16,16-6 8 0,-2 5-3 15,-14 1-15-15,20-6 8 0,-7 2 10 16,-2-2 5-16,1 1-31 0,1 1 5 0,-2-1 9 15,1-3-1-15,-3 0 0 0,1 1 15 16,1-2-10-16,-1 0-17 0,-2-1 14 16,2-1-9-16,-1-3-1 0,2 4 11 0,1-7-13 15,-3 5 13-15,3-3-11 0,0-2 13 16,-3 0-33-16,4 2 21 0,-1-3-3 0,-1 1 15 16,-4-4-8-16,1 1-7 0,1-1 0 15,-1 4 13-15,-3-6-16 0,0 3 0 16,-2-1 11-16,-1 1-8 0,-2 3-3 0,4-4-5 15,-4 1 1-15,0-1 22 16,-4 0-10-16,4 1 0 0,-2 3 0 0,1-2 18 16,-6 0-5-16,2 0 12 0,-3 3-12 15,-1-3-3-15,1 2 16 0,1 0-1 0,-6 2-25 16,-1 0 5-16,2 6-2 0,-4-2 2 16,0 3 0-16,-1 3 0 0,0 2-10 15,-2 3 19-15,-1 0-16 0,-3 6 4 0,-1 1-11 16,-3 3 24-16,-4 3-10 0,0 2-5 15,0 4 0-15,-5 1 9 0,1-3-5 0,1 6-3 16,-6 3 1-16,3 0 7 0,1-3-14 16,1-1 7-16,3 1 10 0,-2-6-15 15,2 5 6-15,2-3 1 0,0 2-2 0,0-2 1 16,-2-2 3-16,4-3 3 16,2 1-8-16,-1-3-1 0,5-3 0 0,-7 2 2 15,4-5 4-15,2-1-3 0,-5 1-8 16,7-2 3-16,-5-4-5 0,6 0-2 0,-5 0 9 15,4-6-2-15,1 2-2 0,1-1 6 16,0-1-4-16,1 0 4 0,2-1-4 16,-2-4 13-16,6 3-4 0,1-1-1 0,-1-4-3 15,0 3 3-15,1-3-13 0,-3 0-2 16,0 4 7-16,3-5 0 0,-6 0 4 16,-6 0-6-16,5 0 4 0,-3 1 2 15,-6-4-9-15,3 2 10 0,-2-5-3 0,2 4-9 16,-6-3 11-16,5 2 2 0,2-2-13 15,5 7 3-15,-6-5 6 0,3-4-9 16,-4 6 8-16,9-1 2 0,-9 0-1 0,-1-1-14 16,-2-1 5-16,-2 2 18 0,-2 1-11 15,0 1 4-15,-2 0-2 0,2 1 2 0,-1 2-24 16,1 0 8-16,-2 1 22 0,8 3-8 16,-2-3 0-16,-1 1-3 0,5 5 10 15,-3-5-16-15,4 5 22 0,-4-4-18 0,6 3 6 16,-3-1-2-16,4 3 2 15,-5-3-1-15,1 4 9 0,4-4-14 0,-5 5 9 16,2-3-29-16,-3 2 5 0,3 0 17 16,-2-2 3-16,2 4-2 0,-3 0-1 0,3 0-5 15,-2 4 13-15,5-4 3 0,-2 0-10 16,1 2-4-16,-1 0 22 0,5 2-19 16,-4 0-2-16,3-1-20 0,-5 1 22 0,6 1 8 15,-4 7-2-15,4-8 12 0,-1 5-20 16,-1 0 5-16,1 4 0 0,-7-2 8 0,6 2-16 15,-4 4 16-15,7 1-21 0,-7-4 8 16,5 2-8-16,-1-1 18 0,2 2 10 0,0 1-4 16,-2 3 1-16,3-1-24 0,-2-3 14 15,-1 6 8-15,8 1-12 0,-5-3-8 16,2-3 17-16,0 1-7 0,-2 2-2 16,4-4-1-16,2 2 6 0,-1-5-3 15,2 2 5-15,-1-2 8 0,0 0-13 0,3-1 7 16,2 2-7-16,-2-4-7 0,0 4 9 15,2-3 1-15,-1 1-1 0,3-4-32 0,1 2 32 16,2-11 6-16,-6 21-1 0,4-12-7 16,2-9 3-16,0 19 5 0,0-19-8 15,-2 17-3-15,2-17 1 0,0 15 4 0,0-4-4 16,0-11 2-16,0 19 5 0,-2-6-10 16,4-4-1-16,-2-9 9 0,-2 24 2 15,2-14-10-15,0-10 10 0,2 24-15 16,-2-13 18-16,0 1-3 0,0-1-8 0,0-11 1 15,2 25-1-15,2-11 6 0,0-2 9 16,-2 4-3-16,1-4-5 0,3 1-10 16,-5 0-11-16,3 2 20 0,-2-2-11 0,4 2 5 15,0-4 16-15,-4 1-26 0,-2-12 13 16,3 19-5-16,1-12-2 0,-4-7 7 0,5 17-5 16,1-10 2-16,0 3 6 0,1-1-16 15,2-1 18-15,-1 1 3 0,2 2-11 16,1-2 18-16,4 3-7 0,-2 1-13 0,4-2-18 15,1 8 31-15,2-4-11 16,1 0 29-16,4 2-26 0,1 1-3 0,4-2 3 16,0 2 13-16,0-3-5 0,2 0-7 15,2-2 10-15,1 3-5 0,1-7-8 0,4 4 9 16,-3-4-9-16,-1 2-3 0,1-1 10 16,-3-3 10-16,4-1-6 0,-3 5-15 15,-1-7 19-15,-4 2-26 0,-2-2 6 0,8-1 5 16,-6-1-5-16,2 2 11 0,-1-3 8 15,5-1-15-15,-3 0 8 0,-1-1 0 16,4 1-8-16,4 0 6 0,1 0-8 16,-2 0 9-16,-1 1-6 0,1 2-4 0,-9-3 1 15,9 4 7-15,-5-4 16 0,0 0-18 16,-2 0 5-16,1 0-7 0,5-4-3 16,3 1 10-16,-9-2 1 0,2 0-6 0,1-3 9 15,-5 4-31-15,-1-3 22 0,-3-1-2 16,4-3 8-16,-4 1-1 0,-1 3-8 0,-1-6 12 15,-3 4-2-15,1-3 2 0,-2 3-9 16,3-2 11-16,-2 1-19 0,2-3 16 16,0 3-3-16,-2-3-9 0,4 2 8 0,3-3-9 15,-3 1 6-15,-2 3 3 16,2 0 0-16,-2-1-10 0,-9 2 10 0,3 1-1 0,0-3-3 16,-2 2-9-16,-2-3 18 15,-1 3-12-15,-5 0 12 0,0-3-11 0,3 3 9 16,0-4-12-16,-3 0-1 0,2 2 5 15,-3-8 2-15,2 4-1 0,1-4-9 16,2 0-5-16,0-5 16 0,-2 0-6 0,7 1 11 16,-3-3-3-16,-4-2-2 0,4 1-2 15,0 0 2-15,3-4 3 0,-5 0-5 0,6-1-7 16,-8 5 1-16,-2 1 6 0,5 0 6 16,-3 7-6-16,-2-5-9 0,2 3 5 15,-4 4 2-15,-1-2 1 0,-1 9-5 0,-1-7 13 16,2 5 10-16,-2 1-7 15,-2 11 8-15,0-21-14 0,-2 12-4 0,2 9 13 16,-11-21 3-16,3 12-5 0,-3 2-4 16,-5-5 0-16,0 3 9 0,-3 1 0 0,1 1 8 15,-5-5-12-15,-2 5-8 0,-1 0 18 16,2-1-15-16,-4 0 5 0,2 1-12 16,-1-1-3-16,-5 1 8 0,4 0-5 0,-7-1 13 15,-1 2-1-15,-4 1-19 0,3 3 18 16,0 0-4-16,-1-2 4 0,5 3-7 0,-4 2-10 15,4-2 8-15,-5 2-9 0,6 3 10 16,1-2-3-16,-3 0-3 0,2-2 10 16,2 3-3-16,-2-1 1 0,0 0 2 15,4-2 4-15,-4 0-13 0,2 0 11 0,-3 0-3 16,3 4 3-16,0-2-6 0,0 0 6 16,1 2-2-16,-2-3-10 0,1 3 3 15,0-4-4-15,0 2 1 0,3 0 10 0,-3 3-16 16,2 1 3-16,1-4-4 0,0 4 13 15,-1-5-3-15,3 5 0 0,1 0 0 16,3-5 0-16,-1 5 0 0,1-2 13 0,2-1-15 16,3 1-3-16,-2 0 5 0,2 0-2 15,2 5-4-15,2-5 5 0,-6 2 1 0,7-2 0 16,-1 1 0-16,-2-1 3 0,3 4-14 16,1-3 13-16,-4-1 5 0,1 1-5 15,-1-1 5-15,3 2-5 0,-2-1-9 16,-2 3 5-16,0 0 11 0,0-3-2 15,0 3 8-15,2-1-17 0,-4 0 9 0,4-1-7 16,2 2-2-16,-6-4 2 0,2 5 6 16,1-5-13-16,2 3 5 0,-4-3-7 0,4-1 12 15,-2 3-3-15,1 0 17 0,0 0-19 16,3-1-7-16,10-5 11 0,-20 5 7 16,12 2 5-16,8-7-18 0,-13 5-6 0,13-5 17 15,-12 8-4-15,12-8 1 0,-19 7-18 16,13-2 17-16,-6-1-12 0,3 4 15 0,-2-3 1 15,-1 1 4-15,12-6-8 0,-21 13-12 16,9-9 11-16,3 3 2 0,-2 3-12 16,-3-6 10-16,3 1 5 0,11-5-3 15,-13 9-8-15,2-3 3 0,11-6-3 16,-16 11 17-16,9-7-13 0,7-4 5 0,-13 7-9 16,3 1-1-16,3-3 12 0,-4 3-1 15,11-8-14-15,-11 13 10 0,5-5-7 0,6-8 8 16,-11 13-8-16,5-6 9 0,6-7-6 15,-10 17 9-15,7-9-7 0,3-8-5 0,-4 20 1 16,0-12 2-16,3 4-3 0,1-12 8 16,-6 18-3-16,6-7 2 0,-2 2 0 15,2-13-2-15,-2 17 4 0,1-6-13 16,1-11 16-16,0 21 0 0,0-21-7 16,3 17 0-16,-1-8 7 0,4 2-10 0,-1-1 8 15,-1 3-8-15,6-2-3 0,1 1 4 16,-1 0 4-16,2 2-2 0,3-5-5 0,0 4-3 15,0 0 12-15,0-1 7 0,2-1-15 16,-2 2 1-16,2-4-1 0,2 3 6 16,-5-3 0-16,7 0-1 0,-3-1 9 0,-2 3-20 15,5-3 14-15,-5 0 5 16,11-1-8-16,-7 0 4 0,7 3 9 0,-7-7-13 0,4 5 5 16,5-6-6-16,-5 3 13 15,3-2-9-15,-1 0-4 0,-2-1 6 16,2-2-4-16,-3 0 4 0,3 4-3 0,1-3-3 15,1-1 2-15,-5 0-2 0,6 3-5 16,-3-6 8-16,-1 6 0 0,5-3-3 0,0-3-3 16,-6 3 8-16,6-1-7 0,-2-3 10 15,1 2-11-15,2-1 10 0,-2-1-5 0,0-2 7 16,7-2-13-16,-6 5-9 0,6-7 18 16,-8 5-2-16,4 1 0 0,-4-1 2 15,-1-2-1-15,11 0-7 0,-8 3 0 16,-1-5 6-16,1 5-9 0,-3-1 6 15,-1 1-5-15,3-1 13 0,-3-3-9 0,-3 2 1 16,-2 3 4-16,-1 0 2 0,-3-2-7 16,-3 3 1-16,4-2-8 0,-6-1 16 0,9-1-7 15,-8 0-2-15,8-1 1 0,-2-3-9 16,-2-1 19-16,5 2-10 0,-4 0 5 16,3-3 0-16,-1-1-2 0,-4 4-2 0,5-4 7 15,-5-1-8-15,5 3 0 0,-5 0 8 16,4-2-18-16,-7 3 6 0,0 1 4 0,4-4-3 15,-2 2 0-15,-2 2 1 0,-2-3 7 16,0 4-7-16,-1-1-4 0,-2 2 12 16,1-5 0-16,3 3-3 0,-5-4-7 15,2 4 5-15,-2-1-5 0,1-3 4 0,3 0-7 16,0-2 9-16,-1 2-2 0,1 0-9 16,2 0 9-16,1-3 0 0,-5 2-6 15,4-1 1-15,0 2-1 0,0-2 0 0,-3-1 10 16,1 3-11-16,0-2 17 0,-3 1-13 15,-5 1 3-15,5-3-9 0,-5 3 14 16,5-2-5-16,-6 0-5 0,0 0 2 0,0-4 2 16,-2 2 4-16,0-1 4 0,-2 1-4 15,0-4 7-15,0 4-7 0,-4-4 20 0,2-3-13 16,-3 6 4-16,4-7 0 16,-5 5-6-16,-2 0-8 0,3-4 11 0,-6 6-4 15,1-7 1-15,-4 9 4 0,1-5 5 16,-2 2-8-16,0 6-2 0,-2-6-11 15,1 4 4-15,-3 0 7 0,1 2 0 0,-3-2-10 16,0 2 12-16,-3-4-12 0,1 2 8 16,2 4 9-16,-7-2-3 0,0-2-7 0,0 6 5 15,-2-5-7-15,4 7 6 0,-1 0-7 16,-1-1 8-16,4 2-4 0,-1-1 9 16,-1 3-11-16,2 0 3 0,-2-1 6 0,0-1-9 15,2 2-6-15,1 0 3 0,6 3-9 16,-1-3 14-16,3 2 1 0,3 0-14 0,-6 2 7 15,3 0-5-15,-7 0 10 16,4 0-8-16,-3 2 0 0,3 0 11 0,-7-2-7 16,5 4-3-16,-5-3 10 0,-3 5-5 15,6-4 4-15,-2-2-11 0,2 4 10 16,-3-2 1-16,1-2-12 0,-1 1 12 0,-1 5-3 16,6-6 2-16,-2 2-15 0,3-2 7 15,-5 4 8-15,6-3-2 0,-3-1-14 0,2 3 11 16,-4 0-6-16,3-1 9 0,0 2-9 15,1-3 9-15,-7 6-3 0,1-4 11 16,2 3-11-16,-3-1 6 0,5 3-20 16,-5-2 7-16,1 1 10 0,1 0-5 15,2 3 11-15,-2-4-9 0,-1 3 5 0,5 0 1 16,-5 1-1-16,5-1-10 0,1 2-7 16,2-3 10-16,-1-1 2 0,1 3 0 0,-4 3-3 15,5-4 11-15,-3 8-11 0,0-6-3 16,1 8 9-16,0-2-8 0,0 0-15 15,0 1 12-15,3 1 1 0,-1-4-4 0,2 2-7 16,4-4 8-16,-6 2 20 0,8 0-18 16,-2 2 0-16,-3-2-3 0,3-2 11 0,3 2-4 15,-2-4 5-15,2 6-1 0,-1-2-10 16,3-2-3-16,-2-2 13 0,1 5-6 16,-1-3 6-16,1 6-1 0,-1-2 2 15,3 1-12-15,-2-1 11 0,1 2 5 16,-2-2 0-16,1 2-4 0,1-1-1 0,1 1-6 15,1-2 12-15,-1 1 2 0,2-2-13 16,0 2 2-16,2-3-5 0,0 0 8 0,1 0-4 16,-1 0-2-16,2-2 9 0,2 4 3 15,-2-2-5-15,1 4 4 0,3-4-8 16,-2 4-6-16,4-4 7 0,0 0 7 0,-1-2-5 16,-1 2 8-16,1-2 2 0,3-2-2 15,2 1-3-15,-3 1-10 0,-2-4 3 16,4 4 7-16,0-3-2 0,2 0-1 15,4 2-2-15,-4-1 0 0,2 2 10 0,0-1-2 16,2-1-6-16,2 0-7 0,4 6-1 16,-5-4 9-16,7-2 6 0,-5 1 2 0,3-1-13 15,-2 2 5-15,3-1-7 0,-3-3 10 16,2 0 0-16,-3 0-15 0,0-1 9 16,5-1 5-16,-7 1 4 0,5 0-8 0,-3-1 9 15,1 0-7-15,0 1-2 0,-1-1 1 16,2 1 4-16,-4-3-15 0,1 3 22 0,1 0 1 15,-2-1 6-15,1-2-20 0,-2 3-4 16,0 0 4-16,0-3-3 0,-4-1-5 16,4 5 16-16,-2-5-13 0,2 4 3 0,-6-3 1 15,7 1-1-15,-5 2 1 16,0-3 1-16,-1-1 0 0,2 1 1 0,1 3 2 16,-3-6-15-16,7 3 20 0,-4 1 3 15,0 0-11-15,8-2 1 0,-5 1 1 0,3-1-5 16,4 1 9-16,-7 3-6 0,11 1 9 15,-10-3-9-15,10-1 3 0,-6 3 0 16,6 4-1-16,-1-7 4 0,-1 0 1 0,1 3-28 16,-2-2 27-16,4 1 9 0,-2-1-18 15,1-1 22-15,1-1-15 0,-2 2-2 0,4-4-5 16,-1 2-6-16,1-4 10 0,1 0 1 16,-1 0 5-16,0 0-13 0,2-4 8 15,4 0 6-15,-1-1 18 0,1-2-28 16,-1 0-6-16,1 0 10 0,0-3 1 15,0 1 0-15,-3-3-6 0,-3-1 5 0,8-2-2 16,-5 1-5-16,-1-7 0 0,0 0 13 16,2 1-2-16,-3-5-3 0,6-3-9 0,-7 0 0 15,-1 0 15-15,-5-2-9 0,3-4-3 16,-4 4-9-16,-2-4-13 0,2-1-29 16,-5 4 8-16,-6-4 6 0,4 1 2 0,-7 8-2 15,-4-6 12-15,1 2 4 0,-5 4-22 16,2-2-14-16,-3-2-24 0,-3-4-168 0,0-1-401 15,-3 3 606-15,1-4 17 16</inkml:trace>
  <inkml:trace contextRef="#ctx0" brushRef="#br0" timeOffset="-190210.05">10626 11379 1388 0,'-20'-13'90'16,"2"0"21"-16,6 4-10 0,0-1 13 15,-1 1-10-15,-1-2-14 0,5 4 0 16,-3-5 19-16,0 4 1 0,4-1 12 16,-3 2-10-16,1-1-5 0,0-3-8 15,0 7-12-15,10 4 0 0,-11-13-14 0,11 13-2 16,-13-7-14-16,13 7-5 0,-8-10-1 16,8 10-13-16,0 0-1 0,-9-5-9 0,9 5-5 15,0 0 2-15,-8-8-7 0,8 8 1 16,0 0-7-16,0 0-9 0,0 0-15 15,-7-9-13-15,7 9-11 0,0 0-12 0,0 0-20 16,0 0-40-16,0 0-42 0,0 0-31 16,-19-3-75-16,19 3-112 0,0 0-128 15,0 0 36-15,0 0 269 0</inkml:trace>
  <inkml:trace contextRef="#ctx0" brushRef="#br0" timeOffset="-189561.1">11306 10731 1598 0,'0'-15'48'15,"4"2"27"-15,-4 13 5 0,3-21 2 16,-3 15-11-16,0 6 1 0,4-17-2 0,-4 17 6 15,6-13 5-15,-6 13 20 16,2-15 4-16,-2 15 7 0,8-13 1 0,-8 13-9 16,1-17-8-16,3 9-7 0,-4 8-13 15,4-20-8-15,-3 11-3 0,6-4-11 0,-5-3-12 16,1 0-3-16,-1 3-2 0,5-4-8 16,-3 2-3-16,1-2-4 0,1 1-1 15,0 0 0-15,0-1-6 0,3 2-4 0,-2 2 4 16,1 0-8-16,-4 4 5 0,-4 9-4 15,5-16 3-15,1 9-1 0,-6 7-5 16,3-13 2-16,-3 13 1 0,4-9 0 0,-4 9-4 16,0 0 5-16,0 0-2 0,5-17-3 15,-5 17-2-15,0 0 1 0,0 0 0 16,0 0-1-16,0 0 6 0,2-10-10 0,-2 10 4 16,0 0-2-16,0 0-5 0,0 0 4 15,0 0 1-15,0 0-8 0,0 0-15 16,0 0-4-16,0 0-8 0,0 0-1 0,0 0-3 15,-20-7-4-15,20 7-9 0,0 0 1 16,0 0 2-16,-26 4-7 0,26-4-17 0,-16 3-20 16,16-3-31-16,-27 6-49 0,12-6-93 15,15 0-193-15,-28 0-59 0,11 0 116 16,17 0 332-16</inkml:trace>
  <inkml:trace contextRef="#ctx0" brushRef="#br0" timeOffset="-188526.82">11190 10301 1594 0,'0'0'99'16,"0"0"31"-16,0 0 11 0,0 0 9 16,0 0 14-16,0 0 19 0,0 0 11 0,0 0-11 15,0 0-4-15,0 0 3 0,0 0-17 16,0 0-20-16,0 0-7 0,0 0-12 16,0 0 3-16,0 0-24 0,0 0-6 0,0 0-2 15,0 0-1-15,0 0-9 0,0 0 0 16,0 0-7-16,0 0-5 0,0 0 5 15,0 0 8-15,28-30-3 0,-28 30-1 16,19-5-3-16,-19 5 1 0,18-6-3 0,-18 6-5 16,21-2 8-16,-9 2-12 0,-12 0-6 15,25-2-7-15,-9-2-16 0,-16 4 5 16,21 0-6-16,-21 0-3 0,22 0-4 0,-22 0-3 16,17 0-1-16,-17 0-2 0,18 4 1 15,-18-4-1-15,16 2 1 0,-16-2-2 0,12 2 9 16,-12-2 5-16,18 9-1 15,-18-9-1-15,14 8-6 0,-7-6 1 0,-7-2 0 0,20 9-5 16,-10-1 1-16,-1 1-8 0,0-1 2 16,0-3-2-16,3 5-2 0,-5-3 1 15,0 3-4-15,1-3 1 0,2 4 3 16,-5-2-2-16,0 5-3 0,1 0-2 16,-1 0 1-16,-4-3-4 0,3 5 2 0,-4-4-4 15,0 1 1-15,0 6 0 0,0-2 0 16,-4 0-5-16,3 2 3 0,-8 1 0 0,0 5 3 15,-4-1-4-15,0 0 0 0,2 3-1 16,-10-3-2-16,5 4 3 0,-5-3-2 0,5-3-3 16,0-2 1-16,0 1 0 0,2-4-1 15,0-2 3-15,3 0 0 0,-1-2-1 16,0 2 1-16,1-2 1 0,2-6-2 0,-3 5 1 16,5-4 0-16,-4 1-1 15,-1-3 4-15,1 1 0 0,0 0-3 0,3-1-1 16,8-6 3-16,-17 10-2 0,17-10 6 15,0 0 11-15,-19 7 3 0,19-7 11 0,0 0 4 16,0 0-11-16,-12 7 5 0,12-7 0 16,0 0 5-16,0 0-4 0,0 0 1 0,0 0-9 15,-16 8 6-15,16-8-7 0,0 0 9 16,0 0-15-16,0 0 0 0,0 0-6 16,0 0 2-16,0 0-2 0,0 0 4 0,0 0-8 15,0 0-3-15,0 0 8 0,49-13-11 16,-34 13 2-16,-15 0-1 0,33-4 1 15,-13 4-2-15,-3 0 1 0,5 0 0 16,-5 0 2-16,1 0-2 0,-2 0-3 0,5 2 2 16,-5 0-1-16,-5 2-1 0,4-3 0 15,0 3 0-15,-3-2-7 0,-12-2 6 0,20 8 2 16,-7-1-1-16,-7-1 2 0,-6-6-2 16,15 15 5-16,-9-8-5 0,-4 3-1 15,1 4 2-15,-1-2-4 0,-4 1 7 0,2 4-2 16,-2-2 1-16,-1 0-6 0,-3 2-1 15,0 1 9-15,-1 3 6 0,-2 2 1 0,-5-5 4 16,3 3 6-16,2-4-3 0,-7 3 19 16,2-2-4-16,0-1 14 0,1-3-4 15,3 3-28-15,-8-2-2 0,9-2 6 16,-6 2-1-16,2-2 2 0,3 0-3 0,-3 1 1 16,0-5 0-16,2 2-1 0,3-4 0 15,-1 1 1-15,4 0-1 0,5-8-2 16,-16 9 0-16,16-9 0 0,-9 8-2 0,9-8 0 15,-7 5-2-15,7-5-1 0,0 0-1 16,-6 7-1-16,6-7-2 0,0 0-1 0,0 0 0 16,-13 7-1-16,13-7-1 15,0 0-3-15,0 0-1 0,0 0-14 0,0 0-23 16,0 0-31-16,0 0-29 0,-21-21-27 0,15 13-255 16,3-4-333-16,1-4-14 0,-2 1 9 15,-4-6-685-15,3 3-1247 0</inkml:trace>
  <inkml:trace contextRef="#ctx0" brushRef="#br0" timeOffset="-187859.62">11303 11464 4519 0,'0'0'-46'15,"0"0"14"-15,0 0 7 0,0 0 10 0,0 0 4 16,22-5 11-16,-22 5-5 0,0 0 3 16,0 0-3-16,0 0 2 0,0 0 0 15,0 0 2-15,0 0 0 0,0 0-35 0,0 0-43 16,9 6-36-16,-9-6-43 15,0 0-42-15,2 8-65 0,-2-8-194 0,0 0-83 16,0 0 40-16,0 0-60 0,0 0 139 16</inkml:trace>
  <inkml:trace contextRef="#ctx0" brushRef="#br0" timeOffset="-187260.81">11172 12763 2668 0,'0'0'90'0,"0"0"-7"0,-16 0-7 16,16 0-4-16,0 0-10 0,0 0-11 0,0 0-3 16,0 0-14-16,0 0-34 0,0 0-62 15,0 0-65-15,-11 2-84 0,11-2-194 0,0 0-78 16,0 0-21-16,0 0 127 0,0 0 96 15</inkml:trace>
  <inkml:trace contextRef="#ctx0" brushRef="#br0" timeOffset="-185544.45">25541 11745 1251 0,'14'-2'-26'0,"-14"2"4"0,20-5 11 16,-20 5-1-16,15-4 0 0,-15 4-4 0,9-6 12 15,-9 6 1-15,0 0-8 0,10-7 6 16,-10 7-5-16,0 0 5 0,0 0-6 16,0 0 0-16,0 0 7 0,0 0-5 0,0 0 13 15,-40-6-17-15,40 6-5 0,-30 6-34 16,16-4-88-16,-4-1-142 0,0 5 85 0,-5-1 66 16</inkml:trace>
  <inkml:trace contextRef="#ctx0" brushRef="#br0" timeOffset="-185027.97">23316 13458 447 0,'-27'16'100'0,"9"-1"9"0,1 2-28 15,-2-4 0-15,-1 0-1 0,0 6-12 0,4-2 4 16,-5 1 13-16,2-3-19 0,-3 4 14 15,1-4 5-15,2 0-5 0,-3 0-8 16,0 0 2-16,1 0-11 0,1-2-17 0,-1 2-5 16,-2-2 1-16,5 0-7 0,-3-1 1 15,-2 1 7-15,5 0-17 0,-1 0-18 0,3-3-47 16,0 0-44-16,-3-2-46 0,3 0-108 16,0-3-159-16,2-3-126 0,-2 4 345 15,1-4 62-15</inkml:trace>
  <inkml:trace contextRef="#ctx0" brushRef="#br0" timeOffset="-184845.07">22412 13757 898 0,'-2'-21'82'16,"2"21"3"-16,8-20-11 0,-7 11 5 0,7-3-22 15,-1 1 5-15,7-1-7 0,4-1-7 16,3 2-7-16,3 0-7 0,12 3-6 0,-1 1 4 15,5-1-18-15,3 7-39 16,3-3-16-16,5 4-39 0,0 0-101 0,11-2-198 16,-2 2-192-16,2 6 463 0,4-5 37 15</inkml:trace>
  <inkml:trace contextRef="#ctx0" brushRef="#br0" timeOffset="-184477.75">25635 14078 649 0,'28'-8'123'0,"-7"3"13"15,-2-5 19-15,-3-1 8 0,-5 1-20 0,5-3-3 16,-7-2 9-16,3 2 5 0,-5 0-18 15,0 0-19-15,2 4-3 0,-1-5-11 0,2 5-5 16,0 1-13-16,-3-1-8 0,4-3-11 16,-2 7-6-16,1-2-9 0,3 1-4 15,-1 4-8-15,4 0-12 0,5 0-18 0,-5 2-14 16,3 0-26-16,-2 0-12 0,3 0-20 16,0 2-2-16,-8-2-11 0,5 2 8 15,-17-2 0-15,26 2 16 0,-10 4 5 16,-6-4-3-16,-10-2 4 0,23 9-6 0,-12-1-7 15,3-7-26-15,0 5-33 0,4-4-114 16,2 0-149-16,-1 4-108 0,2-1 256 16,2 2 36-16</inkml:trace>
  <inkml:trace contextRef="#ctx0" brushRef="#br0" timeOffset="-182945.49">26552 14065 971 0,'13'1'92'0,"-13"-1"-4"0,0 0-10 16,0 0 4-16,0 0 8 0,15 4 13 15,-15-4-12-15,0 0 3 0,0 0 0 0,0 0 1 16,0 0-13-16,0 0-7 0,11 8-7 16,-11-8 15-16,0 0 13 0,0 0 3 0,0 0 4 15,-18 16 5-15,6-8-3 0,-1 3 20 16,-1-1-16-16,-4-3 2 0,-5 6-1 16,2 0-3-16,-9 3-11 0,0-2-7 15,-2 1-8-15,-3 2-1 0,3 0 9 16,0-2-13-16,2 0-3 0,0 4 4 0,5-8 4 15,0 0-10-15,3 3 0 0,3-3 13 16,0-4 7-16,4 3-11 0,2-3-8 0,13-7 5 16,-23 11 4-16,14-5-5 0,9-6 2 15,0 0-1-15,-19 11-6 0,19-11 6 16,-11 8 6-16,11-8 20 0,0 0 14 0,0 0 3 16,-3 16-4-16,3-16-10 0,0 0-2 15,12 21-7-15,-4-13-9 0,5 1-5 0,2 2-8 16,6 1-2-16,0-1-9 15,3 2-3-15,-2-2-6 0,5 4 8 0,3-6-11 16,-2 1-1-16,0 3-3 0,-2-4-2 16,3-1 1-16,-6 3-4 0,2-3-1 15,1-1 10-15,-1 0 1 0,-4-1 4 0,-3 0-3 16,5-5 10-16,-2 2 3 0,-1 1 2 16,-20-4 9-16,35 0-5 0,-18 0-6 0,-17 0 4 15,36-8 4-15,-19 2-32 0,-2 0-21 16,-15 6-2-16,28-14 0 0,-17 6-2 0,-1 2 1 15,-10 6-3-15,16-17-1 0,-6 6-4 16,-10 11 0-16,9-22 0 0,-1 9-2 16,-8 13-1-16,5-19-2 0,-3 8 0 0,-2 11 0 15,3-23-3-15,-3 23 0 0,10-24-1 16,-8 12 0-16,4-2 0 0,-4 2 0 16,-1 1-1-16,-1 11-4 0,4-21 3 15,0 14-4-15,-3-4-1 0,-1 11-1 0,7-21 2 16,-4 14-6-16,-3 7-4 0,4-16 0 15,-4 16-4-15,4-9 1 0,-4 9-3 16,2-13 1-16,-2 13-1 0,3-11-2 0,-3 11 2 16,0 0 0-16,7-12-14 15,-7 12-26-15,0 0 0 0,2-13 4 0,-2 13-1 16,0 0 0-16,0 0 4 0,9-11-7 0,-9 11 2 16,5-7 8-16,-5 7-1 0,0 0-11 15,11-6 5-15,-11 6 2 0,0 0 3 16,8-12 9-16,-8 12 2 0,7-10 4 0,-7 10 6 15,6-12 0-15,-6 12 4 0,3-11 7 16,-3 11 2-16,8-13 2 0,-8 13 2 16,3-15 4-16,-3 15 3 0,5-17 4 0,-5 17 0 15,0-15 0-15,0 15 0 0,0-17 3 16,0 17-4-16,2-11 5 0,-2 11-2 0,0 0-3 16,0-15 2-16,0 15 3 0,0 0-1 15,0-15 1-15,0 15 0 0,0 0-1 0,0 0 4 16,0-13-4-16,0 13-4 15,0 0 3-15,0 0-3 0,0 0-1 0,-2-13-1 16,2 13-1-16,0 0 4 0,0 0-1 16,-16-6 1-16,16 6-1 0,0 0 1 15,-19 4 0-15,19-4 0 0,-20 0 4 0,20 0-5 16,-28 7 0-16,9-3 4 0,3 2 0 16,-11 1 3-16,4 3-5 0,-1 1 4 0,-6 2-5 15,-4-2 2-15,2 0 2 0,-1 5 0 16,-5-3 3-16,1 2-3 0,2-1 1 0,-7 3-2 15,3-7-1-15,-10 7 2 0,9-6-4 16,-2 0 6-16,0 0-2 0,3-1-2 16,1 3 2-16,1-2 1 0,3-1 2 15,10-3-5-15,-3 0 2 0,8 1 0 16,1-4-2-16,5 0 3 0,2-4-2 0,11 0 0 16,-23 5 0-16,23-5 0 0,-15 6 0 15,15-6 0-15,-12 9 4 0,12-9-3 0,-7 13 3 16,7-4 2-16,0-9 1 0,11 33-3 15,-3-14 1-15,9 3 3 0,7 6-3 0,1 2 2 16,8 2 2-16,5 1-3 0,-1-2 2 16,3-4 1-16,1 4 1 0,-2-1 2 15,-5-10 11-15,-1 1 6 0,-1-6 3 0,0 0 9 16,-5-5 2-16,-5-1-2 16,-1-8-3-16,1 2 0 0,-5-3 2 0,1-4-8 15,0-4-5-15,-1 1 1 0,1-12-13 16,-2 2 2-16,0-5-12 0,-2-4-3 0,-3-10-11 15,-6 6-28-15,2-4-36 0,-7-1-50 16,0-3-64-16,-5 1-58 0,1-8-50 0,-5 0-68 16,2 0-191-16,-5 3-122 0,1 1 83 15,-1 4-443-15,0-3-692 0</inkml:trace>
  <inkml:trace contextRef="#ctx0" brushRef="#br0" timeOffset="-162829.52">16670 9572 5732 0,'-3'15'40'0,"-3"-2"-21"16,3-3-4-16,1-3-3 0,-2 0-12 0,4-7-14 15,-10 11-4-15,10-11-26 0,-2 10-30 16,2-10-16-16,0 0-6 0,12 15-20 0,5-4-32 15,5-2-12-15,12 7-37 16,3-1 2-16,12 5-22 0,2 1-35 0,3 0-29 16,-5 1-98-16,-4 4-145 0,-3-2-13 15,-3 5-129-15,-11-3-115 0</inkml:trace>
  <inkml:trace contextRef="#ctx0" brushRef="#br0" timeOffset="-162643.81">17432 10318 2711 0,'13'17'122'0,"-9"-2"23"16,3 0 11-16,-5 0-7 0,0-2-21 15,0 2 4-15,-2-2 7 0,0 2-2 0,-2 2-1 16,0 4-20-16,0-1-8 16,1 3 4-16,-5 3-22 0,3-3-17 0,2 3-16 15,1 0-28-15,-2-2-21 0,2 1-35 16,2-2-25-16,-2-3-33 0,0 1-48 0,1 0-82 16,6-1-10-16,-4-3-16 0,-1 0-54 15,0-8-173-15,0-1-39 0,-2-8-118 0,0 15-21 16</inkml:trace>
  <inkml:trace contextRef="#ctx0" brushRef="#br0" timeOffset="-162146.34">18377 10987 2056 0,'22'16'-10'0,"-1"-3"10"15,-10 0 10-15,-1-4 17 0,-5-2 16 0,1 1 25 16,-1 4 0-16,-5-12 13 0,8 14 5 16,-6-6-4-16,-2-8 7 0,8 19-1 0,-7-10 2 15,3-1-6-15,-4-8-1 0,4 20-8 16,-3-11-6-16,1 4-6 0,-2-1-9 0,0-12-5 16,10 24-7-16,-4-9-13 0,3 4 1 15,3 0-12-15,11 9-15 0,4 2-16 16,12 2 0-16,4 1-11 0,7 3-10 0,7-1-9 15,3 3-30-15,9 7 6 16,5 0 2-16,-18-9 7 0,4 0 14 0,-4 1 11 16,-5 2 7-16,0 1 10 0,-5-4 14 15,0 1 4-15,-7 2 7 0,-4 1 10 0,2-3 30 16,-3 3 26-16,-6-3 4 0,-3-7 2 16,-2-2-4-16,-1 4 16 0,0-4 6 15,3 0-2-15,-2-1 5 0,-1-5-6 0,4 5-12 16,-2-1-12-16,6-4-8 0,-1 1-10 15,-7-1-3-15,5-2-15 0,-9-4-10 0,1-4-19 16,-6 2-20-16,0-7-4 0,-5 1-8 16,4-1-6-16,0 5-17 0,1-5-18 15,-1 0-7-15,4 3-11 0,7 3 14 0,3 2 4 16,6 6 9-16,4-4 2 0,13 9 4 16,-1 0-18-16,8-7-27 0,1 2-58 15,5 4-75-15,5-8-108 0,6 4-144 16,17 0-8-16,5 3 47 0,1 0 286 0</inkml:trace>
  <inkml:trace contextRef="#ctx0" brushRef="#br0" timeOffset="-162013.08">22796 13288 1601 0,'55'6'13'16,"7"1"-15"-16,3 5-41 15,2-3-46-15,3-2-85 0,1 1-148 0,0 3-199 16,0-1 362-16,8 3 54 0</inkml:trace>
  <inkml:trace contextRef="#ctx0" brushRef="#br0" timeOffset="-161713.54">25078 13894 521 0,'15'11'62'0,"0"-3"35"0,-5-3-13 0,-1 1 15 15,-4 0 11-15,-5-6 34 0,11 7-4 16,-11-7 27-16,0 0 23 0,12 5 19 15,-12-5-8-15,0 0-10 0,0 0 2 16,15 6-11-16,-15-6-8 0,0 0-16 16,10 7-15-16,-10-7-10 0,14 10-29 0,-5 1-15 15,11-1-11-15,0 4-17 0,9 6-29 16,4-2-8-16,8 10-19 0,4 0-27 0,4 1-31 16,0-7-25-16,-3 6-22 0,7-1-26 15,-3-3-11-15,-1 0 7 0,-1-1 7 16,-4-3 14-16,-6-8 10 0,-7-2 0 0,-1 0 13 15,-3 1 8-15,-3-3 5 0,-3-2-12 16,-6-5-14-16,0 1-49 0,-4-2-134 0,-11 0-173 16,25-7-20-16,-14 5 247 15,0-4 54-15</inkml:trace>
  <inkml:trace contextRef="#ctx0" brushRef="#br0" timeOffset="-160429.42">26141 14241 1443 0,'0'0'163'16,"-5"-21"0"-16,5 21 10 0,-4-11 6 15,4 11 4-15,0 0 6 0,0 0 12 0,0 0 5 16,0 0 16-16,0 0-8 0,0 0-17 16,0 0-1-16,0 0-6 0,0 0 0 15,0 0-13-15,0 0-1 0,0 0-10 0,0 0-15 16,52 26-3-16,-38-13-8 0,-1-2 2 16,-1 2-12-16,4 1 3 0,3 0-13 15,-3 2-17-15,3-3-3 0,0 2-5 16,1-1-3-16,1 0-7 0,8 5 6 0,1-4 10 15,5 2 8-15,11 3-4 0,2 1-12 16,2-3-6-16,3 1-6 0,-1 2 5 16,7-2-1-16,-1-1-3 0,2 1 8 0,-3-2-12 15,10 4-3-15,-7-6-4 0,5 2-15 16,1-3-6-16,3-2 2 0,-2 1-6 0,5-6-1 16,1-1-33-16,-8-4-1 0,6 2 1 15,-2-4-2-15,-4-10-3 0,1 5 0 0,-3-7-3 16,-3-2 1-16,2 0 1 15,-4 1-2-15,-1-2-1 0,-5-5 2 0,-1 3-1 16,-12 3 1-16,-2-3 3 0,-2 4-1 16,-2-5 0-16,1 3 1 0,-2-2-2 15,0 2-2-15,-1-2 2 0,1 2-1 0,0 0 0 16,2 0 1-16,-1 2-2 0,1 2 0 16,2-2-1-16,2-3-1 0,1 2-2 0,-4-3 2 15,8 2 1-15,-5-1-3 0,9-4 2 16,-2-1-2-16,-4-1 0 0,-5 5 0 15,-1-3 1-15,9-1-1 0,-7 0 2 0,-1 4-2 16,1-1 1-16,-2 2-1 16,-1 0 1-16,1-3-2 0,-3 2 3 0,1 0-1 0,-3 2-2 15,-3-2 2-15,0 4-3 0,-3-2 1 16,-1 2 0-16,-2-2 0 0,1 0 2 16,-3 0 0-16,-3 4 0 0,0-2-1 15,3 1-2-15,1 0 2 0,-1-2-1 0,-1 3 1 16,1 0-3-16,-5-1 2 0,2 3 0 15,4 0 0-15,-8-3 1 0,4 3 1 16,-2 2-1-16,2-5 0 0,-5 4-2 0,0 1 0 16,-3 4 0-16,-8 3 2 0,14-14 0 15,-8 9 2-15,-6 5-1 0,12-9-2 0,-12 9 1 16,5-17 0-16,2 13-1 0,-7 4 2 16,8-23-3-16,-7 10-1 0,1 2 0 15,5-4-1-15,-5-2 1 0,-2-2-1 16,0 0 2-16,0-5-3 0,-5-2 3 0,-1 0-3 15,1-8 1-15,-8 0 3 0,0-1-2 16,-4-1 1-16,-2 0-2 0,1 1 2 16,-10-9-1-16,7 11 0 0,-9-8 0 0,2-1 3 15,-4 1-1-15,2 1 0 0,-2-1-1 16,-2 4 1-16,1-4 0 0,1 5 0 0,-6 1 3 16,7-1-2-16,-8 0-1 0,6 2 0 15,-5 2 1-15,-1-1-2 0,-1-1 0 0,-3 2 0 16,1 0 3-16,-6 2 0 0,-3 0-1 15,0 1 0-15,0-2 1 0,-6 0 0 16,5 0-2-16,-2 1 2 0,-3-2-3 16,1 4 4-16,1 0 0 0,-2 2 0 15,1-2-2-15,-3 3 3 0,-1 1-4 0,2 2 3 16,-2-1 1-16,2 2 1 0,-2 1-3 16,-4 1 3-16,0 2-4 0,-1-2 2 0,-1 8-1 15,3-6 1-15,-3 8 0 0,4 0 3 16,1-3-2-16,1 5-2 0,1-1 3 0,1 3-1 15,2 1 4-15,-3-1 0 0,11-2-1 16,-8 2-1-16,8 1-1 0,0-1 0 16,-1-1 1-16,-7 2 0 0,-3-5-1 15,1 5 0-15,3 0-1 0,0-1 2 16,2 1-2-16,5 3 5 0,-3-3 0 0,0 4 0 16,1-3-1-16,-1 6 0 0,-11-3 0 15,11 4 1-15,-7-3-2 0,8 3 2 0,-8 0 1 16,2 3-2-16,-3-1 0 0,15 1 0 15,-2 1 1-15,2 0 1 0,-2 1-2 0,0 8 1 16,4-6 3-16,3 6 1 0,3 0-2 16,1 5 1-16,1-2-1 0,2 3 1 0,-1 9 2 15,3-2 1-15,0 6 0 16,3-6 2-16,-1 7 2 0,3-1-1 0,1 7 0 16,4-4-1-16,-3 10 2 0,6 2 0 15,1 1 0-15,-4 4 1 0,9-7 0 16,2 2-1-16,3-3-14 0,-1 1-4 0,5-2 0 15,2 4 0-15,4-1 0 0,6-1 0 16,0 0 0-16,10 7 0 0,1 0 0 0,11-3 0 16,2 3 0-16,8-5-11 0,18 10-66 15,7-3-31-15,13-1-39 0,12-12-44 0,8 4-409 16,10-6-173-16,7-6 91 0,5-9-890 16,5-5-1429-16</inkml:trace>
  <inkml:trace contextRef="#ctx0" brushRef="#br0" timeOffset="-159813.34">30060 13631 4827 0,'0'0'0'16,"0"0"69"-16,-6-11 50 0,6 11 54 0,0 0 37 15,0 0 34-15,0 0 30 0,-3-15 24 16,3 15 20-16,0 0 3 0,0 0-12 16,0 0-4-16,34-33-154 0,-3 17-52 0,20-4 1 15,15 3-6-15,24-6-4 0,16 14-4 16,16 1-7-16,13 7-54 0,11 2-25 0,6 7 0 16,7 5 0-16,5 2 0 0,-3 2 0 15,-7 3 0-15,-4 0 0 0,-12 0 0 0,-14-5 0 16,-13-2 0-16,-12-2 0 0,-22-1 0 15,-11-3 0-15,-9 0 0 0,-13-3 0 16,-8 2 0-16,-8-4 0 0,-7 2-95 16,-1 1-41-16,-8-5-20 0,-12 0-20 0,0 0-308 15,0 0-297-15,0 0 63 0,0 0-865 16,0 0-1450-16</inkml:trace>
  <inkml:trace contextRef="#ctx0" brushRef="#br0" timeOffset="-159529.75">32128 13483 5258 0,'0'0'36'0,"0"0"73"0,0 0 53 16,0 0 36-16,53 32 14 0,-18-17 29 15,13 7 21-15,5-1-9 0,5 2-3 16,2 1-17-16,4 0-7 0,-7 4-81 0,-3 0-80 15,-6-1-4-15,-4 1-2 0,-14-4 0 16,-4 4-3-16,-4 3 1 0,-15-4-4 0,-7 2-2 16,-10-1-5-16,-15 8-2 0,-12 5-5 15,-10-4-23-15,-13-3-16 0,-19-2 0 16,-7 2-5-16,-2-6-74 0,-2-8-58 0,-3 1-72 16,-6-8-217-16,17-7-376 15,1-6 91-15,3-4-918 0,3-2-1535 0</inkml:trace>
  <inkml:trace contextRef="#ctx0" brushRef="#br0" timeOffset="-156611.7">21418 14782 4095 0,'-13'-14'42'0,"0"6"-8"0,3-1 8 0,-4-1-15 16,-5-1 10-16,0 1-9 0,-5 0-5 16,3 0 0-16,-4 1-7 0,11 1 2 15,-9-1-12-15,5 0-11 0,-1 1-18 0,0 0-32 16,-1 1-53-16,-3-6-67 0,2 0-68 15,-6-3-132-15,-1 0-164 0,5-5 28 0,-2 0-128 16,10 3-50-16</inkml:trace>
  <inkml:trace contextRef="#ctx0" brushRef="#br0" timeOffset="-156429.79">20835 14327 2618 0,'-10'-6'71'0,"10"6"0"16,-18-9-2-16,6 3 11 0,1-1 4 0,11 7-10 15,-19-6-8-15,19 6-8 0,-14-7-6 16,14 7-16-16,-16-6-3 0,16 6-8 0,-11-2-11 16,11 2-14-16,0 0-23 0,0 0-30 15,-33 8-57-15,24-6-51 0,-3 1-76 16,12-3-138-16,-34 2-87 0,20-4-16 0,-11 4 87 16,8-2 359-16</inkml:trace>
  <inkml:trace contextRef="#ctx0" brushRef="#br0" timeOffset="-156279.65">20481 14227 1609 0,'14'-7'55'15,"-14"7"2"-15,14-7-6 0,-14 7-8 0,16-12-12 16,-2 7-13-16,-3 1-10 0,2-2-42 16,2 2-44-16,-1-1-68 0,0-4-107 0,7 5-158 15,-6-2 153-15,6-1 31 0</inkml:trace>
  <inkml:trace contextRef="#ctx0" brushRef="#br0" timeOffset="-155730.27">21036 14012 1532 0,'0'0'181'0,"15"-4"23"0,-15 4-20 0,0 0 2 16,0 0-3-16,16-2 1 0,-16 2-25 15,0 0-4-15,21-3-19 0,-21 3-12 0,22 0-23 16,-6 0-18-16,6 3-4 0,2-1-8 15,9-2-9-15,-4 5-5 0,9 3-6 16,-1-6-3-16,1 6-4 0,1-3-2 0,3 3-2 16,-1-3-11-16,1 1-4 0,2-3-1 15,2 4-3-15,7 0-3 0,7-1 3 16,0-1-7-16,-1 3 3 0,2-5-3 0,0-1-3 16,-1 2-3-16,3 2 0 0,-3-2-2 15,0-1 3-15,-1 3-5 0,-11-5 0 16,3 2-1-16,-3-3 0 0,1 1 3 15,0-1-6-15,-1 0 1 0,2 0-1 0,0 4-3 16,-1-2 6-16,0-4 2 0,1 4-5 16,8 0 1-16,6 4 0 0,-17-6 2 0,13 3-5 15,-8-3 0-15,8 2-2 0,-2-2 2 16,-3 0 1-16,-4 0-3 0,1 0 1 0,10-2 4 16,-13 2-6-16,0 0 6 0,1 0-1 15,-5 2-2-15,0 0 2 0,-1-2 3 16,-3 4 2-16,-1-2-4 0,-6-2 0 0,3 4 7 15,-2-3 13-15,2 3 14 16,-7-4 14-16,2 4 9 0,0-3-3 0,0 2 5 16,-2 2 7-16,7 1 0 0,-7-3-7 15,-2 1-4-15,1-2-9 0,-7 2-4 0,-2-2-9 16,1 0 3-16,0 2-2 0,-6 1-9 16,-2-5 1-16,-13 0-3 0,24 4-11 15,-24-4-2-15,19 0-26 0,-19 0-10 0,15 4-17 16,-15-4-41-16,0 0-53 0,19 0-75 15,-19 0-86-15,13-8-147 0,-13 8-84 0,8-13-14 16,-3 5-171-16,-5 8-204 0</inkml:trace>
  <inkml:trace contextRef="#ctx0" brushRef="#br0" timeOffset="-154030.58">20231 12816 2285 0,'0'0'-75'16,"0"0"15"-16,0 0 4 0,0 0 8 15,0 0 13-15,0 0 1 0,0 0-6 0,0 0 1 16,-1-32 7-16,1 32 9 16,0 0-11-16,3-19-3 0,-3 19-37 0,0-15-124 15,0 7-244-15,0 8-64 0,-3-25 317 16,-5 9 63-16</inkml:trace>
  <inkml:trace contextRef="#ctx0" brushRef="#br0" timeOffset="-153129.91">20573 12799 1018 0,'24'-4'181'0,"-24"4"11"0,18-2 24 15,-18 2 26-15,14-4-11 0,-14 4 18 16,0 0-4-16,0 0-19 0,14-3-14 16,-14 3 1-16,0 0-42 0,0 0-18 15,0 0-8-15,0 0-15 0,0 0-14 0,0 0-20 16,0 0-20-16,9 13-27 0,-9-13-33 16,0 0-39-16,-7 26-42 0,4-13-47 15,-3 2-38-15,3 4-63 0,1-4-94 0,0 0-236 16,0 3 45-16,0 0-119 0,2-5-3 15</inkml:trace>
  <inkml:trace contextRef="#ctx0" brushRef="#br0" timeOffset="-152530.23">22370 12887 2141 0,'-14'20'-21'0,"14"-20"1"15,0 0 7-15,-9 7 0 0,9-7-3 0,0 0 11 16,-9 6-29-16,9-6-21 0,0 0-48 16,0 0-94-16,-3 10-209 0,3-10-68 15,0 0 242-15,0 0 43 0</inkml:trace>
  <inkml:trace contextRef="#ctx0" brushRef="#br0" timeOffset="-151546.85">12080 11394 755 0,'-3'-22'2'0,"3"2"9"0,2 2-9 16,-1 1 5-16,1 3 2 0,5-2 14 0,-6 1 3 16,1 1 28-16,0-2 7 0,0 2 32 15,2 2-7-15,-4 1-1 0,0 11 1 16,-4-26-2-16,2 16-14 0,2 10 5 0,-2-21-3 15,0 11-20-15,2 10-1 0,-1-21-5 16,1 21 5-16,1-15-25 0,1 7 8 0,-2 8 1 16,11-18-11-16,-4 3-11 0,3 6 0 15,-4-1-11-15,1-1 4 0,6 1-39 16,1 3-39-16,-4-4-42 0,1 1-81 0,1-3-103 16,-1 4-172-16,-1 1 237 15,-1-1 49-15</inkml:trace>
  <inkml:trace contextRef="#ctx0" brushRef="#br0" timeOffset="-151313.91">12214 10990 736 0,'18'5'7'16,"0"0"-4"-16,-7-2 5 0,6 1 1 0,-4-3-4 15,2 3-5-15,-2 0 5 0,4-3 1 16,-4 3 6-16,-2 0-17 0,4 0 9 0,-15-4-6 15,25 7 9-15,-13-5-3 16,-1 4-3-16,-11-6 1 0,18 1-5 0,-18-1 12 16,21 7-20-16,-10-2 16 0,-11-5-25 15,17 4-48-15,-10 0-158 0,-7-4 60 16,0 0 56-16</inkml:trace>
  <inkml:trace contextRef="#ctx0" brushRef="#br0" timeOffset="-149480.81">11225 11181 299 0,'-22'5'71'0,"3"-3"-7"16,3 3-17-16,-1-5-9 0,2 3 5 0,-2 1-9 15,2-3 1-15,-4-1-4 0,2 4-15 16,2-2-3-16,-6 0 3 0,9 2-5 0,-9-3 1 16,2 1-17-16,0 0 19 15,0 4-10-15,1-2 3 0,-5-3 6 0,8 5-10 16,-5-4-1-16,-1 3 3 0,3-2 3 15,-1 0-7-15,-1 1 8 0,-1-4 2 16,0 0 5-16,0 2-21 0,1-2 0 0,-5 0 5 16,6 0-15-16,1 0 33 0,1-2-18 15,-1 2-3-15,18 0 15 0,-27 0-17 0,13-2 5 16,14 2 0-16,-21 0-7 0,21 0 12 16,-16 2-3-16,16-2 1 0,-19 2-6 0,19-2-3 15,-18 4 8-15,18-4-14 0,-21 1 17 16,4 3 2-16,17-4-3 0,-26 2 1 15,11 0-7-15,0-2 6 0,0 4-2 16,15-4 7-16,-20 0 0 0,20 0-15 16,-21 1 12-16,21-1-3 0,-21 4-8 0,21-4 9 15,-17 2-12-15,17-2 5 0,-15 2-3 16,15-2-6-16,-18 6 17 0,18-6-8 0,-18 4 13 16,11-1-15-16,7-3-4 0,-17 6 11 15,17-6 3-15,-16 1 4 0,16-1-7 16,-18 3 18-16,18-3-9 0,-13 0-4 0,13 0 2 15,-19 4-4-15,19-4 6 0,-21 1-2 16,10 3-7-16,11-4-4 0,-30 2 2 0,13-2 14 16,1 2-12-16,0-2 4 15,-4 0-3-15,1 0 8 0,5 0-11 0,-9-2 2 16,2 0-2-16,1-2-2 0,-3-1 6 16,2 2 6-16,3-2-2 0,-1 0 11 15,0-3-17-15,3 4 18 0,-5-7 9 0,8 3-11 16,-3-1 0-16,2 0-11 0,0-4 0 15,0-1 6-15,-2-4-10 0,2 1 10 0,-4-2 0 16,4 0-10-16,2-1 13 0,-3-1-18 16,-4-2 8-16,8-1-10 0,-1 0 8 15,0 2-10-15,-3-5 17 0,5 1-14 16,-3 1 4-16,4 3-1 0,1 1 2 16,3 1-2-16,-3-1-3 0,3 0-13 0,1 7 9 15,-4-2 8-15,5-1-2 0,-1 1-14 0,-2-1 8 16,5-2-17-16,-1 2 23 0,0-1-16 15,2-1 21-15,-2-6-13 0,4 7 0 16,0-9 2-16,1 3-6 0,3-2 31 16,-1-6-5-16,5 6-20 0,-2-2 10 0,1-2-1 15,4-5-9-15,-5 6-2 0,6-5 7 16,-4 2 9-16,5-4-7 0,0 2 4 0,0 1-8 16,-2 3 26-16,4-1-1 0,-3 6-13 15,0-1-3-15,3 3 13 0,-2 1-15 0,0-1 7 16,4 1-7-16,-2 1 4 15,-3 2 11-15,6 2-16 0,0-2 10 0,0 5 2 16,0-2-10-16,2 1 4 0,-2 2-3 16,5 4-8-16,-4-4 7 0,1 4-1 15,2-5-9-15,-1 7 18 0,2-4-12 0,-1 1 2 16,2 3 6-16,-2-1-4 0,4-3 7 16,-1 3-13-16,-1 3 1 0,1-3 12 0,-4 4-8 15,3-1-3-15,-5 3-2 0,2-2 4 16,4 1-11-16,-4-1 4 0,2 2 14 15,-2-2-4-15,5 2-10 0,-2-3 7 0,4 3-4 16,-4-2 2-16,4-1 5 16,0-2-4-16,-2 2 2 0,0 3-13 0,2-4 17 15,-2 5-8-15,-1-5-2 0,-3 4 6 0,-2 0 6 16,3-1-14-16,-4 3 2 0,0-2 2 16,-2-2-4-16,2 4 7 0,0-2 4 15,-4 4-5-15,4-4 2 0,-5 2 10 16,9 0 2-16,-4 2-9 0,1 2-4 0,2-2 2 15,-1 1-7-15,-2-1 13 0,7 6-7 16,-2-1 0-16,0 0 6 0,4 1-3 0,0 2-3 16,2 3-6-16,-1-2-2 0,-1 0 7 15,-3 1-2-15,-1-3 8 0,-1 2 1 0,1 1-8 16,-1-2 6-16,-3 0-4 0,-2 1-3 16,3-3-3-16,-3-1 0 15,1 1 10-15,-2 0 2 0,7-1-12 0,-4 0-1 16,1-1 1-16,0-1 6 0,-1 1 1 15,1 0 7-15,1 3 1 0,1-1-16 0,-5-4 7 16,2 3-3-16,-2 0 3 0,-2-1-9 16,1 2 9-16,-6 1-3 0,6 0 4 0,-7-1 4 15,2 1-5-15,-1-2-10 0,-1 5 11 16,-1-4 4-16,-2 1 10 0,3 0-8 16,-5 1-3-16,2-1-7 0,0 0 13 0,-1 3-6 15,1 1 7-15,0-4-3 0,3 6-7 16,-5-2-8-16,3 2 8 0,0 3-4 0,0-2-4 15,-2 4 7-15,-3-3 1 16,7 2-10-16,-3-2 9 0,-2 4-4 0,3-3 9 16,-2-1-5-16,-3-2-6 0,2 0 6 15,2 4-2-15,-2-4-4 0,-2 0 2 16,3-2 4-16,-3 2 3 0,-1 0-19 0,2 2 17 16,3 2-3-16,0-2-6 0,-1 1 9 15,2 3 3-15,-3 2-4 0,4-1-10 0,2 4 19 16,-5-1-3-16,3 1-12 0,0-2 0 15,-1 2 3-15,0 1 8 0,-3-5-1 16,-2 1-4-16,3-2-4 0,-7 1 10 0,5 1-4 16,-3-5-2-16,-1-1-2 15,-2 4 6-15,0-3 5 0,-2-1 12 0,-1 0 4 16,-4 6 14-16,1-10 2 0,-1 5-2 16,0 0-2-16,-3 0-8 0,0-3 3 0,-3 0 8 15,-2 4-13-15,-2-4-6 0,1 2 5 16,-2 0-2-16,-2-2-2 0,1 2 3 15,-2-4-5-15,1 1-3 0,-2 2 2 0,-5 4 12 16,-3-3-5-16,-2 2 7 0,0-2-7 16,1 0 5-16,-3-1-1 0,-2 4 6 0,1-4-5 15,-9 6-5-15,9-2 0 0,-3-4-3 16,1 5-5-16,1-6 1 0,4 6-6 0,-2-7 2 16,1-1-7-16,6 3 2 15,-3-4-3-15,4 2-1 0,2-5-9 0,0 3-3 16,1-3-24-16,-2 2-8 0,3-1-29 15,0-1-33-15,-3 0-69 0,7-5-152 16,-3 0-167-16,-2-1 6 0,9-3 231 0,-5-1 22 16</inkml:trace>
  <inkml:trace contextRef="#ctx0" brushRef="#br0" timeOffset="-148380.95">19618 13914 1027 0,'0'0'56'16,"-11"8"-5"-16,11-8 1 0,-13 5-13 0,13-5 1 16,-11 8-4-16,11-8-5 0,-8 6-15 15,8-6-3-15,-10 7 3 0,10-7 4 0,-5 7-14 16,5-7 9-16,-11 4-1 0,11-4-2 16,-7 8-1-16,7-8-2 0,-10 11-15 15,10-11 5-15,-8 13-16 0,8-13-32 0,-7 12-57 16,7-12-125-16,-12 9-204 0,12-9-151 15,-5 15 573-15,5-15 5 0</inkml:trace>
  <inkml:trace contextRef="#ctx0" brushRef="#br0" timeOffset="-148213.97">19461 14151 568 0,'-11'5'106'0,"11"-5"-21"0,0 0-4 15,-17 8-16-15,17-8-6 0,-11 4-7 16,11-4-7-16,0 0-16 0,-16 9-5 0,16-9-26 15,-7 7-7-15,7-7-33 0,-7 8-12 16,7-8-36-16,-10 8-30 0,10-8-17 16,-11 6-89-16,11-6 78 0</inkml:trace>
  <inkml:trace contextRef="#ctx0" brushRef="#br0" timeOffset="-147980.95">19219 14278 790 0,'-9'2'61'0,"9"-2"-14"0,-27 6 17 16,27-6-17-16,0 0 14 0,-19 2-3 15,19-2 19-15,0 0-2 0,0 0-4 16,0 0-13-16,0 0 2 0,0 0-5 0,0 0 4 16,0 0-12-16,0 0-17 0,0 0 13 15,28-23-3-15,-10 16-5 0,-6-3-15 0,6-1 6 16,5-2-11-16,-2-2 7 0,6-2-5 16,-3-7 6-16,3-1-10 0,1 1-4 15,-3-4-1-15,5-2-2 0,2-4-20 16,0-2-5-16,-6 8-21 0,4 0-5 15,-3-1-11-15,-3 5-12 0,3-2-17 0,-3 2-30 16,2 2-37-16,-4-3-28 0,3 5-80 16,-4-3 19-16,-3 4 16 0</inkml:trace>
  <inkml:trace contextRef="#ctx0" brushRef="#br0" timeOffset="-147780.95">20018 13442 1078 0,'10'-8'48'0,"-10"8"-2"15,16-5 11-15,-16 5 5 16,21-4-18-16,-21 4-1 0,16-4 8 0,-16 4-8 16,23 0-3-16,-23 0-18 0,25 4 4 15,-9 0 12-15,-2 1-19 0,2-1 1 16,5 6-11-16,-1-1-23 0,3 0-35 0,-1 3-36 16,3-3-84-16,1 0-99 0,-4 2-192 15,6 1 255-15,-5-3 69 0</inkml:trace>
  <inkml:trace contextRef="#ctx0" brushRef="#br0" timeOffset="-147629.85">20835 13582 707 0,'24'-5'27'0,"-3"-4"-7"0,-4-1-6 15,-2 3-1-15,6-1 6 0,-7-3 5 16,7 2-17-16,2-1 13 0,-3-3-4 16,-1 6-11-16,2-3 12 0,3-1-5 0,-7 4-28 15,6-1-27-15,-3 2-67 0,3-1-126 16,-4 1-117-16,2-1 302 0,0 5 17 15</inkml:trace>
  <inkml:trace contextRef="#ctx0" brushRef="#br0" timeOffset="-146830.11">21581 13667 608 0,'2'13'75'15,"-2"-13"23"-15,2 19-5 0,-2-19 15 16,0 14 11-16,0-14-18 0,0 0 5 0,0 16 3 15,0-16-3-15,0 0-5 0,0 13 7 16,0-13-2-16,0 0-7 0,0 0-12 0,-4 13 1 16,4-13-11-16,0 0 4 0,0 0-4 15,0 0-3-15,-7 6-9 0,7-6-5 16,0 0-7-16,0 0-9 0,-10 5 3 0,10-5-7 16,0 0-1-16,0 0-4 0,0 0-1 15,-33-5 1-15,33 5-7 0,-15-4-3 0,15 4 4 16,-19-8-2-16,6 1 7 0,5 1 4 15,-3 1 1-15,0-3 5 0,3-2-7 16,-1 0 5-16,2 0-7 0,-1-5-1 16,2 0-7-16,0 0 2 0,1-6-6 15,0 1-3-15,1-3 6 0,0-3-12 0,2 0 1 16,0 4-4-16,0-3 0 0,2 5 1 16,0-3-6-16,2 1-1 0,0-3 2 0,0 2-5 15,4-1 5-15,-1 0-4 0,1 0 0 16,3-4-2-16,-3-1-4 0,1-1 9 15,-1 0-7-15,5-4 3 0,-3-7-4 0,3-2 2 16,0 2 1-16,-1-2-4 16,2 0 3-16,2 1 4 0,-1 3-8 0,1-2 4 15,6 5-4-15,-3 1 4 0,-1 3-5 16,3-2 4-16,-1 3 1 0,2 3 2 0,1 1-5 16,0 4-1-16,-2 2 5 0,-1 3-6 15,0-1 4-15,5 2-4 0,-9 2 2 16,7 6 1-16,2-4-4 0,-7 5 7 0,3 0-2 15,1 3 3-15,1-1-2 0,-2 4-6 16,4-3 4-16,1 3 5 0,-1 2-2 0,1 0 2 16,6 0-7-16,0 5 4 0,2-3-3 15,2 4 0-15,1 4 3 0,2 3-3 16,-5 0 2-16,5 3 1 0,-5 9-5 0,1-3 4 16,-5 5 2-16,-2 1 3 15,-3 6-4-15,-2-1 0 0,-7 5 1 0,2 3 4 16,-7 0-5-16,-6 3 6 0,-1 2-2 15,-2 2-3-15,-3 2 7 0,-5 3 1 0,-1-5 1 16,-6 12-3-16,-2 0-4 0,-4-7 6 16,-7 1-4-16,-2-4 0 0,-3-1 5 15,-5-6-3-15,-7 1-4 0,-3-7 6 0,-3-1-6 16,-4-5-1-16,0-4-1 0,-6-5-11 16,0-1-14-16,-4-6-19 0,-2-6-20 0,-4-5-21 15,2-8-32-15,-5-7-25 0,6-4-11 16,-1-6-3-16,4-7 24 0,-13-15-4 15,6-5 13-15,1-5 15 0,1-9 6 16,6-6 19-16,-3-1-5 0,3-6 4 16,-1-1-30-16,-5-22-168 0,-41-26-153 0,-14-3-25 15,-13 7 239-15,-3 2 74 0</inkml:trace>
  <inkml:trace contextRef="#ctx0" brushRef="#br0" timeOffset="-146363.66">15021 10976 1168 0,'-34'-13'115'0,"10"2"11"0,5 1 0 15,0 3-23-15,0 0-6 0,7-5-5 16,-8 5-21-16,1-2-14 0,-1-3-1 0,-1 1-5 15,-3 0-10-15,2-3-5 0,-4 5-3 16,-4-4-2-16,-6 4-6 0,0-2-5 0,-3 3-4 16,-2 0-11-16,3 3 1 0,0-3 2 15,1 4-2-15,3 1-10 0,2 3 1 16,2-4-5-16,0 4-1 0,0-4-7 0,6 4 8 16,-3 0-13-16,4-1-6 0,0-3-7 15,-7 2-11-15,9 0-2 0,-9-3-15 0,0-3 14 16,0 2 5-16,-7-3-56 15,1-3-113-15,1 3-116 0,-3-4-114 0,4 0 207 16,-4 2 31-16</inkml:trace>
  <inkml:trace contextRef="#ctx0" brushRef="#br0" timeOffset="-144280.56">11122 10810 1024 0,'-16'3'77'0,"-3"1"-12"0,0 2-9 0,2-1-1 15,-4 1-14-15,5 1-1 0,-5 0 5 16,2-3 1-16,-6 8-12 0,2-3 7 16,-4 2-19-16,3-2-14 0,-3 5 15 0,3-3-2 15,-3 2-1-15,0 1 0 0,6-1-20 16,-3 0 12-16,4-2-9 0,-3 2-3 15,2 0 13-15,-4 0-2 0,7 2-4 0,-4 1-1 16,1-3-7-16,1 1-5 0,-1 1 12 16,0 1-8-16,1-2 8 0,1 3-1 15,-2-6 1-15,6 2-12 0,-4-1 14 16,5-1-5-16,0 1-2 0,1-3-4 0,-1 0 3 16,2 4 13-16,1-2-7 0,1-3-3 15,1 0-2-15,0 1 7 0,-3 0-3 0,5 1 2 16,7-10 4-16,-20 21-19 0,11-12 10 15,-3 4-7-15,1-4 11 0,1 6 4 16,1-2-1-16,0 0-3 0,-3 2 2 0,3-3-10 16,9-12 11-16,-13 22-7 15,3-12 9-15,10-10-5 0,-11 14-9 0,11-14 1 16,-9 13 11-16,9-13-12 0,-12 12 5 16,12-12 7-16,-13 9-7 0,13-9 1 0,-10 7 0 15,10-7 0-15,-14 12-6 0,14-12 3 16,-16 9 3-16,16-9-3 0,-14 10 6 15,14-10-1-15,-15 7-1 0,15-7-4 0,0 0 26 16,-14 11 11-16,14-11 10 0,0 0 19 16,0 0 13-16,-14 8 9 0,14-8 1 0,0 0-11 15,0 0-7-15,0 0-4 0,0 0-2 16,0 0-10-16,0 0 0 0,-30-8-8 16,30 8-4-16,0 0-2 0,0 0 5 15,-23-7-14-15,23 7-3 0,-14-7 5 16,14 7 11-16,0 0-2 0,-14-14 1 0,14 14-8 15,-11-14-9-15,5 2 2 0,6 12-7 16,-10-23-4-16,7 10 3 0,-4 2-3 0,1-6-4 16,0 0 1-16,0 3-5 0,1-7-3 15,-2 1 4-15,1-1-3 0,0-2-1 16,-2-5 1-16,3 0-2 0,0-2 4 0,-1 0-1 16,0-2 0-16,0 2 0 0,4-3 2 15,1 2-5-15,-1 1-1 0,-2 1 1 0,1 0-1 16,-1-4-1-16,0 2-1 0,2 3 3 15,0 0-2-15,-2 0-3 0,4 4 2 16,-4-3 4-16,4 1 6 0,-1 2 3 16,2-2-1-16,-2 5 0 0,2-3-5 15,-1 3 2-15,4 0-8 0,-2-3 4 0,0 1 0 16,0-1-3-16,0 2 3 0,4-1 1 16,-3 0-3-16,1-1-3 0,1 2-2 0,1 1 6 15,0-2 4-15,2 3-3 0,-5-1-7 16,3 3-1-16,3-3 0 0,-3-3 2 0,-2 7-2 15,-1 2 6-15,5-1-5 0,-5 2 1 16,3 0 0-16,-6 14 5 0,8-26-4 16,-4 17 3-16,-1-2-1 0,1 2-4 0,-4 9-1 15,0 0 2-15,7-21-1 16,-3 15-1-16,-4 6 3 0,10-15 0 0,-5 8 2 16,3-3-4-16,1-1 2 0,1 3-5 15,1 1 4-15,-2-2-5 0,3 1 4 0,0-1 2 16,2 3-2-16,-3 0-1 0,1 1 4 15,-1-1-2-15,1 4-2 0,-12 2 2 16,28-6 2-16,-15 5 0 0,-3-3-1 0,-10 4 3 16,27 0-2-16,-13 0 5 0,-14 0 10 15,28 0 0-15,-10 2-1 0,0 0 0 0,-3-2 0 16,5 5 0-16,-2-1-2 16,-2 6 2-16,3-9-1 0,-3 11-4 0,0-7 10 15,-1 7 0-15,0 1-1 0,0-2 3 16,-4 6 0-16,2 1 18 0,1 6-5 15,-2-4 2-15,-4 6-4 0,4-3-4 0,-2 2-2 16,-2 0 6-16,2 3 18 0,-5 0-8 16,3 1 0-16,-1 2-5 0,-1-4-5 0,3 5 1 15,-5-2-1-15,0-6-6 0,-1 10 17 16,3-5 5-16,-5-2 8 0,2 1-5 0,-1-4 4 16,2 3-6-16,-4-3 2 0,0 1-12 15,0-7-1-15,0 6-5 0,0-1-4 16,-4-1 4-16,2 5-8 0,-1-5 9 0,0 4-6 15,-3-3-9-15,3-1 2 16,-1-1-7-16,-3 2-4 0,-1-3 1 0,-3 5 3 16,2-3 7-16,-1-3-6 0,-3 3-6 15,-2 1 1-15,3-2-4 0,-2 3 3 0,-2-7-4 16,4 3 1-16,-4-3-5 0,2 2 14 16,-2 2-8-16,2-4-5 0,-5 3-6 15,6-3 10-15,-6 0-8 0,1 0-3 0,-2 1 11 16,1 0-7-16,1 0-8 0,-6 1 9 15,3-2 4-15,1-2-9 0,-1-1 6 0,-2-1-14 16,3-1-4-16,-5 1 1 16,6-2 8-16,5-2-5 0,-7-1 5 0,5 0-2 15,4-1 1-15,-1-3-5 0,-1 0 13 16,0 1-7-16,2-3 2 0,12-2 4 0,-26 6-2 16,13-6-7-16,13 0 8 0,-19 0 1 15,19 0 2-15,-26-6-2 0,12 4 3 0,4-5-2 16,-4 1-4-16,1-5 2 0,0-2 5 15,0 0-12-15,2-2 7 0,-3-1-2 16,0-4-3-16,2 2-2 0,-5-5 10 0,5 1-6 16,-2-5 0-16,1 5-6 0,0-7 8 15,-4 1 1-15,0-2-5 0,4 6-3 0,0-8 3 16,0 4-1-16,1 0-1 0,1 4-2 16,4-4-8-16,1-1 11 0,-4 1-4 15,5 0 5-15,-2-2-6 0,1-2 5 16,3 2-4-16,-4 0 0 0,4-4 5 0,-1 3 1 15,0-5-6-15,4 0 1 0,-2-3 1 16,4 2-5-16,4-8-3 0,-3-4-4 16,7-2 11-16,-2 0-11 0,4-11 2 0,2 4 2 15,2 2 3-15,-6 7 4 0,9-3-10 16,-4 9 0-16,1 4 5 0,2-1 2 0,0 4-1 16,1 1-1-16,4-1-3 0,3 6-10 15,8-6 3-15,3 4 8 0,6 8-16 0,-1 2-4 16,2 1-6-16,-5 8 3 0,5 2-9 15,-1 7 8-15,1 0-4 0,0 8 4 16,2 0-9-16,-5 5 4 0,-1 6-3 16,-2 0-1-16,-2 2 2 0,-4 4 2 15,-2 5-3-15,-2 0-3 0,-6 6-16 0,-3 0-5 16,-2 4-5-16,-4 5-24 0,-2 0-31 16,-5 2-24-16,2 2-55 0,-6-9-209 0,-2-4-123 15,-2-2 53-15,-2-4-89 0,1-3 98 16</inkml:trace>
  <inkml:trace contextRef="#ctx0" brushRef="#br0" timeOffset="-129898.4">18190 10873 1438 0,'-12'-13'73'0,"3"-2"-44"0,3 5-14 16,-1-2-1-16,1 2 3 0,-3-3-2 15,0-2-18-15,-2 0 5 0,1-2 15 0,-10 0-2 16,4-2 14-16,1 5-13 0,-5-2 5 16,0 1 11-16,-2 1-1 0,2 1 0 15,-5 3-4-15,4-3-8 0,-3 4 1 0,4-3 1 16,-5 4-10-16,4-2 5 16,1 6-5-16,1-4-11 0,-4 3 1 0,3-3-14 15,-8 1 1-15,5 1 0 0,-1-1 9 16,-3 3-14-16,4-2 9 0,-5 1-6 0,-1-1 8 15,1 2-8-15,-4 1 11 0,4-1-4 16,-6 4 11-16,-5-4-14 0,3 2-6 0,-3 2 7 16,-2 0 0-16,1 0 12 0,2 6-11 15,-4-5 4-15,3 5-3 0,-3 0 4 16,3 3-1-16,-4 1-7 0,5 0 11 0,0 0-11 16,1 3 8-16,5-1 18 15,2 5-10-15,-2-3-10 0,10 0-2 0,-1 0 4 16,5-2 1-16,-5 1 5 0,10-2 2 15,0 1 9-15,-4-2-16 0,7-2 11 0,3 0-13 16,-4-1-4-16,-3 1-4 0,3-3 12 16,1 3 0-16,-4-3-25 0,-2 3 4 15,0 0 16-15,-2-1 8 0,1 0-17 0,-3 1 8 16,-1 3 2-16,1-3-4 0,0 1-24 16,3 0-18-16,-4 2-33 0,7-5-89 0,-5 1-169 15,-4-4-196-15,6 2 389 0,-3-1 48 16</inkml:trace>
  <inkml:trace contextRef="#ctx0" brushRef="#br0" timeOffset="-129148.08">14286 10965 818 0,'-51'0'107'0,"4"0"28"16,-2 0-9-16,1 0 2 0,-1-2-10 15,0-2-4-15,-1 4-7 0,2-1-14 0,-2 1-4 16,-1 0-10-16,-1 0-25 0,-8 0 2 16,10 1-13-16,0 3 4 0,6-2-6 0,-3 4-6 15,6-1-5-15,-5-1-1 0,2 2-3 16,0 1-3-16,-1-1-6 0,-2 2 1 15,-7 1 0-15,-4 0-5 0,0 0-3 0,-2 1-1 16,-4-1-7-16,-3 3 2 0,-1-1 0 16,0-2-4-16,-3 0 2 0,6 3-2 0,-4-3 2 15,0 0 2-15,6 2-3 0,1 2-5 16,4-5 7-16,2 0 4 0,12-1-1 16,0 1-10-16,4-1-1 0,1 0 8 15,7 0 2-15,4-2-8 0,-1-1 7 16,11 0-6-16,-4-3 0 0,9 1-3 0,-3 0 5 15,2 2-1-15,14-4 1 0,-19 2 0 16,19-2 1-16,-19 5-1 0,6 1-4 0,-1 0 4 16,0-5 3-16,-1 5 1 0,0-2-6 15,-5-2-3-15,2 3 2 0,-3-1-2 16,-1 0 4-16,-4 1-7 0,-2 1-2 0,2-6 7 16,3 2 3-16,-2 0-1 0,3-2-1 15,0 0-2-15,1 4 6 0,0-4-10 0,1 0 12 16,-5 0 4-16,6 0-11 0,-3 0 8 15,0 0-5-15,22 0 0 0,-43 1 4 16,16-1-6-16,1 6-5 0,-2-4 12 16,-2 3-9-16,0 2 3 0,-6 0 6 15,1-5-6-15,3 3 9 0,-2-3-7 0,3-2 16 16,-2 2 0-16,-3-2-8 0,3 0 2 16,-8 4-5-16,-5-8 1 0,2 8-2 0,-4-4 2 15,2 2 10-15,5-4-8 0,-3 2 13 16,7 0 6-16,-2 0-2 0,-5-4 0 15,3 8 4-15,2-8 21 0,1 2 28 0,4 2 8 16,6-2 11-16,1-2 2 0,4 3-9 16,-3-1-11-16,5 0-8 0,21 2-12 15,-34-5 1-15,19 1-3 0,15 4-9 16,-19-3-9-16,19 3-19 0,0 0-16 0,-19-5-23 16,19 5-40-16,0 0-64 0,0 0-99 15,-7-9-312-15,7 9 44 0,-2-15 18 16,-2-4 19-16,-3-4 276 0</inkml:trace>
  <inkml:trace contextRef="#ctx0" brushRef="#br0" timeOffset="-128714.99">10018 10161 1623 0,'-15'-16'46'0,"0"6"17"16,8-8 11-16,-3 8-1 0,3-7 16 0,3 5-8 15,-2-3-8-15,1-2 18 16,3 2 5-16,-4-2-10 0,6 4-8 0,-1-2-6 16,2 2-5-16,-1 13-4 0,0-21-1 15,0 12 0-15,0 9 2 0,-1-19 0 0,1 19-8 16,0-14-7-16,0 14-1 0,0-12-6 16,0 12-3-16,0 0-6 0,-2-15 0 0,2 15-3 15,0 0-8-15,2-13 1 0,-2 13-6 16,0 0-5-16,3-13-18 0,-3 13-9 15,11-8-16-15,-11 8-24 0,10-13-27 0,-3 8-33 16,-7 5-48-16,11-8-49 16,-7 2-183-16,-4 6-89 0,0 0-9 0,5-9 141 15,-5 9 102-15</inkml:trace>
  <inkml:trace contextRef="#ctx0" brushRef="#br0" timeOffset="-128131.89">9825 10082 1179 0,'0'0'-14'0,"13"8"15"16,-13-8 7-16,13 3 0 16,-13-3 21-16,0 0-29 0,17 6 0 0,-17-6 7 15,12 1 7-15,-12-1-8 0,18 7 8 16,-10-4-15-16,-8-3 16 0,18 6-4 15,-6-1-5-15,-1 3-6 0,0-2 12 0,-1-3-10 16,3 3 4-16,-13-6 3 0,17 5-12 16,-17-5 8-16,13 8-8 0,-4-6 6 0,-9-2-11 15,13 7 10-15,-13-7 4 0,15 4-15 16,-15-4-1-16,0 0 1 0,15-4-8 16,-15 4 14-16,0 0-1 0,22-1-7 0,-22 1 17 15,14-8-9-15,-14 8 15 0,11-12 20 16,-11 12 39-16,12-7 14 0,-12 7 33 15,10-7 22-15,-10 7 12 0,8-6-2 16,-8 6-15-16,0 0 1 0,0 0-3 0,10-8-6 16,-10 8-4-16,0 0-4 0,0 0 2 15,0 0 0-15,0 0 15 0,25 8-17 0,-25-8-13 16,14 16-5-16,-3-8-8 0,1 4 5 16,0-1-6-16,1-2 13 0,3 3-4 15,5 1 4-15,-1-2 2 0,4 2 8 0,2-5 3 16,1-1-5-16,5-1-14 0,-2-5-11 15,0 3-1-15,2-2 2 0,-11-2 2 0,2 0-12 16,0 0-10-16,-2 0-6 16,-1-2-6-16,-6 2-11 0,-14 0 5 0,26-4-4 15,-26 4-8-15,20 0-7 0,-20 0 5 0,0 0-12 16,17 0-12-16,-17 0-14 0,0 0-20 16,0 0-37-16,17 0-35 0,-17 0-35 15,0 0-44-15,0 0-47 0,0 0-52 16,0 0-84-16,0 0-192 0,-34 17 5 0,18-17-6 15,-2 2-144-15,4 0-182 0</inkml:trace>
  <inkml:trace contextRef="#ctx0" brushRef="#br0" timeOffset="-127331.56">10163 10145 2125 0,'0'0'-48'0,"-11"-7"23"0,11 7 18 16,0 0 18-16,0 0 12 0,-12-3 12 0,12 3 0 15,0 0 0-15,0 0 3 16,0 0-8-16,0 0 8 0,0 0 17 0,0 0 17 0,-25 14 2 15,20-6-7-15,3 1-5 0,-4 4 24 16,3 1-5-16,-3 3 5 0,1 1 10 16,-3 5 6-16,-3 5-10 0,2 0-1 15,-3 7-2-15,-3 3-3 0,0 3-4 0,0-1 2 16,-2 6 0-16,2-1-5 0,-2 8 2 16,3-12-6-16,0 6-4 0,5-4-8 15,2 0 5-15,-3 1-8 0,2-3-8 0,-1 2 1 16,6-2 8-16,-1-7-5 0,2 5-8 15,-2-7 0-15,4 8 1 0,-2-5-7 0,0 1 2 16,2-4-1-16,0 7-7 0,0-2 17 16,2-2 0-16,0 0 1 0,0-7-3 15,0 2-11-15,0-2-4 0,0 0 0 16,-2-5-11-16,2-1 0 0,1 1 4 16,1-5 0-16,-4-1-11 0,2 0 0 0,-1-6-3 15,-1 2 5-15,0-13-2 0,2 17-3 16,0-5 11-16,-2-12-15 0,4 13 5 0,-4-13-3 15,2 11 14-15,-2-11-1 0,2 12 0 16,-2-12 16-16,0 0 3 0,2 13 6 0,-2-13-2 16,7 7 5-16,-7-7 6 0,0 0-1 15,13 4-5-15,-13-4-3 0,0 0 1 16,25 0-4-16,-25 0-2 0,26 0-6 0,-3-2-1 16,-3 0-2-16,4-2-6 15,5 1-2-15,2-3 2 0,1 4-6 0,7-2-1 16,3-3 0-16,-1 0 0 0,4 3 3 15,-2-6 5-15,-2 3-1 0,-2 1 2 0,-4 2 2 16,-1 0 1-16,-8 3-9 0,-2-1-2 16,-1 2-1-16,-1-2-1 0,-4 2-1 0,2-4-1 15,-3 4 3-15,1 0-4 0,-2 0 3 16,-16 0 7-16,35 0 0 0,-20-1-7 16,4-3-3-16,-5 4 3 0,2-3-6 0,-16 3-9 15,26-1-3-15,-13 1 2 16,-13 0-3-16,21-4 2 0,-21 4-4 0,11 0-9 0,-11 0-21 15,0 0-23-15,13-9-36 0,-13 9-25 16,8-19-59-16,-8 10-50 0,0 9-58 16,-6-34-64-16,1 11-223 0,-5-1-87 15,2-8 64-15,-9-6-442 0,-3 1-683 0</inkml:trace>
  <inkml:trace contextRef="#ctx0" brushRef="#br0" timeOffset="-126879.61">10088 10213 3174 0,'-8'-6'-61'0,"-1"1"50"0,9 5 36 16,-13-13 38-16,11 5 20 0,2 8 0 0,-5-9 7 15,5 9 3-15,0 0 2 0,0 0 1 16,-7-19 1-16,7 19-10 0,0 0-9 0,0 0-7 16,0 0-12-16,0-18-2 0,0 18-4 15,7-12-2-15,-7 12-15 0,11-9 1 16,-1 3 3-16,3-2-7 0,1 1 9 0,0 1-11 16,5-1 1-16,1 0 6 0,1-3-14 15,6 1 3-15,-1 0-5 0,10-1 6 16,-3-3-7-16,-3 0-12 0,9 0 10 15,-8 0-6-15,1 3 8 0,-2-3-2 0,-2 4-6 16,-4 0-2-16,-3 2 1 0,-5 0 5 16,0 1-6-16,-2 1-4 0,-5 3 8 0,-9 2-9 15,18-8-2-15,-18 8 4 0,12-1-9 16,-12 1 1-16,0 0-18 0,0 0-19 16,11-8-13-16,-11 8-19 0,0 0-22 0,0 0-33 15,0 0-57-15,0 0-63 0,0 0-99 16,-32-11-193-16,19 7-27 0,-4 2-138 15,-2 0-191-15</inkml:trace>
  <inkml:trace contextRef="#ctx0" brushRef="#br0" timeOffset="-124965.35">10143 9956 2321 0,'0'0'-18'0,"0"0"13"0,0 0 11 15,0 0 5-15,0 0 2 0,0 0 13 0,0 0 7 16,7 17 5-16,-7-17 10 0,9 20 14 15,-5-6-1-15,1 3 7 0,-1 5 21 0,-1 3-1 16,2 3 7-16,-3 2 3 0,-1 2-11 16,1 7 4-16,0-1-11 0,-2 10 8 15,0 1-7-15,2 2-3 0,-2 3-3 16,0 0 19-16,0 3-4 0,0-1-12 16,0 0-5-16,0-2-1 0,0 3-4 0,0-1-3 15,0 0 8-15,-2-1 2 0,2-6-3 16,0-1 8-16,0 1 5 0,0-8-13 0,0-4 3 15,0 3-7-15,0-10 0 0,0 7 10 16,0-6-9-16,0-5 6 0,2-2-12 16,-2 0-1-16,2-7 2 0,0 2-4 0,-1 2-4 15,5-4-1-15,-3-3-6 0,-1 5 0 16,5-3-7-16,-5-2-5 0,3 0-10 16,-3-1 0-16,3-2 2 0,-1 0-4 0,-4-11 1 15,7 15-1-15,-2-6 3 0,-5-9 8 16,14 13-2-16,-1-5 3 0,1-4 0 15,0-2-8-15,7-4 0 0,2 2-4 0,3-4 2 16,6-1-6-16,-2 1 3 0,4-5-10 16,-4 5 2-16,-4-4-3 0,1 1-7 15,2-1 9-15,-8 4-2 0,0-1-2 0,-5 1-1 16,-1 2-2-16,0-4-2 0,-3 5 0 16,-12 1 1-16,18-6-1 0,-18 6-4 0,15-6-1 15,-15 6 2-15,11-1-1 0,-11 1 1 16,0 0-2-16,19-4 0 0,-19 4 0 15,0 0-4-15,19-4 3 0,-19 4 0 16,17-4 1-16,-17 4 1 0,0 0 0 0,16-2 0 16,-16 2 0-16,0 0-1 0,12-1-7 15,-12 1 8-15,0 0 4 0,0 0-5 16,0 0 1-16,18 0 3 0,-18 0-1 0,0 0 1 16,0 0-3-16,0 0 4 0,0 0-5 15,0 0 4-15,0 0 2 0,0 0-2 0,0 0 1 16,0 0-3-16,0 0 2 0,0 0 0 15,0 0-3-15,0 0 0 0,0 0-1 0,-60-12-2 16,38 12 5-16,-6-1 1 0,-4 1-3 16,1 0-3-16,-3 0 6 0,-4 1-5 15,-3 3 4-15,3-2-6 0,7 0 1 16,-1 2 2-16,4-1-4 0,3-3 6 0,0 4-3 16,5-2 3-16,3-2 4 0,0 2-1 15,2-2 5-15,15 0 2 0,-19 4 3 16,19-4-1-16,-18 1 0 0,18-1 6 0,0 0 0 15,-19 0-1-15,19 0 2 0,-11-7-6 16,11 7 1-16,-7-13 1 0,7 13-5 0,-10-17-1 16,8 6 0-16,-4-5-4 0,5-1 2 15,-1-7 0-15,0 2-2 0,0-3-2 16,0-10-1-16,-1-4 1 0,-4-5-1 0,4-2-4 16,-1-3-1-16,0-5 2 0,1 3 1 15,1 0-3-15,-2 1 1 0,2 5-2 16,2-4 2-16,0 8-5 0,-1 3 3 15,1-2 0-15,-2 3 1 0,-3 1 0 0,2-1-2 16,-1-5 0-16,0 5 3 0,1 4-16 16,-6-5 2-16,0-3 1 0,4 7 2 0,-2 4-2 15,1 0 2-15,1 2 3 0,-3-1 1 16,0 5-4-16,5 3 5 0,-5 1-4 0,5 5 4 16,1 0-1-16,-3-2 0 0,3 6-1 15,-1 0 5-15,3 11-1 0,-6-18-2 16,6 18 0-16,-3-18 4 0,3 18 0 0,-2-9-1 15,2 9 3-15,-2-14 0 16,2 14-3-16,0 0 0 0,-2-14 1 0,2 14-1 16,0 0 2-16,-1-15-3 0,1 15 1 15,0 0 1-15,-2-12 5 0,2 12-8 0,0 0 1 16,0 0-2-16,0-14 6 0,0 14-3 16,0 0-1-16,0 0 1 0,7-14-3 0,-7 14 3 15,16-9 2-15,-7 1-4 0,7 1 2 16,1 0 2-16,1-5-1 0,7 3 0 15,0-1 2-15,1-1 0 0,6 0-3 0,-4 6 2 16,-2-3-3-16,10-4 4 16,-3 5 0-16,1-1-2 0,0 1-1 0,-4 0 1 15,-6-3 1-15,5 4 0 0,-11 1-2 16,3-1 2-16,0 2 2 0,-7-1-2 0,2 0-2 16,-4-2 6-16,-1 6-1 0,-11 1 0 15,19-6-1-15,-19 6 0 0,16-3-2 0,-16 3-2 16,13-6 3-16,-13 6 1 0,9-6-2 15,-9 6-1-15,0 0 5 0,12-6-3 0,-12 6-3 16,0 0 1-16,0 0 1 0,0 0 1 16,0 0-5-16,0 0-2 0,0 0-1 15,0 0 3-15,0 0-4 0,0 0 0 0,-51 12 0 16,30-10-5-16,-1 3-1 0,-5 1 4 16,-1-3-1-16,-4 4-2 0,-1 0 1 15,-1 0-1-15,4 4 2 0,-5-5 2 16,5 9 0-16,3-11 2 0,3 7-1 0,1-2 0 15,0-3 0-15,9 0 1 0,-4-2 2 16,7 0-2-16,2 1 4 0,9-5-4 0,-19 5 0 16,19-5-4-16,-13 6 3 0,13-6-1 15,-11 6 3-15,11-6 5 0,0 0-4 0,-11 5-3 16,11-5-2-16,0 0 4 0,-9 8-1 16,9-8 3-16,-7 6 1 0,7-6 3 15,0 0 0-15,-5 18 6 0,5-18 1 0,0 17-1 16,0 0 4-16,0 0 3 15,0 4 2-15,0 1-3 0,3 6 5 0,-3 1-1 16,0 0-1-16,0 7-1 0,2-1 5 16,-2 5-3-16,0-3-1 0,0 5 3 0,0 4-3 15,-2 7 4-15,2-4-2 0,-3 5-6 16,3-3 2-16,-2 3 1 0,0-3-4 0,2-1-1 16,-2 1 0-16,2-2 1 0,-3-4-1 15,3-4 0-15,0-3-2 0,0 1-2 16,0-4 3-16,1-5-1 0,-1 1-2 0,0-4 3 15,2 1-4-15,-2 1-2 0,2-6 0 16,-2-3 1-16,2 1 0 0,-2-4-1 0,0 1 0 16,2-3 0-16,-2-2-2 0,3-3 1 15,-3-10 1-15,0 20-2 0,2-10 2 16,-2-10 1-16,3 18-1 0,-1-8-3 16,-2-10 7-16,9 17-2 0,-2-8-2 0,-1 0 2 15,7 3-2-15,0-3-2 0,6 2 6 16,-4-3-3-16,7 1 1 0,-4-1-1 0,7-1 0 15,0 1 1-15,1-3 5 0,0 1 1 16,3-4 0-16,3-2 4 0,-1 4 2 16,1-8-1-16,2 4-1 0,3-2-2 0,5-4-3 15,-3 1-1-15,0 1-3 0,-1-2 4 16,3 1-3-16,-1-3 1 0,-3 3 1 16,0-5-5-16,3 3 2 0,-3-1 1 15,-5-3-1-15,6-1-8 0,-8 2-7 0,1 0-11 0,-4-1-16 16,-1-4-27-16,2 0-34 15,1-2-45-15,-6-4-73 0,2-3-64 0,1-6-72 16,4-11-274-16,-1-4-13 0,1-8 59 16,-2-10-431-16,-5-13-636 0</inkml:trace>
  <inkml:trace contextRef="#ctx0" brushRef="#br0" timeOffset="-110699.14">19678 6714 3443 0,'4'31'70'0,"-2"-3"-8"15,1 0 27-15,4 6 30 0,-2-1 20 16,2 16 19-16,-1 7 35 0,5 8-12 16,-1 3 61-16,1 1 9 0,-2-2 11 0,-5-8-28 15,2 11-33-15,-3 1-18 0,-1-12-24 16,2 1-16-16,-2 0-15 0,0 0-7 0,-2 2-23 16,0-5 1-16,1-5-22 0,1-1-7 15,2-1-5-15,-4-10-24 0,3 8-14 16,2-6-30-16,-1-5-38 0,-1-2-47 0,3-4-40 15,-1-1-37-15,5 2-29 0,1-3-27 16,0-6-52-16,1 3-57 0,1-3-36 16,6-5-20-16,-5-2-26 0,4-2-45 0,-6-3-30 15,6 1-439-15,0 0-423 0</inkml:trace>
  <inkml:trace contextRef="#ctx0" brushRef="#br0" timeOffset="-110547.66">20127 8586 3062 0,'3'20'-34'15,"-3"2"19"-15,-1 2 14 0,-4-2 17 16,-1 2 6-16,-1 2 6 0,4 6-5 15,-5-1 2-15,2-2-1 0,-1 1-5 0,5-3 2 16,-2 0-3-16,-1 4-1 0,3-3-27 16,0-2-4-16,2 0-13 0,0 1-22 0,-2-1-39 15,2-4-39-15,0-1-46 0,0 0-44 16,-1 3-113-16,-1 2-136 0,0 4-9 0,2 4 131 16,-7 1 101-16</inkml:trace>
  <inkml:trace contextRef="#ctx0" brushRef="#br0" timeOffset="-109982.64">13384 11665 1624 0,'-81'-17'182'16,"7"-6"-62"-16,12 5-89 0,-5-3-27 0,5 2 9 15,2 0-3-15,9-7 17 0,3 4-15 0,15-1-24 16,-1-2-32-16,6 3-11 16,-2-1 12-16,5 1 60 0,-1 2 43 0,9 0-1 15,-2 4 5-15,6 3 42 0,4 0 23 16,-2 3 15-16,0-1 1 0,3 5-12 15,-2-5-14-15,3 0-9 0,-6 2-16 0,1 1-4 16,2 0-13-16,-10 3-17 0,2-1-9 16,-3 10-8-16,-3 5-6 0,-12 8 2 0,-3 13-6 15,0 13-5-15,-5 8 3 0,3 7-4 16,-11 21-3-16,5 11 3 0,4 4 9 16,4 5-5-16,1 2 1 0,6 0-5 15,2-2-9-15,4 1 4 0,9-19-7 0,2-3-17 16,0-3-31-16,6-2-37 0,3-1-57 15,1-6-61-15,3-8-85 0,-8-6-158 16,4-7-76-16,-3 0-89 0,-1 0 55 0</inkml:trace>
  <inkml:trace contextRef="#ctx0" brushRef="#br0" timeOffset="-109598.49">10866 10972 2109 0,'-9'-27'23'16,"-1"-2"0"-16,4 6-11 0,-5 3 5 15,3-1-1-15,-3 4 1 0,2 5-3 0,2 2-2 16,-1 7 3-16,8 3-4 0,0 0 49 15,-30 28 0-15,15-6 3 0,0 10-11 16,2 11-1-16,-3 12-3 0,5 8 3 0,-1 7-2 16,2 7 0-16,2 1-6 0,-1 5-2 15,6 8-1-15,-4 2 5 0,4 4-14 16,3-1 7-16,1 7-11 0,-1-6-7 16,2 0 8-16,5-1-10 0,-5-6-1 0,-1-5 1 15,1-7-5-15,2-3 0 0,-2-18-10 16,-2-7-23-16,0-9-15 0,0-5-32 0,0-8-20 15,0-11-57-15,0-5-83 0,-6-11-165 16,6-1-86-16,0 0 12 0,-19-49 264 16</inkml:trace>
  <inkml:trace contextRef="#ctx0" brushRef="#br0" timeOffset="-109382.97">10131 10583 2285 0,'0'-25'176'0,"3"12"38"16,5 9 22-16,-8 4 48 0,0 0-8 15,38 51 19-15,-16 7 24 0,9 36 1 0,8 22 3 16,3 17-6-16,15 55-13 0,-1 16-24 16,0 14-36-16,-3 8-15 0,-2 9-15 15,-5-6-16-15,-9 3-21 0,0-2-12 0,-25-53-18 16,9-9-15-16,-10-12-26 0,0-12-12 16,-3-12-37-16,0-37-48 0,-5-10-48 0,3-27-81 15,-6-21-97-15,-6-16-111 0,3-17-104 16,-5-8-178-16,8 4-90 0,-28-77 53 15,-2-15-505-15,-7-26-975 0</inkml:trace>
  <inkml:trace contextRef="#ctx0" brushRef="#br0" timeOffset="-109148.52">10235 10395 4499 0,'7'-17'57'0,"0"6"0"0,-3 15 9 15,-4-4 17-15,14 37 33 0,-6 12 23 0,9 29 17 16,4 37 7-16,0 14 1 0,2 21-14 16,4 15-14-16,4 55 1 0,-10-33-5 15,-4 5-13-15,-2-13-17 0,2 0-12 16,-2-9-15-16,-4-18-41 0,1-11-51 0,-5-25-84 16,0-26-95-16,-1-17-104 0,-3-24-118 15,0-19-266-15,-6-17 51 0,0-19 79 16,3 6-431-16,-24-63-573 0</inkml:trace>
  <inkml:trace contextRef="#ctx0" brushRef="#br0" timeOffset="-108931.45">10549 9570 4452 0,'6'7'190'16,"-6"16"-17"-16,-4 12-12 0,2 26-18 15,2 29-12-15,-3 45-10 0,0 26-1 16,-3 26-19-16,1 14-16 0,-1 50-9 0,3-48-6 16,-1 3-13-16,4-11-41 0,7-4-70 15,4-13-99-15,8-18-214 0,0-14-297 0,3-19 41 16,7-25 65-16,-7-29-407 0,5-23-518 16</inkml:trace>
  <inkml:trace contextRef="#ctx0" brushRef="#br0" timeOffset="-108516.92">19908 12893 4109 0,'3'-28'125'0,"-1"5"-10"0,2 4-25 15,-1 8-3-15,1-2-11 0,5 1-4 16,-5 3-2-16,6 2-13 0,0 3-4 0,-10 4-5 16,29-2-13-16,-17 4-1 0,9 2-7 15,4 3 3-15,1 2-1 0,4 4-6 0,-1 1 0 16,-6-3-30-16,2 2-26 16,-3 0-31-16,1 1-39 0,-5-5-66 0,3 2-77 0,-3-3-129 15,0 1-175-15,1-4 21 16,-3 2-310-16,3-6-320 0</inkml:trace>
  <inkml:trace contextRef="#ctx0" brushRef="#br0" timeOffset="-108347.67">20869 12742 2554 0,'13'17'-89'0,"-2"4"9"0,1-1 11 0,0 3 0 15,7 3 23-15,1 3-27 16,7-1-23-16,-1-4-57 0,1 2-134 0,3-3-168 16,0-1 136-16,1-1 86 0</inkml:trace>
  <inkml:trace contextRef="#ctx0" brushRef="#br0" timeOffset="-107849">23225 13144 1816 0,'0'0'240'0,"0"0"-11"16,0 0 1-16,0 0 8 0,0 0 2 15,0 0-18-15,0 0-41 0,0 0-1 0,0 0-12 16,0 0-6-16,0 0-26 0,0 0-2 16,0 0-5-16,0 0 10 0,0 0 25 15,0 0-5-15,0 0-9 0,0 0-2 16,-9 34-3-16,9-18 7 0,-3 5 5 15,-1 7-20-15,-4 13-6 0,-1 2-6 0,-4-5-8 16,-1 5 4-16,2-2-11 0,-2 4 13 16,0 2-5-16,-2-2-10 0,3-2-8 0,1 6-17 15,-6 4-8-15,7-10-8 0,-2 2-7 16,2-8 1-16,2-1-13 0,0-8-4 0,4-6-3 16,-2 1-9-16,3-8-5 0,1 0 2 15,-2-2-20-15,1-1-36 0,4-12-49 16,0 0-59-16,0 0-65 0,0 0-55 15,0 0-47-15,0 0-34 0,-11-36-42 0,11 17-121 16,-1-2-153-16,-1-1 60 0,-4 0-453 16,5-1-714-16</inkml:trace>
  <inkml:trace contextRef="#ctx0" brushRef="#br0" timeOffset="-107616.48">22870 13485 3633 0,'-19'21'39'0,"11"-3"22"16,-2 10 42-16,-2 12 17 0,-3 3 54 15,3 15 24-15,-2 0 27 0,-2 4 14 0,5 2 19 16,6-10-15-16,-2-1 2 0,2-3-43 16,1-5 8-16,4-5-9 0,0-10 14 15,0-6-12-15,2-3-10 0,0-2-9 16,8-10-16-16,-3-4-20 0,-7-5-17 0,30-5-11 16,-7-16-63-16,11-1-31 0,-1-14-12 15,3-1-18-15,-2-8-19 0,-3 0-57 0,1 1-171 16,-2-4-86-16,-5 3-98 0,-5 4-166 15,-7 3-90-15,-2 10 22 0,-7-2-542 16,-4 8-1068-16</inkml:trace>
  <inkml:trace contextRef="#ctx0" brushRef="#br0" timeOffset="-107166.03">20180 15000 4591 0,'-18'2'64'0,"5"2"35"0,-4 0 38 0,5 5 18 16,0-5 41-16,-2 5 5 0,-4 4-12 15,2 4 1-15,0 0-6 0,-3 3 15 0,2 11 16 16,-2-2 5-16,3 7-3 0,-3 3 11 16,-6 10 9-16,4 0-5 0,3 5-156 0,-1 1-4 15,1-1-2-15,4-7-7 0,3-2-4 16,-1 2-6-16,5-8-4 0,2 6-4 0,3-9-3 15,4-1-8-15,0 1-1 0,3-6-3 16,3 0-19-16,7-2-11 0,-4-4 0 16,6 1 0-16,4-6 0 0,-7-1 0 15,11-4 0-15,-4-5-32 0,4-1-43 0,-4-8-28 16,11 1-32-16,4-6-24 0,4-1-124 16,-7-7-422-16,5 0-39 0,-3-2 46 15,2 0-764-15,-1-4-1304 0</inkml:trace>
  <inkml:trace contextRef="#ctx0" brushRef="#br0" timeOffset="-106816.56">20926 15300 5096 0,'0'-13'57'0,"0"13"16"15,0 0 2-15,0 0 1 16,0 0-6-16,0 0 13 0,0 0 11 0,0 0 9 15,0 0 12-15,0 0 5 0,0 0 9 16,-9 58-2-16,7-31 16 0,-1 10 5 16,-1 8 8-16,1 0 1 0,-5 4 16 0,-2-3 15 15,-1 3 5-15,1 0-13 0,1-4-118 16,0 2 2-16,0-4 0 0,1-4-3 0,2-5-3 16,3-4-3-16,-3-4-2 15,3-3-3-15,-1-1-6 0,0-5 5 0,0-4-2 0,-3 0-19 16,-1-2-28-16,-1-5 0 0,-4-4 0 15,13-2 0-15,-38-8 0 0,6-4 0 16,1-9 0-16,1-2 0 0,-8-12-75 16,3-2-47-16,7-11-28 0,-1-2-24 0,7-3-193 15,2-1-373-15,10 9 19 0,4-2 18 16,3 9-719-16,6 1-1266 0</inkml:trace>
  <inkml:trace contextRef="#ctx0" brushRef="#br0" timeOffset="-106698.14">20597 15266 4508 0,'25'-11'-4'16,"-5"-2"40"-16,4 1 70 0,3 5 15 0,4 4 15 15,1-4 8-15,6 6-13 0,1-3-18 16,6 4-6-16,-4 0-14 0,6 0-31 0,0 0-79 16,4 4-138-16,7-10-210 15,-13 0-279-15,-4 6 54 0,-7 0 67 0,-2 0-393 16,-2 3-398-16</inkml:trace>
  <inkml:trace contextRef="#ctx0" brushRef="#br0" timeOffset="-106498.95">21594 15600 4206 0,'-9'28'296'0,"-2"0"21"0,1-3 2 16,-1 3 17-16,-4 7-32 0,0 1-7 0,3 0-17 15,0 3-17-15,-5-2-23 0,2 1-22 16,-4 4-25-16,2-1-20 0,-4-4-50 16,1-1-81-16,1-1-10 0,-2-5-26 15,3-2-30-15,1-7-35 0,2-8-220 16,3-6-171-16,2-7-207 0,10 0-43 0,0 0 8 15,-4-41-609-15,18 6-1153 0</inkml:trace>
  <inkml:trace contextRef="#ctx0" brushRef="#br0" timeOffset="-106265.64">21840 15401 4347 0,'0'0'57'0,"0"0"94"15,23 25 68-15,-16-8 42 0,-4 3 24 0,6 10 18 16,-4 1-6-16,2 10 7 0,-5 4 8 15,-2 3 1-15,0 1-3 0,0 5-11 16,-2-3-151-16,-1 2-71 0,-6-3-5 16,0 3-8-16,-1-7-6 0,-4 3-4 0,-6 1-7 15,3-8-3-15,-3-6-9 0,-1-7-7 16,-6-4-20-16,1-5-27 0,6-8-28 0,-5-12-36 16,3-5-38-16,-1-13-35 0,-4-9-191 15,7-9-444-15,5-7 59 0,11-10 32 16,3 6-707-16,4-9-1254 0</inkml:trace>
  <inkml:trace contextRef="#ctx0" brushRef="#br0" timeOffset="-106131.58">21827 15422 4523 0,'30'-23'-13'0,"-2"5"5"15,4 2 22-15,7 7 29 0,2-2 70 0,7 3-16 16,3 1-8-16,-1 5-12 0,1 1-13 16,9 2-3-16,-12 3-34 0,6 5-73 0,-11-5-124 15,1 0-194-15,-9 2-238 0,-3-3 52 16,-5 4 6-16,-9 1-222 0,1 4-250 15</inkml:trace>
  <inkml:trace contextRef="#ctx0" brushRef="#br0" timeOffset="-105899.35">22718 15795 3536 0,'-7'18'196'0,"0"-2"38"0,4 3 16 15,-1-5 12-15,0 2 20 0,1-2-13 16,3 7-5-16,-2-4-18 0,0 4-42 0,0 0-18 15,-1 1-24-15,0 2-8 0,-3-3-22 16,3 3-10-16,-1-1-12 0,0-3-17 0,1-1-13 16,-3-2-28-16,4-4-49 0,-6 2-58 15,5-6-76-15,-1 4-73 0,4-13-89 0,-7 8-121 16,7-8-225-16,0 0-26 0,0 0 62 16,-10-28-442-16,10 11-714 0</inkml:trace>
  <inkml:trace contextRef="#ctx0" brushRef="#br0" timeOffset="-105483.3">23397 15413 4216 0,'0'0'131'0,"0"0"26"0,0 0 14 15,0 0 26-15,0 0 4 0,0 0-20 16,1-12-15-16,-1 12-15 0,39 2-22 16,-10 2-12-16,3-2-10 0,7 7-10 15,-2 3-7-15,-2 2-8 0,-5 0-11 0,0 6-9 16,-7 2 2-16,-2 5-2 0,-8-5 2 16,-7-1 10-16,0 3 2 0,-6 5-1 0,-6 3 1 15,-4-1-7-15,1 5-2 0,-5 0 5 16,-6-3-7-16,0 1 22 0,-3-2 14 0,-1-2 3 15,1-2 29-15,1 0-64 0,0-3-23 16,-5-1 3-16,7-7 4 0,0 1-3 16,6-2 0-16,0-4-4 0,3 0-3 0,6-1-1 15,-4 0 2-15,9-11 1 0,-5 19 1 16,8-6-3-16,2-4-7 0,6 3-22 0,0-3-14 16,5-2 0-16,5 1 0 0,7-4 0 15,-5-4 0-15,13-4-11 0,0-5-76 16,0 0-44-16,-1-12-38 0,4-7-36 15,3-6-549-15,-6-5 11 0,1-6 63 0,-3-8-834 16,-1-3-1354-16</inkml:trace>
  <inkml:trace contextRef="#ctx0" brushRef="#br0" timeOffset="-105249.58">24304 15212 4827 0,'28'15'-8'0,"-14"-4"67"0,4 6 45 16,4 7 44-16,1 7 32 0,1 4 25 15,2 10 3-15,1 2 16 0,-3 5 36 16,4 1 23-16,-6-1-9 0,-3 3-16 16,-5 3-27-16,-9-10 1 0,-1 0-116 0,-6 0-49 15,-1 1-2-15,-9-4-6 0,-3 2-6 16,-4 0-4-16,-1-6-4 0,3-1-5 0,-6-11-6 16,3 0-9-16,-1-9-16 0,6-3-20 15,4-2-30-15,0-8-29 0,1 1-33 0,-1-4-30 16,11-4-91-16,-15-4-437 0,15 4-94 15,-19-18 77-15,8 4-823 0,3-7-1340 16</inkml:trace>
  <inkml:trace contextRef="#ctx0" brushRef="#br0" timeOffset="-104949.56">25641 15418 5713 0,'2'-17'146'0,"-4"10"15"0,2 7 3 16,-12-9-4-16,12 9 8 0,-20 1 22 16,20-1 18-16,-38 27 27 0,10-3 33 0,-2 15-86 15,1 9-92-15,2 7 0 0,1 9-2 16,3 6-2-16,4 6-5 0,3 1-6 0,-2 2-8 16,6 3-48-16,4-6-19 0,5-1 0 15,3 1 0-15,3-17 0 0,6 0 0 16,2-10 0-16,5-9 0 0,2-7 0 15,5-8 0-15,0-10 0 0,1-8 0 0,0-7 0 16,4-7-98-16,6-12-85 0,9-18-38 16,-5-5-338-16,1-10-218 0,-3-12 80 0,3-19-889 15,-2-3-1455-15</inkml:trace>
  <inkml:trace contextRef="#ctx0" brushRef="#br0" timeOffset="-100999.04">20168 14683 4391 0,'9'-18'168'0,"-4"2"49"16,-1 3 11-16,-1 6 6 0,-3 7-6 15,0 0-30-15,7-17 4 0,-7 17-3 16,0 0 0-16,0-9-11 0,0 9-15 0,0 0-12 16,0 0-14-16,0 0-6 0,0 0 1 15,0 0-15-15,0 0-13 0,-12 35-17 0,8-18-68 16,-3-2-1-16,0 2-3 16,-5 3-6-16,3 3-8 0,-6-2-10 0,3 1-12 15,0-1-15-15,0-2-17 0,-3-2-66 16,5-3-152-16,-1 0-72 0,1-1-83 0,-1-6-150 15,-3 1-140-15,9-3 39 0,5-5-547 16,0 0-1072-16</inkml:trace>
  <inkml:trace contextRef="#ctx0" brushRef="#br0" timeOffset="-100733.42">19927 15090 4232 0,'0'0'-6'0,"0"0"17"0,-10 2 21 16,10-2 19-16,0 0 14 0,0 0 10 15,0 0 3-15,0 0 2 0,0 0 0 0,-20 9 8 16,20-9 0-16,0 0-14 0,-1 17-5 16,1-17-2-16,0 0-6 0,-4 24-9 0,4-24-4 15,-2 21-12-15,2-21-4 0,0 26 1 16,2-15-34-16,2 9-75 0,3-4-87 15,7 3-86-15,2-4-114 0,7-2-212 0,7 2 41 16,7-3 0-16,14-2-244 0,-5-2-266 16</inkml:trace>
  <inkml:trace contextRef="#ctx0" brushRef="#br0" timeOffset="-100466.45">23895 15221 3536 0,'0'0'106'15,"16"-9"-11"-15,-4 3-12 0,3 0-5 16,-5 1-7-16,3 1-9 0,-13 4-7 0,21-5 1 15,-12 3-6-15,-9 2-19 0,24 0-24 16,-7 2-61-16,4 3-82 0,5-1-94 0,-2 0-174 16,2 0-144-16,4-1 40 0,3-3-129 15,-1 0-47-15</inkml:trace>
  <inkml:trace contextRef="#ctx0" brushRef="#br0" timeOffset="-99866.53">26295 15293 2260 0,'15'-2'81'0,"-15"2"30"0,0 0 23 0,0 0 6 15,13-4 7-15,-13 4 4 0,0 0-10 16,0 0-22-16,0 0-20 0,0 0-13 15,0 0-12-15,11-4-8 0,-11 4-13 0,0 0-2 16,0 0-13-16,0 0-1 0,0 0-5 16,0 0-4-16,0 0-25 0,0 0-6 0,16 10-3 15,-16-10 3-15,0 0-3 0,0 0 2 16,5 7-1-16,-5-7 3 0,0 0 0 16,0 0 2-16,0 0-8 0,0 0-1 0,6 10-13 15,-6-10-16-15,0 0-23 0,0 0-42 16,0 0-30-16,0 0-58 0,0 0-91 15,0 0-108-15,0 0-88 0,0 0-103 0,0 0 86 16</inkml:trace>
  <inkml:trace contextRef="#ctx0" brushRef="#br0" timeOffset="-99333.73">26361 15310 2088 0,'0'0'93'0,"0"0"30"16,0 0 25-16,0 0 21 0,0 0 21 0,0 0 6 15,0 0 16-15,0 0-30 0,0 0 1 16,0 0-9-16,0 0 1 0,0 0-9 0,0 0 5 16,0 0 5-16,-34 10 1 0,34-10 3 15,0 0-4-15,0 0-4 0,0 0-9 16,-17 10-9-16,17-10-18 0,-20 15-25 16,6-4-11-16,0-2-7 0,-6 7-10 15,1 2-5-15,-1 5-4 0,-2 3 4 0,-5 2-5 16,3 2 2-16,-6 8-3 0,-2 3-8 15,0 2-2-15,5 2-7 0,-10 4-1 0,7-4-9 16,5 8 2-16,-3-7-4 0,1 15-13 16,3-3 2-16,1-4-8 0,5 0-4 15,-2 2-3-15,10-11 0 0,-2-2 1 0,6 1-1 16,3-8-5-16,1 1-2 0,2-7-1 16,3 2 1-16,3 0-3 0,6-8-3 15,-3 2-13-15,7-1 1 0,2-7-1 16,2-5 3-16,-1-3-1 0,-4-2 6 0,1-7-4 15,-4-2 3-15,-12 1 1 0,27-10 7 16,-16-1 2-16,0-3 3 0,-1 0 6 0,-1-3 6 16,-2-2-2-16,-2-3 20 0,1 1 5 15,-3-2 2-15,-3 1-8 0,-7-1 2 16,0-3-7-16,-2 2 17 0,-5-1-8 0,0 3-11 16,-6 1 2-16,1 6 1 0,-1 0-12 15,-1 0-18-15,5 4 1 0,-1 3-2 0,0 1-4 16,4 3-3-16,-2-1-7 15,2 1-33-15,13 4-60 0,-20-2-50 0,20 2-66 16,-16 2-77-16,16-2-86 0,0 0-84 16,-7 5-220-16,7-5 17 0,0 0 76 15,23 19-481-15,-5-10-785 0</inkml:trace>
  <inkml:trace contextRef="#ctx0" brushRef="#br0" timeOffset="-99130.68">26380 16507 3861 0,'14'8'55'0,"-6"-3"21"0,-8-5 31 15,11 14 26-15,-11-14 18 0,0 0 52 16,0 0 26-16,2 17-3 0,-2-17-22 0,0 0-19 16,-19 28-26-16,6-17-30 0,0 0-14 0,-4 2-11 15,0 3-12-15,1-2-12 16,-7 3-44-16,7-7-46 0,2 3-58 0,0 0-57 16,3-4-62-16,2 1-67 0,-1-6-80 15,10-4-71-15,0 0-174 0,0 0 7 16,0 0 45-16,0 0-331 0,0 0-339 0</inkml:trace>
  <inkml:trace contextRef="#ctx0" brushRef="#br0" timeOffset="-98716.54">26803 16200 3434 0,'33'-21'66'0,"-3"8"13"0,-1-2 20 0,-8 2 8 15,0 4 8-15,-5 5-18 0,-1 0-4 16,-15 4-13-16,0 0 7 0,34 13 1 15,-27 2 8-15,1 2 6 0,-5 9-9 0,-3 1-4 16,-2-1-14-16,-1 8-6 0,-6 4 0 16,0 0-7-16,-3-2-8 0,1-7-5 15,2-1-7-15,-3-6-4 0,3-1 0 0,2-6 9 16,-2-1 8-16,6 0 22 0,3-14 4 16,0 0-13-16,0 0-9 0,0 0-9 0,0 0-7 15,28-64 0-15,-5 28-10 0,9-7 1 16,7-4-3-16,3 0-2 0,2-1-2 15,9 5 14-15,20-1-1 0,2 7-1 0,-9 7 10 16,-3 11 3-16,1 4 5 16,-9 2 5-16,-9 4 7 0,-7 7 7 0,-2 2 9 15,-6 11 20-15,-3 4 21 0,-6 11-4 16,-4 6 5-16,-9 2 6 0,-7 3-12 0,-2 1-7 16,-9 11-5-16,-5-2-12 0,-6 7-50 15,-5 0-21-15,-5-1-6 0,2-3-7 16,-2-1-8-16,2-2-23 0,0-8-25 0,3-5-156 15,5-6-166-15,5-7-108 0,4-4-158 16,5-6-64-16,6-3 31 0,0-8-556 0,18 7-1076 16</inkml:trace>
  <inkml:trace contextRef="#ctx0" brushRef="#br0" timeOffset="-98433.06">28406 16327 4237 0,'-11'-13'-32'0,"11"13"21"0,0 0 27 16,-28-1 41-16,28 1 35 0,-39 14 9 16,12-4 11-16,1 7-6 0,-2-4 10 15,-1 9 0-15,1-3-3 0,5 3 2 0,-4 5 5 16,3-5-7-16,-1 1-4 0,7-5-9 16,1-2-4-16,1-3-4 0,5 0-14 15,2-3-5-15,-3-3-2 0,12-7-4 16,-12 15-1-16,12-15-8 0,-11 7-4 15,11-7-5-15,0 0-9 0,0 0-2 0,0 0-12 16,0 0-2-16,0 0-29 0,0 0-39 16,0 0-50-16,0 0-47 0,0 0-39 0,0 0-42 15,0 0-64-15,35-20-121 0,-20 18-215 16,-15 2 22-16,24-6 73 0,-13 5-394 16,3-6-413-16</inkml:trace>
  <inkml:trace contextRef="#ctx0" brushRef="#br0" timeOffset="-98116.12">28006 16643 3203 0,'0'0'41'0,"-14"-4"-1"0,14 4-2 0,0 0 23 16,0 0 29-16,-25 9 24 0,25-9 16 16,-22 13 23-16,13-9 5 0,-6 6 1 15,1 4-14-15,0-4-12 0,-5 7-4 16,4-6-21-16,0 0-10 0,0 6-7 16,5-7-17-16,-3-1 2 0,4 0-23 0,9-9-48 15,-15 15-73-15,9-11-73 0,6-4-82 16,0 0-129-16,0 0-209 0,0 0 27 15,0 0-21-15,29-30-160 0,-5 7-206 0</inkml:trace>
  <inkml:trace contextRef="#ctx0" brushRef="#br0" timeOffset="-97783.84">28772 15945 3034 0,'7'-8'112'0,"-7"8"-9"0,0 0-11 15,0 0 11-15,0 0 15 0,0 0 8 16,0 0 13-16,-37 25 1 0,20-10 3 0,-4 0 6 16,-7 6 8-16,2-3 3 0,-1 6-3 15,0-1 8-15,1 2 5 0,1-1-7 16,-1-3-10-16,7-3-7 0,2 1-24 0,0-4 1 16,8 0-7-16,-4-2-1 0,7-4-5 15,-2 3 5-15,8-12 7 0,0 23 5 0,10-9-7 16,7 3-5-16,7 6-10 15,8-5-15-15,6 1-13 0,9 3-2 0,1-4-9 16,1-1-3-16,-1-3-9 0,-7-4-10 16,1 1-7-16,-3-4-8 0,3 1-25 15,-6-6-61-15,-6-2-58 0,3-2-74 0,-1-2-82 16,-4-1-85-16,2-7-98 0,-3-1-221 16,-7-2-10-16,-5-3 74 0,-4 0-459 0,-5-4-777 15</inkml:trace>
  <inkml:trace contextRef="#ctx0" brushRef="#br0" timeOffset="-97583.89">29136 15992 4036 0,'0'0'41'15,"0"0"26"-15,0 0 48 0,-23 17 47 16,14 0 31-16,-6 1 24 0,-2 14-2 16,-6 0 5-16,-1 17 7 0,-4-4-38 0,2 7-20 15,-2-3-12-15,-2 2-18 0,1-2-10 16,1-1-20-16,0-7-1 0,2 4-17 0,6-9-15 15,2-8-39-15,7-3-66 0,0-8-88 16,5-5-91-16,6-6-125 0,0-6-133 16,0 0-215-16,0 0 37 0,57-26-488 0,-26 0-926 15</inkml:trace>
  <inkml:trace contextRef="#ctx0" brushRef="#br0" timeOffset="-97366.58">29507 15923 4116 0,'0'0'89'15,"0"0"77"-15,41 20 59 0,-26-7 38 16,0 8 47-16,4 11 53 0,-5 7 1 0,-2 4 21 16,-3 4-5-16,-7 2-12 0,-2 1 12 15,-2 5-164-15,-10 7-94 0,-8 0-4 0,-2-4-7 16,-12 2-6-16,-7-13-12 0,-3 2-76 16,-25 6-17-16,0-10 0 0,-7-3 0 15,-12-8 0-15,-4-10 0 0,-4-9 0 0,11-11 0 16,-3-2-16-16,7-10-214 15,-2 1-66-15,5-9-348 0,16-6-125 0,12-6-966 16,8 2-1737-16</inkml:trace>
  <inkml:trace contextRef="#ctx0" brushRef="#br0" timeOffset="-97231.61">28446 17145 6525 0,'-14'13'-31'0,"3"1"-75"0,4-1-72 16,-5-6-57-16,0 2-76 0,-2 3-44 15,-4-9-63-15,-5 3-195 0,-9-6 29 16,-7-2 50-16,-17-11-349 0,-6-4-365 0</inkml:trace>
  <inkml:trace contextRef="#ctx0" brushRef="#br0" timeOffset="-96899.39">21037 16037 3287 0,'-84'-34'117'0,"18"10"7"0,10 3 2 0,8 0 23 16,12 11 23-16,6-7 3 15,13 1-15-15,11 5-12 0,14 0 7 0,22-4 26 16,30 6 8-16,24 3 10 0,53 2-10 15,34 14 6-15,69 8-34 0,41 14-19 0,39 11-5 16,37 10-17-16,31 16-9 0,34 6-11 16,20 10-6-16,21 9-17 0,17 5-12 0,12 8-8 15,10 3-5-15,-1 4-1 0,-2 1-14 16,-16-6 3-16,-4-8-11 0,-24-1-56 16,-16-11-68-16,-27-1-73 0,-20-14-101 0,-33-7-86 15,-30-18-184-15,-25-8-149 0,-30-18 57 16,-32-13-466-16,-32-22-844 0</inkml:trace>
  <inkml:trace contextRef="#ctx0" brushRef="#br0" timeOffset="-68168.46">13701 10354 4347 0,'2'13'-25'0,"-2"-4"21"0,1-3 64 16,-1-6 33-16,11 4-16 0,-11-4-20 15,16-14-5-15,-2 0-4 0,5-13-4 0,8-4 7 16,1-18-12-16,8-4-14 0,3-7-12 16,2 4-10-16,4 3-29 0,1-3-35 0,2 7-37 15,-2 4-47-15,3 4-60 16,6 6-54-16,-2-5-113 0,-2 6-140 0,2 5-63 16,4 2-127-16,-3 1-194 0</inkml:trace>
  <inkml:trace contextRef="#ctx0" brushRef="#br0" timeOffset="-67917.74">15334 9300 2808 0,'35'-20'107'0,"1"-1"24"16,-1 4 14-16,7-8-5 0,3 7-2 15,0-7-21-15,-9 9-3 0,10-7-6 0,-2-1 13 16,-3 1-2-16,3 1-10 0,2-1-16 16,-3 1 4-16,0-1 8 0,-9 5-10 15,-6 2-3-15,2 0-14 0,-12 4-12 16,1 5-12-16,-8-1-6 0,1 3-12 0,-1 3 0 15,-11 2-7-15,0 0-11 0,17 9-1 16,-17-9-24-16,6 21-7 0,-6-8-22 16,0 4-17-16,-2 9-10 0,-2 4-12 0,0 4-16 15,-5 7-20-15,3 4-38 0,-3-2-33 16,6 6-51-16,1 2-42 0,-5-1-133 0,5 3-143 16,1 1 29-16,1 6-92 0,1 9 6 15</inkml:trace>
  <inkml:trace contextRef="#ctx0" brushRef="#br0" timeOffset="-67499.97">16052 10523 2425 0,'-8'25'110'0,"1"-4"35"0,-1-7 26 15,1 3 16-15,1-8 8 0,-3 4-12 0,9-13 6 16,-12 23-1-16,7-14-6 0,-4 0-14 16,9-9-5-16,-14 15-18 0,14-15-14 0,-14 12-10 15,4-7-12-15,10-5-18 0,-22 8 1 16,22-8-11-16,-21 5-5 0,21-5-11 15,-27 6 3-15,27-6 6 0,-33-4-3 0,15 2-12 16,-12-6-1-16,5 1-1 16,-12-6-5-16,-5 0 5 0,-10-4 6 0,-10-5-10 15,-2-1 0-15,-22-5-4 0,-8-6-6 16,-1 4 3-16,-11-2-1 0,-8 0 4 0,-7-1-13 16,-13-1 3-16,-10 2 10 0,-40-9 13 15,-1-2 7-15,-6-1 5 0,-3 1 32 0,1 9 11 16,-5 3 8-16,7 3 4 0,41 9 2 15,-3 6-3-15,2 5-3 0,6 3 4 16,9 1-11-16,11 8-80 0,9 1-2 0,9 3-4 16,6 9-2-16,7 5-3 0,20-5-4 15,7 4-1-15,2 1-4 0,6 4-1 0,7 2-8 16,3 0-5-16,6-3-8 0,0 1-9 16,9-3-12-16,4-1-17 0,4-3-21 15,3-6-22-15,9 0-195 0,-2-7-113 16,7-1-76-16,0-5-168 0,9 0-58 0,0 0 33 15,-17-15-522-15,11 2-1042 0</inkml:trace>
  <inkml:trace contextRef="#ctx0" brushRef="#br0" timeOffset="-67283.39">11375 10141 4425 0,'-22'-6'6'16,"22"6"83"-16,-33 17 26 0,3 3 48 16,-8 15 42-16,-3 6 33 0,0 11 30 15,-18 26-2-15,-1 14 22 0,-7 11 17 0,3 2-5 16,1 4 7-16,5-3-4 0,7 1-31 15,10-5-188-15,11-8-6 0,12-19-5 0,13-8-3 16,10-11-1-16,14 2-6 16,15-9-5-16,12-8-6 0,18-12-5 0,12-13-11 15,26-4-25-15,9-16-11 0,10-7 0 16,0-19-33-16,7-8-57 0,33-22-54 0,-39-3-58 16,41-22-7-16,-10-5-605 0,1-5 89 15,-6-11 47-15,-13 2-797 0,-3 1-1317 0</inkml:trace>
  <inkml:trace contextRef="#ctx0" brushRef="#br0" timeOffset="-48503.29">29392 16823 4035 0,'12'-25'-65'0,"-3"6"19"0,-2 5 20 15,3-2 4-15,-2 5 22 0,1 2 1 16,8 0-1-16,8-5 1 0,14 5-1 0,13-8-2 16,12 8-2-16,5 3 5 0,10 2 1 15,2 6-7-15,21 7 5 0,4 3-5 16,4 5-3-16,5 2-21 0,5-3-4 0,2 5-31 16,1 1-13-16,1 9-9 0,-4 2-19 15,-2 5-10-15,3 1-9 0,-10 2-29 16,-1-1-41-16,-8-7-52 0,1 3-236 15,-15-4-29-15,-1-6 65 0,-23-3 283 0</inkml:trace>
  <inkml:trace contextRef="#ctx0" brushRef="#br0" timeOffset="-47520.47">32133 17469 1229 0,'25'12'-74'0,"-25"-12"20"15,17 13 2-15,-17-13 18 0,11 7 30 0,-11-7 2 16,0 0 17-16,0 0 6 0,17 12-8 16,-17-12 14-16,0 0 4 0,0 0-7 15,0 0 5-15,0 0 2 0,0 0 0 0,-22 37-8 16,6-29 5-16,2 2-5 0,-9 0 20 15,-2-3-2-15,0 1 21 0,-7-2-6 0,-4-2 4 16,-3 1 16-16,-6 0-4 0,-1-5 0 16,-4 3 0-16,-8 1-11 0,-7 3-8 15,-5-1-2-15,0-5-8 0,-2 7-3 16,-6-6-1-16,4 5-5 0,0-3-7 16,1 2-3-16,2-2 2 0,-1 3 0 0,-2-1-5 15,1-5 4-15,1 3-4 0,5 0-4 16,0 0 1-16,-1-3 7 0,3 5-9 15,0-6 0-15,0 0-1 0,-1-6 2 0,1 5-1 16,-1 1-2-16,1-4 1 0,-1 2 1 16,-2 2-3-16,4-2-3 0,0-3 6 15,1 5-12-15,-5-6 15 0,7 4 0 0,-7-3-1 16,6 1 3-16,1 0-4 0,-1-2-5 16,0-1 1-16,4 0 0 0,-1 3 3 15,5-4-3-15,6 3-3 0,-11-2 1 16,3 0-1-16,-1 0-3 0,3-1 3 15,-2 1 1-15,2-5-9 0,-3 5 1 0,3-2 5 16,-4-3 1-16,4 3-5 0,-2 0 0 16,-1-1 0-16,1 1 3 0,-3 7-5 15,5-5 3-15,-3-1-8 0,0 4 1 0,8-4 6 16,1 7-4-16,0-4-2 0,-1 2 2 16,-6-4 0-16,6 3 2 0,0 0 7 15,-10-1-12-15,11-3 1 0,4 3 6 0,-13-3-2 16,1-1 1-16,-2-3-1 0,1 3-6 15,3-2-1-15,4-2-5 0,-3 4-3 16,12 1 4-16,-1-2-3 0,3 1 3 16,-4-2 5-16,5 0 0 0,-1 1-2 15,1-3 4-15,1 0-5 0,3 1 2 0,1 2-8 16,-4-4 13-16,7 0-1 0,-2 4 5 16,-1-5-3-16,-3 2 0 0,5 2-5 15,-7-1 0-15,3-1 2 0,-2 2 3 0,-4 3-1 16,2-1-9-16,-3 0 6 0,0 0 5 15,-3 1-17-15,-2 2 15 0,-8-3 0 0,2 5 7 16,5-5-5-16,2 1 1 0,0 4 4 16,4-1-2-16,0-3 3 0,6 3-6 15,6-2 5-15,4 3 2 0,4 0-5 16,-1 0 2-16,2-1-6 0,1 1 6 16,3 0-6-16,-4-5-2 0,5 7 8 0,16 2-4 15,-28-10 5-15,15 3-3 0,-5 1-4 16,18 6 2-16,-24-10 0 0,11 3-4 15,0 1 5-15,13 6 1 0,-29-16 0 0,17 12-4 16,-6-4 1-16,6 3 4 0,-3-4-11 16,1 1 7-16,14 8-10 0,-22-15 6 0,11 6-3 15,11 9-9-15,-18-9-20 0,18 9-19 16,-9-8-28-16,9 8-4 0,0 0-13 16,0 0-21-16,-18-2-44 0,18 2-95 15,0 0-265-15,0 0 29 0,-17 7 258 16,17-7 19-16</inkml:trace>
  <inkml:trace contextRef="#ctx0" brushRef="#br0" timeOffset="-47103.02">26278 17513 824 0,'-9'-19'9'15,"2"2"-18"-15,-4-4 16 16,6 1 11-16,0-3-4 0,-3-5-3 0,3 0 13 16,-3-4-3-16,4-4-12 0,0-5 9 15,1-6-5-15,-1-3-4 0,4-3 3 0,0-3 1 16,6-2 0-16,-1-13-4 0,9-5-6 15,-2 0-21-15,13-27-14 0,3 1-35 16,4-5-170-16,5 1-394 0,4-1 618 0,8-4 5 16</inkml:trace>
  <inkml:trace contextRef="#ctx0" brushRef="#br0" timeOffset="-44186.43">26492 14348 5087 0,'-45'-36'5'0,"-4"0"13"16,-1-5 6-16,-1 2 15 0,-4 3-8 16,9-4 27-16,-3 3 14 0,2-2 7 0,4 3-7 15,0 4 5-15,5 0-7 0,8 6-7 16,1 0-8-16,-1 2-4 0,5 5-7 0,4 0-9 15,7 8-2-15,2-1-16 0,1 1-44 16,4 2-49-16,-2 1-46 0,2 3-41 0,3-3-69 16,4 8-56-16,-3-18-22 15,5 6-65-15,1-3-132 0,6-6-34 0,5-1-18 16,1-4-180-16,6-2-223 0</inkml:trace>
  <inkml:trace contextRef="#ctx0" brushRef="#br0" timeOffset="-44036.18">26164 12960 2304 0,'6'-28'-70'0,"1"3"3"16,-3 3-1-16,-3 2 8 0,5 4 3 15,0-2 5-15,-2 7 0 0,3-2 7 0,0 1-8 16,-1 4-17-16,-6 8 13 0,15-3-1 16,-15 3-20-16,17 0-107 0,-17 0-172 15,17 9-168-15,-6-2 371 0,1 5 52 16</inkml:trace>
  <inkml:trace contextRef="#ctx0" brushRef="#br0" timeOffset="-43286.55">26393 13519 777 0,'-13'17'65'0,"-1"-1"0"0,1 4 25 15,3-6 14-15,-4 1-22 0,-2 1 1 16,0 2 5-16,-1-3 16 0,2-2 16 16,0 0 0-16,0-3 20 0,0-1 0 15,6-4 0-15,-6 2 21 0,15-7 8 0,-23 6-18 16,23-6-13-16,0 0-12 0,-32-10-10 16,19 0-11-16,0-5-11 0,-2-4-12 15,5 1-13-15,0-6-3 0,-4-5-12 0,8 1-4 16,-3-4-3-16,0-7-4 0,3 1 0 15,4 0-6-15,0 1-4 0,2-4-4 16,0-8-1-16,0 1 1 0,4-3-8 0,0-5 0 16,4 1-8-16,-5-1 1 0,6 1-1 15,3-4 2-15,1-3 4 0,2 4-4 16,0 1-1-16,2 1-4 0,0 6 16 16,5-1-6-16,-3 13-3 0,3-9-2 0,-1 10 0 15,4 1-7-15,-3 3 5 0,0 3-4 16,3 2-4-16,0 1 3 0,0 5 0 15,0 5-1-15,3-2 0 0,0 2 0 0,4 3-2 16,0 2 1-16,1 1-4 0,1 3 6 16,2 3-5-16,0-3-2 0,-1 4 1 0,5 3 2 15,-1 1-2-15,3 1 4 0,-2 3-5 16,6 0-4-16,0 5 5 0,7 1 0 16,-1 3-3-16,1 0 2 0,-1 4 3 15,-3 3-4-15,-4 3 0 0,2 1 0 16,-6 4 2-16,0 0-3 0,-11-1-1 0,0 1 4 15,-3 2-3-15,-3 4 3 0,-5 2 0 16,2 1-4-16,-7 4 2 0,3 10-1 0,-4-8 1 16,1 2-2-16,-3 7 4 0,-4-3 3 15,-1 4-3-15,2-1 3 0,-5 4-9 16,1 0 4-16,-4 5 5 0,0 1-6 0,-2 9 5 16,-3 0-4-16,-3-2 0 0,-2-1-2 15,-4 1 5-15,-5-3-2 0,-6-3 6 0,-7-6-3 16,-1-1-3-16,-7-9 11 0,-6 0-2 15,-7-4 2-15,-5-5 16 0,0-5-8 16,-6-3-6-16,2-7 1 0,-3-3-3 16,-1-1-4-16,1-8 5 0,-2 1-5 15,2-7-5-15,1-1-27 0,2 0-37 0,0-2-65 16,1-8-78-16,-3-2-110 0,2-1-212 16,0-3-18-16,2-2-135 0,0-1-153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44:24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9107 9778 649 0,'0'0'121'0,"-5"9"12"0,5-9 4 15,-9 12 11-15,9-12-1 0,0 0 7 16,-9 8 12-16,9-8 9 0,-9 3-6 0,9-3-1 15,0 0 5-15,0 0 2 0,-15 4-2 16,15-4-19-16,0 0-10 0,0 0-20 16,0 0-12-16,-27-6-26 0,27 6-9 0,-16-5-11 15,4 1-15-15,12 4-12 0,-16-13-23 16,7 5-28-16,-3-3-17 0,3-2-23 0,3 1-22 16,-2-2-24-16,3 0-23 0,1-4-33 15,0 2-9-15,1 2-24 0,-1-5-24 16,1 2-94-16,3-3-149 0,-2 3-12 15,-3-4 264-15</inkml:trace>
  <inkml:trace contextRef="#ctx0" brushRef="#br0" timeOffset="166.83">8922 9335 1554 0,'0'-11'10'16,"0"11"4"-16,-7-18 15 0,7 6 7 16,0-1 1-16,0-4-11 0,0-2 0 15,0 3 14-15,0-5 0 0,5-5-19 0,-5 2 12 16,0-3-12-16,2 1 5 0,-2 0-9 15,0 3-5-15,1-3-14 0,-1 2-48 0,0-2-100 16,-1-1-229-16,-6 3-106 16,2-12-79-16,-4 2 456 0,-6 3 37 0</inkml:trace>
  <inkml:trace contextRef="#ctx0" brushRef="#br0" timeOffset="416.74">8055 8854 669 0,'0'0'41'0,"0"0"-1"16,0 0 5-16,0 0-25 0,0 0 7 0,0 0 12 15,0 0-12-15,13-26 6 0,-13 26-24 16,4-17-11-16,-2 7-3 0,1 1-10 16,5-4-24-16,2 0-57 0,-5-6-163 0,2 2 75 15,2-2 64-15</inkml:trace>
  <inkml:trace contextRef="#ctx0" brushRef="#br0" timeOffset="600.16">8326 8357 642 0,'0'-12'139'15,"2"3"5"-15,-2 9-13 0,-2-18-32 16,2 18 1-16,0-18 2 0,0 18 2 0,-1-18-10 16,1 9-9-16,0 9-12 0,0-23-11 15,0 11-4-15,0 12-12 0,0-22-5 0,1 9-14 16,1-2-6-16,0-2-25 0,3 2-29 16,-2-2-57-16,5-1-119 0,-1-3-229 15,-3 1-44-15,2-1 256 0,-1 0 59 0</inkml:trace>
  <inkml:trace contextRef="#ctx0" brushRef="#br0" timeOffset="799.61">8711 7682 903 0,'9'-15'47'0,"-1"2"3"0,4 4 15 0,-2-5-20 15,0 1-10-15,3-2 9 0,-2 0-4 16,5 0-7-16,-2-2 3 0,2-4-9 0,-2 7-4 15,5-3-3-15,-1 0-4 0,2 2-2 16,1 0-21-16,0 2-12 0,2 0-18 16,5-2-66-16,-1-6-149 0,3 0-299 0,0-3 403 15,0 3 51-15</inkml:trace>
  <inkml:trace contextRef="#ctx0" brushRef="#br0" timeOffset="1099.69">11106 7159 570 0,'0'0'18'16,"18"-2"2"-16,-18 2-7 0,17-6-20 16,-6 0-124-16,-3 1-319 0,2-4 437 0,2-4 5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50:17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13674 8254 2296 0,'18'-2'-332'0,"-4"-5"-137"0,4 0 68 16,7-2 336-16</inkml:trace>
  <inkml:trace contextRef="#ctx0" brushRef="#br0" timeOffset="237.9">14694 8027 2511 0,'0'0'217'0,"0"0"0"16,9 8-3-16,-9-8-30 0,0 0-5 15,0 0-9-15,0 0 6 0,2 14-9 16,-2-14-10-16,0 0-8 0,5 13-19 0,-5-13-9 15,2 12-12-15,-2-12-12 0,5 13-26 16,-1-6-45-16,3 3-52 0,0 1-71 16,1-4-80-16,5-1-111 0,-1 0-139 0,1-5-95 15,1 2-29-15,4-3-213 0,2 1-250 16</inkml:trace>
  <inkml:trace contextRef="#ctx0" brushRef="#br0" timeOffset="433.36">15115 9000 3079 0,'-12'17'127'0,"3"0"-15"16,0-6-9-16,1 4 1 0,-2-4-7 16,1 1-14-16,0-2-12 0,1 2-18 15,-1-3-24-15,2 1-57 0,-5-3-87 0,4 0-114 16,8-7-216-16,-9 8-85 0,9-8 56 15,0 0-92-15,0 0 124 0</inkml:trace>
  <inkml:trace contextRef="#ctx0" brushRef="#br0" timeOffset="600.54">15458 10489 3099 0,'-2'62'193'0,"-4"0"-30"16,-2 7-8-16,1 2-19 0,-4 4-33 15,-3-2-30-15,2-3-57 0,1 3-55 16,-1-7-38-16,-3 1-73 0,3-7-109 16,5-7-245-16,2-5-13 0,-1-1 55 0,3 2-80 15,1-4 183-15</inkml:trace>
  <inkml:trace contextRef="#ctx0" brushRef="#br0" timeOffset="716.29">15387 12623 1849 0,'-2'42'-26'16,"-6"-2"-41"-16,2-8-79 0,-3 9-176 0,-3 2-137 16,5-3 223-16,-2 1 34 15</inkml:trace>
  <inkml:trace contextRef="#ctx0" brushRef="#br0" timeOffset="818.94">15507 13572 1151 0,'9'12'9'0,"-4"-2"-38"15,1 1-78-15,-4-7-162 0,-2-4-315 16,0 0 525-16,0 0 21 0</inkml:trace>
  <inkml:trace contextRef="#ctx0" brushRef="#br0" timeOffset="1849.28">18365 3510 1830 0,'10'-9'384'16,"-2"-3"-19"-16,-1 5-18 0,-7 7-29 0,0 0-66 15,12-9-33-15,-12 9-15 16,0 0-24-16,0 0-18 0,0 0-8 0,0 0-7 16,0 0-2-16,0 0-1 0,0 0 3 15,0 0-2-15,0 0-16 0,0 0-9 0,0 0-13 16,-5 45-18-16,-6-31-25 0,2 3-30 15,-3-3-53-15,1 4-51 0,2-1-61 16,-3 2-79-16,2-2-82 0,-1 0-82 0,1-1-164 16,2 3-20-16,3-4 15 0,-1 4-270 15,3-6-296-15</inkml:trace>
  <inkml:trace contextRef="#ctx0" brushRef="#br0" timeOffset="1999.57">18197 4350 2222 0,'0'0'-183'0,"0"0"-73"0,-17-18-150 16,9 2 33-16,1 1 97 0</inkml:trace>
  <inkml:trace contextRef="#ctx0" brushRef="#br0" timeOffset="2549.98">17706 1860 1211 0,'0'0'-23'0,"0"0"14"0,0 0 7 0,0 0-9 16,0 0 7-16,0 0 1 0,-21 13 18 15,21-13-14-15,0 0 1 0,-4 10 0 0,4-10 2 16,0 0-1-16,-3 12 11 0,3-12-8 16,0 0-10-16,0 0-1 0,-2 13 0 15,2-13 4-15,0 0-7 0,0 0-50 0,-4 16-123 16,4-16-277-16,0 0 291 15,0 0 57-15</inkml:trace>
  <inkml:trace contextRef="#ctx0" brushRef="#br0" timeOffset="2718.18">17623 1980 422 0,'0'0'166'15,"0"0"-42"-15,2 15-25 0,-2-15-25 16,0 0-6-16,0 0-10 0,0 0-31 16,0 0-54-16,0 0-99 0,0 0-174 0,0 0 101 15,0 0 66-15</inkml:trace>
  <inkml:trace contextRef="#ctx0" brushRef="#br0" timeOffset="5183.27">20475 1987 2974 0,'-5'-7'505'16,"5"7"-75"-16,-9-19 0 0,6 11-5 0,-1-1 2 16,4 9-2-16,-5-20-43 0,3 7-12 15,2 13-7-15,-5-21-21 0,3 14-14 0,2 7-128 16,-4-10-112-16,4 10-10 0,0 0-6 16,-3-13-5-16,3 13-9 0,0 0-7 15,0 0-3-15,0 0-3 0,0 0 0 0,0 0-7 16,0 0-38-16,-9 30 0 0,7-12 0 15,2 3 0-15,-1 10 0 0,-1 0 0 0,0 5 0 16,-2 4 0-16,1 6 0 16,1-1 0-16,-5 5 0 0,6 2 0 0,-5-2 0 0,3-1 0 15,-1 4 0-15,0 1 0 16,1-4 0-16,-3-1 0 0,3 0 0 0,2-4 0 16,-1 4 0-16,0-8 0 0,0-4 0 15,2 1 0-15,0-1 0 0,0 3 0 0,-2-3 0 16,4 1 0-16,-2 1 0 0,-2 0 0 15,2 3 0-15,0-5 0 0,0 3 0 16,-1 1 0-16,2-2 0 0,-2 6 0 0,-1 0 0 16,2-4 0-16,0 7 0 0,-6 0 0 15,6 1 0-15,0-2 0 0,-2 7 0 0,1-5 0 16,1 1 0-16,1-1 0 16,-1 4 0-16,0-4 0 0,0 1 0 0,-1-1 0 0,-1-3 0 15,-5 7 0-15,6-6 0 16,1 4 0-16,-4-2 0 0,0-1 0 0,1 3 0 15,-5-2 0-15,3 1 0 0,-3 0 0 16,2 7 0-16,-3-4 0 0,4 14 0 0,-5-7 0 16,2-4 0-16,-1 8 0 0,2 0 0 15,-1 1 0-15,1-1 0 0,-4 0 0 0,-1-4 0 16,-1 4 0-16,6-2 0 0,-5-3 0 16,1-6 0-16,4-3 0 0,-5 3 0 0,7 0 0 15,-8 10 0-15,-1-1 0 0,7 4 0 16,-2 1 0-16,-3-3 0 0,-1 1 0 15,1 1 0-15,0 0 0 0,-3 3 0 16,1-3 0-16,4 2 0 0,-3-1 0 0,-3 4 0 16,2-3 0-16,0 3 0 0,3-4 0 15,-1-1 0-15,1-2 0 0,2 0 0 0,-3 7 0 16,-2-5 0-16,5-1 0 0,-7 6 0 16,7-5 0-16,-3 5 0 0,3-2 0 0,-3 1 0 15,0-2 0-15,3 1 0 0,0 0 0 16,-1 3 0-16,-1-1 0 0,0 2 0 0,3-2 0 15,-2 2 0-15,0 5 0 0,0-6 0 16,0 1 0-16,5 2 0 0,-2 1 0 16,-3 0 0-16,2 1 0 0,3 2 0 0,0-2 0 15,-3-2 0-15,4 2 0 0,0 3 0 16,0 3 0-16,1-3 0 0,-3 1 0 16,3 3 0-16,-3-1 0 0,4-3 0 0,1 3 0 15,-2-6 0-15,1 5 0 0,-2-1 0 16,3 2 0-16,-1-8 0 0,-2 1 0 0,0-4 0 15,3-1 0-15,-3 0 0 0,2-12 0 16,-6 10 0-16,6-11 0 0,0 0 0 0,-1-2 0 16,1 3 0-16,-2-5 0 0,2-4 0 15,2 3 0-15,-3-3 0 0,1 5 0 0,2-8 0 16,-2 2 0-16,0-1 0 0,-2-5 0 16,-2-3 0-16,6-3 0 0,-3-3 0 0,1-2 0 15,-2-4 0-15,2-3 0 16,1-5 0-16,1-2 0 0,-2-2 0 0,0-2 0 15,2-2 0-15,0-12 0 0,-2 19 0 16,0-8 0-16,2-11 0 0,-1 17 0 0,1-17 0 16,0 13 0-16,0-13 0 0,-2 13 0 15,2-13 0-15,0 0 0 0,-5 13 0 0,5-13 0 16,0 0 0-16,0 0 0 0,-2 13 0 16,2-13 0-16,0 0 0 0,0 0 0 0,0 0 0 15,0 0 0-15,0 0 0 0,0 0 0 16,7 11 0-16,-7-11 0 0,0 0 0 15,0 0 0-15,14 3 0 0,-14-3 0 16,19 3 0-16,-19-3 0 0,29 0 0 0,-9 0 0 16,4 0 0-16,6 2 0 0,9-2 0 15,7 4 0-15,2-4 0 0,17 4 0 0,4 0 0 16,9-3 0-16,3 3 0 0,4 0 0 16,17 1 0-16,11-1 0 0,-1 5 0 0,1-7 0 15,2 0 0-15,-2 2 0 0,9-2 0 16,-2 3 0-16,0 3 0 0,2 0 0 0,0-3 0 15,0 2 0-15,-2 3 0 0,4-3 0 16,0 5 0-16,-2-1 0 0,-6 2 0 16,1-2 0-16,-2 0 0 0,-2 2 0 0,-1-1 0 15,-7 3 0-15,2-6 0 0,-5 4 0 16,-5 1 0-16,0-1 0 0,1 0 0 16,-3-2 0-16,-14 2 0 0,17-1 0 0,1 1 0 15,-6 0 0-15,1 0 0 0,-11-4 0 16,12 2 0-16,-12-3 0 0,15 5 0 0,-17-9 0 15,2 3 0-15,15 5 0 0,5-5 0 16,-3 0 0-16,-1 3 0 0,3-3 0 0,-1 3 0 16,3-6 0-16,-3 6 0 0,1-2 0 15,3 0 0-15,-22-1 0 0,16 1 0 0,-15-3 0 16,1-1 0-16,-3 1 0 0,2 2 0 16,1-2 0-16,-1-1 0 0,-2 1 0 15,1 1 0-15,4-2 0 0,-5 1 0 0,2 3 0 16,-1 0 0-16,-1-1 0 0,1 0 0 15,-1 1 0-15,-2 1 0 0,2 1 0 0,-3-1 0 16,-3 3 0-16,1-2 0 0,0 2 0 16,4 1 0-16,11 2 0 0,5-2 0 0,0 2 0 15,3 0 0-15,2 2 0 0,0 1 0 16,5 3 0-16,-2 0 0 0,2 3 0 0,2 2 0 16,-1-5 0-16,-2-2 0 0,-11 3 0 15,3 1 0-15,-8-4 0 0,-19-1 0 0,0-2 0 16,0-2 0-16,-3 1 0 15,-6-2 0-15,-2 1 0 0,0-3 0 0,-7 0 0 16,-9-2 0-16,-1-1 0 0,-10 1 0 16,-4-5 0-16,-5 2 0 0,-3-4 0 0,-2 3 0 15,-4-3 0-15,-2 2 0 0,0-3 0 16,-4 2 0-16,-9-3 0 0,19 4 0 0,-19-4 0 16,17 1 0-16,-17-1 0 0,12 4 0 15,-12-4 0-15,0 0 0 0,21-12 0 0,-9 3 0 16,-3-10 0-16,-1 5 0 0,-5-1-287 15,0-6-4-15,1-5-1705 0,-8-10-2592 0</inkml:trace>
  <inkml:trace contextRef="#ctx0" brushRef="#br0" timeOffset="5733.57">18609 1114 6720 0,'-14'-30'-180'0,"4"6"16"15,2 3 25-15,3 0 15 0,1 6 2 0,2-2 9 16,1 2 14-16,1 15 14 0,0-26 26 16,0 26 6-16,1-19 6 0,-1 19 11 0,0-17-2 15,0 17 7-15,0 0 16 0,0-18-7 16,0 18 3-16,0 0-6 0,0 0 3 15,2-19-7-15,-2 19-5 0,0 0-10 16,0 0-25-16,0 0-28 0,6-17-39 0,-6 17-60 16,1-11-66-16,1-2-55 0,2 0-119 15,0-4-61-15,4-4-52 0,-5-3-165 16,-1 1-204-16</inkml:trace>
  <inkml:trace contextRef="#ctx0" brushRef="#br0" timeOffset="6482.9">19978 2466 2625 0,'0'0'50'0,"0"0"22"0,0 0 20 0,0 0 17 15,0 0 8-15,0 0-14 0,0 0-13 16,0 0-20-16,0 0-5 0,0 0-16 15,0 0-12-15,11 9-23 0,-11-9-23 0,13 11-15 16,-8-3-18-16,6-1-25 0,-4 0-21 16,3 3-38-16,-1 1-45 0,4-1-17 0,-3 1-52 15,-1-4-101-15,5 3-118 0,-2 1-21 16,1-2 251-16</inkml:trace>
  <inkml:trace contextRef="#ctx0" brushRef="#br0" timeOffset="9149.68">21000 2852 1446 0,'13'-19'-15'15,"-1"2"24"-15,-3 4 28 0,-6-2 13 16,3-3 6-16,-1 2-15 0,2 0 8 16,-4-5-5-16,3-2-3 0,-4 5 27 15,-1 1-19-15,1-2 5 0,0 2 12 0,-2-1 17 16,2 0 5-16,-2 0 16 0,0 6 23 15,2-1 11-15,-2 13 9 0,0-22 0 16,0 15-3-16,0 7-1 0,1-19-9 0,-1 19-23 16,-1-16-18-16,1 16-6 0,0-13-24 15,0 13-17-15,-6-13-23 0,6 13-13 0,-5-15-26 16,5 15-16-16,-6-9-12 16,6 9-9-16,-3-12-2 0,3 12-2 0,0 0 11 15,-4-10 1-15,4 10 2 0,0 0 6 16,0 0-3-16,0 0 5 0,6-17 3 15,-6 17 2-15,0 0 5 0,18-6-5 0,-13 1 8 16,-5 5-3-16,17-6 7 0,-17 6 7 16,13-7-4-16,-13 7 5 0,10-4 5 15,-10 4-3-15,7-8 3 0,-7 8-8 0,0 0 3 16,0 0-9-16,0 0 2 0,0 0-2 16,0 0-4-16,0 0 4 0,-20-19-6 0,10 14 4 15,10 5 1-15,-26-4 1 0,12 0-1 16,-7 3 0-16,3-6-7 0,-4 2 3 15,3 0 7-15,-2 1-5 0,3-6-13 16,-6 8-15-16,7-1-1 0,-4-1 16 16,2-4-2-16,-1 7 7 0,7-5-4 0,-4 4 4 15,2-2 10-15,-2 0 18 0,4 0 15 16,-2 3 12-16,0-1 30 0,15 2 35 16,-23-6 17-16,12 1 40 0,11 5 29 0,0 0 35 15,-25-6 7-15,25 6 11 0,0 0 29 16,-16-4 19-16,16 4 13 0,0 0-3 0,0 0 12 15,-17-7 0-15,17 7-6 0,0 0-34 16,0 0-2-16,0 0-8 0,-23-4-10 16,23 4-10-16,0 0-12 0,0 0-13 0,0 0-8 15,0 0-40-15,-16-3-99 16,16 3 0-16,0 0 1 0,0 0-1 0,0 0-3 16,0 0 2-16,0 0-1 0,0 0-1 15,0 0-1-15,0 0-7 0,0 0 1 0,0 0-15 16,0 0-32-16,0 0 0 0,48-4 0 15,-48 4 0-15,33 0 0 0,-33 0 0 16,39 4 0-16,-16-8 0 0,-2 8 0 0,9-8 0 16,-1 4 0-16,2-3 0 0,-2 2 0 15,1-3 0-15,-4 2 0 0,0 2 0 0,3-3 0 16,-1 1 0-16,-8 0 0 16,8-2 0-16,-5 4 0 0,1-2 0 0,1 2 0 0,-1-2 0 15,-3 2 0-15,-1-3 0 16,2 1 0-16,3 2 0 0,5 0 0 0,-4-6 0 15,6 4 0-15,2 0 0 0,7 2 0 16,4-4 0-16,8 4 0 0,14 4 0 0,4-4 0 16,10 2 0-16,6 6 0 0,14-6 0 15,5 5 0-15,1 4 0 0,2-4 0 16,2 3 0-16,-1 1 0 0,3 3 0 0,-2-4 0 16,-1 2 0-16,-1-3 0 0,-6 3 0 15,-1-1 0-15,0 2 0 0,-6-1 0 0,1-2 0 16,-12 2 0-16,-7-3 0 15,22 1 0-15,-1-1 0 0,2-1 0 0,-2-1 0 16,-16-3 0-16,22 1 0 0,-20 1 0 16,20-6 0-16,2 2 0 0,-3 2 0 0,-16-3 0 15,2-1 0-15,-1 3 0 0,-1-3 0 16,-2 0 0-16,5 0 0 0,-5 0 0 0,-1 0 0 16,4 0 0-16,-5-3 0 0,3 3 0 15,-4 3 0-15,2-3 0 0,0 0 0 0,-4 0 0 16,-1 0 0-16,-1 3 0 0,1-3 0 15,-3 3 0-15,-2-3 0 0,0 8 0 0,-4-4 0 16,-2-2 0-16,3 5 0 16,-2-1 0-16,-1-2 0 0,2 1 0 0,2-1 0 15,2 4 0-15,-1-1 0 0,0-1 0 16,4 1 0-16,-6 1 0 0,3-4 0 0,0 1 0 16,-2 3 0-16,-5-1 0 0,0-1 0 15,-4 1 0-15,-4-1 0 0,0-4 0 16,-12 2 0-16,-3-3 0 0,2 5 0 0,2-6 0 15,-3 2 0-15,2 0 0 0,-8-2 0 16,8 3 0-16,-2-3 0 0,3 0 0 0,1 0 0 16,10 0 0-16,2 0 0 0,4 0 0 15,0 0 0-15,3 0 0 0,-1 0 0 0,-1 0 0 16,0 0 0-16,-1 0 0 0,-2 0 0 16,2 3 0-16,-2-2 0 0,-6 3 0 0,4-4 0 15,-12 0 0-15,10 2 0 16,-9-2 0-16,0 0 0 0,-3 2 0 0,5-2 0 15,7 4 0-15,0-3 0 0,-10 3 0 16,8-2 0-16,-7 0 0 0,-3 2 0 0,1 1 0 16,-3-1 0-16,-7-2 0 0,2 3 0 15,-9-2 0-15,-2 0 0 0,-4-1 0 0,-3 2 0 16,-3-4 0-16,-20 0 0 0,35 1 0 16,-19-1 0-16,-16 0 0 0,26 0 0 0,-26 0 0 15,21-1 0-15,-21 1 0 0,0 0 0 16,26 0 0-16,-26 0 0 0,0 0 0 15,0 0 0-15,0 0 0 0,26 0 0 16,-26 0 0-16,0 0 0 0,0 0 0 16,0 0 0-16,0 0 0 0,21 0 0 0,-21 0 0 15,0 0 0-15,0 0 0 0,0 0 0 16,0 0 0-16,0 0 0 0,0 0 0 0,0 0 0 16,21 1 0-16,-21-1 0 0,0 0 0 15,0 0 0-15,0 0 0 0,0 0 0 0,0 0 0 16,0 0 0-16,0 0 0 0,7 16 0 15,-7-16 0-15,0 0 0 0,0 18 0 0,0-18 0 16,0 23 0-16,0-23 0 0,-3 32 0 16,3-14 0-16,-4 9 0 0,-3-1 0 15,6 6 0-15,-7 0 0 0,5 3 0 16,-3 6 0-16,1 3 0 0,-3-5 0 0,0 8 0 16,-1-2 0-16,0 7 0 0,-1-7 0 15,-3 4 0-15,0 9 0 0,-4-1 0 0,2 0 0 16,-3 2 0-16,-1-1 0 0,0 2 0 15,-1-6 0-15,-1 1 0 0,2 1 0 16,2-4 0-16,0 3 0 0,6-8 0 0,-2 0 0 16,-1-2 0-16,4 3 0 0,-1 1 0 15,-1-6 0-15,1 6 0 0,1-2 0 0,-1 5 0 16,0-4 0-16,-3 0 0 16,4 8 0-16,-3 2 0 0,3-9 0 0,-5 0 0 15,5-2 0-15,-3 1 0 0,3 1 0 16,-2 9 0-16,-1-13 0 0,1 8 0 0,5-6 0 15,-2 5 0-15,3-3 0 0,-4 5 0 16,5-3 0-16,-2 0 0 0,-2 5 0 0,-2-5 0 16,4-3 0-16,-4 5 0 0,-2 7 0 15,5-8 0-15,-3-1 0 0,0 10 0 0,0 0 0 16,-2 1 0-16,-3-4 0 0,7 2 0 16,-2 2 0-16,-4-4 0 0,4 0 0 0,1-5 0 15,-1-3 0-15,2 3 0 16,-1 8 0-16,5-10 0 0,-4 0 0 0,-1-1 0 0,2 1 0 15,-1-3 0-15,0 3 0 16,1 0 0-16,-1-2 0 0,-2 1 0 0,4-3 0 0,-5 0 0 16,1 6 0-16,4-9 0 15,-4 7 0-15,4-2 0 0,2 2 0 0,-4-1 0 16,0-1 0-16,4-2 0 0,0 5 0 16,-4-5 0-16,5 2 0 0,-1-1 0 0,0-4 0 15,-1 5 0-15,3-3 0 0,-5 7 0 16,5-3 0-16,-4 2 0 0,0-1 0 0,0 4 0 15,1-3 0-15,-5 14 0 0,1-4 0 16,1 2 0-16,-2-1 0 0,1-3 0 16,3 2 0-16,-5 4 0 0,3 1 0 0,-2-1 0 15,1-2 0-15,3-2 0 0,2-8 0 16,-3 2 0-16,1 1 0 0,2-3 0 16,2 2 0-16,-3 0 0 0,3 1 0 0,-4 1 0 15,3-2 0-15,-1 0 0 0,2 1 0 16,-5-3 0-16,5 2 0 0,-1 1 0 0,0-3 0 15,1 0 0-15,1 0 0 0,-3-1 0 16,2 1 0-16,-1-1 0 0,1 1 0 16,-1-1 0-16,2 1 0 0,-2 2 0 0,3 1 0 15,-1-5 0-15,-2 3 0 0,0-3 0 16,2 4 0-16,-2-3 0 0,1 3 0 0,-3-1 0 16,2-3 0-16,3 4 0 0,-5 0 0 15,0-3 0-15,4 3 0 0,-4-1 0 16,5-3 0-16,-5 0 0 0,4 3 0 0,-1-3 0 15,-1 3 0-15,2-4 0 0,0-1 0 16,0 1 0-16,0-3 0 0,0 3 0 16,2 0 0-16,0-2 0 0,-2 0 0 0,4-3 0 15,-2 3 0-15,2-3 0 0,2-1 0 16,-4 3 0-16,2-3 0 0,0-6 0 0,-2 10 0 16,4-2 0-16,-1 1 0 0,-3-8 0 15,2 9 0-15,-2 1 0 0,0 0 0 16,4 5 0-16,-4-3 0 0,-4 7 0 0,4-3 0 15,-2 2 0-15,2-2 0 0,0 1 0 16,-1-3 0-16,1-1 0 0,-2 1 0 0,2-9 0 16,-4 0 0-16,2-6 0 0,0-3 0 15,2-6 0-15,0-8 0 0,-2-1 0 16,0-6 0-16,-2-4 0 0,1-9 0 0,3-2 0 16,0 0-88-16,-23-37-226 0,10-4-1491 15,-8-27-3150-15</inkml:trace>
  <inkml:trace contextRef="#ctx0" brushRef="#br0" timeOffset="10016.32">17688 4198 6219 0,'0'0'-373'0,"0"0"34"0,0 0-11 16,20 0 44-16,-20 0 35 0,0 0 33 0,0 0 31 15,9 11 25-15,-9-11 21 0,0 0 14 16,10 12 12-16,-10-12 17 0,1 9 11 0,-1-9 8 16,11 13-3-16,-11-13 7 0,11 10-6 15,-11-10-22-15,4 7-33 0,-4-7-39 0,0 0-124 16,3 10-121-16,-3-10-15 0,0 0 122 16,-18 10 95-16</inkml:trace>
  <inkml:trace contextRef="#ctx0" brushRef="#br0" timeOffset="10949.23">17193 7028 1263 0,'0'0'57'0,"0"0"11"16,0 0-10-16,0 0 23 0,0 0 1 0,14 35 2 15,-10-12-14-15,-1 3 0 0,-1 11-14 16,5 3-5-16,-3 6-9 0,1 2-6 0,0 4-2 16,-1 0 1-16,-2 1-9 0,1 7 2 15,-3-4-5-15,2-1 2 0,-4 4-1 16,2-6-10-16,-2 0-2 0,1 1 1 16,-5-4 4-16,3 1 1 0,-4-6 8 15,-4 0 6-15,6-2-14 0,-7-5 2 0,5-1 3 16,-6-3-31-16,1-7-27 0,1 1-53 15,2-6-73-15,-3 1-152 0,0-6-148 0,1 5-3 16,-3 2 227-16,-9 4 20 0</inkml:trace>
  <inkml:trace contextRef="#ctx0" brushRef="#br0" timeOffset="11083.06">16759 8822 844 0,'-19'-26'-29'16,"15"10"-40"-16,-3-8-156 0,3-2-212 0,2-10 406 16,4-1 11-16</inkml:trace>
  <inkml:trace contextRef="#ctx0" brushRef="#br0" timeOffset="11732.11">16948 5532 923 0,'-4'-10'220'15,"4"10"-42"-15,0-13 1 0,0 13-7 16,0 0-14-16,0 0-24 0,0 0-21 0,0 0-4 15,0 0 8-15,0 0 2 0,0 0 4 16,0 0-7-16,0 0-12 0,-3 47-6 16,3-23-16-16,-2 6 4 0,0 6-7 0,-2 14-8 15,2 5-7-15,-5-1-15 0,3 19-2 16,0-2-5-16,-5 2-9 0,3 8 1 16,3 3 2-16,-5 5 0 0,4 2 3 15,-1 5 7-15,-8 17 8 0,3-16 2 0,-1 21-2 16,0 6 9-16,-6-4-8 0,0 2-1 15,4-6-7-15,-2 6-3 0,3 0-6 0,5-1-2 16,2 4-6-16,1-24-6 0,-2 0 6 16,2 0-2-16,-2 6-7 0,5-2-1 15,-1-7 0-15,-2-1-5 0,0 1-2 0,-3-5 4 16,1 1-7-16,0-2 1 0,1-4 3 16,-8 4-4-16,1-4 9 0,1 2-4 0,1-5-3 15,-8-5 14-15,11 1-1 16,-3-4 5-16,-1 2 0 0,2-3 9 0,4 1 7 15,1-9 6-15,-1-10 7 0,3 0-8 16,1 2-5-16,-1-2 4 0,0 0 20 16,-2 0-3-16,3 12-7 0,-5-5 6 0,2-5 25 15,1-1-10-15,-5 6-1 0,4-9-11 16,2 2-1-16,-1-1 11 0,-1-5-5 0,0 2-10 16,4-1-3-16,0-4 15 0,-2-10-8 15,4 1-4-15,-4-5-8 0,2-7-5 0,2 0-7 16,-4-7-7-16,2-2-13 0,0-2-21 15,-1-6-31-15,1-11-71 0,-2 17-53 16,2-17-62-16,0 0-77 0,0 0-115 16,0 0-154-16,-25-28-19 0,15 3 50 15,-1 1-411-15,-1-4-457 0</inkml:trace>
  <inkml:trace contextRef="#ctx0" brushRef="#br0" timeOffset="11998.26">16213 10477 3610 0,'1'40'84'16,"2"-19"42"-16,3 7 53 0,-3 2 28 0,3 11 28 15,3 0 13-15,3 2 17 0,-1-3-2 16,4-1-5-16,1-1-37 0,2-3-20 16,-2-3 7-16,3-2-16 0,-4-11-6 15,8-2-4-15,-4-6-4 0,-1-3-20 0,3-8-11 16,-21 0-23-16,37-10-18 0,-14-5-28 15,1-9-29-15,3-8-26 0,-4-4-34 0,4-7-36 16,-6-2-48-16,3 2-56 0,-5 1-61 16,-6 5-54-16,4-2-59 0,-12 8-62 15,1 2-98-15,-4 3-184 0,-2 5 45 0,-6 4-516 16,-1 6-947-16</inkml:trace>
  <inkml:trace contextRef="#ctx0" brushRef="#br0" timeOffset="12299.31">15771 10835 4073 0,'0'0'-3'16,"-13"10"17"-16,9-3 27 0,4-7 32 15,-4 25 37-15,4-10 25 0,-2 6 33 0,4 7 19 16,-2 2 18-16,0 7 15 0,1 12 1 15,2 1-8-15,-1 1 2 0,2 5 41 0,-3-5 5 16,5 1-4-16,-2 1-7 0,3-8-21 16,1 0-10-16,7-5-14 0,2-5-145 15,1-7-6-15,12-7-7 0,0-12-9 16,0-9-8-16,14-9-11 0,9-12-14 0,9-14-20 16,10-16-23-16,1-13-26 0,3-11-35 15,-4-18-248-15,3-17-207 0,15-38-161 0,-5-15 24 16,-4-11 30-16,-1-19-583 0,-1-8-1101 15</inkml:trace>
  <inkml:trace contextRef="#ctx0" brushRef="#br0" timeOffset="12817.41">23107 1446 3986 0,'10'-6'-129'16,"-1"2"14"-16,-9 4 2 0,17-4 15 0,-17 4 8 15,0 0 11-15,0 0 20 0,0 0 12 16,17 0 11-16,-17 0 14 0,0 0 8 16,0 0-2-16,0 0 3 0,14 14 1 0,-14-14 2 15,3 9-6-15,-3-9-12 0,6 13-28 16,-6-13-33-16,0 0-31 0,0 19-22 0,0-19 1 15,0 9 12-15,0-9 9 0,-4 17 9 16,4-17 31-16,0 0 25 0,0 0 19 16,-8 21 19-16,8-21 5 0,-7 13 12 0,7-13 12 15,-6 11 11-15,6-11-3 16,0 0-8-16,-3 9-2 0,3-9 10 0,0 0-11 16,0 0-1-16,0 0 2 0,0 0-1 15,0 0-3-15,0 0-15 0,0 0-15 16,30 4-32-16,-30-4-27 0,0 0-69 0,0 0-112 15,0 0-152-15,0 0-99 0,9-21 310 16,-9 21 69-16</inkml:trace>
  <inkml:trace contextRef="#ctx0" brushRef="#br0" timeOffset="13349.45">22720 1440 1092 0,'-16'-8'177'15,"16"8"18"-15,0 0 10 0,-18-9 24 16,18 9-24-16,0 0 3 0,0 0 5 16,-16-8 13-16,16 8-12 0,0 0 0 0,0 0-20 15,0 0-19-15,0 0-1 0,0 0-8 16,0 0 3-16,0 0-8 0,0 0-4 0,0 0-10 16,0 0-9-16,55 0-8 0,-55 0-12 15,45-1-10-15,-14 1-16 0,11-4-8 16,-1 2-4-16,5-4-9 0,0 6-3 15,12-7-14-15,4 3 0 0,2-1-9 16,3-3-9-16,11-1-5 0,2 1 0 0,15-1 2 16,11-4-11-16,7 3 4 0,6 3-3 15,11 1-6-15,3-2-2 0,7 3-1 16,4-3 4-16,7 1-3 0,-1 2-2 0,3 1 1 16,10-2-1-16,-2 0-5 0,5 5 3 15,-1 2 3-15,4-2-6 0,3 2 1 0,36 5 4 16,-37-4-5-16,1 6 3 0,35 3 4 15,-43-10 11-15,-1 7-1 0,-1 4 3 16,-4-5 5-16,-7 0 1 0,-2-3 6 16,-9 6-1-16,-3-3-1 0,-8-1 1 15,-7-2-5-15,-3 1-1 0,-9-3-5 0,-9 0 1 16,-19 2-3-16,-2-3-6 0,-15-1 0 16,1 4-2-16,-22-8-7 0,0 8-1 15,-12-4-1-15,-6 0-7 0,-4-4 0 0,-3 4-11 16,-3 0-20-16,-16 0-17 0,21-5-15 15,-11 3-12-15,-10 2-22 0,0 0-21 0,13-7-25 16,-13 7-41-16,7-8-62 0,-7 8-113 16,6-9-94-16,-6 9-152 0,6-18 32 15,-4 8-410-15,-2-2-556 0</inkml:trace>
  <inkml:trace contextRef="#ctx0" brushRef="#br0" timeOffset="13665.29">29036 1067 3484 0,'0'0'63'0,"0"0"33"15,0 0 16-15,0 0 20 0,36 11 21 0,-36-11 16 16,21 11 10-16,-10-9 8 0,3 8-7 16,4-1 4-16,-3 0 6 0,3 8-2 0,1-2-7 15,0 2-29-15,0-2-15 0,0 4-4 16,-7 1-9-16,-1-3 4 0,1 2 0 15,-8 4-8-15,-2-3-9 0,-2 1-14 16,-6 0 2-16,-4 3-12 0,-6 6-9 0,-3-4-8 16,-6 1-13-16,0-1-12 0,-3-6-12 15,-1 1-20-15,1-4-27 0,0 2-18 16,2-6-40-16,5 0-40 0,8-6-48 16,-2 1-61-16,5-4-74 0,10-4-83 0,-12 5-122 15,12-5-163-15,0 0 41 0,0 0-470 16,0 0-828-16</inkml:trace>
  <inkml:trace contextRef="#ctx0" brushRef="#br0" timeOffset="14032.6">29733 1415 3604 0,'9'12'-48'0,"-4"5"35"0,-3-2 40 15,0 2 22-15,-2 3 19 0,-2 6 0 16,0 10 10-16,-2 0 3 0,1-5 12 0,-4 13-14 15,2 1 3-15,-1-6-5 0,3-3 6 16,-3-8 3-16,5-2 0 0,-3-3-8 0,-1-6 16 16,3-2 35-16,2-15 10 0,-1 18-2 15,1-18-13-15,0 0-15 0,0 0-12 16,0 0-2-16,0 0-14 0,28-63-5 16,-13 28-1-16,2-2-1 0,2 0 0 15,2 1 10-15,4-11-4 0,-4 11 8 0,6 5 6 16,-5-3-2-16,2 4 2 0,-1 2 6 15,1 2 4-15,3 9-13 0,-6 2-11 16,0 2-3-16,-2 5-12 0,0 0-5 0,-19 8-9 16,36-5 0-16,-36 5-11 0,32-2-23 15,-32 2-29-15,0 0-42 0,35 7-56 16,-35-7-54-16,17 8-63 0,-17-8-81 0,12 9-95 16,-12-9-190-16,0 0-77 0,3 18 51 15,-3-18-461-15,0 0-801 0</inkml:trace>
  <inkml:trace contextRef="#ctx0" brushRef="#br0" timeOffset="16265.86">25435 6844 1491 0,'0'0'12'0,"-8"9"-14"16,8-9 21-16,0 0 7 0,-12 11 2 0,12-11-5 16,-7 8 12-16,7-8-3 0,-5 8-12 15,5-8 5-15,-8 9-8 0,8-9-10 16,-6 13 3-16,6-13-21 0,-5 19-38 16,1-12-108-16,2 3-264 0,2-10-28 15,-7 18 225-15,3-10 76 0</inkml:trace>
  <inkml:trace contextRef="#ctx0" brushRef="#br0" timeOffset="16599.34">25307 7789 2040 0,'-3'18'44'0,"-6"-4"13"16,0-1 5-16,2-8-4 15,0 7-8-15,-2-7-4 0,9-5-5 0,-14 8-42 16,14-8-58-16,-19 2-89 0,19-2-239 16,-20-8-79-16,8 2 32 0,-1-3 193 15,6 1 16-15</inkml:trace>
  <inkml:trace contextRef="#ctx0" brushRef="#br0" timeOffset="17215.34">23008 8652 1411 0,'26'-16'55'0,"1"-2"-7"15,-1 0-4-15,4-4-24 0,8-10-34 0,-5-3-64 16,3-5-71-16,-4-7-136 0,-2 3-215 16,3-8 311-16,-5 4 63 0</inkml:trace>
  <inkml:trace contextRef="#ctx0" brushRef="#br0" timeOffset="21749.46">18163 2586 3543 0,'0'0'-209'0,"0"0"8"0,0 0 17 0,0 0 29 16,0 0 29-16,0 0 24 15,0 0 21-15,0 0 18 0,0 0 7 16,0 0-16-16,0 0 25 0,0 0 1 0,0 0 5 16,-22 9 11-16,22-9 21 0,0 0-18 15,-6 15 17-15,6-15 6 0,-3 15 2 0,3-4 7 16,-2 2 3-16,0-2-4 0,-3 9 12 15,3-6-7-15,1 7-3 0,-5-2-2 16,3 9-4-16,-5 4 2 0,-4 5-1 16,3 1-22-16,0 1-22 0,2 4-2 0,1-3-41 15,-3 3-46-15,5-10-60 0,-3 3-87 16,5-6-103-16,2 2 123 0,2-4 33 16</inkml:trace>
  <inkml:trace contextRef="#ctx0" brushRef="#br0" timeOffset="22232.37">19631 2522 1317 0,'17'-19'178'0,"-6"2"30"0,-1 6 29 15,-3 2-17-15,-1 1 5 0,-6 8 15 0,0 0-9 16,17-9 26-16,-17 9-4 0,0 0-3 16,0 0 13-16,0 0 1 0,9 37-6 0,-11-20-13 15,1 4-25-15,-5 1-16 0,1 1-26 16,-2 3-16-16,2-3-21 0,1 3-28 15,1-2-16-15,-3 2-32 0,2 2-31 0,2 0-40 16,0 1-44-16,0 7-59 16,2-7-58-16,0 7-87 0,2 2-85 0,-2-7-86 0,4 1-140 15,-2 4 41-15,0-4-428 16,2-2-488-16</inkml:trace>
  <inkml:trace contextRef="#ctx0" brushRef="#br0" timeOffset="22681.74">19380 3732 3256 0,'0'0'37'0,"-18"7"9"0,18-7 22 0,-14 5 6 16,14-5 9-16,0 0 1 15,0 0 2-15,0 0 1 0,0 0 3 16,0 0-11-16,0 0-3 0,0 0 2 0,0 0-25 15,0 0-1-15,0 0 7 0,0 0-11 16,0 0-1-16,56-5-9 0,-56 5-1 0,27-2-4 16,-27 2-6-16,0 0-4 0,26 2-4 15,-26-2-3-15,16 11-5 0,-9-1 2 16,-7-10 5-16,7 26-1 0,-7-10-5 0,0 5 2 16,-4-4-8-16,1 3 0 0,-4 7 7 15,-2 1-4-15,-2 0 23 0,1-4 27 0,-2 12 9 16,-6-6 4-16,2 3 13 15,-1-2 12-15,0 3 2 0,2-5 10 0,0-8 5 16,0 2-15-16,6-5-18 0,0-2-3 16,-1-3 3-16,4-2-5 0,3 2 3 15,3-13 0-15,0 0-9 0,1 22-1 0,-1-22-6 16,18 8-5-16,-18-8-18 0,23 4-27 16,-23-4-40-16,37-6-46 0,-21 0-54 15,3 5-57-15,-2-3-60 0,-4 0-98 0,2 0-128 16,-15 4-143-16,15-4 36 0,-15 4-433 15,0 0-630-15</inkml:trace>
  <inkml:trace contextRef="#ctx0" brushRef="#br0" timeOffset="23098.24">19189 4753 3564 0,'-8'7'39'16,"8"-7"12"-16,-11 8 16 0,11-8 21 0,0 0 14 15,0 0-23-15,0 0 0 0,0 0-9 16,0 0-13-16,0 0-2 0,0 0-8 16,73-11-6-16,-55 11-7 0,-18 0-4 0,29-4-9 15,-29 4 0-15,24 0-12 0,-24 0-4 16,0 0 0-16,23 6-13 0,-18-1 0 16,-5-5-11-16,4 12-4 0,-4-12-20 0,-2 18 2 15,-1-1-2-15,-3-3 8 0,-6 8-1 16,5-3 2-16,-4 2 10 0,-3 3-3 15,4 2 5-15,-1-4 3 0,-1 6 4 16,3-1 3-16,0-5 12 0,5 1 1 0,2-1-5 16,-1 1 3-16,6 5 6 0,3 0 24 15,3 4 9-15,2-3 12 0,-1 0-2 0,4 1 54 16,2 5 34-16,-2-1 39 0,-2-3 32 16,3-3 4-16,-8-4-3 0,0-4-2 15,0 3-23-15,-4-6-16 0,-3 0-16 0,0 2-15 16,0-19-14-16,-5 28-7 0,-3-15-22 15,2-2-36-15,-3-4-36 0,-2-3-53 16,11-4-78-16,0 0-70 0,-35-18-72 16,23-5-78-16,-4-16-143 0,4-6-169 0,-3-21 39 15,7-6-454-15,4-15-746 0</inkml:trace>
  <inkml:trace contextRef="#ctx0" brushRef="#br0" timeOffset="23665.28">20983 1744 3188 0,'-6'-12'-120'16,"3"3"24"-16,3 9 17 0,-8-15 23 0,5 8 28 16,3 7 18-16,-4-12 18 0,4 12 2 15,0 0 1-15,0 0 8 0,0 0 17 16,-6-9 40-16,6 9 23 0,0 0 17 0,0 0 14 16,0 0-10-16,0 0 18 0,0 0 0 15,0 0 3-15,2 52 10 0,-2-38 8 0,1 7 3 16,-1-1-2-16,-1 1-6 15,-1 3-1-15,-2 2-8 0,4-1-7 0,-2 3-8 16,1 5-8-16,-3-8-11 0,2 7-7 16,-2-6-22-16,1 2-7 0,-1-2-11 15,1-5-12-15,2-5-18 0,-1 5-29 0,-4-6-36 16,6-15-34-16,-2 27-62 0,1-18-78 16,1-9-95-16,1 13-92 0,-1-13-207 15,10 8 30-15,-10-8 46 0,15 4-318 0,-15-4-320 16</inkml:trace>
  <inkml:trace contextRef="#ctx0" brushRef="#br0" timeOffset="24215.32">22082 1619 2562 0,'0'0'-73'15,"13"3"26"-15,-13-3 2 0,0 0 11 16,22 0 3-16,-22 0 3 0,0 0-2 0,29 2 13 15,-29-2 4-15,24 7 13 0,-24-7 7 16,23 2 17-16,-10 8 24 0,-13-10 13 16,17 1 11-16,-17-1 14 0,14 8 9 0,-14-8 3 15,13 8 3-15,-13-8 1 0,0 0-9 16,21 7-8-16,-21-7-4 0,14 11-13 16,-14-11-5-16,7 9 2 0,-7-9-4 0,9 10 5 15,-9-10 3-15,4 17 16 0,-4-17 4 16,2 13-5-16,-2-13 5 0,-2 23-4 15,2-23-16-15,-2 18 3 0,2-18-13 16,0 19 8-16,0-19-12 0,-4 11-6 16,4-11-8-16,0 0 5 0,-3 19 4 0,3-19 2 15,0 0 3-15,0 0 4 0,3 21 3 16,-3-21-2-16,9 12-9 0,-9-12 1 0,14 8-4 16,-14-8-11-16,25 4-1 0,-25-4-1 15,21 4-14-15,-21-4-5 0,27 1-38 16,-27-1-34-16,28 0-29 0,-12 0-32 15,-2-1-49-15,5-5-52 0,-1 6-38 0,5-7-46 16,2-3-110-16,1 1-105 0,2-3-9 0,2-2-129 16,6-3-97-16</inkml:trace>
  <inkml:trace contextRef="#ctx0" brushRef="#br0" timeOffset="24665.07">23126 1550 2376 0,'0'0'75'15,"15"-3"24"-15,-15 3 22 0,14-4 2 16,-14 4 10-16,16-4-5 0,-16 4 1 0,21 0-27 16,-21 0-20-16,21 0-6 0,-21 0-7 15,26 4-1-15,-17 3-15 0,6-4-3 16,-2 4-2-16,0-5-8 0,-13-2-7 16,23 17 1-16,-14-10 0 0,-9-7-7 15,16 17-6-15,-13-9 4 0,-3-8-9 0,4 20 2 16,-4-20-3-16,-6 22-3 0,6-22 4 15,-10 27-5-15,5-16 7 0,-2 6-9 16,-3-6 1-16,3 2 0 0,-1-1 3 0,8-12-7 16,-9 19 2-16,3-8-3 0,6-11-3 15,-5 15 3-15,5-15-1 0,-6 19-2 0,6-19 1 16,1 18 0-16,-1-18 0 0,10 27-1 16,-4-13 2-16,-1 0 17 0,7 3 14 15,-3 1 22-15,4-1-3 0,1 6 28 0,-2 1 16 16,2-2 13-16,-3 1 12 15,2 1 4-15,-3-1-2 0,-1-4-2 0,0-1-9 16,-4 3 0-16,0-4-14 0,-3-2-4 16,0 2-21-16,-2-17-9 0,-2 24-8 15,2-24-5-15,-5 21-8 0,5-21-18 0,-5 15-26 16,5-15-13-16,-9 11-51 0,9-11-46 16,0 0-70-16,0 0-95 0,0 0-91 0,0 0-134 15,14-49-77-15,7 14 44 0,2-1-377 16,7-5-390-16</inkml:trace>
  <inkml:trace contextRef="#ctx0" brushRef="#br0" timeOffset="24897.62">24293 1705 2820 0,'9'10'47'0,"-6"0"43"16,-3-10 38-16,4 28 33 0,-4-13-7 0,-2 4 16 15,0 2 14-15,-1-4 15 0,-1 1-3 16,2 5-2-16,-1-6-5 0,1 7-11 0,0-7-18 15,2 3-13-15,2-3-13 0,2 4-7 16,5-1-4-16,0-3-14 0,12 2-17 16,3 6-11-16,4-7-14 0,4-3-18 0,4-2-31 15,1-5-41-15,0 1-31 0,5-5-71 16,-8-4-93-16,7-5-103 0,-6-3-102 0,2-1-175 16,-12-8 31-16,1 7-401 15,-6-8-523-15</inkml:trace>
  <inkml:trace contextRef="#ctx0" brushRef="#br0" timeOffset="25065.13">24767 1929 3277 0,'-15'8'54'15,"1"1"30"-15,5 6 28 0,-3-3 36 16,0 2 6-16,3 4 0 0,-9 2-19 0,9-1-18 16,-3 0-5-16,5 1-9 0,2-1-29 15,-2 4-42-15,5-9-42 0,0 1-65 0,4-2-79 16,-2-13-90-16,5 16-109 15,-5-16-177-15,14 5-46 0,-14-5-122 0,35-9-189 16</inkml:trace>
  <inkml:trace contextRef="#ctx0" brushRef="#br0" timeOffset="25265.31">25382 1924 2923 0,'0'0'198'0,"2"20"32"0,-2-4 16 16,-6 4 38-16,1 8 26 0,-4 2 15 15,-3 13-14-15,-5 1 1 0,-2 10 19 0,-4-2-41 16,2 6-9-16,-8-1-33 0,1-5-20 16,-4-1-26-16,8-6-25 0,-6-8-23 0,5-7-40 15,9-2-65-15,-5-7-72 16,5-9-102-16,7-7-122 0,-3-5-148 16,12 0-178-16,-14-13-123 0,10-6 23 0,6-7-525 15,5-4-1056-15</inkml:trace>
  <inkml:trace contextRef="#ctx0" brushRef="#br0" timeOffset="25430.69">25461 1969 4239 0,'26'0'9'0,"-2"4"38"0,-1 1 38 16,-1-3 25-16,7 5 9 0,-1 1-1 0,4 2-14 16,3-5-5-16,-1 4-16 15,-4-3-23-15,-6 5-41 0,3-7-76 0,-13 0-92 16,4-2-129-16,-6-2-168 0,-12 0-122 15,23-2 12-15,-12-4-286 0,-11 6-325 16</inkml:trace>
  <inkml:trace contextRef="#ctx0" brushRef="#br0" timeOffset="30664.33">19978 3986 2307 0,'11'-19'33'0,"2"3"-24"15,1-1-8-15,-3 5 3 0,6-6-7 16,4 1 2-16,-5-2-2 0,11 0 3 0,-5 1-2 16,7-3-15-16,1-2-19 0,0 2-34 15,-1 5-57-15,1-10-182 0,-4 5-200 16,4-3 2-16,0-2 276 0,-2-1 47 0</inkml:trace>
  <inkml:trace contextRef="#ctx0" brushRef="#br0" timeOffset="30865.1">20979 3296 1595 0,'0'0'77'0,"7"-11"-11"16,-7 11-17-16,5-13-1 0,-1 4-8 15,1-1-11-15,4-3-12 0,5-2-5 0,-1 0 3 16,11-6-6-16,4 1-33 0,4-3-31 16,4 2-22-16,6 3-37 0,-3-1-39 15,-2 1-75-15,-2 1-148 0,5 3 124 0,-3 5 26 16</inkml:trace>
  <inkml:trace contextRef="#ctx0" brushRef="#br0" timeOffset="32447.96">24103 5115 386 0,'0'0'54'0,"0"0"7"0,0 0-23 15,0 0 6-15,0 0-8 0,0 0-36 16,0 0-13-16,0 0-20 0,0 0-31 15,0 0-28-15,0 0-1 0,-1 10-19 16,1-10 38-16</inkml:trace>
  <inkml:trace contextRef="#ctx0" brushRef="#br0" timeOffset="32781.6">23741 5087 1274 0,'0'0'21'16,"0"0"-21"-16,-5-7 0 0,5 7 8 16,0 0-22-16,0 0-15 0,-17-7-31 0,17 7-64 15,-20-5-188-15,6 3-309 0,1-4 570 16,0 5 17-16</inkml:trace>
  <inkml:trace contextRef="#ctx0" brushRef="#br0" timeOffset="33199.33">23209 4839 409 0,'0'0'123'15,"-14"-1"19"-15,14 1-48 0,0 0-15 16,0 0-7-16,0 0-7 0,0 0-9 0,0 0-8 16,0 0-4-16,0 0-14 0,0 0-3 15,0 0 4-15,0 0 3 0,0 0-3 16,0 0-7-16,0 0 8 0,0 0-7 0,0 0 4 16,0 0-12-16,0 0 14 0,0 0-11 15,0 0-9-15,0 0 18 0,0 0-6 0,0 0-6 16,0 0-6-16,0 0-1 0,0 0 3 15,0 0 2-15,0 0-4 0,0 0 10 16,0 0-16-16,0 0 1 0,0 0 2 16,0 0 9-16,0 0-13 0,0 0 1 15,0 0-13-15,0 0 17 0,0 0 1 0,41 13-7 16,-41-13 3-16,0 0 3 0,25-6-15 16,-25 6 14-16,21 0-1 0,-21 0-4 15,24 0 0-15,-24 0-3 0,27 0-12 0,-27 0 1 16,0 0 22-16,32 0-12 0,-32 0 8 15,12-6-54-15,-12 6-49 0,11 0-34 16,-11 0-115-16,0 0-210 0,7-11 227 0,-7 11 54 16</inkml:trace>
  <inkml:trace contextRef="#ctx0" brushRef="#br0" timeOffset="33448.01">23044 4736 748 0,'0'0'40'0,"0"0"14"0,0 0-24 16,1 13 8-16,-1-13 9 0,0 0-13 15,0 0-9-15,0 0 10 0,0 0-17 16,18 10 3-16,-18-10-19 0,14 5-33 0,-14-5-51 15,0 0-143-15,19 0-327 0,-19 0 483 16,18 2 22-16</inkml:trace>
  <inkml:trace contextRef="#ctx0" brushRef="#br0" timeOffset="34830.83">23201 5591 779 0,'0'0'2'0,"-6"10"5"16,6-10 13-16,-1 17 12 0,-1-7 0 0,0 2-3 16,-2 5-2-16,1-2-14 0,-3 0 10 15,2 0 6-15,-4 4 0 0,3-2-6 16,0-3 1-16,-3 4-6 0,2-5 9 0,-1 5-16 15,3-5-11-15,-1 1-17 0,-3-3-37 16,6 2-66-16,2-13-104 0,-8 13-246 16,6-5 388-16,2-8 26 0</inkml:trace>
  <inkml:trace contextRef="#ctx0" brushRef="#br0" timeOffset="35198.29">23236 6214 527 0,'0'0'92'0,"18"-4"-29"0,-18 4-15 16,0 0-6-16,0 0 1 0,28-7-7 16,-28 7 2-16,23 0-4 0,-23 0-14 15,28-8 5-15,-14 8-5 0,-14 0-2 0,38-4 1 16,-17 0-17-16,1 3-9 0,-2-8-42 15,1 6-118-15,-2-4-277 0,8-3 321 16,-5-1 42-16</inkml:trace>
  <inkml:trace contextRef="#ctx0" brushRef="#br0" timeOffset="35514.35">24507 5946 849 0,'0'0'36'15,"0"0"29"-15,9 11-6 0,-9-11 15 0,0 0-29 16,0 0-4-16,0 0 12 0,9 9-24 16,-9-9-3-16,0 0-9 0,0 0 17 0,0 0 4 15,0 0-16-15,0 0-44 0,12 6-24 16,-12-6-86-16,0 0-205 0,0 0-228 16,0 0 465-16,-39-23 36 0</inkml:trace>
  <inkml:trace contextRef="#ctx0" brushRef="#br0" timeOffset="35731.37">23660 5850 527 0,'-24'-4'64'16,"0"4"-11"-16,3 0-5 0,0 0-15 0,1 4 5 16,-1-2 7-16,2-2-15 0,5 0 13 15,-7 4-7-15,4-3 2 0,0-1-9 16,1 2-16-16,-2 4 8 0,4-4 4 0,-3 0-8 15,6 3 1-15,-5-5 5 16,4 6 1-16,-4-4-12 0,1 2 0 0,-4-3 2 16,3-1-31-16,-1 4-24 0,-2-8-71 0,-5 3-154 15,3-5-300-15,-2 0 509 16,3 5 22-16</inkml:trace>
  <inkml:trace contextRef="#ctx0" brushRef="#br0" timeOffset="37565.55">23102 4309 296 0,'0'0'62'0,"5"-8"-14"16,-5 8-17-16,0 0 10 0,0 0-10 16,8-7-13-16,-8 7 12 0,0 0 1 0,0 0-5 15,0 0-9-15,0 0-6 0,0 0 14 16,22 2-19-16,-22-2 10 0,0 0-11 16,0 0 2-16,0 0-3 0,16 9 9 0,-16-9-8 15,0 0-7-15,0 0 6 0,0 0-10 16,7 6-28-16,-7-6-27 0,0 0-98 15,0 0-92-15,0 0 177 0,0 0 26 16</inkml:trace>
  <inkml:trace contextRef="#ctx0" brushRef="#br0" timeOffset="40633.81">23296 4380 148 0</inkml:trace>
  <inkml:trace contextRef="#ctx0" brushRef="#br0" timeOffset="41014.19">23013 4356 97 0,'0'0'7'16,"0"0"-1"-16,-19-4-1 0,19 4 2 16,-18-2-7-16,18 2 3 0,-14-6 30 0,14 6-2 15,-21 0 12-15,21 0-9 0,-21-2-1 16,4-1 15-16,6 1-9 0,-4-2-3 15,-2 3-8-15,0-2 5 0,-4-1-12 0,5 3 12 16,2-1-5-16,14 2-10 0,-30-6 0 16,20 6-5-16,10 0 12 0,-20-1-9 15,20 1-22-15,-22 0-6 0,22 0 12 0,-19 0-6 16,19 0-6-16,0 0 17 0,-22 1-15 16,22-1-6-16,-11 0 21 0,11 0-7 15,0 0-11-15,-19 4 10 0,19-4 3 16,0 0-7-16,-17 2 14 0,17-2-19 15,0 0 12-15,0 0-13 0,-13 2 13 0,13-2 0 16,0 0-3-16,0 0-4 0,0 0-6 16,-17 1 0-16,17-1 5 0,0 0 13 0,0 0-22 15,0 0-12-15,0 0 1 0,-13 4-5 16,13-4-8-16,0 0-8 0,0 0-25 16,0 0 3-16,0 0 9 0,0 0 21 0</inkml:trace>
  <inkml:trace contextRef="#ctx0" brushRef="#br0" timeOffset="43681.64">24609 3617 829 0,'0'0'-14'0,"0"-13"-11"16,0 13 17-16,0 0 17 0,0 0-1 0,-2-11-16 15,2 11 12-15,0 0-13 0,0 0 9 16,0 0-7-16,-1-17 0 0,1 17 19 16,0 0-17-16,0 0-2 0,0 0-1 0,0 0-1 15,0 0 4-15,0 0 1 0,0 0-1 16,0 0-20-16,-8-4-22 0,8 4-75 15,0 0-118-15,0 0 135 0,0 0 36 0</inkml:trace>
  <inkml:trace contextRef="#ctx0" brushRef="#br0" timeOffset="46913.77">22882 4234 907 0,'0'0'131'0,"0"0"-17"16,0 0-18-16,-3-12-27 0,3 12 12 16,0 0-12-16,0 0-10 0,0 0-5 0,0 0-4 15,0 0-7-15,7-14 2 0,-7 14-19 16,0 0 5-16,17 0-14 0,-17 0-33 16,20 0-43-16,-20 0-26 0,25-4-38 0,-11 2-120 15,0-2-215-15,2 2-171 16,-16 2 567-16,23-3 21 0</inkml:trace>
  <inkml:trace contextRef="#ctx0" brushRef="#br0" timeOffset="47081.12">23185 4166 317 0,'10'6'30'0,"-10"-6"22"16,16 0 14-16,-16 0-22 0,0 0 2 0,16 4-5 16,-16-4 7-16,14 4-19 0,-14-4 1 15,13 1-12-15,-13-1 9 0,0 0-3 16,21 6-6-16,-21-6-13 0,14 0 8 0,-14 0-1 15,19 2-8-15,-19-2-20 16,18 5-37-16,-18-5-73 0,21 0-227 0,-21 0 258 16,23 2 31-16</inkml:trace>
  <inkml:trace contextRef="#ctx0" brushRef="#br0" timeOffset="47630.39">24980 3690 197 0,'0'0'156'0,"0"0"-31"15,14-4-2-15,-14 4-32 0,0 0-29 0,0 0-1 16,9-6-5-16,-9 6-17 0,15-1 13 16,-15 1-7-16,26-4-14 0,-9 4 0 15,2 0 3-15,2 0-32 0,5 0-28 0,-3 4-40 16,0-4-40-16,2 0-74 0,-2 0-123 16,-4-4 157-16,-5 4 49 0</inkml:trace>
  <inkml:trace contextRef="#ctx0" brushRef="#br0" timeOffset="62680.55">24379 5846 17 0,'0'0'159'15,"0"0"0"-15,0 0 2 0,24-1 7 0,-24 1-64 16,0 0-5-16,0 0-20 0,0 0 17 16,21 1-21-16,-21-1-7 0,0 0-19 0,0 0-3 15,15 11-25-15,-15-11-47 0,7 12-31 16,-7-12-92-16,4 9-192 0,-4-9-295 15,7 15 602-15,-7-15 14 0</inkml:trace>
  <inkml:trace contextRef="#ctx0" brushRef="#br0" timeOffset="62879.7">24572 5921 782 0,'0'0'155'0,"0"0"-14"0,0 0-28 0,0 0-19 15,0 0-13-15,0 0-4 0,0 0-17 16,0 0-9-16,5 17-1 0,-5-17-10 16,0 0-23-16,0 0-51 0,0 0-38 0,6 11-45 15,-6-11-81-15,0 0-134 0,4 8-229 16,-4-8 441-16,0 0 41 0</inkml:trace>
  <inkml:trace contextRef="#ctx0" brushRef="#br0" timeOffset="71895.57">23835 5515 260 0,'0'0'-15'0,"0"0"18"16</inkml:trace>
  <inkml:trace contextRef="#ctx0" brushRef="#br0" timeOffset="81229.25">26130 5779 1398 0,'-158'15'26'0,"68"82"-98"16,67-74 397-1,0-10 192-15,2-2-542 0,3 2 398 0,0-3-339 16,6-5 20-16,-2 1-15 0,1 2-52 15,1-3 26-15,3 3 10 0,9-8-489 16,-16 3 470-16,16-3-46 0,-16 0-11 16,16 0-63-16,-16-11-33 0,8-1 65 15,-1 3-301-15,-2-11 390 0,3-6-722 16</inkml:trace>
  <inkml:trace contextRef="#ctx0" brushRef="#br0" timeOffset="104630.8">19635 8094 1574 0,'0'0'36'0,"20"-5"7"0,-20 5-12 16,18-4 2-16,-18 4 3 0,18 0-19 15,-18 0-17-15,19 2-24 0,-6 4-53 0,-3 1-60 16,1 0-103-16,-2-3-109 0,-3 7 93 16,1 1 29-16</inkml:trace>
  <inkml:trace contextRef="#ctx0" brushRef="#br0" timeOffset="105044.75">19625 8531 1338 0,'-31'11'80'0,"4"-7"-6"0,-3 8-12 0,-2-5-2 16,9 2-11-16,-6-1-6 0,1 0-22 16,4 1-38-16,-3-2-10 0,3-3-30 0,4 2-48 15,2-4-101-15,-4 1-220 0,0-3-159 16,-5 0 480-16,3 2 36 0</inkml:trace>
  <inkml:trace contextRef="#ctx0" brushRef="#br0" timeOffset="105394.18">19468 7318 529 0,'9'-26'36'0,"1"0"-8"0,1-1-5 0,6-3-20 15,1-3 17-15,3 1 14 0,9-9-2 16,4 1 0-16,2-1-5 0,3 2 8 15,-1 3-8-15,3-2-11 0,0 9 7 0,4-6-12 16,0 5 2-16,6 1-1 0,-3-3 3 16,7 2-12-16,-1-2-12 0,8-2 7 0,11-7 4 15,-13 5 2-15,17-6-1 0,0-4-22 16,-2-1 15-16,3 6-9 0,-6-6-91 16,1 0-313-16,-16 9 294 0,8-12 42 0</inkml:trace>
  <inkml:trace contextRef="#ctx0" brushRef="#br0" timeOffset="105710.68">23299 5164 409 0,'17'-11'156'0,"-7"1"-5"16,6-1-2-16,-3 1-10 0,6-8-14 16,4 1-11-16,3-2-5 0,4 2-10 15,4-3-7-15,-1 3-8 0,1 4-8 0,1-6-15 16,3 6 1-16,-3 0-2 0,5 2-11 16,-2-2-11-16,2 1-3 0,4 1-3 15,10-4-7-15,8 4-23 0,1-2-16 0,9 1-6 16,-1-1-25-16,0 2 5 0,8-1-10 15,-2 5-21-15,-2-4 0 0,-4 1-36 0,-3-3-50 16,-7-2-121-16,-2-2-231 0,-5-1 282 16,3-3 63-16</inkml:trace>
  <inkml:trace contextRef="#ctx0" brushRef="#br0" timeOffset="105927.5">25461 4320 809 0,'0'0'17'0,"13"-9"2"0,-4 3 5 0,-9 6-8 15,15-2 7-15,-15 2-10 0,15-6 16 16,-15 6-9-16,0 0-6 0,0 0-1 16,26 8-8-16,-26-8 0 0,8 11 21 15,-2-3-46-15,-6-8-32 0,5 15-73 16,-5-15-215-16,4 17 171 0,-2-12 56 0</inkml:trace>
  <inkml:trace contextRef="#ctx0" brushRef="#br0" timeOffset="106909.58">22746 6315 3662 0,'-3'17'226'0,"1"2"1"15,-1-4-8-15,3-6 4 0,0-9-26 16,0 25-17-16,0-25-1 0,3 14 2 0,-3-14-5 16,9 15-21-16,-9-15-20 0,9 12-16 15,-9-12-8-15,14 5-32 0,-4-1-20 0,-10-4-42 16,0 0-56-16,34-11-87 0,-19 4-93 16,0-1-124-16,0-2-170 0,0-1-124 15,-6 4 55-15,5 3-429 0,-5-1-635 16</inkml:trace>
  <inkml:trace contextRef="#ctx0" brushRef="#br0" timeOffset="107110.51">22995 6658 2965 0,'0'0'-137'0,"0"17"11"15,0-17 20-15,6 17-1 0,1-13 27 16,-7-4-3-16,16 5 8 0,0-3 17 0,1-2-5 16,5 0-18-16,6-3-42 0,2-10-194 15,0-3-155-15,4-4-28 0,0-3 282 16,-4-3 75-16</inkml:trace>
  <inkml:trace contextRef="#ctx0" brushRef="#br0" timeOffset="107560.67">24911 4583 1140 0,'0'-8'208'0,"0"8"38"0,2-15 50 16,-2 15-18-16,0 0 14 0,0 0 12 0,2-22 12 15,-2 22-18-15,0 0-31 16,0 0 9-16,2-16-4 0,-2 16-1 0,0 0-8 15,0 0-2-15,0 0-8 0,0-14 1 16,0 14-36-16,0 0-6 0,0 0-16 0,0 0-15 16,0 0-13-16,0 0-21 0,0 0-9 15,0 0-17-15,0 0-5 0,0 0-15 16,0 0-25-16,0 0-22 0,0 0-26 0,0 0-40 16,0 0-50-16,0-14-71 0,0 14-79 15,0 0-74-15,0 0-63 0,3-7-59 16,-3 7-117-16,0 0-144 0,6-14 39 0,-6 14-445 15,0 0-786-15</inkml:trace>
  <inkml:trace contextRef="#ctx0" brushRef="#br0" timeOffset="108245.29">24487 4567 3535 0,'0'0'65'16,"0"0"52"-16,0 0 51 0,8-11 27 15,-8 11 19-15,0 0 16 0,0 0 11 16,0 0 8-16,0 0 3 0,0 0 5 0,13 0-9 16,-13 0 1-16,0 0 10 0,0 0 0 15,0 0 5-15,0 0-8 0,0 36-3 0,0-36-14 16,-3 28-165-16,1-11-4 0,-3 2 1 16,3 3-1-16,1 2-4 0,-3 5-6 15,0 4 0-15,1-1-2 0,-3 4-5 0,4 5 4 16,-1 6-55-16,-4 0-2 15,0 4 0-15,-2-1 0 0,2 3 0 0,-7 6 0 16,5 0 0-16,-6-1 0 0,2-4 0 16,4-9 0-16,-7 4 0 0,7-2 0 0,-2-6 0 15,1 4 0-15,1-8 0 0,0 5 0 16,3-12 0-16,-2 0 0 0,1 4 0 0,4-6 0 16,-3-4 0-16,0 2 0 0,2 2 0 15,-1-5 0-15,-1-2 0 0,2-4 0 0,1-3 0 16,-1 3 0-16,2-5 0 0,1-1 0 15,1-11 0-15,-7 17 0 0,7-17 0 16,0 13 0-16,0-13 0 0,0 0 0 16,0 0 0-16,0 0 0 0,0 0 0 0,0 0-119 15,25-34-59-15,-16 10-22 0,5-12-261 16,2 2-341-16,1-3 70 0,2-4-865 16,-1 1-1476-16</inkml:trace>
  <inkml:trace contextRef="#ctx0" brushRef="#br0" timeOffset="109692.8">24634 4753 4942 0,'-4'-22'-1'0,"4"22"62"15,0 0 38-15,0 0 40 0,4-21 26 16,-4 21 6-16,0 0-10 0,0 0 4 0,0 0 0 15,2-13 4-15,-2 13-1 0,0 0-16 16,9-11-18-16,-9 11-3 0,15-12-6 0,-15 12-10 16,27-15-2-16,-15 12 4 0,8-7-10 15,-6 8-1-15,3-3-45 0,1 3-32 0,0-6-2 16,5 4-3-16,-5 1-2 0,5 1-2 16,-3-2-1-16,8-1-2 0,2-1-3 15,4 2 1-15,4-3-2 0,1 5-1 0,2-3-2 16,-1 1-1-16,2 0-2 15,-2-2 1-15,3 6-2 0,-5-6 1 0,-7 5-2 16,1-3 0-16,-2 4 0 0,0-2 0 16,0 0 0-16,-9 2 2 0,3-2 1 0,-3 2 3 15,2 0 2-15,-3-3 0 0,2 3-1 16,-1-2 0-16,0-2 0 0,3 4-1 0,-3 0-1 16,0-2 0-16,5 0-1 0,-4-2-2 15,1 3 0-15,-1 1-1 0,-2-4-1 16,3 2 2-16,2 2-3 0,-2 0 0 0,2 0-1 15,3 0 0-15,2 0 1 0,0 0-2 16,0 0 0-16,-3 0 0 0,3 2 0 16,-8 2-1-16,1-4 1 0,-3 0-1 0,1 0 0 15,-5 0 1-15,2 0 0 0,-18 0 2 16,30 0 1-16,-19 0-2 0,-11 0-1 16,21 0 0-16,-21 0 1 0,17 0 0 0,-17 0 3 15,0 0 3-15,18 0 2 0,-18 0 3 16,0 0 2-16,0 0 0 0,17 0 1 15,-17 0 0-15,0 0-1 0,0 0-13 0,0 0-3 16,11 5 0-16,-11-5 0 0,0 0 0 16,0 0 0-16,0 0 0 0,0 0 0 0,0 0 0 15,4 24 0-15,-4-8 0 0,-4 2 0 16,1 6 0-16,-1-3 0 0,2 7 0 0,-3 0 0 16,-4 6 0-16,6 2 0 15,-6 1 0-15,2 1 0 0,-4 7 0 0,4-4 0 16,2 6 0-16,-6 1 0 0,1-3 0 15,3 7 0-15,-4-7 0 0,2 6 0 0,-1-5 0 16,0 1 0-16,3-2 0 0,-5-2 0 16,5 0 0-16,-2 0 0 0,1 1 0 15,-1-3 0-15,0-4 0 0,1-3 0 0,-2-5 0 16,1 7 0-16,0-2 0 0,1-4 0 16,2 0 0-16,-1 0 0 0,2 2 0 0,-3-4 0 15,2-6 0-15,1 1 0 0,-4 0 0 16,5 1 0-16,-2-5 0 0,-4 2 0 0,3 1 0 15,2-3 0-15,-1 2 0 0,0-3 0 16,0-1 0-16,3 0 0 0,1 0 0 16,-4-6 0-16,3 4 0 0,-1-4 0 15,4-11 0-15,-6 17 0 0,2-9 0 0,4-8 0 16,-3 13 0-16,3-13 0 0,-6 9 0 16,6-9 0-16,-2 11 0 0,2-11 0 0,0 0 0 15,-2 13 0-15,2-13 0 0,0 0 0 16,-3 9 0-16,3-9 0 0,0 0 0 0,-7 14 0 15,7-14 0-15,-9 13 0 0,9-13 0 16,-5 9 0-16,5-9 0 0,-6 12 0 16,6-12 0-16,-9 11 0 0,9-11 0 0,-6 7 0 15,6-7 0-15,-7 13 0 0,7-13 0 16,-9 8 0-16,9-8 0 0,-11 13 0 16,11-13 0-16,-16 7 0 0,11 0 0 15,5-7 0-15,-16 7 0 0,7-1 0 0,9-6 0 16,-21 3 0-16,8-1 0 0,13-2 0 15,-30 0 0-15,11-2 0 0,1 2 0 0,-3 0 0 16,-3-2 0-16,-5 1 0 0,-2-3 0 16,-1 4 0-16,-2-2 0 0,4 2 0 0,-4-2 0 15,-3 2 0-15,2-4 0 0,-4 3 0 16,2-3 0-16,3 4 0 0,-5-4 0 0,8 4 0 16,-1-4 0-16,-7 0 0 15,3 0 0-15,3 3 0 0,-4-5 0 0,5 4 0 16,2 0 0-16,-2-2 0 0,2 3 0 15,0 1 0-15,2-4 0 0,-4 4 0 0,0-2 0 16,2 0 0-16,-2 2 0 0,1-4 0 16,1 4 0-16,1-1 0 0,-1-2 0 0,0 0 0 15,0 1 0-15,7 0 0 0,-5-4 0 16,-1-1 0-16,7 1 0 0,-5-1 0 0,4-1 0 16,3 1 0-16,-2-4 0 0,1 3 0 15,4 4 0-15,-4-3 0 0,5-1 0 16,-5-1 0-16,7 5 0 0,-6-4 0 15,1 3 0-15,5-3 0 0,-4 3 0 0,8-1 0 16,10 6 0-16,-20-3 0 0,20 3 0 16,-18-8 0-16,18 8 0 0,-13-6 0 0,13 6 0 15,-11-1 0-15,11 1 0 0,0 0 0 16,0 0 0-16,-16-9 0 0,16 9 0 16,0 0 0-16,-9-3 0 0,9 3 0 0,0 0 0 15,0 0 0-15,0 0 0 0,0 0 0 16,-7-7 0-16,7 7 0 0,0 0 0 0,5-17-238 15,4 6-69-15,3-6-351 0,3-2-1268 16,0 3-2107-16</inkml:trace>
  <inkml:trace contextRef="#ctx0" brushRef="#br0" timeOffset="110427.82">24514 4950 5680 0,'0'0'-94'0,"5"-18"76"0,-5 18 38 16,0 0 32-16,9-12 30 0,-9 12 16 15,0 0 14-15,7-15 8 0,-7 15-7 16,0 0-7-16,0 0-14 0,0 0-11 0,7-13-6 16,-7 13-7-16,0 0-6 0,0 0-17 15,0 0-11-15,4-17-13 0,-4 17-17 0,0 0-23 16,0 0-25-16,0 0-26 16,0 0-39-16,0 0-43 0,-6-9-62 0,6 9-60 15,0 0-62-15,0 0-104 0,2-19-125 16,-2 19-51-16,0 0 50 0,5-8-369 15,-5 8-449-15</inkml:trace>
  <inkml:trace contextRef="#ctx0" brushRef="#br0" timeOffset="110825.69">24519 4845 2707 0,'0'0'-60'0,"0"0"44"16,0 0 29-16,0 0 46 0,0 0 34 0,0 0 36 16,-12 2 26-16,12-2 19 0,0 0 4 15,0 0 13-15,0 0 13 0,0 0 5 16,0 0 9-16,-23 9 3 0,23-9 5 0,0 0-3 16,-25 7-5-16,25-7-3 0,-23 4-6 15,13 2-30-15,10-6-4 0,-32 14 1 0,17-7 2 16,-2 2 0-16,-2 8-8 0,2-8-1 15,-2 7-9-15,3-2-8 0,-3 5-12 16,2-2-14-16,0 3-8 0,4 3-42 0,-2-2-45 16,2 7-1-16,1-4-3 0,7 8-3 15,-1 4-2-15,3-6-1 0,-1 2-3 16,4 0-1-16,0-2 0 0,6-2-5 16,-5 5-1-16,5-8-6 0,-3 1-3 0,8-2-6 15,-2 1-3-15,-2-9-9 0,4 3-9 16,1-7-14-16,-1-5-20 0,2-1-26 15,2-6-241-15,-15 0-133 0,32-13-114 0,-11-2-116 16,1-8-20-16,2-5-601 0,-3 0-1160 16</inkml:trace>
  <inkml:trace contextRef="#ctx0" brushRef="#br0" timeOffset="111542.88">24758 4880 3956 0,'0'0'-40'0,"0"0"46"0,0 0 39 16,0 0 22-16,0 0 19 0,0 0 1 15,0 0-6-15,9-22 15 0,-9 22 3 0,15-2 3 16,-15 2 7-16,28-5 5 0,-11 1 5 16,4 4-9-16,-1-2-4 0,1 4-8 0,3-2-16 15,-3 0 0-15,3 4-12 0,-3 1-8 16,0-3-12-16,-1 3-4 0,2-2-3 15,-4 4-10-15,0-5-4 0,-4 3-3 0,-2 2-6 16,2-2-1-16,-3 0-7 16,-2 3-7-16,-2 2 5 0,0-1-4 0,-7-9-3 0,1 15 2 15,-1-15-3-15,-3 20 1 16,-4-10 0-16,-2 3 1 0,0 0-3 0,-5 0 1 16,-2 0-3-16,-5-2-1 0,-2 6 0 15,2-7 4-15,-2 4-2 0,-2 0 3 16,-3-5-3-16,6 3 4 0,0-3 0 0,1-1 0 15,4-1-3-15,2 0-1 0,4-1 0 16,-1 0 3-16,12-6 3 0,-11 9 0 0,11-9 2 16,-2 7-3-16,2-7 3 0,0 0 7 15,0 0-3-15,18 21 0 0,-7-13 1 16,1-1-4-16,4 1 4 0,-2 2 3 0,4 2 4 16,-6 1 5-16,6 0 16 0,-6-3 2 15,2 7 16-15,-1-6 9 0,-4 7 11 16,1-8 11-16,-5 5 15 0,1 2 13 15,-3-2-5-15,-3-15 9 0,0 24 7 0,-3-9 0 16,-3-1 4-16,-3 0-18 0,-5-1-10 16,-2 1-33-16,-5 0-43 0,-2-2-1 15,2-1-5-15,-2 1-2 0,-2-5-4 0,4-1-5 16,0-2-9-16,1-3-8 0,3 3-15 16,3-4-17-16,14 0-28 0,-25-9-192 0,21-1-130 15,4 10-80-15,-1-13-73 16,1 13-112-16,12-25-23 0,6 12-561 0,3 4-1091 15</inkml:trace>
  <inkml:trace contextRef="#ctx0" brushRef="#br0" timeOffset="111694.32">25116 5408 3948 0,'13'3'-47'0,"-4"7"34"0,1-3 29 16,-5-3 6-16,-5-4 0 0,8 13-3 0,-8-13-3 16,5 11-3-16,-5-11-1 0,4 8-5 15,-4-8-28-15,0 0-36 0,5 11-34 0,-5-11-63 16,0 0-66-16,0 0-101 0,0 0-152 15,23-15-36-15,-9 0-86 0,0 0 50 16</inkml:trace>
  <inkml:trace contextRef="#ctx0" brushRef="#br0" timeOffset="111910.66">25519 5173 2141 0,'0'0'117'0,"16"10"59"0,-16-10 50 15,8 22 28-15,-8-7 51 0,2-2-15 0,0 11 16 16,-2 1 39-16,-2 1 8 0,-2 10 11 15,-2 7 13-15,-1-2-17 0,-2 1-32 0,-3-1-25 16,-2 0-20-16,-2-2-25 0,-2-3-24 16,-1-4-25-16,-4-2-18 0,7-4-47 15,-5-6-98-15,5-4-4 0,-2-7-9 0,1-3-13 16,1-5-24-16,2-2-22 0,-2-7-37 16,3-7-114-16,-3-6-225 0,11-7-93 0,1-6-125 15,8-3-77-15,1-8 9 16,6-1-528-16,8-7-1072 0</inkml:trace>
  <inkml:trace contextRef="#ctx0" brushRef="#br0" timeOffset="112042.58">25483 5122 4017 0,'12'-13'4'0,"2"6"45"0,2-1 32 0,-4 1 10 15,-12 7 6-15,32-6-9 0,-13 5-13 16,-1-3-16-16,-18 4-12 0,37 0-13 0,-15 0-42 16,0 0-50-16,-1-3-75 0,1 3-102 15,-1-5-133-15,0 5-178 0,-5 0-35 16,2-2-151-16,-2 0-220 0</inkml:trace>
  <inkml:trace contextRef="#ctx0" brushRef="#br0" timeOffset="112260.64">26036 5040 2942 0,'24'9'210'16,"-24"-9"19"-16,8 15 30 0,2-6 28 16,-3 5 36-16,6 3 15 0,0 9 12 15,0 4 5-15,1 6-8 0,-3 1-12 0,-2 8 6 16,-1-2-3-16,-6-5-13 0,-4-1-7 15,-3 12-48-15,-4 2-179 0,0-6-12 0,-6 0-7 16,-5 5-7-16,-3 1-10 0,0-6-9 16,-5-2-9-16,-2-2-13 0,5-11-19 0,-2-2-24 15,1-1-29-15,-4-5-38 16,0-1-42-16,-2-8-42 0,2-6-452 0,-2-5-159 16,0-4 74-16,-3-1-830 0,-4-9-1377 15</inkml:trace>
  <inkml:trace contextRef="#ctx0" brushRef="#br0" timeOffset="113625.76">22308 4637 4300 0,'-5'-13'-168'0,"-2"0"43"0,-1 3 38 15,0 3 29-15,3-4 7 0,-3 3 39 0,-2-1 20 16,-4-1 15-16,5-1 33 0,9 11 12 16,-18-15 35-16,18 15 17 0,-12-9 8 0,12 9 16 15,-11-12 3-15,11 12 14 0,0 0-3 16,-8-11-10-16,8 11-18 0,0 0-9 15,0 0-17-15,-11-9-12 0,11 9-17 16,0 0-29-16,0 0-25 0,0 0-33 16,0 0-40-16,0 0-37 0,0 0-64 0,0 0-58 15,54 9-67-15,-32-5-76 0,-3-4-137 16,2-4-79-16,-1 2 3 0,-1-1-220 16,0-1-272-16</inkml:trace>
  <inkml:trace contextRef="#ctx0" brushRef="#br0" timeOffset="116242.84">24247 7149 2296 0,'0'0'-53'0,"4"10"20"0,-4-10 37 0,0 0 17 16,0 0 17-16,4 7 12 0,-4-7 15 15,0 0 10-15,0 0-7 0,0 0 0 16,0 0-4-16,0 0-9 0,4 14 0 0,-4-14-8 15,0 0-8-15,0 0-2 0,0 0-7 16,0 14-1-16,0-14-2 0,0 0-11 16,-2 13-16-16,2-13-36 0,0 0-33 15,-2 15-51-15,2-15-78 0,0 0-174 0,-1 8-107 16,1-8-8-16,0 0 146 0,0 0 101 16</inkml:trace>
  <inkml:trace contextRef="#ctx0" brushRef="#br0" timeOffset="117759.63">23911 4001 1647 0,'0'0'63'0,"0"0"-10"16,0 0 14-16,0 0 7 0,0 0-28 0,-40-7-1 15,40 7 3-15,-21 2-12 0,21-2 22 16,-19 0 8-16,19 0 8 0,-17 5-10 16,17-5-10-16,-20 2-1 0,20-2 0 0,-17 8-18 15,6-4 0-15,11-4-43 16,-25 5-62-16,14-3-91 0,-2 0-214 0,-4-2-139 16,0 0 12-16,17 0 246 0,-34 1 31 15</inkml:trace>
  <inkml:trace contextRef="#ctx0" brushRef="#br0" timeOffset="117992.9">23417 4093 993 0,'0'0'29'0,"-24"-3"-9"16,24 3 5-16,-17-3 4 16,17 3-11-16,-20-1 10 0,8-5 10 0,12 6-12 15,-23-6 17-15,12 1-4 0,11 5-16 16,-19-3-5-16,19 3-1 0,-15-1 6 15,15 1 3-15,0 0-7 0,-15-4-9 0,15 4 4 16,0 0-12-16,0 0 18 0,0 0-8 16,-13 17-24-16,13-17-4 0,-2 9-54 15,2-9-89-15,-1 10-151 0,1-10-273 0,-4 18 473 16,4-8 36-16</inkml:trace>
  <inkml:trace contextRef="#ctx0" brushRef="#br0" timeOffset="118342.66">23107 4633 732 0,'-20'-1'137'0,"20"1"9"0,0 0-1 16,-15-3 15-16,15 3 20 0,-11-5 30 16,11 5 6-16,0 0-29 0,-17-4-13 0,17 4-15 15,0 0-17-15,-15-9-6 16,15 9-19-16,0 0-15 0,-12-2-7 0,12 2-12 16,0 0-14-16,0 0-6 0,0 0-13 15,0 0-27-15,0 0-22 0,-18 2-33 0,18-2-32 16,0 0-49-16,0 0-28 0,-14 9-2 15,14-9 6-15,0 0 5 0,-5 12 10 16,5-12-1-16,-2 10-29 0,2-10-44 0,0 0-116 16,-4 10-130-16,4-10 105 0,0 0 100 15</inkml:trace>
  <inkml:trace contextRef="#ctx0" brushRef="#br0" timeOffset="118958.83">23010 4710 1338 0,'0'0'165'16,"0"0"44"-16,0 0 22 0,0 0 2 16,0 0 14-16,0 0 7 0,0 0 18 0,0 0-15 15,0 0-41-15,0 0-4 0,0 0-6 16,0 0-2-16,19 8-9 0,-19-8-17 15,0 0-10-15,25 4-4 0,-25-4 2 16,18 0-11-16,-18 0-5 0,32 3-6 16,-19-3-10-16,-13 0-18 0,39 0-3 0,-16 0-5 15,-1 0-7-15,2 0-18 0,-1 0-10 16,7 0-8-16,-3 0-6 0,1 0-7 16,4 0 1-16,0 0-7 0,1 0-5 0,6 0-4 15,0 0-2-15,3 0-5 0,-3 0-2 16,4 0-5-16,-3 3 1 0,5-3-8 0,-1 0 0 15,-2 0-2-15,3 0-2 0,2 3 4 16,1-3-5-16,-2 1 1 0,-3-1 0 16,2 0-7-16,0 0 2 0,-2 4-3 0,-2-4 1 15,-2 2 3-15,-7-2-5 16,-2 0 1-16,-3 0-3 0,-3 0 3 0,4 6 2 16,-5-4-1-16,-3-2 2 0,5 0 3 15,-25 0 0-15,41 0 2 0,-17-2 0 0,-1 2 9 16,2 0 2-16,-5-6 4 0,-20 6-7 15,40 0 2-15,-26-2 5 0,-14 2 0 0,28-5 0 16,-28 5 20-16,29 0-8 0,-17-3-1 16,7 6-2-16,-19-3-8 0,25 0 3 15,-11 0-3-15,-14 0-2 0,32 0-5 0,-16-3-5 16,-2 3 1-16,4-3-4 0,-4 1-1 16,-14 2 4-16,27-1-4 0,-17 1 3 0,-10 0 0 15,20 0-5-15,-20 0-8 16,17-4-13-16,-17 4-16 0,0 0-28 0,14-3-40 15,-14 3-59-15,0 0-96 0,0 0-105 16,0 0-104-16,0 0-244 0,0 0 14 16,-61-13 68-16,29 12-460 0,-7 1-803 0</inkml:trace>
  <inkml:trace contextRef="#ctx0" brushRef="#br0" timeOffset="119493.78">22886 4669 3528 0,'-5'-10'24'0,"5"10"35"0,0 0 22 0,0 0 29 15,0 0 32-15,-11-17 15 16,11 17 17-16,0 0 9 0,0 0 11 16,0 0-4-16,0 0 6 0,-7-13-1 0,7 13-4 15,0 0-22-15,0 0-16 0,0 0-9 16,0 0-10-16,0 0-3 0,0 0-13 0,0 0-11 15,0 0-8-15,0 0-14 0,0 0-5 16,0 0-9-16,0 0-9 0,0 0-17 0,0 0-15 16,0 0-14-16,0 0-19 0,0 0-17 15,-30 13-19-15,30-13-14 0,0 0-14 16,-11 4-13-16,11-4-2 0,0 0-2 16,-9 10-2-16,9-10 7 0,-10 5 9 15,10-5 8-15,0 0 1 0,0 0 12 0,-11 8 5 16,11-8 2-16,0 0 5 0,0 0-1 15,-10 5 7-15,10-5-16 0,0 0-39 16,0 0-39-16,0 0-52 0,0 0-40 0,0 0-35 16,0 0-36-16,0 0-31 0,0 0-68 15,0 0-97-15,0 0-64 0,0 0-251 0,0 0-284 16</inkml:trace>
  <inkml:trace contextRef="#ctx0" brushRef="#br0" timeOffset="119726.39">22911 4637 2279 0,'5'7'-91'15,"-5"-7"-1"-15,0 0 22 0,0 0-1 16,6 12 14-16,-6-12-2 0,0 0 7 0,0 0 11 15,0 0-7-15,1 9 3 0,-1-9-5 16,0 0-26-16,0 0-39 0,0 0-120 16,0 0-188-16,0 0-216 0,-9 15 598 0,9-15 15 15</inkml:trace>
  <inkml:trace contextRef="#ctx0" brushRef="#br0" timeOffset="119892.9">22903 4766 694 0,'0'0'191'0,"-3"15"14"0,3-15-21 15,-5 13-3-15,5-13-7 0,-2 17-10 16,-1-7-27-16,3-10-34 0,-4 18-7 0,0-10-10 16,4-8-10-16,-3 20-31 0,1-8-64 15,0 1-59-15,-3-2-58 0,0 1-95 16,0 2-144-16,-3-2-82 0,3 3 169 16,1-4 57-16</inkml:trace>
  <inkml:trace contextRef="#ctx0" brushRef="#br0" timeOffset="120025.5">22789 5201 1179 0,'-4'15'75'0,"2"-3"39"0,1-3 2 16,1-9 24-16,-4 20-3 0,-1-10 3 16,5-10-23-16,-2 19-11 0,1-10-15 15,-1 4-11-15,2-13 1 0,-4 20-15 0,4-8-7 16,-3 1-23-16,1 0-38 0,-4 2-39 16,5 0-60-16,-3 4-48 0,-1-6-89 15,-4 6-141-15,0 1-99 0,2 1 156 0,-1 7 88 16</inkml:trace>
  <inkml:trace contextRef="#ctx0" brushRef="#br0" timeOffset="120193.97">22644 5829 1168 0,'-2'16'75'0,"0"-2"27"0,2-14 25 0,0 27 5 15,0-27 11-15,-1 22-4 0,1-22-28 16,-2 20-12-16,2-20-6 0,0 21-7 16,0-21-10-16,-4 24-6 0,4-12-11 0,0-12-2 15,-2 19-6-15,2-19-9 0,-1 18-13 16,1-18-17-16,0 0-39 0,-2 17-44 0,2-17-63 15,-4 13-116-15,4-13-213 0,0 0-26 16,-2 12 148-16,2-12 101 0</inkml:trace>
  <inkml:trace contextRef="#ctx0" brushRef="#br0" timeOffset="120625.57">22644 6139 1727 0,'4'13'159'0,"-4"-13"-9"0,0 0 2 16,0 0-7-16,0 0-21 0,0 0-11 0,0 0-8 15,2 21-6-15,-2-21-15 0,0 0-7 16,0 0-5-16,10 13-12 0,-10-13-15 0,0 0-23 16,12 9-18-16,-12-9-30 0,19 8-18 15,-19-8-17-15,27 5-4 0,-13-5-23 16,-14 0 7-16,36 0-6 0,-12 0 0 0,-1-4 15 16,5 3 6-16,2-3 14 15,0 0 5-15,0 2-7 0,4 0 19 0,0 2-6 16,-2-4 15-16,-1 4-7 0,1 4 12 15,6-2 24-15,-5 0 21 0,-3 2 12 16,8 5 27-16,-10-3 29 0,0-2 31 0,6 9 13 16,-3-4-17-16,-2 2 3 0,-5 2-9 15,3-4-13-15,3 3-10 0,2-1-10 0,-2 2-18 16,-4-7-12-16,9 7-1 0,3-3-10 16,-3-1-3-16,5 0-6 0,-2 1-3 15,-1-3-6-15,0-1-4 0,0 2-30 0,3-3 4 16,-11-1 2-16,1 0-1 15,2-8-1-15,-2 4 2 0,0-4 3 0,-2 0-1 16,-3-1-3-16,2-3-12 0,-5-1-19 16,-1 3-12-16,-6-3-43 0,0 1-25 0,-2 0-49 15,-6 1-21-15,3-6-35 0,-6 6-99 16,-2-7-140-16,-2 14-41 0,-2-21 143 16,-2 7 100-16</inkml:trace>
  <inkml:trace contextRef="#ctx0" brushRef="#br0" timeOffset="121108.61">23077 5049 2207 0,'0'0'305'0,"0"0"16"0,-14-9 2 0,14 9-29 16,0 0-5-16,0 0-4 0,-12-8-4 16,12 8-1-16,0 0-11 15,0 0-3-15,-18-4-3 0,18 4-19 0,0 0-34 16,0 0-2-16,0 0-1 0,-32 8-1 15,32-8-6-15,-21 15-19 0,8-2 0 0,-1-1-18 16,4 5-15-16,-3 5-12 0,-1-5-40 16,0 9-57-16,2 3-7 0,-3 0-1 15,3-4-5-15,-2 8-1 0,7-3-3 0,-3-2-1 16,0 4-2-16,5-2-1 0,1-7-1 16,1 5-4-16,-4-6 1 0,7-1-5 0,0 0 0 15,0-2-4-15,3-2-6 0,1 1-6 16,1-3-5-16,-1-2-6 0,1-3-8 15,3-1-7-15,-8-9-12 0,15 8-15 16,-15-8-18-16,23 0-160 0,-9-4-140 0,4-2-75 16,2-7-61-16,-1 0-103 0,2-2-79 15,-3 0-571-15,3 0-1124 0</inkml:trace>
  <inkml:trace contextRef="#ctx0" brushRef="#br0" timeOffset="121592.93">23156 5321 3858 0,'2'-7'-86'0,"-2"7"44"16,0-19 38-16,0 19 25 0,2-17 27 15,-2 17 13-15,0-17 4 0,0 17 8 16,0 0 15-16,5-20-9 0,-5 20 1 0,8-13 2 16,-8 13-11-16,12-12 1 15,-12 12 2-15,12-11 2 0,-12 11-3 0,25-9-2 16,-11 5-16-16,-14 4 0 0,30-5-1 16,-9-2-12-16,-2 6-5 0,-19 1 4 15,40-4-3-15,-19 4-9 0,-21 0 0 0,30 0-16 16,-30 0 8-16,26 4-8 0,-26-4-9 15,14 8 6-15,-14-8-1 0,0 0 2 0,2 16-1 16,-2-16-10-16,-16 25 11 0,6-12-3 16,-6-2 0-16,-4 6 0 0,1 0-3 15,1-6 6-15,-1 2-3 0,-3 0-2 0,7-4-9 16,-3 3 6-16,8-5-1 0,-3-1-10 16,13-6 15-16,-18 15-14 0,18-15 3 15,-10 13 3-15,10-13-8 0,-6 15 5 16,6-15-1-16,0 0 8 0,2 22 7 15,-2-22 10-15,13 17 2 0,-4-5 3 0,1 1 20 16,4-4 2-16,0-2-5 0,1 7-1 16,-2-5 1-16,4 3 0 0,-5-3 8 0,0 0 2 15,-3 3-4-15,3-1 7 0,-12-11 6 16,13 13 6-16,-13-13 0 0,3 18-5 16,-3-18-6-16,-3 21-6 0,3-21-2 0,-18 28-9 15,4-15-3-15,-5 4-11 0,-1-2-14 16,-1-2-28-16,-2 1-25 0,3-7-37 15,3-1-68-15,2-5-90 0,15-1-102 16,-22-5-213-16,22 5-95 0,-14-9 58 0,14 9-422 16,0-19-633-16</inkml:trace>
  <inkml:trace contextRef="#ctx0" brushRef="#br0" timeOffset="121742.73">23577 5509 3290 0,'0'0'5'0,"0"0"28"16,23 9 16-16,-23-9 10 0,0 0-2 15,7 10-9-15,-7-10-5 0,0 0-8 16,0 0-20-16,0 18-33 0,0-18-42 0,0 0-62 16,-3 10-58-16,3-10-185 0,0 0-170 15,0 0 53-15,0 0-44 0,0 0 209 16</inkml:trace>
  <inkml:trace contextRef="#ctx0" brushRef="#br0" timeOffset="121975.37">23861 5183 2048 0,'0'0'138'0,"4"-8"-4"0,-4 8-2 16,0 0 20-16,0 0 30 0,0 0 15 16,0 0 6-16,0 0-9 0,0 0 10 15,-17 46 7-15,10-34 11 0,1 11 8 16,2-6-5-16,1 1-11 0,-4-1 7 16,4 0 4-16,1 2 0 0,2-4-11 0,0 2-29 15,0-17-14-15,8 28-10 0,-1-15-11 16,1 0-19-16,3-5-14 0,-11-8-9 0,24 13-27 15,-7-12-31-15,0-1-38 0,4-5-56 16,-2 1-83-16,3-7-94 0,-1 0-101 16,0-8-114-16,-5 4-252 0,1-4 39 0,-8 2 56 15,0-2-412-15,1 2-618 0</inkml:trace>
  <inkml:trace contextRef="#ctx0" brushRef="#br0" timeOffset="122159.63">24083 5179 3395 0,'0'0'88'15,"0"0"49"-15,0 0 37 0,-34 18 26 16,27 0 22-16,-5-4 4 0,-1 9-10 0,-1-6-10 16,2 11-18-16,1-4-19 0,-3 1-17 15,0 1-23-15,3-2-26 0,2-5-20 16,-1 1-33-16,4-8-43 0,0 1-39 0,-2 0-40 16,7-6-51-16,1-7-105 0,0 0-91 15,0 0-103-15,0 0-172 0,0 0 41 0,0 0-394 16,-4-48-479-16</inkml:trace>
  <inkml:trace contextRef="#ctx0" brushRef="#br0" timeOffset="122358.58">24093 4997 3129 0,'0'0'112'0,"0"0"25"16,30 21 55-16,-18-8 41 16,1 2 30-16,1 7 18 0,2 6 7 0,1 8 5 15,-4 2 2-15,-6 8-3 0,3-1-34 16,-8 4-12-16,-4 0-22 0,-6 0-18 15,1-1-31-15,-6-1-19 0,-4 9-22 0,-4-7-31 16,3-11-44-16,-1 3-58 0,-6-7-75 16,7-3-102-16,-1-8-129 0,2-4-167 0,0-2-229 15,4-10 12-15,-4 3 73 0,6-9-476 16,11-1-831-16</inkml:trace>
  <inkml:trace contextRef="#ctx0" brushRef="#br0" timeOffset="122926.7">24180 6596 3276 0,'2'-11'-109'0,"-2"11"41"0,-2-17 35 0,2 17 35 16,-2-11 30-16,2 11 40 0,0 0 26 15,0 0 17-15,0 0 33 0,0 0 32 16,0 0 28-16,0 0 20 0,0 0 18 0,0 0 14 15,0 0 11-15,0 0 17 0,0 0 16 16,0 0-17-16,-30 24 1 0,30-24 6 16,-4 15-6-16,4-15-6 0,-9 19-9 15,8-4-5-15,-6-2-151 0,3 2-39 0,1 2-4 16,-3 0-3-16,1 0-8 0,-2 3-1 16,0 1-9-16,2-1-3 0,-4-3-4 0,5 4-8 15,-1-2-4-15,-4-1-27 0,6 0-7 16,-3-5 0-16,3 4 0 0,-1-1 0 15,2-3 0-15,-1 0 0 0,1-3 0 0,2 3 0 16,0-13 0-16,-5 22 0 0,5-10 0 16,0-12 0-16,0 22 0 0,0-12 0 0,0-10 0 15,0 17 0-15,0-17-13 0,0 13-11 16,0-13-7-16,0 0-11 0,0 0-22 0,0 0-18 16,0 0-20-16,0 0-18 15,0 0-15-15,0 0-279 0,19-43-120 0,-13 24-162 16,-1-6 0-16,2 1 26 0,-2-8-557 15,-3 8-1085-15</inkml:trace>
  <inkml:trace contextRef="#ctx0" brushRef="#br0" timeOffset="124125.53">23895 6452 319 0,'-9'-17'354'16,"1"0"-189"-16,2 2 13 0,5 6-5 16,1 9-22-16,-2-21 15 0,2 12 15 0,0 9 36 15,3-21-17-15,-1 10 20 0,-2 11 21 16,7-17 23-16,-7 17 24 0,10-19-19 0,-10 19-18 16,6-11-3-16,-6 11-14 0,0 0-17 15,5-17-13-15,-5 17-19 0,0 0-14 16,0 0-10-16,11-5-11 0,-11 5-13 0,0 0-18 15,0 0-16-15,0 0-14 16,0 0-13-16,0 0-15 0,18 26-12 0,-18-26-28 16,1 20-24-16,-1-20-41 0,2 21-46 15,-2-12-69-15,-2 3-106 0,2-12-108 0,-1 20-203 16,-5-12 9-16,6-8 39 0,-5 17-387 16,3-10-398-16</inkml:trace>
  <inkml:trace contextRef="#ctx0" brushRef="#br0" timeOffset="125808.54">24077 6521 2540 0,'0'0'-118'16,"9"-6"11"-16,-9 6 6 0,17-5 9 0,-6-1 6 15,2 3 11-15,3 1 18 0,-2-2-9 16,3 0 26-16,4-1 3 0,-2 1 17 16,1 2 39-16,3-2 22 0,-5 2 33 0,0 2 22 15,-18 0 12-15,32-1 23 0,-20-3 17 16,0 4 2-16,-12 0 20 0,18-2 2 0,-18 2 2 16,0 0 17-16,0 0 3 0,0 0-3 15,32 0 3-15,-32 0 9 0,0 0-11 16,0 0 6-16,0 0 11 0,21 2 1 15,-21-2 1-15,0 0-7 0,7 17-2 16,-7-17-15-16,2 13-15 0,-2-13-2 0,4 22-9 16,-4-22-6-16,-4 32 11 0,2-5-8 15,1-5-16-15,-5 8 4 0,-1 4-16 0,0 0-5 16,0 5 2-16,0 2-8 0,1-3-6 16,-5 3-41-16,3 0-41 0,-1-3-1 15,-2 3-1-15,3-2-3 0,-3 1-2 0,6-3-3 16,-5 4-1-16,4-11-1 15,1 4-3-15,-1-2-1 0,3 0 0 0,-3 0-2 16,0 1-3-16,4-4 2 0,-2-5-2 16,3 4-2-16,-5-2 0 0,4 1-1 0,-1-3 1 15,-1-2-1-15,0 1-2 0,3-3-1 16,-6 1 1-16,5 2 0 0,-1-3-1 0,-1-1 2 16,2-2-2-16,0 1 0 0,1-1 0 15,-1-1-1-15,0-1-1 0,-2 2 2 16,4-3-2-16,-1 1-1 0,-6-3 1 0,5 5 0 15,-1-6-1-15,1 2-1 0,0 0 0 16,0 0 0-16,-1 0-1 0,-3 2 1 0,3 1-1 16,-4-3 0-16,3 1 0 0,3 0-1 15,-3 0 1-15,-1 2 1 0,-1-1-1 16,4-6 0-16,1 8 2 0,-1-6-3 16,-3 0 3-16,5-11-2 0,-4 19 0 0,1-10 1 15,1 4-1-15,2-13 2 0,-4 19 0 16,3-7-1-16,1-12-1 0,-2 18 1 0,-2-7 0 15,4-11 0-15,-2 13 1 0,2-13-1 16,-1 10 0-16,1-10-1 0,0 0 1 16,-2 15 0-16,2-15-1 0,0 0 2 0,-3 13-3 15,3-13 3-15,0 0-2 0,0 0 2 16,-4 14-1-16,4-14 1 0,0 0-1 16,0 0 0-16,0 0 1 0,-2 9-2 15,2-9 0-15,0 0-2 0,0 0 2 0,0 0-2 16,0 0 1-16,0 0 0 0,0 0 1 15,0 0 0-15,0 0 0 0,0 0 2 0,0 0 1 16,0 0 3-16,0 0 1 0,0 0 1 16,0 0-1-16,0 0 1 0,0 0-2 15,0 0 0-15,0 0-2 0,0 0 1 0,0 0 0 16,0 0-1-16,25 0 0 0,-25 0 0 16,17 0 0-16,-17 0 1 0,27 0 2 0,-13 0-1 15,4 4 1-15,-4-4 1 16,7 1 3-16,-21-1 0 0,45 2 1 0,-23 2-1 15,1-2 0-15,5 3-1 0,1-1-2 16,1 2 1-16,7-1 1 0,-7 3-2 0,5-3 0 16,-1 3-2-16,0 0 0 0,5-3 0 15,-6 2 0-15,8-3 0 0,-6 2-2 0,2-4 0 16,2 3 0-16,1-2 1 0,0 0-1 16,0 3 0-16,0-2 0 0,3-1 2 15,-2-1-1-15,3 0 0 0,-1 0-1 0,-2 2-1 16,2-4 1-16,-2 0 0 0,2 2-3 15,-1-2 0-15,-1 0 0 0,-8 0 0 0,3 0 0 16,-4 0 0-16,2 3 0 16,-5-3 0-16,8 0 0 0,-14 2 0 0,7-2 0 0,2 0 0 15,-3-2 0-15,-3 2 0 16,6 0 0-16,-2 0 0 0,-4 0 0 0,6 0 0 16,-6 0 0-16,3 0 0 0,-7 0 0 15,-2 2 0-15,3-2 0 0,0 4 0 0,-7-3 0 16,2-1 0-16,-4 3 0 0,2-3 0 15,-16 0 0-15,24 4 0 0,-13-3 0 0,-11-1 0 16,19 0 0-16,-19 0 0 0,17 2 0 16,-17-2 0-16,15 4 0 0,-15-4 0 0,0 0 0 15,0 0 0-15,0 0 0 0,22-4 0 16,-22 4 0-16,0 0 0 0,0 0 0 16,0 0 0-16,13-2 0 0,-13 2 0 15,0 0 0-15,11-9 0 0,-7 0 0 16,-4 9 0-16,12-25 0 0,-8 6 0 0,3-1 0 15,-2-3 0-15,2-5 0 0,4-4 0 16,-4-9 0-16,2-2 0 0,-4-4 0 0,9-3 0 16,-7-3 0-16,4-9 0 0,1-2 0 15,-3 2 0-15,3-1 0 0,-5 1 0 0,4-2 0 16,-5 13 0-16,2 5 0 0,-3-7 0 16,3 6 0-16,-3-2 0 0,-1 2 0 0,1 2 0 15,-2-1 0-15,-3 6 0 0,0-3 0 16,0 4 0-16,0-4 0 0,0-4 0 0,-3 0 0 15,3 3 0-15,0-1 0 16,-2 4 0-16,2 4 0 0,-3 1 0 0,3 2 0 16,0 6 0-16,3 1 0 0,-3-2 0 15,0 1 0-15,0 4 0 0,2 1 0 0,-2 3 0 16,3 1 0-16,-3 2 0 0,0 2 0 16,2 0 0-16,-2 4 0 0,0 11 0 0,0-23 0 15,0 14 0-15,0 9 0 0,0-17 0 16,0 17 0-16,0-15 0 0,0 15 0 15,1-15 0-15,-1 15 0 0,0-15 0 0,4 6 0 16,-4 9 0-16,6-21 0 0,-3 14 0 16,-3 7 0-16,4-20 0 0,-2 13 0 15,-2 7 0-15,3-17 0 0,2 8 0 16,-5 9 0-16,0-17 0 0,0 17 0 0,2-19 0 16,-2 14 0-16,0 5 0 0,-2-22 0 15,2 12-33-15,-5 0-58 0,3-6-29 0,2 7-26 16,0 9-28-16,-1-21-343 0,-1 11-267 15,-2 3 76-15,4 7-868 0,-11-7-1437 0</inkml:trace>
  <inkml:trace contextRef="#ctx0" brushRef="#br0" timeOffset="126325.51">24505 7358 4372 0,'0'0'-154'0,"0"0"45"0,-9-13 43 16,9 13 30-16,0 0 32 0,-3-10 24 15,3 10 27-15,0 0 14 0,-7-11 19 0,7 11 11 16,-6-10-7-16,6 10 1 0,0 0 2 16,-7-13-3-16,7 13-4 0,0 0 3 15,-8-7-14-15,8 7 4 0,0 0-6 16,-9-7-15-16,9 7 1 0,0 0-8 0,0 0-2 16,0 0-5-16,0 0-9 0,-21 14 3 15,21-14-20-15,-11 13-32 0,7-5-20 16,4-8-39-16,-11 15-34 0,7-7-51 0,4-8-72 15,-8 13-83-15,8-13-155 0,-5 7-56 16,5-7-23-16,0 0-205 0,0 0-245 0</inkml:trace>
  <inkml:trace contextRef="#ctx0" brushRef="#br0" timeOffset="126541.74">24394 7303 2754 0,'0'0'85'0,"0"0"2"0,0 0 0 16,-21 6 10-16,21-6 8 0,0 0-17 0,0 0-11 15,0 0-3-15,0 0-11 0,-15 7-9 16,15-7-10-16,0 0-27 0,-12 8-33 16,12-8-45-16,-11 8-49 0,11-8-70 0,-9 3-137 15,9-3-145-15,0 0-17 0,-15 3-80 16,15-3 140-16</inkml:trace>
  <inkml:trace contextRef="#ctx0" brushRef="#br0" timeOffset="126694.02">24304 7374 2094 0,'0'0'96'0,"0"0"5"16,0 0 8-16,0 0-1 0,9 6-3 16,-9-6-15-16,0 0-5 0,0 0-13 15,0 0-6-15,19 2-19 0,-19-2-27 0,0 0-58 16,17 0-76-16,-17 0-67 0,22-8-168 15,-8 4-109-15,-2-3-38 0,6-2 127 0,2-4 99 16</inkml:trace>
  <inkml:trace contextRef="#ctx0" brushRef="#br0" timeOffset="127091.88">25051 6827 1816 0,'0'0'215'16,"7"-17"9"-16,-7 17 22 0,0 0 20 16,0 0 29-16,0 0-14 0,0 0-19 0,0 0-7 15,0 0-5-15,0 0-11 0,0 0 0 16,0 0-10-16,-51 17-8 0,38-8 3 0,-4 0-11 16,0 3-18-16,-5 3-4 0,3 2-16 15,-4 3-4-15,-3 3-5 0,7 1-5 16,-3 3-4-16,2 1-5 0,-3 2 8 15,7 2-7-15,-2-1-7 0,-1 5-9 0,3 0-20 16,-2-1-78-16,7 1-1 0,-2 0 1 16,7-5-2-16,-3 1-3 0,6 2-3 0,-2-4-1 15,3-2-1-15,2-2-3 0,0-1-3 16,5 1-2-16,-3-3-1 0,7-1-2 16,-4-2-3-16,2 1-3 0,3-4 0 0,3 3-4 15,3 0-5-15,-4-8-3 0,-1 0-5 16,7 0-7-16,1-3-9 0,-7-4-9 0,5-1-15 15,0-4-19-15,2-2-23 16,3-5-24-16,-1-2-177 0,5-3-227 0,-1-5-155 16,-3 2-4-16,-1 0-20 0,-2-6-603 15,-1 3-1152-15</inkml:trace>
  <inkml:trace contextRef="#ctx0" brushRef="#br0" timeOffset="127458.73">25200 7093 4112 0,'0'-19'2'16,"0"19"26"-16,0-11 32 0,0 11 0 16,0 0 1-16,0 0 8 0,0-17-10 0,0 17-10 15,0 0-2-15,0 0-2 16,0 0 16-16,0 0 9 0,0 0 9 0,0 0 1 16,-25 24 9-16,12-8 5 0,1-1 13 15,-4 2 6-15,0 1 9 0,-1 3 5 16,4-5-10-16,-4 4 5 0,6-6-2 0,-3 1-16 15,1 1-5-15,4-7 1 0,1 2 4 16,8-11 1-16,-13 15-1 0,11-9 8 0,2-6 5 16,-5 13 38-16,5-13 4 0,2 9-1 15,-2-9-2-15,0 0-11 0,11 15-75 0,0-9-30 16,2-4-3-16,0 2-4 0,8 0-3 16,0-4-5-16,-1 3-3 0,3-1-8 0,-1-2-7 15,3 4-8-15,-3-4-10 0,1 0-12 16,-3-3-18-16,-1 2-21 0,0-4-24 15,-3 1-212-15,-4-6-111 0,2-1-76 16,-5-2-101-16,-4-2-117 0,1 0 49 16,-5-2-527-16,-2 2-1039 0</inkml:trace>
  <inkml:trace contextRef="#ctx0" brushRef="#br0" timeOffset="128460.94">25299 7029 3848 0,'-7'-5'21'15,"7"5"28"-15,0 0 40 0,0 0 53 0,0 0 29 16,0 0 19-16,-30 22 10 0,22-3-3 15,1 2-4-15,0 3 4 16,-7 4-10-16,7 7-22 0,-10 1-30 0,-69 176 1038 31,69-176-1298-31,6-8-175 0,-3-6-85 0,3-1-143 16,-1-2-132-16,3-2-876 0,6-8-464 16,-15 10 577-16,13-11 1423 0,5-8 0 15,0 0 0-15,0 0 0 0,32-29 0 0,-11 14 0 16,7-9 0-16,-3 1 0 0,5 3 0 15,-2-5 0-15,-3 6 0 0,2 1 0 16,-6-5 0-16,-1 5 0 0,-3 5 0 0,0-1 0 16,-10 13 3076-16,-7 1-2823 0,0 0 36 15,0 0 50-15,0 0 71 0,0 0-122 16,21 22-173-16,-21-22-114 0,0 28 51 16,0-9 44-16,-1-1-171 0,-1 5 113 15,-3 2-120-15,3-7-95 0,0-1-121 16,-1-6-43-16,3-11-203 0,0 21-420 0,0-21-114 15,0 0-320-15,0 0 1398 0,14 6 0 16,-14-6 0-16,33-41 0 0,-9 18 0 16,-1-11 0-16,5 6 0 0,2-2 0 0,-6-4 0 15,8-1 0-15,-2 3 0 0,0 2 0 16,-3-2 0-16,-7 10 0 0,1-1 0 16,-9 8 0-16,4 4 0 0,-9 3 2266 0,-7 8-1430 15,0 0-1-15,0 0-190 16,0 0 117-16,0 0-300 0,17 49 97 0,-15-31 7 15,-2 5-284-15,0 6 60 0,0 0-236 16,-2 7 6-16,-1 7-3 0,-1 2-66 16,-4 2-8-16,1-4-36 0,-4 0 50 0,-5-5-40 15,2-3 4-15,-5-1-31 0,6-6 24 16,-6-8-46-16,0-3-14 0,0-3-66 16,0-7-40-16,5-3-188 0,14-4-409 0,-34-13-551 15,11-4-227-15,10-5-652 0,-15-22 678 16,7 1 1509-16,6-8 0 15,8-1 0-15,9-3 0 0,8 3 0 0,2-4 0 16,11 2 0-16,-1 7 0 0,2-6 0 16,5 8 0-16,-1 7 0 0,-2 3 0 15,-1 5 0-15,1 2 0 0,0 4 0 0,-5 7 0 16,-6 2 0-16,1 2 0 0,2 3 0 16,-9 5 0-16,-2-1 0 0,-7 6 0 15,0 0 0-15,9-7 0 0,-9 7 0 0,0-13 0 16,0 13 0-16,0 0 0 0,0 0 0 15,-2-27 0-15,2 27 0 0,7-34 0 16,-4 19 0-16,5-6 0 0,-8 21 0 0,7-33 0 16,-2 20 0-16,-5 13 0 0,10-12 0 15,-10 12 0-15,4-12 0 0,-4 12 0 16,0 0 0-16,0 0 0 0,-4-23 0 16,-4 4 0-16,3 4 0 0,-6 2 0 15,-3-4 0-15,7-2 0 0,-6 2 0 0,11 4 0 16,1 6 0-16,1 7 0 0,0 0 0 15,0 0 0-15,0 0 0 0,0 0 0 0,0 0 0 16,0 0 0-16,21 20 0 0,-12 5 0 16,-2 2 0-16,2 4 0 0,10-3 0 0,6-1 0 15,-2 4 0-15,4 3 0 0,3 1 0 0,-2-6 0 16,-4 7 0-16,-7-7 0 16,-5 4 0-16,-7-1 0 0,-9 1 0 0,-5-7 0 15,-4 1 0-15,-5-7 0 0,-9 10 0 16,-6-4 0-16,-9-3 0 0,-8-1 0 15,-14-3 0-15,-53 15 0 0,36-12 0 0,20-7 0 16,-1-6 0-16,9 3 0 0,7-4 0 16,12-1 0-16,11-7 0 0,10-6 0 0</inkml:trace>
  <inkml:trace contextRef="#ctx0" brushRef="#br0" timeOffset="129193.1">25686 7221 220 0,'12'-10'474'0,"-12"10"-108"0,10-2-42 16,-10 2 9-16,0 0-31 0,13-5-27 0,-13 5-12 15,0 0-15-15,9-6-5 0,-9 6-25 16,0 0-43-16,14-5-13 0,-14 5-21 0,0 0-10 16,11-6-16-16,-11 6-10 0,0 0-11 15,13-7-10-15,-13 7-12 0,0 0-5 16,8-7-19-16,-8 7-4 0,0 0-12 0,0 0-20 16,19-1-1-16,-19 1-11 0,0 0 9 15,0 0-5-15,0 0 0 0,22 9-8 16,-14-5 1-16,-8-4 1 0,14 4 6 0,-14-4-3 15,21 5 2-15,-4-1 2 0,-5 0 16 16,2-4-5-16,2 2 2 0,-16-2 6 16,27 5 2-16,-14-3 2 0,4-2 20 15,-2 4-5-15,-15-4 2 0,30 0 3 0,-15 2-14 16,-15-2 6-16,26 0-6 0,-10 4 8 16,-16-4 2-16,20 0-19 0,-20 0-2 0,19 0-7 15,-19 0-17-15,17 0-25 0,-17 0-34 16,0 0-52-16,17-4-61 0,-17 4-81 0,10-8-82 15,-10 8-134-15,0-7-59 0,0 7-19 16,0 0-161-16,0 0-199 0</inkml:trace>
  <inkml:trace contextRef="#ctx0" brushRef="#br0" timeOffset="129541.61">26168 7059 2529 0,'0'0'36'0,"0"0"24"0,11-7 13 16,-11 7 7-16,0 0 14 0,0 0 0 15,0 0-5-15,11-6 0 0,-11 6-10 0,0 0-13 16,0 0-3-16,0 0-1 0,0 0 8 16,0 0 0-16,0 0 15 0,22 13 12 15,-22-13 3-15,6 15 4 0,-6-15 13 16,3 29 12-16,-1-11 10 0,3 6 2 0,-3 7 8 15,0 2 1-15,-1 3-3 0,1 2-2 16,-2 1 2-16,-2 2-7 0,1-4-6 16,-1-1-18-16,-5 0-10 0,2-1-6 0,-2-4-10 15,-6 4-8-15,-3-1-10 0,0-4-10 16,-5-2-16-16,-2-6-29 0,1-1-36 0,-4-6-21 16,3-3-57-16,2-7-57 0,-5-1-68 15,2-3-87-15,-4-6-112 0,4 1-184 16,-6-4 36-16,1-8 50 0,5 4-383 0,-3-6-381 15</inkml:trace>
  <inkml:trace contextRef="#ctx0" brushRef="#br0" timeOffset="129975.4">24883 4858 2576 0,'-11'-5'-116'16,"11"5"3"-16,0 0 1 0,-8-6-10 16,8 6-70-16,-11-9-197 0,11 9-67 0,0 0 155 15,-11-8 70-15</inkml:trace>
  <inkml:trace contextRef="#ctx0" brushRef="#br0" timeOffset="131409.67">23047 4834 1182 0,'10'-23'13'0,"-3"5"15"15,6-3 26-15,1-5 30 0,2-2-7 0,2 0 2 16,-4 3-9-16,2-3-20 0,2 0-7 16,-1-2 3-16,-2-2-3 0,4 2-6 15,-2 0-11-15,1-4-20 0,1 6-6 0,-2 0-25 16,5 0-16-16,-11 3-11 16,7 5-18-16,-3 5-56 0,-4 2-77 0,2 1-177 15,-3 1-206-15,1 5 463 0,-11 6 44 16</inkml:trace>
  <inkml:trace contextRef="#ctx0" brushRef="#br0" timeOffset="131975.43">23591 5921 539 0,'-9'-30'39'16,"9"30"14"-16,0 0-15 0,-15-17 0 15,6 12-27-15,1-5-1 0,3 7 5 0,-5-8 1 16,1 3-11-16,1 0-1 0,-3 1 0 16,3-1 1-16,8 8-1 15,-19-13-1-15,12 8-8 0,7 5 10 0,-16-8-7 16,16 8 19-16,-16-8-26 0,16 8 14 15,-16-7 4-15,9 4-5 0,7 3-1 0,-12-6 6 16,12 6-9-16,-11-12-9 0,11 12-16 16,-16-7-6-16,16 7-3 0,-9-10-91 15,0 3-134-15,-3 0 144 0,3-3 38 0</inkml:trace>
  <inkml:trace contextRef="#ctx0" brushRef="#br0" timeOffset="132078.6">23117 5591 140 0,'0'0'8'0,"-13"-9"-46"0,13 9-55 16,-11-4 86-16,11 4 2 0</inkml:trace>
  <inkml:trace contextRef="#ctx0" brushRef="#br0" timeOffset="137059">23428 4959 3373 0,'19'-30'-122'16,"0"-2"-30"-16,13-5 31 0,1-2 19 0,4-6-33 15,5 0-30-15,3-4-16 0,4-18-100 16,-6 8-210-16,8-10 14 0,-3-4 157 0,1-2 85 15</inkml:trace>
  <inkml:trace contextRef="#ctx0" brushRef="#br0" timeOffset="138091.2">23651 4633 1554 0,'0'11'99'16,"0"-11"23"-16,4 21-5 0,0-13-10 15,3 1 12-15,3-4 1 0,-5 3 6 16,4-1 14-16,3 1 8 0,-1 0-10 0,-2-3 6 15,1 3 11-15,1-3-11 0,-2-1-24 16,-9-4-11-16,16 6-3 0,-16-6-2 0,16 3-21 16,-16-3-17-16,25-13-17 0,-14 5-28 15,4-5-17-15,0 0-37 0,-2 1-29 16,5-4-28-16,-2-1-33 0,0-1-14 16,2-1-14-16,-3 0-17 0,0 6-15 15,-3-2 17-15,4 8 18 0,-7-3 21 0,5-3 21 16,-7 2 20-16,2 4 14 0,-4-1 30 15,4 0 16-15,-2 3 17 0,-7 5 20 0,7-10-4 16,-7 10 5-16,6-9 1 0,-6 9 10 16,3-5 5-16,-3 5 1 0,0 0-7 15,7-12 3-15,-7 12-7 0,0 0 0 0,0 0 3 16,0 0 12-16,0 0-2 0,0 0-6 16,0 0-3-16,0 0-2 0,0 0-4 0,0 0 3 15,0 0-5-15,1 40-14 16,-1-40 1-16,-1 13-10 0,1-13-23 0,-2 18-11 15,-3-6-8-15,5-12-20 0,-2 19-8 16,2-19-9-16,0 13 13 0,0-13 14 16,0 18-5-16,0-18 9 0,0 15-1 0,0-15 12 15,2 9-8-15,-2-9 17 0,0 0-6 16,8 12 3-16,-8-12 14 0,0 0-5 0,10 2 10 16,-10-2 4-16,0 0 9 0,20 0 1 15,-20 0 11-15,0 0 2 0,31-7-4 0,-19 0 6 16,1 2-2-16,2-4 9 0,3 3-6 15,-2-5 4-15,1 0-26 16,2 1 7-16,-4 3-41 0,3-3-23 0,0-1-50 0,0 0-69 16,-3-1-123-16,0 1 76 15,2 2 23-15</inkml:trace>
  <inkml:trace contextRef="#ctx0" brushRef="#br0" timeOffset="140007.44">24517 4453 885 0,'0'0'22'16,"0"0"10"-16,14 4 20 0,-14-4 24 15,0 0 3-15,9 7 12 0,-9-7 21 0,0 0-1 16,0 0-2-16,15 2 5 0,-15-2-14 16,0 0-4-16,0 0-14 0,0 0-14 15,15 6-7-15,-15-6-5 0,0 0-6 0,9 4-2 16,-9-4-6-16,11 5-11 16,-11-5 1-16,0 0-24 0,0 0-22 0,37 0-9 15,-37 0 3-15,0 0-2 0,30-5-7 16,-30 5 6-16,20-3 7 0,-20 3-1 15,0 0-4-15,24-5 15 0,-24 5-1 0,16-4 8 16,-16 4 1-16,0 0 11 0,0 0 9 16,20-7 16-16,-20 7 22 0,0 0 17 0,15-4 14 15,-15 4 7-15,0 0 5 0,0 0-3 16,0 0-1-16,15-7 7 0,-15 7-9 16,0 0-11-16,0 0-6 0,0 0-15 15,0 0-8-15,0 0-9 0,17-6-2 16,-17 6-6-16,0 0-5 0,0 0-3 0,0 0-7 15,0 0 0-15,0 0-3 0,0 0 4 16,0 0-6-16,0 0-6 0,18-4-3 0,-18 4-4 16,0 0-12-16,0 0-9 0,17-5-18 15,-17 5-11-15,13-3-13 0,-13 3-15 16,16-5-3-16,-16 5 14 0,16-1-3 0,-16 1 11 16,0 0-2-16,16-4 13 0,-16 4 13 15,0 0 21-15,12-8 18 0,-12 8 12 0,0 0 23 16,7-9 13-16,-7 9-1 15,0 0 4-15,0 0 15 0,0 0 7 16,5-19 0-16,-5 19-1 0,0 0-12 0,6-15-6 16,-6 15-6-16,5-15 2 0,-5 15-4 15,4-19 12-15,-4 19 0 0,3-24 6 0,6 11-2 16,-6-4-1-16,-1-2-15 0,2-2 13 16,-1-1-20-16,1-6-4 0,-1 3 5 15,1-7-13-15,2 1 3 0,-2-4-2 0,-2 1-8 16,3-2 1-16,3 0-6 0,-5 6 0 15,3-4-5-15,0 4 5 0,-2-4-9 0,-1 12-5 16,3-2 6-16,-2-2-2 0,-1 3-1 16,1 1-5-16,-2 1-7 0,-1 0 7 15,2 1-1-15,1 1-1 0,-2 2 3 16,-2-2-5-16,0 1-4 0,0-2-2 16,1 4 0-16,-1-6 9 0,2 2-7 0,-2 0 3 15,2 3 3-15,-2-2-3 0,4 2-2 16,-4 17-6-16,2-26 4 0,-2 26-1 15,1-19-1-15,-1 19 0 0,0-22 3 0,0 22 0 16,2-19 3-16,-2 19 1 0,-2-21-2 16,2 21-8-16,0-14 1 0,0 14 5 0,0 0-8 15,0-27 6-15,0 27 6 0,0 0-8 16,0-24 0-16,0 24-9 0,2-13 16 16,-2 13-6-16,0 0-6 0,0 0 16 0,-2-21-10 15,2 21-1-15,0 0 2 16,-1-18-4-16,1 18 11 0,0 0-12 0,-6-16 5 15,6 16 1-15,0 0-1 0,-5-16 3 16,5 16 0-16,-10-12-1 0,10 12-9 0,0 0 10 16,-8-17 2-16,8 17-10 0,0 0 7 15,-9-12-10-15,9 12 8 0,0 0 16 16,0 0 1-16,-7-14 9 0,7 14-6 0,0 0 4 16,0 0-2-16,0 0-5 0,-17-7 6 15,17 7 6-15,0 0-6 0,0 0 4 16,0 0 0-16,-21-3-2 0,21 3-2 15,0 0-5-15,0 0 4 0,0 0-6 16,0 0-4-16,-30 7 5 0,30-7 0 0,0 0-4 16,-24 1 2-16,24-1-4 0,-24 8 1 15,10-7-7-15,-4 7 6 0,-3-4 2 0,0 3-5 16,-3-1 3-16,-4-2-5 0,2 3-3 16,-10 1-4-16,-1 1 4 0,2-1 5 15,0-1-4-15,-4 1 0 0,3-7-5 0,-3 7 2 16,-3 4-1-16,5-7-1 0,0 4 1 15,-3 1-7-15,4-3 3 0,-1-3-1 0,1 2 7 16,-3 3-1-16,1-5-4 0,9 1 3 16,-1 5 1-16,-8-5-3 0,9 3-2 15,-3 3 4-15,7-1-4 0,-3-3 4 16,7-1-2-16,-5 1 3 0,1 1-2 16,-1-1 1-16,7-1-6 0,-2 1 7 0,3 0-1 15,-3-1-2-15,0-2 1 0,1 2-1 16,-1-1-7-16,-3 1 9 0,-1-2-4 15,2 1 0-15,2-3-3 0,0 2 1 0,-4-2 4 16,5 3-6-16,1-2 5 0,-2 2 0 16,21-5-8-16,-32 2 8 0,18 3-9 0,14-5-2 15,-34 2 0-15,20 2-11 0,14-4 5 16,-30 2-4-16,30-2 0 0,-28 2 8 16,28-2-8-16,-22 0 5 0,22 0 0 0,-22-2-2 15,22 2-2-15,0 0 19 16,-36 2-20-16,36-2 15 0,-21 0-15 0,21 0 11 15,-22 3-11-15,11-3 4 0,11 0-2 16,-27 3 7-16,16-2-8 0,11-1 7 0,-26 4-8 16,13-4 5-16,13 0 0 0,-19 2-8 15,19-2 11-15,-19 2 4 0,19-2 1 16,-16 4 8-16,16-4 7 0,-16 5-13 0,16-5 1 16,0 0 6-16,-18 0-2 0,18 0-1 15,0 0-10-15,0 0 12 0,-19 0-8 0,19 0 5 16,0 0 8-16,0 0-2 0,-16 0-11 15,16 0 1-15,0 0 4 16,0 0-7-16,0 0 17 0,-20-4-2 0,20 4-4 16,0 0 2-16,0 0 2 0,0 0 8 15,0 0-10-15,0 0-7 0,-12-1 4 0,12 1 3 16,0 0 12-16,0 0-12 0,0 0 5 16,0 0-11-16,0 0 4 0,0 0-5 15,0 0 10-15,0 0 5 0,0 0-10 0,0 0 4 16,0 0-2-16,0 0 0 0,-12 9 0 15,12-9-5-15,0 0 2 0,0 0 3 0,-2 11-7 16,2-11 1-16,0 0 6 0,0 0 6 16,4 17-3-16,-4-17-6 15,0 0-3-15,3 19-6 0,-3-19 0 0,5 9-16 0,-5-9-19 16,0 0-1-16,4 19-26 16,-4-19-14-16,1 10-2 0,-1-10-9 0,2 13-3 15,-2-13-12-15,0 0-4 0,4 14-6 16,-4-14-12-16,0 0-9 0,3 10-19 15,-3-10-2-15,0 0-26 0,4 7-3 0,-4-7-3 16,0 0 14-16,0 0 10 0,17 6 17 16,-17-6 16-16,0 0 20 0,0 0-1 0,0 0 12 15,0 0 17-15,22-9 8 0,-22 9 19 16,0 0 0-16,0 0 9 0,8-12 5 16,-8 12-5-16,0 0 9 0,0 0 17 15,2-11-7-15,-2 11 13 0,0 0 4 16,0 0 3-16,2-12 10 0,-2 12 17 0,0 0 6 15,0 0 14-15,0 0 1 0,0 0 10 16,2-13-11-16,-2 13-4 0,0 0-5 16,0 0 3-16,0 0-5 0,0 0 7 0,0 0-30 15,0 0-24-15,0 0-25 0,0 0-29 16,2-11-113-16,-2 11-157 0,0 0 158 0,0 0 67 16</inkml:trace>
  <inkml:trace contextRef="#ctx0" brushRef="#br0" timeOffset="141857.87">23153 4425 674 0,'0'0'189'15,"0"0"6"-15,0 0-5 0,0 0-12 16,0 0-6-16,0 0-18 0,0 0-8 16,0 0-33-16,0 0-2 0,0 0-11 0,0 0-6 15,0 0-5-15,0 0-10 0,0 0-11 16,0 0-4-16,0 0-8 0,35-15-4 15,-35 15-7-15,0 0-7 0,0 0-7 0,6-9-18 16,-6 9-23-16,0 0-26 0,0 0-38 16,0 0-32-16,0 0-41 0,11-6-29 0,-11 6-60 15,0 0-86-15,4-9-79 0,-4 9 35 16,0 0 99-16</inkml:trace>
  <inkml:trace contextRef="#ctx0" brushRef="#br0" timeOffset="142107.57">23229 4324 1395 0,'0'0'69'0,"0"0"2"0,0 0 32 16,0 0 15-16,7-9 7 0,-7 9-16 0,0 0-8 16,0 0-8-16,7-12-7 0,-7 12-13 15,0 0-2-15,9-7-7 0,-9 7-1 16,0 0-5-16,7-8-5 0,-7 8-4 0,0 0 2 16,12-8-12-16,-12 8 0 0,0 0-6 15,11-5-4-15,-11 5-6 0,0 0-2 16,5-8-5-16,-5 8-15 0,0 0-23 15,8-9-22-15,-8 9-22 0,0 0-31 16,8-13-31-16,-8 13-20 0,2-11-11 0,-2 11-9 16,0 0-28-16,0-17-56 0,0 17-27 15,-2-21-99-15,2 12 98 0</inkml:trace>
  <inkml:trace contextRef="#ctx0" brushRef="#br0" timeOffset="144324.14">23259 3967 1108 0,'-3'-11'-41'0,"3"11"23"0,-2-13 5 0,2 13 2 16,-6-11 2-16,6 11 13 0,0 0-4 16,-5-15 20-16,5 15-2 15,-4-13 7-15,4 13-11 0,-6-11 11 0,6 11 10 16,-8-17-4-16,5 9-10 0,3 8-8 16,-7-15-9-16,3 8 13 0,4 7-3 0,-6-17-5 15,4 10-7-15,2 7 2 0,-8-20 9 16,7 11-6-16,1 9-7 0,-4-19 19 15,2 10-22-15,2 9 9 0,-3-23-3 0,-3 10 29 16,1-1-9-16,4 0 0 0,-5-1-10 16,3 2 19-16,-3-2-8 0,3 4 6 0,1-2-9 15,2 13-1-15,-8-19 2 0,6 8-2 16,2 11-3-16,-9-17 10 0,7 11 15 16,2 6-1-16,-6-14-9 0,6 14 7 15,-3-14-5-15,3 14-4 0,-6-7 3 16,6 7-15-16,0 0 5 0,0 0-6 0,-3-15-1 15,3 15 1-15,0 0-3 0,0 0-10 16,0 0 8-16,0 0-3 0,0 0 5 16,0 0-7-16,0 0-10 0,0 0-1 0,0 0 4 15,0-13 4-15,0 13-4 0,0 0-15 16,0 0-13-16,0 0 8 0,0 0-16 0,0 0-6 16,0 0 6-16,9-10 17 0,-9 10 7 15,0 0-8-15,0 0 11 0,2-13-8 16,-2 13-6-16,0 0 26 0,3-13-14 15,-3 13 11-15,0 0 3 0,2-15-5 16,-2 15-1-16,2-10-3 0,-2 10 9 0,0 0 5 16,2-13 3-16,-2 13 10 0,0 0 10 15,-2-15 11-15,2 15-4 0,0 0 4 16,0 0 11-16,0 0 6 0,0-13 2 0,0 13 10 16,0 0 0-16,0 0-3 0,0 0 1 15,0 0 4-15,0 0-3 0,0 0-10 0,-23 23 0 16,18-8 1-16,-1 5-2 0,1 3 8 15,-3 2-4-15,2 6 1 0,-1 1-5 16,-2 5-3-16,3 7-2 0,0-7 6 0,-3 6-2 16,1-2-12-16,-1 3 3 15,1-2-6-15,1 0-4 0,-2-4 0 0,3-3 2 16,0-3-9-16,-1 0-1 0,1 2 0 16,3-10 16-16,-3 6-1 0,3-10-8 15,-1 5 0-15,-1-6 0 0,2-2-4 0,-1 1 1 16,2-1 5-16,0-3-11 0,-1 4 0 15,3-18 6-15,-6 23-7 0,6-23-4 0,-3 21-1 16,3-21-2-16,0 18 3 0,0-18-6 16,-2 19 2-16,2-19-4 0,0 18 1 15,0-18 2-15,2 21-1 0,-2-21 2 0,1 20-6 16,-1-20-1-16,2 21-1 0,-2-21-3 16,2 19 3-16,-2-19-2 0,4 21 0 15,-4-21 1-15,3 20-1 0,-3-20 3 16,2 19-8-16,-2-19 16 0,4 17 14 15,-4-17-4-15,0 0 10 0,2 15-5 0,-2-15 14 16,0 0-15-16,3 15-1 0,-3-15-6 16,0 0 6-16,7 13-12 0,-7-13-1 0,0 0-2 15,0 0 3-15,5 17-3 0,-5-17-9 16,0 0 10-16,6 15-5 0,-6-15-4 16,0 0 12-16,0 0-13 0,5 9-2 0,-5-9 2 15,0 0-11-15,16 10 9 0,-16-10-5 16,0 0 5-16,19 7-2 0,-19-7-10 15,18 4 4-15,-18-4 13 0,23 7-3 16,-23-7-10-16,16 2 7 0,-16-2-1 16,26 6 6-16,-26-6-9 0,29 0 0 0,-29 0 2 15,31 0-5-15,-14 0-7 0,-17 0 12 16,42 2 9-16,-18-4-5 0,-2-2-5 0,6 0 2 16,0 3 1-16,-1-3 0 0,-3 2-7 15,5-2-1-15,-8 2 8 0,9-3-7 16,-3-1-15-16,1 5-2 0,-5 1 15 0,1-3-6 15,0-1 2-15,-1 3-2 0,1 1-3 16,-3-2 2-16,6 2 4 0,-7-2 1 0,4-3-2 16,-1 1 4-16,2 2-2 0,-4-2 3 15,4 4-6-15,-4-4 2 0,1 4 8 16,-1-4-2-16,1 1-8 0,1 1 10 16,1-2-7-16,-2-1 3 0,7 2 4 15,-7-2 3-15,-2 3 14 0,3-1-11 0,-2 3 7 16,2-4-8-16,-23 4 0 0,34 0 13 15,-20-4 0-15,-14 4-1 0,30-2-1 0,-30 2 6 16,28 0 3-16,-28 0-1 0,27-4 2 16,-27 4 1-16,33 0-6 0,-16 0 3 15,-17 0-4-15,34-5-6 0,-14 1-1 0,-20 4 5 16,34 4 0-16,-17-4-12 0,-17 0 10 16,38 0-12-16,-23 2 8 0,-15-2 1 0,30 3-8 15,-30-3-6-15,22 0 6 16,-22 0-3-16,23 4 0 0,-23-4-4 0,21 6 0 15,-21-6 3-15,16 4 1 0,-16-4-1 16,15 3-2-16,-15-3-2 0,0 0 5 16,20 6 1-16,-20-6-3 0,0 0 8 0,0 0 2 15,18 4-5-15,-18-4 0 0,0 0 8 16,0 0 1-16,0 0 7 0,0 0-8 16,0 0 5-16,21 0-1 0,-21 0-8 0,0 0 5 15,0 0-8-15,0 0 1 0,0 0-1 16,21-10-5-16,-21 10 3 0,10-13-3 15,-10 13 6-15,11-13-6 0,-3 4 3 16,2-1-3-16,-5-3-1 0,2 0 3 0,2-8-7 16,3 4 3-16,-4-1-1 0,1-3-2 15,1-3-1-15,1 1-3 0,3-3 7 16,-2 3 1-16,-1-3-6 0,-2 3 6 0,6-4-8 16,-5 3 3-16,1-1-2 0,0-3 0 15,0 3-1-15,-3-3 3 0,2 0 0 0,-3-1-1 16,-2 7-5-16,2 2 6 0,-2-7-6 15,-1 9 2-15,-1-5 1 0,1 5 3 16,-2-3-4-16,0 0 1 0,-1 1 1 0,1 3 2 16,2-2-6-16,1 1-1 0,-4-3 2 15,1-2-1-15,2 2 0 0,-2 3 4 0,-1 1 7 16,5-2-10-16,-4 2 3 16,-1 1 0-16,3 2-1 0,0-3 2 0,-2 4-3 15,2-2 3-15,0-2-3 0,-1 3 7 16,5-3-4-16,-5 3-2 0,1 1-10 15,-2 0 3-15,4 4 1 0,-6 9 6 0,6-25-5 16,-6 25 0-16,3-16 3 0,-3 16-3 16,4-16 0-16,-4 16 1 0,0 0-6 0,2-15 14 15,-2 15-8-15,0 0 7 0,0 0-4 16,0 0-1-16,-19-13 4 0,19 13 5 16,0 0-7-16,0 0-1 0,-17-4 3 15,17 4-4-15,0 0 10 0,0 0-2 16,-23-3 0-16,23 3-3 0,0 0 9 0,-18-4-3 15,18 4-9-15,0 0 5 0,-28-7 1 16,28 7 2-16,-24 0-8 0,24 0 1 0,-29 0 4 16,12 4 3-16,1-4 4 0,-2 0-5 15,0 1-1-15,-3 5 3 0,-2-6-3 16,5 3 0-16,-3 1-2 0,0 0 5 0,1 0-3 16,1-4-6-16,-3 2 8 0,2 1-1 15,-7-3-6-15,3 2 4 0,-5 0-1 0,-1-2 4 16,-3 0-9-16,-1 0 3 0,-7 6 3 15,1-6 6-15,-3 0-7 0,2 2 2 16,-2-6 1-16,9 4-9 0,-7-4 4 16,1 4-2-16,-1 0 8 0,9 0-9 15,-7 0 0-15,0-2 10 0,-5 2-2 0,11 0-5 16,-5 0-4-16,-1-5 1 0,8 5 11 16,-4 0-11-16,-1 0 4 0,5 0 0 0,1 0 0 15,-1 0-2-15,1 0 1 0,7 0 6 16,-7 0-6-16,0 0 5 0,3 0-6 15,-3 3 5-15,6-3 2 0,-6-3-7 0,3 3 5 16,3 0-6-16,-4-2 1 0,6 2 6 16,-5-4 0-16,6 3 2 0,1 1-3 15,5 0-1-15,-2-3-6 0,17 3 4 0,-30 0 4 16,15 0 4-16,15 0-7 0,-21 0 3 16,21 0-2-16,-22 0 8 0,9 4-12 15,13-4-10-15,-27 4-16 0,16-4-20 16,11 0-44-16,-17 5-41 0,17-5-51 0,-14 4-63 15,8 2-65-15,6-6-177 0,-14 5-54 16,14-5-27-16,0 0-168 0,-3 10-228 0</inkml:trace>
  <inkml:trace contextRef="#ctx0" brushRef="#br0" timeOffset="144790.82">23418 4095 2285 0,'0'0'14'0,"0"0"34"0,0 0 30 16,10-8 21-16,-10 8 19 0,0 0-7 0,0 0-9 15,0 0 2-15,0 0 7 0,0 0-1 16,0 0-4-16,0 0-15 0,0 0-13 16,0 0-3-16,0 0-2 0,0 0-13 0,0 0 3 15,-33 23 1-15,24-8-5 0,-1 4 3 16,2 1 4-16,-5 5 1 0,4 1-8 15,0 2 0-15,-2-1-8 0,4 0 3 0,4 0-2 16,-7 1 3-16,7-2-6 0,-1-3-7 16,1-1-1-16,0-1 2 0,5-5-11 15,-1 4-15-15,2-4 1 0,3-1 4 16,-3-1-12-16,5-1-24 0,-8-13-31 0,12 18-42 16,-3-14-57-16,-9-4-79 0,16 2-111 15,-16-2-194-15,0 0-46 0,23-15-153 16,-13 6-216-16</inkml:trace>
  <inkml:trace contextRef="#ctx0" brushRef="#br0" timeOffset="145190.72">23574 4211 2485 0,'0'0'22'0,"-2"-13"29"0,2 13 21 15,-2-11-3-15,2 11 2 0,4-15-9 16,-4 15-5-16,10-19-8 0,-5 15-5 15,4-5-6-15,2 1 0 0,1 1-5 16,3 0-3-16,-2 3-3 0,4-6 1 0,0 8-6 16,0 1-5-16,-2-3-5 0,-15 4 5 15,28 5-6-15,-13-3-2 0,-5 8-4 0,-1-9 5 16,-9-1-5-16,13 14 0 0,-9-7 3 16,-4-7 0-16,6 17 5 0,-6-6 11 15,0-11 2-15,-8 25 5 0,2-12 9 0,-3 6 5 16,-2-6 18-16,1 6 4 0,-6-2 14 15,2-1-2-15,5-5 10 0,-2 3 8 16,1-3 6-16,10-11-8 0,-15 15 20 16,15-15-10-16,-9 15 9 0,9-15 12 15,-3 9 6-15,3-9 1 0,0 0 2 0,0 0-5 16,-10 17-12-16,10-17-7 0,0 0-12 16,0 0-13-16,0 0-26 0,0 0-21 0,0 0-39 15,0 0-44-15,45-9-65 0,-29 1-85 16,2-1-98-16,2-10-125 0,-1 2-192 15,2-2 48-15,-5 2-394 0,7-5-496 0</inkml:trace>
  <inkml:trace contextRef="#ctx0" brushRef="#br0" timeOffset="145390.62">24035 4073 3007 0,'0'0'-26'0,"0"0"18"0,0 0 34 16,0 0 8-16,0 0 20 0,0 0 15 0,0 0-6 15,0 0-6-15,-9 37-8 0,5-29-6 16,4-8-5-16,-5 14 0 0,5-14-8 0,-5 19-5 16,3-10-5-16,2-9-19 0,-7 16-31 15,7-16-40-15,-1 11-70 0,1-11-98 16,0 0-177-16,0 0-79 0,0 0-7 0,0 0 57 16,0 0 285-16</inkml:trace>
  <inkml:trace contextRef="#ctx0" brushRef="#br0" timeOffset="145691.79">24206 3938 1543 0,'0'0'40'15,"0"0"35"-15,0 0 34 0,0 0 17 0,0 0-7 16,0 0 12-16,-12 32 9 0,5-18 13 16,0-2 4-16,-2 3 2 0,2-2-3 15,-2 5-6-15,0-3 0 0,0 2-21 0,4-4-12 16,-2 2-1-16,2-2 10 0,5-13-8 15,-9 29 5-15,3-20-7 0,6-9-7 16,-3 19-3-16,3-19 6 0,0 17-4 16,0-17 11-16,1 19-4 0,-1-19-2 15,13 17-14-15,-4-10-2 0,7 0-7 0,0-1-10 16,1 2-10-16,6-3-5 0,1-3-8 16,0-2-5-16,3 0-26 0,-1 0-41 0,4-4-25 15,-2-1-80-15,1-7-57 0,-5 3-69 16,-4 0-79-16,-1-10-112 0,-2 6-125 15,-7-3 15-15,-5 3-283 0,1-1-313 0</inkml:trace>
  <inkml:trace contextRef="#ctx0" brushRef="#br0" timeOffset="145874.7">24469 3990 2693 0,'0'0'-1'0,"0"0"31"0,0 0 32 15,0 0 24-15,-24 19 17 0,24-19-1 16,-10 20 12-16,2-5-7 0,3 2-8 0,-2 8-6 15,1-7-11-15,-4 3-8 0,3 7-8 16,0-1-6-16,-3-9-8 0,0 6-8 16,5-3-4-16,0-2-25 0,-3-6-29 0,4 4-34 15,0-12-43-15,4-5-95 0,-4 12-88 16,4-12-242-16,0 0-7 0,0 0-96 16,0 0-2-16</inkml:trace>
  <inkml:trace contextRef="#ctx0" brushRef="#br0" timeOffset="146124.56">24829 3902 2296 0,'17'6'92'0,"-6"1"48"0,2 0 35 16,4 3 23-16,-5 5 19 0,4 0-14 0,3 3-12 16,-3-1 12-16,0 8-12 0,-3-5-2 15,-2 4-3-15,-3-3-2 0,-3 6-7 16,-5-5-11-16,0 1-10 0,0-1-15 0,-5 5-13 15,-7-3-14-15,3 4-19 16,-8 0-14-16,-3 0-35 0,-5-2-32 0,8-8-31 16,-3 0-42-16,2-1-63 0,0-8-59 15,3 1-84-15,0-6-83 0,2 0-199 0,-4-3 2 16,17-1 15-16,-26-8-289 0,8-3-302 16</inkml:trace>
  <inkml:trace contextRef="#ctx0" brushRef="#br0" timeOffset="147241.26">21478 5987 2290 0,'0'0'-106'0,"0"0"52"0,-2 13 33 0,2-13 21 15,0 0 29-15,0 0 9 0,0 11 0 16,0-11 6-16,0 0-8 0,0 0 0 0,0 0-2 15,0 0-9-15,0 0 1 0,-4 14-9 16,4-14-13-16,0 0-30 0,0 0-39 16,0 0-44-16,-9 5-88 0,9-5-233 15,-15 5-24-15,15-5 132 0,-20 4 87 16</inkml:trace>
  <inkml:trace contextRef="#ctx0" brushRef="#br0" timeOffset="147425.9">21299 6273 1192 0,'-2'14'8'0,"2"-14"-5"0,0 13 8 16,0-13 0-16,0 0-11 0,0 15 0 16,0-15 4-16,0 0-1 0,3 13-3 15,-3-13 8-15,0 0-16 0,6 10-38 16,-6-10-95-16,0 0-185 0,5 7-260 15,-5-7 539-15,0 0 17 0</inkml:trace>
  <inkml:trace contextRef="#ctx0" brushRef="#br0" timeOffset="147625.89">21407 6563 442 0,'0'0'67'0,"-2"18"-19"0,2-18 11 0,2 12-10 16,-2-12-25-16,-2 14 3 0,2-14-6 15,-2 21 5-15,2-21-35 0,0 19-27 16,0-19-112-16,-3 17-231 0,3-17 313 0,0 15 22 16</inkml:trace>
  <inkml:trace contextRef="#ctx0" brushRef="#br0" timeOffset="147840.75">21652 6823 237 0,'11'8'149'16,"1"-4"-24"-16,1-1-5 0,-6 3-42 0,-7-6-14 15,23 5-6-15,-23-5-8 0,23 2 1 16,-23-2-21-16,26-2 23 0,-10-2-26 15,4 3-2-15,-4 1 0 0,1-6-38 0,1 3-42 16,0-5-68-16,-3-5-147 0,2 0-351 16,-6-1 616-16,2 0 2 0</inkml:trace>
  <inkml:trace contextRef="#ctx0" brushRef="#br0" timeOffset="148007.66">22129 6531 596 0,'9'-10'163'15,"-9"10"-5"-15,9-11 4 0,-9 11-24 16,11-9-15-16,-11 9-12 0,9-10-8 16,-9 10-22-16,5-17-32 0,-3 10-47 0,-2 7-36 15,3-15-44-15,-3 15-55 0,2-15-60 16,-2 15-96-16,4-13 28 0,-4 13 33 0</inkml:trace>
  <inkml:trace contextRef="#ctx0" brushRef="#br0" timeOffset="148179.09">22508 6132 989 0,'22'-16'8'0,"-3"0"6"0,-2 3-10 16,-1-3 5-16,11-4 0 0,-6-3-6 16,3-1 3-16,2 1 4 0,2-1-11 15,0-1-1-15,0-3-5 0,2 2-11 0,9-6 9 16,-9 8-51-16,-1-4-84 0,1 0-204 15,-6 1 189-15,-3 9 54 0</inkml:trace>
  <inkml:trace contextRef="#ctx0" brushRef="#br0" timeOffset="148341.51">23256 5430 386 0,'0'0'123'15,"7"-8"5"-15,-7 8-24 0,0 0-34 16,10-7 11-16,-10 7-18 0,0 0-9 15,5-7-9-15,-5 7 2 0,0 0-25 0,8-12-31 16,-8 12-76-16,3-11-136 0,-3 11-337 16,6-17 471-16,-5 8 31 0</inkml:trace>
  <inkml:trace contextRef="#ctx0" brushRef="#br0" timeOffset="148491.76">23430 4995 483 0,'-3'-9'199'16,"1"-3"-70"-16,-3-3-15 0,3 2-5 16,1-1-15-16,-1 4-22 0,-4-7-14 0,3 4-50 15,-3-12-56-15,1-3-125 0,-2 0-256 16,-2-2 219-16,2-7 70 0</inkml:trace>
  <inkml:trace contextRef="#ctx0" brushRef="#br0" timeOffset="148691.4">23305 3651 547 0,'1'-13'142'16,"-2"0"-54"-16,1 13-5 0,-2-17-2 15,2 17-16-15,2-19-1 0,-2 19-22 0,0-17-22 16,0 4-20-16,1 0-33 0,1-4-33 15,2-4-122-15,1-1-235 0,-3 1 277 16,2 0 51-16</inkml:trace>
  <inkml:trace contextRef="#ctx0" brushRef="#br0" timeOffset="148890.34">23299 3050 394 0,'0'0'179'0,"-13"-7"-42"16,13 7-29-16,-13-9-18 0,3 7 4 15,10 2-29-15,-17-7 5 0,7-1-33 0,-2 6-37 16,-5-5-31-16,0-3-148 0,-6 1-292 16,5 7 302-16,-1-5 57 0</inkml:trace>
  <inkml:trace contextRef="#ctx0" brushRef="#br0" timeOffset="149057.75">22909 2946 429 0,'-25'-6'144'15,"25"6"-5"-15,-14-4-40 0,14 4-9 16,-18-5-9-16,18 5-2 0,-17-6-9 16,17 6-19-16,-13-7-4 0,13 7-10 0,-16-4 15 15,16 4-9-15,-14-9-24 0,14 9-51 16,-19-3-68-16,8-4-220 0,2 1-240 15,-3-1 435-15,-4-2 40 0</inkml:trace>
  <inkml:trace contextRef="#ctx0" brushRef="#br0" timeOffset="149240.04">22598 2739 748 0,'0'0'214'0,"0"0"-13"0,0 0-32 0,-18-7-14 15,18 7 1-15,0 0-21 0,-22-2-17 16,22 2-28-16,0 0-16 16,0 0-29-16,-32 2-50 0,25 5-58 0,7-7-96 0,-19 10-335 15,19-10 15-15,-11 4 236 16,11-4 18-16</inkml:trace>
  <inkml:trace contextRef="#ctx0" brushRef="#br0" timeOffset="149573.67">22946 3473 1106 0,'0'0'102'0,"0"0"13"16,9 7 40-16,-9-7 19 0,0 0 13 0,0 0-21 16,0 0-19-16,0 0-18 0,0 0-10 15,0 0-11-15,0 0-17 0,0 0-21 16,0 0-33-16,0 0-40 0,0 0-66 0,0 0-74 15,0 0-113-15,-23 9-210 0,23-9-11 16,-18 0 122-16,18 0 101 0</inkml:trace>
  <inkml:trace contextRef="#ctx0" brushRef="#br0" timeOffset="149741.71">22856 3536 1432 0,'-7'15'77'0,"7"-15"1"16,0 0 5-16,0 0 3 0,0 0 4 15,0 0-9-15,0 0-20 0,0 0-8 16,-21 2-11-16,21-2 0 0,0 0-4 0,0 0-26 16,0 0-11-16,-37-4-30 0,37 4-38 15,0 0-37-15,-32 0-54 0,19 0-113 16,13 0-151-16,-28-3 105 0,28 3 84 16</inkml:trace>
  <inkml:trace contextRef="#ctx0" brushRef="#br0" timeOffset="150074.26">22564 3538 1383 0,'0'0'175'0,"-21"-7"28"0,21 7 8 16,-14-8-20-16,14 8 9 0,-20-8-1 0,20 8-18 16,-20-5-11-16,20 5-16 0,-17-8-24 15,17 8-22-15,-21-1-16 0,21 1-5 0,0 0-12 16,-28-4-9-16,28 4-22 0,-21 0-23 16,21 0-27-16,0 0-24 0,-30 4-35 15,30-4-36-15,-20 1-29 0,20-1-13 16,-24 8-21-16,24-8 14 0,-23 4 22 15,23-4 23-15,-27 8 2 0,27-8 15 0,-20 0 4 16,20 0 20-16,-28 3 3 0,28-3 11 16,-17 4 11-16,17-4 15 0,-28 2 6 15,28-2 6-15,-18 0 1 0,18 0 8 0,0 0 3 16,-31-2 3-16,31 2-6 0,-20-4 3 16,20 4 0-16,-21-2-3 0,21 2-2 15,0 0 1-15,-28-5 2 0,28 5 2 0,-21-3-2 16,21 3-18-16,-28-1-23 0,28 1-35 15,-32-4-60-15,17 4-103 0,-1-2-146 16,-2-2-96-16,2 2 256 0,16 2 63 16</inkml:trace>
  <inkml:trace contextRef="#ctx0" brushRef="#br0" timeOffset="150241.74">21767 3486 887 0,'0'0'77'0,"0"0"26"0,-17-13-2 15,17 13-31-15,0 0-7 0,0 0 5 0,0 0-22 16,-25-4-15-16,25 4-19 0,0 0-19 16,-20-2-26-16,20 2-19 0,-10-2-42 15,10 2-44-15,-14-4-82 0,14 4-68 0,0 0 73 16,-21-4 75-16</inkml:trace>
  <inkml:trace contextRef="#ctx0" brushRef="#br0" timeOffset="150407.91">21583 3418 737 0,'-15'-10'67'0,"15"10"9"0,0 0-19 15,0 0-12-15,-7-7-2 0,7 7-10 16,0 0-8-16,0 0-9 0,0 0-36 16,-20-7-43-16,20 7-136 0,0 0-396 15,-20-6 518-15,20 6 26 0</inkml:trace>
  <inkml:trace contextRef="#ctx0" brushRef="#br0" timeOffset="150773.76">21439 3373 347 0,'0'0'226'0,"0"0"-45"0,0 0-37 16,0 0-15-16,0 0-16 0,0 0-30 0,0 0 0 15,0 0-6-15,0 0-8 0,-11 17-15 16,11-17-2-16,-4 17 2 0,4-17 0 15,0 25-20-15,0-25-4 0,-2 29-2 0,2-10-16 16,-2-2 4-16,0 4-18 16,2-3 8-16,-2 3 4 0,-2-5 11 0,2 4-18 15,2-2 5-15,-1 1 1 0,-1-2 2 16,0 3-16-16,0-1 11 0,0-2-4 0,1 2 2 16,1-2 3-16,-2 4-9 0,4-3 19 15,-4-1-6-15,2 2 2 0,-2-2-5 16,-2 1 12-16,2 1 4 0,-2 0 1 0,2-2 3 15,-2 1-10-15,-3 3-6 0,4-6 2 16,-1 6-1-16,-2-4-5 0,0 2 7 16,2-2-4-16,-3-5-4 0,2 9-3 0,1-6-22 15,-6 2-30-15,6 0 1 0,1-6-13 16,-5 8-21-16,5-4 3 0,-3-1-22 16,5 2-11-16,-8 3-52 0,4-2-89 15,-4-3-150-15,3 3 171 0,-4 0 52 16</inkml:trace>
  <inkml:trace contextRef="#ctx0" brushRef="#br0" timeOffset="150991.17">21253 4468 1125 0,'0'21'129'15,"0"-21"12"-15,-7 20 11 0,3-7 7 16,4-13-10-16,-5 23-18 0,-2-10-18 0,4 2-11 16,-3 0-9-16,3 0-11 15,-3 2-6-15,4-4-8 0,2-13-10 0,-3 28-2 16,1-15-10-16,2-13-7 0,-3 28 2 15,1-16-26-15,2-12-23 0,0 24-22 16,-2-9-39-16,2-15-21 0,0 23-37 0,0-6-13 16,0-8-12-16,0-9-19 0,0 20-19 15,0-20-14-15,0 16-227 0,0-16 297 16</inkml:trace>
  <inkml:trace contextRef="#ctx0" brushRef="#br0" timeOffset="151440.75">21205 4867 1354 0,'0'0'-28'0,"0"0"-1"15,0 0 21-15,0 0 11 0,16 6 11 16,-16-6-2-16,0 0 2 0,0 0 12 15,0 0-18-15,32-6 9 0,-32 6 1 0,0 0-2 16,0 0-12-16,25 0-4 0,-25 0 10 16,0 0-9-16,22 3 8 0,-22-3 13 15,0 0-21-15,32 3 19 0,-32-3-17 0,22 2-10 16,-5 3 4-16,-17-5-2 0,32 3 7 16,-15 1-4-16,-17-4 5 0,41 5-9 15,-20-5 3-15,-1 2-20 0,5-2-3 0,-2 0 4 16,-3 0 7-16,6 3-4 0,-3-3-7 15,3-1 11-15,-1 1-2 0,3-2 5 16,2 2-5-16,-3 0 20 0,3-6 3 0,4 5 3 16,1-3 7-16,4 0 1 15,-4-2-2-15,2-1 10 0,2-1-21 0,2 6-2 16,-4-7 1-16,-2 7 4 0,4-4 20 16,-9 5-18-16,9-3-5 0,2 2 6 0,-8 0-4 15,6 2-2-15,-7 0 3 0,2 0-4 16,-1-2 10-16,-1 4 15 0,-5-2 4 15,-3 0 4-15,-1 0-4 0,2 2-4 0,-7-2-10 16,-18 0 1-16,36 2 4 0,-21-2-2 16,-15 0-9-16,28 5 1 0,-12-5-7 15,-16 0 22-15,29 6-1 0,-14-4 10 0,-15-2 3 16,28 4-6-16,-11-2-5 0,-17-2-8 16,26 3-4-16,-26-3 4 0,21 2-14 0,-21-2 7 15,0 0 6-15,26 0-14 16,-26 0-12-16,0 0-28 0,0 0-39 15,19-7-60-15,-19 7-117 0,6-6-202 0,-6 6-19 16,0 0 261-16,0 0 72 0</inkml:trace>
  <inkml:trace contextRef="#ctx0" brushRef="#br0" timeOffset="151840.29">21654 4080 813 0,'-5'-11'40'0,"5"11"-1"0,-6-8-15 15,6 8-1-15,0 0-3 0,-13-7-51 0,13 7-35 16,-13-10-93-16,13 10-220 0,-9-7 267 16,9 7 38-16</inkml:trace>
  <inkml:trace contextRef="#ctx0" brushRef="#br0" timeOffset="152159.01">21532 4005 220 0,'-21'0'186'16,"21"0"22"-16,0 0-59 0,0 0 18 15,0 0 2-15,0 0-14 0,0 0 5 0,-18 6-7 16,18-6 4-16,0 0-14 0,0 0-21 16,-13 5-15-16,13-5-2 0,-10 8 0 0,10-8-3 15,-9 9 5-15,2 0-4 0,7-9-6 16,-15 18-7-16,7-5-5 0,-3 1 2 16,0 3-2-16,2 1-4 0,-5 0-8 0,5 2-10 15,-6 1-10-15,5 0-2 0,-1 2-5 16,4-3-5-16,-5 2-1 0,7 3 1 15,-3-6-3-15,5-1-7 0,1-1 2 16,2 2-9-16,2 3 4 0,1-7-8 16,3 6 2-16,-1 0-1 0,7-6-5 0,-5-1-7 15,4 6 0-15,-1-9-17 0,3 2-28 16,-2-2-36-16,-3-5-30 0,7 3-52 16,-2-7-36-16,-13-2-127 0,22 0-158 0,-22 0 7 15,28-11-86-15,-14 2 157 0</inkml:trace>
  <inkml:trace contextRef="#ctx0" brushRef="#br0" timeOffset="152557.94">21703 4229 1846 0,'0'0'9'0,"2"-18"0"0,-2 18 13 16,9-13-2-16,-9 13-9 0,8-9 12 15,-2 1-11-15,-6 8 4 0,13-9 4 16,-4 3-3-16,1 0-6 0,3-1-3 0,-13 7 4 15,22-4 4-15,-7-1-1 0,0 5-5 16,-15 0 5-16,29 0-13 0,-13 0 0 0,-16 0 11 16,24 7-17-16,-11-5 17 0,-5 4-1 15,-8-6 7-15,13 13-2 0,-7-5 2 16,-6-8 10-16,0 18-2 0,0-18 13 0,-8 24 11 16,3-8 9-16,-5-1 12 15,1 2 4-15,-6 1 9 0,1-1 12 0,2 3 14 16,-2-3 8-16,1-3 8 0,4-1-7 15,-3 0-9-15,3-2-10 0,4 0 8 16,5-11 5-16,-16 19-4 0,16-19 13 0,-5 13-10 16,5-13 39-16,-5 13-8 0,5-13 3 15,0 0-5-15,-6 17-5 0,6-17-8 0,0 0-18 16,9 21-8-16,-9-21-16 0,7 11-2 16,-7-11-6-16,18 11-20 0,-18-11-22 15,21 2-45-15,-10 2-53 0,-11-4-69 0,30-6-74 16,-16 5-83-16,5-9-100 0,-1 5-182 15,-4-7 28-15,3 3-358 0,-2-3-378 16</inkml:trace>
  <inkml:trace contextRef="#ctx0" brushRef="#br0" timeOffset="152742">22117 4344 2680 0,'12'-7'-55'0,"-12"7"13"0,0 0 25 16,0 0 9-16,13-4-4 0,-13 4 2 15,0 0 3-15,0 0 3 0,16 0 0 0,-16 0 1 16,0 0-9-16,0 0-4 16,21 9-1-16,-21-9-12 0,14 8-26 0,-14-8-49 0,7 2-76 15,-7-2-147-15,0 0-163 0,0 0 136 16,0 0 102-16</inkml:trace>
  <inkml:trace contextRef="#ctx0" brushRef="#br0" timeOffset="153025.82">22361 4005 1237 0,'0'0'6'0,"0"0"28"0,0 0 6 15,0 0-6-15,0 0 1 16,0 0 27-16,0 0-1 0,0 0 22 0,6 34-5 15,-6-34 13-15,1 21 26 0,-2-8-24 16,1 0-7-16,-2 3 0 0,-2-3-2 0,1 3-11 16,-1-3-1-16,0 2-2 0,2-2-6 15,-1-5-9-15,3-8-6 0,-8 16-7 16,2-8-13-16,6-8-30 0,-7 11-52 0,7-11-41 16,0 0-54-16,0 0-109 0,0 0-193 15,0 0-23-15,0 0 139 0,-14-28 97 16</inkml:trace>
  <inkml:trace contextRef="#ctx0" brushRef="#br0" timeOffset="153508.13">22425 3815 1315 0,'0'0'62'0,"3"-11"13"0,-3 11 4 0,6-9-6 16,-6 9-4-16,0 0 2 0,8-8-11 16,-8 8 0-16,0 0-2 0,15-5-9 15,-15 5-1-15,22-2-15 0,-9 0 2 0,-13 2-6 16,25 0 1-16,-25 0 1 0,30 4-11 15,-17 0 2-15,0-3-3 0,-13-1-9 16,19 6 2-16,-10-2-4 0,-9-4 2 0,13 11-3 16,-7-5 6-16,-6-6-7 0,10 17 3 15,-9-8 6-15,-1 2-2 0,0-11-4 16,-1 22-2-16,-1-6-1 0,-8-1-3 16,1 3 9-16,-2-2-1 0,-3-3 6 0,0 6 3 15,0-3-6-15,1-5-5 0,4 7 5 16,-5-9-3-16,5 0 8 0,2 0-8 15,-5 1-3-15,9-2 7 0,3-8-2 0,-10 14 5 16,7-6 8-16,-3 5-1 0,2-4 1 16,4-9 8-16,-6 21 3 0,5-10 7 15,-1 2 4-15,2-13 14 0,3 24 0 0,-3-24 9 16,9 31 14-16,-2-14-2 16,-2 1 13-16,3 3-8 0,2-2 1 0,-3-1-3 15,0 5 4-15,0-1 2 0,2-3 17 16,-4 2-4-16,-1 1-6 0,-1-1 6 0,-3-2-23 15,0-4 2-15,0-15-5 0,-1 28-22 16,-3-13 6-16,0 0-6 0,-6-4-13 16,-1 6-14-16,2-6-31 0,-4-5-27 0,3 2-23 15,-3-3-54-15,13-5-60 0,-18 4-76 16,18-4-92-16,-23-17-171 0,17 6-64 16,-1-6-132-16,5 0-191 0</inkml:trace>
  <inkml:trace contextRef="#ctx0" brushRef="#br0" timeOffset="153825.7">22672 4115 2203 0,'2'10'-30'0,"-2"-10"38"15,0 24 13-15,0-13 29 0,0 2 19 0,0-13 20 16,0 23 17-16,0-23 9 0,-2 26 1 15,2-14-5-15,0-12 1 0,-2 28 2 16,2-10-5-16,0-1-13 0,-1 1-13 0,1-18-9 16,1 22-6-16,-1-7-12 0,0-15-8 15,0 30 2-15,-1-11-12 0,1-19 0 16,1 24-1-16,-2-11-7 0,1-13-9 16,-6 28-12-16,3-14-22 0,-7-1-27 15,0-4-41-15,10-9-58 0,-22 15-73 0,7-11-182 16,-4-4-138-16,19 0 39 0,-30-4-50 15,14-4 178-15</inkml:trace>
  <inkml:trace contextRef="#ctx0" brushRef="#br0" timeOffset="154274.06">23756 2188 1664 0,'0'0'-37'0,"-4"-17"-3"0,2 8 17 0,2 9 17 16,-1-17-17-16,1 17 6 0,1-15 16 0,-1 15-5 15,0-15-2-15,0 15-9 16,0-13 9-16,0 13-10 0,0 0-10 0,0 0-32 16,-1-15-32-16,1 15-127 0,0 0-257 15,-8-11 277-15,8 11 66 0</inkml:trace>
  <inkml:trace contextRef="#ctx0" brushRef="#br0" timeOffset="156906.66">22983 3238 163 0,'0'29'69'0,"2"-16"23"0,-2-13-7 16,4 16-19-16,-4-16 24 0,3 15-18 0,-3-15-6 15,2 15-5-15,-2-15-10 0,1 19 10 16,-1-19-14-16,0 21-6 0,0-21-1 16,0 20-2-16,0-20-4 0,-3 30-7 0,0-17-1 15,3 4-12-15,-6 2 8 0,5-2-5 16,1 3-11-16,-2 0 1 0,0-4 1 16,2 3-11-16,-2-4 6 0,2-15 2 0,0 26-2 15,-2-13 0-15,2-13-2 0,0 21 2 16,0-21 7-16,2 15 17 0,-2-15-2 0,0 0-2 15,4 20 0-15,-4-20-9 16,3 12 0-16,-3-12-2 0,0 0-7 16,16 15 12-16,-16-15-13 0,9 9 4 0,-9-9 1 15,9 8-1-15,-9-8-1 0,16 9-10 16,-16-9 14-16,0 0-3 0,22 9-7 0,-22-9 9 16,15 3-4-16,-15-3-8 0,0 0 8 15,26 0 5-15,-26 0-6 0,0 0-1 16,30-3 15-16,-30 3-22 0,0 0-7 0,27-5 18 15,-27 5-3-15,0 0-2 0,20 0 5 16,-20 0 1-16,0 0-15 0,0 0 1 16,0 0-3-16,24 1 11 0,-24-1-3 0,0 0 10 15,0 0 7-15,19 7-2 0,-19-7 25 16,0 0-2-16,0 0 4 0,25-7 1 16,-25 7-9-16,15-5-5 0,-15 5-3 15,17-9-5-15,-17 9 10 0,11-8 0 16,-11 8 0-16,0 0-18 0,15-9 5 0,-15 9-6 15,0 0-4-15,11-14 5 0,-11 14-12 16,0 0 8-16,11-14-11 0,-11 14-14 0,7-19 3 16,-7 19 0-16,10-17-6 0,-4 2 10 15,-4 2-16-15,1-4 0 0,-3 17 10 16,4-26-4-16,-4 13-2 0,0 13 2 16,0-28 12-16,0 14-4 0,0 14-8 15,-4-22 13-15,4 22-17 0,-2-25 20 0,2 25-3 16,-1-24 0-16,1 24 32 0,0-18 11 15,0 18 35-15,-4-21 11 0,4 21-2 16,-4-21 14-16,4 21-2 0,-3-19-3 0,3 19-6 16,-7-16-3-16,7 16-5 0,-2-17 4 15,2 17 1-15,-1-23-7 0,1 23-12 16,0-25-7-16,0 25-2 0,0-24-6 0,0 11-7 16,0 13-2-16,1-34-4 0,-1 14-9 15,0-1 1-15,0-7-5 0,-1 3 0 0,-1-3-8 16,2 1 0-16,-2-1-1 0,0-1-3 15,0 5 3-15,-3-4-9 16,3-1 9-16,0 3-6 0,0 4-4 0,1 1 2 16,-1-1-1-16,-2 1 4 0,1 4-5 15,0-3 0-15,1 3 0 0,-2-7-2 0,1 7 6 16,-3-4-10-16,1 2 8 0,-3 0-7 16,2 1 3-16,1 1-1 0,-3 0 0 15,3 6 0-15,0-6 1 0,2 5 0 0,-3 1-6 16,6 11 6-16,-5-17 2 0,-1 10-4 15,6 7 2-15,-5-19-3 0,1 14 5 16,4 5 2-16,-6-12-4 0,6 12 2 16,-6-11 0-16,6 11 1 0,-1-13 1 0,1 13-3 15,0 0 4-15,-4-13-8 0,4 13 6 16,-2-11-1-16,2 11 2 0,0 0 6 16,-3-16 7-16,3 16 1 0,0 0 7 15,-8-10-1-15,8 10 1 0,0 0 0 0,-12-8-6 16,12 8 8-16,0 0-4 0,0 0-2 15,-20-6-3-15,20 6 3 0,0 0 0 0,-28-4-5 16,28 4 4-16,-19 0-8 0,19 0-1 16,-26 0 5-16,26 0-6 0,-38-3 1 15,17 6-4-15,0-3 1 0,-6 2-6 0,-3 0 2 16,4 2 1-16,-4-4-1 0,0 2-3 16,0 3-2-16,2-5-9 0,-2 3 0 15,0-3 1-15,1 0 2 0,5 0 0 16,0 3-3-16,1-3 6 0,23 0-1 15,-43-3-2-15,21 3-5 0,-1 0 2 0,2 0 1 16,-1 0-3-16,1 0 4 0,-3 0 1 16,3 0 3-16,-1 0-6 0,1 0 4 15,5 0 5-15,-3 0-7 0,1 3 7 0,0-3-6 16,18 0 0-16,-32-3 3 0,15 3 4 16,3 0 1-16,-4-3 2 0,2 2-4 0,-3-3-4 15,1 2 3-15,2 2-4 0,16 0 7 16,-32-4 0-16,19 4-2 0,13 0-1 15,-26-2-2-15,26 2 4 0,-17 0-3 0,17 0 0 16,-19 2 5-16,19-2-1 16,-18 4-4-16,18-4-2 0,-18 6 2 0,18-6 2 15,-18 4-1-15,18-4-6 0,-15 5-2 16,15-5-14-16,-21 5 0 0,12-1-6 16,9-4-10-16,-17 4 2 0,17-4 3 0,-21 0 7 15,21 0-3-15,-17 0 7 0,17 0-9 16,-22-4 8-16,10 0-1 0,12 4 2 15,-23-10 5-15,7 6 3 0,5-2-2 0,-4-2 7 16,-2 1-10-16,6 1 11 0,-4 1-1 16,3-3 6-16,1 7-1 0,2-11-1 15,9 12 5-15,-19-6-1 0,19 6 6 16,-14-9-3-16,14 9 9 0,-10-4-1 16,10 4 9-16,-10-5-4 0,10 5 4 0,0 0-4 15,-12-8 4-15,12 8-5 0,0 0-1 16,0 0 0-16,-16-9 1 0,16 9-2 0,0 0-1 15,0 0 2-15,0 0-6 0,0 0 1 16,-11 24 1-16,8-11 6 0,-4 3-4 16,5 2 8-16,-1 6 0 0,-3-3-1 0,1 7-3 15,1-3 3-15,-1 7-2 0,-3-1-1 16,4 3 0-16,-5 8-2 0,2-5 1 16,-2-2-1-16,2 3 0 0,2-3-3 0,-4 1-2 15,-3 3 3-15,5-8-3 16,-3 1 3-16,5-5-2 0,-1 4 7 0,-2-5-1 15,-1 2-3-15,4-7 4 0,-1 1 5 16,2-2-1-16,2-2 1 0,-4 2-2 16,3-1 3-16,-1-2 1 0,-1 2-1 0,3-5 7 15,-2 0-4-15,4-14-3 0,-4 22-2 16,4-22-1-16,-8 21 4 0,8-21 3 0,-1 16 4 16,1-16-2-16,-2 20-6 0,2-20-3 15,0 16 4-15,0-16-4 0,-2 21-2 16,2-21 8-16,0 21-10 0,0-21 0 0,0 20-3 15,0-20 2-15,0 21-5 16,0-21 4-16,0 15-6 0,0-15-1 0,0 0 3 16,-2 21-4-16,2-21 1 0,0 0-1 15,-2 14 4-15,2-14 1 0,0 0-5 16,0 0 1-16,0 23 1 0,0-23-3 0,0 0 3 16,-1 15-3-16,1-15-2 0,-10 15 5 15,10-15-7-15,-8 19 7 0,8-19 0 16,-7 17 1-16,7-17-6 0,-5 13 2 0,5-13-1 15,-8 13 4-15,8-13-2 0,0 0-2 16,-6 13 1-16,6-13 6 0,0 0 4 0,0 0 2 16,-2 16 1-16,2-16-5 15,0 0 4-15,0 0 1 0,0 0 2 16,12 20-5-16,-12-20 4 0,14 5 3 0,-14-5-10 16,21 4-1-16,-21-4 2 0,36 0 0 15,-13 0-4-15,5 0 2 0,4 0 2 0,10 0-3 16,2 0-3-16,8-4-3 0,10 4 8 15,3 0-5-15,4 4 1 0,0-2 3 16,-4 3-2-16,2-3-1 0,-5 8-1 0,4-6-6 16,-8 1 5-16,-9-3-6 0,-1 5 3 15,-6-1 2-15,1-4-9 0,-9-2-14 16,-2 0-27-16,-2 0-37 0,-9-2-37 0,-5 2-47 16,3-6-64-16,-4-1-99 0,-5 1-217 15,-10 6 43-15,10-18-113 0,-6 4-2 16</inkml:trace>
  <inkml:trace contextRef="#ctx0" brushRef="#br0" timeOffset="157390.26">21804 2646 1938 0,'-5'-14'4'16,"-1"5"40"-16,-2 0 22 0,8 9 17 15,-7-17 1-15,7 17 13 0,-7-8 8 0,7 8 3 16,-11-3-6-16,11 3 2 0,0 0-3 16,0 0 6-16,0 0-4 0,-42 16 2 15,33-3-6-15,-5 3-15 0,3 2 5 16,0 7-6-16,0-3 2 0,0 7-8 16,-4 4 7-16,3-5-4 0,1 8-6 0,-1-1-5 15,3 3-17-15,-2-2 1 0,0-8-13 16,5 2 2-16,-3 2 2 0,4-3-12 15,-1 0 10-15,2-1-4 0,2-6-9 0,2-1 1 16,0-4-4-16,0 2 5 0,3-4-19 16,4-2-4-16,-7-13-13 0,14 22-43 0,-5-14-44 15,3-6-60-15,-12-2-68 0,27-2-72 16,-13-6-179-16,5-3-69 0,0-4 40 16,1 0-88-16,3-6 71 0</inkml:trace>
  <inkml:trace contextRef="#ctx0" brushRef="#br0" timeOffset="157640.14">22110 2844 1910 0,'13'-11'-20'0,"-13"11"40"16,0 0 34-16,0 0 23 0,0 0 16 0,0 0 5 16,0 0 17-16,0 0 5 0,6 47 14 15,-9-30 0-15,3 4-6 0,-1 5-5 16,1-2-9-16,-2 4-3 0,-4 1-23 0,5-1-10 15,-1-1-7-15,0 0-9 16,0-2-4-16,-2 0-8 0,3 0-2 0,-1-5-7 16,-2 1-6-16,1-6-6 0,2 4-10 15,-1-3-26-15,2-16-34 0,-4 23-51 16,4-23-74-16,-4 13-73 0,4-13-237 0,0 0-24 16,0 0 20-16,0 0-17 0,0 0 234 15</inkml:trace>
  <inkml:trace contextRef="#ctx0" brushRef="#br0" timeOffset="157790.29">22307 3086 1540 0,'0'0'-39'0,"0"0"15"0,0 0-2 0,0 0-4 16,0 0 1-16,0 0 14 0,0 0-11 15,15 17-4-15,-15-17-17 0,2 12-35 0,-2-12-121 16,0 0-221-16,0 0 229 0,0 0 68 15</inkml:trace>
  <inkml:trace contextRef="#ctx0" brushRef="#br0" timeOffset="158425.54">22419 2944 664 0,'0'0'163'0,"0"0"16"0,0 0-3 16,0-19-23-16,0 19-7 0,0 0-7 0,0 0-15 16,0 0-7-16,4-20-26 0,-4 20-7 15,0 0-12-15,0 0-8 0,5-10-8 0,-5 10-6 16,0 0-2-16,18-13-2 0,-18 13-8 16,9-8 0-16,-9 8-1 0,17-7-2 15,-17 7-2-15,20-7-7 0,-6-1-2 0,-14 8-2 16,26-8-5-16,-11 3 4 15,-15 5-2-15,30-8-8 0,-19 2-1 0,-11 6-2 16,30-1 7-16,-30 1-4 0,24 0-4 16,-24 0 5-16,25 5-8 0,-25-5 9 15,19 4-11-15,-19-4 5 0,18 13-7 0,-18-13 2 16,12 14-2-16,-8-5 8 0,-4-9-9 16,3 20 5-16,-3-20-4 0,-5 26 7 15,-2-9-2-15,-2 2-5 0,0-2 0 0,-3 2 4 16,-2 2-2-16,5-7 5 0,-9 3 1 15,6-3-4-15,0 0 7 0,-1-1-1 0,2-3 4 16,1-2-5-16,10-8 5 0,-12 18-2 16,12-18 0-16,-10 9 0 0,10-9 1 15,0 0 3-15,-8 17-2 0,8-17 0 16,0 0-2-16,0 0-1 0,0 0-6 16,14 19 8-16,-14-19-4 0,14 17 3 0,-6-8 0 15,4 1 5-15,-12-10 10 0,20 21 6 16,-12-12 10-16,1 2 7 0,-2 2 13 15,1-1 3-15,0 1 8 0,-8-13 3 0,7 22 0 16,-5-5-2-16,-1-6 8 0,-1-11 5 16,2 21-7-16,-2-21-10 0,-5 19-3 15,5-19-14-15,-7 24-7 0,-3-13 2 0,-1-1-15 16,11-10-12-16,-21 11-22 16,8-4-21-16,0-3-42 0,0 0-53 0,13-4-57 15,-25-8-67-15,9-3-93 0,4 1-213 16,-3-12 35-16,8-4-104 0,-1-8 6 15</inkml:trace>
  <inkml:trace contextRef="#ctx0" brushRef="#br0" timeOffset="158656.69">22920 2715 2278 0,'12'7'77'15,"0"3"23"-15,-4-3 28 0,2 8 21 16,-7-2 11-16,5 6 13 0,-7-2-1 0,1 4-19 15,0 7-5-15,-2-2-8 0,-2 1-15 16,0-1-4-16,-1 3-22 16,-4 0-10-16,-4 3-4 0,2 1-8 0,-2-1-2 15,0-2-13-15,-6 0-21 0,2 2-20 16,0-9-23-16,0-1-25 0,-2-1-35 0,-4-2-47 16,-3-1-52-16,6-1-70 0,-9-4-69 15,-5-2-154-15,-3-3-86 0,-1 1-149 16,-2-3-180-16</inkml:trace>
  <inkml:trace contextRef="#ctx0" brushRef="#br0" timeOffset="159473.82">20976 3439 2043 0,'0'0'-79'15,"0"0"1"-15,0 0 5 0,0 0 4 0,0 0 5 16,0 0 11-16,-21-6 15 0,21 6 7 16,0 0 5-16,-11-4 11 0,11 4-2 0,0 0 17 15,0 0 24-15,-15-7 4 0,15 7 10 16,0 0-1-16,0 0 20 0,-12-6 14 15,12 6 13-15,0 0 3 0,0 0-5 16,0 0 0-16,0 0-10 0,-7-8-8 16,7 8-5-16,0 0-7 0,0 0-5 0,0 0-6 15,0 0-5-15,-7-10-2 0,7 10 2 16,0 0-15-16,0 0-3 0,0 0-1 16,0 0-12-16,0 0 2 0,-10-8 3 0,10 8-3 15,0 0 1-15,0 0-7 0,0 0-2 16,0 0 2-16,0 0-5 0,0 0-3 0,-13 21 2 15,13-21-5-15,0 0 3 0,-7 7-5 16,7-7 7-16,0 0-1 0,-10 11 2 16,10-11 2-16,0 0-8 0,0 0 1 0,-8 10 14 15,8-10-9-15,0 0 5 16,-9 7-7-16,9-7 8 0,-9 11-4 0,9-11-7 16,-12 10-11-16,12-10-1 0,-10 13-13 15,2-7-7-15,-2 1 0 0,1 1 0 16,9-8 7-16,-14 9-1 0,14-9 6 0,-12 4-4 15,12-4 10-15,-11 8 3 0,11-8 11 16,0 0 2-16,0 0-4 0,0 0 4 0,-16 1-1 16,16-1-1-16,0 0 6 0,0 0-1 15,0 0 0-15,0 0-5 0,0 0-1 16,0 0 9-16,0 0-11 0,0 0 5 16,0 0 5-16,0 0 2 0,0 0-6 0,-18-9 8 15,18 9-5-15,0 0 4 0,-8-6-3 0,8 6 0 16,0 0 2-16,-7-11-3 15,7 11 0-15,0 0-22 0,-8-11-36 16,8 11-14-16,0 0-29 0,-12-6-36 0,12 6-64 16,0 0-82-16,-21 0-156 0,21 0 214 15,-21 6 65-15</inkml:trace>
  <inkml:trace contextRef="#ctx0" brushRef="#br0" timeOffset="159823.73">20449 3559 795 0,'-9'8'72'0,"9"-8"20"15,0 0 10-15,0 0 11 0,-10 6-1 0,10-6 25 16,0 0 12-16,0 0 5 16,0 0 7-16,0 0-24 0,-9 8-9 0,9-8 2 15,0 0-2-15,0 0 0 0,0 0 6 16,0 0 1-16,0 0-2 0,0 0-2 16,0 0-9-16,0 0-22 0,40 0-8 0,-20 0 0 15,1-1-5-15,9 1-1 0,3 1-9 16,6-1-6-16,6 4 9 0,2-4-2 15,2 2-10-15,3-2-1 0,-1 2 12 0,11 2-7 16,-2-4-7-16,-5 0 8 0,0-4-13 16,0 4 22-16,-2-2-5 0,-4 0-10 0,-1-2-9 15,-3-1 3-15,-2 2-6 16,0-2-15-16,-3 4 1 0,-10-3-5 0,4 0-14 16,-4 2 5-16,-2-2 0 0,-6 0-9 15,0 4-9-15,1-3-6 0,-6 1-25 16,0-2-17-16,-3 2-26 0,-4 0-41 0,-10 2-66 15,22-5-75-15,-22 5-104 0,8-13-196 16,-8 13-6-16,6-16-263 0,-6 7-300 16</inkml:trace>
  <inkml:trace contextRef="#ctx0" brushRef="#br0" timeOffset="160425.85">20623 2586 2401 0,'0'0'-30'0,"-10"-12"54"0,3 5 27 0,7 7 24 15,0 0 20-15,-11-15 19 0,11 15 14 16,0 0 1-16,-12-9 3 0,12 9-12 15,0 0-17-15,0 0-16 0,-20-6 1 0,20 6-8 16,0 0 11-16,-31 13 0 0,13-6 2 16,4 3 3-16,-4 1-10 0,-3-2-10 15,-2 6 4-15,-4 5-15 0,-3-4-8 16,6 5 4-16,-6-4-18 0,2 5 0 16,-1 2-3-16,1-3-6 0,8 2-1 0,1-3-2 15,5 1-6-15,-2-4 2 0,3 1 5 16,5 0-21-16,1 2 8 0,1-3-1 15,3 1-2-15,-1 3 0 0,2 2-2 0,2-2-3 16,0-5 5-16,2 10 0 0,2-3 7 16,-1 2 5-16,5-1-2 0,-1-2-4 0,5 6 1 15,-1-7-6-15,4 3-4 0,2 2-11 16,7-3-2-16,-5-4-32 0,5-4-13 16,-7-2-40-16,10-2-42 0,-9-5-42 15,6 0-70-15,-3-6-107 0,0-6-206 16,-4 2-3-16,7-7-221 0,-6-3-261 0</inkml:trace>
  <inkml:trace contextRef="#ctx0" brushRef="#br0" timeOffset="160690">20811 2895 2376 0,'0'0'-19'0,"0"0"38"0,16 7 23 0,-16-7 35 15,10 13 20-15,-4-5 8 16,-6-8 5-16,12 23 8 0,-10-9-7 0,4 2 5 16,-3 4-5-16,-2-1-14 0,1 0-12 15,-2 7-8-15,0-6-6 0,0 8-5 16,-3-3-3-16,-2 2-4 0,-1 2-10 0,-1 0-8 16,-2-3-4-16,3-3-10 0,-2-3-12 15,1 1-28-15,4-7-19 0,-1 2-37 0,-2-3-49 16,4-4-70-16,2-9-91 0,-9 6-237 15,9-6 3-15,0 0-95 0,0 0 23 16</inkml:trace>
  <inkml:trace contextRef="#ctx0" brushRef="#br0" timeOffset="160889.51">21060 3246 1964 0,'0'0'8'16,"0"0"35"-16,9 17-5 0,-9-17 8 15,0 0 2-15,2 18-5 0,-2-18 1 16,0 17 0-16,0-4-7 0,0-13-1 0,-4 21 2 16,3-10-10-16,-5-1-5 0,6-10-7 15,-5 20-17-15,1-14-36 0,4-6-34 0,-8 11-57 16,8-11-101-16,0 0-255 0,0 0 20 16,0 0 174-16,0 0 59 0</inkml:trace>
  <inkml:trace contextRef="#ctx0" brushRef="#br0" timeOffset="161290.73">21148 2932 1335 0,'0'0'80'16,"8"-9"8"-16,-8 9 15 0,9-8-5 16,-9 8-12-16,10-10-4 0,1 7-8 0,-11 3-13 15,16-5-8-15,-2 3-1 0,-14 2-14 16,26 0 4-16,-13 0-4 15,-13 0-2-15,28 2-11 0,-14 3 1 0,-5-2 0 16,-9-3-1-16,24 10 4 0,-24-10 14 16,9 17 2-16,-9-17-3 0,4 19 2 0,-4-19 2 15,-2 25-3-15,-1-5-5 0,-5 1-4 16,-2-4-4-16,-2 7 8 0,1-2-9 16,-3 5 5-16,-2-9 0 0,2 7 17 0,1-6 0 15,0 1-2-15,2-1 0 0,0-4 6 16,3-2 5-16,-1-3-9 0,-1 1-8 15,10-11 5-15,-10 15 4 0,10-15 5 0,-3 13 13 16,3-13-2-16,0 0 6 0,0 17-6 16,0-17-8-16,0 0-1 0,0 0-11 0,12 13-5 15,-12-13-8-15,0 0-2 0,30-4-10 16,-30 4-25-16,0 0-36 0,39-15-44 16,-27 8-45-16,6-1-77 0,-6-5-103 15,2-2-229-15,-5 0 35 0,2-1-112 16,-3-5 8-16</inkml:trace>
  <inkml:trace contextRef="#ctx0" brushRef="#br0" timeOffset="161540.29">21486 2715 2020 0,'14'10'30'0,"0"4"37"0,-5 1 35 0,4 1 28 15,-5 4 1-15,3 6 20 0,-2 2 6 16,1-3 0-16,-1 7 6 0,-5-1-16 0,-4-3-27 16,0 3-5-16,-4 4-15 0,-8 9-12 15,3-3-2-15,-9-6-13 0,1 1-13 16,-6 0-18-16,1-5-24 0,3-4-29 0,-5-1-25 16,5-2-48-16,2-5-65 0,2-4-71 15,-2-2-145-15,0-2-172 0,2-5 57 16,5-2-95-16,-2 0 104 0</inkml:trace>
  <inkml:trace contextRef="#ctx0" brushRef="#br0" timeOffset="164673.39">27182 8559 3865 0,'15'14'-96'0,"-4"-1"33"0,-5-4 12 16,0 4 18-16,1 0 8 0,0-3 2 15,-3 4 3-15,6 0 5 0,-7-1 1 0,6-4-2 16,-3 4 6-16,0-1-3 0,2-3-2 16,1 0-22-16,-2 1-33 0,1-5-59 15,5 3-75-15,0-3-149 0,2-1-128 0,6-2 8 16,1-2-2-16,8-6 255 0</inkml:trace>
  <inkml:trace contextRef="#ctx0" brushRef="#br0" timeOffset="164857.57">28652 8931 2049 0,'20'5'72'0,"-7"-3"-4"0,1 2-12 15,-14-4-7-15,16 3-2 0,-16-3-10 16,12 0-5-16,-12 0 2 0,0 0-4 0,0 0-5 15,0 0-4-15,13 7-17 0,-13-7-24 16,0 0-20-16,0 0-52 0,12 7-23 0,-5-4-62 16,-7-3-117-16,13 8-180 0,-8-6 115 15,-5-2 100-15</inkml:trace>
  <inkml:trace contextRef="#ctx0" brushRef="#br0" timeOffset="165223.62">26976 6983 1188 0,'-11'-16'-11'0,"-1"5"8"0,3 0 11 16,0 1-5-16,-1 3 0 0,2 1 11 0,-1-1-10 15,9 7 1-15,-13-15-5 0,4 9-14 16,9 6-1-16,-18-13-18 0,7 5-19 0,4-1-99 16,-7 2-104-16,4-5-280 0,-1 3 481 15,1 0 18-15</inkml:trace>
  <inkml:trace contextRef="#ctx0" brushRef="#br0" timeOffset="165356.88">26711 6703 340 0,'0'0'64'0,"0"0"-34"0,0 0 1 15,-6-7-13-15,6 7 3 0,0 0-16 0,0 0 0 16,0 0-38-16,0 0-14 0,0 0-19 16,0 0-59-16,-7-9-21 0,7 9 112 15,0 0 11-15</inkml:trace>
  <inkml:trace contextRef="#ctx0" brushRef="#br0" timeOffset="165406.96">26696 6658 268 0,'0'0'28'0,"-1"-13"-46"15,1 13-94-15,0 0 53 0,-6-13 21 16</inkml:trace>
  <inkml:trace contextRef="#ctx0" brushRef="#br0" timeOffset="167106.63">26168 6309 94 0,'0'0'123'0,"-17"2"-41"16,17-2-3-16,-15 4 13 0,15-4-10 0,-17 0 5 16,17 0-26-16,-15 0-2 0,15 0 0 15,0 0-17-15,-19 2-3 0,19-2 12 16,0 0 5-16,0 0-15 0,-19 4 4 16,19-4 11-16,0 0-7 0,0 0 5 15,0 0 1-15,-15 1 16 0,15-1-7 0,0 0 2 16,0 0 4-16,0 0-4 0,0 0-8 15,-13 3-6-15,13-3 5 0,0 0 6 0,0 0 10 16,0 0 7-16,0 0 8 0,0 0-2 16,0 0 0-16,0 0 4 0,0 0-9 15,36 18-2-15,-21-16-10 0,0 0 2 0,5 3 0 16,5 1-11-16,-1-4-9 16,3 5-4-16,1-1-3 0,-3 0-6 0,2-2-1 0,-5 0 2 15,3 1-9-15,-4-3-2 16,1 4-1-16,1-5-3 0,-3 1 2 0,0 0 1 15,1 4-1-15,2-3 5 0,-3-1-5 16,3 0 0-16,0 2-2 0,5-2 3 16,-2-2 3-16,6 4-14 0,-2 0 4 0,2-4-3 15,0 3-3-15,9-1 2 0,-6 2-3 16,4 0-3-16,-7-3-1 0,1 3 0 0,4-2 2 16,-1 5-1-16,-1-1-3 0,-5-2-4 15,-2 1 1-15,2 3 2 0,-1-3 0 16,1 3 3-16,-6-4 0 0,2 1 11 15,-2 1 5-15,3-1 0 0,-1 3 3 16,0-3-3-16,3-1 7 0,-3 3-1 0,4-2-4 16,-3 0-8-16,2-1 5 0,-1 0-2 15,-2 2-2-15,2-3-5 0,-1 3-2 0,-6-2 0 16,0 1 0-16,0 1 0 0,2 1-4 16,-5-1-1-16,5-2 0 0,-4 1-3 15,-1 1 0-15,2 1 6 0,-6-4-4 0,2 2-5 16,-4-3 5-16,0 1 6 0,-1 1 0 15,-11-4 11-15,17 6 7 0,-17-6 0 16,15 2-7-16,-15-2 10 0,0 0-12 0,15 5-3 16,-15-5-3-16,0 0 4 0,13 0-7 15,-13 0 0-15,0 0-5 0,0 0 3 16,15 6 2-16,-15-6-7 0,0 0 7 16,13 2-7-16,-13-2-1 0,17 6 4 0,-17-6-4 15,15 5 2-15,-15-5 0 0,15 2-3 16,-15-2 1-16,15 6-1 0,-15-6-7 15,15 4 2-15,-15-4 1 0,12 4-5 0,-12-4 8 16,0 0 5-16,12 7-4 0,-12-7-3 16,4 7 7-16,-4-7-6 0,3 10 9 0,-3-10 3 15,0 21-8-15,0-21 5 0,-1 22 1 16,-1-6-1-16,-2 0-2 0,1-1 1 16,-5 2 9-16,5 5-5 0,-6-3-7 15,4 3-3-15,0-1 5 0,-5 2 2 16,0 4 2-16,3 0-4 0,-4 1-7 0,4 2 1 15,-1 6 0-15,-1-5 4 0,0 1 1 16,-1 5-21-16,-3-1 3 0,4 0 3 16,-7-1 5-16,-2 3 2 0,4-4-6 0,-2 1-1 15,-1-1 4-15,-4 2 6 0,1-6-8 16,-3 4-1-16,0-3 6 0,3-3-2 0,-2 3 3 16,1-4 6-16,3 2-11 0,-3 3 4 15,3-8 2-15,4-2 2 0,-2 5-1 16,2-1 0-16,3-3-6 0,-3-1 6 0,3 2 0 15,1 3-9-15,1-3 11 0,2 3-2 16,0-7 3-16,-2 1-1 0,4-1-6 16,-1-5-1-16,3 0 6 0,-4 0-2 15,3 0 3-15,-1-1-9 0,5-14 11 0,-9 22-2 16,6-13-5-16,3-9-1 0,-8 19 3 16,8-19 1-16,-3 15-1 0,3-15-2 15,0 0-3-15,-7 15 4 0,7-15 1 0,0 0-2 16,-9 13 6-16,9-13 0 0,0 0 2 15,-5 10-2-15,5-10 0 0,-13 10-2 0,13-10-5 16,-17 7 8-16,17-7-2 0,-21 7-2 16,21-7 0-16,-28 7-6 0,13-5 9 15,15-2-2-15,-28 6-3 0,12-4 0 16,16-2 0-16,-33 4 0 0,15-3 7 16,18-1-12-16,-32 0 4 0,11 0 2 0,21 0 8 15,-38-1-12-15,16 1 9 0,2-4-8 16,-1 2 5-16,2-2-1 0,19 4-3 0,-43-4-1 15,24 1-1-15,-1 1 9 0,-1 0-1 16,2-4-2-16,-6 5-5 0,5-6 9 16,-3 2-7-16,4 4-4 0,1-6 12 0,-3 2 3 15,21 5-15-15,-30-8 11 0,16 5 5 16,14 3-8-16,-27-8-1 0,27 8-8 16,-21-5 4-16,21 5 2 0,-14-6 2 0,14 6-4 15,0 0 1-15,-19-7-2 0,19 7-1 16,0 0 1-16,-17-4 0 0,17 4 5 15,0 0-6-15,-22-9 4 0,22 9-5 16,-16-3 6-16,16 3 0 0,0 0 2 0,-18-11-5 16,18 11 5-16,-12-11-2 0,7 0-1 15,-1-4 9-15,4-2-8 0,2-4-2 0,-2-7 12 16,2-10-18-16,2-8 10 0,0-7-5 16,2-7 2-16,-1-13-6 0,-1-6 1 15,2-1-3-15,0-5-2 0,2-1 0 0,-3 2 6 16,3 3-5-16,1 1-7 0,-5 8-6 15,3 10-17-15,-2 12-19 0,3 1-23 16,1 4-36-16,-3 4-57 0,3 7-49 16,-1 0-69-16,2 10-179 0,-5 1-68 0,4 3 42 15,4 3-125-15,-2 0-9 0</inkml:trace>
  <inkml:trace contextRef="#ctx0" brushRef="#br0" timeOffset="168655.86">27414 8452 2105 0,'0'0'0'0,"0"0"15"15,0 0 21-15,2 14 14 0,-2-14-9 16,0 0 1-16,10 3-2 0,-10-3-2 15,0 0-4-15,9 2 3 0,-9-2-3 16,11 2 0-16,-11-2 0 0,14 2 1 0,-14-2-7 16,14 4-4-16,-14-4-1 0,18 1-1 15,-11 2-4-15,-7-3 2 0,21 4-6 0,-8-3 1 16,-1 3 6-16,4-3-3 0,-2 2 2 16,4 1 2-16,1-4-1 0,-1 1 8 15,3 1-10-15,2-2 2 0,-3 0 5 0,2 4 2 16,1-2 7-16,-1 0-3 0,1-2-5 15,1 3 4-15,-3-1-2 0,1 4 3 0,-1-4-9 16,2 3 1-16,-2 1-2 16,4 1-1-16,0 1-3 0,-1 0 1 0,1-1-1 15,-2 1-1-15,2-1-2 0,-1 3-5 16,-1-1-1-16,4-2 6 0,1-1-2 0,-5 0-2 16,4-1 3-16,-1 0 0 0,1-2 2 15,1 1 5-15,-2-1-2 0,2 1-4 16,0-2 4-16,0 6-4 0,0-3-7 0,-2 0 2 15,1-1 2-15,-1 4-2 0,1-2-3 16,-6-5 2-16,2 3-3 0,-2 0 3 0,-1 0 1 16,-3 1-1-16,-1-3-3 0,-2 0-1 15,-3 2 3-15,1-4-2 0,-12 0 1 16,17 4 6-16,-17-4 3 0,15 1-2 16,-15-1-3-16,9 4 2 0,-9-4-2 0,0 0 2 15,19 6 0-15,-11-6-1 0,-8 0-3 16,16 1 2-16,-16-1 3 0,17 2-5 15,-17-2-1-15,21 0-4 0,-10 0-1 0,-11 0 7 16,28 6-4-16,-13-6-2 0,0 0 1 16,0 4-1-16,-1-3-3 0,-14-1 5 0,24 4-5 15,-24-4 4-15,16 4-5 0,-16-4 3 16,16 4 0-16,-16-4 3 0,0 0 8 16,14 0 14-16,-14 0 2 0,0 0 2 0,0 0-3 15,12 5-2-15,-12-5-2 16,0 0-3-16,0 0-3 0,6 12-1 0,-6-12-2 15,0 0-3-15,-4 15 6 0,4-15-3 16,-2 21-3-16,-2-10-1 0,0 7-5 0,-1 5 12 16,-1-2-10-16,-1 6-1 0,-3 2-2 15,1 1 2-15,-4 5 0 0,-2 5 9 0,0-3-14 16,-2 3 4-16,2 3 0 0,-2 2-1 16,-4 8 1-16,5-3-7 0,-5 4 5 15,3-3 0-15,4-8 0 0,-3 0-4 0,4 0 2 16,-2 0-2-16,0 0-2 15,2-1 4-15,-2-1-3 0,4-4 6 0,-7-1-1 0,7 0 1 16,-3-6-3-16,0-4-3 16,3 2 2-16,-1-5 3 0,2 1-4 0,1-5 2 15,-2 0-1-15,2-1 2 0,2-3-4 16,-5 4 6-16,5-8 3 0,-4 6-4 16,4-7 3-16,-1 3-7 0,-1-4 10 0,1-1-1 15,-4 3 1-15,5-4-1 0,0 1 1 16,-6-2 4-16,13-6 0 0,-21 6-6 0,10-6 6 15,11 0-2-15,-28 0-2 0,11-3 6 16,-2 1-1-16,1 1-1 0,-3-5 0 0,-2 0 5 16,3 0-11-16,1 3 6 15,-6-3-1-15,5 1-7 0,-3-3 5 0,-3 0 1 16,1 1-13-16,-3-2-1 0,-2-4 3 16,-3 0 3-16,-1-3 0 0,2 3 5 15,0 2 0-15,0-6 0 0,-1 8 9 0,3-4 1 16,1 5 7-16,5-3-8 0,-2 6 2 15,2-2-7-15,1 2 0 0,0-3-5 0,7 7 4 16,-5-5-2-16,-2 4-5 0,3-1 2 16,1 0-1-16,3 2 10 0,-1-3-17 0,1 2 6 15,0 0 1-15,0 2-1 0,16 0 9 16,-30-5 2-16,17 1-1 0,13 4 18 16,-24-2 4-16,15-2 4 0,9 4-20 0,-23-4 12 15,23 4-9-15,-18-5 3 16,18 5 1-16,-19-4-2 0,19 4-8 0,-15-5 2 15,5-1-1-15,10 6-3 0,-13-10-3 16,6 5 10-16,7 5-6 0,-13-9 5 0,13 9 0 16,-10-12 1-16,7 5-11 0,3 7 9 15,-10-16 2-15,8 6-6 0,2 10-2 0,-2-19-4 16,2 6 2-16,2-4-6 0,-2-8-1 16,4 2 1-16,0-4 5 0,2-5-6 15,-1-9 2-15,1-7-8 0,3-2 6 0,4-14-2 16,4 2-5-16,2-5-1 0,-2 0 2 15,5-5-4-15,4-5 3 0,8-9-1 16,-8 15 5-16,10 1-19 0,-4 7 13 16,-2 5-7-16,-2 1-8 0,2 4-14 0,-4 5-22 15,-5 13-20-15,-3 4-26 0,-2 4-30 16,-2 4-50-16,-6 4-54 0,2 2-43 16,-5 4-64-16,-5 0-119 0,0 4-68 0,0 9-20 15,-13-21-172-15,3 11-208 0</inkml:trace>
  <inkml:trace contextRef="#ctx0" brushRef="#br0" timeOffset="169139.67">26010 8250 2354 0,'0'0'-33'0,"0"0"11"0,0 0 15 0,0 0 17 15,-11 8 16-15,11-8 18 0,0 0-4 16,-10 7 1-16,10-7 1 0,-5 8-5 16,5-8-11-16,-12 13 6 0,7-6-13 15,-4 0-11-15,3 3-35 0,-4-2-36 0,3 1-59 16,7-9-78-16,-13 11-115 0,8-5-157 16,5-6 88-16,-14 9 379 0</inkml:trace>
  <inkml:trace contextRef="#ctx0" brushRef="#br0" timeOffset="169307.06">25848 8469 1406 0,'0'0'14'0,"-3"10"1"15,3-10 27-15,-4 14 12 16,2-4-5-16,1 5-2 0,-3 2-14 0,-3-6 8 16,2 6-4-16,-2 0-6 0,0 2 0 15,-3-2 1-15,2 2-15 0,-1-1-34 16,2 3-22-16,0-2-47 0,-5-1-54 0,4 1-113 15,-2-4-165-15,0 4 178 0,2-4 16 16</inkml:trace>
  <inkml:trace contextRef="#ctx0" brushRef="#br0" timeOffset="170694.77">25643 8985 1139 0,'0'0'60'16,"-5"21"26"-16,3-16 12 15,1 8-4-15,-5 1 4 0,1 0-7 0,1 3-21 16,0-3 3-16,-3 4 4 0,1 3-28 15,-1-1-4-15,1-3-9 0,1 4 0 0,3-2 4 16,-2-2-11-16,4-2-9 0,0-1-18 16,4 5-11-16,1-3-8 0,1 2-17 0,3 1-4 15,1-1-21-15,-3 3-1 0,-1-4 1 16,3 2-10-16,-3 0 4 0,-2-2-1 16,-1-3 20-16,3 2-3 0,-3-7 1 0,-1 2 10 15,-2-11 4-15,6 17 14 0,-5-9 22 16,-1-8 2-16,9 13 6 0,-9-13 0 0,11 9 23 15,-11-9-12-15,12 6-4 16,-3-1 8-16,-9-5-7 0,18 8 0 0,-6 0-1 16,-2-7 3-16,1 5-4 0,3-1-2 15,1 1 1-15,-2-2-3 0,5 1-10 16,-2-3 2-16,5 4-7 0,1-4 22 0,-1 2-5 16,0-4 19-16,2 0 20 0,4 0 11 15,3 0 8-15,0 0-2 0,3-4-5 0,1 4-12 16,4 4 5-16,1-4-7 0,0 1-8 15,-1 3-2-15,-7-2-6 0,1 0-6 16,-2 3-4-16,-1-2-5 0,-1 0-4 16,-4-1-9-16,-1 0-23 0,2 2-5 0,-2-3-10 15,4-1-13-15,-3 0-16 0,4 2-4 16,3-2-8-16,-1 4 0 0,-2-4 17 16,0 2-1-16,2-2 15 0,-2 0-6 0,-2 4 9 15,2-4-2-15,-4 1 8 0,3-1-4 16,-1 7 29-16,-3-7-10 0,-1 1 6 15,-1 1 3-15,-7-2 30 0,2 2 10 0,-4 2 20 16,-12-4 27-16,21 1 4 0,-21-1 11 16,21 0 12-16,-21 0-6 0,0 0-4 0,17 0 2 15,-17 0 1-15,0 0 5 0,0 0-6 16,21 0-5-16,-21 0-6 0,12-1-17 16,-12 1-3-16,18-4-8 0,-18 4-4 0,14-2-8 15,-14 2-15-15,16-2 0 16,-16 2-11-16,0 0-11 0,14-1-11 0,-14 1-18 15,0 0-11-15,21 0-18 0,-21 0-14 16,0 0-6-16,23-4 0 0,-23 4 6 0,0 0-2 16,22 0 4-16,-22 0 5 0,10-3 10 15,-10 3 3-15,0 0 11 0,0 0 0 16,18 0 7-16,-18 0 12 0,0 0 19 0,0 0 16 16,0 0 6-16,15-1 1 0,-15 1 8 15,0 0-5-15,0 0-3 0,0 0-10 0,0 0-2 16,0 0-2-16,0 0 6 0,0 0 0 15,0 0-6-15,13 9-4 0,-13-9 1 16,0 0 5-16,-2 15-5 0,2-15 3 16,0 13-10-16,0-13-3 0,-3 21-3 15,1-12-7-15,-4 4-11 0,3 1-13 0,-1 0-22 16,-2-2-7-16,2 5-16 0,0-2-13 16,1-1-4-16,-1 3-13 0,2 1 12 0,1-1 4 15,-1 1 18-15,0-1 17 0,-2-2 9 16,4 4 11-16,-2 2 15 0,-2-7 12 15,0 3 11-15,2-2 32 0,-1 7-1 0,-4-3 24 16,1 2 10-16,-2 0 5 0,-1-2 4 16,3 1-5-16,-3 1 2 0,-1 0-9 15,3-1-9-15,1 1 2 0,-3-4 1 16,5 3-2-16,-5-2-8 0,5 3-6 0,-1-2-5 16,-1 2-1-16,1-1-2 0,2-3-8 15,-3 4 0-15,5-2-5 0,-1-2-3 16,-5 3-4-16,1-2-2 0,4 0 1 0,1 4-7 15,-4-1 1-15,3 0-2 0,0-3 0 16,2 1-4-16,-2 1 3 0,2 0-2 0,0-2-2 16,0 5 5-16,0-5 1 0,0 1 0 15,2-2-6-15,2 2 1 0,-4-2-1 0,3 1 1 16,-3-6-2-16,0 1 3 0,0-13-3 16,0 24 1-16,2-12-1 0,-4 1-4 15,4-1 4-15,-2 4 3 0,1-1 4 16,-1 0-1-16,2 4-2 0,2-5 2 15,-2 3 0-15,-1 0 16 0,5-2 9 0,-4-6 7 16,-1 6 8-16,1-3-7 0,5-3-3 16,-4 0-2-16,3 3-4 0,-6-12-3 0,9 13-8 15,0-3 1-15,-1-3-3 0,3-1-11 16,2 1 2-16,-1 0-3 0,-3 1-5 16,6 2 0-16,0 0-7 0,-4-2 2 0,4 0-4 15,0 3 2-15,-2-7 0 16,4 3 2-16,-2 0 4 0,0 1-3 0,2 1-2 0,2-5 3 15,-2 4-2-15,0-1 5 16,-1 1 0-16,2 1 2 0,1-1-5 0,-1 1-1 16,-4-2 3-16,4 5 1 0,-4-5-4 15,2 4 0-15,-2 1 1 0,4-1-1 16,-4-3 4-16,2 1-5 0,1 0 2 0,-1-1-3 16,0-1-2-16,0 1-8 0,3-1-11 15,-1-1-17-15,0-1-17 0,3-1-18 0,-3 0-21 16,1-2-43-16,-1 0-20 0,-1-2-35 15,0-2-48-15,0 0-72 0,2 2-88 0,-1-4-72 16,3 3 253-16</inkml:trace>
  <inkml:trace contextRef="#ctx0" brushRef="#br0" timeOffset="171290.34">28070 11323 1893 0,'0'0'93'0,"17"0"-8"16,-17 0 17-16,0 0-2 0,21-2-1 0,-21 2-12 15,17 2-6-15,-17-2-4 0,17 0-9 16,-17 0-5-16,23 2-11 0,-23-2-5 0,22 4-15 15,-9-4-19-15,-13 0-22 0,27 0-33 16,-15 2-21-16,-12-2-40 0,29 0-19 16,-15 0-8-16,2 3 7 0,-2-1 4 0,4-2 12 15,-6 2 13-15,7-2 20 0,-19 0-13 16,32 4 29-16,-17-2 10 0,-2-2 5 0,6 1 16 16,-19-1 16-16,24 0 11 0,-10 7 3 15,-14-7 0-15,18 1 5 0,-18-1-8 16,17 4 4-16,-17-4 9 0,17 2 4 15,-17-2-8-15,15 2 0 0,-15-2 10 0,15 4-6 16,-15-4 23-16,15 5 16 0,-15-5 2 16,16 6-1-16,-16-6 3 0,18 1 13 15,-18-1-2-15,19 0-3 0,-19 0 3 0,14 2-7 16,-14-2-7-16,0 0-6 0,20 0-3 16,-20 0-2-16,0 0-7 0,18-3 5 0,-18 3-16 15,0 0 7-15,15-4-12 0,-15 4-2 16,0 0-1-16,0 0-4 0,15-2 1 15,-15 2-1-15,0 0-3 0,13-5 0 16,-13 5-1-16,0 0-7 0,0 0-10 16,11-8-8-16,-11 8-12 0,0 0-5 0,8-13 1 15,-8 13-3-15,1-10 8 0,-1 10-2 16,7-17 5-16,-5 8 0 0,-1-4 7 0,1-4-2 16,4-3 14-16,-4-1-6 0,1-3 17 15,4-5 11-15,-1-3 13 0,0 1 13 16,2-5 3-16,-1-5 16 0,2-3 7 0,-1-2 2 15,3-1 4-15,0-2-2 0,3-2 2 16,-3 5-8-16,0 1-4 0,0 1-5 0,0 1-9 16,1 6-4-16,-3 1-10 15,0 4-6-15,1 6-5 0,-2-6-5 0,-1 7-8 16,-2 1-18-16,1 2-23 0,2 3-26 16,-6-3-38-16,0 3-47 0,5-2-25 0,-5 3-53 15,-1-1-75-15,1-2-86 0,-2 3-95 16,2 2 76-16,-4-4 337 0</inkml:trace>
  <inkml:trace contextRef="#ctx0" brushRef="#br0" timeOffset="171441.99">29044 9906 1472 0,'0'0'54'0,"0"0"-3"0,0 0 4 0,0 0-14 15,0 0 7-15,0 0-13 16,0 0-4-16,0 0 6 0,-9-13-55 0,9 13-44 15,0 0-92-15,0 0-208 0,0 0-107 16,0 0 239-16,-8-12 48 0</inkml:trace>
  <inkml:trace contextRef="#ctx0" brushRef="#br0" timeOffset="174123.12">20320 4903 2703 0,'-23'-9'-271'0,"4"2"83"0,2-1 7 16,6-1 68-16,0 2 16 0,2-5 16 0,-5-1-4 15,1-3 15-15,-1-4 14 0,-2-2 6 16,-1-1 3-16,0-6 11 0,-2 3 2 16,7-2 6-16,-2 6-7 0,1-5 2 15,4 3 9-15,4 3-10 0,3-3-87 16,-3-4-255-16,5-4-288 0,5-4 636 0,-5 1 10 16</inkml:trace>
  <inkml:trace contextRef="#ctx0" brushRef="#br0" timeOffset="174722.68">18759 3049 268 0,'27'-32'44'0,"1"2"4"16,-4 2 1-16,5 0-13 0,-4-1-3 16,1 1-5-16,1 4 10 0,-6-4-17 0,0 2 10 15,-3-3-8-15,-3 11-3 0,2-6 1 16,-4 3-14-16,-2-2 17 0,4 2-21 16,-1 1-3-16,2 2 2 0,7-7-7 0,3 6 17 15,4-5-12-15,6 7-2 0,9-5-10 16,3 8-1-16,-2 3 6 0,-2 7 9 15,4 12 0-15,3 6-4 0,2 15-5 16,-5 7 7-16,0 6 1 0,-7 10-1 16,1 3-10-16,-1 2-11 0,-4-3 6 0,3 6-6 15,-5 0 19-15,-1-4-14 0,-6 2-14 16,-1-1 24-16,-2-1-4 0,-2-9-8 16,1 6 23-16,-6-12-5 0,9 4 8 0,-6 0 5 15,0-10-11-15,-5 1 1 0,3-4 7 16,-4-8-17-16,-2-3 9 0,-3-7-10 0,1 6 6 15,-3-11-1-15,-3 4 6 0,1-2-6 16,1 1-4-16,1-3 9 0,5 6-7 16,4 3-3-16,5 5-38 0,6-2-161 15,6 5 115-15,8 4 31 0</inkml:trace>
  <inkml:trace contextRef="#ctx0" brushRef="#br0" timeOffset="175240.46">22502 4016 33 0,'20'-20'87'15,"-1"3"-5"-15,8-4-29 0,-3 1-7 16,4-3 0-16,0 2-2 0,2 0 10 0,-4-1-26 16,2 0-5-16,-5-3 10 0,4 7-12 15,-11-2 9-15,3 4 21 0,-3-1-45 16,-2 6 17-16,1-2-10 0,-2 5-19 0,-2 1 17 16,0-1-11-16,5 6 2 0,-4-3 7 15,-12 5 3-15,27 7-10 0,-14-3 20 16,2 7 17-16,-1-1-12 0,0 3 20 0,-5 5 5 15,7 5 15-15,-5-1 27 16,0 5 4-16,-2-5-38 0,1-1 8 0,-3-2 0 16,3 1 8-16,1 1 27 0,-4 0 5 15,9-1 6-15,-2 1 10 0,3-4-23 16,4 2-6-16,-1-10 2 0,8 0-7 0,4 2-7 16,2-3-11-16,3-3-3 0,2-5-14 15,1-5-3-15,6-1 1 0,8-7-6 16,0-4-8-16,1-3-6 0,-2-6-8 0,-2-5-8 15,2-4-11-15,4-1-14 0,-3-7-19 16,0 0-18-16,-3 0-10 0,-8 0-23 0,0 5-22 16,-9 5-55-16,-9 2-110 15,-6 4-259-15,-8 4 13 0,-4 2 223 16,-5 2 59-16</inkml:trace>
  <inkml:trace contextRef="#ctx0" brushRef="#br0" timeOffset="175855.74">21703 2696 1047 0,'-13'-11'81'16,"-4"0"5"-16,6 0 34 0,1 3 6 16,10 8 3-16,-10-15 3 0,10 15-18 0,-12-9-11 15,12 9-23-15,0 0-15 0,0 0-3 16,0 0 6-16,0 0 18 0,0 0-2 16,-17 28 10-16,19-7 2 0,2 3-6 0,-1 6 0 15,6 15-1-15,0-8-1 0,-2 4 2 16,-2-1-5-16,5 3-2 0,-4-11-12 15,1 7-7-15,2-7-6 0,-1 4-4 16,-2-7-5-16,1 5-1 0,2-9-6 16,-1-3 0-16,2-1-4 0,-1 0 1 0,-4-3 4 0,4-4 5 15,3 4-8-15,-1-8 3 16,1 1 11-16,2-2 8 0,6 1-19 16,-20-10 2-16,39 0-10 0,-20-4 4 0,6-5-6 15,-2-3 2-15,3-4-9 0,-1-7-1 16,-2-7-5-16,2 5 1 0,0-4-6 0,-3-7-13 15,5-7-15-15,-1-1-13 0,1 2-29 16,0-3-34-16,-6 13-54 0,0-2-50 16,1 4-48-16,-2 2-184 0,-7 4-151 0,6 3 67 15,-10 6-60-15,1-4 115 0</inkml:trace>
  <inkml:trace contextRef="#ctx0" brushRef="#br0" timeOffset="176272.88">23245 4115 1606 0,'16'29'-54'16,"-2"-7"14"-16,0 8 28 0,3-1 6 15,0 4 24-15,2 1 30 16,4-1 12-16,-3 3 1 0,4 7 14 0,4-1 18 16,-1 5 6-16,3-6-1 0,-7-8-1 15,7 9-1-15,-9-12 1 0,2 0 19 0,2-2-10 16,-5-2 0-16,-3-5 4 0,0-5 8 16,0 0 5-16,2-3 5 0,-3-2-11 15,0-9-20-15,-16-2 5 0,39 0-3 0,-13-8-2 16,4-5-5-16,4-4 8 0,7-9-7 15,1-8-14-15,2 3 5 0,5-10-11 16,0 3-12-16,0-3-5 0,2 3-10 0,-5-4-3 16,5 1-13-16,-3 2-20 15,1 2-20-15,-2 1-28 0,0 4-29 0,1 6-46 16,0 3-47-16,-9 9-25 0,3 6-47 16,-3-5-124-16,-4 5-242 0,-7 1 63 0,1 5-52 15,-7 0 75-15</inkml:trace>
  <inkml:trace contextRef="#ctx0" brushRef="#br0" timeOffset="176722.81">25088 5100 1833 0,'-5'17'-53'0,"3"4"3"15,1-3 29-15,1 1 7 0,0 9 34 0,0 1 6 16,0 4 45-16,0 3 15 0,1 1-3 15,8 6 10-15,-6 1 1 0,3-2-5 16,3 6-4-16,-4-7 21 0,4 4 1 16,0-6-2-16,-2 1 1 0,-2-11 4 15,4 5 1-15,-2-11 7 0,-2-2 5 0,4-3-5 16,-2-5-4-16,4-2-2 0,0-3-7 16,8 0-2-16,2-7-12 0,2-2-11 0,16-7-9 15,0-1-10-15,0-8 3 0,10 0-5 16,-3-10-4-16,5-2-17 0,-3-5-19 15,2-4-13-15,-1 0-21 0,-5-3-33 0,-6 4-27 16,3 2-50-16,-5 0-44 16,-10 11-68-16,-2-4-143 0,-3 4-206 0,0 0 61 15,-8 1-70-15,2 2 55 0</inkml:trace>
  <inkml:trace contextRef="#ctx0" brushRef="#br0" timeOffset="177239.93">26248 6907 1998 0,'0'0'10'0,"5"15"9"0,2-5 21 16,-4 3 5-16,3-2 16 0,3 6 17 16,-4 4 18-16,9 1 6 0,-1 7 6 0,2 2-4 15,2 11-8-15,-4 3 2 0,7 3 15 16,-2-3-10-16,-6-1-5 0,0-3-6 0,1-2-19 15,-1 2-5-15,-1-3 7 16,-6-8 10-16,2 2-7 0,3-6-4 0,-2 2 0 16,-1-7 13-16,0-1 0 0,1-1 16 15,3-4-11-15,2-2 5 0,1-3 2 16,2-3-13-16,3-1-14 0,-19-6-5 0,39-4-6 16,-9-4-7-16,6-3 2 0,2-7-14 15,5-13-6-15,-2-4 13 0,8-12-10 0,13-9-5 16,-2-2-7-16,-12 10-8 0,-1 2-16 15,1 2-22-15,-6 3-21 0,-3 2-32 16,-1 3-38-16,-4 3-36 0,-6 6-41 0,0 5-37 16,-4 5-47-16,-3-7-135 15,-3 7-147-15,-4 0-5 0,-1 2-93 0,-3 2-81 16</inkml:trace>
  <inkml:trace contextRef="#ctx0" brushRef="#br0" timeOffset="177689.2">27563 9000 2508 0,'0'15'30'15,"3"0"23"-15,4 2 28 0,0 2 5 0,-2 1 14 16,6 3 10-16,0 3 7 0,6 4-3 16,1 4-5-16,-2 2-7 0,1 3-4 0,2-2 23 15,3 10-8-15,-1-5 5 0,-1-7 12 16,1 3-9-16,0-3 8 0,1 1-7 15,-1-3-13-15,2 0-6 0,-2-1-7 16,0-1-1-16,0-3-11 0,2-1 8 16,-3-9 6-16,-1 1-3 0,2-4-6 0,1-5-7 15,2-5-9-15,5 0-6 0,1-5-10 16,7-7-3-16,0-4-5 0,11-12-16 0,0-7-14 16,1-13-13-16,13-19-39 0,1-10-41 15,3-9-61-15,-2-11-60 0,4-6-73 0,-4-3-65 16,-2-4-170-16,-7 7-69 0,-2 3 26 15,-2 6-285-15,-7 6-313 0</inkml:trace>
  <inkml:trace contextRef="#ctx0" brushRef="#br0" timeOffset="179822.33">21937 2422 2177 0,'-5'-18'-146'0,"-3"5"14"16,1-2 2-16,4 2 7 0,-2 1 12 15,0-1 11-15,-5-2 14 0,10 15 9 16,-15-22-6-16,8 8 16 0,-1 5-8 0,1-4 12 15,-1 1 4-15,-1 5-21 0,2-2-2 16,1-3-19-16,-2 3-124 0,-1-4 74 16</inkml:trace>
  <inkml:trace contextRef="#ctx0" brushRef="#br0" timeOffset="181439.29">22459 2674 547 0,'11'-15'-3'16,"0"0"-4"-16,-3 3 4 0,-1 3 19 15,3 0-4-15,-3-3-6 0,9 1 11 0,-5 0-14 16,9-2 5-16,0-2-11 0,3 2-7 15,5-1 20-15,1 4-20 0,-1-2 20 16,2-1 11-16,2-2-16 0,-2 2 0 0,-4 1-8 16,1 1 13-16,-4-2 19 0,0-1 12 15,-5-2-5-15,-1 1 8 0,-1 2 10 16,-9 0-26-16,6-4 21 0,-8 2-8 0,2 2 3 16,-5-2-7-16,-2 15 1 0,1-26-13 15,-1 26-8-15,-3-19 6 0,3 19 12 16,-7-19-18-16,7 19 3 0,0 0-4 15,-3-13-10-15,3 13-2 0,0 0 6 16,0 0-4-16,0 0 0 0,0 0 2 0,0 0 12 16,0 0-14-16,0 0-5 0,0 0-8 15,0 0 2-15,0 0 7 0,26-3 8 16,-26 3-10-16,0 0 26 0,0 0-19 0,11-14 16 16,-11 14-2-16,0 0-18 0,0 0 9 15,0 0-5-15,0 0 2 0,-18-26 3 16,18 26-15-16,-23-8 0 0,8 3 18 0,-2-3 2 15,-2 1-20-15,1 5 8 16,-9-5 3-16,-1-5-8 0,-2 4 3 0,-5 3 3 16,-1-6 3-16,-1 5-1 0,3 1-2 15,-2 1 1-15,4-2-17 0,0 5 11 16,2 1 5-16,-2-4-1 0,2 4-17 0,2 4 12 16,-2-4 7-16,3 0-13 0,-1 1 15 15,-4-1-9-15,2 0-4 0,0 0 5 16,0 0 2-16,-2 0 2 0,6 2-13 0,-5-2 16 15,5 0 3-15,-2 6-16 0,0-4 8 16,-1 1 2-16,1 1 4 0,2 0 0 0,2 3-12 16,-2-1-9-16,-2-3 4 0,5 5-1 15,-7 0 14-15,5 3 1 16,0-3 0-16,0 1-6 0,1 2 12 0,1 2-9 16,-2 2-10-16,4 0 4 0,0 0-4 15,1 0 9-15,-1 4-8 0,3-2 9 0,-4 2-11 16,5 2 11-16,0-3 8 0,-5 9 1 15,5-5 7-15,-2 6-13 0,-1 4-20 16,1-6 16-16,2 7-4 0,-2-2 10 0,2 3 9 16,1 1-16-16,2-3-4 0,1 2 5 15,4 0-1-15,4-3 2 0,-5-3 5 16,6 3-6-16,-3 2 1 0,5-4 7 0,0-2 12 16,4 1-25-16,-2 8 11 0,3-2 13 15,5 2-12-15,-3 3 8 0,7-1-6 16,-3 1 1-16,2-3-12 0,-3-4 14 15,7 1-2-15,-6-3-13 0,3-2 10 16,0 2 8-16,6 4-2 0,-6-6-2 0,9 2-7 16,-4-2 18-16,2 0-10 0,2 2-2 15,-1 2 7-15,3-5-8 0,-1 4-14 16,-2 0 10-16,5-3 1 0,-1-1-3 0,3 2 1 16,-1-5 0-16,4 3-1 0,6-9 5 15,-4 5 0-15,5-9 4 0,7 3-8 0,-4 0 0 16,1-7-1-16,3-1 0 15,-1 3-7-15,0-5-1 0,2 0 11 0,1 1 2 16,-2-6-2-16,1 2-3 0,0-4 2 16,2 0-2-16,-5-4 16 0,2-2-14 15,2 1 16-15,-5-7 7 0,7-1-10 0,1-4-7 16,0-2 8-16,-1 1 8 0,-2-6-12 16,-2 0 4-16,5 4-3 0,-6-4 0 15,-4 3-10-15,5-5 7 0,-10 7-4 0,-1-5 4 16,3 3 6-16,-6 3 3 0,-4-7-4 15,4 3 6-15,-5-2 4 0,-2-1 0 16,-2-3 3-16,0-4-4 0,-4 2 4 0,4-4 5 16,-9-1 0-16,6-5-8 0,-3 5-3 15,-2-5-6-15,1-1-7 0,2 3 2 16,-5 1-4-16,-1-4 1 0,2 0 5 16,-1 5-6-16,-1-2 5 0,-1 1-1 15,-3 3 15-15,-1 6-2 0,2-2-3 0,-5 2 2 16,-1 0-3-16,-1-4-2 0,-3 6-3 15,-4-6 2-15,-2 2-4 0,-2-2 3 16,0-4-4-16,-8 4-6 0,4 1-2 0,-8 6 3 16,3-5-6-16,-6 8 1 0,-2-4 2 15,-2 5-3-15,-2 4-12 0,-4-2 6 0,4 2-1 16,-7 2-1-16,1 2-7 0,1 0-5 16,-1 2-5-16,3 3-3 0,0-1-5 15,1 1-18-15,4 0-2 0,3 5-25 16,5-1-31-16,1 4-27 0,4-2-35 15,0 2-64-15,-1-1-244 0,1-5-65 0,-1 0 205 16,4 0 95-16</inkml:trace>
  <inkml:trace contextRef="#ctx0" brushRef="#br0" timeOffset="185688.46">18510 6780 946 0,'-23'-26'-36'16,"9"9"15"-16,-5 2 28 0,2-4-9 0,4-1 24 16,-7 1-8-16,2 0 2 0,6-1 18 15,-8-1-7-15,8 2 0 0,-2 2 11 0,1 2-13 16,0-2-10-16,5 2 22 0,-3 2-20 16,3 0 2-16,1 4-18 0,0-4 8 15,1 3-4-15,-1-1-20 0,1 4-2 0,-4-1-25 16,0-5-78-16,-2 3-188 0,-8-8-344 15,-1 1 634-15,0 2 7 0</inkml:trace>
  <inkml:trace contextRef="#ctx0" brushRef="#br0" timeOffset="186472.9">18808 5680 51 0,'0'0'2'0,"0"0"21"15,0 0-10-15,-13 1-3 0,13-1 6 16,0 0-4-16,0 0 1 0,0 0 0 15,0 0-3-15,0 0 3 0,0 0-3 16,-28-9-2-16,28 9-8 0,-11-12 15 0,11 12-30 16,-11-9-16-16,7-2-112 0,-2-1 135 15,0-1 3-15</inkml:trace>
  <inkml:trace contextRef="#ctx0" brushRef="#br0" timeOffset="187038.62">18416 4937 48 0,'-2'-15'79'0,"1"2"3"0,2-2-15 0,-1 15-13 16,2-19 12-16,-2 19-15 0,4-9 3 16,-4 9-11-16,0 0 1 0,2-15-13 0,-2 15-6 15,0 0 4-15,9-6-15 0,-9 6 8 16,0 0-10-16,0 0-6 0,36 13-8 15,-23-4-2-15,2 7 4 0,2 2 13 16,2 5-24-16,3 3 15 0,-3 2-3 0,0 2-1 16,-5 2-7-16,-3 4 0 0,1-3-2 0,-4-3-2 15,-5 1-1-15,-1 0 12 16,-2-4-17-16,-2 1 16 0,-1 2-14 16,-5-1 15-16,-4 0-7 0,5-1 7 0,-6 4-13 15,-2-4 13-15,6-2 8 0,0-1-14 16,2-3 6-16,-4 5-2 0,2-7-3 0,4 1 5 15,-2 1 0-15,4-2 7 0,-4 1-12 16,1 2-2-16,1-6 17 0,-5 7-2 16,-1-7-14-16,5 4 14 0,-5-1 5 0,0 1-9 15,1-1-8-15,0-5-4 0,1 0 13 16,-2 2-7-16,1-6 11 0,1-1 8 0,4-3-19 16,-4 5 7-16,3-5-3 15,6-7 5-15,-15 10-7 0,15-10-12 0,-11 11 17 16,11-11-1-16,0 0 5 0,-16 0-8 15,16 0 1-15,0 0 4 0,-16-19-8 16,14 10 0-16,-1-4 11 0,1-4-14 0,2-2-1 16,2-7 6-16,3-5 0 0,4 2-9 15,-2-13 6-15,7 5 6 0,-1-7-6 16,10-4-6-16,-1 0 5 0,7-4 4 0,2 4-5 16,3-4-12-16,3 0-4 0,6 2-35 15,14-13-105-15,-1-1-238 0,2 0 394 0,11 0 2 16</inkml:trace>
  <inkml:trace contextRef="#ctx0" brushRef="#br0" timeOffset="187989.32">20207 3973 48 0,'12'-13'72'0,"-1"6"-8"0,-6-3-13 15,2 5 3-15,5-1 4 0,-3-1-6 16,4-3-14-16,1 3-10 0,4 3 11 16,3-4-9-16,7 5-9 0,-4-5-11 0,6-1 16 15,1-1-9-15,2 1-6 0,1-8 7 16,1 8 1-16,-3-7-11 0,-2 3 6 15,0-2-14-15,4 2 13 0,-8-4-3 0,2-1 1 16,-1 1-13-16,-1-2-1 0,0-4 3 16,0 1-2-16,2-4 0 0,-1-2 6 0,1 0-10 15,7-2 5-15,4-6-5 0,-2 0 6 16,0-1 2-16,-3 1 5 16,-2 1-7-16,-2 7-3 0,-9 5 1 0,2-1-13 0,-7 6 19 15,-5 5 0-15,2-1-4 16,-2-1 5-16,-5 2-9 0,4 0-6 0,-3 1 6 15,-2-1 4-15,1-2 0 0,-3 2-2 16,1-2-3-16,3 2 3 0,-4-3-2 16,-1-2 12-16,2 7-5 0,-1-2-5 0,1 1 6 15,-4 12 14-15,4-20-7 0,-3 12 3 16,-1 8-7-16,0-11 8 0,0 11-3 16,0 0-12-16,-1-17 17 0,1 17-12 0,0 0-1 15,-2-11-6-15,2 11 2 0,0 0 7 16,-6-11-2-16,6 11 3 0,0 0-8 0,0 0 3 15,0 0-1-15,-3-13-4 0,3 13 2 16,0 0 0-16,0 0 7 16,0 0-14-16,0 0 11 0,0 0 3 0,0 0-11 15,0 0 13-15,0 0-14 0,0 0 12 16,0 0 2-16,0 0-5 0,14 33-8 0,-14-33 13 16,0 0-5-16,12 6-6 0,-12-6 20 15,16 2-16-15,-16-2-2 0,23-2 21 16,-23 2-3-16,27-8-3 0,-15 3 1 0,7-4 6 15,1-8 1-15,-2 5-3 0,-3-7 5 16,1 2 4-16,0-9 0 0,-5 4-15 16,2-12 22-16,-2-1-16 0,0-3-5 0,-5-4-4 15,-3 0 0-15,4 6-4 16,-5-3 6-16,-8-8 0 0,2 1 6 0,-2 0-8 16,-8-1 3-16,-7-5-10 0,-6 3-1 15,-3 0-6-15,-3 0 8 0,-1-1 1 16,-3 9-1-16,-2-3-5 0,-5 9-13 0,-2-3 15 15,-2 4-2-15,-3 12 6 0,-1-5-6 16,0 10 6-16,-1 3-6 0,8 6 2 0,-2 3-5 16,2 3-1-16,2 4 14 0,-2 5-7 15,-8 8-6-15,9 6 10 16,-4 1 4-16,4 6 0 0,0 6-3 0,5 4-8 0,2-1 15 16,3 6-15-16,0 6 5 0,4 1 16 15,2 5-16-15,2 3-5 0,1-2 7 16,3 4-8-16,2-3 12 0,0 5-7 15,8-4-1-15,3-8-3 0,0 1 5 16,6-3-1-16,3 5-5 0,5 0-4 0,2-3-13 16,7 10-19-16,3-2-15 0,3 3-21 15,7-7-57-15,-1 0-255 0,8-4-278 16,0 2 648-16,-1-7 5 0</inkml:trace>
  <inkml:trace contextRef="#ctx0" brushRef="#br0" timeOffset="189004.41">22937 4457 209 0,'0'-17'49'0,"0"17"12"16,-7-17 6-16,0 4-8 0,-3 0-18 15,-6-2 23-15,0 0-31 0,-3 0 0 0,-3-8 3 16,-5 3 4-16,3-3-20 0,-3-1 2 16,3 1-10-16,0 1 23 0,0 1-8 15,4 5-2-15,4-4-7 0,-3 4 0 0,2-3 3 16,2 9-3-16,-2-3-1 0,2-2-8 16,0 8 0-16,-3-4 0 0,2 3 7 15,-6-1 5-15,0-1-8 0,-5 1-11 16,1 5 1-16,-2-3 8 0,-2 0-20 0,-2 7 24 15,-7-6-5-15,7 2 1 0,-4 4-14 16,5 4 13-16,-8-2-4 0,7 3-15 16,2 1 3-16,3-3 8 0,1 5-2 0,-2-2 9 15,8-1-9-15,2 3 7 0,-1 0-1 16,2-2-12-16,0 2 1 0,2 0 12 16,0 0 0-16,0-1-12 0,6 4 3 0,-2-4 9 15,-3 3-3-15,0 3 0 0,2 0-12 16,-3-4 10-16,4 4 9 0,0 1-24 15,0-3 15-15,0 6 5 0,-5-3-7 0,5 0 0 16,0 1 2-16,0-3 14 16,-2 4-17-16,-1-5 4 0,2 8 3 0,-6-2-1 15,9 0-16-15,-5-2 9 0,-2 2 4 16,-1 5-4-16,2-3-7 0,0-2 8 16,2 3 2-16,-1-7-6 0,2 7 18 0,1-4 1 15,-3 5-14-15,7-4-5 0,-4 2 10 16,3-2-1-16,0 1-4 0,5 1 11 0,-1-2-14 15,2 2 1-15,-3-6-2 0,3 8 10 16,2-3-3-16,0-1 6 0,2 2-6 16,0 1-9-16,3-3 9 0,-1 4 0 15,5-1-3-15,1 5-5 0,3 1 10 16,2-3 0-16,2 3 7 0,3 2-3 0,0-5-10 16,7-1-2-16,-1 1 1 0,2-3 2 15,2 1 5-15,0-4-4 0,2 0-4 16,0-6 15-16,4 6-13 0,-3-6 1 0,1 0 3 15,2 2 9-15,0-9-10 0,-2 3 1 16,-4-4-5-16,3 2 10 0,1-5-10 16,0 0 9-16,6-5-1 0,1 2 0 0,1-4-6 15,-3 0 4-15,7-3-4 0,5-1 7 16,-1 0-3-16,3-6 12 0,-9-2-13 0,4-2 14 16,-4 1-19-16,-8 1 17 0,-2-2 10 15,-4-1 12-15,-3-3-14 0,-6-3-8 16,0-5 5-16,-8 0-7 0,1-5-12 15,-7-2 7-15,-5 4 1 0,-2-5-4 16,-2 2 9-16,-3-6-11 0,-6 1 7 0,4 2-10 16,-2 0 5-16,-3 5-5 0,1 1 8 15,2 8-5-15,2-2-16 0,-1 7-16 16,1 1-23-16,-1-1-31 0,5 10-78 0,-3-9-293 16,6 5 229-16,0 1 66 0</inkml:trace>
  <inkml:trace contextRef="#ctx0" brushRef="#br0" timeOffset="190221.34">24487 4344 145 0,'0'0'64'0,"-7"-20"3"16,7 20-13-16,-5-15 22 0,-1 2 19 16,0 1-21-16,-3-2 13 0,0-3-30 15,-1-2-1-15,-1 2-7 0,0-4-1 0,-5-3-1 16,4 3 9-16,-8-5-13 0,1 3-3 16,-1 1 7-16,-2 2-12 0,-1-7 4 0,-1 9-4 15,3 0-20-15,0 5 14 16,1-4-7-16,-1 3-5 0,0 0 6 15,5 5 14-15,1 0 12 0,-4-1-11 0,2 1-2 16,4 0-10-16,-6 1 5 0,0-1 1 16,6-1-9-16,-6 3-12 0,1-1 9 0,-1-3-8 15,-1 7 3-15,-6-1-1 0,1-3-17 16,-5 7 14-16,2-7-3 0,1 4-1 16,-3-2 3-16,8 6 0 0,-6-2-2 0,6 2-5 15,-1 0-9-15,4 0 15 0,-5 0-10 16,9 0 5-16,-3 2 4 0,0 2-8 15,1 2 6-15,-1-5-6 0,2 7 2 16,0 0-6-16,-1-3 6 0,4 5 9 16,-4-3-8-16,-2-1-6 0,2 3 0 0,-1 3 3 15,1-5 9-15,-4 2 2 0,-3 4-13 16,1 0 18-16,2-3-20 0,-3 1 3 16,6-1 7-16,0 3 3 0,0-4-12 0,1 2-11 15,0-1 11-15,2 3-6 0,-1 0 17 16,2-3-8-16,1 0 1 0,0 5 4 0,2-6-11 15,-3 5 3-15,7 1 0 0,-4-2 7 16,-1 4 10-16,3-4-9 0,2 2 2 16,-1 0 6-16,0-2-10 0,1 2 0 15,1 0 1-15,1-1-1 0,1 0 7 0,1 3 8 16,3-6-2-16,-5 2-3 0,10 1 10 16,-2 1-17-16,3 5 3 0,3 1 8 15,2-2-11-15,1 2 8 0,2-3 3 16,2 6-11-16,2 3 1 0,3 1 1 0,2 2-3 15,-1 0 8-15,4-4 0 0,0 2-2 16,2 0-5-16,2 0 13 0,4-3-6 0,3 1-8 16,5-2 5-16,5 1 5 0,0-6-2 15,-3-1 3-15,6-3-2 0,1-2-4 16,-9-5 2-16,3 1-4 0,-1-1 1 0,0-2 8 16,2-3 2-16,-5-1 4 0,1-2-5 15,0 2 2-15,-1-2 1 0,-2-2-4 16,-1 2 3-16,-4-2-2 0,3-1-1 15,-3-3-3-15,-6 4 10 0,2-5-6 16,6-1-3-16,-3-5 0 0,-3-2 5 0,2 0-4 16,0-4 2-16,4 0 2 0,-6-7-2 15,6-7-5-15,1 0-1 0,-7 5-3 16,-3 0-5-16,0 0 6 0,-2-2 3 0,-1 2 16 16,-3-2 1-16,-5 2 0 0,2-1 11 15,-6 2 1-15,0-1-5 0,-4-1-7 0,-1 0 4 16,-3-2 2-16,-3 0 6 15,-1 0 1-15,-1-4-6 0,-3-1 2 16,-5-11-2-16,3 4-8 0,-6 2 3 0,3-4-2 16,-3 2-7-16,-2 0-4 0,1 0-2 15,0 1-6-15,-2 3 0 0,-2-2 3 0,2 3 0 16,0 3-3-16,-5 1-2 0,-1 2-2 16,0 0-5-16,-2 1 7 0,1 2-4 15,-2 3-3-15,-1 5-2 0,2 0-2 0,-4-3-12 16,1 9-9-16,1 2-10 0,-1 2-16 15,3-4-36-15,-3 11-34 0,2-1-24 0,1 1-32 16,1 0-66-16,2 0-278 0,-3 3-16 16,-2-9 151-16,2 3 373 15</inkml:trace>
  <inkml:trace contextRef="#ctx0" brushRef="#br0" timeOffset="191838.48">20923 4633 1063 0,'0'0'-68'0,"2"-18"5"0,-2 18 9 16,1-14 3-16,-1 14 1 0,9-18 10 0,-8 14 4 15,-1 4-3-15,6-17-4 16,-2 8-6-16,-4 9 16 0,7-15 0 0,-1 7 4 16,-6 8 6-16,9-15 3 0,-1 4-8 15,-5 3 2-15,4-1 6 0,-7 9 2 0,9-21-3 16,-6 8 6-16,3 4 10 0,-3-3-8 15,-3 12-5-15,2-18-2 0,-2 6-3 16,0 12-13-16,0-20-31 0,-2 7 24 0,-1 1 15 16</inkml:trace>
  <inkml:trace contextRef="#ctx0" brushRef="#br0" timeOffset="192488.96">20955 3144 25 0,'-20'-2'-10'0</inkml:trace>
  <inkml:trace contextRef="#ctx0" brushRef="#br0" timeOffset="192508.76">20876 3139 10 0</inkml:trace>
  <inkml:trace contextRef="#ctx0" brushRef="#br0" timeOffset="192525.78">20774 3142 40 0,'-16'2'0'0,"3"0"-2"15,-2 4 2-15,15-6-5 0</inkml:trace>
  <inkml:trace contextRef="#ctx0" brushRef="#br0" timeOffset="192548.76">20636 3201 53 0,'-13'14'0'0,"-4"-2"-7"0</inkml:trace>
  <inkml:trace contextRef="#ctx0" brushRef="#br0" timeOffset="192589.02">20516 3296 56 0,'-14'13'15'0,"-4"3"-28"0</inkml:trace>
  <inkml:trace contextRef="#ctx0" brushRef="#br0" timeOffset="192972.49">20353 3401 79 0,'-24'15'2'16,"-1"-2"9"-16,5-3-14 0,-3 3 3 16,1 0 0-16,2 0 5 0,-3-2 5 0,0 2-4 15,0 0 6-15,0 1-12 0,-2 3 0 16,-3 0 8-16,3 5-5 0,-5-3-11 15,4 3 16-15,0-1 2 0,-3 5-3 0,4-3 1 16,0 3-8-16,1 2 5 0,1 0-10 16,1-4 5-16,7 3 0 0,0-5 0 15,2-1 13-15,-2 1-18 0,7-5 10 16,-3 4 5-16,0 0-7 0,3-4-14 16,-1 7 14-16,3-7 10 0,-3 5-16 0,3-1-2 15,-2 3 8-15,1 0-1 0,2 5 16 16,-1-7-15-16,2 5 12 0,2-5-5 15,0 5 8-15,2-3-8 0,0 2-2 0,2-2-13 16,-2-2 13-16,4 5-3 0,4 3-13 16,-1-2 11-16,0 0 2 0,5 2 0 0,1 4 8 15,0-4 2-15,4 4-20 0,-4-3 0 16,4 1 13-16,0-2-16 0,-2 1 18 16,4 1-15-16,-1-3 5 0,3 1 10 0,4 0 0 15,-1-2-10-15,12 6 6 16,4-2 4-16,11 2 0 0,5 1 26 0,4-1-21 15,19 9 1-15,6 0-11 0,5 1-3 16,0-3 6-16,-3 1-18 0,5-4 17 16,-7 0-19-16,-1 1-27 0,-5-7-155 0,-13-6 130 15,-2-3 23-15</inkml:trace>
  <inkml:trace contextRef="#ctx0" brushRef="#br0" timeOffset="194170.88">24251 5475 53 0,'-4'-17'59'0,"-1"2"2"0,-4-3-17 0,3 1 12 16,-4-2-20-16,3 2 0 15,-6-4-8-15,-1-5 3 0,2 4-13 0,-2-1 2 16,-2-5-2-16,-3 0 43 0,2 0-17 15,2-1 17-15,-2 1-20 0,-3 4-16 16,0-4 6-16,2 0-11 0,-3 1 1 0,-2 3 3 16,0 2-10-16,-5-5-7 0,-2 5 20 15,-9 1-25-15,-2-3 16 0,-3-1-14 16,0 3 14-16,1-2-2 0,0 3-9 0,5 2 2 16,7-2-3-16,-7 5 1 0,8-3 2 15,-2 2-13-15,1 2 29 0,1 2-25 16,3 2 0-16,3-1-7 0,-3 1 5 0,5 2 1 15,0 1-7-15,-5 1 10 0,5 0 7 16,-6 1-11-16,4-2 11 0,-4 4-1 16,5 1-5-16,-2 3-12 0,3-2 20 15,1 2-9-15,21 0-9 0,-40 2 8 16,24-2 5-16,0 3-12 0,16-3 10 0,-32 8-11 16,13-2 1-16,5 3 12 0,14-9-4 15,-27 12 3-15,13-5-12 0,1-2-2 0,0 3-2 16,-2 1 18-16,0-1-1 0,2 3-1 15,-4-4-16-15,6 3 2 0,-5 1 4 16,4-1 3-16,-1 3 13 0,-1 0-15 0,-2 0 8 16,2 2 5-16,0 2-13 0,-6 2 4 15,4-2 7-15,-1 3-7 0,0-2-3 16,-3 6 6-16,-3-2 3 0,0 1 3 16,3 4-6-16,-5 0 1 0,3-3 1 15,-3 2-5-15,3 2 0 0,0 1-5 0,1-1 9 16,-1-2-8-16,3 6 11 0,0 0 0 15,2-2 1-15,4 3-12 0,2-4 8 16,3 0-4-16,-2-1 9 0,7 6 3 0,1-6-1 16,2 2-13-16,0-2 11 0,4 8-5 15,4-2-11-15,-1-2 10 0,6 4 15 16,0-1-5-16,4 1-1 0,0-4-12 0,3 3 18 16,6-8-9-16,4 12 5 0,4-4-3 15,3 1-5-15,-2-6 3 0,2 6-10 16,2-2-1-16,1-2 4 0,0-5 2 15,1 1-2-15,-1-3 13 0,4 5-7 0,1-6-8 16,-2-1 0-16,4-1 6 0,-2-3-1 16,-6-4-5-16,4-4 6 0,-3-1 2 15,1-1-7-15,2 3 2 0,-1-7 2 0,2-1-10 16,-3 1 1-16,5-3 0 0,0 2 11 16,0-4 2-16,-2 0-2 0,2-4 0 15,-2 4-14-15,4-3 3 0,-7-3 12 0,4-1-10 16,-6-1-1-16,2-1 15 15,-1-5-19-15,-3 1 10 0,-5-5 3 0,4-1-8 16,-10-6 5-16,2-3 0 0,-6-2-1 16,3-3-4-16,-8 1-1 0,1-2 6 15,-4-2 8-15,-3 1-2 0,-8 4-9 0,3-2-3 16,-1 3-4-16,-4 0 7 0,-1 0-7 16,-1-6 12-16,-4 2 0 0,1-1-16 0,1 1-8 15,-3 4 10-15,1-2-18 0,-3 0-32 16,-2-5-132-16,1 7-404 0,4-2 480 15,1 2 38-15</inkml:trace>
  <inkml:trace contextRef="#ctx0" brushRef="#br0" timeOffset="195404.35">25693 5636 104 0,'0'0'121'0,"0"0"32"16,0 0-10-16,8-22-15 0,-8 22-34 15,0 0 1-15,-3-17-5 0,3 17-3 16,-3-19-10-16,-1 8 8 0,0 0 1 0,-3-4-17 16,4 2-4-16,-8-4-2 0,2 2 3 15,-1-2 6-15,-1-2-10 0,-3-2-10 0,1-1 0 16,-4 1 0-16,1-2-10 0,2 3 1 15,-1-2-5-15,2-1 8 0,-2 2-11 16,1-5 6-16,0 6-12 0,0-5-6 16,-2 5 3-16,-1-3-2 0,2 3-2 15,0-1 3-15,2 4 3 0,1-2-15 0,1 8 9 16,4-2-5-16,-5 0-7 0,7 3-2 16,-6-1 1-16,2 1-1 0,0 0 3 0,-3-4-7 15,4 5 5-15,-4 0-1 0,0-4-2 16,-4-1 3-16,4 5-2 0,-1-2-1 15,-3 1 0-15,2 1 3 0,-2-2-4 0,0-1-2 16,0 3-5-16,2 0 13 0,-3-3-2 16,2 5-5-16,-2 0 2 0,-1-3-3 15,2 1-8-15,-1 0 6 0,0 5 6 16,4-6-9-16,13 10 8 0,-24-9-6 16,24 9-3-16,-23-8 8 0,23 8-6 0,-11-5 2 15,11 5 4-15,-11-4-3 0,11 4 0 16,0 0-4-16,0 0 7 0,-21-5-2 0,21 5-2 15,0 0 3-15,0 0-7 0,-26-4 6 16,26 4-7-16,-15 5 5 0,15-5-9 16,-19 4 7-16,19-4-3 0,-20 9 3 0,6-1-2 15,1-2 3-15,1-3 0 0,0 8-5 16,-3-3 1-16,0 1 7 0,0-1-3 16,0 3 6-16,0-2-14 0,-2 3 7 0,2 1 1 15,-4-2-3-15,-2 6 3 16,1-5 0-16,-1 2 7 0,2-1-2 0,-1 6 2 15,1-4-5-15,-4 2 8 0,9-2-5 16,-5 0-4-16,0 4 3 0,6-2-1 0,-4 1 11 16,4-1-7-16,4 2 0 0,-6 2 6 15,3 3-7-15,3-5 3 0,-2 3 3 16,-1 3-1-16,7-1 4 0,-6 4-5 0,5-7 7 16,0 5-8-16,1 2 3 0,-2 0 3 15,1-2 2-15,4 3 17 0,0-5-6 0,2 4 4 16,2 1 6-16,4 4 1 0,-3-1 3 15,6-1 1-15,2 5-5 16,3 0 8-16,1-1-2 0,0-4-4 0,4 2-2 16,-1-3 0-16,3 0-4 0,2 2-6 15,-3-2 2-15,3-2-6 0,1-1-4 0,-2-3-1 16,5 1-3-16,-3-3 1 0,6 2-3 16,0-3 2-16,0-2-4 0,4-1 0 15,1 3 2-15,1-6-3 0,4 2 0 0,-3-4-1 16,2 6-1-16,3-10-2 0,8 8-2 15,1 2 3-15,2-5 0 0,-1 0 0 0,-1-1-2 16,-2 2-1-16,-6-2 0 0,-1-3-1 16,11 3 3-16,-10-4-2 0,-1-2 3 15,-1 1-4-15,1 0 0 0,0-3-2 16,-3-1 1-16,2-2 0 0,-9-4 1 16,8-3-2-16,-2-3-2 0,-5-5 2 0,4-1 2 15,-5-8-5-15,-2 0 4 0,2-18-3 16,-5 0 2-16,-5-14 4 0,-1-2-1 15,-4-4 2-15,-12 6 3 0,3-12 4 0,-2 8-2 16,-6-13-3-16,0-3 2 0,-6-1-1 16,-2 1 2-16,1 3-3 0,-2-1 1 0,-3 2-3 15,-1 5-5-15,8 9 5 0,-9 0-7 16,-1-1-14-16,-2 12-22 0,3 4-23 16,-5 2-48-16,-1 5-46 0,0-1-85 15,-2 5-267-15,-7-5-30 0,1-6-1 16,-4 2 134-16,1 3 326 0</inkml:trace>
  <inkml:trace contextRef="#ctx0" brushRef="#br0" timeOffset="196304.5">23296 5205 1182 0,'-10'-4'-59'16,"0"-3"-8"-16,0 1 6 0,10 6 0 16,-18-13 17-16,11 8-1 0,-1-5 15 15,-3 6 1-15,2-5 4 0,-3 0 1 0,3 1 1 16,0-1 0-16,-3-3 12 16,-1-1 0-16,0 2-9 0,0-2-3 0,2 0-2 15,-5 0 20-15,4-1-6 0,-4 3 4 16,0-6 4-16,-1 4 11 0,0 0-8 15,0 0 23-15,-4-6-15 0,-1 5 15 0,3 2 0 16,1-5-3-16,1 2-9 0,-3 2 1 16,4-2-8-16,-1 2-1 0,4-2 10 15,-2 5-9-15,-2-8-3 0,2 7 7 0,0-6-3 16,1 7 4-16,-2 1 0 0,4-8 0 16,-6 8-5-16,3-7-1 0,-2 5-3 15,2 4-2-15,0-4 1 0,2-1 6 16,0 7-1-16,13 5-4 0,-27-13-2 0,15 3-5 15,-4 8 16-15,16 2 1 0,-28-11-11 16,15 7-3-16,13 4 13 0,-28-7-11 16,15 5 6-16,-2-2 7 0,15 4-4 0,-30 0 5 15,15 0-19-15,15 0 11 0,-31 4 7 16,17-2-1-16,-4 0-2 0,0 3-10 16,4-1 4-16,-5 7-10 0,1-3 8 0,4 5-5 15,-5 2 10-15,4-2 1 0,2 2-6 16,2 2 3-16,0 2 3 0,4 3-6 15,2-1 3-15,-2 3 1 0,1 4-2 16,1 0-4-16,1 8-2 0,-1 0 4 16,2-1 0-16,-1 5 4 0,2-3 5 0,1 8-2 15,1 6 6-15,3-2 1 0,3-4 11 16,4 7 1-16,8 6-3 0,3-1-7 0,2-1 6 16,7-4 1-16,1-1-12 0,9 0 9 15,-1-1 3-15,3-3-3 0,0-2 3 16,6-2 4-16,-4 0-5 0,3-3-1 0,2-8-4 15,5-1-6-15,3-7 1 0,5-1 5 16,-1-8 12-16,7 2-4 0,-3-10-8 16,6-3-3-16,5-4 9 0,-2 0 6 0,4-4-14 15,0-6 4-15,-3-4 4 16,-2 3 3-16,-4-8-3 0,-7-1-6 0,-4-3-3 16,-5 0-11-16,-8-5-2 0,-12 6 3 15,-6-2-24-15,-4-1-2 0,-11 3-24 16,-5 1-42-16,-2 0-45 0,-1 1-168 0,-4-3-328 15,-4 7 521-15,2-4 37 0</inkml:trace>
  <inkml:trace contextRef="#ctx0" brushRef="#br0" timeOffset="196989.89">24639 6814 509 0,'0'0'87'0,"0"0"9"16,0 0-7-16,0 0 4 15,0 0 4-15,0 0-16 0,0 0-13 0,0 0-9 16,0 0-9-16,-39-10-13 0,39 10 0 16,-30-5 0-16,17 1-8 0,-6 0 8 15,2 0-19-15,1 3 6 0,-2 1-1 0,0-4-10 16,-3 4-2-16,0 0-3 0,-1 4 4 16,0-3 8-16,-6 5-3 0,-1 0 6 0,-1-1-18 15,-2 6 2-15,-1 5 3 0,-1-3 7 16,1 6 1-16,-2-2-21 0,3 3 15 15,0-3-7-15,2 4 10 0,5 5-7 0,-2-2 0 16,5 6-13-16,-5 2 8 0,9 4-11 16,1-1 13-16,4 3 10 0,5 3-7 0,2-9 14 15,5 9-7-15,4 4-6 16,4 0 0-16,5 2 10 0,5 6-7 0,4-1 7 16,3-1-9-16,4 1-10 0,2 0 14 15,4-4 0-15,3 0 0 0,6-5-3 16,4-1-1-16,0-5-2 0,4-7 0 0,0-3-16 15,1-5 13-15,2-3 2 0,4-10-10 16,1-1 8-16,2-5 16 0,1-6-11 16,0-5-6-16,-2-1-4 0,2-7 12 0,0-2 1 15,-4-5 1-15,-3-3-2 0,-3-2 4 16,-7 0 5-16,-6-4-2 0,-5-3-3 16,-9 0 2-16,-6 0 1 0,-3-2 5 0,-4-5-1 15,-7-1-1-15,-1-2 13 0,-2 6-10 16,-4-8 3-16,0 8-6 0,-2-6-9 15,1 1 0-15,-5 3-2 0,4 5-2 16,-1 1-16-16,1 5 1 0,2 2-23 0,-2 4-24 16,6-1-62-16,0 1-94 0,4 1-313 15,4-3 2-15,6 3 285 0,0 3 22 16</inkml:trace>
  <inkml:trace contextRef="#ctx0" brushRef="#br0" timeOffset="198404.15">27446 7271 898 0,'0'0'18'16,"2"-15"12"-16,-2 15 8 0,0-17 7 15,0 17 14-15,0-17 4 0,0 6 1 16,0 11-7-16,-2-18-18 0,0 5 33 15,0-1 0-15,2 14-10 0,-1-21 5 0,-1 12 9 16,-2 0-4-16,4 9-20 0,-5-23 11 16,3 12-17-16,0 0-5 0,-1 2-7 0,3 9-4 15,-9-27 0-15,4 13 0 0,-1 0-14 16,-1-3 6-16,-1-1 3 0,-1 1 3 16,-2-4-8-16,3 4 1 0,-7-7 2 0,1 5-8 15,0-2 0-15,-3 2-5 0,2 2-1 16,2 3 4-16,-6-1-7 0,0 2 4 15,5 0-10-15,-4 5 3 0,4-3 9 16,-2 7-9-16,3-1-4 0,3-1 8 16,10 6-2-16,-27-4 0 0,17 1 4 0,10 3-13 15,-23 0 12-15,23 0 4 0,-29 5-3 16,16-3 2-16,-2 0-5 0,-6 3 7 0,5-1-2 16,-5 0 4-16,2 5-3 0,-1-2 5 15,1-1-2-15,-8 4 10 0,4-1-3 0,2 0 4 16,0 2-8-16,0 2 1 0,1-1 0 15,3-1 0-15,-4 2-4 0,4-1 4 16,5-1-4-16,0 4 0 0,-3-2 10 0,1 2 7 16,4 0 0-16,1-4-5 0,-3 6 3 15,3-3-2-15,-1 2-3 0,-1-1 1 16,5-1-1-16,-1 4-7 0,-3-3 2 16,4 0 3-16,-1 4-7 0,2-2 3 15,-3 2 13-15,4-3-7 0,-2 1 3 0,3 2-5 16,-3 1 4-16,4-2-2 0,1 0-3 15,1 3 7-15,-2-2-11 0,4-1-1 0,-2 3-2 16,0-2-1-16,0 3-2 0,1-5-1 16,-1 2 2-16,2 0-4 0,0-2-2 15,2 1 1-15,-2 1 2 0,1-2-1 0,4 3 2 16,2 3 0-16,-2-3 10 0,2 7-10 16,5-5 3-16,-5 5-1 0,6-3-4 0,2 4-1 15,-4-2-2-15,2-1 6 16,4 1-3-16,-5-2-2 0,4 4-1 0,0-2-1 15,-1-3 7-15,4-1-6 0,3 5 0 16,-3-5-3-16,3-1 7 0,-4-4-2 16,-1-2 0-16,1 2-7 0,-4-4 1 0,5 2 3 15,-7-6-2-15,4 0 3 0,-4 3-3 16,4-3-1-16,1 1-1 0,-5 1 5 0,4 2-2 16,0-2-5-16,3 0 3 0,0 2-2 15,-3 3 3-15,4-7-4 0,-5 2 3 16,0-2 0-16,2 3 0 0,1-3 0 0,-1 1 1 15,-2 1 0-15,5-2 0 16,-2 2 0-16,0-1 0 0,2-3 3 0,3 4-1 16,-4-1 3-16,2-3 0 0,0 1 5 15,2 0 6-15,-4-5-3 0,-1 1 7 0,1-2 5 16,1 2 4-16,-2-4 6 0,1 0 0 16,0-4 0-16,-3 0 0 0,3-4-6 15,2-2-6-15,1-6-3 0,2 0 2 0,1-7-6 16,1-3-1-16,-2-3-4 0,4 1-4 15,2-7-1-15,4-1-6 0,-5-1 2 16,7-4 0-16,-2-3-5 0,1 1 7 0,-5 0-5 16,4 0 7-16,-3-2-8 0,-3 0 0 15,-1 8 3-15,-7 1-2 0,-3 6-2 16,-2-4 6-16,-3 2-4 0,2-1-1 16,-9 4 9-16,2 0 7 0,-1 0-12 0,-6 1 5 15,2 0-6-15,-4 0 0 0,0-1 6 16,-4-2-3-16,-2-3 2 0,0 0-4 0,-5-3 2 15,-4-1 6-15,-1 1 0 0,2-3-11 16,-4-1 0-16,-7-2-3 0,4 7 4 16,-2-9 8-16,-2 10-13 0,4-1 1 0,-3 3-9 15,-3 1-7-15,2 0-14 0,-3 7-29 16,-4 3-41-16,-2 3-35 0,-4 2-50 0,-1-2-45 16,-8 5-324-16,-2-3-11 0,5-2 63 15,-4-2-29-15,-3 3 201 0</inkml:trace>
  <inkml:trace contextRef="#ctx0" brushRef="#br0" timeOffset="199105.92">25926 7440 1451 0,'0'0'-42'0,"0"-17"2"16,0 17 0-16,-7-23 25 0,0 9-1 15,3-2 6-15,1 0 2 0,-3-1 3 0,-1-2 13 16,2 2-8-16,-2-1-6 0,0-1-6 15,2 0 16-15,-4 2-8 0,0-4 1 0,-2 3 15 16,0 1-9-16,3-4 5 0,-4 5-16 16,1-7 3-16,-7 4-1 0,6-4 6 15,-9-1-1-15,-2 2-1 0,1-2 1 0,-4-1 1 16,-2 1-4-16,-1-2 3 0,-1 3 7 16,-2 1-14-16,1-5 10 0,-3 5 15 0,2 1 3 15,0-2-8-15,-1 9 7 16,-2-5-3-16,5 4-3 0,-2 4-7 0,7 1 3 15,-2 3 5-15,1 5-6 0,-8 4 13 16,8 5-12-16,-8 3 1 0,1 7-9 0,-6 1 2 16,6 1 2-16,-8 13-2 0,0-2-6 15,2 2 7-15,4 1 0 0,1 3 8 16,3-1-6-16,9-1-5 0,1-2 10 0,3 4-12 16,8 3 11-16,4-7 4 0,4 8-9 15,6-3 10-15,7 6-7 0,8 6-6 0,6-4 7 16,5-2-6-16,7-2 8 0,2-5-1 15,4-2 3-15,2-4-3 0,2-6 0 16,4 1-10-16,3-3 6 0,-4-6-8 16,3 0-35-16,0 0-30 0,-9-10-118 15,2 0-303-15,-5-2-106 0,-2 1 514 0,-3-5 27 16</inkml:trace>
  <inkml:trace contextRef="#ctx0" brushRef="#br0" timeOffset="199788.4">26758 8670 312 0,'0'0'48'0,"0"0"37"0,0 0-9 0,8-26 4 16,-8 26-3-16,0 0-18 0,0-16 15 16,0 16-5-16,-2-16-17 0,2 16 4 15,-2-13-13-15,2 13-4 0,-6-21-1 16,5 10 2-16,-8-2-13 0,2-3 9 15,-6 0-7-15,-2-6-3 0,-5-3 3 0,-5 1 11 16,-1 1-23-16,-2-3 17 0,0 4 6 16,-8 1-12-16,8 0 5 0,-8 1-2 0,6 5-5 15,-7 2-4-15,5 1 4 0,-1 4 5 16,-4 3-8-16,3 5 6 0,1 0 5 16,-6 8-22-16,-2 1 14 0,3 8-12 0,-9 5 8 15,2 1-2-15,6 5-4 0,-1 2 9 16,9 6 10-16,4-5-10 0,4 7-2 0,5 1-2 15,5 5-4-15,4 8 7 16,5 0 1-16,2 10-3 0,2-2-9 0,4 17 3 16,7 0-3-16,2-2-3 0,11 4-3 15,0-3 9-15,10 13-6 0,8-7-1 0,1-3-5 16,4-12 4-16,-4-12-8 0,1-5 10 16,4-6-8-16,5-5 6 0,-2-9-6 15,6-6 0-15,-3-3 0 0,-1-11-1 0,-6-1-1 16,0-9 10-16,-4-4-1 0,2-5-12 15,5-12 4-15,-3-3 6 0,0-8-10 0,-5-11 5 16,0-2 2-16,-6-12 3 0,-1 0 3 16,-5-5 8-16,-3-3-1 0,-6 6 5 15,-7-5 4-15,-5 10 1 0,-8 3-5 16,-4 0-4-16,-4 6 2 0,-5-1-10 16,-2 2-27-16,-4 7-19 0,-1 3-22 0,2 2-39 15,-4 4-65-15,2-4-277 0,-1 9-40 16,5 1 167-16,-2 3 79 0</inkml:trace>
  <inkml:trace contextRef="#ctx0" brushRef="#br0" timeOffset="200122.23">27810 10614 1131 0,'34'73'35'0,"-3"-7"1"0,0-6-3 16,-1 6 3-16,1 3 4 0,3-3-13 0,3 17-4 15,-5-16 8-15,1-2-6 0,-1-1 2 16,-2-5-10-16,-7-5 5 0,4-8-2 15,-8-6-8-15,-1-4 5 0,-1-5-2 16,3-3 10-16,-6-3-10 0,2-8-5 16,0 2-12-16,-1-8-1 0,2 0-20 0,0-3-32 15,-1-5-105-15,2 1-161 0,4-4-193 16,0 2 335-16,3-8 61 0</inkml:trace>
  <inkml:trace contextRef="#ctx0" brushRef="#br0" timeOffset="205005.79">8070 14527 2278 0,'-15'10'264'15,"5"-3"10"-15,-1-3-10 0,11-4-60 0,-17-4-46 16,17 4-34-16,-18-9-21 0,6-2-22 16,5 1-52-16,-8-3-67 0,2-2-92 0,-2-6-109 15,-4 1-291-15,3 3 20 0,-2-5 50 16,-1 7-66-16,3 2 209 0</inkml:trace>
  <inkml:trace contextRef="#ctx0" brushRef="#br0" timeOffset="205404.45">7564 14921 1910 0,'-10'27'122'0,"-3"-9"53"15,4 3 41-15,-3-2 21 0,2-2 9 16,-4-3 26-16,5 4-27 0,-4-8-20 0,-1 4-5 16,3-1-7-16,1-2-16 0,-6 4-17 15,-1-6-18-15,-3 6-19 0,-3-3-11 0,0-1-17 16,-7 2-10-16,-2 0-16 0,1-4-14 15,-1 4-18-15,0-3-9 0,5-3-16 16,-3 7-5-16,-1-3-8 0,2 4-17 0,2 6 0 16,1-2-13-16,-1 1-15 15,5 6 4-15,1 3-7 0,1-1-11 0,8 0-17 0,3-4 6 16,5 2 4-16,2-4 7 16,4 7 8-16,4 1-3 0,5 0 5 0,-1 4 1 15,6-5 6-15,1 3 5 0,-2-3 16 16,6-1 13-16,-8-6 18 0,4 1-8 15,-5-1 21-15,6-1 7 0,-6 2-1 0,4-3 1 16,-2 1 0-16,-3-4-2 0,-2 1-11 16,0-3 0-16,1-3-6 0,-5-1-1 0,1 0-7 15,-6-11-6-15,12 9-13 0,-12-9-24 16,18 0-42-16,-18 0-33 0,28-18-43 16,-14 1-46-16,7-10-58 0,6 3-62 0,-5-11-67 15,5-7-97-15,-2-8-74 16,0 1-305-16,5-2-330 0</inkml:trace>
  <inkml:trace contextRef="#ctx0" brushRef="#br0" timeOffset="206604.79">7812 14020 2773 0,'1'-17'87'16,"-1"17"52"-16,4-17 68 0,-4 17 21 16,0 0 19-16,2-21 17 0,-2 21 23 0,0 0 12 15,0 0 0-15,0 0 4 0,-2-17 23 16,2 17-34-16,0 0-14 0,0 0-10 15,-4-11-13-15,4 11-15 0,0 0 3 0,0 0 0 16,0 0 0-16,0 0-152 0,0 0-23 16,0 0-3-16,-5 56 0 0,2-29-6 0,3 1-3 15,0 3-2-15,0 9 2 0,-2 5-5 16,1 4-2-16,-1 1 0 0,-4 3-42 16,3-3-7-16,-1 3 0 0,0 0 0 15,1-3 0-15,-4 0 0 0,4-1 0 0,-3 0 0 16,3-4 0-16,1 0 0 0,0-9 0 15,0-1 0-15,2-3 0 0,-2-2 0 16,4-2 0-16,-2-1 0 0,0-3 0 0,2-2 0 16,-2-1 0-16,0-4 0 0,2 2 0 15,0-5 0-15,-2 0 0 0,0-3 0 0,0-11 0 16,1 19 0-16,-1-19 0 0,0 13 0 16,0-13 0-16,2 15 0 0,-2-15 0 15,0 11 0-15,0-11 0 0,4 10 0 16,-4-10 0-16,4 9 0 0,-4-9 0 0,10 13 0 15,-10-13 0-15,9 11 0 0,0-7 0 16,-9-4 0-16,17 11 0 0,-10-5 0 0,6-2 0 16,1 0 0-16,0-1 0 0,2 1 0 15,5-2 0-15,-3 3 0 0,3-3 0 0,5 0 0 16,-4-2 0-16,10 4 0 0,8 2 0 16,-8-6 0-16,5 1 0 0,2-1 0 15,1 0 0-15,3-1 0 0,0 1 0 0,-1 0 0 16,2 0 0-16,2-6 0 0,2 6 0 15,1-4 0-15,9 2 0 0,4-4 0 16,2 5 0-16,1-5 0 0,3 4 0 16,1 1 0-16,4-3 0 0,0 1 0 0,3 2 0 15,0 1 0-15,3-4 0 0,7 2 0 16,0-1 0-16,23 3 0 0,0 0 0 0,4 0 0 16,3 3 0-16,11-1 0 0,3 2 0 15,2 0 0-15,4 0 0 0,6 3 0 0,-5 0 0 16,0 1 0-16,-4 1 0 0,0 5 0 15,-4-1 0-15,-7 0 0 0,-12 2 0 0,-9-6 0 16,-27 4 0-16,-4-4 0 0,-13 3 0 16,-15-5 0-16,1 1 0 0,-15-4 0 0,-3 1 0 15,-1-1 0-15,-11 0 0 16,6 0 0-16,-4-3 0 0,-15-1 0 0,17 4 0 16,-17-4 0-16,16 0 0 0,-16 0 0 15,0 0 0-15,18-9 0 0,-18 9 0 0,3-16 0 16,-1 7 0-16,-2 9 0 0,2-28 0 15,0 7 0-15,-2-3 0 0,-2-11 0 16,2-1 0-16,0-13 0 0,0-1 0 0,0-1 0 16,-2-4 0-16,2 3 0 0,0-3 0 15,2 3 0-15,-2 0 0 0,0 1 0 0,2 0 0 16,-2 1 0-16,2-3 0 0,-2 3 0 16,0-5 0-16,0 6 0 0,2 3 0 15,-2-3 0-15,1 0 0 0,3 0 0 0,-2 1 0 16,-2 1 0-16,3 5 0 0,-3 1 0 15,1 6 0-15,1-1 0 0,-2 6 0 16,4 2 0-16,-2 0 0 0,-1 1 0 0,1 3 0 16,-2 2 0-16,2 1 0 0,0 2 0 15,-2 2 0-15,2-1 0 0,0 5 0 0,-2 1 0 16,1-1 0-16,-1 13 0 0,0-20 0 16,0 20 0-16,0-16 0 0,0 16 0 0,0-11 0 15,0 11 0-15,2-11 0 0,-2 11 0 16,0 0 0-16,4-10 0 0,-4 10 0 0,0 0 0 15,3-11 0-15,-3 11 0 16,0 0 0-16,-3-13 0 0,3 13 0 0,-7-9 0 16,1 1-107-16,-5 1-211 0,-1 0-84 15,3-1-1622-15,-2 0-2287 0</inkml:trace>
  <inkml:trace contextRef="#ctx0" brushRef="#br0" timeOffset="207503.89">9122 15713 5546 0,'0'0'-383'0,"0"0"38"15,0 0 54-15,-15-4 42 0,15 4 45 16,0 0 26-16,0 0 12 0,0 0 10 0,0 0 21 16,0 0 6-16,0 0-7 0,0 0-25 15,-15-6-27-15,15 6-34 0,0 0-57 0,0 0-142 16,0 0-88-16,0 0 131 0,0 0 98 16</inkml:trace>
  <inkml:trace contextRef="#ctx0" brushRef="#br0" timeOffset="209721.2">9424 14683 1291 0,'0'-21'12'0,"2"1"14"16,1-2 23-16,3-3 48 0,4-3 26 0,2-9 9 15,8-3 10-15,1-9-7 0,8-1 4 16,4 1 13-16,4 0 2 0,5 0-3 0,8 6-9 15,0 0-8-15,1 4-6 16,9-2-10-16,10-1-12 0,-9 9-15 0,2 6-12 16,1 6-11-16,1 1-4 0,-3 5-2 15,0 4-9-15,-13 8-5 0,-4 3-2 16,-5 7-8-16,-8 2-3 0,-10 4 1 0,-7 4 0 16,-9 3-13-16,-6 1-4 0,-8 9 2 15,-7 5-13-15,-9 1-2 0,-6 6-15 0,-2-1-6 16,-4 0-4-16,-5-7-10 0,5 2-6 15,1-3-10-15,7-6-17 0,0-5-19 16,8-5-37-16,8-4-55 0,1-3-72 0,-1-5-122 16,12-5-155-16,-6 4 24 0,6-4 15 15,0 0 249-15</inkml:trace>
  <inkml:trace contextRef="#ctx0" brushRef="#br0" timeOffset="210803.97">13747 14196 2286 0,'16'-24'61'0,"-2"3"41"16,2 0 32-16,-4 4 14 0,2 0 13 16,-1 6 17-16,0 0-2 0,-3-2-23 0,0 3-17 15,2 3-4-15,-3 1-1 0,0 2-19 16,-9 4-11-16,18-3 0 0,-18 3-3 0,0 0-6 16,24 5-18-16,-13 1 1 0,0 0-7 15,-1 3-18-15,-1 0-4 0,2 4-6 0,5 2 19 16,-4 4-24-16,4 0-3 0,4 0-7 15,-6-2-2-15,2 1 2 0,-1 2-5 16,2-2 4-16,-4-1-14 0,2-6 4 0,-1 2-4 16,-7 0-8-16,-2-3 6 0,6 1-13 15,-3-7 9-15,-8-4 12 0,8 13-15 16,-8-13-8-16,9 11-7 0,-9-11-18 16,7 11-20-16,-7-11-17 0,8 6-41 0,-8-6-41 15,0 0-52-15,9 7-62 0,-9-7-115 16,0 0-149-16,0 0-34 0,11 0-125 0,-11 0-178 15</inkml:trace>
  <inkml:trace contextRef="#ctx0" brushRef="#br0" timeOffset="211770.64">14300 14357 2481 0,'0'0'61'0,"0"0"35"0,16-9 27 16,-16 9 25-16,0 0 15 15,0 0 19-15,-7-21-11 0,7 21 4 0,0 0-21 0,-2-21-2 16,2 21-4-16,0-13-6 15,0 13 0-15,0-9-19 0,0 9-12 0,0 0-9 16,5-17-9-16,-5 17 0 0,0 0-18 16,0 0-2-16,0 0-16 0,0 0 1 15,0 0-10-15,0 0-7 0,0 0 3 0,4 41 0 16,-11-28-2-16,-5 4-1 0,3 0-3 16,0-2 13-16,-3-2 3 0,-3-2 3 0,1 1 9 15,4-5 16-15,-6-1 6 0,2-2 7 16,14-4 4-16,-29 0-2 0,29 0 4 15,-26-13-2-15,10-1-9 0,4 1 0 16,3-5-4-16,1-3-4 0,1 0-5 16,4-2-2-16,1 3-7 0,4-5-1 0,5 5-11 15,4-6 1-15,-1 3-15 0,8 2 3 16,-2 5-12-16,1-1-2 0,8 8-1 0,-7 5-5 16,3 0 1-16,-21 4-3 0,36 8-18 15,-17-1 2-15,-7 6 2 0,6 8 0 0,-7-1 0 16,-6 1-4-16,3 4 5 0,-8 0 1 15,-1 0 2-15,-8 7 10 0,0 0-3 16,-8-2 10-16,1 2 5 0,-11-8 16 0,4-3-35 16,-5-4 4-16,5-6 3 15,-4-4-3-15,6-7 1 0,-5 0 1 0,1-7 0 0,-2-8-1 16,1-6 0-16,8 4-2 16,4-13-1-16,0 4-3 0,7-8 0 0,5 6-3 15,6-2-1-15,1-4-1 0,14-4-1 16,-4 9-2-16,6-3 0 0,2 7-1 0,1 5-2 15,0-1-2-15,0 12 1 0,-5 0-2 16,0 9 1-16,2 4 0 0,-4 1-2 0,3 3 1 16,-5 7 0-16,0 7 1 0,-6 1-1 15,-3-1 0-15,-4 6 0 0,-4 2 0 16,-4 2 1-16,-9 4-1 0,-4-1 1 0,-6-5 1 16,0-2-1-16,-15 3 3 0,6-11 4 15,1-5 4-15,-1-4 2 0,4-7 5 16,0 0 0-16,4-8 1 0,2-1 2 15,1-7-3-15,4-8-2 0,8-1-2 0,4-7-1 16,5 2-1-16,6-9-3 0,9-6-1 16,6 4-4-16,5-6-3 0,8 6-1 0,4 1-2 15,-3 4-1-15,-1 11 0 0,4 6 0 16,-1 2-2-16,-7 9-1 0,2 4 0 0,0 8 1 16,-1-1 1-16,-1 10 0 0,-5 4-2 15,-9 2 3-15,-5-1 1 0,-1 10-1 16,-6-2 1-16,-5 3 0 0,-9 5 2 0,-5-3-1 15,-5 3 2-15,-10 2 1 16,-2-5 1-16,-8-7 3 0,10-5 0 0,-1-5 4 16,1-6 3-16,7-5 3 0,2-1-14 15,2-6-4-15,3-4 0 0,4-3 0 0,5-5 0 16,2-4 0-16,7-3 0 0,10-7 0 16,1-10 0-16,12 0 0 0,3-3 0 0,6 3 0 15,4 2 0-15,-10 6 0 0,2 2 0 16,1 3 0-16,-6 3 0 0,-2 7 0 0,-4 4 0 15,3 5 0-15,-6-2 0 0,-1 3 0 16,-13 3 0-16,30 5 0 0,-23 3 0 0,5 1 0 16,-1 2 0-16,-4 6-3 15,0 5-74-15,-6-3-26 0,-2 10-30 0,-8-1-23 16,-3 9-49-16,-4 2-546 0,-9 6-2 16,-8 4 69-16,-4-4-801 0,-8 4-1327 15</inkml:trace>
  <inkml:trace contextRef="#ctx0" brushRef="#br0" timeOffset="212037.96">13230 15085 4542 0,'-19'0'-30'0,"4"0"39"0,4 1 44 16,11-1 45-16,-18 6 25 0,18-6 16 16,-21 4 11-16,15 1 16 0,-6 7 13 0,2 1-6 15,-3 2-2-15,-3 2 1 16,-1 5 2-16,-1 10 21 0,1 0-2 0,-5 7-1 15,-1 8 0-15,-2 8-9 0,3-3-10 16,4 4-14-16,-2 0-16 0,-1 1-103 0,9-1-3 16,1-11-3-16,3 3-4 0,2-4-4 15,4-7-7-15,4-3-10 0,5-4-10 16,2-3-12-16,3-5-16 0,-1-7-18 0,10-7-28 16,0-8-181-16,9-8-133 0,6-7-78 15,-3-6-134-15,10-9-100 0,4-10 28 0,4-2-529 16,8-13-1059-16</inkml:trace>
  <inkml:trace contextRef="#ctx0" brushRef="#br0" timeOffset="212221.95">13719 15291 4237 0,'14'-13'117'0,"-5"1"30"0,-2 4 31 15,-7 8 19-15,0 0-1 0,14-7 12 16,-14 7 25-16,0 0-23 0,11 27 3 16,-6-7-25-16,-3 5-10 0,-2 7-14 0,-2 5-23 15,-3 6-16-15,-3 6-13 0,-1-4-10 16,-3 5-23-16,0-2-25 0,1-3-41 0,1-3-49 15,-1-1-72-15,4-10-85 0,3-5-71 16,-1-8-73-16,5 0-68 0,5-11-200 16,2 3-46-16,6-3 72 0,-1-5-484 0,8-2-759 15</inkml:trace>
  <inkml:trace contextRef="#ctx0" brushRef="#br0" timeOffset="212387.02">14086 15699 3668 0,'12'-7'56'0,"-3"1"18"0,-9 6 25 16,0 0 48-16,0 0 17 0,0 0 5 15,0 0-9-15,9 21-19 0,-9-21-16 0,-3 23-7 16,1-10-11-16,-3 2-17 0,-1-2-34 16,3 0-39-16,3-2-55 0,0-11-63 15,-2 17-58-15,2-17-79 0,0 0-89 0,0 0-148 16,0 0-51-16,0 0-18 0,52-34-211 16,-30 14-244-16</inkml:trace>
  <inkml:trace contextRef="#ctx0" brushRef="#br0" timeOffset="212620.06">14428 15448 2778 0,'21'-26'126'15,"-8"5"25"-15,2 6 26 0,0 1-23 16,-2 3 1-16,0 1-15 0,2 2-2 16,-15 8 2-16,25-6 2 0,-25 6 2 0,26 12-2 15,-17-3 8-15,0 5-21 0,-3 0-1 16,-3 7 4-16,-3 3 5 0,0 3 23 0,-5 8 1 16,-2-4 4-16,-6 7-13 0,-4-6 7 15,-1 4 6-15,0-4 1 0,-3-2 15 16,7 0-8-16,-4-8-3 0,6-1-12 15,0-6-22-15,3 0-11 0,-2-4-6 16,3 3-16-16,8-14-10 0,-8 10-15 0,8-10-47 16,2 12-26-16,-2-12-19 0,0 0-106 15,0 0-102-15,0 0-93 0,46-15-112 0,-28 0-125 16,8-4-138-16,4 2 13 0,0-5-543 16,0-5-1077-16</inkml:trace>
  <inkml:trace contextRef="#ctx0" brushRef="#br0" timeOffset="212854.22">15115 15435 4265 0,'16'-8'50'16,"5"7"68"-16,-7 1 48 0,2 0 43 16,-16 0 18-16,28 5 25 0,-13 7 17 0,4 3-17 15,-5 5 2-15,2 1 15 16,-2 1 14-16,-4 6-1 0,-2 1-5 0,-5 0 2 16,-3 1-126-16,-2 5-70 0,-5-6-11 15,2 5-5-15,-11 2-10 0,0-4-4 16,-1 1-8-16,-3 1-11 0,2-6-16 0,-6-3-15 15,6-7-25-15,6-3-30 0,-7-7-38 16,9-4-44-16,-2-7-49 0,12 3-329 0,-25-16-248 16,18-6 87-16,5-13 3 0,0-21-684 15,6-26-1204-15</inkml:trace>
  <inkml:trace contextRef="#ctx0" brushRef="#br0" timeOffset="213671.6">16995 13987 4109 0,'0'0'-133'0,"4"-11"38"0,-4 11 42 0,0 0 24 16,21-18 31-16,-10 15 21 0,0-2 15 15,6-1 16-15,-17 6 16 0,24-3 27 0,-9 3 26 16,-15 0 7-16,23 0 19 0,-9 1 11 15,2 5 6-15,-5-2 7 0,6 7 7 16,-3-2-2-16,4 6-13 0,0 4-28 0,-3 2-12 16,2 1-5-16,0-1-9 0,-4 3-14 15,-3 1-6-15,1-6-3 0,-6 3-9 16,2 2-5-16,-7-7-4 0,-3 2-3 16,-6 2 0-16,-2-7-6 0,-3 2 6 0,1-3 2 15,-7-6-4-15,3-3 5 0,17-4-11 16,-33 0 0-16,19-9-13 0,-4-5 8 0,6-6-13 15,1-5-8-15,4-2-4 0,-2-5 2 16,8 0-10-16,-1 2 8 0,4-6-11 16,-1 2 0-16,8 4-5 0,-2 0 6 0,-2-2-6 15,11 8 0-15,-2 4-5 0,4 2-5 16,2 1 1-16,1 10 0 0,0 4-2 0,0 4 5 16,8 3 5-16,1 9-9 0,1 2 12 15,1 10 1-15,-7-3 1 0,1 2-11 16,-8 4-1-16,2 1 0 0,-10-1 3 15,-3 0 4-15,-5-6 1 0,-2 3 3 0,-2-3 1 16,-5-3 0-16,-5-2 1 0,-3-2 2 16,-4-2 1-16,-6-5 1 0,5-8 3 15,-8-7 2-15,6 1 1 0,-8-15-2 0,5-2-2 16,0-5 0-16,7-6-2 0,1-2-1 16,4-1-3-16,5 0-1 0,6 3-1 0,0 4-2 15,2 2-1-15,7-4-1 0,-2 2-1 16,1 7 0-16,1 3-1 0,0 3 0 0,3 2 1 15,-1 4 0-15,-1 1 3 16,3 5 0-16,-11 5 0 0,19-2 0 0,-19 2 1 16,21 7-4-16,-21-7 1 0,24 17-1 15,-11-3-8-15,-4 0-3 0,5 0 0 0,-5 0-6 16,-2-1-16-16,-3 3-16 0,-2-1-23 16,-4-1-22-16,-2 5-24 0,-3-2-27 15,-10 6-27-15,2-5-397 0,-12 5-213 0,3-2 74 16,-3 5-863-16,-10-2-1404 0</inkml:trace>
  <inkml:trace contextRef="#ctx0" brushRef="#br0" timeOffset="213955.03">16843 14736 5095 0,'0'0'37'0,"-3"13"62"0,3-13 39 15,-8 9 21-15,8-9-4 0,-13 6 4 16,13-6 6-16,-17 13 11 0,5-4 8 0,-2 4 7 15,-5 6 14-15,2-2 1 0,-4 7 6 16,1 5-8-16,-3 3-26 0,6-1-115 0,-2 5-3 16,1 4-2-16,-5 10 0 0,9-7-5 15,0 9-3-15,1-3-5 0,2 0-5 16,5 1-3-16,4 3-2 0,1 0-4 0,2-3-4 16,5-2-2-16,-1-6-8 15,11-1-6-15,-7-3-11 0,8-2-10 0,1-8-13 16,0-10-20-16,10-1-24 0,-4-11-28 15,8 2-31-15,-2-12-25 0,9-7-172 0,-3-2-330 16,1-4-82-16,9-4 35 0,-13 1-758 16,8-9-1302-16</inkml:trace>
  <inkml:trace contextRef="#ctx0" brushRef="#br0" timeOffset="214287.03">17365 15180 4668 0,'7'-21'0'15,"-4"4"63"-15,-1 1 39 0,2 3 24 16,-4 13 18-16,8-21 11 0,-8 21-9 0,13-15-11 15,-13 15-27-15,15-9-8 16,-15 9-10-16,24-4-5 0,-24 4-1 0,0 0-6 16,42 15-3-16,-29-2-1 0,0-2-2 15,-6 6 2-15,3 0 0 0,-7 1 4 16,-3 3-7-16,-3 2 5 0,-7 5-9 0,0 0 7 16,-8 4 14-16,-4 0 25 0,2-6 9 15,-3 6 11-15,-2-8 19 0,2 2-14 0,5-5-79 16,-3-6 4-16,6 0 3 0,0-4 1 15,4-1 5-15,1-3-4 0,3 0-2 0,2 1 0 16,5-8-2-16,-12 9-29 0,12-9-35 16,-6 8 0-16,6-8 0 0,0 0 0 0,0 0 0 15,25 11 0-15,-11-11 0 16,4 0 0-16,6-1 0 0,6 1 0 0,2-4-20 16,0 2-119-16,5-4-24 0,5 4-24 15,-3-3-218-15,0 5-384 0,1-2 64 16,-7-1-889-16,-1 0-1506 0</inkml:trace>
  <inkml:trace contextRef="#ctx0" brushRef="#br0" timeOffset="214473.07">17992 15500 5077 0,'0'0'48'0,"21"0"63"15,-21 0 51-15,0 0 19 0,0 0-4 0,0 0 11 16,0 0-2-16,18 8 8 16,-18-8-7-16,3 12-25 0,-3-12-8 0,2 16-15 15,-2-3-17-15,0-13-16 0,-5 23-22 16,2-8-39-16,-3 0-32 0,3-2-29 15,-3-1-48-15,-1-2-56 0,3 4-65 0,0-7-56 16,4-7-76-16,0 0-81 0,0 0-102 16,0 0-175-16,0 0 38 0,6-38-487 0,10 9-906 15</inkml:trace>
  <inkml:trace contextRef="#ctx0" brushRef="#br0" timeOffset="-214626.59">18407 14951 3925 0,'18'-21'52'0,"-8"11"29"0,3-4 27 0,-2 7 4 15,-11 7-3-15,17-13-14 16,-17 13-2-16,15-2-12 0,-15 2-11 0,0 0-6 0,24 15-4 16,-24-15-10-16,14 21-5 15,-8-7-2-15,1 1 0 0,-5 2-2 0,-2 2-8 16,-2 2 3-16,-4 3 6 0,-1 4-4 16,-1 0 6-16,-3 0-3 0,-6 2 0 15,0-2 2-15,5-1-3 0,-4-5-4 0,2 1 5 16,4-1-11-16,-1-3 6 0,2-2-2 15,4 1 3-15,1-2 7 0,4 3 12 0,0-6 9 16,0-13 12-16,7 39 15 0,4-20 9 16,-2-2 16-16,0 5 22 0,4 2 6 0,0-5 5 15,-3 3 13-15,1 5 6 0,-4-6 8 16,5-1 9-16,-4 2-5 0,-3 1-96 16,-3 2-33-16,0-1 2 0,-2-2-4 15,-2 1-2-15,-2 1-4 0,1-1-4 16,-7-4-6-16,-1-1-4 0,3 3-5 0,-3-6-9 15,3 2-7-15,-5 0-11 0,3-10-9 16,0 1-14-16,-1-4-19 0,11-4-25 0,0 0-21 16,-29-18-22-16,26-4-117 0,3-6-266 15,5-19-104-15,8-13-100 0,10-7 1 0,3-1-650 16,6 2-1195-16</inkml:trace>
  <inkml:trace contextRef="#ctx0" brushRef="#br0" timeOffset="-214425.8">19099 14985 4967 0,'21'13'156'0,"-5"-1"55"16,-2 6 23-16,-5-3-10 0,2 6-3 16,-1 7-13-16,-7 2-7 0,1 3-16 0,-2 3-11 15,-6 0-12-15,0 7-17 0,-7 6-12 16,-2-4-7-16,-6 11-22 0,-7 0-6 16,2-2-73-16,-8 3-8 0,-2-3-1 0,1-1-6 15,-4-4-11-15,0-1-12 0,-6-5-12 16,-4 1-44-16,0-3-116 0,-4-2-59 0,0 0-66 15,-6-1-120-15,4-2-59 16,-1-4-190-16,-1-1 25 0,0 1-557 0,2-6-1067 16</inkml:trace>
  <inkml:trace contextRef="#ctx0" brushRef="#br0" timeOffset="-212226.48">22003 12729 3713 0,'0'0'-87'16,"0"0"35"-16,10 8 40 0,-10-8 37 0,0 0 22 15,12 5 17-15,-12-5 19 0,16 3 6 16,-16-3 1-16,0 0 3 0,16 3-21 15,-16-3 1-15,0 0-10 0,16 2-11 0,-16-2 2 16,0 0-15-16,0 0-9 0,12 5-8 16,-12-5-5-16,0 0-11 0,0 0-26 0,-7 17-11 15,7-17-24-15,0 0-25 16,0 0-31-16,-9 17-32 0,9-17-44 0,-6 11-49 16,6-11-124-16,-8 7-182 0,8-7 45 15,0 0-110-15,-14 5 24 0</inkml:trace>
  <inkml:trace contextRef="#ctx0" brushRef="#br0" timeOffset="-212058.87">21810 12745 1993 0,'0'0'-38'0,"0"0"1"15,-27 3 11-15,27-3-16 0,-18 10-15 16,6-5-79-16,3-1-149 0,-2 5-184 15,0-1-104-15,1 1 460 0,-2 5 39 0</inkml:trace>
  <inkml:trace contextRef="#ctx0" brushRef="#br0" timeOffset="-211443.1">20899 13900 2005 0,'-12'5'380'0,"3"-4"47"16,9-1 27-16,0 0-59 0,-21-10-12 15,21 10-23-15,-9-17 1 0,9 17-19 0,-3-28-15 16,3 9-41-16,0 2-34 0,0-4-13 16,1 1-23-16,1 3-22 0,2-4-27 0,-1 5-16 15,-1-4-11-15,2 6-14 0,4-5-15 16,3 4-14-16,4 4-13 0,0-3-24 15,4 9-37-15,1 0-6 0,7 5-1 0,-5 3-1 16,10 1-3-16,4 9 0 0,-6 0-2 16,1 8-3-16,-2-1-1 0,-7 2 0 0,2 1-4 15,-10-1 1-15,-7 5-5 16,-3-5 3-16,-4-1 2 0,-4 6-1 0,-3-3 2 16,-7 2-1-16,-4 0 1 0,-5 2 2 15,0-1 4-15,5-10 3 0,-5 0 3 0,1-6 7 16,2 2 3-16,-1-9 5 0,2-3 2 15,2-2-1-15,4-5-1 0,-4-5-1 16,5-4-3-16,3-1-1 0,4-4-3 0,5-1-2 16,0-1-2-16,4-1-2 0,3-5-2 15,3 2-1-15,3 2-1 0,2 1-2 0,0 3-2 16,4-1 0-16,-1 6-2 0,6 0 0 16,-3 7-2-16,-1 3 0 0,-1 3-1 15,-1 4 0-15,2 3-1 0,-7 3-3 16,2 1 0-16,-6 6 0 0,-3-2 0 0,-4 4 0 15,-2 2 0-15,-5 2 0 0,-2-2 0 16,-5 3 0-16,-4-3 0 0,2-2 0 0,-2-6 0 16,0 0 0-16,0-2 0 0,0-1 0 15,2-5 0-15,2-3 0 0,12 0 0 16,-29-7 0-16,17 1 0 0,0-1 0 0,-1-1 0 16,6-1 0-16,-1-3 0 0,-1 6 0 15,1 0 0-15,8 6-95 0,-7-8-38 0,7 8-22 16,0 0-16-16,0 0-278 0,0 0-330 15,-15 27 69-15,13-10-887 0,0 5-1476 16</inkml:trace>
  <inkml:trace contextRef="#ctx0" brushRef="#br0" timeOffset="-211159.26">20470 14987 5526 0,'-21'4'44'0,"2"-4"50"0,19 0 48 15,-30 2 32-15,15-1 5 0,15-1-1 16,-26 8 15-16,8 0 14 0,6 5 4 0,-3 5 8 16,-2 5 3-16,6 3-44 15,-3 6-114-15,3 5-5 0,4 7-5 0,1 2-5 16,4 3-4-16,2 4-5 0,2-1-4 16,2 4-3-16,2-2-5 0,3-1-7 0,-4 0-8 15,5-7-10-15,-2 3-10 0,1-5-13 16,4-3-17-16,-4-4-18 0,2-8-19 15,5-7-27-15,-2-9-25 0,2-3-261 0,-2-7-179 16,9-6-155-16,2-7 32 0,5-7 35 16,2-8-576-16,8-6-1086 0</inkml:trace>
  <inkml:trace contextRef="#ctx0" brushRef="#br0" timeOffset="-210709.31">20996 15193 4422 0,'4'-15'111'0,"3"0"54"0,-3 2 34 0,-4 13 14 15,10-23 0-15,-6 14-13 0,-4 9-32 16,12-22-7-16,-4 16-26 0,4-5-14 0,-2 4-8 16,1 0-12-16,3 4-12 0,2 3-11 15,-16 0-13-15,35 2 5 0,-19 2-13 0,2 1-9 16,-2 8-14-16,-4-3-5 0,-1 7-5 16,-6-3-6-16,-1 1-3 0,-6 2-3 15,0 0-7-15,-7 2 0 0,2 2-5 0,-7 1 4 16,-2-2-4-16,0 0-2 0,0 0 5 15,-3-5-1-15,3-1-1 0,-4-4 2 16,5 2 1-16,-1-3 5 0,0-2-4 16,3 1 4-16,0-2 5 0,2 1 7 0,2-3 11 15,9-4 4-15,-12 6-1 0,12-6 16 16,0 0 9-16,0 0 3 0,0 0 15 0,0 0-1 16,0 0 11-16,0 0-24 0,32 22-20 15,-11-13-11-15,-2 1 1 0,-3-3 2 16,0 8 4-16,-4-2 4 0,4 1 2 0,-7 0 3 15,-2 6 0-15,2-4-2 0,-6 3-3 16,-3-2-4-16,-3 2-3 0,-2 0-5 0,-4 1-8 16,0 1-5-16,-9 0-11 0,4-3-10 15,-4-5-12-15,-6 4-16 0,8-10-23 16,-4 1-23-16,2-6-26 0,3 0-27 16,4-4-19-16,11 2-256 0,-17-6-148 0,17 6-80 15,-4-13-54-15,6 2-4 0,3-2-561 16,7-4-1105-16</inkml:trace>
  <inkml:trace contextRef="#ctx0" brushRef="#br0" timeOffset="-210558.98">21412 15463 4373 0,'12'2'43'15,"-3"5"38"-15,-9-7 18 0,6 19 3 16,-5-11-11-16,-1-8-12 0,0 0-5 0,-1 28-18 16,1-28-47-16,0 21-66 15,-2-14-92-15,2-7-86 0,2 11-93 0,-2-11-135 16,0 0-57-16,0 0-45 0,0 0-158 15,0 0-215-15</inkml:trace>
  <inkml:trace contextRef="#ctx0" brushRef="#br0" timeOffset="-210343.77">21829 15206 2669 0,'5'-11'152'0,"3"5"42"0,-8 6 20 16,5-5 15-16,-5 5 15 0,0 0 18 15,0 0 3-15,0 0 1 0,0 0 4 0,0 0-3 16,-14 52-2-16,10-31 12 0,2 1-38 15,-1 5-15-15,3 3-6 0,1-1-8 16,3 2-7-16,0 3-18 0,6-5-10 16,4 7-22-16,1-7-15 0,0-5-11 0,3-7-22 15,1-3-83-15,8-1-17 0,-5-5-25 16,0-8-122-16,5 0-133 0,-3-9-110 0,5-12-131 16,-5-5-168-16,2-2-18 0,-4-8 83 15,7-3-516-15,-12-1-936 0</inkml:trace>
  <inkml:trace contextRef="#ctx0" brushRef="#br0" timeOffset="-210159.86">22247 14991 4112 0,'-26'11'171'0,"11"2"53"15,-3 9 53-15,0 5 52 0,-5 5 20 0,2 7-35 16,-2 6-15-16,-2 5-14 0,2-1-17 16,4 2-21-16,-6 4-24 0,11-13-23 15,0-2-19-15,2 5-84 0,1-8-60 0,6-7-16 16,1-3-17-16,-2-5-19 0,6-7-20 15,6-2-71-15,1-5-189 0,-7-8-102 0,32-8-102 16,-6-11-166-16,6-3-30 0,9-8 57 16,3-6-511-16,-3 0-966 0</inkml:trace>
  <inkml:trace contextRef="#ctx0" brushRef="#br0" timeOffset="-209959.08">22660 15189 4100 0,'0'0'94'15,"30"11"61"-15,-19 2 55 0,-2 4 25 16,-1 10 3-16,-3 3 8 0,3 13 16 0,-7 6 1 15,-1 2 30-15,-3-1 21 0,-6 4 2 16,-7 12-3-16,-2-4-4 0,-5-2-81 0,-1 2-147 16,-3-8-8-16,-1 0-7 0,4-5-8 15,-2-5-8-15,9-11-14 0,-1-7-18 0,2-7-21 16,5-4-37-16,-2-9-45 0,7-6-51 16,6 0-166-16,0 0-500 0,-7-45 79 15,12 3 39-15,20-21-753 0,12-29-1280 0</inkml:trace>
  <inkml:trace contextRef="#ctx0" brushRef="#br0" timeOffset="-209127.03">25427 14631 4590 0,'4'-25'-20'15,"1"5"49"-15,-3 1 50 0,2 7 29 16,-1-1 34-16,-3 13 20 0,8-18 13 0,-2 7-5 16,-6 11-16-16,7-13-17 0,-7 13-1 15,11-8-5-15,-11 8-3 0,0 0 11 16,0 0 12-16,0 0 15 0,0 0-10 15,0 0-4-15,0 0-1 0,18 22-13 0,-18-22-7 16,-4 16-15-16,4-16-2 0,0 0-70 16,-4 18-12-16,4-18 0 0,-10 10 0 15,10-10-2-15,-14 5 0 0,14-5 0 0,-21 0-1 16,21 0 1-16,0 0 3 0,-41-5 1 16,41 5 4-16,-25-8 4 0,25 8 1 0,-17-6 6 15,17 6 5-15,-9-2-2 0,9 2-30 16,0 0-22-16,0-15 0 0,0 15 0 15,17-13 0-15,-2 2 0 0,4 4 0 0,1 1 0 16,3-2 0-16,-2 3 0 0,3 0 0 16,-4 1 0-16,3 1 0 0,0 2 0 15,-3 1 0-15,-3 0 0 0,4 0 0 16,-8 0 0-16,-13 0 0 0,30-4 0 0,-30 4 0 16,19 0 0-16,-19 0 0 0,16 0 0 15,-16 0 0-15,0 0 0 0,17-2 0 0,-17 2 0 16,0 0 0-16,0 0 0 0,0 0 0 15,17 2 0-15,-17-2 0 0,0 0 0 0,0 0 0 16,0 0 0-16,0 0 0 0,0 0 0 16,0 0 0-16,0 0 0 0,-47 5 0 15,47-5-137-15,-15 0-85 0,15 0-73 0,-20 3-520 16,20-3 96-16,-19 5-956 0,13 1-1624 16</inkml:trace>
  <inkml:trace contextRef="#ctx0" brushRef="#br0" timeOffset="-208810.3">24797 15437 5580 0,'-27'39'74'0,"7"-2"66"16,-6 7 43-16,5-7 25 16,-4 10 17-16,5-7 24 0,7-1 15 0,-5 4-8 15,2 0-8-15,9-5-90 0,1 5-93 16,1-7-6-16,2 3-5 0,10-4-5 0,-4-1-10 16,4 7-9-16,11-5-10 0,-2-2-15 15,11-6-16-15,-5 0-22 0,10-7-31 16,0-6-34-16,2-4-32 0,8-7-368 0,-2-8-236 15,5-4 40-15,4-2 9 0,3-10-675 16,-1-2-1210-16</inkml:trace>
  <inkml:trace contextRef="#ctx0" brushRef="#br0" timeOffset="-208544">25691 15606 4880 0,'4'-14'57'0,"-4"5"40"0,0 9 9 16,0-11 6-16,0 11 22 0,0 0 15 15,0 0-11-15,0 0 4 0,-29 26 5 0,17-11 1 16,-6 8-10-16,0 5 12 0,-3 2 3 16,0 3-2-16,5-2 5 0,-1 4-11 15,2-3-13-15,0 0-2 0,6-4 2 0,-2-3-3 16,5 1-74-16,3-6-16 16,3 1-5-16,3-4-3 0,1-2-4 0,7 3-2 15,2-6-6-15,6-1-8 0,0-3-14 16,3-3-14-16,2-7-24 0,10-4-22 0,1-1-30 15,5-10-287-15,5-5-88 0,0-2-112 16,-4-3-97-16,-2-3-15 0,-5-4-599 0,-6 6-1142 16</inkml:trace>
  <inkml:trace contextRef="#ctx0" brushRef="#br0" timeOffset="-208358.66">26064 15572 4188 0,'0'0'29'0,"-14"0"69"15,14 0 51-15,-27 13 55 0,13 2 25 0,-6 4 6 16,0 5-4-16,-3 10-7 0,-4 7-33 15,-2 4-7-15,1 0-22 0,2 9-11 16,-2-3-17-16,1 0-13 0,4 3-25 16,5-7-23-16,1-4-31 0,4-3-30 15,6-10-49-15,2-8-60 0,5 1-69 0,3-9-83 16,3 3-83-16,6-9-97 0,4-1-180 16,4-7-10-16,12-5 57 0,6-5-443 0,3-3-614 15</inkml:trace>
  <inkml:trace contextRef="#ctx0" brushRef="#br0" timeOffset="-208176.54">26391 15937 3486 0,'7'-9'84'16,"0"8"17"-16,-7 1 29 0,0 0 22 0,0 0 20 15,0 0 6-15,-12 38-6 16,2-17-8-16,-3 6-11 0,-4 8-8 0,0-3-14 16,3 8-10-16,-7-5-13 0,0 1-17 15,3-4-15-15,-3 1-20 0,-2-3-46 16,3-7-49-16,-1 1-68 0,2-7-58 0,4-9-78 15,2-3-69-15,0-5-136 0,13 0-96 16,-21-15 33-16,15 0-373 0,6-9-364 0</inkml:trace>
  <inkml:trace contextRef="#ctx0" brushRef="#br0" timeOffset="-207926.78">26841 15459 3556 0,'0'0'202'0,"11"21"62"16,-11-21 44-16,4 23 32 0,-4-5 35 16,0 3 5-16,0 3-32 0,-2 2-27 0,-2 5-14 15,-1 1-10-15,-4-2-24 0,-1 7-20 16,-3-4-25-16,-8 3-97 0,-2-6-73 16,-1 0-6-16,-5-2-8 0,0 0-6 0,-1-5-12 15,-4-4-14-15,-4-6-18 0,1-3-23 16,9-9-31-16,-6-1-34 0,2-11-147 0,6-6-255 15,5-8-151-15,10 3-41 16,9-10-2-16,10-7-637 0,11-4-1179 0</inkml:trace>
  <inkml:trace contextRef="#ctx0" brushRef="#br0" timeOffset="-207577.26">27080 15258 5165 0,'29'-1'160'0,"-3"-5"1"0,0 6-27 0,-1 0-18 16,-3 4-13-16,8-2-10 0,0 3-13 15,-2 3-35-15,10 5-40 0,-4-3-61 0,1-1-54 16,3 4-50-16,-5 0-44 0,3 0-68 16,-1-5-33-16,-3 4 0 0,0 0-11 15,-4-4 3-15,-2 1 14 0,1-3 32 16,-1-1 37-16,-1 3 70 0,1 1 81 16,1-1 79-16,0-3 72 0,-3 5 56 0,1-1 43 15,-2 4 36-15,0 0 40 0,-2 2 29 16,-2 2 31-16,0 4 21 0,2 7 23 0,-9 6 8 15,2 2-13-15,-7 1 0 0,-1-2 10 16,-4 3 6-16,-2 11-1 0,0 7-12 0,-10 15-247 16,1 2 3-16,-6 2-10 0,0-2-11 15,-7 0-7-15,-5 1-6 0,-8 10-14 16,-4-5-10-16,-7-3-46 0,-2-4-1 0,-7-6 0 16,-3 3-36-16,-4-13-43 0,-1-3-44 15,-8-8-39-15,7-13-48 0,-3-6-548 0,-4-4 12 16,-1-8 85-16,-4-11-855 15,-7-9-1355-15</inkml:trace>
  <inkml:trace contextRef="#ctx0" brushRef="#br0" timeOffset="-207141.86">16716 13927 4137 0,'-17'3'-223'0,"-3"-3"16"0,2 0 40 15,1 0 17-15,17 0 19 0,-36-3-12 16,17 3 16-16,-4 0 18 0,-2-3 7 0,2 6 18 15,-2-6-3-15,2 3 7 0,-1 0 5 16,-3 0 15-16,4 0 4 0,2-2 9 16,-6 2-4-16,-3 2-37 0,4-4-85 0,-6 4-252 15,0-2-44-15,-1 0 167 0,-8 0 71 16</inkml:trace>
  <inkml:trace contextRef="#ctx0" brushRef="#br0" timeOffset="-206943.13">15527 14531 1139 0,'0'0'16'0,"-23"0"-22"0,23 0-4 0,0 0-7 15,-22-7-26-15,17 5-25 0,5 2-81 16,-21-9-161-16,7 3 121 0,0 2 63 15</inkml:trace>
  <inkml:trace contextRef="#ctx0" brushRef="#br0" timeOffset="-206626.75">13886 14280 450 0,'0'0'118'15,"0"0"-75"-15,9 6-184 0,-9-6-20 16,0 0 54-16</inkml:trace>
  <inkml:trace contextRef="#ctx0" brushRef="#br0" timeOffset="-206243.55">13731 14027 309 0,'-14'-6'225'0,"14"6"-4"0,0 0-12 0,0 0 7 0,0 0-12 16,0 0 13-16,0 0-6 16,0 0-21-16,0 0-20 0,0 0 1 0,0 0-15 15,32-5-9-15,-32 5-10 0,23 4-14 16,-23-4-12-16,35 3-7 0,-10 3-18 16,-6-4-9-16,5 1-16 0,-4-1 1 0,10 4-8 15,-7-6-7-15,4 2-6 0,-6-2-3 16,9 4-9-16,2-3 0 0,-2-1-2 0,0 0-7 15,2 2-6-15,-2-2 1 0,-2 4-15 16,-1-4-21-16,-10 2-10 0,3-2-18 0,-4 1-20 16,-16-1-12-16,24 0-17 0,-24 0-21 15,18-1-47-15,-18 1-58 16,9-8-131-16,-9 8-104 0,3-11-10 0,-3 11 43 16,0 0 301-16</inkml:trace>
  <inkml:trace contextRef="#ctx0" brushRef="#br0" timeOffset="-205942.99">14111 13942 1377 0,'0'0'-5'0,"0"0"4"16,-14 0 7-16,14 0 8 0,-16 2 9 0,16-2 4 0,-14 6-1 15,14-6 10-15,0 0 1 16,-20 2-2-16,20-2-15 0,0 0 3 0,-14 6 5 15,14-6-13-15,0 0 4 0,0 0-9 16,0 0 1-16,0 0-6 0,0 0-4 16,0 0 5-16,0 0 1 0,30 14 3 0,-30-14-8 15,34 0 4-15,-15 0-9 0,12-1 29 16,10-5 25-16,0 0 16 0,4 2-4 0,2-3-11 16,8 1-6-16,-1-1-9 0,2-4-13 15,-3 1-46-15,-11 1-26 0,0 0-65 16,-3-3-135-16,-3 0-196 0,-2-5-30 0,-3-2 243 15,-6-2 52-15</inkml:trace>
  <inkml:trace contextRef="#ctx0" brushRef="#br0" timeOffset="-205726.66">14933 13395 1079 0,'3'-17'141'0,"1"2"5"0,0 2 31 16,-3 4 18-16,3-3 5 0,1 5-10 15,4-1 15-15,2 1 17 0,-11 7 18 0,30-13-2 16,-8 7 4-16,-1 6-48 0,3 0-5 15,-1 4-20-15,7 0-20 0,-2 5-17 0,-4 0-8 16,8 4-15-16,-2 2-6 0,-3 1-10 16,-4-2-15-16,0 0-23 0,0 0-24 15,-9 6-31-15,0-6-24 0,-3 1-33 16,-7 2-43-16,-3-4-38 0,-2 2-65 16,-5 1-59-16,-7-3-133 0,-2 0-123 0,-1-2 7 15,-7-7-158-15,-5 1-126 0</inkml:trace>
  <inkml:trace contextRef="#ctx0" brushRef="#br0" timeOffset="-205358.35">14023 13457 2082 0,'0'0'-46'0,"0"0"25"0,-20 0 9 16,20 0 15-16,0 0 1 0,0 0 6 0,0 0-2 16,-17-2 14-16,17 2 6 0,0 0 3 15,0 0 3-15,0 0 0 0,0 0 2 0,0 0 20 16,0 0 0-16,0 0 2 0,0 0 6 16,0 0-9-16,0 0 2 0,40 23 2 0,-28-22-4 15,11 5 5-15,-10-2-3 0,1 1-2 16,4 1-8-16,-9-4-7 0,-9-2 2 15,22 5-8-15,-14 1-2 0,-8-6 0 16,15 6-9-16,-15-6-1 0,11 1-2 16,-11-1-3-16,16 4-4 0,-16-4-4 0,0 0-7 15,18 0-24-15,-18 0-38 0,0 0-34 16,17-4-59-16,-17 4-93 0,6-5-207 0,-6 5-7 16,0 0-4-16,0 0 267 0</inkml:trace>
  <inkml:trace contextRef="#ctx0" brushRef="#br0" timeOffset="-204910.9">13715 13584 1681 0,'-5'8'80'16,"5"-8"12"-16,0 0 11 0,-11 8-1 15,11-8-1-15,-7 7 18 0,7-7 8 0,0 0 1 16,-7 15 4-16,7-15-9 0,-2 15-3 15,2-2-9-15,0 0-3 0,2 0-10 0,-4 4-20 16,1 3-7-16,-1 3-6 0,-2 2-11 16,-1 8-4-16,-1 5-2 0,-4 7-10 15,1 0 5-15,0 0-10 0,-3 8 2 0,7-1-7 16,-3 12-1-16,-2 1-1 16,1 1 2-16,4 3-7 0,-1 1 3 0,-1-3-8 15,2 1 2-15,0-3-6 0,0-6 3 16,-1-4 2-16,1-2 1 0,-2-2 7 0,3 1 2 15,2-8 7-15,-3-7-1 0,4-3-2 16,1-6 6-16,-2-4 2 0,2-3 9 16,2-4 6-16,1 1 11 0,2-3 8 0,6-2-13 15,3 1-9-15,4-7 2 0,3-5-3 16,0 2-6-16,4-4-12 0,7 0-4 0,1 0-3 16,8-6-3-16,-1 2-9 0,3 2 6 15,5-3-2-15,10-1-13 0,2 2-10 0,2 3-22 16,3-7-17-16,4 3-42 0,2-5-34 15,-1 1-53-15,1 1-53 16,-3-5-74-16,1 2-188 0,-11-2-44 0,2-4 17 16,-7 4-119-16,-2-6-48 0</inkml:trace>
  <inkml:trace contextRef="#ctx0" brushRef="#br0" timeOffset="-204227.82">16864 13243 2338 0,'7'-5'33'0,"-7"5"22"0,6-15 8 16,-6 15 11-16,4-10-11 0,-4 10-5 0,5-11-5 16,-5 11-6-16,8-13-9 0,5 9 0 15,0-3 0-15,0-1-9 0,4-1-1 0,2 5-5 16,0-2-6-16,4 4 7 0,-2 2-6 16,2 0-1-16,-5 0 0 0,5 6-9 15,-4-4 6-15,-1 2-7 0,2 5 5 16,-3-5-3-16,5 1 1 0,-7 1-6 15,7-2 4-15,-3 1-3 0,4 1 3 0,-3-4-1 16,3-2-5-16,-4 0 1 0,5 0 2 16,-4 0-1-16,-2 0 1 0,-2-2 1 0,-16 2-4 15,23-4 2-15,-23 4 4 0,22 0 2 16,-22 0 11-16,0 0-10 0,11 4-1 0,-11-4 0 16,0 0-6-16,2 10 5 0,-2-10-2 15,-2 14 1-15,2-14-2 0,-1 24 2 16,-1-12-4-16,0 7 2 0,2-2-4 15,2 4 4-15,0 4 1 0,-2 4-2 0,3 3 2 16,1 3-5-16,-4 5 1 0,2 1 0 16,-4 5 0-16,2 6-1 0,-6 2 3 15,3-4-2-15,1 3 7 0,-4 1 5 0,-1 0 17 16,1 1 12-16,-2 1 7 0,1-5 1 16,-2 1 10-16,1-3 14 0,-1 2 2 15,-4-5-2-15,1-2-1 0,1-1 16 0,-4-2 9 16,-3-4 6-16,2-1-3 0,-2-2 1 15,1-4 5-15,-4-2-8 0,4-8-4 0,2 1-5 16,0-6-4-16,3-3-9 0,2 1 5 16,-1-2-9-16,0-4-11 0,1-3-16 0,10-4-28 15,-18 4-34-15,18-4-43 16,-23-4-73-16,9 0-60 0,0-3-101 0,-7-8-97 16,1-9-171-16,-5-1 35 0,2-8-354 15,-7-13-358-15</inkml:trace>
  <inkml:trace contextRef="#ctx0" brushRef="#br0" timeOffset="-203976.19">16670 13279 3339 0,'4'-23'12'0,"1"5"12"0,2 3 12 0,4 2 3 16,-4 3-1-16,5-1 5 0,1 0 1 15,6 3 3-15,-1-1 5 0,3 5 4 0,5-2-1 16,4 4 7-16,4 1-12 0,-4-3 1 16,4 4-6-16,6 4-8 0,1-4-3 0,1 1-6 15,-1 1-12-15,3 2-25 0,-7-4-42 16,-1 0-58-16,-10 0-76 0,4-6-90 16,-9 5-251-16,1-9-8 0,-10 3 67 0,0-1-81 15,-2 1 173-15</inkml:trace>
  <inkml:trace contextRef="#ctx0" brushRef="#br0" timeOffset="-203660.56">16931 13151 1927 0,'-13'23'62'16,"2"3"16"-16,2-3 11 0,-3 5 28 15,-1 9 7-15,-2 4 16 0,6 6 4 0,-6 6-3 16,-6 11 9-16,7 1-4 0,-2 6-14 15,-1 0-16-15,4 7 4 0,-1-1 2 16,0-1 12-16,7 5 10 0,1-2 4 0,6-10-2 16,0 6 6-16,7-7-11 15,1-1-9-15,1-7-3 0,1-8-6 0,-1-7-7 16,4 0-15-16,2-5-8 0,1-4-10 16,2-1-6-16,6-8-8 0,5-5-3 0,2 1-13 15,5-6-10-15,7-7-20 0,11 0-12 16,8-6-30-16,4-6-20 0,7-6-46 0,2 1-37 15,20-12-41-15,-1 0-56 0,2-7-79 16,-1-4-84-16,4-4-181 0,-4-4 29 16,-1-8-352-16,-4-1-367 0</inkml:trace>
  <inkml:trace contextRef="#ctx0" brushRef="#br0" timeOffset="-202894.13">20127 12979 2686 0,'11'-19'-36'15,"-2"7"17"-15,-4-4 19 0,-1 1 32 0,2 4 27 16,5-6 24-16,-2 2 9 0,5-1 13 16,-5 2-3-16,6-1 6 0,0 2-15 15,0 0-1-15,2-1-7 0,-2 5-9 16,0 0-8-16,2 1-7 0,-1 0-1 0,2 1-6 16,0 0-5-16,1 1-3 0,6-2-6 15,-7 3-9-15,6 0 1 0,5 1-5 0,-5-4-1 16,6-1-4-16,6 1-1 0,-1 1-1 15,4 3-6-15,-7 0-2 0,0 0 0 16,-4-1 1-16,6 5-6 0,-10-4 0 0,-1 2-3 16,2 2 2-16,-9 0-2 15,1 2-1-15,-17-2-2 0,29 4 1 0,-20-4-6 16,-9 0-4-16,19 7 7 0,-19-7-5 16,11 8 2-16,-8-1 0 0,-3-7-2 0,16 15 1 15,-11-7 0-15,3 3 2 0,1 0 2 16,-3 3-3-16,1-1-2 0,4 5 3 0,-2-1 2 15,0 2-3-15,-2 0-1 0,-2 7 5 16,1-4 0-16,-3 5 0 0,4 5 1 16,-4-1-4-16,3 5 4 0,-4 0-2 0,1-1 5 15,1 1-8-15,1 1 8 0,5 3-6 16,-1-1 0-16,1-2 2 0,3 3 5 0,-4-4-5 16,5-5 0-16,-3 0 2 15,0-3-5-15,-6-1 3 0,3 4 1 0,-2-5 6 16,-2 0-5-16,-3-2-1 0,-1 5 7 15,-1-1-1-15,-1-2 7 0,0 6 8 16,-5 0 13-16,0 0 11 0,-2 7 2 0,4-7 16 16,-6 4 9-16,-3-1 14 0,1-1 2 15,-2-4 10-15,-8 4 0 0,7-2 6 0,-9-4 3 16,4 0-4-16,-4 0-4 0,2-4-5 16,0-3-16-16,1-1-5 0,3-3-8 15,4-7-11-15,0 3-10 0,2-4-5 0,4-1-20 16,-2 0-20-16,-5-3-24 0,5 1-28 15,11-6-45-15,-21 0-45 0,21 0-54 0,-21-10-52 16,5 3-55-16,2-8-74 0,-4-2-151 16,4-2 14-16,-7-11-398 0,3-3-391 15</inkml:trace>
  <inkml:trace contextRef="#ctx0" brushRef="#br0" timeOffset="-202643.9">20318 12930 3119 0,'11'-15'25'0,"-2"2"12"0,6-2 22 16,0 6 3-16,4-8 0 0,7 7 2 16,3-3-13-16,-1 6-7 0,7-4-5 0,4 5 2 15,2 4-4-15,3-2-8 0,0 4-3 16,0 0 0-16,3 4-10 0,-2-2-18 15,-2 0-18-15,-2 2-28 0,-8-4-38 0,-3 0-55 16,-3-4-48-16,-4 2-166 0,-2-4-163 16,-3 1 50-16,3 1-70 0,-9-6 195 0</inkml:trace>
  <inkml:trace contextRef="#ctx0" brushRef="#br0" timeOffset="-202360.55">20966 12885 1976 0,'-17'21'97'0,"4"-3"30"0,-4 1 19 16,-3 9 16-16,1 6 22 0,-6 9 9 0,-3 4 4 16,6 6-11-16,-6 6-20 0,5 6 5 15,-3-2-1-15,3 9 6 0,2-5-6 0,1 7-8 16,1-2-10-16,5-1-10 0,0-1 6 16,3-1-1-16,4 1-3 0,1-5-7 15,5-9 0-15,-1-3-11 0,-3-3-8 0,12-2-20 16,-4-2-5-16,5-9-11 0,6 1-6 15,5-4-7-15,6-4-9 0,5-8-10 16,3-1-16-16,5-6-26 0,3-4-28 16,4-7-34-16,2-4-29 0,17 2-36 0,4-6-41 15,4-1-33-15,7 1-101 0,5-5-112 16,20-1-202-16,-5 1 47 0,0-3 29 0,0-5-323 16,3-3-335-16</inkml:trace>
  <inkml:trace contextRef="#ctx0" brushRef="#br0" timeOffset="-201626.51">25243 13734 2478 0,'17'-11'-74'0,"2"4"45"0,-3-1 21 15,2 3 37-15,1-3 26 0,1 0 21 16,-1 5 18-16,1-5 16 0,-1 3-2 0,2-3 6 15,-1 0-8-15,3 3-2 0,-4-3-16 16,-1 3-17-16,5-1-4 0,-4 2-10 0,-1-1-3 16,-1 0 0-16,0 1-15 0,-2 0-3 15,1 2-3-15,-2 2-9 0,4-2 6 16,0 2-6-16,-1-4-6 0,-1 4-2 0,-16 0 3 16,36 4-8-16,-17-4 3 0,-19 0 1 15,43 2-5-15,-21-4 3 0,-1 2-2 0,3 0-5 16,-3-4 0-16,2 3 6 0,-5-3-5 15,-1 4-4-15,0 0-2 0,2 0 5 16,-2 0-5-16,1 0 0 0,5 0 3 16,-2 5 0-16,1 1-1 0,-2-4-3 15,7 6 0-15,-4-1 3 0,-2 4-3 0,2-4 2 16,-4 3 1-16,-1-3 1 0,0 5 0 16,-6-5-3-16,2 1 9 0,-5-1-8 15,2 3 6-15,-3-1-7 0,-4 0 2 0,-4-9-1 16,2 23-2-16,-2-10 5 0,-2 4-5 15,-2 3 1-15,-6 9-1 0,1-1 2 0,0 9 1 16,-5 2 1-16,2 5 2 0,-9 8-3 16,1 4 12-16,-5-3 5 0,1 7 7 15,-4 0 12-15,-3 1 12 0,0 0 2 16,-5 2 3-16,1 1 2 0,-3 0 16 16,4-2 3-16,-4-4-4 0,10-2 5 0,-4-7 5 15,4-4 0-15,5 0-8 0,2-12 1 16,0-2-15-16,12-9 6 0,-7-3-11 0,7-4 3 15,-2 0 0-15,6-3-5 0,-5-7-6 16,10-5-6-16,0 0-16 0,-30 4-30 16,30-4-41-16,-24-21-50 0,5 4-52 0,0-15-69 15,-1 0-77-15,-7-16-146 0,5-1-110 16,-5 2 28-16,4-7-338 0,0-4-342 0</inkml:trace>
  <inkml:trace contextRef="#ctx0" brushRef="#br0" timeOffset="-201394.02">25292 13358 3358 0,'1'-8'15'0,"-1"8"4"0,14-15 7 15,-1 7 6-15,2 3 6 0,5 3 2 0,9-1 4 16,1 3-8-16,3 0-1 15,9 0-5-15,1 5-1 0,0 0-8 0,2 3-2 16,1-2-35-16,-4-2-60 0,1-1-71 16,-6 1-88-16,-7-1-292 0,-9 0 33 0,2-3 39 15,-5 0-43-15,-2-3 233 0</inkml:trace>
  <inkml:trace contextRef="#ctx0" brushRef="#br0" timeOffset="-201143.4">25519 13617 2137 0,'-30'33'146'0,"-6"3"26"16,-2 1 4-16,3 1 21 0,-4 8 24 0,2 2 13 15,-4-2-24-15,6 8 4 16,1 7 7-16,2 1 2 0,4 1-7 0,7 1 1 16,3-2-15-16,4 2-9 0,7-8-12 15,4 0-22-15,3 1-15 0,3 1-19 0,11 4-18 16,-1-3-6-16,6-6-18 0,4-1-24 15,9-9-29-15,3-3-59 0,8-4-74 16,3-9-82-16,10-2-107 0,1-8-109 0,5-4-185 16,9 0 14-16,27-4 48 0,10-3-395 15,9-9-409-15</inkml:trace>
  <inkml:trace contextRef="#ctx0" brushRef="#br0" timeOffset="-200594.48">28895 13948 3062 0,'23'-17'-1'16,"2"8"5"-16,5 0-2 0,9-3 16 0,-5 3 31 15,6 1 27-15,2 1 9 16,15-5 2-16,-4 5 0 0,6 4-4 0,1-3-2 16,2 4-13-16,1 2-5 0,1 0-7 15,4 4-6-15,-2 1-9 0,-1 3-6 16,1 1 6-16,-4 0-11 0,-4 1-3 0,-2 3 1 16,-6 2-5-16,-12-8 5 0,2 3-3 15,-14-3 5-15,2 1 21 0,-6-1 3 0,-1 1 27 16,-21-8-6-16,28 11 2 0,-28-11-13 15,26 8 9-15,-26-8 4 0,17 9 6 16,-17-9-5-16,14 11-4 0,-14-11-1 0,9 21 3 16,-8-4 1-16,-1-17-3 15,-1 43 7-15,-1-7-1 0,-5 5 4 0,-5 4-7 0,-3 13-5 16,-6 2 9-16,-3 4-1 16,-2 3 11-16,-2 5-4 0,-10 10 2 0,-5 0 6 15,0 1 8-15,0-10 8 0,3-11 13 16,1-2 22-16,-3 0-7 0,2-6 9 15,-5-3 6-15,-2-4 3 0,4-8-3 0,-8-4-17 16,2 0-93-16,1-13-2 0,-2-1-5 16,4-6-5-16,2-10-1 0,3-3-7 0,-1-2-5 15,0-3-8-15,-1-9-14 0,6-3-17 16,-7-7-17-16,10-1-25 0,10-3-33 16,2-4-246-16,8-6-181 0,13 3-203 0,2-3 23 15,8-5 34-15,9 1-577 16,8-7-1101-16</inkml:trace>
  <inkml:trace contextRef="#ctx0" brushRef="#br0" timeOffset="-200426.27">29698 14814 4406 0,'0'0'-53'0,"0"0"23"0,14 8 4 16,-14-8-4-16,14 5 3 0,-14-5-7 15,23 4-27-15,-7 2-37 0,9-2-51 0,8 5-58 16,7-1-77-16,3 1-145 15,12 8-94-15,1-1-137 0,8 11-106 16</inkml:trace>
  <inkml:trace contextRef="#ctx0" brushRef="#br0" timeOffset="-200177.01">30850 15249 2222 0,'33'16'-28'16,"-1"-3"14"-16,0-4 6 0,2 4 29 16,-2 2 14-16,1-2 3 0,1 2-1 15,-1-2 7-15,-1 3 19 0,7-3-3 0,-4-2 2 16,1 6 3-16,1-3-14 0,10 3 10 15,1-2-4-15,3-2-8 0,-3 6-8 16,3-2 1-16,2 2-6 0,2-2-5 0,0-3-5 16,2 7-2-16,-3-2-6 0,3-2 3 15,1 4-9-15,-4-2-4 0,-2-6 5 16,-1 4-7-16,-8-8-3 0,-4 0 10 16,-1 2-6-16,-4-3-1 0,-6-3-6 0,-1-5 3 15,-7 3 2-15,2-6-26 0,-22 3-42 16,32-5-62-16,-21 1-89 0,3-11-184 15,-7 6-68-15,0-8-8 0,-7 17 102 0,10-40 98 16</inkml:trace>
  <inkml:trace contextRef="#ctx0" brushRef="#br0" timeOffset="-198560.89">16018 13755 2367 0,'-25'-7'98'0,"2"-3"27"0,4 3 4 16,0 3-19-16,6 0-18 0,-3 2-19 0,0 1-5 15,16 1-8-15,-28 1-4 0,10-1-6 16,2 8-10-16,-5-3-3 0,5 3-7 16,-3 5-3-16,-6-2-13 0,9 2-23 0,-12 4-40 15,5 0-75-15,0-2-136 16,-5 6-248-16,2 2 50 0,-2-7-4 0,5 5 59 15,-3-3 329-15</inkml:trace>
  <inkml:trace contextRef="#ctx0" brushRef="#br0" timeOffset="-198293.66">14892 14691 1896 0,'-16'3'103'16,"7"3"11"-16,9-6 18 0,-15 10 1 15,7-7 4-15,8-3 6 0,-19 10-1 0,14-5-11 16,-2 3-16-16,-4-1-9 0,-1 6-10 16,3-1-26-16,-2 4-3 0,-3-1-13 0,3 4-5 15,4-2-17-15,-1 2-23 0,2-1-19 16,1 3-26-16,1 2-42 0,1 3-24 0,1 2-46 15,4 0-46-15,-2 1-151 0,1 2-137 16,7 10 26-16,3-3-4 0,-1-3 271 16</inkml:trace>
  <inkml:trace contextRef="#ctx0" brushRef="#br0" timeOffset="-197760.87">15643 16800 3008 0,'-11'7'352'0,"11"-7"-16"16,-19 0 4-16,19 0-9 0,0 0-23 16,-35-5-15-16,35 5-15 0,-25-4-29 15,25 4-39-15,-28-6-21 0,28 6-12 16,-32 0-17-16,13 6-6 0,-5 3-1 0,3 3-3 15,-9 5-9-15,6 9-1 0,-4-2 0 16,-6 12-10-16,6 5 1 0,-4 4-14 16,4 8-37-16,6 6-47 0,-1 7-6 0,9 9 1 15,5-2-4-15,4 0-1 0,-1 1-3 16,14-3-1-16,-1-2-3 0,7-3-1 0,6 1-7 16,1-7 1-16,9-3 0 0,3-12 0 15,6-4-1-15,3-11-2 0,3-10 1 16,-1-8-2-16,0-11 0 0,2-8 1 15,5-8 0-15,-1-5-3 0,-6-11 2 16,-4-2-3-16,-6-9 0 0,-2 4-1 0,-4-10 2 16,-12 7-1-16,0 2 0 0,-4-6 1 15,-4-3 3-15,-5 3 3 0,-3-1 0 0,-5-4 2 16,-2 5 0-16,-8-3-2 0,1 6 1 16,-2 2-2-16,-5 4-1 0,4 5 1 0,-10 0-2 15,9 5-2-15,-8 4-1 0,9 7-3 16,-2 6-5-16,2 1-7 0,3-1-7 15,-2 1-9-15,3 6-11 0,4 0-13 0,9 2-12 16,0 0-16-16,-24 2-14 0,24-2-186 16,0 0-130-16,0 0-62 0,0 0-142 0,56 10-75 15,-17-10 41-15,6-8-545 0,15 4-1053 16</inkml:trace>
  <inkml:trace contextRef="#ctx0" brushRef="#br0" timeOffset="-197543.53">16425 16894 4135 0,'19'-22'55'16,"-5"4"31"-16,0 0 51 0,-10 2 28 15,-1 6 11-15,-3 0-4 0,0 10-12 16,-7-13 0-16,7 13 10 0,0 0 11 0,-41 7-1 16,15 9 3-16,-6 11 3 0,0 9-12 15,-3 11 0-15,2 5 4 0,3 3-11 0,4 9-2 16,2 1-6-16,3 6-5 0,3 1-16 16,8 1-35-16,2 0-69 0,6-2-3 15,6-2-3-15,9-5-5 0,10-7-9 16,3-7-8-16,9-7-16 0,11-5-12 15,2-12-20-15,10-9-27 0,4-12-254 0,9-10-114 16,-2-12-133-16,16-9-116 0,1-10-20 16,-3-9-611-16,-2-4-1166 0</inkml:trace>
  <inkml:trace contextRef="#ctx0" brushRef="#br0" timeOffset="-197177.74">17455 17127 5081 0,'-6'-31'118'0,"2"7"41"15,-6 7 39-15,5 4 7 0,5 13 2 16,-13-13 9-16,13 13 9 0,0 0-9 15,0 0-7-15,-38 49-4 0,27-14-13 16,2 8-10-16,-5 2-36 0,0 19-98 0,0-2-4 16,3 2-5-16,-1 1-4 0,2-14-3 15,2-2-2-15,-1-6-4 0,3-9-4 16,0-12-2-16,5-5-5 0,-1-6-3 0,2-11-3 16,0 0-3-16,0 0-1 0,28-36 1 15,-9 2-3-15,13-7 0 0,0-9-1 0,7 0 1 16,-6-2 0-16,7-2 0 0,-2 8 0 15,-1 1-1-15,4 0 3 0,-5 9 0 0,-8 14 1 16,-2-1 1-16,-3 11 0 0,-5 5 3 16,-1 7 6-16,3 7-1 0,-2 7 2 15,-3 8-1-15,-4 6-1 0,-2 8-2 16,1 7 0-16,-6 4-1 0,-6 4-3 16,0-2-3-16,-1 1-10 0,-4-5-10 0,3 1-13 15,1-13-22-15,-1-7-22 0,2-2-20 16,2-5-28-16,-1-11-30 0,1-8-389 0,0 0-217 15,0 0 60-15,26-62 4 0,-1 11-649 16,0-15-1190-16</inkml:trace>
  <inkml:trace contextRef="#ctx0" brushRef="#br0" timeOffset="-197010.55">18817 16500 4711 0,'31'19'163'0,"-3"-1"93"15,11 17 97-15,-6 7 14 0,-6 15 16 0,3 2 21 16,-13 18 4-16,-4 8-33 0,-13 12-168 15,-9 20-91-15,-14-3-8 0,-12 4-11 0,-18 0-12 16,-18-3-17-16,-35 20-20 0,-13-4-30 16,-16-11-48-16,-16-6-68 0,-8-24-91 15,-13 11-95-15,-8-5-503 0,-5-6 48 0,-20-5-945 16,-9-18-1643-16</inkml:trace>
  <inkml:trace contextRef="#ctx0" brushRef="#br0" timeOffset="-152846.49">22096 5944 3389 0,'3'-26'-111'15,"-9"9"36"-15,0 2 19 0,-3 2 17 16,-2 3-4-16,3-1 14 0,-3 4 4 0,4-5 3 15,-3 8 1-15,10 4 5 0,-16-5 0 16,16 5 1-16,0 0-1 0,-20 9-4 16,15 3 8-16,1 6-20 0,3 6 2 15,2 10-21-15,8 11-25 0,3 0 4 16,6 17-29-16,3 2-31 0,6 0-7 0,-1 3-21 16,4 0-82-16,-1-1-161 0,1 2-91 15,3-1 238-15,-4-1 31 0</inkml:trace>
  <inkml:trace contextRef="#ctx0" brushRef="#br0" timeOffset="-152653.45">22684 7235 962 0,'24'-18'71'0,"-16"3"-23"0,-1-2 11 0,2-11-16 16,-3-6-8-16,4-9 7 16,-8-9-7-16,-4-10-1 0,-3-19-14 15,-2-11 15-15,-8-22-21 0,4-8-4 0,-8 0-10 16,2-4 0-16,1-1-17 0,-5-4-5 15,-4-5 5-15,-5-4-10 0,4 3-12 0,0-2-19 16,-4-1-100-16,0 1-97 0,-1-1-230 16,-4 10 372-16,3 1 39 0</inkml:trace>
  <inkml:trace contextRef="#ctx0" brushRef="#br0" timeOffset="-149946.79">22416 2981 373 0,'-12'-32'28'0,"8"1"-5"0,-1 2 21 16,-1 7-3-16,-1-8-3 0,3 0 13 16,1-2 0-16,0 6-9 0,-1-5-1 0,3 0-12 15,-5 3 18-15,4 0-22 0,1 2 23 16,-3 3-22-16,4-2 4 0,-4 1-14 15,2 2 2-15,1 1 0 0,-1 4 2 0,-3-2 4 16,3 4 17-16,1-2-7 16,-1 7-13-16,2 10-18 0,-4-18 30 0,4 18-13 15,-2-14-13-15,2 14 6 0,0-13 4 16,0 13-10-16,0 0-11 0,0-14 17 0,0 14-2 16,0 0-9-16,2-13 2 0,-2 13 10 15,0 0-11-15,0 0 2 0,9-9-5 16,-9 9 0-16,0 0 3 0,0 0-5 0,25 1 7 15,-25-1-11-15,24 8 18 0,-9-2 0 16,2 1-15-16,2-1 3 0,-2 2-1 16,4-3 2-16,-7-1 4 0,2 5 6 0,-2-5-13 15,-2 1 11-15,-3 3-1 16,-9-8-9-16,17 7 5 0,-11-1-2 0,-6-6 7 16,0 0-12-16,7 11-8 0,-7-11 13 15,0 0-4-15,0 0 7 0,0 0-1 16,-5 13-10-16,5-13 14 0,0 0-3 0,0 0-16 15,0 0 9-15,-18 10 5 0,18-10-4 16,-12 1 10-16,12-1-4 0,-18 3-2 0,18-3-6 16,-20 5-2-16,7-3-17 0,-2 4 1 15,0-1 12-15,4-1-4 0,-3 1 0 16,0 1 8-16,0-2-4 0,14-4-5 0,-18 6 2 16,9 1 2-16,9-7-3 15,-16 8 2-15,16-8 8 0,-11 7-5 0,8-1 0 16,3-6 2-16,-12 15-1 0,6-8-3 15,1 4 13-15,3 1-4 0,0 5 5 16,0-1-10-16,1 4 0 0,2-2 23 0,1 5-14 16,0 3 9-16,5 3-13 0,4 3-4 15,3 6 16-15,0-2-3 0,7 5-8 16,2 4 0-16,5 4 0 0,2-4 7 0,2 4 0 16,2-4-3-16,3 1 2 0,2-1-18 15,1 2 18-15,-2-2 2 0,4 0 0 0,-3 2 4 16,3-9-9-16,-1 3-2 0,2 0 4 15,-3-3 10-15,-1 4-8 0,0-6-10 16,1 2 12-16,-2 3-2 0,-3 0-7 0,-1-4-15 16,-2 7 20-16,3-5-10 15,-3-1 2-15,-2 1 9 0,0 2-3 0,-7-11-10 16,5 12 14-16,-2-12 6 0,-1 2-13 16,2-2 1-16,-2-1 5 0,7 7-9 15,1 0 12-15,-5-8 7 0,8 4-6 0,-8-8-5 16,0 4 1-16,1 1-6 0,2-5 8 15,-1 1-5-15,-1-1-6 0,2 2 11 16,-2-2-13-16,3 1-3 0,-2-3 14 0,0-3-9 16,1 6 0-16,-1-3 5 15,4-2-4-15,-4 7 1 0,4-9-7 0,-2 5 13 16,1 2-1-16,-1-7 1 0,12 8-2 16,-1-3-12-16,0-1 10 0,0 5 15 15,2-5-16-15,0 1 7 0,0 3 4 0,0-3-15 16,2 1-3-16,-4 2 7 0,0 2 8 15,1-2 3-15,-5 2-11 0,-9-5 3 0,3 1 1 16,-4-1 6-16,-1 3-16 0,0-3 9 16,0 3 1-16,0-3-4 0,-4 1 6 15,3-2-9-15,1 1 3 0,-4-1 13 0,3 4-9 16,-1-3 2-16,6-1 2 0,0 1-2 16,0 3-20-16,5 1 24 0,-2 2-9 15,4 1 4-15,-1 0 6 0,-5-7-8 16,2 9 7-16,-3-10-8 0,3 8-5 15,-5-3 6-15,6 8 6 0,-4-11-1 0,-4 3-5 16,4-1 6-16,-2 1-10 0,5 8 10 16,-1-5 8-16,1 5-2 0,2-1-3 15,-2 0 4-15,-6-6-10 0,2-4-3 0,5 7 2 16,-6-3 4-16,0-2 2 0,-2 0-8 16,0-2 15-16,0 3-4 0,0-3 26 0,-4 1 3 15,5-3-2-15,-5 2 2 0,3-1-9 16,-1 3 11-16,-4-5-10 0,0 1-1 15,3 5-15-15,0-5-1 0,-4 2-5 0,2 1 8 16,2 3-5-16,-1-4-3 16,0 1 6-16,2 1-4 0,1 4 3 0,-3 2-2 15,10 5-3-15,0-1 3 0,-1 0-11 16,3 1 12-16,-3-2-12 0,-3 5 4 16,7-4 3-16,-7-1-4 0,0 3 1 0,2-3 8 15,-7-5-5-15,2 4 2 0,-3-6-11 16,1 4-3-16,7 8 5 0,-6-12 6 0,0 2-4 15,3-1-4-15,-4 2 8 0,0-1-9 16,3-1 5-16,5 5-5 0,-4-3 2 16,-5-2-4-16,6 0 5 0,-2 0-3 15,1 1-1-15,-3-2 7 0,4 1 13 16,-3 0-11-16,5 6 0 0,-4-8 9 0,1 1-1 16,1 1 5-16,0-1-8 0,-2-4 5 15,0 2-2-15,-2-1-5 0,1 2-5 0,-1-7 9 16,1 1-6-16,-9-3-7 0,-3-1 2 15,2-4 5-15,-4 1-5 0,0 2 6 16,0-4-12-16,-1 1 9 0,-2 1-2 0,2 0-1 16,-1-1-4-16,-2 0 3 0,5 2-6 15,-7-4 2-15,4 6-1 0,-4-6 4 0,3 1 1 16,1 3-6-16,-3-2 5 0,3-4-3 16,-3 3 0-16,-1-3 3 0,0 0-4 15,2-3 3-15,-9-6-5 0,10 13 5 16,-6-5 1-16,-4-8 0 0,7 7 2 15,-7-7 0-15,0 0 2 0,9 7-3 0,-9-7-8 16,0 0 8-16,0 0-2 0,0 0 2 16,0 0 2-16,0 0-11 0,0 0 4 0,-29-22 2 15,16 9-5-15,-6 0-1 0,0-5 0 16,-5 0-5-16,-4-1 11 0,-2-3-4 16,-2-3-5-16,0 3 7 0,-5-6-4 0,-3 0 0 15,1-3 8-15,-3 1-10 0,2-2-2 16,-3 3 6-16,-3-5 4 0,5-2-9 0,-4 1 6 15,-2-6 5-15,4-4-8 0,-5 1 1 16,-11-14 5-16,14 9-2 0,-5 3-7 16,-8-16 4-16,-2 3 5 0,-2 0-11 15,-6 1 5-15,-2 3-7 0,-1-1 7 16,-3 2 4-16,-2-1 0 0,2 1-6 0,1 1-7 16,-1-1 9-16,3 1 1 0,-1-1 4 15,3-2 1-15,7-3-6 0,2 4-4 0,0-4 8 16,0-3-5-16,5-1 1 0,-4-5 0 15,1-1-1-15,4 1 3 0,-3-1 2 16,3 2-8-16,4-3 2 0,-1-1 1 0,2-1-1 16,8 14 1-16,1-1-4 0,-7-11 0 15,8 10 8-15,0 2-2 0,-5 0-1 16,1 1-8-16,1 1 0 0,-17-6 5 16,12 10 3-16,-3 5 0 0,-8-9-5 15,9 9-7-15,1 2 1 0,-7-4-4 0,2 6-6 16,0-2 7-16,-8-9-6 0,11 6 2 15,-1 2-2-15,-8-12 3 0,9 9 4 0,7 0 0 16,-4 3 3-16,2-3-2 0,4 4-9 16,-1-3 2-16,5 3 3 0,-4 4 3 0,5-2 0 15,1 4 7-15,1 0-13 0,1-2 5 16,0 3-4-16,4 2-6 0,-2-1 7 16,5 3 1-16,-4-4-2 0,0-1-7 0,0 2-7 15,4-4 9-15,-6 3-6 0,2 0-5 16,0-3-4-16,0-1 12 0,0 5-9 15,7 4 7-15,-9-5 23 0,8 6-7 16,-8-1-14-16,3 7 7 0,4-3 4 16,1 5 13-16,4 3-17 0,-1 6 15 0,7-3 4 15,-5 2 1-15,4 1-4 0,3 4-5 16,0 0-8-16,-1-6-9 0,-1 6-11 0,3-2 11 16,-2 0-11-16,-2-2 6 0,2 2-27 15,0-3-4-15,2 3-11 0,-1 4 22 16,5-2-2-16,-2 2 11 0,0-1-2 0,2 2 4 15,2 3 4-15,5 5 4 16,-8-17-2-16,8 17 2 0,-3-13 7 0,3 13-3 16,-7-17 3-16,4 9 5 0,3 8 7 15,-15-16 9-15,8 8-3 0,2-3-3 0,-4 1 5 16,2-1-10-16,-4 0 13 0,3-3 0 16,-7 4 2-16,5-4 1 0,-4 0 7 15,1-2 0-15,1 1 13 0,0 1-13 0,-4 4-2 16,0-9-1-16,0 3-12 0,-2-4 18 15,3 4-8-15,-2-3 5 0,0 2-13 16,1-4 3-16,-7 1 2 0,2 3 9 0,4-2 4 16,4 3-5-16,-4-1 3 0,7 5 9 15,-1 1-24-15,6 2 7 0,1 1 5 16,4 8 10-16,-3-13-20 0,3 13 15 16,0 0-12-16,0 0-3 0,0 0 7 0,39 8 11 15,-11 6 2-15,13 13 11 0,8 1-21 16,6 10 16-16,21 7-1 0,5 17-5 15,7-3-8-15,13 13 6 0,8 3 3 0,30 15-7 16,4 9 33-16,11 6-14 0,-5 4 3 16,11 3-2-16,-1 2-2 0,4 1-9 15,0 1 5-15,-1 2 1 0,-1 1-3 0,-4 1-8 16,-7-2 7-16,-1-1 7 0,-6 4-13 16,-4-1 8-16,-8 0 3 0,-10-4-16 15,-26-24 5-15,-5 1-8 0,0 5-12 16,-5-3 12-16,-3-1-17 0,-3 0 13 15,-8-2-15-15,-2-6 15 0,-7 4-9 0,-2-5 8 16,-4-1 5-16,4 2-12 0,-5-9 5 16,1 6 2-16,1-5 7 0,-4-4 1 0,0 3 1 15,4-6-8-15,-5-4 5 0,-11-11 6 16,2-2-13-16,-3-1 7 0,1-2-12 16,-4 0 10-16,1-2-3 0,0-1-7 0,-3-5 5 15,-1 2-17-15,2-4-8 0,-5 2-14 16,1-1-30-16,-2-1-95 0,-5-9-212 15,-2-4 230-15,-5 5 49 0</inkml:trace>
  <inkml:trace contextRef="#ctx0" brushRef="#br0" timeOffset="-143814.58">23467 11509 3332 0,'-24'-2'-125'0,"1"2"35"15,1 0 26-15,0 0 7 0,1 0 20 16,-6-2 5-16,4-2 6 0,-4 4 4 0,1-5-1 16,1 5 4-16,1-3 2 0,-2-2-3 15,-2-2 4-15,2-1-24 0,-6-5-26 16,0-2-34-16,-3-2-36 0,-6-11-58 0,2-7-112 15,-5-5-204-15,0-5 123 0,1-11 371 16</inkml:trace>
  <inkml:trace contextRef="#ctx0" brushRef="#br0" timeOffset="-143614.34">22183 9980 1268 0,'-15'-42'-36'0,"0"4"9"15,-2 0 14-15,4-1 6 0,-2 2 7 16,0 1 14-16,4 0-1 0,-4 2 12 15,3 6 1-15,3 4-9 0,0 2 1 0,-1-1 4 16,1 6-7-16,0 0-1 0,1 3 3 16,-1 0-5-16,-2 3-2 0,1 1-1 0,1 3 8 15,0 0-14-15,-7-5-29 0,5 5-17 16,0-6-22-16,0 1-102 0,-2-2-224 16,1-3-255-16,3 2 618 0,2-1 10 15</inkml:trace>
  <inkml:trace contextRef="#ctx0" brushRef="#br0" timeOffset="-143347.9">21532 8816 327 0,'-12'-7'51'0,"8"-1"-20"0,4 8 0 15,-14-1 2-15,14 1 3 0,0 0-13 0,-2 24-5 16,10-10 25-16,0 15 11 0,7 12-3 15,9 10-12-15,6 5 10 0,4 4-8 16,10 17 8-16,7 0 3 0,-2 0-12 16,0-3-2-16,2-4-2 0,-9-13-11 15,0-2 2-15,3-2-5 0,0 1 10 0,0-5-23 16,-4-2-18-16,3-2-43 0,-4-6-60 16,1-11-203-16,-4-7-331 0,-4-2 635 0,5-2 6 15</inkml:trace>
  <inkml:trace contextRef="#ctx0" brushRef="#br0" timeOffset="-142762.83">22821 9442 273 0,'-8'-50'46'0,"-4"1"-2"0,3-14 2 0,-3-3-5 15,-4-6-5-15,5-4 33 0,-6-4-36 16,4 0 5-16,0-2-12 0,0-3 14 0,-3 3-16 16,0-4 10-16,3 2 2 0,0-3 7 15,-2 3-12-15,1-1 8 0,-2 5-22 16,2-1 13-16,0 1-5 0,0 4-16 0,0 1 0 16,2 0 2-16,-5 5 4 15,-2 4 3-15,5-2-2 0,-9 6-4 0,4 0-8 16,-5 0 5-16,3 4-4 0,-7 0 10 0,4 4-8 15,-8 1-11-15,-4 3-6 16,-5-5 11-16,-2 5 8 0,-4-1-7 0,2-1-4 16,-12-5 1-16,4 12 2 0,2-5-6 15,-9-3 5-15,7 10 9 0,-18-8-4 0,5-3-6 16,1 5-3-16,-1-3-1 0,1 5 15 16,10 2-19-16,1 6 4 0,-1-5 3 15,3 3 8-15,0-5 3 0,2 6-13 0,4-9-1 16,0 6 1-16,6-2 9 0,-1 2 3 15,5-4-12-15,3 4 8 0,4-2-8 0,5-2-1 16,6 10-10-16,2-5 12 16,6-1-1-16,3 4 2 0,3-1 6 0,8 3-2 15,-2-1-4-15,5-3 4 0,1 0-4 16,1 0-40-16,0 3 15 0,3 3 6 16,1 1-1-16,-4 6 2 0,3 3 1 0,-7 1-8 15,4 2-6-15,-1 3 6 0,2 0 4 16,-5 2-6-16,1-2 0 0,1 3 11 0,-4 2-5 15,2-1-4-15,-1 2 9 0,-1-4-11 16,-1 0 6-16,2 4-8 0,-4-5 16 16,2 1-6-16,-2-2 1 0,0 2-3 0,0-6-8 15,-2 1-18-15,2 3 8 0,2-7 3 16,-2 0 0-16</inkml:trace>
  <inkml:trace contextRef="#ctx0" brushRef="#br0" timeOffset="-142732.02">20976 4715 255 0</inkml:trace>
  <inkml:trace contextRef="#ctx0" brushRef="#br0" timeOffset="-142702.95">20979 4637 207 0,'4'-26'-46'15,"-4"-2"12"-15,0 7-9 0,2 2 12 16</inkml:trace>
  <inkml:trace contextRef="#ctx0" brushRef="#br0" timeOffset="-141664.89">22492 5745 117 0</inkml:trace>
  <inkml:trace contextRef="#ctx0" brushRef="#br0" timeOffset="-141514.09">22389 5580 133 0,'-21'-39'-3'0,"1"1"11"16,-6-7 7-16,0-5 3 0,-3-1-5 16,-2-3 5-16,2-4-6 0,-4 0-1 0,-1-4 1 15,2-3-17-15,-1 0 18 0,-6-15 15 16,4 12-7-16,-1 2-29 0,5 0 16 15,1 3-13-15,-2-2 12 0,3 0-7 16,5 3 5-16,0 4-7 0,3 0 10 16,2 6-11-16,5-6 8 0,1 18 3 0,1-1 10 15,-1 3-26-15,5 3-2 0,1 5 12 16,-2 0-37-16</inkml:trace>
  <inkml:trace contextRef="#ctx0" brushRef="#br0" timeOffset="-141484.6">21647 3939 232 0,'-7'-24'-30'0,"-3"3"7"0,2 3-39 0</inkml:trace>
  <inkml:trace contextRef="#ctx0" brushRef="#br0" timeOffset="-141454.27">21601 3810 133 0,'-3'-13'-18'0,"-1"3"-8"0,-1 1-5 0,5 9 11 0</inkml:trace>
  <inkml:trace contextRef="#ctx0" brushRef="#br0" timeOffset="-141426.14">21559 3739 71 0</inkml:trace>
  <inkml:trace contextRef="#ctx0" brushRef="#br0" timeOffset="-141399.97">21551 3737 43 0,'-19'-4'-10'0,"19"4"-11"0,0 0 16 0,-22 6 0 15</inkml:trace>
  <inkml:trace contextRef="#ctx0" brushRef="#br0" timeOffset="-141363.36">21360 3880 12 0,'-11'24'-7'0,"1"-3"4"15</inkml:trace>
  <inkml:trace contextRef="#ctx0" brushRef="#br0" timeOffset="-141263.79">21200 4543 53 0,'5'30'16'0,"0"0"-9"0,3-4-4 15,1 2-16-15</inkml:trace>
  <inkml:trace contextRef="#ctx0" brushRef="#br0" timeOffset="-141234.27">21334 4822 74 0,'28'25'5'16,"6"-5"-33"-16,9 5 10 0,9-6 5 15</inkml:trace>
  <inkml:trace contextRef="#ctx0" brushRef="#br0" timeOffset="-140914.49">23012 4472 15 0,'10'-40'64'0,"-7"5"0"0,-1 3 0 0,0-1 10 16,-4-2-38-16,0-2 0 0,1-1 5 15,-8-4 5-15,2-2-21 0,-2 3 19 16,-7-2-19-16,6 6-2 0,-10 1-10 0,2 0 25 16,-1 4-20-16,-4 1-2 0,0 0-9 15,-2 4 15-15,1-2-10 0,-5 1-13 16,-2 2-3-16,2 7 24 0,-4-5-13 0,-1 3-5 16,0 6-4-16,1 0-2 0,-7 0 13 15,2 2-7-15,1 4-13 0,-6-1-10 16,1 5 3-16,0 1-5 0,-4 2-15 0,0 4-1 15,-11 3-4-15,-3 3-8 0,6 7-13 16,-3 2-21-16,-6 5-45 0,5 1 63 16,0 1 24-16</inkml:trace>
  <inkml:trace contextRef="#ctx0" brushRef="#br0" timeOffset="-139897.7">21523 4352 307 0,'-19'-82'15'0,"1"20"0"0,1 3 3 15,-1 0-13-15,-2 1 5 0,-1 1 6 0,1-1-6 16,1 0 3-16,-2 3 10 0,5 1 2 16,-1-2-12-16,-1 1 26 15,-2 14-14-15,3 0-15 0,4-1-10 0,-6 1 13 16,1 4-8-16,3 1 1 0,-4 1 1 15,2-1-7-15,1 4 8 0,-2 1 0 0,1-4 2 16,1 5-5-16,-2 1-10 0,0 0 25 16,-4 1-4-16,-1-2 9 0,-4-3-18 15,-6 1 7-15,-3-2 8 0,-5-2-15 0,-2 3-12 16,-4-5 30-16,-2 2-30 0,5-1 19 16,-4-3-5-16,4 3 4 0,-4-4-10 15,7 3 8-15,-10 1-6 0,3 1 3 0,-3 1-5 16,5 3 85-16,2 0-5 15,12 7-14-15,4 1 8 0,2 3-5 0,6 6-11 16,4 2-13-16,4 0 1 0,-4 0 20 16,9 7-27-16,-2-5 13 0,0 5-12 15,-1-1-3-15,10 7-2 0,-13-10-7 0,13 10-2 16,0 0 11-16,-9-5-29 0,9 5 12 16,0 0-8-16,0 0 7 0,0 0-2 15,-16 26 3-15,11-11-6 0,1 1-9 0,1 4 1 16,-6 2-3-16,6 1-1 0,-1 11-2 15,-1-6 3-15,-1 2 3 0,4-2 0 0,1 6-2 16,-4 2 2-16,1-5-1 0,3 3-2 16,-3-3-3-16,2 0 5 0,0 0-2 15,4-3-10-15,0 3 7 0,-2-3-3 0,4-6 0 16,4 11 9-16,3-4-6 16,-2-4 6-16,10 7-9 0,4-6-3 0,0 2 3 15,9 8 1-15,6-5 7 0,1 0-1 16,1-2-11-16,3 0 6 0,2-1-2 15,-1-1 8-15,6-2 7 0,4 2-17 0,4-7 9 16,2 1-8-16,-4-1 5 0,7-5-10 16,-8-1 5-16,0-5 2 0,-11-1 1 15,0-3-5-15,-1-9 6 0,-5 0-3 0,1-7-4 16,0 4 0-16,-3-8 12 0,-3-6-11 16,-1 0 6-16,8-11-5 0,-4-1 5 15,-4-3-6-15,-2-2 5 0,1-4 2 16,-2-2-2-16,-9-5 3 0,4-5-7 15,-3 0-1-15,-2-3 10 0,-6-6-5 0,0-1-4 16,-5-6-2-16,-3 3 3 0,1 7-11 16,-10 0 0-16,-3-5 3 0,-7 1-4 0,-6 0 2 15,-2 4 10-15,-8 4 4 0,-4 7-17 16,-8 2 12-16,-3 10-2 0,-4 1 1 16,-1 14 1-16,-3-1 2 0,2 10 2 0,-2 5-7 15,4 8 8-15,-2 2-5 0,-6 10 4 16,2 2-2-16,0-2 5 0,2 10-1 15,5 1-11-15,5 3-24 0,0 2-37 0,6 8-35 16,5 3-33-16,-2-3-160 16,10-4-248-16,1 1-152 0,-2 14 670 0,1-5 8 15</inkml:trace>
  <inkml:trace contextRef="#ctx0" brushRef="#br0" timeOffset="-139097.46">21493 4360 281 0,'0'0'31'0,"11"-18"12"0,-11 18 1 16,-2-18 2-16,2 18 0 0,-5-23-5 15,-1 10 12-15,1-5 6 0,-3 4-20 16,-1-4 3-16,-4 2-8 0,-4-2-12 0,6 3-4 16,-8 6 0-16,-2-3-11 0,-1 4 4 15,-3 1 5-15,4 7 5 0,-2 0 1 16,-7 6-6-16,-3 1-7 0,-1 7 15 0,2 0-23 16,-1 1 8-16,3 6 11 15,-2 2-16-15,4 4 8 0,1 2-1 0,-2 12-9 16,5-9 0-16,-3 14 9 0,6-10-17 15,3 8 13-15,1 8 1 0,1-7 17 0,5 2-20 16,2 3-7-16,6-1 6 0,3 2-2 16,2 5-4-16,8 6 16 0,1 0-23 15,7-4 13-15,3 2 9 0,0-4-8 0,6-1 6 16,3-5-6-16,0-3-5 0,0 2-2 16,5-6 10-16,5-4 1 0,0 1-1 15,0-8-8-15,4 2 3 0,1-6-6 0,4 0 13 16,1-6-8-16,4-5-4 15,5 2 13-15,1-5-9 0,-2-2-1 0,6-4 10 0,-4-1-9 16,-8-7 4-16,0 0-2 16,-3 0-4-16,12-7 13 0,-7-1 11 0,-4-4-1 15,1-1-17-15,-3-7 5 0,-6 1 5 16,3-5-16-16,-5-6 9 0,-5 0-5 16,-1-4 15-16,-2-5-10 0,-6-3-4 0,1 0 7 15,-7-7-14-15,2-2 12 0,-7-5 0 16,0-2-14-16,-4-4 18 0,-1-2-21 15,-6-7 6-15,-2-2-2 0,-2 9 6 0,-4-9-3 16,-1 0-5-16,-5 7 2 0,0-3 6 16,0 7 8-16,0 9-9 0,0 7-2 15,0 0 6-15,-2-1 24 0,1 8 10 16,-1-2-6-16,-3 0-14 0,-2 1 5 0,4 1 4 16,-1 3-18-16,-3 0 4 0,-1 5 7 15,0-3-2-15,-1 0 4 0,1 4-11 16,-1 0 7-16,-4 2-8 0,3-2-1 0,-5 2-19 15,3 2 8-15,-1 1 8 0,-1 3 2 16,-2 1-11-16,7 2 12 0,-2 5-24 16,3 0 6-16,0 1 5 0,4 8 11 0,2-5-6 15,-3 7-3-15,6-3-9 0,-4 0-12 16,13 6-38-16,-19-2-24 0,19 2-52 0,-19-1-187 16,19 1-266-16,-15-6 427 15,15 6 53-15</inkml:trace>
  <inkml:trace contextRef="#ctx0" brushRef="#br0" timeOffset="-138480.54">22669 4097 588 0,'-21'-28'28'0,"-5"3"0"15,-4 1-3-15,-6-8-5 0,-7-3-6 16,0-1 11-16,-6 4-7 0,-2-2 4 15,-2 5-4-15,-4 0-16 0,-3 2 5 0,-2 11 9 16,0-2-7-16,-3 8-5 16,-1 3 3-16,-2 7 4 0,3 5 1 0,-4 4-13 15,5 6 11-15,-2 7-2 0,8 9 2 16,3 3 1-16,6 1 0 0,-1 7 3 16,9 3-3-16,5 3-5 0,4 3-12 0,9 5 19 15,3 4-10-15,8 2 6 0,9 0 6 16,8 7 8-16,5 1-21 0,8 1-2 0,12 0 4 15,2 0 3-15,9 7-7 0,7-6 11 16,4-3-11-16,5-4-4 0,5-6 15 16,7-6 1-16,5-4-1 0,0-6-18 0,5-8 12 15,-8-10-8-15,-3-12 6 0,3 2-8 16,4-11 10-16,-6-4 1 0,0-8 10 16,1-5-7-16,-2-10 14 0,-6-4-15 15,-2-11-8-15,5-11 18 0,-1-9-4 16,-9-5 8-16,-16-2 11 0,-8 0 23 0,-2-1-16 0,-7-9 0 15,-9 2 1-15,-7 0-2 16,-6-2-21-16,-6 2 10 0,-5 2-13 16,-8 1 2-16,-2 7 1 0,-2 2-15 0,-6 11 14 15,-2 1-6-15,-3 12 0 0,2 1-11 16,6 14-8-16,-3 3-29 0,8 10-15 0,-1 3-37 16,5-1-106-16,2 7-344 0,15 0 324 15,-20 7 75-15</inkml:trace>
  <inkml:trace contextRef="#ctx0" brushRef="#br0" timeOffset="-137831.64">23367 5404 557 0,'0'0'121'0,"-42"-32"-44"0,25 19-5 0,-4-2 11 16,-5-4-23-16,0 2-15 15,-4-4 0-15,2 3-4 0,-2 1 9 0,-2 2-19 0,1-1 1 16,2 6-9-16,1 0-3 16,2 3 3-16,-1 1 6 0,-1 5-7 0,2 2-13 15,-4 7 17-15,0 1-14 0,-2 10 1 16,2 3 10-16,0 1-13 0,-6 12-6 15,3 7-1-15,-1 1-5 0,2 3 11 0,2-1-1 16,0 7 7-16,6-2-10 0,1 0 20 16,5 5 5-16,0 1-17 0,13-5 25 15,3-4-6-15,4 3 2 0,3-3-3 0,11 0-3 16,7 7 2-16,0-5 4 0,5 0-3 16,8-9-16-16,2 4 5 0,1-6 6 15,9-3 0-15,0-4-4 0,5 2-6 16,0-8-3-16,4 1 9 0,4-3 0 0,0-5 3 15,2-3 3-15,-5-4 7 0,8-5-6 16,-4-1 5-16,0-5-9 0,0-1 1 16,-6-9 7-16,-1 1 6 0,-1-6 2 0,0 0 11 15,-3-8 11-15,-4 1 1 0,-4-10-5 16,-2 4 7-16,-8-2 6 0,2-6-4 16,-5-2-9-16,-8 3-4 0,-1-6-6 0,-8-2 3 15,2-2-9-15,-6-8-2 0,-5 1-5 16,-2-4-4-16,-6-2-5 0,-5-17 5 0,-7 1-7 15,-2-1 6-15,-3-1-6 0,-5 4-10 16,-4 1 0-16,-9-10-1 0,5 17 2 16,0 1-4-16,-1 3-2 0,1 11-3 15,2 0-1-15,1 4 2 0,1 4-5 16,9 13 1-16,0 0-8 0,6 7-1 0,0 1-22 16,0 5-33-16,8-1-60 0,-3 5-58 15,1 2-56-15,1 1-160 0,-2 3-122 16,10 5-19-16,-10-13 184 0,10 13 101 0</inkml:trace>
  <inkml:trace contextRef="#ctx0" brushRef="#br0" timeOffset="-137264.02">23897 5259 1192 0,'-16'-26'-20'0,"4"4"33"15,-7-2 4-15,-3-3-10 0,-5-1-2 0,-3 0 6 16,0 5-8-16,-9 1 7 0,-4-1-8 16,3 8 6-16,-5 4-5 0,-1 5 8 0,-16 12-8 15,0 5-10-15,-7 8 7 0,-10 17 5 16,-3 10-3-16,4 11-1 0,-1 5-7 16,8 11 8-16,7 0 5 0,4 6 16 0,11 0 0 15,17-10-3-15,11 2 20 0,9 0 19 16,8 1 4-16,16-7-2 0,13 6-9 0,19 3 7 15,16-3-5-15,18-11-7 16,11-6-1-16,10-9-6 0,12-9 12 16,2-8 11-16,-1-8-6 0,-1-12-5 0,1-8 3 15,-3-4-5-15,-7-13-7 0,-3-1 3 16,-16-16-7-16,-3-8-7 0,-13-2-1 0,-18-1-7 16,-12-10-1-16,-1-7 2 0,-19 3-5 15,-4-7-8-15,-13 8-3 0,-7-15 3 16,-13 5-15-16,-2-1 6 0,-4 5 4 0,-7 10-11 15,-4 1 6-15,2 10-5 0,-3 5-9 16,5 16-30-16,-1 3-18 0,0 10-21 0,6 14-27 16,2 3-49-16,3 3-180 0,3 8-187 15,5 3-29-15,4 14 338 16,7-1 72-16</inkml:trace>
  <inkml:trace contextRef="#ctx0" brushRef="#br0" timeOffset="-136747.77">25249 6964 894 0,'-2'-17'76'16,"-5"2"-13"-16,-5 0 5 0,3 0-3 15,-12 0-25-15,-2-6 2 0,-10 0-2 0,-8 3-5 16,-9-5-6-16,-1 6 0 15,-8 3-12-15,-1 8 9 0,-2 2 1 0,-1 4-12 16,-6 7 10-16,-3 3 1 0,-1 9-16 16,-12 9 23-16,3 4-3 0,5 7 4 0,6 1-12 15,3 10 4-15,14-9-11 0,9 12 18 16,2-4 8-16,9 5 5 0,10 0-1 16,6 3 9-16,15-8-4 0,5 1-7 0,6-5 4 15,14 15-6-15,8-4-2 0,12-1-3 16,6-3 2-16,15 3-10 0,5-3 8 0,7-5-15 15,2-6 11-15,6-5-3 16,-2-6-4-16,-12-8-8 0,5-3 3 0,2-8-5 16,-2 0 2-16,0-4 0 0,1-7 0 15,-4-7 8-15,1-4 14 0,-9-2 19 16,-3-8-2-16,-8-7 23 0,-5-3-1 0,-7-9-10 16,-9-3 2-16,-4-8-1 0,-14-4-5 15,-7-2-4-15,-6-5-3 0,-14-11-8 0,2-2-15 16,-17-2-4-16,-10-17-3 0,-5 2-6 15,-4 1-5-15,-3 1-4 0,-7 7 4 16,-4 6-8-16,0 4 0 0,-1 3-15 0,-1 11-21 16,0 4-26-16,12 16-28 15,0 3-64-15,4 8-45 0,4-3-114 0,4 4-201 16,10 14-16-16,5 0 96 0,9 0 304 16</inkml:trace>
  <inkml:trace contextRef="#ctx0" brushRef="#br0" timeOffset="-135897.39">26608 9754 1311 0,'21'41'-51'0,"-3"0"5"0,0 2 7 16,4 6 10-16,-2 2-7 0,1 5 5 15,4-5 3-15,-7 4 13 0,5 4-10 16,0-1-2-16,-2 0 7 0,0 4 8 16,6 1 6-16,-5-2 1 0,5 1-8 0,-4 2 10 15,4-5-6-15,-1 3-4 0,2-1 2 16,-1 0-5-16,-1-3 11 0,2 0 1 0,2 0 18 15,0-1-15-15,-2 1 10 0,-2-2-4 16,4 0 4-16,-2-3 0 0,-1 1 7 16,-1 1 67-16,0-5-4 0,3 1-24 0,-3-2-1 15,-2-2-16-15,2-4-4 0,-3-4 9 16,3 4-9-16,-1-3-13 0,-2-5 2 0,6 6 14 16,-7-5 14-16,5 8-16 0,-4-9-3 15,-3-1 18-15,2 1-12 0,-1-3-12 16,-1 0 3-16,-1-2-6 0,2 0-9 15,-3 2 15-15,3-6-5 0,0 6-11 16,1-8 4-16,1 5 6 0,0-4-3 0,-3 0 3 16,6 2-9-16,-1-7-21 0,-3 2 3 15,-3-5 23-15,1 2-31 0,0-4 5 0,1 0-8 16,2 8-3-16,-2-6 5 0,-3 0-11 16,3-3-13-16,0 1-8 0,-3 4 13 15,0-4-13-15,1 0 7 0,-8-6-10 0,3 4 11 16,-4-1-10-16,1-5 15 15,0 1-16-15,1 0 2 0,-5-3-10 0,-7-5-7 16,15 8-9-16,-15-8-12 0,0 0-11 16,13 1 1-16,-13-1 13 0,0 0-153 15</inkml:trace>
  <inkml:trace contextRef="#ctx0" brushRef="#br0" timeOffset="-134915.14">28370 12696 818 0,'0'0'45'0,"0"0"24"0,-5-19 3 16,5 19 21-16,-7-21-19 0,-1 6 6 0,-2-3 20 15,0-5-8-15,-10-5-8 0,2-6-1 16,-6-9-4-16,1-10-22 0,-5-3 0 15,-4-7-8-15,0-2-8 0,-5-17-4 0,-6-2-6 16,-1-2-4-16,2-3-14 0,-2-1 17 16,-1 1-12-16,-2-1-4 0,-5-4-3 15,1 4 7-15,-3-4-1 0,2 0-8 16,-7-3 2-16,1-3-10 0,-2-1 4 0,-3-4 10 16,1-2-3-16,-6-1 6 0,4-5-1 15,-5-1-11-15,-1-1 10 0,-1-1-3 16,-8-2-7-16,-14-26 7 0,-1-1-11 0,15 31 3 15,-17-29 2-15,16 31-2 0,-22-27-2 16,22 25 2-16,-3 1-8 0,-14-22 1 0,16 28 2 16,3-2-5-16,-1 5 6 0,-8-3-5 15,2 0-1-15,-2 4-2 0,1-3 1 16,-4 0 0-16,2 5-8 0,-19-27 4 0,21 23 3 16,3 0 0-16,1-2 0 15,-1 2 1-15,2 0-5 0,1-2-5 0,-1 0 5 16,0 3-4-16,-2-3 4 0,-2 1 2 15,0-1-11-15,-1 0 3 0,-1 1 4 0,-21-22 4 16,20 25 5-16,1-1-2 0,-2 4-2 16,1-4-1-16,2 0-17 0,-17-31 14 15,18 24-17-15,4 0-15 0,3 4-17 0,-1 3 12 16,2-5 6-16,7 0 0 0,5 0 6 16,8 2 0-16,7 3 4 0,5 8 3 0,8 2 3 15,5 2 2-15,9 17 4 0,7 6-9 16,6-6 10-16,-1 9-1 15,3 1 1-15,3 11 0 0,3 1 12 0,-4-1 4 16,2 9-4-16,2 5-4 0,-1 2-8 0,-1 2 4 16,2 9 2-16,-1 4 11 0,-3 1 2 15,-4 1-13-15,3 6 2 0,-2 0 15 16,-3 2-3-16,-1 5 0 0,-2 1-14 16,0 3 9-16,-2 2 16 0,1 1-12 0,-4 4-13 15,4-3 17-15,-3 6-11 0,0-2-15 16,1-3 8-16,2 2-4 0,2 2 19 0,-6-3-20 15,4 0 13-15,2 3-7 0,2-5 14 16,1 6-3-16,11-6-11 0,-21 2 0 16,14 4 9-16,7-6 1 0,-10 9 8 15,10-9-11-15,0 13-4 0,8 2-2 16,1 4 24-16,14 5-1 0,2 9-7 0,10 3-6 16,6 6 13-16,0 1-8 0,4 2-4 15,0 9-1-15,13 10 2 0,4 0-8 0,3 3 19 16,13 10-14-16,0 2 1 0,8 9 0 15,2 4 0-15,6 7 3 0,23 25 10 16,-5 3-7-16,-1 7 8 0,-3-1-11 0,5 2 11 16,-4 4-11-16,1 5 12 0,3 0-1 15,-7 6-5-15,2 4 16 0,-4 2 5 16,5 3-1-16,-6 8 1 0,6 2-3 16,0 1 2-16,2 9 16 0,0 1-1 15,4 3-25-15,-4 1 19 0,1 0-21 0,-5-1 18 16,2-3-1-16,-6-1 3 0,0-7 6 15,-2-5-5-15,1-4-6 0,-6-3-6 0,-1-12 2 16,-3-2-16-16,-17-33 3 0,-3-3-1 16,-3-3 8-16,-4-2-4 0,-1-2 6 15,-4-5-16-15,-4-7 13 0,-1-5-5 0,-3-5-1 16,-7 2 3-16,2-6-16 0,-14-15 9 16,4 0-1-16,-5-10 4 0,-1 2-1 0,-1-1-8 15,0-3 2-15,0-3 7 0,-2-2-9 16,-4-1-14-16,-5-9-3 0,2-7-50 15,-4-8-78-15,-6-7-146 0,2-3-183 16,-4-4-69-16,-9-6 405 0,18-6 47 16</inkml:trace>
  <inkml:trace contextRef="#ctx0" brushRef="#br0" timeOffset="-119715.99">8074 304 3542 0,'0'0'-68'0,"0"0"-38"15,-2-17-65-15,2 17-3 16,0-19 11-16,2 6 29 0,-1-4 9 0,5-6 6 16,-2-3-5-16,6-2-16 0,-5-4-88 15,2 4-276-15,2-2 27 0,-6-2 198 16,-1 12 50-16</inkml:trace>
  <inkml:trace contextRef="#ctx0" brushRef="#br0" timeOffset="-119314.93">9097 1489 2651 0,'23'-13'17'16,"0"-4"0"-16,-2-6-4 0,-1 1 2 0,2-4-1 15,1-6-9-15,1 1 0 0,0 0-9 16,3-3-24-16,3-4 3 0,2-1-3 16,-1 2-8-16,5 1 7 0,-4 0 7 0,3 5-7 15,-5 3 11-15,7-4-3 0,-2 2-30 16,2-1-46-16,-8 3-94 0,1 2-211 0,-2 2-83 15,-2-2 135-15,12-8 102 0</inkml:trace>
  <inkml:trace contextRef="#ctx0" brushRef="#br0" timeOffset="-118914.97">10585 358 2665 0,'3'-19'299'0,"-3"5"7"15,0 14-35-15,-5-29-4 0,-3 16-5 16,-7-10 0-16,-6 3 2 0,1-2 0 0,-4-5-13 16,-3 3-19-16,1 0-14 0,-8-3-39 15,6 5-16-15,0 1-4 0,-2 2-9 16,2 4-4-16,-1 1-9 0,-1-2 11 0,7 8-11 16,-2 2 8-16,4-2 6 15,-2 4-8-15,3 0 0 0,20 4 4 0,-45 4-70 16,17 4-26-16,-1 2 2 0,-1 4 3 15,0 3 0-15,0 9-2 0,1 10-3 16,1 3-2-16,2 8 10 0,1 0-3 0,2 5-8 16,11 8 2-16,-2-1-28 0,9-9-22 15,-3 3 0-15,5-3 0 0,4 3 0 0,3-3 0 16,3 3 0-16,3-8 0 0,1 0 0 16,6-2 0-16,2-6 0 0,4-5 0 0,3-4 0 15,2-3 0-15,4-12 0 0,2-5 0 16,5-5 0-16,2-10 0 0,8-10-128 15,4 0-31-15,-2-6-19 0,6-5-26 0,-3-3-414 16,-3-1-13-16,-2-4 5 16,0-6-958-16,-1 5-1450 0</inkml:trace>
  <inkml:trace contextRef="#ctx0" brushRef="#br0" timeOffset="-118732.83">10738 495 4902 0,'20'-28'66'16,"0"4"68"-16,-6-1 57 0,-4 2 48 0,1 9 19 16,0 0 12-16,-5 5 12 0,3-4-6 15,-9 13-9-15,8-15-10 0,-8 15 14 16,0 0-90-16,0 0-91 0,0 0-3 0,28 45-10 15,-23-13-5-15,4 4-2 0,-6-1-9 16,-1 2-8-16,0 8-1 0,0-3-17 0,-2-1-35 16,0 6 0-16,0-8 0 15,0-3 0-15,0-10 0 0,1 1-3 0,-1-7-91 16,2-3-39-16,4-5-46 0,-4-11-48 16,-2-1-601-16,0 0 80 0,30-21-921 0,-2 1-1612 15</inkml:trace>
  <inkml:trace contextRef="#ctx0" brushRef="#br0" timeOffset="-118548.52">11596 546 5707 0,'16'9'84'0,"-3"-1"51"0,0 8 39 15,-4-6 20-15,-1 3 21 0,2 2 9 0,-1 5-11 16,-6 3-22-16,1 0-19 0,-2 2-16 16,-2 4-54-16,0-5-64 0,-2 4-11 15,0-7-17-15,2 1-14 0,-2-7-23 16,1 1-22-16,-1-7-179 0,2-9-158 0,0 0-120 15,0 0-166-15,0 0-28 0,11-53 61 16,4 22-542-16,1-13-1040 0</inkml:trace>
  <inkml:trace contextRef="#ctx0" brushRef="#br0" timeOffset="-118215.42">12056 232 4206 0,'17'-17'78'0,"-1"4"50"0,-2 6 52 16,-1-4 48-16,-13 11 38 0,30-15 38 15,-9 7-39-15,0 0-18 0,-1 3-13 16,1 1-21-16,7-1-29 0,-5 5-16 0,-3-2-13 15,-20 2-28-15,38 2-2 16,-22 2-22-16,0-1-28 0,-16-3-23 0,23 14-10 16,-14-5-17-16,-2 6-14 0,-7-15-24 15,2 24-16-15,-8-7-13 0,1 4-7 0,-5 0-4 16,-1 3-2-16,-5 2 8 0,5 0 2 16,1-3 2-16,-1-5 3 0,-1 5 1 0,3-4 7 15,3 3 3-15,3-3-3 0,3-2 12 16,3 4 1-16,-1-1 8 0,3 6 12 15,6-1 14-15,3 7 3 0,-1-3 8 0,4 0 4 16,-2 3 0-16,-6 3-4 0,4-1 3 16,-4-4 1-16,-1-2-3 0,-5 2 2 0,-1-4-4 15,-2 2-1-15,0-7-12 0,-2 2-9 16,-1-3-13-16,-3-7-32 16,1 2-52-16,-4-8-73 0,9-7-101 0,-18 0-124 15,18 0-149-15,-24-33-162 0,11 3 54 16,8-11-495-16,1-4-960 0</inkml:trace>
  <inkml:trace contextRef="#ctx0" brushRef="#br0" timeOffset="-118015.05">12853 215 5291 0,'23'10'230'0,"-6"5"21"0,-1 5 20 0,-2 7 14 16,-1 3 32-16,2 11-6 15,-4-1-18-15,-4 5-26 0,1 0-169 0,2-1-30 0,-9 5-4 16,-1 2-11-16,0-2-12 15,-8-1-15-15,5 3-15 0,-10 13-25 0,-3-6-23 16,-2 2-22-16,-6-2-24 0,-6 2-24 16,-10-8-265-16,1-3-167 0,-10-11-189 15,-7-3 38-15,-12-6 20 0,-1-11-561 0,-12-12-1087 16</inkml:trace>
  <inkml:trace contextRef="#ctx0" brushRef="#br0" timeOffset="-117399.42">9779 1933 4403 0,'-7'-17'69'0,"5"-1"35"0,-1 3 19 0,-5-1 31 16,5 2 15-16,-7-5 22 0,4 0 14 16,-5 0-6-16,-2 3-10 0,-4-4-3 15,0 4-3-15,1 4-2 0,0 5-19 0,-4 5-9 16,1-2-9-16,19 4-11 0,-51 19-8 16,21-2-3-16,5 9-7 0,-9 11-7 15,1 7-14-15,8 10-39 0,-3 3-29 16,5 2-2-16,0 3 0 0,9-2-2 0,2 4-5 15,6-4 2-15,6-7-3 0,10-3-1 16,3-5 0-16,6-5-3 0,5-10-4 16,2-8-2-16,8-9-5 0,-6-13-2 0,8-2-4 15,0-19-6-15,1-12-8 0,4-4 1 16,-5-16-4-16,-3-5 0 0,-4-8-1 0,1-9 0 16,-8-3 2-16,5-20 3 15,-11 17-1-15,3-1 3 0,-6 3-13 0,1 0-6 16,-9 9 6-16,-1 1 10 0,-3 21 22 15,1-3 11-15,-4 15 9 0,2 7 24 16,0 3-18-16,0 5-14 0,0 4 0 0,-1 3-2 16,1 14 4-16,0 0 5 0,0 0 6 15,0 0 9-15,-8 45 7 0,8-3 7 0,0 14 4 16,2 18-2-16,0 9 2 0,2 6 8 16,-1 5-6-16,7 3-2 0,-4-5-6 0,-1 2-45 15,4-6-4-15,3-4 0 0,-3-3 0 16,2-12 0-16,3-3 0 0,-3-17 0 15,-2-6 0-15,1-6 0 0,-3-6-28 16,2-15-88-16,0-5-37 0,3-11-45 16,-12 0-307-16,23-17-291 0,-9-1 84 0,7-16-881 15,9-15-1468-15</inkml:trace>
  <inkml:trace contextRef="#ctx0" brushRef="#br0" timeOffset="-117182.43">10624 1553 5651 0,'-4'-14'92'15,"4"14"31"-15,-14-7 35 0,14 7 39 16,0 0 22-16,-31 21 35 0,14 5 15 16,2 10 29-16,4 2-3 0,-5 24-198 0,9 12 0 15,0-1-6-15,3 11-7 0,4 6-7 16,4-4-8-16,3 3-7 0,0-3-5 16,7-7-56-16,-1-5-1 0,2-8 0 15,5-8 0-15,1-9 0 0,4-17 0 0,-2-11 0 16,0-12-99-16,5-18-61 0,9-8-60 15,-2-19-296-15,8-9-277 0,-6-11 85 0,5-8-888 16,3-18-1474-16</inkml:trace>
  <inkml:trace contextRef="#ctx0" brushRef="#br0" timeOffset="-116582.41">11447 1731 4723 0,'0'-17'-36'0,"2"0"64"16,0 2 72-16,-2 15 41 0,2-22 47 15,-2 22 33-15,1-16 11 0,-1 16-5 16,0 0-11-16,2-15-2 0,-2 15-7 15,0 0-3-15,0 0 14 0,0 0 2 0,0 0-4 16,9 53-15-16,-9-20-122 0,0 11-25 16,0 10-5-16,-1 4-6 0,-1 10-4 0,-6 1-6 15,5 4-10-15,-3-4-14 0,3 3-19 16,-2-14-29-16,1-6-27 0,6 1-35 0,-2-12-143 16,7-5-284-16,-4-8-177 15,3-7 5-15,-1-3 1 0,4-8-593 16,1-3-1144-16</inkml:trace>
  <inkml:trace contextRef="#ctx0" brushRef="#br0" timeOffset="-116332.27">11992 2190 4296 0,'0'0'27'0,"0"0"42"16,14 18 39-16,-14-18 35 0,9 17 22 15,-4-5 0-15,-1 3 6 0,-1 0-19 16,0 0-18-16,-1 4-14 0,2 2-20 16,-4-5-13-16,0 6-9 0,0 3-23 15,0-8-21-15,0-1-21 0,0-16-34 0,-4 31-21 16,4-22-35-16,0-9-46 0,4 9-59 16,-4-9-82-16,0 0-71 0,0 0-88 0,0 0-123 15,7-42-4-15,0 13-387 0,3-8-451 16</inkml:trace>
  <inkml:trace contextRef="#ctx0" brushRef="#br0" timeOffset="-116015.47">12480 1607 3392 0,'7'-9'85'0,"3"5"5"0,-1-2 12 16,-9 6 13-16,19-2-13 0,-19 2 15 15,0 0-2-15,43 9-20 0,-26 3-11 16,3-3 3-16,1 6-11 0,2 4-20 0,-3 0 7 15,3 7-14-15,-4 2-3 0,-6 2 7 16,-6 0-16-16,-4 2 12 0,-4 6 6 0,-3-5 5 16,-3 6 29-16,-8 5 15 0,2-5 22 15,-7-1 19-15,-3-3 21 0,2 1-3 16,-2-3 14-16,3-2 17 0,1-4 2 16,6-4 1-16,0-4 2 0,4-2-9 0,-1-2-5 15,7 4 5-15,-2-6-2 0,5-13-55 0,5 22-82 16,0-9-3-16,6-3-7 15,5-1-9-15,2-3-10 0,3-4-13 0,3 3-21 16,2-6-23-16,0-7-26 0,8-1-34 16,-2-5-269-16,1-8-162 0,-6 0-183 15,3-5 12-15,-6-5 27 0,5 2-570 0,-5-15-1095 16</inkml:trace>
  <inkml:trace contextRef="#ctx0" brushRef="#br0" timeOffset="-115798.53">13254 1560 4480 0,'38'19'179'0,"-21"-8"50"16,2 6 34-16,3 7 41 0,0 5-1 0,3 2 8 15,-8 9 4-15,7 9-21 0,-9-7-22 16,-4 2-22-16,3 5-25 0,-7-3-75 0,-7 7-92 16,-3-4-6-16,-6 5-8 0,-3 4-10 15,-1-2-13-15,-4 0-13 0,-4-5-19 16,8-13-20-16,-10 1-26 0,5-5-31 0,-3-4-161 15,-4-2-224-15,-5-6-111 0,2-5-105 16,-4-6-2-16,2-3-656 0,-2-6-1196 16</inkml:trace>
  <inkml:trace contextRef="#ctx0" brushRef="#br0" timeOffset="-115449.22">13999 1862 5219 0,'0'-19'228'0,"0"19"-16"0,6-18-6 16,-6 18 18-16,11-16 6 0,2 3-2 0,4 4-8 16,4-6-15-16,10 2-8 0,1-2-26 15,4 2-15-15,3 0-76 0,1 3-47 0,3 3-11 16,-3-5-18-16,2 9-19 0,-4-5-23 16,-3-1-87-16,1 0-167 0,-6 2-103 0,3-3-109 15,-6-2-170-15,-5 5-28 0,-3-1 81 16,2 0-522-16,-9 1-954 0</inkml:trace>
  <inkml:trace contextRef="#ctx0" brushRef="#br0" timeOffset="-114847.39">15348 1455 3803 0,'10'-15'-68'16,"-4"0"2"-16,3 4 2 15,-5-6 9-15,-1 2 18 0,4 0 23 0,-4-2 31 16,1 0 17-16,0 0 24 0,-3 2 30 16,5-3 19-16,-3 2 25 0,-3 16 9 15,0-24 22-15,-1 13 14 0,1 11 9 0,-8-23 4 16,1 12 6-16,7 11 0 0,-17-15-7 15,17 15-8-15,-27 0-19 0,27 0-9 16,-39 19-2-16,15-2-2 0,-6 9-9 0,-6 12-3 16,3 4 2-16,3 11-5 0,-2 7 5 15,2 6-1-15,7 9-7 0,-3-2-7 0,9 6-3 16,0-2-14-16,8-2-27 0,5-5-53 16,2-8-1-16,8-5-3 0,3-4-3 0,5-7-7 15,2-9-5-15,5-6-2 16,3-9-10-16,8-9-4 0,-2-13-3 0,6-13-5 15,11-11-3-15,-2-15-4 0,6-6 0 16,0-25 1-16,0-3-30 0,0-8-3 16,-2-3-2-16,-2-8 10 0,-6-1 4 0,-4-5 4 15,1 4 8-15,-9 4 13 0,-6 15 6 16,0 2 8-16,-7 2 11 0,0 3 9 0,-5 8 16 16,-3 15 12-16,-4 4-4 0,-1 8 16 15,1 2 8-15,-2 10-9 0,-2 1-14 16,0 7-27-16,0 13 2 0,0 0 2 0,0 0 4 15,0 0 1-15,-29 69 3 0,15-12-3 16,4 6-2-16,-3 3-2 0,-1 11-1 0,4 1-2 16,-1 4-1-16,-1 1-5 15,3-2-6-15,3 2-8 0,3-6-12 0,-3-5-13 16,6-15-19-16,0-4-21 0,6-7-54 16,-3-10-265-16,6-10-104 0,3-13-164 0,-1-6-19 15,2-7 8-15,-13 0-581 0,45-28-1106 16</inkml:trace>
  <inkml:trace contextRef="#ctx0" brushRef="#br0" timeOffset="-114615.15">16442 1053 4384 0,'16'-24'56'0,"-2"3"46"16,-7 7 40-16,2 3 23 0,-4 1 5 0,-5 10-12 16,0 0-9-16,0 0 16 0,0 0 2 15,0 0 12-15,0 0 13 0,-19 80-1 16,5-31 15-16,-2 16 9 0,-3 5 10 0,2 4-6 15,0 4-13-15,1 5-18 0,-2-5-86 16,2-3-52-16,2 1-8 0,2-9-5 0,3-1-12 16,6-12-16-16,3-9-19 0,2-5-21 15,2-8-20-15,3-12-27 0,8 1-201 16,2-14-159-16,1-1-121 0,9-10-116 0,5 0-16 16,3-11-660-16,11-11-1201 15</inkml:trace>
  <inkml:trace contextRef="#ctx0" brushRef="#br0" timeOffset="-114231.7">16960 1329 4594 0,'-10'-10'53'16,"2"-1"44"-16,8 11 32 0,-7-18 30 0,7 18 6 15,-2-15-5-15,2 15-7 0,0 0-28 16,8-25-9-16,2 14-14 0,4 4-14 15,1 1-4-15,4 2-13 0,-2 1-5 0,3 3-9 16,5 6-12-16,-6 1-5 16,1 6-6-16,-1 2-4 0,-3 8-3 0,-4 5-2 15,-5 4-4-15,-5 3-5 0,-4 2 2 16,-3 15-2-16,-4-4 9 0,-12 8 13 0,4-2 13 16,-3 1 24-16,0-3 29 0,-2-3 34 15,4-5 26-15,0-9 22 0,2-5 26 16,0 2-95-16,6-10-43 0,-2-5 2 0,3 2 4 15,3-10-2-15,2 4 0 0,1 0-2 16,3-13-4-16,0 12-16 0,0-12-56 0,9 11 0 16,4-5 0-16,4-6 0 15,4 0 0-15,4 0 0 0,2-8 0 0,8-3 0 16,5 0 0-16,8-8-137 0,0-3-56 0,-5-1-63 16,4-3-452-16,-3-3-40 0,4 1-965 15,-7 4-1694-15</inkml:trace>
  <inkml:trace contextRef="#ctx0" brushRef="#br0" timeOffset="-114049.12">17828 1682 5685 0,'-2'15'74'0,"2"-15"32"0,-7 26 32 0,0-9 29 15,0 3 27-15,0 1-7 0,-2 2-23 16,-2-2-8-16,4 7-20 0,2-2-14 0,-2-7-35 16,0 1-39-16,5-1-46 15,-3-3-63-15,1-4-63 0,2-3-69 0,2-9-70 16,0 0-78-16,0 0-63 0,0 0-128 15,0 0-127-15,30-45 57 0,-17 11-500 16,8-7-854-16</inkml:trace>
  <inkml:trace contextRef="#ctx0" brushRef="#br0" timeOffset="-113699.95">18073 1303 3786 0,'17'-30'76'16,"2"2"28"-16,-7 5 20 0,4 3 25 16,9-8 18-16,-4 7 12 0,6 4-2 15,-5 0-2-15,5 8-18 0,-1 1-12 0,1 7-17 16,0 1-6-16,-4 0-26 0,1 4-11 15,-3 1-8-15,-3 4-4 0,0 4-10 0,-7 2-5 16,0 1-8-16,-3 2-5 16,-6-1-9-16,-4 2-8 0,-7 1-15 0,-3 3-16 15,-3 3-6-15,2-5-4 0,-7 1-3 16,2-1 7-16,6-2 2 0,-8 0-1 16,11-5-2-16,-3-1 4 0,5 3-1 0,4-3 5 15,1 2 7-15,4-2 0 0,3 4 7 16,0 3 11-16,6 1 10 0,-2 3 15 0,3 1 17 15,2 3 18-15,-3-2 7 0,-2 10 21 16,-1-3 17-16,1-3 18 0,-3 1 4 16,-6 0 2-16,0 0-21 0,-2 2-6 15,-5-3-13-15,1 0-14 0,-2-4-63 16,2 3-13-16,-3-11-10 0,4 6-17 0,-7-7-17 16,5 0-32-16,-4-7-134 0,6-6-69 15,-4 1-66-15,9-5-62 0,0 0-51 0,-7-22-106 16,7 1-120-16,5-9 47 0,7-13-494 15,5-11-873-15</inkml:trace>
  <inkml:trace contextRef="#ctx0" brushRef="#br0" timeOffset="-113499.53">19009 1136 3798 0,'31'0'87'16,"-2"0"49"-16,-8 8 43 0,1 3 36 16,-2 8 27-16,-2-2 13 0,2 14 21 15,-7 5 10-15,-6 1-35 0,-3 7 8 0,0 5 3 16,-8 1 4-16,-5 14-12 15,-6 1-17-15,-5 5-30 0,-3-2-21 0,-7 1-27 16,-9 11-113-16,5-10-16 0,-10 7-9 16,2-4-20-16,1-15-25 0,-12 11-33 0,-2-3-192 15,-7-6-164-15,-5-2-135 0,0-5-134 16,-11-5-9-16,-3-5-680 0,-11-11-1218 16</inkml:trace>
  <inkml:trace contextRef="#ctx0" brushRef="#br0" timeOffset="-112932.77">9749 3416 4043 0,'-23'-5'-92'16,"2"2"38"-16,-2-2 27 0,5 3 17 16,-1-1 25-16,-6 3 11 0,3 0 26 0,-2 0 18 15,-6 0 10-15,0 3 15 0,-4 4 29 16,4-4 6-16,-2 8 14 0,0 0 4 16,1 2 5-16,1 2 2 0,1 4-10 0,-1 2-2 15,0 0 8-15,2 3-20 0,-6 11-6 16,4 6-8-16,0 3-1 0,-1 5 0 15,1 5-2-15,1 6-12 0,5 4-7 16,-1-6-7-16,5 7-6 0,1-1 4 0,5 2-1 16,0-3 9-16,7 1-8 0,-1-12-17 15,7-3-2-15,2 2-5 0,5-4-4 16,-1-4-7-16,1-5-28 0,6 1-16 0,2-7-23 16,2-10-28-16,2-3-39 0,5-6-47 15,7-1-66-15,0-12-72 0,1-4-84 0,5-9-108 16,5-3-215-16,3-4 19 0,-4-12 80 15,-2 0-464-15,5-3-700 0</inkml:trace>
  <inkml:trace contextRef="#ctx0" brushRef="#br0" timeOffset="-112533.33">9922 3793 4080 0,'0'0'83'0,"4"-19"-1"0,-4 19 2 15,0 0-4-15,10-14 3 0,-10 14-5 0,15-14-2 16,-5 5-2-16,6 1-6 0,5 1 4 16,-5 0-2-16,9-1-6 0,-2 2-11 0,0 1-6 15,-2 5 0-15,4 0-5 0,-6 5-2 16,-1 3-11-16,-1-1 1 0,-2 9-3 16,-1 2-6-16,-5 1 7 0,-2 13-3 15,-7-2-5-15,0 7-2 0,-4 3 3 16,-1 8 3-16,-2-1 19 0,-5 0 0 0,-1-2 14 15,-1 0 17-15,3-4 14 0,-3 7 17 16,0-10 22-16,0-2 27 0,2-7 21 0,3-5 14 16,1-6 0-16,3 3 18 0,-3-6 9 15,2-2 5-15,1 0-19 0,5-13-134 0,-6 17-5 16,6-17-2-16,-3 15-5 0,3-15-3 16,2 12-6-16,-2-12-4 0,0 0-5 15,16 9-4-15,-16-9-10 0,21 0-14 0,-21 0-14 16,35-9-22-16,-10-3-24 15,1-5-26-15,3-2-31 0,2-3-29 0,1-1-180 16,2 1-347-16,1 1-57 0,-3 2 17 16,4 5-757-16,-3 0-1303 0</inkml:trace>
  <inkml:trace contextRef="#ctx0" brushRef="#br0" timeOffset="-112382.81">10758 4258 4634 0,'0'0'6'0,"21"2"36"0,-21-2 32 0,0 0 19 15,18 10 16-15,-18-10 9 0,2 16-8 16,-2-16-9-16,0 17-11 0,0-17-1 0,-4 22-13 15,4-22-23-15,-5 25-28 0,2-15-38 16,3-10-67-16,-2 13-73 0,2-13-76 16,0 0-105-16,0 0-122 0,0 0-125 15,0 0 53-15,21-53-385 0,-12 19-391 16</inkml:trace>
  <inkml:trace contextRef="#ctx0" brushRef="#br0" timeOffset="-111933.21">11032 3639 3396 0,'8'-22'105'0,"-4"3"7"15,3 6 14-15,2 1 15 0,2-2 12 16,5 4 1-16,3-1-6 0,-1 2-10 0,9 2-15 16,-3 0-9-16,4 2-11 0,2 5-14 15,-1 0-14-15,-6 4-6 0,5 0-8 16,-3 0-3-16,-2 3-2 0,0 2-8 16,-7 2-9-16,-1-1-11 0,-7 3 7 0,-1 0-8 15,-5 0-14-15,-2-13-3 0,-6 32 2 16,1-9-9-16,-9-1 1 0,1 4-9 15,-8-3-5-15,1 3 16 0,1-10-3 0,7 5 2 16,-6-7-2-16,7-1-5 0,3-4 2 16,-1-1 0-16,9-8-6 0,-7 18 5 0,7-18 8 15,0 0 0-15,0 0-4 0,19 27 17 16,-6-16 7-16,8-2 15 0,-1 6 11 16,10 0 9-16,-4 4 11 0,2 2 3 15,6-3 12-15,-10-5 8 0,5 10 1 16,-9-10 7-16,-1 0-2 0,2 2 9 0,-9-2 5 15,0 0-10-15,-1 4-2 0,-2-3-4 16,-1 0-7-16,-4 3-12 0,-4-17-8 16,-2 27-2-16,-4-9-13 0,-1-1-14 0,-4 1 4 15,4-2-18-15,-11 1-4 0,5 1-13 16,0-4-27-16,4 1-15 0,-5-8-35 0,3 1-41 16,4-3-39-16,7-5-59 0,-14 4-51 15,14-4-52-15,0 0-43 0,0 0-56 0,-11-18-160 16,11 18-75-16,6-29 59 0,-3 10-435 15,3-3-644-15</inkml:trace>
  <inkml:trace contextRef="#ctx0" brushRef="#br0" timeOffset="-111449.59">11315 3285 3268 0,'-2'-17'-13'0,"2"2"28"16,-1 8 28-16,1 7 30 0,0 0 35 0,-2-23 16 15,2 23 0-15,0 0-8 0,0 0-1 16,0 0-6-16,0 0-4 0,0 0 10 0,0 0 5 15,0 0-2-15,-15 53-5 0,13-18-1 16,1 14 12-16,-1-1 0 0,0 9 3 16,2 3 10-16,-3 13-1 0,6-1-5 0,-3-10-20 15,-3 1 3-15,6-5-5 0,-6 0 7 16,1-3-11-16,2-5 5 0,0-9 0 0,0-8-10 16,-1-1 6-16,1-10 10 15,3 0 23-15,-3-7 10 0,7 2 10 0,0-4 6 16,6-3 0-16,4-2-26 0,-4-8-93 15,11 0-5-15,1-7-4 0,10-4-3 16,3-2-3-16,-1-4-4 0,3 2-3 0,4-7-7 16,-6 7-5-16,-2-4-9 0,0 4-8 15,-1 0-15-15,-1-4-11 0,-4 4-15 0,-7 2-17 16,0 2-18-16,-2-6-177 0,-4 0-138 16,0 2-66-16,-5-2-69 0,-7 0-149 0,2 0 4 15,-3-1-556-15,-2-1-1087 0</inkml:trace>
  <inkml:trace contextRef="#ctx0" brushRef="#br0" timeOffset="-111248.8">11817 3529 4203 0,'0'0'32'0,"-18"-7"10"15,18 7 43-15,0 0 41 0,0 0 41 16,-24 31 38-16,16-11 13 0,1 9 20 16,0 8-4-16,-1 14-8 0,2 1 5 0,4 7 0 15,-1-3-11-15,1 4-11 0,0 11-25 16,0-15-14-16,0 2-11 0,1-1-18 0,-1-8-19 15,-2-4-16-15,1-10-84 0,2-7-11 16,-1-2-11-16,2-7-15 0,-2-7-59 0,2-12-133 16,0 0-121-16,0 0-114 0,0 0-119 15,15-48-123-15,-5 3 19 0,7-20-576 16,-1-10-1095-16</inkml:trace>
  <inkml:trace contextRef="#ctx0" brushRef="#br0" timeOffset="-111048.98">12270 3257 4616 0,'24'24'147'0,"3"-3"54"0,1 9 28 16,4 11 20-16,-1 2-13 0,-1 8 6 15,1 7 10-15,-7 2-6 0,-1 2-11 0,-9 6-12 16,-1-1-25-16,-3 2-17 0,-4 1-27 16,-6-12-31-16,-2 2-85 0,-5 9-27 15,-2-4-13-15,-2 1-17 0,-3 0-81 16,-3-4-86-16,-3-1-85 0,2 0-74 0,-10-5-75 15,2-7-105-15,-6-6-162 0,-9-7 41 16,-3-1-523-16,0-7-1013 0</inkml:trace>
  <inkml:trace contextRef="#ctx0" brushRef="#br0" timeOffset="-110482.39">11053 5421 3973 0,'-15'1'19'16,"15"-1"23"-16,-20-1 17 0,20 1 18 15,-21-6 28-15,8 2 8 0,13 4 17 0,-23-3 18 16,14-1 5-16,9 4-1 0,-24-4-5 16,6 4-17-16,2 0-4 0,-5 8 4 0,-4-1-11 15,-1 8 0-15,-4 0-8 0,0 7-2 16,5 7-4-16,-4 3-4 0,-2 5-8 15,1 2-2-15,7 14-6 0,-2-8-11 0,11-2-2 16,2 0-11-16,1 1-8 16,9-7-1-16,2 2-9 0,6-3-3 0,1-4-12 0,3-4-5 15,4 3-13-15,4-10 1 16,0-10-14-16,3-3-3 0,0-8-8 0,2-9 0 0,7-12 7 16,4-15-5-16,4-1-1 15,-9-12-6-15,2-5-7 0,-1-6-6 0,-4-11-6 16,0-3 3-16,-1 1 5 0,-4 0 0 15,-5-2 4-15,5 0 3 0,-6 10 3 16,-2 1 6-16,-6 13 4 0,1 1 10 0,-2 5 12 16,-2-2 15-16,1 11 6 0,-5 8 24 15,2 3 9-15,-2 5 12 0,2 3 0 0,-2 17 1 16,2-26 2-16,-2 26-19 0,-2-14 1 16,2 14 24-16,0 0 1 0,0 0 7 15,-4 48 14-15,1-15-69 0,3 20 0 16,0 6 2-16,3 19 0 0,-3 0-1 0,2 7-3 15,0 1-4-15,2 1-2 0,-1-5-3 16,3-5-4-16,-5-2-3 0,6-8-6 16,-4-16-11-16,5-3-10 0,-3-4-8 0,2-9-19 15,2-7-15-15,-4-11-17 0,6-3-23 16,1-7-28-16,-1-9-264 0,6-3-191 0,8-18-153 16,9-13 25-16,1-2 39 0,4-8-566 15,-2-7-1082-15</inkml:trace>
  <inkml:trace contextRef="#ctx0" brushRef="#br0" timeOffset="-110247.29">11886 5001 4565 0,'3'-19'136'0,"-1"4"33"0,-2 5 15 15,0 10 20-15,0 0 14 0,0 0-12 0,-16-11 10 16,16 11 18-16,0 0 10 0,-35 45 5 16,19-13-1-16,2 9-7 0,0 6-8 0,1 17-28 15,-1 2-142-15,3 7-4 0,-1 0-5 16,5 6-4-16,4-4-4 0,1 2-5 0,5-2-5 15,3-8-5-15,6-5-9 0,0-17-9 16,4-2-8-16,4-7-12 0,3-9-16 16,5-7-18-16,-5-13-25 0,0-11-27 15,12-7-25-15,-6-8-171 0,15-15-221 0,-11-5-119 16,5-9-62-16,-5-1-12 0,1-8-603 16,-4 5-1161-16</inkml:trace>
  <inkml:trace contextRef="#ctx0" brushRef="#br0" timeOffset="-109933.29">12388 5194 4473 0,'5'-24'29'15,"4"5"28"-15,-8 0 20 0,5 4 18 16,-3 2 15-16,-3 13 7 0,6-19-1 0,-6 19-8 16,7-17-6-16,1 13-4 0,-8 4-5 15,11-5-7-15,-11 5-12 0,0 0-5 0,32 14 0 16,-18 0 3-16,-3 1 0 0,3 5 5 16,-2 5 8-16,-1 8 5 0,-2 2 0 0,-1-4 3 15,-6 3 1-15,2 4-2 0,-8-3 9 16,-1 12 24-16,-5-8 17 15,-1 2 19-15,0-3 16 0,-5 0 21 0,-1-3-53 16,3-3-68-16,-4-2 3 0,2-2-3 16,2-1 0-16,3-10-5 0,2-3-4 0,-1-1-7 15,5-1-6-15,-1-3-18 0,3-2-37 16,3-7 0-16,-6 14 0 0,6-14 0 0,0 0 0 16,0 0 0-16,28 2 0 0,-9-6-2 15,3-8-98-15,7 2-32 0,1-2-26 0,1-1-16 16,5 0-262-16,-2-2-269 0,3 6 10 15,-3-6 7-15,2 3-721 0,-1 4-1254 16</inkml:trace>
  <inkml:trace contextRef="#ctx0" brushRef="#br0" timeOffset="-109766.14">12967 5628 4471 0,'0'0'-7'0,"0"0"49"0,25 10 58 16,-25-10 28-16,9 13 25 0,-9-13 18 16,7 17 13-16,-5-4 6 0,1 2-16 0,-3-15-18 15,-3 36-15-15,1-21-15 0,2 4-10 16,-1-2-22-16,-1-1-24 0,2-16-29 15,-6 23-41-15,6-23-51 0,-2 15-82 0,2-15-90 16,0 0-92-16,0 0-116 0,0 0-196 16,13-62 36-16,-3 19 61 0,7-21-429 0,0-1-502 15</inkml:trace>
  <inkml:trace contextRef="#ctx0" brushRef="#br0" timeOffset="-109399.24">13239 4995 3415 0,'11'-30'94'15,"-2"4"16"-15,0 7 18 0,-4-4 23 0,2 5 5 16,5 2 11-16,3-4 0 0,2-1 1 15,5 7-7-15,-1 0-16 0,3 5-11 16,3 0-14-16,3 5-10 0,-5 4-14 0,0 0-11 16,5 4-3-16,-7 5-22 0,-4 0-10 15,-1 5-13-15,-4-1-12 0,-2 4-9 0,-6 1-1 16,-6 1-20-16,0 0-1 0,-4 7-3 16,-1-5-3-16,-6 7-11 0,-3-2 4 15,1 2-2-15,-6 0 6 0,7-6-3 16,-2 1 3-16,-1-2-2 0,2 1 16 15,4-1 5-15,1-2 9 0,-4 5 10 0,9 1 10 16,-3-1 27-16,6 2 14 0,6 4 19 16,-3 2 16-16,8 8 11 0,-4-3 7 0,4-2 2 15,-1 7 16-15,2-3 0 0,-1-3-9 16,-2-4-13-16,0-1-10 0,-2-3-10 16,-3-1-8-16,-1-5-14 0,-3-1-6 0,-3-4-15 15,-1 3-10-15,-3-4-29 0,-2-3-26 16,0-4-35-16,-3-3-43 0,-3-6-60 0,15 0-52 15,-38-12-50-15,20 0-52 16,-5-11-61-16,0-6-72 0,3-6-230 0,-3-19 14 16,10-1 82-16,0-8-473 0,9-1-694 15</inkml:trace>
  <inkml:trace contextRef="#ctx0" brushRef="#br0" timeOffset="-109166.49">14026 4601 4218 0,'37'10'216'0,"-9"4"43"0,1 5 31 15,1 6 30-15,7 8-9 0,-9 3-17 0,-1 7-9 16,-2 4-15-16,-4 0 2 0,-5 10-3 16,-1 4 1-16,-6 5-7 0,2 0-175 0,-8 6-8 15,-3 0-3-15,-3 5-1 16,-9 2-7-16,1-5-3 0,-12 5-5 0,2-6-4 16,-4 4-5-16,-2-9-24 0,-1-1-28 15,-4-2 0-15,6-8 0 0,-2-3 0 0,1-10 0 16,11-9 0-16,-5-7 0 0,5-7 0 15,4-11-26-15,4-10-128 0,8 0-49 0,0 0-87 16,-11-27-531-16,12-7 82 0,13-11-924 16,-1-17-1603-16</inkml:trace>
  <inkml:trace contextRef="#ctx0" brushRef="#br0" timeOffset="-108983.17">14629 5295 6104 0,'19'-4'166'0,"3"0"47"0,-1-3 43 0,3 0 26 15,1-5 6-15,8 3-31 0,7-2-170 16,-1-2-12-16,10-4-7 0,-1 2-5 0,1-2-9 16,0 4-15-16,-10 0-16 0,2 3-20 15,-3-3-29-15,0 4-28 0,-6-4-28 16,-4 5-34-16,-1 1-35 0,-4-6-445 0,7-1-153 16,-9 5 59-16,3-4-4 0,-4 0-619 15,3 0-1165-15</inkml:trace>
  <inkml:trace contextRef="#ctx0" brushRef="#br0" timeOffset="-108416.09">16249 4710 4936 0,'-8'-8'59'0,"8"8"27"0,-13-9 0 0,4 3-2 16,9 6 23-16,-26-1 15 16,7 5-2-16,-4 3-2 0,-4 6-3 0,-3 8-11 15,-12 12-7-15,4 3-10 0,5 3-1 16,3 5-1-16,-2 6 0 0,5 10 3 0,7-2 2 15,1 2-16-15,4-1-4 0,9-5-1 16,5 0-10-16,1-4-11 0,1-5-8 16,7-1-2-16,7-9-18 0,2 0 0 0,7-17-14 15,6-7-9-15,6-12-15 0,9-15-4 16,3-16-5-16,7-7-14 0,9-25-10 0,-10-7-19 16,1-11-10-16,-7-7 1 15,-2-10 4-15,-9-8 8 0,-5 0 12 0,-4 0 6 16,-7 6 3-16,-7 17 11 0,-3 3 8 15,-4 5 20-15,2 8 17 0,-7 19 18 16,-1 0 23-16,1 14 10 0,-2 7 12 0,0 5-6 16,0 12 0-16,-3 4 14 0,3 7 12 15,0 0 17-15,0 0 10 0,-32 70 17 0,19-22-1 16,-1 14 6-16,0 14-12 0,2 6-88 16,-1 7-4-16,1 3-4 0,0 1-3 0,4-1-5 15,5 1-9-15,1-2-12 0,2-10-11 16,2-1-20-16,1-14-20 0,3-10-23 15,3-3-119-15,5-14-198 0,-4-12-116 16,3-13-191-16,6-8 1 0,0-12 31 16,11-12-536-16,11-14-1054 0</inkml:trace>
  <inkml:trace contextRef="#ctx0" brushRef="#br0" timeOffset="-108166.48">17165 4324 4542 0,'-5'-4'82'0,"5"4"43"0,0 0 44 15,0 0 38-15,-43 32 21 0,24-2 26 16,-4 6-17-16,3 14 6 0,-3 7 13 0,4 6 2 16,-1 5-5-16,5 7-12 0,0-2-19 15,-4 6-12-15,8 3-136 0,2-3-22 0,3-1-4 16,2-4-5-16,4-13-7 16,0-4-8-16,2-7-10 0,3-3-10 0,5-6-10 15,0-1-14-15,9-10-14 0,-7-13-18 16,4-4-26-16,4-9-26 0,1-4-262 0,11-15-132 15,-2-4-196-15,3-11-1 0,6-15 19 16,2 2-586-16,-2-4-1110 0</inkml:trace>
  <inkml:trace contextRef="#ctx0" brushRef="#br0" timeOffset="-107665.28">17660 4532 4051 0,'-9'-11'-57'15,"4"-1"32"-15,1 5 34 0,4 7 30 0,-5-9 29 16,5 9 36-16,0 0 13 0,-7-12 17 16,7 12-9-16,0 0-14 0,0 0 7 15,0 0-6-15,16-17-6 0,-16 17-15 0,24-4-8 16,-13 3-5-16,6-1-2 0,3 2-16 16,-2-4-1-16,0 8-9 0,3-4-10 0,2 3-8 15,-4 1-3-15,3 0-2 0,-3 1-2 16,-3 3-6-16,-1 0-1 0,-2 5-7 0,-3-4 2 15,3 8-6-15,-6-2-7 0,-3 0 1 16,-4 0-1-16,0 6 6 0,-4 0-5 16,-3 3-4-16,-2 2 3 0,-7 6-3 15,2 2 3-15,-5-1-2 0,1-3 2 16,-7 4 0-16,4-9-2 0,-2 2 9 0,9-6-3 16,-2-2-1-16,4-6-1 0,1 0 2 15,2 0-1-15,0-5-7 0,6 3 3 0,-3 2-5 16,6-13 5-16,6 17-6 0,3-4 1 15,3 2 6-15,2 0-3 0,7 2 7 0,6 4 6 16,-4-1 17-16,5 3 18 0,-5 3 20 16,5 3 16-16,-7-5 18 0,1 4 14 15,-8-6 1-15,-3 4 2 0,1 2 10 16,-5 1-15-16,-7-1-6 0,-6 2-6 16,-7 6-9-16,2 1-9 0,-12-3-16 0,0 2-10 15,-9-1-16-15,2-7-24 0,0-5-29 16,-2-3-33-16,6-7-49 0,1-5-69 0,6-7-69 15,-1-1-81-15,10-7-99 0,2-8-196 16,5-9-63-16,4-12 62 0,7-16-472 0,11-8-809 16</inkml:trace>
  <inkml:trace contextRef="#ctx0" brushRef="#br0" timeOffset="-107499.7">18545 4804 4269 0,'6'13'83'0,"-6"0"6"0,0-13-6 15,-7 28-15-15,-2-16-7 0,1 6 2 0,2-3-24 16,-3 4-25-16,2 0-34 0,-5-1-36 16,4-3-49-16,5 2-73 0,-1-6-84 0,2-3-102 15,2-8-140-15,0 0-28 0,0 0-211 16,0 0-233-16</inkml:trace>
  <inkml:trace contextRef="#ctx0" brushRef="#br0" timeOffset="-107265.45">18911 4432 3147 0,'0'0'169'0,"0"0"25"15,-23 57 30-15,14-31 34 0,4 4 20 16,-2 8 11-16,-2 3 13 0,0 0-6 0,6 4 11 16,1 2-48-16,2-10-23 0,0 7-35 15,5-2-10-15,4 2-23 0,3-7-37 0,3-1-16 16,8-2-31-16,-1-6-25 0,7-7-19 15,-1-7-29-15,4-4-48 0,-9-6-64 0,7-8-68 16,-2-4-64-16,4-3-67 0,-4-10-68 16,-1-11-122-16,-1 2-172 0,1-15 49 15,-1-3-467-15,-8-3-797 0</inkml:trace>
  <inkml:trace contextRef="#ctx0" brushRef="#br0" timeOffset="-107099.52">19183 4633 3933 0,'-19'32'92'0,"-3"7"45"0,1 14 46 15,-1 1 27-15,3 5 13 0,-5 8-1 16,8 0-14-16,2 2-23 0,-2 1-17 0,7-8-35 16,0-10-29-16,4-5-29 0,-2-7-42 15,4-11-55-15,-1-2-78 0,4-6-60 16,2-12-92-16,3-4-108 0,-5-5-96 0,0 0-143 16,27-41 48-16,-8 7-398 0,5-18-479 15</inkml:trace>
  <inkml:trace contextRef="#ctx0" brushRef="#br0" timeOffset="-106915.45">19500 4498 3477 0,'23'-11'112'16,"-11"5"54"-16,4 12 48 0,-2 3 49 15,0 10 16-15,1 5 18 0,2 16 31 0,-6 6-2 16,-2 19-24-16,-6-6-5 0,-6 14 0 16,-3 6-5-16,-5 2-20 0,-4 5-23 0,-7 13-23 15,-6 3-58-15,0 1-114 0,-2 0-10 16,-8 2-11-16,5-5-18 0,-5 3-27 0,-7 0-23 15,-10-4-35-15,-3-4-157 16,-7-2-216-16,-8-9-119 0,-10-9-128 0,-12-11 10 16,-13-10-692-16,-7-11-1219 0</inkml:trace>
  <inkml:trace contextRef="#ctx0" brushRef="#br0" timeOffset="-106532.89">11020 6379 4213 0,'-21'15'-59'16,"2"-4"50"-16,-1 6 38 0,2 2 41 15,-2 7 32-15,1-2 23 0,5 3 19 0,-4 8 12 16,-1 1 11-16,10 10 16 0,-5 13 12 16,0 1-2-16,5 9-19 0,2 1 6 0,-2 8-5 15,4 1 1-15,-1 7-7 0,5 0-1 16,1 3-4-16,3 0-9 0,4-2-14 16,2-1-16-16,2-7-10 0,1-4-7 15,6-8-17-15,1-3-21 0,3-11-33 16,2-5-27-16,6-7-10 0,-2-13-12 0,4-11-71 15,-2-11-85-15,9-12-81 0,9-11-87 16,0-16-98-16,1-8-193 0,9-25-68 0,0-5 46 16,-6-8-505-16,-1-5-977 0</inkml:trace>
  <inkml:trace contextRef="#ctx0" brushRef="#br0" timeOffset="-106083.06">11870 6724 4242 0,'-3'-15'91'16,"1"2"25"-16,2 4 12 0,0 9-14 15,-4-14-11-15,4 14-4 0,0 0 3 0,0 0 14 16,0 0 10-16,0 0 0 16,0 0-9-16,30 2-17 0,-30-2-14 0,28 17-8 15,-5-6-7-15,-5 2-11 0,3 0-6 16,-5-1-10-16,2 5-2 0,-3-1-12 0,-6 3-1 16,-3 2-4-16,-4-4-5 0,-4 3-1 15,-2 5-12-15,-5 3 5 0,-5 6-8 16,-7-5 2-16,0 4 4 0,0-4-2 0,1-4-2 15,-5 1-2-15,8-7 0 0,1 0-2 16,2-6 2-16,5 0-2 0,-2-4-4 0,5 1 0 16,6-10 1-16,-10 17-1 0,10-17 0 15,2 20-3-15,-2-20 3 0,16 22 13 16,-4-9 2-16,1 4 8 0,8-2 5 16,-4 5 12-16,5 0 14 0,-1 1 17 15,2-4 17-15,-3 5 1 0,-3-2 11 0,1 1 7 16,-6-1 18-16,-4 1 2 0,2 2 1 15,-7-2-4-15,1 3-4 0,-8-3-14 0,1 5-52 16,-7-3-23-16,-1 1-3 0,-3 0-7 16,-2-5-1-16,-2 1-3 0,-2 0-8 0,-1-6-7 15,2-4-7-15,1-1-15 0,1-5-17 16,-1-4-18-16,4 0-183 0,5-4-75 0,-5-11-60 16,11-2-56-16,3-8-89 15,8-14-155-15,8 0 28 0,11-14-515 16,3 8-1000-16</inkml:trace>
  <inkml:trace contextRef="#ctx0" brushRef="#br0" timeOffset="-105949.6">12271 7225 3919 0,'30'-3'-10'0,"-3"3"36"0,-6 3 27 16,-2 0 17-16,-1 4 11 0,1 5 14 15,-2-1 5-15,-4 4-11 0,2 4-4 0,-3 0-2 16,-3-1-20-16,-4-1-10 0,2 4-14 16,-3-6-57-16,2-2-65 0,0-5-82 15,-2 1-83-15,-4-9-115 0,0 0-159 0,0 0-21 16,31-19-220-16,-13-1-249 0</inkml:trace>
  <inkml:trace contextRef="#ctx0" brushRef="#br0" timeOffset="-105749.55">13042 6857 3159 0,'12'0'150'0,"-12"0"18"0,21 16 41 16,-10 4 15-16,0 2 11 0,2 10 15 15,2 4 10-15,0 9 0 0,2 7 8 16,0 6-12-16,-6 2-27 0,-2 0-25 0,-3-7-16 15,-6-1-23-15,0-3-12 0,-6 3-22 16,-1-7-15-16,-4-3-26 0,-7-6-42 0,2-7-41 16,-3-8-63-16,-4-12-77 0,5-3-96 15,-3-12-90-15,0-5-87 0,-6-17-215 0,8-12-19 16,0-16 56-16,4-4-449 16,3-5-687-16</inkml:trace>
  <inkml:trace contextRef="#ctx0" brushRef="#br0" timeOffset="-105616.28">13063 6815 3753 0,'19'-16'129'0,"4"-3"39"0,-1 6 14 0,11 0 11 16,6 4-11-16,3-1-18 0,3 3-15 16,9-3-12-16,-4 6-16 0,4-3-23 0,-6 1-52 15,-2 5-86-15,0-5-117 0,0 0-134 16,-5-2-188-16,0-1-74 0,-4-4 37 16,-1-2-406-16,-6-3-413 0</inkml:trace>
  <inkml:trace contextRef="#ctx0" brushRef="#br0" timeOffset="-105416.52">14148 6450 3337 0,'9'15'123'16,"-4"6"45"-16,2 8 28 0,11 13 17 15,-9 1 17-15,2 4 12 0,2 9-2 0,-2 6-7 16,0 1-1-16,-3 3-19 0,-2 6-30 16,-6-1-33-16,-4 4-22 0,-1 0-15 15,-4 2-22-15,-7 0-28 0,-7 0-35 0,-9 14-37 16,-5 0-65-16,-7-4-59 15,-9 0-72-15,-7-1-101 0,-12-9-131 0,-3 7-186 0,-8-11 59 16,-10 6 66-16,-5 0-435 16,-4-3-439-16</inkml:trace>
  <inkml:trace contextRef="#ctx0" brushRef="#br0" timeOffset="-104883.74">11520 9252 3185 0,'-21'0'55'15,"21"0"28"-15,0 0 36 0,0 0 18 0,0 0 25 16,-24-4 16-16,24 4 22 0,0 0 15 16,-21 0 9-16,21 0 1 0,-24 5 1 0,11-1-4 15,-4 1-13-15,1 5-25 0,-4 3-34 16,-1 2-14-16,1 6-16 0,-2 5-6 0,1 6-8 15,-6 11-6-15,9-2-2 0,-5 6 2 16,4 7-11-16,7 3-2 0,3-7 10 16,-2 1-7-16,8-2-17 0,1 1-8 0,2-1-1 15,4-9-21-15,6-7-6 0,1-5-10 16,4-6-12-16,5-10-10 0,3-10-12 0,9-13-12 16,10-14-7-16,0-8-13 0,1-16-10 15,1-9-10-15,-2-19-13 0,1-8-16 0,-5-12-14 16,-6-8 0-16,-6-4 0 15,-7-5 3-15,-6-2 11 0,-2 18 9 0,-3 4 8 16,-5 4 10-16,-3 8 11 0,-1 5 12 16,-3 18 16-16,-3 9 25 0,1 3 28 0,-2 8 21 15,2 5 16-15,3 11 8 0,-4 9 0 16,1 4 1-16,-2 8-6 0,8 2 2 0,-13 25 3 16,8 7-4-16,1 13-2 0,2 17 11 15,2 18-4-15,4 12 0 0,0 9-10 0,-1 27-8 16,6-1-2-16,-3-3 1 0,0-21-8 15,0 14-15-15,1-24-21 0,-2-3-24 16,1-9-37-16,2-10-53 0,-1-7-73 16,4-21-78-16,-5-17-70 0,5-15-80 15,2-7-140-15,6-19-138 0,6-17 52 0,0-18-509 16,12-10-936-16</inkml:trace>
  <inkml:trace contextRef="#ctx0" brushRef="#br0" timeOffset="-104664.27">12300 8717 4416 0,'1'-19'96'0,"2"6"35"15,-6 0 28-15,3 13 16 0,-3-13 12 16,3 13 1-16,0 0 1 0,0 0-28 0,-28 34-2 16,20-12 11-16,3 10-5 15,-1 17-4-15,6 5-12 0,2 6-2 0,2 19-15 16,3 7-9-16,0 10-14 0,3-3-12 16,0 1-3-16,-1 0-14 0,1-1-14 15,2-3-2-15,11 17-25 0,-8-26-13 0,9-4-22 16,-5-8-41-16,3-10-50 0,3-14-45 15,-1-15-51-15,-1-17-59 0,0-13-69 0,6-16-69 16,6-13-88-16,-2-18-201 0,4-8 46 16,-5-8-539-16,6-26-1002 0</inkml:trace>
  <inkml:trace contextRef="#ctx0" brushRef="#br0" timeOffset="-104250.3">13020 8771 4664 0,'-5'-13'92'16,"-2"0"22"-16,4 6 33 0,3 7 14 15,-8-14-7-15,8 14-3 0,0 0-11 0,-3-9-16 16,3 9-10-16,0 0-8 0,13-9-17 16,-2 3-3-16,9-1-13 0,0 1-12 15,2 0-18-15,-2 5-10 0,7 1-5 0,-6 0-11 16,1 1-3-16,-3 5-6 0,0-4 0 16,-7 7-4-16,-3-1-5 0,0 3 2 0,-8 6 0 15,-2-6-2-15,-1 8 2 0,-5 0-1 16,-5 5-6-16,-5-2 3 0,4 1 1 0,0-1 2 15,-4 3-2-15,2-6 2 16,1 1 0-16,2 4 1 0,3-6-2 0,-1 2 1 16,4 1 4-16,4-4 0 0,1 1-1 15,2 1 5-15,3 2 12 0,0-1 15 16,9 6 10-16,4 3 8 0,0-1 14 0,6-2 12 16,-3 2 6-16,-1 0-2 0,4-2 24 15,-3-3-9-15,-3-2-1 0,-8-1-7 0,2-3-9 16,1 2-10-16,-7 2-5 0,-1-3-26 15,-4 3-23-15,-2 2-2 0,-2 1-2 0,-7 4-10 16,-2 0-11-16,-2 2-12 0,-2-6-38 16,1-3-121-16,2 3-76 0,-5-13-73 0,8 1-78 15,-2-11-96-15,1-1-164 16,12 0 5-16,-9-13-550 0,9-3-1069 0</inkml:trace>
  <inkml:trace contextRef="#ctx0" brushRef="#br0" timeOffset="-104100.42">13595 9214 4341 0,'19'-6'3'16,"-10"4"21"-16,-9 2 19 0,18 10 21 0,-11-3 7 16,-2 5 3-16,2 1-12 0,-4 5-6 15,-1 1-10-15,2-2-2 0,-2 2-30 0,1 2-53 16,3-7-59-16,-4 3-75 0,1-4-92 16,-3-3-165-16,0-10-70 0,0 0-32 15,0 0-230-15,0 0-252 0</inkml:trace>
  <inkml:trace contextRef="#ctx0" brushRef="#br0" timeOffset="-103864.31">14035 8612 3335 0,'0'0'174'0,"0"0"8"0,0 0 22 0,-19 32 22 16,15-17 19-16,0 2 3 0,2 5-9 15,2-3-8-15,0 7-19 0,4 0-11 0,2 1-30 16,3 1-21-16,1-2-15 0,4 2-8 15,5-3-11-15,-1-5-15 0,3-5-11 0,-1-1-11 16,0-7-16-16,-1-2-15 16,5-5-27-16,-2-5-33 0,6-2-54 0,2-9-55 15,-3 1-67-15,3-7-65 0,-6-3-80 16,1-3-142-16,-5 0-156 0,-7 3 47 16,-2 1-484-16,-5 2-770 0</inkml:trace>
  <inkml:trace contextRef="#ctx0" brushRef="#br0" timeOffset="-103683.64">14327 8662 4135 0,'-11'19'142'0,"-1"6"29"0,1-1 28 0,4 6 13 16,-5 11 7-16,-1 3-9 0,2 4-10 15,3 16-37-15,-5 1-20 0,4 5-6 16,-3 3-19-16,2-2-13 0,2-5-16 16,3-2-23-16,-5-14-25 0,4-7-32 0,1-7-43 15,3-8-53-15,2-7-71 0,0-6-48 16,0-10-71-16,0-5-110 0,0 0-176 15,16-29-23-15,-4-7 60 0,-3-13-452 0,9-13-550 16</inkml:trace>
  <inkml:trace contextRef="#ctx0" brushRef="#br0" timeOffset="-103466.2">14512 8466 4179 0,'10'-2'173'15,"-10"2"34"-15,0 0 27 0,28 15 24 0,-20-2 0 16,6 9-4-16,5 6-12 0,-4 3-6 15,4 4-5-15,-3 5-1 0,5 14-3 0,-10-5 0 16,1 0-9-16,-6 3-5 0,-5 2-34 16,-2 4-114-16,-5 12-5 0,-6-3-5 15,0 3-6-15,-9-3-6 0,-8-3-6 0,6-2-12 16,-9-8-16-16,0-1-21 0,6-14-34 16,-2-11-47-16,5-9-52 0,0-14-361 0,12-8-250 15,4-11 66-15,5-2-898 0,2-13-1456 16</inkml:trace>
  <inkml:trace contextRef="#ctx0" brushRef="#br0" timeOffset="-103300.31">14944 8807 5920 0,'20'-20'123'0,"1"2"15"16,-2 1 12-16,5 4 4 0,1-2 14 16,-1 2-11-16,6 0-14 0,-4-4-29 0,6 6-41 15,-10-2-66-15,8-2-82 0,-3 4-98 16,-3-4-104-16,1 2-107 0,-9-3-139 15,5 3-147-15,-3-2 30 0,12-2-533 0,0 4-1030 16</inkml:trace>
  <inkml:trace contextRef="#ctx0" brushRef="#br0" timeOffset="-102799.12">16774 8263 4015 0,'-26'-5'13'0,"-1"-1"5"0,6 4 11 0,1-2 16 15,5 3-1-15,-1-2 15 0,16 3 14 16,-35 3 3-16,15 4 7 0,3 0 18 16,-2 12 7-16,-1 6 10 0,0 7 5 0,-5 9 5 15,-1 11 7-15,5 0 11 16,3 13 15-16,0-2-7 0,6 1-12 0,5-1-6 15,3-10-10-15,3 1-2 0,2-9-6 16,1-7-22-16,4-1-13 0,4-10-14 0,-1-1-14 16,3-11-13-16,6-10-12 0,-2-5-10 15,12-11-12-15,1-7-11 0,4-16-9 0,6-15-5 16,-4-7 5-16,10-23-7 0,-5-7-14 16,-1-8-7-16,-6-7 2 0,-4-4-1 0,-1-2 7 15,-6 5-2-15,-5 20 10 0,-6 2 2 16,1 3 12-16,-5 11 3 0,0 12 13 0,-3 5 16 15,-2 13 16-15,-1 8 8 0,2 2 7 16,-3 7 6-16,0 10 6 0,0 9-6 16,0 0 5-16,0 0 10 0,-23 69 0 15,12-20 0-15,0 22 0 0,-8 4-6 16,8 10-6-16,-6 21-10 0,2-14 2 0,-3 15-3 16,6-19-13-16,-1-1-6 0,5-3-29 15,-1-7-25-15,2-6-43 0,-1-6-58 0,5-13-64 16,0-7-64-16,6-12-60 0,0-8-62 15,5-7-74-15,1-10-214 0,8-5 25 0,9-10 69 16,8-11-462-16,3-11-674 0</inkml:trace>
  <inkml:trace contextRef="#ctx0" brushRef="#br0" timeOffset="-102566.59">17437 7999 3870 0,'4'-9'147'0,"-4"9"-4"0,0 0 15 0,0 0 32 15,0 0 16-15,0 0 7 0,5 55 3 16,-6-20-12-16,-3 13-9 0,-2 3-36 0,-1 15-8 16,-4 5-9-16,3 7-14 0,-5 1-13 15,-2 0-9-15,6-3-8 0,0-2-13 0,1-5-9 16,4-12-7-16,4-11-19 0,0 3-28 16,6-13-26-16,0-6-34 0,-1-8-67 0,6-5-66 15,6-7-66-15,-2-10-73 16,4-4-73-16,4-9-202 0,0-8-31 0,14-17 57 15,-2-6-463-15,1-9-662 0</inkml:trace>
  <inkml:trace contextRef="#ctx0" brushRef="#br0" timeOffset="-102300.03">17972 8035 3552 0,'-1'-12'47'16,"1"12"11"-16,0 0 18 0,0 0 27 15,0 0 41-15,0 0 17 0,-51 28 13 0,39-9-7 16,1 0-5-16,-10 9-15 15,6-2-10-15,3 4 2 0,-8 4-6 0,10-3-3 0,-2-2-7 16,1-1-8-16,-3 4-5 0,7-2-2 16,1 0 0-16,-3-2-1 0,6 4-3 15,-4-4-4-15,2 0-10 0,3-3-6 16,2-3-5-16,2-1-9 0,0-6-13 16,3-1-15-16,2-2-6 0,2-1-14 0,-2-3-21 15,7-4-32-15,2-4-30 0,-16 0-40 16,44-8-56-16,-21-1-61 0,5-9-61 0,1-2-68 15,-8-2-165-15,7-7-105 0,-8 3 46 16,1-2-464-16,-4-2-693 0</inkml:trace>
  <inkml:trace contextRef="#ctx0" brushRef="#br0" timeOffset="-102099.48">18128 8151 3634 0,'0'0'96'0,"0"0"53"15,-40 41 33-15,23-11 40 0,-5 7 16 16,-5 10 8-16,-3 6-5 0,0 5-12 15,4 5-24-15,0-1-31 0,4 4-28 0,-5-2-13 16,6-2-14-16,5-3-20 0,2-15-27 16,5-3-36-16,0-3-45 0,4-10-65 0,0-2-59 15,5-11-40-15,7 0-38 0,0-9-74 16,2-5-92-16,-9-1-161 0,26-13-29 0,-1-1 48 16,3-7-414-16,-4 0-440 15</inkml:trace>
  <inkml:trace contextRef="#ctx0" brushRef="#br0" timeOffset="-101964.86">18163 8715 3297 0,'4'-4'71'0,"-4"4"15"16,0 0 17-16,0 0 26 0,5 23 17 16,-5-23 15-16,-3 24-15 0,-1-9-6 15,1 0-7-15,-3 0-16 0,0 4-20 0,-3-3-11 16,5-2-45-16,0-1-37 0,3-4-79 16,1-9-65-16,-9 8-94 0,9-8-128 0,0 0-152 15,0 0-20-15,0 0-260 0,10-32-281 16</inkml:trace>
  <inkml:trace contextRef="#ctx0" brushRef="#br0" timeOffset="-101767.29">18416 8406 3224 0,'0'0'201'16,"0"0"24"-16,0 0 31 0,0 0 25 0,0 0 13 16,13 39-2-16,-15-18-34 0,0 5-5 15,-1 6-15-15,-6 9-33 0,0 0-12 0,-2 1-11 16,-1 3-17-16,-4-3-25 0,0-2-16 15,-3 1-8-15,-1-5-16 0,-5-1-36 0,3-4-35 16,-1-7-78-16,1-7-73 0,1-6-89 16,-4-9-85-16,9-4-75 0,-5-6-142 0,4-9-136 15,4-3 48-15,2-10-488 16,8-6-821-16</inkml:trace>
  <inkml:trace contextRef="#ctx0" brushRef="#br0" timeOffset="-101614.41">18414 8072 3985 0,'17'-19'81'0,"0"6"41"16,6 4 28-16,-9 1 23 0,13-3-3 0,-3 7-16 16,5-1-15-16,-1 1-17 0,2 0-30 15,0-1-62-15,2 5-87 0,0-8-102 0,1 0-116 16,3 1-145-16,-3-6-137 0,-3-3 32 16,6 2-380-16,-3-3-386 0</inkml:trace>
  <inkml:trace contextRef="#ctx0" brushRef="#br0" timeOffset="-101331.7">19320 7509 3851 0,'0'0'170'0,"0"0"18"0,0 0 4 16,6-7 13-16,-6 7 4 0,0 0 17 0,0 0 4 16,0 0 6-16,24 43-31 0,-12-17 6 15,6 10 0-15,6 7 0 0,14 6 2 16,2 3-7-16,11 14-21 0,6 4-19 0,-1 1-14 15,1 6-21-15,-11-5-9 16,1 1-68-16,-6 6-24 0,-12-11 1 0,-5 3-6 16,-8-5-7-16,-9 1-6 0,-3-5-13 15,-13 9-7-15,-5-1-12 0,-9-3-9 0,-9-3-14 16,-12 13-55-16,-11-4-129 0,-5-5-34 16,-4 3-28-16,-15-4-17 0,-3-3-23 0,-6-4-31 15,-6 6-61-15,-7-4-105 0,-11-4-66 16,-3-6 44-16,-13 3-451 0,-4-13-605 0</inkml:trace>
  <inkml:trace contextRef="#ctx0" brushRef="#br0" timeOffset="-100932.2">15175 10359 4393 0,'-21'17'168'16,"-2"-7"-34"-16,8-1-19 0,6 3-18 15,-1-5-30-15,7 2-10 0,-5 3-25 0,7-2-25 16,1 4-23-16,1 4-34 0,1-2-30 16,4 1-23-16,-5 1-49 0,1-1-48 0,4 9-27 15,-4-1-16-15,0 7 6 0,-2-6-9 16,0 6 22-16,-4 5 0 0,0-1 65 0,2 12 70 16,2-7 40-16,-2 7 19 0,2-2 33 15,-3-2 10-15,-3-7 21 0,5-1 11 0,-1-1-5 16,0 5-5-16,2-14 6 0,0 6-10 15,0-2-4-15,0-2-8 0,0 9-7 16,0-1-9-16,2 6-14 0,1 3 5 16,-1 4-6-16,4-1-1 0,-5-1 6 15,1 6 2-15,0-3 1 0,-2 0-1 0,0 2 3 16,0-4 2-16,0-7-6 0,-2 6 2 16,0-8-12-16,-1-1-11 0,-1-4-19 0,1 1-34 15,1-7-18-15,2-1-28 0,2-3-36 16,-1-2-46-16,1-1-47 0,4-4-90 0,-3 2-90 15,5-1 293-15</inkml:trace>
  <inkml:trace contextRef="#ctx0" brushRef="#br0" timeOffset="-100882.42">15133 12392 1232 0,'0'0'-367'0,"0"0"-174"16,0 0 429-16,-15-44 38 0</inkml:trace>
  <inkml:trace contextRef="#ctx0" brushRef="#br0" timeOffset="-100382.89">11020 4387 863 0,'-36'-14'108'0,"10"1"20"0,-4-3-16 15,-4 4 2-15,0-5-19 0,-2-1-8 16,0 0-11-16,-8-3-10 0,-2-3 12 0,11 11-4 16,-1-4-5-16,-3 2-14 0,7 6-3 15,-1 1-13-15,5 0-2 0,7 4-10 0,-2 3 7 16,7-1-5-16,-2 4-9 0,6-2 3 15,-2 1-9-15,1-1-12 0,2 6-18 16,11-6-10-16,-15 10-16 0,7-6-27 0,-1 5-12 16,-2 0-17-16,5 1-29 15,-5-1-39-15,-1 3-60 0,0-3-67 0,-2 0-2 16,-1 2 64-16</inkml:trace>
  <inkml:trace contextRef="#ctx0" brushRef="#br0" timeOffset="-100199.2">9850 4592 1162 0,'0'0'64'0,"0"0"1"0,0 0-11 15,-27-13-5-15,22 7-9 0,5 6 0 0,-12-17-11 16,5 6-17-16,-1-2 17 16,3-4-9-16,-5-4-26 0,3 0-14 0,-4-6-23 15,2-1-24-15,0-8-29 0,-2-4-28 16,1-6-39-16,-10-11-116 0,8-2 47 0,-7-6 48 15</inkml:trace>
  <inkml:trace contextRef="#ctx0" brushRef="#br0" timeOffset="-99034.17">9497 3285 773 0,'-10'-12'40'0,"10"12"1"16,-3-13 28-16,3 13 14 0,-4-9 30 0,4 9-6 15,0 0 8-15,-3-13 1 0,3 13-1 16,0 0-7-16,-6-11-5 0,6 11-19 0,0 0-12 16,-6-9-9-16,6 9-7 0,0 0-9 15,0 0-2-15,0 0-5 0,-4-10 1 16,4 10-10-16,0 0-6 0,0 0 4 0,0 0-2 16,5-21-3-16,0 14-3 0,2-6-4 15,-3 0-8-15,3 3 3 0,1-1-6 16,0 2 6-16,-1 0-9 0,-2-3 10 0,3 5-6 15,0-3-2-15,1 3-4 16,-2-5-1-16,4 5 8 0,-1 0 6 0,5-3-10 16,0-1 9-16,-2 1-10 0,4-3-3 15,7 0 0-15,-3-2 0 0,9-3 0 0,4-1 9 16,-1 0 4-16,3-1-4 0,9 1-6 16,-4-6 6-16,-5 8 2 0,4-2-5 15,-3 9-2-15,4-9-7 0,-1 3 7 0,3 3 2 16,-4 4-5-16,12-6 3 0,-3 2-7 15,-3 1 7-15,6-2-1 0,-1-1-8 16,1 0 12-16,-1 0-3 0,1 0-5 0,2-4 5 16,-3 2 4-16,1-4-4 0,6 1 6 15,1 3-6-15,-2-8 0 0,4 3-7 16,-1-1 7-16,0 1-2 0,1-2-1 16,1-1-2-16,-2 1 7 0,3-1-6 15,-4 3 3-15,-2-1 1 0,-1-1-7 0,-3 6 2 16,2-3-2-16,-3 0 7 0,-3-2 0 15,3 5 3-15,-3 3-6 0,4-2 11 0,-3-3-2 16,3 4-2-16,0 2 0 0,-1-7 1 16,4 6-5-16,1-4 8 0,-2 4-2 15,1-4-1-15,-1 5-3 0,10-4-6 0,-4 4 5 16,2-6-7-16,3 0 8 0,1 3-5 16,1-4 6-16,3 7-5 0,3-7 7 0,1 4-6 15,4 4 7-15,-2 0-4 16,21-6 3-16,-23 10-3 0,9 0 0 15,-3-3 1-15,17 3-4 0,-16 0 2 0,2-3-2 16,-1 5 10-16,15-9-5 0,-23 3 1 16,4 0-2-16,17 2 3 0,1-7-3 0,-25 1 0 15,8 3-1-15,-5 0-1 0,1-6 0 16,-3 6 2-16,4 0 7 0,2 0 3 16,-7-1-1-16,1-1-4 0,0 7-1 0,-1-8 0 15,2 8 2-15,-8-2 7 0,11 2-5 16,-3-5-8-16,0 5 6 0,4-3 0 15,-3 3-4-15,-2 1 4 0,3 3-1 0,0-3-3 16,-2 1 9-16,5 3-2 16,-4 1-1-16,4-3-6 0,-6 4 4 0,5 2-9 15,-2 0 2-15,-2 2 2 0,3 2-1 16,-4-2-3-16,-3 1-2 0,3 1 5 0,-12 2-3 16,6-2 2-16,-20-1-2 0,2 3-3 15,-4-6 6-15,2 1-7 0,-7 2 0 16,2-2 0-16,-3-1-2 0,-6 4 1 0,1-4 1 15,-1 0-1-15,0 0 3 0,-2 0 0 16,6 0-4-16,-1-4-3 0,4 4 5 16,3-1 0-16,3-3 3 0,-3 0-1 0,8-1-2 15,-3 2-2-15,8-4 2 16,-6 3-3-16,-1 1 1 0,2 1 1 0,-3 2-2 16,-2-4 3-16,-2 2 1 0,-3 4-1 15,-7-2-4-15,1 4-2 0,-2-4 6 16,-2 2 0-16,2 1 0 0,-4 1-11 0,-2-2-1 15,2 3 6-15,-3 1-3 0,-3 0-16 16,4-5-9-16,-1 7-15 0,3-4-5 0,-4 0-16 16,5 3-6-16,-4-5-9 0,3-2-12 15,2 6-16-15,-1-2 0 0,-1-1-10 16,4-1-3-16,-4 3 1 0,-2 3 8 0,2-4 18 16,1 4-13-16,-5-1 10 15,0 0 18-15,-3 3 10 0,-4-1-1 0,1-3 6 16,0 5 12-16,-2-2-2 0,-1 2 12 15,-2-1 10-15,3 1-3 0,-7-1 3 16,-2 3-21-16,-2-4-16 0,-3 3-71 0,-2-2-156 16,-3 9 125-16,-5 6 58 0</inkml:trace>
  <inkml:trace contextRef="#ctx0" brushRef="#br0" timeOffset="-97783.14">13393 6152 644 0,'-56'28'115'0,"1"0"7"0,11-5-10 15,-7-1 21-15,-2 1-4 0,-3 1 7 16,-4-3 5-16,4-4 5 0,-6 3-5 16,6-3-3-16,-1 2-15 0,3-8-13 0,-2 8-9 15,2-2-7-15,1-1-7 0,0 3-17 16,1 4-5-16,-2-4-9 0,-3 2-9 16,7-1 0-16,-1 1-8 0,2-1-3 15,1-3-4-15,-1 4-2 0,2-1-3 0,2 1-8 16,-1-4-2-16,0 3-1 0,9-1 1 15,-2-4 0-15,2 0-11 0,2 0 5 16,-3 0-2-16,7-2-1 0,-1 0 6 0,0 1-7 16,4-5 5-16,7-2-12 0,3 1 6 15,-2-3-3-15,6-1-2 0,-5 0-11 0,8-3-18 16,11-1-14-16,-30-1 10 0,16-5 3 16,3 3 3-16,0-7 1 0,-1 2-5 15,3 3-7-15,9 5 12 0,-10-9 4 0,10 9 6 16,-14-10-5-16,14 10 7 15,-11-7-3-15,6 1-2 0,5 6 6 0,-14-9 2 16,14 9-6-16,-13-13 4 0,8 3 8 16,-5 1-4-16,4 0-6 0,1-3 3 0,-4 1-2 15,0-6 6-15,-1 6 0 0,2-2 3 16,1-1-10-16,1 5 3 0,-4-2 12 16,5 2-1-16,-4-3 0 0,9 12 12 0,-10-14-5 15,6 6-6-15,4 8 6 0,-3-13 1 16,3 13-6-16,-6-11 13 0,6 11 3 0,-3-13 0 15,3 13 2-15,0 0-5 0,0-17-4 16,0 17-3-16,5-14 4 0,-5 14-2 16,15-13-2-16,-2 5 0 0,-2 3 1 15,6-4-3-15,3-1-4 0,3 5 3 16,5-7 4-16,4 1-6 0,2 2 10 0,3-1-8 16,14-6-4-16,0 3 2 0,1-4-2 15,3 2 7-15,-1-1-3 0,6 3 2 0,0-3-6 16,4 0-1-16,3 3 3 0,-5 0-3 15,4-2 1-15,-3 6-2 0,-1 0 6 0,-4 1-7 16,-8 6 4-16,-4 0-3 0,1 1 5 16,-2-3-3-16,-2-2 4 0,-2 6 1 15,-1-2-6-15,3 0 3 0,-4-2 3 0,4 4-8 16,1-5 12-16,-3 5-13 16,6-4 3-16,-2-1 3 0,0-3-2 0,12-1-1 15,2-2 2-15,2 3 0 0,3-5 0 16,3-2 1-16,-2 0 0 0,8 4 3 0,-6 2-5 15,7-5 2-15,0 5 0 0,-3 3-2 16,3 3 3-16,-1-3-5 0,-4 6 6 16,1 0-5-16,-6 0 4 0,3 2 1 0,-3-2-4 15,1 5 3-15,-1-3-1 0,0-2 2 16,-2 2 0-16,-2 2 1 0,5-8-6 0,1 2 5 16,6-1-1-16,-3-3 1 0,2-1 2 15,6 0-4-15,-4 0 0 0,4 1-3 16,-1 3 3-16,-5-5 1 0,3 3-2 15,3-3 2-15,-2 4 5 0,-4-3-3 16,2 5-5-16,-1 0 5 0,-1-4-10 0,1 6 8 16,-1 0 4-16,-1-5-4 0,3 3 3 15,-3 2 3-15,3 2-2 0,0 2-4 0,-3-4 3 16,6-4-5-16,-5 8 2 0,7-4 5 16,-4 0-6-16,7 0-1 0,6 0 1 15,-3 0 1-15,5 0-4 0,15 0-3 0,3-10-3 16,2 8 2-16,-8 4 3 0,2 4-1 15,-13-2 4-15,13 3 3 0,-16-3-1 0,-5 3-3 16,-1 1 3-16,-3 1-8 16,-3-1 16-16,2-1 0 0,-7 1 3 0,-3 0 8 15,-3 1 5-15,0-2 14 0,-3-1-1 16,1-1-5-16,-3 3-2 0,-11-8-2 16,3 2-3-16,9 6-4 0,2-11-3 0,1 2-2 15,-1-5-7-15,-2 6 0 0,4-4 4 16,-6 0-8-16,6 4-3 0,-2 0 1 0,-11-3-34 15,9 6-29-15,-10-1-35 0,-5 4-66 16,7 4-70-16,-12-3-46 0,-6 6-118 16,-4 2-50-16,-4 5-69 0,-8 7 222 0</inkml:trace>
  <inkml:trace contextRef="#ctx0" brushRef="#br0" timeOffset="-96716.8">15267 9893 1948 0,'-61'29'57'0,"7"5"-13"16,1-4-3-16,1 0-3 0,-2 0-3 0,-3 4 8 15,3-4 7-15,-6 1 11 0,6 0 1 16,1-3 2-16,0 0 8 0,1-4-7 0,0 3-4 16,1-1-5-16,2-7-3 0,-1 2-7 15,2 1 0-15,-2-3-1 0,5 2 4 0,-8-3 4 16,3 1-1-16,1-4-5 0,3 3-8 16,8-6 3-16,-2 1-5 0,8 0-8 15,-1-4-5-15,-3 5-5 0,3-1-2 0,2 0-4 16,0 0 3-16,-1 2-5 0,2-2 4 15,-2 0-7-15,2 0 6 0,7 1-5 0,-5 0-4 16,-2 3 3-16,2 0-2 16,1-2-6-16,-3-2-1 0,0 2-1 0,5-2-5 15,-3-1-8-15,1-3-12 0,-5 2 6 16,8 1 1-16,-4-5-1 0,-4 6 3 0,5-5-1 16,1 1 1-16,-2-1 6 0,4-1-1 15,-6 4 2-15,4-3 1 0,-1-1-1 16,-1 1 8-16,-2 1-9 0,0 3 1 0,4-5-3 15,-1 2 1-15,2 3 0 0,-1-3 2 16,3 2 1-16,-2-5-2 0,7 3 2 0,-3-1 0 16,0-1 3-16,7 1 1 0,-6-4 0 15,8 1-3-15,-4-1 6 0,2-3 3 16,-2 6-3-16,2-7 2 0,-2 1 4 16,16-1-6-16,-35-1 6 0,15-6-1 0,-1 6-10 15,-6-8-16-15,-6-1-8 0,-5-3-6 16,7 0-14-16,-8 1 1 0,2 1-9 0,-6 2-6 15,4 0-1-15,-4-3-5 0,2-1 14 16,-5 4 4-16,3-1 2 0,1-1 4 16,-8-4 3-16,3 0 7 0,4 4-2 0,2 0 10 15,1-2 4-15,3-1 11 0,2 1-5 16,3-1 9-16,-2 0 0 0,2-1 9 0,0 0-4 16,2 0 6-16,0 0 4 0,8 2 6 15,-5 0 2-15,3 3 4 0,2-4-3 16,3 2 8-16,-2 3 9 0,6 2 3 15,-4-1 7-15,6-1 6 0,4 5 0 16,-4-2 5-16,2 2 12 0,11 4-1 0,-12-9-1 16,12 9 1-16,0 0-4 0,-4-9-10 15,4 9-3-15,0 0 1 0,0 0-1 0,25-21-1 16,-6 10-1-16,6 2-5 0,2-1-2 16,13-3 2-16,1 3 6 0,3 3-5 0,13-6 1 15,5 0-3-15,1 4 3 0,13-3-3 16,-3-1-8-16,24 2 0 0,3-10-1 0,3 1-2 15,10 3-1-15,9-2 0 0,3 2 11 16,13-5 6-16,5 5 14 0,9 2 3 16,47-6-9-16,-4 1-4 0,9 4-6 15,-38 7-8-15,39-6 14 0,0 2-14 16,0 1-3-16,-41 5-4 0,45-2-6 0,-45 1-2 16,39-5-7-16,-36 0-1 0,34-4-10 15,-38 4 0-15,37-7 2 0,-45 4-2 0,43-6-1 16,-44 7-1-16,3 0 3 0,-5 2 2 15,2 0-1-15,-6-3-1 0,-4 5 4 0,-3 2 4 16,-10 1-4-16,-6-1-2 0,-10 5 3 16,-5-1-4-16,-25 3-1 0,-8-2-2 15,-4 2-28-15,-13 0-35 0,-15 0-34 16,-4-1-32-16,-9 1-48 0,-6-4-36 16,-7-3-232-16,-9 1-36 0,-1-3 43 0,-8-4-114 15,-4 0 151-15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2:58:51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15739 10224 5 0,'-11'10'376'0,"11"-10"-45"15,0 0-106-15,0 0-27 0,0 0-50 0,0 0-7 16,0 0-2-16,0 0-13 0,0 0 9 15,0 0-17-15,0 0-17 0,30-19-7 16,-30 19-9-16,0 0 1 0,9-5-6 0,-9 5-16 16,0 0-21-16,0 0-34 0,0 0-33 15,0 0-48-15,0 0-50 0,0 0-102 0,-25-8-231 16,25 8-12-16,0 0 147 0,0 0 85 16</inkml:trace>
  <inkml:trace contextRef="#ctx0" brushRef="#br0" timeOffset="200.07">15831 10487 1343 0,'-2'15'74'0,"2"2"18"15,-4-1 16-15,4-3 8 0,-2 3-3 16,1-3-13-16,1-2-14 0,0-11-5 0,3 26-13 16,1-11-2-16,-2 2-13 0,1 0-2 15,3-2 0-15,-3 2-32 0,6-2-39 0,0 0-40 16,-2 2-51-16,0-7-67 0,1 3-157 15,1-6-139-15,2 0 130 0,1 1 103 16</inkml:trace>
  <inkml:trace contextRef="#ctx0" brushRef="#br0" timeOffset="536.08">17121 9745 1386 0,'12'-17'62'16,"0"-2"7"-16,-4 3-11 0,1 3 11 0,-1-3-4 16,3-1-18-16,1-6 6 0,2 1-9 15,6-3-4-15,-1-3-4 0,6-4-8 0,-5 2-12 16,6 1 4-16,-1-1-8 0,7-10-27 16,1 3-33-16,-3-4-56 0,0-5-124 15,0 3-179-15,0 0-87 0,-3 3 266 0,-1 11 64 16</inkml:trace>
  <inkml:trace contextRef="#ctx0" brushRef="#br0" timeOffset="1051.07">18169 8430 712 0,'13'-13'33'16,"-5"3"-17"-16,3 3 5 0,-4 0 17 0,-3-1 18 15,-4 8 21-15,8-11 40 0,-8 11 16 16,0 0-1-16,0 0-19 0,5-8-12 0,-5 8-4 16,0 0-8-16,0 0-17 15,0 0 0-15,0 0-12 0,0 0-18 0,0 0 8 16,0 0-8-16,-40 27-3 0,26-14-2 16,-1-2-7-16,-6 7-7 0,0 3 1 15,-5 2 2-15,-1-1-3 0,0 6-2 0,-9 8-4 16,-2 2 8-16,3 1-9 0,-1 0 4 15,-3 2 1-15,-3 3-1 0,3-1 1 0,-5-2 6 16,-3 2-12-16,-1 0 5 0,2 2 9 16,-5 2 2-16,-13 11 1 0,14-9-1 15,-8 9 9-15,-4 1 1 0,4-1-3 16,-2 1-4-16,-4 1 1 0,6-2 7 16,-2 0 8-16,0 3 9 0,11-11 2 0,2-1-2 15,3-4 3-15,0 4 1 0,1-4-4 16,1 0-2-16,1 4-1 0,6-4-5 0,3 1 1 15,0-4 1-15,2-3-8 0,7-5-5 16,1-4 0-16,4 2-1 0,-5-4 10 0,4-2-5 16,2-6-4-16,2 5-1 0,2-8-2 15,2 2 0-15,-1-8-7 0,3 2-7 16,2-2 2-16,1-1-11 0,-2-3-5 0,8-7-7 16,-11 14-34-16,11-14-47 0,-9 7-71 15,9-7-86-15,0 0-195 0,0 0-113 0,0 0 54 16,-22-14-87-16,22 14 99 15</inkml:trace>
  <inkml:trace contextRef="#ctx0" brushRef="#br0" timeOffset="1532.71">16032 9538 1664 0,'0'0'-77'15,"9"-9"17"-15,-9 9 2 0,0 0 13 16,9-12-2-16,-9 12 10 0,12-7 0 16,-9 5-11-16,-3 2-64 0,13-8-115 0,-13 8-216 15,9-10 282-15,-9 10 53 0</inkml:trace>
  <inkml:trace contextRef="#ctx0" brushRef="#br0" timeOffset="1852.01">16485 9214 815 0,'5'-14'101'0,"-5"14"-2"0,3-13-9 0,-3 13 7 15,0-13 2-15,0 13-9 0,-3-15-12 16,3 15-7-16,-2-17-10 0,1 6-10 0,-1-4-16 15,2 4-18-15,-6-6-18 0,6 0-35 16,-2-2-22-16,2 5-24 0,-1-7-39 16,-1 2-31-16,0-5 20 0,-3 3-184 0,3-3 83 15</inkml:trace>
  <inkml:trace contextRef="#ctx0" brushRef="#br0" timeOffset="3832.47">16474 8422 984 0,'5'-15'-18'15,"-5"15"2"-15,8-9-2 0,-8 9 3 0,3-9 5 16,-3 9 1-16,0 0 3 0,5-9 3 16,-5 9 3-16,0 0 9 0,9-14 5 15,-9 14 9-15,0 0 6 0,5-9-7 16,-5 9-4-16,8-12-4 0,-8 12-1 15,5-9-15-15,-5 9 13 0,6-13-2 0,-6 13-9 16,10-13 5-16,-10 13 6 0,3-10 2 16,-3 10-8-16,4-14 2 0,-4 14 25 0,3-16-5 15,-1 5 1-15,-2 11-5 0,0-21 6 16,5 11-6-16,-3-9 8 0,-2-2 6 16,1 0-22-16,-1 1 8 0,2-5 10 0,-2 1-10 15,0-2 12-15,0 3 3 0,-2-5 2 16,-1-3 5-16,-4 0 4 0,4 1 2 0,-4-3-14 15,-3-5 14-15,0 1 8 0,-4-3-17 16,-3 4 6-16,-3 3-6 0,0-3-8 0,1 2-4 16,-1-1-4-16,-2-1 7 15,-3 3-7-15,5 2-1 0,-6 0 0 16,3 0 6-16,4 7-7 0,-1-4 1 0,-5 8-4 16,4-7-2-16,1 10 5 0,1 2 2 15,-2-3-1-15,3 2-2 0,-5 3 9 0,2 2-9 16,0 0-4-16,0 1-1 0,-6 0 2 15,4 2-9-15,0 0 2 0,-2 1-3 0,-1-2 3 16,-4 3-3-16,5-5-7 0,-5 7 2 16,2-4 5-16,3 3 10 15,-12-3-2-15,3 1 10 0,8 1-2 0,-4-1-1 16,-5 3 4-16,6-5 1 0,-1 7 8 0,-1-4 0 16,4 0 0-16,-3 3-2 0,-2 1-4 0,7-4 7 15,-5 6-6-15,-5-2-3 16,3-2-1-16,4 4-2 0,-6 4 3 0,3-4-6 15,1 2 1-15,0 4-6 0,-2-2 2 16,6 1 7-16,-4-1-5 0,0 2-3 16,-4 4 2-16,2-2 0 0,0 5-4 0,8 1-2 15,0-5 1-15,-1 0 2 0,2 8-3 16,2-6-4-16,0 8 0 0,-4 0-1 0,9 1-1 16,-9 5 0-16,8-3-1 0,1-1-3 15,-5 7-2-15,6-5 8 0,0 3-7 16,-3 0 7-16,9 2-4 0,-7 4 1 15,-3-2 0-15,6 0-1 0,-2 4-4 16,2-4-4-16,3-2 8 0,-3 4-3 0,0-2-3 16,3-2 2-16,5 6 0 0,-1-1-2 15,3-2 2-15,-4 2 0 0,2 3-2 0,-1-5-1 16,3 5 2-16,-1 0 1 0,2-1-3 16,1 5 5-16,-5 3-3 0,4 2 0 15,-2-9-2-15,2 1 1 0,-4 7-2 0,3 1 7 16,-3-8-5-16,5-2 1 0,-1 1-3 15,2 1 2-15,-2-1-2 0,4 0 4 0,-2-6 1 16,2 6-5-16,5-6 3 16,-4 3 3-16,3-3-3 0,-2 4 3 0,4-6 2 15,-5-5-3-15,3 3-5 0,1-3 0 16,1-1 5-16,0-2 2 0,-3 1-1 16,0 0-4-16,3-2 7 0,-2-1-8 0,1-3 1 15,1 4-2-15,-3-4 4 0,5 0-2 16,-3 2 1-16,3 0-2 0,0-2 5 0,-1-1-3 15,0 2 5-15,0-3-7 0,4 0 0 16,-3-2-1-16,-1 2 5 0,3 1-2 0,-2-5 4 16,1 8-2-16,1-6-5 0,-3 2 1 15,2 2 6-15,3-1-5 16,-5-2 1-16,-2 1 0 0,1 3 1 0,3-7-1 0,-2 4-2 16,-2 0 4-16,-2 2 1 0,3 0-5 15,-1 0 3-15,3 4-1 0,-5-2-6 16,4 2 7-16,-3-2-1 0,4 1-2 15,-3-1 1-15,4 2 1 0,-4-2 1 0,2-2-6 16,-2 3 0-16,2-3 4 0,3 2-1 16,-5-4 0-16,0 3-2 0,2-4 2 15,1 1 2-15,-2-1 0 0,3-1 1 0,-6 0-3 16,7-1 4-16,-1-1-3 0,-2 3 5 16,3-5-3-16,-3 0 3 0,2 1-4 0,2-2 3 15,-4-3 3-15,3 3-5 0,-12-6 2 16,26 8-3-16,-16-7 3 0,-10-1-2 15,24 4 4-15,-15-4 3 0,-9 0-7 16,20 2 0-16,-20-2-1 0,25 0 2 16,-25 0 2-16,19 0-4 0,-19 0-6 0,23 0 7 15,-23 0-5-15,20 0 1 0,-20 0-3 16,24-2 6-16,-13 2-4 0,-11 0-3 0,29-4 6 16,-16 3 3-16,-13 1-4 0,25-3-1 15,-13 3-2-15,-1-1 4 0,-11 1-2 16,25-4 0-16,-25 4-2 0,19 0 0 0,-19 0 4 15,25-2-2-15,-25 2-1 16,18 0 3-16,-18 0-1 0,17-4 1 0,-17 4-1 16,25 0-4-16,-13 0 3 0,-12 0-3 0,29-2 2 15,-17 1 6-15,-12 1-8 0,29-4 1 16,-16 4 2-16,4 0-5 0,-17 0 6 16,30-2-4-16,-13 2 2 0,-3-4 0 15,-14 4-6-15,30 0 0 0,-16-2 2 0,-14 2 2 16,30-2 8-16,-15-1-1 0,0 3 3 15,0-2-4-15,-15 2-7 0,26-2 1 0,-10 0 1 16,-2 2-3-16,-14 0 2 0,25-4 0 16,-9 4 7-16,-2-1-8 0,-14 1 2 15,25-4 5-15,-9 4-1 0,-4-3-2 16,6 2 1-16,-4-3-2 0,-14 4 2 0,32-2-4 16,-16-4 1-16,0 5 3 0,1-1-3 0,-1-2 1 15,0 2-1-15,0-3 4 16,0-1-4-16,3 4 3 0,-4-5 1 0,4 1 1 15,-3 3-6-15,1-4 3 0,0 0-1 16,0 1 2-16,-2-1 6 0,2-1-11 16,-2 1 6-16,0 0-4 0,-1-3 5 0,2 1-2 15,-3-1-3-15,2-1-1 0,-4 0 2 16,5-2 2-16,-2-2-1 0,0 0 3 0,-5-2-3 16,3 2-3-16,2-2 3 0,-1-2 1 15,-1-1 2-15,0-3-6 0,-2 6 3 16,-2-3-3-16,1-1 3 0,-2-2 1 0,4-3 1 15,-5 4 2-15,4-6-4 16,-5 0 2-16,7-1-2 0,-1-7 2 0,-2-1-2 16,1 2 2-16,-3-7 2 0,4 3-4 15,-4-2-1-15,3 0 1 0,-4 1 1 0,5-5 2 16,-6 7-2-16,3 3-1 0,-4 0 1 16,0 1-1-16,-1 3 0 0,1 4 4 0,-4-1 2 15,0 3 8-15,-4-2-6 0,1 0 5 16,-1-1-1-16,0 3 8 0,-6-3 10 15,1 0 2-15,2 0-10 0,-3-2 1 0,-6-4 0 16,3 2 4-16,-3-1-2 0,-5 2-7 16,7-3 6-16,-9 5-2 0,2-1 3 15,-2-2 3-15,0 5-1 0,-5 1-6 16,3 0 5-16,-3 2-10 0,0 1 6 0,2-2-7 16,-4 5-4-16,4 5-1 0,-1-1-5 15,1 0-13-15,5 3-2 0,5 6-17 16,-2-5-19-16,4 7-22 0,0-4-37 0,1 6-53 15,13 3-30-15,-13-5-34 0,13 5-89 16,0 0-220-16,-15 8 33 0,15-8-116 0,-7 13 8 16</inkml:trace>
  <inkml:trace contextRef="#ctx0" brushRef="#br0" timeOffset="5684.09">17738 10652 1977 0,'5'-10'-33'16,"-5"10"20"-16,4-11 16 0,-4 11 15 0,0 0 12 16,5-13-4-16,-5 13 15 0,0 0 13 15,5-13-8-15,-5 13 1 0,2-12 4 0,-2 12-11 16,0 0 5-16,1-14-11 0,-1 14 2 15,0 0 2-15,0-15-8 0,0 15-2 16,0 0 1-16,0-16-10 0,0 16-2 0,0 0 3 16,-3-14-2-16,3 14-3 0,-3-11-4 15,3 11 4-15,0 0-5 0,-9-16-3 0,9 16 3 16,-4-13-1-16,4 13-2 0,-3-9-2 16,3 9-1-16,-8-13-4 0,8 13 5 15,-3-13-6-15,3 13 2 0,-7-10 5 16,7 10-6-16,-11-9 2 0,11 9-2 15,-11-11-1-15,11 11 1 0,-10-13 7 0,10 13-9 16,-9-8 4-16,9 8 1 0,-9-9-1 16,9 9 2-16,-10-6 0 0,10 6 2 0,-11-7-2 15,11 7 1-15,0 0 1 0,-11-6 3 16,11 6-4-16,-10-8 1 0,10 8-3 0,-9-7 8 16,9 7-4-16,-14-7-7 0,14 7 7 15,-14-12-4-15,14 12 3 0,-14-5-3 16,2-5 2-16,4 3-4 0,-1 1 1 0,9 6-1 15,-15-11 3-15,0 5-4 0,6-2 4 16,-1 1 4-16,1-2-1 0,-5 1 3 16,4-3 3-16,0 4-3 0,-1-3-1 15,-2-3 3-15,6 2-9 0,-7 1 3 0,7-3 0 16,-8 0-3-16,7 4 3 0,1-4 0 16,-2 3 3-16,1-1 12 0,-5 4 5 15,4-3 20-15,3-1 4 0,-6 4-3 0,-1-3-8 16,3 4 7-16,-2-1 6 0,1 0-5 15,-5 1-5-15,4 2-1 0,1-5-11 0,-7 5-1 16,3-1 0-16,2 1-2 0,-1 0-1 16,-4-2-4-16,6 4-3 0,-6-3 1 0,6 3-2 15,12 2 0-15,-25-8 2 0,13 8-8 16,12 0 1-16,-14-4-1 0,14 4 4 16,-23 0-9-16,23 0 3 0,-25 6-6 15,13-4 4-15,-1 4 0 0,-1-1-2 16,2 1 0-16,-6 0 3 0,7 3-5 0,-4-5 2 15,0 5 0-15,2-1-4 0,0 1 0 16,-2-3 1-16,5 3 4 0,-1 3-4 0,2-5-4 16,-3 2 5-16,2 3-4 0,2-6 4 15,-2 6-7-15,3 0 7 0,-4 2-5 16,-1 1 4-16,5-2 8 0,-2 4-1 0,-1 0-2 16,-1 0-2-16,2-2 4 0,2 4-2 15,-2-2 6-15,0 2-4 0,0-5-2 16,3 2 1-16,0-2 0 0,5 1 7 0,-7 1-6 15,6 2 3-15,-1-3-6 0,-1 1 5 16,2 2-5-16,-4-1 4 0,4 2-7 16,0-2 2-16,0 1 0 0,-1-1 1 0,-1 2 2 15,2-3-3-15,2 5 1 0,-1-4 2 16,-1 2 2-16,2-2 9 0,-2 2-8 16,2-2 6-16,0-4-1 0,0 2-3 0,0-2-5 15,2 4 0-15,-2-1 0 0,2 1 0 16,-1-4 1-16,1 3 0 0,2 2 8 0,-2-3-2 15,1 0 0-15,-1 0-2 16,6-1 1-16,-2 2 7 0,-1-1-7 0,3 4-4 16,-3-2 4-16,1-2-1 0,2 3-1 15,3-1 1-15,-6 4-7 0,3-2 5 16,-1 0 0-16,1-1-1 0,1 1 4 0,1-2-12 16,-3 1-1-16,0-1 6 0,3-1-1 15,-4 4-1-15,5-3-1 0,-2 2 2 0,-3 2 1 16,2-1-3-16,1 1 1 0,0-3-1 15,-3 3 4-15,1 0-3 0,-1-1 14 0,-1 7 14 16,-1-5-8-16,2 1-3 0,0-1 9 16,-3-2-6-16,-1 1 5 0,2-4-2 15,0 6 8-15,-4-5-2 0,3 0-5 16,-1 0 2-16,0 3 12 0,-2-2 3 16,3-2-13-16,0-1 0 0,1 3-8 0,-2-4 9 15,-1 4-9-15,1-2 3 0,2-3-10 16,-2 2 5-16,1-1 6 0,1 3-4 0,-2-5-8 15,1 2-12-15,0 1 3 0,1 2 9 16,-1-4-19-16,-1-1 19 0,2 0-3 16,-2 2 7-16,1-4-6 0,3 0 3 0,-3 2-1 15,4 0 3-15,-3-5-5 0,1 5 4 16,-1-2-3-16,-1-1-4 0,1 3-14 0,-1-4 14 16,4-1-5-16,-7-8 1 0,5 20-7 15,-3-10 6-15,5-3-7 0,-1 6 8 16,-4-1-2-16,-2-12 3 0,6 16-6 15,-4-4 3-15,-2-12-3 0,4 13 2 0,-4-13-2 16,0 13 0-16,0-13 4 0,0 17-8 16,0-17 6-16,0 11-6 0,0-11 3 15,-2 13-4-15,2-13-6 0,0 0-9 0,-4 13 12 16,4-13-25-16,-6 8-20 0,6-8-18 16,0 0-27-16,0 0-13 0,0 0-39 0,0 0-26 15,-36-21-36-15,29 8-33 0,2-2-43 16,-6-6-66-16,2-3-109 0,2-4-85 15,0-2-220-15,-1-12-250 0</inkml:trace>
  <inkml:trace contextRef="#ctx0" brushRef="#br0" timeOffset="6765.65">16730 11287 2312 0,'-9'-20'-86'0,"-2"3"14"0,3 2 9 0,1-2 15 16,-2 8 24-16,-1-4 17 0,4 3 15 15,3 1 15-15,-5-3 21 0,8 12 10 16,-7-13 2-16,4 6-2 0,3 7 3 0,-11-10 14 16,11 10-1-16,0 0 5 0,-9-11 0 15,9 11-6-15,0 0 0 0,0 0-3 16,-10-3-7-16,10 3-2 0,0 0-6 0,0 0-1 16,0 0-7-16,0 0 3 0,-25 17-5 15,25-17-1-15,-5 14-5 0,1-2-3 16,-3 3-4-16,6-1 2 0,-3 6-3 15,-1-4-4-15,-3 7-1 0,3 1 0 0,-2 0 1 16,4 5 4-16,-3 1 0 0,3-4 1 16,-3-1-3-16,3 6-4 0,-2-3-3 0,3-4 1 15,0 5 0-15,1-3 0 0,-5-2-8 16,6 4 10-16,4 1 5 0,-2-1-4 0,1 0 3 16,-1-2-1-16,4 4 2 0,0 0-4 15,1 0 6-15,0-2 0 0,5 1 3 16,-3-1 3-16,2-2 2 0,3 0-9 15,2 2 10-15,-2-5-5 0,0-1 9 16,4 1-10-16,-4-6 0 0,2 3-5 0,2-3 3 16,-1 0-3-16,4-2 5 0,-1-4-7 15,3 6-9-15,-2-6-1 0,3 2 2 0,-5 1 0 16,5-5-8-16,-3 3 4 0,3-3 1 16,-7-4-2-16,6 3 2 0,-3-1 0 15,4-1 6-15,-1 1-4 0,5-3 15 0,-1 1-15 16,-2 2 0-16,5-2 1 0,-2-1-4 15,4 1 0-15,-2 1 1 0,0-2 3 0,6 1-9 16,-2 1 3-16,2 0-2 0,-8-5 2 16,11 5-4-16,-7-4 1 0,7 4 2 15,0-4 5-15,0-1-9 0,0 3 2 16,-4-2 5-16,9 0 10 0,-3-2 14 0,-2 4-8 16,3-2-13-16,-1-2 4 0,0 3-11 15,-2-1 9-15,3-2-6 0,-11 0 7 16,10 0-5-16,-2 0-2 0,5-2-1 0,-1-1 7 15,-1-3 6-15,1 2 4 0,-3-1 13 16,4-3-22-16,1 0 21 0,-3-3-7 0,0 4-1 16,3-3-8-16,-3 1 6 0,0-3 0 15,2 3-6-15,4-4 5 0,-4 0-2 16,4-2-1-16,-9 2 3 0,3-2 6 0,-4 0-6 16,-1 0 15-16,-2-4-4 15,1 2-2-15,-2-4-7 0,0-1-1 0,-4 2 2 16,0-1-4-16,0-3 0 0,0-3-3 15,-4 1-4-15,2-2 2 0,-5 2-5 0,1-6-1 16,1 0-1-16,-3-2-2 0,-2-2-10 16,3-1 7-16,-3-12-1 0,1 1-3 0,-4-5 6 15,0-3-4-15,-4 7-2 0,-3 0 0 16,-1 1-2-16,1-3 6 0,-7 4 3 16,-1-3 7-16,2 1 6 0,-10 0-2 0,3-2 5 15,-7 3 9-15,-1-3 0 0,-5-5 5 16,-6 1-1-16,-2 1 3 0,-6 0-4 15,-4 0-1-15,-5-3-6 0,-12-10-1 16,-3-1 0-16,-3-3-4 0,-3-1 9 0,2 7-1 16,-1-1 7-16,-4 6-1 0,6 4 1 15,4 13 0-15,-5 3 11 0,1 3-7 0,1 3-3 16,-6 5 2-16,2 2-1 0,0-1 1 16,-6 7-6-16,1 4-1 0,-4 3-14 15,-4-4-5-15,1 9-1 0,-3 0-4 0,2 0 1 16,2 1 1-16,-6 0-5 0,7 5-1 15,-1-3-2-15,6 0 0 0,5 5 0 0,0-5-9 16,11 6-12-16,0-2-17 16,0 2-23-16,6 0-29 0,0-4-40 0,4 4-57 15,-2 4-43-15,7-4-42 0,2 0-53 16,2 0-62-16,6 0-260 0,-6 0-1 0,1-4 72 16,7 3-450-16,2-3-643 0</inkml:trace>
  <inkml:trace contextRef="#ctx0" brushRef="#br0" timeOffset="10516.38">1884 9887 614 0,'0'0'75'16,"0"0"-36"-16,12 7-12 0,-12-7-12 15,0 0 3-15,0 0-11 0,2 19-16 16,-2-19-94-16,0 0-545 0,-17 11 636 0,17-11 1 16</inkml:trace>
  <inkml:trace contextRef="#ctx0" brushRef="#br1" timeOffset="16649.33">13450 5108 1773 0,'-29'-4'-1'0,"14"9"1"0,-1-5-9 0,-11 0-21 15,-5 2-60-15,-9 2 2 16,-4-2 79-16,0 2 84 0,3-3 28 0,2 2-11 16,-6 2-7-16,1-1-21 0,-9 7-5 15,-4 0-6-15,-2-1-5 0,2-1 2 16,9-5-15-16,2 0-1 0,0 1-12 0,5-5-18 15,-4 0-18-15,2-1-22 0,2 1-5 16,-1-4 3-16,6 0 1 0,7 0 10 0,5 4 2 16,10 0-12-16,-2 0 24 0,17 0-1 15,-19 0 12-15,19 0 7 0,0 0 7 16,-11 5 11-16,11-5 13 0,0 0 1 0,-12 17 5 16,11-3 1-16,-5-1-8 0,4 4-2 15,1 3 0-15,-1 6-3 0,0 2-5 0,-4 6-2 16,5-2-3-16,-8 4 5 15,2-1-10-15,-2 7-7 0,2-3 4 16,-1 1 4-16,-2-5-11 0,1-3-6 0,2 0-2 16,-1-8-11-16,1 5-22 0,-2-9-4 15,1-1 0-15,2-3-1 0,-3 0-29 0,2-3-3 16,-3 2-8-16,-1-2-8 0,3-4-12 16,-1 2-61-16,-3 1-62 0,3 1-137 15,-3 6 44-15,2-2 84 0</inkml:trace>
  <inkml:trace contextRef="#ctx0" brushRef="#br1" timeOffset="16765.08">12227 6383 1054 0,'26'28'-5'0,"1"0"-4"0,4 6 14 16,7 1-23-16,3 2-48 0,1 3-60 16,0-8-152-16,6 9 86 0,0 1 67 0</inkml:trace>
  <inkml:trace contextRef="#ctx0" brushRef="#br1" timeOffset="17432.27">14848 8364 588 0,'17'34'164'15,"-2"-2"7"-15,0-2 18 0,0-2-30 16,2 2-1-16,-4-6-15 0,2 5-9 0,5-1-7 16,-4-9-17-16,-3-1-13 0,8-9-16 15,-5-1 1-15,3-4 0 0,0-2-6 0,-1-4-1 16,3-2 4-16,-6 3-8 0,0-3 7 16,-2 0-9-16,-13 4-4 0,19-6-7 15,-19 6-6-15,15-3-3 0,-15 3-11 0,13-7-2 16,-13 7-8-16,0 0-7 0,11-5-12 15,-11 5-2-15,0 0 7 0,16-2-3 16,-16 2-5-16,0 0-14 0,12-3-15 16,-12 3-16-16,0 0-11 0,0 0-6 0,27 5-6 15,-27-5-2-15,16 4-3 0,-16-4-3 16,17 4-2-16,-6 1-8 0,5 3 28 16,-5 0 0-16,-1 2 0 0,6 0 2 0,-2 3 2 15,-7 0 13-15,2-4-2 0,0 1 7 16,1 1 14-16,-4-1 8 0,-1-3 37 0,-5-7 30 15,7 11 17-15,-7-11 12 0,4 8-12 16,-4-8-3-16,0 0-12 0,0 0 2 16,0 0-13-16,0 0-3 0,0 0-5 0,0 0-4 15,0 0-2-15,0 0 0 16,0 0-5-16,0 0 1 0,0 0-2 0,0 0 2 16,0 0-2-16,0-43 6 0,7 29-1 15,-4 1-3-15,4 0 2 0,-1-2-10 0,-1-3-2 16,-1-2-1-16,1-2-2 0,-4-2-8 15,5 1 5-15,-4 2-9 0,-2 1-1 0,0 3-1 16,0-1-1-16,-2 1 5 0,-4 2-5 16,5-1-2-16,-6 5-6 0,3 2-1 15,-5 1-13-15,9 8-5 0,-17-9-9 0,17 9-3 16,-22 2-13-16,22-2-17 16,-30 15-10-16,11 0-11 0,-4 2-8 0,9 7-20 15,-7 1 4-15,5 8-39 0,4-3-48 16,-6 4-84-16,7 1-160 0,1 3 9 0,1 2 298 15</inkml:trace>
  <inkml:trace contextRef="#ctx0" brushRef="#br1" timeOffset="21199.09">15135 9480 1509 0,'-6'23'45'0,"1"-1"-15"0,-3-2 7 15,5-3 5-15,-3-2 19 0,-6 2 2 16,3 2-7-16,2-4-9 0,-5 0-3 15,0 0-9-15,2-2-2 0,0-4-4 16,3 3-8-16,2 1-2 0,-5-4-4 0,2 1-5 16,5 1-6-16,3-11 1 0,-6 19-1 15,5-10-4-15,1-9 0 0,-2 15-6 0,2-15 3 16,-2 12 6-16,2-12-5 0,0 0 1 16,0 17-2-16,0-17 14 0,0 0-10 15,5 9 2-15,-5-9-1 0,0 0-2 0,6 9-1 16,-6-9-4-16,0 0 6 0,9 11 2 15,-9-11 3-15,6 8-13 0,-6-8 4 0,0 0 4 16,9 9 2-16,-9-9 17 0,6 13 20 16,-6-13 14-16,3 15 28 0,-3-15 2 15,2 19 18-15,-4-9 7 0,2-10 4 16,0 24 0-16,-1-15-2 0,1-9-5 16,-2 13-12-16,2-13-6 0,-2 10-11 0,2-10-10 15,0 0-5-15,0 0-10 0,0 0-7 16,0 0-6-16,0 0-1 0,0 0-3 0,0 0-6 15,0 0 0-15,0 0-4 0,0 0-1 16,2-42-4-16,-2 42 11 0,-6-22-5 0,5 7-3 16,-3 0-6-16,0-4 3 0,0 2 0 15,2-2-3-15,2 1-1 16,-4-1 1-16,4-2 4 0,0 3 20 0,0-1 27 0,0 4 22 16,4 1 24-16,-4 14 20 15,0-20 19-15,0 11 13 0,0 9 8 0,0 0 5 16,0 0-10-16,0 0 0 0,-7-21-10 15,7 21-6-15,0 0 6 0,0 0-5 0,0 0-2 16,0 0-12-16,0 0-3 0,0 0-5 16,0 0 10-16,-6 58 13 0,8-41-5 15,2 10 3-15,-3-1-1 0,5 3-2 0,-2 7-82 16,2 0-20-16,-4-1-2 0,1 9 1 16,3 1-4-16,-3 0-4 0,3-4 0 0,-2-6 4 15,2 5-3-15,-2-4 0 0,3-5-1 16,-4 3-3-16,3 0 0 0,-4-2-1 0,2-2-2 15,-2-2-2-15,0 6-26 16,2-1-5-16,-3-5 0 0,1 5 0 0,2-5 0 16,-2 0 0-16,-1 6 0 0,1-6 0 15,-2-2 0-15,0 6 0 0,2-4 0 0,-2 2 0 16,0 0 0-16,4-2 0 0,-8 4 0 16,4-6 0-16,0 14 0 0,0-5 0 15,-2 1 0-15,2-7 0 0,-2 5 0 0,1 2 0 16,1 0 0-16,-2-1 0 0,-2 1 0 15,2 0 0-15,1-1 0 0,-1-1 0 0,0 5 0 16,0 5 0-16,0-7 0 0,-2 2 0 16,4 1 0-16,-6-1 0 0,6-1 0 15,-2 3 0-15,2-4 0 0,0 1 0 16,-1 1 0-16,1-4 0 0,0 3 0 0,0-2 0 16,0 1 0-16,1 3 0 0,-1-5 0 15,2 1 0-15,-2 0 0 0,4-7 0 0,-4 7 0 16,2-7 0-16,-2 0 0 0,3 0 0 15,-3-3 0-15,0-3 0 0,0-1 0 0,0-2 0 16,0 1 0-16,0-2 0 0,0-2 0 16,0-2 0-16,0 0 0 0,0-3 0 0,-3 0 0 15,3 1 0-15,0-13 0 16,-6 23 0-16,6-12 0 0,-2 2 0 0,1 2 0 16,-3-2 0-16,2-2 0 0,-3 2 0 15,3-1 0-15,0-1 0 0,0 1 0 0,2-12 0 16,-4 18 0-16,4-18 0 0,-2 17 0 15,2-17 0-15,-6 10 0 0,6-10 0 0,0 0 0 16,-1 13 0-16,1-13 0 0,0 0 0 16,0 0 0-16,0 0 0 0,0 0 0 0,0 0 0 15,0 0 0-15,0-49 0 0,1 22 0 16,5-7 0-16,0-8 0 0,0-2 0 16,3-4 0-16,-4-7 0 0,4 1 0 0,-6-4 0 15,3-10 0-15,-3-1 0 0,4 0 0 16,-3-1 0-16,2 1 0 0,-2 11 0 15,0 0 0-15,-2 1 0 0,-1 5 0 16,1-1 0-16,2 3 0 0,-4 3 0 0,2 0 0 16,-2 9 0-16,0 1 0 0,0-3 0 15,0 5 0-15,-2-1 0 0,-2 4 0 0,4 1 0 16,0 0 0-16,-2 0 0 0,2-3 0 16,0 4 0-16,0-6 0 0,-1 5 0 0,-1-1 0 15,2-4 0-15,-2 0 0 0,0 1 0 16,0-1 0-16,-2 2 0 0,-4-2 0 0,5 7 0 15,-3-1 0-15,5 2 0 0,-3 1 0 16,0 5 0-16,3 3 0 0,-2 2 0 16,1-1 0-16,-2 2 0 0,2 3 0 0,1 4 0 15,1 9 0-15,-6-20 0 0,6 12 0 16,0 8 0-16,-5-19 0 0,3 10 0 16,2 9 0-16,-4-21 0 0,0 8 0 0,-2-2 0 15,4 2 0-15,-3 0 0 0,1-4 0 16,1 7 0-16,-5-4 0 0,0-3 0 0,5 3 0 15,-1 1 0-15,0-2 0 0,1-2 0 16,-3 3 0-16,3-2 0 0,0 1 0 0,-1-3 0 16,2-2 0-16,-1 0 0 0,-1 2 0 15,0-5 0-15,3 2 0 0,-5-1 0 16,3 1 0-16,0 5 0 0,1-5 0 0,0 2 0 16,-1 2 0-16,1 2 0 0,0 0 0 15,-2 0 0-15,1 0 0 0,1 6 0 16,2 9 0-16,-4-21 0 0,2 12 0 15,2 9 0-15,-3-15 0 0,3 15 0 0,-3-15 0 16,3 15 0-16,-2-15 0 0,2 3 0 16,0 12 0-16,-2-16 0 0,2 8 0 0,0 8 0 15,0 0 0-15,-2-21 0 0,2 21 0 16,0-11 0-16,0 11 0 0,0 0 0 0,0-13 0 16,0 13 0-16,0 0 0 15,-1-9 0-15,1 9 0 0,0 0 0 0,0 0 0 0,0 0 0 16,0 0 0-16,0 0 0 0,0 0 0 15,0 0 0-15,0 0 0 0,0 0 0 16,0 0 0-16,0 0 0 0,0 0 0 16,0 0 0-16,5 45 0 0,-3-26 0 0,4 3 0 15,-4 4 0-15,0 2 0 0,2 4 0 16,-3 2 0-16,1 3 0 0,2 3 0 0,-4-3 0 16,2 14 0-16,-2 0 0 0,0-1 0 15,0 7 0-15,0-3 0 0,-2 0 0 0,-2 3 0 16,2 5 0-16,1-3 0 0,-1 13 0 15,0-14 0-15,-2 2 0 0,4-4 0 0,-3-3 0 16,0 1 0-16,1-7 0 16,2 1 0-16,-2-3 0 0,2-5 0 0,-2 0 0 15,1-2 0-15,1 0 0 0,0-6 0 16,0 0 0-16,-2 7 0 0,2-8 0 0,-4-4 0 16,4 4 0-16,0-3 0 0,-2 2 0 15,2-2 0-15,0 2 0 0,0-4 0 0,-1 4 0 16,1-4 0-16,0-2 0 0,0 1 0 15,-2-6 0-15,2-1 0 0,0-1 0 16,0 2 0-16,-2-4 0 0,2-2 0 0,0-13 0 16,0 21 0-16,0-12 0 0,0-9 0 15,-2 16 0-15,2-16 0 0,2 12 0 0,-2-12 0 16,0 13 0-16,0-13 0 16,0 12 0-16,0-12 0 0,0 0 0 0,0 13 0 15,0-13 0-15,0 11 0 0,0-11 0 16,0 0 0-16,2 11 0 0,-2-11 0 0,0 11 0 15,0-11 0-15,0 0 0 0,2 12 0 16,-2-12 0-16,1 9 0 0,-1-9 0 0,6 9-4 16,-4-1-24-16,-2-8 3 0,5 13 0 15,-3-6 4-15,-2-7 2 0,8 14 1 0,-4-5 2 16,-4-9 1-16,3 13 0 0,3-5 3 16,-6-8 3-16,2 13-1 0,-2-13 1 0,3 9 2 15,-1-3 2-15,-2-6 0 16,4 9-1-16,-4-9 2 0,4 8-1 0,-4-8 3 15,6 11 1-15,-6-11 3 0,3 7 3 16,-3-7 5-16,0 0 1 0,4 8 7 0,-4-8 0 16,0 0 2-16,0 0 2 0,4 9 0 15,-4-9 1-15,0 0-1 0,0 0 0 0,0 0-2 16,3 10-3-16,-3-10-1 0,0 0-3 16,0 0-13-16,0 0 0 0,16 1 0 0,-16-1 0 15,0 0 0-15,13-1 0 0,-13 1 0 16,19 0 0-16,-19 0 0 0,18 0 0 15,-18 0 0-15,23 0 0 0,-23 0 0 0,22-4 0 16,-5 2 0-16,-4 2 0 0,0-5 0 16,4 3 0-16,-2-2 0 0,-1 2 0 15,-14 2 0-15,28-4 0 0,-17 0 0 16,1-1 0-16,4-1 0 0,-2 3 0 0,-2-1 0 16,8 0 0-16,-2-2 0 0,3 1 0 15,-1 1 0-15,8-1 0 0,-2-2 0 0,4 2 0 16,-2 4 0-16,2-2 0 0,2-2 0 15,-2 3 0-15,-1-2 0 0,2 2 0 0,5 0 0 16,-6-1 0-16,2 1 0 0,1-2 0 16,3 4 0-16,-3 0 0 0,-3 4 0 0,2-4 0 15,5 0 0-15,-10 0 0 0,1 2 0 16,-1 1 0-16,-6-3 0 0,1 0 0 16,-5 2 0-16,0-2 0 0,1 0 0 15,-1-2 0-15,3 2 0 0,-6-3 0 0,5-3 0 16,1 2 0-16,-2-1 0 0,-4 1 0 15,0 0 0-15,-3-1 0 0,2 2 0 0,2 2 0 16,-4-5 0-16,1 3 0 0,0-1 0 16,2 2 0-16,-3-4 0 0,-11 6 0 0,24-11 0 15,-11 7 0-15,3-1 0 0,-2-3 0 16,4 3 0-16,-2-3 0 0,1 2 0 0,-2 2 0 16,4-1 0-16,-3 3 0 0,0-4 0 15,-2 1 0-15,2 3 0 0,-5 0 0 16,4-2 0-16,-15 4 0 0,27-1 0 0,-17-3 0 15,5 0 0-15,-15 4 0 0,17-4 0 16,-17 4 0-16,21 0 0 0,-21 0 0 16,15 0 0-16,-15 0 0 0,13-2 0 0,-13 2 0 15,20 2 0-15,-20-2 0 0,18 4 0 16,-18-4 0-16,18 1 0 0,-18-1 0 16,17 3 0-16,-17-3 0 0,15 5 0 0,-15-5 0 15,15 4 0-15,-15-4 0 0,0 0 0 16,15 2 0-16,-15-2 0 0,0 0 0 0,12 6 0 15,-12-6 0-15,0 0 0 16,12 3 0-16,-12-3 0 0,0 0 0 0,0 0 0 16,14 4 0-16,-14-4 0 0,0 0 0 15,0 0 0-15,0 0 0 0,0 0 0 0,0 0 0 16,0 0 0-16,-30 22 0 0,13-14 0 16,-2-4 0-16,-1 7 0 0,-7-4 0 0,1 5 0 15,-6-3 0-15,-4 1 0 0,1 3 0 16,-2 0 0-16,0 0 0 0,-4-2 0 0,4 2 0 15,-7 0 0-15,-6 2 0 0,8-3 0 16,-6 3 0-16,-1-2 0 0,5-4 0 0,3 0 0 16,-5 3 0-16,3-5 0 0,0 1 0 15,0-1 0-15,-1-1 0 0,3-2 0 0,-1 1 0 16,0 1 0-16,-1-4 0 0,0 2 0 16,3 0 0-16,-1-1 0 0,4-1 0 15,0 0 0-15,5-2 0 0,2 0 0 16,0 3 0-16,7-1 0 0,-3-2 0 0,5 0 0 15,1 0 0-15,2 0 0 0,-3 0 0 16,9 0 0-16,-1 2 0 0,13-2 0 0,-25-2 0 16,25 2 0-16,-15 2 0 0,15-2 0 15,-16 4 0-15,16-4 0 0,-12 0 0 0,12 0 0 16,0 0 0-16,-13 2 0 0,13-2 0 16,0 0 0-16,0 0 0 0,0 0 0 0,-16 5 0 15,16-5 0-15,0 0 0 0,0 0 0 16,0 0 0-16,21 23 0 0,-7-16 0 15,4 5 0-15,3-3 0 0,7 1 0 16,8 1 0-16,-1 0 0 0,4 2 0 0,14 2 0 16,2-2 0-16,-1 0 0 0,4-3 0 15,2-3 0-15,0 3 0 0,-2-3 0 16,4-5 0-16,-11 0 0 0,0 2 0 0,-1-4 0 16,-3-4 0-16,0 2 0 0,-6 0 0 15,2-4 0-15,-6 1 0 0,1 3 0 0,-6-4 0 16,-6 1 0-16,2 3 0 0,-3-4 0 15,-6 4 0-15,-5-3 0 0,4 3 0 0,-7 0 0 16,-11 2 0-16,19-4 0 16,-8 3 0-16,-11 1 0 0,14 0 0 0,-14 0 0 15,0 0 0-15,14-4 0 0,-14 4 0 16,0 0 0-16,0 0 0 0,13-3 0 0,-13 3 0 16,0 0 0-16,0 0 0 0,0 0 0 15,0 0 0-15,0 0 0 0,0 0 0 0,0 0 0 16,-43 0 0-16,22 3 0 0,-1-3 0 15,-6 0 0-15,-9 0 0 0,2 0 0 0,-8 5 0 16,0-5 0-16,-2 4 0 0,-1-2 0 16,-2-2 0-16,-1 2 0 0,-1-2 0 0,3 4 0 15,-8-4 0-15,-4-4 0 0,12 2 0 16,-2 0 0-16,-9-3 0 0,7 1 0 0,2 0 0 16,5-1 0-16,-7 1 0 0,4 0 0 15,2 2 0-15,0-2 0 0,2 4 0 16,3-2 0-16,7 2 0 0,1 0 0 15,-2 0 0-15,8 0 0 0,-1 0 0 0,7 2 0 16,1-2 0-16,6 0 0 0,-5 0 0 16,18 0 0-16,-21 0 0 0,21 0 0 0,-17 4 0 15,17-4 0-15,-13 0 0 0,13 0 0 16,0 0 0-16,0 0 0 0,0 0 0 0,0 0 0 16,41 10 0-16,-9-5 0 0,7-1 0 15,8 5 0-15,15-5 0 0,10 1 0 16,4 3 0-16,7-6 0 0,9 2 0 0,16-4 0 15,3-4 0-15,-3 2 0 0,-6-4 0 16,-17 3 0-16,-5-3 0 0,-9 4 0 16,-9-3 0-16,-13 1 0 0,-10 4 0 0,-6-3 0 15,-12 2 0-15,4 1 0 0,-10 0 0 16,2-4 0-16,-17 4 0 0,21 0 0 16,-21 0 0-16,16-1 0 0,-10-3 0 0,-6 4 0 15,1-17 0-15,-8 0 0 0,2-10 0 16,-11-12-95-16,-7-8-213 0,-4-3-69 0,-6-8-426 15,-11-21-1026-15,-3-6-1921 0</inkml:trace>
  <inkml:trace contextRef="#ctx0" brushRef="#br1" timeOffset="21699.63">14360 9879 5210 0,'0'0'-265'16,"0"0"31"-16,0 0 29 0,0-13 35 15,0 13 21-15,0 0 25 0,0 0 24 16,0 0 17-16,0 0 16 0,0 0 14 0,36 28 13 16,-26-9 8-16,-3-2 10 0,0 5 6 15,1 5 9-15,2 3 8 0,-7 2 3 0,5 0 2 16,-3 2-2-16,-3 0 4 0,0 4 0 16,2 0-3-16,-4-3 0 0,0 1-4 0,0 0 5 15,2-1-11-15,-2-4-15 0,0-4-30 16,4-3-50-16,-4-4-56 0,2-7-77 15,-2-6-150-15,0-7-104 0,0 0 2 0,0 0-7 16,0 0 241-16</inkml:trace>
  <inkml:trace contextRef="#ctx0" brushRef="#br1" timeOffset="22231.56">14816 9581 1846 0,'0'0'104'0,"0"0"3"16,0 0 13-16,0 0 5 0,0 0 2 16,0 0-14-16,0 0 4 0,0 0 7 0,0 0 7 15,0 0 9-15,0 0 12 0,19 19-7 16,-17-6-2-16,4 2 0 0,-5 4 9 16,3 7 14-16,-2 8-5 0,0 1 1 0,1 13 12 15,4 6 0-15,-4 12 0 0,3 4-5 16,-1 8 5-16,2 2-2 0,2 6 1 15,-4 6-17-15,2 2-15 0,2 2-11 16,-3-2-3-16,6-4-7 0,-3-1-5 0,0 1-8 16,3-7 7-16,-1 1-13 0,1-3-3 15,-3-2 0-15,0-3-5 0,0-4 3 0,3-3-10 16,-3-9-6-16,-6-9-3 0,5-4-7 16,-2-6-13-16,-2-9-5 0,-2-4 2 15,3-6-16-15,-1 1-9 0,-3-5-4 0,1-2-17 16,-2-3-6-16,4-4-7 0,-4-9-21 15,2 19-35-15,-2-19-44 0,0 0-46 16,0 0-60-16,0 0-43 0,0 0-34 16,0 0-31-16,0 0-44 0,0 0-93 0,6-41-199 15,-6 31 45-15,2-3-486 0,-2 2-837 16</inkml:trace>
  <inkml:trace contextRef="#ctx0" brushRef="#br1" timeOffset="22666.1">15231 12114 3541 0,'6'10'-11'15,"1"1"33"-15,-2-1 36 0,2-1 34 16,-7-9 36-16,18 18 25 0,-4-6 25 16,4-7 16-16,6 6 12 0,14-3 6 0,2 0 5 15,11-7 3-15,13 3-4 16,3-4-23-16,7 0-20 0,4 0-19 0,3-5-11 15,-2 3-16-15,-4 0-5 0,0-3-13 16,-2 1-7-16,-11 1-19 0,-4 2-2 0,-11-3-14 16,-6 2-6-16,1-2-16 0,-12 1-9 15,0-3-22-15,-10 2-26 0,4-5-33 0,-6-6-40 16,2 0-48-16,-9 0-62 0,0-7-52 16,-5-1-58-16,-3-9-64 0,-3-6-132 15,-5-8-142-15,-4-16 57 0,-7-6-455 0,-4 2-704 16</inkml:trace>
  <inkml:trace contextRef="#ctx0" brushRef="#br1" timeOffset="23998.78">14895 10663 3219 0,'-10'-26'-90'15,"-1"3"33"-15,6 2 21 0,1 1 24 16,1-2 5-16,-6-1 11 0,6 1 8 16,-1-5 14-16,1 1 4 0,-3 2 2 15,2-2 10-15,1 5 20 0,-2 4 7 0,3-2-1 16,1 10 1-16,-1-4-3 0,2 13-6 15,-2-15-3-15,2 15-2 0,0 0-3 0,0 0 7 16,0 0 2-16,0 0 10 0,0 0 6 16,4 45 13-16,-3-9 7 0,1 14-4 0,6 17 20 15,0 3 0-15,-5 5 15 0,1 8 1 16,0-1 2-16,-3 6 3 0,1 0 1 16,-2-2-5-16,0 0-12 0,4-6-10 0,-4-4-19 15,0-16-13-15,0 0-3 16,0-13-7-16,3-6-6 0,-3-5-9 0,0-8-4 15,0-5 1-15,0-5 5 0,0-8-5 16,0-10-8-16,0 0-10 0,0 0-12 0,0 0-9 16,-9-44-5-16,8 11-14 0,-1-5-9 15,0-7-12-15,0-5-15 0,2-5-15 16,-2-3-9-16,1 2-3 0,2-2 4 0,1-4 1 16,0-6 3-16,2-6-15 0,-3 2 1 15,5 1-14-15,-3-2 8 0,0-4 0 0,3 4-7 16,-3-4 8-16,5 6 12 0,2 3 3 15,-5 14 7-15,1 9 4 0,1 2 2 0,-2 12 6 16,2 0 8-16,-2 8 5 16,1 8 10-16,-3 2 9 0,3 6 17 0,-6 7 19 15,0 0 1-15,0 0 21 0,19 41 22 16,-12-3 8-16,0 12 13 0,-1 21 15 16,0 10 7-16,0 7 15 0,-3 12 11 0,3 25 9 15,-4 3-4-15,-2 3-10 0,1-26-3 16,-2 26-7-16,-1-7-2 0,0-19-4 0,0-6 1 15,0-3-10-15,1-8-9 0,-1-3-12 16,0-13-8-16,-2-15-6 0,2-7-9 0,1-9-6 16,1-13 0-16,0 1 1 0,-3-14 3 15,3-4-7-15,0-11-7 0,0 0-4 16,0 0-12-16,-9-84-10 0,1 16-12 16,1-12-1-16,1-9-19 0,-1-27-7 15,-1-8-13-15,-1-3-6 0,1-2-7 0,4 3 0 16,1 0-3-16,1 25 0 0,2 0 4 15,0 9 5-15,0 2 5 0,2 8 6 0,-2 7 3 16,1 16 2-16,1 11 6 0,-2 7 3 16,0 14 2-16,2 6 0 0,0 14 10 0,-2 7 11 15,0 0 6-15,0 0 13 0,12 58 5 16,-9-2 4-16,3 23 7 0,-1 11 11 16,-1 13 11-16,2 32 16 0,2 2 3 0,-3 0 6 15,2 0-7-15,-3-8-3 16,-2-1-5-16,-2-23-13 0,3-10-2 0,-2 1 0 15,1-16-14-15,2-8 2 0,-2-20-16 16,0-5-17-16,-2-11 2 0,1-14-5 0,1-9-3 16,0-10 1-16,-2-3-5 0,0 0-5 15,2-68-2-15,-2 8-2 0,-2-21-3 0,0-13-2 16,0-10-20-16,-1-26-27 0,-6-5-8 16,4-4-4-16,-2 5 4 0,3 4 4 0,-1 8 6 15,-1 26 5-15,4 14 5 0,1 7 7 16,-4 21 5-16,5 5 4 0,-2 13 2 15,2 8 5-15,0 10-1 0,2 14 10 0,-2 4 13 16,0 0 6-16,0 0 6 0,14 82 12 16,-9-16 3-16,2 9 13 0,-1 9 6 0,-3 8 11 15,0-2-3-15,1 2 3 16,-4 0-13-16,2-6 3 0,-2-6-5 0,-2-4-2 16,-2-20-1-16,4-5-6 0,-2-14-3 15,2-2-4-15,-1-10-11 0,1-8-13 0,-3-11-27 16,3-6-16-16,0 0-27 0,-6-48-16 15,3-2-16-15,-5-27-7 0,1-15 0 16,1-30 15-16,0-2 3 0,1-3 8 0,-1 5 9 16,1 21 6-16,3 9 4 0,0 13 14 15,2 17 0-15,-3 12 10 0,3 13 7 0,0 12 7 16,0 14 6-16,3 7 12 0,-3 4 12 16,0 0 14-16,15 73 3 0,-10-7 5 0,-1 12 8 15,2 11 11-15,0 8 0 16,-3 27 1-16,-1-17 1 0,-2 20-7 0,-2-20-2 15,1-7-9-15,-5-5-10 0,3 1-22 16,0-10-34-16,-1-8-50 0,4-17-62 16,0 1-63-16,-2-16-59 0,2-6-91 0,-1-10-257 15,-1-11 7-15,-4-4 53 0,1-8-436 16,5-7-599-16</inkml:trace>
  <inkml:trace contextRef="#ctx0" brushRef="#br1" timeOffset="26332.57">16431 8535 2813 0,'0'0'-152'0,"0"0"22"0,0 0 16 16,11-6 4-16,-11 6 13 0,0 0 8 0,0 0 14 16,7-13 6-16,-7 13 5 0,0 0-2 15,9-7 12-15,-9 7-3 0,14-13 11 16,-9 9-1-16,-5 4-1 0,16-17-4 0,-11 13 0 15,4-7-18-15,2 3-20 0,-1-1-56 16,0 0-82-16,-5-3-115 0,2 1 133 0,3 6 72 16</inkml:trace>
  <inkml:trace contextRef="#ctx0" brushRef="#br1" timeOffset="26681.71">16753 8224 721 0,'4'-10'51'0,"-4"10"15"0,2-13 24 16,-2 13 11-16,1-13 7 0,-1 13-5 16,6-15 2-16,-4 6 4 0,-2 9-11 0,0-19 3 15,0 19-22-15,0-23-2 16,0 23-7-16,0-18-12 0,2 8-7 0,-2-3-11 15,0 13 3-15,2-17-15 0,0 6 1 16,-2 11-2-16,7-17-7 0,-3 8-2 0,3-2-17 16,-1 3 2-16,0-1-12 0,0-3-13 15,3 5 3-15,0-3-8 0,1-1-14 16,-1 4-5-16,0-3-11 0,5 3-15 0,-7 1-8 16,0-1-4-16,-7 7 1 0,10-11-2 15,-10 11 4-15,0 0-2 0,11-4-7 0,-11 4-28 16,0 0-62-16,0 0-76 0,0 0 26 15,0 0 46-15</inkml:trace>
  <inkml:trace contextRef="#ctx0" brushRef="#br1" timeOffset="27448.85">16555 9400 764 0,'0'11'27'0,"0"-11"-3"0,0 20-15 16,0-9 7-16,0-11-9 0,0 16 9 0,0-16-5 16,-5 16 36-16,5-16 12 0,5 19 13 15,-5-19 24-15,-5 17 7 0,5-17 7 16,0 15 6-16,0-15 8 0,-2 19 2 0,1-11-6 16,1-8-6-16,-6 18-14 0,6-18-12 15,-3 13-1-15,-1-3-10 0,4-10-11 0,-7 14-6 16,7-14-6-16,-7 14-1 0,7-14-6 15,-3 7-7-15,3-7-1 0,-8 10-5 16,8-10-7-16,0 0 7 0,-3 7 2 0,3-7 2 16,0 0 0-16,-8 11-11 15,8-11 1-15,0 0-5 0,-8 8 1 0,8-8-5 16,-11 5-3-16,11-5 2 0,-12 8-1 16,12-8-6-16,-12 9-2 0,12-9 0 0,-11 7-2 15,11-7 2-15,-13 7 1 0,13-7 0 16,-8 5-5-16,8-5 4 0,0 0-4 15,-11 6 2-15,11-6-5 0,0 0 4 0,0 0-4 16,-9 5 2-16,9-5-1 0,0 0-3 16,0 0 2-16,0 0-4 0,-14 6 3 0,14-6-2 15,0 0-4-15,0 0-3 0,-12 6-12 16,12-6-6-16,0 0-3 0,0 0-9 0,0 0-2 16,0 0-11-16,0 0 3 15,0 0-7-15,0 0-3 0,-21-12 0 0,21 12-2 16,0 0-19-16,0 0-32 0,0-11-64 15,0 11-139-15,-6-13-156 0,6 13 25 16,-2-13 146-16,2 13 68 0</inkml:trace>
  <inkml:trace contextRef="#ctx0" brushRef="#br1" timeOffset="29381.17">16672 9371 1122 0,'0'0'69'15,"0"0"8"-15,0 0 4 0,0 0 21 16,0 0 1-16,0 0 13 0,0 0-3 16,0 0-4-16,0 0-20 0,0 0-12 0,0 0-5 15,0 0-5-15,0 0-9 16,0 0 2-16,0 0-12 0,0 0-2 0,0 0-2 16,0 0-8-16,0 0-1 0,0 0-4 15,0 0-7-15,0 0 1 0,0 0-2 0,0 0-4 16,0 0-5-16,0 0 1 0,0 0-2 15,0 0-2-15,0 0 1 0,0 0 3 16,-22-28-4-16,22 28 2 0,0 0-3 0,-10-5-5 16,10 5 3-16,0 0-4 0,0 0 1 15,-9-10-3-15,9 10 5 0,0 0-3 0,0 0 1 16,-7-7-1-16,7 7 5 16,0 0-6-16,0 0 6 0,-10-10 2 0,10 10 0 15,0 0 14-15,-7-5-4 0,7 5 0 16,0 0 3-16,0 0 2 0,-11-12-1 0,11 12 1 15,0 0-3-15,-6-7-3 0,6 7 7 16,0 0-6-16,0 0-2 0,0 0-4 16,-5-10 0-16,5 10 1 0,0 0-3 0,0 0-2 15,-7-11 0-15,7 11-5 0,0 0-3 16,0 0 4-16,-5-9-1 0,5 9 1 0,0 0 2 16,-4-12-2-16,4 12-1 0,0 0 1 15,-7-9 8-15,7 9 1 0,0 0 3 16,-2-13-5-16,2 13 1 0,0 0 3 0,-5-13 1 15,5 13-7-15,0 0 6 16,-5-11-6-16,5 11 5 0,0 0 2 0,0 0 5 16,-2-17 2-16,2 17 4 0,-1-9-8 15,1 9-1-15,0 0-3 0,1-15 3 0,-1 15-6 16,0 0 3-16,-1-20 0 0,1 20-1 16,0-10 2-16,0 10-5 0,0-17-1 0,0 17-3 15,0-15-4-15,0 15 4 0,-2-16-2 16,2 16 0-16,0-16 1 0,0 16-1 15,0-17 2-15,0 17-6 0,2-13 0 0,-2 13 2 16,0-13-6-16,0 13 3 0,0-15-2 16,0 15 2-16,0-13 3 0,0 13 0 0,0 0-4 15,0-19-3-15,0 19 2 16,0 0 2-16,0-17-3 0,0 17 6 0,-2-12-6 16,2 12-4-16,0 0 8 0,0-14-4 15,0 14-1-15,0 0-3 0,-2-13 5 16,2 13-3-16,0 0 2 0,0 0-3 0,0-15-2 15,0 15-8-15,0 0-17 0,0 0-15 16,-2-13-19-16,2 13-23 0,0 0-19 0,0 0-26 16,0 0-21-16,0 0-40 0,0 0-42 15,0-16-83-15,0 16-129 0,0 0-34 16,0 0 72-16,0 0 318 0</inkml:trace>
  <inkml:trace contextRef="#ctx0" brushRef="#br1" timeOffset="31681.78">16585 9552 1384 0,'0'0'31'0,"-7"12"8"0,7-12 8 16,-5 13 16-16,5-13-7 0,-7 10 17 0,7-10-2 16,-8 7 21-16,8-7-14 0,0 0-5 15,-10 12-2-15,10-12 7 0,0 0 2 0,-9 4-3 16,9-4 11-16,0 0 5 0,0 0 16 15,-14 3-14-15,14-3-3 0,0 0-9 0,0 0 9 16,-25-7-8-16,25 7-2 0,-13-8 6 16,13 8-15-16,-13-9-3 0,4 3-6 15,9 6-2-15,-12-9 0 0,5-1-5 16,-1 3-3-16,-2-5 0 0,5 5 0 16,-2-6-5-16,1 4 3 0,3 0-4 0,3 9 4 15,-11-25-7-15,10 14-6 0,-3-2-1 16,2 0 5-16,-1-1-2 0,1 1-7 0,-2 4 6 15,2-4-2-15,1 0 6 0,-1-1-6 16,0-4-13-16,-3 1 5 0,3-2-3 16,2 4 4-16,0-4 2 0,0 2-1 0,0-2-1 15,2 3-1-15,-2 1 0 0,5-4 8 16,-3 4 6-16,-2 15-11 0,3-34-3 16,3 23 7-16,-6 11-1 0,3-28-2 15,1 14 1-15,-2 1 13 0,-2 13 2 0,3-20 10 16,-3 20-11-16,7-17 10 0,-7 17-12 15,2-15 1-15,-2 15-2 0,3-17-13 16,-1 12 6-16,-2 5-3 0,4-20-5 0,-2 14-1 16,-2 6-6-16,7-18-4 0,-2 8-2 15,2-4-8-15,-4 5 5 0,-3 9-7 0,9-21 4 16,-7 8-1-16,6 4 3 0,-8 9-3 16,13-21-8-16,-7 8 2 0,-3-1 2 0,3 5 1 15,-6 9 1-15,5-15 2 0,-5 15-3 16,7-13 8-16,-4 5-5 0,-3 8 5 15,6-10 2-15,-6 10-9 0,5-10 4 16,-5 10-5-16,9-7 8 0,-9 7-1 16,10-14-4-16,-2 7-2 0,-8 7-4 0,9-10 1 15,-1 3-1-15,-8 7 1 0,13-7-2 16,-13 7-2-16,0 0-1 0,10-14 3 0,-10 14-1 16,11-5-4-16,-11 5 5 0,0 0-1 15,7-8-3-15,-7 8 5 0,0 0 6 0,0 0 0 16,0 0 6-16,28-7 4 0,-28 7-2 15,0 0 7-15,25-2 2 0,-25 2-5 16,18-5-1-16,-18 5-5 0,19-4 0 16,-19 4 2-16,0 0-4 0,30 0 0 15,-30 0-1-15,20 0 0 0,-20 0 0 0,0 0-5 16,26 4-2-16,-26-4 2 0,0 0-6 16,25 1 2-16,-25-1 0 0,0 0 2 0,17 6 0 15,-17-6 1-15,15 7-3 0,-15-7 2 16,15 8-5-16,-15-8 3 0,15 13 0 15,-10-4 1-15,-5-9-4 0,17 19 1 0,-7-6-1 16,-3-3 0-16,-1 3-1 0,3 0 3 16,2-2 0-16,-5 2 2 0,4 0-1 0,-7 0-1 15,5-1 0-15,-5 1 4 16,4 0-2-16,2 2 0 0,-6 0 2 0,3-2 1 0,-4 2-4 16,1-5 2-16,3 4-2 15,-3 1 0-15,0 1 3 0,1-2-3 0,-2 1 0 16,-1-3-1-16,1-1 0 0,4 2 0 15,-5 0-1-15,1-4-1 0,-2-9 1 16,4 25 1-16,-2-16 1 0,-2 1-2 0,0-10 0 16,0 22 5-16,0-10-3 0,0-12 1 15,0 20 2-15,-2-11-1 0,2-9-3 0,-4 19-2 16,1-8 4-16,-3 3-1 0,3-1 2 16,-1 0-7-16,-3 0 4 0,4-3 2 0,-3 3-6 15,1 0 4-15,-2-2-1 0,-2 2 1 16,0 0 3-16,2 0 0 15,0 2-1-15,-3-3-1 0,4-2 3 0,-3 2 4 16,4-3-2-16,-3-1 4 0,8-8-1 16,-8 13 2-16,8-13-1 0,-11 10 1 0,11-10 6 15,-9 9 2-15,9-9-2 0,-10 11-3 16,5-5-1-16,5-6 2 0,-19 9-5 0,4-3 1 16,4 1-2-16,-1-1-5 0,2-2 6 15,-4 1-4-15,3 1 2 0,-2-3-5 16,0 3-1-16,13-6 1 0,-19 8 1 0,9-4-7 15,10-4 3-15,-20 3 0 16,20-3 1-16,-13 6-3 0,13-6 3 0,-15 0-1 0,15 0 2 16,0 0 0-16,-26 0-8 15,26 0 5-15,-18-6-3 0,18 6 2 0,-18-2-2 16,18 2 2-16,-17-7-1 0,17 7 3 16,-18-6-2-16,6 4-1 0,12 2-2 0,-18-7 2 15,10 3 1-15,8 4-5 0,-20-10 1 16,13 5 4-16,7 5-1 0,-14-9 4 15,5 3-5-15,0-1-1 0,9 7-5 0,-14-15 5 16,8 3 1-16,-4 3 2 0,5 1 1 16,-4-3 0-16,3 2-6 0,3 0 4 0,-6-5 1 15,2 3 0-15,2 2-1 0,-2-5-1 16,-2 4-2-16,4-2 4 0,1 3-5 16,4 9 0-16,-5-19 8 0,-1 10-5 15,6 9 0-15,-5-21 1 0,3 11-2 16,2 10 0-16,-6-20 2 0,6 7-3 0,-2 1-1 15,2 12 4-15,-2-22-3 0,2 13 1 16,0 9 0-16,0-23-3 0,0 12 6 0,0-3-14 16,0 14 13-16,0-24-4 0,2 15 3 15,-2-4 0-15,0 13-2 0,2-21 0 0,-2 10 2 16,0 11 0-16,4-22-2 0,-2 12-2 16,-2 10 1-16,2-21 4 0,0 12-5 15,-2 9-1-15,1-21 4 0,1 10-2 16,-2 11 0-16,6-22 5 0,-3 9-6 0,1 0-1 15,0-2 3-15,-1 2 1 0,4 1-3 16,-4 1-1-16,3 2 4 0,-6 9 0 16,7-16 2-16,-5 9-2 0,-2 7 0 0,5-17-3 15,-5 17 4-15,7-11 0 0,-7 11 2 16,5-14-2-16,-5 14 0 0,9-13-4 0,-2 6 1 16,-7 7 2-16,12-13 2 0,-4 5 0 15,-1-1-3-15,0 0-2 0,5-4 4 16,-5 3 1-16,2-1-2 0,0 4-1 0,0-5 8 15,2 5-6-15,-11 7-1 0,11-10 0 16,-3 5 0-16,-8 5 1 0,7-11 2 16,-7 11-10-16,7-6 8 0,-7 6-4 0,12-7 3 15,-12 7 1-15,11-8 5 0,-11 8-4 16,16-11 2-16,-16 11-2 0,14-8-1 16,-9 3-1-16,-5 5 1 0,16-8 1 15,-16 8-2-15,16-8-1 0,-16 8 0 0,16-7 2 16,-16 7 0-16,0 0-2 0,20-9-3 15,-20 9 3-15,19-6 0 0,-19 6-1 0,15-6 3 16,-15 6-2-16,0 0 2 0,26-5-1 16,-26 5 0-16,17-2-2 0,-17 2 3 0,0 0-1 15,23 0-3-15,-23 0 2 0,0 0-6 16,28 7 2-16,-21-7 5 0,-7 0-2 16,0 0 0-16,29 8 0 0,-20-4-1 15,0-2 1-15,6-1 4 0,-15-1-1 16,21 12-2-16,-8-5 2 0,0 0 2 0,0-1 0 15,-4 0-4-15,7 5-2 0,-5 1 3 16,0-5 0-16,1 3 1 0,4 0-2 0,-6 2-3 16,1 1 5-16,-2-2 2 0,3-2-7 15,-1 5 6-15,-4-1-3 0,0-2 2 16,5 2-3-16,-3 0 4 0,-2-1 0 0,2 6 0 16,-2-5 1-16,-2 2-4 0,3-2 1 15,0 3 2-15,-5 0-4 0,1 0 1 0,0 2 4 16,-2-1-5-16,-1 2 0 15,1-4-4-15,-2 0 7 0,0 4-2 0,-2-2 0 16,1 1 5-16,-3 1-3 0,0-2 0 16,-6 2-3-16,1-1-4 0,2-1 2 0,-2 2-1 15,-3-2-5-15,-1 0-9 0,-6-2-14 16,5 2-2-16,-6-3-28 0,4 0-15 16,-7-1-26-16,8-4-24 0,-3 4-32 0,-5-2-27 15,0-1-32-15,-1-3-63 0,5-1-72 16,-2 0-124-16,5-6-100 0,-1 0 48 0,-1 0-426 15,18 0-499-15</inkml:trace>
  <inkml:trace contextRef="#ctx0" brushRef="#br1" timeOffset="32748.7">19042 11177 2843 0,'0'0'-108'0,"-11"7"14"16,11-7 7-16,0 0 15 0,-11 8-2 0,11-8 13 15,0 0 0-15,-10 8 10 0,10-8 18 16,0 0-11-16,0 0 7 0,-1 13 0 0,1-13-8 16,0 0-30-16,0 0-63 15,0 0-139-15,11 9-166 0,-11-9-26 0,0 0 251 16,0 0 75-16</inkml:trace>
  <inkml:trace contextRef="#ctx0" brushRef="#br1" timeOffset="32915.22">19070 11372 504 0,'8'13'-34'0,"-8"-13"1"0,8 11-13 15,-8-11-36-15,7 11-56 0,0-11 79 0,-7 0 21 16</inkml:trace>
  <inkml:trace contextRef="#ctx0" brushRef="#br1" timeOffset="33264.74">19333 11587 268 0,'2'13'33'0,"-2"-13"8"0,0 0-5 16,2 14 13-16,-2-14-16 0,0 0 5 16,5 11-15-16,-5-11 13 0,0 0-10 0,4 11-13 15,-4-11 30-15,0 0 0 0,4 12 2 16,-4-12 52-16,0 0-14 0,0 0 5 0,0 0-14 16,2 11-1-16,-2-11-1 0,0 0 12 15,0 0 4-15,0 0 0 0,-11 11-8 16,11-11 1-16,0 0-10 0,0 0-8 0,-15 8-6 15,15-8-4-15,0 0-3 0,0 0-16 16,-10 7-12-16,10-7 12 0,0 0-14 16,0 0 2-16,0 0-1 0,0 0-28 0,2 11-8 15,-2-11-19-15,0 0-21 0,0 0-12 16,19 15-44-16,-12-13-56 0,-1 2-110 16,-6-4-164-16,19 11 198 0,-5-4 18 0</inkml:trace>
  <inkml:trace contextRef="#ctx0" brushRef="#br1" timeOffset="35130.48">19761 12141 946 0,'7'11'16'0,"8"0"20"0,-5-3 15 15,-1-1-8-15,2 1-10 16,1-1 2-16,-1 0-3 0,-2 1 5 0,1 1 9 15,-3-1-10-15,2 1 24 0,-9-9 13 16,12 15 3-16,-8-11 7 0,-4-4-3 0,5 13 15 16,-5-13 3-16,7 13-14 0,-7-13-8 15,6 10 6-15,-6-10-14 0,1 13-1 0,-1-13-9 16,5 11-5-16,-5-11 1 0,2 10-15 16,-2-10-1-16,4 13 2 0,-4-13 8 15,0 0 8-15,1 12 3 0,-1-12 8 16,0 0 5-16,-5 16 5 0,5-16 5 15,-2 9 1-15,2-9 1 0,-8 11-10 0,8-11-11 16,-11 9-9-16,11-9-6 0,-9 8-5 16,9-8-6-16,-16 12-1 0,9-8-3 0,7-4-3 15,-15 10-6-15,15-10 5 0,-9 10-5 16,-1-5-8-16,10-5 3 0,-13 8-7 16,13-8 3-16,-15 8-1 0,15-8-6 0,-13 1 5 15,13-1-3-15,-19 4 11 0,19-4-3 16,-19-4 2-16,19 4 5 0,-24-4-5 0,13 1 6 15,2-1-4-15,9 4 1 0,-25-11-4 16,14 5 1-16,1 2 7 0,10 4 1 16,-22-10 2-16,14 7-4 0,8 3-2 15,-16-13 1-15,6 5 2 0,-1 1 3 16,2 0-7-16,2-1 4 0,-5-3-3 0,3 3 3 16,0-1 4-16,-2 2 8 0,4-1-8 15,-2-3-4-15,1 1-6 0,-1-1-5 0,2 2 2 16,-1-4-1-16,0 0-1 0,-1 1-7 15,-2-3 3-15,4 2 1 0,-1-1-8 16,0-4 9-16,-1 7 5 0,1-8-5 0,1 5-3 16,-2-2 5-16,3 1 4 0,-4 1-8 15,5-7 6-15,-4 2 9 0,1 2 3 0,0-2-14 16,5 6 23-16,-3-2-16 0,1-2 8 16,-1 4 14-16,-3 0-12 0,4-2 3 15,0 0-2-15,3 6-2 0,-1-5 4 16,-5 0-2-16,7 0-2 0,-8 1 2 0,7 2 4 15,1 0-2-15,-3-2-8 0,4 13-1 16,-4-23 4-16,4 23-10 0,0-24-5 16,0 24 2-16,0-26-3 0,2 13 0 0,0-2 0 15,-2-2-9-15,4 0 10 0,-3 0-5 16,1-2-10-16,5 4 3 0,-5 0 2 0,1 0 0 16,3 0-1-16,-6 15-2 0,7-28 4 15,-4 15-6-15,2 2 6 0,2-1-1 16,-3-1-12-16,3 2 4 0,-1-2 13 15,-1 2-14-15,3 1 3 0,-2-1 1 16,-1 3 1-16,4-1-2 0,0 1-1 0,-9 8-9 16,12-12 1-16,-1 4-2 0,-1 3 2 15,1-3-5-15,0 2 17 0,3 3-12 0,0-5-13 16,2 2 4-16,-5 3-1 0,10-3-5 16,-11 1 6-16,6 1 12 0,0 0-10 0,-2 0 7 15,1 3-3-15,2-2 6 0,-3-2-6 16,-14 5 5-16,30-2-2 0,-18-2 3 15,3 2 0-15,2 0-5 0,-17 2 5 0,30 0-6 16,-15 0 10-16,0 0 1 0,-15 0-14 16,32 0 5-16,-17 2 10 0,2-2-9 15,-3 2 0-15,-14-2 14 0,27 6-8 16,-15-1-9-16,2-2 2 0,-1-2-2 0,-13-1-5 16,26 13 6-16,-15-3 5 0,3-7-3 15,-14-3-1-15,23 17 3 0,-13-3 5 0,1-1-7 16,5-1 8-16,-9 4 1 0,2-2-8 15,1 5-5-15,-1-2 13 0,-3 4 0 16,-1 2-9-16,4-3 0 0,-6 5 21 0,1-1-17 16,1 0 2-16,-1 3-2 0,-2-3-3 15,1 0 4-15,-3-3-1 0,0 1 5 0,0-1-1 16,-2 3-6-16,1-1 0 0,-5 3 1 16,1-5 9-16,-1 1-2 0,1 1 6 15,-7-1-7-15,1 5 3 0,-3-3 2 16,4 2-1-16,-6-3 7 0,0-1-10 15,-2 4-4-15,0-5 16 0,1-1-12 0,1 1 8 16,-7-4 6-16,5-2-21 0,-1 4 14 16,-1-6 13-16,-1-2-11 0,3 2 5 0,5-5-8 15,-6 1 6-15,6-1 9 0,-2 1-16 16,0-1 9-16,2-5 2 0,-3 3-19 0,4 0 17 16,-3-3-16-16,5 3 8 0,-2-2-4 15,-4 1 6-15,3-3-8 0,13-2 7 16,-22 4 0-16,11 0-11 0,11-4 12 15,-19 2-12-15,19-2 11 0,-22 0-8 16,22 0 1-16,-21 0 6 0,21 0-3 0,-23-2-1 16,23 2-7-16,-23-4 12 0,11 2-8 15,12 2-4-15,-27-4 7 0,14 0-5 0,-4-1 7 16,6-1-10-16,-4 4 5 0,2-3 3 16,-1 3 7-16,2-4-13 0,-6-1 8 15,7 3-5-15,-1-1 4 0,-4-3-11 0,5 0 6 16,1-3 4-16,-2 2-1 0,1-6-2 15,1 0 0-15,-3-6-7 0,0-3 9 0,-1 1-4 16,4 1-5-16,-2-3 9 16,1-3-2-16,-5-4-3 0,5 8-7 0,1-2 9 15,-4 0-8-15,5-1-8 0,2 5 19 16,-1-5 2-16,2 5-7 0,-3 1 5 0,3-3-9 16,3 0 11-16,-1-1-9 0,2-1 1 15,0 2-1-15,2-3-1 0,0 7 5 16,0-8 2-16,0 9-12 0,2-7 2 0,2-1 0 15,0 5-9-15,-1-1 17 0,4 2-10 16,3-1 13-16,-4 3 3 0,1 1-19 0,-1-3 0 16,3 2 14-16,3 1-9 0,-2-1 5 15,1 0-1-15,1 4 4 0,3 0-1 0,2-3 4 16,-4 6-13-16,8-3 6 0,-4 0 2 16,5 2 6-16,-5-4-7 0,6 6 8 15,-1 0-4-15,4 1-7 0,-3 1-5 16,5-3 7-16,-2 5-11 0,3 1 5 15,2 2-4-15,0 4 2 0,-1-3-1 0,3 9 8 16,3-1-2-16,-1 4-8 0,-1 5 9 16,1 0 1-16,3 7-2 0,-7 2-1 0,6 7 11 15,-5 6-9-15,-4-5-2 0,2 7 6 16,-8-4 2-16,-1 1-1 0,-4 5 4 16,-1-1-13-16,-3-1 17 0,-1 3 7 0,-8-6-20 15,-3 1 14-15,1 1 1 0,-4 1 0 16,-3 5 8-16,-4 0-2 0,-5-2 0 0,-2 3-3 15,-2-7-4-15,-2 3 7 16,-6 5-15-16,0-4 3 0,-6-6 5 0,4-4-31 16,-6 2-35-16,6-4-30 0,0-7-36 15,-1-2-43-15,1-3-49 0,5-4-45 0,-3-5-87 16,8-6-148-16,-7-2-37 0,4-2-196 16,1-6-221-16</inkml:trace>
  <inkml:trace contextRef="#ctx0" brushRef="#br1" timeOffset="36463.96">13612 10592 2122 0,'-10'-6'-104'16,"10"6"16"-16,-14-7 19 0,14 7 0 16,0 0 13-16,-9-6 10 0,9 6 20 15,0 0-9-15,0 0 1 0,0 0 3 0,0 0 10 16,-6 20 16-16,8 0 1 0,4 4 30 16,-5 10-28-16,3-2-5 0,0 3 13 15,1 8-14-15,3-9 20 0,0 2-4 16,-3 5-10-16,1-2 12 0,2 2 0 0,1-5-10 15,2 1-7-15,1-6 1 0,-3 3-28 16,2-10-22-16,1 0-60 0,-5-5-120 16,-2-4-227-16,2-2 239 0,-1-4 70 0</inkml:trace>
  <inkml:trace contextRef="#ctx0" brushRef="#br1" timeOffset="37398.04">14859 9838 907 0,'0'0'63'0,"3"-15"-9"16,-3 15-8-16,2-15 1 0,-2 15-4 16,1-15 0-16,-1 15-20 0,6-15 0 15,-4 4-15-15,1 2 21 0,3-7-1 16,4 3-10-16,-7-2 2 0,3 1 6 15,-1 0 2-15,1-1-8 0,-1 0 12 0,3 1 8 16,-4 0-4-16,0 3-7 0,-1-4 0 16,3 6 11-16,-6 9-15 0,3-19-5 0,-3 19 9 15,2-12-5-15,-2 12 6 0,2-13-9 16,-2 13-2-16,2-13-7 0,-2 13-8 0,4-15 3 16,2 8 2-16,1-4 2 0,2 1-13 15,-1-1 0-15,2 2 10 0,-1-1-19 16,4-3 5-16,-2 5 6 0,-2-5-3 0,5 2 2 15,-1 0 5-15,0-3-5 16,-4 1 7-16,4-1 2 0,3-1 1 0,-6-1-17 16,8-2 3-16,-5 3 2 0,-3-2-9 15,4 4 0-15,-1 0-2 0,2-1-8 0,-7 5 4 16,2-2-5-16,1 3 9 0,-4 1 5 16,-7 7-13-16,11-10 15 0,-11 10 11 15,8-10-1-15,-8 10 7 0,5-4-1 0,-5 4 3 16,0 0 2-16,9-12 1 0,-9 12-9 15,0 0-1-15,11-7 10 0,-11 7 7 0,0 0-19 16,12-8 11-16,-12 8-6 16,15-7-2-16,-7 1 8 0,-8 6-5 0,22-9-8 15,-12 7-5-15,-10 2 16 0,16-7-7 16,-16 7-4-16,14-4 2 0,-14 4 0 16,7-6 2-16,-7 6 3 0,0 0-5 0,0 0 0 15,18-2-14-15,-18 2 22 0,0 0-16 16,0 0 7-16,0 0 2 0,0 0 1 0,21 2-7 15,-21-2-7-15,0 0 5 0,0 0 13 16,9 11 7-16,-9-11-16 0,0 0-2 0,7 13-3 16,-7-13 12-16,-3 12-5 0,3-12-3 15,-2 20-5-15,-3-7-27 0,-1 0-47 16,-1-3-57-16,-7 5-121 0,2-4-162 16,1 1-74-16,-3 2 330 0,-1-4 54 0</inkml:trace>
  <inkml:trace contextRef="#ctx0" brushRef="#br1" timeOffset="38047.96">15136 9503 698 0,'0'0'48'0,"-5"11"-10"0,5-11-2 0,-6 9 18 16,6-9-18-16,-7 12 15 0,7-12-14 16,-5 14 10-16,1-6-4 0,4-8 18 0,-6 20-15 15,0-8-18-15,3 1 17 0,-3 2-1 16,3 2 10-16,-1-4 15 0,2 6 5 15,-1-5 1-15,0 6-1 0,-3-4-8 16,3 5 0-16,-3 1 2 0,1 1-14 16,1 2 1-16,0-3-11 0,0 2-2 0,-2 2 5 15,5 2-12-15,-3 3-3 0,0 2-3 16,1-3-3-16,-3 4 1 0,2-4 7 0,-2 4 6 16,1 2-9-16,1-5 13 0,-1 3 1 15,-1 0-3-15,3-2 4 0,-4 9-2 16,2-6-3-16,-3 1 2 0,1-4-4 0,1 3-5 15,2 1-6-15,-1 6-4 0,-1-7 0 16,3 0-4-16,1 1-2 0,-2-2 8 0,-1 2-9 16,0 0-1-16,3-5-2 0,-3 13 6 15,-1-3-3-15,1 1 0 0,0 0 4 16,-4-1 0-16,0 4-2 0,4-1 1 16,-1-3 0-16,0 1 1 0,-1 2 0 15,1-5 3-15,-3 6 1 0,7-9 0 0,-1-3-3 16,-4 7 1-16,5-4-2 0,2 2-2 15,-1-4 1-15,1 4-3 0,0 2 0 0,0-3-4 16,0 4 0-16,-2-3-2 0,2 3 5 16,0 0-3-16,0-1-3 0,0 3 4 15,0 4-4-15,-4-2 2 0,4 0-1 0,-5 0 0 16,3-10 3-16,-4 1-7 16,3 0 11-16,0-5-11 0,-4 4 4 0,5-8-1 0,0-3 3 15,0-1-1-15,1 3-5 16,1-5-2-16,-2-1 0 0,2 1 2 0,-2-2 1 15,2 2 2-15,0-1 3 0,-4-1-4 16,8-2 12-16,-4 4 2 0,0-4 0 16,0 1 2-16,0-18 4 0,-4 28-3 0,4-16 3 15,0-12-3-15,0 24-3 0,0-24-4 16,0 15-5-16,0-15-3 0,-2 13 2 0,2-13-36 16,0 0-36-16,0 0-64 0,0 0-62 15,0 0-115-15,10-35-213 0,-7 9 50 16,-1-3-148-16,-2-8 16 0</inkml:trace>
  <inkml:trace contextRef="#ctx0" brushRef="#br1" timeOffset="39780.75">16974 11406 1735 0,'-9'9'-94'15,"4"0"8"-15,-4 2 6 0,6-3 16 16,-3 1 10-16,6-9 9 0,-7 17 13 0,5-9 10 16,-3 3 26-16,-3-3 9 0,2 5 0 15,-3-2 7-15,4 0 7 0,-5 0-14 0,2 1 11 16,-1 1-1-16,-4 0-1 0,0 2 7 15,2-2-20-15,-5 2 16 0,2-2 4 16,-2 0-17-16,2 3 13 0,-3-7 12 0,8 4-11 16,-11-4 14-16,8 2 8 15,-4 3 8-15,0-7 7 0,0 0 19 0,5 1-9 16,-4-3 2-16,0-1-9 0,6 0-9 16,9-4-4-16,-26 4-6 0,12 0-1 0,14-4-10 15,-22 5-7-15,7-3 4 0,2-2-14 16,13 0 4-16,-30 6-5 0,17-4-2 0,-2 0 6 15,-2 1-9-15,2-3-1 0,15 0-2 16,-32 2-1-16,17-2 5 0,-1 0-3 16,0 2 0-16,0-2 2 0,16 0-5 0,-34-2-2 15,17 2 11-15,0-2-11 0,0 2-4 16,-2-3 2-16,1 1-5 0,-5 2 3 0,6 0-3 16,0-2 6-16,-2-2-3 15,5 4-1-15,14 0-4 0,-36 0 5 0,19-2 0 16,1 4 1-16,0-2 1 0,-3 0 1 15,3 4-1-15,16-4-4 0,-30 0 3 16,12 0-7-16,6 2 2 0,-6 0 1 0,2 1-2 16,-1 1-1-16,-2 1-1 0,0 2-4 15,-5 2-7-15,7-2 3 0,-5 4-5 0,2-3-8 16,0-1 7-16,1 1-5 0,5-4 11 16,-7 5-1-16,4-5 5 0,4 1 3 0,-6-1 1 15,4 0-9-15,-2 0 8 0,1-2 3 16,-2-1 5-16,2 2-4 0,16-3 5 15,-25 3 10-15,13-3-3 0,12 0 2 16,-20 2-3-16,20-2 2 0,-17 4 2 16,17-4-3-16,0 0 2 0,-22 1-4 0,22-1-1 15,-13 3-1-15,13-3 3 0,-17 5-7 16,17-5 3-16,-19 8 0 0,10-3-1 0,-5-1-7 16,2 2 3-16,3-1 2 0,-5 3 4 15,1-3-6-15,0-1 7 0,2 1-1 16,-2 3-3-16,-1 0 1 0,2-3-2 0,-2 1-3 15,1 2 6-15,1-1-2 0,1-1 2 16,1-1-6-16,10-5-3 0,-20 6 5 0,20-6-3 16,-11 7 6-16,11-7-4 0,-15 6-3 15,15-6 3-15,-11 5 4 0,11-5-1 16,-15 3 6-16,15-3-3 0,-13 5-3 16,13-5-1-16,-19 2 1 0,19-2 1 0,-11 6 1 15,11-6 6-15,0 0-11 0,-15 1-3 16,15-1-3-16,0 0 6 0,-15 6-2 15,15-6 6-15,0 0-9 0,-7 7 5 0,7-7-3 16,0 0 2-16,0 0 5 0,0 0-7 16,-4 12 6-16,4-12 0 0,0 0-1 0,0 0-1 15,0 0 10-15,0 0-8 0,13 16 2 16,-13-16-5-16,9 7 0 0,-9-7-3 16,13 5 8-16,-13-5-6 0,15 2 1 15,-15-2 0-15,17 2 0 0,-17-2 3 16,18 4 2-16,-18-4-5 0,20 0 0 0,-20 0 0 15,20 0 4-15,-20 0-9 0,17 1 10 16,-17-1 0-16,23 0-4 0,-23 0 3 0,21 0-4 16,-5 0-1-16,-16 0 4 0,28 0 2 15,-11 0-4-15,0 0 2 0,0 3-3 0,1-3 0 16,1 3 2-16,6-3-4 0,-5 0 1 16,4 0-1-16,-1 2-7 0,7 0 5 15,-2 1 5-15,-5-3-1 0,7 2-3 16,-6-4 4-16,6 2 0 0,0 0-5 15,-2-3 6-15,2 3-2 0,4-2 0 0,-6 0 0 16,0-1 2-16,4 0-4 0,-9 3 5 16,7-1 5-16,0 1-6 0,-7-4-2 0,2 8 0 15,-4-8-4-15,5 4 5 0,-3 0-5 16,4 0-1-16,-7 0 0 0,4 0 6 16,3 0 0-16,-5 4 1 0,2-4-6 0,-1 0-2 15,1 0 2-15,-3 1 4 0,3-1 4 16,-3 3-6-16,0-3 2 0,-5 0-4 0,1-3 1 15,1 3-3-15,-18 0-4 0,32 3-1 16,-18-3-6-16,-14 0 4 0,16 0 5 0,-16 0 0 16,18 0 1-16,-18 0 1 15,0 0 1-15,0 0-3 0,0 0-7 0,0 0-6 16,0 0-19-16,0 0-57 0,0 0-76 16,0 0-125-16,0 0-176 0,0 0 37 15,0 0 149-15,0 0 57 0</inkml:trace>
  <inkml:trace contextRef="#ctx0" brushRef="#br1" timeOffset="53880.33">14550 12105 2249 0,'-10'-9'131'0,"1"5"-43"15,-2-7-32-15,0 3-9 0,-6-1-11 0,-7-3 0 16,-6 3-6-16,-6-4 11 15,-6 0 11-15,3 2 11 0,-12-8-12 0,1-2-1 16,-1 3 6-16,2-5-10 0,3 1-3 16,-2 3 0-16,8 2-5 0,-7 2-6 0,5 5-8 15,0-1 1-15,-9 2-7 0,-4-6 16 16,0 0 21-16,-6-4 13 0,3 5 8 0,4 0-13 16,11 7-9-16,-1 3 2 0,11 0-11 15,1 8-6-15,-2 3-1 0,9 3-18 16,1-1-12-16,6 8-1 0,0-8-11 0,4 5-5 15,0-1-22-15,1-4-12 0,4 0-19 16,1 2-20-16,3 1-15 0,-1-1-17 0,1 2-12 16,-4-4-41-16,-7 7 7 0,5-3-1 15,-8 5 2-15,-5 0-5 0,-3 2 25 16,-1 2 18-16,-1 1 0 0,1 3 18 16,0 0 9-16,-1-2-3 0,1 3 11 0,5 1 6 15,2-4 14-15,7-1 0 0,1-1 4 16,7-3 21-16,0-2-1 0,4 2 4 15,6-2 4-15,2 0 10 0,2 1-7 0,5 3 6 16,6-1-7-16,-3-1 14 0,3-2 4 16,6-4-6-16,5 2 7 0,-7-3 15 0,9-3-18 15,6-1 3-15,2-3-8 0,-1-3-59 16,3-4-127-16,-2 2-339 0,7-4 480 16,0 0 22-16</inkml:trace>
  <inkml:trace contextRef="#ctx0" brushRef="#br1" timeOffset="55147.15">14648 12508 434 0,'14'-1'167'16,"0"-3"-47"-16,-1 0-19 0,1 0 0 15,4-2 3-15,-1 3-17 0,5-5-10 0,-3 2 6 16,5-1-14-16,5 1 3 15,1-1-10-15,0 3 2 0,-3-2 1 0,3 1-2 16,5 3-19-16,-6-2 9 0,11 2 0 16,-7 0-11-16,3 2-2 0,3-3-1 0,-1 3-12 15,-2 0 3-15,-1-2-8 0,1 0 2 16,3-1-6-16,3 0 4 0,-5 2-2 0,4-3-10 16,-2 0 10-16,-1 0-8 0,1 3-1 15,0-6 2-15,-1 6-5 0,4-5 5 16,-11 4-6-16,-1-1 1 0,1 3 0 0,2-2-1 15,-3 0-4-15,0-2 5 0,2 2-1 16,0 2-11-16,5-2 4 0,0-3 4 0,4 1 6 16,-2 0-2-16,0-1-8 15,0-1 9-15,-1 2-4 0,1-1 7 0,-3-3 6 16,-3 3 3-16,-3-3 8 0,0 6-9 16,-7-5 7-16,2 3 2 0,-5 2 0 15,-1-4 6-15,-3 5 6 0,0-3 6 0,0 2-7 16,0 0 2-16,-6-2 1 0,-10 4-5 15,25-2-1-15,-25 2-8 0,17-1 5 0,-17 1-5 16,18-4 5-16,-18 4-2 0,16-2 2 16,-16 2-1-16,0 0-2 0,16-6 2 0,-16 6 0 15,0 0 1-15,16-1 0 0,-16 1-3 16,0 0-2-16,0 0-9 0,0 0 1 16,0 0-4-16,0 0 2 0,0 0 2 15,0 0 5-15,-28-13 0 0,28 13 1 16,-23-3 0-16,7 2 4 0,-4 1-5 0,-4-4 2 15,1 2-4-15,-6-2-1 0,-4 2-3 16,-2 0 4-16,-3-1 2 0,-3 1-2 0,1 2 9 16,-2 0-9-16,1 0-2 0,-5 2 5 15,3-2-3-15,0 3 5 0,-2-1 1 16,1 0-6-16,-4 2 1 0,6 2-5 0,-6-5-1 16,4 3-3-16,-2 0 0 0,5 0-4 15,-4 1 2-15,4 1-3 0,-2 0-2 0,5-3 1 16,-3 3-2-16,11-4 1 0,3 2 1 15,1-3-3-15,4-1 16 0,-2 2 2 16,5 2-1-16,0-4 8 0,2 2 14 16,17-2 3-16,-32 0 9 0,21 4 6 0,11-4 18 15,-21 0-3-15,21 0 1 0,0 0 5 16,-21 0 1-16,21 0 4 0,0 0-5 16,0 0-9-16,0 0-12 0,0 0 2 0,0 0 2 15,0 0-3-15,0 0-6 0,53 9-11 16,-23-3 7-16,9-4-1 0,5 3-12 0,13 3 0 15,3-3-3-15,3 2-6 0,3-3-3 16,1 2-4-16,2 0-3 0,2-5-3 0,3 5 4 16,-7-4-5-16,1-2-2 15,-5 4-2-15,1-4-1 0,-15 2-1 0,-3-2-3 16,-2-2-3-16,-5 4 3 0,-9-4 0 16,-3 2-2-16,-1 0-2 0,-10 2-2 15,2-4 3-15,-2 2 4 0,-16 0-9 0,25 0-3 16,-25 0-2-16,19 0 2 0,-19 0 0 15,0 0-4-15,12-4-1 0,-12 4 5 0,0 0-11 16,0 0 1-16,0 0-7 0,-50-9 6 16,17 3-6-16,-7 4-3 0,-8-3 6 15,-14 2-5-15,-6-2 6 0,0 0-2 0,-7 3 6 16,-2-2-3-16,-3 2 2 0,5 0 2 16,2 2-1-16,-5 0 3 0,9-4-4 15,0 3 7-15,5 1 1 0,3-2 1 16,11 2-1-16,6-4 10 0,0 2 7 0,12 2 6 15,11 0 13-15,-6-2 9 0,12 2 9 16,0 0 9-16,15 0 5 0,-24-2-7 0,24 2-5 16,0 0 0-16,0 0 1 0,0 0-1 15,61-18 8-15,-15 14-1 0,16 2-2 16,3 4-2-16,8 2-4 0,0-3-3 0,2 5-8 16,4 0 0-16,2-1-6 0,-2 1-1 15,-5 0-5-15,-1 1-1 0,-1-1-4 16,-6-1 0-16,-3-3-6 0,-16 0 1 0,-4 1 2 15,-2 0-2-15,-13-2-6 0,-1-1-3 16,-4 0 0-16,-2 4-1 0,-5-4-1 16,0 2-1-16,-16-2-3 0,21 0-12 15,-21 0-23-15,16 0-12 0,-16 0-38 0,0 0-48 16,0 0-73-16,0 0-75 0,0 0-72 16,0 0-113-16,0 0-219 0,0 0 63 0,-30-30-488 15,20 23-865-15</inkml:trace>
  <inkml:trace contextRef="#ctx0" brushRef="#br1" timeOffset="56363.11">16983 9570 3127 0,'0'0'-168'16,"0"0"29"-16,0 0 9 0,0 0 23 15,0 0 17-15,0 0 9 0,0 0 12 16,-11-13 5-16,11 13 11 0,0 0 4 0,0 0-6 15,0 0 11-15,0 0 2 0,0 0 3 16,30-15 3-16,-19 9 10 0,-11 6 3 0,23-5-33 16,-6 3-37-16,-2-2-52 0,4 0-122 15,-1-1-183-15,1-1 209 0,4-1 15 16</inkml:trace>
  <inkml:trace contextRef="#ctx0" brushRef="#br1" timeOffset="57046.34">17476 9581 854 0,'0'0'-3'0,"-7"-11"14"0,7 11-10 15,-3-18 7-15,1 10-10 0,2 8-2 0,-4-19 2 16,4 19 2-16,-4-17 2 0,3 9 2 16,1 8-10-16,-9-14 8 0,9 14-11 15,-9-13-2-15,6 5 8 0,3 8-1 0,-4-13 10 16,4 13-10-16,-7-14 4 0,7 14 0 15,-12-9 5-15,8 2-3 0,4 7 2 0,-12-8 3 16,12 8-5-16,-16-7-11 0,16 7 3 16,-13-7 19-16,13 7-13 0,-17-7 2 15,17 7 5-15,-14-1-2 0,14 1-15 0,-14-4 13 16,14 4-12-16,0 0 15 0,-24-2-10 16,24 2-3-16,0 0 9 0,-17 6 3 15,17-6-12-15,-15 4 3 0,15-4 20 16,-15 11 2-16,9-7-3 0,6-4 3 0,-15 13 9 15,4-6-6-15,0 4-8 0,3-1 5 16,-1 1-7-16,-2 0-9 0,-1 1 19 16,1 2-12-16,4 0 9 0,1-3-9 0,-4 2 4 15,3 1-8-15,2-2-8 0,1 1 8 16,0-1 4-16,3-1-2 0,-1-1 4 0,2-10-2 16,-7 20-6-16,7-8 0 0,-1-2-23 15,1-10-20-15,-6 21-34 0,2-8-106 16,-1-6-240-16,1 5 284 0,4-12 49 0</inkml:trace>
  <inkml:trace contextRef="#ctx0" brushRef="#br1" timeOffset="57713.62">16335 9988 514 0,'-20'4'177'0,"20"-4"-44"0,0 0 5 0,0 0-13 16,-16-6-20-16,16 6-19 15,0 0-3-15,0 0-6 0,0 0 16 0,23-30-1 16,-12 17 9-16,12-6-1 0,1 1-11 15,6-9-16-15,9-7-1 0,9-3 8 16,2-4-11-16,20-12-1 0,-7-5-9 0,8 2-9 16,0-6 0-16,-2 4-12 0,7 2-4 15,-5 3-4-15,3-1-1 0,-5 7-2 0,-2-2-2 16,-12 14-5-16,-1 1-1 0,-6-2-2 16,2 3-2-16,-6 2 0 0,0 1-3 15,-7 2-5-15,-5 4 1 0,-2-1 2 0,0 3-6 16,-5 2 0-16,0-1-5 15,-8 4-7-15,4 4-15 0,-4-2-5 0,4 2-5 16,-2 0-18-16,-7 3-12 0,11 1-18 16,-6 0-3-16,2-1-14 0,3 3 0 0,-2-1 8 15,-2 2-2-15,-4-1 11 0,5 1 2 16,-10 1 2-16,5-1 17 0,-5 0 0 16,2-1 2-16,-11 7 21 0,16-13-14 0,-9 9 17 15,-7 4 4-15,13-11-3 0,-7 4-4 16,-1-3 4-16,5-1 10 0,-3 0 0 0,3 1-8 15,3-1-25-15,-3-4-38 0,2 2-102 16,3-4-144-16,-3 2 145 0,-1-2 68 16</inkml:trace>
  <inkml:trace contextRef="#ctx0" brushRef="#br1" timeOffset="58034.19">18321 8398 781 0,'-16'17'46'0,"4"3"8"0,-9 1-5 0,2 10 5 15,-12 4 7-15,2 8-5 0,-13 0-6 16,2 2 5-16,-5 4 2 0,-17 9 5 16,6 0 4-16,-12 2-5 0,0 0-4 0,-1 0 6 15,-2 0 3-15,-5 0-6 0,6 0-6 16,0-2 1-16,0 0-13 0,8 0-1 15,-5-3-5-15,15-10-7 0,3-2 7 0,3-2-11 16,0 2-1-16,2-1 1 0,-2 1-10 16,5-6 2-16,2 3-2 0,3-3-5 0,4-1-2 15,2 2-1-15,2-9-3 0,6 0-15 16,-6-1-7-16,7 0-17 0,3-8-41 16,0 1-67-16,6-6-197 0,-6-2-108 0,9-3-34 15,-5-5 280-15,5-1 69 16</inkml:trace>
  <inkml:trace contextRef="#ctx0" brushRef="#br1" timeOffset="60113.06">17010 10558 562 0,'0'0'13'0,"0"0"5"0,0 0 8 16,0 0-3-16,0 0-1 0,0 0 17 15,-20-2 1-15,20 2-2 0,0 0-11 0,0 0-2 16,0 0-4-16,0 0 6 0,0 0-1 16,-19 0 13-16,19 0 3 0,0 0 6 0,0 0-14 15,0 0 18-15,0 0 3 16,-13-4-3-16,13 4-1 0,0 0 6 0,0 0-6 15,0 0-2-15,-16-7-2 0,16 7-5 16,0 0-4-16,-9-7-1 0,9 7 2 16,0 0-12-16,-9-10-4 0,9 10 7 0,0 0-7 15,-10-11-5-15,10 11-3 0,-7-7 5 16,7 7-4-16,-6-10 5 0,6 10-5 0,-10-13-6 16,10 13 3-16,-5-15-9 0,1 4 10 15,1 2 0-15,-3-2-12 0,3 1 6 16,-5-4-4-16,4 5 4 0,4 9-1 0,-8-22-6 15,5 12 4-15,-3-1-2 16,3 0-3-16,-1-1 10 0,0 1-16 0,4 11 7 0,-8-17-6 16,5 8 7-16,3 9-2 15,-6-17 6-15,6 17 5 0,-5-15-3 0,5 15-4 16,-2-13 9-16,2 13 0 0,-4-17-4 16,4 8 3-16,0 9 4 0,-3-19-3 15,3 19-2-15,0-21-6 0,-1 12 1 0,1 9 2 16,0-24 7-16,0 15-13 0,0 9 6 15,-2-17 2-15,2 17-7 0,2-18 14 0,-2 18-1 16,0-17-3-16,0 17-4 0,1-14 9 16,2 2-8-16,-3 12 3 0,4-15 2 0,-2 8-5 15,-2 7 5-15,9-17-10 0,-6 10 10 16,-3 7-2-16,10-18-10 0,-4 13 3 16,-6 5-7-16,7-13 7 0,0 7 0 15,-7 6-3-15,12-13-3 0,-3 9 3 16,1-1 1-16,-10 5-4 0,17-12 5 0,-10 5-6 15,4 4 10-15,1-4-2 0,-5 2-3 16,6-3 3-16,1 3 13 0,-5 1-7 0,1-2 2 16,1 1-6-16,-11 5 1 0,24-8-1 15,-18 7 0-15,-6 1-5 0,18-6 2 16,-18 6 3-16,19-6-5 0,-19 6 0 0,14-2 0 16,-14 2-2-16,21-2 3 0,-21 2-5 15,18-3-1-15,-18 3 5 0,20 0-4 0,-20 0 7 16,19 0-3-16,-19 0 1 0,16 0 0 15,-16 0-2-15,23 0 1 0,-23 0-2 16,15 0-1-16,-15 0 1 0,20 0 3 16,-20 0-1-16,16 3-3 0,-16-3-5 15,0 0 3-15,13 2 4 0,-13-2 3 0,0 0 5 16,19 2-7-16,-19-2 1 0,0 0-1 16,11 6 0-16,-11-6-3 0,0 0-1 0,0 0 5 15,13 6-1-15,-13-6-5 0,0 0 5 16,15 5-7-16,-15-5 3 0,12 8 8 15,-12-8-13-15,7 7 11 0,-7-7-7 0,11 9 5 16,-11-9-7-16,9 8 1 0,-9-8-2 16,10 12 5-16,-10-12-1 0,7 10 5 15,-1-4-9-15,-6-6 8 0,5 15-6 16,-1-8-2-16,-4-7 5 0,10 20-8 0,-5-13 6 16,1 2 5-16,-1 3 0 0,-1-3-4 15,0 4 1-15,2 0-1 0,-3 2 2 16,1 0 4-16,0-1-4 0,-1 0-2 0,3 0-2 15,-4-4 2-15,-1 2 5 0,-1 1-3 16,3-2-2-16,1 2 5 0,-4-13 2 0,0 23-5 16,0-10 2-16,0-2 3 0,0 0-1 15,0-11-3-15,-4 25-1 0,1-14 5 0,0 2-1 16,-5 0 5-16,5 1 1 0,-3-1 3 16,-1-2 9-16,1 0-8 15,-3 2 1-15,-2-3 5 0,-1-1 9 0,3 3-1 16,-2-5 10-16,-5 0 4 0,4 1 3 15,3-2 6-15,-5 0 3 0,-1-3 4 0,2-2 3 16,-2 3-3-16,15-4-9 0,-32-4-1 16,13 3 2-16,0-3 5 0,1-1-3 0,-1-7-3 15,2 3 9-15,-5-5-5 0,3 0 0 16,0-5 3-16,2-2-3 0,1 3 1 16,-3-9-3-16,6 3 2 0,-1-2-8 0,3-3-1 15,1 1-7-15,5 0-1 0,-1 0-11 16,3 6-3-16,1-1-4 0,-2 3-2 15,4-1-8-15,0 6-11 0,0 0-22 16,0 2-24-16,0 13-31 0,0-21-42 0,-1 12-51 16,1 9-60-16,0-15-173 0,0 15-147 15,-4-19 51-15,-3 12-87 0,7 7 70 16</inkml:trace>
  <inkml:trace contextRef="#ctx0" brushRef="#br1" timeOffset="61812.17">14456 7794 1780 0,'-24'-13'-54'0,"9"2"34"0,-3-2-2 16,-3-4 15-16,3 0 11 0,0 0-13 0,1-2 1 16,-1-1-6-16,2-1 27 15,4 3-1-15,0 1-3 0,1 2-3 0,2-1 5 16,4 3 1-16,0 2 8 0,-3 0 0 16,5 1 11-16,3 10 1 0,-6-14-2 0,3 4 11 15,3 10 3-15,-5-13-2 0,5 13 0 16,-4-11-8-16,4 11 1 0,0 0-7 15,-7-14-3-15,7 14-3 0,0 0-1 0,0 0 2 16,0 0-9-16,-3-7-5 0,3 7 3 16,0 0-2-16,0 0 2 0,0 0 9 0,0 0-4 15,0 0 1-15,7 49 7 0,-5-36 8 16,1 4 1-16,-1-2-3 0,3 4-9 0,-2 2-3 16,3-3-4-16,-4 6 8 15,1-1-6-15,3 3 1 0,-5-1 2 0,3 4 0 16,1 6-8-16,-2-6 0 0,5 5-3 15,-5 2 3-15,4-4-6 0,2-1 6 16,-4 1-8-16,4 0 5 0,-2-3-1 0,4 0 4 16,-1 1-2-16,-4-2-7 0,1 1-2 15,3-1 6-15,-1 0-2 0,0-4 2 0,1 3-2 16,-1 1 0-16,1-8-1 0,0 1 7 16,-1-3-5-16,0 3 1 0,0 2 2 15,5-3 3-15,-4 1-3 0,2 0 1 16,-1 1-1-16,2-2-5 0,1 1-1 15,-5 0 6-15,6 2-2 0,0-1 2 0,-4-2-4 16,0 1 4-16,0 0-1 0,1-4 2 16,-3 0-2-16,0 0-2 0,-1-3 1 0,5 1 4 15,-2 1 1-15,-2-2-4 0,3 0 5 16,3-1-3-16,-3 0-9 0,-2-4 6 16,1 4-3-16,3-5 5 0,-7 1-1 0,2-2 4 15,1 1-2-15,1-2 8 0,-2 0 1 16,-9-6 7-16,18 7-3 0,-9-5 1 0,-9-2-2 15,23 4-1-15,-23-4-1 0,30-4-4 16,-18 2-1-16,7 0 2 0,4-3-2 16,-5-1-4-16,7 0-2 0,-4 5-3 15,5-6 1-15,2 0 0 0,0 5-2 16,0-3 5-16,-2-1 0 0,4 2-2 0,0 1 1 16,-1 1 6-16,1 0 4 0,0-2-6 15,-2 2-3-15,-2 1 0 0,1 1 1 0,-7-4-2 16,6 4-1-16,-7 0 3 0,-1-3-5 15,1 3-4-15,-4 0 1 0,6 0 4 16,-6-1 0-16,2 2 3 0,4-1-1 0,-7 0-5 16,-14 0 2-16,34-1-4 0,-20 1 6 15,4 0-3-15,-18 0 2 0,24-4 6 0,-10 4 12 16,-14 0 2-16,22-5 3 0,-12 1 3 16,-10 4-1-16,18-8 0 0,-10 1-1 15,1-1 1-15,-3-1 6 0,-1 1-2 16,-5 8-4-16,14-22 3 0,-12 12-3 0,-1-3-3 15,-1-1-7-15,0-2 2 0,-1-4 16 16,-1-3-9-16,-5-3-1 0,0-4-9 16,0 0 0-16,0-5 1 0,-5-5-6 0,3 1 2 15,9 39-1-15,-69-287-4 16,61 253-277 0,4 6 295-16,2 1-373 0,-4 9 661 0,3-1-390 15,-1 5 44-15,2 0 139 16,1 1-138-16,-1 0-17 0,2 13 59 0,-2-19-62 15,2 8 90-15,0 11-71 0,-2-17 3 16,2 17-20-16,-2-13 111 0,2 13-62 16,-2-14 11-16,2 14-48 0,-8-14 86 15,8 14-103-15,-5-14 11 0,5 14 71 0,-9-9-129 16,9 9 187-16,-16-8-148 0,16 8 81 16,-13-5-8-16,13 5 124 0,-26-2-146 15,7 2 147-15,-5-3-241 0,-6 3 183 16,-12 0-131-16,0 0 25 0,-9 0 52 0,-11-3 6 15,-2 3-94-15,-3 0 58 0,1 0 24 16,-5 0-20-16,3-1-24 0,-5-3 26 16,1-2 4-16,3 2 4 0,-2-1-72 15,8-3 109-15,-1 1-162 0,8 0 193 16,-1-1 22-16,14 0-149 0,4 1 8 16,7 1-2-16,6 0 130 0,2 5-101 15,6-5 45-15,2 4-111 0,2 1-235 0,14 1 15 16,-20-4-268-16,20 4-139 0,0 0-80 15,0 0-413-15</inkml:trace>
  <inkml:trace contextRef="#ctx0" brushRef="#br1" timeOffset="62364.21">17103 10331 289 0,'-7'10'309'0,"7"-10"-101"0,0 0-34 16,0 0-14-16,0 0-26 0,0 0 6 0,-5 11 0 15,5-11-4-15,0 0 1 0,0 13-17 16,0-13-21-16,0 0-10 0,3 17-6 16,-3-17-7-16,2 11-7 0,-2-11-10 15,2 10-8-15,-2-10-3 0,0 0-11 0,4 14-8 16,-4-14-8-16,0 0-8 0,-2 14-13 15,2-14-16-15,0 0-30 0,0 0-18 0,-9 9-25 16,9-9-8-16,0 0-24 0,0 0-1 16,0 0-7-16,0 0-42 0,-27-17-23 0,24 8-26 15,1 2-148-15,-4-7 98 0</inkml:trace>
  <inkml:trace contextRef="#ctx0" brushRef="#br1" timeOffset="62763.24">16914 10014 1323 0,'0'0'38'0,"0"-13"-4"16,0 13 9-16,0 0 6 0,0 0-18 15,7-15 21-15,-7 15 10 0,0 0 16 0,10-7-15 16,-10 7-9-16,8-10 8 0,-8 10-12 16,11-5 0-16,-11 5-7 0,13-6-6 15,-13 6 1-15,0 0-8 0,15-6 1 0,-15 6-2 16,0 0 0-16,0 0-8 15,17 4-8-15,-17-4 0 0,0 0-7 0,16 13 15 16,-16-13-8-16,7 14 3 0,-3-4-7 16,-3 6 4-16,5-1 3 0,-4 3-9 0,1-1 6 15,-1 2-8-15,0-2 7 0,0 4-4 16,-2-1-1-16,2 1 1 0,1-1 1 16,-3 1-2-16,3 2 2 0,-3-3 0 0,-3 5 3 15,0-3 0-15,3 3-8 0,0-3 4 16,0 1 2-16,-2-1-7 0,2 1 5 0,0-3 1 15,-2-2-4-15,2-6 4 0,0 5-1 16,0-8 1-16,0-9 3 0,0 21-3 0,0-21-1 16,2 13-8-16,-2-13-9 15,0 0-11-15,12 4-18 0,-12-4-52 0,0 0-48 16,16-17-51-16,-11-2-142 0,4-3-156 16,1-8 134-16,-2-6 101 0</inkml:trace>
  <inkml:trace contextRef="#ctx0" brushRef="#br1" timeOffset="63231.84">17177 9790 1229 0,'13'-10'9'0,"-13"10"-7"0,5-6 1 0,-5 6 11 16,0 0-2-16,0 0 25 0,0 0-14 16,0 0 20-16,0 0 17 0,0 0-12 0,0 0 6 15,0 0-11-15,-2 34-3 16,2-34 7-16,-9 15-11 0,4-2-1 0,-2 0-3 15,0 3-6-15,2-2-15 0,-4 5 21 16,3 0-15-16,-4 2 2 0,1 1-1 16,4-2 2-16,-3 7-14 0,5-3 12 0,-5 4-8 15,2-5 5-15,1 3-6 0,-4 2 14 16,-1 1 18-16,4-1 5 0,-1 0 8 0,-2 2-2 16,-1-2 13-16,1 2 6 0,0 2 4 15,3-1 0-15,-2 5 5 0,1-3 12 0,-2 0-7 16,5-1 10-16,-3-3 8 15,4 2-3-15,3-5 1 0,-6 0-4 0,6-3-12 16,-1 1-9-16,1-3-10 0,0 1-4 16,0-1-2-16,0-5-10 0,0 5-3 15,1 0-6-15,-1-2-7 0,0-4 2 0,2-1 2 16,-2-1-10-16,0-3 1 0,0-10-3 16,4 19-3-16,-4-19-3 0,0 11-13 0,0-11-13 15,0 0-18-15,8 8-18 0,-8-8-17 16,0 0-18-16,0 0-9 0,18-27-19 15,-11 14 1-15,0-2-7 0,-2 2-15 0,1-5-27 16,-1 1-4-16,1-4-14 0,-1 2-17 16,0 1-22-16,-2-7-57 0,-1 2-115 15,2-5-79-15,-2 4 268 0</inkml:trace>
  <inkml:trace contextRef="#ctx0" brushRef="#br1" timeOffset="64179.24">16983 9810 1480 0,'0'0'21'0,"0"0"21"15,0 0 1-15,0 0 28 0,0 0-10 16,-9 26 21-16,9-26 1 0,4 21 2 16,-4-8-9-16,2-2 8 0,-1 8 1 15,1-4-7-15,-2-2-5 0,3 4-5 0,-1-2-6 16,0-2-4-16,-2 0 2 0,2 1-7 15,-1-4-5-15,-1-10 0 0,2 21-5 0,-2-21-2 16,6 15 1-16,-6-15 3 0,0 0 0 16,3 21-3-16,1-14 0 0,-4-7-1 0,2 12-1 15,-2-12-1-15,6 13-1 0,-6-13-6 16,4 9-1-16,-4-9-3 0,5 8 0 16,-5-8-1-16,9 7 3 0,-9-7 3 0,14 6-7 15,-14-6 4-15,0 0 4 0,20 7-3 16,-20-7 2-16,0 0-4 0,28 5 8 15,-21-2-8-15,-7-3-6 0,23 5 1 16,-23-5 2-16,27 3-5 0,-15-2 0 0,2-1-2 16,-14 0 0-16,28 0 0 0,-28 0 3 15,36 0 2-15,-36 0-9 0,31-4 4 16,-18 4 0-16,-13 0-1 0,28-4-4 0,-28 4-1 16,21 0 0-16,-21 0-6 0,0 0 2 15,29-1 0-15,-29 1 0 0,0 0-3 0,22-3 4 16,-22 3-3-16,0 0-4 0,18-3 2 15,-18 3-4-15,0 0 3 0,0 0 1 16,21-2-1-16,-21 2 1 0,0 0 4 0,20-7-3 16,-20 7-1-16,14-8-1 0,-14 8-2 15,0 0 2-15,15-11 5 0,-15 11-5 16,0 0-4-16,13-3 0 0,-13 3 5 16,0 0-9-16,15-14 8 0,-12 8-4 0,-3 6 1 15,10-9-1-15,-6 2-4 0,5-5 4 16,-2 3 3-16,0-4 0 0,-2 4-1 15,1-5 0-15,-3 0 0 0,3 0 3 0,-1-1-5 16,2 0 2-16,-2 1-3 0,1-4 2 16,-3 7 0-16,1-4 1 0,-1 0-2 0,1 4 0 15,1 1-3-15,-2 0 1 16,-3 10 2-16,6-17 0 0,-1 5-2 0,-5 12 1 16,6-16 0-16,-4 4-3 0,-1-1 3 15,6 4-7-15,-7 9 12 0,3-21-8 16,-1 11 6-16,0-1-5 0,-2 11 2 0,4-17-4 15,-4 17-1-15,1-13 6 0,-1 13-6 16,0-13 0-16,0 13 1 0,0 0-1 0,0-17 2 16,0 17 2-16,0 0-7 0,-1-15 0 15,1 15 6-15,-4-13 1 0,4 13-1 16,-5-13-2-16,-4 5 3 0,2-1 2 0,-4-2-5 16,-1 3 2-16,3-3-3 0,-3 2 5 15,-6 1-2-15,2-1-1 0,-3 4-1 0,0-2 3 16,0 4-3-16,-3-3 2 0,3 1 2 15,-1 3 0-15,-1-2-1 0,-4 2 0 16,5 0 1-16,-6 2-3 0,5-4 3 16,-6 4 2-16,7-1-4 0,-2 1 7 15,1 0-4-15,-4 0 0 0,5 0 2 0,-1 0 0 16,5 0-4-16,-5 0 2 0,4 0-10 16,-2 1-19-16,-2-1-26 0,-3 4-33 0,2-4-37 15,-4 2-38-15,-1-2-63 0,-3-2-235 16,-3 2-64-16,4-5 59 0,-2-1-58 15,-5-4 210-15</inkml:trace>
  <inkml:trace contextRef="#ctx0" brushRef="#br1" timeOffset="64645.77">14208 7453 1697 0,'-18'-35'23'0,"-3"4"26"0,7-2 32 16,-7 3 8-16,-2-2 5 0,3-2 3 0,-1 6 9 15,4 2-2-15,-1 7-4 0,2-2-3 16,3 8-12-16,-6 2-5 0,7 6-4 16,-4-2-13-16,3 7-6 0,13 0 1 0,-22 8-11 15,9 0 0-15,3 1-2 0,3 4-1 16,1 2 5-16,3 4-6 0,-1 2-7 0,2 3-6 16,2-2 2-16,0 5 0 0,4 7-6 15,1-3-3-15,2 9 1 0,1-3-1 16,5 3-3-16,0-1-1 0,3-2-5 15,2 3-1-15,-1-3 2 0,6-1-5 16,-1-1-15-16,-1 1-2 0,1-6-3 0,5 4-14 16,-6-4-7-16,6-2-20 0,-4 1-11 15,5-5-13-15,-5 2-30 0,2-5-15 0,3-3-21 16,-3 1-2-16,-2-6-21 0,-2 0-53 16,-1-7-118-16,-1 2-136 0,2-7 43 15,-1 3 298-15</inkml:trace>
  <inkml:trace contextRef="#ctx0" brushRef="#br1" timeOffset="65363.29">14883 7822 1500 0,'0'0'4'16,"0"0"-8"-16,0 0-1 0,0 0 37 0,0 0-2 15,0 0 11-15,0 0 7 0,-3 53-11 16,3-28 6-16,-4-1 4 0,2 4-1 0,1 7 5 16,-3 1-4-16,0 7 3 0,1 0 1 15,-4 4-2-15,2-2 8 0,3 4-10 16,-3 0 0-16,-3-4 3 0,5-2 5 16,-6 4-3-16,6-2-9 0,-1-2 12 15,1-11-8-15,1 4-1 0,-4-3-9 0,4-4 1 16,-1-5-4-16,3 2 2 0,-3-6-3 15,3-3 0-15,3 2 3 0,-1-2-3 0,1 0-3 16,5-2 4-16,-3-4 8 0,7 2 1 16,1-2-2-16,3-1-3 0,-1-3-7 15,12 5-2-15,-1-5-3 0,8 5 2 0,1-3-1 16,3 0 3-16,4-1-9 0,-2-1-1 16,5-1 2-16,0 1-5 0,4-1 1 0,-4-4-3 15,3-1 1-15,2 2-4 0,-4-3 4 16,1 0-4-16,-2-3-3 0,-3 2 0 15,-10 1 0-15,1-2-4 0,-5-2 1 16,-5 4 3-16,-7 0-5 0,5-2 0 16,-10 2-1-16,-11 0 4 0,27 0-4 0,-27 0 3 15,17-1 6-15,-17 1 5 0,15-4 13 16,-15 4 12-16,0 0 9 0,22-6-3 0,-22 6-1 16,11-9-8-16,-11 9 1 0,18-21 5 15,-9 6-7-15,-4-6 2 0,1 0 0 16,-3-1-2-16,4-6-10 0,-4-4 8 0,-3-9-10 15,2-8-6-15,-2-1 4 0,-2-8-3 16,-1-20-4-16,-7 0-7 0,2-8-1 0,-6-1 1 16,2 5-3-16,-1 7-5 15,-1 3 5-15,-4 7-2 0,6 5-2 0,-4 7-2 16,-7 16 3-16,-5-8-1 0,0 5-3 16,-9 7 3-16,-6 3-4 0,-3 2 3 15,2 2-4-15,-11 7 0 0,-1 2-1 0,-4 2-2 16,-6 4-7-16,-1 1-6 0,-9 6-25 15,2 1-21-15,-7 1-16 0,-1 7-24 0,-20 3-20 16,-1-1-33-16,4 3-31 0,-2-3-107 16,-4 1-251-16,2-3 55 0,2 3-93 15,13-2 79-15</inkml:trace>
  <inkml:trace contextRef="#ctx0" brushRef="#br1" timeOffset="69178.55">17096 10296 637 0,'9'9'10'15,"-9"-9"-1"-15,0 0-7 0,12 4-5 16,-12-4 10-16,0 0 16 0,0 0 8 16,9 5-19-16,-9-5 10 0,0 0 3 0,0 0 2 15,0 0-7-15,27-5 5 0,-27 5-7 16,12-4-7-16,-12 4 5 0,18-5-1 16,-18 5-12-16,14-7 6 0,-14 7-9 0,16-7 9 15,-7 4-9-15,-9 3 2 0,19-4-2 16,-19 4 0-16,14-6 4 0,2 2-1 15,-16 4 10-15,14-5-19 0,-14 5 6 16,14-4 0-16,-14 4-5 0,0 0 7 0,0 0 10 16,16 0-10-16,-16 0-11 0,0 0 9 15,0 0-5-15,0 0 1 0,0 0 6 0,0 0 9 16,-3 19-4-16,3-19-2 0,0 0-5 16,-15 21-5-16,9-12 0 0,-3-2 3 15,3 5 14-15,-5-5-13 0,1 3 8 0,1-1-13 16,4 4 15-16,-7-2-9 0,6-2 4 15,-4 4-4-15,1-3-7 0,2 1 7 16,0 3 3-16,0-5-6 0,1 4 6 16,-4-4 1-16,6 4-4 0,1-3-5 0,-3 1 10 15,6-11-12-15,-3 17 14 0,1-10 2 16,2-7-9-16,-4 19 7 0,4-19-9 16,-3 15 11-16,3-15-1 0,-9 15 13 0,8-8 8 15,1-7-9-15,-11 16-8 0,5-11-3 16,1 7-1-16,-7-7 4 0,5 5 8 0,-9-3-2 15,9 0-7-15,0-3 2 0,7-4-10 16,-21 12 3-16,13-11 1 0,8-1 3 16,-19 8-1-16,8-4 8 0,11-4-14 0,-24 1 3 15,13 3 0-15,11-4-4 16,-34 0-1-16,17-4 4 0,-5 3-11 0,1-3 16 16,-5 0 6-16,-2 0-19 0,1-3 6 15,-3 1-5-15,0 1 8 0,0-7-9 0,-3 1 2 16,2 0-4-16,0 0 2 0,1-5 11 15,1 7-5-15,6-6-6 0,-7 0-5 16,9 2-4-16,-4-2 15 0,2-4-5 0,2 4-1 16,-6-3 3-16,5 1 10 0,-7-6-3 15,7 2-10-15,-8 1 2 0,2-2-2 16,-2-1 9-16,-4 2-16 0,2-1-5 0,2 1 15 16,-6 1 5-16,1-1-8 15,3 4 1-15,4-2-7 0,-6 2 13 0,2-1-5 16,4 3-7-16,4 2 13 0,-5-2-17 15,11 2 16-15,3 3-7 0,-3-3 8 0,6 4 7 16,-3-4-15-16,1 0 11 0,5-1-2 16,-2 1-6-16,1 2-3 0,-1-4 18 0,2 0 7 15,0-4-4-15,1 4 0 0,-3-4-11 16,2 2-1-16,1-1 8 0,4 3-7 16,-1 0-4-16,-1 0 14 0,5-4-14 0,-1 4-1 15,4-2 2-15,1-2-8 16,6-3 4-16,-3 1-3 0,6-3 0 0,0 0 10 15,0-1 3-15,1 1-3 0,-2-3-16 16,1 3 4-16,-1 5 12 0,-4-1-7 16,-1 1-2-16,0 4 1 0,1 4 4 0,-3-2-6 15,-1 1 4-15,-3 12-4 0,6-16 3 16,-6 16-2-16,0-16-5 0,0 16 10 0,-8-14-5 16,1 4 4-16,-2 1-10 0,-5 0 2 15,0-5 9-15,-9 1 0 0,2 0-4 0,-9-4-5 16,0-2-4-16,-2 2 3 0,-1-3 10 15,-8-3 1-15,3 4-2 0,-4-3-1 16,-2-2 2-16,-3-2-10 0,6-1 11 0,-4 5-13 16,0-6 18-16,4 1-12 0,-3 0 0 15,5-4-3-15,-2 1-5 0,3 1 17 16,0-5 1-16,3 2-12 0,-2 0 7 16,1-4 1-16,12 10-13 0,-5-8 10 15,1 6-1-15,5-2-1 0,-2 0 7 0,2-2-16 16,-1 2 5-16,3-4 0 0,1 5-5 15,-1-5 17-15,-2 2 2 0,5-2-10 0,-3 0-5 16,4-1 10-16,0-3-3 0,-4 0 3 16,10-4-9-16,-6-2 3 0,3-3-2 15,2 5 2-15,3-3-9 0,1 0 7 0,3-3-7 16,-1 3 19-16,4 4-17 0,0 4 0 16,4-5 0-16,-2 1 13 0,4-2-11 15,5 0 7-15,2 2 7 0,-1 1-9 16,5 1-11-16,2-1 15 0,1 7 9 0,9-3-4 15,3-2-14-15,3 3 22 0,5 1-20 16,7 4 1-16,0 2 5 0,4 0-9 16,4 6 10-16,2-1 1 0,2 2-8 0,-1 1 0 15,2 6 18-15,0-2-17 0,1-1 5 16,-6 5 5-16,7 0 0 0,-5 4-1 0,0-1 1 16,-9 3 10-16,1 0-19 0,-2 5 0 15,0 1-5-15,-2 1 12 0,1 3-4 16,-5 4-8-16,4-3 9 0,-3 7 6 0,1 0-11 15,3 9 10-15,3 2 9 16,1 5-16-16,-4 2-1 0,6 6 6 0,-8 1 11 16,1 5-5-16,3 4-15 0,-7 1 12 15,2 8-6-15,-3 3 0 0,-3 0 5 0,1 7-5 16,-1 18-5-16,-1-15-1 0,1 18-3 16,-5-15 1-16,-3 6 10 0,6 16-2 15,-3 1-28-15,-7-13-14 0,0-1-34 0,-10 0-141 16,-4-2-276-16,-5-1 353 0,-4-4 47 15</inkml:trace>
  <inkml:trace contextRef="#ctx0" brushRef="#br1" timeOffset="70630">17505 12615 394 0,'-2'21'115'16,"-2"-10"-10"-16,4-11-34 0,-3 17-17 16,1-8-2-16,-4 4 13 0,1 1 4 0,-2-1-12 15,-2 1 8-15,2-4-16 0,-4 3-5 16,-4 2 5-16,4-2 2 0,-7-2-23 15,0 0-1-15,3 1-7 0,-8-3 3 0,5 1-1 16,1-3-7-16,-3-1-1 0,-1-1 11 16,-2-3 2-16,2-2-8 0,-1-2-8 0,1-3 16 15,-5-3-1-15,6-3 8 16,-8 2 0-16,-2-7-3 0,3 2 4 0,1-5-6 16,-1 2 1-16,-1-2-1 0,2 2-14 15,-1-1 8-15,0-1-9 0,4 0 1 16,-5-1 2-16,4-1 14 0,1 0 6 0,-3 3-2 15,2-7 0-15,-3 3 2 0,5-2-6 16,-6 1 0-16,1-3-1 0,5 3 1 0,-4-3-8 16,3 3 5-16,-3 1-9 0,8 3-2 15,-3 2-4-15,2 0 7 0,-3 0-8 0,3 2-3 16,-1-3 0-16,2 6 2 0,1-6-9 16,-1 3 15-16,1-1-12 15,-6 2-7-15,5-5-3 0,0 4 8 0,0-6 5 16,-3-1-4-16,-3-3-2 0,4-1 3 15,1-2-8-15,-1-2 8 0,-1 0-6 0,1-4 1 16,0 1 7-16,3 6-6 0,-2-7-9 16,3 6 12-16,0-2-3 0,2 6-6 0,0-1 2 15,1 3 6-15,3-2-3 0,-2 1 1 16,2 5-6-16,4-1 0 0,1 2 11 16,-3-5-2-16,3 8-9 0,1-3 8 0,1 0-11 15,-2 3 8-15,3-5 3 0,2-2-5 16,0-2 9-16,0 3-12 0,2-4 3 0,4-8 9 15,-2 2-10-15,0-4-2 16,1-5-4-16,2-2 1 0,2 3 9 0,2-4-3 16,1 5-4-16,-2-2 8 0,3 2 0 15,3-3-3-15,-2 0-3 0,3 3 3 16,2 2-1-16,0-5 4 0,3 3-5 0,-2 1-2 16,9-7 6-16,-5 2-1 0,6 1-2 15,-2-1 2-15,-5 5-2 0,4-7-6 0,0-2 8 16,5-1-1-16,-2-3 4 0,0 4-5 15,-2-6 1-15,-2 2 2 0,2-2-1 16,3 3 6-16,-1-1-5 0,-2 4-8 0,4-2 2 16,1 8 3-16,1-2-1 15,-2 1 4-15,9 1-10 0,1 1 10 0,-2 3-3 16,4-1-2-16,3 2 3 0,0 1-1 16,1 6 1-16,1 1-2 0,-1 2 2 0,2 5-3 15,1-2 3-15,0 7-7 0,-1 0 5 16,-8 5 1-16,4 1-5 0,-2 1-1 15,2 1 6-15,0 1-1 0,2 2 4 0,0 2-2 16,3 2-5-16,-3 2 9 0,1 1-6 16,-2-1 5-16,0 3-1 0,-4 1 10 0,0 1-11 15,-2-1-7-15,1 0 11 0,-3 5-9 16,-3 1-1-16,3-4 0 0,-4 5 12 16,2 0-9-16,-4 3 9 0,-3 2-2 0,4 4-6 15,1 7-3-15,3 5 8 16,-8 5-3-16,2 3 3 0,1 0 0 0,-3 7-5 15,0 3 8-15,0 3-5 0,0 2-2 16,-7 3 7-16,5-2 2 0,-5 5 0 0,1 2-5 16,-2 3 3-16,-2 3 5 0,-6 1-13 15,2 3 2-15,-4 3 4 0,-3 5-3 0,-2 3 3 16,-4 1 3-16,-3 4-2 0,0-2 3 16,-3-6-5-16,-4 6 1 0,4-5 1 15,-3-1 3-15,-5-3-12 0,-2-5 14 0,-2 1-5 16,-6-7-9-16,-2-1 6 0,-5-3 3 15,-4-4-4-15,-3-5 2 0,-4-4 2 16,-2 0-1-16,-6-8 0 0,-3-2-1 16,0-2-15-16,-8-5-8 0,2-1-9 0,-4 1-11 15,-2-6-24-15,0 0-40 0,-18 4-60 16,12-12-167-16,-14 6-93 0,6-7 102 16,4-2 87-16</inkml:trace>
  <inkml:trace contextRef="#ctx0" brushRef="#br1" timeOffset="104510.37">22504 6339 700 0,'28'-52'54'0,"-10"5"18"16,0 8-4-16,-6-5-16 0,2-2 17 0,-5 2-3 15,0 2 1-15,-3-7-9 0,-2 5 7 16,-2-1-10-16,2 8-20 0,-1-8 13 16,-1 6-9-16,2 1 2 0,-1 3-16 15,7-7 4-15,0-1-8 0,-1 2-16 0,3 2-23 16,4-2-12-16,-3-1 1 0,0 5 14 15,0-3-8-15,1 4-8 0,-9 12 6 16,4 3 11-16,-3 1 5 0,-3 5-6 0,2 4-4 16,-3 3-17-16,-2 8 11 0,0 0-7 15,0 0-30-15,0 0-54 0,0 0-157 16,0 0-348-16,0 0 560 0,-16 34 20 0</inkml:trace>
  <inkml:trace contextRef="#ctx0" brushRef="#br1" timeOffset="105959.58">21138 6921 404 0,'-16'11'79'0,"-1"0"-25"16,-1-2 20-16,-2 6-14 0,-8 1-19 16,0 8 10-16,-4-3-17 0,-7 5 0 0,-2 6-9 15,1-2 0-15,3-1-8 0,-4 7-1 16,4-6-11-16,-4 2-5 0,8 0 9 15,-8-4-3-15,4 4-12 0,-7-2 4 0,1 0 1 16,-1 2 8-16,-2 0 2 0,-5 2-13 16,5-2-3-16,-3 1-2 0,0 3 2 15,2-2 9-15,3-4-2 0,2-1-6 0,-1 2 17 16,4-4-16-16,-1 2 1 16,-1-3 2-16,5-5 11 0,1-4 4 0,-3 1 10 0,0-7 2 15,-4 5-8-15,0-5 6 16,-8 4 15-16,-7-2-9 0,3 0-6 0,-3-2-1 15,-5 2 9-15,4 1-20 0,1-5 10 16,-3 3-10-16,3-3 3 0,-1-2-8 16,2 1 6-16,9-3-4 0,2-1 1 0,2-4 10 15,3-4-22-15,-1-1 6 0,6-3 14 16,-3-2 15-16,3-3 0 0,3 0 4 16,4 2-10-16,-2-2 8 0,3 0 7 0,6 4 2 15,3-1-21-15,-1 6 4 0,8-1-12 16,11 5-7-16,-30-6-11 0,30 6-13 0,0 0-19 15,-42 11-28-15,30-3 4 16,-9 7 5-16,0 0-13 0,1 7 5 0,-1 4 14 16,-6 5 1-16,6 4-7 0,-8 3-6 15,1 9 12-15,-2-2 2 0,-2 4 8 16,6 1 4-16,-8 3 10 0,3 6 11 0,-3 0-15 16,-3 3 13-16,4 0 3 0,-14 12-5 15,2 1 7-15,8-13 1 0,-8 17 4 16,1-2 3-16,11-12-1 0,-3 5 4 0,6-8 4 15,0 0 12-15,4-1 7 0,1-4-7 16,3-3 13-16,1 0-7 0,-3-3 7 0,6 0-1 16,-7-2-6-16,11-8-13 15,0-2 11-15,-2 2 1 0,2-1-12 0,-2 1 8 16,0 0-7-16,3 0-2 0,-2-3 2 16,-1 3-6-16,4-1 12 0,-1 5-9 15,-3-6 10-15,4 2 11 0,4-3-22 0,-3 1 1 16,3-7-7-16,1-2 23 0,2 2-13 15,-2-10 6-15,5 5 14 0,-1-3-7 16,-1 1-13-16,0-1 6 0,-3-3-13 0,4 1 9 16,-6 0 8-16,4 1 2 0,-2 3-4 15,-1 4-1-15,-2 0 9 0,-1-2-6 0,-1 8-3 16,2-1-5-16,-5 3 5 0,0-2 3 16,2-3-7-16,-3 1-1 0,4-6 12 15,3-3-1-15,-1-1 2 0,0-5 6 16,1-2 30-16,1-4 5 0,3-2 4 15,-1 2-6-15,1-4-1 0,5-9-9 0,-14 16-10 16,3-7-4-16,11-9-12 0,-18 11 4 16,4-3-7-16,14-8 6 0,-24 11-9 0,9-8-1 15,-4 1-6-15,19-4 3 0,-32 4 11 16,8 0 6-16,7-4 6 0,17 0-7 16,-41-4-7-16,21 3-1 0,0-7 6 0,2 0-11 15,-1-5 1-15,2-3 4 16,-1-4-10-16,0 4-1 0,4-7-5 0,0-1 3 0,1-4-2 15,3 3 5-15,-8-8-5 16,9 5-3-16,-3-8-1 0,5 4-1 16,0-3-4-16,3-7 1 0,2 5 1 0,2-12-2 15,0 0 5-15,4-4-7 0,0 1 0 16,3 5 9-16,2-3-6 0,-1 5-2 0,1 0-4 16,2 1 7-16,5 3 2 0,-2 2-6 15,3-1 2-15,3 7 6 0,-6-1-3 16,11 0-9-16,-7 4 6 0,3 0 0 0,2 0-3 15,3 4 2-15,-4 4-1 16,6-5 0-16,0 5-1 0,2-1 1 0,4 2 3 16,1 1-2-16,7-2-5 0,3-1 3 0,2-2-3 15,-1 7 2-15,4-3 1 0,-6 1-2 16,4 4 2-16,-8 3 2 0,2 2-2 16,-1 3 4-16,-3 5 3 0,-1-3-7 15,-7 6-3-15,0 0 4 0,2 2 3 0,-6 2-6 16,2 3 3-16,-1 3 0 0,5 5-3 15,-2 4 0-15,-2 1 9 0,-2 1-7 0,2 1 2 16,-6 5 2-16,6 4-12 0,-7 5 5 16,6 7 11-16,-7 6-7 0,-3 3-7 15,-6-8 11-15,-3 4-2 0,-4 3-4 0,-2 2 8 16,-4-2-1-16,-6 2-5 0,-3 5 0 16,-4-1 2-16,-6-1 7 0,0-7-11 15,-3-2 8-15,0-2-8 0,-4-6 1 16,-2-1-20-16,5-7-29 0,-5-3-24 15,0-3-27-15,0-5-32 0,-3 0-70 0,-3-11-196 16,-1 0-67-16,-3-3 129 0,8-8 99 16</inkml:trace>
  <inkml:trace contextRef="#ctx0" brushRef="#br1" timeOffset="108327.13">16455 8998 1145 0,'-36'-56'0'16,"10"4"9"-16,-4 7-8 0,0-4 4 0,2-2-2 15,-8 0 11-15,4-1-8 0,2-3-4 16,-2 5 13-16,1 0-10 0,-1-2 12 16,2 2 18-16,-2 0-7 0,-2 2-4 0,4 3-7 15,0 4-8-15,-2 0 14 0,0 3 3 16,4 1 1-16,-5-3-6 0,-3 3 5 0,8 3 0 16,-6-2-9-16,1 1-18 0,1-1 10 15,-2-1-1-15,0 1-8 0,3-1 20 16,-6-4-6-16,7-1-10 0,-4 3 13 15,1-2-19-15,-3 3 4 0,5-3 7 16,-3 2-21-16,-2 1 0 0,5 0 13 0,4 11-5 16,-3-1-4-16,2 1-12 0,3 3-5 15,-5 1-5-15,2 3-9 0,2-1 31 0,-2 2-1 16,0 1-8-16,4 1-7 0,-1 4 15 16,2-1-16-16,-3 1 16 0,6 4 3 15,-5-2 1-15,1 3 0 0,4 3-4 0,-1 3 6 16,-2 2-11-16,2-2-1 0,-2 4 15 15,3 0 0-15,1-1 4 0,1 3-5 0,1 4 4 16,1-3-3-16,0 5 0 0,3-1 5 16,-2 4 2-16,9 0-2 0,-3 2-13 15,2 6-3-15,-1 7 7 0,-1 0-7 16,3 2 17-16,3 4-10 0,3 2 8 16,1 1 5-16,1 8-5 0,4 4-9 0,-1 1 8 15,5 5 0-15,1 5-6 0,2 4 0 16,4 3 12-16,1-1-6 0,7-3-12 0,-2-1 14 15,5 2-10-15,-4 0 8 0,5-1 12 16,-1-1-19-16,-6-5 10 0,0-1-8 16,-2 0 10-16,-8-15-3 0,6 0-2 0,-9 1-16 15,-2-10 9-15,-2 0 7 0,-3-6 11 16,-2 0-27-16,0 2 13 0,-2-1 5 0,-1 1-5 16,-3-2 5-16,4 0 4 15,-3 1-18-15,1-5 13 0,1 1-2 0,-4-5 2 16,4-3 9-16,-3 0-15 0,4-2 11 15,1-3-12-15,1-10-1 0,0 15 2 16,0-15-1-16,0 0 14 0,9 11 7 0,-9-11-15 16,0 0-6-16,35-13 22 0,-10 0-18 15,1-8 2-15,4-1 7 0,7-13 0 0,5-3 12 16,-1-4-24-16,4-5 9 0,9-12-7 16,-1-11 12-16,4 2-8 0,1-11 7 15,-6 3 3-15,-3-1-6 0,-12 19 10 0,-3 0 1 16,-8 7-1-16,1 0-3 15,-5 3-8-15,-5 8-4 0,-5 1-2 0,-3-2 15 16,-8 5-9-16,-1 1 7 0,-7-9-14 16,-3 1 6-16,-4 0-1 0,-13-14 9 0,1 6 3 15,-6-6 12-15,-4 7 12 0,-3-2-8 16,-3 4-1-16,-2 3-11 0,-2 4 10 16,-2 5-12-16,3 3 5 0,-4 8-16 0,0 5-4 15,1 3 20-15,4 7-11 0,4 2-6 16,-4 12-7-16,3 4 10 0,-12 8-6 0,1 9 2 15,3 12-6-15,1 11 8 0,-5 19 12 16,2 11-9-16,7 5 0 0,5 7-7 16,8 8 4-16,14-21-3 0,5 7 0 15,1 1 0-15,17-3-13 0,9-2 16 16,0 0 5-16,9-4-13 0,5-8 10 0,10 12-13 16,8-4 9-16,10-9-3 0,4-3 0 15,10-10 1-15,2-5-2 0,6-10-15 0,6-6-27 16,3-4-35-16,4-13-72 0,-12-2-278 15,5-8-55-15,-1-5-74 0,16-10 442 0,-1-12 38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00:12.25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12992 12184 1574 0,'9'-17'4'0,"0"8"5"15,-1-4-1-15,1 3-6 0,2-3-1 16,-1 0-4-16,1 0 8 0,0 1-4 0,5-3 1 16,-5-2-5-16,2 3 7 0,2 0 2 15,0-3-12-15,2-1-26 0,0 1-56 16,-4-6-187-16,-1-1-182 0,0-2-116 0,1-10 511 15,2-3 21-15</inkml:trace>
  <inkml:trace contextRef="#ctx0" brushRef="#br0" timeOffset="234.89">13704 11295 907 0,'0'0'126'0,"0"0"-17"0,0 0-11 16,0 0-18-16,9-9 0 0,-9 9 6 0,0 0-18 15,9-6-1-15,-9 6-1 0,12-4-10 16,-1 0 1-16,1 3-10 0,-3-5-4 0,-9 6-32 16,21-6-33-16,-10 6-45 0,-2-5-32 15,-9 5-76-15,17-12-97 0,-13 7-145 16,-2-4 182-16,-2 9 25 0</inkml:trace>
  <inkml:trace contextRef="#ctx0" brushRef="#br0" timeOffset="533.21">12080 9849 916 0,'-31'-24'30'0,"6"2"8"15,-2-1 29-15,2 1 2 0,1-5-12 16,-5 5-6-16,7-4-7 0,-7 1 1 0,1-3-10 16,-2 4 7-16,-5-10-22 0,-3 0 6 15,5 4-12-15,-5-4-7 0,5 5-7 16,-3-5 19-16,0 3-18 0,0-2-8 0,8 8-21 15,-13-8-7-15,4 3-39 0,-7-4-29 16,3 2-91-16,-8-2-159 0,5 6 126 0,-6 2 68 16</inkml:trace>
  <inkml:trace contextRef="#ctx0" brushRef="#br0" timeOffset="1883.88">10350 8698 509 0,'-9'8'-39'0,"2"-7"-4"16,7-1 15-16,-10 14-3 0,10-14 10 0,-6 9 44 15,6-9 36-15,0 0 26 16,0 0 2-16,-11 5-6 0,11-5-22 0,0 0-7 15,0 0-3-15,-10 4 3 0,10-4-14 16,0 0 1-16,0 0-17 0,-13 12 5 0,13-12-5 16,-12 13 10-16,2-6-9 0,-1 1-6 15,-5 1-2-15,4 3 2 0,-1-3 0 0,-6 4-6 16,3-6 7-16,0 1-13 0,-5 5 1 16,3-5 5-16,-7-1-2 0,4 1-10 15,3-3 7-15,-1 3 14 0,-4-1-6 0,9-5-1 16,-5 3-3-16,-1 1-13 0,2-4 19 15,3 0-2-15,-2 2-6 0,0-4 15 16,3 2 0-16,-4 0-5 0,0-2 9 16,-1 5-15-16,-2-3-14 0,-1 2 10 0,-1-2 1 15,-1 3-6-15,-6 1 10 0,2-3-9 16,-2 4-5-16,-2-2 5 0,-2 2 1 16,0 1-8-16,6 0 12 0,-5-2 6 0,4 2-13 15,-4 0 12-15,-1 1 7 0,6-3-18 16,-6 5 10-16,1-1-2 0,-3-3-11 0,10 0 13 15,-8 5 3-15,0-5-9 0,-4 1 12 16,10-4-19-16,-2 1 3 0,1 0-6 0,2 2 9 16,-1-2 0-16,-2-3-6 0,4 0 9 15,-2 0 5-15,1 1-6 0,3-3 1 16,-5 2-3-16,6-2 8 0,-7 0-28 0,0 0 14 16,-2 0-3-16,0 0-1 15,0 0 8-15,-1-2-7 0,-2 2 9 0,-4 0-12 16,-2-3 9-16,4 1 0 0,-3 0 5 15,6 0-2-15,0 2-15 0,2-4 13 0,1 4-22 16,-3-1 23-16,6 1-1 0,-2-4-1 16,0 4-4-16,3-3 4 0,1 3 1 0,0-1-8 15,6-3-4-15,-7-1 16 0,6 2-20 16,-1 2 2-16,0-5 24 0,1 4-9 16,3-3-18-16,-2-3 15 0,-1 2 4 0,9 1-17 15,-6-4 8-15,4 1 3 0,-2-1 3 16,4-5 4-16,-1 1-9 0,1-4-3 0,3 2-8 15,2-5 20-15,-5-4-17 16,3-4 0-16,2 1 1 0,-4-5 11 0,6-3-5 16,1-1 10-16,3 0-7 0,-5-1 3 15,4-8-1-15,1-2-10 0,-1 2 10 16,-2 4-2-16,4 3-3 0,-3 1-10 0,3-3-4 16,0 10 11-16,0-6 8 0,0 8-5 15,3 1 7-15,-3-1-13 0,4-1-2 0,-2 1 11 16,5 0-6-16,-2-2 14 0,4 2-20 15,5 0 12-15,-1-2-3 0,0 2-8 0,6-1 18 16,1 0-10-16,3-5 2 0,2 4-11 16,-2-4 13-16,9-4 5 0,0 1-9 15,5-3 0-15,-6 5-15 0,1-1 19 16,4 0-12-16,-3 5 5 0,3-3 3 16,-2 0 3-16,-4 6 0 0,-2 4-4 0,2 0 4 15,0-3-7-15,0 3-5 0,2 3 11 16,0 0-1-16,-1 1 7 0,1-1-13 0,4 1-9 15,-5 3 11-15,3-2 6 0,-4 2 0 16,6-1-12-16,-4 2 10 0,0-2-3 16,0 1 5-16,5 2-10 0,-7-4 10 0,4 4-3 15,0-2 4-15,1 4-4 16,-3-4 2-16,2 2-6 0,-1 4 6 0,4-4-15 16,-2 2 20-16,4 0-4 0,-3 0-8 15,5 3 8-15,-1 1-5 0,3-3 2 0,-2 3-6 16,0-2 0-16,4 2 15 0,1 1-6 15,-7-3 6-15,5 4-3 0,0 3 0 0,-3-6 2 16,4 6-11-16,-4-1 3 0,0 1-4 16,3 0 7-16,-7 3-1 0,-3 1 7 15,-1 0-20-15,-1 0 23 0,0 5-9 0,-4-3 0 16,1 2 16-16,-1 1-12 0,-2 1-13 16,2 0 17-16,-1-2-22 0,-4 3 13 0,4 0-1 15,-1 5 4-15,8 1 1 0,-4-2-3 16,2 8 7-16,-4-2-7 0,6 1 6 15,5 11-1-15,-3 0-14 0,1 0 16 16,-1 4-3-16,-2 3 3 0,-1 1 1 16,-3 7-13-16,0-7 27 0,0 10-25 0,-5 2 1 15,-1 1 18-15,-2 1-15 0,-1 5 22 16,-4 2-1-16,0 4-16 0,-5 2 22 0,-7-6 1 16,-5-4 0-16,0 5-3 0,-7 6-7 15,-7 3 10-15,-7-5 0 0,-2-3-14 16,-9 2 2-16,-6-4-1 0,-12 12-23 0,2-20-102 15,-10 12-355-15,-6-13-32 0,2-13-113 16,-18-4 597-16,1-19 1 0</inkml:trace>
  <inkml:trace contextRef="#ctx0" brushRef="#br0" timeOffset="3036.68">14419 12401 3420 0,'37'-50'-333'0,"-7"6"-586"0,-6 9 212 0,1 11 111 16,-4-7 360-16,4 13 21 0</inkml:trace>
  <inkml:trace contextRef="#ctx0" brushRef="#br0" timeOffset="3133.12">15026 11953 1713 0,'25'-28'-30'0,"1"3"-166"0,-4 5-195 0,4 7-109 15,-3 4 295-15,5 1 69 0</inkml:trace>
  <inkml:trace contextRef="#ctx0" brushRef="#br0" timeOffset="4134.1">15724 11751 557 0,'59'-17'26'0,"-10"0"-3"0,-8 7 0 16,-1-1 8-16,-4 4-9 0,-8-1-12 0,8 1-2 16,-6 3 4-16,1-7-8 0,-4 4-8 15,5-7 13-15,0 1-2 0,-2 0-5 0,1-4 9 16,1 2-4-16,-4 0 0 0,4 2-7 15,0 2 4-15,-5 1-9 16,1 1 10-16,-5 1-5 0,4 1 5 0,-3 0-1 16,3 0 3-16,-3 6-12 0,1 1-2 15,7 1 16-15,1 2 1 0,5 1-8 0,4 1 13 16,4-1 3-16,7 3 3 0,6-1-10 16,3 0 3-16,1 1 13 0,4-5-10 0,-2 3 6 15,1-2-7-15,-6 2 22 0,-2-3-7 16,-10 0 17-16,-2 3-10 0,-4-1-8 15,2 0 1-15,-5 1-7 0,2 3 13 0,-4-1-5 16,5 5 10-16,-4-8-2 0,3 9-8 16,1-6-3-16,0 4 8 0,-1-1-21 0,3-2 7 15,-1-3-3-15,-6-1 0 16,1 1 6-16,-6-1-6 0,0-2-8 0,-2-2 14 16,-5-2-7-16,2-2-12 0,-8-1 15 15,2-3 1-15,1-3-2 0,-9-6-4 16,5-1-3-16,-8-5 3 0,-2-3-5 0,-5-8 7 15,-4 2-7-15,-3-15-3 0,-5 2 4 16,-5-13-12-16,-2-4 5 0,-2-5 0 0,-2-8-10 16,1-2 4-16,-5-2-2 0,3-2-7 15,-9-14 3-15,2-1 0 0,-8 2 4 16,1 1 5-16,-4 6 5 0,-3-3-11 16,-3 8-2-16,1-1-7 0,-6 5 6 15,-1 3-2-15,1-6 13 0,-6 6-19 0,-2-7 15 16,1 1-16-16,-5 0 7 0,1-3 13 15,-7-1-22-15,-3-3 20 0,-4-2-6 0,2 2 8 16,-1 0-5-16,3 4-2 0,8 1 5 16,-3 3 3-16,10 1-9 0,-1 2-6 15,-5 6 15-15,2-1-13 0,-1 5-1 0,-7-1 13 16,5 6-9-16,-8-1 11 0,1 2-17 16,0 10-3-16,-1 3 17 0,17 11-10 0,-4 1 6 15,-4 5-5-15,5-4-10 0,2 0 4 16,-5 1 19-16,3-1-13 0,5 3 1 15,-7-2 2-15,5 4 2 0,-3 0-9 16,2 4 17-16,-5 0-11 0,3 3 6 16,-3 2-2-16,-3-1-12 0,4-1 16 0,-1 1-11 15,-3-2-5-15,3 1-3 0,-8 1-9 16,8-1 14-16,-9-5 6 0,7 4-3 0,-5-3 0 16,1 1 1-16,-4 3 5 0,3 1-14 15,-2-5 8-15,-1 7-6 0,-5 2 12 16,3 1-8-16,-2 0-1 0,-1 3 1 0,-6 0-9 15,7 1 10-15,-6-1-7 0,4 1 9 16,-1 2-6-16,4-3 7 0,0 4-10 0,-1-4 5 16,5 1-4-16,-3 4 6 0,-2-2-6 15,5-2 10-15,-2 3-4 0,1 4-1 16,2-1 9-16,1 1-1 0,2 6-9 16,-1 6 14-16,2 1-5 0,-2 5 1 15,0 1-2-15,-3 11 13 0,0-1-7 0,-17 18-7 16,-1 2 5-16,1 2-3 0,-3 12 0 15,-1-2 13-15,1 9-3 0,7 4-14 0,5 9 1 16,0 1 7-16,9 9 2 0,7-1 7 16,4 8-1-16,11 1-3 0,9 3-4 0,14 5 1 15,16-8 6-15,12 5-9 0,20 20 16 16,26 4-5-16,39 32 7 0,29-3-19 16,27-6 4-16,30-3 28 0,30-4-24 15,26 1 6-15,26-10-19 0,17-7 27 16,21-4-22-16,22-7 3 0,4-6-13 0,17-6-17 15,0-13-99-15,4-6-362 0,7-12-42 16,-2-7 369-16,-1-8 54 0</inkml:trace>
  <inkml:trace contextRef="#ctx0" brushRef="#br0" timeOffset="5933.73">29121 17472 4642 0,'-19'-115'-41'0,"3"30"26"16,7 26 21-16,4 8-4 16,3 2-8-16,0 10-4 0,6 3 10 0,7-1-44 15,6 1-36-15,6 4-11 0,20-7-18 16,1 1-17-16,11 2-20 0,-1 1-12 15,3-6-4-15,-3 3 1 0,0-3 8 0,2 2-1 16,-5-6-19-16,4 5 22 0,-7-3 7 16,3 0 10-16,-1 0 22 0,-1-4-1 0,-1-1 28 15,-2 0-8-15,1-1 16 0,-8-1 0 16,-1-4 16-16,-5 1-3 0,-1-3 12 16,-5-2 12-16,-3-4-6 0,-3 0 21 0,-1 0 27 15,-1-4-8-15,-1 3-4 0,3-1 9 16,4 0 10-16,-2 2-3 0,2 3-3 15,0 2-1-15,5 1-11 0,3 4 9 16,-3 3 0-16,6 4-5 0,0 0 2 0,2 7 0 16,-5-3-6-16,1 5 4 0,-9 4-4 15,1-2 6-15,-4 5 10 0,0-1-11 16,-1-2-7-16,-2 5 19 0,-2 0-8 0,2-1 6 16,-4 1-12-16,2-1 1 0,-3 5-1 15,0-3-2-15,-1 3 4 0,-2 1-1 0,2-1 4 16,-2 3 8-16,0-1-13 0,3 7 8 15,-3-2-4-15,6-3-1 0,-1 9-6 0,4-4 10 16,0 1 1-16,4 5-13 0,-3-2 3 16,5 2 1-16,-5 2 13 15,-1 3-14-15,5-3-6 0,-1 4 22 0,3-4-5 16,-3 5-6-16,4-3 0 0,5 2 1 16,-4-4 6-16,9 2-8 0,3 0 9 0,-2 1 0 15,3-4-10-15,-3-3-3 0,-2 3 7 16,2-3 2-16,3-5-1 0,-3 2 5 0,0-4-10 15,0 0 2-15,-2 2-1 0,-3 1 1 16,-4-2 7-16,1-2-8 0,-2 4 2 16,1-3-4-16,0 3-20 0,-2-1 15 0,0-2-7 15,2 0 13-15,-3 0-9 0,0-3 3 16,3-3 11-16,2 1-6 0,6-7-6 16,-1 1 12-16,0-4-11 0,1 2-9 15,-3 1 3-15,5 0 7 0,-1-1 5 16,-7 4-3-16,6 0 1 0,-5 3 8 0,-3 6 10 15,0-4-16-15,0 5-2 0,-2-3-3 16,-1 4 3-16,1-4 5 0,-2 5 2 0,1-3-3 16,0 1-14-16,1-3 12 0,2 5 5 15,0-1-4-15,2-1 1 0,2 2 10 16,4-3-11-16,3 6 13 0,12-6-21 0,0 0 12 16,6 2-2-16,1 6-2 0,0-3 2 15,2 3-2-15,1 1-1 0,3 1-4 0,0 1-4 16,-2 0 9-16,0 5 2 15,3-5 1-15,-2 4 4 0,-47-2 1 0,-18 3-5 16,0 1-2-16,0 0 6 0,0 0-5 16,0 0 7-16,0-21-11 0,0 21 4 15,0-17 5-15,0 17-6 0,0-19 3 0,0 19 8 16,0-17-8-16,0 17-11 0,0-19 11 16,0 19 3-16,0-22 8 0,0 22-3 15,0-20-11-15,0 20-4 0,0-21 6 0,0 21-5 16,0-24 3-16,0 24-8 0,0-23 12 15,0 23-2-15,0-26-7 0,0 26 19 0,0-26-8 16,0 26-8-16,0-31-7 0,0 14 3 16,0 17 3-16,0-38-31 0,0 13-6 15,0-2-29-15,0 5-81 0,0-7-299 16,0 2 268-16,0 1 63 0</inkml:trace>
  <inkml:trace contextRef="#ctx0" brushRef="#br0" timeOffset="6349.91">33865 12041 281 0,'0'-39'156'0,"0"9"-10"0,0-6-15 15,0 8-46-15,0-2-8 0,0 0-12 0,0-4-13 16,0 1-2-16,0 3 4 16,0-6 6-16,0 0-14 0,0-7-18 0,0 6-1 15,0 1 10-15,0-3-15 0,0 8 4 16,0 2-1-16,0 0-2 0,0 0-5 15,0 2 5-15,0 1-11 0,0 2 10 0,0 2 10 16,0-3-1-16,0 1 4 0,0-3-4 16,0 3-5-16,0 1-15 0,0-3 12 0,0 3 0 15,0 1-8-15,0 2-5 0,0-3 11 16,0 2-15-16,0 21-4 0,0-41-7 16,0 23 5-16,0 0-1 0,0 18 4 0,0-27 4 15,0 27-3-15,0-27-1 0,0 27 3 16,0-22-2-16,0 22 3 0,0-23-9 15,0 23 4-15,0-28-4 0,0 28 13 16,0-32-17-16,0 13 7 0,0 19 1 16,0-41 7-16,0 19 2 0,0-9-7 0,0 3-22 15,0 1 2-15,0 0-19 0,0 2-6 16,0 1 11-16,0-7-33 0,0 6-37 16,0-7-66-16,0 4-153 0,0 4-238 0,0-5 403 15,0 7 54-15</inkml:trace>
  <inkml:trace contextRef="#ctx0" brushRef="#br0" timeOffset="6732.83">32697 10519 514 0,'-46'15'77'16,"9"-6"5"-16,-4 4-27 0,1-3 10 15,-1 3-22-15,2-4 6 0,1 3 9 16,-2 1 8-16,5-4-10 0,-1 4 8 0,-1-3-22 15,2 4 5-15,3-1-20 0,-6 2 10 16,6 5 10-16,0-6-8 0,2 3-6 16,-4 2 10-16,8-2-10 0,-2 2-3 0,-1 1-2 15,0 2-3-15,-11 3-21 16,3 3 16-16,-6 6-1 0,3-2-2 0,-1 1 6 16,2 3-13-16,-3 0 14 0,3 2-9 15,-2 0-12-15,1 4 9 0,5-5 16 16,-1 1-11-16,1 3-8 0,3 0-9 0,4 1-1 15,3-12-7-15,11 2 14 0,-4 1-11 16,11-4 13-16,2-1-3 0,3-2-15 0,5 6 9 16,3-1 12-16,8 4-11 0,2 0 7 15,7 1-7-15,5 5-6 0,5 0 3 16,7-1 0-16,-1 1-8 0,4 2 7 0,4 0-12 16,-2 2-24-16,9-4-60 0,-1 1-84 15,-1-5-299-15,3-2-110 0,-1-4 480 16,-5-5 39-16</inkml:trace>
  <inkml:trace contextRef="#ctx0" brushRef="#br0" timeOffset="7168.75">29452 11207 1486 0,'-48'-100'191'0,"13"16"-19"16,5 11-31-16,-1 0-19 0,5-4-14 0,1 0-11 15,3 0-10-15,2-3-14 16,-1 1-12-16,-2 0-12 0,3 0-9 0,3 2-17 16,1 2-1-16,0-3-8 0,0-3 3 15,4 5-5-15,4-9-1 0,1-1-5 16,3-5 3-16,2 4-7 0,4-6 0 0,6 2 0 15,1 6-2-15,2 9 0 0,1 6 0 16,6 3 3-16,-4 12 1 0,-2 10 0 0,0 8-5 16,-3 8 1-16,-2 7-4 0,1 2-4 15,-2 3 4-15,1 2 4 0,2 2-4 16,-1 1 2-16,2 4-5 0,-1 5 5 16,-9 3-1-16,24-7 2 0,-13 3 1 15,-11 4-3-15,30 0-5 0,-11 0-15 0,3 4-6 16,3-3-1-16,5 1-3 0,7 5-5 15,5 1 4-15,-3 4-5 0,4-3-10 0,8 6-20 16,-2 2-7-16,-10-6-27 0,-2 4-14 16,-1 2-12-16,-4-6-120 0,-10 0-164 15,1-1-95-15,-5 1 275 0,-6-3 49 0</inkml:trace>
  <inkml:trace contextRef="#ctx0" brushRef="#br0" timeOffset="8732.95">23275 8670 791 0,'-62'-4'26'0,"7"4"-10"0,8 0 14 0,-1 4-10 16,-2-2-11-16,1-2 9 15,-15 2 0-15,-3 0 4 0,-2-2-10 16,-2 0-6-16,-2 4-1 0,-4-3 1 0,4-1-1 15,0 0 9-15,-2 0-10 0,3-1-4 16,1-3 13-16,2 4 6 0,-2 0-13 0,-3-2-8 16,3 2 9-16,1 0-18 0,-2 0 13 15,8-2 7-15,0 0-9 0,20-4 6 0,-2 4 4 16,12-1-6-16,1 1 5 0,3 2-22 16,0-4 12-16,3 4-5 0,1 0 6 15,6 0-2-15,-6 0 4 0,6 0 5 0,-1 0-3 16,2 4-8-16,-1-2-5 15,2 1 4-15,1-1 5 0,1 0 11 0,-2 2-4 16,2-2 4-16,-3 2-4 0,2 1-7 16,-3-1-7-16,0 0 7 0,-2 1 7 0,4 3-7 15,-9 0 0-15,3-1 7 0,-5 4-5 16,7-1-2-16,-10 3 0 0,2 0 4 16,0 2-12-16,2-2 14 0,-3 2-10 0,-6-4 11 15,3 6-7-15,-3-6-5 0,-12 8 5 16,-3-6 2-16,-1-1 1 0,9-2-3 0,-2 0-3 15,5-2 12-15,0-1-9 0,0 3 5 16,0-3 3-16,2-1-2 0,-3 3-14 0,4-2 16 16,1 1-10-16,2 0 7 15,-4 1-4-15,13-4 7 0,-8 3 3 16,-1 1-7-16,-2 1 6 0,1-1-1 0,-1 3-5 16,0-3 12-16,-2 0-10 0,2 4 8 15,-6 0-5-15,1 1 2 0,-8 0-10 0,-8 1 10 16,-6 2-3-16,4 0 2 0,-7-6 6 15,7 1-12-15,-5-3 16 0,5-1 16 0,1-1-4 16,-3 0 14-16,1-1 3 0,-3-4-7 16,-3 2-8-16,-2-4 6 0,-2 0-7 15,-6-4 0-15,2 0-7 0,6-1 0 16,-3-3 6-16,5-1 2 0,3-3-12 16,8-1 7-16,-1 2-2 0,7-6-5 0,9 8 4 0,0-4-10 15,-7-4-6-15,0-2 8 16,11 4-10-16,-9-7-1 0,5-5 8 0,10 3 0 15,1-2-5-15,7-6-1 0,-2-4 1 16,7 1-4-16,-3-5 1 0,8 2-9 16,-4-4 1-16,3-2 1 0,-2 1 3 0,3-3-6 15,-2-1 3-15,0-8 0 0,3 8 0 16,-8-11-1-16,9 0-6 0,-11-5 2 0,1 1 4 16,0-6 1-16,-3 1-7 0,3-3-10 15,0 5 8-15,1-1 13 0,-2-1-8 16,4 1-3-16,2 1 0 0,4-1-1 15,7-4 6-15,3 14 4 0,4-1-6 16,0 7 5-16,5 0 0 0,1 1-3 0,3 0-14 16,3 4 17-16,-2 2 1 0,11-6-2 15,-5 2 2-15,9-2-7 0,-3 6 2 0,6 0 1 16,0-4-6-16,0 2 5 0,8 2 13 16,-1 0-12-16,5 2-2 0,-1-2-1 0,3 2-5 15,7 1 4-15,0-1 2 0,1 1-9 16,6 5 15-16,0 1-4 0,16-7-5 15,-3-1-1-15,6 5-1 0,4 2 4 0,-18 6-10 16,18-1-1-16,-8 4 10 0,10-2 2 16,-16 6-1-16,2 1-4 0,-1 6 10 15,3 0 2-15,-1-4-7 0,-3 10 2 16,4-1-8-16,-3 1 0 0,5 1 12 0,0 4-1 16,4-1-5-16,1 0-7 0,3 1-4 15,0 0 12-15,-1-2-2 0,7 6-3 16,-1 0 1-16,15 10 2 0,3-3 11 0,-7 4-9 15,2 6-6-15,-1 0 9 0,-5 6-9 16,1 3 15-16,-6 2-8 0,-1 9-2 0,-5-1-12 16,-5 5 7-16,-4 3 17 0,-1 0-11 15,-5 5 6-15,-3 6 4 0,-2-1-5 16,-18-1-5-16,2 1-2 0,-7 2 11 0,-4 3 4 16,-5 4 3-16,-5 5-5 15,-1-1-2-15,-9 10 13 0,-7-2-12 0,-2 7 4 16,-5-1 3-16,-6 3 6 0,-5-1-2 15,-8 3-5-15,-10 17 11 0,-10-5 26 0,-2-3-6 16,-4-2-6-16,-9-6 8 0,0 1-3 16,-11-5 8-16,-1 1-1 0,-4-3-11 15,0 3 7-15,-9 1-11 0,0-5 3 0,-3-1 0 16,-5-2-14-16,-3 1-9 0,2-4-21 16,-1-3-19-16,-2 1-25 0,3-3-43 0,-6-10-78 15,4 3-302-15,3-9 12 0,-1-12 143 16,4-14 85-16</inkml:trace>
  <inkml:trace contextRef="#ctx0" brushRef="#br0" timeOffset="20432.3">18197 11807 1621 0,'-62'-28'111'0,"11"1"3"15,7-1-17-15,-6 4 8 0,2-4 22 16,-1 0-15-16,6 0-8 0,-2-1-9 15,2 1-10-15,1 0-10 0,3 4-8 0,9 1-5 16,6-1 4-16,2-1-5 0,4 0-6 16,8-4-4-16,1-7-4 0,12-1 0 0,6-13 6 15,7-16-2-15,9-3-4 0,1-2-11 16,17-16-1-16,3 1-5 0,0 1-3 0,3 5-6 16,6-6 1-16,-5 1-4 0,-1 1-12 15,0 3-4-15,-1 4-19 0,-2 4-12 16,-11 17-24-16,-1 0-5 0,-6 5-16 15,0 4-26-15,-9 12-15 0,2 4-9 16,-11 7-4-16,0 6 10 0,-2 2 7 0,-3 3-20 16,-3 4 5-16,-2 9 15 0,-2-19 14 15,2 19 7-15,-7-9 12 0,7 9-14 0,-14-13 26 16,7 5-13-16,0 1 20 0,7 7 6 16,-19-9 7-16,13 2 5 0,6 7 7 15,-7-10 5-15,7 10-1 0,0 0-2 0,11-19 8 16,2 11-4-16,7-1 6 0,16-3-4 15,4-2 8-15,8-5 2 0,9-2-4 0,6 4 5 16,3-3-2-16,24-7 5 0,2 9 7 16,5-5 4-16,1 6-10 0,5 8-45 15,-2-4-106-15,7 4-335 0,-8 3 358 16,-11 0 50-16</inkml:trace>
  <inkml:trace contextRef="#ctx0" brushRef="#br0" timeOffset="22048.78">21274 9780 133 0,'41'6'87'0,"-4"-5"-13"15,-1 2 5-15,6 0-20 0,-5 3-18 16,4-5 7-16,-5 2-4 0,3 1-3 16,-1-3 2-16,1 1-19 0,-6 2-3 15,-1-4-8-15,-2 2-4 0,5-2-2 0,-3 1 22 16,-5-1 1-16,1-1 15 0,-1-1 17 15,-5-2 11-15,5 2 10 0,-3-3-14 16,3 1-17-16,0-2-4 0,1-1-4 0,6-1-1 16,2 1-3-16,2-5-1 0,1 7 1 15,3-3 14-15,2 3-10 0,1-5 7 16,-4 3-26-16,2-1 4 0,-4 1 3 0,3-1-4 16,-4 0 2-16,2-2-5 0,-2 0-10 15,2 1-1-15,-7-3-9 0,7 2 10 16,-7-2-4-16,4-1 3 0,4 2-10 0,-6-2 16 15,2-1-18-15,1 1 1 0,2 0 2 16,-3-2 10-16,0 2-4 0,2-2-14 16,-1 4 17-16,2-2-24 0,-5-2 9 15,6-2 1-15,-4 1 0 0,5 6-9 0,6-9 9 16,-9 3 12-16,2 3-4 0,-4 4-12 16,0-4 9-16,0 0-3 0,-2 3-12 0,-1-1 18 15,-2 2-9-15,-6 1 5 0,2-1-1 16,1-2-3-16,-4 4 0 0,3-1-7 15,6-2 10-15,-1 1-3 0,2 0 7 0,-1 1-4 16,5 1-4-16,-2-1-2 16,2 3 14-16,5-3-16 0,-3 6 2 0,4-4 0 15,-2 5 12-15,2-3-6 0,0 2-3 16,4 2 4-16,-2 2-9 0,2 2 11 0,6-3-17 16,4 7 19-16,-1-2-9 0,-4 1 9 15,-4-5-13-15,5 6 7 0,3-1-4 16,-10-1 0-16,0-5 2 0,8 6-2 0,-7-2 2 15,10-3 6-15,-1 3-6 0,-10-3-4 16,5 2 6-16,3 0-6 0,4 2 4 0,0 1 8 16,-4-1-3-16,2-1-4 0,4 3-2 15,-6-3 7-15,4 1-6 0,-5 1 0 16,1-1-9-16,-8-1 13 0,11 3 1 0,-5-4 1 16,-6 1-2-16,2-1-6 15,10 0 6-15,-11 0 3 0,1-2-10 0,1-2-2 16,11 0 5-16,0 3-3 0,-11-3 1 15,9 0-6-15,1 0 5 0,-1-3-7 0,1 3 10 16,-10-2 2-16,9 2 2 0,2-4 2 16,2 4-14-16,3 0 1 0,-1 0 3 15,6 0 1-15,2 4-11 0,5-2 13 0,3 1 1 16,-4-1-4-16,1-2 1 0,-3-2 2 16,-1-3 2-16,-9-1 2 0,0-1-9 0,-6-2 0 15,0-5 8-15,-6-3-7 0,-4 4 20 16,1-8-1-16,-2 1 3 0,-4-2-5 15,0-7 0-15,-6 1-7 0,3-5-1 16,-5-1 1-16,0-2 4 0,-1-4-11 16,-3-2-10-16,-1-6 11 0,1 3 1 0,-3-1-5 15,-3-1 6-15,0 0-1 0,-5-2-1 16,-1 2-11-16,-6 6 7 0,-3-2 2 0,-5-2 3 16,-1 2 3-16,-6-6-11 0,0 0 10 15,-6-1-8-15,-1-1 6 0,-10-11 2 16,-4 4-14-16,-3 2 4 0,-9-2 10 0,-1-1-15 15,-8 4 4-15,-13-10 3 0,-5 7-9 16,2 0-4-16,-8 0 7 0,1-3-3 0,-2 4 8 16,-4-1 1-16,-3 1 0 15,1 2-6-15,6 0 9 0,0 3-5 0,-2 5 0 16,13 5 8-16,-3 5-12 0,0 1 14 16,3-1-2-16,-2 1-5 0,-18-3 5 15,0 2 2-15,0 1-9 0,-4-3 0 0,-4 1 10 16,-3 2-14-16,0-1 3 0,-1-1 10 15,-1 1-17-15,7 5 11 0,-1 0-3 0,15 4 2 16,5 6 11-16,-6-1-10 0,0 1 5 16,0 5-1-16,4-2-4 0,-3 6-1 15,5 0 10-15,-1 3-10 0,-1 1-9 16,-5 1 22-16,0 3 3 0,1-5-19 0,-4 3 8 16,-4 5 9-16,3 0-7 0,-6-4-7 15,6 6-7-15,-7-2 12 0,3 2-2 16,-2 0 2-16,4-1 0 0,-1 1 0 0,4-4 0 15,-3 4-3-15,2 0 5 0,-2 0-10 16,0-2 11-16,1-2-9 0,-4 3 7 16,4 1-5-16,-2-4-1 0,-2 2-1 0,1 0 6 15,-3 0-6-15,3-1 3 0,0 3 3 16,2 0 3-16,0 0-5 0,5 3 7 0,2-1-8 16,4 2 6-16,3 1-1 0,5 1-1 15,12-1 4-15,0 5-5 0,6-1 6 16,-3 6-3-16,5-3-8 0,5 0 2 0,0 9 9 15,2 0-13-15,4 2 10 16,-1 1 8-16,-1 2-18 0,5 2 3 0,-4 2 7 16,5 0 11-16,-1 4-13 0,-2 0 4 15,3-2-2-15,-2 3 2 0,-3 10-5 16,5-8 3-16,2 1 3 0,-5 7-5 0,10-4-4 16,-2 1 20-16,-4 10 8 0,10-5-8 15,-8 5 9-15,7-3 6 0,-2 9-14 0,-1-1 6 16,-2-1-1-16,6-6-6 0,-2 11 8 15,2 1-7-15,0-1-10 0,-1 3 14 0,-1-4-7 16,6-7 3-16,1 2 0 16,2 1-1-16,7-1 3 0,4 0-10 15,7 8 3-15,9 1 6 0,11 0 0 0,9 11-3 16,17 0 2-16,12-4 3 0,9 0 5 16,13-1-12-16,4 1-3 0,9-3 6 0,6 1-4 15,3 1 1-15,0-3-1 0,4 0 1 16,2-7-1-16,-2 1-12 0,0-6-10 15,-4 0-4-15,1-8-27 0,-4-2-11 0,0-6-2 16,-3-3-19-16,0-4-13 0,-8-8-81 16,-2-5-269-16,-21-9-41 0,-2-9 236 0,-6-1 16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10673 0 0,'18'-5'-97'0'0,"0"0"0"0"0,20-1 0 0 0,-1 0 221 0 0,-34 5-99 0 0,0 0-1 0 0,0 1 0 0 0,0 0 0 0 0,0 0 1 0 0,0 0-1 0 0,0 0 0 0 0,0 0 0 0 0,0 0 1 0 0,5 2-1 0 0,5 0 33 0 0,225 17 775 0 0,-207-18-1447 0 0,36-4-1 0 0,-6-5-3304 0 0,-54 5 2352 0 0,14-6 765 0 0</inkml:trace>
  <inkml:trace contextRef="#ctx0" brushRef="#br0" timeOffset="1">533 27 6709 0 0,'-2'-2'164'0'0,"1"0"-38"0"0,-1 0 1 0 0,1 0 0 0 0,-1 0 0 0 0,0 0-1 0 0,1 1 1 0 0,-1-1 0 0 0,0 0-1 0 0,0 1 1 0 0,0 0 0 0 0,0-1 0 0 0,0 1-1 0 0,0 0 1 0 0,0 0 0 0 0,-4-1-1 0 0,-13 2 333 0 0,10 4 54 0 0,-9 12-59 0 0,0 1 1 0 0,2 0-1 0 0,0 2 0 0 0,1 0 0 0 0,1 0 1 0 0,-15 28-1 0 0,-61 137 904 0 0,81-162-1452 0 0,1 0 0 0 0,-8 39 0 0 0,15-58-404 0 0,17 1-2621 0 0,-13-2 2569 0 0,-3-2 490 0 0,1 0 1 0 0,-1 0-1 0 0,0 0 1 0 0,1 0-1 0 0,-1 0 1 0 0,0 0 0 0 0,1 0-1 0 0,-1 0 1 0 0,0 0-1 0 0,1 0 1 0 0,-1 0-1 0 0,0 0 1 0 0,1 0 0 0 0,-1 0-1 0 0,0 0 1 0 0,1 0-1 0 0,-1 0 1 0 0,0 0 0 0 0,1-1-1 0 0,-1 1 1 0 0,0 0-1 0 0,0 0 1 0 0,1 0-1 0 0,-1-1 1 0 0,0 1 0 0 0,1 0-1 0 0,-1 0 1 0 0,0-1-1 0 0,0 1 1 0 0,0 0-1 0 0,1-1 1 0 0,29-24-2011 0 0,-3-2 324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00:58.28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16407 6045 790 0,'-39'-15'-24'0,"6"0"48"0,-3 0-12 16,1-4 31-16,-3 2 8 0,-7-3-6 16,-2-1 21-16,0 1 3 0,3 3-14 15,-4-2-1-15,9 2-7 0,2 4-5 0,0 0 4 16,-4 0-11-16,10 3 10 0,-1 1-14 15,2 4-7-15,2-2-2 0,8 6-41 0,0-5-36 16,1 3-57-16,1-1-217 0,3-2-234 16,4 2 424-16,0-1 50 0</inkml:trace>
  <inkml:trace contextRef="#ctx0" brushRef="#br0" timeOffset="232.77">15428 5685 565 0,'-6'-17'33'0,"4"6"0"0,-1-2-15 16,-4 0 2-16,4 3-15 0,-3-1 12 0,3 2-8 15,-5 1 5-15,-2 1-3 0,-2 1-8 16,-6-1 5-16,4 7-8 0,-7-4-2 0,4 4 14 16,-5 0-12-16,2 4-10 0,1 3 10 15,-4 4-6-15,-4-1 13 0,9 3-7 16,-3 1 0-16,0 4-21 0,3 4-1 15,-6 3-35-15,3-1-140 0,4-3-226 16,4 7 416-16,2 7 2 0</inkml:trace>
  <inkml:trace contextRef="#ctx0" brushRef="#br0" timeOffset="450.09">14885 7423 89 0,'-9'12'13'0,"2"-7"0"0,2 6-6 0,0-3 11 15,5-8-8-15,-7 17-20 0,7-17-120 16,-4 13 125-16,4-13 2 0</inkml:trace>
  <inkml:trace contextRef="#ctx0" brushRef="#br0" timeOffset="815.75">15364 8143 35 0,'4'8'162'0,"-4"-8"-17"0,0 0-6 0,-11 16-19 16,2-8-21-16,0 0-31 0,-2-3-3 15,-6 7-4-15,3-5-9 0,-9 4-14 0,2 2-2 16,-7 6 18-16,-4 1-14 0,0-3-9 16,-7 8-10-16,-6 5 5 0,0-2-16 15,0-4 14-15,-2 4-2 0,1-3-22 0,-5 3 3 16,-6-3 11-16,4-1-2 0,2 2 9 15,0-2-5-15,-2 2-5 0,-1 2-7 16,3-3 4-16,0-2-2 0,1 3 0 16,1 0-1-16,0-3-11 0,3-1 23 0,-2 1-5 15,11-8-8-15,1 2-1 0,3-3 4 16,8-4-12-16,2 1 7 0,7-3-2 16,-1-5 1-16,4 5-36 0,-1-3-24 0,5 1-79 15,9-6-201-15,-14 6-252 0,14-6 512 16,0 0 28-16</inkml:trace>
  <inkml:trace contextRef="#ctx0" brushRef="#br0" timeOffset="1348.8">14735 7341 685 0,'-13'-13'79'0,"1"1"-8"15,-6 3-12-15,8 2 0 0,-4 1-5 0,-4-1 0 16,-1 0-1-16,-6 2-27 15,5 3 0-15,-10-4 0 0,-2 5 2 0,0-1-3 16,0-2 4-16,-4 2-21 0,-7 8 5 16,1-4-8-16,-6 3 16 0,-5 4 3 0,2 3-12 15,-8-3 0-15,8 1-9 0,-1 7 9 16,11-7-2-16,2 6-20 0,1-3 12 16,4 2-11-16,2 2 23 0,-2-4-22 0,14 2 16 15,-3-6-48-15,2 4-23 0,3-5-14 16,6-1-67-16,0-5-211 0,1 4-309 0,-3-6 646 15,14 0 5-15</inkml:trace>
  <inkml:trace contextRef="#ctx0" brushRef="#br0" timeOffset="1666.7">13752 7264 268 0,'0'0'49'16,"0"0"10"-16,0 0-8 0,0 0-13 0,0 0 6 16,0 0-9-16,0 0 4 0,0 0-19 15,0 0 24-15,0 0-18 0,-51 7-10 0,40 1 9 16,-6 1 4-16,4 3 0 0,-8 2 1 16,2 1 24-16,1 2-5 0,-5 7-4 15,-2 1-4-15,2 3 6 0,-5 0 2 16,5 2-7-16,-7 10-2 0,3-10-12 15,5 2-3-15,1-1-5 0,2 0 15 0,4-2-4 16,-1-3-7-16,10-3 2 0,0-2 2 16,6-1-5-16,0 1 5 0,4 5 2 0,11 6-8 15,4 0-11-15,1 0-8 0,10 6-65 16,0-10-127-16,4 5-302 0,2-4-132 16,-2-7 574-16,1-5 18 0</inkml:trace>
  <inkml:trace contextRef="#ctx0" brushRef="#br0" timeOffset="2017.94">15387 8342 580 0,'0'0'93'0,"0"0"-27"0,0 0-3 16,0 0-5-16,0 0-1 0,-42 11 1 15,20-5 12-15,-6 1-14 0,-9 1-2 16,-2-1 14-16,0 5-13 0,-5-5-5 16,3 2-12-16,-1-1 4 0,-6-1-7 0,6 3 8 15,-9 1-8-15,1 2-10 0,6-5 9 16,1 1-8-16,3 4 3 0,5 0-1 0,1 2-11 15,8-7 3-15,2 3-5 0,3-1-37 16,6-1-25-16,4-4-76 0,2 1-182 16,9-6-188-16,0 0-112 0,0 0 564 0,0 0 13 15</inkml:trace>
  <inkml:trace contextRef="#ctx0" brushRef="#br0" timeOffset="2332.5">14964 8374 570 0,'-10'-2'99'16,"10"2"-34"-16,-14-2-9 0,14 2 5 16,0 0-5-16,-18 6-26 0,18-6 26 0,-9 13-7 15,9-13-8-15,-9 13-10 0,6-4 4 16,-1 2 11-16,1 2-9 15,-4-1-3-15,5-1-5 0,-1 4 14 0,1-1-1 16,-2-1-16-16,4-13 17 0,-2 22 0 16,4-9 9-16,2-2 11 0,1 8-6 0,4-4-4 15,0 0 0-15,5 2-5 0,9-1-8 16,1 1-5-16,7 0-2 0,2-5-2 0,3 3-8 16,-3 2 2-16,5-2-37 0,0-1-43 15,-3 2-65-15,-1-3-184 0,-2-4-170 16,-6 1-57-16,2-1 357 0,-8-5 59 0</inkml:trace>
  <inkml:trace contextRef="#ctx0" brushRef="#br0" timeOffset="2966.94">12366 10063 746 0,'-21'2'96'0,"7"6"24"16,2-7 10-16,12-1-30 0,-15 4-7 16,15-4-17-16,-10 4 3 0,10-4-10 15,0 0-11-15,0 0-2 0,-13 5-26 16,13-5 23-16,-13 13-13 0,4-3 1 0,1 5-4 16,-5-2-37-16,2 2-37 0,2-2-23 15,-3-2 10-15,3 1-21 0,-6-1-17 0,3-1-2 16,-2 1-40-16,-3-8-90 0,4 3-167 15,-3-2 161-15,2 0 68 0</inkml:trace>
  <inkml:trace contextRef="#ctx0" brushRef="#br0" timeOffset="3449.24">12251 9431 619 0,'0'0'-13'0,"11"-3"-2"16,-11 3-14-16,0 0-9 0,12-6-69 15,-12 6-234-15,0 0 313 0,9-13 10 0</inkml:trace>
  <inkml:trace contextRef="#ctx0" brushRef="#br0" timeOffset="4299.25">13957 8274 12 0,'0'0'103'0,"21"-4"-19"0,-21 4 11 15,18 0 2-15,-18 0-2 0,27-5 2 16,-17 5-28-16,-10 0-16 0,30 0-1 0,-17 0-21 16,6 0-13-16,-3 0 5 0,-16 0 8 15,34 2-8-15,-17 1-12 0,-2-3-4 16,2 3-21-16,-3-2-20 0,2 3-71 0,-16-4-168 16,26 0 110-16,-26 0 55 0</inkml:trace>
  <inkml:trace contextRef="#ctx0" brushRef="#br0" timeOffset="4917.97">13001 8509 135 0,'-21'7'46'0,"5"-1"-20"0,-2 1 7 0,2-1-5 15,-1 1 16-15,-1 1-21 0,-1 0 0 16,-1-1 0-16,-3 2-10 0,4-1 4 0,-2-3 1 16,3 7 5-16,-5-8-2 0,5 3-21 15,0 1 15-15,1-3-2 0,3 0-5 16,-2 2 2-16,1 0-8 0,2-4 1 0,-4 5 7 16,7-2-5-16,-2-1 0 0,1 3-2 15,-5 0 10-15,7-3-8 0,-2 3-5 0,-1-1 10 16,2-1-7-16,-1-1 10 15,1 5 2-15,-3-7-5 0,-1 3 18 0,2 3-16 16,-6-1-10-16,2 1 9 0,-1 1 7 16,-3-3-5-16,-1 3 6 0,-6 0-4 15,-3 4-1-15,7-5 2 0,-8 4-8 0,-1-4 13 16,0 3-5-16,0-3 8 0,0 5-15 16,2-1-6-16,0-6 8 0,2 6-4 0,3-3 2 15,2-1-3-15,2 2-12 0,0-2 6 16,5 3 4-16,-4-5 7 0,8 1-8 15,-4-3-4-15,7 3 6 0,-2-4-1 0,11-4-1 16,-17 5 1-16,17-5 16 0,-13 6-13 16,13-6 2-16,-15 6-13 0,15-6 17 15,-17 0-20-15,17 0 3 0,-15 0-10 16,15 0-21-16,-18 1-49 0,18-1-108 16,-19-1-287-16,19 1 430 0,-21 0 19 0</inkml:trace>
  <inkml:trace contextRef="#ctx0" brushRef="#br0" timeOffset="5899.89">11343 9311 427 0,'-12'-5'69'0,"-4"-3"-5"0,4 3-10 0,-1-3 17 16,-1 3-31-16,1-1-6 0,13 6 0 15,-26-10 6-15,10 5-19 0,2 3 6 16,-3-3-5-16,-1-2-9 0,-2 6 10 16,-2-5-9-16,-2 4 1 0,-6 1-13 0,4-5 14 15,-3 0 4-15,-1 0-2 0,0 3-13 16,0-3 2-16,-7 1-3 0,0-3 5 16,-2 3-6-16,-1-3 5 0,0 4 2 0,-3 0-8 15,4 3 2-15,-2-5 5 0,1 6-9 16,-1-4-2-16,2 4 2 0,3-4 5 0,-4 4 8 15,1-1-11-15,2-3-6 0,-1 2 2 16,5 0 8-16,0 4 1 0,-1-2-14 16,2 0 5-16,1 2 2 0,-3 2-13 15,0-3 19-15,4 3-4 0,-3-2 5 16,-5 0-9-16,6 2-2 0,-7-1-1 0,-1 1 9 16,1 4 1-16,-4-4 0 0,-9 6-10 15,-3 4 5-15,-1-7-7 0,1 7 27 0,0-4-9 16,-2 2-17-16,4 1 12 0,2 2-6 15,9-6 4-15,1 4 1 0,-1 1-4 16,3-5 9-16,3 4-13 0,3 0 1 0,1 0-6 16,-2-2 8-16,10 1-7 0,1-3 10 15,3 1-14-15,1 1 13 0,1-4-13 0,6 2 11 16,-4 3 0-16,7-4 14 16,2 5-11-16,0-4-16 0,3 6 13 0,-3-2 5 15,4 2 3-15,3-2-13 0,2 4 14 16,1 2-7-16,4 2-2 0,5 1 0 15,-2 1 0-15,12 3-2 0,3-4 13 0,9 3 4 16,8 1-19-16,7 0 10 0,4-3-8 16,9-2 12-16,7 1-13 0,6-6-7 0,15 5 20 15,5-8-15-15,5 2-4 0,9-7 13 16,2-4-1-16,5-8-7 0,10-4 5 16,1 1-5-16,6-6 1 0,0 1 6 0,4-1 0 15,3-5-19-15,1-3-18 0,2 1-9 16,3-5 0-16,0-3 1 0,1-2 13 15,-1 0 4-15,0-4 16 0,-3-3 4 0,-2 1 3 16,-7-3-5-16,1 3 9 0,-17 0-6 16,-3 1 15-16,-18 3 0 0,-5-4 5 15,-11 2 0-15,-26 6 25 0,-2 4-5 16,-15-2-9-16,-7 3-3 0,-10 1-8 0,-5 1 11 16,-7 1-6-16,-7-1-15 0,-4 0 11 15,-7-3 0-15,-10-10-8 0,-8 6 2 16,-14-9-2-16,-6 1-12 0,-9 2 3 0,-2 4 2 15,-6 2-2-15,-5 1-2 0,-18-2-13 16,3 3 6-16,13 7-5 0,0 0-12 0,-6 4-17 16,5 2-11-16,-2 3-23 15,2-3-116-15,3 6-360 0,-4 5 476 0,7-2 26 16</inkml:trace>
  <inkml:trace contextRef="#ctx0" brushRef="#br0" timeOffset="7098.94">11946 9093 5 0,'0'-18'87'0,"0"18"-21"0,-2-11-4 16,2 11 17-16,0 0-18 0,-4-17 1 16,4 17-11-16,-3-12-13 0,3 12 21 0,-9-13-28 15,9 13 7-15,-5-11-6 0,5 11-12 16,0 0-1-16,-7-11-1 0,7 11-5 16,0 0 1-16,-6-7 3 0,6 7 2 15,0 0-6-15,0 0 1 0,0 0-42 16,0 0-5-16,0 0-17 0,-15-4-13 0,15 4-111 15,0 0-143-15,-9-4 263 0,9 4 18 16</inkml:trace>
  <inkml:trace contextRef="#ctx0" brushRef="#br0" timeOffset="7266.08">11810 8935 294 0,'-3'-12'46'0,"3"12"15"0,0 0-20 16,0 0 5-16,-8-7-10 15,8 7-13-15,0 0 5 0,0 0-7 0,0 0-21 16,0 0 0-16,0 0-8 0,0 0 28 16,0 0-14-16,0 0-17 0,-33 13-42 15,27-7-83-15,6-6-199 0,-17 7 307 0,6-4 10 16</inkml:trace>
  <inkml:trace contextRef="#ctx0" brushRef="#br0" timeOffset="9499.17">12831 13114 66 0,'5'9'118'0,"3"2"-26"16,-5-1 5-16,5-3-10 0,-2 0-3 16,-6-7-9-16,9 16-30 0,-3-7-4 0,-1 1-9 15,2-1 4-15,3 4-10 0,1-4 4 16,-4 5-3-16,2-4-11 0,0 6 10 16,-2-3-17-16,3-2 7 0,-1 2-9 0,-5 0 2 15,1 0-16-15,3 1-6 0,-5-3 11 16,4 2-8-16,-2-2-3 0,-5-1-10 15,0-10 6-15,5 21-13 0,-3-8-8 0,-2-4-23 16,0-2-33-16,0-7-72 0,0 22 8 16,0-14 53-16</inkml:trace>
  <inkml:trace contextRef="#ctx0" brushRef="#br0" timeOffset="10099.2">12469 13425 691 0,'-9'-12'37'0,"-1"-1"14"0,1 0-26 16,3 2 9-16,1 0-1 0,-3-2-14 15,0 3 7-15,-1-3 4 0,4 1-17 0,-5 0 5 16,6-1-2-16,-3 3-3 16,-4-4-6-16,1 2 4 0,3-3-8 0,-2-2-5 15,-2 3-19-15,1-2 6 0,-1 0-26 16,1-7-38-16,-3-1-35 0,0-4-71 15,0 3-9-15,2-8 66 0</inkml:trace>
  <inkml:trace contextRef="#ctx0" brushRef="#br0" timeOffset="10299.73">12090 12630 463 0,'0'0'-3'15,"0"0"-28"-15,-10-7 6 0,10 7 22 16,0 0-7-16,0 0-8 0,0 0 13 0,0 0-3 16,-9-6 16-16,9 6-13 0,0 0 12 15,0 0-17-15,0 0 15 0,0 0-23 16,0 0 18-16,-12-4-10 0,12 4 3 0,0 0-55 16,0 0-79-16,0 0 98 0,0 0 12 15</inkml:trace>
  <inkml:trace contextRef="#ctx0" brushRef="#br0" timeOffset="11283.96">11854 13868 759 0,'-6'11'169'0,"6"-11"17"16,0 0-34-16,0 0 14 0,0 0-6 16,-10 5-17-16,10-5-5 0,0 0-22 0,0 0-17 15,0 0-14-15,-18-24-7 0,13 15-13 16,-7-4-1-16,-1-1-5 0,-2 0-3 0,0 4-5 15,-2-3-9-15,2 4-12 0,-7-3 11 16,2 4-10-16,2 1-6 0,-1 5 1 16,3 1-1-16,-5 1-5 0,0 3-4 15,-7 3 2-15,0 3-9 0,0 4 0 0,-2 2 4 16,6 6 0-16,-6 0 0 0,5 1-11 16,0 6 8-16,4-1-5 0,2 1 5 15,-2-2-10-15,4 0 10 0,7-6-7 0,-1-2-1 16,4 0 5-16,2-2-3 0,-2-3-2 15,4 0 6-15,3-13-3 0,0 11-3 16,0-11 4-16,0 0-2 0,0 0 0 0,30-6-1 16,-13-3 1-16,1-4-3 0,1-4 0 15,6-4 3-15,-2-7-4 0,-2 0-1 0,0-4 2 16,4-7-5-16,-2-5 6 16,0-6-4-16,-2 0-4 0,2-3 4 0,-7-1-1 15,5 1 1-15,-2-1 0 0,-2-1-1 16,2 3-2-16,-8 8-3 0,-2 2 1 15,3-2-3-15,-1 3 9 0,-6 0-1 0,0 5 4 16,2 5-2-16,-4 8-2 0,1-3 5 16,0 9 0-16,-2 2-2 0,-1 2-4 0,1 1 1 15,-2 12-4-15,0 0 2 0,0 0 1 16,0 0 1-16,0 0 1 0,-11 36 4 16,6-6-13-16,-7 11 6 0,-1 8 4 0,0 9-2 15,0 6 2-15,-4 2 0 0,-2 1 0 16,4 1 1-16,-3 1 3 0,-3 0-11 15,0-3 9-15,1-1-5 0,1-4 2 16,-4 2 2-16,5 1-6 0,-7-4-23 0,6-8-21 16,3-1-27-16,0-9-41 0,7-5-37 15,-2-9-97-15,1-7-197 0,5-4-25 16,-1-4 119-16,3-6 102 0</inkml:trace>
  <inkml:trace contextRef="#ctx0" brushRef="#br0" timeOffset="12433.37">11477 13918 1234 0,'6'-12'1'16,"-6"12"33"-16,9-14 2 0,-7 6 11 15,-2 8-11-15,3-12 22 0,-3 12 3 0,2-14-17 16,-2 14-5-16,2-9 20 0,-2 9-7 16,0 0-7-16,0-19-7 0,0 19 2 0,-2-11-8 15,2 11 8-15,-4-13-7 0,4 13 2 16,0 0 3-16,-3-15-4 0,3 15 1 15,-4-12-7-15,4 12-6 0,-4-9-6 0,4 9 6 16,-3-15 0-16,3 15 12 16,-7-17 11-16,7 17-9 0,-5-11 1 0,5 11-12 15,-4-14 1-15,4 14-6 0,-9-13-3 16,6 6-4-16,3 7 9 0,-16-13-5 0,9 5-1 16,-2 1-3-16,0 1 0 0,-5-1-3 15,3 3 0-15,-1-2-4 0,12 6-5 16,-20-11 2-16,10 9 4 0,10 2-2 0,-16 0 1 15,16 0-4-15,-25 6 0 0,13 1-4 16,0 3 11-16,-3 1-8 0,2 4 3 0,0 6 8 16,-3 1-17-16,5 1 2 0,2 3 2 15,-1 0 3-15,3 2 4 0,0 3-9 16,0 0 9-16,3-3 0 0,-3 0-1 0,7-5-2 16,0-1-1-16,0-1 9 15,7-2-5-15,-2 2 11 0,4-8 3 0,2 4-5 16,3-8-1-16,0-2 7 0,6-1-8 15,1 0-2-15,-7-10 1 0,9 4 1 0,0-8-5 16,-2 1 1-16,6-2-4 0,1-8 2 16,-2-2-3-16,3-3 3 0,-1-5 2 15,-2-3-9-15,4-9 5 0,-2-6-1 0,4-4-3 16,-6-7 0-16,-2-5 2 0,3-8-3 16,-6 2 4-16,-3-8-4 0,-1-4-4 0,-2 1 5 15,2-3 3-15,-4-4-1 0,-3 9-2 16,2 2-5-16,1 5 7 0,-6 16-6 15,0 7-1-15,-4 5 0 0,1 5 7 16,0 7 0-16,-2 5-2 0,-1 2-5 16,-1 5 8-16,0-2-4 0,0 4-4 0,-1 5-1 15,1 10 2-15,-10-18-7 0,10 18 7 16,-10-6 3-16,10 6 1 0,0 0-1 0,-36 32 2 16,19-7-5-16,-4 11 4 0,4 5 1 15,-5 9 4-15,1 7 0 0,1 2 1 16,1 9 4-16,0-2-2 0,0 5-4 0,4 0 6 15,-1-6-3-15,2 1 1 0,1 2-5 16,-2-9 0-16,4 3 3 0,3-14-3 0,-1-2 3 16,3-2-2-16,-1-2 2 0,-1-6-11 15,5-2-22-15,-4-4-12 0,4-6-27 16,-1 3-38-16,2-5-26 0,-1-1-40 16,-5-6-127-16,5-2-170 0,-3-5 13 15,6-8 127-15,-15 7 90 0</inkml:trace>
  <inkml:trace contextRef="#ctx0" brushRef="#br0" timeOffset="13666.13">10949 12853 1105 0,'0'0'-13'0,"0"0"2"0,0 0 0 15,0 0 8-15,0 0-8 0,0 0 9 16,0 0-7-16,0 0 6 0,0 0-6 0,0 0 9 16,0 0-9-16,0 0 9 0,0 0-9 15,41 8-4-15,-41-8-21 0,14 5-26 16,-14-5-89-16,16 4-250 0,-16-4 276 0,0 0 42 16</inkml:trace>
  <inkml:trace contextRef="#ctx0" brushRef="#br0" timeOffset="14033">11136 12745 153 0,'0'0'74'16,"0"0"-15"-16,0 0-8 0,0 0-2 0,0 0-21 16,0 0 21-16,0 0-31 0,0 0 25 15,4-14-17-15,-4 14-3 0,0 0-13 0,0 0 3 16,0 0-13-16,0 0 5 0,0 0 25 15,0 0-24-15,14-4 4 0,-14 4-1 0,0 0-5 16,14-3 3-16,-14 3-3 0,0 0-8 16,22-4 10-16,-22 4-17 0,17-3-9 15,-3 0-1-15,2 2-12 0,-3-3-21 0,2 4-74 16,2-2-94-16,-4 0 158 0,4-2 23 16</inkml:trace>
  <inkml:trace contextRef="#ctx0" brushRef="#br0" timeOffset="14416.14">11897 12611 365 0,'21'-4'167'16,"-21"4"-47"-16,0 0-45 0,0 0-7 15,0 0-9-15,20 0-10 0,-20 0-4 0,13 0 4 16,-13 0-6-16,28-1 9 0,-13 1-15 16,2 0-3-16,2 0-20 0,1 1 12 15,7-1 9-15,-4 4-7 0,1-2-3 0,-2 0-18 16,4 0-2-16,2 4-16 0,-5-5 4 15,2 5 4-15,-3-4-5 0,0 4-3 0,-1-3-17 16,4-1-4-16,-5 2 17 0,6-3-4 16,-1 2-2-16,1-2-7 0,1-1-4 15,-4 4-16-15,4-4-8 0,-3 2-47 0,3-4-100 16,-5 2-286-16,5 0 422 16,-7 0 24-16</inkml:trace>
  <inkml:trace contextRef="#ctx0" brushRef="#br0" timeOffset="14966.08">11916 10174 340 0,'7'-13'48'16,"-7"13"9"-16,5-12-4 0,-5 12-14 0,9-13 17 15,-8 2-18-15,-1 11-5 0,6-9-10 16,-6 9 11-16,4-9-12 0,-4 9-10 16,0 0-3-16,3-14-18 0,-3 14 0 0,0 0-12 15,6-11-19-15,-6 11-14 0,0 0-94 16,1-9-128-16,-1 9 204 0,2-14 23 0</inkml:trace>
  <inkml:trace contextRef="#ctx0" brushRef="#br0" timeOffset="15298.24">11838 9971 10 0,'-14'0'38'15,"14"0"-7"-15,0 0-11 0,-19 2 6 0,19-2 2 16,-11 6-20-16,11-6 7 0,-9 4-10 16,9-4 8-16,0 0 0 0,-10 9-18 15,10-9 12-15,-6 4-9 0,6-4-1 0,0 0 6 16,-5 11 4-16,5-11-14 0,0 0 9 16,-6 11-7-16,6-11 0 0,-5 10 13 0,5-10-11 15,-8 13-2-15,8-13 10 0,-9 9-18 16,5-1 3-16,4-8 13 0,-4 13 2 15,4-13 8-15,-5 15-8 0,-2-8-8 16,6 3 13-16,-3-3-4 0,0 4-4 16,4-11-7-16,-3 15 0 0,-1-6 18 0,2 3-16 15,2-12 8-15,-3 20-5 0,1-10-7 16,-2 1-9-16,1-2-63 0,2 5 35 0,-3-1 16 16</inkml:trace>
  <inkml:trace contextRef="#ctx0" brushRef="#br0" timeOffset="17382">11552 10593 35 0,'-9'14'121'0,"9"-14"-19"0,-14 7 18 0,14-7-2 15,-11 8-16-15,11-8-18 0,-7 9-27 16,0 1-10-16,7-10-25 0,-12 11 26 15,4 2-19-15,1-2 0 0,4-1-2 0,3-10-6 16,-9 14-12-16,8-4 13 0,-3-3-9 16,4-7 14-16,-9 19-17 0,5-10 8 0,4-9 9 15,-3 21-12-15,1-10-13 0,-3-1-19 16,5-10 3-16,-4 23-11 0,4-16-9 16,0-7 19-16,-1 18-8 0,1-18-4 15,0 13 3-15,0-13-8 0,-2 16 7 16,2-16 14-16,-4 9-5 0,4-9-2 0,-2 13 2 15,2-13 12-15,-5 14-3 0,5-14-13 16,-7 13 7-16,7-13 13 0,-10 11 0 0,6-6-9 16,4-5 9-16,-9 13 0 0,9-13 4 15,-4 10-17-15,4-10 10 0,-6 11-6 16,6-11 11-16,0 0 3 0,-6 13 2 0,6-13 9 16,0 0 4-16,-7 10-11 0,7-10 16 15,-9 7-12-15,9-7 7 0,-12 7 10 0,12-7-15 16,-9 8-4-16,9-8-8 0,-7 6 8 15,7-6 5-15,-16 7-3 16,16-7-1-16,-9 4 1 0,9-4-9 0,-12 6 23 16,12-6-13-16,-12 3 2 0,12-3 26 15,0 0 2-15,-18 2 0 0,18-2-7 0,0 0 5 16,-20 0-7-16,20 0-9 0,0 0 0 16,-26-5-4-16,26 5 1 0,-14-2-2 15,14 2 1-15,-20-6-4 0,20 6-5 0,-19-2-1 16,19 2-6-16,-18-4 0 0,18 4-1 15,-21-1-1-15,21 1 15 0,-20-4 4 0,5 4-17 16,0-4 3-16,1-1-15 0,2 2-2 16,-6 2 5-16,2-8 3 0,2 5 7 0,-2 0 2 15,2-2 0-15,0 1-3 16,0-1-3-16,3 0-3 0,0 1 8 16,0-1-13-16,0-1-4 0,11 7 18 0,-19-13-12 15,9 7 9-15,0 0-3 0,-2-1 8 16,1-1-14-16,-3 0 8 0,1-4 4 0,-1 2-11 15,0-1 1-15,0-1 10 0,4-1-9 16,-3 1-5-16,4-4 10 0,-5 3 1 16,7 0-1-16,-2 4-2 0,-1-4 12 0,2-1-18 15,1 4 0-15,2-8 9 0,-3 8-1 16,4-7-4-16,-2 3-8 0,3 1 14 0,-3-4-10 16,1 2 8-16,0-3-2 0,2 1-4 15,-1 0 10-15,0-2-9 0,1 2-5 16,-3 2 8-16,3-3-3 0,-1 2 0 15,1 1 14-15,1 1-11 0,1-2-6 16,-1 2 12-16,-2 2-12 0,4 12 8 0,4-23-10 16,-4 10 10-16,0 2-14 0,0 11 9 15,3-22-7-15,-3 10 6 0,2 1-1 0,-2 11 1 16,7-18-4-16,-4 6-9 0,-1 3 11 16,-2 9-4-16,9-23 7 0,-3 10-8 0,-3 0 13 15,7 0-7-15,-10 13 7 0,13-23 2 16,-6 10-14-16,2-2-1 15,-2 2 2-15,2 0 15 0,3-2-11 0,-3 0 12 0,-2 0-4 16,7 2-11-16,-3-2 10 16,0 0-11-16,-1 0 6 0,-1 6-3 0,0-3 3 15,1-1 0-15,-3 4 3 0,2 2-5 16,0-5 1-16,1 3-2 0,-1 1-2 16,-3 1 5-16,1-5 5 0,1 5-5 0,0 0 6 15,-8 7-16-15,14-16 20 0,-4 9-15 16,-3-1-1-16,4-1 6 0,3 0-11 0,-5-1 8 15,4 3-8-15,-1-3 13 0,2 1-8 16,-2 0-4-16,4 1 26 0,-2-3-12 16,-1 2-4-16,4 1 5 0,-1 0-6 15,-5 1 5-15,7 1 2 0,-1-1-15 16,-1 0 1-16,5 1-1 0,-4 2 8 0,5-5 8 16,-1 7-4-16,-1-4-13 0,1 5 17 15,2-3-11-15,-2 0 1 0,1 2 12 0,1-2 0 16,-3 2-4-16,0 2-21 0,3-5 13 15,0 5 3-15,0-2 2 0,-1 2-15 16,0-4 9-16,5 4-2 0,-3 0 12 0,2 0 12 16,7 0-15-16,-6 4-3 0,1-2 5 15,2-2-10-15,-2 4 12 0,-1-3-3 0,-1-1-15 16,-3 2 14-16,0-2-3 0,-2 0 8 16,0 0 3-16,-3 4-6 0,2-4-13 15,-1 0 11-15,1 0 0 0,2 0-1 16,1 0-7-16,-1 0 5 0,-22 0 3 15,49 0 2-15,-21 0-2 0,1 2-14 0,-1 2 19 16,2 0-2-16,-4 1-6 0,4-1-3 16,0 0 7-16,0 3-1 0,-3-1-4 0,2 1-5 15,-5-3 4-15,6 1 11 0,-5 3-9 16,-1-3-7-16,3 2 10 0,-4-4 3 16,4 4-3-16,-3 1-6 0,5 2 1 0,-8-3-2 15,0-4 1-15,-2 5 13 0,2-2-8 16,-2 1-10-16,-2 1 13 0,1-3 4 0,-2 3-13 15,-2-1 11-15,2 1-19 16,-4 0 9-16,4 3 7 0,-5-4 4 0,0-1-11 16,-11-6 6-16,28 17 0 0,-16-8-6 15,0 2 8-15,4-2-4 0,-3 3-11 16,-1-3 8-16,6 0-10 0,-8 5 16 0,4-3-4 16,-3 0 14-16,3 2-3 0,-5-5-14 15,0 5 6-15,-2-3 0 0,-7-10-3 0,16 20 1 16,-7-7-11-16,-4-1 11 0,0-2-2 15,-5-10 11-15,11 21-10 0,-11-21-1 16,11 19-8-16,-6-10 15 0,-5-9-9 0,8 16 3 16,-8-16 4-16,11 20 1 0,-5-9-7 15,2-1-1-15,-1 3 6 0,-7-13 5 16,13 19-9-16,-8-6-6 0,5 0 7 16,-10-13-10-16,11 20 20 0,-5-7-20 0,-3-3 13 15,4 1 6-15,-4-2-18 0,-1 1 0 16,-2-10 10-16,6 26-4 0,-5-17 17 15,1 3-8-15,-2-12-3 0,4 23-8 0,-2-14 15 16,-1 2-16-16,-1-11 12 0,2 21-3 16,-2-12-5-16,0-9-1 0,-2 21 2 0,2-10 10 15,-3-2-9-15,3-9 6 0,-7 21 0 16,5-12-4-16,-2 4 5 0,1 1-7 16,-6-1 0-16,2-4 16 0,2 0-13 15,-5 2 9-15,0 1-6 0,5-1-6 16,-6 0 0-16,1 0 0 0,-1 1-7 0,0-1 4 15,-1 2 6-15,-2 0 0 0,0-4 3 16,0 5-8-16,-4-1 1 0,2 0 1 0,-5-4 1 16,-2 4 5-16,3-5-6 0,-1 1 2 15,-1 1-13-15,-4-1 20 0,3-1-10 16,-1-1-4-16,-4-1 5 0,8-1-3 0,-9-1 3 16,9 0-14-16,-9 3 25 0,5-3-12 15,-3 1-1-15,-3 2-1 0,7-6 6 0,-9 5-1 16,-6 1-12-16,-3 1 1 15,0-2 12-15,-7 1-1 0,-4 0-2 0,3-1 1 16,-9-2-7-16,2 3 6 0,8-1-6 16,-11-4-2-16,8 2-12 0,2-3 16 15,3-1 1-15,-1 0 4 0,4 0-4 0,2-1 0 16,-1-3 8-16,10 2 4 0,0 0 11 16,-3-3-6-16,3 1-4 0,4 0 0 0,-2-4-1 15,5 7 0-15,-5-9-6 0,7 8-4 16,-4-3 5-16,1 3-7 0,5-2 3 15,-4 4-6-15,5-2-26 0,-1 2-13 0,0 0 1 16,3 0-19-16,18 0-30 0,-32-3-63 16,15-3-134-16,6-1-229 0,6 0 350 0,5 7 56 15</inkml:trace>
  <inkml:trace contextRef="#ctx0" brushRef="#br0" timeOffset="19764.31">16117 10652 777 0,'21'-7'79'0,"-5"-1"-9"16,2 0 28-16,-9 3-17 0,3-3-11 15,-3 5-2-15,-9 3-11 0,17-12 8 16,-10 7-9-16,-7 5-14 0,11-4 6 0,-11 4-12 16,12-9 4-16,-12 9-7 0,0 0-15 15,13-6-4-15,-13 6-11 0,0 0-1 0,0 0 5 16,13-4-11-16,-13 4 5 0,0 0 1 15,0 0-2-15,0 0-13 0,0 0-20 16,20 10-4-16,-20-10-3 0,8 5 1 16,-8-5-10-16,0 0 8 0,12 12-5 15,-12-12-21-15,11 5 9 0,-11-5 10 0,13 4 1 16,-13-4-22-16,11 5-1 0,-11-5 7 16,0 0 23-16,15 4 27 0,-15-4 6 0,0 0 27 15,12 6-11-15,-12-6 4 0,0 0 1 16,0 0-7-16,0 0 0 0,0 0 11 15,16 4 4-15,-16-4-4 0,0 0-4 0,0 0-1 16,0 0-2-16,0 0-9 0,0 0 5 16,0 0-7-16,0 0 0 0,0 0-7 0,14 1 19 15,-14-1-14-15,0 0 1 0,0 0 15 16,0 0-23-16,0 0 13 0,0 0-3 16,0 0-4-16,0 0 3 0,0 0 0 15,0 0-6-15,0 0 14 0,0 0-10 16,0 0 11-16,-23 17-16 0,23-17 14 0,0 0-4 15,0 0 19-15,0 0-4 0,0 0 3 16,0 0-1-16,0 0-18 0,0 0 18 0,0 0-5 16,0 0-12-16,0 0 3 0,0 0-4 15,-11-30-4-15,11 30 2 0,-8-11 16 16,8 11-7-16,-6-13 3 0,4 4-4 0,2 9-4 16,-7-17 7-16,5 9-8 0,2 8-1 15,-5-20 1-15,3 10 5 0,-6-5-5 0,4 2-6 16,1-2 3-16,-1 0 1 15,-2-3 1-15,1 1-2 0,-3-4-8 16,-1 2 16-16,-4-4-18 0,5 3 23 0,-1-3-3 16,-2 1-5-16,-1 1 6 0,1 4-2 15,4-4 13-15,-3 1-2 0,-3-2-4 0,2 1 6 16,3 1-14-16,1-1 5 0,-4 2-5 16,2 1 4-16,0-2-5 0,0 4-14 15,0-1 24-15,-4 0-6 0,2-2-11 0,2 2-3 16,-3 2 6-16,-1 2 8 0,1-2-3 15,5 2-4-15,0 2-7 0,-2-2 5 0,-2 2-4 16,2 1 10-16,2-3-5 0,2 3 5 16,-4-2-5-16,0 0 0 0,0 1-3 15,1-2 4-15,1 0-8 0,-4-3 4 16,-3 2-11-16,0-1 11 0,-2-2 8 16,-2 0-15-16,-1-2-2 0,-8 1 9 0,4-2-1 15,-5 0-4-15,3 2 0 0,-3-2 13 16,1 4-16-16,7-1 8 0,-2 2 10 0,-3 3-1 15,2-1-9-15,5-1-6 0,-6 0 0 16,5 3 7-16,0 4-2 0,0-1 11 16,2 0-11-16,-1 1 2 0,-1 1-10 0,-4 3-6 15,5-3 18-15,-7 0-6 0,1 1 14 16,-5 1 1-16,-1-1-18 0,5 2 7 0,-13-2 2 16,0-3 5-16,7 7-19 15,-3-5-3-15,0 2-1 0,1 2 17 0,1 2 8 16,2 0-13-16,-2 0 3 0,-4 2 2 15,-2 2-5-15,6-2 6 0,-3 3 3 16,1-3 5-16,-3 4-10 0,-2-1-1 0,4 3 16 16,0-4-13-16,1 5-17 0,-1-1 20 15,6-1 2-15,-4 1-10 0,4-1-7 0,-1 0 9 16,4 0 3-16,-8 2 2 0,4-4-13 16,2 3 0-16,-2-1 17 0,2 1-9 15,1-3-1-15,-8 5 1 0,5-5 3 0,5 3 5 16,-5-1 2-16,1 1-13 15,1 3 6-15,4-3 1 0,1 1-18 0,-4-2 14 16,7 6-3-16,-4-1-10 0,5-1 6 16,-1 4 19-16,1-2-12 0,-2 2-19 0,6-5 13 15,2 3 17-15,-6 4-2 0,7-4-16 16,-2 4 11-16,-2-1 1 0,2 0 4 16,1-2-1-16,-2 4-7 0,6-1-5 0,0 1 10 15,-2-1-6-15,-1 2 4 0,3-4 1 16,2 2 4-16,-2 1-12 0,2 3 9 0,2-5-3 15,1 0-7-15,-3 3 13 0,4-2 9 16,3 1-21-16,-4 1 20 0,2 2 0 16,2-3-8-16,0 2 7 0,2 0-5 15,2-2 7-15,-1 3 2 0,4-4-5 16,-3 1-4-16,-1-1-3 0,3 2 0 0,1-2 1 16,-2 2 3-16,2-2 6 0,2 1-11 15,2-1 5-15,-6 0 3 0,3-3-4 0,0 3-6 16,-1-3 1-16,0 0 3 0,1-4 2 15,1 4 1-15,-1-1-1 0,-3 0 1 16,5 0-10-16,1-1 2 0,-2 2-4 0,5 0 3 16,-3 0-9-16,2 3 15 0,-2 0 1 15,0-2-6-15,3 0 11 0,2 0-19 0,-6 0-7 16,3 2 10-16,-2-2 13 16,1-3-15-16,-3 5 14 0,4-7-7 0,0 2 6 15,-2 1-10-15,3-3 20 0,0 3 3 16,4-4-10-16,-4 2 4 0,5-3-5 15,-2 1 3-15,2-1-8 0,-3 3 8 0,1-4 0 16,10 3-5-16,-6-3-3 0,1 0-4 16,0 1 2-16,5 1 1 0,-3-5 0 0,3 4-1 15,-2-3 6-15,0 1-5 0,5-2 6 16,-6 1-16-16,5 1-1 0,-1 0 10 16,-2-3-2-16,1 3-4 0,3-4 6 0,-3 3 4 15,1-3-9-15,2 2-3 0,-4-2 9 16,4 3-3-16,-1-2 1 0,1 2-4 15,0-3 3-15,0 4 4 0,-2-1-2 16,2-3-10-16,-2 5 7 0,2-1 5 0,0-4-7 16,0 5-2-16,0-4 1 0,2 6 1 15,-2-5 0-15,-6 1 7 0,6 1-7 16,-2-3-3-16,-2 3 8 0,3-4-7 0,-7 2-2 16,3 1 2-16,-5-3 1 0,3 4 6 15,-4-4 2-15,3-1-7 0,-3 3 4 0,3-1 2 16,-3-3-2-16,0 0-5 0,4 1 4 15,-7-1-3-15,7 4-3 0,-5-2 7 16,3-2-5-16,-2 0-6 0,3 2 4 0,-1-2-3 16,-2 0 10-16,4 0-11 15,0 4 1-15,-2-4 10 0,4-4-8 0,-11 4 2 16,11 0 8-16,-6-2-4 0,4 2-4 16,-2-2 2-16,-1-2 1 0,-2 4-15 0,-1-1 14 15,-1-2-4-15,0-1 10 0,-2 1-8 16,4-1 4-16,-2 0-1 0,3-1-3 15,-2-3 7-15,-2 3-5 0,4 1 3 0,-4-5 1 16,4 1-3-16,-3 0 0 0,1 1-10 16,3-1-12-16,-6 1-5 0,3-4 15 0,3 5-13 15,-6-7-8-15,8 2 13 0,-5 3 3 16,0-1-2-16,0-2 4 0,-2 1 3 16,0 1 3-16,-1-2 3 0,-4-3-3 15,3 3 1-15,1 0-12 0,-7 2 9 16,2-6 8-16,0 2-11 0,1-3 3 0,1 0-1 15,-4-1-9-15,4-2 9 0,-4 1-2 16,5-7 5-16,2 1-6 0,-5-3 9 0,5 3 2 16,-1-3-1-16,-2-1-4 0,0 6 0 15,0-6-1-15,0 7 0 0,-4 1 12 16,2 0-1-16,-6-4 1 0,3 6-5 0,-1-5-3 16,2 1-2-16,-2-1 1 0,1 5-1 15,-5-3 11-15,1 0-6 0,0 1 8 0,0-1-10 16,-2 4 5-16,0-7-7 0,0 7-5 15,-2-3-1-15,0 3-20 0,0-4 9 16,-1 2-47-16,-6 4-2 0,0 0-63 16,0-4-173-16,-3 4-183 0,-4 0 286 15,3 6 69-15</inkml:trace>
  <inkml:trace contextRef="#ctx0" brushRef="#br0" timeOffset="20948.07">13441 14172 959 0,'95'-8'77'0,"-6"0"-8"16,13 3-19-16,12-1 7 15,6-1 0-15,5 7-6 0,9 7-10 0,6-3 6 0,5-2-6 16,3 7-6-16,4-1-21 16,6 6-12-16,4 4-22 0,0-4-91 0,33 9-290 15,-30-8-133-15,-8-9 386 0,2-6 48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11:29.2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19703 9093 3430 0,'12'12'-68'0,"8"-6"22"0,-6 1 28 15,2 3 38-15,4-7 32 0,-1 4 13 0,2 1 20 16,-3 4 14-16,3-5 3 0,-2 1-6 15,-5 1-13-15,7 8-11 0,-4-2 0 0,-2 2-5 16,2 4-10-16,-7 1-4 0,2 4 2 16,1-2-13-16,-1 3 3 0,-5-3-18 0,2 6-5 15,3-7-39-15,-1 1-32 0,1-2-31 16,-1 4-37-16,3-1-33 16,4 7-27-16,-2-6-8 0,5 4-16 0,-10-8-10 15,4 1-82-15,3-1-115 0,-2-1-77 16,5 0-82-16,-7-2 124 0</inkml:trace>
  <inkml:trace contextRef="#ctx0" brushRef="#br0" timeOffset="183.52">20622 9924 1720 0,'20'10'-47'0,"-5"-6"23"15,0-4 10-15,-5 4 36 0,-10-4 11 16,12 3 12-16,-12-3-7 0,11 2-4 0,-11-2-3 16,0 0 0-16,16 5-10 0,-16-5 2 15,11 6-5-15,-11-6-6 0,17 6-3 0,-8-1 7 16,0-1-3-16,-9-4-4 0,25 7-31 15,-12-4-42-15,0 0-51 0,6-3-71 16,10-3-208-16,8-1-123 0,6 2 290 16,11-6 69-16</inkml:trace>
  <inkml:trace contextRef="#ctx0" brushRef="#br0" timeOffset="516.39">26737 8522 912 0,'49'-22'61'16,"-6"2"-7"-16,8 0 16 0,6-1-12 15,3-1 4-15,2-1-1 0,7 1 16 16,0-2-18-16,17-3 18 0,1 1-1 0,-2-2-6 16,-11 7-9-16,-1 3-1 0,-1-1-6 15,-5 3-14-15,2 3-8 0,-2-1 4 0,1 4-8 16,-5-3-12-16,2 4 6 0,-3 0 0 16,2-1-6-16,-6-1-7 0,4 1-23 15,1 1-33-15,1-2-21 0,1 1-60 16,3-3-116-16,5 0-185 0,4 3-188 15,1-2 450-15,-1-1 57 0</inkml:trace>
  <inkml:trace contextRef="#ctx0" brushRef="#br0" timeOffset="816.4">30346 7093 399 0,'7'-13'15'16,"-3"-2"0"-16,5 4 8 0,-9 11-7 16,11-22-11-16,-3 8 3 0,1 3-1 0,0-8 1 15,3 2 0-15,-3-2 7 0,2-3-15 16,2-1 8-16,-2-3-8 0,0 4 0 0,3-2 10 15,0-10-3-15,0 7-12 0,-1-1 5 16,-6 0 13-16,1-2-18 0,0-2-41 16,-3-2-10-16,0-3-21 0,-5 1-36 15,-1-5 26-15,-7-4 29 0</inkml:trace>
  <inkml:trace contextRef="#ctx0" brushRef="#br0" timeOffset="2600.39">30337 5865 271 0,'-14'-28'59'0,"0"2"5"15,3 7 25-15,1 0 31 0,-1-2-29 16,4 4 14-16,0-1 21 0,-1 3-15 0,4 2 8 16,0-3-26-16,4 16-9 0,0 0-7 15,-5-29 9-15,5 29-17 0,0 0-9 16,11-26-3-16,-11 26-6 0,24-10 0 0,-6 5 1 16,-18 5-12-16,41-6-11 15,-17 4-6-15,4 4-3 0,4-2 5 0,0 4 2 16,5 3-14-16,6-1 3 0,1-2-3 15,-1 6 4-15,2-2-4 0,7 5 12 16,1-2-5-16,-1 2-1 0,-9-1-2 0,8-1 6 16,-3 2-4-16,-4 3 1 0,-5-3 1 15,0 0-4-15,1 2-4 0,-2-2-4 0,1 2 4 16,-4-4-4-16,-3 2 4 0,0-2-7 16,-8-1 3-16,-4-3 21 0,0-1 14 15,-9-2 10-15,-11-4 9 0,0 0 14 0,29 7 7 16,-29-7-2-16,0 0-4 15,0 0 1-15,0 0-8 0,-78-34-11 0,22 16-1 16,-8-1-8-16,-5-3-1 0,-26-5-3 16,-5-1-18-16,-3 2 2 0,-7-4-5 15,-3 2 2-15,-4-2 0 0,0 2-7 0,2 0-1 16,2-2 3-16,-1-2-2 0,7 1-2 16,5 1 4-16,10 4-4 0,16 6 5 0,11 1 0 15,8 2 5-15,7 2 11 0,17 5 5 16,3 3-2-16,5 0 5 0,6 1 0 15,6-2-3-15,13 8-10 0,-12-9-4 0,12 9 0 16,0 0-6-16,44-17-2 0,-9 13 0 16,10 4-6-16,8 0 2 0,18 2-4 15,4 4-6-15,5 3 6 0,20 10-6 16,0-4-5-16,-3 0 1 0,0 2 2 16,1 3 4-16,-7 7-8 0,-2-6-1 0,-15-1 3 15,-4-1-3-15,-4 1-1 0,-1 5 3 16,-6-2-1-16,1-1 0 0,-6 0-3 15,-4 1 2-15,-2-1-6 0,-4 2 8 0,-9-3-6 16,-6-2 0-16,-3 2 4 0,-1-1 5 16,-8-1-6-16,-2 0-4 0,-3 0 8 0,-7-2-8 15,-3 1 4-15,-2 3-1 0,-4-2-3 16,-8 9 2-16,3-4 2 0,-5 4 3 16,-5 0 0-16,-6 3-3 0,-1-3 7 15,-6 7-10-15,-7 2 3 0,0-1 1 16,-9 5 5-16,0-3-1 0,-3 5-2 0,-5-5-1 15,-1 1 4-15,-5-2 1 0,-7 7 9 16,4-11-1-16,-3-6 9 0,-14 3 7 0,-7-8-13 16,17-7 15-16,-2-6 6 0,-1-2-1 15,4-7-5-15,-2-7 0 0,5-2 35 16,3 0 1-16,5-12-2 0,2-3-2 0,5-4-7 16,3-8 0-16,2-9-13 0,6-4-1 15,4-5-2-15,5-10-10 0,3-1 2 16,3-7-2-16,6-4 0 0,4-3-6 0,6-4-13 15,8-3-1-15,1-2-3 16,5 0-6-16,5-4-1 0,3 1 14 0,6 4-15 16,9-16 6-16,4 1-4 0,0 8 2 15,8 8-17-15,5 7 8 0,7 6 9 0,-4 21-8 16,14-6 4-16,7 11-3 0,8 6-3 16,6 11-5-16,5 2 11 0,-9 11-12 15,5 9 5-15,23 4 1 0,1 8-4 0,2 8 3 16,3 4-1-16,1 10 2 0,0 8 3 15,3 6-7-15,2 6 1 0,-6 5 1 0,2 5 5 16,-4 4 2-16,-4 6-8 0,-2 5 12 16,-8 4-15-16,-3 4 20 0,-9 1-10 15,-4 7-6-15,-10 3 16 0,-5-2-6 16,-13 6 1-16,-14 3-1 0,-8 2 17 16,-17-16 0-16,-10 3 18 0,-9 3 2 0,-16 14 5 15,-12-4 6-15,-13-1 0 0,-14-4 0 16,-10-5 10-16,-15 1-2 0,-10-9 5 0,-13-4-3 15,-37 3-4-15,25-20-2 0,-13-13 1 16,-3-2 4-16,-9-13-3 0,-3-6 3 16,-4-5-4-16,0-15-7 0,4-2-5 0,3-11 1 15,-1-3-4-15,1-11-6 0,11-7-4 16,0-13-2-16,9-4 2 0,7-12 0 0,11-6-1 16,9-9-6-16,15-12-4 0,7-5-2 15,15-17-3-15,12-12 1 0,10-6-3 16,13-9-7-16,8-6 2 0,15-5-3 15,12 1-3-15,12 2-2 0,13 5-2 16,14 7 0-16,10 1-1 0,13 8-7 0,14 11 2 16,4 11 2-16,15 11-3 0,33-7-1 15,-15 30 1-15,9 13-4 0,4 12 2 0,6 15 1 16,8 10 0-16,-7 14 4 0,8 10-5 16,2 15 2-16,29 17-1 0,-43 2-2 15,32 21 2-15,-15 12 2 0,-13 5 3 0,-27-3 0 16,13 32 1-16,-12 7 1 15,-26-15-3-15,-9 13-1 0,9 33 2 0,-26-20 2 0,-5 10 2 16,-15 7 0-16,-4 5 2 16,-16 4-1-16,-14-3 3 0,-8 0-1 0,-13-4 3 15,-14-4 0-15,-17-9 3 0,-14-7 2 16,-20-12 4-16,-35 9-1 0,-18-18 1 0,-14-24 3 16,-15-21-4-16,12-25 2 0,-40-9 7 15,22-22 1-15,-48-12 3 0,4-17-1 16,2-12 1-16,7-14 9 0,8-13-8 0,17-5 2 15,7-12-2-15,18-16-3 0,9-16-7 16,19-15 4-16,22-26-9 0,18-14-3 0,37 18 5 16,19-11-10-16,24-9-3 15,24 1-4-15,28-33-3 0,22 12 1 0,21 11-3 16,18 19 1-16,11 9 0 0,20 22-5 16,16 20-1-16,14 19 0 0,15 18-3 15,6 21 5-15,10 25-3 0,10 17 3 0,3 24-2 16,3 22 1-16,-9 19 2 0,-6 14 7 15,-5 18-6-15,-10 18 1 0,-12 8 6 0,-12 6-4 16,-19 13 3-16,-11 2 0 0,-16 11 2 16,-17 3 3-16,-14 0 8 0,-34-16 15 15,-11 6 15-15,-10 3 22 0,-17 2 25 0,-17 6 15 16,-18 2 15-16,-17-4 21 0,-13-6-36 16,-38 23-57-16,-16-15-1 0,-17-17 0 15,-23-17-2-15,-24-13 0 0,-17-20-3 16,-21-16-4-16,-15-17-3 0,-10-16-1 0,-6-10-2 15,-14-11-4-15,6-9-5 0,-10-6-10 16,0-8-11-16,1-3-13 0,7-2-17 0,9-2-14 16,13-2-17-16,11-2-22 0,21-5-27 15,41-2-68-15,10-15-384 0,-16-25-236 16,42 0 75-16,-6-40 13 0,38 0-564 0,9-6-1129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11:41.3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15077 11361 5260 0,'15'-12'-106'0,"0"-3"-26"15,-7 4 35-15,1 4 24 0,-6-2 22 16,-1 1 10-16,2-1 7 0,-4 9-5 0,3-14-2 15,4-3 3-15,-4 3-7 0,5-9 1 16,1-7-17-16,3-6-10 0,0-3-28 0,15-6-40 16,3-6-32-16,3 2-31 0,5-5-78 15,9 7-277-15,15-9 7 0,-12 13 69 16,5 2-56-16,3 3 195 0</inkml:trace>
  <inkml:trace contextRef="#ctx0" brushRef="#br0" timeOffset="1548.78">17492 9642 1908 0,'11'-70'59'0,"-5"6"31"0,0-6 21 15,-3 1 12-15,-1-6 1 16,-4-2-1-16,-1-3 14 0,-1 1-9 0,-2-5-16 16,-9 0-10-16,-6 1-15 0,1-17-5 15,-6 1-13-15,-4-6-21 0,0 0-8 0,-2-3-13 16,2-3-16-16,5 6-11 0,3-2-21 15,11 19-22-15,3-2-11 0,8 4-44 0,8 1-16 16,3 5 5-16,15 1 17 0,9-10-8 16,9 7 11-16,6 5 8 0,1 6 12 15,5-2 10-15,8 2 9 0,2 3 5 0,3 4 8 16,-6 1 13-16,8 1 11 0,-14 6 16 16,-8 12 17-16,-4 5 7 0,-5 2 19 15,-1 1 1-15,-13 8-3 0,1-2 1 16,-6 11-2-16,0-3-11 0,2 5-4 0,-7 2-2 15,5-1 3-15,-3 3-4 0,-4 2-4 16,3-2 3-16,-2 0 2 0,-3-2 9 16,-5 2 2-16,2-2-3 0,-5 1-1 0,-2-2-11 15,-2-3 8-15,-2-4-12 0,-5 1 0 16,-3-8-2-16,-3-5 0 0,-5 3-2 0,-5-6-2 16,-7-3-5-16,-2 4 3 0,-5-5 4 15,-3 7-6-15,-1 1-2 0,-4 2-1 0,-4 4 0 16,-4 2 0-16,-3 1-2 15,0 2 5-15,-7 3-3 0,-7-2-4 16,-1 2 2-16,-2 6-3 0,-4-5 6 0,4 2-3 16,-17-5-3-16,19 3 4 0,-18-6-3 15,-1 0-1-15,8-8 3 0,-3-2 0 0,3-7-2 16,1 0 0-16,7-7 0 0,-2-2-2 16,3 3 10-16,11-5 10 0,1-1-9 0,11 9 3 15,6-4 2-15,4 0 2 0,4-1-2 16,1-7-1-16,-1 4 0 0,3-3-10 15,1 0 5-15,4 3-1 0,-8 5 1 0,4-1-3 16,4 6 2-16,-2 6-2 0,2 3 0 16,5 6 1-16,-5 0 1 0,3 7-1 15,-2 8-7-15,1 1 2 0,1 5-6 16,-1 7 6-16,-3 5 0 0,-8 9-2 0,-6 10 0 16,0 4-2-16,-2 13 0 0,3 8 6 15,0 9-2-15,-1 18 2 0,-1 2 3 16,9 14 3-16,3 2 4 0,5 11 12 0,8-2 4 15,8-6 11-15,8-1 1 0,3 11 1 16,11 17-2-16,4-1 3 0,3-4 0 0,12-3 1 16,-1-6 0-16,12-3-4 0,9 0 8 15,10-8 1-15,2-5 7 0,18-6-12 16,8-11 16-16,7-6-2 0,17-9-8 16,5-9 4-16,8-8 5 0,9-13-6 0,2-10 5 15,7-9-2-15,1-11 23 0,1-11-15 16,-4-12 6-16,-5-14-3 0,-7-10-8 15,-5-10-5-15,-7-10-5 0,-13-9-3 0,-6-10-10 16,-9-8-3-16,-17-9 3 0,-2-9-6 16,-19-3-1-16,-12-7-3 0,-9-8-6 0,-15-1 8 15,-11-2-11-15,-12-3-4 0,-16 5-1 16,-12-4 3-16,-14 11-1 0,-12 6-8 16,-14 11 0-16,-11 10 1 0,-11 10 7 0,-11 8-6 15,0 10 0-15,-9 10-7 16,-6 14-4-16,-3 6 7 0,-4 13-5 0,-4 8-4 0,-2 16-3 15,-3 9 7-15,-1 18-8 0,-4 11 8 16,-29 31-1-16,10 6 9 0,11 11-7 16,9 9-4-16,12 11 13 0,38-12-11 15,12 5-4-15,19 9 6 0,10 2-5 16,16 2 2-16,17 8 9 0,19-17 8 0,22 23-6 16,10-8-1-16,18 3 10 0,11-1-11 15,12-3 3-15,29 16-5 0,-10-34 10 0,30 15-1 16,-19-33 5-16,15-10 0 0,1-9-5 15,11-11 2-15,8-10-2 0,4-13 5 0,0-13 3 16,3-15 11-16,-5-19 6 0,1-16-2 16,15-40-8-16,-14-30-5 0,-20-26-5 15,-19-25-3-15,-15-20-1 0,-22-11-6 16,-33 29-1-16,-7-4-7 0,-20 7 4 16,-12 3 4-16,-18 4-8 0,-14 11 0 0,-21 8-4 15,-17 12-2-15,-31-10 2 0,7 41-2 16,-14 15 1-16,-11 13-3 0,-7 16 4 0,-6 22-2 15,-7 17-5-15,-10 20 3 0,-29 36 0 16,6 18 17-16,13 19-1 0,7 17-1 16,16 15 1-16,17 13 1 0,25 2 4 0,39-23 1 15,27 10 2-15,27 2 4 0,30 1 5 16,33-5-7-16,50 19 0 0,34-14 11 0,33-16-3 16,20-12-4-16,21-16 3 15,9-17-3-15,-3-24 6 0,-7-21-4 0,-55-19-1 16,-10-15-3-16,-26-15-3 0,-19-25-6 15,-28-20 0-15,-23-21-9 0,-33-22-14 0,-28-13-6 16,-30-12-7-16,-37-37-1 0,-17 3 2 16,-14 9-7-16,-19 2 12 0,-11 16-9 15,-12 12-14-15,-7 20-8 0,-10 5-14 0,-7 21-39 16,-14 15-1-16,-8 16-20 0,-7 16-43 16,-4 19-45-16,35 19-48 0,-38 15-38 0,16 25-29 15,0-2-89-15,14 14-168 0,13 11-18 16,34-9-132-16,4 5-220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15:45.3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8646 15403 1371 0,'0'17'-103'16,"0"-17"-51"-16,-4 11-138 0,4-11-293 16,0 0 504-16,-2 17 27 0</inkml:trace>
  <inkml:trace contextRef="#ctx0" brushRef="#br0" timeOffset="268.23">8734 16765 680 0,'-6'37'70'0,"-2"2"-20"0,-2 1-12 16,1-1 0-16,-2 4 5 0,2 0-3 0,0 2-15 16,-1 2-7-16,3 0-9 0,0 6-2 15,-1-3-10-15,0 5 6 0,3 12 13 16,1-10-32-16,1-3-32 0,-1 4-21 16,4 0-30-16,-4-4-87 0,2 1-254 15,2 1 379-15,0-5 20 0</inkml:trace>
  <inkml:trace contextRef="#ctx0" brushRef="#br0" timeOffset="1184.44">10792 17164 1374 0,'0'0'339'0,"0"0"4"0,0 0 2 16,-25-8 42-16,25 8 30 0,0 0-52 15,0 0-1-15,0 0 1 0,-10-11 4 0,10 11 4 16,0 0-3-16,0 0-37 0,0 0-32 16,0 0-15-16,0 0-21 0,-2-15-17 15,2 15-14-15,0 0-18 0,0 0-23 0,0 0-94 16,0 0-50-16,19-17-3 0,-19 17-6 15,21-11-3-15,-21 11-7 0,25-4-4 16,-6-2-1-16,-6 1-4 0,10 3-3 16,-2 0-6-16,2-3-5 0,-23 5-6 0,33-6-6 15,-16 6-5-15,-17 0-5 0,31-6-8 16,-19 6-2-16,-12 0-7 0,17 0-5 0,-17 0-10 16,15-1-9-16,-15 1-12 0,0 0-127 15,0 0-106-15,13-4-42 0,-13 4-41 16,0 0-30-16,0 0-38 0,0 0-113 0,0 0-70 15,0 0-513-15,0 0-966 0</inkml:trace>
  <inkml:trace contextRef="#ctx0" brushRef="#br0" timeOffset="3133.57">10136 17158 3548 0,'0'0'-37'15,"0"0"47"-15,0 0 37 0,0 0 17 16,0 0 27-16,0 0 25 0,0 0 14 0,0 0 14 15,0 0-1-15,0 0 3 0,0 0-1 16,0 0 3-16,0 0 5 0,0 0 7 16,0 0 6-16,0 0 9 0,0 0 10 15,0 0-6-15,0 0 7 0,0 0 16 16,-16-2 16-16,16 2 2 0,0 0 19 0,0 0 0 16,0 0 4-16,0 0 0 0,0 0-134 15,0 0-39-15,0 0-1 0,0 0-1 0,0 0-5 16,0 0 4-16,0 0 0 0,0 0 0 15,0 0-2-15,22 29-22 0,-22-29-43 0,17 5 0 16,-10-3 0-16,-7-2 0 0,19 6 0 16,-19-6 0-16,18 3 0 0,-2 1 0 15,-3-2 0-15,2 0 0 0,0 2 0 16,-2-4 0-16,7 3 0 0,-2 1 0 16,0-4 0-16,5 2 0 0,-4 2 0 0,5-4 0 15,-4 0 0-15,1 0 0 0,0 1 0 16,-21-1 0-16,45-1 0 0,-21 1 0 0,-6-4 0 15,3 2 0-15,-1 2 0 0,-20 0 0 16,40-6 0-16,-24 5 0 0,-16 1 0 0,37-6 0 16,-22 4 0-16,2-2 0 0,-2 1 0 15,4-1 0-15,-5 2 0 0,4 0 0 0,-1-3 0 16,-1 1 0-16,0 0 0 0,0 0 0 16,0 0 0-16,-2 0 0 0,3 1 0 15,-4 3 0-15,10-6 0 0,-7 1 0 16,3 3 0-16,0-4 0 0,-2 4 0 15,0-3 0-15,-2-1 0 0,6 4 0 0,-3-3 0 16,1 1 0-16,2-2 0 0,-1 3 0 16,1-5 0-16,-2 4 0 0,-1-3 0 0,1 1 0 15,-3 4 0-15,2-7 0 0,-2 1 0 16,0 7 0-16,-2-3 0 0,0-2 0 0,0-2 0 16,2 3 0-16,-5 0 0 0,4-5 0 15,2 4 0-15,0-2 0 0,1-2 0 0,7 0 0 16,7 1 0-16,1-3 0 0,5 1 0 15,3 0 0-15,12-2 0 0,-1 3 0 16,3-1 0-16,5 4 0 0,1-3 0 16,-2 3 0-16,1 1 0 0,3 1 0 0,-2 1 0 15,-13 0 0-15,4 4 0 0,-1 0 0 16,-2 0 0-16,-4 4 0 0,3-2 0 16,0 0 0-16,-4 2 0 0,2 1 0 0,-4-3 0 15,2 0 0-15,-3 3 0 0,0-3 0 16,3-2 0-16,-7 4 0 0,-3-8 0 0,5 12 0 15,1-8 0-15,-1 4 0 0,2-4 0 16,-6 0 0-16,7 1 0 0,-6-1 0 0,5 2 0 16,6-2 0-16,-2 0 0 0,-2-2 0 15,2 1 0-15,2-3 0 0,-2 4 0 16,0 0 0-16,2-4 0 0,0 0 0 16,-3 4 0-16,6 0 0 0,-6 0 0 0,5-2 0 15,0 4 0-15,1-2 0 0,1 0 0 16,-1-2 0-16,0 2 0 0,0 0 0 0,1 0 0 15,0 2 0-15,-1-2 0 0,2 4 0 16,1-4 0-16,-3 0 0 0,1 0 0 0,4 2 0 16,-7 0 0-16,3-2 0 0,-2 4 0 15,-3-3 0-15,2-1 0 0,-4 0 0 0,2 0 0 16,-3 0 0-16,-4 0 0 0,-4 0 0 16,-3 0 0-16,10-1 0 0,-8 1 0 15,-1 0 0-15,1-4 0 0,-2 4 0 0,5-4 0 16,1 0 0-16,-8 2 0 0,-1-3 0 15,4 3 0-15,-1-4 0 0,-7 1 0 16,5 5 0-16,2-8 0 0,-2 4 0 0,0-1 0 16,7-1 0-16,2-1 0 0,-2-3 0 15,0 5 0-15,5-8 0 0,-1 5 0 16,0 0 0-16,6-1 0 0,-2 2 0 0,2-1 0 16,0-1 0-16,0 1 0 0,-1 4 0 15,-2-3 0-15,13-1 0 0,-13-1 0 0,1 1 0 16,2 5 0-16,-2-4 0 0,4 0 0 15,0 2 0-15,9-2 0 0,-1-1 0 16,-7 6 0-16,8-4 0 0,2 1 0 16,-4 0 0-16,4 2 0 0,-10 2 0 0,14-3 0 15,-6 2 0-15,8 0 0 0,-6 0 0 16,5 2 0-16,2 0 0 0,4 0 0 0,-8 2 0 16,8-2 0-16,-2 2 0 0,3 0 0 15,1-2 0-15,-4 4 0 0,3-4 0 0,-5 1 0 16,4 2 0-16,-3-3 0 0,0 4 0 15,-1-4 0-15,1 1 0 0,-3 3 0 0,2-3 0 16,2-1 0-16,-10 4 0 0,7-2 0 16,-4-2 0-16,2 0 0 0,-1 0 0 0,-2-2 0 15,8 2 0-15,-7-5 0 16,5 1 0-16,-3 4 0 0,3-5 0 0,-2 2 0 16,0 2 0-16,2-3 0 0,2 4 0 15,-1-4 0-15,4 4 0 0,-5-2 0 0,2 4 0 16,-2-2 0-16,5 0 0 0,-3 2 0 15,1 4 0-15,2-5 0 0,0 2 0 0,-1 2 0 16,2-1 0-16,1 1 0 0,-2-1 0 16,2 2 0-16,-5-4 0 0,6 0 0 0,-1 3 0 15,-5 0 0-15,0-2 0 0,-2 2 0 16,-1 1 0-16,2-4 0 0,-1-1 0 16,1 3 0-16,1-8 0 0,-4 4 0 0,5 0 0 15,-4-1 0-15,1 1 0 0,0-2 0 16,-1-4 0-16,-1 5 0 0,2-3 0 15,0 0 0-15,-3-5 0 0,1 5 0 16,-3-4 0-16,-5 2 0 0,3 1 0 0,0 0 0 16,-17 1 0-16,4-2 0 0,-6 2 0 15,0-2 0-15,-1 1 0 0,-10 3 0 0,-1-3 0 16,4-1 0-16,-4 4 0 0,-5-3 0 16,3 2 0-16,-10 2 0 0,1-3 0 0,-2 2 0 15,-2-2 0-15,-14 4 0 0,27-2 0 16,-18 1 0-16,-9 1 0 0,19-4 0 0,-19 4 0 15,21-2 0-15,-21 2 0 0,14-8 0 16,-2 3 0-16,-3 1 0 0,2-7 0 16,-1 4 0-16,-1-7 0 0,2 1 0 15,1-2 0-15,-3 0 0 0,6-6 0 0,-5 5-221 16,1-1-17-16,-4-2-178 0,-2 4-379 16,2 1-1013-16,-2 2-1876 0</inkml:trace>
  <inkml:trace contextRef="#ctx0" brushRef="#br0" timeOffset="3400.56">22752 16313 5386 0,'0'0'-111'0,"-20"-10"66"0,20 10 46 16,0 0 34-16,-21-2 18 0,21 2 30 16,0 0 17-16,0 0-3 0,0 0 0 0,0 0 9 15,0 0 4-15,0 0 7 16,0 0 13-16,0 0 13 0,0 0 23 16,0 0 8-16,0 0 18 0,27 34 6 0,-17-19-1 15,-3 0-3-15,4 4-46 0,-4 0-88 16,2 3-3-16,-2-3-3 0,-2-1 1 0,-1 3-2 15,-2-2-4-15,-1-1-1 0,-1-1 0 16,-1 2-1-16,-1 2-6 0,-2-6-3 0,1 0-5 16,-6 0-7-16,-2 0-15 0,1-2-11 15,-3-2 0-15,-3-1-28 0,0-6-27 16,-1 0-23-16,-8-3-25 0,9-1-31 0,-9 0-29 16,2 0-297-16,-3-5-331 15,8 1 91-15,-8-6-893 0,8 3-1464 0</inkml:trace>
  <inkml:trace contextRef="#ctx0" brushRef="#br0" timeOffset="4233.93">22798 17027 5209 0,'15'-14'204'0,"-15"14"85"0,8-10 55 0,-8 10 43 15,0 0 40-15,-2-10 8 0,2 10-122 16,0 0-177-16,0 0-7 0,0 0-8 16,0 0-10-16,-19-8-25 0,19 8-86 0,-22 6 0 15,22-6 0-15,-35 10 0 0,13-8 0 16,-2 3 0-16,-4 0 0 0,-1 2 0 15,1 0 0-15,0 3 0 0,0-5 0 16,2 2 0-16,0 5 0 0,1-7 0 0,-1 3 0 16,7 1 0-16,-3 0-59 0,7-1-59 15,-2 2-6-15,5-1 4 0,2 0 6 0,4-3 11 16,-1 1-181-16,-1-3 23 0,8-4 26 16,-11 11 28-16,11-11 31 0,-8 6 41 0,8-6 30 15,-3 7 44-15,3-7 44 0,0 0 43 16,-10 4 33-16,10-4 36 0,0 0 26 0,0 0 26 15,0 0 33-15,-9 13 17 0,9-13 18 16,-6 15 10-16,6-15-8 0,-3 19-146 16,-4-9-2-16,4 8-1 0,-3 2-5 15,4 1-2-15,-3 3-4 0,-2 7-2 16,-2-1-7-16,4 5-2 0,-1-1-4 0,-3 9-2 16,4-7-23-16,0 0-17 0,0-5 0 15,-1 0 0-15,3-7 0 0,-3-2 0 0,3-1 0 16,-1-2 0-16,1-5 0 0,1 0 0 15,2-5 0-15,0-9 0 0,2 8-21 0,-2-8-71 16,0 0-24-16,0 0-23 0,0 0-17 16,27-36-135-16,-15 13-268 0,0 1-14 15,-1-6-50-15,3 2-72 0,-5-1-654 16,3-1-1199-16</inkml:trace>
  <inkml:trace contextRef="#ctx0" brushRef="#br0" timeOffset="4600.83">22368 17268 4147 0,'2'-12'-62'16,"-2"-1"38"-16,0 13 35 0,0 0 32 0,-3-23 20 15,3 23 26-15,0 0-9 0,0 0 26 16,0 0-1-16,0 0 5 0,5-15 6 16,-5 15-1-16,0 0-4 0,0 0-7 0,35 4 10 15,-35-4 4-15,41 4 2 0,-13-4-1 16,2 0-11-16,2 0-1 0,3 0-3 0,6 0-4 16,3 0 4-16,-3-6-2 0,-2 4 4 15,5-2 16-15,-7 2 3 0,-5 1 31 16,-1-3 18-16,-4 4 9 0,-6-2 20 0,-3 0 22 15,-18 2-122-15,26-4-28 16,-26 4 1-16,0 0 5 0,25 6 0 0,-25-6 1 16,7 21-2-16,-7-21-3 0,-5 26-45 15,-1 3-32-15,-7 6 0 0,2 6 0 0,-7 13 0 16,0 6 0-16,3-4 0 0,-3 2 0 16,-2 3 0-16,1-11 0 0,7-5 0 0,3-4 0 15,-5-1 0-15,3-1 0 0,4-12 0 16,-2-3 0-16,4-3 0 0,1-7 0 15,1-1 0-15,-1-5 0 0,4-8 0 16,0 0-76-16,0 0-122 0,0 0-16 16,0 0-170-16,0 0-412 0,-7-34 76 0,0 17-904 15,4 2-1526-15</inkml:trace>
  <inkml:trace contextRef="#ctx0" brushRef="#br0" timeOffset="4767.17">22620 17670 4830 0,'-17'-8'-31'15,"0"1"72"-15,17 7 39 0,-18-6 50 16,18 6 34-16,-14-7 24 0,14 7 9 0,0 0-16 15,0 0 7-15,0 0 4 0,-7-5 15 16,7 5 6-16,0 0-1 0,0 0-16 0,0 0-16 16,0 0-22-16,42 7-15 0,-42-7-50 15,27 5-59-15,-27-5-9 0,23 0-19 16,-8 2-22-16,-15-2-27 0,20 0-149 16,-6 0-134-16,-14 0-95 0,14-2-95 15,-14 2-170-15,0 0-10 0,12 8-587 0,-12-8-1136 16</inkml:trace>
  <inkml:trace contextRef="#ctx0" brushRef="#br0" timeOffset="4951.82">22421 17858 4395 0,'-19'10'83'0,"8"-3"49"15,11-7 31-15,-19 14 28 0,19-14 23 0,0 0 0 16,0 0-4-16,0 0-27 0,-4 21-15 16,4-21-21-16,0 0-12 0,44 15-18 0,-14-13-11 15,0-2-29-15,2 0-49 16,2-7-71-16,5-5-90 0,0 3-72 0,-1-1-96 15,5-4-102-15,1-5-244 0,4-2 15 16,-2-5 58-16,5 2-424 0,4 1-600 16</inkml:trace>
  <inkml:trace contextRef="#ctx0" brushRef="#br0" timeOffset="5300.26">23398 17303 3372 0,'0'0'60'0,"0"0"38"0,0 0 34 16,0 0 13-16,0 0 10 0,0 0-18 16,0 0 1-16,75 3-20 0,-47-6-15 15,2 3-10-15,0-2-5 0,4 0-12 16,-2 0 9-16,-2-2 6 0,-2 2 8 0,4 0 18 16,-6-2 15-16,-1 4 21 0,-3-1 9 15,0 1-5-15,-22 0 14 0,39 0-3 0,-21 0 3 16,-18 0 7-16,28 1-3 0,-28-1-10 15,23 6 8-15,-12 0-4 0,-2-2 2 16,-9-4 1-16,10 12-33 0,-8 0-87 0,-1 0-3 16,-1-12 0-16,-7 35-5 0,-1-7 2 15,-5 0-6-15,-2 6-3 0,-2 2-4 16,-5 1-4-16,2-1-3 0,0-1-7 16,-2 1-9-16,-1-4-14 0,1 0-16 0,-1-4-21 15,1-4-21-15,2-5-26 0,0-6-30 16,7-5-107-16,0-7-351 0,13-1-173 15,-21-1 60-15,21 1-5 0,-14-20-589 0,8 6-1136 16</inkml:trace>
  <inkml:trace contextRef="#ctx0" brushRef="#br0" timeOffset="5533.73">23679 17214 4435 0,'0'-13'83'0,"0"13"4"0,2-16 30 15,-2 16 13-15,0 0 8 0,0 0 8 16,9-8 21-16,-9 8 3 0,0 0-9 15,0 0-1-15,0 0-10 0,9 45-8 16,-9-28-7-16,-7 7-8 0,2 2-18 0,-1 1-3 16,-3 1-17-16,-1 0-14 0,1 2-2 15,-5 2-9-15,4-4-28 0,-3-4-24 16,-3 3-38-16,5-13-42 0,-1 2-53 0,2-1-53 16,-3-5-46-16,4-6-49 0,-5-4-69 15,14 0-121-15,-23-7-216 0,16-2 80 0,-6-8-480 16,3 0-788-16</inkml:trace>
  <inkml:trace contextRef="#ctx0" brushRef="#br0" timeOffset="5833.63">23397 17061 3560 0,'-12'-12'35'16,"12"12"37"-16,0 0 32 0,0 0 36 15,0 0 19-15,0 0 13 0,-27 42 22 0,18-26 25 16,4 7 14-16,-4 5 18 0,0 4 17 15,-1 5-7-15,0 4-13 0,-1 3 12 0,2-5 3 16,-1 8 5-16,-1-4 1 0,3-3 3 16,-3 5-9-16,6-3-158 0,0-7-26 15,4 4-7-15,1-3-2 0,0-8-6 16,0 9-2-16,4-2-8 0,0-6-1 16,7 1-6-16,-2-2-5 0,4-4-10 0,2-5-32 15,4 0 0-15,-1-4 0 0,9-6 0 16,-5-3 0-16,7-1 0 0,1-5-37 0,-2-5-59 15,6 3-31-15,-8-6-31 0,8-5-42 16,-1-1-550-16,-3-2-6 0,0 1 65 0,-2-9-812 16,1 2-1341-16</inkml:trace>
  <inkml:trace contextRef="#ctx0" brushRef="#br0" timeOffset="6050.84">24491 17051 5489 0,'5'-7'140'0,"-5"7"21"0,0 0 21 16,0 0 11-16,0 0 14 0,0 0-16 15,0 0-19-15,0 0-16 0,0 0-20 0,14 30-16 16,-14-30-22-16,7 18-30 0,-7-10-44 16,2 2-51-16,-2-10-66 0,2 17-67 0,-2-17-65 15,4 16-60-15,-1-10-61 0,-3-6-68 16,7 9-147-16,-7-9-98 0,0 0 46 15,9 7-460-15,-9-7-779 0</inkml:trace>
  <inkml:trace contextRef="#ctx0" brushRef="#br0" timeOffset="6900.2">24740 17020 3554 0,'12'-19'35'0,"-5"9"26"0,-7 10 25 16,18-19 10-16,-15 12-2 0,-3 7-11 0,0 0-2 15,15-10-9-15,-15 10-16 0,0 0 4 16,0 0-16-16,0 0 1 0,0 0-9 0,0 0-6 15,-13 44-7-15,1-30-11 0,-2 10-1 16,-5 0-6-16,-1 2-2 0,-5 0 4 16,2-2-1-16,-5 3 0 0,2-1-1 15,-1-2-7-15,-1 1 1 0,5-1 9 16,0-3-10-16,0-2 7 0,5-6-4 0,2-2-1 16,4 0 1-16,2-2 10 0,2-5 2 15,8-4-10-15,0 0-3 0,0 0 0 0,0 0-1 16,0 0-4-16,0 0 2 0,0 0-3 15,0 0-4-15,46-24 0 0,-33 13 8 16,-3-2-7-16,2 1 1 0,-1-4 2 0,-2 2-5 16,0 1 6-16,-2 2-2 0,0 0 0 15,-1 5-5-15,-3-5 7 0,-3 11 5 0,8-17 3 16,-8 17-3-16,8-7 2 0,-8 7 0 16,0 0-7-16,0 0 7 0,0 0 2 15,0 0 1-15,0 0 13 0,0 29 7 0,-6-8 20 16,-4 7 17-16,1 6 11 15,-5 3 23-15,-2 1 19 0,0 5 14 0,0 0 9 16,2-2 3-16,-2 3-5 0,2-3-12 16,2-4-23-16,1-3-10 0,2-6-10 0,5-5-11 15,-2-6-10-15,2-4-4 0,2 2-11 16,2-15-12-16,0 11-17 0,0-11-9 16,0 0-30-16,0 0-12 0,0 0-10 0,32-28-24 15,-15 9-10-15,-4-4-1 0,3 3-9 16,-2-1 7-16,2-1 6 0,-4 1 3 0,6 4 0 15,-6-2-2-15,1 5 10 16,1 0 1-16,0 7 11 0,-2 3 2 0,-5-2 8 16,-7 6-5-16,0 0 10 0,27 8 4 15,-27-8 10-15,11 21 0 0,-8-9 13 16,-1 5 1-16,-2 1 9 0,0 4 9 0,-2-3 0 16,2-1 14-16,-3 3-1 0,3-6-1 15,-4 0-3-15,4-5 10 0,0-10-16 0,-2 20 4 16,2-20 3-16,0 0-5 0,0 0-2 15,0 0-20-15,0 0-10 0,48-41-7 16,-28 11-13-16,4 2 2 0,-1-4 5 0,7-9 1 16,2 5 9-16,0-1 6 0,-2 1 1 15,-4 4 10-15,2 8 6 0,-2 1 15 16,-2 1 9-16,-3 5-5 0,-3 6 20 16,2-1 7-16,-3 7 6 0,-6 2 17 0,-11 3 18 15,23 8 10-15,-18 4 8 0,2-1 10 16,-1 7-8-16,-6 5-10 0,-6 5-4 15,1 2-9-15,-2 8-7 0,-13 3-7 0,1 0-7 16,-3 8-2-16,-6-6-11 0,-5 0-6 16,-1-5-10-16,-3-5-26 0,6-4-36 0,2-13-40 15,-1 5-52-15,5-12-50 0,6-1-42 16,1-8-43-16,4 0-67 0,1-8-22 16,7-2-8-16,-1-11-13 0,1 0-17 0,6-7 9 15,2 1-552-15,2-4-415 16</inkml:trace>
  <inkml:trace contextRef="#ctx0" brushRef="#br0" timeOffset="7051.59">24752 17527 2986 0,'9'-20'76'0,"2"7"38"0,-1 0 28 16,-10 13 28-16,18-3 15 0,-18 3 18 0,0 0-6 16,30 29-16-16,-14-6-12 0,-7 3-11 15,4 9-14-15,2 1-13 0,0 2-16 16,0 3-11-16,0-4-12 0,0 1-16 0,2 1-13 16,-4-7-32-16,-2-4-72 0,3-2-55 15,-3-5-38-15,0-4-90 0,4-4-114 0,-2-5-151 16,2-3-62-16,-15-5 9 15,34-9-262-15,-9-14-285 0</inkml:trace>
  <inkml:trace contextRef="#ctx0" brushRef="#br0" timeOffset="7235.85">25638 16862 3178 0,'0'0'136'16,"0"0"15"-16,0 0 22 0,0 0 7 15,-23 32 0-15,17-13-20 0,2 1-13 0,-2 2-22 16,3 1-17-16,-1 0-33 0,2-4-57 16,0-2-64-16,0 1-66 0,1-3-86 15,1-2-78-15,0-13-101 0,0 17-152 16,0-17-11-16,0 0-143 0,0 0-158 0</inkml:trace>
  <inkml:trace contextRef="#ctx0" brushRef="#br0" timeOffset="8434.03">25693 16747 2519 0,'0'0'108'0,"10"-11"38"0,-10 11 30 15,16-9 12-15,-16 9 6 0,30-7-2 16,-11 3-13-16,0 0-22 0,3 0-8 16,5 2-4-16,-4 2 6 0,0 2-4 0,2 2 3 15,-3 0 1-15,-1 0-3 16,-2 3 18-16,-2 2 9 0,-4 2 2 0,0 4 5 15,-5 1-31-15,-1 0-7 0,-4 9-7 16,-1-8-19-16,-2 1-8 0,-2 0-15 0,-1 2-4 16,-6 1-16-16,3 1-14 0,-2-3-18 15,-3-2-29-15,2-3-42 0,-3 2-45 0,-1-5-50 16,4-2-56-16,-1 3-39 0,3-8-38 16,7-4-33-16,0 0-45 0,-23 0-1 15,23 0 23-15,0 0 29 0,-21-12 36 0,16 3 38 16,-2-1 41-16,1 1 24 0,-3-3 38 15,6-1 40-15,-4-1 28 0,0 0 29 16,1 0 24-16,1 4 9 0,-2-3 7 16,0 4 1-16,4-3-1 0,1 5 3 0,2 7-7 15,-7-10-4-15,7 10 1 0,0 0-5 16,0 0-5-16,0 0 3 0,0 0-3 16,0 0 0-16,0 0-3 0,0 0-3 0,0 0 1 15,0 0-2-15,0 0-4 0,14 36 3 16,-14-36-4-16,10 11-2 0,-4-1 0 0,-3-3-1 15,-3-7 2-15,11 11 0 0,-11-11-3 16,8 11-3-16,-8-11 0 0,11 8-6 16,-11-8-11-16,0 0-14 0,7 9-6 0,-7-9-13 15,0 0-21-15,0 13-17 16,0-13-21-16,0 0-2 0,-9 18-2 0,2-9 7 16,0-1 10-16,-7 1 16 0,0 4 0 15,-5 2 12-15,-2 0-2 0,-9 5 27 0,-2-2 2 16,-7 8 21-16,-6-6 3 0,-4 2 14 15,0 5 20-15,-3-2 11 0,1-3 31 16,0 1 24-16,3-1 21 0,-1-3 18 0,10-2 12 16,7-6 7-16,5 0 0 0,6-4 4 15,1 1 0-15,9-4-18 0,0 5 0 0,11-9 6 16,-4 4-8-16,4-4 1 0,0 0 0 16,0 0-18-16,53 5-18 0,-20-6-8 0,8 1 0 15,9-6 0-15,-2 4 0 0,10-7-10 16,-11 1 2-16,-2 4 3 15,-4-1 6-15,-1-3 25 0,-8 3 12 0,-6-1 12 16,-4 2 3-16,-7 4 12 0,0-5-6 16,0 5-18-16,-15 0 12 0,20 5 9 0,-20-5-2 15,19 13 6-15,-13-3-10 0,-4 5-18 16,0 0-14-16,-1 5-12 0,-1 7-1 0,-1 3-5 16,-3 4-6-16,-3 7-1 0,-4-2-9 15,1 3 0-15,-1-1-14 0,0-2 3 16,-1-2-9-16,-1-1-5 0,1-8-12 0,3-2-1 15,0-5-4-15,2-4-13 0,1-2-17 16,0-4-4-16,6-11-14 0,-11 15-14 16,11-15-2-16,-13 4-5 0,13-4 0 15,0 0 2-15,0 0 3 0,-22-11 4 0,22 11 3 16,-14-15 7-16,7 2 6 0,1 0 10 16,-1-1 1-16,1 0 4 0,0 0 12 15,4 5-3-15,1 0 11 0,1 9-3 0,0-25 1 16,1 16-8-16,7-1 5 0,2-1-5 15,-1 4 1-15,5 1-2 0,6 3-4 0,0-1 0 16,-7 1-3-16,5 3-3 0,-18 0-1 16,28 3 0-16,-28-3 6 0,18 5 4 15,-10 1-3-15,-8-6 6 0,6 9-3 16,-6-9-1-16,0 0 3 0,-9 22-2 16,-3-9 5-16,-6 7 3 0,-3-9 5 0,-6 6 13 15,-3 0 21-15,-4-2 25 0,-3 2 25 16,1-1 28-16,-2-3-58 0,7 3-16 0,1-3 2 15,5-8-2-15,9 6 2 0,0-3-3 16,16-8-3-16,-16 17-3 0,16-17-4 16,0 0-1-16,0 0-7 0,39 46-3 0,-9-30-3 15,4-7-5-15,3 2-11 0,1-2-14 16,-1-3 0-16,-5-4 0 0,-2 2-14 0,-2-4-25 16,-1 0-15-16,-5-6-16 0,-3 0-14 15,-2-1-18-15,-4 3-21 0,-6-9-17 16,2 4-359-16,-4-10-162 0,-5 2-50 15,-7-8 5-15,-2-9-664 0,-5-4-1219 16</inkml:trace>
  <inkml:trace contextRef="#ctx0" brushRef="#br0" timeOffset="9166.51">11495 10628 4084 0,'0'0'-92'15,"6"-12"43"-15,-6 12 28 0,0 0 25 16,0 0 11-16,0 0 12 0,0 0 6 16,4-7 3-16,-4 7 7 0,0 0 8 0,0 0 24 15,0 0-1-15,0 0 10 0,0 0 21 16,28 15 6-16,-16-4 17 0,-5 0 4 0,2 6-4 16,-1-2-10-16,-1 6-5 0,1 1-6 15,-1 6-16-15,-2-3-9 0,-4 3-15 16,3 5-9-16,-4-4-6 0,2 0-9 0,-2 7-8 15,0-6-15-15,2-2-19 16,-2 1-14-16,1-1-34 0,-1-2 3 0,2-3-34 16,2-3-12-16,-2-3-28 0,-1 1-15 15,5-2-14-15,-4-3-16 0,0-4-12 0,2 1-19 16,-4-10-8-16,6 17-26 0,-6-17-5 16,3 9-10-16,-3-9-33 0,0 0-92 0,0 0-83 15,0 0-231-15,17-17-159 0</inkml:trace>
  <inkml:trace contextRef="#ctx0" brushRef="#br0" timeOffset="10434.41">11760 9572 2308 0,'2'-20'42'0,"-4"4"34"0,2 3 27 15,-3 0 22-15,3 13 15 0,-2-15 11 0,2 15 6 16,-2-13 4-16,2 13-18 0,0 0 1 15,-5-11 8-15,5 11-5 0,0 0-9 16,0 0 4-16,0 0-10 0,0 0 5 16,0 0 6-16,0 0 20 0,0 0 20 0,0 0 13 15,-3 37 14-15,3-14 9 0,0 8-21 16,-2 7 2-16,2 0-9 0,0 10-2 0,-4 3 4 16,2-1 0-16,4 5 14 0,-2-3-13 15,0 5-5-15,0 1-7 0,4-4-57 0,-4 0-72 16,2 6-2-16,-2-3 0 0,0-3-2 15,-2 4-2-15,2 4 0 0,-4 7 2 16,2-8-2-16,1-3 1 0,-1 0-3 16,-2-2-3-16,0 4 0 0,1 5-4 15,-5 1-29-15,2-9-9 0,3-7 0 0,-3-1 0 16,4 1 0-16,-1-1 0 0,-3 0 0 16,2-2 0-16,0 1 0 0,0-3 0 0,1 3 0 15,-5 0 0-15,3-3 0 0,-1 4 0 16,0-4 0-16,1 0 0 0,-3 8 0 0,3-7 0 15,-3 7 0-15,0-6 0 0,5 5 0 16,-4-5 0-16,3 8 0 0,0-5 0 0,0 1 0 16,-2-3 0-16,4 3 0 0,-1-6 0 15,1 4 0-15,0 0 0 0,0-1 0 16,2 0 0-16,-1 0 0 0,1-10 0 16,-2 11 0-16,-2-5 0 0,2 7 0 0,0-4 0 0,0-10 0 15,0 4 0-15,-2-1 0 16,4-3 0-16,-2 1 0 0,-1 3 0 0,3-5 0 15,-2 1 0-15,0 3 0 0,0-5 0 16,1 1 0-16,-1 0 0 0,0-1 0 0,-4-3 0 16,2 4 0-16,2-3 0 0,0 3 0 15,-3-4 0-15,1 2 0 0,0 0 0 0,3-5 0 16,-1 0 0-16,-4-1 0 0,5-2 0 16,-2 6 0-16,-1-2 0 0,2-2 0 0,1 2 0 15,-5 2 0-15,2 0 0 16,1 1 0-16,-1-3 0 0,1 4 0 0,0 0 0 15,1-8 0-15,0 6 0 0,0 0 0 16,-1 3 0-16,3-1 0 0,-6 2 0 0,4 1 0 16,1 3 0-16,-3-4 0 0,2 1 0 15,0-2 0-15,1 3 0 0,-6-3 0 0,7 3 0 16,-4 2 0-16,3 1 0 0,-1-4 0 16,-4 7 0-16,3 0 0 0,-1 3 0 15,1 0 0-15,-4 0 0 0,2 0 0 0,-1 0 0 16,-3 1 0-16,6-3 0 0,-6 3 0 15,6-6 0-15,-1 2 0 0,-3-1 0 0,3 0 0 16,2-5 0-16,-1-3 0 0,-4 3 0 16,4-3 0-16,3 5 0 0,-4-5 0 15,2 3 0-15,2-3 0 0,-2 5 0 16,4-3 0-16,-2 0 0 0,-2 1 0 0,2 2 0 16,0-3 0-16,0-1 0 0,-1 5 0 15,1-3 0-15,0-1 0 0,0 2 0 0,0-1 0 16,-2 3 0-16,2-3 0 0,0 1 0 15,-2 0 0-15,2-1 0 0,-4 1 0 0,4-1 0 16,0 1 0-16,-2 0 0 0,2 1 0 16,-1-2 0-16,-1 7 0 0,2-4 0 0,0-2 0 15,-5-2 0-15,3 3 0 0,1 5 0 16,-1 1 0-16,-4-2 0 0,5 2 0 16,-1-8 0-16,0 11 0 0,-2-8 0 15,2 4 0-15,-1 0 0 0,1 4 0 0,-1 1 0 16,1-2 0-16,2-7 0 0,-1 4 0 15,-1 5 0-15,2-1 0 0,-4-2 0 0,2 2 0 16,2-1 0-16,0-6 0 0,0 8 0 16,0-10 0-16,0 1 0 0,0-5 0 0,0-5 0 15,0 0 0-15,0-4 0 0,-2 0 0 16,4-3 0-16,-2-7 0 0,0-4 0 0,-2-4 0 16,2-9 0-16,2 12 0 0,-2-12 0 15,0 0-69-15,0 0-100 0,0-71-20 16,0 13-21-16,0-35-568 0,2-34 37 0,-4-21 68 15,4-19-824-15,-6-19-1339 16</inkml:trace>
  <inkml:trace contextRef="#ctx0" brushRef="#br0" timeOffset="10866.96">11221 10324 4074 0,'4'-10'-228'0,"4"-3"11"0,-6 4 31 16,0-3 10-16,-2 12-4 0,5-22 3 0,1 12 4 15,-2 3-9-15,-1-4-6 0,-3 11-19 16,7-15-33-16,-6 10-97 0,-1 5-91 0,2-12 302 16</inkml:trace>
  <inkml:trace contextRef="#ctx0" brushRef="#br0" timeOffset="11168">11255 10103 1484 0,'0'0'50'16,"0"0"33"-16,0 0 27 0,0 0 35 15,-2-13-1-15,2 13 17 0,0 0 9 0,0 0 12 16,0 0 15-16,-3-12 13 0,3 12 25 16,0 0-25-16,0 0 6 0,0 0 6 0,0 0 12 15,0 0 7-15,0 0-13 0,0 0-8 16,-25 32-5-16,20-19-11 0,-3 0-20 15,3 0-14-15,0 3-27 0,-6-2-5 0,4 5-2 16,-4-2-14-16,-2 3-11 16,-2 3-13-16,0-2-9 0,-4 1-12 0,2 5-3 15,-3-3-9-15,-1 0-9 0,0-5-13 16,1 3-20-16,5-3-31 0,-2-3-29 0,6-7-47 16,-4 2-50-16,3-2-50 0,7-5-65 15,5-4-65-15,-13 0-92 0,13 0-253 0,0 0 43 16,-4-20 59-16,4 20-400 0,6-29-499 15</inkml:trace>
  <inkml:trace contextRef="#ctx0" brushRef="#br0" timeOffset="11683.57">11769 9635 3216 0,'21'3'89'0,"-21"-3"29"15,0 0 27-15,0 0 33 0,0 0 4 16,4 7 22-16,-4-7 3 0,0 0 10 15,0 0-10-15,-21 34-9 0,8-20 0 0,-2 4-11 16,-2 2-9-16,-4 3-24 16,0 3-5-16,0 2-4 0,-2 6-10 0,-4-4-20 15,-3 5-6-15,2-4-14 0,-2 8-9 16,-2-2-6-16,-1-1-10 0,-3 1-7 0,4-3-12 16,-5 2-14-16,3-6-26 0,3-4-41 15,2-5-51-15,-1-3-74 0,4-4-41 0,7-7-102 16,1-7-120-16,2-2-274 0,2-3 53 15,2-3 60-15,3-5-443 0,1 2-663 0</inkml:trace>
  <inkml:trace contextRef="#ctx0" brushRef="#br0" timeOffset="11934.43">11817 9737 3345 0,'21'9'-10'0,"0"3"33"0,-2-3 24 15,1 6 6-15,7 2-4 0,-3 1-2 16,6 7-6-16,-1-2 2 0,6 6-9 0,4 5-2 16,5-6-4-16,-1 2 0 15,0 0-8-15,0-1-7 0,-4-1-23 0,3-1-47 0,-10-6-76 16,0-4-77-16,0 2-205 15,-9-2-121-15,7-2 56 0,-5-4-68 0,-4-1 173 16</inkml:trace>
  <inkml:trace contextRef="#ctx0" brushRef="#br0" timeOffset="13133.64">9259 11784 2908 0,'-6'-11'259'0,"6"11"-5"0,-6-8 19 0,6 8 27 16,0 0 26-16,0 0 7 0,0 0 14 16,-5 31-12-16,7-5-14 0,-1 2-23 15,3 8 0-15,0 9-13 0,2 3-10 0,0 1-18 16,-1 2-22-16,2-3-21 0,-3 1-132 15,1-2-27-15,-2 2-5 0,3 0-6 0,-6-10-5 16,0-3-3-16,0-5-7 16,-2-3-8-16,2-5-13 0,0-2-13 0,0-4-10 15,0-4-20-15,0-13-25 0,-4 7-27 16,4-7-25-16,0 0-281 0,0 0-100 0,7-41-124 16,-5 11-84-16,0-4 11 0,0-4-573 15,0-10-1119-15</inkml:trace>
  <inkml:trace contextRef="#ctx0" brushRef="#br0" timeOffset="13684">9259 11507 3906 0,'0'0'-105'16,"0"-14"35"-16,0 14 27 0,4-12 27 15,-4 12 11-15,5-12 9 0,-5 12 2 16,11-18 0-16,-3 8 11 0,3-1 4 0,0 2 11 16,6-2 13-16,0 1 3 0,-2 3 1 15,10-5-1-15,-7 7 1 0,5-1-1 0,-4-3 10 16,1 5-13-16,-1-4 5 0,-1 3-4 16,5 3 14-16,-4-4-1 0,-1 4-5 0,-2-1 22 15,-2 3-7-15,-14 0 10 0,30 0 23 16,-14 3 6-16,-4 1 12 0,-1 2 27 15,1 3 14-15,-5 8 14 0,4 0-11 0,-8 3 0 16,1 3 6-16,-4 6-7 16,-2-2-2-16,-2 7-9 0,-6 5-4 0,5 5-15 15,-6 1-7-15,6-6-9 0,-7 2-15 16,3-5-10-16,1-4-5 0,-2 1-18 0,5-3-14 16,-1-2-20-16,3-1-33 0,-3-7-30 15,1-2-64-15,2 0-60 0,1-3-67 0,0-6-77 16,1-1-92-16,1-8-150 0,0 0-167 15,0 0 57-15,0 0-507 0,0 0-984 0</inkml:trace>
  <inkml:trace contextRef="#ctx0" brushRef="#br0" timeOffset="13852.03">9334 11863 3916 0,'-17'-4'0'0,"17"4"30"0,0 0 19 16,0 0 11-16,0 0 7 0,0 0-6 0,0 0-7 15,0 0-1-15,0 0-15 0,32-28-13 16,-17 24-12-16,4-1-47 0,-1-3-64 16,1 3-86-16,-1-3-63 0,1 3-77 0,-8-3-132 15,3 6-72-15,-7-3-141 0,-7 5-128 16</inkml:trace>
  <inkml:trace contextRef="#ctx0" brushRef="#br0" timeOffset="14051.03">9295 11908 2069 0,'-14'8'-36'0,"3"-1"26"0,4 1 7 16,7-8 18-16,-10 11 17 0,10-11 13 16,-2 7 3-16,2-7 11 0,0 0 3 15,0 0-5-15,15 17-11 0,-2-11 0 0,3 0-2 16,-4-3-6-16,7 1-10 0,0-2 2 16,0-2-8-16,0 2-17 0,1-4-31 0,3 0-34 15,-2-2-34-15,-3 1-54 0,-1-3-50 16,-4-1-100-16,-1 0-180 0,-3 2 124 0,-9 5 98 15</inkml:trace>
  <inkml:trace contextRef="#ctx0" brushRef="#br0" timeOffset="14300.03">8466 12549 1698 0,'-23'12'188'0,"8"1"-25"16,4-4-5-16,5-3 20 0,6-6 27 15,0 0 35-15,0 0 15 0,0 0 13 16,58-11-11-16,-7-6 20 0,15-6 19 0,16-7-6 16,8 2-16-16,10 0-24 0,1 0-20 15,5 0-21-15,-4 3-35 0,-3 5-30 16,-7-3-13-16,-19 10-23 0,-11 0-29 16,-8 5-53-16,-11 1-63 0,-15 1-80 0,-5 4-52 15,-5 1-38-15,-11 1-65 0,-7 0-54 16,0 0-31-16,0 0-92 0,0 0-112 0,-48 16 13 15,11-4-300-15,-14-1-330 0</inkml:trace>
  <inkml:trace contextRef="#ctx0" brushRef="#br0" timeOffset="14500.69">9023 12431 2960 0,'-23'6'89'0,"8"2"34"16,2-1 8-16,0 0 9 0,6 5 10 0,-2 1 1 16,4 2 13-16,-2 2 1 0,5 5 1 15,-4 5 5-15,5 8 1 0,-1 1 6 16,2-1-7-16,-5 11 2 0,3 0-20 15,-3 3-16-15,3-4-12 0,-3-2-31 16,-3 0-13-16,5-7-9 0,-4-1-30 0,4-4-37 16,-3-5-42-16,4-4-45 0,-1-3-42 15,3-10-63-15,-6-1-64 0,6-8-54 0,0 0-41 16,0 0-32-16,0 0-29 0,0 0-12 16,0 0-500-16,6-53-410 0</inkml:trace>
  <inkml:trace contextRef="#ctx0" brushRef="#br0" timeOffset="15134.01">8938 12825 2652 0,'14'-30'-47'0,"-7"6"33"0,0 1 40 15,-1 4 28-15,2 4 16 0,-1 1 23 16,-3 0 9-16,1 1 8 0,1 5 33 16,-6 8 6-16,10-7 35 0,-10 7 19 0,0 0 18 15,0 0 6-15,20 28 9 0,-15-9 8 16,0 3 3-16,-2 6-4 0,-1 4-4 0,2 6-22 16,-4 2-30-16,-4 1-6 0,2 4-16 15,-1 0-12-15,-4 4-12 0,-2-3 1 0,0-3-14 16,2-3-24-16,-7-1 1 0,9-11-17 15,-1-5-15-15,1-3-3 0,-3-4-11 16,2-3-20-16,-1-4-8 0,0-2-27 0,7-7-30 16,-16 0-27-16,16 0-32 0,-24-12-29 15,14 2-28-15,-4-5-17 0,0-9-22 16,5-1-4-16,2 2 10 0,0-4 10 16,0-1 20-16,5-1 7 0,1 7 15 0,1-5 9 15,0 3-2-15,0 2 10 0,1-2-2 16,1 3 5-16,4 6-4 0,-3-1 10 0,2 2 3 15,-3 4 11-15,1 1 15 0,-3 9-1 16,8-9 10-16,-8 9 14 0,0 0 18 16,0 0 19-16,0 0 2 0,0 0 11 0,0 0 0 15,-13 54 5-15,3-37-3 0,-5 9 4 16,2-4-5-16,-2 1-2 0,4-1-3 0,-4-1-1 16,7-4 8-16,-3 0-8 0,3-4 0 15,3-3-2-15,-2-3-9 0,7-7-19 16,-8 7-27-16,8-7-17 0,0 0-7 15,0 0-2-15,0 0 9 0,0 0 9 16,17-56 4-16,-10 36 7 0,12-11 10 0,0 0 5 16,5-5 0-16,6-4 9 0,3 3 3 15,1-2 10-15,8 1 6 0,1 3 7 0,-1 3 11 16,2 3 9-16,2-2 4 0,-4 7 11 16,-4 3 15-16,-5 6 10 0,-1 2 16 0,-5 5 12 15,-1 3 3-15,-7 3 17 0,-2 2 18 16,-2 2 12-16,-2 3-8 0,-6 3-1 15,3 5-6-15,-8 0-8 0,-2 4-6 0,-7 6-17 16,-5 2-8-16,-6 9-15 16,-5-3-14-16,-7 4-17 0,-6-3-30 0,0 1-42 15,-1-2-64-15,-4-5-55 0,7-4-82 16,2-7-93-16,2-2-162 0,4-7-54 0,7-4 0 16,-1-7-230-16,2-3-266 0</inkml:trace>
  <inkml:trace contextRef="#ctx0" brushRef="#br0" timeOffset="15334.61">9203 12684 2849 0,'26'0'82'16,"-2"4"41"-16,0 4 34 0,1 3 3 15,5 4 21-15,-6 5 4 0,6 1-2 16,-3 0-10-16,-4-2-16 0,4 3-20 0,-4 1-10 16,-2-6-11-16,-3 1-15 0,-1-1-17 15,1-2-9-15,-2-6-23 0,-5 5-5 16,0-9-32-16,0 3-36 0,-3-3-61 15,-8-5-48-15,21 0-69 0,-21 0-60 0,16-13-87 16,-8-2-149-16,3-3-47 0,-6-3-264 16,7-7-289-16</inkml:trace>
  <inkml:trace contextRef="#ctx0" brushRef="#br0" timeOffset="15883.98">8881 12109 3084 0,'-10'-21'-13'0,"2"4"0"16,8-2 22-16,0 2 3 0,8-3-2 16,4-1 10-16,11-7-2 0,5 4 2 15,13-4 1-15,10 4 8 0,7 10 15 16,4 5 2-16,4 7 8 0,-1 8 12 0,1 9 14 16,-8 7 20-16,-2 8 6 0,-8 11-1 15,-13 4 3-15,-8 8 16 0,-15 1 8 0,-12-1 0 16,-12 11 4-16,-15-5 1 0,-15 3-16 15,-20 4-4-15,-7-6-4 0,-3-6-5 16,-9-10-9-16,1-9-3 0,11-16-4 0,7-10-8 16,2-5-8-16,16-12-8 0,-5-12-13 15,10-10-7-15,9-14-1 0,9-6-6 16,15 0-5-16,8-8-3 0,15-14 4 0,8 5 4 16,3 1 20-16,18-5 18 0,-3 20 18 15,8 6 25-15,2 10 29 0,2 12 30 16,-4 2 20-16,-3 16 21 0,-6 5 8 0,2 9 8 15,-7 8-105-15,-7 7-65 0,-3 6-6 16,-7 10-6-16,-7 1-6 0,-11 2-6 0,-4 4-7 16,-8 2-10-16,-8 7-19 0,-10 0-24 15,-4-3-30-15,-12-7-34 0,-2 2-34 16,-10-9-53-16,-19 2-463 0,10-11-123 0,-5-7 56 16,-9-11-828-16,-20 0-1364 0</inkml:trace>
  <inkml:trace contextRef="#ctx0" brushRef="#br0" timeOffset="16916.43">6322 12851 4864 0,'2'36'36'0,"0"-6"51"0,0-4 31 16,0-5 14-16,0-4 14 0,2-4-8 15,-2 0-16-15,1-6 0 0,-3-7-10 16,0 0-1-16,0 0-15 0,34-22-6 0,-15-10 3 15,5-14-10-15,-3-11-7 0,1-7-12 16,-3-2-5-16,-4-5-6 0,0 0-1 0,0 0-5 16,-4 5-10-16,1 2-3 0,-5 12-4 15,-3 9 0-15,1 11-4 0,1 0-3 16,-3 10-6-16,2 5-4 0,0 7-2 16,-5 10-1-16,0 0 6 0,0 0-4 0,30 38 1 15,-15-3-3-15,-3 3 7 0,2 7 10 16,2 15 9-16,-3 3 23 0,-3 5 27 15,4-2 19-15,-3 1-6 0,1-3-1 0,-7-13-43 16,3-8-31-16,-5-8-2 0,3-5 1 16,1-9-5-16,-2-7-2 0,-2-8-2 0,-3-6-1 15,0 0-1-15,27-42-1 0,-11-2-6 16,1-14 2-16,3-9-1 0,3-12-1 0,2 1 0 16,3-19 0-16,2 2 0 0,-6 22-1 15,-2 0-1-15,3 7 3 0,-3 4-2 16,-3 10 0-16,-2 11 1 0,-1 6 0 15,-4 13 4-15,1 7 1 0,2 8 4 16,-2 5 11-16,-13 2 5 0,34 19 7 0,-13 7 4 16,1 6 1-16,0 14-1 0,3 5-4 15,-4 4 4-15,-2 3 1 0,-3-4-8 0,0 4-33 16,-4-11-1-16,-4 0 0 0,2 0 0 16,-1-4 0-16,-4-7 0 0,-1-2 0 0,1-10 0 15,-3 0 0-15,2-7 0 0,-1-4 0 16,-3-5 0-16,0-8-9 0,0 0-79 0,0 0-24 15,0 0-19-15,0 0-7 16,-3-49-5-16,7 19-277 0,5-11-40 0,8-12 6 16,-2-1 12-16,8-1-3 0,-3-1 30 15,5 0 72-15,-3 2 77 0,-3 5 66 16,1 9 73-16,-2 5 72 0,-7-1 68 0,1 10 46 16,-5 5 48-16,2 4 40 0,-5 3 27 15,-3 2 11-15,-1 12-11 0,-1-11-9 0,1 11-12 16,0 0-7-16,0 0-14 0,-38 19-10 15,19-1-28-15,-1 5-10 0,1 5-6 0,-2 0-6 16,1 6-8-16,6-2-9 0,-2 2-2 16,8-6-6-16,1-6-3 0,5 6-5 15,5-6-5-15,6-1-6 0,3 2 5 16,11 3-7-16,11-6-6 0,-2-3 2 16,3 2-1-16,11-2-2 0,-5 2 12 0,5-2 8 15,-9-2 11-15,0-2 11 0,-6 0 3 16,-7-4 8-16,-1 3 14 0,-8-3 31 0,0 3 20 15,-3-3 22-15,-7 0 7 0,-3 6-9 16,-2-15-71-16,-4 30-43 0,-9-7-5 0,-2-1-3 16,-8 2-4-16,-7 3-4 0,-7 7-2 15,-7-6-4-15,3-4-6 0,1 0-6 16,2-5-11-16,-2-2-14 0,6-4-20 0,3-7-19 16,6-6-24-16,1-6-66 15,4-7-250-15,2-4-53 0,7-7-47 0,8-9-83 0,6-1-113 16,6-10 59-16,9-6-506 15,6-1-945-15</inkml:trace>
  <inkml:trace contextRef="#ctx0" brushRef="#br0" timeOffset="17051.04">7716 12258 3618 0,'29'-33'-8'0,"1"7"44"16,-2 3 30-16,2-1 21 0,9-4 33 0,3 5-8 15,-1-1 4-15,7-1-17 0,-2 1-3 16,1-2-16-16,0 3-2 0,-2 2-19 16,3 5-8-16,-7-1-27 0,-6 0-51 0,-1 2-51 15,-3 2-67-15,-10 0-94 0,-1 0-89 16,-6 1-174-16,-7 1-39 0,1 2-211 0,-7 1-241 15</inkml:trace>
  <inkml:trace contextRef="#ctx0" brushRef="#br0" timeOffset="17216.3">8357 11859 2750 0,'-11'31'113'16,"2"0"44"-16,-2 13 38 0,2 8 15 0,0 15 7 16,-1 7 24-16,1-1 4 0,4 11-6 15,-6 2-20-15,1-1-22 0,-1 1-20 0,5-2-16 16,-5-5-24-16,5-7-21 0,1-7-24 15,-3-9-48-15,5-7-81 0,-1-2-91 16,0-12-103-16,2-7-117 0,0 1-248 0,-2-7 40 16,-1-5 43-16,-2-11-350 0,7-6-346 15</inkml:trace>
  <inkml:trace contextRef="#ctx0" brushRef="#br0" timeOffset="19366.04">9731 16322 1798 0,'-9'-9'20'0,"3"-1"-11"0,-1 1 16 0,7 9-13 15,-11-13-9-15,11 13 5 0,-6-9-8 16,6 9 1-16,-5-10-21 0,5 10-12 16,0 0-9-16,-7-13-18 0,7 13-21 0,0 0-33 15,0 0-55-15,0-15-117 0,0 15-228 16,0 0 318-16,10-14 68 0</inkml:trace>
  <inkml:trace contextRef="#ctx0" brushRef="#br0" timeOffset="19650.95">9887 16031 709 0,'15'-4'30'0,"-6"-1"-3"0,-9 5-7 16,25-4-2-16,-12 0 2 0,-13 4-51 0,22 0-48 15,-22 0-144-15,29 4-225 0,-17-2 433 16,9 4 4-16</inkml:trace>
  <inkml:trace contextRef="#ctx0" brushRef="#br0" timeOffset="20500.2">11182 16864 588 0,'0'0'124'0,"0"0"-16"0,0 0 18 15,-7 17-9-15,7-17-11 0,0 0 2 16,0 0-2-16,0 0-6 0,0 0-3 15,0 0 9-15,0 0 12 0,0 0 11 0,0 0-18 16,0 0 7-16,0 0 6 0,0 0 4 16,0 0-2-16,0 0-7 0,-17 5-9 0,17-5-11 15,0 0-3-15,0 0-11 16,0 0-8-16,0 0-5 0,0 0-12 0,0 0-12 16,0 0-6-16,0 0-4 0,0 0-6 15,0 0-4-15,0 0-3 0,0 0-2 16,38 6-3-16,-38-6-2 0,13 7-3 0,-13-7-3 15,0 0 4-15,14 14-4 0,-14-14-2 16,12 13-4-16,-12-13 1 0,7 11-2 0,-1-4-14 16,-2 4-15-16,2-1-29 0,1 0-21 15,-1-1-17-15,-6-9-5 0,11 17-5 16,-10-12 10-16,-1-5 8 0,9 14 12 0,-9-14 9 16,0 0 15-16,7 7 15 15,-7-7 13-15,0 0 21 0,0 0 3 0,0 0 5 0,0 0 3 16,0 0 2-16,0 0-9 15,18-24 5-15,-12 18-9 0,2-6 1 0,-3-1-2 16,4 6 1-16,3-3-6 0,3-6-26 16,-2 7-32-16,2-5-47 0,2 7-54 15,-4-4-54-15,2-2-87 0,0 0-184 0,-4 3 96 16,4-3 358-16</inkml:trace>
  <inkml:trace contextRef="#ctx0" brushRef="#br0" timeOffset="20800.36">11375 16747 1308 0,'-7'-9'-7'16,"7"9"7"-16,0 0 5 0,-7-9 21 0,7 9 14 15,0 0 6-15,0 0-3 0,-8-8-1 16,8 8 1-16,0 0 23 0,0 0-9 16,0 0-3-16,0 0-13 0,0 0 1 15,0 0 5-15,0 0-11 0,41 17-11 16,-35-11-2-16,-6-6-5 0,12 13 3 0,-7-5-3 16,-5-8-4-16,4 9-2 0,-4-9 1 0,0 0-9 15,-4 17-18-15,4-17-41 0,0 0-58 16,0 0-102-16,0 0-177 0,0 0-97 15,0 0 259-15,0 0 48 0</inkml:trace>
  <inkml:trace contextRef="#ctx0" brushRef="#br0" timeOffset="21483.61">11578 10007 1690 0,'-15'-7'185'0,"2"-5"-25"15,4 7 7-15,-5-1 7 0,3 0 13 16,2-1 3-16,-1-1-8 0,-1-1 8 0,2 5-10 15,9 4-36-15,-10-9-9 0,10 9 10 16,-7-12-33-16,7 12-17 0,-7-7-1 16,7 7-9-16,0 0-19 0,-8-8-9 0,8 8 0 15,0 0-13-15,0 0-8 16,-8-13-1-16,8 13-14 0,0 0-13 0,0 0-26 16,0 0-9-16,0 0-13 0,0 0-12 15,0 0-6-15,0 0-12 0,0 0-13 0,0 0-9 16,0 0-10-16,0 0-6 0,0 0-2 15,0 0-7-15,0 0 1 0,0 0-20 0,28 27-2 16,-28-27-11-16,6 14 9 0,-2-6 11 16,-4-8 31-16,6 15-3 0,-3-7 20 15,-3-8 2-15,4 13 5 0,-4-13 11 0,9 14 11 16,-9-14 2-16,4 12 8 0,-4-12 27 16,0 0-10-16,4 9 13 0,-4-9 2 0,0 0 3 15,0 0 3-15,0 0 6 16,0 0 7-16,0 0-15 0,0 0 5 0,0 0 5 15,0 0 5-15,13-26-2 0,-13 26-24 16,11-11-4-16,-7 3-41 0,4-3-24 0,-3 0-40 16,-3 2-44-16,2-7-75 0,-2 4-109 15,-1 0 84-15,1-3 42 0</inkml:trace>
  <inkml:trace contextRef="#ctx0" brushRef="#br0" timeOffset="22050.35">11522 9759 928 0,'0'0'22'0,"0"0"5"0,0 0-11 15,15 31 54-15,-15-31 4 0,9 10-5 0,-5-2 23 16,-4-8-13-16,5 17 28 0,-3-6 21 16,6 2 1-16,-4 3 17 0,0-2-7 0,-1 5-9 15,1-4 0-15,0 6-8 0,-3-4-15 16,1 1-8-16,2 1-16 0,-4 2-3 0,-4 5-4 15,1-3-14-15,-3 1-3 0,1 1-4 16,-1-3-6-16,0-2-9 0,-1 3-6 16,1-6-5-16,-1 1 0 0,-1-3-3 0,2 1-3 15,-1-3-2-15,1-4-2 16,-1 2 0-16,1-3-4 0,6-8-5 0,-13 9-2 16,13-9-1-16,0 0-2 0,-13 4 2 15,13-4-3-15,0 0 2 0,0 0-2 0,-8-26-1 16,8 26-1-16,-2-23 1 0,4 8-1 15,0-3 0-15,0 1 4 0,1-2 2 16,4-2 7-16,-4-1 1 0,5 5 4 0,-3-4 12 16,2 2 4-16,0-1 9 0,0 3-9 15,2 4-1-15,-1-1-3 0,2 5-2 0,-3 0-8 16,2 3-1-16,-9 6-3 0,15-6 2 16,-15 6-5-16,0 0 0 0,29 12-5 15,-20-4 0-15,0 1 4 0,-1 4-5 0,-3 0 0 16,1-2 3-16,-4 6-5 0,-1-6-4 15,-1 2 2-15,0 0-3 0,0-13 1 16,-3 31 3-16,-3-18 0 0,1 2-3 16,-1 0 1-16,-2-2-6 0,-1-2-1 0,4 1-6 15,-2-1 9-15,-4-2-12 0,4-4-1 16,7-5-4-16,-15 10-6 0,6-4-5 0,9-6-6 16,-11 7-13-16,11-7-12 0,-16 2-15 15,16-2-30-15,0 0-40 0,0 0-51 0,-16 4-89 16,16-4-105-16,0 0-90 0,0 0-80 15,-12 5 142-15</inkml:trace>
  <inkml:trace contextRef="#ctx0" brushRef="#br0" timeOffset="23515.86">11773 11148 2207 0,'0'0'91'15,"0"0"0"-15,0 0 15 16,0 0 15-16,0 0 4 0,0 0-6 0,-18-25 0 16,18 25-7-16,0-23-6 0,0 12-17 15,3-6-12-15,1 2-5 0,0 0-9 0,-1-4-10 16,3 4 2-16,0-3-5 0,0 6-9 15,1-1-3-15,-2 0 3 0,3 2-6 16,-5 1-2-16,-3 10-1 0,14-15 0 0,-9 12-7 16,-5 3 1-16,11-6-8 0,-11 6 2 15,0 0-4-15,21 2 1 0,-21-2-3 0,23 13-1 16,-14-4 2-16,3 2-6 0,-5 1 1 16,4 1 0-16,-4 0-1 0,3 6 1 0,-4-6 3 15,-3 4 15-15,-1-2-1 16,-2 2 15-16,0-1-2 0,-2 0 22 0,1-2-7 15,-5 2 6-15,-1-4 20 0,-5 4-4 16,3-7 10-16,2 2-1 0,-5-3 3 16,1-1-6-16,-5-1 3 0,16-6-7 0,-21 1-2 15,9-1 6-15,12 0-2 0,-25-1 5 16,11-5-6-16,1 1-5 0,-1 1-6 0,2-4-1 16,0-1-4-16,-3 0-5 0,4-1-7 15,1-3-5-15,1 0-3 0,4 0-5 0,-4 0-4 16,6 1-4-16,3 0-5 0,-2-1-4 15,2 13 0-15,2-27-6 0,1 16-1 16,4-3-2-16,-2 4 1 0,4 0-4 16,-1 1-1-16,3 1 2 0,-11 8-6 15,13-9 4-15,-13 9-1 0,18-2 0 0,-18 2 0 16,0 0-5-16,19 13 4 0,-12-7-4 16,-7-6 3-16,11 16-2 0,-8-8 1 0,-1 4-2 15,2-2 4-15,-4-10 2 0,-6 27-1 16,1-12 6-16,-4 2 15 0,1-6 11 0,-5 4 12 15,-3-4 10-15,2-1 6 0,-2-3 10 16,4-2-7-16,12-5 2 0,-30 3-2 16,30-3-19-16,-29-4-2 0,29 4 1 0,-22-17-14 15,11 7 3-15,2-3-6 0,3-2-13 16,5 1 3-16,-4-2-3 0,5 16 5 0,2-33-10 16,2 17-6-16,2-2-1 15,5 3 5-15,0 2 2 0,2 1-12 0,4 1-2 16,2 4 2-16,-4 1-4 0,-15 6-2 15,41 4 4-15,-23 2 1 0,1 3-10 0,-1-1 7 16,-4 6 0-16,4 3 5 0,-6-3-5 16,-3 4 5-16,-2 3-3 0,-4-6 2 15,-1 2 1-15,-2 1 0 0,-7 3-2 0,1-4 6 16,-5 1 2-16,0-2 3 0,-8-2 11 16,-1 2-7-16,2-9-1 0,-3 1 11 15,7-4 4-15,-9-3-5 0,23-1-16 0,-35-5 0 16,15 1-2-16,6-4-2 0,-2-3 0 15,6 3 0-15,1-1 1 0,0-2-4 16,6 0 0-16,-3-6-2 0,6 7 2 0,0 10-3 16,7-26 0-16,4 15 0 0,-2-2-3 15,7 1 2-15,-1 5 0 0,4 3-2 16,2 1 0-16,-2 3 1 0,2 3 1 0,6 5-1 16,-3-1-1-16,1 3 0 0,-2 1 2 15,-1 4 0-15,0 0-2 0,-4 0-1 0,-2 0 2 16,-4 0 1-16,-5-2 0 0,-3 0 3 15,-4-13-3-15,3 22 3 0,-4-8-2 16,-5-3 2-16,1 0-2 0,-7 1 4 16,-3-8-1-16,-2 1 0 0,1-3 0 0,-4 0 1 15,0-4-3-15,-2 0 0 0,1-3 1 16,2-3-1-16,0 0 0 0,-3-5-1 0,3-2 0 16,6 2-3-16,0-2 3 0,1 2-2 15,9-2-2-15,1 0 0 0,2 0 1 16,0 2-1-16,5-2 0 0,7 0 0 0,1 2-2 15,0 3-1-15,0-1 4 0,2 7 1 16,0 1-3-16,0 1 0 0,-15 2 2 0,32 5-1 16,-15 3 2-16,-1-1-2 0,-4 3 1 15,3 3 0-15,-5 0 2 0,-1-1 1 16,-4 4-1-16,-3-5 1 0,-2 3 1 16,-4 0 2-16,-5 5-2 0,-1-4 2 0,-10 4 1 15,-1-8 7-15,-1 2 3 0,0-5 3 16,-5 0 4-16,-1-3 1 0,6-3-2 0,-5-2-2 15,5-2-1-15,-4-3-3 0,5-3 0 16,2 0-4-16,4-3 1 0,0 0-2 0,2-4-3 16,6 4 0-16,0-5-1 0,2 3-1 15,3 2-1-15,2 11 0 0,7-24-2 16,0 13 0-16,-2-1 1 0,8-1 0 0,4 8-3 16,-8-5 1-16,9 5 1 15,-7 3 0-15,-11 2-1 0,24 0 1 0,-24 0 0 16,23 0 1-16,-23 0 0 0,14 2 1 15,-14-2-1-15,16 9-1 0,-16-9 1 0,11 6-1 16,-11-6 1-16,5 5-1 0,-5-5-2 16,0 0-4-16,4 13-7 0,-4-13-8 0,0 0-12 15,-5 19-17-15,5-19-19 0,-10 11-19 16,5 0-52-16,-1-3-268 0,4 1-86 0,-4 4-155 16,3 1-44-16,1 0 20 0,2 0-567 15,0-3-1095-15</inkml:trace>
  <inkml:trace contextRef="#ctx0" brushRef="#br0" timeOffset="24366.69">11893 13013 3562 0,'-7'9'-171'0,"7"-9"20"0,0 0-9 16,-11 5 22-16,11-5 9 0,-14 4 22 15,14-4-3-15,-16 6 21 0,6-2 5 16,-5 0-2-16,15-4 18 0,-26 5 4 16,10 0-6-16,4-2 26 0,-1 2 9 0,-4-1-3 15,6 1 0-15,-7-1 5 0,4 0 2 16,0 2-7-16,0 1 13 0,-4 0-7 0,4 5 15 15,-4-4-7-15,2-5 24 0,2 8-7 16,-2-1 4-16,1 1 39 0,4-1 2 16,-3-3 1-16,3 0 8 0,4 1 1 15,-3-2 1-15,3 1 2 0,7-7 1 0,-11 10 6 16,11-10-11-16,-9 10 0 0,9-10-9 16,-5 8 5-16,5-8-6 0,0 0-5 15,0 0 1-15,-4 13 1 0,4-13-2 0,0 0-2 16,0 0 0-16,0 0-1 0,0 0-1 15,0 11 18-15,0-11 8 0,0 0 2 0,0 0-9 16,0 0-11-16,0 0-17 0,0 0-21 16,0 0-22-16,0 0-22 0,0 0-35 15,0 0-33-15,19-24-55 0,-19 24-66 0,15-9-124 16,-9 3-126-16,5-1 109 0,-11 7 95 16</inkml:trace>
  <inkml:trace contextRef="#ctx0" brushRef="#br0" timeOffset="25182.7">12338 13365 1590 0,'0'0'76'0,"0"0"14"16,0 0 13-16,0 0-1 0,0 0 3 0,0 0-4 15,-10-20-2-15,10 20-6 0,0 0-10 16,0 0-7-16,-6-10-8 0,6 10-7 0,0 0-7 15,0 0-7-15,0 0 3 0,0 0-12 16,0 0 1-16,0 0-4 0,0 0-6 16,0 0 2-16,0 0-8 0,0 0 1 15,0 0-4-15,8 37 0 0,-8-23 2 16,-2 3 4-16,2 1 2 0,-4 3 2 0,1-2 17 16,-3 7 8-16,2-3 11 0,1-1 9 15,-1 2 19-15,1-3 16 0,-4-2 12 0,2 5-6 16,1-9 26-16,-1 5 20 0,-4-4 5 15,2-3-11-15,2-2-2 0,-1 1-9 16,1-7-7-16,5-5-9 0,-14 8-6 0,14-8-9 16,0 0-6-16,0 0-9 0,0 0-2 15,0 0-6-15,-26-17-5 0,26 17-8 0,-6-12-10 16,3 1-4-16,3 11-2 0,-6-17 10 16,6 17 12-16,-2-13-4 0,2 13-7 0,0 0-11 15,2-26-4-15,7 15-7 16,-9 11-11-16,12-21-1 0,-1 13-7 0,2 1-2 15,2-2-4-15,-4 6-3 0,6-2-6 16,-17 5-1-16,25 0-2 0,-25 0-6 16,24 8 3-16,-14-3-2 0,-1 4 0 0,-2-3-2 15,-7-6 4-15,7 17 2 0,-7-8-2 16,0-9 3-16,0 0 4 0,-12 36 8 0,4-23 5 16,-2-4 6-16,-1-1 11 0,11-8-2 15,-22 13 2-15,11-11-3 0,11-2 1 0,0 0-4 16,-28-2-4-16,28 2-5 0,-17-13-2 15,11 0-9-15,2 1 2 0,2-6 9 16,-1 1-14-16,3 17 1 0,3-34-4 0,1 16-4 16,0 2 0-16,6 2-5 15,-5-1 3-15,-1 5 0 0,5-3-6 0,1 2 0 16,-3 1-11-16,0 3-13 0,-7 7-11 16,14-11-22-16,-14 11-30 0,9-6-36 0,-9 6-48 15,13-7-59-15,-13 7-37 0,8-6-59 16,-8 6-59-16,4-13-78 0,-4 4-198 0,0 9 28 15,-2-33-477-15,0 9-865 0</inkml:trace>
  <inkml:trace contextRef="#ctx0" brushRef="#br0" timeOffset="26467.03">11960 11317 3233 0,'-5'-5'-151'0,"5"5"37"15,0 0 21-15,0 0 29 0,-6-13 10 0,6 13 7 16,0 0 9-16,0 0 7 0,0 0 6 15,0 0-4-15,0 0 12 0,0 0 6 16,0 0-6-16,0 0 11 0,0 0 1 0,0 0 2 16,0 0 12-16,0 0-4 0,0 0 1 15,0 0 1-15,0 0 13 0,-19 24-3 16,19-24 7-16,0 19 4 0,0-8-1 16,0 2 3-16,7 6 0 0,-7-2-1 0,1 4-6 15,1-1-1-15,0 6-2 0,-2-2 5 16,4 5-8-16,-2 3-5 0,-1 1-2 0,1 1 2 15,4-2-5-15,-5 4-2 0,3-2-1 16,-2 2 9-16,3-3-1 0,-4 2-5 0,3 1-3 16,0 0 0-16,-1 1 0 0,3-1-1 15,-3 3 5-15,1 1-3 0,1 2-5 16,4-4 9-16,-2 3-8 0,-4-5 6 16,3 0-2-16,-3-1 0 0,0-1-2 15,-1 1 1-15,4-2 2 0,-5 0-3 0,-1-5 4 16,2 8-1-16,-2 0 7 0,2-1 12 15,0 1-1-15,-2-6 4 0,0 2-1 0,2-2 4 16,0 2-2-16,-2-4-3 0,1 2-5 16,3-2 0-16,-4 0-2 0,2-2-2 15,1-1-2-15,-2-3-1 0,1 2-1 0,-2-3-1 16,4-2 2-16,-4 0-7 0,0 2 3 16,3 1-4-16,-1-2 1 0,-2 1 1 0,2-4-5 15,0 3 3-15,0 0-3 16,1 2 1-16,-3-6 2 0,6 4-3 0,-3-5-2 0,-2 2 4 15,3-3-3-15,2 3-3 16,-3-2 1-16,1 1 0 0,-1-4 0 0,3 0-4 16,0-1 0-16,-4-1-2 0,-2-10 0 15,6 18-2-15,-3-8-1 0,4 0 1 16,-5-2-2-16,-2-8 4 0,7 17-2 0,-4-10 0 16,1 5-2-16,-4-12 6 0,5 17 1 15,-3-8 0-15,-2-9-1 0,6 19 3 0,-5-12-6 16,3 3 2-16,-4-10 4 0,7 18 0 15,0-10 1-15,-7-8 1 0,5 19-5 0,2-12 3 16,-1 0 1-16,-6-7 5 16,8 12 6-16,-8-12 13 0,7 16 25 0,-5-8 12 15,-2-8 17-15,4 12 14 0,-4-12 6 16,0 14 5-16,0-14-7 0,2 14-1 16,-2-14-4-16,0 21-11 0,3-11-9 0,-1 0-2 15,-2-10-9-15,4 21 6 0,-4-21 6 16,6 20 1-16,0-12 14 0,-5 1 4 0,-1-9 12 15,6 18 9-15,-4-11 17 0,-2-7 8 16,3 11 9-16,-3-11-4 0,0 0-14 0,0 0-4 16,0 0 10-16,9 18-11 0,-9-18-3 15,0 0-14-15,0 0-5 0,0 0-13 16,12 8-10-16,-12-8-12 0,0 0-3 0,0 0-6 16,0 0-9-16,0 0-4 15,0 0-4-15,0 0-6 0,0 0-2 0,25-21-3 16,-25 21-5-16,0 0-4 0,0 0-6 15,0 0-8-15,5-15 1 0,-5 15 3 0,0 0-9 16,0 0 1-16,0 0 4 0,0 0-2 16,0 0 4-16,0 0-2 0,0 0 14 0,0 0 4 15,0 0 11-15,0 0-10 0,0 0 23 16,0 0 13-16,0 0 12 0,-35-8 7 16,35 8 8-16,-17 0-57 0,17 0 2 15,0 0 0-15,0 0-3 0,-23 0-2 16,23 0-3-16,0 0-3 0,0 0-4 0,-17 0-7 15,17 0-12-15,0 0-21 0,-9-6-19 16,9 6-23-16,-4-14-31 0,4 7-267 0,0 7-121 16,-2-15-208-16,2 15-2 0,0 0 17 15,2-16-581-15,-2 16-1110 0</inkml:trace>
  <inkml:trace contextRef="#ctx0" brushRef="#br0" timeOffset="26899.07">13448 15242 3471 0,'0'0'-227'0,"0"0"-24"0,20 16 6 15,-20-16-19-15,14 4-31 0,-14-4-305 0,10 4 40 16</inkml:trace>
  <inkml:trace contextRef="#ctx0" brushRef="#br0" timeOffset="27668">13903 15251 2137 0,'4'-9'68'0,"-4"9"21"0,0 0 26 15,4-13 25-15,-4 13 8 0,0 0 14 16,2-9-2-16,-2 9 2 0,0 0-19 0,5-14-19 16,-5 14-14-16,0 0 3 0,6-11-15 15,-6 11-7-15,0 0-8 0,11-6-13 0,-11 6-1 16,13-3-2-16,-13 3-6 0,0 0-11 16,18 0-4-16,-18 0 11 0,0 0 13 15,0 0 8-15,14 7-1 0,-14-7 3 16,0 0 9-16,0 0 6 0,-4 19-6 15,4-19-8-15,0 0 2 0,-15 15-11 0,15-15-7 16,-13 7-9-16,4-3 1 0,9-4 4 16,-12 6-12-16,12-6 4 0,-14 4-15 0,14-4 1 15,0 0 1-15,0 0 3 0,-21-6-6 16,21 6 6-16,0 0-3 0,-13-12 2 16,13 12 4-16,0 0-2 0,-4-14-7 0,4 14-3 15,0 0-5-15,11-25-4 0,-2 18-4 16,7-1 1-16,-2-3-4 0,0 4-1 0,2-3 0 15,-5 4-2-15,1-1-1 0,-3 2-3 16,-9 5 2-16,19-8 5 0,-19 8 18 16,0 0 19-16,0 0 11 0,13-8 5 15,-13 8 1-15,0 0-1 0,0 0-9 0,0 0-3 16,0 0-7-16,0 0-11 0,0 0-3 16,0 0-19-16,0 0-35 0,0 0-43 15,0 0-66-15,-53 4-74 0,42-9-87 0,-5-1-105 16,2-2-190-16,-7 1-82 0,3-4 74 15,-4-2-484-15,3 0-779 0</inkml:trace>
  <inkml:trace contextRef="#ctx0" brushRef="#br0" timeOffset="28616.08">12679 13470 3046 0,'0'0'-179'0,"0"0"36"0,0 0 6 0,0 0 26 15,0 0 7-15,-17 8 10 16,17-8 6-16,0 0 24 0,0 0 25 0,0 0 12 16,0 0 8-16,0 0 14 0,0 0 2 15,0 0 16-15,0 0-10 0,0 0 0 16,0 0-1-16,0 0 4 0,0 0-10 0,0 0 10 15,0 0-2-15,0 0 7 0,0 0-6 16,-17 0-4-16,17 0 2 0,0 0-6 0,0 0 3 16,0 0-6-16,0 0-2 0,0 0-11 15,0 0 5-15,0 0-17 0,0 0 3 16,0 0 1-16,0 0 6 0,0 0-2 0,0 0 7 16,0 0-11-16,0 0 13 15,0 0-16-15,0 0 14 0,0 0-4 0,0 0 9 0,0 0-8 16,0 0 21-16,0 0-11 15,9 24 9-15,-9-24-11 0,0 0 17 0,10 13 6 16,-10-13 7-16,10 13 9 0,-5-3-5 16,2 3-2-16,2-4-1 0,-3 4 6 15,6 2 11-15,-3 2-3 0,2 0 10 0,-1-2 0 16,-1 3-3-16,2-1-2 0,1 2-4 16,-2 3 1-16,0-4 0 0,1 2 11 0,-2-1-2 15,1-2-1-15,-2 2-2 0,1-2-8 16,-2 1 2-16,5-1-2 0,-3-2-3 15,2 4-6-15,3-2-4 0,0 1-2 16,-5-4-3-16,3 0-2 0,1-2-6 0,-1 1-4 16,-3 0-29-16,0-6-22 0,-2 5-35 15,1-4-50-15,-8-8-80 0,6 7-140 16,-6-7-111-16,0 0 97 0,0 0 99 0</inkml:trace>
  <inkml:trace contextRef="#ctx0" brushRef="#br0" timeOffset="29332.98">12262 13806 1337 0,'0'0'34'0,"0"0"13"16,0 0 7-16,0 0 9 0,0 0 26 16,0 0 10-16,0 0 5 0,0 0-1 0,0 0-6 15,0 0 4-15,29 24-3 0,-19-16 4 16,0-3-4-16,7 7 8 0,-2-7-1 16,2 12-2-16,-2-6-5 0,2 6-1 15,3 0-3-15,0 2-7 0,0 3-6 16,1 1-10-16,-2 3-14 0,2-9-10 0,-1 9 2 15,4-2-12-15,1 3 1 0,-3-1-5 16,6 0-3-16,-4 0-2 0,6 3-4 0,-3-7 2 16,-1 2-9-16,1 3 1 0,0 0-2 15,-1-2 6-15,2 3-6 0,1 0 0 16,-5 1 0-16,3-3-2 0,3 2-1 0,-9-4 0 16,8 5-6-16,-7-4 2 0,5 4 5 15,-5-5-6-15,0-1-2 0,5 3 0 0,-6-4-5 16,3 1 4-16,-6 2-5 0,7-3 6 15,-2 1 4-15,-1-1-7 0,-5-3-5 16,9-1 3-16,-7-1 3 0,-1 0-7 0,3-4 5 16,0 2-6-16,-1 0 3 15,-2-2 4-15,2 0 7 0,-3 1-10 0,4-5-6 16,-8 0 5-16,-1 3 6 0,0-5-3 16,1 1-2-16,-3-1 0 0,-3-1-2 0,-7-6 2 15,20 7 5-15,-13-5-2 0,-7-2 5 16,16 4-6-16,-2-3 7 0,-14-1 0 15,23 3-4-15,-9 1 0 0,0-4 1 0,-14 0-3 16,32 1 0-16,-14 1 5 0,-4 0-9 16,0 2 1-16,-14-4 2 0,26 1-2 0,-15 3 8 15,-11-4 0-15,19 2 1 0,-19-2 3 16,15 2 1-16,-15-2-3 0,0 0-7 16,15 4 2-16,-15-4-5 0,0 0 10 15,15 6-5-15,-15-6-8 0,0 0-4 16,12 9-12-16,-12-9-7 0,3 4-10 0,-3-4-21 15,0 0-42-15,8 13-47 0,-8-13-53 16,3 9-115-16,-3-9-214 0,0 0 52 0,0 0-108 16,15 4 76-16</inkml:trace>
  <inkml:trace contextRef="#ctx0" brushRef="#br0" timeOffset="29866.02">16018 15101 1695 0,'14'8'-61'16,"-14"-8"1"-16,0 0 15 0,0 0 19 0,9 5 7 15,-9-5 19-15,0 0 7 0,0 0-9 16,9 8 10-16,-9-8-8 0,0 0 1 16,0 0-7-16,12 8-20 0,-12-8-19 0,5 5-64 15,-5-5-106-15,0 0-188 0,0 0-187 16,0 0 555-16,0 0 9 0</inkml:trace>
  <inkml:trace contextRef="#ctx0" brushRef="#br0" timeOffset="30267.01">15834 15685 455 0,'0'0'84'16,"-9"9"-9"-16,9-9-2 0,-5 7-23 15,5-7-3-15,-7 12-20 0,7-12-16 16,-7 7-52-16,7-7-49 0,-5 10-144 0,5-10-131 16,-9 7 331-16,9-7 14 15</inkml:trace>
  <inkml:trace contextRef="#ctx0" brushRef="#br0" timeOffset="30715.92">15761 15758 903 0,'0'0'242'16,"-11"5"-22"-16,11-5 5 0,0 0 14 16,0 0-19-16,0 0-9 0,0 0 2 15,0 0-4-15,0 0-15 0,0 0-15 0,0 0-9 16,0 0-44-16,-19-20-6 0,19 20-15 16,0 0-14-16,0 0-6 0,0 0-4 15,0 0-7-15,17-30-12 0,-17 30 3 0,12-10-17 16,-12 10-2-16,0 0-1 0,20-9-8 15,-20 9-5-15,0 0-3 0,15-2-4 16,-15 2 2-16,0 0-15 0,0 0 6 16,0 0-1-16,0 0-5 0,34 9 2 0,-34-9-1 15,0 0-2-15,0 0-5 0,3 13 1 16,-3-13 1-16,0 0 0 0,0 0 6 0,0 0 2 16,-30 17-10-16,30-17 1 0,-24 6 22 15,24-6 9-15,-30 6 4 0,15-6 13 16,15 0 12-16,-30 1 18 0,30-1 0 0,-24 4 17 15,24-4 8-15,0 0 5 16,-23 0 9-16,23 0-8 0,0 0-6 0,0 0-20 16,0 0-6-16,0 0-16 0,0 0 12 15,0 0-7-15,0 0-6 0,0 0-6 0,44-28-5 16,-44 28-1-16,24-2-6 0,-24 2-1 16,0 0 1-16,30 2-2 0,-30-2 3 15,0 0-2-15,20-2-5 0,-20 2 5 0,0 0-2 16,0 0-4-16,0 0-11 0,0 0-6 15,21 4-18-15,-21-4-35 0,0 0-48 0,0 0-65 16,0 0-77-16,0 0-88 0,0 0-77 16,0 0-195-16,-53-13-74 0,32 7 66 0,0 0-444 15,-11-6-680-15</inkml:trace>
  <inkml:trace contextRef="#ctx0" brushRef="#br0" timeOffset="31200.27">14231 14895 3049 0,'0'0'-109'0,"0"0"23"16,0 0 1-16,-14-2 6 0,14 2 15 16,0 0-3-16,0 0 22 0,0 0-2 0,0 0 10 15,0 0 7-15,0 0 4 0,0 0-1 16,0 0 1-16,21 28 4 0,-14-20 4 0,4-1 9 15,0 5-8-15,1-3 6 0,0 4 5 16,1-4-5-16,2 3-5 0,3 3-5 16,-2-6 11-16,1 3-2 0,0-7-6 15,0 6-8-15,-2 1 1 0,-2-5 4 16,5 3-11-16,-4-3 4 0,2 0 4 0,-2-1-13 16,1 1 7-16,-2-3-2 0,2 6-2 15,-2-5-15-15,-2-1-10 0,9 1 4 0,-6-2 18 16,1-2-6-16,6 5 5 0,-11-1-21 15,6-3-2-15,-2 2-22 0,0-2-26 16,-14-2-39-16,20 4-78 0,-20-4-13 0,17 0 13 16</inkml:trace>
  <inkml:trace contextRef="#ctx0" brushRef="#br0" timeOffset="31933">14019 15293 1006 0,'0'0'52'0,"0"0"21"0,0 0-30 16,4 14 1-16,-4-14 7 0,0 0 20 0,0 0-11 16,15 13-6-16,-6-6-8 0,2-2 9 15,-2 4-4-15,3-1-11 0,0-1 0 0,4 2 12 16,-3-1-12-16,6 0 5 0,-1 1-13 15,2 0-1-15,1 1-4 0,3 1-9 0,1-1 3 16,0 1-9-16,7-2 4 16,1 0 2-16,0 4-14 0,1 1 9 15,0-1-6-15,1 1-11 0,-1-3 2 0,-1 3 6 16,5-1-4-16,-8 1 0 0,2 0-1 16,-1-2 2-16,-4-3-3 0,3-2 2 0,-7 5 2 15,5-4-8-15,-2 1-10 0,1-2 13 16,-4 5-6-16,4-5-5 0,-3 3-1 0,3-1-32 15,-5-4-14-15,2 3 5 0,-3-3 9 16,2 3 13-16,-5-2-6 0,3-1-3 16,-2-1 20-16,-5 0 21 0,4-3 12 0,-4 2 2 15,2-2 0-15,2-1 7 16,-18 0-21-16,26 4 8 0,-8-2-6 0,-18-2 3 16,21 2-9-16,-5 2 11 0,-16-4-5 15,21 0-6-15,-7 0-8 0,-14 0-2 0,30 0-1 16,-12-4-10-16,2 2 8 0,-1 0 1 15,4-2 4-15,-3 0 13 0,1-1 2 16,0 3 2-16,0 0 2 0,-2 2 2 0,2 0 6 16,-2-4-4-16,1 4 17 0,-7-1 6 15,-13 1 10-15,27-4 27 0,-16 4 8 0,-11 0-2 16,0 0-19-16,22-6-4 0,-22 6-14 16,16-2 0-16,-16 2-5 0,14-7-11 15,-14 7-21-15,16-4-18 0,-16 4-50 0,14-4-35 16,-14 4-84-16,10-5-140 15,-10 5-118-15,13-9 174 0,-13 9 43 0</inkml:trace>
  <inkml:trace contextRef="#ctx0" brushRef="#br0" timeOffset="32933.98">16050 15527 1806 0,'0'0'205'0,"0"0"-16"15,0 0 0-15,0 0 5 0,0 0 5 0,0 0 4 16,0 0-11-16,-15-6-33 0,15 6-21 16,0 0-17-16,0 0-6 0,0 0-16 15,29-18-2-15,-17 10-15 0,6-1-4 16,0-5-10-16,6 1-5 0,3-5-4 16,-1-1-13-16,8-4-3 0,5-4 3 0,2-4-13 15,-1-3-1-15,4 1 1 0,0-3-3 16,2 1-11-16,2-3 9 0,0 0-7 0,3-3-3 15,-5 0-8-15,5 2 6 0,-2-2-4 16,0-1 2-16,0 3-5 0,-3-3-6 16,2 1 10-16,-6 0-10 0,2 1 3 0,0-1 9 15,-4 4-11-15,-2-2 3 0,3 7-14 16,-4-2 7-16,0 4 2 0,2 0-6 0,-8 4 6 16,-3 3 0-16,0 1 0 15,-2-5 4-15,3 5-12 0,1-4 9 0,-2 3-5 16,-2 1-1-16,1 1-12 0,1-2 10 15,-3 1 0-15,2 2-5 0,-3 2-3 16,4-4 11-16,-5 11-4 0,-1-6 2 0,-1 5-3 16,0-1 9-16,-7 0-7 0,2 6 5 15,-2-2-3-15,0 1 9 0,1-4-6 0,0 3 4 16,1-2 5-16,0 0-7 0,-2 0-2 16,0 1-5-16,1-3 3 0,4 0 1 0,-5-2 1 15,4 2 1-15,0 2-5 0,-5-6 8 16,2 7-4-16,0-3 0 0,-4 0 7 15,5 4-3-15,-5-2 7 0,-2 1-4 16,1 3 6-16,-1-3-1 0,-2 1 6 16,5 1-17-16,-12 8 11 0,13-9-4 0,-8 4 2 15,-5 5-6-15,9-8-2 0,-9 8 5 16,0 0-9-16,14-8-1 0,-14 8 12 0,0 0-3 16,0 0-9-16,7-3 2 0,-7 3 1 15,0 0 4-15,0 0 6 0,0 0-3 16,0 0-10-16,0 0 6 0,0 0 6 0,0 0-8 15,-30 29 2-15,30-29-2 0,-18 16 1 16,6-9-5-16,12-7 6 0,-21 13-4 0,21-13 9 16,-20 8 8-16,8-4-8 15,12-4 20-15,-12 4-10 0,12-4 4 0,0 0 3 16,-18 0 5-16,18 0 2 0,0 0 11 16,0 0 2-16,-20-7 15 0,20 7 5 15,0 0-5-15,0 0 5 0,0 0-8 0,0 0 1 16,0 0 8-16,0 0-3 0,0 0-5 15,30-22 2-15,-30 22 8 0,13-2 5 0,-13 2 7 16,0 0-1-16,17 0 1 0,-17 0-1 16,0 0 3-16,0 0-2 0,0 0 2 0,0 0 4 15,0 0 10-15,0 0-4 0,0 0-2 16,0 0-16-16,0 0-3 0,0 0-5 16,0 0-25-16,0 0-14 0,0 0-24 0,0 0-41 15,0 0-54-15,0 0-66 16,0 0-71-16,0 0-84 0,0 0-81 0,0 0-191 15,0 0-92-15,-49-11 75 0,38 1-470 16,4 3-786-16</inkml:trace>
  <inkml:trace contextRef="#ctx0" brushRef="#br0" timeOffset="33831.83">17904 13787 3362 0,'0'0'-64'0,"0"0"25"15,0 0 24-15,0 0 18 0,-24-15 5 16,24 15 7-16,-6-14 1 0,6 14 13 0,-4-9 0 16,4 9 7-16,0 0 5 0,-1-15 6 15,1 15-3-15,0 0-5 0,0 0-3 0,3-14-1 16,-3 14-7-16,0 0 4 0,0 0-10 16,21-4 0-16,-21 4-1 0,0 0 1 15,25 7-9-15,-13-1 3 0,-2 1 0 0,0 1 0 16,-3-1-5-16,2 3-3 15,-3-1 2-15,-6-9 20 0,2 15 10 0,-2-15 3 16,-2 17 7-16,2-17 0 0,-13 17 22 16,7-13 1-16,6-4 9 0,-13 9 5 0,5-5 9 15,8-4-2-15,-22 2-2 0,22-2-16 16,-19-2 7-16,19 2-4 0,-24-12-12 16,13 3 3-16,1 1-8 0,-1-3 3 0,0 2-18 15,6 0 0-15,-4-3-11 0,4 3-2 16,5 9-2-16,-6-15 7 0,6 15-9 0,0-13 3 15,0 13-8-15,0 0-8 0,13-13-1 16,-13 13-7-16,27-3 8 0,-12 6-12 16,5 1 4-16,-1-1-9 0,0 5 6 15,3-1-5-15,-3 6 3 0,2 1-4 0,-8 0 5 16,0 0 1-16,-5 0 1 0,1 2-7 16,-6-1 1-16,-3-2 11 0,0-13-12 15,-1 21 9-15,1-21 9 0,-13 24 15 0,3-14 5 16,3 2 13-16,-1-8 2 0,8-4 2 15,-19 9-1-15,19-9-7 0,-12 6-1 0,12-6-5 16,0 0 1-16,-16 0-8 0,16 0-2 16,0 0-3-16,0 0-6 0,-18-13 0 0,18 13-2 15,0 0-2-15,-8-10-6 0,8 10-1 16,0 0-4-16,0 0 0 0,2-13-6 16,-2 13 2-16,0 0-8 0,0 0-10 15,0 0-26-15,24-7-45 0,-24 7-38 16,0 0-34-16,17 0-28 0,-17 0-26 0,0 0-62 15,0 0-21-15,21 2-32 0,-21-2-10 16,0 0-22-16,13 0-26 0,-13 0-50 0,0 0-429 16,0 0-344-16</inkml:trace>
  <inkml:trace contextRef="#ctx0" brushRef="#br0" timeOffset="36099.03">18031 13873 2607 0,'0'0'-20'0,"5"-9"23"16,-5 9 19-16,7-13 13 0,-1 5 2 15,-1-3 5-15,2-1-8 0,2-2-3 0,2-1 3 16,-4-4-5-16,8-2-4 0,-2-1 1 16,1 0-4-16,4-9-7 0,-3-1-1 0,4 1 7 15,0-5 1-15,0 0 17 0,6-12 11 16,-4-1 5-16,6 0 0 0,-5-4-3 16,8-1 1-16,-1-2-5 0,-1-4-5 0,1-4 2 15,5-2-6-15,-4 3-6 0,2-2-5 16,0 0 5-16,-4 3-2 0,0-3-5 0,2 7-6 15,-6-4-1-15,3 9-4 16,-5 3 0-16,1-1 1 0,-1 3 0 0,-7 6-4 0,2 1-1 16,-2 3-3-16,-2 3-1 15,1-1-1-15,-5 4 3 0,3 1-4 0,-2 3 0 16,-2 3-5-16,3-2 4 0,-3 3-2 16,3 0 0-16,-6 1 4 0,4 3-6 15,0-2-3-15,1 1 1 0,-1 4 3 0,0-2 4 16,-6 2-2-16,6-2-6 0,-1 2 5 15,4-1 0-15,-5 3-2 0,-2-1 3 0,3 2-3 16,-1-1 3-16,-1 3 2 0,0 1 5 16,1-2 7-16,-5 6 12 0,-2 7 2 0,9-19-1 15,-6 11 3-15,-3 8 9 0,0 0-13 16,7-22 7-16,-7 22-8 0,5-15 2 16,-5 15-5-16,6-19-1 0,-6 19 1 15,5-15-1-15,-5 15-5 0,8-15 0 16,-8 15 0-16,6-13 1 0,-6 13 14 0,0 0-7 15,7-17 5-15,-7 17 10 0,0 0 2 16,7-15 3-16,-7 15 0 0,0 0 1 0,0 0-1 16,8-13 0-16,-8 13-8 0,0 0-3 15,6-9-11-15,-6 9-1 0,0 0-6 16,0 0 5-16,0 0-6 0,0 0 0 0,0 0-9 16,0 0-12-16,0 0 14 0,0 0-2 15,6-12-15-15,-6 12 20 0,0 0-8 16,0 0-1-16,0 0 9 0,0 0-3 15,-30 23 13-15,30-23-5 0,-14 11 9 0,5-9-4 16,9-2 6-16,-17 2 15 0,17-2-1 16,0 0 0-16,-24 0-2 0,24 0-1 0,-16-8 4 15,16 8-9-15,-11-14-6 0,8 6-1 16,-3-1 10-16,6 9-2 0,-3-21-5 16,3 7 0-16,0 14-1 0,9-22-1 0,0 3-1 15,5 8-6-15,2 0-3 0,5-2 1 16,-1 6 0-16,-3-1-1 0,4 2-4 0,1 4 6 15,-7 2-4-15,-15 0 0 16,30 2 3-16,-19 8 7 0,3-3 8 0,-5 1 4 0,-2 1-1 16,-5-1 1-16,-2-8-1 15,6 18-2-15,-6-18-2 0,-8 23-2 0,1-10-10 16,-4 0 4-16,-10 4-12 0,4-4-3 16,-8 0 0-16,2-2 1 0,-2 2-3 15,-1-1-1-15,-1-6 5 0,6 3 3 0,1-8 2 16,-2 2 2-16,7 1-4 0,1-4 7 15,14 0 0-15,-26-12-4 0,22 7-2 0,4 5-2 16,-7-14-1-16,7 14-4 0,6-22-1 16,-1 13-1-16,3-1-2 0,7 3 2 0,-15 7-3 15,23-14-3-15,-14 9 4 16,-9 5-3-16,22-4-1 0,-22 4 2 0,0 0-5 16,27 2 1-16,-27-2-1 0,0 0 2 15,13 15 1-15,-12-8-2 0,-1-7-2 0,2 16 0 16,-2-16 4-16,-2 14-1 0,2-14-5 15,-3 19 2-15,3-19 1 0,-13 15-3 16,5-9 3-16,1 2-3 0,7-8-2 0,-19 7-6 16,9-4-1-16,10-3-5 0,-18 4-2 15,18-4 2-15,-15 0-7 0,15 0 0 0,-17 2-2 16,17-2-7-16,0 0 2 0,0 0-10 16,-19 2-15-16,19-2 1 0,0 0-12 0,0 0 1 15,-9 9-4-15,9-9-5 16,0 0 5-16,0 0-7 0,-7 10 9 0,7-10 5 15,0 0-8-15,-3 9-5 0,3-9 3 16,0 0 0-16,0 0-3 0,-4 13 10 16,4-13 0-16,0 0-2 0,0 0 4 0,0 0 2 15,0 0-10-15,0 13-6 0,0-13-1 16,0 0-6-16,0 0 2 0,0 0 7 0,0 0-2 16,0 0 0-16,0 0 5 0,0 0 6 15,0 0 4-15,0 0 10 0,0 0 4 0,0 0 3 16,0 0 3-16,0 0 6 0,0 0 5 15,0 0 2-15,0 0 3 0,14-37 5 16,-10 26 3-16,-4 11 4 0,9-19 1 16,-4 6 7-16,2-2-1 0,-2 2 3 15,2-4 14-15,1 0 9 0,-3-4 0 0,2 5 3 16,-4-7 9-16,4-2-4 0,1-3 13 16,4 0 17-16,-2-3-2 0,-2-9 5 0,7 2-10 15,0-4-5-15,2-10-8 0,5 0 1 16,-7-4-3-16,3 2-4 0,3-1-1 0,-7-3 1 15,8 6-4-15,-5-1-1 0,-2 6-3 16,6-2 4-16,-6 12-5 0,2-1 3 16,-2 3-7-16,-6-1-1 0,6 6 4 15,-3 2-12-15,-2 2 10 0,-2 0-2 0,2 6-7 16,-3 0-2-16,0 2 2 0,-1-3 1 16,-1 2-3-16,2-2-4 0,-2 1 0 15,-1-1 3-15,1-1-4 0,2-1 4 0,2 1-5 16,-4-2 4-16,0 1 3 0,-1-3-7 15,3 3 1-15,3-1 6 0,-2 0-9 0,-3 1 3 16,2 1-3-16,-3-1 2 0,2 1 2 16,2-1-4-16,-5 6 0 0,1 0 4 15,1-2-5-15,-1 5 6 0,1-3-6 0,-4 1 2 16,3 1-3-16,0-2 3 0,-2 7-5 16,1-8 7-16,-1 8-1 0,0-4 4 0,0 1 2 15,-1 4 3-15,-1 9 1 16,2-21 5-16,2 8-2 0,-1 4 2 0,-1-5-7 15,-2 14 6-15,0-22-8 0,1 9 11 16,-1-2-2-16,2-4-5 0,-2 4-4 0,4 0-2 16,-2 0 0-16,-2 2-3 0,1 0-1 15,-1 13-3-15,0-21 4 0,2 12-2 0,-2 9 2 16,2-19 10-16,-2 10-1 0,0 9-3 16,2-17-4-16,-2 17 0 0,0-19-6 15,0 10 12-15,0 9-8 0,-2-21-3 0,2 21 4 16,0-21 3-16,2 10-2 0,-2 11-3 15,0-22 1-15,0 12 2 0,2-3 11 0,-2 0-13 16,0 0-3-16,1-4 6 16,-1-2 1-16,0 2 4 0,0-3-4 0,0 3-2 15,0 2 20-15,2 2 15 0,-2 0-10 16,0 13 5-16,0-23-2 0,0 12-13 0,0 11 0 16,2-15 7-16,-2 15-10 0,5-9 3 15,-5 9 0-15,0 0-10 0,0-16-4 16,0 16 3-16,0 0 6 0,3-11-7 0,-3 11 5 15,0 0-7-15,0 0 5 0,0 0-4 16,0 0-2-16,0 0 3 0,8 36 1 0,-7-23 16 16,1 2-4-16,2 0-14 0,-4 0 12 15,2 4-3-15,-2-1 5 0,0 0-3 16,2 0 0-16,-4-1-6 0,0 2 12 0,-2-6 1 16,1 6-1-16,-3-5-6 0,3-1 8 15,-6 1 6-15,6-5-6 0,-3 3 9 16,6-12 9-16,-9 10 10 0,9-10 0 15,-8 8-8-15,8-8-5 0,0 0-4 0,0 0-3 16,0 0-4-16,-16-24-4 0,14 13-3 16,2 11-4-16,-4-23 1 0,2 10 0 0,2 2-5 15,0 11 1-15,0-26 0 0,2 18-1 16,-2 8-3-16,4-20-1 0,-1 10-6 0,3 3 4 16,6-1 0-16,-12 8-3 15,16-8-2-15,-9 5 2 0,-7 3 0 0,27 6-1 16,-27-6 1-16,21 7 7 0,-12 0-1 15,0 1 6-15,-1 0 7 0,-8-8 8 0,5 18 11 16,-5-8 2-16,0-10 6 0,0 20 9 16,0-20 4-16,-10 17 0 0,0-9 2 15,-1 1-14-15,-1-5 1 0,-3 0-4 0,15-4-4 16,-28 0-1-16,28 0 1 0,-30-7-10 16,17 6 4-16,1-5-6 0,0-1-3 0,1 1-4 15,11 6 3-15,-10-13-4 0,3 5-7 16,7 8 0-16,0 0-3 0,-4-14-5 15,4 14-3-15,0 0-14 0,11-14-22 16,-11 14-35-16,0 0-47 0,13-3-66 0,-13 3-61 16,0 0-79-16,29 14-93 0,-20-2-295 15,0 1 64-15,0 0 70 0,-1-3-446 16,3 0-649-16</inkml:trace>
  <inkml:trace contextRef="#ctx0" brushRef="#br0" timeOffset="55014.92">13007 17801 2463 0,'11'4'227'0,"-11"-4"-42"15,19 2-35-15,-19-2-23 0,0 0-33 0,0 0-24 16,19-2-5-16,-19 2-10 0,0 0-1 16,0 0-8-16,0 0-14 0,0 0-18 15,0 0-34-15,14 2-50 0,-14-2-50 0,0 0-74 16,0 0-83-16,0 0-163 0,0 0-20 16,0 0-98-16,8 6 144 0</inkml:trace>
  <inkml:trace contextRef="#ctx0" brushRef="#br0" timeOffset="55197.16">13187 18270 1790 0,'0'0'16'16,"0"0"16"-16,-2 21 23 0,2-21 0 16,0 0-1-16,-6 15-10 0,6-15 2 0,0 0-9 15,-5 17-12-15,5-17-32 0,0 0-12 16,-7 22-48-16,0-13-23 0,7-9-49 15,-2 15-33-15,2-15-56 0,-7 16-67 0,7-16-24 16,-3 16 86-16</inkml:trace>
  <inkml:trace contextRef="#ctx0" brushRef="#br0" timeOffset="55364.43">13190 18583 1274 0,'0'0'80'0,"0"0"-22"0,0 0-15 16,0 0-34-16,0 0-52 0,16 8-49 15,-16-8-127-15,0 0-252 0,26-17-163 16,-9 11 631-16</inkml:trace>
  <inkml:trace contextRef="#ctx0" brushRef="#br0" timeOffset="56032.27">17025 17481 1006 0,'20'-17'265'16,"-4"2"2"-16,-5 2 10 0,4 0-22 16,0 3-19-16,-2-5-10 0,5 2-11 0,2-2-26 15,-1 2-20-15,4-2-18 16,-2 2-29-16,9-3-17 0,0 2-14 0,-3 0-7 16,1 0-8-16,-2 1-15 0,0-1 2 15,-2 3-11-15,-3 0-16 0,0 2-9 16,-4-3-16-16,-2-3-25 0,1 6-23 0,-2-3-26 15,-1 3-6-15,-2-2-15 0,-1 3-14 16,-10 8-14-16,14-18-23 0,-8 9-2 0,-6 9-24 16,13-12 0-16,-13 12 0 0,9-15 19 15,-9 15 12-15,9-13 9 0,-9 13 28 16,11-9 27-16,-11 9 22 0,0 0 38 16,12-12 6-16,-12 12 29 0,0 0 36 0,8-12 17 15,-8 12 15-15,0 0 3 0,0 0 8 16,0 0 2-16,0 0-4 0,0 0-9 15,0 0-5-15,0-16-18 0,0 16 0 16,0 0-14-16,0 0-9 0,0 0-12 0,0 0-9 16,0 0-11-16,0 0-13 0,0 0-14 15,0 0-10-15,0 0-21 0,0 0-15 16,0 0-42-16,0 0-30 0,20-1-33 0,-20 1 7 16,21-7-19-16,-11 2-6 0,0 0-33 15,10-1-44-15,-3-2-102 0,1-6-67 0,7 2 306 16</inkml:trace>
  <inkml:trace contextRef="#ctx0" brushRef="#br0" timeOffset="56563.82">18153 16787 1614 0,'18'-13'104'15,"-4"4"34"-15,2 1 13 0,-5-2 9 0,-11 10 10 16,20-13 3-16,-9 8-10 0,-11 5 0 16,16-9-6-16,-16 9-7 0,13-4-22 15,-13 4-18-15,0 0-4 0,0 0 2 0,28 11-3 16,-28-11 12-16,10 17 6 0,-10-17-13 15,3 18 6-15,-3-18-7 0,2 21-2 0,-2-21-15 16,-2 19-15-16,2-19-5 0,-1 18-6 16,1-18 7-16,0 0-1 0,-7 17-3 15,7-17 16-15,0 0-2 0,0 0 1 16,-7 12 6-16,7-12 12 0,0 0 7 0,0 0 1 16,0 0-11-16,0 0-5 0,0 0-5 15,0 0-10-15,-13-39-8 0,13 39-10 16,15-27-4-16,0 10-6 0,3 0-4 0,9-2-3 15,-1 5-9-15,2-3 0 0,-5 7-6 16,4 1-3-16,-9 1-2 0,3 1-3 16,-9 5 0-16,-12 2-4 0,29 2 0 0,-29-2 5 15,21 14 4-15,-14-8-5 0,-7-6 9 16,7 21 4-16,-7-7 7 0,0-14 3 0,-5 27 16 16,-3-9 0-16,-1 0 15 0,-4-7 10 15,-7 5 1-15,6-6 16 0,-5 0-2 16,1-4-9-16,-3-5-1 0,21-1 0 15,-32 0-57-15,9-3-5 0,7-8-1 16,2 3-1-16,0-5 0 0,6-2-3 0,2 0-1 16,0-2-2-16,6-2-2 0,0 3-2 15,2-3-1-15,5-3-2 0,-4 4 0 0,3 1-3 16,-1 3-1-16,2-2-4 0,4 5-1 16,-11 11-10-16,10-17-7 0,-2 12-9 15,-8 5-12-15,12-2-14 0,-12 2-15 0,0 0-19 16,0 0-173-16,18 20-121 0,-16-10-64 15,-2 3-86-15,0 4-151 0,-8 7 7 0,3 6-581 16,-7 2-1105-16</inkml:trace>
  <inkml:trace contextRef="#ctx0" brushRef="#br0" timeOffset="56797.09">18081 17186 3964 0,'-6'8'-34'15,"2"-1"49"-15,4-7 47 0,0 0 40 16,-5 25 39-16,5-25 30 0,-2 17 15 0,2-17 22 15,-3 32 10-15,3-8-8 0,-5 10 6 16,1 3-18-16,-5 8-19 0,-3 17-15 0,-2-4-9 16,-3 4-17-16,0 2-12 0,-6-2-15 15,3 5-9-15,0-5-11 16,-1 2-18-16,-2-2-21 0,6-4-31 0,-2-2-30 0,5-14-57 16,0-4-65-16,7-6-73 15,1-3-70-15,3-13-77 0,3-4-112 0,0-12-206 16,0 0 51-16,0 0-484 0,0 0-851 15</inkml:trace>
  <inkml:trace contextRef="#ctx0" brushRef="#br0" timeOffset="57066.85">18263 17723 3852 0,'1'-14'58'0,"-1"5"1"16,0 9 14-16,0 0 1 0,0 0 7 15,0 0 8-15,-28-4 7 0,28 4 13 0,-34 10 7 16,14-1 10-16,-2-1 9 15,-5 3 7-15,5 0 1 0,-3 0 0 0,5 2 6 16,1-4-5-16,3 3-18 0,4-4 4 16,-1 1 4-16,13-9 17 0,-16 23-10 0,16-23-3 15,-1 28-3-15,1-28 0 0,7 31 0 16,1-12-23-16,-1 0-6 0,4 1-16 16,1-5 0-16,1 1-12 0,0-3-21 0,0 3-24 15,-2-4-31-15,-1-4-32 0,5 1-52 16,-15-9-50-16,23 5-62 0,-14-5-61 0,-9 0-76 15,26-9-72-15,-15-4-117 0,4 0-169 16,-4-8 58-16,3-2-477 0,2-6-870 16</inkml:trace>
  <inkml:trace contextRef="#ctx0" brushRef="#br0" timeOffset="57315.16">18476 16972 3847 0,'0'-9'-11'0,"0"9"8"0,0-15 7 16,0 15-5-16,2-15-3 0,-2 15-1 15,2-17-2-15,-2 6-15 0,0 11-13 16,4-24-7-16,-1 7-12 0,3 2-15 0,-2-4-1 16,2-1 2-16,-1 1-7 0,-3-6-6 15,2 3 12-15,3-2-15 0,-5-3-4 16,4-3-15-16,-2-3-19 0,1 0-19 15,2-2-18-15,1 0-28 0,0-9-14 0,-4 3-23 16,-1-4-49-16,4 2-178 0,-3 9 278 16</inkml:trace>
  <inkml:trace contextRef="#ctx0" brushRef="#br0" timeOffset="57464.71">18605 16121 1305 0,'2'-28'1'0,"0"2"10"0,-4 7 3 16,2 1-2-16,0 1 3 0,0 17-1 16,0-34-3-16,0 17-11 0,-2-2 11 0,4-1-19 15,-2 3-15-15,0-4-5 16,2-6-16-16,0 3 8 0,0-2 6 0,1 2-13 15,0-5 1-15,4 1-1 0,-1 0-7 16,-1-3-13-16,-1 0-70 0,1 1-62 16,4-3-259-16,-6 3 385 0,1-1 22 0</inkml:trace>
  <inkml:trace contextRef="#ctx0" brushRef="#br0" timeOffset="57665.43">18741 14591 445 0,'0'-15'69'0,"0"15"-13"16,-5-22 0-16,5 22-15 0,-3-23-10 0,-3 10-2 16,6 13-26-16,-9-18 3 0,9 18-12 15,-10-21 4-15,7 6-52 0,-6 0-142 0,1-4-52 16,-4 2 168-16,2 0 27 0</inkml:trace>
  <inkml:trace contextRef="#ctx0" brushRef="#br0" timeOffset="57981.08">18443 14013 486 0,'0'0'56'16,"-9"-20"10"-16,9 20 17 0,-5-15-29 15,5 15-4-15,-4-19-1 0,4 19-13 0,-3-18 0 16,3 18 0-16,-6-21-9 0,4 7 12 16,2 14-15-16,-3-22 1 0,3 22 7 15,-4-20 0-15,4 20 9 0,-2-17 27 0,2 17-10 16,0 0 4-16,-1-19-2 0,1 19-2 16,0 0-10-16,-2-15-2 0,2 15 2 15,0 0-10-15,0 0 5 0,0 0-14 0,0-19-4 16,0 19 4-16,0 0-13 0,0 0 3 15,0 0 0-15,0 0-8 0,0 0-22 16,0 0-24-16,2-16-36 0,-2 16-18 16,0 0-23-16,0 0-33 0,0 0-18 0,0 0-24 15,0 0-101-15,0 0 59 0</inkml:trace>
  <inkml:trace contextRef="#ctx0" brushRef="#br0" timeOffset="58147.99">18367 13693 824 0,'0'0'-29'16,"0"0"20"-16,0 0 0 0,0 0 4 16,0 0 1-16,0 0 0 0,0 0 8 15,0 0-8-15,0 0 6 0,16 43-2 16,-15-24 2-16,5-4-11 0,-6 2 25 0,2 3-21 16,-1 3-24-16,3 3-25 0,-2 0-65 15,1 1-61-15,-3 5-24 0,0-2 140 0,0-1 23 16</inkml:trace>
  <inkml:trace contextRef="#ctx0" brushRef="#br0" timeOffset="58414.23">18459 15236 539 0,'-2'22'98'0,"-1"3"-30"0,1-8 11 16,-2 3-21-16,2 1-8 0,0 2 4 16,-5 3-20-16,5 2 4 0,-2 2-7 15,-2 2 5-15,1 9-9 0,-2-7-14 0,-2 2 4 16,2-7 0-16,2 6-1 0,-1-9 1 16,1 2-1-16,1-6 1 0,-1 1 0 15,0-10-24-15,1 0-36 0,1-4-116 0,3-9-230 16,-7 10-248-16,7-10 632 0</inkml:trace>
  <inkml:trace contextRef="#ctx0" brushRef="#br0" timeOffset="59547.06">18163 13755 271 0,'0'0'87'0,"0"0"7"0,0 0-7 15,0 0-2-15,0 0-15 0,0 0-18 0,0 0 4 16,0 0 2-16,34 19-22 16,-34-19 0-16,7 13-4 0,-7-13-5 15,8 13-18-15,-8-13 16 0,0 0-5 0,3 15 2 16,-3-15-4-16,0 0 2 0,0 0 0 15,5 13 7-15,-5-13-11 0,0 0 4 0,0 0-16 16,0 0-1-16,0 0 8 0,0 0-6 16,0 0 2-16,0 0 4 0,0 0-8 15,-32-37-3-15,32 37-4 0,-10-21 8 0,3 6 15 16,3 4-19-16,4 11 18 0,-7-24-7 16,3 11-8-16,4 13 11 0,0-27 0 0,0 27-11 15,4-22 8-15,-4 22-4 0,3-21-10 16,-3 21 2-16,4-17 7 15,-4 17 3-15,7-13-4 0,-7 13-12 0,0 0 6 16,9-13 12-16,-9 13-4 0,0 0 12 16,0 0-1-16,0 0 24 0,0 0 5 0,0 0 7 15,0 0 2-15,32 20-6 0,-32-20 7 16,7 15 3-16,-7-15 9 0,3 15-1 16,-3-15-12-16,4 19 0 0,-4-19-3 0,0 0 2 15,-6 23-4-15,6-23-7 0,-5 14 0 16,5-14-7-16,-10 12-3 0,10-12-1 0,-13 8-2 15,13-8-2-15,0 0-4 0,0 0-1 16,0 0-5-16,0 0 3 0,0 0-14 16,-39-17 6-16,39 17-3 0,0 0 0 15,-6-16-1-15,6 16-2 0,0 0-3 16,0 0-5-16,0 0-4 0,17-24-3 0,-17 24-2 16,13-8 6-16,-13 8-6 0,0 0 7 15,24-7-5-15,-24 7 1 0,0 0 0 0,27 2 0 16,-27-2 3-16,17 5 2 0,-17-5 4 15,15 10-7-15,-15-10 6 0,9 11-2 16,-9-11-2-16,8 11 6 0,-8-11 2 0,0 0 10 16,0 0-12-16,-17 26 7 0,17-26 10 15,-20 14 2-15,6-10 4 0,-2 1-1 16,16-5 6-16,-30 6 0 0,30-6 5 0,-21 2 0 16,21-2-2-16,-25 0-9 15,25 0 8-15,0 0-6 0,-19-8-3 0,19 8-1 16,0 0-9-16,-4-16 3 0,4 16-7 15,0 0 0-15,0 0-3 0,19-36-1 0,-11 24 2 16,4 5-1-16,0 0-6 0,-12 7 2 16,23-14-1-16,-12 11 9 0,2-1-8 15,-13 4 2-15,19-2-2 0,-19 2-3 0,19-4 2 16,-19 4-6-16,0 0-8 0,13 6 3 16,-13-6 0-16,0 0-8 0,3 13-3 15,-3-13-2-15,0 0-5 0,0 0-14 16,0 0-9-16,-24 34-6 0,14-31-4 0,10-3-4 15,-20 16 3-15,9-11 6 0,11-5 0 16,-27 12 11-16,18-11 3 0,9-1 8 16,-24 6 5-16,24-6-3 0,0 0 7 0,-27 2-5 15,27-2 13-15,0 0 0 0,-24-2-1 16,24 2 8-16,0 0-16 0,0 0-8 16,0 0-23-16,-17-7-19 0,17 7-5 0,0 0-8 15,0 0-14-15,0 0-20 0,0 0-16 16,0 0-7-16,0 0 2 0,0 0-208 0,0 0 102 15</inkml:trace>
  <inkml:trace contextRef="#ctx0" brushRef="#br0" timeOffset="59598.87">18068 13796 1076 0</inkml:trace>
  <inkml:trace contextRef="#ctx0" brushRef="#br0" timeOffset="60315.15">18038 13868 808 0,'-7'11'-35'16,"7"-11"1"-16,-9 13 14 0,9-13 1 15,0 0 1-15,0 0 10 0,-11 13 12 16,11-13-13-16,0 0 31 0,0 0-12 0,0 0-4 15,0 0 6-15,0 0-10 0,-21 0 11 16,21 0-8-16,0 0 13 0,0 0 6 0,0 0 6 16,0 0-6-16,-12-21 8 15,12 21 2-15,0 0-3 0,0 0-1 0,-4-19 33 16,4 19-9-16,0 0 10 0,0 0-4 16,0 0 6-16,0 0-6 0,0 0 5 15,4-16-5-15,-4 16 7 0,0 0-1 0,0 0-3 16,0 0 0-16,0 0-7 0,0 0-6 15,0 0 3-15,0 0-5 0,0 0-11 16,0 0-4-16,0 0 3 0,0 0 0 0,0 0 11 16,0 0 0-16,0 0-3 0,0 0 0 15,0 0-5-15,0 0 1 0,0 0-2 0,0 0-7 16,0 0-6-16,0 0 6 0,0 0-3 16,0 0-3-16,0 0-2 0,0 0-6 15,0 0 13-15,0 0-4 0,-49 9 3 0,49-9 8 16,-13-11-7-16,13 11 3 15,-10-15-2-15,10 15 0 0,-4-17-8 0,4 17 2 16,0-15-3-16,0 15 3 0,0 0-3 16,6-26-4-16,-6 26 4 0,12-13 1 0,-12 13-5 15,14-10 12-15,-14 10-5 0,14-3 1 16,-14 3-4-16,0 0 3 0,0 0-1 16,37 9 3-16,-37-9-2 0,19 13-4 0,-10-5 0 15,-9-8-4-15,18 16-2 0,-13-8-1 16,-5-8 4-16,7 13 2 0,-7-13 2 15,0 0 2-15,-2 21-3 0,2-21-4 0,0 0 4 16,-17 20-1-16,6-12-2 0,11-8 4 16,-23 8-2-16,23-8 4 0,-19 5-3 15,19-5 3-15,-21 0-1 0,21 0-2 16,0 0-7-16,-32-4 0 0,32 4 5 0,-18-5-2 16,18 5 3-16,0 0-2 0,-24-4-3 15,24 4 1-15,0 0 0 0,-9-13-5 16,9 13 0-16,0 0 2 0,0 0-7 0,0 0-1 15,0 0 0-15,30-19 0 0,-30 19-2 16,24-2 3-16,-24 2-1 0,30 2 0 0,-30-2-3 16,30 6-1-16,-30-6 1 0,25 5-1 15,-25-5 2-15,18 6-1 16,-18-6-1-16,14 7-4 0,-14-7 4 0,0 0-2 0,0 0 2 16,5 12-5-16,-5-12-18 15,0 0-7-15,0 0-11 0,0 0-29 0,0 0-37 16,0 0-30-16,-21 18-42 0,21-18-66 15,-11 2-83-15,11-2-134 0,0 0-13 16,-19 0-13-16,19 0 245 0</inkml:trace>
  <inkml:trace contextRef="#ctx0" brushRef="#br0" timeOffset="60714.23">17837 13894 1448 0,'0'0'-59'0,"0"0"10"0,5-10 1 15,-5 10 11-15,0 0 10 0,12-7-7 16,-12 7 17-16,0 0-8 0,0 0 5 0,15-4 0 15,-15 4 0-15,0 0 4 0,0 0-15 16,0 0 13-16,22 9-11 0,-22-9-23 0,0 0-40 16,11 6-89-16,-11-6-278 0,0 0 385 15,0 0 26-15</inkml:trace>
  <inkml:trace contextRef="#ctx0" brushRef="#br0" timeOffset="60965.11">17960 13927 539 0,'0'0'105'0,"0"0"-44"16,0 0-3-16,0 0 3 0,0 0-14 16,0 0 1-16,0 0-12 0,14 8 7 15,-14-8-17-15,0 0 6 0,9 13-12 0,-9-13-4 16,6 10 0-16,-6-10 1 15,0 0 3-15,3 14-3 0,-3-14 4 0,6 15-22 16,-6-15-19-16,2 13-59 0,-2-13-83 16,0 0-135-16,-2 13-312 0,2-13 601 0,0 0 3 15</inkml:trace>
  <inkml:trace contextRef="#ctx0" brushRef="#br0" timeOffset="61180.47">17953 14066 268 0,'4'28'102'0,"-4"-28"21"0,2 25 26 0,1-12-14 15,3 6-9-15,-2 3 0 16,2 1-24-16,-4 1-8 0,1 4-8 0,1-4-19 16,-1 3-5-16,-1 3-11 0,6-1 7 15,-6-2-27-15,2-2-37 0,0 1-85 0,-3-7-143 16,-1-1-243-16,-3-1-114 0,3-6 527 15,-2 2 23-15</inkml:trace>
  <inkml:trace contextRef="#ctx0" brushRef="#br0" timeOffset="61397.47">17989 14188 281 0,'-4'32'36'0,"0"-4"-3"0,3 0-5 15,-5-4 11-15,4 10-16 0,-2 2 10 0,-5 4 5 16,5-5-28-16,-1 10 3 0,-5-5-8 16,2 1 8-16,1 0-13 0,0-11-13 0,-1 2-43 15,4-10-128-15,0 2 82 0,-1-3 32 16</inkml:trace>
  <inkml:trace contextRef="#ctx0" brushRef="#br0" timeOffset="61663.81">17953 14514 150 0,'0'0'174'0,"0"0"-5"0,0 0 2 16,0 0-63-16,0 0 9 0,7 41-9 0,-8-16 5 15,-1 3-20-15,-2 12-8 0,1 5-12 16,-5-1-17-16,2 5 4 0,0 0-13 16,-3 0-7-16,0-3 2 0,-1 3-10 15,5 0-6-15,-6 0-9 0,1-4-8 0,3 0 7 16,-3 1-24-16,3 6-37 0,-3-4-16 16,7-5-4-16,-5 2 2 0,5-5-7 15,1-3-3-15,-2-2 7 0,4 3-15 0,-2 2-12 16,1-8 1-16</inkml:trace>
  <inkml:trace contextRef="#ctx0" brushRef="#br0" timeOffset="62164.07">17817 15816 739 0,'0'32'-41'0,"0"-8"12"16,0-2 4-16,0-1 7 0,0-2-5 16,0 3 8-16,-5-6 10 15,3 4 25-15,0-3 21 0,1 1-3 0,-1-2-6 16,2-4 15-16,-2 0 7 0,2-12 11 16,-2 19 1-16,2-19-10 0,-3 9-7 0,3-9-12 15,0 0 9-15,0 0-11 0,0 0-4 16,0 0-19-16,0 0 11 0,5-40-12 15,0 12-2-15,-1-7-2 0,6-12-7 0,-3-4 0 16,6-14 4-16,1 1-1 0,-3-4 3 16,2 1-4-16,0-1 16 0,0-1-19 0,1-2 2 15,2 0 2-15,-2-2 7 0,-2-5-7 16,4 4-14-16,-4-7 9 0,0 2 4 16,-1-1 15-16,-2-3-3 0,3 0-5 0,-5-1 20 15,4 2-20-15,1 5-6 16,-3 6 11-16,-1 3 5 0,-3 18-2 0,-1 4-7 15,0 10 1-15,0 3 4 0,-1 9-4 16,-1 3 6-16,0 0-14 0,-2 8 8 0,-2 2 7 16,2 11-5-16,0-13 5 0,0 13-7 15,0 0-2-15,0 0-6 0,0 0 3 16,0 0 2-16,-13 60-5 0,9-30 2 0,-1 16 13 16,-1 6 13-16,1 13 3 0,-4 8 9 15,0 8 8-15,-3 1-5 0,3 8 11 16,-3 2-10-16,-3-2-6 0,0 21-7 0,0-23-3 15,-6 23 0-15,2-8-4 0,3-19 0 16,2 1-6-16,1-5 0 0,2-3-4 0,0-4 1 16,0 2-1-16,-1-9 2 15,-3-6 0-15,8-10-12 0,0 5 5 0,-3-12-6 16,4 0 1-16,1-11-3 0,-2-6-2 16,0-6-2-16,5-4-27 0,2-3-23 15,0-13-48-15,0 0-42 0,0 0-121 0,0 0-177 16,0 0-33-16,18-62 238 0,-13 17 36 15</inkml:trace>
  <inkml:trace contextRef="#ctx0" brushRef="#br0" timeOffset="62397.12">18013 14449 955 0,'0'-8'63'0,"0"8"-5"15,0 0-2-15,9-5-6 0,-9 5 13 16,0 0-5-16,12 54 8 0,-10-7-11 0,2 22 8 15,-3 12-4-15,-1 14 1 0,0 7-2 16,-3 27-13-16,1 0-1 0,-10 3-1 16,5 1-12-16,-8-6 11 0,0-3-21 0,-1-2-7 15,-5-8 7-15,1-7-6 0,2-22-1 16,3-9-4-16,-6-8-14 0,4-4-30 0,8-15-54 16,-6-12-87-16,2-11-191 0,3-11-104 15,3-9 236-15,1-6 32 0</inkml:trace>
  <inkml:trace contextRef="#ctx0" brushRef="#br0" timeOffset="62580.52">17932 15772 824 0,'-20'102'16'16,"5"-12"7"-16,-3-10 13 0,2 5-12 15,-1-1 5-15,-1-3-11 0,2 3-8 16,2-5-74-16,-7-8-176 0,10 0-370 16,-8-9 587-16,2-7 8 0</inkml:trace>
  <inkml:trace contextRef="#ctx0" brushRef="#br0" timeOffset="63064">17897 13783 86 0,'-23'2'85'0,"23"-2"-31"0,-13 2-42 0,13-2-93 16,0 0 27-16</inkml:trace>
  <inkml:trace contextRef="#ctx0" brushRef="#br0" timeOffset="63196.76">17876 13838 15 0,'-13'5'107'0,"13"-5"-53"16,0 0-200-16,-13-2 133 16,13 2 6-16</inkml:trace>
  <inkml:trace contextRef="#ctx0" brushRef="#br0" timeOffset="78813.2">13828 12471 1964 0,'0'0'102'0,"0"0"-34"15,-5 7-6-15,5-7-5 0,0 0-3 16,0 0-10-16,0 0-8 16,-16 6-10-16,16-6 1 0,0 0-14 0,0 0-10 15,-13 3-7-15,13-3-9 0,0 0-25 16,0 0-13-16,-13 2-59 0,13-2-87 0,0 0-283 15,0 0-2-15,0 0 180 0,-18-11 70 16</inkml:trace>
  <inkml:trace contextRef="#ctx0" brushRef="#br0" timeOffset="78962.98">13650 12549 1329 0,'-11'4'51'0,"11"-4"-23"15,0 0 7-15,0 0-15 0,-7 8-54 0,7-8-29 16,0 0-66-16,0 0-160 0,0 0-271 16,0 0 427-16,0 0 46 0</inkml:trace>
  <inkml:trace contextRef="#ctx0" brushRef="#br0" timeOffset="79162.91">13922 12679 455 0,'0'0'49'0,"0"0"-3"15,23-6 5-15,-23 6-10 0,18-8-3 16,-12 3-15-16,5 1 8 0,2-1-22 0,0 1 14 16,-2-2-12-16,3 1 0 0,1 1-6 15,0 2 4-15,-2 0-21 0,-13 2-48 0,30-5-202 16,-18 2 101-16,8 0 56 0</inkml:trace>
  <inkml:trace contextRef="#ctx0" brushRef="#br0" timeOffset="79746.5">12767 11205 48 0,'-21'-4'56'0,"21"4"-7"0,0 0-13 15,0 0 10-15,0 0-15 16,-19 4-11-16,19-4-38 0,0 0-82 0,0 0 42 16,0 0 19-16</inkml:trace>
  <inkml:trace contextRef="#ctx0" brushRef="#br0" timeOffset="80313.72">11704 10922 5 0,'0'0'92'16,"0"0"-18"-16,0 13 5 0,0-13 1 0,0 0-24 15,0 0-25-15,0 0 12 0,0 0-10 16,0 0 3-16,0 0-18 0,-8 10-3 15,8-10 6-15,0 0-24 0,-10 7-168 0,10-7 30 16,-14 7 49-16</inkml:trace>
  <inkml:trace contextRef="#ctx0" brushRef="#br0" timeOffset="80614.14">11557 11493 5 0,'16'3'69'0,"-16"-3"-28"0,23 4 10 15,-23-4-15-15,18 0 7 0,-18 0-2 0,15 1-10 16,-15-1-6-16,0 0 1 0,16 4-6 16,-16-4-9-16,0 0 12 0,20 0-3 15,-20 0 11-15,16 0-21 0,-16 0-36 16,14-5-165-16,-14 5 98 0,11-8 32 16</inkml:trace>
  <inkml:trace contextRef="#ctx0" brushRef="#br0" timeOffset="82662.16">7096 12207 483 0,'-9'-35'8'0,"0"5"-26"0,0 5 31 15,-4-11-8-15,5 6-3 16,-5-4-9-16,3-2 2 0,0-1 5 0,-4-4-8 16,1-4 13-16,4 0-8 0,-5-16 6 15,2 11 15-15,2 1 0 0,-1 4-23 16,0 2 10-16,1 6-8 0,-1 5 1 0,7 9 7 16,-1 1 2-16,-2 5-19 0,0 0-37 15,5 6-38-15,2-2-72 0,0 13 85 0,0-17 26 16</inkml:trace>
  <inkml:trace contextRef="#ctx0" brushRef="#br0" timeOffset="84312.3">8025 14136 214 0,'-31'2'82'16,"1"3"-2"-16,1-3-22 0,7 2-4 16,-5-4-13-16,4 0 13 0,2 0-6 0,0-4-14 15,0 0 2-15,1-5 0 0,-3 0-1 16,2-4-14-16,-2-1 1 0,0-3-1 15,4-4 10-15,-4-1-2 0,-1-2 3 0,1-2 4 16,2-5-20-16,-1 0-16 16,5-5-12-16,-2-1-1 0,-3-14 4 0,3-1-5 15,0-5-4-15,1-5 7 0,1 1-2 16,-1 0 8-16,-2 3 5 0,-1 4-14 16,3 1-1-16,3 12 1 0,-1 5 7 0,-2 3 10 15,9 7 1-15,-5 3-2 0,5 5 3 16,0 1-12-16,4 3 3 0,-5 5 15 0,1 5-15 15,9 4-5-15,-9-1 4 0,9 1 7 16,0 0-6-16,-23 18 8 0,14-1-11 16,-1 0 10-16,1 11-12 0,-2 0 4 0,1 9 17 15,-1 5-6-15,-2-1-6 16,5-2-9-16,-1 3 0 0,0-1 2 0,2-9-8 16,2 2 12-16,-2-5-19 0,3 2 6 15,0-5 9-15,-1-4-10 0,-2-1 10 0,4 1 5 16,-3-2-10-16,5-6-10 0,-1-1-14 15,-2 1-38-15,4-5-13 0,0-9 5 16,-4 13-58-16,4-13 47 0</inkml:trace>
  <inkml:trace contextRef="#ctx0" brushRef="#br0" timeOffset="84747.36">11134 11271 322 0,'22'-29'-51'16</inkml:trace>
  <inkml:trace contextRef="#ctx0" brushRef="#br0" timeOffset="84780.6">11237 11089 227 0,'7'-28'-13'0,"1"3"-12"16,2 3 2-16</inkml:trace>
  <inkml:trace contextRef="#ctx0" brushRef="#br0" timeOffset="84829.63">11293 10845 133 0,'2'-28'-11'0,"2"4"11"16,0 1-5-16,-4-2-8 0,1 9 16 0,-1-5-11 16,0 3-2-16</inkml:trace>
  <inkml:trace contextRef="#ctx0" brushRef="#br0" timeOffset="84862.88">11310 10560 86 0,'0'-17'-5'16,"0"2"0"-16,0 15-2 0,2-21-4 0</inkml:trace>
  <inkml:trace contextRef="#ctx0" brushRef="#br0" timeOffset="84878.91">11320 10470 7 0,'3'-17'-5'15</inkml:trace>
  <inkml:trace contextRef="#ctx0" brushRef="#br0" timeOffset="85114.31">11394 10149 10 0,'0'0'7'0,"0"0"4"0,0 0 9 15,0 0 3-15,0 0-10 0,0 0 0 0,0 0-13 16,0 0 5-16,0 0 3 0,0 0 4 16,0 0-1-16,0 0-9 0,0 0 8 15,0 0 1-15,0 0-4 0,0 0-17 16,6 49-21-16,-8-37-25 0,2 6 33 16,0-3 8-16</inkml:trace>
  <inkml:trace contextRef="#ctx0" brushRef="#br0" timeOffset="85896.01">11826 13136 166 0,'0'0'23'0,"-8"13"2"0,8-13 6 16,-8 12-8-16,5-3 10 0,-5-1-12 15,1 1-3-15,0 4-18 0,0 0 15 16,-2-2 3-16,2 3 10 0,-2-1-7 0,-1-4-14 16,1 4 19-16,3 0-13 0,1 1-39 15,-3-1-7-15,2-2 5 0,3 0 7 0,3-11-4 16,-6 17 4-16,4-10 1 0,2-7 2 16,6 19-5-16,-4-10-3 0,1 4-7 15,4-1 5-15,3-3-31 0,-2 4 21 0</inkml:trace>
  <inkml:trace contextRef="#ctx0" brushRef="#br0" timeOffset="86262.18">11868 13506 202 0,'-14'-28'12'15,"14"28"-12"-15,-14-8 11 0,14 8 1 16,-13-12-4-16,6 9 7 0,0-4-2 0,-7-3-5 15,5-3 2-15,-6 4-2 0,2 0 5 16,-3-5-8-16,4 5-3 0,1-3 14 16,-3 3-4-16,3-2-9 0,-1 4 15 15,5-1-18-15,0 0-3 0,0 1-2 16,7 7 18-16,-14-8-8 0,14 8-5 0,-7-9 10 16,7 9 8-16,-8-5-2 0,8 5-16 15,0 0 5-15,-3-14-10 0,3 14-11 16,0 0-4-16,9-18 20 0,-9 18 0 0,9-10-8 15,-1 4 3-15,-1 1 5 0,4-4-18 16,-3 1 10-16,3 1 8 0,0-1-10 0,1 0-10 16,-1 3 25-16,-2-1-3 0,7-1-2 15,-7 3 0-15,2-3 11 0,-1-1-16 16,-1-4 12-16,0 5-12 0,-2 0 3 0,0-1-6 16,-7 8-7-16,9-16 2 15,-4 3-26-15</inkml:trace>
  <inkml:trace contextRef="#ctx0" brushRef="#br0" timeOffset="86282.3">11847 13052 189 0,'3'-28'-56'16,"1"4"-39"-16,-4-5 80 0,0 1 4 15</inkml:trace>
  <inkml:trace contextRef="#ctx0" brushRef="#br0" timeOffset="87262.26">11541 11134 89 0,'-12'-13'8'0,"3"2"-6"0,2 3 1 15,-2 3-1-15,9 5 9 0,-18-12-6 16,13 8-8-16,5 4 8 0,-25-5-5 16,16 1 0-16,-5 2 5 0,14 2-10 0,-28-5 3 15,12 1 7-15,0 2-3 0,0 2 11 16,-1-2-20-16,-1-2 1 0,-1 3 17 0,4-2-14 15,-6-1 11-15,2 3-1 0,4-1-17 16,15 2 20-16,-28-4-12 0,28 4-3 16,-19 4 7-16,5-4-4 0,14 0 12 0,-23 7-7 15,8-3-1-15,2 2 1 16,0 0-6-16,-3-1 11 0,4 2-18 0,0-3 15 16,-6 8-13-16,0-5 18 0,6 0-15 15,-8 3-8-15,2-3 6 0,5 4 2 0,-4-1 7 16,2 3-12-16,0-2 2 0,-4 4 6 15,5 2 14-15,-4 0-9 0,4 2-3 16,-2 2 10-16,-1-1-10 0,1 1 0 0,-2 9-2 16,-2-2 7-16,5 0-3 0,-2 2 16 15,-4 0-13-15,2 2 13 0,3 0-20 0,-3 0-1 16,1-1 1-16,-1 0 9 0,1 2 1 16,0 1-8-16,4-4 0 0,-2 0-3 15,5-1 9-15,-1-4 1 0,3 4-9 16,-3-1-1-16,2-2-2 0,4 2 10 15,1 2 0-15,-5-2 5 0,6 4 3 0,0-2-8 16,2 0-5-16,2 2 5 0,0-2-12 16,0 0 4-16,2 4 6 0,2 2-6 15,0-1 11-15,0-3-11 0,2 5 8 0,-3-3 6 16,3 0-9-16,-1 1-2 0,-1 1-5 16,2 0 8-16,1-1-16 0,-3-3 10 15,2 4 8-15,-3-2-10 0,4-1 3 0,2-1 9 16,-2 4-4-16,4 5 0 0,-6-3-1 15,4 1 1-15,0-3 2 0,1 0-8 16,1-7 21-16,-1 7-10 0,-2-6-13 16,4 6 2-16,-3-3 6 0,0 3-6 0,3-2 13 15,0 1-7-15,-3-8-8 0,5 1 5 16,-1 2 0-16,4 3 18 0,-1-5-21 0,-4-2 19 16,5-3-24-16,-4-1 3 0,2 1 10 15,8 3 3-15,-11-3-14 0,6-2 12 16,-4-1-1-16,3-1 2 0,3 0-2 0,-2 2-7 15,-1-5 4-15,7 5-7 0,-5-6 10 16,2 2 1-16,3 0-12 0,2-3 29 16,-2 1-30-16,6 1 9 0,2 1-9 15,-2-6-4-15,2 2 14 0,0 0 2 16,3-4-10-16,2 3 8 0,-2-3-3 0,4-2 5 16,-3 1 7-16,-1-3-19 0,5 1 9 15,0 0-9-15,-1-5 25 0,2 3-11 0,-1 0-12 16,1-2-3-16,-2 0 8 0,1 4-10 15,2-3 20-15,-4 3-10 0,4-2-2 16,-5 0 4-16,0-1-7 0,-1 3 8 0,-4-6-6 16,-1 4 11-16,-2-4 5 0,-5 4-11 15,1-3 1-15,-5-1-3 0,2 4 5 16,-8-4-5-16,1 0 3 0,-15 0-32 16,24 0-86-16,-24 0 36 0,15-5 25 0</inkml:trace>
  <inkml:trace contextRef="#ctx0" brushRef="#br0" timeOffset="88095.32">12220 14286 12 0,'-12'20'49'0,"3"1"-18"16,0-6 10-16,0 0-16 0,2 0 3 15,3 4 6-15,-3 3 1 0,0-3-14 0,0 4 2 16,4-1 2-16,-1 1-14 0,2-5 19 15,1 1-4-15,1 2-6 0,1-1-2 0,5 2-13 16,-3-1 13-16,4 0-20 0,-2-5 4 16,3 5 11-16,-3-6-3 0,3 4-15 15,1-2 18-15,2-2-21 0,-1 0 19 16,1 4-9-16,0-6-7 0,-1 4 8 16,1-2 4-16,2 2 14 0,2 0 2 0,3 1-8 15,-6-1-5-15,11 3-2 0,-7 1 2 16,5 2-2-16,-1-1-8 0,5 5 8 15,-4-5-3-15,5 1 8 0,-1 3-8 0,0-2 10 16,-2 2-15-16,2 2 3 0,-4-3 9 16,-1 1 3-16,-1-3-21 0,-1-3 12 0,-5 3-6 15,0-2 0-15,3-4-8 0,-4 0 14 16,0-1 5-16,3-3-13 0,-3-1 16 16,4-1-17-16,1 2 4 0,3-4 17 0,5 3-21 15,-4-7-3-15,7 3 12 0,-3-4-10 16,5 3 2-16,-3 0 4 0,3-1-2 15,-2-1-3-15,2-1 8 0,0 0-10 16,2 0 8-16,2-4-10 0,-3 4 11 0,10-4-8 16,-1 0 8-16,0 1-10 0,-1 3-5 15,1-2 10-15,-7 0 6 0,-1-2-10 16,0 4 5-16,-2-2 7 0,0-2-4 0,-7 0-1 16,4 0-5-16,-6 0 12 0,5 0-8 15,-5-2-2-15,8 2 4 0,-1-4 3 16,-3 0-8-16,3-1 2 0,-1-1 2 0,3-1-2 15,-4 3-2-15,-1-6 4 0,3 7-6 16,-10-3 2-16,7 1-7 0,-10 1-32 0,3-4-82 16,0-1-143-16,-5 1 179 0,0-1 29 15</inkml:trace>
  <inkml:trace contextRef="#ctx0" brushRef="#br0" timeOffset="88696.1">13984 15467 5 0,'3'19'15'0,"3"-2"3"0,0 0 10 16,3-3 3-16,0 3 7 0,0 10-7 0,1 1-3 15,0 0-10-15,5 3 5 0,-6-2-3 16,7 4-7-16,-2 1 3 0,1-2-4 16,4 2-1-16,-3-3 12 0,0 3-6 0,5 1-9 15,-9-6 5-15,6 1-21 16,0 4 3-16,-3-6 10 0,0-4 3 0,-1-1-3 0,-4-6 0 15,-1 0-7-15,9-2 12 16,-9-2 5-16,-2-4 6 0,7-1 4 16,-1 1 9-16,0-5-11 0,2 0-3 0,0-3 0 15,0 1-12-15,-2 2 23 0,6-4-21 16,-6 2 3-16,4-2 12 0,2 0-19 0,-19 0 6 16,33 0-9-16,-16 0 16 0,-4 0-16 15,6-2 1-15,-4-2-9 0,6 4 14 16,-3-3-9-16,1-1-4 0,4 0 2 0,-5-1 8 15,10-1-8-15,-7 4 13 0,9-2-8 16,2 4-10-16,0-4 5 0,2 4-5 16,-1 0-2-16,-1 3 14 0,0-2 8 15,-2-1-9-15,2 0-3 0,-4 0 5 16,-1-1-3-16,-1-2-6 0,-4 3-1 0,2-5 1 16,-3 3-3-16,6-4 8 0,-9 5-11 15,5-5 7-15,-6 0 0 0,3-1 2 0,-5 3-3 16,0-8 5-16,2 5-6 0,-2-4-31 15,2 5-3-15,1-5-31 0,-2 0-52 16,3 2-145-16,1-5 218 0,-5 5 14 0</inkml:trace>
  <inkml:trace contextRef="#ctx0" brushRef="#br0" timeOffset="88996.94">16635 15836 120 0,'30'-9'-23'0,"-7"2"10"16</inkml:trace>
  <inkml:trace contextRef="#ctx0" brushRef="#br0" timeOffset="89012.03">16770 15791 69 0</inkml:trace>
  <inkml:trace contextRef="#ctx0" brushRef="#br0" timeOffset="89211.83">16930 15731 71 0,'28'-9'0'16,"-6"-4"8"-16,-1 3-6 0,1 1 14 0,5-2-3 15,-5 0 4-15,6-1-9 0,2-3 15 16,0 1-23-16,3 0 0 0,-1-1 5 16,-2 0-5-16,6-3 5 0,0 2-17 15,0-3 6-15,3 5 6 0,-6-3 3 16,7-2 7-16,-4 4-10 0,1 0 0 0,-1 2 0 16,-1-2-5-16,-5 0 18 0,2 2-26 15,2-2 16-15,-2 4-1 0,1-1 1 16,4 1-16-16,0 3 16 0,0 1 12 0,4-3-18 15,1 0 16-15,3 0 0 0,6-3-10 16,-1-4-11-16,4-4 5 0,4 1 1 0,3-6 7 16,-3-1-18-16,5-5 13 0,-2 1 10 15,-7-1-30-15</inkml:trace>
  <inkml:trace contextRef="#ctx0" brushRef="#br0" timeOffset="89362.83">18840 14855 179 0,'32'-25'-6'16,"-4"2"-1"-16,-8 6 14 0,7-5-12 15,-5 3 18-15,1-3-26 0,1-3 24 0,-1 2 4 16,-1-5-20-16,5 4 5 0,-3-4-5 15,2-4 15-15,-4 6-23 0,1-2 5 16,0-3-7-16,-5 4 25 0,3-5-25 0,-3 3 15 16,0 1 3-16,-6 4-6 0,0-2 8 15,1 1-7-15,1-3 4 0,-2 2-7 0,-3 2-3 16,1-3-7-16</inkml:trace>
  <inkml:trace contextRef="#ctx0" brushRef="#br0" timeOffset="89447.19">19423 14031 120 0,'11'-19'-10'15,"-2"-2"7"-15,-5 2 6 0,2 5-6 0,2 0-5 16,-5 0 1-16,3-3 4 15,-3 0-5-15,-1 0 8 0,0-2 3 0,-4 2-6 16,-3-2-7-16</inkml:trace>
  <inkml:trace contextRef="#ctx0" brushRef="#br0" timeOffset="89462.15">19423 13736 53 0,'-19'-16'-15'0,"5"3"7"15,-5-1-5-15,3 5 6 0</inkml:trace>
  <inkml:trace contextRef="#ctx0" brushRef="#br0" timeOffset="89497.82">19189 13624 20 0,'-21'-7'-13'0,"1"3"11"0,4-2-1 0</inkml:trace>
  <inkml:trace contextRef="#ctx0" brushRef="#br0" timeOffset="89528.74">19046 13579 5 0,'-24'-7'-3'16</inkml:trace>
  <inkml:trace contextRef="#ctx0" brushRef="#br0" timeOffset="90064.23">19174 13196 23 0,'13'-9'-6'0</inkml:trace>
  <inkml:trace contextRef="#ctx0" brushRef="#br0" timeOffset="90079.99">19224 13161 15 0,'14'-13'-8'0</inkml:trace>
  <inkml:trace contextRef="#ctx0" brushRef="#br0" timeOffset="90095.19">19298 13099 10 0</inkml:trace>
  <inkml:trace contextRef="#ctx0" brushRef="#br0" timeOffset="90111.21">19374 13035 23 0,'16'-11'-13'0,"-7"0"5"0</inkml:trace>
  <inkml:trace contextRef="#ctx0" brushRef="#br0" timeOffset="90124.22">19450 12956 7 0</inkml:trace>
  <inkml:trace contextRef="#ctx0" brushRef="#br0" timeOffset="90141.03">19473 12915 2 0</inkml:trace>
  <inkml:trace contextRef="#ctx0" brushRef="#br0" timeOffset="90157.56">19503 12842 17 0</inkml:trace>
  <inkml:trace contextRef="#ctx0" brushRef="#br0" timeOffset="90172.13">19535 12771 10 0</inkml:trace>
  <inkml:trace contextRef="#ctx0" brushRef="#br0" timeOffset="90212.11">19590 12673 20 0,'11'-17'0'0,"1"2"-3"0,-1-2 3 16</inkml:trace>
  <inkml:trace contextRef="#ctx0" brushRef="#br0" timeOffset="90229.37">19659 12583 10 0</inkml:trace>
  <inkml:trace contextRef="#ctx0" brushRef="#br0" timeOffset="90242.36">19685 12538 2 0</inkml:trace>
  <inkml:trace contextRef="#ctx0" brushRef="#br0" timeOffset="91212.64">20260 10465 7 0</inkml:trace>
  <inkml:trace contextRef="#ctx0" brushRef="#br0" timeOffset="91229.73">20290 10441 10 0</inkml:trace>
  <inkml:trace contextRef="#ctx0" brushRef="#br0" timeOffset="91246.8">20300 10435 17 0</inkml:trace>
  <inkml:trace contextRef="#ctx0" brushRef="#br0" timeOffset="91295.06">20318 10414 30 0,'0'0'-2'0,"3"-11"4"0,-3 11-2 16,0 0 8-16,6-13-18 0,-6 13 2 0,0 0-7 15,0-14 12-15</inkml:trace>
  <inkml:trace contextRef="#ctx0" brushRef="#br0" timeOffset="92096.31">19314 10700 7 0,'0'31'-5'15</inkml:trace>
  <inkml:trace contextRef="#ctx0" brushRef="#br0" timeOffset="92119.73">19312 10871 10 0</inkml:trace>
  <inkml:trace contextRef="#ctx0" brushRef="#br0" timeOffset="92137.89">19311 10884 5 0</inkml:trace>
  <inkml:trace contextRef="#ctx0" brushRef="#br0" timeOffset="92661.28">19022 10687 66 0,'0'55'10'0,"-2"-8"16"0,1-6-13 15,-2 6 15-15,-1-8-10 0,2 8-3 0,-3-7 11 16,-1 2-8-16,-3 0 10 0,-2-5-13 16,1-1-2-16,1-8 0 0,1 2 5 15,-3-3-18-15,0-1 2 0,1-4 3 0,5-3 8 16,-4 0-10-16,0-5-3 0,0 0 15 15,2 3-18-15,2-8-2 0,1 2 8 16,4-11 4-16,-14 25-19 0,5-11 19 16,2 3 11-16,0 0-20 0,-1 6-1 0,-5 7 3 15,-10 2-5-15,2 4-3 0,-4 12 11 16,2-1-1-16,-3 3 1 0,5 3-3 0,-1 7 5 16,-3 0-10-16,4 4 10 0,-1-1-13 15,2 2 19-15,2-2-9 0,2 3 14 16,0-2-14-16,6-5 21 0,-8 6-2 0,7-6 7 15,6-10-10-15,-7 4-5 0,1 7 10 16,4-10 5-16,0 3 5 0,0-7-13 16,2 3-9-16,-3 0 7 0,1-4-11 15,2-2 1-15,2-7-3 0,3-4 8 16,3-8-5-16,0 2-7 0,5-5 3 0,-1-8-6 16,-2 0-27-16,1-3-4 0,-6-10-6 15,17 1-9-15,-17-1-24 0,27-15-12 0,-15-5-49 16,9-14 56-16,-2-15 26 0</inkml:trace>
  <inkml:trace contextRef="#ctx0" brushRef="#br0" timeOffset="92778.77">19335 10654 166 0,'11'-47'-18'0</inkml:trace>
  <inkml:trace contextRef="#ctx0" brushRef="#br0" timeOffset="92961.46">19399 10352 168 0,'7'-45'16'0,"0"4"-3"16,2-1 4-16,0 5-4 0,2-5-13 16,-3 7 16-16,3 5-22 0,-2 2 6 0,1 0-10 15,1 4 20-15,0 1-17 0,4-2 9 16,3 1 1-16,7-2-18 0,-1 1 15 16,8 1-6-16,0 2 6 0,-2-1-5 15,4 2 8-15,-1-1-6 0,8-1 6 16,-1-3-11-16,1 3 6 0,9-1-3 0,-10 0-8 15,5 1 10-15,-9 7-2 0,0-1-13 16,-2 2 8-16,-1 3 10 0,-3 2-8 16,-5 2 13-16,-5 0-10 0,-5 3-8 0,-4 3-2 15</inkml:trace>
  <inkml:trace contextRef="#ctx0" brushRef="#br0" timeOffset="92977.14">20308 9538 84 0</inkml:trace>
  <inkml:trace contextRef="#ctx0" brushRef="#br0" timeOffset="93594.9">20336 9624 89 0,'0'27'3'0,"0"-1"4"0,-2-2 6 15,0-1-15-15,0 7 2 0,-1 6 0 16,-1 3 5-16,1 9 38 0,-1 3 6 0,0 1-6 15,0 5-17-15,2-4 7 0,0 6 3 16,0 2-8-16,2 9 3 0,-5 4 5 0,-1 1-11 16,1-2-12-16,-2 2 5 15,-3-7-23-15,-1 3 38 0,-1-6-25 0,-1 2 12 16,-4-1 6-16,-3-2-26 0,-3-6 28 16,2 0-13-16,-1-1 11 0,1-1-17 15,0-4-3-15,0 5 8 0,-6-3-1 0,3-3-8 16,-3-3 8-16,6-4 1 0,0-7-25 15,7 0 26-15,-6 5-10 0,-3-6 11 16,4-1 2-16,-6-1 0 0,7-3-7 0,-3 0 4 16,3 0 8-16,-6-4-9 0,4 3-1 15,-2-2-2-15,4-4-6 0,-7 5 13 0,2-1-11 16,-5-4 2-16,3 2-9 16,2-5 4-16,6-1 9 0,-2-3-6 0,4-1-2 15,0-2 2-15,0 0 1 0,2-1 1 16,1-4-6-16,0 2-3 0,1-3 11 15,2 1-18-15,0-4 1 0,9-5 15 0,-17 12-21 16,10-10-15-16,7-2 5 0,-17 2-26 16,17-2 12-16,-24-2 3 0,24 2-5 0,-23-11-1 15,10 1 12-15,-2 3 2 0,2-7-13 16,-1 1 3-16,4 2 14 0,-1-6-5 16,1 3-4-16,-1 2 7 0,0-5 5 0,3 6-10 15,0-2 5-15,3 1 10 16,-1 3 8-16,-1 0-3 0,1-2 3 0,-2 1-8 15,3 3 3-15,5 7-3 0,-13-17 13 16,1 9 0-16,3-1 13 0,-4 2 13 0,5-5 2 16,-8 3-23-16,4-1 28 0,1 1 3 15,0-2 10-15,-6 0-15 0,8 1-8 16,1 1 23-16,-3 1-30 0,2-3 4 0,-5 4-4 16,7-3-14-16,-2-1 2 0,-7-2-21 15,5 2 16-15,-4-9-3 0,-3 4-9 0,-3-9-8 16,-2 3 3-16,1-2 0 0,-4-1-2 15,5 1-3-15,-4 1 8 0,5 1-24 16,1 3 34-16,3 2-3 0,2 0-7 0,3 6-13 16,1 0-8-16,1 2-10 0,6-5-67 15,-1 1 24-15,2 4 30 0</inkml:trace>
  <inkml:trace contextRef="#ctx0" brushRef="#br0" timeOffset="94862.76">19222 11445 38 0,'14'14'25'0,"-5"0"1"15,4-1-3-15,-5 1 8 0,-4-1-11 16,5-2 1-16,-4 2-3 0,2 2 0 0,2 0-8 16,-4 2-15-16,1-2 0 0,-3 0-3 15,1 2 33-15,-1 1-14 0,-1 3 7 16,5 2 2-16,-5-3-10 0,-1 2-12 15,1-1-6-15,0 4 18 0,2 1-7 16,-3-2 15-16,3 3-11 0,-2 1 6 0,2-2-8 16,-1 4 8-16,2-2-3 0,-2-2-10 15,-1 1 5-15,0-2-2 0,2 4 2 0,-4-5-20 16,1 2 28-16,-1 1-11 0,0-1 6 16,2 1-3-16,-2 0 0 0,-2-3 8 15,2 5 0-15,-1-3-6 0,-1 2-2 0,-2-4-5 16,2 3-7-16,-1 1 12 0,-2-3-5 15,2 1 46-15,-1-4-10 0,-2 1-13 16,-1-1 28-16,-2 6 21 0,-1 0-25 0,-3 6-4 16,1-6-3-16,-4 2-6 15,7-3 2-15,-5-3-6 0,2-2-8 0,0 5 5 16,-1-1 0-16,-2-4 5 0,2 2-6 16,-2 3-5-16,-4-2-5 0,4-3 6 0,-2-3-9 15,0 1-8-15,1-3 17 0,4-4 17 16,-8 6-13-16,4-8 6 0,-2 0-4 15,1-1-5-15,1 1-6 0,-5 2 0 0,0-3 7 16,-2-1-4-16,1 4 2 0,-4-5 1 16,1 1-11-16,1 2 8 0,-5-3-2 0,6 3-11 15,-7-5-7-15,2 3 15 0,-4-1-4 16,-7-1-4-16,8-5 3 0,1 4 2 16,-4-3-4-16,0 3 5 0,2-1-6 15,6-2 5-15,-4 0-9 0,3 3 2 16,2-5-1-16,-1 2 1 0,3-2-7 0,0 5 10 15,3-4-5-15,-1 2 0 0,5 1-3 16,-3-3 2-16,3 2-4 0,4-3-7 0,-6 2 10 16,4-2 1-16,14-1-10 0,-19 6 4 15,19-6 5-15,-17 2 1 0,17-2-19 16,-15 5 0-16,15-5 2 0,0 0 11 0,-18 3-25 16,18-3 17-16,-18 4-11 0,18-4 21 15,-14 0 2-15,14 0-6 0,-21 1 0 0,21-1 11 16,-17 6-13-16,17-6 6 15,-22 3-8-15,22-3-4 0,-18 4 12 0,18-4-2 16,-9 6-2-16,9-6 2 0,-10 9 0 16,10-9 7-16,-9 12-18 0,9-12 4 15,-2 16 12-15,2-16-11 0,11 23 3 0,-1-4 11 16,1 1 0-16,3 2-13 0,2 9 1 16,2-3 10-16,2 0-22 0,1 0 17 0,1-4 0 15,3 6 4-15,-2-5 7 0,4-3-11 16,-1 4 9-16,-1-3-12 0,1-1-2 15,1 1 7-15,-6 2 10 0,6-3-17 16,-8-5 2-16,-1 3 17 0,1-3-19 0,-3 8 8 16,2-9 0-16,-4 7 3 0,-2 2-9 15,1-1 3-15,-5-3 0 0,1-1 4 16,-3 2-4-16,-1-1-1 0,1-4 11 16,-2 3 7-16,-2-4-23 0,-2-3 12 0,0 2-8 15,-2 2 2-15,0 0 3 0,-2-2 0 16,0-2-3-16,-1 2 9 0,-1-2-1 0,1 1-5 15,-5 2 2-15,3-1 4 0,-1-2-8 16,-1 0 1-16,-1 4 13 0,-1-2-9 16,-3 3 0-16,-2 0-4 0,4 0 1 0,-9-2-4 15,1-2 1-15,-1 1-1 0,0 1 22 16,-4-3-21-16,2 1 2 0,-2-2 19 16,2-3-16-16,-5 1 19 0,2 1-7 15,1 0-2-15,-5-5-4 0,8 5 13 0,-6 2-5 16,-2-3-15-16,5 1 10 0,-3-4-9 15,4 3 1-15,-5-1 6 0,3 2-3 16,-6-3-12-16,7 1-2 0,-14-1-2 0,4 2-21 16,0-2 3-16,-3 2-53 0,-4-3-5 15,0-1-22-15,-3-6-227 0,1 0-260 0,3-6 531 16,-4-1 23-16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20:16.44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14010 14530 2295 0,'-23'5'302'0,"2"-3"40"15,3 2 33-15,18-4-21 0,-30 7 4 0,15-7 2 16,15 0 14-16,-20 2-10 0,20-2-5 16,-16 4-34-16,16-4-7 0,0 0-5 0,0 0-5 15,-20 1-8-15,20-1-7 0,0 0-61 16,0 0-145-16,-13 3-4 0,13-3 2 0,0 0-3 16,0 0-2-16,-2 13-4 0,2-13-3 15,0 0-20-15,5 17-53 0,-5-17 0 16,14 15 0-16,-7-6 0 0,2 0 0 0,3-1 0 15,-3-1 0-15,4 1 0 0,1-1 0 16,2 0 0-16,-1 0 0 0,2 0 0 16,-2 0 0-16,0-3 0 0,0 4 0 15,-4-6 0-15,1 1 0 0,3 1 0 0,-3 2 0 16,-12-6 0-16,21 7 0 0,-12-5 0 16,-9-2 0-16,18 5 0 0,-18-5 0 0,14 3 0 15,-14-3 0-15,21 0 0 0,-21 0 0 16,16 4 0-16,-16-4 0 0,18-4 0 0,-18 4 0 15,17 0 0-15,-17 0 0 0,0 0 0 16,23-3 0-16,-23 3 0 0,0 0 0 16,16 0 0-16,-16 0 0 0,0 0 0 0,0 0 0 15,14 0-63-15,-14 0-93 0,0 0-35 16,3-10-74-16,-3 10-556 0,0 0 84 16,0 0-926-16,0-19-1603 0</inkml:trace>
  <inkml:trace contextRef="#ctx0" brushRef="#br0" timeOffset="1149.3">14029 14760 4941 0,'0'0'-75'16,"-6"-5"68"-16,6 5 47 0,0 0 46 15,0 0 34-15,0 0 29 0,0 0 23 0,0 0 9 16,0 0-11-16,0 0 17 0,0 0-5 16,0 0 12-16,0 0 4 0,0 0 15 0,0 0 1 15,0 0 5-15,0 0 1 0,0 0-50 16,0 0-97-16,30-14-5 0,-30 14-2 0,0 0-2 15,0 0-3-15,30 0-3 16,-18 0-3-16,-12 0-9 0,18 0-4 0,-18 0-3 16,24 2-1-16,-13-2-31 0,5 2-7 15,5 2 0-15,-1-4 0 0,4 2 0 0,-1 2 0 16,7-3 0-16,0-1 0 0,0 0 0 16,2 0 0-16,-2 0 0 0,-8 0 0 15,4 0 0-15,-3-1 0 0,2 1 0 0,-3 0 0 16,0-4 0-16,-3 4 0 0,6-2 0 15,-7 2 0-15,7-4 0 0,-8 4 0 0,3-2 0 16,-3 2 0-16,-1-2 0 0,4-2 0 16,-20 4 0-16,31 0 0 0,-13 0 0 15,-2 0 0-15,1-1 0 0,2 1 0 16,2 0 0-16,-2 0 0 0,1 0 0 0,2 0 0 16,5-4 0-16,-3 4 0 0,8 0 0 15,2-2 0-15,-6 2 0 0,4-2 0 0,0 1 0 16,0-3 0-16,-1 1 0 0,1 2 0 15,-2 1 0-15,-3-4 0 0,3 2 0 0,-8 2 0 16,2-3 0-16,-3 0 0 0,4 2 0 16,-7 1 0-16,1-4 0 0,-1 4 0 15,5-2 0-15,-6-2 0 0,1 4 0 0,3-2 0 16,-2 1 0-16,1-5 0 0,0 4 0 16,4-4 0-16,0 1 0 0,6-3 0 15,6 0 0-15,0 1 0 0,-5-2 0 16,10 3 0-16,9 1 0 0,13-3 0 0,-1 5 0 15,11-4 0-15,1 2 0 0,-2 3 0 16,5-1 0-16,6 0 0 0,1 6 0 0,3-3 0 16,15 5 0-16,-1 0 0 0,9 3 0 15,-2-2 0-15,5 3 0 0,-4 4 0 0,5 0 0 16,0 3 0-16,1-1 0 0,2 2 0 16,0 3 0-16,-3 1 0 0,6 0 0 0,0-1 0 15,-6 2 0-15,6 1 0 0,-3-2 0 16,3-1 0-16,-2 5 0 0,2-5 0 15,-3 5 0-15,6-8 0 0,-1 3 0 16,-1 1 0-16,3-4 0 0,3-3 0 0,-4 4 0 16,5-1 0-16,-1-4 0 0,-1 3 0 15,1-4 0-15,2 1 0 0,3-2 0 0,-1 6 0 16,-2-12 0-16,0 8 0 0,-1-1 0 16,-5-1 0-16,1 0 0 0,-4 3 0 0,-1-4 0 15,-3 2 0-15,-1 1 0 0,-2-3 0 16,0-1 0-16,2 0 0 0,-1 1 0 0,0-1 0 15,1 2 0-15,1 3 0 0,2-5 0 16,2 6 0-16,0-2 0 0,-2 2 0 0,-1 2 0 16,5 0 0-16,-14 0 0 15,3-3 0-15,-8 7 0 0,-3-6 0 0,-7 4 0 16,-14-10 0-16,0 4 0 0,-5 0 0 16,4 2 0-16,-4 2 0 0,4-4 0 0,-4 2 0 15,3-2 0-15,0 0 0 0,2 3 0 16,-8-7 0-16,-2 4 0 0,0-3 0 0,-5 1 0 15,-4-5 0-15,-14-1 0 0,-9-1 0 16,-5-1 0-16,-6 1 0 0,-3-2 0 0,-3 2 0 16,-5-2 0-16,0 2 0 0,-1-3 0 15,-14-1 0-15,18-1 0 0,-18 1 0 0,17-6 0 16,-10 0 0-16,-7 6 0 16,11-11 0-16,-4 2-39 0,-4 1-284 0,-3 8 14 15,9-9-1753-15,-9 9-2367 0</inkml:trace>
  <inkml:trace contextRef="#ctx0" brushRef="#br0" timeOffset="1367.93">25215 15709 6464 0,'8'17'-105'0,"-5"-8"77"16,-3-9 61-16,9 23 48 0,-9-23 35 16,7 18 35-16,-7-18 12 0,0 15 2 0,0-7 2 15,0-8-8-15,-12 21-13 0,6-11-79 16,-5 8-30-16,-4-9-3 0,-3 6-5 0,-7-2-8 15,1-4-10-15,-10 4-10 16,6-5-13-16,-10 0-15 0,1-3-14 0,-8-3-18 16,-5 5-142-16,4-7-99 0,-12 6-43 15,-4-4-45-15,0 2-47 0,-3-4-143 0,1 2-90 16,-3-2 64-16,1 0-491 0,0-2-837 16</inkml:trace>
  <inkml:trace contextRef="#ctx0" brushRef="#br0" timeOffset="2164.96">16607 8662 3345 0,'-13'-56'-90'16,"-1"4"3"-16,5-6 21 0,0 5 32 0,-5 3 40 15,9-1 20-15,1 2-10 0,3 2 7 16,-1 8-3-16,2 3-6 0,0 4-3 0,0 4 2 16,2 4-5-16,1 1-5 15,1 4-6-15,-1 5 0 0,6 4-4 0,0-1 2 16,-4 7 4-16,-5 4 2 0,14-7 2 16,-14 7-1-16,0 0 2 0,18 0-4 15,-18 0 0-15,0 0 4 0,17 11-2 0,-17-11-8 16,9 11-11-16,-1-4-13 0,-8-7-22 15,12 8-11-15,-12-8-22 0,9 9 0 0,-9-9-8 16,9 12-16-16,-9-12-14 0,5 9-24 16,-5-9-9-16,7 8 13 0,-7-8 8 0,1 13-7 15,-1-13 15-15,0 0 15 0,-1 17 23 16,1-17 30-16,-5 13 4 0,5-13 13 16,-7 13 12-16,-1-5-1 0,8-8-34 15,-17 5-138-15,17-5-299 0,-23-4 330 16,23 4 57-16</inkml:trace>
  <inkml:trace contextRef="#ctx0" brushRef="#br0" timeOffset="2965.77">16142 7367 824 0,'0'0'261'0,"-8"-9"-28"0,8 9 26 16,0 0 17-16,0 0-8 0,0 0 0 0,0 0 23 15,-10 35 12-15,10-16-3 0,-3 7-28 16,-3 2 14-16,6 10 16 0,-1 9-2 16,-1 3 1-16,0 3-2 0,-2 3-4 0,1 0-22 15,1 17-17-15,-2-3-4 0,1 1-2 16,-4-2-5-16,2 3-10 0,-1-5-16 0,-1 4-5 15,3-2-12-15,-6 3-98 0,7-1-46 16,-1 4-2-16,-1 0-6 0,-3-2-2 0,-2 6 1 16,3 0-5-16,-4 0 0 15,1 0 2-15,-1 4-5 0,-2-2-3 0,0 2-1 16,-2-5 2-16,-4 3 2 0,6 2-29 16,-8-1-12-16,9 1 0 0,-4 3 0 0,-2-5 0 15,4 3 0-15,2 1 0 0,-4-5 0 16,5 1 0-16,1 3 0 0,-1 0 0 0,6 1 0 15,-8-1 0-15,1-5 0 0,3-2 0 16,-4 0 0-16,0-2 0 0,4-2 0 0,-7 0 0 16,2 4 0-16,2-4 0 0,3-6 0 15,0 5 0-15,-3-10 0 0,6 7 0 0,-3 0 0 16,2-3 0-16,3-14 0 0,-4 14 0 16,3-6 0-16,-1 7 0 0,-1 3 0 15,2-2 0-15,-5-1 0 0,2 0 0 16,-3 1 0-16,1-2 0 0,1 1 0 0,-3 2 0 15,-2 2 0-15,5 1 0 0,0-1 0 16,-1 4 0-16,-5 0 0 0,7 2 0 0,1-4 0 16,-4 4 0-16,3-4 0 0,-3 4 0 15,2-4 0-15,1 4 0 0,-2 2 0 16,3-2 0-16,-4-5 0 0,6 2 0 0,-4-1 0 16,4 4 0-16,-1-6 0 0,-1 4 0 15,5-2 0-15,-3-2 0 0,-1 1 0 16,2-1 0-16,-2-3 0 0,-1 3 0 0,0-2 0 15,1 1 0-15,-5-3 0 0,3 2 0 16,5 2 0-16,-4 5 0 0,4-5 0 0,-3 0 0 16,1-2 0-16,1-11 0 0,1-1 0 15,-3-1 0-15,1-4 0 0,2 5 0 16,-3-8 0-16,3 0 0 0,-3-3 0 0,3 1 0 16,-6-5 0-16,4-11 0 0,-2 1 0 15,1-2 0-15,3-6 0 0,-6-3 0 0,4-1 0 16,0-6 0-16,-5-3 0 0,0 0 0 15,3-9 0-15,7-2-40 0,-18-13-125 0,2-5-29 16,0-22-31-16,-8-14-572 0,3-23 50 16,-6-36-933-16,5-16-1634 0</inkml:trace>
  <inkml:trace contextRef="#ctx0" brushRef="#br0" timeOffset="3281.8">15721 8642 5323 0,'12'-19'-41'0,"-4"8"43"0,-7 2 23 0,-1 9 9 15,6-10 23-15,-6 10 12 0,0 0-5 16,0 0-1-16,0 0-5 0,-43 28-5 0,15-4-4 16,-9 7-4-16,-5 4-7 0,-3 6-7 15,-1-1-5-15,-3-1-21 0,-2 3-41 0,2-5-44 16,0-2-65-16,5-3-75 0,-4-7-97 16,13-12-118-16,1 0-171 0,8-11 58 0,1-4-425 15,9-4-539-15</inkml:trace>
  <inkml:trace contextRef="#ctx0" brushRef="#br0" timeOffset="3483.01">15364 8676 3606 0,'28'-6'101'0,"0"0"19"0,-8 1 22 16,7 3 0-16,-1-2-13 0,6 8-1 0,2-4-4 16,-1 2-18-16,-3-2-11 0,2 3-13 15,0 1-4-15,-4 0-17 0,2-2-34 0,4 2-42 16,-8 1-39-16,2 1-34 0,1 1-19 15,-3 1-29-15,2 0-25 0,-1 3-37 16,1 3-9-16,-1 2 4 0,-4-3 7 16,5 3-10-16,-7 4-29 0,4-4-81 15,-9 3-105-15,3 0-44 0,-4 0-77 0,-2 1 180 16</inkml:trace>
  <inkml:trace contextRef="#ctx0" brushRef="#br0" timeOffset="4249.07">16620 10367 1657 0,'0'0'-37'0,"-3"11"7"0,3-11 4 16,0 0 20-16,0 0 17 0,0 0-3 0,0 0 10 15,0 0 4-15,0 0-4 0,0 0 24 16,-10-37 24-16,10 37 18 0,0-25 6 0,-2 14-1 16,2-2 5-16,0 0 11 0,-2-6 3 15,-2 7-3-15,3-2 13 0,-3-3 18 16,2 6 22-16,0-8 5 0,2 19 13 0,-5-26-2 15,-2 17 0-15,7 9 11 0,-1-21 13 16,1 21 12-16,-4-15 2 0,4 15 5 0,-4-16 6 16,4 16-2-16,0 0-6 15,-3-18-13-15,3 18-11 0,-6-8-28 0,6 8-9 16,0 0-14-16,-3-11-11 0,3 11-16 16,0 0-16-16,0 0-4 0,-7-11-11 0,7 11-9 15,0 0-12-15,0 0-11 0,0 0 2 16,0 0-3-16,0 0-6 0,0 0-11 0,0 0 0 15,0 0-10-15,0 0-8 0,0 0-12 16,0 0-20-16,0 0-28 0,0 0-36 16,0 0-42-16,0 0-23 0,0 0-33 0,-28 13-15 15,28-13-12-15,0 0 4 0,0 0 5 16,-15 2-20-16,15-2-3 0,0 0 3 0,0 0 19 16,-14-4 20-16,14 4 2 15,0 0-1-15,-8-11-1 0,8 11-6 0,-8-10 16 16,8 10 4-16,0 0 6 0,-3-13 7 15,3 13-5-15,-2-7 8 0,2 7 5 0,-5-8 22 16,5 8 5-16,0 0-8 0,0-13 23 16,0 13-9-16,0 0-3 0,0-15-9 15,0 15-42-15,-2-9-41 0,2 9-35 0,0-13-119 16,0 13 99-16</inkml:trace>
  <inkml:trace contextRef="#ctx0" brushRef="#br0" timeOffset="5598.72">16237 9696 1755 0,'0'0'208'16,"-3"-8"8"-16,3 8 28 0,0 0 17 0,0 0 19 15,-8-9 7-15,8 9-16 0,0 0 10 16,0 0 10-16,0 0 7 0,0 0-7 0,0 0-11 16,0 0-2-16,0 0-7 15,0 0-27-15,0 0-14 0,0 0-8 0,0 0-11 16,-17 21-9-16,17-21-8 0,0 18-6 15,0-7-6-15,0-11-1 0,0 36-6 0,2-19-116 16,0 4-9-16,-2 1-2 0,1 2-2 16,2-1-1-16,-1 3-3 0,4-2-3 0,-3 1-3 15,-1 1-3-15,0 2-1 0,1 6-3 16,5-4-1-16,-4 0-1 0,4 4-1 16,-7-4-2-16,3 4-1 0,0-6-2 0,-1 3-3 15,3 0 0-15,-4 2-12 16,2 1-6-16,-2-2 0 0,2 3 0 0,-1 5 0 0,1-4 0 15,-1 1 0-15,-1 2 0 16,0-3 0-16,2 1 0 0,-2 1 0 0,2-1 0 16,-2-1 0-16,0 0 0 0,-2-1 0 15,0-3 0-15,2 4 0 0,-2 0 0 0,0-6 0 16,0-1 0-16,1 1 0 0,-1 2 0 16,2-4 0-16,2 1 0 0,-4-1 0 0,2-2 0 15,0 2 0-15,-2 0 0 0,3-2 0 16,-1 3 0-16,2-5 0 0,4 6 0 0,-5 2 0 15,5-8 0-15,-3 5 0 0,-1-9 0 16,-1 2 0-16,4-1 0 0,-3-2 0 16,3-2 0-16,-4 2 0 0,1-5 0 15,0 2 0-15,-3 2 0 0,8 1 0 0,-7-2 0 16,1 0 0-16,1 2 0 0,-1-2 0 16,-1-3 0-16,5 3 0 0,-5 0 0 0,5-2 0 15,-4 0 0-15,-1 1 0 0,2-2 0 16,-2 1 0-16,-1 2 0 0,1-2 0 0,2 0 0 15,-2 0 0-15,-2 2 0 0,2 0 0 16,-1 2 0-16,-1-1 0 0,0 3 0 16,0-2 0-16,0 5 0 0,2 2 0 0,-2 1 0 15,0-1 0-15,0-6 0 0,3 5 0 16,-3 1 0-16,2-2 0 0,0-3 0 0,-2-1 0 16,3 1 0-16,-1 0 0 15,0-5 0-15,-2 5 0 0,2 0 0 0,-1-4 0 16,1 4 0-16,-2-1 0 0,2 1 0 15,2-4 0-15,-4 1 0 0,2-1 0 0,-1 2 0 16,-1-4 0-16,2 0 0 0,1 0 0 16,-3 2 0-16,2-4 0 0,-2 0 0 0,0 2 0 15,2 2 0-15,-2-4 0 0,0-2 0 16,0 6 0-16,-2-5 0 0,2 3 0 0,0-2 0 16,0 7 0-16,0-3 0 0,0 4 0 15,0-1 0-15,0 1 0 0,0 0 0 0,0-5 0 16,0 5 0-16,2-4 0 15,-4 2 0-15,4-5 0 0,-2 6 0 0,0-5 0 16,0-2 0-16,0-13 0 0,0 22 0 16,0-12 0-16,0-10 0 0,0 22 0 0,0-13 0 15,0-9 0-15,0 17 0 0,0-17 0 16,0 15 0-16,0-15 0 0,0 12 0 0,0-12 0 16,0 0 0-16,0 16 0 0,0-16 0 15,0 0 0-15,0 12 0 0,0-12 0 0,0 0 0 16,0 0 0-16,0 11 0 0,0-11 0 15,0 0 0-15,0 0 0 0,0 15 0 0,0-15 0 16,0 0 0-16,0 13 0 16,0-13 0-16,0 0 0 0,0 13 0 0,0-13 0 15,0 0 0-15,0 0 0 0,1 14 0 16,-1-14 0-16,0 0 0 0,0 0 0 0,0 0 0 16,2 13 0-16,-2-13 0 0,0 0 0 15,0 0 0-15,0 0 0 0,0 0 0 0,0 0 0 16,0 9 0-16,0-9 0 0,0 0 0 15,0 0 0-15,0 0 0 0,0 0 0 16,0 0-98-16,0 0-131 0,0 0-28 0,0 0-459 16,0 0-39-16,0 0-954 0,-5-42-1689 15</inkml:trace>
  <inkml:trace contextRef="#ctx0" brushRef="#br0" timeOffset="7781.23">15866 9606 4567 0,'0'-36'-291'0,"4"4"39"16,-2 2 26-16,-1 2 33 0,-1 0 26 15,2-2 35-15,-2 4 6 0,0-1 26 0,-2 1 7 16,2 4 21-16,-1-1 16 0,-1-1 21 16,-2 2 30-16,2 5 12 0,0-2 13 0,1 3 4 15,-1-2-1-15,-2 3 5 0,1 0 0 16,1-2 0-16,-2 4-10 0,1-2 3 16,1 1-4-16,2 1-5 0,0 13-6 15,-1-24 1-15,1 10-12 0,0-4-7 16,0 1 5-16,0-1 1 0,0 1 1 0,-2-3 1 15,2-1-4-15,-2-2 1 0,-2 2-4 16,3-3 1-16,-7-1 0 0,5 5-10 0,-4 2-5 16,4-2 5-16,-5 4 1 0,1-3 3 15,4 8 1-15,-1-6 4 0,-1 6 1 0,2-2-5 16,-3 1 4-16,3 1 0 0,-1-2-2 16,-3 0 1-16,1 0-3 0,2-2-6 15,-4-2-5-15,3 0-11 0,-1 0 7 0,-4-2-4 16,1 8 13-16,4-2-5 15,1 0 11-15,1 4 10 0,3 9 0 0,-8-17 5 16,8 17-13-16,-6-12 6 0,6 12 8 16,-4-11-3-16,4 11-1 0,0 0 6 0,0 0 14 15,0 0 14-15,0 0 3 0,0 0 2 16,0 0 2-16,0 0-3 0,0 0-1 0,0 0 5 16,0 0 2-16,0 0-9 0,0 0-5 15,0 0 0-15,0 0 2 0,32 23-11 16,-22-14-2-16,-1-1-19 0,0 3-16 0,5 2-13 15,1 0-19-15,-3 2-6 0,-2-2-7 16,3 2 5-16,3 5-20 0,-4-2 16 16,-3 0 10-16,7-2 2 0,-9-4 4 15,-1 4 1-15,-3-7 10 0,5 4-2 0,-4-4 10 16,0 2 0-16,-4-11 7 0,5 17 13 16,-5-9 12-16,0-8 11 0,2 17 4 15,-2-17 1-15,0 11-2 0,0-11 1 0,0 0-4 16,0 17 1-16,0-17 0 0,0 0-6 15,-2 11 3-15,2-11-5 0,0 0-5 0,0 0 3 16,-5 13 1-16,5-13-6 0,0 0 3 16,0 0-7-16,0 0 5 0,0 0 3 0,-2 13-8 15,2-13 3-15,0 0-2 0,0 13 2 16,0-13 0-16,2 12 8 0,-2-12-7 16,1 19 2-16,-1-6-5 0,4 1 4 15,0 4 1-15,-4 0 5 0,2-1 9 16,-2 2 4-16,3 7 12 0,2-3 5 0,-2 3 5 15,1 6-2-15,0 0 7 0,-1 3 1 16,3 12-2-16,-3-4 1 0,6 1-2 0,-4 4 1 16,-1-1 5-16,-1 0 7 0,5 2-5 15,-7 1-4-15,3-1 3 0,1 2-6 0,0-1-5 16,1 1-9-16,1 0-1 0,-4-1-3 16,4 1-6-16,-2 3 0 0,1-3 1 15,-1-2-6-15,-1 1-1 0,-1-3-2 16,-1 2-1-16,5-2-4 0,-4-2 3 15,-3-4-4-15,2-3-1 0,2 3-1 0,-2-4-1 16,-1 1 2-16,1-1 0 0,2-1-5 16,-2-1-1-16,1 1 0 0,4 0 0 0,-4-1-4 15,3-4-2-15,3 0 3 0,-5-3 1 16,3 6-1-16,-3-4 4 0,0-8-3 0,0 10-1 16,-1-7-2-16,1 1 6 0,0-9-1 15,-3 7 2-15,5-7-2 0,-2 4 5 16,2 1-3-16,-3-1-4 0,5-1 1 0,-3 0 4 15,3 0 5-15,3 6 1 0,0-4 3 16,-3-1-2-16,3 2-1 0,4 3-1 16,-3-3 4-16,-3 1-4 0,0 2 6 15,5 2-4-15,-7-3 4 0,4 1 6 0,-5-6-3 16,1 7 4-16,4-2 6 0,-2-3 9 16,-2-2-1-16,2 7-2 0,-2-3 6 0,5 2-9 15,-3-1 4-15,0 1 0 0,-3-6 1 16,6 5 1-16,-3-5-5 0,-2 9-3 15,3-4 3-15,-5-2-10 0,-1-1 12 0,1 5-1 16,1-5 2-16,-3 3 20 0,2-2-19 16,-1 3 1-16,-2 0 3 0,-1-2-2 0,-1-3-1 15,0 3 9-15,0-5-3 0,2 2-6 16,-2-1 0-16,0 1 6 0,0 0 4 0,0-3-17 16,0 3 2-16,0 5-7 15,-2-1-5-15,2 1 8 0,-3-3 0 0,3-3 2 16,-4 4-11-16,-1-3 2 0,2 0-7 15,3-1 1-15,-4-1 0 0,1-3 1 16,3 0-2-16,-2 2-1 0,0-4-3 0,2-3-1 16,0-11 2-16,-2 20-17 0,2-8 11 15,0-12-5-15,-2 15-25 0,2-15-24 0,0 13-20 16,0-13-21-16,0 0-31 0,0 13-36 16,0-13-46-16,0 0-49 0,0 11-63 15,0-11-113-15,0 0-108 0,0 0-1 0,0 0-125 16,0 0-106-16</inkml:trace>
  <inkml:trace contextRef="#ctx0" brushRef="#br0" timeOffset="8584.59">16431 12778 2811 0,'0'0'162'0,"0"0"-4"0,0 0-6 16,0 0-19-16,-15-2 16 0,15 2 7 16,0 0-2-16,0 0-5 0,0 0 3 15,0 0-11-15,0 0 10 0,0 0-1 16,0 0-2-16,0 0-5 0,0 0 2 15,21 24-2-15,-21-24-1 0,7 16 4 0,-4-9 0 16,7 4-9-16,-4-1-7 0,-2 3-8 16,5 0-8-16,-4 0-8 0,4-2-11 0,-2 5-14 15,2-2-9-15,2 5-4 0,-1-2-13 16,1 2 4-16,-1 2-6 0,10-1-9 0,-10 1-4 16,6 1-6-16,4 2-1 15,1 3 22-15,0 3-3 0,2 0-9 0,0 2 3 0,11 3 6 16,-8 1 0-16,2-6-5 15,-1 4 1-15,3 1 5 0,-4-4-19 0,4 10-8 16,-2-11 5-16,3 7-4 0,-10-5-2 16,6 0-11-16,-6 2-1 0,0-5 8 0,-3 0 1 15,3 0-6-15,-2 0-12 0,-8-9 1 16,8 3-2-16,-10-8 0 0,-2 0 1 16,2-2-1-16,-2 2 2 0,2-4 1 0,-4-1 2 15,1-3 5-15,-6-7 0 0,7 14 5 16,-2-7-2-16,-5-7-1 0,10 15 1 0,-2-8 1 15,-3 1-1-15,2 3 0 0,2-4 1 16,-2 3-1-16,0-3-1 0,7 4 0 0,-5 1 3 16,2-3 1-16,-1 1 2 0,3-5 0 15,2 4-1-15,-6-1 2 0,4 0 5 16,-1-3-3-16,-3 1-1 0,-9-6-3 16,11 9-1-16,-11-9-2 0,12 8-3 0,-12-8-3 15,10 7-5-15,-10-7-7 0,0 0-6 16,8 7-8-16,-8-7-11 0,0 0-19 15,4 8-20-15,-4-8-27 0,0 0-29 0,0 0-26 16,0 0-390-16,0 0-222 0,0 0 56 16,0 0 4-16,0 0-628 0,0 0-1177 0</inkml:trace>
  <inkml:trace contextRef="#ctx0" brushRef="#br0" timeOffset="9498.11">17361 14141 4358 0,'0'-11'-16'0,"0"11"22"16,0 0-1-16,4-10 3 0,-4 10 21 0,0 0 21 15,0 0 19-15,14-5 10 0,-14 5 8 16,23 4 0-16,-23-4-1 0,33 4 3 16,-10-3-20-16,0 5-2 0,5 2-8 15,6 3-5-15,-9-5-7 0,7 3-5 0,-2 4 1 16,0-2-15-16,-2 6 10 0,2-2 21 15,-5 2-13-15,3 1-7 0,-1-1-6 0,-8 2 28 16,3 2 5-16,-2 1 37 0,9 2 43 16,1 1-27-16,0-6-15 0,2 5-2 0,-2-5 0 15,11 9-7-15,-2 0-4 0,-6-7-13 16,11 5-10-16,-7-7-4 0,7 5-4 16,-7-7-6-16,-3 4-8 0,0-6 2 15,-1-1-6-15,1 0-8 0,-11-3 6 16,-5-7-1-16,-1 3-5 0,0 1 1 0,-4-3 5 15,-13-5-2-15,21 12 5 0,-21-12 2 16,16 8-6-16,-16-8 6 0,14 3 3 0,-14-3-4 16,0 0-19-16,18 6-12 0,-18-6 1 15,18 5-3-15,-18-5 0 0,0 0-1 0,24 2-1 16,-24-2-2-16,0 0 2 0,26 2-2 16,-26-2 0-16,17 4-1 0,-17-4 2 15,26 2 0-15,-26-2 7 0,30 4 2 16,-5-3-3-16,5 3 12 0,7 1 11 0,20 7-4 15,-4-3 0-15,9 4 0 0,5 1 0 16,-4 0-3-16,8 1 1 0,-2 2-3 16,0 2-3-16,5 2-1 0,-8-4-2 0,-1 1-3 15,-5 3-2-15,-3-2-2 0,-7 0-2 16,-14-6-1-16,-2 0-1 0,-4-2-2 0,-10-4 0 16,3 1-3-16,-13-2-6 0,6-1 0 15,-5 1 0-15,1-4 0 0,-12-2 0 0,11 8 0 16,-11-8 0-16,0 0 0 0,12 1 0 15,-12-1-11-15,0 0-20 0,0 0-13 0,0 0-19 16,0 0-16-16,0 0-20 16,0 0-19-16,0 0-18 0,0 0-217 0,-2-24-187 15,2 24-103-15,-1-12-48 0,1 12 5 16,1-9-586-16,-1 9-1124 0</inkml:trace>
  <inkml:trace contextRef="#ctx0" brushRef="#br0" timeOffset="10065.59">19920 15049 3909 0,'0'0'-49'0,"0"0"30"16,0 0 34-16,0 0 29 0,0 0 20 16,0 0 29-16,0 0 37 0,39-17 2 0,-39 17 14 15,27-13 4-15,-6 0 1 0,0 0 4 16,16-6 0-16,0 0-13 0,8-7-1 16,6-4-1-16,5-2-28 0,8-4 0 0,12-5 0 15,9-4-8-15,-1 0-8 0,2-4-14 16,-1 4-7-16,-3 6-9 0,5-1-7 15,-7 3-4-15,-17 7-10 0,-1 0 2 16,-3 6 7-16,-5-4 6 0,-3 5 8 0,-4 2 5 16,-14 0 13-16,1 7 16 0,-8-1 5 15,2-4 9-15,-3 6 5 0,-6 3 6 0,-3-1-4 16,2 2-51-16,-4 0-37 0,5-4-1 16,-4 5-6-16,4-2 0 0,4-4-3 0,-7 2-4 15,7-1-1-15,0 0-2 0,-1 3-2 16,2-3-3-16,6 0-1 0,-3 2-1 15,3-2 0-15,3 0-2 0,1 4 1 0,0-5-2 16,-4 1 2-16,-4 5-1 0,-1-2 1 16,-3 2 1-16,-2 0-1 0,-2 1 1 15,-6 3-2-15,4-1-3 0,-5 1 1 16,-11 4-1-16,12-8 0 0,-12 8-7 0,16-4-5 16,-16 4-10-16,11-3-7 0,-11 3-15 15,0 0-16-15,0 0-24 0,12-4-30 0,-12 4-146 16,0 0-306-16,0 0-169 0,0 0 34 15,0 0 17-15,0 0-604 0,0 0-1134 0</inkml:trace>
  <inkml:trace contextRef="#ctx0" brushRef="#br0" timeOffset="10714.59">21771 13832 4359 0,'0'0'-6'0,"0"0"35"0,0 0 28 15,-4 15 27-15,4-15 42 0,0 0 30 0,0 0 25 16,0 0 10-16,0 0-25 0,0 0-12 16,0 0-23-16,0 0-17 0,32-37-1 15,-18 20-8-15,2-4-5 0,7-7-10 0,-2-3-8 16,10-10-4-16,-1-2-8 0,0-2 2 15,7-3 0-15,-1-3-2 0,3 0-10 0,2-5-1 16,12-13-18-16,-2-4 5 16,-3-5-1-16,3 0-11 0,-3 3 6 0,7-2-9 15,0-2-7-15,-4 2-2 0,-3-1 1 16,-1-1-3-16,3 0-8 0,1 6 3 0,-3-2-1 16,-6 19-1-16,-5 2-5 0,4 1-1 15,-4 4 6-15,0 2-4 0,-5 4 5 0,-4 5-2 16,0 5-2-16,-6 5 5 0,-1-1 5 15,2 7 0-15,-7 0-1 0,0 3 7 16,-2 0-6-16,2 6-2 0,-7-2 6 0,2 2 5 16,2 2-6-16,-2 1 0 0,3-3-11 15,-3 5 6-15,-11 8-7 0,14-14 4 0,-14 14 0 16,16-8-10-16,-16 8-2 0,9-7 2 16,-9 7 0-16,8-8-6 0,-8 8 5 15,0 0-19-15,9-8-24 0,-9 8-28 16,0 0-36-16,0 0-40 0,8-10-63 0,-8 10-55 15,0 0-50-15,0 0-54 0,5-4-50 16,-5 4-160-16,0 0-50 0,0 0 58 16,4-11-471-16,-4 11-698 0</inkml:trace>
  <inkml:trace contextRef="#ctx0" brushRef="#br0" timeOffset="11164.88">23289 11751 3450 0,'0'0'61'0,"-11"5"51"0,11-5 53 0,0 0 27 16,0 0 29-16,0 0 3 0,0 0-4 16,0 0 8-16,0 0-4 0,6-45-8 0,-4 23 6 15,3-8-27-15,7-4 7 0,-5-7-13 16,4-6 21-16,1-4-10 0,-1-14-17 0,3-4-3 15,4-7-17-15,1-8-14 0,-1-6-10 16,3-19-12-16,2-3-39 0,0 1-56 16,4-1-2-16,1-1-6 0,-4 4-3 15,5 4-1-15,-8 25 4 0,0 1 4 0,2-3-5 16,0 6-1-16,-9 5 0 0,4 2 6 16,-4 5-1-16,4 4-2 0,-6 11 0 0,-2 4 3 15,-2 4 0-15,2 5 1 0,-2 9-1 16,-4 0-1-16,2 9-2 0,-1-3-2 15,1 6-1-15,-5 2-3 0,3 1-4 0,-4 12-1 16,4-17 1-16,-2 10-8 0,-2 7-7 16,0 0 0-16,8-15 0 0,-8 15 0 0,0 0 0 15,3-11 0-15,-3 11-7 0,0 0-28 16,0 0-16-16,0 0-12 0,4-4-15 0,-4 4-19 16,0 0-22-16,0 0-20 0,0 0-277 15,0 0-173-15,0 0-124 0,0 0 29 16,0 0-758-16,0 0-1287 0</inkml:trace>
  <inkml:trace contextRef="#ctx0" brushRef="#br0" timeOffset="11748.89">21034 14406 4133 0,'0'0'-236'0,"-7"4"-71"16,7-4-135-16,0 0-103 0,0 0-150 15,0 0-184-15</inkml:trace>
  <inkml:trace contextRef="#ctx0" brushRef="#br0" timeOffset="13815.79">19652 14758 2054 0,'15'-2'-124'16,"2"-5"-37"-16,2-1-47 0,-7-3-47 15,6 4-103-15,-2-3 101 0</inkml:trace>
  <inkml:trace contextRef="#ctx0" brushRef="#br0" timeOffset="14098.77">20364 13942 1305 0,'4'-7'29'0,"-1"-1"-8"0,-3 8 36 0,9-13 8 15,-9 13 7-15,0 0 3 0,5-9-12 16,-5 9 0-16,0 0-4 0,0 0-7 0,6-11-7 16,-6 11-1-16,0 0 0 0,0 0-2 15,0 0 2-15,0 0-7 0,0 0-8 16,0 0 2-16,0 0-2 0,26 7-8 0,-26-7-7 15,0 0 7-15,0 0-8 0,0 0-30 16,14 8-32-16,-14-8-42 0,0 0-37 0,0 0-93 16,0 0-127-16,0 0-85 0,16-9 163 15,-16 9 43-15</inkml:trace>
  <inkml:trace contextRef="#ctx0" brushRef="#br0" timeOffset="14331.81">20473 13541 1092 0,'0'0'63'0,"0"0"-3"0,11-11 8 16,-11 11-2-16,0 0-6 0,11-10-11 0,-11 10 10 15,0 0-13-15,8-5 5 0,-8 5-24 16,0 0-1-16,0 0-20 0,0 0-44 15,0 0-40-15,0 0-84 0,0 0-154 16,13 21-137-16,-13-21 238 0,-4 16 75 0</inkml:trace>
  <inkml:trace contextRef="#ctx0" brushRef="#br0" timeOffset="15197.81">19705 15772 809 0,'0'0'67'16,"0"0"-6"-16,-12 8-10 0,12-8 6 15,0 0-19-15,0 0 4 0,-11 6-12 0,11-6-8 16,0 0-2-16,-7 9 8 15,7-9-15-15,-8 8 4 0,8-8-7 0,0 0 10 16,-4 13-7-16,4-13-2 0,0 0-3 16,-4 11 1-16,4-11 13 0,0 0-18 0,-7 11 2 15,7-11-1-15,-11 11-2 0,4-3-1 16,-3 0-2-16,0 1-3 0,-3 4-16 16,2 0-6-16,-2 2-19 0,1 0-1 0,0 0 2 15,1-2-23-15,1-3 6 0,2 3 1 16,-2-2 14-16,-1-2 27 0,6 3-2 0,0-5 27 15,-5 3 4-15,4-3 3 0,6-7 1 16,-11 13-12-16,2-5 17 0,9-8-11 16,-10 13 2-16,3-4-7 0,-2 2 6 15,-2-1-8-15,1 1 4 0,1-2 4 16,0 4-4-16,-1-3-6 0,-1 1-13 0,3 0 19 16,-3 1-1-16,1 1-12 0,0-6 7 15,-2 2 0-15,4 3-4 0,-1-4-7 0,-1-1 19 16,10-7-10-16,-11 11-11 0,4-5 26 15,7-6-13-15,-7 13 32 0,0-5-7 16,0-1 7-16,2 4 2 0,-6-2 9 0,1-1-3 16,1 2 12-16,-4 0-15 0,1 0 12 15,3 3 0-15,4-5-1 0,-7-1-17 0,3 0 24 16,0 1-7-16,9-8 26 0,-12 11 7 16,12-11-3-16,0 0-16 0,0 0-15 15,0 0-13-15,0 0-10 0,0 0-16 16,0 0-25-16,0 0-15 0,0 0-44 15,0 0-90-15,12-43-125 0,-3 28-146 0,-2-5 163 16,1-7 46-16</inkml:trace>
  <inkml:trace contextRef="#ctx0" brushRef="#br0" timeOffset="16598.14">20389 14863 1311 0,'0'0'69'0,"0"0"18"16,0 0 0-16,5 8-11 0,-5-8-5 15,0 0-5-15,0 0-6 0,0 0-9 16,6 9-12-16,-6-9 4 0,0 0-19 15,1 15-3-15,-1-15 5 0,3 13-9 0,-3-13 5 16,-3 15-8-16,3-15 1 0,-1 15-11 16,1-15-2-16,-2 11-20 0,2-11-8 0,0 0-17 15,-4 16-18-15,4-16-9 0,0 0-30 16,0 0 6-16,0 0-16 0,0 0 11 16,0 0 16-16,0 0 17 0,0 0 26 0,0 0 7 15,0 0 14-15,0 0 19 0,0 0 23 16,0 0 11-16,0 0 1 0,0 0 10 0,0 0 7 15,0 0 0-15,0 0-4 0,0 0 17 16,36-21-7-16,-36 21-1 0,12-6 18 0,-12 6 8 16,18-8-15-16,-10 7-3 0,-8 1 7 15,22-6-1-15,-10 4-14 0,-12 2-3 16,16-1-7-16,-16 1-4 0,0 0-1 16,23 1-8-16,-23-1 0 0,0 0-6 15,9 8-1-15,-9-8-3 0,0 0-8 0,0 13 3 16,0-13-7-16,0 0-4 0,0 0 6 15,-9 16 2-15,9-16-3 0,-9 8-1 0,9-8-2 16,-12 6-2-16,12-6 1 0,-9 6 2 16,9-6-11-16,-13 5 2 0,13-5 2 0,-16 4 3 15,16-4-5-15,-16 4 4 0,16-4-4 16,-15 0 4-16,15 0-4 0,-18 2-11 16,18-2 5-16,-14 5-4 0,14-5 2 15,-18 2 0-15,18-2 0 0,-18 7-3 16,6-4 1-16,12-3-8 0,-14 13 3 0,-2-8-9 15,7-1 7-15,0 7 0 0,4-5-4 16,5-6 9-16,-16 13-1 0,7-7 2 0,9-6-6 16,-9 13 0-16,3-8-4 0,6-5 9 15,-15 10 0-15,8-5 2 0,7-5 5 16,-14 12-2-16,14-12-1 0,-9 7 10 0,9-7-3 16,0 0 2-16,-14 2-6 0,14-2 13 15,0 0-2-15,0 0 5 0,0 0 6 0,0 0 0 16,-27-8 5-16,27 8-16 0,0 0 7 15,-10-7 4-15,10 7-10 0,-11-6 1 16,11 6 3-16,0 0-5 0,-15-5 1 16,15 5-3-16,-7-4 2 0,7 4-6 0,0 0 7 15,0 0-3-15,-17-7-5 0,17 7 4 16,0 0-1-16,0 0-8 0,0 0-1 16,-23 7 4-16,23-7-5 0,-10 2-5 0,10-2-5 15,0 0 1-15,-18 7 8 0,18-7-8 16,0 0 1-16,-16 0 13 0,16 0-2 0,0 0 3 15,-25 0-4-15,25 0 12 0,-21-2 1 16,21 2 1-16,-17-3 4 0,17 3-1 0,-22-2-4 16,22 2 1-16,-13-2 6 0,13 2-3 15,-17-2-6-15,17 2-1 16,0 0 2-16,-17 0 0 0,17 0-8 0,0 0 8 16,-15-4-2-16,15 4-4 0,0 0 1 15,0 0 0-15,0 0-4 0,-15-1-2 0,15 1 7 16,0 0-7-16,0 0-10 0,0 0 12 15,0 0-5-15,0 0-9 0,0 0-6 0,0 0-9 16,0 0-33-16,0 0-28 0,-18 0-53 16,18 0-92-16,0 0-180 0,0 0-47 15,0 0 126-15,0 0 99 0</inkml:trace>
  <inkml:trace contextRef="#ctx0" brushRef="#br0" timeOffset="17198.2">22045 14349 1368 0,'7'-15'23'0,"-7"15"14"0,11-7-2 0,-11 7-6 15,13-7 6-15,-2-1-8 0,-2 2-4 16,5-1-31-16,-1 1-46 0,0-1-66 15,0-3-143-15,5-1-217 0,-9 4 257 0,0-1 75 16</inkml:trace>
  <inkml:trace contextRef="#ctx0" brushRef="#br0" timeOffset="19847.53">18595 15229 946 0,'3'20'56'0,"3"-7"9"0,-5-3-29 16,1-3-2-16,-2-7-11 0,4 14 5 0,-4-14 2 15,2 9-25-15,-2-9-6 16,0 0-36-16,2 13-34 0,-2-13-68 0,0 0-90 16,-6 8-249-16,6-8 386 0,0 0 31 15</inkml:trace>
  <inkml:trace contextRef="#ctx0" brushRef="#br0" timeOffset="20547.49">20102 15072 678 0,'18'-8'130'0,"1"0"21"16,-6 1 25-16,3 1 10 0,-2 0 5 16,0 1 4-16,-3 1 2 0,8-1-35 15,-6 1-13-15,4-2-13 0,-3 0-14 0,4 5-12 16,-2-3-12-16,0 2-10 0,-2 0-10 15,-14 2-10-15,28-4-4 0,-28 4-5 16,27 6-9-16,-12-4-4 0,-2 2-8 16,6 0-5-16,-4 1 3 0,-3-1-8 0,4 4-13 15,-5-5-4-15,-1 3-21 0,1-1-44 16,-11-5-65-16,11 14-40 0,-8-7-32 16,4-1-60-16,-7-6-68 0,0 13-84 0,0-13-94 15,0 20 234-15</inkml:trace>
  <inkml:trace contextRef="#ctx0" brushRef="#br0" timeOffset="20948.08">20385 15320 1761 0,'-19'12'37'0,"1"1"26"0,-1-3 15 16,4-1 3-16,-6-1 8 0,6-1 15 0,-5 4 8 15,2-5 5-15,4 1-1 16,-7 3 14-16,5-3-2 0,-5-1 1 0,3-2-19 0,-2-3-1 16,1 3-16-16,5-4-19 15,-5 2-1-15,6-2-8 0,13 0-8 0,-30 0-5 16,14-2-3-16,4-2-12 0,12 4-1 15,-27-9 6-15,17 1-13 0,-1 1-3 16,0-4-6-16,3 1-4 0,-5-3-2 0,6-2-7 16,-2-2 1-16,3 3-5 0,-3-3 2 15,3 0 1-15,3 3-1 0,1 0-3 0,-5-2 3 16,5 1-6-16,1 2 6 0,1 13-2 16,-2-21-1-16,2 21 2 0,2-16-5 0,1 8 2 15,-3 8-3-15,9-11 3 0,-9 11 0 16,10-7 0-16,-10 7-1 15,16 0 0-15,-16 0 0 0,0 0 3 0,25 9-2 16,-16 2 3-16,1-3 2 0,-2 1-3 16,0 4-1-16,-3-1 1 0,3-2-1 0,-3 2-2 15,1 1 3-15,-1-3-2 0,1-1 7 16,0 2 10-16,-6-11 30 0,9 17-1 0,3-12 1 16,-3 3-2-16,4-4-8 0,-13-4-8 15,40 0-6-15,-22-4-13 0,14-1-43 16,-2-5-49-16,3 1-57 0,5-4-49 0,2-3-34 15,2-4-84-15,2-1-201 16,3 3 24-16,0-1-142 0,-1-2-19 0</inkml:trace>
  <inkml:trace contextRef="#ctx0" brushRef="#br0" timeOffset="22030.63">22483 15373 2192 0,'16'0'93'0,"2"-1"18"15,-5-3 13-15,0 1 16 0,2 2 7 0,-2-2 20 16,0-2-1-16,-13 5 16 16,34-7-21-16,-19 3 2 0,-4 2-4 0,5 0-8 0,-6-3 2 15,-10 5-11-15,23-4-9 16,-23 4-14-16,21-2-13 0,-21 2-9 0,24 2-19 15,-10-2-3-15,0 5-8 0,3-1-8 16,-2-2-8-16,2 6-5 0,1-3-7 16,0 3-5-16,-1 0-14 0,1-1-9 0,-2 0-15 15,-2 1-1-15,-3 1-7 0,-1 1 0 16,3-3 2-16,-1 0 11 0,-1 3-3 0,-4-3 1 16,7 4 0-16,-7-3-1 0,5 0-8 15,0-3-13-15,-1 3-4 0,4-1 5 0,-3 1-12 16,-1-1 4-16,0 3 9 0,6 1 0 15,-4-2 2-15,4 3 4 0,4-2 1 16,-9 2 0-16,6-3 0 0,-7 3 1 16,0-5 3-16,0 2-4 0,-2-1 6 15,1 4 8-15,-2-3-8 0,3 4 2 0,-4 3 2 16,3 0 10-16,-3 4-4 0,1-1-8 16,-3-8 14-16,-1 6-12 0,0-2 6 0,0-2 0 15,-1-3 1-15,-3-10-12 0,2 20 11 16,0-13 1-16,-2-7 1 0,0 0-4 15,6 12 0-15,-6-12 1 0,0 0-3 0,0 0 14 16,0 0-7-16,0 0 1 0,0 0-11 16,0 0 5-16,-4-45-1 0,2 32-1 0,2 13-7 15,-4-17 9-15,4 4-1 16,0 13 2-16,-3-19-1 0,3 19 0 0,-4-24 0 16,8 15 1-16,-4 9 7 0,2-20-9 15,1 10 2-15,-3 10-1 0,15-21-1 16,-10 10 1-16,9 1 4 0,-1 3 8 0,2-1-3 15,-15 8-9-15,30-6 9 0,-13 5-12 16,-17 1-1-16,33 1 2 0,-33-1 7 0,25 10 0 16,-12-2 2-16,-13-8 6 0,15 10 12 15,-15-10 3-15,5 16 10 0,-5-16 10 16,0 0 20-16,-3 19 5 0,3-19 11 16,-9 9 6-16,9-9 4 0,-23 8 3 15,8-7-9-15,15-1-7 0,-35-8-5 0,16 5-2 16,0-4-4-16,-5-5-2 0,0 5 7 15,4-9 1-15,-2 3-7 0,5-3 0 0,2 4-3 16,4-2 1-16,-2 0-2 0,7 1-11 16,-2 2-2-16,8 11-7 0,-3-27-1 15,3 27-7-15,7-22-4 0,3 11-4 0,-1-1-1 16,6 5-4-16,0 0-4 0,0 1 1 16,-15 6-4-16,32-5-6 0,-32 5-2 0,30 5-2 15,-17 3 5-15,-13-8-7 0,20 15-2 16,-13-2 3-16,-7-13-1 0,2 22-1 0,-2-22-3 15,-20 34 9-15,4-17-9 16,-10 1 1-16,-4-2 1 0,-4-3 5 0,-2-10 8 16,-5 3 12-16,2-6 14 0,7 0 9 15,0-2 4-15,2-4 8 0,2-1 6 16,5-4 11-16,5-1-8 0,2-2-6 0,7-5-23 16,6 3-25-16,3 2-2 0,7-7-1 15,5 1-1-15,13-3-3 0,3 6-2 0,6-5 1 16,3 7-4-16,5-1 1 0,-3 6 0 15,0-2-1-15,-1 5-1 0,-4-1-2 16,-7 3 0-16,-4 2 0 0,-2 3 0 0,-3-1 1 16,-18 1-2-16,27 1 1 0,-27-1 0 15,13 7-1-15,-13-7-4 0,0 0 2 16,6 10-6-16,-6-10-12 0,0 0-13 16,-17 24-18-16,4-8-80 0,-1-1-196 0,-4 2-116 15,-7 4-120-15,3 3-125 0,-7 0-2 16,4 4-609-16,-7-4-1148 0</inkml:trace>
  <inkml:trace contextRef="#ctx0" brushRef="#br0" timeOffset="22416.01">22511 16194 4259 0,'-7'-11'-30'0,"2"0"22"0,5 11 14 16,-9-15 26-16,9 15 24 0,-3-9 34 0,3 9 14 15,0 0 5-15,-8-6 14 0,8 6 29 16,0 0 25-16,-28 24 18 0,14-5 15 16,-4 9 5-16,-3 4-1 0,-5 13-5 0,2 2-2 15,-6 13-7-15,2-2-8 0,-4 2 18 16,-1 6-3-16,1 1 0 0,2 1-8 0,0-1-125 15,-4-1-13-15,10-6-3 16,-5 2-6-16,5-6-6 0,-3-5-2 0,3-1-6 16,0-9-3-16,3-5-4 0,4-6-4 15,-1-4-2-15,0-7-5 0,2 0-12 0,-5-6-13 16,7-12-17-16,-4 2-21 0,18-3-26 16,-30-10-24-16,16-3-29 0,-2-8-22 15,5-3-354-15,6-10-46 0,-3-7-38 0,2-4-66 16,4 0-18-16,-1 4-578 0,-1 2-1101 15</inkml:trace>
  <inkml:trace contextRef="#ctx0" brushRef="#br0" timeOffset="22564.87">21722 16667 3899 0,'8'-19'-75'0,"-3"1"43"0,3 2 33 15,-3 3 26-15,2 4 18 0,11-2 25 16,-8 3 23-16,10 0 18 0,2 5-2 16,5-3-15-16,3 1-2 0,3 5-9 0,8 0-19 15,4 3-7-15,0-1-21 0,2 4-57 16,13-3-67-16,2-3-79 0,0 0-96 0,1-3-121 15,-1-1-127-15,5-3-15 0,-6 1-206 16,1 2-221-16</inkml:trace>
  <inkml:trace contextRef="#ctx0" brushRef="#br0" timeOffset="22814.94">23167 16406 2596 0,'0'0'37'0,"0"0"32"15,0 0 20-15,-22-13 37 0,22 13 24 16,-22 4 33-16,22-4-11 0,-36 9 29 15,13 1 26-15,-1 10 9 0,-3 5 6 16,3 1-5-16,-3 6 0 0,-3 5-2 0,0 6-4 16,5 6 0-16,-3 2-22 0,7-1-11 15,-1 3-15-15,7 1-17 0,2-9-23 0,-1 2-12 16,5-4-4-16,6-9-25 0,1-2-8 16,2-4-17-16,3-6-25 0,3-1-52 0,3-8-73 15,6-3-92-15,2-5-100 16,5-10-98-16,8-5-93 0,2-8-211 0,11-5 31 15,1-11 70-15,-3 2-470 0,2-5-689 16</inkml:trace>
  <inkml:trace contextRef="#ctx0" brushRef="#br0" timeOffset="23030.94">23526 16562 3549 0,'0'0'21'16,"0"0"41"-16,0 0 42 0,0 0 47 15,5 24 53-15,-7-3 32 0,-3 2 11 16,-2 8-4-16,-7 14-3 0,-1 10 2 0,-4-1-15 15,0 0-38-15,-3 4-13 0,0-1-17 16,-5 1-18-16,4-4-12 0,0-1-16 0,-2-4-10 16,6-10-17-16,5-1-7 15,-2-1-19-15,5-11-42 0,4-7-70 0,2-4-93 16,5-2-102-16,0-13-98 0,7 6-102 16,-7-6-222-16,32-6 36 0,-11-7 67 15,9 2-444-15,9-6-626 0</inkml:trace>
  <inkml:trace contextRef="#ctx0" brushRef="#br0" timeOffset="23314.49">23863 16930 3257 0,'0'0'-26'0,"-15"-14"32"0,15 14 37 0,-24-3 38 16,7-1 19-16,17 4 30 16,-43 5 14-16,13 1-12 0,-4 1 22 0,6 3 23 15,2 1 19-15,-4-1 18 0,2 0-1 16,5 2 7-16,-2-1 4 0,5 1-4 0,3-2-20 15,2 2 1-15,2 0 1 0,4 0-6 16,1 1 6-16,8-13-6 0,-8 25-10 16,6-12-19-16,2-13-9 0,2 28-20 0,3-13-9 15,-2 0-32-15,5 4-66 0,1-2-3 16,1 2-3-16,1-2-4 0,-2 1-4 0,4-3-12 16,0 2-16-16,3-4-24 0,-5 0-28 15,8-3-177-15,-5-1-166 0,7-7-102 0,-1 0-178 16,-1-2 3-16,2-2 62 0,-1-4-560 15,5-3-1040-15</inkml:trace>
  <inkml:trace contextRef="#ctx0" brushRef="#br0" timeOffset="23530.9">24367 16802 4503 0,'10'17'108'16,"-1"0"72"-16,-3 1 50 0,1 1 43 15,0 13 24-15,-4-4-16 0,-3 2 11 0,-6 8 1 16,-5 3-2-16,-2 0-12 0,-10 10-18 16,-7 0-25-16,-3-6-150 0,-6-3-25 15,-5-2-5-15,-4-3-7 0,-3-3-7 16,-6-4-12-16,-1-7-21 0,-4-1-28 0,-1-7-31 16,1-3-44-16,-4-5-65 0,4-5-509 15,0 2-68-15,13-8 56 0,3-4-847 16,7-1-1368-16</inkml:trace>
  <inkml:trace contextRef="#ctx0" brushRef="#br0" timeOffset="26231.83">24287 11938 4040 0,'4'-9'-271'16,"-4"9"41"-16,0 0 15 15,5-12 12-15,-5 12 3 0,0 0 10 0,0 0 26 16,0 0 20-16,0 0 12 0,0 0 18 16,0 0-1-16,27 27 27 0,-24-14 7 0,3 4 18 15,-3 3 37-15,3 3 0 0,-4 1 18 16,4 0 2-16,1-1 29 0,-3 3 2 16,0 1 16-16,-3-5 10 0,1 2-12 0,4 1 4 15,-6-6 11-15,0 2-7 0,0-3-1 16,0-3-7-16,0-4-8 0,-2 4 7 0,2-15-6 15,0 19 1-15,-4-8-10 0,4-11-1 16,-2 17-9-16,2-17 8 0,0 11-5 0,0-11-3 16,0 0-1-16,-3 10-12 15,3-10 8-15,0 0-13 0,0 0 8 16,0 0 0-16,0 0-6 0,0 0 14 0,0 0-8 16,0 0-3-16,0 0-2 0,-23-6 4 15,23 6 3-15,0 0-1 0,0 0-7 0,0 0 8 16,0 0 2-16,-11-17-11 0,11 17 1 15,-3-13 7-15,3 13-1 0,-6-15-6 0,2 4 2 16,0 0 0-16,-3-2-14 0,-1-6-21 16,1 2-43-16,-8-4 16 0,0 1-1 15,0-1 21-15,0 2 6 0,-2 1-2 0,2 1-18 16,-2 0 3-16,1 2 0 16,-2 2-11-16,-1 1-19 0,3-3 5 0,-5 2 6 0,-4-2 10 15,5 2-2-15,-1 0 11 16,-1-2 17-16,2 4 10 0,0 0 30 15,1-1 4-15,1 3 24 0,-3-4 3 0,3 0 9 16,1 3 11-16,-1 1 7 0,-2-8-5 16,1 6 1-16,-1-6-7 0,1 0 2 0,2-2-4 15,-3 4 19-15,3-1-7 0,0 0 15 16,2 1-7-16,4-6 1 0,-6 1 7 0,7 3-8 16,-3-1 5-16,4 3-11 0,-6-4-7 15,7-2-5-15,-5-1 3 0,4-4-11 16,-3 3-7-16,3 4 1 0,2-1-9 15,0-1-1-15,-2 2-3 0,2 8-4 16,4-2 2-16,-1 1 1 0,4 12-7 0,-6-17-3 16,3 12-3-16,3 5 0 0,0 0-1 15,0 0 0-15,0 0-4 0,0 0 3 0,0 0-3 16,-25 21 4-16,22-8-4 0,-6 2-3 16,6-1-1-16,-3 0 4 0,4 1-2 15,-5 4 4-15,4-8-6 0,-1 4 0 0,-1 2 0 16,4-6 9-16,-5 6-10 0,2-6 17 15,1 0 7-15,-4-1 13 0,0 3 5 0,2-4-1 16,-6 3 3-16,0-5 4 0,-5-3-8 16,0 3 6-16,-3-1 5 0,-2-2 0 15,3-4-5-15,-3 1-1 0,-4-1-1 16,4-1 0-16,3-3-11 0,1 4 10 16,2-2-3-16,15 2-2 0,-24-4 6 0,24 4 7 15,-17-3-3-15,17 3-4 0,-11-8-6 16,11 8-1-16,-4-11-10 0,4 11 3 0,0 0-4 15,0 0-4-15,15-25-2 0,-15 25-1 16,19-13-4-16,-6 8 3 0,2-1-3 16,-15 6 4-16,33-2-4 0,-15 2-3 0,-18 0-3 15,43 8 9-15,-23-1-5 0,-1 3 1 16,0-1-1-16,-5 0 3 0,0-1 0 0,-1 3 12 16,-5-2-5-16,-3 4 13 0,-5-13 3 15,2 23-3-15,-2-23 13 0,-7 22-5 16,-1-9 11-16,-5-1-14 0,-3-3 3 15,-2 1-1-15,1-1 11 0,-1-5 6 16,-3 1 0-16,-2-5-2 0,23 0-2 0,-43-5 0 16,17-3-14-16,0-1 8 0,3-4 14 15,-1-1-9-15,9 0 0 0,-6-3-4 0,3-4-8 16,2 2-3-16,2-1-4 0,5 3-10 16,-2-2-6-16,6 6-1 0,-2 2 5 15,1-3-1-15,6 14-5 0,-3-20-3 0,3 20-2 16,3-13 0-16,-3 13-5 15,13-8-4-15,-13 8 3 0,17 4 3 0,-17-4-2 16,32 9 0-16,-17 3-1 0,0-3-3 16,2 5 2-16,-6-4 3 0,6 4-1 0,-4-1-6 15,-3-4-1-15,-1 4-2 0,0-1 13 16,-5-3-10-16,-2 0 13 0,-2-9 5 0,0 0-2 16,-14 21 11-16,5-15-4 0,-4-5 5 15,-4-1-3-15,17 0 0 0,-32-1 6 16,13-1 1-16,5-2 2 0,-5 0 1 0,2-3-7 15,2-5 1-15,0 3-6 0,2 2-3 16,4-5-1-16,9 12-4 0,-18-18-1 0,15 6-2 16,3 12-5-16,0-20 1 15,0 20 0-15,13-17-3 0,-4 5-4 0,0 3 2 16,-9 9-1-16,30-7 3 0,-14 7-5 16,-16 0 2-16,34 9 2 0,-13-2-4 0,0 6-1 15,-1 1 3-15,-2 1-1 0,-3 0 0 16,0 0-2-16,-2 0 1 0,-5 0 1 15,3 3 3-15,-5 3 4 0,-2-6 9 0,-3 2 2 16,-1 0 8-16,-3-2 3 0,-3 0 5 16,-4 2 0-16,-1-4 0 0,-2 2-1 0,-4-4 3 15,2-2 2-15,-1-1 6 0,0-4-4 16,0-1-4-16,0-3-4 0,16 0 1 16,-30-3-11-16,16-1-1 0,-2 0 3 0,7-5-1 15,9 9-5-15,-19-22-5 16,12 8-6-16,3 3 6 0,4 11-1 0,-2-27-10 15,2 27 1-15,6-22-3 0,6 11 2 16,0 2-2-16,-1 1 2 0,6 3-10 0,4 5 5 16,-1-3-2-16,7 6 2 0,-3 2 2 15,3 3-5-15,-1 0 2 0,-2 4-1 0,0 1-2 16,-5 3 1-16,0-3 2 0,-2-2 1 16,-10 0-2-16,-1 2-6 0,-2-3 12 15,-4-10-3-15,-3 18 0 0,3-18 7 16,-12 14-8-16,-1-9 6 0,-4-1 0 0,-2-3 1 15,-3-2-2-15,1-3 6 0,0-1 2 16,-3-5 0-16,2 1-1 0,1-3-4 16,-2 1 1-16,8-2 1 0,4 2 2 0,0-4-5 15,3 2 0-15,8 13-3 0,-7-23 2 16,7 23-3-16,7-22-7 0,2 12-1 16,5-1 3-16,1 2 2 0,2 5-6 0,-17 4 4 15,41-2-7-15,-18 4 7 0,1 2-4 16,-2 3 2-16,2 0 0 0,-4 1 4 0,0 0-5 15,-1 0 6-15,-7 2-4 0,2-6 1 16,-3 4-4-16,-6-3 1 0,-5-5 3 16,9 7 4-16,-9-7-9 0,0 0 13 0,0 0 1 15,-27 12-2-15,27-12 3 0,-37-5 1 16,9 1 7-16,0-4-1 0,1 1 8 16,-5-5-2-16,6 2 0 0,3-1 3 15,1-2 4-15,3-1 6 0,7-1-8 0,0-2-6 16,6 2 5-16,12-7-7 0,6-7 0 15,6-4-6-15,6 1-5 0,8-4 12 0,4 0-8 16,3 1 3-16,1 1-4 0,3 6-5 16,-3 0 6-16,6 5-7 0,-11 6 4 0,-1 3-5 15,-2 0 2-15,-7 7 0 0,-6-3 0 16,-5 5-7-16,4 5 7 0,-18 0-1 16,16 5 8-16,-16-5 8 0,7 14-2 0,-5-5-4 15,-2-9 3-15,-6 24 0 16,-1-9-8-16,-2 4-5 0,2 0 1 0,-7-2-1 15,5 0-4-15,-6 1-3 0,4-1-29 16,-5-3-42-16,3 0-50 0,3-1-58 0,-4 1-72 16,-1-1-70-16,4-4-73 0,-6 0-110 15,5 2-183-15,0-3 43 0,3 0-505 0,-3-3-978 16</inkml:trace>
  <inkml:trace contextRef="#ctx0" brushRef="#br0" timeOffset="27664.84">20845 17233 3955 0,'-14'-20'-18'0,"1"-7"8"16,8 6 27-16,-1 7 27 0,2-3 12 0,2-2 16 15,2 0 14-15,0 19-19 0,6-35 2 16,0 12 2-16,3 6-2 0,4-3 0 0,7 3-9 16,0 1-7-16,8-2-5 0,4 3-22 15,-1 2 2-15,9 0-5 0,0 5 3 16,4 5-13-16,4-3-3 0,14 8 20 0,-4 2-8 15,6-1 0-15,0 5 4 16,1 3-11-16,0 2-1 0,-1-2 0 0,-1 6-1 16,-4 0-5-16,-1-2 7 0,-6 0-9 0,-1 4 0 15,-10-4-4-15,-4-2-5 0,-1 2 1 16,-6 2-2-16,0-2 2 0,-4 6 7 16,-2-1-3-16,-5-1-10 0,-6 0 7 15,3 1 4-15,-7 5 2 0,0-3-1 0,-6-2-9 16,-1 1 9-16,1 2-10 0,-3-2-6 15,-3 3 3-15,1-7 7 0,1 5-7 0,-1-5-1 16,2-3-2-16,-6-5 7 0,6-9-2 16,0 18 5-16,0-18-8 0,8 8 0 0,-8-8 6 15,0 0-4-15,30 0 3 0,-15-4-2 16,8 2 10-16,-1-3 1 16,8 3-9-16,12-6-3 0,0 3 4 0,6 3 2 15,15-2 0-15,3 1 8 0,7-1-2 16,2 0 3-16,5-2 7 0,5 0-9 0,1 1-4 15,3 3 9-15,15-2 1 0,-19-1 2 16,1 5 7-16,-6 0 34 0,1 1 2 0,-6-1-7 16,-10 0 2-16,-14 0-12 0,-6 0-6 15,-15 0-2-15,-4 0-3 0,-5 0 4 16,-4 4-10-16,-6-4-4 0,-11 0 5 0,0 0-1 16,0 0-6-16,0 0-10 0,0 0 14 15,-71-11-4-15,19-8-8 0,-14 2-1 0,1-5 4 16,-29-8-7-16,-4-6 5 15,-1-5-6-15,-8-6 4 0,-2 2-1 0,-1-5 0 16,1-1-2-16,8 2-8 0,5 4 7 16,13 4 1-16,25 13-4 0,3 0 5 15,15 11 22-15,10-4 20 0,9 6-8 0,8-2 1 16,11 6-5-16,9 0-6 0,11 1-2 16,15 1-5-16,14 0-1 0,22 6-2 0,8 3-1 15,28 7-2-15,8 0-2 0,-2 4-1 16,-1 2-3-16,-5 2 0 0,3-2 4 15,-12 0-1-15,-22 1-2 0,-9-5 6 0,-7-1-4 16,-18-3 0-16,-9-3 4 0,-11 2-2 16,-20-4-2-16,0 0 2 0,0 0-8 0,0 0 0 15,-101-32-7-15,13 8-1 16,-15-5-2-16,-19 0-4 0,-3-2 6 0,-10 0-4 16,6 6 5-16,9 5 2 0,11 1 2 15,11 4 3-15,26 5 4 0,15-1 24 16,12 4 23-16,7 1 12 0,12 2 16 0,13-1 16 15,13 5 9-15,0 0 13 0,0 0 12 16,64-13-14-16,-2 13-9 0,9 5-6 0,12 1-19 16,23-3-7-16,5 5-13 0,-1 3-4 15,-4-3-6-15,-22-3-41 0,-4-1-7 0,-8 4-12 16,-10-4-14-16,-15-3-80 0,-8-1-80 16,-8 4-76-16,-8-4-60 0,-5 0-61 15,-6 0-79-15,-12 0-187 0,0 0-23 16,0 0 69-16,0 0-489 0,0 0-806 15</inkml:trace>
  <inkml:trace contextRef="#ctx0" brushRef="#br0" timeOffset="28081.94">24137 16492 3881 0,'9'-9'65'0,"-9"9"32"16,18-17 30-16,-11 12 16 0,-7 5 17 15,11-12 5-15,-11 12-5 0,0 0-17 0,0 0-2 16,13-7-9-16,-13 7 18 16,0 0 9-16,0 0-16 0,0 0-2 0,-12 56-1 15,3-26 4-15,-3 7 0 0,-2 1-10 16,0 2-18-16,-4 2-5 0,-1 9 6 16,1-9-18-16,2-1-13 0,0-2-8 0,-1-3-13 15,2 0-6-15,2-8-26 0,3-2-46 16,3-4-67-16,0-3-78 0,0-6-84 0,6 0-87 15,1-2-77-15,0-11-107 0,0 0-159 16,15 12 62-16,-15-12-497 0,27-2-867 16</inkml:trace>
  <inkml:trace contextRef="#ctx0" brushRef="#br0" timeOffset="28364.95">24409 16877 3667 0,'0'0'-38'0,"0"0"12"16,11-8 2-16,-11 8 9 0,0 0 8 15,0 0 11-15,0 0 11 0,-32-11 18 16,32 11 14-16,-32 4 20 0,10-2 17 0,-7-2 18 16,1 1 14-16,-4 3 26 0,1-1 20 15,-1-2 10-15,-2 7 14 0,6-3 7 0,3-1 4 16,7 0-7-16,-3 1-4 0,5 5-18 16,4-5-11-16,12-5 4 0,-16 21 5 15,14-6-9-15,2-15-4 0,3 30-20 0,10-9-15 16,6 5-11-16,6-4-15 15,-3 3-4-15,6-1-14 0,-2-3-8 0,2-4-42 16,2-2-52-16,-9-4-73 0,5-1-96 16,-5-9-88-16,2 3-96 0,-5-8-128 0,3 0-181 15,-2-3 61-15,-1-1-520 0,-3-9-970 16</inkml:trace>
  <inkml:trace contextRef="#ctx0" brushRef="#br0" timeOffset="28947.99">23565 12081 3270 0,'7'11'-202'0,"5"-3"14"0,-5 5 22 0,2-4 22 16,1 4 21-16,1 2-1 15,0 2 33-15,3 3 15 0,-5 0 3 0,5 2 0 16,-4-3 18-16,0 5 10 0,5-3 2 16,-4 1 0-16,0 1 9 0,-1-3 10 0,1-1-4 15,0-3 3-15,-3 0 4 0,3 2-2 16,-2-3 11-16,-1-2-10 0,-1-3 1 16,-1-3 4-16,-6-7-11 0,7 14-6 0,-5-11-6 15,-2-3-9-15,0 0-2 0,0 0 2 16,0 0 3-16,0 0-3 0,0 0 9 0,0 0-9 15,15-18-32-15,-13 6-25 0,0-5-20 16,0-5-43-16,0-2-56 0,0-1 69 0</inkml:trace>
  <inkml:trace contextRef="#ctx0" brushRef="#br0" timeOffset="29081.08">23966 11871 754 0,'2'-12'32'0,"-2"12"-10"0,2-14-6 15,-2 14-20-15,0 0-21 0,-4-16-36 0,4 16-21 16,0 0-61-16,-13-13-31 0,8 10 59 16</inkml:trace>
  <inkml:trace contextRef="#ctx0" brushRef="#br0" timeOffset="31479.77">23784 11735 568 0,'-16'-5'28'16,"6"-1"-23"-16,-5-1-3 0,4 3-2 0,1-2 21 15,3-1-16-15,-6 0 3 0,1-5-6 16,1 1-4-16,-2 0 21 0,0-4 16 0,-4 0 11 15,2 0 21-15,-2 0 54 0,2-4 19 16,-2 2 7-16,6 2 32 0,0 2 20 16,6 2 20-16,-5 1-23 0,4 1-24 0,6 9-6 15,-3-13-19-15,3 13-12 0,2-13-10 16,-2 13-15-16,0 0-9 0,21-20-4 0,-12 12 2 16,3 0-6-16,6 0-21 0,-2-3-2 15,1 4-4-15,1 3-10 0,0-3-5 16,-3 1 0-16,-15 6-11 0,24-7 4 15,-12 1-10-15,-12 6-7 0,14-8-4 0,-14 8-2 16,0 0 2-16,0 0-5 0,0 0-4 16,0 0-1-16,27 15 1 0,-27-15 0 15,0 0-6-15,0 0 1 0,-19 30-1 0,6-16 4 16,-2-4-5-16,0 1-1 0,0-1 2 16,2-6 1-16,0 7 0 0,13-11 4 0,-28 8 1 15,14-4-1-15,14-4 4 0,-22 9 0 16,22-9-5-16,0 0 5 0,-28-5-4 15,28 5-4-15,-16-16-2 0,16 16 5 0,-14-20-2 16,8 8 1-16,-2 1 19 0,8 11-10 16,-7-28 1-16,5 11 3 0,2 17-4 0,-2-20 3 15,1 5 2-15,1 15 6 16,0 0-5-16,0-23-3 0,0 23-2 0,0 0 4 16,5-17-12-16,-5 17-5 0,0 0 6 15,0 0 1-15,19-4-7 0,-19 4-3 16,0 0-6-16,0 0 2 0,0 0 11 0,25 28-8 15,-25-28-2-15,2 25 2 0,-2-25-2 16,-12 24 1-16,3-8 10 0,-4-2-11 0,-1 0 0 16,-7 0 6-16,1-1-3 0,-1-1 9 15,-1-5-1-15,0-3-4 0,1 1-7 0,2-2 5 16,1-3 4-16,18 0-10 0,-29-4 4 16,12-4 2-16,8 1 0 0,-7-6-5 15,9 1 11-15,2 1-10 0,-3-2-6 16,7-2 8-16,-1-2-13 0,4 2 5 15,-1 0 1-15,7 2-4 0,-3-2 4 0,2 6 2 16,5-3-7-16,-1 7 7 0,5-4-6 16,-2 5 6-16,0 4 2 0,-14 0-6 0,28 4-5 15,-15 1 11-15,-1 4-10 0,0 3 6 16,-3 1-4-16,1-3 6 0,-9 3 2 16,-1-13-1-16,5 28-1 0,-8-19 14 0,0 4-6 15,-7 0 4-15,0 2 0 16,-8-2-1-16,0 0 6 0,1-5 5 0,-8-1-12 15,-1 1 20-15,4 0 10 0,-1-7 5 16,2 3-18-16,21-4 10 0,-33 2-13 0,33-2-2 16,-30-7 6-16,19 0-8 0,11 7-7 15,-14-16 4-15,12 4-4 0,2 12-9 0,6-24 4 16,0 7 2-16,3 6 0 0,0-2-9 16,3 0 3-16,1 5-16 0,-2 1 6 15,1 5 12-15,2-2-8 0,-14 4-5 0,28 4 7 16,-28-4-12-16,27 17 5 0,-18-2 1 15,3-2-3-15,-5 6 2 0,-2-1 6 0,-1-1 1 16,-2 2-5-16,-4 0-8 0,-3 2 7 16,-3 1-2-16,-7 0 8 0,0-1-7 15,-4-2 4-15,-5-2 2 0,-6 2 4 0,8-10-1 16,-6 0-6-16,1-3 13 16,6 0-13-16,-1-6 12 0,3 0-6 0,0-4 3 15,1 0-6-15,2-5 11 0,4 0-13 16,3-1-3-16,0-7 1 0,8 6 3 0,1-4 9 15,7 0-8-15,-1-6 1 0,9 0-6 16,4-5-5-16,6 3 5 0,-5 1-4 0,4 2 0 16,4 3 7-16,-5 4 0 0,-1 2 16 15,1 1-26-15,-6 3-1 0,-3 1 2 16,2 4 3-16,-16 2-1 0,20 2-1 0,-10 5 1 16,-10-7 7-16,7 19-6 15,-9-4 3-15,-8 2 2 0,1 2-4 0,-7 1 10 16,-7 3-11-16,-3 1 3 0,-2-5 10 15,-4-2-12-15,4 2 2 0,-4-6 2 0,0 0-4 16,5-8 3-16,6 3 7 0,2 1 2 16,-2-5-8-16,10 0 17 0,0-4-13 15,11 0-2-15,0 0-1 0,-25-8 12 0,25 8-12 16,-3-13 0-16,3 13-3 0,9-22 1 16,0 10 3-16,1-4-6 0,3 3 10 0,6-3-2 15,-3 2 2-15,7 0 4 0,0 7-12 16,-2-4 4-16,-2 7 2 0,4-2 7 0,-1 8-5 15,-22-2 4-15,47 8-11 16,-20 1 6-16,-7-1-1 0,-1 1 2 0,-2 0 1 16,0 2-1-16,-8-1 3 0,1 1 4 15,-7 2 8-15,1-3 2 0,-4-10 16 16,-9 21-9-16,-3-11-1 0,-6 2-14 0,-3 1 9 16,-4-6-2-16,1 1 0 0,-4-4-9 15,0 1 14-15,7-1-7 0,2-4 5 0,3 2-11 16,-1-2 2-16,17 0 9 0,-27-2-8 15,27 2-1-15,-16-17-2 0,16 17-10 0,-6-15 8 16,6 15-2-16,11-22-3 0,-2 6-2 16,5 2 4-16,4-1 3 0,1 2-10 15,6 0-4-15,-7 5 13 0,7 0-4 16,-4 7 1-16,-3-3-10 0,-18 4 4 16,38 7 2-16,-22 4 4 0,-2-1-3 0,-1 1 1 15,-6-2-2-15,-5 5 1 0,-2-5 4 16,0-9 5-16,-7 28-2 0,-4-13 5 0,-7 0 1 15,-2 2 0-15,-8-2-4 0,4-4-12 16,-1 0 0-16,0-3 16 0,1 0-9 16,4-1 8-16,3-3-11 0,-2-3 0 0,6 2 5 15,13-3-1-15,-27 0-4 0,27 0 0 16,-14-4-5-16,14 4-2 0,-18-13-11 16,18 13 5-16,-7-19-5 0,7 19-5 0,0-21 8 15,0 21-4-15,0-24-2 0,4 9 11 16,1 2-6-16,4-2 0 0,0 0 3 15,0 2 7-15,4-2-6 0,2 2 1 0,0 0 4 16,2 5 3-16,2 0-4 0,-1-1-2 16,1 3 2-16,0 1 4 0,-2 1-3 15,-17 4 2-15,26-9-5 0,-13 6 16 0,-13 3-9 16,0 0-8-16,0 0 10 0,0 0 1 16,0 0 8-16,0 0 3 0,0 0-5 0,0 0 6 15,0 0-13-15,-20 31 0 0,6-26 12 16,-2 3-8-16,-3-3-6 0,-1 3 13 0,-1-4-5 15,-6 1-7-15,4-1 0 16,-1-2-1-16,-3 0 3 0,0-2-4 0,5 0 13 16,-5 0-13-16,4-2 8 0,3 0-2 15,-1-2-11-15,2 3 17 0,8-3-1 16,11 4 1-16,-24-2 2 0,17-2-20 0,7 4 8 16,-11-7 5-16,11 7-4 0,-7-12-2 15,7 12-6-15,0 0 3 0,-2-13 7 0,2 13-5 16,0 0 2-16,0 0-4 0,20-9 17 15,-20 9-13-15,22 0 2 0,-22 0 9 0,32 13 2 16,-7-5-7-16,-3 5 17 0,0-2-19 16,-1 0 8-16,-1-2-1 0,-4 3-1 15,-4-3-1-15,2 1 12 0,-5 1 0 16,-3-2 5-16,1-1 0 0,-7-8 8 16,0 17-4-16,0-17 3 0,-13 9-4 0,13-9-5 15,-16 9-3-15,4-5-4 0,-1-2 4 16,13-2-6-16,-21 6-1 0,21-6 0 0,-22 0 3 15,22 0-2-15,-15 0 1 0,15 0-6 16,0 0 3-16,-21-4-7 0,21 4 0 0,0 0 4 16,-11-8-7-16,11 8 3 0,0 0-3 15,-3-9-5-15,3 9-1 0,0 0 5 16,0 0-8-16,9-21 1 0,-9 21-5 0,14-5 8 16,-14 5 3-16,19-2-5 15,-19 2-3-15,27 7-2 0,-15-1 9 0,2 0 5 16,-1-1-1-16,1-1-2 0,-14-4-4 15,14 9 4-15,-14-9 7 0,14 8 6 0,-14-8 9 16,3 7-2-16,-3-7 11 0,0 0-4 16,0 0 2-16,-28 15-1 0,14-11-3 0,2-4-7 15,12 0 3-15,-28 2-2 0,12-2 1 16,16 0-5-16,-20 0 3 0,20 0-1 16,-21 0-3-16,21 0-1 0,-13-2-2 0,13 2-9 15,-15-7 4-15,15 7-3 16,-13-12 1-16,13 12-3 0,-9-11 0 0,9 11-5 0,4-18 2 15,-4 18-4-15,5-21 0 16,2 11 0-16,3 1 1 0,1-4 3 0,2 1-2 16,6 5-3-16,-2-2 3 0,5-3-3 15,-3 11 4-15,10-5-1 0,-8 4 2 0,9 0-1 16,-1 4 2-16,-7 0-1 0,1-2 1 16,-3 0 3-16,-2 2-1 0,-18-2 3 15,28 0-3-15,-28 0 4 0,18 0-4 0,-18 0 1 16,0 0 6-16,14 4-7 0,-14-4-3 15,0 0-17-15,0 0-29 0,0 0-49 0,0 0-51 16,0 0-50-16,0 0-78 0,-46 9-87 16,35-5-88-16,11-4-162 0,-21 5 59 15,8-1-398-15,0 2-484 0</inkml:trace>
  <inkml:trace contextRef="#ctx0" brushRef="#br0" timeOffset="36229.94">21553 12238 2621 0,'-2'19'-119'0,"2"-19"22"16,-1 21 13-16,-5-12 4 0,3 4 15 16,0 0 5-16,-3-2-2 0,1 6 24 15,-2-2-7-15,3 0 3 0,-2-2-4 0,-2 3 12 16,3-3-3-16,-4-2 1 0,3 2 4 15,4-2-11-15,-2-1-6 0,4-10-14 0,-7 20 1 16,5-12-8-16,2-8-10 0,-2 14-63 16,2-14-102-16,-2 12-253 0,2-12 329 15,0 0 59-15</inkml:trace>
  <inkml:trace contextRef="#ctx0" brushRef="#br0" timeOffset="36464.18">21476 12011 450 0,'12'-5'0'0,"0"-1"-8"15,2 2 13-15,-1 1-2 0,-13 3-11 16,28-6 8-16,-9 6-20 0,5-2-90 16,-1-2-136-16,7 1 223 0,3 3 8 15</inkml:trace>
  <inkml:trace contextRef="#ctx0" brushRef="#br0" timeOffset="37013.07">23604 11842 94 0,'15'-1'118'0,"-15"1"-21"0,17 0 0 16,-17 0-15-16,17 1 8 0,-17-1-10 15,0 0-13-15,17 3-13 0,-17-3-13 16,0 0-1-16,15 0-6 0,-15 0 22 0,15 5-8 16,-15-5-19-16,15 8 7 0,-15-8-2 15,15 5-9-15,-7-3 1 0,-8-2-3 0,14 11 11 16,-4-3-14-16,-2-2-5 0,1 4-12 15,-2 2 11-15,1-3-5 0,1 4 3 16,0 2-2-16,-3 2-9 0,4-4 1 16,-3 4 10-16,-1 0-9 0,1-6 2 15,-1 6 5-15,0-7 0 0,-3-1 4 0,3 2-14 16,-6-11 6-16,5 15 4 0,-5-15 9 16,4 14-4-16,-4-14 11 0,0 9 7 0,0-9 5 15,0 0-3-15,0 0-16 0,0 0 12 16,0 0-5-16,0 0-9 0,0 0 6 0,0 0-2 15,0 0 7-15,-39-16-8 0,39 16 3 16,-9-14-12-16,3 6 6 0,6 8 0 16,-10-19 6-16,6 10-2 0,3-6-24 15,-5 0-17-15,6-2-25 0,-2 2-27 16,2 0-43-16,-1-2-70 0,1-3-118 0,-2 3-185 16,2 4 286-16,0 0 66 0</inkml:trace>
  <inkml:trace contextRef="#ctx0" brushRef="#br0" timeOffset="130159.73">24710 11295 10 0</inkml:trace>
  <inkml:trace contextRef="#ctx0" brushRef="#br0" timeOffset="130177.46">25116 11053 48 0,'64'-32'-8'15,"-11"6"-9"-15,0 3 11 0</inkml:trace>
  <inkml:trace contextRef="#ctx0" brushRef="#br0" timeOffset="130188.36">25495 10901 17 0</inkml:trace>
  <inkml:trace contextRef="#ctx0" brushRef="#br0" timeOffset="130224.37">25663 10881 10 0,'42'0'0'0,"0"3"-5"0,8-1 2 15</inkml:trace>
  <inkml:trace contextRef="#ctx0" brushRef="#br0" timeOffset="130233.49">26023 10900 5 0,'60'9'-3'16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20:14.98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16495 13806 829 0,'0'0'225'0,"23"4"-54"0,-23-4-15 15,16 3 1-15,-16-3-20 0,0 0-3 0,11 0 3 16,-11 0-12-16,0 0 0 0,0 0-9 16,15 6-7-16,-15-6-18 0,0 0-4 15,0 0-8-15,0 0-9 0,15 0-5 16,-15 0-14-16,0 0-7 0,17-13-22 16,-10 3-29-16,2 1-36 0,0 0-55 0,-2-3-59 15,-2-3-123-15,4 0-178 0,2 0-25 16,-4 1 104-16,-2 0 95 0</inkml:trace>
  <inkml:trace contextRef="#ctx0" brushRef="#br0" timeOffset="52195.01">19980 15068 5453 0,'-5'17'83'16,"0"-8"6"-16,0-2 23 0,-1 1-3 16,6-8-7-16,-9 13-12 0,9-13 7 15,-5 8 15-15,5-8 1 0,0 0-15 16,-16 11-9-16,7-10-7 0,-6 5-9 0,-3-4-19 15,-12 3-29-15,-2-2-41 0,-8 4-63 16,-5 0-63-16,-1 1-66 0,4 3-62 16,-3-3-52-16,2 1-46 0,3 3-116 0,1-5-106 15,1 2-5-15,4 4-422 0,4 0-644 16</inkml:trace>
  <inkml:trace contextRef="#ctx0" brushRef="#br0" timeOffset="52410.21">18840 15900 3265 0,'0'0'-72'15,"-5"15"10"-15,-2-7 18 0,2 3 20 0,-4-4 20 16,-7 1 16-16,4 1 19 0,-4 5-2 16,-4-1 0-16,-1 1 1 0,-3 0-4 0,-3 3-1 15,2-3-9-15,-9 0-10 0,8 0-33 16,-2-2-41-16,1-5-45 0,3 1-31 15,-5-1-45-15,5-1-51 0,-2 2-71 0,5-3-111 16,-1 0-62-16,-5 3 248 0</inkml:trace>
  <inkml:trace contextRef="#ctx0" brushRef="#br0" timeOffset="53128.49">16787 15739 2743 0,'-11'-8'272'16,"11"8"28"-16,-17-4-28 0,17 4-2 0,0 0 10 16,-9-9 9-16,9 9 30 0,0 0 1 15,0 0-21-15,0 0-21 0,0 0-26 16,0 0-1-16,-2-11-5 0,2 11-5 15,0 0-13-15,0 0-18 0,35-4-10 0,-35 4-17 16,28 6-62-16,-5-1-68 0,-3 1-2 16,8-4-2-16,-3 3-2 0,5-2-1 0,7 2-1 15,2-3-2-15,7 0-2 0,-2-2-2 16,6 0-4-16,10-2 0 0,1 0-3 16,1-3-3-16,0 2-3 0,2-2 0 0,-2 3-6 15,1 0-20-15,-1-3 0 0,7-5 0 16,-5 4 0-16,6 1 0 0,-4-2 0 15,-1-1 0-15,1-1 0 0,3-3 0 0,-4 5 0 16,7-5 0-16,1-2 0 0,-2 4 0 16,6-3 0-16,4 4 0 0,18-8 0 15,8 1 0-15,4 2 0 0,7-1 0 0,8-2 0 16,5-2 0-16,3 2 0 0,9 0 0 16,4 1 0-16,6 3 0 0,5-3 0 0,7 1 0 15,37 2 0-15,-39 4 0 0,47 0 0 16,-5 2 0-16,4 1 0 0,2 2 0 0,4-2 0 15,4 2 0-15,5 4 0 0,5-4 0 16,4 3 0-16,0 1 0 0,2-4 0 0,1 4 0 16,-2 0 0-16,-1 0 0 15,-1 4 0-15,-1-4 0 0,0 5 0 0,-7-1 0 16,2 2 0-16,-9-1 0 0,3-3 0 16,-6 8 0-16,-6-5 0 0,-36 3 0 0,-3-3 0 15,-4 1 0-15,-4-2 0 0,-8 3 0 16,-8-1 0-16,-10 3 0 0,-10-5 0 15,-14 1 0-15,-28-2 0 0,-8-2 0 0,-12 5 0 16,-15-6 0-16,-7 0 0 0,-11 4 0 16,0-4 0-16,-8 0 0 0,-3 2 0 0,0-2 0 15,-5 0 0-15,-14 0 0 0,25-6 0 16,-11-1 0-16,-4-1 0 0,1 0 0 16,3-5 0-16,-7 4 0 0,4-4 0 15,-1-1-162-15,1 4-112 0,0 0-180 0,5-3-343 16,3 8-1006-16,2-7-1869 0</inkml:trace>
  <inkml:trace contextRef="#ctx0" brushRef="#br0" timeOffset="53327.41">27946 15355 5921 0,'7'9'-46'0,"-4"0"55"0,5 3 37 16,-8-12 32-16,3 14 22 0,-3-14 20 16,0 0 27-16,6 19 7 0,-6-19-12 0,0 0-8 15,0 0-12-15,0 13-11 0,0-13-21 16,-15 17-14-16,2-10-19 0,-9 5-41 15,-12-1-43-15,-8 2-52 0,-14-1-56 16,-8 1-59-16,-5-2-51 0,-9-8-36 16,-5 3-44-16,-5-4-35 0,-21-6-88 0,-1-1-170 15,-5-8 3-15,-12 0 69 0,-6-1-402 16,-10-8-479-16</inkml:trace>
  <inkml:trace contextRef="#ctx0" brushRef="#br0" timeOffset="53692.89">20606 10286 2624 0,'-3'-30'-172'0,"-3"4"41"0,2 3 32 0,1 1 49 15,-5 2 51-15,4-1 10 0,-3 6 2 16,3 0 9-16,-1 1 2 0,-2 4-3 0,4 0 4 16,3 10 6-16,-8-15 12 15,5 8 19-15,-3-1 11 0,6 8-4 0,-13-21-2 0,5 10-13 16,-1-2-7-16,-1-4-7 15,-3-2-20-15,-6-3-2 0,1-4-37 0,-6-1-76 16,1-1-18-16,-1 4-21 0,3-1-56 16,-3 3-83-16,3 5-184 0,1 2 47 15,1-2 317-15</inkml:trace>
  <inkml:trace contextRef="#ctx0" brushRef="#br0" timeOffset="54560.49">19470 8586 1551 0,'0'0'87'15,"0"0"24"-15,-4-12 10 0,4 12-18 0,0 0-3 16,0 0-7-16,0 0-8 0,0 0-8 16,0 0-1-16,0 0 22 0,0 0 0 0,0 0 1 15,0 0 21-15,0 0 9 0,4 42 7 16,-1-23 2-16,-1 8-9 0,0 4 20 16,-2 4-5-16,5 10 13 0,-2 0-8 15,3 8 2-15,-3-1-12 0,3 2-18 0,-1 14 9 16,5 3-13-16,-1 3-1 0,-3 0-7 15,-3 5 9-15,-3 0-9 0,0 2-8 16,0 5 4-16,0 2 0 0,-1 2-3 0,-1 0-14 16,0 0-14-16,0 0-6 0,0-2-10 15,1 8-3-15,-1-4-2 0,2-5-5 0,-4 6-7 16,4-3-3-16,-2-1-2 0,1 4-4 16,1-6-3-16,-2 2-6 0,-5-1 3 15,4 4 0-15,-1 0-10 0,0-2 2 16,-3 0 1-16,2 1 6 0,0 1 0 15,-2-2 0-15,1 3 3 0,-1 0 4 0,2-1 0 16,0 2-3-16,0-3-4 0,-1 1-6 16,-1-2 4-16,0 0 0 0,0-2 2 0,2 8-4 15,-3-4 3-15,3-2 3 0,0-4-3 16,-5 9 14-16,4-1 0 0,1 2 2 0,1-2 0 16,0 1 11-16,1-2 1 0,-5 2 5 15,6 7 2-15,0 1-11 0,-2 20 6 16,4-18 3-16,-2 26-1 0,2 3-7 0,0 1 14 15,0-4-5-15,4 3-9 0,-4 4 6 16,4-3 3-16,-2 2-38 0,6-5 0 16,-3 4-3-16,-1-7 2 0,3 0 3 15,-1 1 1-15,-3-3 1 0,2 4-2 0,-5-3-3 16,-5 1-1-16,2-1 2 0,-5-2 4 16,1-5-4-16,-5-1-4 0,1-2-2 0,-1-26-2 15,-4 0-3-15,2-5-17 0,-2-9 0 16,2-12-9-16,3-10-9 0,1-13-11 15,-5-22-17-15,3-14-23 0,3-18-37 0,-14-24-282 16,-1-33-78-16,-10-54-103 0,0-33-126 16,-10-74 20-16,-3-39-588 0,-2-36-1124 0</inkml:trace>
  <inkml:trace contextRef="#ctx0" brushRef="#br0" timeOffset="54829.1">19078 9947 3959 0,'10'-9'-58'0,"-5"1"38"0,1 2 34 15,-6 6 22-15,0 0 16 0,0 0 5 0,0 0 8 16,0 0 7-16,-23 23-7 15,-4 1 2-15,-17 12-9 0,-2 2-16 0,-18 16 2 16,-6-4-17-16,-1 3-28 0,0 1-51 16,-8-5-66-16,2-4-79 0,17-9-73 0,4-12-207 15,-1-5-97-15,18-12 45 0,9-7-87 16,4-5-1-16</inkml:trace>
  <inkml:trace contextRef="#ctx0" brushRef="#br0" timeOffset="54977.41">18838 9951 2300 0,'36'-6'67'0,"-2"4"5"0,-4 1 17 16,3 1 4-16,12 1-8 0,2 1-8 15,13 5-9-15,2 5-6 0,2 3-18 0,-2 2-40 16,-2 1-54-16,3 5-74 0,-3-2-111 16,-5-6-248-16,3-1-29 0,-6-1 94 15,-6-3 308-15</inkml:trace>
  <inkml:trace contextRef="#ctx0" brushRef="#br0" timeOffset="55293.64">20321 9531 1701 0,'0'0'146'0,"0"0"8"16,0 0-8-16,0 0 3 0,0 0-6 0,0 0-8 16,0 0-11-16,23 4-15 15,-23-4-12-15,0 0-16 0,0 0-17 0,0 0-30 16,0 0-35-16,0 0-39 0,0 0-53 0,0 0-74 15,0 0-107-15,7-6-163 0,-7 6-70 16,0 0 86-16,0 0 307 0</inkml:trace>
  <inkml:trace contextRef="#ctx0" brushRef="#br0" timeOffset="58726.95">20380 9523 1521 0,'0'0'88'0,"11"6"39"16,-11-6 12-16,13 7-17 0,-13-7-2 0,11 9 1 15,-5-2 0-15,-6-7-10 0,12 14-2 16,-5-3-11-16,-2-5 3 0,-5-6 1 16,4 17-5-16,-4-17-7 0,0 15-5 0,0-15-13 15,-9 15-12-15,2-7-12 16,7-8-3-16,-14 9-4 0,6-5-1 0,8-4-9 16,-19 0 0-16,19 0-2 0,-18-9-4 15,18 9 17-15,-12-20-4 0,7 11 10 0,-1-4 12 16,5-4-4-16,-5 6-2 0,2-4 7 15,2 2 0-15,2 13-5 0,0-19-5 0,0 19-2 16,2-15-12-16,-2 15-1 0,10-10-5 16,-10 10-1-16,16-1-7 0,-16 1-1 15,19 4-3-15,-19-4 8 0,26 11-1 0,-15-4-13 16,0 1-3-16,-2 1 7 0,1 2-6 16,-2-1 2-16,-7 1 5 0,-1-11 7 15,2 19-5-15,-2-19 0 0,-9 21 12 16,2-10-13-16,-10-2 9 0,4-4-2 0,-4 2 3 15,-3-6-14-15,-1 1 8 0,-4-2-8 16,9-2 10-16,-5-3 13 0,3 1-16 16,2-6 6-16,1 3-5 0,4-3 3 0,4 3-5 15,-1-6-1-15,2 5-10 0,0-1-8 16,6 9 2-16,-1-17-5 0,1 17 3 0,0 0-8 16,7-15-15-16,-7 15-10 0,12-3-10 15,-12 3-7-15,11-6-8 0,-11 6-3 16,0 0 4-16,22 2-14 0,-22-2-13 0,0 0-12 15,25 4-11-15,-25-4-6 0,0 0-11 16,14 1-4-16,-14-1 6 0,0 0 8 16,8 6 6-16,-8-6 8 0,0 0 7 15,0 0-1-15,0 0 7 0,0 0-1 0,0 0 9 16,0 0 6-16,0 0 12 0,0 0 10 16,0 0 12-16,-11 22 7 0,11-22 18 0,0 13 8 15,0-13 3-15,5 21 9 0,-1-6 10 16,6 2 11-16,1 5 2 0,0 5 2 15,10 3-9-15,-2 2 4 0,4 9-3 0,6 6 13 16,2 3 3-16,1 1-1 16,5 5 2-16,0 0 7 0,9 18-3 0,4-3-8 0,-11-15-1 15,15 17-5-15,-5-2 0 16,1-1-1-16,1-3-8 0,-11-11 0 0,3-1-11 16,-2 0-26-16,2-3 8 0,1-1-13 15,-5-6-2-15,-2 1-7 0,0-6-15 0,0-1-1 16,-12-9 8-16,2 0-1 0,-5-4 3 15,3 1 15-15,-9-9 13 0,0 1 12 16,-5-8 7-16,-2 3 15 0,1-4-1 0,-3 0-7 16,-2-3 6-16,3 1-8 0,-8-8 1 15,8 13-4-15,-3-6 3 0,-5-7-3 0,9 14-1 16,-9-14-3-16,10 9 1 16,-10-9 2-16,6 12 2 0,-6-12 9 0,5 7 10 15,-5-7 26-15,8 15 3 0,-7-7 1 16,3 1 10-16,0 6 2 0,-2 3-18 15,2-2 2-15,2 6-10 0,-5-1 11 0,1-3 2 16,4 1-10-16,-4 2 14 0,-1 0-1 16,1-7 5-16,0 3 14 0,-2-5 10 0,2-1 12 15,-2-11 6-15,-2 22 2 0,2-22-4 16,-5 14 5-16,5-14-16 0,-10 7-11 0,10-7-11 16,0 0-17-16,0 0-11 0,0 0-7 15,-41-19-1-15,31 12-8 0,1-2-7 16,-1 1 3-16,-2-3 1 0,6 3-1 15,6 8-4-15,-11-14-2 0,11 14-4 16,-2-14-4-16,2 14 1 0,0 0-7 0,10-17 3 16,-7 10-4-16,-3 7-3 0,18-11 2 15,-11 7-2-15,-7 4 0 0,14-6-4 0,-14 6 1 16,14-6-2-16,-14 6 1 0,0 0-1 16,16 0 1-16,-16 0-4 0,0 0 4 0,0 0 0 15,0 0 0-15,0 0-2 0,25 2-1 16,-25-2 4-16,0 0-6 0,0 0 3 15,0 0 3-15,0 0-4 0,0 0 2 0,0 0-1 16,0 0-1-16,0 0 0 0,0 0 0 16,0 0 1-16,0 0-2 0,0 0 1 15,0 0 1-15,0 0-1 0,0 0-6 16,0 0-6-16,0 0-12 0,0 0-8 0,-37-15-11 16,37 15 0-16,0 0 1 0,0 0 7 15,0 0 4-15,0 0-4 0,0 0 7 0,0 0 0 16,0 0 4-16,0 0 2 0,0 0 1 15,0 0-1-15,0 0 6 0,0 0 2 16,0 0-22-16,0 0-3 0,30 26-22 0,-30-26-4 16,11 8-20-16,-4-2-9 0,-7-6 19 15,15 7-9-15,-15-7 0 0,17 6 4 0,-7-2-2 16,-10-4 9-16,12 5-1 16,-12-5 7-16,9 5 6 0,-9-5 3 0,0 0 7 15,12 8 10-15,-12-8 3 0,0 0-5 0,6 8 11 16,-6-8 4-16,0 0 0 15,5 13 4-15,-5-13 5 0,0 0-4 0,6 11 1 16,-6-11-7-16,3 8 2 0,-3-8 1 16,7 13 9-16,-7-13-2 0,5 7 6 0,-5-7 3 15,6 12-4-15,-6-12 0 0,7 7 0 16,-7-7 5-16,0 0-3 0,5 10-5 0,-5-10-10 16,0 0-14-16,7 7-12 0,-7-7-10 15,0 0-11-15,0 0-18 0,0 0-2 16,11 7-10-16,-11-7-4 0,0 0-2 15,0 0 8-15,0 0 10 0,0 0 5 16,0 0 16-16,0 0 7 0,0 0 15 0,14 0 25 16,-14 0 28-16,0 0 15 0,0 0 30 15,0 0 20-15,0 0 19 0,0 0 8 0,0 0 17 16,0 0 10-16,0 0 1 0,0 0-20 16,0 0-9-16,0 0-11 0,0 0-3 0,0 0-7 15,0 0-11-15,0 0-6 0,0 0-11 16,0 0-3-16,0 0 11 0,0 0-13 15,0 0-2-15,17 13-12 0,-1-7 4 0,0 2-9 16,11 5 2-16,1 0-3 0,7 0-9 16,6 4 5-16,10 2 1 0,2 1-9 15,5 5-2-15,0-3-1 0,5 6-4 16,0 2-27-16,12 6 3 0,-12-8 4 0,1 2 6 16,2 2-17-16,-3-2 0 0,15 6-3 15,-15-7-9-15,3 2-2 0,15 2 4 0,-19-4 5 16,0-7 0-16,-4 1 5 0,-3-1 5 15,-4-3-2-15,-5 2 6 0,-9-7 4 16,-5-1 5-16,-4-3 11 0,-6-2 7 0,-3-3 17 16,-5 3 12-16,2-7 3 0,-3 3 0 15,-13-4-6-15,22 0-5 0,-6-5-3 0,-3 1-4 16,-2 0 1-16,2-4-7 0,4 3 2 16,-6-1-1-16,4-1-10 0,-1 1 11 15,-2-2-8-15,-3 5-4 0,3-3-8 16,-12 6 3-16,17-8 0 0,-17 8-1 0,15-1 2 15,-15 1 4-15,0 0-4 0,18 1-4 16,-18-1 9-16,0 0 2 0,16 7-6 16,-16-7 1-16,14 7 10 0,-4-5-2 0,-10-2-11 15,17 7 2-15,-8-1 5 0,3-1-5 16,-12-5 5-16,12 8-4 0,-12-8-1 0,18 7 5 16,-18-7 12-16,9 4 8 0,-9-4 3 15,9 5 12-15,-9-5 15 0,0 0 3 0,12 8 17 16,-12-8 9-16,0 0 0 0,12 4-2 15,-12-4-7-15,0 0-2 0,16 2-13 16,-16-2-1-16,0 0-7 0,0 0 5 16,25-6 14-16,-25 6 15 0,10-5 13 15,-10 5 19-15,0 0-4 0,15-3 10 0,-15 3 4 16,0 0 0-16,0 0-4 0,0 0-11 16,14-5-13-16,-14 5-10 0,0 0-4 0,0 0-11 15,0 0-9-15,0 0-5 0,0 0-3 16,0 0-9-16,0 0 2 0,0 0 0 0,0 0 13 15,12 12 15-15,-12-12 7 0,0 0-12 16,0 0 12-16,0 0-12 0,0 0-6 16,0 0-23-16,0 0-31 0,0 0 1 15,0 13-3-15,0-13-3 0,0 0-7 16,0 0-9-16,0 0-3 0,0 0-6 0,0 0-7 16,0 0-7-16,39-17-75 0,-19 5-22 15,8-3-13-15,5-5-31 0,8-7-30 0,12 3-14 16,4-4-4-16,6-6 2 0,18-7 0 15,1 2 8-15,6-1 7 0,6 1 0 0,3-3 17 16,7 0 34-16,4-3 37 0,3-9 26 16,-1 6 29-16,3-6 25 0,-2 0 13 15,-2 1 30-15,-8 3 5 0,0 1-3 0,-9 4 6 16,-10 0-2-16,-4 5 7 0,-20 9-7 16,-12 6 17-16,-2 2 15 0,-11 3 16 15,-2 3 25-15,-9 5 7 0,-2 3 19 16,-4-2 15-16,-5 3 1 0,0 1-12 0,0 1 2 15,-11 6-3-15,13-7-14 0,-3 3-4 16,-10 4-13-16,11-6-8 0,-11 6-9 0,0 0-5 16,9-7-11-16,-9 7-4 0,0 0-5 15,14-5-10-15,-14 5-8 0,0 0-7 16,11-6-4-16,-11 6-5 0,0 0 1 0,0 0 0 16,12-4-5-16,-12 4-3 0,0 0 1 15,0 0-8-15,0 0-6 0,12-7-1 0,-12 7-6 16,0 0 0-16,11-9-5 0,-11 9 0 15,7-4-1-15,-7 4 0 0,14-8-2 16,-14 8 2-16,13-8 2 0,-13 8 0 16,14-7 6-16,-14 7 1 0,12-5 0 0,-12 5 5 15,9-6 0-15,-9 6 2 0,14-7 6 16,-14 7 1-16,13-8 3 0,-13 8 6 0,17-10 7 16,-8 1 9-16,3 1 6 0,-1 5 7 15,0-4 5-15,-4-1 11 0,-7 8 13 16,17-12 5-16,-9 5-4 0,2-1-7 0,-1 1-2 15,-2 0-5-15,7-3-1 0,-2-3-3 16,3 0 4-16,2 0-7 0,1 0 8 0,-2 1 10 16,-2 1 11-16,-2 2-14 15,3-3-33-15,-3 3 0 0,-1 4-2 0,-11 5 0 16,11-10-2-16,-3 5-1 0,-8 5-1 16,0 0-3-16,12-8 1 0,-12 8 3 0,0 0 1 15,0 0-1-15,18 0 2 0,-18 0-5 16,0 0 1-16,0 0-2 0,0 0-4 15,0 0 1-15,0 0-3 0,20 6-2 0,-20-6-1 16,0 0 0-16,0 0-1 0,0 0-1 16,0 0 0-16,0 0-1 0,0 0-1 0,0 0-1 15,0 0 0-15,12 2-1 0,-12-2-1 16,0 0 3-16,0 0-3 0,0 0 0 16,0 0 0-16,0 0 1 0,0 0-4 15,0 0-3-15,16-8 0 0,-16 8 0 0,14-15 0 16,-4-4 0-16,4-1 0 0,4-6 0 15,3-10 0-15,6-11 0 0,1-9 0 0,4-5 0 16,9-21 0-16,3-8 0 0,7-2-10 16,2-5-2-16,3-3-1 0,0-1-2 15,4 0-1-15,-2 0-1 0,0 3 0 0,1 6 0 16,-7 10 2-16,-3-1 2 0,0 10 0 16,-10 11 0-16,-4 2 3 0,4 4 1 0,-4 0 0 15,-1 3 1-15,-2-3 0 0,-2 1 1 16,0 5 1-16,-6 1-1 0,6 4 1 0,-10 10-1 15,5-1 3-15,-4 4-1 16,-1 4 2-16,-1 2-1 0,-5 3 0 0,4 5 0 16,-9 2 1-16,4 2 0 0,-7 4 3 15,3-1 0-15,-2 1 1 0,1 3 1 0,-2 0 1 16,-6 7 1-16,9-12-1 0,-5 7-2 16,-4 5 1-16,6-10-1 0,-6 10-1 0,0 0 0 15,7-5 0-15,-7 5 0 0,0 0-1 16,0 0 1-16,0 0-1 0,0 0 2 0,0 0-3 15,0 0 3-15,0 0 0 0,18 11-1 16,-18-11 1-16,0 0 0 0,5 7 0 16,-5-7 2-16,0 0 0 0,0 0 2 15,0 0 1-15,0 0 2 0,0 0 3 0,0 0 1 16,0 0-1-16,0 0-2 0,0 0 0 16,22-13-2-16,-12-1-1 0,4-9-2 15,7-7-3-15,8-15-2 0,-1-8-4 0,2-10-4 16,12-23-2-16,-2-3-5 0,5-6-1 15,-2-1-1-15,0 0-1 0,0 3-1 0,-2-1 2 16,1 2 2-16,-5-2 1 0,4 6 0 16,-3 2 2-16,2-2 1 0,-7 3 1 0,6-5 3 15,-1-2 3-15,-3 4 2 0,-1 2-1 16,4-4 0-16,-4-2 3 0,-8 19-3 16,1-2 4-16,2 8 2 0,-1 2 2 15,-4 6 0-15,3 4 2 0,-6 7 1 0,-3 10 3 16,-1 3-2-16,-4 6 0 0,-1 7 0 15,-3 3-4-15,-4 4 2 0,3 0-4 0,-3 5-5 16,1-3-7-16,-2 6-11 0,2-4-10 16,-6 11-13-16,7-10-15 0,-4 3-14 15,-3 7-70-15,10-7-189 0,-10 7-64 0,4-10-62 16,2 4-137-16,-6 6-138 0,7-16 44 16,-7 16-453-16,0-17-951 0</inkml:trace>
  <inkml:trace contextRef="#ctx0" brushRef="#br0" timeOffset="59276.48">29240 5767 3664 0,'12'-16'3'15,"1"-5"42"-15,-1 0 12 0,-3-1 10 16,3-6 11-16,0-4 17 0,3-8-3 0,-1-2-25 16,0 0 21-16,2-3-1 15,2-5-8-15,-1 8 3 0,-2 1-1 0,2 2-1 16,-3 3 4-16,2-3-4 0,-2 7-3 15,-2-4 12-15,5 2 5 0,-6-2-9 16,0 1-3-16,-2 1 0 0,0-1-6 0,0 3-8 16,-2-9-10-16,-2 8-6 0,1 0-10 15,0-3-4-15,0 2 1 0,-3 2-7 0,3-1-2 16,-3 3-13-16,-1 2-4 0,6-6-22 16,-4 4-21-16,-2 4-26 0,0 4-43 15,1-1-49-15,-1 2-65 0,-2 4-80 0,0-1-74 16,-3 0-248-16,-3 0 26 15,0 5 3-15,-5-2-175 0,2 6-247 0</inkml:trace>
  <inkml:trace contextRef="#ctx0" brushRef="#br0" timeOffset="59808.99">19532 9956 2351 0,'-41'10'-64'16,"5"-3"11"-16,-2-1 3 0,6-5 11 15,-1 2 3-15,-1-3 7 0,6-4 7 0,4-4-5 16,-1 1 12-16,6-6 11 0,7 0 23 16,0-3 17-16,1 0 2 0,7-1 20 0,2 0-1 15,1-2-4-15,-1 2-6 0,2-3-6 16,0 3-35-16,-4-2-14 0,4 4-48 16,-4-4-21-16,-2 4-8 0,-1 0 1 0,1 4 4 15,-3-1 7-15,1 5-4 0,8 7 6 16,-13-7 1-16,13 7 14 0,0 0 6 15,0 0 8-15,0 0-9 0,-24 21-13 16,20-12-16-16,-1 4-40 0,1 0-79 0,0-2-134 16,-4 2 107-16,3 8 68 0</inkml:trace>
  <inkml:trace contextRef="#ctx0" brushRef="#br0" timeOffset="60025.95">18968 10073 980 0,'1'9'89'0,"-1"-9"-10"0,0 0-16 0,10 5 1 16,-10-5-11-16,0 0-15 0,0 0 10 15,0 0-10-15,28-20 8 0,-19 12-33 0,-3-1 3 16,5 0-2-16,-4-3-4 0,2-3 13 16,-2 2-10-16,6 0 3 0,0-2-4 0,-2 2-7 15,2-2-5-15,8 0 0 16,-6-2 6-16,7 2 3 0,1-6-10 0,5 1-1 16,-2-1-10-16,6 1-7 0,4-1 8 15,1 4-2-15,9-3-7 0,-4-1 3 16,-1 8-20-16,-1-2-8 0,1 2-36 0,0 0-59 15,-4 1-142-15,2 1-264 0,-4 2 405 16,1 0 49-16</inkml:trace>
  <inkml:trace contextRef="#ctx0" brushRef="#br0" timeOffset="60992.64">20473 9564 793 0,'20'2'105'0,"-20"-2"12"0,0 0 27 0,0 0-18 16,19-4 10-16,-19 4 3 0,11-5-2 16,-11 5 10-16,10-8-14 0,-10 8-16 0,11-13-14 15,-5 0-2-15,-1 4-1 0,2-5-12 16,0 1-3-16,-3-1-9 0,1 0-13 16,-3 0-7-16,1-2-3 0,-3 1-6 0,2-3-9 15,-2 1-7-15,-2-2-5 0,1 1-4 16,-1-3-3-16,-2-2-4 0,-3-1-1 0,1-2 1 15,3 3-6-15,-7-3 6 16,4-6-6-16,-3 2-6 0,4 2 7 0,-3-1 0 16,2 5 0-16,1-8-6 0,-1 2-2 15,3-2 1-15,-1-1 1 0,-1-1-2 16,2-2 0-16,-3 1 3 0,1-9-9 0,-2 2 3 16,-2-3-1-16,4-4 1 0,-4-2 0 15,-2-11-3-15,-3 0 9 0,3-1-10 0,-2-7 2 16,2 1 3-16,2 2 5 0,-3-3 3 15,5-3 11-15,-1-2-4 0,3 2-4 0,-5-2 11 16,8-10 0-16,-2 1 7 16,2-2-1-16,1-6-1 0,-1 5-4 0,-4-2 1 15,1-1-2-15,1 0-4 0,-6 4 0 16,-1 1-1-16,2 6-1 0,-3 1 3 16,-4 7-5-16,1-1 0 0,-4 6-6 0,-2-1 6 15,2-1-2-15,-1 3 2 0,5-4 4 16,-8 3 17-16,7-2 10 0,-2-1-4 0,0-2 0 15,5 0 16-15,0-5 2 0,-1 1-11 16,7 2-8-16,3-7-2 0,-5 5-3 16,6-2 5-16,-6-2-5 0,4 6-6 0,-1 2-6 15,3 3 1-15,-1 14 1 0,1 0-5 16,3 5-2-16,-2 4-6 0,2-4 3 0,0 8-2 16,0 1-3-16,2-3-3 15,1 6-3-15,1 1 7 0,-1 0-3 0,1 2 3 16,2 5-5-16,-1-1-7 0,0-4 2 15,-4 4 1-15,5 0 6 0,-4 6-8 16,-2-3 5-16,2 3-2 0,-2-4-1 0,0-3-3 16,0 4-3-16,-2-1-1 0,2-1-6 15,-2 1 5-15,2 8 1 0,0-3 1 0,-4 3-2 16,4 1 9-16,-2 2-6 0,1-2-3 16,-1-6 2-16,-1 1 1 0,-1-2-2 15,4 0 1-15,-1 2-6 0,-1-3-4 0,-2 3-17 16,2-2-1-16,-1 0 1 15,1-1 1-15,-4 1-3 0,5-2 3 0,-1-1 4 16,0 1 4-16,-1 0 0 0,1 2 5 16,1 0-2-16,-1 3 4 0,2-3-3 0,-4 2 4 15,2 1-1-15,-1-3 1 0,3 5 3 16,-2-3 0-16,-2-2 4 0,2 3-1 16,1 1-1-16,-1 1 2 0,0 2 4 0,2 2-1 15,-3-1-3-15,3 3-1 0,-2-2-1 16,1 4 6-16,1-1-2 0,0 1 4 0,0 13-2 15,-2-22 1-15,0 11 3 0,2 3-3 16,0 8-1-16,0-17 0 0,0 17-14 16,0-13-14-16,0 13-17 0,0 0 3 15,0 0-11-15,0 0 6 0,0 0-7 16,17 25-5-16,-2 5-6 0,-3 9-13 0,8 25-24 16,2 13-30-16,7 30-35 0,-1 9-103 15,7 15-232-15,10 6-37 0,6 9 136 0,18 42 323 16</inkml:trace>
  <inkml:trace contextRef="#ctx0" brushRef="#br0" timeOffset="61360.29">22663 11542 1288 0,'-2'21'-46'16,"2"-4"-39"-16,0-2-65 0,-1 2-89 16,-1-8-182-16,2 4 301 0,0 1 41 0</inkml:trace>
  <inkml:trace contextRef="#ctx0" brushRef="#br0" timeOffset="61428.25">22648 11805 452 0,'0'0'44'0,"-8"9"-24"0,5-3-66 16,3-6-69-16,-4 7-194 0,4-7 291 15,-5 10 7-15</inkml:trace>
  <inkml:trace contextRef="#ctx0" brushRef="#br0" timeOffset="62959.57">23437 12212 7 0,'11'4'174'16,"-11"-4"0"-16,10 1 26 0,-10-1-21 0,0 0-3 15,13 6 33-15,-13-6-11 0,0 0 9 16,0 0 7-16,0 0-1 0,0 0-17 16,0 0 3-16,0 0-8 0,0 0-15 0,0 0-25 15,0 0-9-15,7 6 2 0,-7-6-12 16,0 0-13-16,0 0-11 0,-5 23-9 0,5-23-7 15,-6 18-10-15,5-9-2 0,1-9-9 16,-8 21-9-16,8-14-2 0,0-7-12 16,-3 16 1-16,3-16 1 0,-5 9 9 15,5-9-2-15,0 0-4 0,-9 9-11 16,9-9 13-16,0 0-12 0,0 0 7 0,0 0-4 16,0 0 0-16,0 0-6 0,0 0-6 15,0 0 3-15,-18-30-1 0,18 30 4 0,5-24-10 16,-5 24-7-16,15-34 4 0,-3 17 2 15,0-2-12-15,6 1 10 0,0-1-14 16,1 4-3-16,6 2 5 0,-4 2-7 0,6 1-4 16,-1 6-1-16,2-1-8 15,-5 5-2-15,-3-2-9 0,3 6 10 0,-4-1-10 0,-1 5 7 16,-2-1-1-16,-2 3 3 0,-4-3 5 16,1 5-5-16,-4 1 17 0,-3-4 5 0,-2 1 6 15,-2-10 5-15,2 20 9 16,-2-9 6-16,0-11 1 0,-4 23 4 0,2-14-5 15,-1 3 3-15,-3-1 4 0,1 0 8 16,-3 0 1-16,8-11 0 0,-10 19-3 16,3-11-1-16,4-1-1 0,3-7 4 0,0 0 8 15,-12 15 1-15,12-15-8 0,0 0-9 16,0 0 0-16,-20 4-4 0,20-4-5 0,0 0-3 16,-16-28-4-16,11 15-5 0,3-4-4 15,-3-2-1-15,5 2 2 0,0-1-8 16,3 0-3-16,-1 0-1 0,0 1 0 15,0 2-3-15,-2 2-2 0,1 0-1 16,-1 13-6-16,2-17-7 0,-2 17 0 0,4-10 3 0,-4 10 0 16,0 0 4-16,0 0-2 15,0 0-1-15,0 0-2 0,0 0 4 0,-7 55-1 16,3-38 3-16,-3 1-4 0,5-1 3 16,-4 3 2-16,-2 0-2 0,1-4 1 0,3 1-1 15,-1-5 10-15,5-12 7 0,-10 20 9 16,10-20 4-16,-11 9 3 0,11-9-4 15,-13 6 4-15,13-6 8 0,0 0 1 0,0 0-4 16,-26-22 0-16,19 9 2 0,0-3-3 16,3-2 4-16,1 1-4 0,-1-2 3 15,2 2 2-15,2-2-1 0,0 5 0 16,0 14-10-16,6-32 1 0,-3 19 0 0,3 0-11 16,-6 13 5-16,21-18-6 0,-12 11-1 15,3 4-8-15,-12 3-4 0,26 3-2 0,-13 1-5 16,2 7-3-16,-2 2 3 0,-4-2-2 15,3 6-2-15,-5 0 0 0,-1-3 2 16,-6 0 2-16,0-1-2 0,-4 2 1 0,-3 1 4 16,-1-3 2-16,-5 2 12 0,0-2 9 15,-2-4 7-15,0-1 14 0,2-1 4 0,0-5 2 16,-3 2 1-16,16-4-11 16,-28-6-1-16,15 0 1 0,1-1-27 0,3 1-8 15,-1-5 4-15,2-2-5 0,3 0 0 16,0 4-2-16,3-4 1 0,2 13-1 0,0-23 2 15,2 11-5-15,7 2-3 0,-4-4 1 16,8 7-1-16,0-1 0 0,-2 2-1 16,7 5 0-16,0 1-1 0,-18 0-3 0,32 9 0 15,-13-2 3-15,-7 1-3 0,4 5 1 16,-5 0-1-16,-6 0 1 0,1 2 1 0,-6-3-1 16,0-12 2-16,-6 26 0 0,1-13 1 15,-8 2 1-15,-4-2-2 0,6 0 3 0,-8-3-1 16,1-3-1-16,4 0 4 15,-2-1-3-15,-2-4 0 0,18-2 0 0,-23 0 2 16,23 0-4-16,-19-9 7 0,8-3-3 16,4 3 1-16,4-2-2 0,3 11 0 0,0-21 3 15,1 4-2-15,7 2-2 0,0 1 1 16,-1-3-1-16,8 0-1 0,-2 2-3 16,-2 6-10-16,7-3-13 0,0 3-15 0,-5 1-7 15,6 1-14-15,-2 3-19 0,-6 2-13 16,4 0-15-16,-15 2-12 0,18-4-3 0,-18 4 1 15,18 0 8-15,-18 0-9 0,0 0-10 16,14 6-17-16,-14-6-13 0,6 6-19 0,-6-6-25 16,0 0-41-16,0 0-33 15,0 0-16-15,0 0-21 0,-2 13-28 0,2-13-15 16,0 0 10-16,0 0-586 0,-18 5-458 16</inkml:trace>
  <inkml:trace contextRef="#ctx0" brushRef="#br0" timeOffset="63026.43">23621 12223 2837 0,'-23'2'-84'0,"-1"2"-6"16,0-2 1-16,0 1-39 0,-4-3-83 15,-13 2-134-15,-3-2-157 0,-4 2 125 0,-14 2 98 16</inkml:trace>
  <inkml:trace contextRef="#ctx0" brushRef="#br0" timeOffset="63327.74">20970 12171 1870 0,'-28'-13'145'16,"-2"3"0"-16,11-3 33 0,2 5 30 0,4-2 3 16,7 0 1-16,6 10-4 0,4-23-21 15,13 10-1-15,15-2 7 0,21-3 26 16,14 8 2-16,18 3 1 0,28 3-14 0,19 4-13 16,16 11-18-16,6 2-22 0,47 10-17 15,9 1-3-15,5 8-18 0,5 0-24 0,10 2-10 16,8 1-8-16,8 5-7 0,9-1-4 15,6-3-11-15,1-1-9 0,-3-1-7 16,-1-4-19-16,-7-6-39 0,-10 1-49 16,-3-6-27-16,-10 1-55 0,-10-7-88 15,-10 0-134-15,-47-9-190 0,-18 0-50 0,-8-4 58 16,-17-5-386-16,-33 1-464 0</inkml:trace>
  <inkml:trace contextRef="#ctx0" brushRef="#br0" timeOffset="66943.47">23798 13264 1251 0,'11'-6'100'0,"-11"6"15"16,15-10 13-16,-6 5 2 0,-9 5 13 16,15-7-21-16,-15 7-8 0,13-6-4 15,-13 6-19-15,13-6-6 0,-13 6-6 0,16-4-9 16,-16 4-7-16,11-5-1 0,-11 5-10 15,12-2-9-15,-12 2-1 0,16-6-6 0,-16 6-18 16,14-5-29-16,-14 5-48 0,16-9-48 16,-7 3-45-16,1-3-64 0,-3-3-105 15,0 3-176-15,-3-4 96 0,2-2 340 16</inkml:trace>
  <inkml:trace contextRef="#ctx0" brushRef="#br0" timeOffset="68408.94">24210 11884 1406 0,'-6'-17'11'0,"3"4"1"0,-1 4 10 16,4 9 1-16,-2-18 7 0,2 18 3 15,0-18 4-15,0 18-7 0,2-17-5 16,4 4 9-16,-5 3-7 0,-1 10 4 0,4-21 17 16,-2 11-4-16,-2 10-4 15,4-15-9-15,-4 15-6 0,1-10-5 0,-1 10-1 16,2-11-3-16,-2 11 2 0,0 0-5 16,0 0-5-16,0 0 0 0,0 0-8 0,0 0 5 15,0 0-15-15,0 0 14 0,14 28-4 16,-14-28 0-16,-2 22 0 0,0-9-4 15,0 3 6-15,-2-1-2 0,-3 2-1 0,3-6 5 16,-2 6 3-16,-3-8 6 0,-1 4-1 16,1-5 1-16,-2-1 2 0,1 1-4 15,-2-7-3-15,-4 2-7 0,16-3 21 0,-22-3 0 16,22 3 19-16,-26-9-4 0,12-2 15 16,0-2-8-16,-2 1 15 0,7-3 4 15,-5-3 0-15,-2-3 14 0,5 4-6 16,4-2 1-16,-1 2 6 0,2-3-12 0,-3 1-1 15,4 4-5-15,1 0 3 0,1 2-4 16,0 2-4-16,1 3-3 0,2 8-8 0,-6-18-14 16,6 18-11-16,-1-9 0 0,1 9-2 15,0 0-4-15,0 0-2 0,0 0 1 16,0 0 2-16,0 0-6 0,0 0 0 0,-11 42 3 16,9-25-5-16,2 4 4 0,-5 3-1 15,2 0-1-15,-3 6-4 0,1 1-1 0,-3 0 4 16,-2 1-5-16,0 4 1 15,-1 0 1-15,-5 3-1 0,-4-3-3 0,3-4 2 16,-4 1 1-16,3-3 3 0,0 0 2 16,2-7-3-16,1-1 3 0,2-5 3 15,3-3 5-15,1-4 5 0,1 2 13 0,1-5 11 16,7-7-6-16,-10 12 1 0,10-12-8 16,0 0 0-16,0 0-2 0,0 0-8 0,0 0-2 15,0 0-2-15,0 0 0 0,0 0-4 16,0 0 4-16,-11-25-8 0,11 25 4 15,0 0-6-15,0 0 4 0,11-20-2 0,-11 20-4 16,16-8-2-16,-16 8 2 0,0 0 9 16,28 8-7-16,-17 3-3 0,0 4-3 15,2 4 3-15,2 3-3 0,-3 2 0 16,-3-1 1-16,0 3 0 0,-3 0-1 0,0-3 2 16,-4-1-1-16,-2-1 7 0,0-1-5 15,-2-3-3-15,-2 0 1 0,0 1 10 16,-2-5 0-16,6-13-7 0,-16 18 10 0,6-8 6 15,10-10 7-15,-26 5 8 0,26-5-7 16,0 0 6-16,-30-9 1 0,30 9-11 0,-21-19 7 16,12 6-7-16,3-6 0 0,0-2-5 15,3-1 0-15,-1-4-8 0,2 7 3 0,2-5 4 16,2 1-1-16,2-3-10 0,1 5 0 16,5-1 1-16,-1 3-1 15,0 1-4-15,5 4 6 0,1 5-9 0,-2-3 5 16,2 11-6-16,0 1 1 0,-15 0-2 15,30 15 8-15,-15-4 0 0,-4 4-12 0,2 0 2 16,-3 2 3-16,-1 0-4 0,-5 0 3 16,0 1-2-16,-4-3 9 0,0-15-1 0,-10 28 5 15,3-12 16-15,1-7 22 0,-5 4 13 16,1-6 1-16,-1-1 4 0,-4 0-9 16,-2-5 4-16,17-1-8 0,-28-1-9 0,15-5 7 15,0-2 2-15,-2 1-9 0,2-6-3 16,3-6-8-16,3 2-7 0,-3-6 11 0,8-1-22 15,1 0 2-15,2-6-9 16,8-2 2-16,1-3-3 0,0-1-4 0,7 4 9 16,-1 2-9-16,-2 6 1 0,0 3-11 15,0 4 8-15,-5 2 1 0,2 2-3 16,-3 4-6-16,1-1 2 0,-9 10 0 0,9-7 4 16,-9 7-17-16,0 0-11 0,0 0-38 15,0 0-32-15,0 0-37 0,0 0-52 0,-12 34-59 16,4-23-62-16,0-2-121 0,-1-1-123 15,9-8-11-15,-15 14-212 0,4-8-262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23:14.58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15953 9338 4016 0,'67'-90'-448'0,"-18"32"-230"0,-14 41 86 0,-12 30 143 16,-12 26-69-16,-2 36 216 15</inkml:trace>
  <inkml:trace contextRef="#ctx0" brushRef="#br0" timeOffset="83.59">16110 10502 1692 0,'-23'36'-23'0,"-7"6"-3"16,-11 9 6-16,-13 21-13 0,-8 4-14 16,-4-4-95-16,3 1-253 0,-1 2-159 15,7-4 398-15,5 4 54 0</inkml:trace>
  <inkml:trace contextRef="#ctx0" brushRef="#br0" timeOffset="266.57">14803 12544 656 0,'-35'43'45'16,"2"-7"29"-16,-2-3 18 0,-1 3 9 16,-3-4-18-16,2 9-9 0,-3 1-25 0,1-1-8 15,7-10 4-15,7-4-5 0,5-9-11 16,7 5 0-16,0-5-7 0,-1 1 4 0,5 2-17 16,4-4-32-16,3 2-26 0,0-5-80 15,2 2-180-15,0 0-266 0,4 9 462 16,5-3 39-16</inkml:trace>
  <inkml:trace contextRef="#ctx0" brushRef="#br0" timeOffset="847.86">12433 10110 1875 0,'-30'-43'243'0,"-5"4"30"0,-3-3 4 16,-1 1 6-16,-2 2 7 0,-5-5-41 16,2-2-5-16,-6 3-4 0,2 1 14 0,1 3 7 15,-4-1-1-15,5 3-11 0,-2 5-24 16,4 8-13-16,5 7-24 0,5 6-28 15,-6 5-9-15,8 10-22 0,-5 5-4 16,-2 6-16-16,1 13-5 0,0 4-12 16,6 6-3-16,0 3-1 0,9 4-15 0,-4 5 1 15,3 5-10-15,6 1-1 0,-2-2 3 16,5 8-10-16,8-11 2 0,-2-6-7 0,0 10-5 16,6-7-5-16,3 3-4 0,-4-6 4 15,8-4-13-15,-1 4-2 0,6-4 5 0,0 0-7 16,2-1-5-16,4-1 0 0,3-7-5 15,5 2-5-15,0-6-20 0,3-2-18 16,2-7-28-16,4 0-52 0,4-4-63 0,-4-8-77 16,-4-1-68-16,4-10-62 15,-1-9-76-15,1 2-264 0,-2-8 48 0,-3 0 65 16,-6-5-416-16,2 3-663 0</inkml:trace>
  <inkml:trace contextRef="#ctx0" brushRef="#br0" timeOffset="1282.42">11644 7900 3222 0,'-19'-36'-54'0,"-1"7"43"0,-3 3 18 15,-4 4 19-15,-3 5 33 0,-1 0 14 16,-3 8 15-16,-2 3 13 0,6 8 27 16,-9 7 7-16,-1 5 36 0,-3 8-4 0,4 4-1 15,-3 8 0-15,7 4 14 0,7 7-3 16,-2 3-4-16,3 11 2 0,7-5 12 0,-2 4-13 15,7 6-19-15,3 7-17 0,0 4-8 16,2-2-22-16,4 0-6 0,4 2-9 16,2-15-13-16,4 9-9 0,4-3-3 15,7-4-9-15,7-4-7 0,1-6-4 16,9-4-11-16,2-11-16 0,1-1-20 0,6-9-22 16,-6-11-56-16,7-7-75 0,1-3-62 15,6-8-62-15,10-11-67 0,-6-8-150 0,5-7-187 16,-1-4 60-16,-3-11-417 0,10-7-694 15</inkml:trace>
  <inkml:trace contextRef="#ctx0" brushRef="#br0" timeOffset="1565.17">12552 7753 3618 0,'-7'-15'14'16,"0"8"0"-16,7 7 21 0,-23 0 21 0,23 0 29 15,-30 18 28-15,10 3 5 0,-8 9 16 16,2 15 31-16,-10 11 39 0,4 10 14 16,-1 3 20-16,-3 23 11 0,0 4-16 0,4 7-24 15,0-2-6-15,4 2 1 0,2 1-15 16,2-4-7-16,7-13-14 0,-2-1-6 16,2 0-20-16,4-1-14 0,-2-10-10 15,0 0-15-15,3-6-14 0,-2-9-15 0,0-11-27 16,3-6-29-16,-1-3-48 0,-7-7-48 15,1-12-80-15,2-3-113 0,-5-14-84 0,3-4-62 16,-7-13-121-16,2-9-184 0,2-9 74 16,-7-15-505-16,6-3-978 0</inkml:trace>
  <inkml:trace contextRef="#ctx0" brushRef="#br0" timeOffset="1714.94">11689 8852 3788 0,'18'-21'-17'0,"3"4"56"15,-3 4 41-15,9-1 29 0,5 0 32 16,1 1 7-16,6 0-3 0,2 4-11 0,3 1-19 15,3 0-17-15,10 1-18 16,-11 3-6-16,3-1-55 0,8-1-112 0,-5-7-139 16,0-2-236-16,-1-9-128 0,-4-6 25 15,-2-6-256-15,-7-8-310 0</inkml:trace>
  <inkml:trace contextRef="#ctx0" brushRef="#br0" timeOffset="1931.61">13119 8111 2959 0,'29'24'158'16,"1"-1"35"-16,9 11 48 0,3 2 49 16,0 6 23-16,-3 4 23 0,3 4 6 15,-6 6 8-15,-4 1 6 0,-4 2-32 16,-14 3-8-16,0 2-29 0,-12-11-18 0,-7 3-27 16,-9 13-19-16,-11-5-26 0,-3 2-35 15,-18 7-115-15,-9 0-19 0,-9-1-22 16,-13 0-33-16,-12-10-78 0,-17 2-325 0,-14-6-47 15,-44 10-267-15,-18-12 37 0,-6-5 43 16,-1-8-535-16,-3-6-1058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24:38.13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8346 12780 504 0,'0'0'79'0,"0"0"-31"0,0 0-6 16,0 0-1-16,0 0-9 0,0 0-8 0,0 0 5 16,0 0-8-16,0 0-10 0,0 0 7 15,0 0-4-15,0 0 1 0,-21 0-8 16,21 0-5-16,0 0-40 0,0 0-34 15,0 0-178-15,0 0 68 0,5 15 64 0</inkml:trace>
  <inkml:trace contextRef="#ctx0" brushRef="#br0" timeOffset="731.73">9574 15396 707 0,'-9'13'241'0,"-1"-2"22"15,1-4 17-15,9-7 19 0,-16 10 5 16,16-10 19-16,-11 11 22 0,11-11 11 15,0 0-43-15,0 0-21 0,-11 7-11 0,11-7-15 16,0 0-23-16,0 0-26 0,0 0-19 16,-10 12-23-16,10-12-20 0,0 0-13 15,0 0-15-15,0 0-47 0,0 0-38 16,0 0-32-16,0 0-42 0,0 19-42 0,0-19-52 16,2 13-54-16,-2-13-50 0,5 14-41 15,-3 0-34-15,-2-5-44 0,0-9-129 16,0 26-87-16,0-14-281 0,0 1-328 0</inkml:trace>
  <inkml:trace contextRef="#ctx0" brushRef="#br0" timeOffset="947.77">9547 15951 2841 0,'0'0'29'0,"0"0"20"15,0 14 21-15,0-14 2 0,0 0-6 0,0 0-4 16,-3 14-2-16,3-14-17 0,0 0-8 15,-4 11-4-15,4-11-4 0,0 0-16 16,-5 13-32-16,5-13-29 0,0 0-24 0,-2 15-17 16,2-15-32-16,0 0-31 0,0 0-19 15,11 8-9-15,-11-8 3 0,0 0 9 0,0 0 2 16,0 0 9-16,23-19-10 0,-20 6-292 16,5 4 268-16</inkml:trace>
  <inkml:trace contextRef="#ctx0" brushRef="#br0" timeOffset="1165">9615 15874 1337 0,'3'-19'-19'16,"4"2"26"-16,-5 4 19 0,3-4 0 15,-5 17 51-15,9-24 30 0,-5 12 30 0,-1-5 49 16,-1 1-8-16,5 4 1 0,-7-6 1 16,0 18 17-16,2-24 31 0,-2 24 19 15,0-21 1-15,0 21-15 0,0-21-19 0,0 21 4 16,0-20-5-16,0 20-7 0,0-23 11 16,0 23-6-16,0-21-22 0,0 21-19 0,1-22-17 15,3 9-19-15,0-4-24 0,1 2-20 16,0-4-4-16,4 4-11 0,-2-4-30 15,-2 4-38-15,3 2-58 0,1 0-53 16,1-4-53-16,4 2-71 0,-2-3-68 16,8 1-62-16,1-2-209 0,6 0-16 0,1 0 21 15,-2-1-269-15,-2 3-315 0</inkml:trace>
  <inkml:trace contextRef="#ctx0" brushRef="#br0" timeOffset="1514.64">11979 15230 3377 0,'20'-22'153'0,"-2"3"39"15,-3-5 26-15,2-4 9 0,3-6 27 0,-7 3 10 16,6-5 4-16,0 0 7 0,-2-2 1 16,2 3-26-16,1-1-17 0,1-1-7 15,0 1-13-15,11-3-18 0,-11 5-6 0,6 4-23 16,-3 0-20-16,5 2-12 0,-1 0-13 16,-2 5-19-16,2 3-25 0,2 1-56 0,0 6-15 15,8 0-17-15,-1 3-33 16,7 3-108-16,-2 1-70 0,3 2-61 0,2 3-42 15,-4 1-21-15,4-4-42 0,-2 4-115 16,1 0-193-16,-6 4 68 0,1-4-451 0,-1 1-798 16</inkml:trace>
  <inkml:trace contextRef="#ctx0" brushRef="#br0" timeOffset="2014.57">17351 14700 3977 0,'30'-26'70'0,"2"3"-9"0,11-1 7 15,6-3 45-15,9 3 7 0,17 3 22 16,19 1 1-16,11 7-5 0,2 4-20 0,3 5-8 15,3 2 0-15,0 4 5 0,-7 2-4 16,-5 1-10-16,-14-1-13 0,-6 1-12 0,-3-1-8 16,-11 6-7-16,1-7-5 0,-14 7-4 15,-10-6-8-15,-12-3-6 0,-2 5-8 16,-8-4-2-16,0 2-8 0,-6-4-22 16,-2 1-13-16,-4 5-3 0,-10-6-29 0,11 8-35 15,-11-8-33-15,0 0-35 0,7 9-44 16,-7-9-58-16,0 0-38 0,0 17-38 15,0-17-94-15,6 11-151 0,0 0 13 0,2-1-273 16,-5-3-315-16</inkml:trace>
  <inkml:trace contextRef="#ctx0" brushRef="#br0" timeOffset="2481.57">19174 14944 2651 0,'0'0'18'0,"0"0"29"15,0 0-5-15,0 0 9 16,0 0 3-16,0 0 14 0,0 0 7 0,37-32 6 16,-27 15 1-16,3 2 0 0,4-6-15 15,-2 3 0-15,0-3-8 0,2-3 7 16,-1 1 2-16,-4 1 10 0,4-1-7 0,-5-3 16 16,3 3 1-16,1-1 14 0,-2-2 6 15,-2 0 6-15,5 1-13 0,2-3-3 0,-5 0 17 16,9-4-16-16,-3 2 6 0,4 0-8 15,2 0 0-15,4 0-2 0,-3 2 2 16,2 2 2-16,4-2 2 0,-4 5 8 0,2 0 3 16,0 5-11-16,-1-1 10 15,-1 2-3-15,-2 1 16 0,-6 4-3 0,3 3-3 16,-6 1 0-16,1 1-4 0,0 1-6 16,-18 6-6-16,26-6-11 0,-9 5-8 0,-17 1 11 15,26 7-14-15,-9 1 6 0,-4 5-5 16,4 4 0-16,-2 3 2 0,-3 5-3 15,-3 3 6-15,2 2-42 0,1 5-19 0,-5 7-1 16,-4-3 0-16,-1-3-1 0,2 5-3 16,-8-2-2-16,4 2-1 0,-2 6-2 0,-1-4-1 15,-3 2-3-15,-4-4-1 0,7-5-6 16,-6-6-13-16,1 2-15 0,3-9-14 0,-3-5-11 16,2-1-19-16,-1-5-158 0,1-9-161 15,6-3-73-15,0 0-186 0,0 0-68 16,-10-36 40-16,19 11-522 0,-2-6-1054 15</inkml:trace>
  <inkml:trace contextRef="#ctx0" brushRef="#br0" timeOffset="2714.42">20154 14179 3708 0,'2'-23'-71'0,"1"5"48"16,-3 4 32-16,0 5 25 0,0 9 17 16,0 0 19-16,-7-19 15 0,7 19 16 15,0 0 31-15,0 0 9 0,-30 0 3 0,30 0 1 16,-37 23 5-16,10-6 5 0,-4 2-10 15,-1 3-5-15,-6 2-17 0,-6 5-6 0,-3-1-11 16,0 0-14-16,2 2-16 16,-4 2-3-16,2-6-11 0,3 2-10 0,4-2-6 15,8-3-20-15,0-2-37 0,0-3-45 16,11-5-53-16,-1 4-68 0,9-7-101 16,2-9-120-16,5-1-250 0,6 0 58 0,0 0 39 15,0 0-302-15,36-30-336 0</inkml:trace>
  <inkml:trace contextRef="#ctx0" brushRef="#br0" timeOffset="3265">20567 13541 2872 0,'4'-22'70'0,"1"-3"12"0,1 9 36 0,4-5 18 15,-3 2-12-15,7-3 28 16,4 1-12-16,0-3-10 0,10 1-7 0,-3-3-4 15,3 5-3-15,2 2-8 0,-2 1 5 16,2 2-13-16,4-2 4 0,-6 7 1 0,0-2-6 16,0 1-4-16,-1 3 11 0,-1 2-2 15,0 1-6-15,0-1 7 0,-1 0-6 16,-11 6-5-16,9-1-11 0,-4-4-4 0,2 5-2 16,-21 1-5-16,35 0-6 0,-16 0-7 15,-19 0-1-15,28 1-10 0,-28-1-5 0,30 6-5 16,-18-3-1-16,-12-3 0 0,18 16-3 15,-6-3-1-15,-7 2 3 0,1 6 1 16,-3 3 1-16,3 1 1 0,-4 8-4 16,-2 3 6-16,0 1 8 0,-2 8 1 15,-4 2-7-15,3-2 2 0,-1 4-6 0,0-4-4 16,1-2-4-16,-6 0 1 0,4-9-2 16,-2-5-3-16,0 4-9 0,0-11-3 0,2 1-18 15,3-4-43-15,-2-2-36 0,1-5-49 16,1-2-71-16,2-10-122 0,0 0-102 0,0 0-278 15,0 0 21-15,0 0 85 0,11-39-421 16,1 14-650-16</inkml:trace>
  <inkml:trace contextRef="#ctx0" brushRef="#br0" timeOffset="3514.51">21538 13309 3280 0,'0'0'-32'16,"2"-13"21"-16,-2 13 18 0,0 0 22 0,0 0 29 15,0 0 26-15,0 0 21 0,0 0 7 16,0 0 7-16,-52 26 17 0,29-6 3 0,-5 1 6 16,1 2 6-16,-3-1-1 0,-9 6 1 15,2 1-9-15,-7-1-1 0,5-1-16 0,-5 0-12 16,-2-2-8-16,2-5-10 0,-4 2-12 16,4-1-6-16,8-6-15 0,2 0-12 15,0 0-9-15,2-2-23 0,6-3-40 16,6 0-42-16,2-2-59 0,6-2-77 15,6-4-89-15,6-2-164 0,0 0-159 0,0 0 46 16,0 0-368-16,45-30-449 0</inkml:trace>
  <inkml:trace contextRef="#ctx0" brushRef="#br0" timeOffset="4031.5">21601 13506 3310 0,'12'-6'105'16,"-12"6"31"-16,0 0 31 0,20-6 6 0,-20 6 2 15,0 0-16-15,0 0-20 0,0 0 17 16,0 0 19-16,10 25-2 0,-10-25 0 16,-7 37 2-16,1-14-5 0,-2 7-9 15,-2 3-16-15,-4 5 13 0,1-2-12 16,-1 3-7-16,2-1-12 0,-6-3-11 0,9 1-16 16,-2-8-13-16,4-2-11 0,1-7-4 15,0-1 0-15,3-6-4 0,1 1 15 0,2-13 6 16,0 13-15-16,0-13-6 0,19 2 2 15,-19-2-12-15,37-9-10 0,-5-5-3 16,2 1-3-16,1-4-14 0,11-5-4 16,-7 3 3-16,-4 2-2 0,-3-2-12 0,-2 5-3 15,0-1-4-15,-5 3-1 0,-9 7-6 0,-2-1-3 16,-7 6-1-16,-7 0 2 16,16 10 2-16,-15 5-2 0,-1 3-2 0,-1 5 4 15,-6 7-7-15,-4 11 4 0,0 0 13 16,1-1-5-16,-1 3 6 0,1-2-4 0,3 0 7 15,2-9 8-15,3-6 6 0,-2 1 7 16,8-9 12-16,1 3 4 0,13-6 0 0,4-2 3 16,8-8-3-16,4-5-4 0,11-1-3 15,7-11-7-15,-2-8-2 0,3-2-2 16,-4-5-4-16,0 1-3 0,-2-6-3 0,-4 2-3 16,-3 2-19-16,-8 6 0 0,-5-5 0 15,-4 9 0-15,-3-1 0 0,0 3 0 16,-9 3-31-16,1 4-24 0,-6 2-23 15,2-1-24-15,-8 8-23 0,0-11-17 0,0 11-133 16,0 0-381-16,-23-15-116 0,10 7 62 16,-4-3-747-16,0 2-1302 0</inkml:trace>
  <inkml:trace contextRef="#ctx0" brushRef="#br0" timeOffset="12047.6">15290 6791 759 0,'7'-32'13'0,"-4"8"5"0,6-2 21 0,-3 4-17 16,2 1-2-16,-1 2-10 0,0 2 7 15,-3 2-5-15,0 2 3 0,-1 0 1 16,-1 4-7-16,-2 9 3 0,10-17-6 15,-6 11 1-15,-4 6-7 0,0 0 0 16,0 0 0-16,0 0 5 0,0 0-1 0,26 15-4 16,-22-2-32-16,1 2-111 0,1 0-342 15,-1 0 373-15,3 6 38 0</inkml:trace>
  <inkml:trace contextRef="#ctx0" brushRef="#br0" timeOffset="12215.55">15450 6894 153 0,'0'0'110'0,"0"0"31"16,0 0-8-16,0 0-28 16,0 0-26-16,0 0-12 0,0 0-10 0,-6-35-4 15,6 35-7-15,5-21 1 0,-4 11-14 16,5-3-3-16,-1-1-14 0,2-5-28 16,-1 2-28-16,0-2-73 0,3-5-186 0,4-4 92 15,-3 1 68-15</inkml:trace>
  <inkml:trace contextRef="#ctx0" brushRef="#br0" timeOffset="12430.37">16281 6114 143 0,'16'18'30'0,"0"0"-1"0,-5-1 6 16,-2 2-4-16,3-2-18 0,-3 3 5 15,-2 6 2-15,0-2-30 0,2-3-85 0,1 6 21 16,-2-1 26-16</inkml:trace>
  <inkml:trace contextRef="#ctx0" brushRef="#br0" timeOffset="12732.28">17951 7888 23 0,'29'-5'38'16,"-3"-5"-59"-16,4-3 6 0,0-2 5 0</inkml:trace>
  <inkml:trace contextRef="#ctx0" brushRef="#br0" timeOffset="12914.07">18392 7682 23 0,'7'5'61'0,"-7"-5"-5"0,0 0-5 0,14 8-5 16,-14-8-2-16,7 8 5 0,-7-8-32 16,7 9-32-16,-7-9-80 0,7 9-99 15,-7-9 179-15,7 7 4 0</inkml:trace>
  <inkml:trace contextRef="#ctx0" brushRef="#br0" timeOffset="13131.49">18450 7896 17 0,'7'13'62'16,"-7"-13"12"-16,8 7 5 0,-8-7-25 15,0 0 0-15,15 6 7 0,-15-6-15 16,13 2 0-16,-13-2 5 0,19 0-10 0,-19 0-12 15,0 0-75-15,30-8-210 0,-16 3 148 16,-5-3 37-16</inkml:trace>
  <inkml:trace contextRef="#ctx0" brushRef="#br0" timeOffset="14513.99">16931 8187 5 0,'0'0'74'15,"-1"-12"13"-15,1 12-5 0,0 0-13 16,1-15 0-16,-1 15 8 0,0 0-24 0,4-15-7 15,-4 15-2-15,7-15-3 0,-7 15-12 16,8-13 11-16,-5 7-10 0,-3 6 5 0,10-11-8 16,-10 11 5-16,6-13-1 0,-6 13 8 15,3-7-17-15,-3 7 5 0,0 0-6 16,8-10 6-16,-8 10 8 0,6-8-25 0,-6 8-8 16,0 0-11-16,9-9 4 0,-9 9-20 15,16-4-15-15,-16 4-9 0,20-4 3 16,-20 4-14-16,21-1 4 0,-21 1 13 15,16 1-4-15,-16-1-8 0,23 6-25 0,-14-4 1 16,-9-2 15-16,17 6-72 0,-4-3 47 16</inkml:trace>
  <inkml:trace contextRef="#ctx0" brushRef="#br0" timeOffset="14730.35">17321 8115 335 0,'0'0'10'0,"14"2"18"0,-14-2-13 16,0 0 11-16,0 0 0 0,0 0-3 0,0 0-8 15,10 5 3-15,-10-5-18 0,0 0 18 16,0 0-13-16,0 0 8 0,0 0-6 16,0 0-4-16,0 0 5 0,0 0-6 15,0 0-2-15,0 0-13 0,0 0 18 16,4 13-5-16,-4-13 8 0,0 0 0 0,2 10 7 16,-2-10-15-16,0 0 8 0,6 13 12 15,-6-13-25-15,6 8-33 0,-6-8-75 0,5 7-171 16,-5-7 228-16,0 0 18 0</inkml:trace>
  <inkml:trace contextRef="#ctx0" brushRef="#br0" timeOffset="14963.52">17488 8207 17 0,'0'0'80'15,"9"-7"7"-15,-9 7-21 0,12-12 24 0,-12 12-26 16,17-9-5-16,-5 1 10 0,0 1-26 16,-1-1 16-16,5-1-15 0,-4 0-8 0,-1-1-9 15,5 3-14-15,-5-3 19 0,0 3-10 16,-2 1-10-16,4 1-14 0,-3-3-7 16,-1-1-30-16,0 3-97 0,1-2-199 0,0-3 233 15,-1 4 32-15</inkml:trace>
  <inkml:trace contextRef="#ctx0" brushRef="#br0" timeOffset="15330.81">17747 7892 61 0,'0'0'36'0,"-22"8"7"0,12-5-17 0,-1 3 15 15,-1-1-3-15,1 3-7 0,2 1-6 16,2 2 1-16,-7-3 10 0,7 5-21 15,1-3 8-15,-2 3-7 0,3-4 7 0,1 2-6 16,4-11-1-16,-5 21 7 0,5-12-18 16,0-9 3-16,5 21 12 0,-1-6 3 0,1-6-7 15,3 4-6-15,1 2 5 0,4 1-7 16,1-2 5-16,2 5-59 0,0-6-118 16,0 4-113-16,1 4 234 0,1-2 12 15</inkml:trace>
  <inkml:trace contextRef="#ctx0" brushRef="#br0" timeOffset="15647.95">18922 9129 271 0,'38'29'117'15,"7"0"4"-15,2 5-37 0,3-2 8 16,-1 8-31-16,4-3-8 0,-3 2-5 16,5 1-3-16,-2-3 6 0,-2-1-14 0,4 3-1 15,0-1-18-15,-4-3-1 0,-3-1 13 16,-3 2-6-16,0 1-12 0,-4-3-1 0,-3-2 10 15,-10-6-24-15,-2-2-46 0,0-3-107 16,-9-2-174-16,1-4 120 16,0 2 72-16</inkml:trace>
  <inkml:trace contextRef="#ctx0" brushRef="#br0" timeOffset="15866.92">20364 10174 429 0,'0'0'159'0,"0"0"-44"16,0 0-19-16,0 0-3 0,16-17 1 15,-16 17-26-15,-2-21-14 0,2 21-7 16,-8-28 7-16,0 7-20 0,5 7-2 16,-6-7-4-16,-1 4-6 0,0-4-9 15,0-1-13-15,-2-4-13 0,1 2-14 0,-2-3-22 16,-1-5-37-16,-2-2-125 0,-1-1-222 15,0-1 254-15,-4 0 61 0</inkml:trace>
  <inkml:trace contextRef="#ctx0" brushRef="#br0" timeOffset="16114.85">19798 9131 207 0,'-3'-9'92'0,"3"9"0"0,-6-11-8 16,6 11-2-16,0 0 10 0,-6-11-14 0,6 11-19 15,-4-12-3-15,4 12 18 0,0 0 7 16,-5-13-2-16,5 13-15 0,-6-11-15 0,6 11-16 16,-2-12 8-16,2 12-9 0,-3-14-35 15,-1 4-17-15,4 10-26 0,-10-22-77 16,3 2-235-16,-2 4-267 0,-3-6 584 0,-1-1 13 15</inkml:trace>
  <inkml:trace contextRef="#ctx0" brushRef="#br0" timeOffset="16346.99">19395 8582 286 0,'0'0'69'0,"0"0"10"16,0 0-9-16,0 0 22 0,0 0-32 0,0 0-16 15,0 0 1-15,0 0-17 0,0 0-6 16,0 0-2-16,0 0 7 16,0 0-15-16,0 0-6 0,0 0-30 0,0 0-28 15,0 0-108-15,0 0-227 0,0 0 306 16,0 0 27-16</inkml:trace>
  <inkml:trace contextRef="#ctx0" brushRef="#br0" timeOffset="16731.84">19442 8362 23 0,'1'-10'99'0,"-1"10"6"0,4-16-5 15,-4 16-23-15,5-13-8 0,-5 13-15 0,3-13 7 16,-3 13-5-16,2-7-18 0,-2 7-8 16,0 0-6-16,0 0 4 0,6-13-6 15,-6 13 3-15,0 0 4 0,0 0-2 0,0 0-13 16,0 0-3-16,-13 33 7 0,6-14-9 15,-2 1 0-15,-3 5 2 0,0-1-9 16,-1 10 3-16,-1-8 11 0,2-1 1 16,-4 7-12-16,5-8-12 0,-3-2-8 0,2-3-19 15,5-6 5-15,-2-3 2 0,-2 1-1 16,11-11-14-16,-10 4 12 0,10-4-6 16,0 0 3-16,0 0 3 0,0 0-12 0,0 0-6 15,0 0-1-15,7-44-20 0,5 28-18 16,0-9-71-16,-4 3 81 0,7-1 26 0</inkml:trace>
  <inkml:trace contextRef="#ctx0" brushRef="#br0" timeOffset="18198.29">20122 9400 184 0,'-14'29'-8'0,"3"-4"11"0,-1 3-6 16,-3-2 6-16,3 1 7 0,3-3-5 15,-3-2 3-15,0-3-21 0,5-2 13 16,-3 1 8-16,4-6 4 0,-1-1-7 0,3 0 3 16,4-11-77-16,-5 11 15 0,5-11 18 15</inkml:trace>
  <inkml:trace contextRef="#ctx0" brushRef="#br0" timeOffset="18463.34">20069 9683 71 0,'-16'31'69'0,"3"-4"-15"0,0-5 7 16,2 1-12-16,0-6-6 0,1 3-12 16,2-7-125-16,-1 0-4 0,6-3 34 0</inkml:trace>
  <inkml:trace contextRef="#ctx0" brushRef="#br0" timeOffset="19047.25">22022 10678 17 0,'3'-11'52'0,"1"3"6"0,-4 8-17 15,8-13 3-15,-8 13-16 0,0 0 0 16,0 0 3-16,0 0-3 0,0 0-8 16,0 0 1-16,0 0 7 0,0 0-15 15,-26 36 0-15,18-18-6 0,-5 3 6 0,2 3-8 16,-4 3-2-16,2 3 12 0,-6 2-12 15,1-2-1-15,0-1 6 0,-1 2-8 16,3-1 20-16,-2-2-17 0,6-3 7 0,0-3-35 16,-3-2-27-16,4-4-75 0,3-4-96 15,1-2 192-15,2-3 11 0</inkml:trace>
  <inkml:trace contextRef="#ctx0" brushRef="#br0" timeOffset="19712.91">21847 9700 194 0,'0'0'31'0,"0"0"-1"0,-2-12-1 16,2 12 4-16,0 0-3 0,0 0-9 15,0 0 2-15,-3-11 10 0,3 11-23 0,0 0-4 16,0 0 6-16,0 0 6 0,0 0-10 16,0 0 10-16,-13 32 7 0,9-13-19 15,-2-1 4-15,-3 14-10 0,0 7 18 0,-2 9-18 16,-3 9 7-16,0 1 1 0,-2 7-3 15,3 0 3-15,0 2 20 0,2 1-13 16,0 1 11-16,5-1 2 0,-4-1 6 16,3-1-18-16,2-10 9 0,0-3 10 0,2-1-14 15,-1-5-3-15,-2-4-3 0,5-3 4 16,-3-11-2-16,2 0-5 0,0-5-5 16,-1-5-30-16,-1-8-76 0,4 0-233 0,0-11 178 15,0 0 54-15</inkml:trace>
  <inkml:trace contextRef="#ctx0" brushRef="#br0" timeOffset="21079.56">25012 8357 38 0,'0'0'72'0,"16"-12"-21"0,-16 12 25 16,7-7 9-16,-7 7 15 0,0 0-31 0,11-3 8 15,-11 3-19-15,0 0-6 0,0 0-25 16,0 0 11-16,0 0-9 0,0 0 1 0,0 31-8 15,-2-12-4-15,-1 5 2 0,-5 6-6 16,-1 11 11-16,1 7 2 0,-5-2-5 16,0 16-6-16,-4 0 7 0,4-2-5 0,0 0 0 15,-3 4-7-15,0-4 2 0,-1 4 1 16,2-4-12-16,0-2 16 0,2 0-20 0,-2 2 11 16,4-13 2-16,-2 9 11 0,-3-9-16 15,5-2-10-15,2 0 8 0,-4-2 12 16,0 2-2-16,1-5-2 0,1 1-6 15,0-4 2-15,-2 4-2 0,2-3-6 16,0 2-2-16,-1-5-8 0,3 0 8 0,-3-5 13 16,5-2-14-16,-2 1-8 0,0-5-4 15,0 2 7-15,0-3-15 0,4-2-31 0,-2-1 16 16,-2-5-14-16,4 0-56 0,-2-6-134 16,1-1 25-16,6-8 73 0</inkml:trace>
  <inkml:trace contextRef="#ctx0" brushRef="#br0" timeOffset="21547.67">24469 8072 115 0,'-12'56'51'16,"1"4"0"-16,0 15 26 0,2 6-11 15,1 3 16-15,-4 6-10 0,0 27-16 16,3-1 16-16,-5 4-31 0,1 2-6 0,-2-4-5 16,6 2 6-16,-2 0-12 0,-1 0 6 15,-1-8-5-15,8-16 6 0,-5-2-8 0,2-2-14 16,-4-5 8-16,3-2 4 0,-3-5-17 16,1 1 14-16,1-8 2 0,-3 1 3 15,6-5-10-15,-7-4-1 0,5-1-8 16,-4-2 7-16,5-15-10 0,-3 0 17 15,0-8-27-15,-1 2 15 0,5-10-6 0,0-3 12 16,0-6-10-16,0-3 0 0,4-5-6 16,-5 0-37-16,5-7-29 0,3-7-119 0,0 0-225 15,0 0 284-15,0 0 43 0</inkml:trace>
  <inkml:trace contextRef="#ctx0" brushRef="#br0" timeOffset="74643.81">11838 13035 3042 0,'-31'2'-141'0,"5"3"85"0,5 1 6 15,0-2 24-15,7 3 6 0,-4 5 8 0,-4 3 7 16,3 2 6-16,-3 9 7 0,-5 2-2 16,6 4 7-16,-12 9-8 0,3 1 0 15,2 3 2-15,-3-4-24 0,6 0-17 0,0-9-42 16,8 2-33-16,6-10-13 0,0 2-32 15,5-5-58-15,2-9-201 0,2 0-78 16,2-12 169-16,9 17 88 0</inkml:trace>
  <inkml:trace contextRef="#ctx0" brushRef="#br0" timeOffset="74994.42">11633 12906 912 0,'9'-36'-50'0,"-2"8"19"0,7 0 26 0,2-6-1 15,3 5 15-15,6 2-3 0,-9 3 3 16,11 1 5-16,-8 6-3 0,4 8-4 16,0 1 11-16,2 8 5 0,-4 4 6 15,2 1 9-15,2 8-7 0,-1 6 8 16,3 6-10-16,-6 3-15 0,0 6-3 0,-1 2 1 15,-8 1 0-15,4 4-4 0,-7 2 11 16,-2 2-9-16,1 4 4 0,2 1-8 0,-5 1 0 16,2 0-1-16,3 3 3 0,-2-3-2 15,1-1-5-15,1 1 10 0,2-6-11 16,1 2 14-16,3 0-6 0,0-8 4 0,-1 3-3 16,0-5 0-16,2 2-18 0,-2-3-5 15,2-6-16-15,-4-6-18 0,-1 1-10 0,2-6-61 16,0-9-136-16,-7-2-391 0,6-4 610 15,1 0 13-15</inkml:trace>
  <inkml:trace contextRef="#ctx0" brushRef="#br0" timeOffset="75195.16">12996 14016 115 0,'3'13'28'0,"5"0"26"0,-2 0 4 16,-2-3 4-16,5 3 2 16,2-4 5-16,0 6-15 0,4 2-8 0,2-4-8 15,1 10 3-15,5-6-10 0,2 5-54 16,-2-7-185-16,0 3 60 0,2-3 51 16</inkml:trace>
  <inkml:trace contextRef="#ctx0" brushRef="#br0" timeOffset="77109.99">11091 14413 3820 0,'-11'-11'-90'15,"1"5"37"-15,10 6 10 0,-13-3-14 0,13 3 10 16,-13 14 10-16,5 7 2 0,2 9-7 16,-1 12 7-16,4 6 2 0,-6 4 2 15,0 14 9-15,0 0 0 0,-2-2 3 0,5-12 0 16,0 0 0-16,-3-1 5 0,4-2-16 16,-5 0-19-16,4-6-15 0,-3-5-22 0,-2-1-20 15,0-9-42-15,3-7-42 0,-1-3-75 16,3-8-140-16,-5-3-102 0,5-3 139 15,6-4 98-15</inkml:trace>
  <inkml:trace contextRef="#ctx0" brushRef="#br0" timeOffset="77359.67">10742 15045 1732 0,'-7'-9'154'0,"0"3"-26"16,7 6 5-16,0 0-5 0,-16-2 23 0,16 2 11 16,-15 15-3-16,9-2 2 0,-3 3-4 15,2 2-3-15,-3 6 0 0,1 4-16 16,0 2-19-16,-2 1-9 0,4 8-1 0,2 2-20 15,-4 3-6-15,0-3-8 0,0 5-7 16,0-5-12-16,4 3-11 0,-2-9 3 0,0-3-12 16,4 0-15-16,-1-7-16 0,2-3-16 15,-3 5-11-15,-1-5-10 0,2 2-11 16,-2-3-23-16,3 1-17 0,-1 1-20 16,-2-7-21-16,3 4-21 0,-5-6-6 15,4 1-26-15,-1-6-31 0,5-9-40 0,-4 12-20 16,4-12-24-16,0 0-1 0,0 0-289 15,0 0 84-15</inkml:trace>
  <inkml:trace contextRef="#ctx0" brushRef="#br0" timeOffset="77594.08">10802 15585 1793 0,'50'-34'-15'0,"-3"10"41"0,-4 3 36 15,-5 8 15-15,5 4 13 0,2-3 14 0,-2 7 3 16,2 9 15-16,2 1 2 0,3 12 13 16,3 6 1-16,-2 10 10 0,-5 10 0 15,-2 8-3-15,-3 7-15 0,6 19 3 16,-15-11-4-16,0 5 3 0,-2 0-5 15,-6 4 2-15,2-6-9 0,-7 8-7 0,6-3-15 16,-11 0-9-16,9-2 3 0,-7-1-12 16,4-4-11-16,1 3 6 0,2-2-16 0,2-9-11 15,7-6 1-15,-1-3-13 0,13-6-24 16,1-5-29-16,7-9-44 0,1-7-50 16,3-8-57-16,4-10-64 0,3-1-45 0,-1-9-68 15,0-12-129-15,0-6-99 0,-2-7-144 16,10-19-205-16</inkml:trace>
  <inkml:trace contextRef="#ctx0" brushRef="#br0" timeOffset="77810.27">13731 15857 2752 0,'39'-19'26'0,"-5"8"26"16,6-3 39-16,-3 7 4 0,0 1-2 0,2 1-1 16,-7 3-11-16,4 2 5 0,-5 0 8 15,-8-2-13-15,2 4 3 0,-25-2 4 16,33 0 12-16,-33 0 10 0,27-2-18 0,-27 2-6 15,23-2-16-15,-23 2-20 0,18-5-41 16,-6-3-44-16,6-3-44 0,-1-6-28 0,13-11-37 16,9-7-39-16,2-5-42 15,6-11-50-15,14-16-143 0,2-10-95 0,3-9-102 16,3-8 6-16</inkml:trace>
  <inkml:trace contextRef="#ctx0" brushRef="#br0" timeOffset="78342.75">16313 12448 2279 0,'44'-83'6'0,"-5"11"-12"16,5-9-25-16,3-2-11 0,4-5-34 0,-2-1-19 16,2 0-1-16,-1-3 18 0,-8 6 17 15,4 0 54-15,-9 0 20 0,2-3 30 0,-9 18 6 16,-5 0-8-16,3 3-7 0,0-3 0 15,-5 4-8-15,2-1 6 0,-4 5-22 16,6-1-7-16,-4 4 2 0,-2 4 2 16,2 1 7-16,0 8-13 0,-7 8 8 0,2 7 15 15,-8 6 1-15,-4 5-13 0,0 6 7 16,2 0-7-16,-5 2-3 0,-3 13 7 16,7-21 4-16,-7 21 14 0,2-15 6 0,0 10 3 15,-2 5-5-15,0 0 12 0,5-16 8 16,-5 16 16-16,0 0 5 0,0 0 10 0,0 0-7 15,0 0-3-15,0 0-1 16,0 0-3-16,0 0-5 0,22 27-7 0,-11-20-7 16,2 1-9-16,6-2-9 0,1-1-22 15,1-3-20-15,6-4-18 0,-3-3-17 16,10-9-25-16,-2 0-29 0,-6-6-7 0,4-2-21 16,0-1-8-16,-6-10-18 0,6-6-3 15,2-9 10-15,-4-4 11 0,2-2-1 0,0-4 19 16,-4 0 14-16,4-4 3 0,0 1 5 15,-3-4 15-15,3 2 5 0,0-3 20 16,-2-2 12-16,4 2 8 0,-6 1 10 0,4 3 12 16,0 4 31-16,-3 0 1 0,-6 5 4 15,8 6 0-15,-10 0 4 0,1 10-18 16,-3-1 3-16,4 3-18 0,-1-1-26 0,1 3-26 16,2-3-31-16,5-4-63 15,-5-6-112-15,7 1-240 0,2-2 316 0,-4 3 64 16</inkml:trace>
  <inkml:trace contextRef="#ctx0" brushRef="#br0" timeOffset="78642.66">18817 8143 527 0,'2'-15'30'0,"-2"-4"14"0,0 8-24 15,-3-2 21-15,3 13 13 16,-6-19-11-16,6 19 15 0,-3-15-8 15,3 15 2-15,-7-11 4 0,7 11 23 0,0 0-13 16,-9-9-12-16,9 9-3 0,0 0 1 16,-5-8-4-16,5 8-22 0,0 0 14 0,0 0-17 15,-11-7-5-15,11 7-10 0,0 0-4 16,0 0-11-16,0 0-13 0,-7-10 1 16,7 10-4-16,0 0-6 0,0-12 4 0,0 12 2 15,0 0 17-15,0 0-3 0,2-21 0 16,-2 21 6-16,3-19-10 0,-3 7-7 0,4-2-15 15,-1-11-16-15,4-3-25 0,-1 0-39 16,1-10-65-16,7 1-138 0,-9 3 159 16,3 2 54-16</inkml:trace>
  <inkml:trace contextRef="#ctx0" brushRef="#br0" timeOffset="81261.13">18876 7509 468 0,'2'-11'53'0,"-2"11"17"0,3-17 17 16,-3 17-24-16,0 0 2 0,0 0 0 15,6-17 1-15,-6 17-14 0,0 0 6 16,0 0-13-16,0 0-6 0,0 0-4 0,0 0 1 15,0 0-7-15,0 0 11 0,0 0 10 16,0 0 6-16,0 0 8 0,0 0 4 0,0 0 9 16,10 47-3-16,-10-47 9 0,0 28-17 15,0-11 0-15,0 0-7 0,0 2-8 16,-2-2-12-16,-1 3-1 0,1-3-1 16,0 7 1-16,2-3-7 0,0-2-7 15,0 9 1-15,2-2 2 0,0 3-10 0,1 0 4 16,-1 5-3-16,1 2 2 0,-1 0-4 15,5 3 2-15,-1-6-2 0,-3 2-3 0,3 0 2 16,-1-1-3-16,4 0 3 0,-2-5-10 16,-2 4 7-16,2-4-5 0,-2 0 5 15,2-1 4-15,-3-6-9 0,2 1 8 0,2 3-4 16,-5-3 6-16,3-3-8 0,-3 2-4 16,-1 3-1-16,2-6 9 0,-2 3-12 0,0 1 1 15,-1-3-1-15,1 3 0 16,5 1 5-16,-6 1-6 0,5-1 2 15,-1 1-6-15,-3-3 3 0,2 2 2 0,-1-1 1 16,3 1 0-16,-2 0 1 0,0-1 3 16,0-1-3-16,1 6 4 0,4-5-5 0,1 5-2 15,-4-5 7-15,-1 5-1 0,6-2-1 16,-1-2 1-16,3 4-4 0,-4-5 5 16,-1 3-6-16,3-4 2 0,-2-1-1 0,-3 2-6 15,2-2 6-15,-5 1 4 0,1-2 1 16,0 3-5-16,-4-2-2 0,0-3-1 0,0 0 5 15,1 0 1-15,-1-1-7 16,0 2 4-16,0-2 9 0,0 1-10 0,2-1 8 16,0 2-4-16,2-2-5 0,-2 3 8 15,-1-3-4-15,2 2-1 0,3 2 0 16,-5 1 2-16,1-5 1 0,0 2-6 0,0 1 8 16,-2-3-8-16,2 4 0 0,-2-1 7 15,0 1-7-15,0-4-2 0,0 3 4 0,2-2 0 16,-2 2 0-16,0 1-2 0,1 0 2 15,-1-1-2-15,2 4 0 0,-2-3 0 16,4 0-2-16,-4 3 3 0,2 3-1 0,-2 1 8 16,0 0-10-16,-2-1 4 0,2 4-2 15,-4 3 1-15,2-6 4 0,1 3 1 16,-1 1-3-16,0 0 1 0,0-3-1 16,-3 4-6-16,1-7 7 0,-1-2 0 0,2 5 3 15,-5-5-10-15,5 2 7 0,-1-3-5 16,1 3 2-16,-5 2-2 0,4-5 5 15,-4 3-8-15,7-5 8 0,-5 3-3 0,3-1-1 16,-3-3-1-16,3 1 6 0,0-4-5 16,3 0 3-16,0-17 3 0,0 26 7 0,0-26 2 15,0 26-2-15,3-16 0 0,-3-10 0 16,1 20 1-16,-1-20-3 0,2 22 4 16,2-10-8-16,-4-12 0 0,3 28 2 0,-3-13 0 15,2 2-3-15,0 1-2 16,-2-1 2-16,2 4 3 0,-2-2-11 0,2 2 4 15,3 1 3-15,-1 1-4 0,2-1-5 16,1 1 3-16,-1 3-2 0,1-2 3 0,9 2-1 16,-4 5 1-16,2-6 5 0,4 4-6 15,-2-1-3-15,2 2 4 0,-1-2 1 16,-1-2 3-16,4-7-6 0,-6 2 2 0,2-1-3 16,5-3 4-16,-1 7-3 0,2-1-2 15,-3-8 1-15,8 8 2 0,-9-9-8 0,5 3 4 16,-9-2-3-16,2-6-3 0,-3 3-3 15,2-3 11-15,-4 1-9 16,0-3 6-16,1 3-11 0,-1-3 9 0,-1-1 0 16,4-1 2-16,-3 3 3 0,-3-3-1 15,3 1-2-15,2 0 3 0,-13-6-1 0,17 9-4 16,-10-3 2-16,9-5 2 0,-2 7 4 16,6 0-3-16,4 1-1 0,-2 2 5 15,4 1 1-15,-1-1-1 0,0 2-5 0,-6 0 1 16,4-2 7-16,-4 4 16 0,3-3 0 15,-5-1-5-15,-2 0-4 0,2 0 14 0,1 2 19 16,-4-3-6-16,2-1-4 0,-7-1-9 16,2 3 3-16,1-4-11 0,-5 1 7 15,-4-1-4-15,-3-7 0 0,13 13-7 0,-6-7-3 16,-7-6 3-16,12 11 6 16,-6-3-6-16,-6-8-2 0,7 13 1 0,-7-13 4 15,12 10-6-15,-9-5-3 0,-3-5 0 16,13 8 3-16,-13-8-3 0,14 11-1 0,-9-8-3 15,3 5-3-15,5-2 0 0,2 1 3 16,0 4-8-16,2-2-9 0,0 3-2 16,3-1-1-16,3 1-1 0,-1 1-4 0,-3-2-10 15,2 6 2-15,1-8 7 0,-2 4-31 16,-1 0 6-16,1-1 3 0,1 0 7 0,-2 2-4 16,-1-1-6-16,-4-4 7 0,2 3 1 15,-5-3 8-15,1-1 6 0,-2 1 6 16,0 0-4-16,-1-5 0 0,-9-4 4 15,15 9 3-15,-8-3-2 0,-7-6 7 16,13 12-8-16,-3-5 11 0,3-4 0 0,-1 5 5 16,0-2-6-16,8 1-7 0,-4 3 8 15,3-5-2-15,3 8-5 0,-1-1-5 0,0-1-1 16,-1 0 3-16,4 2 7 0,-3-2 1 16,-2 3 6-16,1 0 5 0,1-1-3 15,-6-1 0-15,0-3 3 0,2 5 6 0,-4-5-3 16,4 4-3-16,-2-4-16 0,0 5 7 15,4-1 0-15,-3 0 1 0,1 0-7 16,4-2-4-16,-4 2 6 0,4 0 1 16,-9 0 4-16,9 2 4 0,-3-6 17 0,-4 5-5 15,4-3-4-15,-2-1 9 0,-2-3-10 16,2 4 6-16,-2-2 9 0,-2-1-2 16,9 2 27-16,-3-1-6 0,3 0-1 0,0 0 0 15,5 3 2-15,-5-3-4 0,1-1-4 16,-1 3 1-16,1-2-7 0,3-1-9 0,-1 1-2 15,-3 2-3-15,3-3 3 0,0 0-12 16,1 1-13-16,0 4 2 0,-2-4 5 16,4 2-11-16,-5 3-6 0,7-5 1 0,-3 6 2 15,0-4 1-15,3 5 1 0,1-3 5 16,0-2 2-16,-9 2-6 0,4-1-4 0,0-3 20 16,1 4-3-16,0-2-1 15,-4 0 0-15,6 0 6 0,-5-1-2 0,3-3-8 16,-4 3 19-16,3 1-5 0,1-1-6 15,-5-3 0-15,6 4 0 0,-4-4 2 16,4 3 6-16,-6-4-7 0,3 1-1 0,2 0 6 16,-2 5 0-16,2-5-2 0,1 1-2 15,1 0 0-15,-2 1 0 0,3-2 7 0,-1 1-11 16,0-1 4-16,0 3 0 0,2-7-8 16,4 11 6-16,-2-5 3 0,2 2-8 15,-6-3-6-15,2 1 13 0,3 2-4 16,1 0-11-16,-9 1 5 0,5 0 1 15,-2-4 5-15,-5 1-13 0,9 5 8 0,-2-5-7 16,4 4 12-16,-2-1-4 0,2-1 3 16,0 0 0-16,2-1 1 0,-3 0-5 0,3 2-3 15,-1-1 5-15,-5 2 7 0,6-4-3 16,-8-1-13-16,-2 0 0 0,-1-1 11 16,1 1 8-16,-1-3-18 0,-2 3 13 0,0-1-4 15,0-3-3-15,-3 2 5 0,1-2-2 16,0-3-4-16,5 5 3 0,2 0-5 0,0-1-30 15,8 5 15-15,0-7 0 0,1 7 8 16,4-1 3-16,1-1 5 0,9 5 2 16,4 2 3-16,-2-2-1 0,2 0 1 15,-2-2 7-15,-2 2 2 0,-8-1-4 16,1-5 12-16,-5 0 12 0,0 1 3 0,-6-1 9 16,-3-1 8-16,-3-2-7 0,-1 2-1 15,-1-5-2-15,-2 3 0 0,-2-2 1 0,-2 0-2 16,4-2-6-16,-1 0 1 0,1 0-5 15,0 4 1-15,3-3 2 0,6 3 4 16,1 4-14-16,7-5 2 0,-1 5 0 0,3 0-5 16,-3 1 6-16,2-1-4 15,4 1-4-15,0-2 4 0,0 1-5 0,-4-1 1 16,3-1 3-16,-5-2 8 0,2 0 23 16,-2-3-3-16,-7 3 3 0,2-4-8 0,-2 0-3 15,0-4 2-15,-2 3-3 0,0-6-7 16,0 4-2-16,-3-3 1 0,3 1-4 15,0-1-4-15,0 4 2 0,2-3 7 0,8 3-4 16,-4-6-2-16,-6 7-1 0,2-6 0 16,-2 6 0-16,-4-4-3 0,4-3-1 0,-3 2 5 15,-4-1 1-15,5 1 7 0,1-2-8 16,-7-1 5-16,7 1-4 0,-5 1 0 16,0 0-7-16,2-3 1 0,11-1-1 0,-7 0 0 15,7 3-2-15,-9-5-4 0,6 2 2 16,-6-2-2-16,-3 1-3 0,9 1-2 15,1-2 0-15,0 0 1 0,-3-2-3 16,3 0 1-16,-3 0-6 0,2-4 3 16,0 4-2-16,-1-1 0 0,5 3 6 0,-7-3-4 15,6 1-1-15,-3-3 5 0,-3 2-2 16,-1-2 2-16,6 1-4 0,-6-2 5 0,2 4-2 16,-2-2 2-16,0-1 0 0,2 0 1 15,-2 0 4-15,-2 1 2 0,4-3 0 16,-4 3 2-16,4-6-1 0,-2 6 0 0,2 0 1 15,-2-2-4-15,0 5 7 0,-2-2-1 16,2-2 7-16,0 7-3 0,-5-8 1 16,2 9 1-16,-3-3 19 0,6 0-7 15,-1-2-6-15,-5 2 7 0,6 0 2 0,-5 2-7 16,-4-1 0-16,4 3-7 0,-2-2-3 16,0 3-4-16,-5 0 3 0,-3 1 4 15,2-2-13-15,-4 3-14 0,0 1-18 0,-2-1-37 16,-5 1-50-16,-6 5-51 0,13-13-79 15,-11 1-223-15,-4 3-105 0,2 9 49 0,-17-38-96 16,2 7 6-16</inkml:trace>
  <inkml:trace contextRef="#ctx0" brushRef="#br0" timeOffset="81861.14">19959 7412 1833 0,'0'-9'-77'0,"0"9"21"15,0 0 5-15,0 0 8 0,-9-16 9 16,9 16 13-16,0 0 5 0,0 0 10 0,0 0-2 15,0 0-1-15,-30 16 18 0,21-3-9 16,1-2-4-16,1 0 10 0,-1 2-12 16,5 2 7-16,-6 0-2 0,4 2-2 0,-2-6-5 15,1 5 11-15,1-2-11 16,-2-1-1-16,4 1-14 0,-1 0 9 0,1-2-13 16,1-3-10-16,2-9-3 0,-9 17-5 15,3-7-24-15,0-7-119 0,6-3-352 0,-11 7 366 16,11-7 59-16</inkml:trace>
  <inkml:trace contextRef="#ctx0" brushRef="#br0" timeOffset="82110.38">19795 7386 61 0,'0'0'66'0,"3"-19"24"0,-3 19 15 0,6-9 18 15,-6 9-11-15,3-12-17 0,-3 12-33 16,0 0-6-16,0 0-9 0,18-1-22 16,-18 1 0-16,0 0-16 0,0 0 14 15,18 18 6-15,-18-18-16 0,3 11 7 0,-3-11-13 16,7 13-2-16,-7-13 13 0,2 13-12 16,-2-13-6-16,-2 16 10 0,2-16 5 0,-10 22-35 15,4-9-30-15,-5 2-51 0,-4-1-321 16,0 0 274-16,-4 3 51 0</inkml:trace>
  <inkml:trace contextRef="#ctx0" brushRef="#br0" timeOffset="83893.42">19279 7794 214 0,'0'0'87'0,"-7"10"13"0,7-10 41 15,-2 13-10-15,2-13-36 0,-2 21 11 16,2-8-9-16,0 7-1 0,0 3-17 0,2 1 4 16,-2 8-9-16,0-6 9 15,0 14-15-15,0-3 9 0,0-1-10 0,-2 5-12 16,-3 2 5-16,2 0-3 0,-3-5-15 0,1 3-2 16,-4 2-8-16,3 4 5 15,0-8-10-15,0 6-10 0,3-3 9 0,-1 1-5 16,2-4 6-16,2-1-10 0,2-3-8 15,-2 5 10-15,2-3 0 0,-2-1-1 16,2 1-21-16,0 1 11 0,-1 1 12 0,1-3-14 16,-2 1 0-16,0-1-1 0,0 0 4 15,4 1 3-15,-2-1-2 0,-1-1-1 0,4 5 7 16,-3-5 0-16,1 1 2 0,1 0 2 16,5 1 3-16,0 2 4 0,-4-7-1 15,2 2 0-15,0-2-3 0,1 1 2 16,0-2 0-16,-3 2-9 0,3 3 4 15,-5-2-2-15,3-2-2 0,0 3-1 0,3-1 0 16,-3 2 2-16,1 3-12 0,0 3 8 16,1-5-4-16,0 4-2 0,3-2-1 0,-3-7 7 15,1 8 0-15,-2-10-3 0,0-1 3 16,3 2-4-16,0-1 1 0,-3 3-2 16,0-3 1-16,-1 4-1 0,2-4 3 0,-1 0-5 15,0 4-2-15,-2-4 5 0,0 4-5 16,1-1 5-16,-1-1-9 0,4 6 2 0,1-1 2 15,-2-5 14-15,1 8-10 16,3-3 5-16,-3-2 1 0,2 7-5 0,2-5 1 16,0-1-3-16,1 1 3 0,-2 4-4 15,-3 1 1-15,1-5-2 0,0 5 3 16,-3 1-3-16,-2-3 0 0,1 1-4 0,-2-2 7 16,2 0-6-16,-3 4-2 0,1 1 4 15,0-2 1-15,-1-2 1 0,3 3 0 0,0 0 0 16,1 0-5-16,-1-3 5 0,-1 6-4 15,5-2 1-15,1-1 1 0,-2 0 2 16,-1 4 7-16,2-4 21 0,1 0 4 0,-2 2-4 16,-1-1-3-16,1-2-4 15,0 2 1-15,6 2-4 0,-2-3 13 0,5 10 10 16,1-4-8-16,2 0-2 0,4-3-6 16,0 3 2-16,5 0 12 0,3 0-13 0,1-4-6 15,-2 0-3-15,1 1 2 0,3-1-9 16,-4-1-1-16,0-3-2 0,-1 0-6 15,5 1 9-15,-8-4-8 0,0 0 4 0,-1-4-6 16,-5-4 2-16,7 4 9 0,1 1-4 16,0 1 1-16,3 2-2 0,-1-3 20 0,2-1 7 15,0 4-8-15,-1-5 0 0,8 6 10 16,-3-4-1-16,1-2-4 0,-1 3-6 16,1-1 1-16,-3 1-2 0,3 1-10 0,-1 1 1 15,3 2-3-15,-3-3-5 16,3 4 3-16,-6 0 2 0,4-1-3 0,1-1-4 15,1 1 6-15,-2 1-1 0,3-4 16 16,-1 2-2-16,0-3-4 0,-1 1 2 0,5 1-3 16,-2 7 1-16,0 0-6 0,4 0 1 15,0 2-1-15,1 4 5 0,10 5-1 16,2 2 2-16,-1 0 4 0,-10-7-10 0,-3-1 11 16,2 5-7-16,-4-5 2 0,0 1 1 15,-5 0 1-15,2-3-4 0,-1 1 0 0,1-2 4 16,-4 0-6-16,2-4 0 0,3 0-10 15,-1-3 5-15,-2 1-5 0,5 0 6 16,0 0-3-16,-2-3 6 0,3-1-8 0,-1-3 2 16,4 2 3-16,1 0-4 15,-3-5 8-15,5 7 4 0,-1-3-7 0,-1 2-1 16,1-1 1-16,0 0-6 0,2-1 7 16,-4 3-7-16,3-2-1 0,-3 0-1 0,2-3-2 15,-1-1-2-15,-1 2 11 0,-1-1 10 16,4-3-5-16,-4 1-4 0,-2-3 4 15,2 0 4-15,-4 0 4 0,0 0-8 0,2 0 7 16,2-2-7-16,2-2 0 0,-1 5-7 16,2-5-4-16,-2 4 3 0,-1-2-3 15,-1-1 7-15,-2-1-8 0,3 1 2 16,-4-2-4-16,-5-3 3 0,4 4-5 0,-4-7 5 16,-2-2-2-16,10 5-6 0,-8-6 5 15,2 3-2-15,4 1-1 0,4-1 3 16,-2 2-2-16,0-2-3 0,-7 2 0 0,0-8 1 15,-4 6 1-15,3 0-4 0,2-4-1 16,-3 2 4-16,-2 0-3 0,4 0 3 0,9 3 2 16,-7-2 2-16,8-2-3 0,-3 7 0 15,7-2-7-15,-2 0 7 0,-1-1-1 16,3-2-4-16,0-2 3 0,-3 1 3 0,4 1 0 16,-3-2-2-16,4 3 10 0,-3-2 3 15,-3-3 4-15,-5-1-2 0,4-4 5 16,-4 1-1-16,3-2-7 0,3-3 0 15,-2 1-1-15,-3-2 3 0,2 2-2 0,0-3 0 16,-1-1 5-16,-2 0-5 0,1 0 0 16,-4 0 1-16,0 3 5 0,-7-6-1 15,-2 6-6-15,-2-6 3 0,2 3 1 0,0 0-7 16,-2-5 0-16,0 3-2 0,0-2 2 16,2 2-2-16,7 1-4 0,-2-3-1 0,5 0-2 15,1 0 0-15,-1 2 1 0,0 1 0 16,-1-5-1-16,-4 0 3 0,4 1-1 15,-2 1-3-15,-2-1 1 0,0-2 2 0,1 4-6 16,0-5 0-16,-1-1 1 16,0 5 2-16,2-1-4 0,2-3 2 0,-1 3 1 15,-2 1-1-15,-3-5 1 0,5 1 4 16,-4 4-4-16,-3-3 2 0,-3 1-3 0,4-5 1 16,-8 3 1-16,1 4-3 0,-1-3 1 15,0-1-2-15,0-1 1 0,-5 5 5 16,5-1-2-16,-6 1 5 0,1-1 12 0,-2 1 12 15,1 0 3-15,1 0 5 0,-1-1 7 16,-6 3 4-16,2 0-3 0,-4 2 1 0,-12 0-4 16,25-6-3-16,-25 6-3 15,16-4-1-15,-16 4 3 0,16-4-8 0,-16 4-9 16,0 0 0-16,14-1-3 0,-14 1-4 16,0 0-3-16,14-4-11 0,-14 4-15 15,0 0-16-15,0 0-23 0,11-1-36 0,-11 1-47 16,0 0-53-16,12-7-65 0,-12 7-59 15,11-1-78-15,-11 1-197 0,7-13-51 0,-7 13 63 16,10-10-393-16,-10 10-523 0</inkml:trace>
  <inkml:trace contextRef="#ctx0" brushRef="#br0" timeOffset="103009.33">20162 460 5172 0,'-13'-21'152'0,"-6"0"70"16,-3-2-47-16,-5 3-26 0,-1-5-30 15,-4 0-23-15,-9-4 10 0,9 5 3 0,2-1 2 16,-5-3-6-16,0 6 5 16,6-1 8-16,1 5-11 0,-2 1-21 0,4-2 7 15,-1 2-9-15,-3 2-6 0,0 2-10 16,0 0-10-16,2 5 5 0,0 1-11 16,-2 5-7-16,0 0-3 0,8 4-11 0,-11 0-20 15,8 5-2-15,-2-3-2 0,-3 4 1 16,2 1-1-16,-4 0 0 0,0 2 2 0,8 2-4 15,-4 3 2-15,5-1 1 0,3-6-1 16,-3 8-1-16,6-2 0 0,-1 6 1 16,0-3 2-16,6 7 0 0,0-1-2 0,-3 3 4 15,8-1-3-15,0 6 0 16,-3 9 2-16,2-4 3 0,-4 5 3 0,2 0 3 16,4-2 0-16,1 3-3 0,-3 2-1 15,-2 0 1-15,3 0-2 0,2 2-1 0,-3-2-2 16,5 7 1-16,-4-3 3 0,2 4 0 15,-2-3 1-15,-1 3-2 0,2 3-1 16,-1 2-1-16,-4-7 3 0,-3 9 2 0,-2-7-1 16,-3 1-1-16,-3 0 1 0,-3 0-1 15,-5 3-1-15,0-5-1 0,2-3-1 0,-6 2-3 16,1-6 0-16,-6 4-3 0,6-7-4 16,1-1-3-16,-2-3-10 0,4-10-12 15,8-1-12-15,1-9-19 0,4-1-23 16,1-7-27-16,0-7-29 0,4-6-99 15,1-7-430-15,-5-8-99 0,7-9 52 0,-5-11-775 16,2 0-1326-16</inkml:trace>
  <inkml:trace contextRef="#ctx0" brushRef="#br0" timeOffset="103210.12">18313 1138 4792 0,'19'-7'-19'0,"0"3"26"16,5 0 15-16,-4 0 14 0,10 0-12 0,9 3-3 16,3-5-2-16,5 0-5 0,7-1 4 15,5 3-13-15,4-3-26 0,-1 1-57 16,-2-5-94-16,4 0-116 0,-10-2-152 0,-3-5-106 16,-1 1-28-16,-2 3-194 0,-11-5-255 15</inkml:trace>
  <inkml:trace contextRef="#ctx0" brushRef="#br0" timeOffset="103441.99">19948 568 3307 0,'17'-8'148'0,"-7"3"34"0,-10 5 32 0,0 0 29 16,18-4 16-16,-18 4-4 0,0 0-4 15,0 0-3-15,0 0-18 0,0 0-13 0,0 0-34 16,21 17-14-16,-21-17-18 0,-4 21-19 15,4-21-12-15,-2 28-12 0,1-9-35 16,-4-1-39-16,0-1-44 0,1 0-48 0,0 2-62 16,2-2-61-16,1 2-73 0,1-1-107 15,0-5-186-15,3 2-109 0,1-7 53 16,1 0-420-16,7-3-659 0</inkml:trace>
  <inkml:trace contextRef="#ctx0" brushRef="#br0" timeOffset="104042.17">20449 581 3851 0,'0'0'269'0,"0"-22"63"0,0 22 45 15,0 0 45-15,0-19-2 0,0 19-31 16,0 0-23-16,0 0-27 0,0 0-23 0,0 0-9 16,0 0-101-16,-210 58-114 0,201 133 413 31,-5-136-505-31,-4-5 0 0,-5 3 0 15,0 3 0-15,1-3 0 0,-2-1 0 16,3-1 0-16,3-14-100 0,2 3-112 0,0-10-505 16,2-2-115-16,7-11 364 0,0-6-711 15,7-2-236-15,0-9-725 0</inkml:trace>
  <inkml:trace contextRef="#ctx0" brushRef="#br0" timeOffset="104658.11">21308 1115 1325 0,'11'-13'491'0,"-6"2"-75"0,-5 11-26 0,10-13 21 16,-10 13-38-16,0-18-42 0,0 18-16 15,0 0-15-15,-14-21-21 0,3 13-2 16,11 8-5-16,-26-2-10 0,26 2-25 0,-43 8-18 16,13 5-7-16,-2 10-3 0,-1 5-9 15,-4 9 7-15,2 8-11 0,-1 11-4 16,-1 6-14-16,3 2-12 0,6 3-58 0,0 5-68 16,7 3-2-16,1-1-2 0,8 5-4 15,9-7-4-15,4 3-4 0,7-10-3 16,7-1-5-16,2-4-11 0,5-6-14 0,7-5-15 15,-1-9-19-15,-2-12-19 0,8-7-22 16,1-8-199-16,-5-12-204 0,9-6-148 16,1-7-75-16,7-12 14 0,2-2-602 15,-3-10-1148-15</inkml:trace>
  <inkml:trace contextRef="#ctx0" brushRef="#br0" timeOffset="104908.79">21915 1260 4380 0,'6'-13'23'0,"-6"-2"30"16,0 15 17-16,3-13 3 0,-3 13 19 0,0 0 38 16,0 0 18-16,0 0 28 0,-9 60 8 15,3-20 15-15,-1 8-2 0,-2 16 14 16,-5 7 8-16,5 6-6 0,-9 4-13 16,0 3-20-16,3-3-18 0,-5 2-13 0,1 0-11 15,1-2-21-15,-1-6-19 0,4-4-26 16,1-3-45-16,2-8-45 0,3-17-59 15,0-6-63-15,6-5-68 0,3-15-68 0,0-6-115 16,3-7-138-16,-3-4-178 0,0 0 43 16,55-41-541-16,-16 4-1062 0</inkml:trace>
  <inkml:trace contextRef="#ctx0" brushRef="#br0" timeOffset="105191.7">22639 1763 4290 0,'0'0'4'0,"0"0"36"15,-23-13 19-15,23 13 13 0,-30-4 6 16,30 4-7-16,-48 5-11 0,12 3-1 16,-4 1-9-16,3 4 6 0,-13 2-4 0,-1 4 13 15,0-4 1-15,1 2 9 0,-1 7 10 16,2-5 9-16,11-2 5 0,1-2 0 0,4 0 2 16,8 0 2-16,-1-2-2 0,9 2 18 15,2-4 8-15,4 6-2 0,-1 0-1 16,8-4-7-16,1 4-15 0,3 0 1 0,0 2-5 15,3 5-11-15,6-1-15 16,0 1 3-16,5 8-17 0,7-4-5 0,2-4-17 16,3 4-25-16,4-7-58 0,0-2-68 15,6-2-86-15,1-8-82 0,2 0-99 16,3-9-99-16,-8 0-220 0,5-9 54 0,2 0-487 16,6-7-932-16</inkml:trace>
  <inkml:trace contextRef="#ctx0" brushRef="#br0" timeOffset="105493.16">23265 1687 3950 0,'17'-9'76'15,"-10"4"16"-15,-7 5 8 0,16-4 14 16,-16 4 22-16,0 0 14 0,12 20 8 16,-10-1 4-16,2 5-6 0,-2 12 6 15,-1 5 0-15,-1 10 0 0,2 5-15 0,-4 1 0 16,1 16 1-16,-3 6-10 0,-1-3-11 15,-3-3-4-15,-4 2-12 0,0-6-7 0,-6 1-7 16,-2-8-23-16,1-2-4 0,-3-10-5 16,3-1-15-16,-7-4 3 0,5-9-12 15,-3-2-3-15,2-4-7 0,-7 2-5 0,5-10-11 16,-6 1-3-16,0-5-27 0,0-4-26 16,-4 3-38-16,0-8-54 0,-3-2-59 15,-5 1-66-15,0-4-68 0,1-1-64 0,-7-5-87 16,6-3-140-16,-6 3-20 15,-8-4-453-15,-4-1-823 0</inkml:trace>
  <inkml:trace contextRef="#ctx0" brushRef="#br0" timeOffset="117691.12">25104 4605 3907 0,'-7'-11'-71'0,"3"0"26"0,4 11 5 15,-10-16 23-15,10 16 24 0,-3-7 16 0,3 7 10 16,0 0 0-16,-6-13 2 0,6 13-5 15,0 0-6-15,0 0 3 0,0 0-3 16,0-13-8-16,0 13 2 0,0 0-6 16,0 0 0-16,0 0-4 0,0 0 6 15,6-19-41-15,-3 12-71 0,-3 7-72 0,9-14-44 16,-8 7-99-16,-1 7-272 0,8-14 54 16,-8 14-52-16,1-13 83 0</inkml:trace>
  <inkml:trace contextRef="#ctx0" brushRef="#br0" timeOffset="117840.42">24809 4401 1812 0</inkml:trace>
  <inkml:trace contextRef="#ctx0" brushRef="#br0" timeOffset="117854.82">24761 4402 1532 0,'-14'0'-203'16,"-4"-1"-93"-16,3-3 9 0,-1 2 57 0</inkml:trace>
  <inkml:trace contextRef="#ctx0" brushRef="#br0" timeOffset="118674.15">23910 2865 1186 0,'-6'-5'39'0,"6"5"16"16,-5-8 10-16,5 8-13 0,0 0 6 0,2-19-6 15,-2 19 4-15,7-15-2 0,-2 8-2 16,-5 7-8-16,18-15 3 0,-6 7-6 0,-2 3-1 16,5 1-6-16,2-5-11 0,1 5-8 15,1-2 11-15,2-1-1 0,-1 3-7 16,0-2-3-16,0 2 0 0,0-3 4 0,1 5-13 15,0-3 9-15,-1-2-1 0,7 4-3 16,-1-1 6-16,0 1-12 0,5-1 5 16,-3-2-3-16,2 4 1 0,2 2-10 0,-2 0 8 15,3-2-2-15,-1 4-2 16,5-2 5-16,1 6 1 0,-6-6-8 0,1 0-2 16,2 0 7-16,0 0 2 0,4 0-2 15,-1-6-3-15,1 4-6 0,3-1 6 16,-3 1 5-16,5 0 10 0,-2 2-9 0,3 0 6 15,2 2 4-15,1 3-2 0,1-3-4 16,10 6-2-16,-3-1-7 0,1 0 6 0,0 1-2 16,3 0 8-16,-2 3-2 0,4-3-3 15,3 5-5-15,0-5 7 0,1 4-6 16,-1-2 3-16,1 2-9 0,-5 4 6 0,3-3 0 16,-2 2-1-16,-2 0 2 0,-5 0 1 15,-4 0-8-15,-9 2 8 0,-6-8-2 16,-4 0-6-16,-4 3 8 0,-5-5-7 15,-5-1 2-15,-1 0 1 0,-4-1-6 16,2 0 2-16,-4 2-3 0,7-2 6 0,-9-1-1 16,3 1 2-16,2-3-7 0,-14-2 0 15,20 13 5-15,-6-5-7 0,-14-8 5 0,18 15-29 16,-8-9-24-16,-10-6-15 0,9 11-4 16,-9-11 6-16,0 0 0 0,5 13-7 15,-5-13 5-15,-3 11-6 0,3-11 1 0,0 0 16 16,-17 13-3-16,17-13 7 0,-15 4 11 15,8 2 4-15,7-6-1 0,-27 2 10 16,16 1-2-16,11-3-1 0,-28 6 1 0,13-6-36 16,-2 0-52-16,-4-6-182 15,-3 3-312-15,-6-1 523 0,0-2 32 0</inkml:trace>
  <inkml:trace contextRef="#ctx0" brushRef="#br0" timeOffset="119309.65">24392 1705 797 0,'0'0'104'15,"7"-8"-7"-15,-7 8 31 0,0 0 28 0,0 0 49 16,0 0 43-16,12-11 14 0,-12 11-12 16,0 0 2-16,0 0 14 0,0 0 1 15,34 0-14-15,-13 1-40 0,8-1 2 16,2 2-9-16,3 0-11 0,8 2-5 16,1-2-6-16,-1-2-15 0,2 0-13 0,2 5-14 15,-2-2-15-15,1-3-12 0,2 0-16 16,-6 0-8-16,3 0-6 0,-3-3-13 0,-13 3-12 15,-2 3-10-15,-3-6-3 0,-23 3-11 16,36 0-7-16,-22 3-52 0,-14-3-64 16,23 0-75-16,-23 0-82 0,7 3-66 0,-7-3-55 15,0 0-183-15,0 0-40 0,-37 7 3 16,10-4-195-16,-4 2-265 0</inkml:trace>
  <inkml:trace contextRef="#ctx0" brushRef="#br0" timeOffset="119525.12">24574 1965 2767 0,'-6'8'38'0,"6"-8"2"0,-8 7 23 0,8-7 32 16,0 0 33-16,0 0 27 0,0 0-10 15,0 0-7-15,23 28-5 0,-8-18-12 16,2-3-11-16,6 4-9 0,8 4-10 0,-1-3-16 16,4 1 2-16,1 2-8 0,1-4-19 15,2 4 4-15,0-6-15 0,-1 3-38 16,0-5-52-16,3-2-63 0,-1-1-58 15,0 0-48-15,5-4-49 0,-1-4-167 16,-2-3-150-16,6 5 56 0,-2-5-53 0,0-1 83 16</inkml:trace>
  <inkml:trace contextRef="#ctx0" brushRef="#br0" timeOffset="119808.16">26621 1319 2062 0,'12'-33'52'0,"-9"5"15"16,-3 2 3-16,-1 6 8 0,-5-1 37 0,0 4 19 16,-3 6-6-16,0-1 8 15,9 12 11-15,-29 0 21 0,29 0-4 0,-42 40-1 16,13 6-7-16,-4 18 18 0,-9 21 14 16,1 9 13-16,-6 14 13 0,-2 9 15 15,-3 3-8-15,-5 8-2 0,1 0-9 0,-4 2-15 16,6-3-28-16,-1-7-25 0,4-4-7 15,5-3-20-15,2-12-7 0,2-2-10 0,4-6-13 16,7-28-10-16,1-2-25 0,1-10-34 16,5-6-45-16,5-15-46 0,2-12-107 15,0-13-130-15,1-14-146 0,-4-9-267 0,-2-31 87 16,2-17-459-16,1-11-840 16</inkml:trace>
  <inkml:trace contextRef="#ctx0" brushRef="#br0" timeOffset="119976.07">25513 1854 3707 0,'22'-16'-65'0,"1"3"7"0,2 5 38 16,1 0 25-16,3 3 7 0,11-1 6 0,3 6 2 15,4 6-3-15,12-2-3 0,1 1 1 16,5 7-4-16,3-3-1 16,1 2-19-16,3-3-87 0,0-1-62 0,-1-7-91 0,0 0-322 15,1-6 62-15,-3-3-16 16,-1-2 102-16,-7-5 306 0</inkml:trace>
  <inkml:trace contextRef="#ctx0" brushRef="#br0" timeOffset="120141.83">27324 1532 1669 0,'16'-7'81'0,"-9"-1"4"0,-7 8 13 16,0 0-5-16,14-9-8 0,-14 9-12 16,0 0-9-16,0 0 0 0,0 0-8 0,0 0-3 15,0 0-7-15,-37 54-11 0,24-22 3 16,-6-2-38-16,-1 6-85 0,1 1-47 0,-5 10-155 15,7-11-242-15,-2 1-8 16,4 0 272-16,0-1 38 0</inkml:trace>
  <inkml:trace contextRef="#ctx0" brushRef="#br0" timeOffset="120357.47">27393 2134 1388 0,'0'0'113'0,"0"0"-8"0,0 0 10 0,0 0 28 15,0 0 12-15,0 0 16 0,0 0 11 16,-83 24 12-16,56 1-19 0,-3 10-2 16,6 8-7-16,-5 6 5 0,5 4-41 0,-2-1-4 15,4 6-15-15,1-2-9 16,4 1-17-16,5-12-9 0,2 4-11 0,2 1-4 16,5-5-21-16,3-9-54 0,3-3-63 15,6-4-86-15,6-7-60 0,2-7-179 16,10-7-176-16,-1-4 50 0,11-11-43 0,4-6 109 15</inkml:trace>
  <inkml:trace contextRef="#ctx0" brushRef="#br0" timeOffset="120623.91">27913 2338 2012 0,'12'-16'21'0,"-1"2"16"0,-4 3-4 16,5 3 11-16,-12 8-7 15,18-11-1-15,-6 6-3 0,-12 5 8 0,0 0 22 16,41 5-5-16,-20 3 20 0,-3 7 16 15,6 7 4-15,-3 6 4 0,-1 6 12 16,1 3 5-16,0 14 11 0,-5 1-2 0,4 9-25 16,-8-3 5-16,6 2-16 0,-7 3-7 15,-3 1 4-15,-3-9-3 0,-1-3 2 16,-4-1-10-16,0-1-5 0,-6-3-10 0,-2-8 2 16,3 1-17-16,-3-8 2 0,3-4-17 15,-2-4-38-15,0-10-46 0,4-1-83 0,-3-8-101 16,6-5-149-16,0 0-199 15,0 0 7-15,-2-35-65 0,10 7-60 16</inkml:trace>
  <inkml:trace contextRef="#ctx0" brushRef="#br0" timeOffset="120807.63">28400 2676 2219 0,'-1'-13'9'0,"-1"1"3"16,2 12 13-16,-11-11 38 0,11 11 19 15,0 0 23-15,-34 6 7 0,34-6 2 0,-51 21-9 16,18-8-6-16,-5 1-11 0,-11 7-7 15,-2-2-10-15,-2 1-10 0,-4 1-12 0,1 0-7 16,-1-2-9-16,7-3-39 0,12-5-61 16,3-3-67-16,10-6-82 0,9-2-176 15,8-8-127-15,8 8-8 0,0-20 123 0,11-6 328 16</inkml:trace>
  <inkml:trace contextRef="#ctx0" brushRef="#br0" timeOffset="121024.96">28755 2367 1521 0,'36'14'63'16,"-10"3"79"-16,-2 7 49 0,-1 8 29 16,-4 2 22-16,-5 7 35 0,-2 4-2 15,-3 3 9-15,-3-2-39 0,-8 3-15 0,-4 1-18 16,-3-1-2-16,-8 13-15 0,1-4-19 16,-7-3-3-16,-4 3-14 0,-3-9-16 0,-3-1-17 15,1-1-12-15,-5-4-27 0,-5-6-35 16,-3 5-43-16,1-10-50 15,-2-4-53-15,-1 0-71 0,-1-9-76 0,-2-2-62 16,11-10-94-16,-3 1-201 0,3-5 2 16,6-3-203-16,3 0-284 0</inkml:trace>
  <inkml:trace contextRef="#ctx0" brushRef="#br0" timeOffset="121726.07">29357 3142 2257 0,'7'18'-103'0,"-2"2"26"16,-2 1 27-16,1 1 39 0,-1 6 30 0,-3 1 24 15,-1 6 12-15,-1 3 9 16,-5 3 5-16,-2 2-2 0,2 0 0 0,-4-5-3 16,1 1-1-16,3-11-6 0,-2-2-4 15,1-5-9-15,5-2-2 0,-4-4 17 0,4-6 17 16,3-9 0-16,-4 11-12 0,4-11-7 15,0 0-3-15,0 0-8 0,28-35-7 16,-7 6-5-16,3 1-5 0,0 1-4 0,7-2-3 16,2-7-4-16,-3 8-1 0,0 6 1 15,2-1-7-15,-4 5-2 0,2 5-3 16,-1 5 1-16,-7 6-1 0,1 4-2 0,-5 6-2 16,3 5-1-16,-3 5-1 0,-2 3 2 15,-5 3-1-15,-1 4 2 0,-5 6-3 16,-3 2 3-16,-2-6-4 0,-2 0 5 0,-1 4 1 15,-4-10-4-15,2 2 1 0,-1-5 4 16,4-4-1-16,-1-2 7 0,1-2 3 16,2-13 5-16,-2 13-3 0,2-13-5 15,0 0 5-15,0 0-6 0,0 0-8 0,39-30 7 16,-12 11-2-16,3 2-1 0,2-3 1 16,-1-3-4-16,3 3 0 0,0-1-2 15,1 2 2-15,3 4-3 0,0 2 3 0,-10 9 4 16,0-5-6-16,-6 5-4 0,-1 4 2 15,-21 0 10-15,35 12 6 0,-19-3 3 16,-7 6 7-16,0-2 4 0,-1 8 11 16,-4 1 6-16,-2-1 3 0,-4 0-7 15,-5 3-5-15,0 3 3 0,-4 2-8 0,-4-1-1 16,-2 6-6-16,4-15 0 0,-2 7-20 16,4-7-28-16,1-6-61 0,5-2-69 0,5-11-65 15,0 0-169-15,0 0-201 0,0 0 45 16,0 0-37-16,0 0 91 0</inkml:trace>
  <inkml:trace contextRef="#ctx0" brushRef="#br0" timeOffset="121907.07">30841 3656 1913 0,'0'0'-17'0,"0"0"17"0,20 17 9 16,-20-17 32-16,-10 25 33 0,10-25 20 0,-22 41-2 15,9-19-7-15,-4 12-4 0,-2-4-9 16,0 4-12-16,2 0-3 0,1-5-8 15,-2 2-7-15,4 0-4 0,0-10-63 0,3-2-98 16,4-4-103-16,1-2-295 0,6-13-23 16,-11 9 200-16,11-9 101 0</inkml:trace>
  <inkml:trace contextRef="#ctx0" brushRef="#br0" timeOffset="122342.08">30990 3549 1238 0,'15'-27'25'0,"0"6"0"0,-5 0 2 15,1 2-7-15,0 4 0 0,-1 2 3 16,-10 13-10-16,18-17 0 0,-18 17 4 16,17-5 0-16,-17 5-15 0,0 0 9 0,28 26-2 15,-19-6-2-15,0 5 3 0,0 3-1 16,-4 6-4-16,1 7 10 0,-3 4-12 16,1 4-5-16,-4 1 4 0,-4-1 4 0,1-2-6 15,1 1-6-15,-2 1 21 0,-1-9-24 16,-2-5 25-16,2 7 31 0,-1-12 7 15,3 3 4-15,-3-10 25 0,3-4 20 0,-2-3 19 16,5-16 25-16,-4 27 19 16,4-27 9-16,0 0-18 0,0 0-14 0,14 11-16 15,-14-11-13-15,0 0-12 0,60-39-2 16,-24 5-23-16,-1 4-6 0,2-8 17 16,3-3-4-16,-2 4 12 0,-3 1 11 0,4 1 13 15,-10 8-2-15,1 5 1 0,-6 1 6 16,-7 6 2-16,-4 2-8 0,-13 13 17 0,20-9 28 15,-20 9-2-15,0 0 10 0,0 0 7 16,0 0-11-16,27 35-14 0,-27-35-20 16,1 40-16-16,-1-14-8 0,-1-2-12 0,-3 3-11 15,0 6-13-15,-8 3-34 0,0-1-37 16,-8 1-44-16,-3-4-64 0,-5-4-73 16,-13 4-98-16,-14-13-138 0,-8-6-279 15,-13-1 52-15,-6-12 64 0,-34-12-360 16,-13-11-451-16</inkml:trace>
  <inkml:trace contextRef="#ctx0" brushRef="#br0" timeOffset="123007.75">20691 1114 1323 0,'39'5'-109'0,"-5"-1"-63"15,-4-2-140-15,-8-4 83 0,5 4 58 16</inkml:trace>
  <inkml:trace contextRef="#ctx0" brushRef="#br0" timeOffset="123258.83">21028 1037 784 0,'0'0'49'0,"-13"-29"71"0,13 29-3 16,-15-18 25-16,8 9 0 0,-1 1-1 15,8 8 47-15,-24-16 4 0,10 12-17 16,2-4-12-16,12 8-4 0,-25-15 0 0,14 10-6 15,11 5-18-15,-15-8-2 16,15 8-5-16,0 0-18 0,-11-8-17 0,11 8-6 16,0 0-15-16,0 0-10 0,0 0 3 15,60 21-9-15,-30-6-4 0,3-6-8 16,7 8-7-16,4 2-11 0,5-1-1 0,2 3-1 16,-3-4-3-16,2 6-5 0,1-1 1 15,-14-8-28-15,-2-1-39 0,-1 0-37 16,-6-6-49-16,-5 1-44 0,-5-7-74 0,-18-1-256 15,25-1-20-15,-25 1 10 0,0 0 83 16,0 0 294-16</inkml:trace>
  <inkml:trace contextRef="#ctx0" brushRef="#br0" timeOffset="123440.99">20603 1119 1552 0,'-30'-1'35'0,"-2"-3"5"15,0 0-14-15,-5-4 4 0,1 1 36 16,0 1-11-16,2-1-1 0,4-1-14 16,8-1 4-16,-4 0 3 0,7 3-24 0,0 0-42 15,-1-1-53-15,-9-6-77 0,-4-3-172 16,-5 2-180-16,-4 3-89 0,-16-5 467 16,1 2 42-16</inkml:trace>
  <inkml:trace contextRef="#ctx0" brushRef="#br0" timeOffset="123807.18">17479 1001 925 0,'-42'6'117'16,"9"-5"-14"-16,1 2-5 0,-2 1 24 15,2-1-7-15,4-1 23 0,-4 3 8 16,8-1 27-16,-5 4-10 0,6-6 3 0,4 3 2 15,19-5-12-15,-30 2-10 16,30-2 7-16,-16 7-5 0,16-7 14 0,0 0-8 16,0 0 7-16,0 0 31 0,55 25-27 0,-18-14 5 15,9-5-10-15,10 7-3 16,10-2-12-16,1 1-3 0,10-3-8 0,3 6-12 16,1-7-4-16,18 3-11 0,-14-5-12 15,-1-3-9-15,-2 1-9 0,-2-2-12 16,-8 0-3-16,-1-2-9 0,-11 0-10 0,-12 0-11 15,-7 0-4-15,-8 0-10 0,-10 0-40 16,0 0-51-16,-14 0-84 0,-9 0-90 16,0 0-65-16,0 0-56 0,0 0-224 0,-49-4 14 15,4 8-8-15,-11 1-158 0,-11 3-233 16</inkml:trace>
  <inkml:trace contextRef="#ctx0" brushRef="#br0" timeOffset="123975.23">17432 1427 2658 0,'-21'17'55'15,"5"-2"22"-15,2-2 16 0,7 2 32 16,5-6 22-16,2-9 30 0,7 34-13 0,12-17-6 16,9 3-4-16,6-1-19 0,5-7-11 15,12 1-17-15,7-2-7 0,4-2-16 16,-4-7-11-16,-8-2-6 0,1 0-57 0,-4-2-107 16,-7-7-114-16,-8-5-167 0,-9 4-176 15,-11 0-33-15,-8 1-134 0,-4 9-210 16</inkml:trace>
  <inkml:trace contextRef="#ctx0" brushRef="#br0" timeOffset="124540.56">11060 495 2538 0,'-10'-13'28'0,"-8"11"1"0,4 2 10 15,14 0 42-15,-44 15 32 0,14 8 27 0,-5 10 23 16,1 5 14-16,2 10 4 0,0 13 20 15,0 14 16-15,1 15 8 0,0 13 11 16,5 4-3-16,0 1 4 0,-1 5 6 0,6 7 6 16,-6-2-6-16,6 3-29 0,1-2 17 15,-1-3-16-15,-3-3 2 0,5-5-3 0,-3-2-15 16,3-26-15-16,-6-1-10 0,5-3-9 16,-6-4-12-16,-1-8-103 0,1-4-7 15,-2-4-5-15,-1-5-5 0,-1-6-3 0,0-1-7 16,7-17-9-16,-12 1-14 15,10-7-19-15,-5-7-20 0,3-8-23 0,6-8-35 16,-7-9-298-16,2-12-71 0,-4-18-130 16,2-5-137-16,4-9 19 0,1-1-541 15,8-4-1110-15</inkml:trace>
  <inkml:trace contextRef="#ctx0" brushRef="#br0" timeOffset="124725.42">10074 1873 4242 0,'27'-19'-73'0,"-3"8"18"15,-4 0 10-15,-1 4 22 0,4-1 20 0,2 0 1 16,-2 1 1-16,14-1-1 16,2 1 5-16,0 0-2 0,6 1 0 0,11 0-4 15,2-2 0-15,6 1-3 0,-2 5-31 16,8-5-57-16,-5-5-64 0,8 5-46 16,-6-3-24-16,-1 0-96 0,-10-8-177 0,3 4-19 15,-5-6-30-15,-3 6 164 0</inkml:trace>
  <inkml:trace contextRef="#ctx0" brushRef="#br0" timeOffset="124956.66">11580 1374 1698 0,'7'-21'12'0,"2"1"38"16,-6 6 46-16,-3-4 16 0,0 5 7 0,0 13 38 15,0 0 4-15,-12-22-1 0,12 22 6 16,-20 0 22-16,20 0-2 0,-38 22-1 16,13 1-17-16,-5 5 28 0,0 11-6 15,0 2 6-15,0 8-1 0,-1 5 3 16,3-1-7-16,4 5-6 0,3 4-1 0,-1-2-13 15,6 0-17-15,6-2-13 0,-1-6-24 16,8-4-17-16,1-11-8 0,6-1-18 16,1-1-3-16,9-7-26 0,-1-5-38 0,6-5-38 15,3-10-62-15,2-6-81 0,2-8-97 16,15-5-106-16,-1-19-180 0,1-7-81 0,5-8 75 16,-5-6-353-16,4-4-400 0</inkml:trace>
  <inkml:trace contextRef="#ctx0" brushRef="#br0" timeOffset="125173.25">12116 1237 3062 0,'4'-11'93'16,"-4"11"25"-16,6-11 12 0,-6 11 22 15,0 0 27-15,0 0 20 0,0 0 9 16,-16 60 9-16,6-24 3 0,-4 9-7 0,1 13 2 16,-6 2-12-16,4 5-11 0,-2 11-20 15,1-9-28-15,4 2-12 0,-1-2-15 0,4-4-13 16,-1-11-7-16,5 2-13 0,-1-5-12 15,3-5-29-15,1-11-41 16,0-8-52-16,2-3-50 0,2-1-43 0,0-12-58 0,-1-3-75 16,-1-6-92-16,0 0-63 15,29-15-198-15,-8-8 43 0,7-5-403 0,-1-11-577 16</inkml:trace>
  <inkml:trace contextRef="#ctx0" brushRef="#br0" timeOffset="125442.01">12538 1534 2978 0,'0'-9'-57'0,"0"9"-8"0,-13-10 25 16,13 10 37-16,0 0 31 0,-43 7 28 0,16-3 13 16,-5 8 18-16,-3 0 11 0,-2 0 8 15,-1 1 0-15,5 0 15 0,1 2 6 0,-2-2 15 16,8 2-5-16,5-3 19 16,2-3 5-16,2-1 7 0,6 1 13 0,-2 0 1 15,13-9 14-15,-17 19-2 0,13-8-11 16,4-11-11-16,-4 23-30 0,4-23-15 15,8 24-16-15,3-5-4 0,0 1-8 0,7 1-15 16,1 3-9-16,2-1-4 0,-3-4-27 16,2-2-36-16,-1 1-55 0,4-1-43 15,-5-4-45-15,5 1-53 0,-4-9-87 0,4-3-127 16,-4-8-236-16,8-2-5 0,-4-1 80 16,7-11-378-16,-2-3-459 0</inkml:trace>
  <inkml:trace contextRef="#ctx0" brushRef="#br0" timeOffset="125690.54">12879 1386 2996 0,'0'0'-17'0,"0"0"19"0,0 0 72 15,0 0 52-15,0 0 28 0,34 19-1 16,-22-5 33-16,-1 17 8 0,4-1 12 16,-2 5 16-16,-8 8 11 0,3 2 12 0,-5 8 35 15,2 5-1-15,-10 0-22 0,2 8-17 16,-7 4-25-16,0-4-10 0,-13-2-20 0,2 0-16 15,-7-12-27-15,2 5-4 0,-4-7-24 16,-2-9-21-16,4-3-44 0,5-10-47 16,6-9-56-16,1-10-86 0,4-7-118 15,12-2-131-15,-15-17-134 0,15-4-195 16,2-1 48-16,9-8-501 0,3-11-1019 0</inkml:trace>
  <inkml:trace contextRef="#ctx0" brushRef="#br0" timeOffset="125857.32">13189 1854 4003 0,'19'-1'1'0,"-1"-5"42"16,-1 4 40-16,-17 2 43 0,39-2 42 0,-11-3 10 16,1 1-2-16,6-4-17 0,2 4-19 15,5-3-10-15,3 0-13 0,0 1-10 16,14 0-10-16,-11 1-28 0,3 3-13 16,-7 0-42-16,-2-4-54 0,-1 6-55 15,-13-1-114-15,-3-3-114 0,-11 0-95 0,-2 0-215 16,-12 4 66-16,11-9-376 0,-11 9-467 15</inkml:trace>
  <inkml:trace contextRef="#ctx0" brushRef="#br0" timeOffset="126090.11">13785 1419 3074 0,'0'0'4'0,"-4"-14"18"16,4 14 71-16,0 0 31 0,0 0 41 15,0 0 34-15,0 0 15 0,-11 62 17 16,9-38 11-16,-3 19 16 0,-3 9-8 0,0 1-7 15,-3 10-13-15,-1-2-27 0,1 6-32 16,-1-2-22-16,1 0-8 0,-3-6-23 16,7-6-11-16,0 0-12 0,0-7-22 15,2-1-27-15,3-9-42 0,0-8-63 0,2 0-60 16,2-9-68-16,0-6-98 0,3-4-124 16,-5-9-305-16,0 0 83 0,0 0 65 0,40-31-401 15,-22 2-523-15</inkml:trace>
  <inkml:trace contextRef="#ctx0" brushRef="#br0" timeOffset="126324.09">14494 1367 3455 0,'0'0'81'0,"0"0"28"0,0 0 43 16,0 0 28-16,0 0 35 0,-21 52 20 0,12-21 4 15,1 6 6-15,-1 8 6 0,0 6-6 16,-1 16-19-16,2 1-18 0,-3 3-18 0,1 0-14 15,-2 2-18-15,1-1-22 0,-3-3-3 16,0 2-32-16,3-5-16 0,-3-3-33 16,0-1-49-16,2-17-63 0,3-1-79 0,0-7-74 15,4-5-88-15,-1-10-67 0,3-7-63 16,3-3-279-16,0-12 79 0,0 0 63 16,7 7-391-16,-7-7-507 0</inkml:trace>
  <inkml:trace contextRef="#ctx0" brushRef="#br0" timeOffset="126657">15028 2118 2855 0,'0'0'-64'15,"0"0"35"-15,-23-16 19 0,23 16 24 16,-21-11 25-16,3 11 20 0,-1-4 7 0,-6 0 12 16,4 2 13-16,-11 2 11 0,0 0 14 15,4 0 7-15,-8 2 3 0,-2 2 8 0,1 0 28 16,1-1 14-16,-1 5 25 0,7-1 19 15,-2-3 7-15,9 0 2 16,1 1-6-16,5-2-15 0,0-2-10 0,17-1-17 16,-20 13 0-16,20-13 23 0,-4 15-10 15,4-15 14-15,0 0-9 0,31 40-12 0,-10-19-10 16,11-3-26-16,2 6-8 0,-2-7-15 16,1 6-54-16,4-2-40 0,-5-1-4 0,-2 1-4 15,1-4-5-15,1 3-3 0,-4-1-3 16,3-2-15-16,-1 1-18 0,-9-2-18 15,-2-3-17-15,-2-4-30 0,0-1-152 0,-1-6-97 16,-4-4-105-16,-12 2-80 0,30-2-194 16,-19-6 24-16,7 1-554 0,0-1-1095 15</inkml:trace>
  <inkml:trace contextRef="#ctx0" brushRef="#br0" timeOffset="127157.55">15449 2091 3747 0,'16'-23'-110'0,"-2"1"22"0,-4 3 46 15,3 6 52-15,-5 0 30 0,0 1 18 16,-8 12-10-16,7-15 3 0,-7 15 30 16,0 0 30-16,0 0 47 0,0 0-3 0,15 34 13 15,-15-17-6-15,0 7 3 16,-4 8 1-16,-2 0-11 0,5 2-8 0,-1 2-23 16,2-1 7-16,-2-3-14 0,4-4-17 15,0 2-5-15,-1-7-7 0,5-1-3 16,6-1-8-16,-5-8-8 0,7-6-2 0,-14-7-11 15,37 0-7-15,-5-9 1 0,1-13-11 16,8-3 0-16,7-3-6 0,-4-8-5 0,5 1-4 16,0-1-1-16,-2-1-7 0,-3 1-2 15,-2 0 1-15,-6 9-1 0,-10 6-4 16,-2 7 1-16,-9 0-3 0,-4 4-9 0,-1 7 4 16,-10 3-3-16,0 0-3 15,0 0 5-15,6 46 3 0,-18-17 3 0,5 8 6 0,-4 8 12 16,3 0 6-16,-2 0 12 15,5 4 6-15,5-4 29 0,2-6 23 0,7 2 6 16,3-1 23-16,6-10 35 0,8-4 0 16,4-9-78-16,0-6-39 0,6-15-2 15,4-3-5-15,6-10-5 0,0-7 1 0,-4-7-5 16,1 2-3-16,-5-7-4 0,-9 8-5 16,-1 0-2-16,-6 0-3 0,-5-1-4 0,-6 7-16 15,-4 5-15-15,1 4-10 0,-9 1-13 16,1 12-10-16,-12-14-9 0,12 14-13 15,-32 4-20-15,4-1-191 0,-10 8-118 0,-6-1-49 16,-11 4-79-16,-7 6-184 16,-1-4 34-16,-5 5-527 0,-2-4-1067 0</inkml:trace>
  <inkml:trace contextRef="#ctx0" brushRef="#br0" timeOffset="128022.66">19012 2591 3493 0,'4'-13'-132'0,"-4"13"31"0,0-17 27 0,0 17 31 16,0-11 12-16,0 11-1 0,6-19 23 16,-2 10 8-16,5-2 20 0,-4 1 6 15,5-3-5-15,1 4-2 0,6-4-2 0,-7 5-3 16,-1 0 0-16,2 3-5 15,2-2 2-15,-2-1-3 0,1 4-1 0,3 0 2 16,4 0-5-16,-3-2 4 0,5 3-4 16,-2-2-1-16,1 3 3 0,1-6-4 0,2 3 0 15,-5 1-1-15,1-5 1 0,1 1 0 16,-3 3 1-16,4-3 12 0,-4 2 10 16,2-3 6-16,-3 1 10 0,0 3 14 0,3 0-2 15,-5-7 10-15,4 4-1 0,-2 3 1 16,3-3 1-16,8 1 7 0,-2 3 6 15,11-1-5-15,2-1 12 0,3 4-13 0,2 2 0 16,-2-4 0-16,2 4-7 0,4 0-8 16,-2 0 22-16,-1 4-9 0,0-2 6 0,5 4-12 15,8 1-14-15,0 0 0 16,-1 3 1-16,6 3 0 0,4-1 16 16,4 4-7-16,3-1-1 0,17 8-7 0,3-1 5 15,5 2 8-15,1 3 2 0,5 3-8 16,-2-1 3-16,6 2 1 0,-4 3-4 0,5-5-2 15,-4 5 0-15,2-3 5 0,-5-4 15 16,-5-3 14-16,-5 1 13 0,-4-1 5 16,-13-5-3-16,-3-2 7 0,-3 2 2 0,-2-4-6 15,-3 0-3-15,-8-2-10 0,2 0-11 16,-8-4-4-16,-10 1-10 0,1-2-3 0,-12 1-8 16,-1-8-2-16,-8 6-7 0,1-6-11 15,-9 1 1-15,-12-2-18 0,25 6-4 16,-25-6-6-16,12 1-22 0,-12-1-45 15,0 0-65-15,0 0-81 0,-76-7-104 16,16-3-113-16,-16 0-180 0,-32-13-131 0,-12-2 65 16,-9-10-445-16,-46-13-876 0</inkml:trace>
  <inkml:trace contextRef="#ctx0" brushRef="#br0" timeOffset="128374.08">16709 2244 3854 0,'0'0'-31'0,"0"0"44"0,0 0 22 0,-18-15 37 16,18 15 35-16,0 0 13 0,0 0-10 15,-9-11-7-15,9 11-7 0,0 0-16 16,0 0-9-16,0 0-3 0,0 0-9 16,-10-10-11-16,10 10-7 0,0 0-11 15,0 0-35-15,-20 3-80 0,20-3-96 0,-28 5-122 16,9-5-287-16,-8-1 41 0,-1-3-18 15,0-4-125-15,-6 1-183 0</inkml:trace>
  <inkml:trace contextRef="#ctx0" brushRef="#br0" timeOffset="128541.23">16234 2237 2826 0,'0'0'20'0,"0"0"36"15,0 0 46-15,0 0 34 0,0 0 2 0,0 0-22 16,0 0-12-16,0 0-13 15,0 0-8-15,0 0-5 0,0 0-17 0,0 0-4 16,0 0-67-16,0 0-101 0,41-15-101 16,-31 9-227-16,-10 6-121 0,14-9 52 15,-14 9-56-15,10-6 129 0</inkml:trace>
  <inkml:trace contextRef="#ctx0" brushRef="#br0" timeOffset="128690.15">16225 2139 2289 0,'-16'-9'-16'0,"2"-4"15"0,0 4 1 0,1-5 27 16,0 1 20-16,3 6 13 16,-1-4-5-16,4 1-5 0,-6 3-9 0,3-1-3 15,3 1-8-15,-5 1-68 0,-2-1-95 16,-4-1-188-16,0 6-186 0,-6-5 14 16,-1-3 176-16,2 8 84 0</inkml:trace>
  <inkml:trace contextRef="#ctx0" brushRef="#br0" timeOffset="128873.07">15935 1888 1252 0,'2'-17'80'0,"-2"17"16"0,0 0-4 16,0-11-6-16,0 11 3 0,8-13-20 16,-8 13 10-16,15-9-26 0,-8 3-10 15,-7 6-4-15,25-6 1 0,-25 6-56 16,15 6-66-16,-15-6-151 0,0 0-262 0,16 2-28 15,-16-2 299-15,0 0 70 0</inkml:trace>
  <inkml:trace contextRef="#ctx0" brushRef="#br0" timeOffset="129042.03">15905 1847 591 0,'0'0'-13'0,"-25"-4"8"0,13 4 0 0,12 0 2 16,-36 2-10-16,17 3 8 0,-4-2 0 15,-6 4-3-15,5-5-2 0,-6 7-5 16,-4 1-8-16,4 4 5 0,-3-2-16 0,1-3-14 16,2 0-106-16,-6 9 75 0,1-8 25 15</inkml:trace>
  <inkml:trace contextRef="#ctx0" brushRef="#br0" timeOffset="129206.46">15032 2318 527 0,'-9'9'156'0,"-1"2"-40"0,-1 0-5 15,5-5-6-15,6-6-15 0,-11 12-13 16,11-12-17-16,-8 9-11 0,8-9 0 0,-9 13-1 16,9-13 5-16,-4 9-22 15,4-9 6-15,-7 11 0 0,7-11-14 0,-6 9-15 16,6-9-54-16,-7 12-84 0,7-12-226 16,-22 8-206-16,12-1 396 0,-7-3 56 15</inkml:trace>
  <inkml:trace contextRef="#ctx0" brushRef="#br0" timeOffset="129674.12">9860 3375 411 0,'-56'0'18'16,"-6"0"44"-16,-2 5 12 0,4-1 46 0,12 0-19 0,3-4 23 15,4 2-12-15,5 2 11 16,8-4-20-16,5 0-17 0,9 0-17 16,14 0-3-16,-21 0 0 0,21 0-3 0,0 0 0 15,0 0-11-15,0 0-12 0,44 9 0 16,-5-4 5-16,3-2 25 0,26 2-1 0,7-3 7 16,14 2 22-16,28-1 4 0,17-3-1 15,9 0 9-15,18 4-7 0,10-1-14 16,47 9 3-16,-2 4-2 0,-3-2-14 0,-2 7-9 15,-10-1-12-15,-42-4-6 16,-5 6-4-16,-7 1-2 0,-6-5-32 0,-10 3-52 16,-9-6-62-16,-7-2-45 0,-15 0-48 15,-17-11-66-15,-2-2-156 0,-8-5-101 16,2-3 118-16,0-5 334 0</inkml:trace>
  <inkml:trace contextRef="#ctx0" brushRef="#br0" timeOffset="148688.44">6690 9557 3087 0,'-9'13'-265'0,"-5"-2"-8"0,3 1 69 15,-3-3 66-15,0 2 49 0,-1-2 33 16,0 3 20-16,-1-8 15 0,-4 3 18 0,1-5 23 15,3 3 4-15,0-1 4 0,4 0 3 16,-3 0 9-16,15-4 0 0,-17 5-12 0,17-5 2 16,-16 4-4-16,16-4-1 0,-12 4-2 15,12-4 1-15,0 0-1 0,0 0-8 16,0 0-2-16,0 0-26 0,28-34-9 0,-2 13-19 16,4 1 0-16,0-5-3 0,2 0-2 15,4-4 8-15,-5 1 5 0,-4 4-3 0,-1-2 3 16,1-1 0-16,-4 2-1 15,4 1-9-15,-6 0 12 0,0 0-10 0,-5 3 5 16,-2 1 15-16,0-1-5 0,-5 6 10 16,5-4-18-16,-7 4 24 0,0 0 3 15,3-6-9-15,-2 6 9 0,1-6-5 0,2 7-2 16,1-9 14-16,2 1-4 0,3 1-1 16,6 1 0-16,-1-3 2 0,3 1-12 0,1-1 3 15,-1 1 6-15,5-1 9 0,0 1-14 16,7 1 12-16,-2 4-8 0,13-3 17 0,-9 4-6 15,2 5 6-15,11-4-10 16,-9 5 3-16,-1 5 8 0,1-3-9 0,-10 8-16 16,-1 3 5-16,-2 2 12 0,0 3-28 15,-3-1-32-15,3 6-35 0,-6-1-154 16,-4-3-247-16,7 4-151 0,-6 2 621 0,0 0 8 16</inkml:trace>
  <inkml:trace contextRef="#ctx0" brushRef="#br0" timeOffset="149205.34">7374 10358 268 0,'-18'41'44'0,"-7"-5"-9"16,-1 10 4-16,-4 3-8 0,-6 1-6 15,4 1 26-15,-1-2-5 0,3 0-2 0,-2-4-3 16,6 2 2-16,5-10 0 0,1-3-3 16,0-2 9-16,0 3-10 0,-2-4 8 0,3-4-4 15,-2 1 22-15,1 3-22 0,2-7 0 16,4-1-8-16,-2-3 2 0,4 1-5 0,-4-1-4 16,3 1 3-16,-4-2-7 0,-5 9-5 15,1 2-1-15,-7 2-26 16,-4 3-10-16,-7 1 10 0,2-4-18 0,-3-1 1 15,-1 0-7-15,2 3 5 0,-3-5-6 16,3-4 12-16,-4 3-6 0,1-6-11 0,10-1 11 16,-5 0 2-16,-4 1 7 0,-6 3-2 15,0-1 11-15,-3-3 0 0,-1 1 3 0,1 1-4 16,-3 1 11-16,-4-2 12 0,5 1-11 16,2-2 12-16,2-4 15 0,4 3-4 15,12 1 2-15,2 0 4 0,2-1-8 0,7-5 18 16,6-2 19-16,1-3-10 0,2 2 6 15,3-2-13-15,2 1-6 0,5 2-4 16,2-13-13-16,10 27 13 0,0-10 4 0,4 1-7 16,9 9-5-16,0-5 1 0,1 6-31 15,3-5-1-15,0 3-34 0,-3-4-9 16,6 1-12-16,0-1-29 0,2-1-57 16,0-6-167-16,4 4-296 0,-2-6 523 0,5-4 31 15</inkml:trace>
  <inkml:trace contextRef="#ctx0" brushRef="#br0" timeOffset="150171.99">6935 12424 532 0,'53'3'51'0,"-6"-1"3"0,2 0-26 0,11 4 10 15,0-6 11-15,0 4 32 16,2-4 18-16,-2-4-33 0,0 2 24 0,2-6-6 16,-2-2 18-16,0-6 8 0,4-4 3 15,1-5 4-15,-1-8-10 0,10-5-4 16,-14 2-7-16,0-5-28 0,-7 5-6 0,-8 5 0 15,-5 3-16-15,-10 3 5 0,-8 6 0 16,0 1-5-16,-4 5-6 0,-6 3-3 0,4-3 1 16,-7 9-4-16,-2-7-8 0,-7 11-3 15,21-13 0-15,-21 13-8 0,13-9 5 16,-13 9 0-16,10-12-10 0,-10 12-5 0,0 0-2 16,14-8 10-16,-14 8-10 0,0 0 5 15,0 0-5-15,16-6 4 0,-16 6-7 16,0 0 7-16,0 0-7 0,0 0 7 15,35 9-5-15,-18 0-2 0,4-1 2 16,1 3 2-16,7 6-8 0,-2 0 3 0,3 1-2 16,-4-1 5-16,-1 2-1 0,-2 4 3 15,-5-6-1-15,-8-3 0 0,1 5 0 0,-8-4-4 16,-3 0-1-16,-1 5 0 0,-8-3 4 16,-3 8-4-16,-10-2 2 0,-3-1-5 15,-8 2 2-15,-13 3 4 0,0-1-1 0,-5-4-2 16,4 1-1-16,9-8 3 0,3 2 1 15,5-3-3-15,10-4 2 0,2-3-5 0,7-1 7 16,4 0-3-16,7-6-2 0,0 0 7 16,0 0-5-16,73-4 2 0,-18-9-3 15,14 1-1-15,19-8 6 0,9-6-6 16,1-4 6-16,11-6 2 0,1-7-1 16,12-4 0-16,-2-6-2 0,5-6-4 0,33-17 3 15,-1 0 0-15,2-6 1 0,0-1-8 16,-2 0-11-16,-1 7-15 0,-6-3-21 0,-26 15-11 15,-2 7 1-15,-1 7 11 0,-7 7 4 16,1 9 4-16,-12 4 3 0,-1 2 10 16,-5 7-3-16,-5 4-6 0,-21-1 12 0,1 3 2 15,-7-1 1-15,1 2 2 16,-3-1 7-16,3-4 0 0,-1-2 3 0,4 4-2 16,5-3 5-16,14-6 1 0,1 3-5 15,12-1-10-15,-2-4 15 0,5 1-13 0,4-1 8 16,-5 4-6-16,-1 1 7 0,-3-1-2 15,-2 5-8-15,-3-1-6 0,-16 5 21 16,-1 2 0-16,0-1 10 0,-2 5-5 0,3-4 1 16,-2 0-2-16,-1 4 2 0,0-5 4 15,1 3 2-15,-2 0-11 0,3-6 10 0,4 6 3 16,11-8-5-16,-1-2-1 0,1 3 0 16,-2-7 0-16,-4-3-20 0,-3 2 20 15,-14-2-3-15,-7-4 8 0,-1-1-17 0,3 2 6 16,1 1 9-16,-1 2-6 15,-3 4 6-15,9 1 3 0,-1 1 11 0,3 3-11 16,4-2-3-16,-5 2-8 0,4 5-7 16,2-3 9-16,11-6-12 0,-17 5-45 0,3-3 3 15,-1 4-17-15,-3-2 19 0,6 4-10 16,-3 0 16-16,-8 2 4 0,9 3 4 16,-7-1 7-16,-1 4 6 0,-4-1 8 0,0 1 5 15,-4 3-5-15,-2 0 11 0,-8 3-7 16,3-3 1-16,4 4-7 0,3 0 9 0,4 4 1 15,4 3 3-15,3-4 0 0,5 9-9 16,5 1-22-16,19 4-10 0,-4 2-4 16,-1-3-47-16,-14 0 11 0,10 4-10 15,-15 1-105-15,-3-4 69 0</inkml:trace>
  <inkml:trace contextRef="#ctx0" brushRef="#br0" timeOffset="150358.28">18261 10264 483 0,'33'-4'8'0,"-6"2"12"0,-3-4 6 0,5 2-13 16,-6-3-8-16,5 0 10 0,-1 1 16 15,-3 0-26-15,5 1 8 0,-7 3 10 16,2 0-5-16,0 2-11 0,3 0-5 0,3 2 2 16,7 4 6-16,7 1 1 0,13 6-11 15,1-2 6-15,2 1-3 0,2 3 1 0,0-1 1 16,4 6-1-16,-6-5 1 16,2-1-16-16,-1-2 8 0,1-1 1 0,5 4-3 15,-5-2 3-15,1 1-7 0,1-4-20 16,0 2-46-16,-1-1-142 0,-4-2 92 15,1-5 40-15</inkml:trace>
  <inkml:trace contextRef="#ctx0" brushRef="#br0" timeOffset="151188.87">21251 10110 46 0,'11'-10'25'0,"3"0"-4"0,7 6-11 15,-9-4 3-15,9 1-8 0,-1-1-8 16,3-3 24-16,0 4-1 0,1-3-15 15,-4-1 18-15,7 3 8 0,5-1 7 0,-8-2 8 16,4 1-5-16,-5 1-15 0,1-4 5 16,-3 5 4-16,2-1 4 0,-7 0-24 0,1 5 11 15,1-6-11-15,1 3-5 0,1 3-2 16,-4-2 10-16,3 1-13 16,-3 1 16-16,0-5-6 0,-2 1-13 0,0 4 6 15,-5-3-3-15,2-1 5 0,1-2-17 16,-5 2 20-16,0-1-16 0,2-5-7 0,0 3 12 15,-2 0 3-15,0-1-10 0,2-1 5 16,0-2-5-16,0 1 10 0,0-3-17 16,1-2 24-16,-3 2 6 0,-1-2-6 0,3-2 3 15,-1 4 14-15,-3-1-1 0,1 1-6 16,-4-2 3-16,-1 4 6 0,1 2-4 0,4 4-15 16,-6 9 6-16,4-21 0 0,-2 14-1 15,-2 7-1-15,4-13-2 0,-4 13-8 16,5-8 8-16,-5 8-5 0,0 0-4 15,18-5 15-15,-18 5-16 0,0 0-4 16,12-3 7-16,-12 3-3 0,0 0-1 0,0 0 3 16,19 0 10-16,-19 0-5 0,0 0-2 15,0 0-6-15,17 12 19 0,-17-12-8 0,0 0-10 16,3 8-4-16,-3-8 3 0,0 0-6 16,0 0 8-16,4 10-3 0,-4-10 3 15,0 0-1-15,0 0 17 0,0 0-17 0,0 0 12 16,0 0-9-16,-7 19-8 0,7-19 1 15,0 0 12-15,-11 8-17 0,11-8 5 0,0 0 4 16,-14 8 8-16,14-8-9 16,0 0 0-16,-7 7-3 0,7-7 2 0,0 0 1 15,-7 7 6-15,7-7-83 0,0 0-432 16,0 0 296-16,-23-37 72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27:27.1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6681 13207 4942 0,'58'-129'-101'0,"-17"37"62"16,-9 30-89-16,1 12-30 0,-1 7-51 16,8 5-5-16,-8 0-25 0,2 3 17 0,-1-6 15 15,-1-6 23-15,-2-2 2 0,-5-9 28 16,-5-2 16-16,-8-5 30 0,-14 3 33 0,-15-10-5 15,-15 1 22-15,-17-10 1 0,-9 12-8 16,-17 9 18-16,-3 13-8 0,-3 9-11 16,-8 5-19-16,-3 8-15 0,14 12-12 0,-1 4-14 15,-2 2 11-15,-1 1 17 0,-1 0 13 16,2 5 25-16,0-6 2 0,-2 7 27 16,2 0-3-16,6 3 4 0,2 2 11 15,1 1 4-15,9 0-7 0,-3-5 7 0,4 1-8 16,10-2 32-16,2 0-6 0,-1 0 5 15,0 4-4-15,4-2 12 0,0-2-7 0,2 5-6 16,3-3 2-16,2 4-2 0,2 0 8 16,3 3-10-16,-1 4 2 0,1 4 0 15,0 6-10-15,-2 5 13 0,2 6 0 0,3 1-6 16,0 3 0-16,0-3-5 0,9-7 13 16,1 0-8-16,3-3 0 0,0-7 15 0,6-3-19 15,3-2 2-15,0 1 16 16,0-5 6-16,5-3 14 0,-3-1-2 0,8-5-10 15,0 0 14-15,0 0-19 0,-18-17-9 16,14 8 15-16,2-6-9 0,2-2 4 16,0-7-2-16,0 3-12 0,0-1 1 0,-2-3 0 15,-1 1 2-15,-6-1 1 0,4 5-2 16,-6 1-12-16,-4 2 17 0,-5 3-21 0,-7 2 6 16,1 8 4-16,-6 3 6 0,-12 5-3 15,2 2-6-15,-15 8 11 0,3 1-16 16,-2 4 3-16,0-1-8 0,-1 3 5 0,3-1-6 15,1 1-24-15,3 0 8 16,-1-6-2-16,1-2 4 0,-5 0 5 0,3-3 0 16,-1 3-3-16,-4 2-12 0,-8 2 25 15,-1 1-10-15,-5 3 8 0,2 2-3 0,-17 6 2 16,1 0-2-16,-1 0 7 0,-3 0 4 16,4-1-11-16,-7-2 4 0,4 2 1 15,0-4 6-15,15-8 3 0,-3 1-14 0,5-6 2 16,2 0 7-16,4-4 0 0,0-3 0 15,3-4-4-15,0 4 12 0,11-8 22 16,-6 3 19-16,3-3 23 0,7-8 22 0,5 5 19 16,3-6 7-16,5-3 12 0,3 2 15 15,1-1 17-15,3 2-17 0,6-3-26 16,1 5 5-16,3 2 1 0,2 4-8 16,2-3-4-16,4 4-1 0,9 4-8 0,-16-9-2 15,16 9 23-15,0 0 15 0,0 0 5 16,94 9-12-16,17-7 1 0,43-2 27 15,82-6-2-15,47 5 2 0,62-6 40 0,54 2 2 16,57 9 6-16,66 9-11 0,63 6 26 16,63 15-13-16,63 15-5 0,59 5-11 0,47 17-54 15,33 17-19-15,16 15 5 0,10 15-8 16,-15 12-7-16,-19 5-34 0,-36-6-31 0,-47-6-27 16,-44-4-61-16,-51-18-37 0,-50-18-63 15,-55-16-64-15,-53-18-75 0,-44-26-112 16,-56-17-283-16,-31-24 78 0,-36-32 68 15,-16-23-368-15,-26-21-382 0</inkml:trace>
  <inkml:trace contextRef="#ctx0" brushRef="#br0" timeOffset="127789.87">19429 9321 2943 0,'5'-10'133'0,"3"5"32"16,-8 5-2-16,5-12-5 16,-5 12 10-16,0 0-15 0,8-7 25 15,-8 7 5-15,0 0-5 0,0 0-5 0,6-10-13 16,-6 10-9-16,0 0-22 0,0 0-7 16,0 0-18-16,0 0-11 0,0 0-10 0,7-7-10 15,-7 7-26-15,0 0-31 0,0 0-25 16,0 0-42-16,0 0-51 0,0 0-33 0,0 0-46 15,0 0-41-15,0 0-45 0,0 0-46 16,0 0-59-16,0 0-115 0,-13 37-67 16,10-29-235-16,3-8-273 0</inkml:trace>
  <inkml:trace contextRef="#ctx0" brushRef="#br0" timeOffset="128056.48">19401 9471 2392 0,'0'0'-55'0,"0"0"21"0,0 0-4 0,0 0 12 16,0 0 2-16,0 0 1 0,0 0 10 16,0 0-3-16,0 0-6 0,0 0 6 15,0 0-6-15,0 0-8 0,0 0 6 0,0 0-10 16,24 2-14-16,-24-2 1 0,15 9-12 16,-10-1-15-16,3 1 8 0,2-1-2 0,0 1 13 15,0 0 6-15,0 2-2 0,-3-3 17 16,5 0 7-16,-3-1 4 0,-9-7-2 15,9 11 8-15,-9-11-1 0,12 9 4 16,-12-9-1-16,3 8-10 0,-3-8 16 16,0 0-28-16,0 13-62 0,0-13-218 0,0 0-273 15,0 0 505-15,0 0 29 0</inkml:trace>
  <inkml:trace contextRef="#ctx0" brushRef="#br0" timeOffset="128691.41">17831 9593 1354 0,'-9'-6'256'0,"9"6"17"15,-14-6-38-15,14 6-2 0,0 0-10 16,-9-4-2-16,9 4-1 0,0 0 2 16,0 0-30-16,0 0 11 0,-7 29-8 0,7-18-16 15,4 7-1-15,-2 3 8 16,-2 3-6-16,0 3-8 0,1 8-8 0,-1-4-9 16,0 4-13-16,0 6 3 0,0-1-14 15,-1 9-25-15,-1-4-14 0,-5 1-12 0,0-1-3 16,3-2-7-16,-1-1-6 0,1-7-4 15,1-1-3-15,-4-4-4 0,2-2 5 0,1-5 0 16,-3-1 5-16,3-3 2 0,1-4 3 16,-1 0 1-16,4-15 12 0,-5 20-1 15,5-20 12-15,-5 17 4 0,5-17-11 0,0 0 1 16,0 0-11-16,-5 8 0 0,5-8-12 16,0 0 2-16,0 0-1 0,0 0-12 0,-8-32 3 15,10 15-7-15,4-9-9 0,-3-6-21 16,4-3 3-16,4-3-1 0,1-5-1 15,4 0 1-15,-5 0-2 0,11-8 1 16,-1 2-2-16,1 2 0 0,5 2 2 0,-7 8-1 16,3 3 1-16,1 4 0 0,-5 2-1 15,7 4 0-15,-7-1-3 0,1 8 1 0,0 2-2 16,1 2-2-16,-3 4-2 0,-3 0 1 16,3 3-1-16,-2 2 1 0,0 4-1 0,3 4 0 15,-19-4 0-15,36 3 0 0,-20 5-1 16,1 0-1-16,1 1-2 0,-4 0 1 15,2 5-1-15,-2-1-3 0,-3-2 0 0,3 2-6 16,-1 0-7-16,-1-1-14 0,-2 5-15 16,1-7-20-16,3 4-19 0,-1-1-28 15,6-4-26-15,-3-3-340 0,1 0-153 16,6-1-84-16,-5-3 11 0,7 0-697 0,-4 1-1242 16</inkml:trace>
  <inkml:trace contextRef="#ctx0" brushRef="#br0" timeOffset="128940.9">18969 10058 4912 0,'8'9'17'0,"-8"-9"28"0,0 0 18 16,10 7 20-16,-10-7 27 16,0 0 22-16,0 0 18 0,25 13-15 0,0-7-5 15,1 0-8-15,11-2-9 0,4 7-15 16,1-8-6-16,-1 9-8 0,5-10-10 0,0 3-12 15,1 0-12-15,-4-2-15 0,-2 2-35 16,-1-2-45-16,-6-2-60 0,-10 5-59 0,-2-4-57 16,-8-2-57-16,-14 0-66 0,13 4-123 15,-13-4-161-15,0 0 51 0,0 0-433 16,0 0-629-16</inkml:trace>
  <inkml:trace contextRef="#ctx0" brushRef="#br0" timeOffset="129109.65">19245 10345 3560 0,'0'0'27'0,"-5"7"23"0,5-7 29 16,0 0 32-16,0 0 30 0,14 19 3 16,0-14-14-16,0 1-10 0,6 2-9 0,1 1-13 15,6-1-12-15,-5-1-8 0,7 0-13 16,-1 1-52-16,-2 3-43 0,10-6-49 16,-10 3-56-16,1 0-52 0,0-3-61 0,-1-1-65 15,2 0-114-15,-5-4-121 0,2 3 34 16,-1-1-118-16,-4-2-39 0</inkml:trace>
  <inkml:trace contextRef="#ctx0" brushRef="#br0" timeOffset="129773.83">20433 10145 2647 0,'0'0'119'0,"7"-9"-2"0,-7 9-6 16,0 0 0-16,0 0 4 0,0 0-9 16,0 0-2-16,0 0 13 0,0 0-11 15,0 0-7-15,-12 41-5 0,6-24 0 0,1 4 7 16,-4 5-9-16,-5-1 11 0,5 2-6 16,-5-2 4-16,5 2-11 0,-3-5-6 15,-2-3-8-15,7-5-6 0,1 2-9 16,-1-3 12-16,3-6 14 0,4-7-9 0,-8 9-10 15,8-9-9-15,0 0 4 0,0 0-8 16,0 0-13-16,28-35-1 0,-10 15-6 0,-2 1-1 16,3-7-4-16,6-5-1 0,-5 0-6 15,2 0 6-15,1 3-10 0,2-2-2 16,-3 6 3-16,2-5-4 0,-1 9-5 0,0 2 0 16,-11 8-2-16,7-1-3 0,-6 7-2 15,0 0-1-15,-13 4 0 0,26 8 2 0,-16 0-4 16,-1 9-1-16,0-1 4 15,0 6-1-15,-4 3-2 0,-1-1 4 0,-2 4-2 16,-2 1-4-16,-2-1 3 0,-2-2-3 16,1-2 7-16,-2-3-5 0,-1 0 2 0,3-6 3 15,1-1 11-15,-2-4 10 0,4-10 2 16,-1 15 4-16,1-15-6 0,0 0-1 16,0 0-3-16,0 0 2 0,0 0-6 0,39-26-3 15,-20 7-2-15,5 2 3 0,2-5-2 16,-2-1-1-16,3 1-2 0,-3 5 3 0,3-4-2 15,-4 6-3-15,-3 2-1 0,0 4 1 16,-1 1 0-16,-6 1-3 0,0 1 1 16,3 0-2-16,-16 6 0 0,18 4-3 15,-18-4 4-15,22 8-2 0,-16-4 2 0,-6-4-5 16,12 18 3-16,-7-8 0 0,-3-3 0 16,-2 6-2-16,0-13-14 0,0 21-15 15,0-21-32-15,-5 21-33 0,-2-8-42 0,2-4-50 16,-3 0-56-16,-8 5-86 0,4-7-65 15,-2-1-143-15,-5-1-43 0,2-5 35 0,-6 2-310 16,1 0-331-16</inkml:trace>
  <inkml:trace contextRef="#ctx0" brushRef="#br0" timeOffset="129991.04">20460 10170 2957 0,'0'0'59'0,"0"0"5"15,0 0 28-15,0 0 13 0,0 0 14 16,0 0 17-16,38 23-1 0,-18-14 6 0,12 4-20 16,3 2-8-16,7-2-11 0,6 4-9 15,1-4-16-15,-8 0-11 0,5-3-23 16,0-1-27-16,0-1-36 0,-3-5-60 0,2 3-56 16,0-4-60-16,-3 5-37 0,6-3-89 15,-2-2-222-15,0-2 25 0,-4-6-126 0,2 4-70 16</inkml:trace>
  <inkml:trace contextRef="#ctx0" brushRef="#br0" timeOffset="130556.48">22146 10129 3062 0,'1'-8'144'0,"-1"8"6"0,0 0 21 15,0 0 15-15,0 0 15 0,0 0 7 16,0 0 6-16,0 0-4 0,0 0-4 0,-22 32-1 15,14-13-9-15,5 3-6 0,-1 5-13 16,2-3-37-16,-1 2-12 0,-3-1-13 16,3 1-9-16,3-6-10 0,0 1-2 15,0-2-8-15,3-1 3 0,3-4-7 16,1-3-8-16,4-1 0 0,-11-10-13 0,35 5-5 16,-7-9 4-16,9-7-5 0,4 0-10 15,10-10-6-15,2-5-3 0,4 0-1 0,3-6 1 16,-4-4 1-16,3 4 6 0,-7-3 4 15,-2 1 9-15,-2 0 0 0,-4 4 8 0,-6 2 5 16,-8 6 14-16,-6 5-11 0,-5 0-47 16,-2 7-3-16,-6 3-1 0,2 0-4 15,-7 0-1-15,-6 7 0 0,0 0 2 0,0 0 0 16,13 23-1-16,-13-8-2 16,-3 6 3-16,1 5-2 0,-5-1-1 0,4 8-2 0,-1-4-1 15,2-1 0-15,2-4 1 16,2 2-3-16,0-3 2 0,3-1 0 0,6-3-1 15,-1-4 1-15,10-6-2 0,-1-3 1 16,12-2-2-16,0-8-1 0,9-4 1 0,1-3-3 16,12-7 0-16,-5-9 1 0,1-1-2 15,0-4 0-15,-4-4 0 0,2 3-2 0,-6-1 0 16,-3 2 0-16,-10 4-2 0,0 0-3 16,-3 2-5-16,-2 3-5 0,-7 8-3 15,-3 2-6-15,4 2-5 0,-10-1-15 0,2 3-10 16,1 2-11-16,-4 1-10 0,-6 6-9 15,12-6-91-15,-12 6-111 0,0 0-14 16,0 0-19-16,0 0-19 0,0 0-22 16,0 0-35-16,0 0-88 0,-18 28-75 0,5-22-31 15,3 1-456-15,-7 0-710 0</inkml:trace>
  <inkml:trace contextRef="#ctx0" brushRef="#br0" timeOffset="132058.51">13290 11049 3268 0,'-30'-5'-97'0,"-1"-1"19"16,1 2 25-16,-7-5 15 0,-2 0 4 16,-4 0 14-16,-10-5 2 0,1 3 20 0,-5 0 8 15,5-6 14-15,-2 5-4 0,3-1-3 16,-3 0-1-16,1 4 1 0,-1-2-4 0,-1 1-7 15,2 3 5-15,7-1-6 0,3 3 3 16,-2-1 0-16,2 2-8 0,2-1 0 16,-1 2 0-16,1-2 1 0,4 3-4 0,5-1-2 15,-1 0-1-15,0 2-1 16,6-5 2-16,-3 2-4 0,7 4-4 0,2-1 0 16,1-1-12-16,-3-4-3 0,4 4-7 15,3-1 1-15,0 0-8 0,-2 2 4 0,2-3 1 16,-1 2 7-16,1 2 2 0,-2-2-3 15,2 2 10-15,-1 0-5 0,2-4 1 0,-4 4 7 16,3 0 2-16,-1 0 9 0,0 0-6 16,0-1 2-16,0 2-1 0,-2-2 4 0,4 1 4 15,-3 1 2-15,-3-1-3 0,0 4 1 16,1 0-4-16,1 1 0 0,-2 1 3 16,3-2 1-16,0 3 1 0,2 3-3 0,-1-1 3 15,2 0-2-15,0 3 2 0,-2 5 5 16,2-6-4-16,4 4 0 0,-6 2-8 15,6 0 4-15,-2 1-1 0,-3 5-19 16,2 2-22-16,0 2-18 0,5-4-13 0,-6 1-37 16,2 2-28-16,-3 5-56 0,6-5-54 15,-10 3-19-15,4 2-71 0,1-1 101 0</inkml:trace>
  <inkml:trace contextRef="#ctx0" brushRef="#br0" timeOffset="132489.73">10431 11880 1278 0,'-30'10'36'0,"2"0"1"0,1-2 21 15,1 1-16-15,-8 3-2 0,2-3 9 16,-1 2-17-16,-1-2 14 0,-1 3-1 0,-2-4-5 16,4 1-5-16,1-2-4 0,0 1-10 15,0 1-5-15,0-3 7 0,2 5-16 16,-2-4 7-16,6 3 3 0,-2-3-3 0,-2 1-5 15,-4 3-9-15,0-1-1 0,1-3 10 16,-3 5 2-16,-3-5-19 0,5 0 11 0,-2 3 1 16,-1 1 1-16,-1-4 5 0,5 3-12 15,-4-3 12-15,1 5-7 0,1-3-7 16,-4 0 20-16,7 2 1 0,-1 1 14 0,5-7-1 16,-1 3 16-16,1 1 5 15,8-5 18-15,3 2 28 0,1-1 13 0,2-2-3 16,14-3-6-16,-15 5-7 0,15-5-5 15,0 0-4-15,0 0 3 0,0 0-7 0,30 15-4 16,-1-9 9-16,8-3-6 0,9 5-10 16,14-1-4-16,6 3 1 0,6-3-4 0,8-3 2 15,22 3-4-15,6 1 7 0,-1 1-10 16,7 1-11-16,4-3-3 0,2 0-17 16,0 1-20-16,4 0-27 0,0-5-56 0,-2-3-77 15,2 0-81-15,-6-7-237 16,4-1-55-16,-6-5 51 0,2-7-77 0,2-3 160 15</inkml:trace>
  <inkml:trace contextRef="#ctx0" brushRef="#br0" timeOffset="133024.1">16368 11181 2074 0,'12'-8'46'16,"-3"0"1"-16,-2 1 6 0,-7 7 30 0,0 0 31 15,0 0 34-15,0 0 31 0,0 0 20 16,0 0 8-16,-31 51-1 0,11-23-4 0,-9 2 14 16,-4 17-7-16,-1-2-9 15,-1 6-7-15,2 3-8 0,-3 2-11 16,3 0-6-16,3 2 5 0,-2 1-1 0,5-4-3 15,6 2-14-15,0-4-14 0,5-8-7 16,4 0-9-16,2-4-4 0,4-6-10 0,4-1-10 16,2-4 0-16,7-4-15 0,0 2-4 15,0-3-9-15,4-3-10 0,5-3-3 0,4-4-8 16,2-2-7-16,6-5-11 0,4-3-22 16,0-5-14-16,8 0-22 0,3-5-29 15,0-1-31-15,-1-3-34 0,0-3-55 0,9 2-48 16,-1-8-44-16,-8 7-49 15,6-4-76-15,-16-6-122 0,5 6-112 0,-4-3 56 16,-1 1-417-16,-4-2-566 0</inkml:trace>
  <inkml:trace contextRef="#ctx0" brushRef="#br0" timeOffset="133258.18">17145 11764 3292 0,'0'0'18'16,"0"0"14"-16,11-8 15 0,-11 8 12 0,0 0 13 16,21-4 9-16,-21 4 18 15,18 0-4-15,-18 0-22 0,28 0 2 0,-10 4-13 16,-5-4-9-16,13 3 0 0,-5-2-17 16,5 3-13-16,4-3-31 0,-4 3-36 15,4-2-43-15,-2 0-54 0,-2 4-63 0,-1-6-127 16,-4 2-215-16,-5 1 35 0,-2-1-114 15,-7 0-19-15</inkml:trace>
  <inkml:trace contextRef="#ctx0" brushRef="#br0" timeOffset="133440.14">17299 11965 2515 0,'-19'7'103'0,"3"0"26"16,0-1 22-16,3-2 12 0,5 1 7 0,8-5-2 15,-13 8-6-15,13-8 21 16,-3 11-10-16,3-11-21 0,14 15-19 0,2-5-9 15,4 0-17-15,6 0-21 0,11 1-38 16,-2-7-54-16,-1 2-47 0,3-1-73 0,-3-5-73 16,7 2-94-16,-3-4-196 0,-1-1-65 15,2-1 40-15,-9-2-119 0,11 4-38 16</inkml:trace>
  <inkml:trace contextRef="#ctx0" brushRef="#br0" timeOffset="134006.25">18374 11863 2435 0,'0'0'45'0,"1"-11"6"0,-1 11-7 16,0 0 8-16,0 0 24 0,0 0 20 0,0 0 7 16,0 0 6-16,0 0 1 0,6 38 1 15,-8-12-16-15,-5 6-4 0,-3 7 0 16,1 4 3-16,0 0-9 0,-3 1 22 16,3 2-2-16,-2-6 17 0,1 1 3 0,4-11 11 15,3-4-6-15,-5-5-1 0,6-1 8 16,1-5 3-16,1-2-12 0,0-13-10 15,9 10-16-15,-9-10-9 0,24-6-13 0,3-7-6 16,6-4-16-16,8-11-7 0,4-6-18 16,2 1-12-16,-2-3-6 0,0-4-1 0,2 5-4 15,-2 3-1-15,-6-2-8 0,2 6 3 16,-13 6 0-16,2 1 1 0,-7 6-8 0,-2 2 2 16,-6 6-1-16,-2 3 4 15,-13 4 3-15,0 0-1 0,18 13 9 0,-14-2-8 16,-4 6 23-16,0 4-2 0,-2 4 6 15,0 0 2-15,-1 7 11 0,-3-8 10 16,5 1 10-16,-1-1 5 0,2-3 7 0,2-4 3 16,5-2 1-16,0-2-11 0,10-5-3 15,4-3-9-15,11-9 1 0,7-1-10 0,0-9-5 16,14-8-11-16,4-6-5 0,-6-4-30 16,6-6-32-16,1-3-42 0,8-11-55 15,2-3-59-15,-11-3-70 0,3 0-65 0,-12 8-121 16,-11-7-220-16,-4 3 59 0,1-4 71 15,-4 5-410-15,-3-3-469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28:21.0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5771 11993 483 0,'-15'-8'-23'0,"15"8"13"15,-9-4 7-15,9 4-22 0,-12-7-73 16,12 7-142-16,-9-13 209 0,6 4 11 0</inkml:trace>
  <inkml:trace contextRef="#ctx0" brushRef="#br0" timeOffset="616.38">5188 11520 66 0,'-11'-19'87'0,"2"4"28"16,-1-2 26-16,-1-4-6 0,3-3 22 16,-5 0-4-16,2-4 15 0,-4-6 27 0,0 3 5 15,-6-5 15-15,-1-4 14 0,-8 1-21 16,-2-5-3-16,-10 3-11 0,3-1-10 0,-5-2-4 15,-5-1-14-15,-2-2-12 0,-1 4-20 16,1 0-29-16,2 0-9 16,-1 0-12-16,2 3-9 0,4 3-7 0,3 2-8 15,1 3-6-15,10 5-9 0,2 7 0 16,6-1-32-16,3 6-24 0,-1-2-48 0,8 2-39 16,-6-4-62-16,-1-7 18 0,-1-2 8 15,2-2-21-15,1-6-2 0,1-7 25 16,2 0 15-16,1-17-1 0,3 6 24 0,6-12 8 15,3 4 9-15,2-5 9 0,1-4 7 16,10-1 27-16,-1 3 9 0,4 3 12 0,0 4 20 16,1 0 9-16,2 0 7 0,1 4 18 15,1-1 22-15,-3 4 5 0,1 1 18 16,-2 9 10-16,5-6 0 0,-10 8 6 16,1 1 21-16,2 1-2 0,-5 0 2 15,0 4-9-15,1 5-13 0,-2 6 17 0,-5 3-9 16,3 4 1-16,-3 3-28 0,-1 0-11 15,3 3-6-15,-5 13-12 0,3-18-6 0,-3 18-3 16,0 0-7-16,0 0 0 0,0 0-2 16,0 0-4-16,-49 26 6 0,25-5-13 15,-8-1 10-15,0 2-16 0,-2 1-1 0,-1 7 1 16,-3 2-14-16,8-10-23 0,2 5-16 16,4-5-20-16,-3-3-35 0,5 2-38 0,2-3-33 15,2-1-21-15,4 2-21 16,-2 2-18-16,5-6-136 0,0-1-194 0,3 3 38 15,-1 4-4-15,-4 5 217 0</inkml:trace>
  <inkml:trace contextRef="#ctx0" brushRef="#br0" timeOffset="815.61">3473 10194 1428 0,'-18'41'-59'0,"2"-5"13"0,-1 2 3 16,0 3-2-16,-2-1 10 0,2 1 7 0,1 0-10 15,-2-3 9-15,2 0 3 0,2 0-4 16,-2 0 14-16,6 1 7 0,-5-3 3 16,4 0-14-16,1-10 2 0,3 2 17 15,-2 4-16-15,2-5 8 0,-3 2-12 16,4 1-4-16,-3 0-20 0,-1 0-36 0,-1-2-104 16,-1-2-243-16,2-2 370 0,-1 7 19 15</inkml:trace>
  <inkml:trace contextRef="#ctx0" brushRef="#br0" timeOffset="1799.71">2900 11634 337 0,'0'0'82'0,"0"0"8"16,0 0 12-16,-7 4-10 0,7-4-31 15,0 0 11-15,0 0 15 0,0 0-28 0,0 0 28 16,0 0-31-16,-11 10 2 0,11-10 10 16,0 0 6-16,0 0-4 0,0 0-4 15,0 0-10-15,-17 1-9 0,17-1-17 0,0 0 8 16,-19 0-6-16,19 0-7 0,-16 0-5 16,16 0-6-16,-14 3-2 0,14-3-11 0,0 0-1 15,0 0 2-15,-18 1 16 16,18-1 2-16,0 0-10 0,0 0 13 0,0 0 14 15,0 0 18-15,0 0-12 0,0 0 31 16,-4-15 7-16,4 15 4 0,0 0 6 16,0 0-8-16,0 0-6 0,0 0 3 0,0 0 8 15,0 0 10-15,0 0 6 0,0 0 19 16,0 0 4-16,0 0 21 0,0 0-10 0,0 0 4 16,0 0 22-16,0 0-6 0,0 0 1 15,0 0-1-15,0 0-7 0,0 0-3 16,0 0-4-16,0 0-6 0,0 0-9 0,0 0-14 15,0 0-7-15,0 0-11 0,0 0 0 16,0 0-17-16,0 0-2 0,0 0-7 0,0 0-9 16,0 0-9-16,0 0-1 15,0 0 2-15,26-17-2 0,-26 17 2 0,0 0-7 16,32 0-5-16,-32 0 1 0,30 2-5 16,-30-2 0-16,24 0 9 0,-24 0-2 15,0 0-3-15,32 0-2 0,-32 0 0 0,22 0-3 16,-22 0-7-16,21 0 1 0,-21 0-3 15,0 0-6-15,38 2 3 0,-38-2 4 0,26 0-1 16,-26 0 0-16,28 4 1 0,-28-4-4 16,23 0 3-16,-23 0-8 0,24 2 0 15,-24-2-4-15,21 0 2 0,-21 0-1 0,21 3 0 16,-21-3-3-16,28 0-1 16,-28 0-2-16,20 0-6 0,-20 0 4 0,28 4-2 15,-28-4 1-15,26 4 1 0,-26-4 0 16,30 0 1-16,-15 2-4 0,-15-2 0 15,35 0 4-15,-35 0 0 0,31 4-7 0,-14-4 8 16,-17 0-8-16,35 1 1 0,-14 2 4 16,0-3-5-16,-3 1 7 0,3 3-8 0,0-2 8 15,-21-2-3-15,43 2-1 0,-29 2-2 16,7-3-2-16,-21-1 1 0,32 4-1 16,-13-2-1-16,-1 0-1 0,-18-2 8 0,41 7-4 15,-21-3 6-15,2 0 4 0,1 0 10 16,0-3 4-16,-1 5-4 0,0-4 2 15,1 3 2-15,-1-1 13 0,-1-2-7 16,2 2 3-16,-2 0 3 0,-1-2-1 0,1-1 3 16,-1 3 10-16,0-2 0 0,1 2 9 15,-2-3-8-15,1 2 4 0,5 0-36 16,-4-1-1-16,3-2 0 0,-2 0 0 0,-1 2 1 16,-1-2 0-16,1 0-2 0,-3 0-1 15,-4 0-3-15,3 3-1 0,-17-3 0 0,20-3-1 16,-20 3-2-16,0 0-3 0,27 0-2 15,-27 0-10-15,0 0-6 0,15 0-10 0,-15 0-8 16,0 0-12-16,0 0-14 16,20 0-16-16,-20 0-203 0,12-10-140 0,1 3-74 15,-1 0-241-15,2-3 9 0,4-1 56 16,1-2-484-16,10-2-964 0</inkml:trace>
  <inkml:trace contextRef="#ctx0" brushRef="#br0" timeOffset="4482.3">5224 11514 3603 0,'0'0'-64'16,"-2"-9"41"-16,2 9 33 0,0 0 34 0,0 0 20 16,0 0 6-16,-4-12 4 0,4 12 6 15,0 0 2-15,0 0-3 0,0 0-7 0,0 0-1 16,0 0-8-16,0 0 0 0,0 0 1 16,0 0-1-16,0 0-13 0,0 0 6 15,26-5 27-15,-26 5 1 0,0 0-12 0,34 4-9 16,-19-4-5-16,2 0 2 15,2 0-11-15,3-4 2 0,0 4-8 0,-1-4 4 16,6 1-6-16,-6-1-3 0,2-4-9 16,-2 3 1-16,2 1 1 0,-2-4 7 0,2 1-5 15,-3 3-1-15,-1-3 1 0,1-3 9 16,1 7-5-16,-2-5-4 0,-1 1-4 0,1-3 0 16,-3 3-11-16,4-1 8 0,-2 4 0 15,-3-3-3-15,2 2-6 0,0-1-1 16,-3 0 0-16,0 2 3 0,1 0-20 0,0 3 7 15,0-1-1-15,-15 2 5 0,34 0-4 16,-17 0 2-16,2 2 2 0,-1-1-6 16,-3 3-1-16,5-1-2 0,1 2 5 15,-2-3-5-15,0 5 1 0,1-1 5 0,1-1-1 16,1-1-2-16,-3 4 0 0,2-1-2 16,-1 3 2-16,5-3-3 0,-4 1 2 15,2 1-3-15,-2-1 4 0,-3-1-2 0,3 0-1 16,-1 1 4-16,-1 1-2 0,-1-5 0 15,1 2-3-15,2-1 7 0,-3-1 3 0,5 1 18 16,-6-2 8-16,1 1-5 0,-2-3 0 16,4 3-3-16,-1 0-3 0,2-4-4 0,-1 4 1 15,-1-1-4-15,2 3 1 16,-1 0-3-16,1-3-1 0,2 3-4 0,0-1-1 16,2 3 3-16,-1-4-3 0,3 5 0 15,-1-5-5-15,1 1 1 0,0 3 1 16,-1-2-2-16,1-2 2 0,1 1 0 0,-5 0-4 15,-1-2 1-15,-2 6-2 0,1-7-1 16,-3 1 2-16,3 3 2 0,0 0-3 0,-4-4 0 16,0 3 1-16,-3-3 0 0,4 4 0 15,-1-2 0-15,1 0 2 0,0 1 8 0,2-3 12 16,0 4-2-16,3-1 4 0,-1-1-1 16,1 1-2-16,3-3-4 0,-1 2 2 15,-2 0-2-15,4 1-6 0,-6-3 2 16,1 4-3-16,1-1 0 0,-1-1 2 15,3-2-4-15,-3 2 7 0,1 2 5 0,1-1 5 16,-3 1-3-16,1-5 2 0,1 2-2 16,-3 2-4-16,5 0-2 0,-4-2-1 0,-1-2 2 15,1 3-1-15,1 0-6 0,-2 0-2 16,-1-3 2-16,-1 3 2 0,-2-2-6 0,0 0-2 16,-2 4-1-16,0-6 5 0,-14 0-5 15,23 7 2-15,-9-5-3 0,-1 2 1 16,-13-4-1-16,24 4 1 0,-11 0-4 0,4-3 10 15,0 3-7-15,0-4 12 0,6 2 7 16,-3-2-8-16,4 0 0 0,1 0 1 16,-2 0-3-16,0 0 0 0,0-2 1 15,0-2-1-15,0 4-2 0,-7 0 2 0,5-1-1 16,-5 1-4-16,3 0 0 0,-1-4-7 16,-4 4 3-16,4-3 5 0,-18 3-9 0,31-1 8 15,-14 1-9-15,-17 0 0 0,35-6 5 16,-16 6-3-16,6-2 2 0,-5 2 1 15,6-3-2-15,1 3 3 0,5-2-14 0,-2 2 1 16,0 0 2-16,3-2-3 0,-1 2-2 16,-2 0-4-16,-2 0 2 0,4 0-8 0,-2 0-1 15,0 0 0-15,2 0-5 0,-4 0-2 16,2 0 0-16,-3 0-1 0,-3 0 0 16,1 0-4-16,-2 0 5 0,2 0 4 0,0-4-1 15,-4 4 5-15,0 0 3 0,0 0 0 16,2-2 1-16,-3 0 2 0,3 2 2 15,-2 0-1-15,2-4 0 0,-4 4 1 16,4-1 3-16,-2-3 0 0,-1 3 1 0,1 1 3 16,-3 0-4-16,1-3 5 0,2 3-3 15,-1-4 1-15,-1 3 1 0,4-2 1 0,-5 3 0 16,0-3 0-16,1 3-1 0,-3-2 4 16,5 2-2-16,-5-2-1 0,4 2 2 0,1-3-1 15,-5 3-1-15,5-3-1 0,-5 3 2 16,1 0 0-16,0-1 3 0,-17 1-1 15,34 1 0-15,-17-1-1 0,-2 0 2 16,3 3 0-16,-18-3 0 0,32 0 0 0,-16 0-1 16,0 3 1-16,0-1-2 0,-2-2 0 15,2 2 2-15,-16-2 0 0,24 3 0 16,-7-3-3-16,0 0 3 0,-3 0-1 0,4 3 1 16,0-3-2-16,-3 0 2 0,4 1 0 15,-2-1-3-15,2 0 1 0,-1 4 6 0,-2-4-7 16,2 4 7-16,-1-4-5 0,-2 4 2 15,2-3-1-15,-1 3-1 0,0-2 3 0,-2 0-3 16,-14-2-3-16,30 4 7 16,-9-2 1-16,-6 0-5 0,4 1-1 0,-4-1 3 15,5 0-3-15,0-2 4 0,-1 4-3 16,2-3-1-16,-3-1 2 0,2 0-2 16,-3 0 2-16,-1 0-1 0,4 3 2 0,-1-3 2 15,-5 0-6-15,4 0 5 0,-18 0-4 16,31 4 0-16,-16-4-1 0,0 0-1 0,-15 0 6 15,27 1-2-15,-27-1 2 0,18 4-2 16,-18-4 0-16,21 0-1 0,-21 0 3 0,21 0-2 16,-21 0 0-16,20 0-1 0,-20 0-3 15,21-4 5-15,-9 4-2 0,-12 0-2 16,25 0 4-16,-9-1-3 0,0 1 3 16,-16 0-1-16,28 0-3 0,-11 0 2 15,-4 1 2-15,6-1 1 0,-19 0-1 0,27 0-1 16,-9 0-2-16,-5 4 4 0,-13-4-1 15,32 0 0-15,-17 0-3 0,0 0 1 0,-15 0 2 16,26 0 0-16,-14 2-1 0,-12-2 1 16,21-2-1-16,-21 2 1 0,18 2-4 0,-18-2 8 15,19-2-7-15,-19 2 4 0,0 0-5 16,18 0 2-16,-18 0-2 0,0 0-1 16,0 0 3-16,17 0 1 0,-17 0-2 0,0 0 2 15,0 0-2-15,15 2 0 0,-15-2 3 16,0 0-3-16,0 0 2 0,0 0 0 15,0 0 2-15,17 0-2 0,-17 0 0 16,0 0 3-16,0 0-1 0,0 0 0 0,0 0-1 16,0 0-2-16,0 0 0 0,0 0 0 15,0 0 2-15,0 0 1 0,0 0 0 0,0 0-2 16,18 2 0-16,-18-2 2 0,0 0 1 16,0 0 0-16,0 0-2 0,0 0 2 0,0 0-2 15,0 0 0-15,0 0 0 0,0 0-3 16,0 0 6-16,0 0-3 0,0 0-3 15,0 0 3-15,0 0 1 0,0 0-2 0,0 0 4 16,0 0-3-16,0 0 0 0,0 0 4 16,0 0-2-16,0 0-2 0,0 0 1 15,0 0-2-15,0 0-2 0,0 0 1 16,0 0 1-16,0 0 0 0,0 0-2 0,0 0 0 16,0 0-1-16,0 0 0 0,0 0 1 15,0 0 1-15,0 0 2 0,0 0-1 0,0 0 1 16,0 0-2-16,-3 15 1 0,3-15 1 15,0 0-1-15,0 0-1 0,0 0 4 16,0 0-4-16,0 0-1 0,0 0 3 0,0 0 1 16,0 0-2-16,0 0-1 0,0 0 3 15,0 0-1-15,0 0 1 0,0 0 1 16,0 0-3-16,0 0 0 0,0 0 2 0,0 0-1 16,0 0 0-16,0 0 0 0,0 0-3 0,0 0 5 15,0 0-2-15,0 0-2 16,-9 18 5-16,9-18-3 0,0 0 1 0,0 0 0 15,0 0 1-15,0 0-4 0,0 0 2 16,0 0 4-16,0 0-1 0,0 0-1 16,0 0-2-16,0 0 1 0,0 0 0 0,0 0 2 15,0 0-6-15,0 0 7 0,0 0-1 16,0 0-1-16,0 0-1 0,0 0 0 0,0 0 0 16,0 0 3-16,0 0-4 0,0 0 3 15,0 0 0-15,0 0-4 0,0 0-1 16,0 0 2-16,0 0 1 0,0 0 1 15,0 0-5-15,0 0 6 0,0 0-2 0,0 0 3 16,0 0-2-16,0 0 1 0,9 8-2 16,-9-8 3-16,0 0 4 0,17 2-5 0,-17-2-1 15,15 2 1-15,-15-2 1 0,22 4 2 16,-22-4-2-16,25 1-2 0,-11-1 2 16,4 0 0-16,-7 4 1 0,-11-4-5 0,26-4 2 15,-26 4-2-15,17 4 5 0,-17-4-4 16,0 0 7-16,20 0-1 0,-20 0 0 0,0 0 1 15,16 0 2-15,-16 0 2 16,0 0 3-16,0 0-3 0,0 0 1 0,16 0 2 16,-16 0-3-16,0 0 2 0,0 0-1 15,0 0 0-15,0 0-3 0,0 0-2 0,0 0-1 16,0 0 4-16,0 0-4 0,19 0-2 16,-19 0 2-16,0 0-4 0,0 0-2 15,0 0 0-15,0 0 5 0,0 0-7 0,0 0 2 16,0 0 2-16,0 0-5 0,0 0 1 15,0 0 5-15,0 0-3 0,0 0 1 0,0 0-3 16,0 0-1-16,0 0 2 0,0 0 4 16,0 0-5-16,0 0 0 0,0 0 2 0,0 0-4 15,0 0 7-15,0 0-3 16,0 0-2-16,0 0-11 0,0 0-7 0,0 0-13 16,0 0-20-16,0 0-39 0,0 0-66 15,0 0-85-15,0 0-89 0,0 0-103 16,0 0-280-16,-37-26 50 0,35 11 67 0,2-2-424 15,4-7-657-15</inkml:trace>
  <inkml:trace contextRef="#ctx0" brushRef="#br0" timeOffset="6033.79">11352 11741 3112 0,'0'0'-45'0,"0"0"67"0,-2-13 45 16,2 13 13-16,0 0 7 0,-5-11 11 0,5 11 21 16,0 0 2-16,0 0 1 0,0 0-5 15,0 0-9-15,0 0-3 0,-2-23-7 16,2 23-5-16,0 0-11 0,0 0-5 15,0 0-3-15,0 0-13 0,0 0-5 16,0 0-3-16,0-15-9 0,0 15 9 0,0 0 0 16,0 0 8-16,0 0 3 0,0 0 16 15,0 0-12-15,0 0-7 0,27 6-1 0,-27-6-3 16,0 0-10-16,26 4-1 0,-8 0-7 16,-6-3-1-16,6 1-4 0,0 2-9 15,3-2-2-15,1 2 0 0,0-3-3 0,5 3-2 16,3-2-2-16,-2 0-2 0,2 4 1 15,-6-4-8-15,6-1 4 0,0 3-1 0,-8-2-1 16,5-2 1-16,-5 4 0 0,5-3-3 16,-3-1 10-16,-2 0 11 0,5 0-4 15,-5 0 5-15,7-1-6 0,-5-3-2 16,-2 2 3-16,2-2 1 0,5 3-7 0,3-1 1 16,-6-4-3-16,6 2 1 0,1-5-5 15,-1 3 0-15,2-1 0 0,1-1 2 16,4-1-4-16,-4-2-1 0,6 2 0 0,-4-5-1 15,13-3-3-15,-3-4 3 0,1-1-2 16,-1-6 0-16,0 2 2 0,-2-6 0 0,-2 0-5 16,2 0 2-16,-5 0-5 15,-1 1 4-15,-2-3-3 0,-3 3 4 0,-4 3-3 16,-4 1-4-16,4-2 4 0,-2 1-3 16,2 0 4-16,-3 2-5 0,-3-1 7 0,-2-1-8 15,3 2 2-15,-3-2 0 0,1-2 3 16,4 6-4-16,-7-6 2 0,2-2 3 15,-5 4-3-15,0-1-3 0,2 0 7 0,-6 0-5 16,2 5 3-16,-4-4-1 0,0 0-2 16,-1 0 2-16,-1-4-1 0,2 2-1 0,-4-2-6 15,0-4 4-15,-5 3 2 0,-1-3-1 16,1 1 0-16,-2-3-13 0,-2 0 7 0,1-1-7 16,1 2 9-16,-2-3-5 0,-2 8 5 15,1-3-2-15,2 1 2 0,-1 0 1 16,0 4-2-16,2 2 0 0,-2 2 3 15,2-5-3-15,-3 4 5 0,1 0-1 16,-6-5-1-16,-2 6-3 0,3-10 1 0,-7-1 2 16,-4 2 0-16,2-1-2 0,-5 4 3 15,-2 2 4-15,1 2-8 0,0-1 4 0,-5 1 0 16,5 4 1-16,-7 0-1 0,6 0-1 16,-5-1 2-16,-4 1 3 0,-5-4-3 0,-4-1 0 15,2 5-6-15,-5-2 7 0,4-1-2 16,-5 9-4-16,-1-5 4 0,0 6-1 15,-1 3 2-15,4 4-1 0,-1-3 1 0,-9 1-1 16,7 5 1-16,0 4-3 16,-3-3 5-16,1 2-5 0,0 4 3 0,4 0 2 15,-2 0-6-15,-1 4 7 0,2 2-6 16,0 1 5-16,0-1-3 0,-10 8 1 0,6 4 2 16,-6 0 2-16,6 1 1 0,1 7-1 15,-2 0-1-15,6 1 9 0,-3 1-2 0,2 2 2 16,-1 2 0-16,4-1-1 0,-2 4 4 15,1-6-4-15,4 7 2 0,-3-2 2 16,5 3 1-16,2-1-3 0,1-1 0 0,4 1-1 16,2-2-2-16,3 7 6 0,2-5 1 15,9 3-5-15,1-1 1 0,-1 3 3 0,5 2-3 16,7-3 3-16,2-2-1 16,8 10 4-16,3 0-4 0,11 11 0 0,5 0 1 15,6 3 0-15,20 11-2 0,5 4-2 16,10-3-2-16,6 2-10 0,9 1-19 0,0-4-31 15,2 6-44-15,9 2-36 0,3 3-46 16,-2 1-46-16,6 1-71 0,6-2-61 16,-4-3-282-16,4-1 54 0,-4-4 40 0,0-13-329 15,0-12-354-15</inkml:trace>
  <inkml:trace contextRef="#ctx0" brushRef="#br0" timeOffset="12632.99">10901 12594 606 0,'0'0'103'16,"0"0"19"-16,-3 8-25 0,3-8 13 15,0 0-9-15,0 0-14 0,0 0 5 0,0 0-6 16,0 0 16-16,0 0-5 0,0 0-5 16,0 0-4-16,0 0-1 0,0 0-18 15,0 0-9-15,0 0-10 0,0 0-3 0,0 0-13 16,0 0 4-16,-4 15-8 0,4-15 2 16,0 0-10-16,0 0-1 0,-2 13-2 0,2-13-2 15,0 0 2-15,0 17-7 0,0-17 6 16,2 11-4-16,-2-11-7 0,0 15-3 15,2-4 8-15,-2-11-9 0,2 21 7 0,-1-12-10 16,1 6 5-16,0-2-1 0,2 0 5 16,-2-1-5-16,1 5 2 0,1-6-4 15,0 6 2-15,0-6-10 0,-2 2 9 16,0-1 0-16,-2-12-3 0,3 18 0 0,-1-6 4 16,-2-12-3-16,6 15-1 0,-3-6 5 15,-3-9-9-15,7 13 5 0,-2-5 1 16,-5-8 4-16,6 13-7 0,-6-13 0 0,9 11 2 15,-9-11-2-15,5 9 2 0,-5-9 2 16,0 0-5-16,6 9-2 0,-6-9 7 0,0 0-4 16,4 8-3-16,-4-8 5 0,0 0-4 15,7 11 6-15,-7-11 0 0,0 0-3 16,8 12 0-16,-8-12 6 0,9 11-6 0,-3-5 3 16,-6-6-8-16,9 11 7 15,-3-4 2-15,-3 4-4 0,-3-11 4 0,10 16 0 16,-4-7-3-16,-3 0 2 0,3 1 0 15,-1 3-7-15,1-5 5 0,-3 1-2 0,-3-9 3 16,12 18 2-16,-6-10-2 0,-1-2 3 16,7 3-8-16,-5-1 10 0,4-3-11 0,1-1 12 15,1 5-6-15,-2-7 0 0,2 2-4 16,2 1 5-16,-1-3-4 0,0 2-1 16,5-4 0-16,-2 2 6 0,0-2-6 0,6 0 5 15,0 0-2-15,4-2-3 0,3-4-2 16,3-1-3-16,6-2 2 0,-2-4-21 15,9-4-25-15,2-6-38 0,-2-2-27 16,-1-4-72-16,4-11-174 0,-4 5-111 0,0-9 144 16,-2-1 92-16</inkml:trace>
  <inkml:trace contextRef="#ctx0" brushRef="#br0" timeOffset="16531.74">12349 11721 1060 0,'-6'-21'16'16,"5"6"22"-16,-3 2-1 0,4 13 20 0,-2-23 4 15,2 23-2-15,-6-15 1 0,6 15-17 16,0 0 10-16,-6-13-14 0,6 13 2 16,0 0-10-16,0 0-2 0,0 0-1 0,-3-18-13 15,3 18 1-15,0 0 7 0,0 0-12 16,0 0 1-16,0 0-3 0,0 0 17 15,0 0-6-15,0 0-3 0,0 0-2 0,0 0 4 16,0 0 5-16,0 0-11 0,0 0 13 16,0 0-1-16,0 0-1 0,0 0-7 0,0 0 5 15,28 31 7-15,-19-23-4 0,3-2-2 16,-1-2 10-16,-2 1-12 0,4 3 3 16,0-7-11-16,4 5 13 0,-6-4-6 15,7 2-5-15,-6-3 5 0,4 1-8 16,-16-2 6-16,32 4-2 0,-20-4-3 0,6 0 1 15,-2-4-1-15,1 4-2 0,0-2 4 16,2-5-5-16,4 1-1 0,-2-1 1 0,6-3 3 16,-4-1-4-16,1-2 1 0,3 0-4 15,0-4 1-15,-1 0 3 0,-3 4-5 16,5-2 3-16,-5 0-5 0,-1 0 5 0,2-4-6 16,-1 4-2-16,0 0 7 0,-3 0-7 15,2-6 0-15,1 3-3 0,-3 3 10 16,-1-2-7-16,0-2 4 0,1 2-6 15,1-3 4-15,2 3 2 0,-3-5-3 0,7-3 4 16,-7 2-6-16,3-1 1 0,1 2-1 16,-1-1 5-16,-1-2-3 0,5 0-6 15,1 2 3-15,-6-5 2 0,4 0 0 0,-3 0 0 16,0-1 2-16,-3 0-1 0,1 0 0 16,-2 1-3-16,1 4 0 0,-1-5 4 0,-6 9 0 15,6-2-4-15,-7-3 3 0,2 9-9 16,-1-5 5-16,4 0 9 0,-4 5-1 15,1-1-4-15,-4-1-10 0,3 4 13 16,3-3-5-16,-2-2 2 0,2-2-1 16,-2 0 0-16,5 1-3 0,0-2 5 0,0-3-9 15,0-3 11-15,3-4-4 0,-5 8 0 16,4-5-4-16,-5 1-1 0,0 6 6 0,-2 1-5 16,2-1 0-16,-7 1 4 0,2 1 0 15,2 5-4-15,-5-6-7 0,1 6 15 16,-1-2-6-16,3-2 0 0,-2 1 3 0,-4 1 2 15,2 4 4-15,-4-4-3 0,3 2-1 16,-3-4-7-16,-1 2 3 0,2-1 3 0,1-5-8 16,-2 2 7-16,-3 3-1 0,4-1 0 15,-4-2 4-15,-2 2 8 0,0 1-10 16,-3-7-4-16,0 3 4 0,0 1-4 16,-4-7 6-16,-3 4-3 0,-1-3-1 15,-4-3-1-15,0 1 5 0,-5 0-3 0,1-4 2 16,-1 2-7-16,1 1 6 0,-4-2-3 15,3 3-3-15,-4 0-1 0,3 5 5 0,-1-4 2 16,-4 4-8-16,6-1 6 0,-5 3 1 16,3 0 1-16,-6-3-2 0,0 1-3 15,-8-7 7-15,0-2 2 0,-3 3-2 0,0-2-2 16,-1 7-1-16,3-6 7 0,-2 6-6 16,2-3 2-16,5 8-5 0,-9-7 2 0,9 9 6 15,-8-5-10-15,-2-2 6 0,8 9-3 16,-6-5 0-16,2 6 1 0,-1 0 0 15,3 0-3-15,3 2 2 0,-3 1 4 16,2 3-6-16,1 4 4 0,-1-3 3 0,4 6-2 16,2-1 1-16,-2 1 5 0,1 0-12 15,1-2 4-15,-2 4-2 0,-4 0 5 16,3 4-3-16,3-4-3 0,0 2-1 0,-10 5 10 16,4-1-3-16,8 0 1 0,-2-3 0 15,-6 8-8-15,6-1 3 0,2 1 0 0,-4-1 8 16,0 3-10-16,2 0 9 0,0 2 4 15,-1-4-1-15,0 6-2 0,1-2 4 16,-1 0-3-16,1-1 0 0,0 6 1 16,-4-2-1-16,2 1 9 0,4 2 4 15,-2-5 4-15,0 9 1 0,2-6-1 0,-2 3-5 16,6 3 1-16,-2-1 7 0,-1-2 6 16,6 5 6-16,-1-1 3 0,5 2-9 0,-4-4-3 15,5 5-2-15,-7-1 0 0,4-2 4 16,3-2-2-16,-5 5-5 0,6 0 3 15,-4-2 5-15,5-3-4 0,0 2-5 0,1-1-2 16,1 1 7-16,1 2-8 0,2 0-1 16,-1 1 3-16,-1-1 3 0,2 2 0 0,4-2-2 15,-3 3 0-15,0 1-2 0,1 0 1 16,3 2-3-16,-1-2-1 0,0 4 2 16,0-5-3-16,1 1 2 0,2 2-4 15,1-6 8-15,-1 0 4 0,0 2-2 16,2-2 1-16,2 0-3 0,0 2 1 0,1 1-6 15,1 0 7-15,1 1-1 0,4 0-3 16,-4 0 2-16,2-2-5 0,2 2-2 0,0-2 2 16,2 2 1-16,-2-6-8 0,2 6 3 15,-1-6-2-15,-3 6-2 0,5-4 4 0,0 1-1 16,-3-1-7-16,3-2 2 0,1 2 0 16,3-2-3-16,-6 0 2 0,3-1 1 15,1 1 0-15,0-4-6 0,-4 1 4 0,7-1 1 16,-4 5-7-16,0-5 3 15,2 1-3-15,0-1 3 0,-2 1-1 0,2-5 2 16,0 3 0-16,-3-1-2 0,0 1 0 16,4 0 1-16,-5-6 19 0,2 2-2 0,6 2-4 15,-7 1-2-15,9-5-1 0,-2 0 5 16,0 0-5-16,2 0 1 0,-2 0-1 16,4 0 0-16,4 0 1 0,-5 2-6 0,-1-8 4 15,6 5 2-15,-5-1-1 0,0-2-5 16,3 0 1-16,0 2 3 0,0-3 0 0,0 3 3 15,1-4-3-15,0 2 7 0,1-2 0 16,6 3 10-16,-6-8 6 0,-1 3-11 16,4-1 4-16,-3 1-1 0,3-1 0 15,-1 0 5-15,-3-5 10 0,4 2 5 16,-2 2-4-16,0-3-1 0,4-2-12 0,-2 2 3 16,-1-2-4-16,2 4-4 0,-1-8 0 15,-1 4-2-15,2 0-5 0,3-2 0 0,2-2-4 16,-3-3 4-16,7-5-2 0,-4 3-5 15,1-4-2-15,2-2 7 0,-3 0-3 0,6-2-5 16,-9 2-1-16,6-2-4 0,-1-4-3 16,-5 3 11-16,7-1-9 0,1-2 3 15,-7 1 0-15,-2-1-5 0,3 0 9 16,-5-1-9-16,0-1-5 0,0-3 8 0,0-2 2 16,-5 4 0-16,1-5-8 0,-6 0-1 15,1-1-4-15,-2-2 7 0,1 0-3 16,-1-2 2-16,-6 1-2 0,6 1-1 0,-10 3 5 15,3 3 1-15,-1-4-2 0,-2 4 1 16,1-4 4-16,-4 2-10 0,-1 0 2 0,2-2 5 16,0-2-2-16,-5 6-8 0,0-2 3 15,-1-3 3-15,-2-3-2 0,-3-3 2 16,-4-4 4-16,-1 0-6 0,1-4 5 0,-5 2-1 16,-2 1-7-16,1-1 5 0,0 2-4 15,-5 0-1-15,2 3 5 0,-7-7-1 0,-3 2-7 16,5 8 7-16,-5-7-1 15,4 6 3-15,2 3-1 0,-4 3-3 0,1-4 3 16,0 4 0-16,-2-2-3 0,3 0-1 16,-5 2 4-16,1 0 3 0,-1 2-7 0,-6-5 4 15,1 0-4-15,3 8 6 0,-4-6-2 16,-5 0-5-16,0 4 6 0,-1-1 1 16,-1 4-1-16,5 5-2 0,3-4-2 0,-3 5-7 15,0-3 1-15,-3 6 4 0,3-2 0 16,3 0 4-16,-5 6-1 0,3 0-5 0,-4-3 3 15,4 5 7-15,9 4-11 0,-12-3 6 16,3 2 4-16,-2 3 2 0,-2-1-3 16,7 4 3-16,-5 0-4 0,0 6 1 15,0-5-6-15,-5 3-3 0,4 0-8 0,3 6 19 16,-1-7 0-16,-1 3 1 0,2 2 0 16,-2-1-1-16,2 4-6 0,1-1 3 15,-1-1 3-15,-3 4-7 0,5 0 5 0,1 0 2 16,-5 4-6-16,4-2-3 0,-3 4 7 15,4 2 2-15,1-5 1 0,-3 5-12 0,0 0 7 16,4 1 8-16,-3-2-6 0,1 3-2 16,-2-1 1-16,2 3 5 0,-6 3-1 0,1-4 1 15,5 1 0-15,0 1 4 0,4 1-2 16,-2-3 0-16,6 2-5 0,-2-2 7 16,1 9 0-16,2-9-5 0,3 4 2 15,1 0-1-15,0 2 4 0,-1 0-1 16,5 2-1-16,-3-2 2 0,2 2-6 0,7-6 4 15,-5 0 1-15,3 4 1 0,4-1-5 16,-3-2 3-16,3 1-1 0,3 3 7 0,1 0-12 16,-3-7 9-16,4 5-2 0,2-5 1 15,-1 8 2-15,2-3-2 0,1 0 0 0,4 1 0 16,-3 4 4-16,5 0-2 0,2 1 1 16,-1 1 4-16,5 1 5 0,3-3 0 15,0 0 1-15,4 0-2 0,-4 1 2 0,10-1 0 16,0 5-2-16,5-3 1 15,4 4-3-15,-2-9 2 0,5 5-7 0,-2 0 1 16,0-6-3-16,3 3-1 0,3 1 0 16,3-2 3-16,-4 0-3 0,3-2-1 0,2 0-3 15,0 4 2-15,-2-6 3 0,6 2-7 16,-6 2 5-16,4-6-3 0,-5 2-1 0,4-2 2 16,-2-1-2-16,1-1-3 0,3-1 2 15,0-1-1-15,-6-1 2 0,5-2-1 16,-2-1 6-16,2-1-2 0,-8-4 8 0,6 6 6 15,-4-6 0-15,10 2 0 0,-2-4 2 16,-10-1-4-16,3-1 0 0,0-1 4 0,-3-1-3 16,4 1 6-16,-6-3-3 15,2 0 3-15,1-2 2 0,-5-2 9 0,4 3-7 16,-7-4 1-16,-2 0 10 0,0 0 1 16,1-5-1-16,1-1-9 0,2-1-9 0,2-3 1 15,-6-1-8-15,1 0-6 0,1-6 2 16,-4 0 1-16,2 2-4 0,1-6 1 15,-3-3-1-15,0-2-1 0,1-2-5 0,-5-1 5 16,-2 0-6-16,-2-6-1 0,3 4 1 16,-4-7 0-16,-2 1-3 0,-3-1 3 0,2-3 3 15,-6-4-5-15,-1 2 1 0,5-4-2 16,-7-1 3-16,-4-4-1 0,3 2-4 16,-4 0 2-16,0-2 1 0,-6 2 0 15,0-4-3-15,-5 1 2 0,-1 3-3 0,-3-12-1 16,-10 7 2-16,4-4-1 0,-7 2 3 15,-3-1 0-15,-1 4 0 0,-5-4-4 16,1 3 2-16,-6-1 0 0,1 1 1 0,-5 3-1 16,1 1 2-16,-1 3-5 0,-2 3 1 15,-1 1-1-15,-4 2 4 0,0 0-1 0,-3 1 0 16,1 3 2-16,-3 4-2 0,4-1-3 16,-1 3 3-16,-2 0 1 0,1 4 1 0,-3 4-5 15,3-2 3-15,0 3 4 0,-1 1-3 16,-2 1-1-16,1 0-2 0,6 5-1 15,-3-1 6-15,10 7-4 0,-3-3 2 16,1 4 0-16,-8-4-1 0,1-1 3 0,8 7-3 16,-2 0 2-16,-2-1-4 0,4 6 3 15,-1 0 3-15,-3-2-3 0,5 4-1 16,0 4 0-16,0 0 1 0,-2 1-1 0,5 3 1 16,-3 1-2-16,3 5 3 0,1-1 5 15,2 2-6-15,-2 2 2 0,0 0-3 0,2 1 4 16,1 1-2-16,0 2-2 0,4-1 1 15,0 2 2-15,6-1-5 0,-5 2 1 0,7-1 4 16,-4 1 0-16,7 1-1 16,0-3-1-16,1 1 1 0,-1 1 1 0,2-1-1 15,2 5 2-15,-6-1-4 0,8 0 3 16,0 1 2-16,-4 2-2 0,6-3 0 0,-4 10-2 16,0 0 2-16,1-4 5 0,5-5-4 15,-3 9 3-15,0 0-1 0,3 2-4 16,2-5 1-16,-2 5 2 0,0-2-3 0,4 2 2 15,-3-3 5-15,5 0-3 0,-2 1-1 16,3 0-3-16,1 3 2 0,-1 2 3 0,-4 2-7 16,6-4 2-16,-1 2 2 0,2 1 3 15,-1-5-5-15,2 1 7 0,2 1-3 0,-1-3-3 16,1 0-4-16,4 3 4 16,3 1 0-16,3-5 2 0,-3 1-4 0,5 0 6 15,5-5-1-15,-2 3-4 0,5 0 1 16,-3-5 2-16,3 0-1 0,3 0-2 0,-1 2 3 15,2-3 1-15,2 0 0 0,4 6 0 16,3-4-2-16,-5-4 1 0,7 0 1 16,-2 1 0-16,4 1 2 0,-2 0-5 0,2-2 2 15,-4-9 3-15,7 6-5 0,2-3 5 16,1 1-1-16,4 0 4 0,-3-5-3 0,0-1 1 16,0 0-4-16,-4-2 3 0,8 0-1 15,-12-3 3-15,4-3 1 0,2 4 2 0,-2-3-4 16,11 1 7-16,-11-3 2 15,4 2-8-15,-2-5 0 0,1 1 2 0,0 2-1 16,-2-6 1-16,5 1-1 0,-1 3 3 16,1-4-3-16,1-4 4 0,-1 4-5 0,6-4 0 15,0-3-3-15,-7 1 1 0,5-5-1 16,-1 2 3-16,-3-4-3 0,1-2-4 16,2-2 5-16,-7 0-6 0,3 0 1 0,-1-3 1 15,0-3 2-15,-2-3-4 0,0 1 3 16,-4-3 1-16,2-2-3 0,-5-3 2 0,2-1 0 15,-4-2-4-15,2 0 6 0,-4-2-8 16,1-4 3-16,-3-1 1 0,-6-2-4 16,1-4-1-16,0-2 1 0,-8-1 3 15,3-1-3-15,-8-3 4 0,-4 9-4 0,-3-5-4 16,-1 0 1-16,-3-5-2 0,-8 3 5 16,-3-12 0-16,-6-3-2 0,-5-1-5 0,-10-1 5 15,-11-15-6-15,-4 4 1 0,-9 1-3 16,-7 2 2-16,-6 0-6 0,-4 1-5 15,-9 2-5-15,-8 1 1 0,-4 2-2 0,-7 2-7 16,-6-2-4-16,-5 7 1 0,-11 3-1 16,-4 9 2-16,-9-1 2 0,-7 10 4 0,-4 6 3 15,-3 3-1-15,-1 11 5 16,2 11 0-16,0 4 3 0,9 16 3 0,7 7 3 16,9 13-1-16,7 11-9 0,17 16-15 15,13 15-11-15,20 7-18 0,16 15-11 0,21 7-9 16,22 0-2-16,26 31-4 0,18 6-12 15,35 34-16-15,20 8-12 0,14-1-33 0,21 5-48 16,13 0-55-16,8-2-67 0,10-6-273 16,6-1 50-16,8-8 13 0,-7-15-257 15,5-1-288-15</inkml:trace>
  <inkml:trace contextRef="#ctx0" brushRef="#br0" timeOffset="20164.68">9349 12870 1723 0,'-45'-45'-5'0,"9"9"-13"0,4 10 5 16,2-2 1-16,-2 6 9 0,1 1-9 15,-7 2 16-15,0 2-7 0,1 4 3 16,-2-2-4-16,0 7 2 0,-1-1 8 0,11 4-15 16,2-1 6-16,-1 6 4 0,0 2-5 15,-1-2 1-15,-10 9 6 0,3-3-3 0,0 0-17 16,-1 1 15-16,0-1 7 0,-5-1 1 15,3 1-9-15,-2-5-6 0,-3 2 9 16,5-3-6-16,-2 0-4 0,-1-3 7 0,3 2 0 16,-4-5 3-16,0 1-3 0,-4-3 3 15,-5-3 9-15,-1 1-9 0,-1-3-15 0,3 2 3 16,0-2 16-16,3 0-10 16,6 0 9-16,5 0 0 0,-2 2 2 0,0-1-8 15,3-1 4-15,0 4 10 0,2 1-6 16,6-3-16-16,2 7 6 0,4 0-5 15,1 0 11-15,3 1-4 0,-2 1 5 0,3 0-2 16,3-1-13-16,14 3 13 0,-29-3 13 16,17 2-21-16,12 1 13 0,-25-6-19 0,15 6 15 15,10 0 2-15,-18-6-6 0,18 6 3 16,-17-7 0-16,6 2 13 0,11 5-18 16,-19-10 8-16,8 3 12 0,5-1-15 0,-4 0 17 15,10 8-3-15,-9-15 3 16,9 15-12-16,0-17 2 0,0 17 9 0,7-20-15 15,3 9 2-15,-1-3 5 0,2 1-9 16,5 0 2-16,-2 2 11 0,6-2-24 0,-1-2-20 16,2-2-31-16,4 0-48 0,3-4-184 15,0 1-197-15,1-2-153 0,3 1 630 16,10-2 5-16</inkml:trace>
  <inkml:trace contextRef="#ctx0" brushRef="#br0" timeOffset="23232.61">8478 11507 281 0,'0'-21'72'0,"-1"0"30"0,-1 7 21 16,-2-3-9-16,4 0-20 0,0 6 34 0,-2-6-9 15,2 4 3-15,0 13 3 0,-1-24-4 16,1 10 1-16,0 14-18 0,0-21 5 15,-2 12 1-15,2 9-16 0,0-18 5 0,0 18-5 16,0-12-5-16,0 12 2 0,2-13-4 16,-2 13-10-16,7-13-6 0,-7 13-10 0,14-15-9 15,-4 6-3-15,3-1-6 16,4 5-2-16,1-1-3 0,-4-1-3 0,4 0-5 16,0 0-4-16,-6 5 6 0,-12 2-5 15,23-11-9-15,-11 9 3 0,-12 2-5 16,22-7-2-16,-22 7 1 0,17-8-6 0,-10 4 9 15,-7 4-1-15,16-7 0 0,-9 3-1 16,6-2 1-16,-1 1-1 0,-1-1 2 0,1 3-9 16,2-3 0-16,1 1-1 0,2 2-1 15,0-4 2-15,0 1 1 0,2 1 1 0,-1 3-5 16,-1-4 7-16,0 4-3 0,3-1 7 16,-2-1-2-16,-4 2 2 0,4-2-1 15,-4 3 1-15,5 1 0 0,-2 0-6 0,-17 0 3 16,31 0-6-16,-11 0 3 15,-4 1-4-15,5 3 1 0,-4-2 2 0,1 3-1 16,1-3 3-16,4 4 2 0,-3-2 6 16,1 1 1-16,6 3 4 0,-3-3-5 0,0 1-4 15,0 2 4-15,1-1-2 0,-2 0-3 16,0 1-1-16,-2 0-3 0,-2-1 3 16,-1 0 5-16,2 1-7 0,-1 0-5 0,-1-1-1 15,3 6-2-15,2-5 5 0,-2 5-3 16,2-4 2-16,2 5-1 0,-2-5 3 0,-2 4-5 15,4 0 2-15,5 2 1 16,-2 4 0-16,4-4 7 0,2-2-7 0,-3 2-3 16,3 0 1-16,0 0 2 0,-1 4-2 15,-1-4-2-15,5-1 2 0,-9 2 3 16,4-3-3-16,-4 2-5 0,-1-1 6 0,-2 0-6 16,-4-1-1-16,2-4 4 0,-4 4-2 15,-1-5 0-15,0 1-1 0,-3-1 7 0,-2-3-4 16,4 3 15-16,-6-1-3 0,7-1 1 15,-4 0 1-15,4-2 5 0,2 1-5 0,-3-1-1 16,4 0-3-16,-3 1 0 0,3-3 2 16,0 0-1-16,-3 2-9 0,3-2 4 15,-2 1-1-15,3-1 0 0,-8-2 1 16,4 2-1-16,1-2 1 0,-7 4 2 16,-12-4 8-16,34 0 14 0,-17 0 0 0,-4-4-9 15,3 2 5-15,-2-3-5 0,4 3 2 16,-6-4-3-16,-12 6-9 0,37-11 2 0,-21 2 1 15,7-4-3-15,-9 7 2 0,7-11-10 16,0 4 6-16,-3 0-1 0,1-6 1 16,1 4 0-16,1-6-7 0,-7 4-4 0,4-4 6 15,-2-3-4-15,-5 6 6 0,4-7-7 16,0 1 3-16,-4 1 7 0,-1-3-11 0,1 0 0 16,-1 3 0-16,-3 1 8 0,-4-2-4 15,5-1-8-15,-5 2 5 0,3 1 1 16,0 0 9-16,-4-2-1 0,2 4-11 15,-3-4 5-15,1 5-12 0,-2-1 9 16,0-4-1-16,-3 1 1 0,-3-2 3 0,-4-3 2 16,-3 2-1-16,2-6-9 0,-6 0 4 15,-2 2-4-15,-1 2 2 0,-1 0 1 0,-2 0 2 16,-1 0 2-16,0 4-9 0,-2-5 6 16,-2 7-5-16,3-5-1 0,0 5 12 15,4-1 3-15,2 7-6 0,-1-1-2 0,0 0-3 16,1 2-5-16,0-3-2 0,1 6 9 15,-1-5-2-15,1 2-3 0,-1 2 8 0,-4-2 0 16,1 0 5-16,-2 2-6 0,1 2-10 16,-4-6 7-16,-1 0 0 0,0 3-5 15,-2 0 6-15,6 1-4 0,0 3 3 16,-6-5 6-16,7 2-4 0,-9 0 2 0,9 0-2 16,0 4-10-16,-4 1 3 0,3-3-2 15,-3 2 10-15,3 1-4 0,-1 0-5 16,3 0 2-16,0 2-3 0,-5-4 3 0,4 2 4 15,0 5 6-15,-3-3-4 0,-3 1-4 16,3 1 3-16,-1 0-9 0,5 2 5 0,-2-1 3 16,1 0 0-16,1 2 2 0,-3 1-2 15,3-4 0-15,-1 4-2 0,3 0-3 16,-3 0 3-16,3-2 1 0,-3 2 1 16,4 0-7-16,-3 2 5 0,1-2 1 15,0 4 2-15,-1-3 0 0,0 5-3 0,-7 0-4 16,5 2 7-16,-1-5 9 0,0 3-12 15,-1-1-2-15,3-1 9 0,-5 7-9 0,5-3 4 16,-3-3 14-16,4 3-17 0,-5 0 2 16,4 1 2-16,-1 4-2 0,2-6 1 0,-1 6 2 15,8-5-9-15,-9 5-1 0,5 0 6 16,-2-2 0-16,1 3-3 0,-1-1 4 16,0-4-1-16,1 4-5 0,-1 0 9 0,7-3 2 15,-5 1-4-15,0-1 5 0,0-1-9 16,2 2 2-16,1-4 3 0,0 3-4 15,0 3 1-15,-5 0 9 0,5-4-1 16,-2 9-7-16,-3-8 1 0,7 6-5 0,-5 0 5 16,0 0-4-16,2-3 2 0,0 4 7 15,2 1-1-15,-4-1-5 0,5 4 0 0,-2 0 0 16,0 1 2-16,-1-2 2 0,4 3-2 16,-1-1 6-16,1 1-14 0,1-2 4 15,0 1-5-15,3-3 5 0,-3 2-1 0,6-4-1 16,-3 1 8-16,0-1-5 0,-1 2-2 15,7-4 6-15,-5-1-2 0,5 2 1 0,-3-1-3 16,3-2-1-16,-4 4 2 0,4 0 0 16,1-2 3-16,-2-1-3 0,2 2-6 15,1-1 3-15,-1-1-4 0,-2 2 11 16,2-1-9-16,0-2 3 0,2-2 0 16,-1 2 8-16,1-13-4 0,0 22 0 0,0-9-7 15,0-13 10-15,-2 17-6 0,2-17 4 16,2 16-5-16,-2-16 1 0,0 15 6 0,0-15-3 15,1 17 6-15,1-8-5 0,-2-9-6 16,8 19 12-16,-5-12-12 0,-3-7 7 0,14 17-3 16,-7-10 3-16,0 3-3 0,2 1 1 15,3-1 6-15,3 1-10 0,-3-2 6 16,2 2-5-16,4 0 4 0,0 5 5 0,-3-5-9 16,3 4 2-16,0-6 6 15,0 5-8-15,-4 0 1 0,6 3 1 0,-3 1-6 16,0 0 0-16,1-3 7 0,-2 2 0 15,0-2-4-15,1 3 2 0,-6-6 0 0,7 5 0 16,-6-4 0-16,2-2 2 0,1 6 4 16,2-6-2-16,-4 2-6 0,6 3 2 0,-3-7 11 15,1 2-9-15,-2-2-2 0,0 3 4 16,2-5-10-16,0 4 4 0,-4-5 5 16,2 1 1-16,0 3-7 0,-5-6 3 0,3 3 5 15,-3-1-7-15,1 2-1 0,-1-3 7 16,-10-5-5-16,15 7-4 0,-1-1 12 15,-5 1-4-15,3 1-7 0,-2-4 0 16,1 1 10-16,3 1-12 0,-1 0-4 0,4-3 7 16,-1 5 1-16,2-3 2 0,0 3-2 15,-1 0-3-15,2-1 0 0,-1 0 12 0,3-1-1 16,-2 1-6-16,0 1 1 0,0-2 5 16,-3 1-6-16,2-1-8 0,-4-2 5 15,0 1 1-15,0-1 0 0,-2 0-2 0,-1-3 10 16,-11-1-4-16,18 6-2 0,-6-4 1 15,-12-2-7-15,16 6 8 0,-16-6-2 0,19 3-3 16,-19-3 6-16,20 2 0 16,-20-2-6-16,21 0 3 0,-7 2 0 0,1-2-2 15,-15 0-1-15,28 4 7 0,-13-2-3 16,0 2-6-16,0-3 5 0,0 2-3 16,2-3-4-16,1 5 9 0,1-4-4 0,2 6 2 15,-4-2 3-15,4-3-10 0,-3 4 4 16,1-3 0-16,4 3-4 0,-3 0 11 0,-1-5-10 15,0 5 6-15,-1 0 0 0,-1-5-4 16,0 5-1-16,2-2-3 0,-5 0 5 0,2-1-3 16,-2 3 2-16,0-2-1 0,3 0-4 15,-4-1 8-15,0 1 0 0,2 2-2 16,0-5 6-16,-1 5-5 0,-2-4 3 16,4 3-8-16,-5-1 11 0,3-2-3 15,4 4-2-15,-4-6 5 0,3 2-4 0,3 0-6 16,0-2 5-16,2 3-2 0,-1-3-5 15,6 2 10-15,-7-2-4 0,2 0 1 0,3 0-1 16,-1-2 2-16,0 2-2 0,-1 0-7 16,3-3 6-16,-8 3 2 0,5-2-1 0,-4 0 2 15,4-2-2-15,-7 2 6 0,2 0-1 16,0-2 0-16,-1 3-5 0,0-5 2 16,2 4-3-16,-5-6-2 0,4 5 7 0,-1-4-4 15,-1 3-4-15,2-6 4 0,-2 3 4 16,1-3-6-16,-1 3-4 0,5 0 10 15,-4-5-6-15,-4 3 2 0,4-2 4 16,-2 2 1-16,0-1-10 0,0-1 9 0,0 1-5 16,0-3 2-16,-2 0 0 0,3 4 0 15,-9-1-1-15,4-1 4 0,1 0-4 0,-2-1-3 16,1-1-1-16,-2 4 9 0,2-2-7 16,-2-2-2-16,1 3 5 0,-3 1 4 15,0-4 3-15,3 0-11 0,-1 0 6 0,0-1-3 16,-3 3 4-16,-1-2-4 0,5 0 2 15,-4 0-10-15,-3-2 7 0,3-2 4 0,-4 0-6 16,-1 4 2-16,-2-4-1 16,1 2 0-16,-2-2-2 0,-2 2 2 0,1-5-1 15,-3 1 2-15,3 2 1 0,-6-2 6 16,4 2-4-16,-1-1 0 0,-3 1-4 0,0-2 6 16,-3 2-5-16,1-2 3 0,4 2-7 15,-6 2 10-15,2-2-1 0,1 0-5 16,0 3 0-16,0-1 0 0,-2-2 4 0,1 4 6 15,-2-6-11-15,-2 2 1 0,-2-2-1 16,4-2 1-16,-7 1 0 0,0-2 2 0,-2-4 1 16,-3 5 7-16,2-6-6 0,2 1-5 15,-8 2 3-15,5-3 1 0,-3 3 3 16,6 0-3-16,-6 0-10 0,1-3 10 16,3 5 1-16,-3-1-1 0,2-3 1 15,-2 5-5-15,3-1-2 0,-2 5 2 0,7-2 2 16,-3 4 2-16,4 0-2 0,1 0 1 15,2 4 2-15,-2 2-4 0,4-3-3 0,-5 3 7 16,8 1 6-16,-4 1-8 0,2 1 0 16,3-1-7-16,-3 3 8 0,11 4 1 0,-17-12-6 15,17 12 0-15,-17-5 3 0,17 5-2 16,-13-5 5-16,13 5-3 0,-17-4 0 16,17 4 2-16,-18-2 2 0,8-2-4 0,10 4 1 15,-29-2 3-15,19 0-3 0,10 2 5 16,-32 0-4-16,16-3-1 0,2 1 1 15,-7 2-4-15,-1 0 9 0,-3-4-5 16,3 2-3-16,1 0 7 0,-1-2-1 0,-1 3-6 16,4-5 7-16,3 4 1 0,0 0-5 15,16 2-2-15,-26-3 8 0,26 3-2 0,-15-3-5 16,15 3-6-16,-13-1-15 0,13 1-21 16,0 0-21-16,0 0-9 0,0 0-17 15,0 0-16-15,-13 7-23 0,13-7-24 0,26 15-42 16,4 2-30-16,8-4-171 0,14 2-160 15,10 2 56-15,11 2-40 0,22 3 186 0</inkml:trace>
  <inkml:trace contextRef="#ctx0" brushRef="#br0" timeOffset="26048.71">13352 11317 1495 0,'11'0'-57'0,"-11"0"19"16,25-1 10-16,-25 1 13 0,16-4 16 16,-16 4 29-16,10-5-18 0,-10 5-8 15,15-12-4-15,-10 7 13 0,-5 5-9 0,10-12 9 16,-10 12 1-16,7-15 1 0,-5 6-3 16,-2 9-1-16,6-13 20 0,-4 1-13 0,-2 12 4 15,3-16-10-15,-3 16 17 0,4-20-6 16,-2 13 6-16,-2 7-1 0,3-21 4 15,2 14 1-15,-5 7 4 0,2-20 7 16,0 10-12-16,-2 10 7 0,3-18-1 0,-1 8 0 16,-2 10 1-16,2-19 13 0,-2 19-3 15,0-15 2-15,0 15-7 0,0-14-6 16,0 14 0-16,0-14-8 0,0 14-1 0,2-15 0 16,-2 15-3-16,0 0-3 0,0-15 1 15,0 15-7-15,0 0 1 0,0-18-3 0,0 18-4 16,0 0-4-16,-2-18 0 0,2 18 3 15,-2-13 2-15,2 13 0 0,-2-14-7 16,2 14 0-16,-3-17 2 0,1 5-5 16,2 12 7-16,-9-15-6 0,6 6-2 0,3 9 3 15,-6-15-1-15,6 15-4 0,-5-17 2 16,5 17 3-16,-4-12-3 0,4 12-2 16,-2-10 9-16,2 10-3 0,0 0-4 0,-7-14 0 15,7 14-7-15,0 0 9 0,-3-9 2 16,3 9-1-16,0 0-4 0,0 0 1 0,-3-13 0 15,3 13-2-15,0 0 2 0,0 0-1 16,-4-15-2-16,4 15-2 0,0 0-1 16,-3-15 3-16,3 15 6 0,-4-13-5 0,4 13 1 15,-4-17-3-15,2 6 5 0,1-3-1 16,1 14 0-16,-6-27 0 0,2 13-7 16,2-3 5-16,-2 0 2 0,2-7-6 15,-3 2 3-15,-2-1 0 0,-1-2-2 0,-2-4 3 16,1 3-2-16,2-1 4 0,-1 1 3 15,-3-6 0-15,0 4 4 0,3 0 13 16,-1 0 8-16,1 0 1 0,-1 1 0 0,-1-1-4 16,1 2 8-16,4 4 14 0,-4-6 1 15,-1-2993 1-15,0 5987-7 0,0-2989-3 0,1 1 4 16,-3-2-3-16,-2-1-3 0,5 2-2 16,-4 3-2-16,-1-2 1 0,2 5 1 15,0-4-6-15,1 2-1 0,-2 2-4 0,1 2-2 16,3-2-1-16,-2 3 0 15,-2-1-6-15,4 2 1 0,-2 0 1 0,-3 1 1 16,7-1 1-16,-7 2-2 0,3-1-3 16,-1-1 0-16,-6 2-2 0,7 2-1 0,-4 0-1 15,0-3 4-15,2 3-13 0,-5 1 5 16,2 1 0-16,0-1 4 0,-2-1-9 0,2 5-2 16,-3-1 6-16,2-3-4 0,2 6 0 15,1-4 0-15,-2 1-5 0,5 3 5 16,11 2 5-16,-21-5-7 0,21 5 1 0,-24-3 2 15,7 3 0-15,-2 0 0 0,5 3-3 16,-9-3 2-16,2 3-2 0,-2-1 2 16,1 0-2-16,0 3 4 0,-8 1-4 15,0-4 3-15,-2 3-1 0,3 2-1 0,-1-2 1 16,-7 6 2-16,5-3-1 0,-1 3 4 16,1-2-2-16,-4 1-1 0,2 3 2 15,4-4 1-15,6 2-3 0,-8 2-3 0,8-1 6 16,-6 1-2-16,3 0-3 0,1 0 5 15,-4 2-3-15,5-2 4 0,3 1-5 0,0 0 2 16,-1-1 2-16,0 2-4 0,3-3-1 16,3 5 3-16,-3-2-3 0,3-1 1 15,-1 2 1-15,2 2-1 0,3-7 0 0,0 5 0 16,2-2-3-16,-5 7 3 16,3-6-1-16,2 4 4 0,-2 2 0 0,2 1 2 15,-3-5-1-15,3 7-5 0,1-1 5 16,-4-1-4-16,1 1 3 0,-1 3 0 0,5-3 0 15,-6 3 2-15,4-2-10 0,-2 2 6 16,3-1-3-16,-3 1 4 0,3-2 1 0,0 4-5 16,0 1 3-16,3-3-2 0,-3 2 1 15,3 0 2-15,0-1-4 0,3 4 7 16,0-4-3-16,3-3 2 0,-1 1-7 0,2 1 4 16,0 0-1-16,0-3 0 0,0 1 2 15,2 0-3-15,1-2 2 0,1 1 2 16,1 0-5-16,2 1 0 0,4-5 1 15,-2 2 7-15,2 1-5 0,-1-3-2 0,2 2 1 16,3-3 3-16,2 2-4 0,0 1 3 16,3 0-3-16,5 2 2 0,0-3 0 15,3 2 0-15,-2-1-4 0,0 2 2 0,4-1-3 16,-2 1 4-16,2-5-4 0,0 3 10 16,-2-2-9-16,2-1-1 0,0 1 5 0,-2-2-2 15,2 2-4-15,0-4 8 0,-1 0-6 16,-1 4 3-16,2-6-3 0,-2 1 5 15,4-2-4-15,-4 1-1 0,-1 2 0 0,-2-3 4 16,-2-3-6-16,3 4 8 0,-1-4-8 16,-4 2 2-16,2-3 1 0,2 1-4 15,-2 3 5-15,0-3 2 0,4-2-3 16,-5-1 1-16,7 1-2 0,-1 0 0 0,-2-6 3 16,4 3-1-16,0-2-2 0,0-2-6 15,2-2 12-15,0-2-7 0,3-1 2 0,1-3 0 16,-1-1 0-16,3-1-1 0,-7-7 2 15,1 3 2-15,3-3-6 0,-7 2 4 16,-1-6 3-16,2 0-8 0,-7 1 7 0,3-1 0 16,-7 1-4-16,-1 3 1 0,-1-4-1 15,0 1 0-15,2-1 0 0,-6 4 0 0,4-4-3 16,-4 0 0-16,-1 3 4 16,-1-1-1-16,5 0 0 0,-6 3 1 0,3-7 0 15,-3 4-2-15,2-4 6 0,1-2-6 16,-5 0 2-16,-2-3-5 0,5-4 3 15,-2 2 1-15,-3-2-2 0,-1-2 1 0,-1 1-2 16,3 3 7-16,-4-2-7 0,-2 0 3 16,1 0-6-16,2 4 4 0,-3 0 2 0,2-4 0 15,-2 2 1-15,0 0-1 0,-2 0 5 16,-1-4-3-16,2 0-7 0,-5-3 3 16,3 3 1-16,-1-2 1 0,-7-3-1 0,3-2 2 15,-5 0-1-15,2 3 0 0,-2-3 0 16,-6 5-1-16,4 0 2 0,-10 1 2 15,5-1-8-15,-10-3 4 0,-2 4 2 16,6 4-7-16,-2 4 10 0,-2-2-4 0,3 3-3 16,-1 1 2-16,4 5-1 0,-3-1 2 15,4 0-1-15,4 7 3 0,-4 1-11 0,3-1 9 16,2 5 0-16,0 1 0 0,-1 1 2 16,-2 0 0-16,1 1-5 0,-1 0-3 15,0 4 2-15,-5-1 0 0,4 3 2 0,-6 0 6 16,0 0-6-16,0 3 4 0,-8-1-4 15,6 4 4-15,-5 0-1 0,-4-3-3 0,4 7-3 16,-1-5 4-16,3 7 2 16,5-5-7-16,-1 2 8 0,5 3-5 0,-6 1 5 15,3 4-4-15,6-4 4 0,-8 3-7 16,5 9 7-16,-3-6-4 0,6 5 4 16,-2 1-4-16,-4 3 2 0,5-1 3 0,-5 4-1 15,5-3-1-15,-4 2 3 0,2 2-5 16,-3-2 6-16,3 3-5 0,0-3 0 0,-2 1 1 15,5 2 3-15,-6 3-1 0,11-2-1 16,-3-3-2-16,0 4 1 0,2-1 1 16,2 2-1-16,4 0 4 0,2-6-4 0,-1 7 1 15,2-3-4-15,5-2 0 0,-3 4 1 16,5-1 2-16,-1 5 1 0,4-4 6 0,-1-1-11 16,5 1 3-16,3 5 4 15,1-4-4-15,1 3 2 0,6 1-3 0,1 1 3 16,3 3 0-16,7 1-1 0,-1-2-1 15,-2-2-1-15,7-2 0 0,1 3 3 0,-1-3 3 16,3 1-2-16,3-6 1 0,2 3-1 16,1-3-2-16,1-1 5 0,-1-2-3 15,1 0 6-15,-3-8-7 0,4 5 3 0,-1-7-4 16,-9-2 3-16,5-3-3 0,-1 0 4 16,-1-6-5-16,2 2 2 0,-1-1 4 0,2-5-4 15,-2-3-3-15,5 1-2 0,-1-5 8 16,2 0 4-16,1-1-5 0,-2-3 0 15,-1-3-2-15,3 3-4 0,-3-8 5 16,-1 3 1-16,-1-4 2 0,-2 0-6 16,-3-2 3-16,0 0 2 0,-2-4 1 0,-1 3-4 15,-2-5 2-15,1-2 1 0,-2-3-3 16,0 2 3-16,0-5-4 0,-5 1 2 0,1-2 3 16,-2-2-3-16,-1 3-6 0,-2-5 11 15,2 2-9-15,-4-2 3 0,-6-2 5 16,0 3-8-16,1 3 5 0,-9-6-1 0,1 4-1 15,-4-7 4-15,-2-2-6 0,-5-10 0 16,-3 6 0-16,-3-4-3 0,-4-5 6 0,-5-2-3 16,1 1 0-16,-7-1-3 15,1 4 3-15,1-1 2 0,-2-1-6 0,0 1 12 16,-3-1-11-16,1 3-2 0,1 0 4 16,-4 2 1-16,-6 1-6 0,2 3-1 0,-4 4 6 15,-1-1-1-15,0 7 3 0,-1-1-3 16,-4 0 0-16,0 6-2 0,-2 2 1 15,0 4-1-15,1 2 0 0,-5 3 3 0,0 2-3 16,-4 0 2-16,2 6-1 0,1 4-3 16,-5-3 1-16,1 6 5 0,8 4 0 0,-1 0-5 15,-5 4 1-15,-4 7 0 0,5 2 4 16,1 4-5-16,2 6-4 0,3 3 6 16,2 2-1-16,5 0-2 0,5 6 4 0,3 2-7 15,6-6 4-15,6 2-2 16,0 1 0-16,2 5 1 0,8 3 1 0,-4-4-1 15,9 4 2-15,2 7-5 0,5-3-6 16,1 4-7-16,3 1-19 0,7 10-22 0,8 2-26 16,2-2-36-16,9 4-27 0,2-1-59 15,5-6-185-15,2 1-151 0,16 5 55 16,-9-12-42-16,3-2 198 0</inkml:trace>
  <inkml:trace contextRef="#ctx0" brushRef="#br0" timeOffset="48363.22">22419 6459 5190 0,'6'-7'191'0,"1"-4"38"0,-7 11-15 16,8-19-4-16,-6 2 4 16,2 8-6-16,-4-4 21 0,0 13 3 0,3-31 5 15,-1 11 8-15,0 3-65 0,2-4-106 16,-4 0-3-16,5-1-5 0,-1-6-4 0,-1 6-4 15,-2-5-9-15,1 3-2 0,2-2-5 16,-4 5-4-16,0 5-4 0,0-4-3 0,0 4-3 16,-4 0-16-16,2 2-12 0,-2-3 0 15,-5 6 0-15,1-2 0 0,-2-1 0 16,-4 7 0-16,-2-3 0 0,-2 5 0 0,-1-1 0 16,-1 6 0-16,-3-2 0 0,2 4 0 15,0 0 0-15,-6 4 0 0,1 5 0 16,-4-2 0-16,-2 5 0 0,-2 0 0 15,4 3 0-15,0 4 0 0,0 5 0 0,-5 10 0 16,3-1 0-16,2 3 0 0,0 3 0 16,2 4 0-16,1 6 0 0,4 5 0 0,4 6 0 15,-1 2 0-15,6 1 0 0,0 1 0 16,1 9 0-16,2-4 0 0,2 1 0 16,-1 2 0-16,-1 0 0 0,0 6 0 0,-2-7 0 15,-3 0 0-15,-1 5 0 0,-1-6 0 16,-5 4 0-16,2-7 0 0,-1 0 0 0,-4 0 0 15,0-3 0-15,-3 0 0 0,-1-5 0 16,0-4 0-16,0-7 0 0,4-2 0 0,1-3 0 16,2-10 0-16,-4-5 0 15,6-2 0-15,0 0 0 0,-4-5 0 0,6-9 0 16,1 0 0-16,-1-7 0 0,1-5 0 16,-2-4 0-16,-2-12 0 0,1-13 0 0,3-7 0 15,-3-16-171-15,1-8-56 0,10-8-141 16,2 1-452-16,3-1 82 0,5 2-902 0,0-11-1558 15</inkml:trace>
  <inkml:trace contextRef="#ctx0" brushRef="#br0" timeOffset="48529.77">21288 6951 5456 0,'18'-16'84'0,"-5"3"18"0,0 2 43 16,-2 4 53-16,5 3 48 0,2-3 20 15,3 3-4-15,1 0-18 0,9 0-24 0,0 4-22 16,5 0-53-16,5 0-94 0,0 0-7 15,6-1-5-15,-1-3-9 0,4 4-25 16,10-8-28-16,-2 3-38 0,-2-5-45 0,0-3-355 16,0 0-137-16,-1-6-125 0,-3 4 15 15,-3-8-685-15,2 5-1240 0</inkml:trace>
  <inkml:trace contextRef="#ctx0" brushRef="#br0" timeOffset="48746.69">22913 6480 5115 0,'17'-4'91'0,"-17"4"35"0,22-7 42 16,-22 7 13-16,0 0 15 0,21 0 11 16,-21 0 6-16,7 11 4 0,-7-11-6 0,5 21-11 15,-5-8-11-15,-2 5-23 0,-1 7-11 16,-4 3-34-16,-11 4-82 0,6 3-7 0,-6 1-6 16,-2-2-16-16,5 2-18 0,-2-3-18 15,-4-3-25-15,9 0-157 0,-4-5-168 16,11-3-107-16,1-9-122 0,2 1-82 0,4-4 16 15,-2-10-550-15,15 17-1077 0</inkml:trace>
  <inkml:trace contextRef="#ctx0" brushRef="#br0" timeOffset="48964.65">23102 6979 4461 0,'0'0'77'0,"13"1"54"16,-13-1 66-16,0 0 56 0,0 0 48 16,13 8 52-16,-13-8 9 0,0 0 13 15,-13 34 19-15,5-10 19 0,-3 3-125 0,-6 10-160 16,1 2-4-16,-2 1-4 0,-2 9-8 15,-4 7-10-15,-1-4-102 0,1 5 0 0,-1 3 0 16,0-6 0-16,2 2 0 0,-4-1 0 16,7-7 0-16,1-3 0 0,2-7 0 0,3 1 0 15,0-15 0-15,5 1 0 0,3-1 0 16,5-8 0-16,-1-9 0 0,2-7 0 0,0 0 0 16,30-11-103-16,-4-6-140 15,13-11-42-15,2-3-515 0,6-4 66 0,2-2-947 16,0 1-1635-16</inkml:trace>
  <inkml:trace contextRef="#ctx0" brushRef="#br0" timeOffset="49180.07">23498 7367 5531 0,'22'-8'31'0,"-4"1"60"0,-4 1 47 15,-14 6 41-15,32 0 32 0,-32 0 35 0,35 19 23 16,-15-4 6-16,7 9 15 0,-6 7 0 16,0 0-204-16,3 14 2 0,0 4-3 15,-9 2-7-15,6 5-6 0,-3 0-7 16,-7 6-6-16,1-13-6 0,-4 4-6 0,-1-5-40 15,-4-1-7-15,4-2 0 0,-7-10 0 16,2-3 0-16,-1-4 0 0,-1-5 0 16,2-4 0-16,0-8-99 0,2-3-48 0,-4-8-44 15,0 0-98-15,0 0-529 0,39-31 89 16,-24 9-924-16,5-6-1583 0</inkml:trace>
  <inkml:trace contextRef="#ctx0" brushRef="#br0" timeOffset="49362.92">24150 7631 5489 0,'-4'-7'-29'0,"4"7"74"0,-12-6 47 16,12 6 47-16,-23 4 34 0,23-4 23 16,-48 20 1-16,17-3 3 0,-7 4 0 0,-8 5-16 15,-5 4-10-15,-5 0-18 0,1-2-13 16,-1 0-18-16,5 1-46 0,2-1-55 16,7 0-19-16,8-7-20 0,4-4-56 0,7-4-167 15,9-4-108-15,2-6-148 0,12-3-220 16,0 0 27-16,0 0 47 0,21-39-529 0,7 17-1020 15</inkml:trace>
  <inkml:trace contextRef="#ctx0" brushRef="#br0" timeOffset="49563.79">24420 7587 4891 0,'28'14'211'0,"-1"7"45"16,-9 2 31-16,-3-1 12 15,0 10 22-15,-3-3 14 0,-7 6-6 0,-3 0-24 16,-4 2-8-16,-7 8-196 0,-6 10-21 15,-8-4-6-15,-5 1-8 0,-8-1-7 0,-3-5-6 16,-4 6-10-16,0-8-7 0,-6 3-13 16,0-4-17-16,-4-2-23 0,-3 3-28 15,-1-11-30-15,-3 3-36 0,-4-4-31 0,6-8-135 16,0-1-418-16,-1-6-43 0,5-6 45 16,7-7-776-16,2-8-1312 0</inkml:trace>
  <inkml:trace contextRef="#ctx0" brushRef="#br0" timeOffset="49829.5">21960 8128 5161 0,'-49'-6'90'0,"8"5"46"0,0-3 47 16,7 2 28-16,13-2 58 0,0 4 43 0,21 0 9 16,0 0 20-16,0 0 31 0,0 0-145 15,72 36-101-15,12-8-7 0,18 6-2 0,23 3-1 16,10 7-26-16,45 11-90 0,2 2 0 15,0 1 0-15,0 0 0 0,-12 2 0 0,-32-10 0 16,-7-4 0-16,-8-5 0 0,-6-4 0 16,-16-2 0-16,-13-11 0 0,-21-7 0 15,-5-3 0-15,-3-4 0 0,-3-4 0 16,-12-6 0-16,0-4 0 0,-5-5-112 0,6-12-96 16,0-10-20-16,0-4-406 0,2-12-127 15,1-2-977-15,9-18-1743 0</inkml:trace>
  <inkml:trace contextRef="#ctx0" brushRef="#br0" timeOffset="50096.69">25723 7785 5522 0,'28'0'0'0,"-9"4"63"0,-2 5 63 0,-6 2 70 0,-1 10 73 16,-3 7 50-16,-7 2 47 16,0 10 38-16,-6 5-72 0,-3 5-186 0,4 3 2 0,-5-1 1 15,2-1-4-15,5-1-139 16,-1-6-6-16,2-7 0 0,2-5 0 0,2-4 0 15,4 0 0-15,8-4 0 0,13-3 0 16,8-4 0-16,20 2 0 0,10-15 0 0,11-4 0 16,23-12 0-16,7-16 0 0,11-15 0 15,29-39 0-15,8-20 0 0,2-20 0 0,3-14 0 16,8-15 0-16,-4-11 0 0,-2-7 0 16,0-6 0-16,-9 5 0 0,0 3-128 0,-6 4-185 15,-11 5-144-15,1 6-341 16,-14 8-1003-16,-14 7-1864 0</inkml:trace>
  <inkml:trace contextRef="#ctx0" brushRef="#br0" timeOffset="57913.17">12520 1415 2536 0,'-7'8'106'0,"-2"0"-21"0,9-8-7 16,-7 7-4-16,7-7-1 0,0 0 7 0,-12 8 28 15,12-8 37-15,0 0 30 0,0 0 23 16,-2 9 27-16,2-9 23 0,0 0 18 16,0 0 9-16,0 0-1 0,0 0 5 15,0 0-2-15,0 0-44 0,0 0-1 0,0 0-18 16,0 0-8-16,0 0-16 0,62-23-17 16,-44 14-8-16,-4 1-21 0,9-5-9 15,0 6-16-15,1-8-14 0,3 4-7 0,-2 2-50 16,1-1-25-16,1 3-20 0,1-3-22 15,4-1-69-15,0 0-133 0,1-2-104 0,1-2-129 16,-2-2-181-16,2 1-63 0,-1-4 40 16,2-1-544-16,-3-1-1059 0</inkml:trace>
  <inkml:trace contextRef="#ctx0" brushRef="#br0" timeOffset="58513.62">12471 1991 5012 0,'0'0'178'0,"22"-18"16"0,-22 18 19 16,27-12 19-16,-11 11 23 0,5-7 31 0,6 0 9 15,6-3 2-15,4 3 0 0,8-1-9 16,1 1-204-16,6-2-10 0,-5 6-10 16,-3-2-8-16,7-1-5 0,-10 7-5 15,5 0-6-15,-13 0-3 0,1-2-7 0,-4 4-13 16,-7-2-18-16,3 0-24 0,-4 2-22 15,1-2-31-15,-4 0-43 0,1-2-41 0,-1-4-369 16,-2 2-234-16,7-13 59 0,-10 6-869 16,4-7-1431-16</inkml:trace>
  <inkml:trace contextRef="#ctx0" brushRef="#br0" timeOffset="58995.74">14068 1369 5547 0,'0'0'4'15,"8"-13"29"-15,-8 13 43 0,0 0 35 16,24-13 16-16,-9 1 2 0,6 6-19 15,3-3-8-15,10 0-13 0,-2-4-10 0,3 2-9 16,2 1-10-16,5-1-5 16,-3 2-6-16,2-1-8 0,-1 3-15 0,-9 1-57 15,-2 1-42-15,-1-1-36 0,-9 6-17 16,0-2-9-16,-4 2-3 0,-15 0 9 0,22 2 13 16,-22-2 11-16,17 0 10 0,-17 0 17 15,0 0-10-15,17 0 21 0,-17 0 10 16,0 0 7-16,0 0 3 0,0 0 28 0,25 7 32 15,-25-7 27-15,0 0 17 0,-6 24 34 16,0-3 26-16,-2 2 6 0,-4 8 12 0,-6 9 15 16,-6 10 13-16,2 7 12 0,-6 3 11 15,3 9 10-15,-3-1-16 0,0 7-15 16,1-4-14-16,1 2-15 0,6-8-14 16,-5 7-17-16,8-6-75 0,-3-3-3 15,5-6-7-15,6-7-15 0,-5-9-18 0,5 1-25 16,3-12-117-16,3-8-176 0,-4-1-108 15,0-8-88-15,0 0-155 0,-2-6-4 0,-5 1-607 16,3-6-1146-16</inkml:trace>
  <inkml:trace contextRef="#ctx0" brushRef="#br0" timeOffset="59180.03">13965 2430 4274 0,'-22'-12'13'16,"4"6"57"-16,4 3 71 0,14 3 52 16,-17-11 26-16,17 11 14 0,-11-4 0 0,11 4-19 15,0 0-25-15,0 0-4 16,0 0-15-16,41-14-17 0,-19 14-24 0,12 1-8 15,5 3-14-15,3-2-10 0,1 5-14 16,-2 3-19-16,2 1-25 0,-7 0-73 16,-2 1-73-16,-1-1-82 0,1-2-84 0,-8-1-84 15,-1-8-80-15,-2 1-251 0,-3-2 52 16,-1-3 67-16,1 0-431 0,-1-4-608 0</inkml:trace>
  <inkml:trace contextRef="#ctx0" brushRef="#br0" timeOffset="59512.53">13072 1660 3747 0,'-18'-10'42'0,"6"-1"18"15,5 3 6-15,-1 6 9 0,8 2 25 16,0 0 30-16,0 0 27 0,40-5 12 0,9 6 2 16,16 7 5-16,31 9-15 15,13 0-14-15,6 5-15 0,7 4-7 0,0 5-24 16,-5 3-17-16,-4-6-12 0,-9-2-29 15,2 0-123-15,-12 2-103 0,1-8-158 16,-19-4-200-16,4-7-57 0,0 2 55 0,1-3-421 16,0 0-515-16</inkml:trace>
  <inkml:trace contextRef="#ctx0" brushRef="#br0" timeOffset="59712.78">16131 2162 4237 0,'14'0'257'0,"-14"0"-13"16,0 0 5-16,0 0-1 0,38-2-10 0,-38 2-38 15,42-7-22-15,-14-1-22 0,4 2-25 16,5 1-12-16,0-3-19 0,0 0-67 0,4 3-104 16,-4 0-116-16,0-5-124 0,0 3-123 15,4-1-239-15,-4-1 52 0,4 3 73 16,-11 1-432-16,9 2-556 0</inkml:trace>
  <inkml:trace contextRef="#ctx0" brushRef="#br0" timeOffset="59945.57">17435 1825 3511 0,'18'-16'129'16,"-9"5"61"-16,2 4 35 0,-11 7 44 16,10-11 25-16,-10 11 8 0,0 0 11 15,0 0 30-15,0 0-10 0,0 0 13 0,7 35 3 16,-16-3-9-16,1 9-21 0,-5 4-31 15,-4 19-201-15,-3-2-6 0,-1 4-9 0,-7-1-9 16,-1 5-4-16,1-3-5 0,2 0-6 16,0-3-7-16,2 0-12 0,-1-8-12 0,6-2-26 15,6-10-26-15,3-5-26 0,6-11-39 16,6-4-43-16,5-11-43 0,0 1-562 16,6-10 10-16,10 1 49 0,-1-5-819 15,10-5-1348-15</inkml:trace>
  <inkml:trace contextRef="#ctx0" brushRef="#br0" timeOffset="60312.23">17718 2715 5172 0,'0'0'-5'0,"21"0"35"15,-21 0 44-15,18 0 41 0,-18 0 20 16,0 0-6-16,42 0-6 0,-22-4-12 0,3 4-9 16,7-3-6-16,8-3-6 0,3 0-7 15,0-1-11-15,3-6-7 0,2-3-5 0,4-4-9 16,-4-5-5-16,-1-3-5 15,0-7-5-15,-1-2-6 0,-5-3-3 0,-6-3-8 16,-3-2-3-16,-3-2-2 0,-14 9-2 16,-2 1-7-16,-5 3 1 0,-6 6-3 15,-10 4 2-15,1 3 2 0,-8 1 5 0,-2 7-5 16,-2 5 5-16,0 8 2 0,-9 1 30 16,-9 19 33-16,-2 4 35 0,-1 8 31 0,2 11 25 15,0 0 22-15,7 8-127 0,-3 5 0 16,10-4-3-16,1 3-3 0,5 1-7 0,7-15-4 15,4 6-4-15,3-5-4 0,4-7-4 16,4 0-4-16,7-5-4 0,4 5-8 16,2-6-17-16,10-4-27 0,0-7-31 15,5-3-30-15,12-3-45 0,3-8-46 16,8 0-445-16,10-11-137 0,3-3 69 0,1-2-860 16,1-12-1392-16</inkml:trace>
  <inkml:trace contextRef="#ctx0" brushRef="#br0" timeOffset="60949">19422 2385 5405 0,'0'0'57'16,"12"0"37"-16,-12 0 53 0,0 0 73 15,0 0 38-15,0 0 14 0,-28 60 2 0,12-30-20 16,-5 6-19-16,2 3-21 0,-10 6-71 16,6 0-89-16,-2 2-5 0,-3-2-5 15,5 2-7-15,2-11-5 0,5 1-5 16,3-2-8-16,1-8-12 0,9-5-12 15,1 1-15-15,4-6-15 0,5-4-15 0,1-4-14 16,5 1-9-16,8-10-67 0,1 1-103 16,4-2 20-16,6-11 21 0,3-3 19 0,4-3 13 15,0-7 23-15,4-5 15 0,-3 0 5 16,-1-6 14-16,-7-3 17 0,-1-2 6 0,-4 9 47 16,-9-4 16-16,1 9 28 0,-6-8 18 15,-5 11 10-15,-1 2 2 0,-5-4 9 16,-2 5-1-16,-5 0-1 0,-5-3 7 15,-5 3 7-15,-8-3-2 0,-1 1 2 16,-3 9-3-16,-5-4 4 0,-1 5 7 0,-1 0-4 16,-1 8-6-16,1-3-2 0,8 8 6 15,-1 0-2-15,-3 0-1 0,7 4 10 0,-4 4-8 16,6 1-1-16,0 6-1 0,9-2-3 16,3 5-1-16,-1 3-6 0,4 2-5 0,6 5 0 15,4 2-6-15,8 6 1 0,0 1-1 16,2 6-5-16,8-3 4 0,-1 5-2 15,3-3-8-15,-1 6-2 0,1-11 5 0,-2 6-7 16,1-7 1-16,-6-4-9 0,2 1 2 16,-3 1 3-16,-2-10-4 0,-2 2-4 15,-3-5 3-15,0 0-6 0,-6-10-3 16,1 6-8-16,0-6 5 0,-1 2 2 0,1-5-7 16,-4-8 3-16,0 0 2 0,0 0-1 15,0 0 5-15,0 0 2 0,0 0-5 0,0 0-1 16,-34-21 3-16,25 10-1 0,-2-6-1 15,3 0-2-15,3-1-3 0,-3-1 0 16,3-6-8-16,-1 5-17 0,0-6-30 0,4-1-30 16,0-1-28-16,1 0-42 0,2 0-38 15,1 0-45-15,0 1-49 0,1 0-46 0,-1 0-75 16,-1-1-147-16,5 6-52 16,-2-1 78-16,5 2-422 0,-4-1-506 0</inkml:trace>
  <inkml:trace contextRef="#ctx0" brushRef="#br0" timeOffset="61229.62">19544 2031 3366 0,'0'0'92'16,"0"-21"53"-16,0 21 37 0,0 0 37 16,0 0 25-16,0 0 34 0,0 0 28 0,0 0 25 15,0 0-4-15,-32 50-28 16,13-14 5-16,-4 13-4 0,-4 9-6 0,-3 6-2 15,2 7-9-15,-4 0-15 0,-7 16-175 16,0-1-23-16,2-8-7 0,5-6-7 16,0-8-4-16,-1 1-5 0,0-1-5 0,7 0-6 15,-2-8-3-15,2-3-6 0,5-5-10 16,6-12-14-16,2-8-14 0,3-2-12 0,9-9-23 16,1-2-21-16,5-10-30 0,11 2-30 15,0-7-62-15,19-12-424 0,13-5-135 0,0-7 50 16,5-2-830-16,3-6-1365 0</inkml:trace>
  <inkml:trace contextRef="#ctx0" brushRef="#br0" timeOffset="61645.66">20219 2638 4995 0,'27'-24'-75'0,"-4"1"60"16,-6 6 55-16,-1 0 46 0,-2-1 35 16,-7 1 25-16,0-2 9 0,-7 6-17 0,0 13-17 15,-9-30-8-15,-6 15-11 0,-5 0-6 16,-8-3-9-16,-2 8-6 0,-2 2-11 15,-4 5 2-15,6 6-3 0,-6 1-8 0,-1 7 2 16,3 5-4-16,6 8-10 0,1 2 3 16,4 6-7-16,7 4-3 0,7 3-7 0,6 6-2 15,4 4-1-15,5 0-5 16,7 12 3-16,4-3-9 0,2 0-4 16,-5-1 2-16,6-1-5 0,-8-11-3 0,-3-4-1 15,3 0 0-15,-8-10-1 0,1-7-5 16,-5-3-1-16,-5 5 3 0,-1-10-2 0,-5 0 4 15,-2 2 0-15,-8-3-1 0,-2-7 0 16,-4 0 5-16,1-3 5 0,-4-5 17 16,-4 0 19-16,6-5 14 0,-1 1 16 0,7 0 10 15,3-4-5-15,2 3-45 0,0-3-12 16,8-3-2-16,7-1-4 0,2 12-1 0,13-22-5 16,11 3-1-16,15-8-2 0,9 2-3 15,6-3-4-15,23-9-4 0,-2-5-14 16,5 1-15-16,-1-4-20 0,0-4-26 15,0 6-96-15,-8 0-248 0,6-2-109 0,-2 5-201 16,2 5 35-16,0-1 35 0,-8 8-533 16,10-4-1047-16</inkml:trace>
  <inkml:trace contextRef="#ctx0" brushRef="#br0" timeOffset="62029.96">24150 3142 4911 0,'-4'-26'106'0,"4"6"-11"16,-2 4-6-16,2-2 4 0,0 9 37 15,0 9 27-15,-1-21 6 0,1 21 5 16,0-11-5-16,0 11 1 0,0 0-6 0,0 0-3 16,0 0 17-16,0 0 3 0,0 0 0 15,-20 59 1-15,10-15 9 0,-8 12-47 16,2 2-79-16,-7 6 1 0,0 1-4 16,2 1-2-16,-8 3-4 0,-1 1-8 0,6-3-4 15,-4-3-3-15,-2-1-5 0,-2 0-2 16,5-11-3-16,3-1-4 0,6-13-5 15,0-3-8-15,6-8-15 0,0-5-17 0,4-3-21 16,5-6-37-16,3-12-47 0,0-1-45 16,0 0-341-16,0 0-266 0,44-18 74 0,-19-1-873 15,5-7-1442-15</inkml:trace>
  <inkml:trace contextRef="#ctx0" brushRef="#br0" timeOffset="62228.73">24553 3765 5289 0,'0'0'2'16,"23"4"36"-16,-11 5 39 0,-12-9 39 0,27 8-2 16,-8-1 11-16,4 1-9 0,7-1-10 15,5 3-6-15,1 3-12 0,6-4-14 16,-2 2-10-16,3 4-7 0,0-8-24 0,-3 5-70 16,3-4-65-16,-6-7-82 0,-9-1-77 15,-1 0-91-15,-1-7-142 0,-8-4-158 0,-1 1 60 16,-4 1-428-16,3-10-656 0</inkml:trace>
  <inkml:trace contextRef="#ctx0" brushRef="#br0" timeOffset="62696.07">25143 3790 2956 0,'-1'12'-134'0,"1"-12"72"0,0 0 66 16,0 0 52-16,0 0 21 16,0 0 7-16,0 0 9 0,0 0 15 0,0 0-1 15,0 0-11-15,0 0 19 0,38-20 12 16,-38 20 7-16,16-25-8 0,-10 12-6 0,-3-2-13 15,4 1-13-15,-6-5 3 0,-2-2-7 16,-1 2-5-16,-8-5-6 0,1 1-8 16,-7 1 0-16,-6-2 3 0,-2 5 2 0,-6-2 14 15,2 6 10-15,-2 0 1 0,-8 8 5 16,6 3 5-16,1 4 10 0,1 4-1 0,-10 7 4 16,0 2 8-16,-2 9 11 0,4 5 15 15,2 7 1-15,10-5 14 16,4 7 15-16,3 4-7 0,2 4-2 0,10 0-11 15,4 1-18-15,3-4-12 0,8 8-60 16,5-8-43-16,12 8-4 0,1-3-3 0,11-6-6 16,1-5-9-16,4-7-22 0,4-1-18 15,-5-16-20-15,3-1-42 0,2-3-239 0,7-11-111 16,3-3-97-16,4-8-158 0,4-2-15 16,-2-11-605-16,3-1-1165 0</inkml:trace>
  <inkml:trace contextRef="#ctx0" brushRef="#br0" timeOffset="62880.34">26191 3780 4488 0,'14'15'50'0,"-14"-15"27"0,-5 20 39 0,5-20 23 16,-12 36 15-16,-3-11-3 0,-4 3-1 16,3 0-13-16,-3 7-19 0,0-5-24 0,2 5-9 15,2-1-15-15,0 2-15 0,6-7-49 16,5 0-75-16,4 0-88 0,4-3-133 15,5 2-126-15,10-1-200 0,1-1 36 0,8-2 57 16,4-2-388-16,12-3-388 0</inkml:trace>
  <inkml:trace contextRef="#ctx0" brushRef="#br0" timeOffset="63279.8">26908 4316 2996 0,'9'-19'-2'15,"-5"2"25"-15,-8 4 31 0,-3-3 30 16,-6-3 34-16,-14 2 3 0,-2-4 4 0,-18 0 34 15,-8 7 9-15,-1-1-5 0,-2 9 1 16,-2 4-2-16,0 6 1 0,6 5-2 16,-1 2-1-16,7 10-4 0,2 7-3 0,11 2-5 15,9 4-9-15,5 4-20 0,10 7-18 16,3 0-4-16,10 5-4 0,9 10-10 0,8-1-7 16,8-4-7-16,3 2-4 0,5-3-6 15,1-9-9-15,1-4-1 0,-5-3-9 16,-8-11-1-16,-1-5-2 0,-8-3 10 15,-3-8 4-15,-3 0 0 0,0-4 5 16,-9-7-12-16,0 0-5 0,12 8-2 0,-12-8-3 16,0 0 2-16,0 0-13 0,0 0-1 15,0 0 2-15,-3-43-4 0,3 43-4 0,-2-19 7 16,2 19-5-16,-2-20 5 0,2 20 1 16,0 0 5-16,0-27-14 0,4 16 2 15,-4 11-3-15,15-23-5 0,-4 18-1 0,5-4-4 16,2-3-16-16,3 5-37 0,3-1-45 15,3 0-50-15,-1 1-62 0,-4 1-68 0,-1 3-74 16,-4-5-80-16,0-3-263 16,-8 4 67-16,-1-6 57 0,-6-4-434 0,-8-2-608 15</inkml:trace>
  <inkml:trace contextRef="#ctx0" brushRef="#br0" timeOffset="64195.76">18344 3495 3419 0,'3'-13'42'0,"-1"0"27"15,2 5 33-15,-4 8 25 0,7-17 22 16,-7 17 6-16,0 0 7 0,5-15 8 16,-5 15-4-16,0 0-9 0,0 0-5 0,0 0-4 15,0 0-2-15,0 0 4 0,0 0 0 16,0 0-19-16,0 0-17 0,-23 58-3 0,9-27-9 15,1 4-3-15,0 5 1 0,2-3-5 16,0 0-11-16,-1-1-6 0,5-6-8 16,-1 3 2-16,5-9-10 0,-2 0-5 0,3-7-10 15,2 3 0-15,2-5-10 0,-2-15-3 16,19 15-2-16,-1-11-3 0,-18-4-8 16,57-17 1-16,-21 6-3 0,0-6 2 15,10-1-3-15,2-9-3 0,-6 1-5 0,4 1 4 16,-3 3-9-16,-4-4 7 0,-9 5-5 15,1 4 0-15,-4 4-4 0,-6-2 4 16,-8 7-3-16,6-3 1 0,-12 9-7 0,-7 2 1 16,0 0 4-16,0 0 1 0,17 21-1 15,-17-21-1-15,-12 45 1 0,1-5 2 0,-6 2 0 16,4 3 4-16,-4 10 6 0,3-10 8 16,-1 0 3-16,7-2 24 0,-1 0 20 15,2-2 30-15,3-7 12 0,4-10-24 0,4 3-45 16,3-10 6-16,4-4-1 15,1-4-5-15,9-3-3 0,-21-6-4 0,53-10-6 16,-23-4-6-16,4-9-2 0,5-9-4 16,-1-3-3-16,3-3-15 0,-5 1-19 0,3 1-23 15,-9-5-23-15,3-1-26 0,0 6-27 16,-9 8-216-16,-1 10-154 0,-4-1-33 16,1 2-87-16,-7 5-99 0,0 6 59 0,1 3-501 15,-14 3-970-15</inkml:trace>
  <inkml:trace contextRef="#ctx0" brushRef="#br0" timeOffset="64362.58">19434 3911 3713 0,'6'15'-9'16,"-3"2"45"-16,-1-2 26 0,0-6 24 16,-2-9 32-16,6 21 6 0,-6-21 19 15,11 17-2-15,-2-6-7 0,3-3-18 16,3 1-15-16,8 0-9 0,-1-1-14 0,7-1-13 16,-4-3-3-16,3 4-11 0,2-3-68 15,-3 1-76-15,1-4-81 0,-5 3-99 0,-3-5-82 16,-3 3-184-16,-4 0 2 0,-13-3-17 15,13 4-131-15,-13-4-172 0</inkml:trace>
  <inkml:trace contextRef="#ctx0" brushRef="#br0" timeOffset="64529.23">19554 4247 2538 0,'-21'6'97'0,"5"3"29"0,-1-1 32 16,8 1 25-16,9-9 13 0,-16 9-33 15,16-9 28-15,-5 17-7 0,5-17-12 0,0 0-7 16,23 32-23-16,-11-23-16 0,13 5-14 15,5-1-20-15,0-4-10 0,4 6-59 0,1-4-84 16,-3 6-99-16,4-6-127 0,-6 4-171 16,4-6-77-16,-2 4-26 0,2-1-163 15,-1 1-211-15</inkml:trace>
  <inkml:trace contextRef="#ctx0" brushRef="#br0" timeOffset="65079.11">20351 5321 3062 0,'-3'-13'153'0,"-5"2"3"16,8 11 25-16,-2-11 40 0,2 11 25 15,-4-12 22-15,4 12 10 0,0 0 4 0,0 0-5 16,0 0 2-16,0 0-16 0,0 0-28 16,0 0-12-16,23-13-2 0,-23 13-12 0,51 19-15 15,-12-4-5-15,16 4-5 16,5-1-4-16,7 7-5 0,16 5-70 0,8 0-52 16,5-2-4-16,1 7-2 0,12 1-6 0,-4 0-2 15,7-1-3-15,1 5 0 16,2-7-3-16,-7 0-4 0,-1-1-2 0,-8-6-4 15,-5 2-3-15,-23-8 1 0,-4-3-5 16,0 4-1-16,-7-6-1 0,-10 0-4 0,-13-2 0 16,1-6-3-16,-14 1-6 0,-1-2-16 15,-6 1-22-15,3-5-24 0,-6-2-28 16,-5 0-31-16,-9 0-30 0,0 0-206 0,0 0-305 16,0 0-79-16,0 0 36 0,-43-24-729 15,13 18-1280-15</inkml:trace>
  <inkml:trace contextRef="#ctx0" brushRef="#br0" timeOffset="65429.2">21497 5936 4256 0,'-27'2'-161'0,"11"4"24"15,-1-6 52-15,10 5 44 0,7-5 33 16,-14 12 26-16,14-12 22 0,0 0 6 16,12 24-1-16,-3-13-9 0,5 2-2 0,2 3-1 15,-3-2 0-15,-2 5-7 0,2-4 1 16,-1 4-7-16,-7-2 4 0,-3 2-8 0,-2-1 2 15,-5 3-1-15,-11 3-6 0,-8-1 9 16,-6 3-6-16,-15 2 2 0,-4-2 0 16,-1 1-4-16,-1-5 8 0,-2 1 18 15,0-1 26-15,3 1 15 0,4-2 7 16,6-7 14-16,8 3 5 0,6-6 10 0,6 2 5 16,-1-1 0-16,8-7 4 0,3 6 4 15,3 2-2-15,7-2-12 0,0-11-9 0,17 24-9 16,7-11-10-16,9 0-10 0,6 2-8 15,11-2-5-15,8-2-10 0,0-4-2 16,0-4-13-16,-8-2-1 0,-4-2-10 0,-2-2-41 16,-5-4-64-16,-4-4-72 0,-3-4-87 15,-9-2-82-15,-1-11-147 0,-12 2-190 0,-3-6 51 16,-7-4-446-16,-4-13-729 0</inkml:trace>
  <inkml:trace contextRef="#ctx0" brushRef="#br0" timeOffset="65746.5">20938 4382 3584 0,'-2'-32'-93'0,"1"7"22"0,-1 9 15 16,-2 1 10-16,4 1 25 0,0 14 21 0,-6-10 32 15,6 10 24-15,0 0 11 0,0 0 20 16,-34 27 8-16,12 1 8 0,1 8 4 15,-7 13 8-15,-2 5 27 0,2-3 7 16,-2 7 1-16,0-2 17 0,0 8-1 16,0-4-6-16,0-2 1 0,3 6-3 0,4-6-9 15,4 2-13-15,-6-3006-29 0,11 5986-10 16,2-2999-6-16,1-5-9 0,2-6-5 0,2-8-9 16,5-5-7-16,7 2-5 0,2-4-7 15,11-2-10-15,5-7-7 0,9-6-46 16,14-6-78-16,7-7-98 0,5-9-130 0,3-7-194 15,-3-4-160-15,0-3 70 0,-3-2-444 16,-7 2-723-16</inkml:trace>
  <inkml:trace contextRef="#ctx0" brushRef="#br0" timeOffset="65945.77">21218 4751 3768 0,'0'0'-51'15,"0"0"10"-15,0 0 48 0,0 0 47 0,0 0 40 16,0 0 35-16,39 22 9 0,-9-14 18 15,5 5-4-15,5-3-9 0,10 3-16 0,7 0-11 16,-5-4-15-16,1-1-14 0,-5 1-7 16,-2-7-17-16,-3-2-8 0,-10 2-49 15,-1-4-71-15,-5 2-89 0,-3-5-80 0,-8-3-93 16,-2-7-180-16,-7 6-42 16,-5-10-21-16,-2 2-184 0,-2-2-241 0</inkml:trace>
  <inkml:trace contextRef="#ctx0" brushRef="#br0" timeOffset="66146.06">21695 4525 2478 0,'-25'3'11'16,"25"-3"28"-16,-19 19 54 0,10-6 30 0,-3 6 31 15,-3 3 27-15,-2 6-1 0,0 4 3 16,-2 8-17-16,1-3 19 0,-5 12 1 16,2-2-8-16,-1 2-20 0,2-10-17 0,1 4-9 15,2-6-13-15,2 1-18 0,0-5-16 16,7-10-3-16,1 2-14 0,-2-8-12 15,3-4-29-15,4-4-97 0,2-9-95 16,0 0-110-16,0 0-87 0,0 0-218 0,58-30 37 16,-28 4-12-16,8-5-132 0,-3-4-173 15</inkml:trace>
  <inkml:trace contextRef="#ctx0" brushRef="#br0" timeOffset="66480">22084 4697 2169 0,'0'28'-13'15,"-6"4"34"-15,3 0 40 0,-11 9 42 16,1 2 24-16,-8 16 21 0,-2-4 11 16,0 4 5-16,-2-3 6 0,-1-2-11 0,3-5-23 15,1-9 1-15,7-5-4 0,-3-7 3 16,6-5 14-16,1-5 15 0,7-8 15 16,1-5-27-16,3-5-12 0,0 0-15 15,0 0-9-15,25-43-14 0,0 9-14 0,7-7-9 16,-1-4-3-16,11-5-8 0,3 3-7 15,-2 2 3-15,2-4 7 0,3 6-7 0,0 5-5 16,-4 5 0-16,2 3-1 0,3 3-13 16,-5 10-5-16,-5 6-4 0,3 9-7 15,-6 4-1-15,-2 8-7 0,3 1-1 0,-5 4-4 16,-4 8-5-16,0 4-3 16,-3 8-7-16,-1 0-61 0,-2 12-67 0,1-1-75 15,-4 9-126-15,-6-12-164 0,-4 2-152 16,1 4 70-16,-1-6-407 0,0 0-560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130 147 7081 0 0,'5'4'0'0'0,"-1"-1"30"0"0,-3-2-14 0 0,1 0 1 0 0,-1 0 0 0 0,0 0 0 0 0,0 0-1 0 0,0 0 1 0 0,0 0 0 0 0,0 1 0 0 0,0-1-1 0 0,0 0 1 0 0,0 1 0 0 0,0-1 0 0 0,0 1-1 0 0,-1-1 1 0 0,1 1 0 0 0,0 0 0 0 0,-1-1-1 0 0,0 1 1 0 0,1-1 0 0 0,-1 1 0 0 0,0 0-1 0 0,0-1 1 0 0,0 1 0 0 0,0 0 0 0 0,0 1-1 0 0,-2 34 322 0 0,-1-1 0 0 0,-2 0 0 0 0,-2 1-1 0 0,-10 34 1 0 0,-54 146 643 0 0,53-167-773 0 0,-6 28-236 0 0,15-44-6169 0 0</inkml:trace>
  <inkml:trace contextRef="#ctx0" brushRef="#br0" timeOffset="1">1048 2 7385 0 0,'3'-1'76'0'0,"1"1"0"0"0,-1 0 1 0 0,1-1-1 0 0,-1 2 0 0 0,1-1 1 0 0,-1 0-1 0 0,1 0 0 0 0,-1 1 0 0 0,1 0 1 0 0,-1 0-1 0 0,0 0 0 0 0,1 0 1 0 0,-1 1-1 0 0,0-1 0 0 0,0 1 1 0 0,6 3-1 0 0,-6-2 38 0 0,0 0 1 0 0,0 1-1 0 0,0-1 0 0 0,-1 0 1 0 0,1 1-1 0 0,-1-1 0 0 0,0 1 1 0 0,0 0-1 0 0,0 0 1 0 0,0 0-1 0 0,-1 0 0 0 0,1 0 1 0 0,0 9-1 0 0,1 4 242 0 0,-1 1 1 0 0,0 0-1 0 0,-2 0 1 0 0,-2 31-1 0 0,-16 72 773 0 0,12-87-893 0 0,-11 57 343 0 0,-4-1 0 0 0,-4-1 1 0 0,-4 0-1 0 0,-64 135 0 0 0,73-185-717 0 0,-2-2 0 0 0,-1 0 0 0 0,-2-2-1 0 0,-2-1 1 0 0,-1-1 0 0 0,-1-1 0 0 0,-2-1-1 0 0,-1-2 1 0 0,-53 37 0 0 0,69-55-747 0 0,0-1 0 0 0,-1-1 0 0 0,0-1 0 0 0,0 0 1 0 0,-1-1-1 0 0,0-1 0 0 0,0-1 0 0 0,-20 4 0 0 0,-1-8-1979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2:07.8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8863 11760 3051 0,'-45'5'171'0,"0"1"-42"0,0-8-23 15,-2-3-43-15,-9-11-50 0,-2-4-24 16,-4-8-9-16,-11-15-4 0,-1-7 11 0,9-7 0 16,-2-7 11-16,-3-7 10 0,1-8 6 15,3-9 2-15,0-9-2 0,1-16-2 0,5-11-1 16,5-13 1-16,14-12 0 0,13-5-4 15,8-6 3-15,12-5-9 0,16-1 2 0,8 4-3 16,14 7 2-16,10-1-3 0,12 10 0 16,12 13 2-16,12 9-5 0,25-11 10 15,-11 36-10-15,9 13 3 0,40-3-7 0,-20 26 11 16,15 14-6-16,10 13 1 0,9 10 0 16,9 16 1-16,8 12-2 0,35 20 6 15,-7 22-2-15,2 19-2 0,-13 16 9 16,-7 15-5-16,-17 17 0 0,-7 11 4 0,-13 17-8 15,-14 14 0-15,-21 11 5 0,-8 12 6 16,-14 15 0-16,-16 15 8 0,-17 14 0 0,-14 23-8 16,-16 8 10-16,-15-1-6 0,-16-1 2 15,-15-7 1-15,-14-6-3 0,-13-7 0 16,-14-12 2-16,-13-12-3 0,-13-14-1 0,-16-11 1 16,-16-13-1-16,-11-19 23 0,-6-24 13 15,-13-19 8-15,-4-29 22 0,-5-11 6 0,24-28-11 16,-11-14-7-16,-4-10-7 0,-3-12-5 15,-1-10-6-15,1-15-4 0,-27-23-6 16,12-13 0-16,17-21-6 0,14-9-4 16,11-22 1-16,13-12-2 0,16-23 2 0,8-11 0 15,16-19-14-15,8-8-1 0,8-8 3 16,22 27-7-16,5-4 21 0,6-5-19 16,8-3 5-16,15 0-8 0,8 2 4 0,18 3 0 15,11 5-3-15,22-22-9 0,20 19 16 16,16 19-17-16,10 20 1 0,-10 40 14 0,45-2-23 15,-23 30 15-15,16 19-7 0,7 10 6 16,8 20-7-16,4 11-3 0,3 19-4 0,0 17 1 16,26 19-8-16,-13 12-9 15,-12 14-10-15,-31-9-7 0,-11 4-27 0,-10 7-18 16,-11 6-15-16,-10 1-20 0,-13-2-18 16,-11-3-12-16,-8-4-18 0,-14-14-9 15,-9 2-18-15,-8-6-11 0,-4 1-44 0,-8-9-99 16,-7 0-125-16,-7 8 3 0,-10 3-66 15,3-4 194-15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2:09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9510 13865 1937 0,'2'59'35'0,"-4"-3"-5"0,-1 13-12 16,-7-3-3-16,-3 1-2 0,0 1-1 0,-1-2 3 15,-7 3-2-15,2-3 10 0,-2 3 34 16,-2-1 13-16,-4 2 17 0,-10 15 6 0,7-14 4 15,-11 10-8-15,2 2-3 16,-6-3 5-16,4-3-8 0,-5 1-2 0,0-4 1 16,-3-3-8-16,2 2 3 0,8-13-11 15,1-2-13-15,1-1-2 0,1-5-8 16,1 3 2-16,1-5-1 0,0 3-13 0,4-3-2 16,-3 4-1-16,0-1-7 0,-3 0 4 15,6-3-1-15,-2-5 0 0,2 0-5 0,2-5-2 16,6-10 5-16,1-2-6 0,7-6 1 15,-3-5-2-15,6 2 2 0,1-6-7 16,-3-4 3-16,6 2-17 0,-5-1 3 0,5-4 2 16,1 1-7-16,6-7-2 15,-15 2-1-15,15-2 1 0,0 0-2 0,-19-17 5 16,12 4-1-16,-1-7 3 0,1-7 3 16,-2-3 2-16,-1-7 0 0,4-5-1 0,1-1-1 15,-3-7-3-15,7 4 5 0,1-8-1 16,1 2-3-16,7-3 5 0,-1 3-3 0,5-6 1 15,1 1 4-15,4-5-5 0,-3 7-2 16,6 0 9-16,-1-1-10 0,4-6 3 16,2 4 0-16,-1-6-4 0,5 0 3 0,1-1 1 15,3 5 4-15,1-2-2 0,7 4-4 16,3 3 3-16,13-5 2 0,-6 13 3 16,0 4-2-16,5 7 5 0,6 3-1 15,-3 3 2-15,11 7-4 0,-1 2 2 0,4 7-3 16,1-1 6-16,0 6-6 0,0 1 3 15,1 2-5-15,-2 3-3 0,0 6 5 16,0-3 3-16,-6 2-7 0,3 3 3 0,0 3 0 16,-1 0 1-16,-2 1-2 0,3 4-1 15,-3 1-2-15,3 0 5 0,-3 7 4 0,-3 6-2 16,-1 1-2-16,-3-1 2 0,-5 9-3 16,1-4 2-16,1 4-3 0,-5 1 1 15,-3-2 0-15,3 1 1 0,-2 2 1 0,-2-5-4 16,-5 1 0-16,-6-6 5 15,-7-7-8-15,-7-4 9 0,-4-2-5 0,-7-2 8 16,0 0-3-16,-4 1 0 0,-7-5-3 16,-1 4 5-16,-9 2-3 0,-4 0 5 0,-4 0 3 15,-11 0-11-15,-4 2 6 0,-10-8-2 16,-8 4-7-16,-8-5 7 0,-4-2 0 0,-10-5 4 16,-6-1-5-16,-6-1-12 0,-19-9 8 15,-6 2 4-15,-3-2-1 0,-7-4-6 16,5-1 6-16,1 2 4 0,3 0 5 0,9-2 8 15,20 6 1-15,2-3-3 0,13 3 2 16,10 2 2-16,13 0-15 0,8 0 9 16,12 1-5-16,10 1-4 0,13 1 0 0,0 4 1 15,37-11-1-15,6 7-4 0,29-1-1 16,12 5-5-16,36 7 12 0,15 1-6 16,15 9 2-16,42 10 5 0,8 13 0 15,6 0-9-15,1 11 3 0,-3-3 1 0,-7 10-3 16,-6-5 4-16,-9 5-7 0,-14-6 6 15,-30-9-9-15,-13-2 5 0,-6 0-1 0,-8-3 3 16,-15-6-9-16,-24-9 1 0,-12-5 7 16,-8 1 2-16,-19-10 2 0,-12-1-9 0,-12-4 2 15,-9 0-3-15,0-4 5 0,0 0-4 16,-69-18 2-16,4-2 3 0,-31-8-1 16,-11-4-4-16,-17-9 5 0,-9-3-1 15,-41-10-3-15,-4 1 13 0,-4 3 5 0,-5 0 16 16,3-3 3-16,6 4 9 0,5-1 3 15,29 10 3-15,9-1 2 0,5 3 5 16,14 2-12-16,6 3 15 0,12 7-5 0,25 2 18 16,16 7-7-16,7 0-9 0,17 6-8 15,12 3-3-15,12 3-4 0,9 5-8 16,0 0-2-16,0 0-2 0,97 18 0 0,-30-5-7 16,23 15 1-16,15 4-5 0,4 5-6 15,8 1-4-15,-4 7 2 0,9-8-6 0,0 4-21 16,2-1 0-16,-4 2-23 15,4-5-33-15,-6 4-50 0,0-5-23 0,1-2-34 16,4-10-36-16,-7-2-38 0,8 5-43 16,-3-10-47-16,-2-4-136 0,-6-4-74 15,-1 1-268-15,-5-5-303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2:10.1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15092 15372 2707 0,'54'5'-35'0,"-1"4"6"0,4 1 7 0,5 1-3 16,10 2 3-16,6-2 0 0,13 12 5 15,4-5-6-15,7 5 12 0,4 3-6 0,-5 1 7 16,3-3 0-16,4 2-2 0,-4-1-6 16,3 1 5-16,-5-2 2 0,4 0 14 15,-1-1 1-15,-5 1-13 0,4-1 14 0,3 1-8 16,-4-3 3-16,0-4 7 16,2-2-9-16,2-2-1 0,3 2 9 0,-2-8-10 15,3 1 9-15,1-1-1 0,4-7-5 16,-3 6-3-16,-3-4 5 0,-3 2-1 0,2 0 4 15,-9-1-4-15,-13-1 3 0,13 6 1 16,-16-3-3-16,-3 1 6 0,0-4-3 0,-5 3-2 16,-1-3 0-16,0 0-4 0,2 2-2 15,-4-4 4-15,0-6-4 0,1 0-2 16,-3-3 1-16,2 0-6 0,-6-4 2 0,1-1 5 16,-1-4 0-16,3 9-10 0,-1-5 7 15,-6 5 7-15,6-3 4 0,-7 3-12 0,5 1 12 16,-3 7-12-16,-1-3 7 0,-1 4 0 15,2 4 2-15,-2-4-7 0,-2 4 3 16,2 0-1-16,-1-3 1 0,-4 3 3 16,-5-4 0-16,-1 0-4 0,9-4 4 15,0 3 0-15,-9 1 0 0,-3-7-2 0,10 6 6 16,-9 1-6-16,-2 0 2 0,0-4 7 16,-1 2-7-16,0 2 1 0,-5 2 7 0,0 2-1 15,-1-3-5-15,-3 6 0 0,0-6 15 16,-7 5-3-16,-1 1 3 0,1-5 1 15,-2 4 2-15,4 0-2 0,-2 1 5 0,0 0-10 16,3 1-4-16,5 0 5 0,-5-3-2 16,6 3-6-16,-10-7-2 0,11 5 2 0,-1-4 0 15,0 0 6-15,6-2-5 16,-2 0 2-16,5 4 8 0,0 0 17 0,12-1-6 16,-9-1 4-16,9 3-1 0,-2 2 1 15,4-4-3-15,2 4-9 0,3 5 11 0,0-3-8 16,4-2-5-16,3 7 1 0,-1-7-2 15,2 4-8-15,0-7 7 0,-2 2-3 16,-2-4 0-16,-1-2-1 0,1 0 2 0,-8-2 12 16,2-2 3-16,-12 0-4 0,-3-3 0 15,2 0-2-15,-12-5 1 0,0 4-9 0,-2 5 5 16,-2-8 4-16,-4 3-7 0,-5 1 1 16,0-1-6-16,-5-1 5 0,-2 0-7 15,-4 5 7-15,-1-4 15 0,-4 2 8 16,-3 5 9-16,-8 1 8 0,15-12-6 15,-15 12-4-15,7-9-4 0,-7 9-8 0,0-13 5 16,0 13-7-16,-9-19-3 0,-4 6-4 16,-2-4-4-16,-8 2-3 0,-5-6-4 0,0 4 2 15,-8 1 1-15,3-1 3 0,-3-2 1 16,1 6-7-16,3-5 3 0,-2 2 5 0,6 1-6 16,3 4-1-16,1 1-3 0,3 0 5 15,5 2-9-15,-2 0 0 0,6 5-7 16,1-3-7-16,11 6-9 0,-19-7-11 0,19 7-15 15,-9-6-15-15,9 6-21 16,-12-6-28-16,12 6-21 0,0 0-26 0,0 0-32 16,0 0-99-16,0 0-155 0,0 0-65 15,0 0-70-15,43 12 106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2:10.4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25178 15900 2477 0,'14'13'147'0,"-3"2"-15"15,-2 0-15-15,0 6-5 0,-6 5 2 16,1 6-14-16,8 17-4 0,-5 1-15 16,6 14 5-16,0 2 6 0,6-3 4 0,3 1 6 15,5-6-3-15,-4-2 27 0,2 3-3 16,1-9 4-16,1 3-1 0,3-14 9 0,-4-7 5 15,10 0 11-15,-3-10-3 0,16-1 0 16,1-11-7-16,11-7-13 0,9-9-9 16,1-10-16-16,30-18-21 0,4-15-9 0,17-5-10 15,34-35-10-15,16-6-20 0,13-14-47 16,29-9-32-16,26-13-74 0,20-17-133 0,14-8-187 16,25-9-212-16,6-11 51 0,8-6 63 15,-3-9-361-15,-8-15-379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1:34.19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10892 9414 2845 0,'0'0'-61'0,"0"0"94"16,0 0-9-16,0 0 2 0,0 0-14 0,0 0-6 16,0 0 5-16,0 0-3 0,0 0-1 15,0 0-1-15,0 0-5 0,0 0 4 16,-3 10 12-16,3-10 2 0,5 22-4 16,0-5 0-16,3-2-5 0,1 6 3 15,3 1 2-15,-1 1-6 0,2 3 4 0,-4 2-16 16,6 2-11-16,-7-2-10 0,5-1-18 15,-6 4-13-15,1 0-2 0,1 2-15 0,-3-3 4 16,-1 4-5-16,5-4-3 0,-1 4-5 16,-3-2 9-16,-3-1 5 0,1-8 7 15,2 1 9-15,-6 1 2 0,1-1-2 0,-2-3 11 16,1 1-5-16,-2 1 14 0,-2-1 7 16,-1 2 2-16,1-3 2 0,-3 2-12 15,1-1 26-15,-4 1-3 0,5-3 16 16,-1-1 1-16,-1-2-6 0,-1 3 6 0,4-4 0 15,-5 2-4-15,4-4-16 0,-1 3 15 16,4-3 10-16,-4 1-5 0,2 1-3 0,1-2-9 16,-3 1 3-16,3-2-11 0,1-1 0 15,2-12-12-15,-4 17 16 0,1-6-4 16,3-11 1-16,-3 11 11 0,3-11-11 0,0 0 2 16,0 15 3-16,0-15-11 0,3 19 12 15,-3-19-6-15,7 17-1 0,-3-4-2 0,3 2 2 16,-2 2 9-16,5 1-3 0,5-1 3 15,-1-3-2-15,0 3 0 0,1-7-11 16,5 8 8-16,-6-9 3 0,1 0 10 16,2-1-2-16,-2 1-18 0,-2-5 18 0,2 3-5 15,-4-3-1-15,2 0 5 0,0 0-16 16,-13-4 9-16,19 1-6 0,-19-1 14 16,15 4-10-16,-15-4 1 0,13 2 1 0,-13-2-7 15,0 0 13-15,0 0-12 0,0 0 18 16,0 0-7-16,0 0-3 0,0 0-14 0,0 0 15 15,0 0 2-15,0 0-6 16,0 0 4-16,0 0 10 0,0 0 0 0,0 0-14 16,0 0 1-16,0 0 16 0,0 0 4 0,0 0 11 15,0 0 19-15,0 0 13 16,0 0 1-16,0 0 15 0,0 0-2 0,0 0-1 16,0 0 1-16,0 0-8 0,0 0-6 15,-45-7-9-15,45 7 0 0,0 0-9 0,0 0 1 16,-4-12-12-16,4 12 2 0,0 0-10 15,0 0-5-15,0-15 6 0,0 15-2 0,0 0-8 16,0 0 7-16,-2-14-4 0,2 14-10 16,0 0 4-16,0-16 5 0,0 16-5 15,0 0 7-15,0-15-9 0,0 15 2 0,4-13 1 16,-4 13 5-16,0-13-1 16,0 13 3-16,4-9 0 0,-4 9-6 0,3-14-4 0,-3 14 5 15,10-13-1-15,-4 6 7 16,-6 7-2-16,12-11 3 0,-1 5 1 0,-2 0 2 15,2-1 2-15,2 1-5 0,4-1 2 16,2-1-2-16,2 3-2 0,0-3 4 16,8-1 0-16,-1 1-3 0,5 1-9 0,3-1 7 15,0 0-2-15,4 1 6 0,-1 0-8 16,0-3-2-16,1 3-1 0,3 3-1 0,-4-2 6 16,1-1-2-16,2 5-1 0,-1-3-1 15,5-3 3-15,-3 2-5 0,2 1 0 0,0 1 3 16,0-1-7-16,0-1 1 0,0 0 4 15,2 2-4-15,2-1 0 0,-6 2 0 16,4-2-1-16,-3 4-2 0,-3-5 1 16,3 2 1-16,-3 2 0 0,-2 2-4 15,-2 0 3-15,2 0-1 0,-6 0-4 0,-1 0 1 16,2 0 4-16,1 2-2 0,1-4-1 16,-4 4 2-16,8-2 0 0,-1 4 0 0,2-2 1 15,-1-2-2-15,3 5 2 0,-1-5-3 16,2 0 3-16,-1 4 0 0,2-3-1 0,0 3-2 15,-3 0 3-15,0-1-1 0,-1-2-3 16,-2 3 0-16,-2-4 1 0,-7 2-1 16,5 4 2-16,-3-6 0 0,-2 0 4 0,-5 1-6 15,0-1-4-15,0 0 9 16,-1 0-1-16,-1 0 0 0,4-1-2 0,-4 1 3 16,0 0-1-16,1 0 0 0,1-4 2 15,1 4-1-15,-6 0 0 0,7 0-1 0,-4-2 3 16,1 2-1-16,0-2-6 0,0 2 2 15,1 0 5-15,1 0-3 0,4 0 2 16,0 0-4-16,2 0-1 0,0 0 0 0,2 0 2 16,-2 0-2-16,7 0 1 0,1 0 2 15,1 0 2-15,0 2-4 0,-2 0-1 0,3 3-2 16,-3-1 3-16,2 0 7 0,-5 1-7 16,0 1 1-16,-1-2-1 0,-3 1 4 15,-6 1-7-15,4 0 4 0,-2-2-1 16,-8 1-2-16,5-3 1 0,-4 0 5 0,4-2 3 15,-6 4 5-15,4-4 4 0,-4 0 1 16,3 0-4-16,-1 0 0 0,2-4 2 16,-1 2 2-16,0 2-3 0,-1-2-1 0,2 2 0 15,-3-2-1-15,5 2-2 0,-4 0-1 16,-3 0-1-16,3 0-4 0,2 0 2 0,-2 0-3 16,4 0 3-16,-2 0-3 0,-1 0 0 15,5 2 5-15,3 0-7 0,-5 0 0 16,5 2 2-16,0-3-1 0,2 3 0 15,-5-2 2-15,4 2-3 0,-1-3 2 16,0 2-1-16,2 2-2 0,-2 0 0 0,-2-1 4 16,3 0-5-16,-3 0-1 0,-2 2 2 15,4-3 3-15,-2-1-3 0,-6 4 3 0,3-4-2 16,-6-1-1-16,5 5 0 0,-7-4-1 16,-4-2-2-16,6 4 2 0,-19-4 0 0,26 0 3 15,-9 1-3-15,-17-1 4 0,29 0 5 16,-13 0-3-16,-1 0-1 0,-15 0-1 15,34 0 5-15,-18 0-4 0,7 0 2 0,-8 0 3 16,4 0 4-16,4 0-5 16,-7 0-4-16,5 3 3 0,-6-6 1 0,3 6-5 0,-18-3 3 15,31-3 0-15,-18 3-2 16,-13 0 10-16,22 0-3 0,-22 0 12 0,23 0 3 16,-23 0 0-16,14 0 5 0,-14 0 3 15,0 0 3-15,18-1-5 0,-18 1 0 16,0 0-4-16,19 0-1 0,-19 0 1 0,0 0-6 15,0 0-1-15,14-4 3 0,-14 4-12 16,0 0 6-16,0 0-10 0,21 0 1 0,-21 0-18 16,0 0-5-16,18 4-6 0,-18-4-12 15,18 0-6-15,-18 0-2 0,21 1 3 0,-21-1 5 16,21 3-1-16,-3 1-2 0,-18-4 4 16,19 1 4-16,-19-1 3 0,20 0 2 15,-20 0 8-15,19-1-10 0,-19 1 7 16,16-4 2-16,-16 4 2 0,21-4 2 15,-12-2 1-15,1 0 4 0,1-1 8 0,0 0-9 16,-1-3 4-16,-1-1 5 0,6 1 4 16,-5-2-2-16,1-1 11 0,2-3 6 0,0-1-10 15,0-1 5-15,-3 0-1 0,1-2 11 16,2-1-5-16,-3-1 7 0,0-4 9 16,0 2-9-16,0-3 2 0,-3 5-1 0,-2-5 13 15,1 5 0-15,-6-2 3 0,2-1-3 16,-2 1-15-16,-2-2 0 0,-2 2 1 0,-1-1-2 15,-6-3 2-15,-7-2-6 16,4 2 2-16,-5-2-2 0,0 2-4 0,-3 0-5 16,1-1-1-16,-4 1 5 0,5 4-6 15,-4-5 0-15,-1 3-1 0,-1 2 2 16,1-2-2-16,-5 2-7 0,5-3 5 0,-3 5 4 16,-4-1-4-16,0-3 13 0,0 3-12 15,-4-4 0-15,0 4-5 0,3 2-8 0,-8-5 7 16,11 3 0-16,-6 6 13 0,0-7-3 15,2 6-7-15,-1-2-4 0,3 0 0 0,-2 5 7 16,0 0-1-16,3 0-8 16,2 2 3-16,5 0-6 0,-3 4 10 0,4-1-7 15,-5 2 8-15,5-1-9 0,-5 4 11 16,1-1-13-16,-3 2 0 0,4 1 1 16,-4-1 11-16,-2-2-8 0,0 4-5 0,-5-4-2 15,5 5 10-15,-5-1-9 0,1-2 9 16,3 4-5-16,4 0-3 0,-3-2-2 0,-1 4 0 15,3 2 5-15,0-4-8 0,0 3 10 16,2 3-8-16,-1 2 3 0,1-1-1 0,4 0-2 16,-7 5 7-16,5 1 4 0,4-3-2 15,-8 4 10-15,8-1-13 0,-7 4 3 16,1 2 3-16,2 2-5 0,-3-5 5 0,3 4-8 16,1 2-2-16,-4-6 10 15,5 9 11-15,-4-6-30 0,1 2 8 0,3 1 0 0,-3-2 3 16,6 7-3-16,-4-1 7 15,4-2-7-15,1 1-4 0,-1 5 6 0,6-2 4 16,2-2-1-16,-3 6 4 0,7-5-3 16,-2 0-8-16,4 1 8 0,-1 4 0 0,2 1 1 15,5-5 4-15,1 0-10 0,1-1 8 16,5 4 3-16,2-1-11 0,5 6 10 16,1-1-11-16,6-3 12 0,2 0 9 0,6 1-13 15,6 1 8-15,3-2-3 0,6 2 1 16,3-4-10-16,3-2 6 0,6 0 18 0,2-1-28 15,1-3 10-15,6-2-10 0,1 3-22 16,5-8-1-16,-1 1-25 0,6-3-18 16,2 0-31-16,-2-3-36 0,2 1-38 15,0-2-59-15,2-4-46 0,-6-5-238 16,-1-4-68-16,-2-12 72 0,-6-13-80 0,-6-11 50 16</inkml:trace>
  <inkml:trace contextRef="#ctx0" brushRef="#br0" timeOffset="4083.99">16838 12236 3528 0,'131'-176'-99'0,"10"-6"4"15,-3 4 53-15,3 6 1 0,6-3 18 16,-4 14 5-16,2 7 3 0,5 8 5 15,6-1-3-15,-1 16 10 0,4 2 6 16,4 15 1-16,-2 7 1 0,-2 13-2 0,5 11-6 16,-3 12 4-16,-23 24-2 0,-2 6-7 15,5 7-9-15,1 14-22 0,5 11-16 0,5 3-7 16,3 12-7-16,6 8 1 0,38 13-8 16,-9 5 4-16,-5 10 20 0,1 7 1 15,-11 8-4-15,-5 2 8 0,-7 13 5 0,-12 3 0 16,-32-8-17-16,-6 10-8 0,-9 4-26 15,-6 3-9-15,-8-3-2 0,-9 2-39 0,-12-5-29 16,-9-7-60-16,-19-14-125 16,-7-5 50-16,-12-3 74 0</inkml:trace>
  <inkml:trace contextRef="#ctx0" brushRef="#br0" timeOffset="4815.66">22773 12381 1056 0,'9'5'9'0,"-9"-5"13"16,0 0 1-16,0 0-4 0,0 0 3 15,0 0-10-15,7 10 2 0,-7-10 11 0,0 0-4 16,0 0 11-16,0 0 5 0,0 0 0 15,0 0 6-15,0 0-3 0,0 0 2 16,0 0-7-16,0 0-6 0,0 0 4 16,0 0 2-16,0 0 3 0,-27 9-15 0,27-9 3 15,-16 0 7-15,16 0-1 0,-21 0 11 16,21 0-1-16,0 0-1 0,-21 0 7 16,21 0-1-16,0 0 1 0,0 0 8 0,-20 0 18 15,20 0 12-15,0 0 15 0,0 0-8 16,0 0-6-16,0 0-4 0,0 0-14 0,0 0-1 15,0 0-13-15,0 0-4 0,34 15-2 16,-6-8-2-16,4 7-3 0,3-3 1 16,3 2 11-16,14 2 7 0,5-2 8 15,0 1-8-15,7-1-5 0,2-2 6 16,3 0 9-16,2-4-5 0,3 2 11 0,-1-1-3 16,-4 0 2-16,0 3-8 0,1-3-4 15,-2-1 9-15,-1 6-4 0,-3-6 5 0,-3 5-17 16,3 3-8-16,-4-2-3 0,-3 4 0 15,-3-2-5-15,-6 2 3 0,-6-2 6 16,-8-2-2-16,1 0-8 0,1 0 5 0,-12-4-1 16,3-1-4-16,-5-1-5 0,-3 1-8 15,0 0 20-15,1-3-11 0,-7-1-16 0,2-2-39 16,1 4-32-16,-6-5-34 16,-10-1-35-16,21 2-41 0,-21-2-36 0,17 8-42 15,-7-5-20-15,-10-3-17 0,14 8-141 0,-5-6-158 16,-9-2 56-16,0 0-36 15,30-8 158-15</inkml:trace>
  <inkml:trace contextRef="#ctx0" brushRef="#br0" timeOffset="5165.22">25504 10667 2410 0,'9'-32'98'16,"-3"6"-1"-16,1 9-10 0,-1 4-15 15,-4 7 34-15,-2 6 3 0,0 0 37 0,0 0 12 16,-2 45-2-16,-4-9 27 0,3 13 33 16,-1 1 1-16,4 4 7 0,6 5 5 0,-3-1-3 15,6 5-4-15,7-5 13 0,0-3-15 16,7-4 1-16,5-10-2 0,9-5 14 0,9-6-16 15,6-8-7-15,11-2-21 0,3-8-13 16,13-10-20-16,0-4-11 0,22-11-16 16,-2-10-14-16,2-11-13 0,1-12-64 0,7-12-29 15,2-15-21-15,29-34-64 16,-1-13-86-16,-5-10-68 0,0-9-77 0,-6-5-49 16,-15 2-35-16,-5 4-92 0,-27 30-265 15,-7-8 82-15,1-6-448 0,0 3-882 0</inkml:trace>
  <inkml:trace contextRef="#ctx0" brushRef="#br0" timeOffset="6098.83">17257 12874 1152 0,'25'-8'51'0,"3"0"21"15,-3 1-6-15,12 0-4 0,0 1-7 0,3-1-19 16,1 1 16-16,-2 2-26 0,-2-1-1 15,7 3-18-15,3 0-22 0,-4 2-16 0,9 4-35 16,3 3-11-16,-4-5-32 0,9 7-94 16,3-5-297-16,-4 6 293 0,6-5 71 15</inkml:trace>
  <inkml:trace contextRef="#ctx0" brushRef="#br0" timeOffset="6265.71">19447 12986 562 0,'16'-2'11'15,"-16"2"4"-15,0 0-5 0,0 0-2 16,14-3-21-16,-14 3-20 0,0 0-44 0,0 0-143 16,0 0 128-16,0 0 33 15</inkml:trace>
  <inkml:trace contextRef="#ctx0" brushRef="#br0" timeOffset="8548.57">16044 12613 158 0,'-49'-7'105'16,"-4"-5"8"-16,-6 3 25 0,-2-4-13 16,-1-1-19-16,0 0-11 0,-4 1-1 0,0-2 6 15,-3-1-11-15,1 0-6 0,1 3-7 16,2-3-15-16,-4-2-6 0,6 3-7 0,-5 2-5 15,6-3-9-15,-1 2-2 0,-3-1 5 16,3-1-20-16,-8-2-6 0,2 5 18 16,0-2-21-16,-4 0-15 0,4 2 7 15,-4-4-23-15,-4 2 16 0,7-4-7 16,-1 4-5-16,9 2 15 0,-3-2-10 0,7 6 5 16,1-4-11-16,-1 5 14 0,12 0 4 15,-2 3-16-15,5-1 5 0,-4 2 7 0,1-1 2 16,0 0-6-16,3 1 9 0,-1-2-10 15,0 4 14-15,5-3-11 0,-2 1-10 16,3 1 4-16,10 2-7 0,-11-3-13 0,5 2-8 16,-2 0-10-16,-4-1-2 0,-1-1 8 15,1-2 18-15,-6 0-5 0,0 1-1 0,-2 1-2 16,2-1 2-16,-1-3 16 16,-5 0 0-16,6 1-11 0,4 0 13 0,-2-1-7 15,1 2 16-15,2 1-6 0,-1-1 4 16,3 6-7-16,0-3 3 0,-3-1 6 15,5 2-2-15,0 0-2 0,1 2 2 0,-3-4 9 16,1 2-14-16,-3 1 10 0,4-3 1 16,-5 2-6-16,1 2 16 0,0 0-4 0,-1 0-19 15,-1 0 18-15,2 0 3 0,-1 0 3 16,7 2 13-16,-1-2 1 0,3 0-10 16,1-2 23-16,-2 2 11 0,1-2-8 0,-1 2-2 15,-4-4 6-15,6 3-1 0,-9 1-4 16,7-4-15-16,-7 4 15 0,1 0-11 0,5 0-5 15,3 0-4-15,-7 0 11 16,2 0-10-16,7 0-10 0,-2 4 7 0,2-4 15 16,-2 0-20-16,7 0-3 0,1 0 5 15,-3 0 22-15,5 0 0 0,0 0 5 16,-3-4-6-16,4 1-2 0,-3 3-8 0,-2-1 9 16,-2-4-6-16,-2 2-11 0,2 2 7 15,-2-3-11-15,-4 2 15 0,2-4-12 0,0-1 2 16,-1-1-14-16,-2-1 9 0,8 0 1 15,-1 1-1-15,0-1 6 0,3 1-5 16,0-3 6-16,3 2-7 0,0-4 12 0,-3 3-12 16,2-1 3-16,-3 1 6 0,2 1-14 15,-2-3 11-15,1 3-8 0,-6-4-6 16,-1 1 4-16,5 4-7 0,-3-5 6 16,-3 3 2-16,3-3-11 0,-6 4 9 0,4-4 0 15,-1 1-5-15,6 3 8 0,-3-2 7 16,4 2-12-16,5-1 9 0,-5-1 18 15,4-4-10-15,-3 6 1 0,4-3-2 0,1 3-4 16,1-1 9-16,-4 1-8 0,9 1 4 16,-9 1-4-16,4 0-2 0,-1 3 1 0,-5-6-3 15,4 7-1-15,2-1-9 0,-8-4 10 16,3 1 0-16,-5 3-8 0,1-8-1 16,2 5 4-16,-2 2-2 0,-1-3-3 0,-3 4 2 15,4-5 3-15,-4 1-4 16,-1 1-4-16,3 0 4 0,0 3 0 0,1-2-4 15,0 1 13-15,1-1-13 0,2 2 2 16,-2 1 0-16,-1-1-4 0,5 0 6 0,-3 2 2 16,4-2 4-16,0 4 1 0,0-2 0 15,1 1 0-15,3 1 3 0,-2-4 3 0,1 4 0 16,3 4 4-16,-4-4-1 0,3 1-7 16,-5 1 1-16,2 8 1 0,0-6-4 15,0 7 5-15,-6-2-4 0,4 4 4 0,-7 3-3 16,2-4-3-16,4 3-1 0,-5 4 4 15,-1-2-5-15,0 3 9 0,0-3-1 16,0 4 6-16,-1-1-6 0,0-3-3 16,-1 4 0-16,4 0 8 0,-1-1-7 0,3 1 6 15,1-4-4-15,1 4-2 0,6-3 8 16,-3-1-1-16,0 2 7 0,4-2-3 16,0 1-2-16,1 0 2 0,-2 2 6 0,2 1 0 15,1 0 3-15,0-5-3 0,0 9-5 16,6-7 0-16,-5 1-1 0,5 3 3 0,-2-5-6 15,4 7 0-15,-2-3-6 0,0-2-2 16,4 2 3-16,-1-1 0 0,-2 1-3 16,3 0-1-16,3-5-2 0,-4 4 0 15,3-4-3-15,-1 3 10 0,1-3-4 16,1 0-1-16,-3-1-5 0,3 3 6 0,0-2 0 16,2-1-5-16,0-1 8 0,0 3-2 15,0-5 0-15,2 7-1 0,0-5 4 0,5 1-10 16,-6 4 0-16,3-4 3 0,0 0 5 15,3 0-6-15,-5 0 0 0,3 0-1 0,3 0-2 16,-2 0 3-16,1 4 3 0,4-2-2 16,-3 0-1-16,1-3 0 0,4 2 1 15,3-4 0-15,-6 0 0 0,11 5 2 0,-4-2-1 16,4-2 6-16,1-1-8 0,1 0 4 16,-1 0-2-16,6 2 0 0,-5-2 3 0,3-1-8 15,1 0 3-15,1 3-4 0,-4-1-3 16,4 0 5-16,4 0 3 0,-6-4-5 15,-1 1-2-15,8 1 1 0,-5-4-1 16,6 1 4-16,2-2 5 0,-6-3-5 16,-2 1 0-16,2-2-2 0,-6-2-2 0,6-2 1 15,0-2 11-15,-3 1 2 0,-1-5-6 16,3 2 3-16,-2-1 1 0,-1 1 0 0,2-3-5 16,-1 1 3-16,1 1-5 0,-2-4-1 15,-1 1 2-15,2 1-1 0,3-4 0 0,0 0-4 16,4-2 9-16,-8-1-3 0,4 2-10 15,-2-3 6-15,1 0 3 16,-3-6-2-16,0-1-3 0,-1 2 0 0,0-5-2 0,-2-5 3 16,4 1-4-16,-6-3-4 15,3 0 7-15,-2 2-1 0,-1 1-1 0,-5 2-4 16,1 1 3-16,-2 4-2 0,-3 1 0 16,-1 4 11-16,-4-1 5 0,3 3-2 0,-4-4 3 15,-1-1-6-15,-5 3-1 0,4 0-9 16,-4-3 3-16,-2 3-1 0,2-2 5 15,-2-1-8-15,0-1 3 0,-3-1 4 0,-1 0-5 16,1-1 4-16,-2 3-3 0,0 1-3 16,2-1 0-16,-3-1 0 0,2 1 0 15,-1 1-3-15,-4-3 5 0,-3-1-3 16,7 2-2-16,-8 3 0 0,0-1 1 0,0 3 1 16,-6-1-1-16,-1 0-3 0,0 2 6 15,-5 3-2-15,-3-3-2 0,4 0 0 16,-2 2 6-16,0-1-4 0,-1 2 2 0,-1-1-5 15,2 2 2-15,6 0 0 0,-8-3 1 16,9 3-1-16,-5 2 7 0,5-2-7 0,-4 2-3 16,0 1 3-16,1-1 0 0,1 2 3 15,-2 1-6-15,3 0 5 0,1 3-6 0,-3-1 6 16,2 3 0-16,-1-3 2 0,1 6-3 16,-1 0-2-16,-1-2-1 0,0 2 7 15,-3 0-2-15,3 0-1 0,-3 2 1 0,5-2 2 16,-8 2-3-16,2 2-3 15,4-2 7-15,1-1 0 0,-4 5-2 0,-1 2-10 16,5-3 4-16,-6 3 4 0,5 1-6 16,-4 2 0-16,-2-1 6 0,0 5 0 0,1-2 3 15,-1 2 0-15,2 2-9 0,-2-4 6 16,-2 9-3-16,2-5 1 0,4 4 4 0,-4 1-3 16,0 3 1-16,3 3 2 0,-2 0-4 15,-1 7-4-15,0 5 4 0,0 3-6 16,2 2 10-16,0 4-8 0,1 3 4 0,-1 5 2 15,2 1 0-15,-1 0 0 16,6 4 3-16,0-4-4 0,2 0-1 0,4 2 4 16,6-10-1-16,3 1-1 0,4 0-2 15,4-1 9-15,8 14-6 0,6-8-6 0,10 2-13 16,6 1-13-16,6-3-20 0,16 9-24 16,10 0-27-16,11-6-22 0,7 1-31 15,6 0-51-15,6 4-111 0,7 0-240 0,5-2 49 16,-2-4-63-16,2-6 114 0</inkml:trace>
  <inkml:trace contextRef="#ctx0" brushRef="#br0" timeOffset="13215.78">11306 17134 896 0,'11'7'-9'0,"-3"3"-6"16,0-3 19-16,-3 0 3 0,-5-7 15 15,5 12 21-15,-5-12 45 0,7 9 45 0,-7-9-13 16,0 0 17-16,0 0 17 16,0 0-2-16,-30 4-17 0,30-4-16 0,-44-17-8 0,12 6 2 15,0-6-8-15,1 6-14 16,-7-8-2-16,3 2-14 0,-9-9-4 16,3 1-18-16,-2-2-6 0,3 4-10 0,7 1-12 15,1 2-19-15,0 0-13 0,-2 7-16 16,4 0-24-16,8 3-22 0,-7 1-20 0,9 0-33 15,-6 5-17-15,3-4-8 0,0 4-14 16,11 3-25-16,-7-1-23 0,1-2-227 16,4 2 291-16</inkml:trace>
  <inkml:trace contextRef="#ctx0" brushRef="#br0" timeOffset="13430.97">10357 16836 1252 0,'-13'-2'-57'16,"13"2"-6"-16,-24-6 10 0,24 6 21 0,-19-1-4 15,19 1 13-15,-15-4-1 0,15 4 6 16,-14-3 4-16,14 3 23 0,0 0 5 15,-18-1 2-15,18 1 13 0,-9-6-4 16,9 6 8-16,0 0-15 0,-13-6 3 0,13 6 1 16,-9-7-12-16,9 7-7 0,-11-8-19 15,11 8 5-15,-18-7-4 0,9 1-8 16,-3 1 12-16,2 3-12 0,-8-5-12 0,5 3 8 16,-6-6-3-16,-1 3 1 0,-1-7 0 15,-1 4 0-15,0-4-1 0,-6-1-1 0,1-4-25 16,3 1-50-16,-1-10-224 0,3 1 226 15,0 0 34-15</inkml:trace>
  <inkml:trace contextRef="#ctx0" brushRef="#br0" timeOffset="15897.53">9194 14850 69 0,'-20'-32'94'0,"7"0"-14"16,0 6-6-16,0-2 18 0,1 3 8 0,0-8-21 15,-2 8-2-15,1-1-33 0,-4-4 15 16,1 0-9-16,-2-2-8 0,0 4-10 15,3 7-1-15,-5-5 5 0,1 2 0 0,3 5-13 16,0-1 13-16,-5 1-11 0,5 2-1 16,-2 2-13-16,2 0 7 0,-3 0-10 0,4 2 0 15,0 2 1-15,0 1-4 0,-2-3-4 16,4 6 5-16,-2-3-1 0,-2-1-10 16,2 1-7-16,0 1 9 0,0-8-14 15,0 4 3-15,0 4 1 0,2-5-25 16,1 0 6-16,0 1 3 0,1-2 24 0,-3-1-17 15,5 2-3-15,-5-1 7 0,3 2-2 16,2-3 6-16,-1 3 6 0,-1 0-1 16,-1-2 8-16,3 6 10 0,0-3-26 0,-2 1 21 15,-1-2-13-15,2 2-2 0,0 1 6 16,-3-2 5-16,6 2-4 0,-4-1-1 0,-1 2-8 16,-3 1 8-16,2 0 1 0,2 3-1 15,-7 3 5-15,0-2 0 0,3 3-7 16,-3 1 10-16,18 0-10 0,-34 1-2 0,15-1 4 15,4 4-1-15,0 1 1 0,-3-3 7 16,6 2-1-16,-3 0-10 0,1-2 13 16,14-2-4-16,-20 6 0 0,20-6 11 15,-19 0-4-15,19 0-7 0,-21 1 4 16,21-1-4-16,-20 0 0 0,20 0 10 0,-20 0 1 16,6 4-5-16,14-4 3 0,0 0 10 15,-32 4-19-15,17 1 9 0,15-5 0 0,-22 10-1 16,7-4 6-16,3 1-7 15,12-7-9-15,-20 15 10 0,7-8-17 0,4 5 14 16,9-12-10-16,-21 16 14 0,13-3 3 16,-4 0-12-16,3 1 18 0,-1 3-11 15,0-3-1-15,-1 6 19 0,1-4-7 0,0 5-4 16,3-4 4-16,-2 6-3 0,4-13 10 16,1 9-29-16,2-3 12 0,-1-2 13 15,3-14-23-15,-7 27 6 0,7-27 3 0,-2 18-3 16,2-18 3-16,0 13 0 0,0-13-4 15,0 0 16-15,-1 19-15 0,1-19 13 16,0 0-12-16,0 0 9 0,-2 21-16 0,2-21 4 16,0 0-1-16,-8 11 1 0,8-11-1 15,0 0 10-15,-9 15-11 0,9-15 0 16,-13 10-1-16,13-10-9 0,-18 10 3 0,18-10 11 16,-16 12-1-16,16-12-10 0,-16 9 2 15,4-3 7-15,12-6 5 0,-18 9-11 0,18-9 1 16,-18 6 0-16,18-6-13 15,-16 6-2-15,4-5 2 0,12-1-3 0,-16 0 8 16,16 0-5-16,0 0 0 0,-34-7 0 16,34 7-2-16,-21-9 3 0,6-3-23 15,4 3 11-15,-4-3-10 0,3 3-3 0,-4-4 2 16,-5-2-1-16,7 0-3 0,-4 0 6 16,6 2 6-16,-8 0 3 0,5 3 0 0,0-3-4 15,-4 2-13-15,-1 4 21 0,5-3 3 16,-2 1-8-16,-5-2-8 0,4 1 21 15,2 3-6-15,-3-2 6 0,1 5 12 16,0-4 6-16,-1 3-3 0,1-3 5 16,1 3-10-16,-3-3 28 0,1 2-18 0,0 2-5 15,2-1-5-15,2 3 7 0,0-4-2 16,0 5 5-16,-2-3 1 0,17 4-19 0,-30-2 0 16,17 2 16-16,13 0 2 0,-28-4-10 15,13 4-8-15,15 0 13 0,-26 0-18 16,9 0 13-16,17 0 12 0,-24-2-9 0,10 1 20 15,14 1-11-15,-18-2-14 0,18 2 20 16,-18-6-11-16,9 4-2 0,9 2 21 16,-15-9-14-16,15 9 19 0,-15-8 17 15,6 3 11-15,9 5-13 0,-13-6 10 16,13 6-21-16,0 0 3 0,-19-13 15 0,19 13-1 16,-10-8 5-16,10 8-8 0,0 0 2 15,0 0-13-15,-14-13 12 0,14 13-7 0,0 0 0 16,0 0-17-16,0 0 1 0,-12-8-15 15,12 8 7-15,0 0 6 0,0 0-11 16,0 0 2-16,0 0 11 0,0 0-16 0,0 0-3 16,-11-10-3-16,11 10 11 0,0 0-5 15,0 0 6-15,0 0-7 0,0 0-5 16,0 0 4-16,0 0 2 0,0 0 0 0,0 0 5 16,0 0 5-16,0 0-6 15,0 0 10-15,0 0-15 0,25-10 1 0,-25 10 17 16,19-6-12-16,-19 6 4 0,20-3-4 15,-5-1-11-15,0 0 3 0,6 0 6 16,0-1-7-16,4 1 9 0,0-1 2 0,1-1-2 16,-1 4-8-16,-1 0 14 0,-4-2-17 15,5 2 9-15,-4 2-9 0,-3-1 2 0,-1 1-8 16,0 0-3-16,0-4 4 0,-17 4 2 16,21 0-5-16,-21 0 10 0,20 4-2 15,-20-4 4-15,14 1 4 0,-14-1-16 0,16 2 11 16,-16-2 1-16,17 6-11 0,-17-6 4 15,16 5 20-15,-16-5-26 0,23 4 4 16,-23-4 1-16,28 6-2 0,-10-6 7 16,-18 0 8-16,32 6-6 0,-20-6-6 15,-12 0 5-15,29 5 4 0,-29-5 0 0,24 4-9 16,-9 0 9-16,-15-4-12 0,19 3 20 16,-19-3-12-16,12 6 1 0,-12-6 12 0,0 0-21 15,25 7 0-15,-25-7-5 0,13 8 8 16,-13-8 14-16,15 8-16 0,-15-8 10 15,11 7 7-15,-11-7-4 0,25 8-4 0,-12-3-5 16,-13-5 10-16,28 8-15 16,-9-3 1-16,2-3-1 0,-5 4 12 0,0-5-14 15,-16-1 15-15,33 7-1 0,-12-6 5 16,-3 3-11-16,3-2 7 0,-21-2-8 16,36 2 11-16,-19-2-10 0,-17 0 2 0,43 0 1 15,-20 0-9-15,-3 0-3 0,-20 0 16 16,41-2-10-16,-22 2 11 0,2-2-13 0,-21 2 15 15,37 0-12-15,-20 0 7 0,3-4-2 16,-20 4-9-16,42-1 22 0,-22 2-17 16,-1-2 1-16,-19 1-2 0,43 1-13 0,-22-1 10 15,0 0 18-15,-1 4-16 0,-20-4 9 16,40 2-9-16,-22-2 3 0,3 2-3 0,-21-2 3 16,35 4 4-16,-17-3-5 15,-18-1-5-15,30 6 4 0,-12-4 4 16,-4 4 4-16,-14-6-9 0,30 3-2 0,-20 3 10 15,-10-6 5-15,27 8-17 0,-27-8 11 16,16 3 1-16,-16-3-16 0,21 6 5 0,-21-6 11 16,19 1-2-16,-19-1-9 0,0 0 9 15,29 3-2-15,-29-3 4 0,23 1 13 16,-23-1 1-16,28 0-10 0,-28 0 8 0,27 4 0 16,-27-4-8-16,24 0 3 0,-24 0-9 15,27 2 0-15,-13 0 2 0,-14-2-16 16,25 4 25-16,-25-4-9 0,21 2 5 0,-21-2-14 15,26 5 21-15,-26-5-26 0,24 6 12 16,-9-4 1-16,-15-2-1 0,30 0-3 0,-30 0-3 16,30 4 20-16,-15-3-23 15,-15-1 11-15,26 4-1 0,-10 0-10 0,-16-4 9 16,26 8 17-16,-26-8-20 0,22 1-1 16,-22-1-1-16,24 6 5 0,-24-6 2 15,18 3-10-15,-18-3 5 0,0 0 6 0,20 4-9 16,-20-4 6-16,0 0 13 0,0 0-12 15,23 2 10-15,-23-2 17 0,0 0-14 0,19 4-2 16,-19-4-3-16,0 0 7 0,23 4-13 16,-23-4-3-16,18 5 10 0,-18-5-4 15,24 8-1-15,-13-3-5 0,-11-5-1 16,26 8-1-16,-26-8 6 0,23 8-3 16,-12-7 5-16,-11-1 2 0,21 6 7 0,-21-6 5 15,25 7-12-15,-25-7 7 0,20 6 7 16,-20-6-9-16,22 8 5 0,-9-7-7 15,-13-1 16-15,28 12-4 0,-16-7 1 0,3-3 1 16,-15-2-5-16,30 8-4 0,-11-3 9 16,-5-1-3-16,5 1-3 0,1 1 3 0,-20-6-10 15,29 6 5-15,-14-2-2 0,-15-4-1 16,30 5-4-16,-21 1 2 0,-9-6 1 16,27 4 2-16,-27-4 0 0,24 5 11 15,-24-5-4-15,25 6 5 0,-14 0 0 16,-11-6 7-16,24 3-7 0,-9 3 1 0,-15-6-1 15,26 8-4-15,-8-7-5 0,-18-1-2 16,28 8 0-16,-17-3-7 0,3 1-7 0,-14-6-19 16,30 9-19-16,-14-7-5 0,-4 4-4 15,-12-6-13-15,30 11-13 0,-14-4-14 16,-2-1-18-16,-14-6-21 0,25 11-24 0,-12-5-36 16,-3 0-147-16,-10-6-180 0,16 6 186 15,-16-6 88-15</inkml:trace>
  <inkml:trace contextRef="#ctx0" brushRef="#br0" timeOffset="16531.43">10424 14606 957 0,'9'10'-25'0,"-9"-10"9"0,9 11-2 0,-9-11 19 16,9 9 8-16,-9-9 8 0,14 12 15 15,-4-9 0-15,4 4 21 0,1 5 22 0,6-4-26 16,-7-1 10-16,11 2-7 16,-4 3-12-16,-1-5 12 0,-1 3-10 0,2-3 4 15,-3 4 6-15,-1-3-10 0,1-1 1 0,3 1-5 16,0-4-1-16,-3 1-5 16,2 4-7-16,1-7 1 0,0 4-3 0,0-2 3 15,-2-2-6-15,3 3 8 0,-1-3 9 16,7 4 3-16,-3-2-15 0,-1-3 4 15,-2-1-16-15,-1 4 13 0,4-2-6 0,-5 0 3 16,1 0-7-16,-21-2-2 0,41 3 3 16,-26 0-5-16,-15-3 2 0,37 5 2 0,-16-5-8 15,-1 2 2-15,1 2-4 0,2-3 0 16,-2 1 2-16,3 2-5 0,-3-2-1 16,-1 2 7-16,2-4 1 0,-3 1-4 15,2-1 6-15,-4 3 5 0,0-3-3 16,-17 0-12-16,34 0 7 0,-18 0-3 0,-1 0-7 15,2 1 6-15,-2-1 6 0,0 4-14 16,-15-4 10-16,30 2-2 0,-18 0-4 16,0-2 4-16,6 4-2 0,-6 1-3 0,4-3 4 15,0 0 3-15,0 2-6 0,4 0-2 16,-1-1 1-16,4 1 3 0,-3 1 0 0,4 1-3 16,3 0 3-16,-5-2-10 0,5 0 23 15,-2 3-8-15,-2-5-8 0,0-1 5 16,0 3-1-16,2 0 2 0,1-4-3 15,-1 0-6-15,1 0 7 0,4 0-1 0,-1 0-2 16,1-2-1-16,-2 0 0 0,-2-2 0 16,-2 4-4-16,-3-1 6 0,1-1-9 15,-2-2-20-15,-20 4-11 0,37-2-9 0,-23 1-6 16,-14 1-11-16,34-7-12 0,-17 6-21 16,2-5-15-16,0 3-54 0,3-5-85 15,0-1-244-15,3-1 241 0,-2-3 28 0</inkml:trace>
  <inkml:trace contextRef="#ctx0" brushRef="#br0" timeOffset="17863.78">14240 14672 923 0,'34'-10'20'16,"-8"3"5"-16,2 0 14 0,-3-3 14 15,0 3-3-15,-1-3 19 0,-2 2-10 0,-3 1 24 16,-2 0 22-16,-4-1 10 0,0 1-6 16,-13 7-13-16,23-13-9 0,-10 5-17 15,0 0-6-15,-13 8-7 0,25-18-11 0,-7 11-5 16,-3-3-2-16,2-1-3 0,7 2-4 16,-3-5 6-16,6 5-12 0,4-8-2 15,-1 6-5-15,10-1 1 0,-3 1-6 0,7 0 6 16,-2 3-7-16,6 1-1 0,-2 0-2 15,9-1 1-15,-7 2-1 0,1 5 4 16,-5-3-8-16,2 4 3 0,-1 0-4 16,-5 0-1-16,-7 4-1 0,-1-4 1 0,2 1-3 15,-10 3 8-15,3-4-5 0,-7 0 1 16,-20 0 0-16,35 0-1 0,-16-4 0 0,-19 4 4 16,32 0 1-16,-13-1-2 0,-19 1 1 15,26-8-6-15,-7 3 10 0,-19 5 1 16,26-8-1-16,-11 6 4 0,-15 2-1 15,26-11-7-15,-7 5 7 0,-2 4-10 16,2-3 0-16,-2 1-2 0,1-2 3 0,3 5 1 16,0-6-2-16,5 0 0 0,2 1-5 15,-2 1 2-15,4 1 0 0,7-3-2 16,4 1 1-16,-4 0-2 0,6 1 1 0,-2 5 4 16,2-4-7-16,0 0 7 0,-1 3-2 15,1-2 3-15,-4 0-10 0,-6 3 1 0,0 0 9 16,-4-2-6-16,-4 2 1 0,-4 0 4 15,-21 0 1-15,33 2-4 0,-17-2 4 16,-16 0 5-16,23-2 0 0,-23 2 1 0,27-6-6 16,-27 6-1-16,26-3 4 15,-8-1-7-15,-6-2 8 0,6-1-9 0,2 1 3 16,-1 1 2-16,-1-2-4 0,3 1-1 16,3-6 1-16,-3 3 3 0,3-2-6 15,-3 1 2-15,2 1 6 0,-7-2-6 0,5 1 2 16,-4 1 12-16,0-3 2 0,2 1-2 15,-7 2 1-15,4-4 0 0,0 4-6 0,-2-5 2 16,0 1 3-16,2 2 6 0,-3 0-6 16,-2-2-5-16,4 1 2 0,0-1-2 15,-4 0 0-15,0 0-1 0,5-2 3 0,-5 0-4 16,0-1-1-16,-1-2 7 16,1 3-7-16,-2 0 5 0,-2-2-3 0,-2 4 1 0,2-5 1 15,-5 2-2-15,-1 1-3 0,1-3 4 16,0-1-5-16,-2 0 2 0,-2 3 1 15,2-5-3-15,-2 2-2 0,-1 2 0 16,-3-4 4-16,0 1-6 0,2-1-3 16,-5 1 7-16,2 0-7 0,-7-5 6 0,2 2-1 15,-8-3-2-15,-1 1 2 0,-4-1-6 16,0 2 1-16,-5-3 2 0,0 3-2 0,0-2 3 16,-3 0 0-16,1 2 3 0,2 3-6 15,-4 0-1-15,4 1 4 0,2-1 0 16,-2 4-4-16,2 0 3 0,5 4 2 0,-1 0-2 15,2 0 2-15,1 0-1 16,-2 1-1-16,-1 1-3 0,2-2 6 0,-8-2-5 16,-1 4-2-16,0-6 10 0,-1 2-5 15,-4 0-1-15,3-2-2 0,1-2-2 16,-2 2 0-16,2 0 2 0,0 0 0 0,1-1-1 16,0 1 2-16,-1 2-3 0,6-4 1 15,-4 6 0-15,2 0 4 0,5 0-2 0,-1 1 0 16,4 1-3-16,1 2 5 0,1 0-7 15,0 1 6-15,-3 0-6 0,2 1 11 16,1 1-9-16,-1 1 1 0,1 1 1 0,-1 1 7 16,-2-1-6-16,-1 0-4 0,1 4 1 15,-4-2 8-15,3 0-5 0,-8-3 4 0,1 5 0 16,0-4 1-16,-3 4-2 16,1 0-7-16,-2-2 10 0,1 2-8 0,0 0 2 15,-2 0 1-15,1 2-2 0,1-2 2 16,0 0 4-16,-2 4-6 0,3-3 7 15,2 5-7-15,-2 0 2 0,2-2 1 0,5 3 1 16,-4 4-3-16,6-1 1 0,-6 8-2 16,1 3 2-16,4 2 1 0,-1 4 5 0,4 0-4 15,-5 6-5-15,1 11 3 0,1-5 4 16,3 8-3-16,3-4 2 0,2 2 2 16,1 0 1-16,4 4-1 0,0-4 3 0,0 4-6 15,7-1-2-15,1-1-6 16,4 2-6-16,3 0-9 0,5-4-6 0,3 1-16 15,10 7-18-15,7 1-6 0,5-1-13 16,8-3-22-16,13 12 3 0,6 0-15 0,6-4-16 16,5-3-43-16,2-1-195 0,2-7-137 15,5 0 174-15,-3-4 96 0</inkml:trace>
  <inkml:trace contextRef="#ctx0" brushRef="#br0" timeOffset="26715.79">13793 10607 2434 0,'-36'-11'-212'0,"-2"3"65"0,-7-1 45 15,-11-1 37-15,-4-3 13 0,0 0 20 16,3 0 35-16,17 2 56 0,-1 2 19 0,-1-1 25 16,1 3 22-16,0-1 11 0,-5-3 4 15,-5 3-7-15,-8 1-7 0,-1 0-11 0,4-4-18 16,-1 5-5-16,11 0-11 0,0 2-5 15,7 2-17-15,-3 0-11 0,11 2-7 16,2 0-4-16,4 0-1 0,-1 2-3 0,5 0-6 16,-4 4-6-16,5-2 0 0,-1 1-1 15,0 0-3-15,-2 3-4 0,-2 0-7 16,0 3-8-16,3-4-11 0,-6 7-10 16,-4-1-5-16,5 0-15 0,0 3-5 0,4-3-6 15,-1-1-7-15,-1 5-5 0,5-6-20 16,5 1-15-16,-2-3-6 0,4 4-2 0,2-4-11 15,-1 2-8-15,3-3-7 0,2 0-1 16,7-8-42-16,-4 1-68 0,4-1-168 16,0 0 19-16,0 0 350 0</inkml:trace>
  <inkml:trace contextRef="#ctx0" brushRef="#br0" timeOffset="27232.73">12527 10010 1325 0,'15'-9'-2'0,"-5"0"-7"0,-1 0 6 0,-2 3 3 15,0-2-5-15,-7 8 10 0,21-13-5 16,-13 8 7-16,2-3 3 0,-1 0-6 15,2 3 7-15,0-3 11 0,-2 1-4 16,-1-1-6-16,4 1-1 0,-5 0 9 0,0-5-11 16,4 5-1-16,-3-5 10 0,1-1 7 15,2 0-13-15,-4-6-9 0,4 2-1 16,-2-5 1-16,0-6-3 0,1 0-3 0,-3-1-2 16,0-4-10-16,3-5 16 0,1 3-4 15,-4-3 6-15,4 6 16 0,-2 5-4 0,0-4 21 16,2 7-10-16,2-4 18 0,2-4-11 15,0 9 13-15,3-5 4 0,5 4 6 16,2-2 7-16,5 4 0 0,0-1 1 0,4 2 11 16,8-1-2-16,6 1-1 0,0 1 0 15,1 3 4-15,6 0-9 0,-3 2-2 16,0 2-2-16,-8 3-8 0,-3 1-8 16,-2 1-4-16,-2-1-9 0,-10 5-2 0,3-4-7 15,-4 3-4-15,-3 3-10 0,-2-4-4 16,-3 1-7-16,-4 3-9 0,-2-3-6 0,4 2-16 15,-5-2-15-15,-11 5-21 0,16-8-27 16,-8 3-11-16,-8 5-23 0,13-15-14 16,-11 7-17-16,1 1-63 0,-1-4-126 0,5 1-130 15,-6 1 206-15,1-2 44 0</inkml:trace>
  <inkml:trace contextRef="#ctx0" brushRef="#br0" timeOffset="28280.6">13830 8771 991 0,'0'0'33'0,"0"0"-8"0,0 0 13 0,5-13-11 16,-5 13 10-16,0 0 7 0,10-7-1 16,-10 7 5-16,0 0-8 0,6-8 11 15,-6 8-11-15,0 0-3 0,5-9 1 0,-5 9-9 16,0 0 4-16,0 0-1 0,0 0-14 16,0 0 7-16,0 0-5 0,-9-23-6 0,9 23 0 15,-10-5-2-15,10 5 17 0,0 0-1 16,-13-6-16-16,13 6 10 0,0 0-15 15,-10-7 6-15,10 7-15 0,0 0 20 16,0 0 21-16,0 0 16 0,0 0 21 16,0 0 5-16,23 24 8 0,2-13 12 0,8 6 6 15,5-4 5-15,11 8-4 0,2-7 9 16,4 4-2-16,0 0 3 0,0-1-15 0,5 4-5 16,0-1-5-16,-2 1-21 0,4 0-6 15,0 2 3-15,-4-5-16 0,5 5-3 0,-4-1-6 16,1-2-2-16,2 1-12 0,-5-4 4 15,-3 3-7-15,1-2-2 0,0 0-1 16,-7-5-6-16,-6-1-7 0,-1 1-16 16,0-2-1-16,-1-3-2 0,-1 1-3 0,0 2-5 15,3-1-1-15,-1-3 0 0,0 5 0 16,1-3 2-16,-3-1-2 0,-2-1 2 16,-2-2 0-16,1 3 4 0,-6-6 3 0,0 1-6 15,-4 0 2-15,4-2 4 0,-3-1-1 16,-3-1 6-16,3 1-5 0,-4 0 2 15,7-3 0-15,0 0 0 0,-1 1 6 0,1 0-2 16,0-2-3-16,-4 4-9 0,6-2-6 16,0 0-7-16,-4 2-9 0,4-3-4 0,-6 3-5 15,2 0 7-15,2-2-19 0,0 2-3 16,-3-4-8-16,-1 3-1 0,-8-3 0 0,5 4-3 16,-8-3-11-16,4 2-2 15,-7 1-12-15,-12 0-4 0,30-6 1 0,-18 6 2 16,-12 0 3-16,17-2 2 0,-17 2 10 15,17-5 8-15,-10 5-5 0,-7 0 2 16,16-6 12-16,-16 6-1 0,20-4 11 0,-20 4 12 16,21-4-4-16,-9 4 8 0,8 0 14 15,1-1-3-15,-2 1 1 0,4 0 31 0,4 1 3 16,1 3 5-16,-4-4-2 0,5 4 0 16,-2 0 2-16,3-2 15 0,-4 3 16 15,2-3 6-15,4 2 21 0,0-1 1 0,-2-3 18 16,6 3-9-16,6-6-9 15,2 3 1-15,3-1-8 0,2-1-3 0,12-4-9 0,0-1-8 16,0-1 2-16,3-3-9 16,0 0-2-16,1-6 3 0,-5 2-15 0,7-2 3 15,-7-2-1-15,-3-1-5 0,0 1-3 16,-3-4-3-16,-3-1-3 0,-3 1 2 0,-2 1 3 16,-3-1-9-16,-8 3-5 0,-1-1 11 15,-2 1-5-15,-1-6-9 0,1 1 8 16,-5-3-4-16,3 2 1 0,-2-2 1 0,-4-3 2 15,1 1-8-15,-2 1 2 0,-1-5 5 16,-3 2-10-16,-1-5-3 0,-1 5 5 0,-2-2 2 16,0-2 0-16,-2 0-1 15,-3-1 0-15,3 2 2 0,41-179-610 16,-48 178 819 0,-3 4-447-16,-1 6 267 0,-2-2 315 15,0 0-636-15,-4-6 525 0,-3 2-149 16,-6-2 10-16,2-2-62 0,-4 3 214 0,-6 1-76 15,4 2-141-15,1 2 70 0,-5-6 88 16,8 6-159-16,-4 6-11 0,4-1-26 16,-1-3-9-16,1 3-3 0,-2 2 41 0,2-1 4 15,2-1-43-15,-4-1-19 0,4 7-18 16,-3-4-127-16,2 5-74 0,2-3-190 16,-1 4-19-16,2 2-5 0,-4-2-278 15</inkml:trace>
  <inkml:trace contextRef="#ctx0" brushRef="#br0" timeOffset="30763.86">10862 10313 1380 0,'27'22'37'16,"-9"-3"-3"-16,-5 5-11 0,-2-2 1 15,-5 1-10-15,-3-1 9 0,1 5-7 0,-6-6 5 16,0 3 19-16,-5 4 0 0,-4 6 12 16,-8 3 19-16,-4 10 7 0,-7-2-9 15,-7 8-10-15,-9-1-9 0,-13 16-2 0,-13 1 1 16,0-2-9-16,-7 5-12 0,-3 4-2 15,-7 0 8-15,1-3-3 0,4-6-9 16,2-3 5-16,6-4-2 0,5-7 1 16,8-4-5-16,10-12 1 0,6-2 5 0,4-1-7 15,2-4 2-15,3 0-3 0,7-7-1 16,2-3-4-16,7-5-3 0,3 2 6 0,6-11 1 16,-1 3 20-16,7-5-8 0,7-4 0 15,0 0-2-15,0 0-3 0,0 0-6 16,5-51 1-16,13 16-3 0,6-18-1 0,4-10-6 15,15-22 14-15,3-7-4 0,4-7 0 16,12-8 15-16,-2-6 2 0,5-3 6 0,9 4-3 16,-1-6 5-16,4 2-3 0,1 1 1 15,3 0-9-15,6 5-3 0,-6 3-4 16,4 0-8-16,0 4-6 0,-2 0-9 16,6 1-4-16,-1 3-12 0,0 0-14 15,2 4-7-15,0 2-14 0,4 3 9 0,-2 1-10 16,-2 2-9-16,-4 3-12 0,-6 10-6 15,-6 9 6-15,-3 3-5 0,-7 4 6 0,-13 15-1 16,-1 5-16-16,-5 4 6 0,0 5-19 16,-6-1 3-16,-7 11 3 0,-2 0 6 15,2 4-1-15,-13 2-11 0,4 3-17 0,-5 3 6 16,1 0-14-16,-2 1-7 0,3 4-6 16,-3-2-46-16,0 8-129 0,0 0 78 15</inkml:trace>
  <inkml:trace contextRef="#ctx0" brushRef="#br0" timeOffset="30930.19">12289 9056 962 0,'-27'37'-21'0,"9"-6"5"0,-3-1 1 16,0-2 8-16,-3 4 12 0,6-2-3 15,-3-2 7-15,4 0-2 0,-4 2 8 16,2 0-12-16,3 6 6 0,-3-3 26 0,2 5-19 16,-4 2-9-16,0 5 15 0,2 3-35 15,-2 3-19-15,8-10-89 0,1 2-240 0,7 2 187 16,10 4 59-16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3:22.3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6359 6539 2765 0,'-27'0'-216'0,"6"-8"-8"0,-1-2 42 16,-5-10 54-16,4 1 56 0,-2-4 59 15,0 1 21-15,1-1 22 0,1 3-5 16,7 1 4-16,-3-4-3 0,0 3-8 0,2-1 10 16,6-1-21-16,-4-3-13 0,4-1-26 15,-3-2-3-15,3-8-22 0,2 7-4 16,6-5 14-16,-8-4-10 0,6 3 7 0,1-1 0 15,-3 0 8-15,2 2-8 0,-5 3 16 16,1-5-6-16,-2 8 15 0,-1 2-4 0,-3-2-9 16,3 5-15-16,-4 1-7 0,1-1-3 15,0 1-15-15,-2 1-8 0,0 2-4 16,0 2 9-16,-3-4 7 0,5 7 10 16,-2-5 1-16,-2 2 5 0,2-3-9 15,-3 4-143-15,-3-4 72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3:22.5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5525 5351 463 0,'-5'-15'5'0,"-2"4"18"0,3 4-8 16,4 7 8-16,-7-14-2 0,7 14-14 16,-9-7 1-16,9 7-3 0,0 0 0 15,-9-4-5-15,9 4 0 0,0 0 0 0,0 0 8 16,-19-6 5-16,19 6-8 16,0 0-18-16,0 0 26 0,-23 10-21 0,23-10 18 15,-18 17-5-15,13-8-15 0,-6 4 13 0,4 4 4 16,6 2-14-16,-1 2 17 15,2 1-15-15,5 6 13 0,4 4-16 0,3 8 21 16,-1 1-6-16,5-2-17 0,-2 2-5 16,7 16-18-16,0 2-21 0,-3 0-26 0,7 4-78 15,-4-1 63-15,3 4 31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3:24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7045 8421 417 0,'20'35'97'0,"-5"-4"-10"0,0-4-8 0,-5-3 18 16,1 3 6-16,-2-6 19 0,-3-1 13 15,0-5-18-15,1 0 6 0,-5 1-8 0,1-2-3 16,3 1-4-16,-6-15-8 0,3 25-6 15,-3-25-18-15,3 22 7 0,-3-11 1 16,0-11-18-16,-3 25 6 0,3-25-14 0,0 29 2 16,-2-13-10-16,2 3-3 0,-1-2-4 15,-3 1-8-15,2 1-1 0,0 2-6 0,2 1-3 16,-1 5-3-16,2-2-10 16,1 0-7-16,0 1-19 0,2-2-5 0,-1 3-10 15,0-5 5-15,1-5-8 0,-1 2 3 16,3-6 10-16,-6 0-1 0,2-3 4 15,-2-10 3-15,3 14 8 0,-3-14 3 0,0 0-2 16,0 12-4-16,0-12 0 0,0 0 1 16,0 0 5-16,0 0-2 0,0 0 5 0,0 0-2 15,0 0-2-15,0 0 1 0,0 0-9 16,-33-9 6-16,33 9-4 0,0 0 2 16,-21-4-1-16,21 4 0 0,-15-8 3 15,15 8 4-15,-15-7-8 0,4-1 10 16,2-3-6-16,-3 1 5 0,1-3 0 0,2 0 0 15,-5 2 4-15,3-2-3 0,2 4 6 16,9 9-13-16,-15-19 6 0,6 11-2 0,9 8 0 16,-12-11 4-16,12 11-2 0,0 0-16 15,-9-11 15-15,9 11-4 0,0 0 1 16,-9-12 1-16,9 12-2 0,0 0 3 0,0 0 2 16,-8-12-5-16,8 12-1 0,0 0-5 15,-10-10-1-15,10 10 6 0,0 0 8 0,-12-15-9 16,12 15-3-16,0 0-7 0,-14-13-6 15,14 13 6-15,-13-6-20 0,13 6-5 16,0 0 14-16,-14-7-20 0,14 7 13 16,0 0-2-16,0 0 6 0,-16-11 2 15,16 11 7-15,0 0 1 0,0 0-3 0,0 0 4 16,0 0 8-16,0 0-4 0,-13-6 4 16,13 6 12-16,0 0-3 0,0 0-6 0,0 0-2 15,0 0 8-15,0 0 9 0,0 0 9 16,0 0-2-16,0 0 10 0,0 0 0 0,0 0-3 15,60 15-11-15,-60-15 7 0,32 0 6 16,-14 0-4-16,2 2 8 0,-20-2-10 16,44-2 0-16,-21 2-3 0,1 2 4 0,-2-2-7 15,5 3 6-15,-1-1-7 0,6 0 5 16,-2 2-3-16,-4 0-10 0,6-1 2 16,2 0 10-16,-1-2-6 0,6 4 2 15,-2-2 0-15,2 1-3 0,4-3 10 16,1-1-2-16,-2-1 2 0,4-6 13 0,0 6 2 15,0-4 1-15,-4-1-3 0,1 4-5 16,-3-4 1-16,-8 6-5 0,-2-4 1 0,-3 4 0 16,-8-3-13-16,4 3 7 0,-4 0 2 15,-2 0-5-15,-17 0-3 0,30 0-5 0,-18 0 1 16,-12 0-2-16,18 3 5 16,-18-3-7-16,15 2 6 0,-15-2 3 0,0 0-5 15,13 6-7-15,-13-6 15 0,0 0 0 16,0 0 3-16,0 0-1 0,0 0 4 15,-51 11-1-15,27-7 4 0,-6-3 10 0,-12 2-1 16,2-3 1-16,-10 4 4 0,0-3 7 16,-8 5 4-16,7-6 1 0,-5 2 5 0,6 2 4 15,-1-4 4-15,4 0-6 0,0 0 10 16,8-4-4-16,-1 2 2 0,10 2 4 16,6 0 7-16,3-2 13 0,21 2-3 0,-28-4-6 15,28 4-18-15,-9-13 3 0,9 13-14 16,0 0 1-16,50-36-5 0,-3 16 10 0,13-2-5 15,11 1 5-15,16-2-8 16,7-1-5-16,3-2 11 0,5 5-9 0,-3 2 20 0,0 6-15 16,-16 2-13-16,-5 5 10 15,-2 2 0-15,-7 3-6 0,-11-3-7 16,-13 2-3-16,-14-2-9 0,-1 4 2 0,-7 0-3 16,-5 0-2-16,-18 0-1 0,0 0 0 15,12 11 3-15,-12-11-6 0,-33 21 1 0,-6-8-11 16,-14 1 3-16,-15-1-6 0,-4 0 6 15,-23 2 9-15,-2-1-6 0,-4 2-4 0,0 1 5 16,-1-2 4-16,4-2-4 0,3 2 10 16,18-6 2-16,9-1 13 0,5-3-8 15,20 3 0-15,1-7 7 0,13 6 9 16,6-6 9-16,8-2-10 0,15 1-6 16,-8-8 2-16,8 8-5 0,30-23-9 0,20 5 0 15,11-7-6-15,25-1-1 0,8-2-6 16,8 5 0-16,2-3-8 0,0 7 4 0,-24 8 0 15,-6 4-1-15,-9-1-2 0,-8 0-4 16,-15 3-2-16,-10 3-14 0,-7 2 4 0,-13 2 1 16,-6 3-2-16,-6-5 5 0,0 0 2 15,-47 34 2-15,-2-17-1 0,-11-2 5 16,-7 0 0-16,-23 6-4 0,10-7 5 0,-15 2-1 16,21 1 9-16,-1-6-1 0,9 6 0 15,5-6-4-15,19-3 6 0,4-3-5 16,10 3 2-16,6-3 10 0,9-3-6 15,7 2-7-15,6-4 2 0,0 0-2 0,0 0-3 16,79-11 4-16,-18 1 0 0,7-3-4 16,5 4 3-16,0-3 1 0,-2 5-3 0,-9 0 0 15,-16-1-2-15,-9 2-1 0,-5 5 1 16,-11-3-3-16,-7 4-7 0,-14 0 13 0,0 0-3 16,0 0-3-16,0 0 1 0,-64 33 1 15,13-21 3-15,-9-1 1 0,-2 2-2 16,-5-1 2-16,4-2 5 0,1 2-9 15,0-3 1-15,8 5 5 0,11-8-4 16,5 2-7-16,10-2 2 0,5 0 3 0,3-2-9 16,7-3-7-16,2 3-1 0,11-4-17 15,0 0-30-15,0 0-16 0,0 0-15 0,46 0-26 16,-11 0-28-16,4 2-37 0,5 2-40 16,0 3-28-16,1 0-33 0,-4 1-91 0,-1 5-155 15,-5 0-20-15,-5 1-136 0,-5-1-180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3:25.4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 16792 701 0,'30'-20'-12'16,"-4"5"-30"-16,-5 2-55 0,-4-1-67 16,-2 9-77-16,-15 5 190 0,16-12 18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34:50.19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12713 15551 975 0,'0'0'67'0,"0"0"-40"0,-14-7 9 0,14 7 2 16,0 0 24-16,-7-14 13 0,7 14-20 15,0 0-4-15,-11-9-11 0,11 9-2 0,0 0 5 16,0 0-9-16,0 0-8 0,0 0-3 16,-27 17-13-16,20-11-10 0,7-6-5 15,-13 13-12-15,9-5-4 0,4-8-1 16,-9 7-13-16,9-7-7 0,-7 13 1 0,7-13 4 16,-9 7-9-16,9-7 20 0,-3 8 0 15,3-8 1-15,0 0 8 0,-6 13 23 0,6-13 16 16,0 0 5-16,-3 10-1 0,3-10 18 15,0 0-6-15,0 0 13 0,-6 13 4 16,6-13 2-16,0 0 23 0,0 0-2 16,-3 9-13-16,3-9 2 0,0 0 34 0,0 17 0 15,0-17 7-15,3 19 1 0,3-8 0 16,-5-2-7-16,3 3-1 0,-2-3 1 0,2 4-9 16,-1 0-15-16,2-6-4 0,-5-7-8 15,5 17-1-15,-1-5-11 0,-1-3-5 16,-3-9-3-16,8 19-6 0,-5-6-8 0,7-4-13 15,-6 1-24-15,0 1-19 0,-4-11-33 16,11 19-31-16,-6-8-40 0,3 4-12 16,0-2-17-16,2 2-18 0,0 0-20 15,3 0-70-15,0 6-156 0,1 1-75 16,-4 7 173-16,8-1 88 0</inkml:trace>
  <inkml:trace contextRef="#ctx0" brushRef="#br0" timeOffset="169.7">12964 16455 995 0,'9'24'2'0,"3"-1"19"0,-3-2 19 15,-2-3 10-15,2 3 1 0,-1-4 27 16,5 1-10-16,1-1 7 0,-5 2-6 0,0-2-12 16,3 0-2-16,-1 1 8 0,-2 5-15 15,3-2-14-15,-1-1 0 0,1 3 6 16,0-4-30-16,-3-3-17 0,2 4-23 16,1-2-20-16,-1 1-16 0,-2-2-10 0,5 3-8 15,-2-1-12-15,-2-4-11 0,3 0-15 16,3 0-37-16,-4-5-113 0,-1 0 44 15</inkml:trace>
  <inkml:trace contextRef="#ctx0" brushRef="#br0" timeOffset="332.44">13450 16991 914 0,'7'-13'57'15,"-2"3"-10"-15,-5 10 29 0,16-24 22 0,-12 10 5 16,3-3 2-16,-2-4 1 0,7-2-3 16,-1-5-2-16,-4 2-11 0,2-4-9 0,-2 2-6 15,2 0-13-15,-6 2-7 0,3 2-29 16,-4-5-41-16,0 1-42 0,-2 0-48 15,0-8-74-15,-2-2-176 0,-4-10-164 16,3 3 281-16,-3-4 24 0</inkml:trace>
  <inkml:trace contextRef="#ctx0" brushRef="#br0" timeOffset="2866.22">11029 8838 2286 0,'-2'-38'207'0,"-2"-4"-45"0,-7 5-39 0,-1-3-14 16,-8 7-7-16,3-3-11 0,-4 4-12 15,1 2-5-15,-6 2-21 0,1-1-11 16,-1 5-19-16,-6 0-48 0,0 1-69 0,-7-6-139 16,-5-2-267-16,-4-4 19 0,-3-10-13 15,-11-8 87-15,4-9 319 0</inkml:trace>
  <inkml:trace contextRef="#ctx0" brushRef="#br0" timeOffset="3116.03">10247 7440 2143 0,'0'0'16'16,"0"0"5"-16,0 0 1 0,0 0-5 16,0 0 12-16,-45 9 2 0,45-9 5 15,0 0 12-15,0 0 4 0,-22-9 17 0,22 9-1 16,-7-12 1-16,7 12-9 0,2-12-4 15,-2 12-10-15,10-17-7 0,-4 5-3 0,-1 1-6 16,4 5-28-16,3-5-45 0,-3 4-42 16,2 0-40-16,1 0-48 0,-1 1-52 0,-4 3-109 15,-7 3-171-15,14-7 127 16,-14 7 95-16</inkml:trace>
  <inkml:trace contextRef="#ctx0" brushRef="#br0" timeOffset="3700.4">11205 8316 3036 0,'4'5'374'0,"-4"-5"0"16,0 0 31-16,3 14 11 0,-3-14-3 16,0 0-7-16,0 0-44 0,9 7-32 15,-9-7-23-15,0 0-30 0,0 0-26 16,0 0-28-16,0 0-19 0,0 0-29 16,0 0-125-16,0 0-6 0,0 0-15 0,31-15-19 15,-31 15-24-15,11-11-27 0,-11 11-34 16,13-13-253-16,-1 0-149 0,3 3 30 0,4 0-253 15,1-2-6-15,11-1 65 0,1-3-499 16,7 1-948-16</inkml:trace>
  <inkml:trace contextRef="#ctx0" brushRef="#br0" timeOffset="4099.43">12124 8179 4293 0,'-6'13'196'0,"6"-13"46"0,0 0 39 0,0 0 22 16,-13 11 13-16,13-11-15 0,0 0 5 16,-4 8-6-16,4-8-13 0,0 0-12 15,0 0-16-15,0 0-53 0,0 0-137 0,0 0-5 16,0 0-6-16,0 0-4 0,0 0-4 16,0 0-4-16,0 0-6 0,0 0-3 15,0 13-5-15,0-13-2 0,0 0-4 0,0 0-4 16,0 0-7-16,0 0-10 0,0 0-11 15,0 0-18-15,0 0-18 0,0 0-23 0,0 0-25 16,0 0-34-16,0 0-35 0,0 0-370 16,0 0-255-16,0 0 79 0,41-13-864 15,-22 3-1418-15</inkml:trace>
  <inkml:trace contextRef="#ctx0" brushRef="#br0" timeOffset="9498.17">14456 8012 6399 0,'0'0'256'0,"14"4"-7"0,-14-4-16 16,0 0-30-16,0 0-23 0,0 0-106 16,0 0-20-16,14-13-1 0,-14 13-1 0,0 0 0 15,0 0-3-15,0 0-2 0,0 0-2 16,14-13-6-16,-14 13 0 0,0 0-3 0,5-8-3 15,-5 8 2-15,0 0-1 0,0 0-5 16,6-6-29-16,-6 6 0 0,0 0 0 0,0 0 0 16,0 0 0-16,0 0 0 15,9-6 0-15,-9 6 0 0,0 0 0 0,0 0 0 16,0 0 0-16,0 0 0 0,0 0 0 16,13 20 0-16,-9-11 0 0,-4-9 0 0,2 19 0 15,0-9 0-15,-1 2 0 0,-1 1 0 16,2 0 0-16,0 1 0 0,-2-14 0 0,4 22 0 15,-2-13 0-15,-2-9 0 0,1 17 0 16,-1-17 0-16,0 10 0 0,0-10 0 16,0 0 0-16,0 0 0 0,0 0 0 0,0 0 0 15,0 0 0-15,0 0 0 0,0 0 0 16,0 0 0-16,-14-38 0 0,10 27 0 0,-3-2 0 16,3 3 0-16,4 10 0 15,-6-17 0-15,0 6 0 0,6 11 0 0,-3-15 0 16,3 15 0-16,-7-13 0 0,7 13 0 15,-2-10 0-15,2 10 0 0,0 0 0 0,-7-10 0 16,7 10 0-16,0 0 0 0,0 0 0 16,-7-10 0-16,7 10 0 0,0 0 0 0,0 0 0 15,0 0 0-15,0 0 0 0,0 0 0 16,-11 43 0-16,8-22 0 0,-5 5 0 0,2 4 0 16,0 4 0-16,-3 7 0 0,-2 6 0 15,1 11 0-15,-2 4 0 0,-4-2 0 0,2 2 0 16,5 2 0-16,-7-5 0 0,2-1 0 15,2-9 0-15,6-5 0 0,-5-3 0 0,5-9 0 16,-1-8 0-16,3-1 0 16,0-7 0-16,3 0 0 0,-1-6 0 0,-2 0 0 15,4-10 0-15,0 0 0 0,0 0 0 16,0 0 0-16,0 0 0 0,11-60 0 0,-4 26 0 16,9-9 0-16,-4-2 0 0,6-9 0 15,5-2 0-15,-3 3 0 0,2-1 0 0,3 1 0 16,-1 2 0-16,2 3 0 0,0 1 0 15,2 5 0-15,-7 7 0 0,2 3 0 0,-5 4 0 16,-2 9 0-16,0 1 0 0,-2 2 0 16,-1 5 0-16,-3 7 0 0,2 4 0 15,-12 0 0-15,22 14 0 0,-6 0 0 16,-4 11 0-16,4 8 0 0,-3 9 0 0,-3 1 0 16,-3 10 0-16,-2 14 0 0,1 1 0 15,-1-10 0-15,-7 5 0 0,-1 12 0 16,1-3 0-16,0-14 0 0,0-4 0 0,-1-1 0 15,-3-7 0-15,4-10 0 0,2-7 0 16,-1-4 0-16,1-4 0 0,0-6 0 0,0-6 0 16,0-9 0-16,0 0 0 0,0 0 0 15,0 0 0-15,25-37 0 0,-9 4 0 0,1-5 0 16,8-16 0-16,2 3 0 0,1-2 0 16,4-1 0-16,-6 1 0 0,6 3 0 15,0 3 0-15,-4 4 0 0,-2 4 0 16,-3 7 0-16,-3 5 0 0,-4 5 0 0,0 3 0 15,-4 6 0-15,-1 5 0 0,1 3 0 16,2 3 0-16,-14 2 0 0,25 11 0 0,-11 2 0 16,2 6 0-16,-2 7 0 0,2 5 0 15,-2 4 0-15,0 8 0 0,-1 2 0 0,-4 4 0 16,-4 1 0-16,2 1 0 0,-4 0 0 16,-3 3 0-16,0-1 0 0,-2-3 0 0,-1 3 0 15,-4-8 0-15,4-2 0 0,-1 0 0 16,-1-9 0-16,-1-10 0 0,3 1 0 15,-1-3 0-15,-2-5 0 0,4 2 0 16,0-4 0-16,-2-2 0 0,2-9 0 0,2-4 0 16,0 0 0-16,0 0 0 0,0 0 0 15,-17-27 0-15,17 9-28 0,3-9-294 0,2-3 31 16,3-7-1778-16,1-3-2383 0</inkml:trace>
  <inkml:trace contextRef="#ctx0" brushRef="#br0" timeOffset="9683.16">15990 8775 7039 0,'7'8'-63'0,"-1"-3"23"16,-6-5 29-16,10 5 10 0,-10-5 4 0,0 0-5 16,9 7 0-16,-9-7-1 0,0 0-26 15,0 0-69-15,19 0-127 0,-19 0-149 0,0 0-197 16,0 0-126-16,0 0 66 0,0 0-518 15,0 0-968-15</inkml:trace>
  <inkml:trace contextRef="#ctx0" brushRef="#br0" timeOffset="9815.08">15977 9105 4567 0,'-12'24'130'16,"1"-3"21"-16,0-4 22 0,0-2-4 0,1-2-14 16,5-2-19-16,0-3-25 0,5-8-15 0,-9 11-16 15,9-11-51-15,0 0-125 16,0 0-175-16,0 0-289 0,0 0-78 0,12-35 65 15,-6 4-432-15,-1 0-620 0</inkml:trace>
  <inkml:trace contextRef="#ctx0" brushRef="#br0" timeOffset="10499.15">18151 7843 3742 0,'0'0'225'0,"-7"8"44"0,7-8 22 15,0 0 1-15,0 0 7 0,0 0-10 16,0 0-27-16,0 0-29 0,0 0-19 0,0 0-22 16,-11-30-16-16,15 16-15 0,0-4-9 15,5 1-10-15,3-4-3 0,-3-2-19 0,3 1-1 16,2-2-4-16,1 1-14 0,-2 1-58 16,12-1-11-16,-7-3 1 0,5 2 0 15,-9 3-2-15,7 3 0 0,-2-3-2 16,3 2 3-16,-3 2 0 0,-1 6-1 15,2-1 0-15,-3 5 2 0,1 4 0 0,1-1 1 16,0 4 6-16,1 4-5 0,-1 1 3 16,6 8 3-16,1 2 1 0,-2 4-38 0,2 5-4 15,-5 3 0-15,-1 1 0 0,1 9 0 16,7 10 0-16,-7 2 0 0,8 5 0 0,-8 0 0 16,6 5 0-16,-6-1 0 0,0-6 0 15,-7 7 0-15,5-5 0 0,-10-5 0 0,0-4 0 16,0 0 0-16,-4-3 0 0,2-9 0 15,-5 0 0-15,4-10 0 0,-6-2 0 16,1-3 0-16,-1-7 0 0,0-3 0 16,0-8 0-16,0 0 0 0,0 0-1 0,0 0-192 15,6-36-24-15,0 3-50 0,3-12-564 16,1-16 90-16,1-2-919 0,0-5-1592 0</inkml:trace>
  <inkml:trace contextRef="#ctx0" brushRef="#br0" timeOffset="10749.17">19109 7547 4862 0,'9'-17'-97'0,"-7"2"52"15,-2 4 36-15,0 11 23 0,3-11 21 16,-3 11 7-16,0 0 38 0,0 0 30 0,0 0 38 16,0 0 28-16,0 0 16 0,0 0-11 15,-35 37-3-15,23-16-9 0,-10 8-3 16,3 0 12-16,-4 4-17 0,7-1 4 16,-9 4-4-16,4-1-16 0,-7 7-10 0,3 1-15 15,-5 0-11-15,0 0-6 0,-2-1-27 16,-5-1-51-16,2-4-4 0,-2-1-3 15,-1-1-3-15,5-3-3 0,3-5-8 0,1-6-11 16,10-5-18-16,1-1-23 0,3-4-150 16,6-5-130-16,1-4-82 0,8-2-84 0,0 0-186 15,0 0-18-15,0 0 74 0,17-26-490 16,0 11-881-16</inkml:trace>
  <inkml:trace contextRef="#ctx0" brushRef="#br0" timeOffset="10932.03">19019 8049 3725 0,'20'4'28'15,"-5"2"41"-15,-2 5 73 0,0-5 46 16,-5 7 51-16,-3-2 13 0,2 4 2 0,-1 0-1 16,0 0-17-16,-4 4-24 0,2-3-33 15,-2 5-21-15,-4 0-16 0,2-1-14 0,-6 3-11 16,2 2-16-16,-2-3-16 0,1 2-15 16,-2-3-31-16,1-2-50 0,0-1-70 0,0-3-87 15,3-3-85-15,1-3-86 0,2-9-123 16,0 0-215-16,11 5 66 0,-11-5-474 15,34-7-816-15</inkml:trace>
  <inkml:trace contextRef="#ctx0" brushRef="#br0" timeOffset="11082.04">19648 8335 3807 0,'19'1'42'0,"-1"1"34"16,-4 4 45-16,-3-2 50 0,-4 5 27 0,1-2 10 16,-2 3 0-16,1 1-6 0,-5 2-14 15,-2-13-18-15,0 23-20 0,2-10-31 16,-2-4-16-16,0 4-24 0,0-13-42 0,2 13-70 15,-2-13-112-15,0 0-139 0,0 0-197 16,0 0-167-16,0 0 61 0,24-45-429 0,-7 14-640 16</inkml:trace>
  <inkml:trace contextRef="#ctx0" brushRef="#br0" timeOffset="11581.91">20593 7776 3899 0,'0'0'44'0,"0"0"9"16,0 0 6-16,0 0 25 0,0 0 9 0,0 0 20 16,0 0 23-16,0 0 8 0,32-36 16 15,-21 17-4-15,8-3-1 0,1-7 7 0,3 1-10 16,3-3-8-16,-1 7-20 0,-3-7 2 16,1 5 4-16,-4 0 8 0,-5 7 18 15,2 6-6-15,-5-2-15 0,-4 3 11 0,-7 12-10 16,19-14-18-16,-19 14 14 0,23-3 19 15,-23 3 3-15,32 16 0 0,-14-1-76 0,8 7-29 16,-1 6 3-16,10 10 2 16,1 7 0-16,-1 1-3 0,0 10-4 0,-5-1-2 15,0 3-6-15,-7 2-2 0,0 1-3 16,-2-2-4-16,-6-2-4 0,-10-7-3 0,3-6-2 16,-4-7-6-16,0-3-3 0,-3-6-6 15,1-6-8-15,2-3-12 0,-4-7-15 0,0-3-31 16,0-9-35-16,0 0-41 0,0 0-34 15,0 0-196-15,-15-49-440 0,15 13 75 16,2-3 31-16,2-8-697 0,7-5-1245 0</inkml:trace>
  <inkml:trace contextRef="#ctx0" brushRef="#br0" timeOffset="11815.14">21467 7473 4492 0,'0'-10'-32'0,"0"10"30"0,-2-23 16 15,2 23 43-15,0 0 61 0,0 0 39 16,0 0 42-16,0 0 21 0,0 0 19 0,-25 49-11 15,16-21 12-15,0 0 13 0,-4 7 7 16,-4 7 5-16,-5 6 7 0,-7 5 9 16,-1 0 0-16,-2 5-188 0,1-5-12 0,-7-2-5 15,3 1-7-15,0-4-7 0,2-1-7 16,1-4 0-16,-2-4-11 0,8-10-5 0,4-1-7 16,5-7-5-16,2-1-14 0,1-7-15 15,7-4-18-15,3-1-33 0,-3-4-42 16,7-4-41-16,0 0-36 0,0 0-157 15,0 0-491-15,11-41 97 0,4 12-910 0,7 0-1543 16</inkml:trace>
  <inkml:trace contextRef="#ctx0" brushRef="#br0" timeOffset="12131.93">21465 7901 4833 0,'21'-5'-125'16,"3"1"45"-16,-5 0 40 0,2 3 22 0,0 1 28 15,8-4 25-15,2 8 16 0,10-3-3 16,-4 5 5-16,0 1 12 0,-1 1 13 15,-5 5-3-15,-8-4 21 0,2 6 27 0,-11 2 25 16,-2 0 22-16,-5-2 2 16,-7 2 26-16,0 2 25 0,-9 3 21 0,-3 1 19 15,-2 1 6-15,-9 1 14 0,9 1 12 16,-5-6-142-16,-1 1-55 0,4-4 0 0,1-4 0 16,6 0-5-16,-2-2-5 0,1-3-6 15,2 3-70-15,-1-6-12 0,9-5 0 0,-7 10 0 16,7-10 0-16,-8 7 0 0,8-7 0 15,0 0 0-15,-6 12 0 0,6-12 0 0,0 0 0 16,0 0 0-16,0 0 0 0,0 0 0 16,60-25 0-16,-22 10-16 0,7-6-176 15,5-3-19-15,-3-2-57 0,4-2-559 16,-2 3 82-16,2-1-912 0,-1 2-1589 16</inkml:trace>
  <inkml:trace contextRef="#ctx0" brushRef="#br0" timeOffset="12267.47">22690 7867 5554 0,'20'-3'25'15,"-7"-3"25"-15,-13 6 29 0,20-2 27 16,-20 2 14-16,0 0-11 0,18-5-10 16,-18 5-15-16,0 0-8 0,12-4-14 0,-12 4-39 15,18-2-70-15,-18 2-100 0,21 0-129 16,-5 0-122-16,-1 2-281 0,4-2 47 0,1 5 56 16,9 1-423-16,-5 2-605 0</inkml:trace>
  <inkml:trace contextRef="#ctx0" brushRef="#br0" timeOffset="12380.74">23233 7974 3335 0,'0'0'29'16,"6"6"16"-16,-6-6 17 0,0 0 5 0,0 0 2 16,0 0-4-16,0 0-12 0,9 6-4 15,-9-6-40-15,0 0-72 0,0 0-102 0,25-4-146 16,-25 4-234-16,20-6 59 0,-7 4-120 16,4 1 28-16</inkml:trace>
  <inkml:trace contextRef="#ctx0" brushRef="#br0" timeOffset="12549.28">23722 8100 2578 0,'0'0'176'15,"0"0"25"-15,0 0 13 0,0 0-32 16,0 0-22-16,0 0 12 0,0 0-17 16,0 0-18-16,6 15-36 0,-6-15-79 0,0 0-86 15,21-6-123-15,-21 6-164 0,19-9-207 16,-7 2 25-16,2 1-116 0,4 0-78 0</inkml:trace>
  <inkml:trace contextRef="#ctx0" brushRef="#br0" timeOffset="13214.56">25515 7903 2493 0,'0'0'114'0,"8"-9"22"16,-8 9 30-16,0 0 41 0,11-15 4 0,-11 15-8 15,7-13 17-15,-7 13 0 0,12-19-3 16,-7 10 0-16,1-4-10 0,-6 13-5 0,11-27-7 16,-3 14-12-16,-1-2-22 0,-1 2-15 15,3-4-24-15,-1 0-19 0,-1 0-7 0,2 2-14 16,0-3-6-16,3-5-10 0,3 2-5 15,0 1-5-15,3-1-7 0,-2-1-8 16,-2 1-4-16,7 6-3 0,-2-4-1 16,0 2-3-16,-2 3-5 0,6 0-1 15,-2 1-2-15,2 0-2 0,4 8-1 0,-5-7-2 16,4 5-3-16,-2 1 8 0,-3 0-1 16,2 5 8-16,-3-7 8 0,3 8 13 0,-23 0 4 15,39 9 8-15,-16 3 13 0,-1 0-16 16,-2 5 7-16,1 6 9 0,2 7 22 15,0 0 12-15,-1 8 12 0,4 10 7 0,-3 3-73 16,1 2-13-16,-2 3 0 0,-1 4-4 16,2-6-2-16,-2 4-2 0,-5-1-2 0,2-3-1 15,-6-7-3-15,1 0-1 16,-5-5-2-16,-2 3-2 0,3-5-2 0,-6-8-1 16,4-4-4-16,-5 0-1 0,-1-5-2 15,1-3-3-15,0-5-2 0,2 0-3 0,-3-2-6 16,1-5-16-16,-2-8-17 0,0 0-20 15,0 0-26-15,19-2-30 0,-19 2-31 16,17-34-248-16,-8 8-276 0,1-6-71 0,-1-7 27 16,2-6-704-16,3-2-1260 0</inkml:trace>
  <inkml:trace contextRef="#ctx0" brushRef="#br0" timeOffset="13465.07">26783 7543 4221 0,'0'0'-118'0,"-4"-11"41"15,4 11 34-15,0 0 37 0,0 0 28 16,0 0 31-16,0 0 25 0,-40 26 20 16,26-9 16-16,-4 4 17 0,-6 5 19 0,-2 2 1 15,2 2-3-15,-12 6-6 0,3 1-9 16,-2 4-6-16,-1 0-1 0,1-1-10 0,-6-1-18 16,6 1-11-16,-2 0-8 0,2-6-8 15,6-5-11-15,-1 1-4 0,2-6-8 16,3 3-8-16,0-5-12 0,6-3-16 0,8-10-46 15,-2 4-61-15,2-5-79 16,3-6-77-16,8-2-131 0,0 0-171 0,0 0-69 0,0 0 58 16,32-38-399-16,-4 16-515 15</inkml:trace>
  <inkml:trace contextRef="#ctx0" brushRef="#br0" timeOffset="14014.86">26970 7860 2948 0,'15'7'-59'0,"-10"5"38"0,7-3 29 16,-6 3 30-16,-3-1 18 0,6 7 39 16,-5-1 34-16,1 7 2 0,-4 0 8 0,-1 0 21 15,-1 2 16-15,-1 0 6 0,-5-2-6 16,5-1-11-16,-1-1-10 0,-3-3-4 16,5-4-14-16,1-15 2 0,-2 23-12 15,2-23-15-15,0 15-9 0,0-15-8 16,0 0-11-16,0 0-3 0,0 0-18 0,0 0-12 15,48-18-6-15,-25 4-3 0,-2-5-7 16,1 2-1-16,7-4-8 0,-2 3-1 0,-3 3-1 16,5-2-8-16,-8 4 3 0,-1 3-8 15,-1 1 5-15,0 5-5 0,-6 3-2 16,4 2 1-16,-17-1-3 0,23 8 4 0,-11-1-6 16,-1 6 7-16,-2 3 0 0,0 2 0 15,0-1 0-15,-6 3-4 0,1 1 3 16,1 2 1-16,-2-1 3 0,-3-1-9 15,2-5 3-15,-2 4 1 0,0-20 0 0,2 24 0 16,0-13 5-16,-2-1 0 0,3-3 1 16,-3-7 6-16,13 11-7 0,-13-11 0 0,24 0 9 15,-24 0 3-15,38-11 1 0,-14 4-3 16,6-6-2-16,2 1 3 0,-4-1-5 16,-1 2 15-16,-3 2 9 0,-4 1 0 0,1 0-3 15,-2 1-1-15,-6 3 1 0,-13 4 6 16,0 0 7-16,41 17-3 0,-33-10-2 0,3 10-2 15,-5 2-3-15,-1 2-4 16,-1 1-6-16,-1 2-9 0,-3 3-5 0,0 3 7 16,-3-2-15-16,1 8-10 0,-4-2-27 15,3-3-50-15,-3 3-58 0,3 1-84 16,-7-4-72-16,2-3-78 0,1 0-118 0,-4-5-226 16,1 1 74-16,-1-2-483 0,4-3-897 15</inkml:trace>
  <inkml:trace contextRef="#ctx0" brushRef="#br0" timeOffset="16565.25">13881 12651 1963 0,'2'14'116'0,"-2"-14"35"16,3 12-11-16,-3-12-6 0,0 0-4 16,6 9-6-16,-6-9-2 0,0 0-9 0,0 0-5 15,0 0 9-15,3 8-27 0,-3-8-8 16,0 0-8-16,0 0-6 0,0 0-7 16,0 0-14-16,29-23-6 0,-20 12-27 0,1 2-27 15,1-1-39-15,0-3-60 0,2 0-61 16,2-2-96-16,-2 2-151 0,-3 0-86 0,3 4-86 15,-6-3 63-15</inkml:trace>
  <inkml:trace contextRef="#ctx0" brushRef="#br0" timeOffset="16865.9">14074 12994 2003 0,'0'0'37'16,"0"0"22"-16,0 0 8 0,0 0 8 0,0 0 0 0,0 0-11 15,17-10 7-15,-17 10-15 16,0 0-6-16,4-13-8 0,-4 13 2 0,0 0-11 16,0-19-46-16,0 19-47 0,0-14-66 15,-4 4-95-15,1-1-183 0,3 0-93 16,-5-6 128-16,1 6 99 0</inkml:trace>
  <inkml:trace contextRef="#ctx0" brushRef="#br0" timeOffset="17481.7">14164 12427 1784 0,'0'0'160'16,"0"0"1"-16,0 0 19 0,0 0 5 0,-39 15 20 15,39-15 21-15,-12 3-6 0,12-3-25 16,0 0-10-16,0 0 4 0,-15 3 0 16,15-3 2-16,0 0-4 0,0 0-1 15,0 0-10-15,0 0-16 0,0 0-27 0,-7-13-2 16,7 13-17-16,6-28-9 0,-3 9-12 15,4-4-12-15,2-1-8 0,3-4-14 16,3-4-5-16,-1 3-5 0,4-2-4 0,-1-1-1 16,1 6-3-16,1-6 0 0,-3 6 0 15,0 2 7-15,0 3 13 0,-4 2 16 0,-1-1 14 16,1 6 10-16,-3 0 5 0,-3 0-5 16,-1 1 1-16,-5 13-2 0,16-18-5 0,-5 8-2 15,0 3-6-15,0 5-8 16,8 2 4-16,1 5 15 0,3 9-2 0,7 3 15 15,0 11 5-15,0 13-61 0,-2 2-11 16,2 9 2-16,-3 5 0 0,-5-1-1 0,0 8 0 16,-1-5 9-16,-4 5-4 0,0 2 1 15,-2-4-3-15,-2-4-5 0,2-9-2 16,-5-6-8-16,1-2-1 0,-4-3-2 0,2-10-30 16,-1 0 0-16,0-9 0 0,-5-1 0 15,3-3 0-15,-3-3 0 0,4-4 0 0,-7-8 0 16,0 0 0-16,0 0-49 0,20-31-36 15,-13 9-25-15,-1-8-23 0,3-8-18 16,2-4-120-16,3 0-283 0,-7-7-86 16,4 2-59-16,3-1-11 0,0 3-592 0,-2-3-1156 15</inkml:trace>
  <inkml:trace contextRef="#ctx0" brushRef="#br0" timeOffset="17765.33">15064 12180 4066 0,'1'-13'-52'0,"1"4"22"0,-2 9 21 15,-2-13 9-15,2 13 24 0,0 0 21 16,0 0 25-16,-18-3 13 0,18 3 27 0,0 0 16 15,-26 30 19-15,9-13 20 0,0 11 14 16,-7 4 10-16,3 0-2 0,-9 10-1 0,-6 0-29 16,4 0-12-16,-3 3-8 0,-4 3-21 15,2 0-10-15,-4-3-11 0,6-2-9 16,-1-2-5-16,5-4-9 0,2-3-9 16,7-6-4-16,-1-1-5 0,5-5-10 15,-1 1-2-15,10-13-4 0,-5 6-2 0,7-5-6 16,-4-2 0-16,1 3-2 0,4-4 1 15,6-8-5-15,-13 9-4 0,6-4-1 0,7-5 4 16,-13 10-9-16,13-10-1 0,-13 9-9 16,13-9-8-16,0 0-29 0,0 0-32 0,0 0-36 15,-23-15-60-15,23 15-54 0,-9-22-48 16,5 6-50-16,1 1-68 0,-6-7-187 0,4-10-87 16,0 0 65-16,-3 2-425 0,2-13-641 15</inkml:trace>
  <inkml:trace contextRef="#ctx0" brushRef="#br0" timeOffset="18014.31">14360 11608 3918 0,'0'0'77'0,"10"-9"53"0,-10 9 36 0,13-9 23 15,3 6 29-15,-2 2 20 0,5 1 3 16,5 0-11-16,-3 0-27 0,3 1-35 15,-3 2-14-15,7 2-21 0,-7-1-12 16,-1 0-15-16,7 7-8 0,-4-4-13 0,6 3-15 16,-1-3-45-16,6 4-57 0,4-3-97 15,3-4-85-15,0 1-115 0,4-1-111 16,2 0-245-16,2 0 50 0,-1-4 70 0,-3 1-414 16,4 1-554-16</inkml:trace>
  <inkml:trace contextRef="#ctx0" brushRef="#br0" timeOffset="18231.93">15592 11777 3045 0,'10'11'-3'0,"-10"-11"80"16,8 13 53-16,-8-13 20 0,10 12 46 15,-10-12 26-15,12 9 14 0,-6-4 7 16,5 3 6-16,-2-2-11 0,4-2-4 0,4 3-16 16,0-1-13-16,6-1-33 0,-3 4-29 15,3-3-11-15,-2-4-16 0,7 5-11 16,-5-1-11-16,6 0-5 0,-1 2-15 0,-7-7-11 15,7 5-8-15,-4-4-9 0,3 3-52 16,-7-5-52-16,4 2-81 0,-11-2-104 16,6 2-108-16,-19-2-161 0,18 0-168 0,-18 0 61 15,0 0-446-15,0 13-762 16</inkml:trace>
  <inkml:trace contextRef="#ctx0" brushRef="#br0" timeOffset="18432.06">15804 12302 3404 0,'0'9'6'15,"0"-9"56"-15,0 0 55 0,14 21 41 0,-3-12 42 16,-2-5 25-16,8 3 15 0,1-1 20 16,1 0 7-16,8-1-2 0,-1-3-15 15,-1 0-39-15,0 2-21 0,-2-2-30 0,2-2-12 16,-6 0-15-16,-1 0-21 0,1-2-8 16,-1-2-31-16,-1-4-70 0,-2 1-117 0,4-3-139 15,-2-10-172-15,0 3-284 0,6-9 52 16,-5-2 70-16,4 0-460 0,-1-1-720 15</inkml:trace>
  <inkml:trace contextRef="#ctx0" brushRef="#br0" timeOffset="18983.45">17398 11484 3477 0,'-12'-19'14'16,"1"6"59"-16,4 2 29 0,0 0 43 15,-7-4 38-15,5 6 36 0,0-3 32 0,-3 3 34 16,-1-4 16-16,4 2 22 16,9 11-10-16,-17-19-16 0,12 11 5 0,5 8-11 0,-12-13-1 15,6 8-14-15,6 5-5 16,0 0-101-16,0 0-98 0,0 0-6 0,10-26-6 15,-10 26-6-15,32-10-4 0,-4 6-5 16,4 0-4-16,9 4-4 0,10 0-6 0,11 0-4 16,11 6 1-16,3-2-4 0,3 1-3 15,6 1-3-15,16 8-1 0,-20-5-2 16,-1-2-13-16,-3 4-2 0,-6 0 0 0,-5-3 0 16,-3 4 0-16,-2-5 0 0,-14 0 0 15,-4-1 0-15,-1-2 0 0,-5 0 0 0,-5-1 0 16,-2-3 0-16,0 6 0 0,-12-2 0 15,1-4 0-15,-3-4-29 0,0 4-45 16,-2-6-28-16,-14 6-36 0,18-3-30 16,-18 3-191-16,0 0-437 0,0 0 60 0,0 0 37 15,0 0-706-15,-53-12-1251 0</inkml:trace>
  <inkml:trace contextRef="#ctx0" brushRef="#br0" timeOffset="19615.15">17886 11603 4435 0,'-14'13'-65'0,"1"-4"40"16,4 4 38-16,-1 1 40 0,1 0 33 15,2 5 31-15,2 2 15 0,-2 1 18 16,0 9 12-16,1-2 12 0,-3 10 16 16,-1 5-5-16,3-3-24 0,0 4 4 0,-5 0-1 15,-1 1-5-15,0-2-6 0,3-1-13 16,-2-6-14-16,-4-2-12 0,7-11-14 15,2-2-2-15,1-3-11 0,-2-6-4 0,3 2-15 16,1-8-16-16,4-7-8 0,0 0 4 16,0 0-12-16,0 0 3 0,0 0-8 0,6-41-6 15,4 17-2-15,1-11-10 0,1-5 1 16,6 2-11-16,1 1-1 0,1-3 1 0,6-1-2 16,-1 8-2-16,-4-1 2 15,0 7-1-15,0 3-1 0,-2 7 0 0,1 0 3 16,-4 10-3-16,-2 3 4 0,0 4-2 15,-14 0 0-15,28 11-1 0,-17 8 1 16,-2 2-2-16,3 9 2 0,-5 2-2 0,-1 9 1 16,-1 2 0-16,1-7-1 0,-6 3 2 15,2-1 0-15,-1-7 0 0,2-3-1 0,-1-1 0 16,-2-6-1-16,2-5 1 0,1-3 1 16,-1-1 1-16,-2-12-2 0,17 1 0 0,-17-1 0 15,21-18 1-15,-4-1-1 0,6-7-2 16,4-4 2-16,3-8 0 0,2-1 0 0,1-2-1 15,-1 5 1-15,5-1 1 16,-2 1-2-16,-5 7 2 0,-3 5-1 0,0 4-1 16,-1-1 1-16,-7 8 0 0,0 5 1 15,-4 7-2-15,-2 1 3 0,-13 0 3 16,30 16 0-16,-18 0-4 0,0 4 2 0,2 6-3 16,-7 4 3-16,2 2-1 0,-3 8-1 15,0-5 3-15,-2 1-4 0,-4 0 1 0,0-1 1 16,-7 1-1-16,2-7 2 0,1 2-5 15,-5-3 1-15,-2-4 1 0,-1-1-3 0,2-8-2 16,-4-2-11-16,-2-5-32 0,2-7-122 16,-1-1-104-16,-6-5-101 0,7-10-120 0,-11-10-202 15,8-8-5-15,-5-16 69 16,5-9-490-16,-1-10-902 0</inkml:trace>
  <inkml:trace contextRef="#ctx0" brushRef="#br0" timeOffset="19848.75">18381 10200 3450 0,'0'0'-46'0,"0"0"70"0,3 38 45 16,-4-20 35-16,-1 5 36 0,-2 12 43 16,-1 9 38-16,-5 5 32 0,-1 14 23 15,-1 2-3-15,-4 0-16 0,3 0-25 16,-3-1-31-16,2-4-36 0,-3-1-15 15,6-7-20-15,2-7-14 0,-2-4-37 0,4-11-61 16,5-4-105-16,1-9-154 0,2-4-206 16,7-8-268-16,-8-5 81 0,21 0 72 0,-21 0-433 15,48-39-590-15</inkml:trace>
  <inkml:trace contextRef="#ctx0" brushRef="#br0" timeOffset="20364.7">20661 10449 3461 0,'0'0'72'0,"0"0"34"0,-7-13 46 16,7 13 25-16,0 0 39 0,-7-7 27 15,7 7 15-15,0 0 11 0,0 0 4 0,0 0 14 16,0 0-41-16,0 0 2 0,0 0 10 15,0 0-1-15,0 0-5 0,0 0-7 0,44 2-7 16,-20 3-5-16,6 3-121 0,6 1-43 16,5-1-5-16,0 3-4 0,11 2-6 0,3 0-5 15,2-1-7-15,3-3-3 16,-4 2-4-16,-1 0-2 0,-11-4-4 0,1 1-4 16,-3-4-1-16,-5 5 0 0,-2-5-6 0,-5 2-2 15,-3-5-9-15,-5 2-7 0,-2 0 0 16,-2-1 0-16,-5 2 0 0,0-3 0 15,-13-1 0-15,20 3-24 0,-20-3-23 16,17 4-23-16,-17-4-28 0,0 0-28 0,0 0-25 16,11-7-124-16,-11 7-418 0,0 0-57 15,0 0 45-15,-31-16-755 0,8 8-1303 0</inkml:trace>
  <inkml:trace contextRef="#ctx0" brushRef="#br0" timeOffset="20849.16">20809 10560 4151 0,'-8'6'-155'0,"8"-6"65"0,-9 11 52 0,9-11 48 15,-6 15 29-15,6-15 38 0,2 15 16 16,-2-15 21-16,13 22 18 0,-5-6 10 0,-1-2-3 16,6 3-8-16,1 0 1 0,0 0-17 15,-2 4-14-15,3 0-8 0,-2 1-7 16,0 2-6-16,-4 1 1 0,5 0-7 0,-7 4-13 15,-3-1-4-15,-1 2 1 0,-1-2-6 16,-2 2-5-16,-2-2-2 0,-3 12 1 0,-4-4-4 16,-10 2-4-16,2 0-5 0,-13 7 1 15,0 0-6-15,-4 0-2 0,-7-4 5 16,2-3 6-16,-7-1 7 0,2-1 1 16,1 0 14-16,-1-8 6 0,3 0 6 0,11-8-4 15,6 1 11-15,3-7 13 0,8-4 15 16,4 2 10-16,1-3-9 0,6 1-7 15,2-10-8-15,6 18 5 0,5-6-2 0,4-1 6 16,7 2-16-16,10 2-46 0,0-2-1 16,5 2 4-16,13 4 2 0,-8-6-2 0,11 2 2 15,0-2 0-15,1-4-1 0,-11 1-2 16,0-3-3-16,1-1-3 0,-5-1-4 16,-2 1-2-16,-9-6-5 0,0 2-2 15,-5-2-2-15,2 2-3 0,-5 0-2 0,-1-2-2 16,-3 0-4-16,3 0-9 0,-3 0 0 15,-16 0-6-15,23-2-20 0,-9 0-19 0,-1-3-25 16,-13 5-34-16,17-14-35 0,-15 7-34 16,0-1-352-16,-2 8-254 0,-4-15 73 15,4 15-870-15,-21-15-1437 0</inkml:trace>
  <inkml:trace contextRef="#ctx0" brushRef="#br0" timeOffset="21048.49">20205 11957 5390 0,'-7'1'-19'15,"7"-1"15"-15,-16 7 21 0,16-7 15 16,0 0 11-16,0 0-5 0,0 0-4 0,0 0-7 16,0 0-16-16,0 0-52 0,48 14-83 15,-32-12-123-15,1-2-134 0,2 0-237 0,-4 0 41 16,-15 0 30-16,24 4-294 0,-24-4-323 15</inkml:trace>
  <inkml:trace contextRef="#ctx0" brushRef="#br0" timeOffset="21248.53">20258 12184 2836 0,'-16'19'77'0,"7"-5"59"0,-5 5 62 16,-2 2 23-16,5 1 40 0,-1 5 28 0,-6 8 9 15,6-3-10-15,-2 8-12 0,-2-5-16 16,2 3-26-16,-2-1-25 0,0 5-41 0,0-5-11 15,2-1-17-15,0-1-25 0,5-7-15 16,2-5-13-16,0-2-23 0,-2-3-31 16,6-5-58-16,1-5-105 0,2-8-114 0,0 0-134 15,0 0-253-15,0 0-21 0,28-26 65 16,-11 9-451-16,2-4-695 0</inkml:trace>
  <inkml:trace contextRef="#ctx0" brushRef="#br0" timeOffset="21431.8">20398 12467 3731 0,'0'0'67'16,"21"-2"20"-16,-21 2 42 0,19 2 62 16,-19-2 23-16,23-2-2 0,-3 2-11 15,1 0-16-15,2 2-19 0,7-2-16 0,5 0-19 16,-3 0-21-16,-5 0-20 0,3 0-6 16,-6-2-14-16,-1 2-7 0,0 0-53 0,-7 0-55 15,-2 0-85-15,-14 0-97 0,16 0-138 16,-16 0-149-16,0 0-102 0,0 0 61 0,0 0-402 15,0 0-496-15</inkml:trace>
  <inkml:trace contextRef="#ctx0" brushRef="#br0" timeOffset="21599.97">20272 12607 3347 0,'-9'6'72'0,"9"-6"35"0,0 0 65 16,9 17 45-16,-9-17 39 0,34 11 0 15,0-1 5-15,9-3-23 0,12 0-32 0,7 1-21 16,3 3-19-16,3 1-26 0,-1 1-21 15,-3-2-26-15,-3-4-63 0,-4-3-86 0,-13 2-77 16,-5-2-89-16,-9-3-107 0,0-2-90 16,-12-3-182-16,-1 2 39 15,-2-4-418-15,-2 1-554 0</inkml:trace>
  <inkml:trace contextRef="#ctx0" brushRef="#br0" timeOffset="21798.71">21309 12553 3865 0,'-5'25'191'0,"-2"-3"43"16,-3-2 39-16,1 7 25 0,-2-3 0 0,-1 5-23 15,5 0-38-15,-4-3-19 0,1-1-32 16,2-2-18-16,1-1-15 0,3 1-29 0,-2-10-28 16,4 0-47-16,-1-2-89 15,3-11-131-15,0 0-127 0,0 0-125 0,0 0-269 16,0 0 36-16,0-37 64 0,-6 3-444 15,3-15-692-15</inkml:trace>
  <inkml:trace contextRef="#ctx0" brushRef="#br0" timeOffset="22547.98">20737 9473 3341 0,'0'0'-15'0,"10"-10"16"0,-10 10 22 16,0 0 27-16,0 0 34 0,0 0 18 0,0 0 17 16,15 36 23-16,-15-19 10 0,2 5 3 15,-1 4-1-15,-1 3 10 0,-1-1-16 16,1 2-1-16,-2-2-12 0,-2 7-5 16,2-8-11-16,-3-3-14 0,3-2 6 15,0-2-9-15,0-4-17 0,1-3-13 0,1-13-4 16,0 17-6-16,0-17-6 0,0 0-7 15,0 0-7-15,0 0-5 0,0 0-5 0,35-37-3 16,-19 16-3-16,0-1-4 0,2-5 1 16,1 3-6-16,0-2-1 0,1 7-4 0,-2 0 0 15,2 4-4-15,1 2 3 0,1 4-2 16,1 3-1-16,-3 4-3 0,3 4 0 16,1 7 2-16,-4 5-5 0,7 6 4 0,-6 5 0 15,-2 3-5-15,-3 11 4 16,-2 1 2-16,-1 6-1 0,-4-1 2 0,-1 2 0 15,-3-2-1-15,1-2 0 0,-1-7-2 16,-3-10 0-16,3-1 12 0,4-3-1 0,-6-6 9 16,3-4 2-16,3-4-1 0,-9-8-9 15,19 0 4-15,-19 0-14 0,37-25-2 16,-10-1 0-16,1-2 0 0,2-9 1 0,-2-1-1 16,2-3-2-16,-2 3-4 0,-6 4 5 15,3 2 3-15,-4 5 19 0,-7 2 14 0,3 8 6 16,-4 2 1-16,1 2-5 15,-7 2-2-15,0 9 12 0,-7 2 18 0,0 0 19 16,0 0 3-16,36 22 9 0,-26-6-2 16,-3 4 4-16,0 1 4 0,3 10-12 0,-7 0-33 15,4-2-36-15,-4 7 0 0,3-6-5 16,-3 0-2-16,1-2-3 0,0 4-6 16,2-7-6-16,-2-3-14 0,3 2-23 0,-2-3-39 15,3-6-250-15,2-6-206 0,2 4-215 16,-3-7 47-16,7-4 16 0,-16-2-558 0,34-8-1094 15</inkml:trace>
  <inkml:trace contextRef="#ctx0" brushRef="#br0" timeOffset="23048.65">22579 11252 4055 0,'0'0'-43'0,"0"0"35"15,0 0 27-15,0 0 20 0,-2-24 24 16,2 24 14-16,2-19 5 0,-2 19 1 15,5-25-4-15,3 6-9 0,1-1-6 0,0 3 2 16,5-5-4-16,2 1 6 0,2-3-7 16,-4 5 1-16,5 0-2 0,0 3 10 15,0-1 10-15,0 3 2 0,-5 1-5 0,6 4-5 16,-4 0-7-16,1 5-4 0,0 0 8 16,-2 2-1-16,-15 2 8 0,37 7 1 0,-10 5 14 15,-3 5 10-15,5 5 5 0,-1 6 12 16,4 4 2-16,-1 9 8 0,-1 6 6 0,0 5 9 15,-2 5 11-15,2 0 0 0,-8 2 0 16,5-1-14-16,-8 2-10 0,-1 1-10 16,-2-6-85-16,-5-6-7 0,-2-5-1 15,1-3-1-15,-3-10-4 0,0-3-3 16,-3-5-2-16,-2-4-4 0,-1-2-5 0,1-4-9 16,3-6-17-16,-5-7-25 0,0 0-28 15,0 0-110-15,0 0-227 0,11-30-88 0,-8 12-224 16,-1-14 17-16,4-8 46 0,-3-6-529 15,4-7-1045-15</inkml:trace>
  <inkml:trace contextRef="#ctx0" brushRef="#br0" timeOffset="23330.59">23458 11045 4072 0,'0'0'-79'0,"0"0"33"0,-28 20 45 16,18-13 30-16,3 2 40 0,-8 4 21 0,2 6 26 15,-2 3 21-15,-6 3 10 0,-2 7 8 16,5-6 10-16,-4 8 2 0,-8 7-2 0,-2-3-9 16,-4 7-1-16,1-6-21 0,-7 5 3 15,5-2-4-15,-8-1-1 0,8-3-10 16,-5-1 2-16,5-1-14 0,-3-4-21 0,9-6-3 16,2-2-13-16,1-3-4 0,4 0-5 15,4-6-15-15,4-6-3 0,5 3-14 16,-1-9-41-16,12-3-59 0,-12 0-82 15,12 0-94-15,0 0-88 0,0 0-68 0,24-37-211 16,0 9-47-16,9-6 60 0,11-2-446 16,4-1-710-16</inkml:trace>
  <inkml:trace contextRef="#ctx0" brushRef="#br0" timeOffset="23484.16">23692 11200 3820 0,'30'-8'48'0,"0"0"29"0,-3 3 23 16,3-1 15-16,-2 4-8 0,0 0-17 0,4-2-6 15,-6 3-22-15,1 1-3 16,-4 1-64-16,2 3-108 0,-6-4-121 0,-4 2-202 16,-2 0-94-16,-4 4-30 0,2-1-163 15,-1 3-209-15</inkml:trace>
  <inkml:trace contextRef="#ctx0" brushRef="#br0" timeOffset="23648.92">24100 11593 2825 0,'-8'28'148'16,"-5"-5"43"-16,7 3 12 0,-4-7 30 15,1 7 6-15,0 2-7 0,-3 0-15 0,7 1-21 16,-4 0-15-16,0 1-22 0,-3 6-15 16,5-6-15-16,-2 10-16 0,-2-11-16 15,4 5-41-15,-5-4-62 0,6-2-72 16,-2 0-86-16,-5-1-109 0,6-10-126 16,-1 1-201-16,-1-7 60 0,3 1-385 0,-3-4-424 15</inkml:trace>
  <inkml:trace contextRef="#ctx0" brushRef="#br0" timeOffset="25482.89">15744 16436 3118 0,'0'0'70'0,"0"0"12"0,-11 6 16 16,11-6 22-16,0 0 16 0,0 0 26 16,0 0 18-16,0 0 22 0,0 0 8 0,0 0 11 15,0 0-6-15,0 0-11 0,0 0-10 16,0 0-20-16,0 0-21 0,0 0-28 15,-26 2-18-15,26-2-12 0,0 0-18 0,0 0-32 16,-19-6-66-16,19 6-83 16,-11-4-104-16,11 4-132 0,-15-7-187 0,15 7-102 15,-12-7 68-15,12 7-430 0,-9-7-587 16</inkml:trace>
  <inkml:trace contextRef="#ctx0" brushRef="#br0" timeOffset="25665.27">15500 16528 3345 0,'0'0'23'0,"-23"-1"29"0,23 1 11 0,-25-7 13 16,25 7 3-16,-14-5-7 0,14 5 3 15,-12-8-11-15,12 8-5 0,-9-7-8 16,9 7-4-16,-9-8-49 0,9 8-49 16,0 0-70-16,-1-13-81 0,1 13-71 15,0 0-169-15,1-17-88 0,-1 17-114 0,9-13-68 16</inkml:trace>
  <inkml:trace contextRef="#ctx0" brushRef="#br0" timeOffset="26597.48">14256 15707 2156 0,'0'0'59'0,"0"0"46"16,53-10 43-16,-39 7 44 0,-14 3 49 15,32-15 52-15,-13 9 9 0,-3-2 21 0,2 1 21 16,-4 4-1-16,-14 3-18 0,27-12-4 16,-20 6-11-16,-7 6-30 0,14-7-19 0,-14 7-12 15,9-10-24-15,-9 10-21 16,7-13-16-16,-5 6-19 0,-2 7-21 0,0-21-16 16,0 21-13-16,-4-22-10 0,-3 9-76 15,1-1-6-15,-3 4-2 0,-3-4-2 0,-6 1-6 16,3 0 1-16,-10 4 0 0,3-3-5 15,-4 8-1-15,0-1-1 0,-6 3-2 0,-4-3-2 16,3 5 1-16,-4 0-1 0,-2 1-2 16,7-1 0-16,0 4 1 0,4-4 0 15,-2 6-3-15,4-5 3 0,2 2-4 0,-2 2 2 16,5 3-2-16,-2-1 0 0,5-1-1 16,-1 3 0-16,4 1 0 0,3 0 0 0,1 7-2 15,4 2 3-15,4-3-1 16,3 4-1-16,1 5 2 0,7 6 0 0,3 5-2 15,4 0-1-15,3-1 1 0,9 8 1 16,3-5-1-16,0 3 0 0,0-1 0 0,3 1 1 16,3-2 0-16,-6 1 1 0,5-7 0 15,2 3-2-15,-12-8 1 0,12 2-3 0,-9-2 3 16,-3-3-1-16,-2-1 1 0,-4-7-2 16,-1-3 0-16,-4 0 2 0,-5-3 0 15,0 0 1-15,-1 1 2 0,-4-5 2 0,-4-7 1 16,-4 15-1-16,-4-2 0 0,-1-6 1 15,-2 1 0-15,-3-4 1 0,4 5 1 0,-10-5 1 16,8 1 3-16,-6-1 2 16,-2-2 1-16,3 4-1 0,-2-6 1 0,-1 0-3 15,-3-4 0-15,2 0-1 0,0 0 0 16,0 3-2-16,-4-3-1 0,7 2 0 0,-7-5-1 16,6 3-1-16,-7-2-3 0,8 0-1 15,-7 1-2-15,6 3-5 0,-1-3-10 0,1-1-11 16,2 2-18-16,0 1-16 0,4-5-23 15,2 0-31-15,1-3-30 0,5-6-309 16,3-5-274-16,2-5 11 0,6-8 13 0,8-18-673 16,7-7-1223-16</inkml:trace>
  <inkml:trace contextRef="#ctx0" brushRef="#br0" timeOffset="27030.9">15005 14837 4500 0,'12'-10'-52'0,"-12"10"31"16,9-7 48-16,-9 7 22 0,11-6 30 0,-11 6 18 16,27 0 3-16,-10 0-2 0,1 4-2 15,5-2-18-15,0 5 1 0,-2-3-3 16,0 7-11-16,4-3-7 0,-6 1-4 15,-3 3-10-15,0-5-5 0,-2 6 10 16,2-1-13-16,-9 1 3 0,2 1-1 0,-5 0-6 16,0 0 2-16,-4 6 4 0,0-4 1 15,-4 0 2-15,0 2 1 0,-5 3 7 0,2-5 14 16,-9 9 13-16,6-12 11 0,-4 6 3 16,1-4 12-16,-2 2 15 0,2-4 24 15,0 0 5-15,0 0 5 0,5-3 5 0,-1-1 7 16,1 0-5-16,3-1 1 0,5-8-82 15,-13 9-27-15,13-9-2 0,-8 11-3 0,8-11-3 16,0 0-2-16,0 13-3 16,0-13-5-16,17 8-3 0,-6-6-4 0,-11-2-4 15,30 2-8-15,-11-2-15 0,6 0-20 16,1 0-26-16,8-4-42 0,6 4-43 16,3-5-127-16,6-2-418 0,11 6-75 0,2-5 68 15,-2 4-791-15,8 2-1319 0</inkml:trace>
  <inkml:trace contextRef="#ctx0" brushRef="#br0" timeOffset="27380.33">16144 15699 5044 0,'0'0'71'16,"-30"0"51"-16,30 0 44 0,0 0 20 16,0 0 7-16,0 0 22 0,0 0 19 0,0 0 13 15,0 0 9-15,0 0-2 0,0 0-5 16,0 0-2-16,54 4-128 0,-54-4-48 16,43 6-3-16,-19-1-7 0,5 1-3 15,-1-4-6-15,2 3-2 0,7-1-8 16,0 0-4-16,4 0-4 0,-2 0-4 0,-4-3-2 15,-3 3-3-15,2-2-7 0,-4-2-5 16,-2 4-13-16,-4-4-6 0,-4-4-17 0,0 4-26 16,-3-2-24-16,-4-2-36 0,4-1-35 15,-8 1-37-15,-4-1-469 0,-5 5-123 0,0 0 68 16,6-16-833-16,-6 16-1373 0</inkml:trace>
  <inkml:trace contextRef="#ctx0" brushRef="#br0" timeOffset="27614.97">15992 15981 5092 0,'-17'18'27'0,"14"-3"93"0,-2-2 76 15,5-13 33-15,10 23 40 0,8-12 31 16,5 0 16-16,12 3 16 0,16-1-19 0,2-4-9 16,9 4-178-16,-2-4-41 0,2-1-8 15,-7 2-7-15,-5-7-7 0,-3 1-4 16,-6-1-7-16,-9 1-9 0,-8-4-4 0,0 3-7 15,-7-2-8-15,2-1-14 0,-19 0-15 16,19 0-25-16,-19 0-30 0,5-4-28 0,-5 4-34 16,0 0-34-16,-2-20-101 15,-5 8-549-15,-4-5 74 0,-5-1 52 0,2-1-777 16,-3-3-1299-16</inkml:trace>
  <inkml:trace contextRef="#ctx0" brushRef="#br0" timeOffset="29631.71">18163 15236 4995 0,'-19'0'57'0,"19"0"64"0,0 0 43 0,-16-2 37 15,16 2 17-15,0 0 27 0,0 0 9 16,0 0 0-16,0 0-7 0,0 0-10 16,0 0 5-16,0 0-2 0,0 0-112 15,0 0-51-15,71 14-1 0,-28-13-4 0,15 5-5 16,2-3-4-16,4 4-5 0,-4-6-1 16,7 3-13-16,-5 0-5 0,1 0-4 0,-3-3-35 15,-9 3 0-15,-1-2 0 0,-2-2 0 16,-4 0 0-16,-2 0 0 0,-8 0 0 0,0-2 0 15,-4 2 0-15,0-4 0 0,-2 3 0 16,-5-3 0-16,5 0 0 0,-12 0 0 0,5 0 0 16,-5-1 0-16,-2-1-17 0,4-1-91 15,-8-1-34-15,-1 1-29 0,-5-1-32 0,-4 8-625 16,0 0 90-16,0 0 49 16,-13-18-786-16,13 18-1316 0</inkml:trace>
  <inkml:trace contextRef="#ctx0" brushRef="#br0" timeOffset="30314.12">18344 15476 4817 0,'-12'4'-13'0,"12"-4"57"0,-11 11 29 16,11-11 42-16,-8 8 24 0,8-8 24 0,-8 17 8 15,8-17-12-15,-3 28-7 0,1-7 2 16,0 1 10-16,-2 4-7 0,1 4 0 0,-6 4 0 16,-3 7-12-16,1-1 1 0,0-3-2 15,-1-2-14-15,-2 1-10 0,4-2-12 16,-1-7-14-16,3-9-30 0,-2 1-37 0,5-4-4 16,-2-2-3-16,3-2-1 0,0-1-1 15,4-10-4-15,0 0-1 0,0 0-1 0,0 0-2 16,0 0 0-16,0 0-4 0,0 0-1 15,27-59 0-15,-15 33 0 0,4-2-1 0,0 0 1 16,3-2-2-16,1 0 0 16,3-2 0-16,2 0-5 0,-1 6 2 0,-2 3 0 15,4 1-2-15,3 3 1 0,-8 6 1 16,0 4 0-16,-5 7 0 0,1-2 0 16,1 11-1-16,-2 1 0 0,0 5-1 0,-2 8 2 15,-1 1-2-15,-8 4-1 0,3 8 3 16,-4-2-2-16,-4 4 0 0,-6 1 1 0,0 7 1 15,-1-5-2-15,0-9 1 0,1 0 0 16,3-8 2-16,-2 1 0 0,-1-6-1 16,5-8 2-16,1-9-3 0,0 0-1 0,0 0 0 15,0 0 1-15,0 0 2 0,52-37-2 16,-29 7 2-16,13-4-1 0,-1-8-1 16,-1 3-1-16,-1-4 3 0,3 1-2 15,-1 5 1-15,2-4 0 0,-5 7 1 0,-9 6 0 16,4 10 0-16,-6-3-3 0,-2 7 4 15,-5 1 0-15,1 8-1 0,2 3 1 0,-17 2-2 16,25 15 1-16,-11 0 2 0,0 10-1 16,-7 1 1-16,2 6-1 0,1 9 0 0,-8-6 1 15,2 1-2-15,-4 4 1 0,-4 5-1 16,-2 1 1-16,0-5-2 0,-3-1 0 0,6-10-2 16,-3-2-1-16,0-7-3 0,-2-1-10 15,1-7-14-15,0-7-21 0,7-6-31 16,-14-4-201-16,14 4-153 0,-16-30-106 15,6 2-170-15,1-17 17 0,3-18-648 16,3-20-1195-16</inkml:trace>
  <inkml:trace contextRef="#ctx0" brushRef="#br0" timeOffset="30515.01">19123 14518 4093 0,'0'0'-27'0,"0"0"77"16,0 0 69-16,0 0 72 0,-15 53 37 15,11-29 29-15,-3 8 9 0,-4 6-6 0,-3 3-41 16,0 2-13-16,2 2-30 16,-6-2-18-16,2 0-17 0,3-2-17 0,-4 3-19 15,8-7-25-15,-4-2-58 0,7-4-79 16,2-9-145-16,2-5-164 0,4-2-277 0,0-7-53 16,-2-8 68-16,17 7-471 0,-17-7-849 15</inkml:trace>
  <inkml:trace contextRef="#ctx0" brushRef="#br0" timeOffset="30997.34">21000 14758 4040 0,'4'-7'22'0,"-4"7"46"16,0 0 18-16,7-19 39 0,-7 19 29 15,0 0 35-15,17-5 30 0,-17 5 26 0,30 1 18 16,-30-1 14-16,52 9-14 0,-15-1-1 16,4 2-9-16,-1-1-9 0,4-1-13 15,-5 2-17-15,0-6-18 0,1 4-12 0,1-1-123 16,-5-1-14-16,5-4-5 0,-1 3-4 16,4-1-3-16,6-4-4 0,-2 2-6 0,3-2-1 15,-7 0-3-15,4 0-2 0,-8 0-3 16,-6 0-3-16,-11 0-2 0,2-2-6 0,-13 4-14 15,4-4-15-15,-16 2-17 16,0 0-22-16,18-4-24 0,-18 4-20 0,0 0-195 16,0 0-151-16,0 0-82 0,-45-13-170 15,23 8 8-15,-5 3 64 0,-3 0-509 16,-7 0-954-16</inkml:trace>
  <inkml:trace contextRef="#ctx0" brushRef="#br0" timeOffset="31447.18">21066 14844 3549 0,'-21'4'-88'0,"21"-4"29"0,0 0 22 16,0 0 17-16,0 0 6 0,0 0 14 15,0 0 15-15,0 0 0 0,31 23 9 16,-15-16 0-16,0 6-4 0,2 2 3 16,3 0 0-16,-1 2-5 0,2 7-3 0,-1 1-1 15,-4-5-3-15,-2 5-3 0,-2 1 8 16,1 1 5-16,-7 1-3 0,2 0 8 0,-7-4-16 15,-2 4 5-15,-8 6 1 0,1 1-5 16,-10 3-2-16,-1-2 3 0,-11 5-2 16,-2 4 3-16,-3-4 40 0,-2-4 27 0,-2 1 29 15,-1 2 43-15,0-5 27 0,3-3 32 16,6-5 20-16,0-5 6 0,2 2 11 0,7-5 0 16,2-2-18-16,3-4 2 0,6 0-7 15,-3-2 4-15,8-3-9 0,5-8 5 16,3 14 3-16,6-2-2 0,-9-12-15 15,40 13-107-15,-6-3-38 0,5-7-2 16,2 3-4-16,6-5-5 0,3 6-4 0,3-7-2 16,9-3-9-16,-13-1-3 0,1 4-3 15,-2-1-4-15,-4-1-3 0,2-2-4 0,-7 2-2 16,-6 1-2-16,-4-3-4 0,-7 2-11 16,-2 2-4-16,0-4 0 0,-10 4 0 0,-10 0-8 15,23 0-34-15,-14-2-22 0,-9 2-27 16,0 0-31-16,10-6-31 0,-10 6-86 15,0 0-555-15,0 0 51 0,-28-10 39 0,7 10-748 16,-11 0-1298-16</inkml:trace>
  <inkml:trace contextRef="#ctx0" brushRef="#br0" timeOffset="31632.94">20512 16058 4613 0,'-9'3'-25'0,"4"1"25"15,5-4 32-15,0 0 23 0,0 0 5 16,0 0-6-16,0 0-5 0,32 13-9 0,-20-11 2 16,-12-2-17-16,36-2-28 15,-17 2-48-15,6 0-70 0,-5 0-90 0,-1 0-79 16,-5-2-143-16,-2 2-90 0,-12 0-17 16,22 0-213-16,-22 0-238 0</inkml:trace>
  <inkml:trace contextRef="#ctx0" brushRef="#br0" timeOffset="31815.93">20606 16223 2792 0,'-11'18'143'0,"-2"-1"43"16,0 2 49-16,-3 1 23 0,5 5 23 0,-8 7 16 15,1-1 0-15,3 5-8 0,-3 0-12 16,4 1-28-16,-2-1-23 0,2-1-39 16,1 3-8-16,2-4-25 0,-1-4-8 0,7-6-23 15,-1-2-27-15,-1-6-55 0,4-7-59 16,3 2-129-16,0-11-140 0,0 0-149 15,0 0-265-15,0 0 81 0,0 0 54 16,42-33-444-16,-22 10-632 0</inkml:trace>
  <inkml:trace contextRef="#ctx0" brushRef="#br0" timeOffset="32000.04">20728 16393 3516 0,'0'0'69'0,"0"0"31"0,36-4 54 0,-21 0 29 16,-15 4 15-16,48 0-5 0,-18 0-18 15,4 0-18-15,-2-1-13 0,8-3-21 16,-3 2-11-16,2-4-18 0,-7 5-55 16,2-3-76-16,-8 2-109 0,-3 0-106 15,-5-3-124-15,-4 5-213 0,-14 0 59 0,0 0-9 16,0 0-218-16,0 0-245 0</inkml:trace>
  <inkml:trace contextRef="#ctx0" brushRef="#br0" timeOffset="32165.06">20700 16558 3258 0,'0'0'105'0,"-2"14"43"0,2-14 34 16,0 0 22-16,46 20 4 0,-15-13-4 15,9 1-20-15,4-2-22 0,12-3-18 16,5 1-22-16,-10 2-19 0,-3-6-86 16,3 0-122-16,-5 1-155 0,-2-2-166 0,-5 1-136 15,-2-10 37-15,-7 8-360 0,-3 1-364 16</inkml:trace>
  <inkml:trace contextRef="#ctx0" brushRef="#br0" timeOffset="32347.43">21662 16451 3241 0,'0'0'165'0,"0"0"61"0,0 0 48 0,0 0 38 16,-10 47 31-16,7-22 33 0,-3 6 6 15,-6 7-31-15,3 3-56 0,-1-2-28 0,-2 2-31 16,1-3-24-16,2 2-23 15,-1-11-22-15,4-6-37 0,4 3-45 0,-1-10-86 16,3-7-122-16,0-9-147 0,5 5-146 16,-5-5-216-16,19-22-63 0,-6-6 39 15,3-8-534-15,3-20-1049 0</inkml:trace>
  <inkml:trace contextRef="#ctx0" brushRef="#br0" timeOffset="33130.53">21283 13284 3979 0,'2'-11'8'0,"0"2"33"0,-2 9 22 15,0 0 12-15,0 0-1 0,0 0 20 0,0 0 1 16,0 0 36-16,0 0 10 0,0 0 14 15,0 0-7-15,0 0-6 0,-11 56-7 0,7-28-11 16,-8 2-9-16,7 0-24 0,-2-2-10 16,-1 2-7-16,-2-2-8 0,5-7-7 0,-1 0-3 15,3-6-8-15,-3-1-5 0,3 0-2 16,1-5-4-16,2-9-5 0,-5 12-3 16,5-12-6-16,0 0-2 0,0 0-5 0,0 0-5 15,19-42-2-15,-8 20-23 16,8-4-18-16,1-1-7 0,1 1 4 0,0-2-1 15,4 6 0-15,-7-1-4 0,5 4 9 16,-8 6-1-16,2 3 4 0,2 3 7 0,-8 7-7 16,-11 0 8-16,26 7 0 0,-15 9 2 15,1 4 2-15,-1 9 4 0,-2 2-1 16,-6 5 2-16,-3 5 4 0,0 4-5 0,-3 2 10 16,-3 1-3-16,3-3-6 0,-5-1 9 15,5-9 0-15,1-8-1 0,-2-3 4 0,2-5 2 16,0-3 1-16,2-16 1 0,2 19 1 15,-2-19 2-15,8 2 0 0,-8-2-3 16,0 0 3-16,30-26-1 0,-17 9 3 16,6-6-7-16,-3-3 3 0,7-2 4 0,-2 0 12 15,2 2 6-15,-4-2 5 0,2 2 3 16,1 3 6-16,-5 5 4 0,1 2-3 16,-5 3 1-16,-4 4 7 0,4 3 14 0,0 6 11 15,-13 0-2-15,0 0 1 0,37 21 3 16,-23-6 0-16,-1 5-4 0,-1 3 4 0,-3 5-6 15,-2 4-11-15,-2-2 1 0,2 6-6 16,-2-4-7-16,-1 5-2 0,-1-5-15 16,1 3 0-16,2-5-11 0,-3 4-35 0,4-6-40 15,-4-3-80-15,8-5-112 16,-2-1-128-16,5-6-144 0,-3-2-182 0,8-3 32 16,1-3-530-16,1 1-1057 0</inkml:trace>
  <inkml:trace contextRef="#ctx0" brushRef="#br0" timeOffset="33415.16">22670 14320 4427 0,'0'0'-5'0,"0"0"43"0,-16 14 57 16,10 0 48-16,-3 0 50 0,-2 9 26 0,-3 2 10 15,0 10 3-15,-6 6-32 0,0 14-10 16,0 3 9-16,0 0-17 0,4 4-22 0,-1 1-6 16,6-1-20-16,-3 0-20 0,7-10-10 15,3 3-15-15,2-3-8 0,2 1-12 0,2-6-14 16,7 4 1-16,10-9-26 0,6 6-44 16,7-9-77-16,9-3-118 0,-2-8-128 15,10-6-159-15,2-5-189 0,3-10-21 0,-5-7 65 16,9-5-489-16,-3-8-920 0</inkml:trace>
  <inkml:trace contextRef="#ctx0" brushRef="#br0" timeOffset="33864.01">22973 14966 3759 0,'0'0'-43'16,"-13"13"8"-16,5-7 16 0,8-6 14 0,-6 8 19 16,6-8 8-16,0 0 3 0,-2 13-1 15,2-13 13-15,0 0-7 0,0 0 0 0,0 0-4 16,0 0-3-16,51-15-4 16,-33 2-2-16,5-3-3 0,0 2 2 0,-1-7-3 15,2-3 3-15,-3 1-3 0,0-2 0 16,-3 1 11-16,2 2 0 0,-8-1 17 15,4 1 2-15,-2 3 13 0,0 1 11 0,-1 1 21 16,-2 3 5-16,0 3-5 0,0 0 10 16,1 3 2-16,-12 8 17 0,22-4 27 0,-22 4 15 15,26 17 18-15,-8 0 18 0,-7 10-10 16,3 8-2-16,0 8 19 0,-3 4 6 16,-8 5 5-16,4 18-3 0,-2 1-22 15,-1 1-17-15,-4-14-14 0,0 1-20 16,-4-6-12-16,4-4-57 0,0-4-37 0,4-9-3 15,-4-8-5-15,0-4-4 0,2-5-10 16,1-4-18-16,1-11-23 0,-4-4-27 0,0 0-170 16,28-25-169-16,-9-3-94 0,-4-8-200 15,2-5-12-15,8-12 40 0,0-2-509 16,3-4-1026-16</inkml:trace>
  <inkml:trace contextRef="#ctx0" brushRef="#br0" timeOffset="34047.42">23848 14679 3755 0,'0'0'-30'0,"-18"0"45"0,18 0 46 0,-32 28 57 16,4-3 39-16,-4 15 42 0,-2 6 20 16,-4-1 19-16,1 5-1 0,-8 3 2 15,-10 13-12-15,4 1-21 0,9-12-29 0,-4-6-18 16,2 3-26-16,3-5-5 0,1 0-4 16,8-6-25-16,4-17-29 0,8 3-45 0,2-10-79 15,7-4-129-15,8-12-145 0,3-1-144 16,0 0-229-16,0 0 73 0,33-42-497 0,-4 15-911 15</inkml:trace>
  <inkml:trace contextRef="#ctx0" brushRef="#br0" timeOffset="34199.19">24005 14899 4339 0,'17'-6'25'0,"-7"1"-7"16,5 1 3-16,-15 4-10 0,15-4 5 15,-15 4-8-15,0 0-1 0,19 4-3 0,-19-4-21 16,16 9-54-16,-16-9-61 0,12 13-69 15,-7 1-39-15,1-7-55 0,-3 2-69 16,1 3-75-16,1-2-284 0,-2 6-215 0</inkml:trace>
  <inkml:trace contextRef="#ctx0" brushRef="#br0" timeOffset="34347.31">24153 15092 2626 0,'-5'17'136'0,"0"1"28"0,-1 3 43 16,-2 2 23-16,1 1 15 0,-10 10 26 16,4 2 17-16,-4 5 0 0,-2-6-6 15,3 5-15-15,-5-3 1 0,4 0-33 16,0-3-42-16,2-2-23 0,6-9-21 15,-2-1-17-15,4-3-22 0,2-6-43 0,-1-4-83 16,6-9-131-16,0 0-153 0,0 0-188 16,0 0-197-16,32-22 67 0,-5-1-480 0,-1-3-849 15</inkml:trace>
  <inkml:trace contextRef="#ctx0" brushRef="#br0" timeOffset="34514.26">24517 15171 4057 0,'14'-8'119'0,"6"3"25"0,-3 2 38 15,5-4 29-15,3 1 10 0,5 5 8 16,5-9-13-16,5 6-29 0,-2 3-34 16,1-5-18-16,-9 0-15 0,0 5-15 15,0-3-25-15,-6 2-72 0,-1-2-113 16,1 2-99-16,-5 0-142 0,2-3-213 0,-7 3-81 16,4-4 61-16,-2-1-444 0,1 1-659 15</inkml:trace>
  <inkml:trace contextRef="#ctx0" brushRef="#br0" timeOffset="35014.25">25322 15027 3723 0,'0'0'86'0,"-15"3"41"0,15-3 24 15,0 0 8-15,0 0 12 0,0 0 3 0,0 0-9 16,0 0-16-16,0 0-16 0,7-30-12 16,6 17-9-16,1 0-11 0,2-4-14 15,7 2-14-15,1-6-10 0,7 0-10 0,-1 1-2 16,7-1-5-16,-4 4-4 15,3-3-16-15,-1 1 0 0,2 2-5 0,-5 3 1 16,0-2 1-16,-1 3 10 0,-9 2 15 16,3 2 13-16,-4 5 7 0,0 0 8 0,-21 4 12 15,39 5 15-15,-16 5 9 0,-2 3 5 16,4 8 15-16,3 7 17 0,-7 2 26 16,-1 7 4-16,5 10 2 0,-6 4-38 0,-7 5-84 15,-4-4 1-15,2 3-1 0,-5 11-2 16,1-1-3-16,-6-6-6 0,0-1-4 0,-2 0-6 15,0-6-2-15,0-1-5 16,-1-6-3-16,1-9-4 0,-2-3-7 0,4-8-11 16,-2-3-10-16,2-5-12 0,0-6-25 15,6-3-24-15,-6-8-29 0,0 0-30 0,0 0-26 16,33-23-191-16,-16-7-309 0,4-6-86 16,1-10 48-16,5-1-762 0,-2-6-1293 15</inkml:trace>
  <inkml:trace contextRef="#ctx0" brushRef="#br0" timeOffset="35215.22">26483 14930 4481 0,'-2'-10'-41'0,"2"10"36"0,-7-8 49 16,7 8 47-16,0 0 46 0,0 0 43 15,-48 26 17-15,22-6 26 0,-2 9 12 16,-10 11-4-16,-3-3 9 0,-6 12 4 16,-3-4-16-16,-14 17-10 0,0-3-12 0,6-1-27 15,-2-1-15-15,9-10-20 0,7-4-12 16,-2-6-81-16,9-1-21 0,0-2-12 0,9-12-15 15,8-7-21-15,-2-6-30 0,5-3-220 16,5-8-175-16,-2-11-194 0,8-5-59 16,-1-13 3-16,3-4-623 0,8-10-1166 0</inkml:trace>
  <inkml:trace contextRef="#ctx0" brushRef="#br0" timeOffset="35415.01">25804 14334 4634 0,'-4'-7'117'0,"4"7"52"16,0 0 43-16,0 0 51 0,27-14-11 0,-7 9-20 16,10 3-15-16,5-4-17 0,11 5-18 15,5-3-29-15,4 2-14 0,13 2-24 0,-2 2-30 16,1-2-68-16,-1 0-87 0,-1 0-100 16,-3 4-80-16,-11-8-83 0,-1 8-51 0,-3-4-117 15,-2-4-191-15,-3 8 91 0,-3-8-479 16,-5 2-797-16</inkml:trace>
  <inkml:trace contextRef="#ctx0" brushRef="#br0" timeOffset="35665.25">27024 14348 3490 0,'10'7'-23'0,"1"0"53"0,-2-3 30 15,-1 8 38-15,1 1 56 0,-2-2 49 16,2 10 35-16,0 7 26 0,-2 5 21 0,-1 7 10 16,-1 8 35-16,-3 9-20 0,-11 8-9 15,-2 6-1-15,-7 5-6 0,-1-4-1 16,-6 8-16-16,-7 13-7 0,-3 1-130 0,-2 0-62 15,2-4-7-15,-4-6-6 0,5-19-6 16,-2 0-6-16,-1-7-7 0,3-4-2 16,0-7-8-16,6-6-5 0,8-11-5 15,1-9-9-15,6-1-10 0,1-11-20 0,3-2-25 16,9-7-28-16,0 0-28 0,-9-23-32 16,11 2-23-16,3-9-179 0,8-18-386 0,6-18-24 15,7-11 54-15,15-23-755 0,1-6-1285 16</inkml:trace>
  <inkml:trace contextRef="#ctx0" brushRef="#br0" timeOffset="35964.1">27379 14160 4648 0,'17'-17'-13'0,"-4"2"42"16,4 6 45-16,-1 0 42 0,4 1 25 16,3 0 12-16,7 5-7 0,2-3-7 0,3 6-18 15,0 2-11-15,4 2-13 16,-3-1-6-16,-3 5-9 0,-4 3-12 0,-7-1-7 15,-4 3 3-15,0 0-2 0,-7 2 3 16,-7-2 4-16,-2 4 10 0,-2-17 26 0,-3 36 23 16,-2-16 23-16,-6-3 25 0,4 2 20 15,-5-2 3-15,5-4-18 0,-2 0-111 16,1-4 4-16,2 2 1 0,6-11 2 0,-7 17 1 16,5-9-3-16,2-8-1 0,7 17-9 15,12-6-46-15,13 7-21 0,17 3 0 0,8 2 0 16,14-1 0-16,1-7 0 0,9-2 0 15,26 0 0-15,9-9-114 0,4-11-95 16,11-4 10-16,10-10-405 0,8-15-167 16,32-18 94-16,-1-10-899 0,4-9-1436 0</inkml:trace>
  <inkml:trace contextRef="#ctx0" brushRef="#br0" timeOffset="59378.35">5627 2040 2711 0,'-21'19'279'0,"-2"-6"-50"0,-5-2-61 16,-7 0-16-16,-1-3-8 0,-5-1-9 0,-2-7 1 15,-2 0-8-15,0 0-17 0,-2 0-7 16,0-5-20-16,-9-1 5 0,-4-1-12 0,4-1-15 16,-2 5-32-16,0-5-15 0,-3 4-43 15,0 3-60-15,-3 6-74 0,4 3-90 16,-4-7-123-16,2 12-162 0,2 2-34 0,2 1-136 16,5 2-198-16</inkml:trace>
  <inkml:trace contextRef="#ctx0" brushRef="#br0" timeOffset="59547.41">3454 2732 3049 0,'-30'-10'88'16,"0"3"-17"-16,5 0-33 0,-5-7-57 15,-2-4-75-15,0 1-57 0,2-4-67 0,5-2-69 16,-5-1-128-16,0 7-101 0,3-3 101 15,6 5 313-15</inkml:trace>
  <inkml:trace contextRef="#ctx0" brushRef="#br0" timeOffset="59813.6">2616 2932 2804 0,'-4'12'317'0,"2"-3"7"0,2-9 34 16,0 0 26-16,0 0 42 0,0 0 18 15,0 0-1-15,0 0-66 0,0 0-31 0,0 0-23 16,0 0-30-16,0 0-30 0,0-71-32 16,-2 33-19-16,-6-12-149 0,3-5-10 0,-12-4-13 15,0-7-13-15,-6-4-14 0,0 5-17 16,-9 1-12-16,-2 4-13 0,-2 0-14 16,-3 4-17-16,1 0-96 0,3 11-137 15,-5-4-63-15,-3 6-66 0,6-1-51 16,-5 3-177-16,5 5-51 0,-2 9 63 0,-1 0-421 15,7 9-753-15</inkml:trace>
  <inkml:trace contextRef="#ctx0" brushRef="#br0" timeOffset="59979.28">1710 2098 3404 0,'-4'27'-63'0,"-5"-5"26"15,2 2 23-15,-4-5 10 0,-1 6-3 0,1-3 12 16,-3 6-7-16,-2-2 3 0,-3 6-7 15,-1 0-6-15,-3 4-50 0,-5 11-118 16,-10-10-162-16,-5 10-171 0,-5 0 3 16,-12 7 57-16,-11 8 277 0</inkml:trace>
  <inkml:trace contextRef="#ctx0" brushRef="#br0" timeOffset="60095.74">1462 4309 1388 0,'33'47'-85'0,"-3"5"-4"0,-1 6-31 0,-3 4-93 16,1 4-262-16,-1 1 335 0,-1 4 47 15</inkml:trace>
  <inkml:trace contextRef="#ctx0" brushRef="#br0" timeOffset="60347.36">1575 7193 1595 0,'3'18'166'0,"-3"6"3"0,2-7-30 0,-2 4-7 16,-2-2-12-16,2 0-11 0,-1 5-11 0,-1 0-9 15,-2 3-12-15,4-3-4 16,-2 2-8-16,2-5-7 0,2-2-9 15,2 3-31-15,-2-5-45 0,1-2-52 0,1 2-36 16,2-4-29-16,0 0-25 0,-4-3-30 16,-2-10-70-16,7 11-122 0,-7-11-30 0,2 9 307 15</inkml:trace>
  <inkml:trace contextRef="#ctx0" brushRef="#br0" timeOffset="61061.79">1607 7622 1787 0,'-17'9'100'0,"17"-9"-10"0,0 0-2 16,0 0-12-16,0 0-10 0,0 0-3 0,0 0-10 15,0 0-6-15,0 0-12 16,0 0-4-16,0 0-25 0,-8 14-31 16,8-14-29-16,0 0-11 0,0 0-18 0,0 0 9 15,0 0 10-15,0 0 20 0,0 0 27 16,19 13 23-16,-19-13 33 0,0 0 21 0,0 0 2 16,0 0 16-16,0 0 18 0,0 0 12 15,0 0 26-15,0 0 3 0,0 0 8 16,0 0 2-16,0 0 6 0,0 0 1 0,0 0 8 15,0 0 22-15,9-44 0 0,-9 44 3 16,0 0 5-16,-1-20 8 0,1 20 10 0,-4-19-8 16,4 19-12-16,0 0-10 0,-4-23-12 15,4 23-18-15,0 0-26 16,-2-14-16-16,2 14-16 0,0 0-9 0,0 0-7 0,0 0-12 16,0 0-2-16,0 0-11 15,0 0-2-15,0 0-5 0,0 0-3 0,0 0-6 16,0 0-3-16,-19 49-3 0,14-35-2 15,-2-1 0-15,-1 2 0 0,-2-6-6 16,1 3 1-16,9-12 14 0,-16 15 8 0,16-15 13 16,0 0 1-16,-25 2 0 0,25-2 4 15,0 0 11-15,0 0-4 0,-19-22-5 0,19 22 13 16,0-23-6-16,0 23-1 0,9-35-13 16,-1 14-7-16,5-2-1 0,-4 1-9 15,5 5-5-15,-3 0-11 0,3 3-16 16,-4 5-1-16,1-2-2 0,-11 11 2 15,21-9-4-15,-21 9-3 0,0 0 0 0,0 0 0 16,30 19 3-16,-30-19-5 0,2 24 4 16,-2-4 0-16,-4 3 2 0,-3-1-4 0,-1 5 0 15,-1-6 0-15,-4 1 0 0,-1-2-1 16,4-4 5-16,-1 0-2 0,-5-4 4 16,9-4 4-16,-2-2 5 0,-3-3 1 0,12-3 0 15,0 0 0-15,0 0 0 0,-28-9-1 16,24 1 0-16,4 8-1 0,-5-23-1 0,5 23 0 15,-2-25-1-15,2 25 1 0,0-24-3 16,0 24 2-16,4-26 0 0,-4 13 0 16,0 13-1-16,1-15-1 0,-1 15-1 15,0 0-1-15,4-21-2 0,-4 21-1 16,0 0-1-16,0 0 0 0,0 0-1 0,7-7-2 16,-7 7-5-16,0 0-19 0,0 0-16 15,0 0-22-15,16 28-23 0,-13-21-29 0,-3-7-321 16,4 20-174-16,0-11-118 0,4 2 3 15,-4-2-678-15,-4-9-1247 0</inkml:trace>
  <inkml:trace contextRef="#ctx0" brushRef="#br0" timeOffset="61646.98">2344 10658 4411 0,'0'0'-37'0,"3"24"46"0,-1-13 32 0,-2-11 33 16,2 21 19-16,-2-21 19 0,4 15 20 16,-4-15 26-16,0 0 17 0,0 0 24 15,0 0 19-15,4 15-4 0,-4-15 22 0,0 0-4 16,0 0-32-16,0 0-26 0,0 0-17 16,18-41-19-16,-10 20-17 0,3-3-6 0,-1-3-13 15,3 5-15-15,-2-4-18 0,-4 7-14 16,5 0-9-16,-3 4-22 0,2 0-16 15,1 7-1-15,-12 8 0 0,20-7 2 0,-20 7-1 16,0 0 1-16,34 17-3 16,-21-6-3-16,0 6 1 0,-4-2 0 0,3 5-2 15,-3 5 1-15,0-6 2 0,-6 3-1 16,2-1 2-16,-3-2 1 0,-2-6 6 0,0-13 5 16,-10 26 5-16,5-15 4 0,-6-2 3 15,11-9 2-15,-23 12 2 0,23-12 3 16,-23 4 2-16,23-4 0 0,0 0 0 0,-23-4 0 15,23 4 0-15,0 0-1 0,-21-5 2 16,21 5-3-16,0 0-17 0,0 0-20 0,-18-8 0 16,18 8 0-16,0 0 0 0,-5-6 0 15,5 6 0-15,0 0 0 0,5-17-61 16,-5 17-28-16,14-28-32 0,1 6-32 16,7-8-37-16,1-6-566 0,7-13-14 0,4-7 55 15,9-21-773-15,0-5-1331 0</inkml:trace>
  <inkml:trace contextRef="#ctx0" brushRef="#br0" timeOffset="62446.27">5081 6293 4232 0,'0'-17'-165'0,"4"7"20"16,-4 10 30-16,2-17 22 0,0 6 31 0,-2 11 33 15,3-15 28-15,1 6 19 0,2-2 25 16,-6 11 18-16,13-23 36 0,-6 10 3 15,1-2 1-15,1-2 4 0,-3 0-2 0,1 2-4 16,-1-1-8-16,-2 0-11 0,2 1-6 16,-3-3-6-16,-1 1-10 0,2-2-13 0,-2 2-1 15,1 0-4-15,1 2-2 16,0 0-10-16,-4 15 2 0,4-23-1 0,-4 23-8 16,6-18 6-16,-6 18-8 0,3-15-4 15,-3 15-11-15,0 0 4 0,9-9-4 16,-9 9 9-16,0 0-15 0,0 0 9 0,0 0-3 15,30 37 9-15,-24-19-7 0,4 3 2 16,-1 6-6-16,-4-1 4 0,1 2-3 0,-4 0 18 16,-2 1 9-16,0-2 10 0,-6 4 13 15,1-3 5-15,-6-2 13 0,-3-2 12 0,0-2 8 16,0-1 12-16,-2-7 6 0,-2-1 11 16,6-6 17-16,-2 1 13 0,14-8-6 15,-26 0-4-15,26 0-16 0,-24-12 14 16,14 3-4-16,3-5-6 0,-1 0-13 15,6-5-7-15,2 19-13 0,6-30-3 0,-2 7-17 16,1 3-16-16,7 3-40 0,-3-1-2 16,5 2-2-16,-2 3-2 0,-1 2-1 0,1 6-1 15,-12 5-2-15,24-8-3 0,-24 8 0 16,0 0 1-16,33 8-4 0,-26 1 1 0,4 4-8 16,-4 6-13-16,5 3-16 0,-3 1-21 15,-2 7-169-15,9 7-99 0,-5 8-58 16,6 13-38-16,-3 4-4 0,-2 7-103 0,5 6-167 15,-5 4 70-15,-2 2-451 16,-1 13-785-16</inkml:trace>
  <inkml:trace contextRef="#ctx0" brushRef="#br0" timeOffset="63045.11">5758 13713 4421 0,'-5'18'142'0,"-3"-5"-4"15,-2-2 5-15,7-5 6 0,3-6 17 0,-11 9 0 16,11-9-3-16,0 0-8 0,0 0 3 16,0 0-15-16,-21-41-8 0,14 7-12 0,5-2-24 15,0-3-8-15,6-8-18 0,-3 2-4 16,7 0-9-16,-3 0-3 0,5 2-6 16,-1 6-5-16,2 1-7 0,1 8-2 0,1 2-1 15,0 5-8-15,7-3 0 0,5 1-2 16,-6 8-6-16,5 2-3 0,-3-1 2 0,-2 7 3 15,1 4 1-15,-5-3 1 0,-15 6 7 16,30-6 4-16,-30 6 5 0,23 0 5 16,-16 0 14-16,-7 0 2 0,0 0 6 15,0 0-10-15,0 0-13 0,30-2-7 0,-30 2-29 16,0 0-35-16,6-9-62 0,-6 9-78 16,0-22-58-16,0-1-96 0,2-12-57 15,1-18-104-15,13-19-229 0,-4-14 47 0,11-28 60 16,2-17-451-16,2-8-744 0</inkml:trace>
  <inkml:trace contextRef="#ctx0" brushRef="#br0" timeOffset="63595.19">8883 9771 3375 0,'19'-6'-36'15,"-1"4"13"-15,-4-3 12 0,4 1 21 16,-6 2 16-16,-3 0 4 0,-9 2 6 15,23-4 1-15,-9 4 19 0,-14 0 6 0,23 6 22 16,-11 0 17-16,3-1 19 0,-1 5 15 16,-2 3-3-16,1-4-7 0,-1 6-2 0,-5-4-1 15,-2 3 2-15,-1 0 2 0,-4-1-8 16,0-3 0-16,-2 5-5 0,-3-2-2 0,-4 2-2 16,-5-2 0-16,0 1-1 0,-6-5-4 15,-3 0 0-15,4 0 3 0,-2-5 3 16,4 0-6-16,-2-2-4 0,5-4 10 0,-4-2-6 15,8-3 9-15,-2-3-10 16,8-1 2-16,4 11-15 0,4-30 4 0,11 8-18 16,12-5-9-16,1 3-2 0,9-4-7 15,2 1-5-15,-2 11 7 0,4-1-5 0,-6 4-8 16,-1 1-10-16,-6 5 6 0,-6 1-3 16,-5 4-4-16,0-1-10 0,-6 3-14 0,-11 0-1 15,0 0-3-15,17 5 3 0,-17-5-1 16,0 0-3-16,0 0-3 0,-10 21-1 0,10-21-12 15,0 0-16-15,-16 13-49 0,16-13-175 16,-10 2-80-16,10-2-79 0,0 0-83 0,-22-15-188 16,12 7-10-16,-6 1 60 0,-1-4-462 15,-6 5-824-15</inkml:trace>
  <inkml:trace contextRef="#ctx0" brushRef="#br0" timeOffset="64046.27">2344 9092 3201 0,'-51'-12'-168'0,"-1"1"24"16,-3-6 15-16,-5 3 16 0,-2-2 2 0,4 1 26 15,-4 1 26-15,2-5 21 0,2 2 22 16,2-2 25-16,-2-1 24 0,-2 1 4 15,2-2 1-15,-4-3-4 0,4 1-5 16,-6 6-5-16,2-1-5 0,0-3 7 16,1 4-5-16,-1-2-4 0,0 8 10 0,2-6-2 15,3 4-4-15,6 0-4 0,9 0 5 16,3 3-6-16,-1 0-5 0,6-4 3 16,2 3-15-16,6-4-16 0,4 9-33 0,3-5-40 15,1 3-37-15,6-1-74 0,-3-2-127 16,5 3-204-16,-1 1 145 0,11 7 371 0</inkml:trace>
  <inkml:trace contextRef="#ctx0" brushRef="#br0" timeOffset="65496.33">267 8775 1417 0,'0'0'43'0,"-14"13"24"16,14-13 16-16,0 0 24 0,0 0 39 0,-13 13 6 16,13-13 6-16,0 0 18 0,0 0 6 15,0 0 9-15,0 0 10 16,-10 21-8-16,10-21 8 0,0 0-18 0,0 0 10 15,0 0 4-15,0 0 3 0,0 28-13 16,0-28 8-16,0 0 6 0,0 0-4 0,10 17-13 16,-10-17-9-16,18 11-11 0,-6-7-16 15,-12-4-30-15,30 8-9 0,-12-3-4 16,2 0-19-16,2-2-10 0,-2 2-6 0,5-3-3 16,3 2-6-16,-2-4 1 0,6 0 3 15,-2 2 0-15,6-4-5 0,-3 2-3 16,5 2 3-16,-5-2-14 0,2 0-2 0,-3 0-8 15,0 0 1-15,-2 0-5 0,0 2-4 16,0 3-5-16,-3-3 1 0,1-2-1 16,-1 0-4-16,1 4 0 0,2-2-3 15,0-2 1-15,2 4-2 0,0-4-5 16,-1-4 3-16,3 2-3 0,-2 2 0 0,6-6 0 16,-8 1-2-16,2 3-5 0,-7 0-2 15,5-2 0-15,-7 2 7 0,2 0-6 0,1-1 5 16,-1 0-7-16,-2 2 0 0,0-3-3 15,2-1 4-15,-2 2-2 0,-4 2 4 16,-19 1 0-16,48-8-1 0,-28 4-3 0,8 1 5 16,-3-3 2-16,3-1-2 0,2-1-3 15,5-4-3-15,3 3 3 0,2-2 3 16,1 2 2-16,-1 0-3 0,2-3-6 16,3-1 4-16,-1 7 1 0,-2-5-3 0,3 4 4 15,0-5-2-15,-2 7-1 0,5-1-1 16,-2 0 3-16,1 1-2 0,0-1-1 15,-2 1 6-15,1 1-6 0,2-4 1 0,-2 3-3 16,2 3 1-16,3-4 3 0,2 1 1 16,-6 5-3-16,2-4 0 0,2 2 0 0,-2 2-2 15,3 0 1-15,8-4 5 0,2 4-3 16,-2 4-2-16,0-4 2 0,5 0-2 16,-1 2-1-16,2 0 4 0,-2 0-2 0,3 2-1 15,-3-4 6-15,5 1-1 16,-3 3-2-16,9 0-1 0,-2 1 16 0,6-1 0 15,-1-2-8-15,1-2-9 0,1 2 3 16,3 2-1-16,0-8 1 0,5 8 3 0,-4-3-1 16,-1 2-3-16,1-2 4 0,-2-1 3 15,-1 6-12-15,2-2-6 0,-5-3 4 0,1 5 0 16,-2-4-1-16,0-2 2 0,0 4 0 16,-4-3-4-16,4 2-2 0,-2 2-1 15,0-5 1-15,0 2 1 0,-4-2 4 0,0 0 2 16,0-2-6-16,3-2 6 0,-5 3-3 15,0-2-1-15,3 2 2 0,-3 1 3 0,2 0-4 16,1 1-1-16,1 3 1 16,3 2-4-16,4 0-8 0,1-1 0 0,0-1-3 15,2 5-7-15,18 1 2 0,-2-2 2 16,3-2-2-16,-4 4 7 0,1 1 1 0,-16-3 2 16,12 1 1-16,2 5 1 0,3-5 5 15,0 4-1-15,1-2 3 0,0-2 0 0,1 4 0 16,8 1 4-16,2-3-3 0,0 2 2 15,3-6 2-15,3 5 1 0,2-3-1 16,2-1 0-16,-3-1 0 0,1-2-2 0,2 3 2 16,-3-4 3-16,1 0-1 15,2 0-3-15,-8 0 6 0,8-3-4 0,-2 3 0 16,2 2-2-16,-2-5 3 0,0 5 1 16,1 0 1-16,0-2-1 0,-7 1 1 0,-1 4-3 15,-7-3 6-15,0 2-1 0,-5-1 2 16,-21-1 10-16,-1 1 6 0,-6-1 7 0,-5-2 9 15,-4 1 5-15,-6-1 6 0,-17 0 6 16,-4-2 17-16,-5 1 6 0,-9-1 6 0,0 0 23 16,-7-2 8-16,1 4 5 0,-17-4-20 15,20 0-57-15,-20 0 0 0,21 0 1 16,-21 0 0-16,18 0 1 0,-18 0-5 0,0 0-1 16,18 0-5-16,-18 0-3 0,17-6-3 15,-17 6-2-15,16-7-4 0,-2 5-2 16,-1 0-2-16,-13 2-1 0,17-5-3 15,-4-2-1-15,-13 7-1 0,15-5-1 0,-15 5-1 16,13-5-2-16,-13 5 0 0,0 0-1 16,17-3-1-16,-17 3 0 0,0 0 0 0,13-5-1 15,-13 5 0-15,0 0-2 0,0 0 0 16,0 0 1-16,16-2-1 0,-16 2-1 0,0 0 1 16,0 0 2-16,0 0-2 0,0 0 0 15,0 0 0-15,0 0-1 0,0 0 2 0,0 0 0 16,0 0-2-16,0 0 2 0,0 0-1 15,0 0 0-15,0 0-2 0,0 0 0 16,18 0-1-16,-18 0-2 0,0 0-14 16,0 0-25-16,0 0-37 0,9-2-55 0,-9 2-56 15,0 0-50-15,0 0-584 0,6-13 87 16,-6 13 50-16,0 0-762 0,0 0-1293 16</inkml:trace>
  <inkml:trace contextRef="#ctx0" brushRef="#br0" timeOffset="66011.88">2400 8908 3814 0,'-17'-8'-258'0,"17"8"31"0,-13-5 7 15,13 5-4-15,-13-2 21 0,13 2-12 16,0 0-28-16,-24-3-35 0,24 3-268 0,-19 3 175 16</inkml:trace>
  <inkml:trace contextRef="#ctx0" brushRef="#br0" timeOffset="66245.16">1988 9186 1687 0,'7'20'-18'16,"4"-3"18"-16,-4 4-19 0,5-3 12 15,-1 0-1-15,-2 0 3 0,3 5-7 0,-5-6 0 16,4 1-7-16,-1 1-11 0,-4-1-3 15,-1 0 4-15,1-1-12 0,-5-3 7 16,1-2-6-16,0-1 18 0,-2-11-2 0,0 0 4 16,-2 17-17-16,2-17-40 0,0 0-47 15,0 0-152-15,0 0-310 0,-23-32 512 0,11 10 26 16</inkml:trace>
  <inkml:trace contextRef="#ctx0" brushRef="#br0" timeOffset="67395.21">1619 8389 639 0,'0'0'151'16,"-3"-30"0"-16,3 15 13 0,3 2-3 15,-3 0 2-15,1-5 5 0,-1 0 22 16,0 18-6-16,6-32-3 0,-6 13 22 16,2 4 16-16,-2 15 9 0,0-20-5 0,0 20-13 15,1-21-33-15,-1 21-25 0,0 0-11 16,2-11-10-16,-2 11-7 0,0 0 19 16,0 0-9-16,0 0-3 0,0 0 5 0,2 50-9 15,-2-22-4-15,4 4-7 0,-4 4-1 16,0 6 0-16,0 6-5 0,0 4-10 15,-4-1 3-15,4 4-7 0,-2-1-10 0,-1-2-15 16,-3-5-6-16,4 2-5 0,1-9-9 16,-2-5-7-16,3-3-2 0,-2-4-1 15,0-5-7-15,2-3-7 0,0-5 0 16,0-15 2-16,0 21-2 0,0-21-4 16,0 0-4-16,0 0-4 0,0 0-8 0,0 0 0 15,14-51-3-15,-9 18-6 0,4-11 1 16,-3 1-5-16,4-2-11 0,-3 2 4 0,0 0-3 15,2 2 3-15,-2 9 3 0,-2-4 5 16,-1 4-4-16,1 8 0 0,1 0 8 16,-4 7-3-16,0-2 0 0,0 7-1 0,-2 12 0 15,2-20 2-15,-2 20-4 0,0 0 1 16,0 0 5-16,0 0 0 0,0 0-2 16,0 0 4-16,-6 56 12 0,4-24-2 0,-5 10 2 15,3-5-2-15,2 8 6 16,-1-2 1-16,-1-6-1 0,-2-5-3 0,2-5-1 15,0-5 1-15,2-3 3 0,1-2-4 16,1-17 7-16,-4 18 6 0,4-18-7 0,0 0-4 16,0 0-1-16,0 0-1 0,-9-55 0 15,9 13-2-15,0-5 0 0,2-9-3 16,-2-6-2-16,1-11 2 0,1-4-1 0,0 4-2 16,0-4 1-16,0 4 0 0,-2 17-2 15,0-1-1-15,0 16 2 0,0 6-2 16,0 11-2-16,0 0-3 0,0 6-3 0,0 4-4 15,0 14 5-15,0 0-4 0,0 0 4 16,0 0 1-16,-6 62 0 0,3-17 5 16,-3 4-3-16,-2 2 5 0,1 4-2 15,-2-3 1-15,1-1-3 0,2-2 0 16,-1-8 2-16,1-10-5 0,3-4 6 0,1-5 2 16,-2-2 7-16,2-10-1 0,2-10-3 15,0 0-1-15,0 0 2 0,0 0-6 0,0 0-3 16,-19-73 4-16,19 24 2 0,0-11-4 15,6-16-2-15,-3-3 2 0,4-2-2 16,0 2-4-16,-3 1 3 0,3 1-3 0,-2 7 3 16,1 17-2-16,-2 11-2 0,2 8 2 15,-3 10-7-15,-1 12 3 0,-2 12 2 16,0 0-2-16,0 0 3 0,0 0 1 16,19 64 1-16,-17-23 1 0,-2 18-1 15,-2 12 1-15,-2 6 4 0,0-5-5 0,-1 4 2 16,-4-5 2-16,1-4 0 0,0-11-1 15,5-5 0-15,-5-8 3 0,6-9-2 16,-1-10 2-16,1-3 7 0,0-6 12 0,0-2 1 16,2-13 0-16,0 0-5 0,0 0-4 15,0 0 0-15,-8-49-3 0,8 12-2 0,2-13-4 16,1-5 0-16,0-7-1 0,1-5 2 16,-2 9-2-16,1 1-1 0,-1 7-5 15,2 10 5-15,-2 3 1 0,1 3-2 16,-1 10-3-16,0 7-1 0,-2 4-5 15,0 13 5-15,0 0 1 0,0 0-4 0,0 0 1 16,0 0 0-16,23 39-2 0,-20-5 0 16,1 7-11-16,1 4-21 0,2 3-31 15,-5 4-45-15,-1 2-56 0,3-1-57 0,2 2-67 16,4 9-83-16,-3-13-114 0,0-2-153 16,8 11 69-16,0-2-415 0,3-4-577 0</inkml:trace>
  <inkml:trace contextRef="#ctx0" brushRef="#br0" timeOffset="68229.88">2628 8573 2919 0,'0'0'-66'0,"0"0"20"0,4-15 17 15,-4 15 11-15,0 0-1 16,0 0 4-16,0 0 8 0,0 0 14 16,0 0 10-16,0 0 10 0,0 0 6 0,0 0 3 15,0 0 8-15,0 0 1 0,0 0-1 16,8 50 4-16,-10-31 12 0,1 2 6 0,-6 12-2 15,4 1 0-15,-6 9 3 0,1 2 4 16,-2 10 10-16,1 10 5 0,0 10 7 16,-3 0-4-16,3 2-3 0,-2 2 1 0,-1-2-7 15,3-4 1-15,0-2-6 0,0-5-8 16,3-10 1-16,0-6 1 0,1-3-13 16,-1-5-5-16,3-7-5 0,-4-3 9 0,5-10-9 15,-3 1-6-15,3-4 14 16,0-8 2-16,2-11-5 0,-3 19-13 0,3-19 7 15,0 0-7-15,0 0-14 0,0 0 6 16,0 0-22-16,0 0-17 0,-8-72-7 0,12 26-13 16,2-7-28-16,-1-14 0 0,2-10-6 15,3 0 9-15,3 2-5 0,1 0 9 16,-2 4 2-16,-2-1 8 0,3 14 4 0,-2 8 3 16,-2 9 2-16,-1 1 8 0,-2 12 12 15,-3 2 2-15,-1 7 9 0,4 4 0 16,-3 5 5-16,-3 10 16 0,0 0 7 0,0-2994 2 15,0 5988 18-15,10-2949 10 0,-8 4 4 16,0 23 7-16,-2 8 25 0,-2 5 6 0,0 8 4 16,-3 1-7-16,-1 2 0 15,-4 0 1-15,3-1-4 0,-5-5-6 0,0-6-11 16,4-5-13-16,-3-15-8 0,5-12-8 16,1-5-2-16,-3-15-6 0,5-6-3 15,-1-11-7-15,1-3-31 0,3-12-21 0,0 0-33 16,0 0-13-16,3-65-6 0,1 11-15 15,-1-19-8-15,5-11 15 0,-1-2-2 16,-2 0 11-16,5 1 4 0,-1 10 24 0,-1 0 16 16,2 23 14-16,-7 3 24 0,3 7 6 15,-3 13-7-15,-1 8 9 0,4 12 33 0,-6 9 23 16,0 0 4-16,0 0 3 16,13 58 1-16,-11-9-2 0,0 5-11 0,-4 8-2 15,0 11-5-15,1 3-5 0,-6 2-7 16,2-5-1-16,-1-4-6 0,4-16-10 15,1-3-9-15,-1-12-36 0,0-5-63 0,4-6-66 16,0-12-77-16,3-9-104 0,-5-6-95 16,0 0-120-16,34-32-42 0,-15 0 37 0,4-25-340 15,0-12-362-15</inkml:trace>
  <inkml:trace contextRef="#ctx0" brushRef="#br0" timeOffset="69395.36">4665 7502 2906 0,'10'-15'22'0,"-1"8"20"0,0-1 15 16,-3 2 9-16,-6 6 4 0,9-9-5 0,-9 9-3 15,0 0 6-15,0 0 5 0,28 30 9 16,-20-6-2-16,1 16 5 0,-3 5 3 0,1 9 0 15,-3 19 5-15,2 4 2 0,-6 3-2 16,0 5 2-16,-6-1 0 0,4 1 2 16,-3-3-3-16,-2 2-9 0,0-4 5 0,2-4-12 15,-4-10-1-15,5-14-6 16,-4-5-14-16,4-11 0 0,2-8-7 0,2-6 12 16,-1-5 1-16,1-17-17 0,1 14-8 15,-1-14-23-15,0 0-24 0,21-44-22 0,-8 7-16 16,6-17-19-16,-3-11-10 0,5-4 0 15,0-11 3-15,-1 7-1 0,-2-5 10 16,-1 7 6-16,1 6 8 0,-1 1 8 0,-2 20-3 16,-8 2 16-16,7 6 1 0,-7 8-2 15,-1 7 8-15,2 10-1 0,-3 2 19 0,-5 9 11 16,0 0 3-16,0 0 6 0,18 41 11 16,-16-5 1-16,-2 13-4 0,0 5 17 15,-2 6 6-15,-3 13 8 0,-2-2 2 16,1 1-12-16,-4-1 18 0,5-7-3 15,-1-14 1-15,5-1-8 0,-3-13-11 0,0-9 5 16,4 0 13-16,-2-12-3 0,2-15-9 16,0 11 11-16,0-11-12 0,0 0-12 0,0 0-22 15,27-75-24-15,-18 26-14 0,7-22-9 16,0-13-10-16,7-25 11 0,-4-17-20 0,1-7 18 16,4-9 1-16,4-6-3 0,2-2 5 15,-8 7 7-15,5 7-8 0,-3 15 15 16,-1 18 4-16,-9 28 1 0,4 15-7 0,-13 17 0 15,3 11 9-15,-5 15-3 16,-1 12 7-16,-2 5 16 0,0 0-7 0,-2 69 11 16,-5 4-2-16,1 12 24 0,-7 30 15 15,2 15 5-15,-10 5 10 0,1 7 7 0,-5-4-2 16,-1 0 3-16,-2-8 7 0,3-9-13 16,-1-10-9-16,0-11-4 0,5-25-9 15,4-16-4-15,4-11 3 0,4-10 4 0,-1-11-3 16,7-14-9-16,-1-13-6 0,4 0-9 15,0 0-18-15,0-69-20 0,7 3-15 0,3-15-22 16,-2-16-8-16,6-30-10 0,2-16-6 16,3-9 12-16,1 3 1 0,-7 6 1 0,6 10 0 15,1 16 11-15,-7 27-4 0,3 17 27 16,-5 15-11-16,-2 15-8 0,-3 15 33 16,0 15 0-16,-3 13-2 0,-3 0 14 15,0 0 10-15,9 62 3 0,-3-12 21 16,-2 8 8-16,-4 21 23 0,-1 5 3 0,-2 3 2 15,-3-1 8-15,1-1-4 0,-1-2-13 16,3-9-1-16,-1-3-10 0,2-22-4 0,0-12-1 16,0-7-2-16,2-7 0 0,0-10-9 15,4-7-10-15,-4-6-23 0,0 0-20 0,18-38-25 16,-4-3-30-16,2-19-7 0,4-15-6 16,-4-10 0-16,5-18-2 0,3-2 5 15,-11 25 16-15,6 3 1 0,-8 13 12 16,1 13 3-16,-6 10 3 0,1 16 14 15,-4 9 1-15,-3 12 2 0,0 4 2 0,0 0 13 16,-5 68 4-16,-2 1 3 0,-2 8-1 16,-1 13 7-16,-3 28 2 0,-3 6-5 0,4 7 4 15,-2-2 1-15,5 1-28 0,2-1-45 16,-3-2-78-16,6-25-87 0,2-1-141 0,2-5-160 16,2-2-11-16,2-8-186 0,4-2-228 15</inkml:trace>
  <inkml:trace contextRef="#ctx0" brushRef="#br0" timeOffset="70078.44">5663 9428 3335 0,'0'0'101'0,"-8"22"8"16,5-7 10-16,-2 6 16 0,10 3 25 15,-5 11 1-15,3 14 6 0,3 2-5 0,-1 15-7 16,-1 9-8-16,0 5-7 0,-3 5-12 16,-1 1-12-16,-3 6-14 0,-1 7-12 0,-1 2-6 15,-3 22-10-15,-5-2-11 0,2 1-7 16,-5-7-5-16,2 4-12 0,-4-4 0 0,2-1-1 16,-1-7-10-16,0-19-2 15,0 2-1-15,3-4-8 0,-2-1 2 0,3-3-2 16,-4-1-8-16,3-6-5 0,-2-6-4 15,3-9-6-15,3-13-6 0,-1-4-11 16,6-9-10-16,0-4-13 0,1-7 3 0,-1-3 5 16,3-5 7-16,4-5 1 0,-2-10 0 15,7 13 6-15,-7-13 4 0,11 5 14 0,-11-5-2 16,0 0 10-16,24-5 2 0,-24 5-5 16,20-9 1-16,-6-5-1 0,-1 1-20 0,-2-2 0 15,4-5-26-15,4-12-11 16,-4-8 2-16,6-10-21 0,1-7 3 0,-2-6-8 15,-1-9-2-15,2-7 11 0,6-16 3 16,-5-8 10-16,-2 0 8 0,5-6 20 16,-7-4-3-16,0-1 15 0,-2-6 11 0,-2 2 3 15,0-6 15-15,0 6 12 0,-5 0-1 16,0 22 22-16,-1 4 10 0,1 6 4 0,-3 4 14 16,5 7 5-16,-5 7 6 0,1 19 3 15,-1 4 2-15,-3 14-12 0,3 8-5 0,-3 6-8 16,2 13-5-16,-5 4-8 0,0 0-10 15,15 68 2-15,-12-5-2 0,4 24-2 16,-4 18 0-16,1 41-3 0,-6 15-7 16,-3 10-1-16,-4 13-3 0,-3 5 1 15,-7 53-4-15,-2 2 1 0,-1-5 11 0,-3-8 14 16,4-45 7-16,-1 0 6 0,0-6 1 16,3-4-5-16,-1-5-7 0,0-14-3 0,3-7-9 15,4-15-22-15,1-13-21 0,3-26-24 16,4-7-47-16,1-9-56 0,3-9-56 0,-5-21-51 15,4-10-97-15,1-8-152 0,-1-10-144 16,2-3 67-16,2-12-440 0,-2-7-626 16</inkml:trace>
  <inkml:trace contextRef="#ctx0" brushRef="#br0" timeOffset="71111.3">8790 8921 3224 0,'24'-26'-57'15,"-1"5"24"-15,0-1 26 0,-2-1 26 0,2 1 28 16,-7-2 9-16,6 1 20 0,-7 2 6 16,8-7-1-16,-3 2-7 0,1-2-1 0,-2-6-8 15,4 1-7-15,-2 1-5 0,0 2-6 16,1-2 1-16,-3 7-7 0,-1 1 6 15,-9 11-8-15,2-4 1 0,-1 6-8 0,-3 3-5 16,0 4 3-16,-7 4 0 16,0 0 1-16,15 17 25 0,-7 0-7 0,-6 0-1 15,1 13 2-15,3 6 3 0,-4 12 5 16,-2 1-6-16,1 5 1 0,-1 1-8 0,0 1 2 16,-1 2-6-16,-1 1-5 0,-2 3-3 15,2-3-4-15,-1-1-3 0,1-3 1 0,-4-5-15 16,2-1 7-16,0 0-5 0,2-14-6 15,2-7 11-15,-1-3-11 0,-1-2 3 0,2-6 3 16,-4-3-9-16,4-6 9 0,0-8-14 16,0 0-6-16,0 0-10 0,0 0-18 15,0 0-5-15,15-39-14 0,-7 14 2 16,-4 2-5-16,3-2 4 0,-2 2-10 0,1 0 1 16,-2 4 2-16,-2 5 2 0,4 4 5 15,-3 3 5-15,-3 7 7 0,0 0 1 16,0 0 3-16,9 28 2 0,-9-4 9 0,0 16-1 15,-2 6 10-15,-3 9 6 0,-2 11 3 16,-2 3 9-16,0-4 3 0,-1 1 3 0,-2-2-3 16,3-6 1-16,0-11 11 0,-1-8-4 15,0-5-2-15,3-4 9 0,3-6 14 0,1-13 0 16,3-3-15-16,0-8 1 0,0 0-10 16,0 0-5-16,0 0-11 0,7-50-12 15,0 10 0-15,3-9-4 0,1-14-6 0,0-9 8 16,1 1 1-16,1 0 4 15,-1 2 1-15,0 8 3 0,-1 11 0 0,-1 3 12 16,1 12 7-16,-5 5-1 0,-1 9 1 16,1 6 4-16,-2 9 11 0,-4 6-4 0,0 0 2 15,0 0 3-15,4 42 3 0,-8-7 4 16,0 10 1-16,-4 4 2 0,1 5 10 0,-6 8-5 16,1 0-1-16,0-6 9 0,0-13-12 15,-1-5-5-15,6-8-4 0,-3-2 10 0,4-3 6 16,3-15-4-16,-4 4-5 0,3-9-6 15,4-5-13-15,0 0-18 0,0 0-10 16,-4-36-11-16,6 10-3 0,0-7 3 16,3-16-3-16,3-5 7 0,-1-12-4 15,3 1 4-15,-3 3 2 0,2 13 2 0,-2 5 9 16,-2 13 5-16,2-1 5 0,-3 13-4 16,0 2 9-16,-3 8 6 0,-1 9 8 0,0 0 11 15,0 0-2-15,-9 56-1 0,6-13 9 16,-3 6-16-16,0 1 9 0,-7 15 4 0,0-6-9 15,5-4-11-15,-1-7-16 0,-2 12-37 16,1-11-39-16,5-6-58 0,-4-5-59 0,5-10-69 16,-1-5-123-16,-2-9-148 0,2-3-13 15,3-8-208-15,2-3-242 0</inkml:trace>
  <inkml:trace contextRef="#ctx0" brushRef="#br0" timeOffset="71995.39">1723 8638 2213 0,'-3'-17'-144'0,"3"17"12"0,0-15-4 16,0 15 15-16,7-19 25 0,-4 12 21 0,5-2 7 15,0-3 28-15,-3 5-9 0,6 0 22 16,-1 0 2-16,-10 7 0 16,17-3 12-16,-17 3-9 0,24 3-15 0,-9 5-21 15,2 0-119-15,-2 3-295 0,0 2 303 16,0-4 56-16</inkml:trace>
  <inkml:trace contextRef="#ctx0" brushRef="#br0" timeOffset="72445.25">2012 8458 79 0,'11'-7'94'0,"-5"3"60"16,-6 4 10-16,16-2 9 0,-16 2-69 15,0 0 11-15,30 7-1 0,-16-1 1 16,-3 2-16-16,3 5-13 0,4 0 1 0,1 4 20 16,-1-2-12-16,5 6-17 0,-1-3 13 15,1 1-14-15,3 2-16 0,2 3-4 0,-2-6-6 16,-1 1-4-16,-4-3-8 0,-1-2-2 16,-1-1-14-16,-2-3-27 0,-2 1-23 15,-3-4-23-15,-12-7-9 0,25 10-30 0,-13-4-45 16,-1-6-32-16,-11 0-43 0,23-6-63 15,-13 0-47-15,-10 6 86 0</inkml:trace>
  <inkml:trace contextRef="#ctx0" brushRef="#br0" timeOffset="72594.67">2577 8616 1040 0,'0'0'18'16,"0"0"-18"-16,0 0 30 0,7 65 5 15,4-39-9-15,4 6 10 0,2 2 1 0,2 0-13 16,3-3 13-16,0 5-6 0,10 0 3 15,3-1-8-15,-2 1-14 0,-7-7-20 0,0-4-25 16,-1-4-37-16,-2-6-70 0,-5-7-175 16,-1-4-314-16,-4-1 563 15,-13-3 22-15</inkml:trace>
  <inkml:trace contextRef="#ctx0" brushRef="#br0" timeOffset="72862.07">2759 7457 537 0,'5'-17'82'0,"-5"17"6"0,15-12-2 16,-15 12 15-16,17-5-18 0,-17 5 71 0,0 0-23 15,34 17 13-15,-16 2-10 16,1-5-16-16,2 7-10 0,2 0-8 15,-2 2-10-15,7-3-15 0,-1 2-15 0,-6-6-5 16,4-1-7-16,-2 2-25 0,-4-10-56 16,-1 0-77-16,-2-7-63 0,-2-4-230 0,-14 4-100 15,25-9 229-15,-15-4 46 0</inkml:trace>
  <inkml:trace contextRef="#ctx0" brushRef="#br0" timeOffset="73061.27">2927 6671 1022 0,'-2'-19'18'0,"2"5"0"0,0 14-13 16,0 0 24-16,5-13 16 0,-5 13 40 0,0 0 18 15,0 0-4-15,46 55 20 0,-24-21 13 16,1-2-1-16,5 15-8 0,0-2-26 16,2 2-10-16,2-4 1 0,-2-4-19 0,-7-5-6 15,-2-3-8-15,0-4-80 0,-5-6-94 16,-9-10-131-16,-1-3-272 0,-6-8 12 0,0 0 248 15,0 0 35-15</inkml:trace>
  <inkml:trace contextRef="#ctx0" brushRef="#br0" timeOffset="73261.97">2552 6549 1174 0,'0'0'74'0,"-7"38"30"16,9-16 22-16,5 14 13 0,4 6 8 0,8 8 11 15,4 6-22-15,2 2-13 0,8-2-6 16,2 4-13-16,4 1-11 0,-1-3-5 16,-1 1-12-16,-1-4-3 0,2-10-30 0,-6-2-96 15,-10-7-108-15,-7-15-169 0,-8-3-189 16,-3-7-1-16,-4-11 188 0,0 0 96 0</inkml:trace>
  <inkml:trace contextRef="#ctx0" brushRef="#br0" timeOffset="73444.49">2267 6939 1766 0,'0'0'20'0,"0"0"21"15,45 57 27-15,-12-21 15 0,5 5 16 16,5-2 8-16,9 8 15 0,10 5 3 0,10 4-12 16,-5-1-10-16,2-1-13 0,-1-2-5 15,-2 0-9-15,-16-15-26 0,-4-2-100 0,-5 1-104 16,-15-13-138-16,-8-5-223 0,-4-5-14 15,-9-5 148-15,-5-8 97 16</inkml:trace>
  <inkml:trace contextRef="#ctx0" brushRef="#br0" timeOffset="73611.12">2614 7507 1478 0,'-2'15'37'15,"4"2"-6"-15,2 4 21 0,5 6-15 0,2 4 23 16,9 5 1-16,1-3 15 0,11 8 18 15,2-3-9-15,7 3-14 0,3 3-1 16,4-7-7-16,-1-1-5 0,-1-2-56 0,2-2-111 16,-16-14-188-16,-1-3-232 0,-10-7 16 15,-6-4 279-15,-15-4 32 0</inkml:trace>
  <inkml:trace contextRef="#ctx0" brushRef="#br0" timeOffset="73779.21">2662 7974 1624 0,'-2'25'146'0,"4"-1"-15"0,4-2-33 16,2-1-7-16,4 6-9 0,9-3 1 15,6-2-9-15,5 3-5 0,10-1-3 0,11-1-7 16,2-3-6-16,1-5-11 0,0-2-70 16,-2 1-94-16,-8-14-160 0,-7-6-214 0,-5-3 5 15,-14-3 157-15,-7 1 98 16</inkml:trace>
  <inkml:trace contextRef="#ctx0" brushRef="#br0" timeOffset="73962.32">2531 8000 1964 0,'0'18'67'0,"4"0"-6"16,6 3-4-16,1 2-4 0,10 1-3 0,2 6-13 15,7-6 3-15,10 6-2 0,7 0 0 16,0-3-8-16,9-2-23 0,-2-5-70 0,1-7-97 15,-8-6-258-15,-4-5-103 16,-6-4-4-16,-3-8 294 0,-13-4 52 16</inkml:trace>
  <inkml:trace contextRef="#ctx0" brushRef="#br0" timeOffset="74111.14">2807 8107 1054 0,'19'31'43'16,"-1"-3"5"-16,16 7-16 15,6-5-46-15,2-3-98 0,11-7-325 0,4-8 227 16,-2-3 72-16</inkml:trace>
  <inkml:trace contextRef="#ctx0" brushRef="#br0" timeOffset="75097.11">8621 9701 835 0,'0'17'169'0,"2"-4"-53"0,-2 2-34 0,2-3-50 15,-2-12-29-15,4 15-17 0,-3-8-15 16,-1-7-17-16,10 6-53 0,-10-6-83 0,0 0-110 16,0 0 95-16,17-15 67 0</inkml:trace>
  <inkml:trace contextRef="#ctx0" brushRef="#br0" timeOffset="75278.97">8623 9321 1004 0,'0'0'125'16,"0"0"-25"-16,-24 7-12 0,24-7-4 16,-10 7-14-16,10-7-4 0,-13 7-5 0,13-7 2 15,-15 5-23-15,6 0 5 0,-3 1-15 16,0 0-33-16,-2-1-66 0,-1-3-98 0,-4-2-211 16,-3-2-126-16,-6-1 278 0,-7-5 78 15</inkml:trace>
  <inkml:trace contextRef="#ctx0" brushRef="#br0" timeOffset="75563.17">7644 9142 842 0,'-14'3'59'0,"14"-3"-17"0,-23 0 1 0,23 0-16 16,-9 1 5-16,9-1 11 0,0 0-11 16,-16 6 2-16,16-6 1 0,0 0 8 0,0 0 5 15,0 0 7-15,0 0-12 0,-9 6 10 16,9-6-13-16,0 0-8 0,0 0 11 15,0 0-8-15,0 0 4 0,0 0 5 0,0 0-19 16,0 0 12-16,0 0-8 16,38 5-6-16,-38-5-5 0,28 4-8 0,-13 0 3 15,3-2-3-15,5 3 2 0,2-3-9 16,0 4 25-16,10-6-5 0,-2 0-1 0,10 0-9 16,5-6 5-16,12 0-5 0,-3-1 4 15,-1-2-15-15,2-3-5 0,-5 3-22 0,-6 1-41 16,-4-3-30-16,-5 0-68 0,-5 0-108 15,-1-2-145-15,-5 3 163 0,-5 3 28 16</inkml:trace>
  <inkml:trace contextRef="#ctx0" brushRef="#br0" timeOffset="75696.39">8644 9000 928 0,'0'0'18'16,"4"-14"-2"-16,-4 14-16 0,0 0-9 0,7-9-34 15,-7 9-61-15,13-18-191 0,-3 4 121 16,4 5 59-16</inkml:trace>
  <inkml:trace contextRef="#ctx0" brushRef="#br0" timeOffset="79477.48">9855 16339 660 0,'0'0'-29'0,"-19"-2"-91"0,19 2-97 0,0 0 114 15,-16-4 37-15</inkml:trace>
  <inkml:trace contextRef="#ctx0" brushRef="#br0" timeOffset="80877.64">8054 17164 1843 0,'0'0'253'0,"0"0"-7"0,0 0 11 15,0 0-24-15,-29-23-15 0,29 23-19 0,-10-18-33 16,1 5-3-16,2-1-7 0,-5-3-22 16,5 0-6-16,-4 2-10 0,4 2-20 0,-2 0-20 15,9 13-2-15,-14-20-7 16,9 10-10-16,5 10-5 0,-14-16-15 0,14 16-11 15,-13-12 2-15,13 12-23 0,-21-8-7 16,7 3-32-16,-2 3-10 0,3-2-30 16,-4 4-47-16,17 0-16 0,-34 0-22 0,17 4-20 15,4-4-31-15,13 0-20 0,-21 0-42 16,21 0-150-16,0 0-102 0,-21 0-96 0,21 0-5 16</inkml:trace>
  <inkml:trace contextRef="#ctx0" brushRef="#br0" timeOffset="81577.02">8379 17644 2404 0,'21'-7'117'16,"-1"-3"46"-16,-1 4 26 0,-1 1 16 15,-4-3-5-15,5 3-18 0,-4 1 1 0,-15 4 0 16,23-10 3-16,-13 5-1 0,-10 5-10 16,18-13-9-16,-18 13-17 0,7-13-14 0,-7 13-13 15,4-15-14-15,-4 15-12 0,0 0-13 16,-20-30-1-16,2 18-10 0,1 3-8 16,-5 2-6-16,-4-1-16 0,0 0-5 0,-4 4 0 15,-1 3-1-15,1-1-10 16,0 4-4-16,8-1 0 0,-5 3-3 0,5 4-4 15,3-7 0-15,-2 7-5 0,3 0 5 16,5 3-4-16,0-7-3 0,4 9-6 16,-1-2 5-16,2 0-1 0,5 6 1 0,1 0 3 15,4 4-10-15,3 1 3 0,9 12 1 16,0 2-9-16,4-4 1 0,0 3-5 0,5 1-4 16,-2 0-1-16,-1-1-1 0,-1-1 2 15,2 1 7-15,-7-7-2 0,0-5-2 16,-7-6 4-16,2 1 11 0,-1-1-2 0,-8-17 13 15,8 27 15-15,-8-27 14 0,5 17 6 16,-5-17 12-16,0 0 2 0,0 0-2 16,-12 33-8-16,12-33 2 0,-21 20-2 15,9-10-7-15,12-10-2 0,-41 19 2 16,11-7-12-16,0 4-8 0,0-6 1 0,-6 3-1 16,6 2-6-16,2-7-6 0,-2 2-2 15,4-2-2-15,3-2-27 0,23-6-59 0,-36 0-72 16,36 0-100-16,-23-19-104 0,16 2-185 15,9-7-138-15,8-5 73 0,10-9-472 16,10-4-782-16</inkml:trace>
  <inkml:trace contextRef="#ctx0" brushRef="#br0" timeOffset="81712.34">8837 17637 4508 0,'16'-4'123'15,"-6"0"-11"-15,-10 4-7 0,0 0-22 0,27 0-6 16,-27 0-14-16,16 5-47 0,-16-5-91 15,16 10-106-15,-6-3-118 0,-4-1-156 0,-6-6-103 16,14 13 32-16,-11-5-301 0,-3-8-310 16</inkml:trace>
  <inkml:trace contextRef="#ctx0" brushRef="#br0" timeOffset="81844.7">8906 17942 3416 0,'0'0'53'15,"-4"13"8"-15,4-13 6 0,0 0-2 0,0 0-10 16,0 0-3-16,0 0-11 15,4 16-23-15,-4-16-45 0,0 0-73 0,0 0-103 16,0 0-169-16,44-6-178 0,-44 6 83 16,41-16-115-16,-15 11 84 0</inkml:trace>
  <inkml:trace contextRef="#ctx0" brushRef="#br0" timeOffset="82010.97">9666 17856 2804 0,'0'0'196'0,"0"0"11"0,30 2-27 15,-30-2-7-15,0 0 12 0,16 3-21 16,-16-3-7-16,0 0-17 16,44 11-20-16,-21-8-5 0,6 2-18 0,11 0-72 15,-1-1-93-15,2-2-112 0,6-2-113 16,-2 0-192-16,-2 2-53 0,-4-2 6 0,-5 4-131 16,-9-2-112-16</inkml:trace>
  <inkml:trace contextRef="#ctx0" brushRef="#br0" timeOffset="82161.89">9998 18109 2995 0,'-17'5'148'0,"17"-5"19"16,0 0 7-16,-27 8 13 15,27-8-7-15,0 0 3 0,0 0-21 16,0 0-24-16,0 0-19 0,66 15-56 0,-30-9-71 16,7-5-96-16,0 3-113 0,4-2-113 15,1-2-209-15,-1 0-4 0,-4 0-209 0,1 0-242 16</inkml:trace>
  <inkml:trace contextRef="#ctx0" brushRef="#br0" timeOffset="82561.25">11504 17885 3137 0,'1'-14'124'0,"-1"-5"-7"0,0 19 5 0,-6-22-8 16,1 12 2-16,5 10-13 15,-19-15-12-15,6 8 6 0,-5 1-9 0,-5 6-8 16,-4-2-12-16,-3 6-5 0,-5 1-9 16,-6 5-3-16,3 7 4 0,0-6-11 15,5 8 4-15,5-3-6 0,-2 5-1 0,9-4 1 16,1 7-1-16,4-1 0 0,9-1 1 16,1 5-3-16,6-5 30 0,0-22-1 0,13 57-5 15,3-22 8-15,4 1-9 0,-1-1-5 16,0-1 7-16,-1-2 0 0,-1 3-2 15,0-4-5-15,-4 2-1 0,-5-8-1 0,2 7 3 16,-6-10 4-16,3 1 4 0,-6-1-2 16,-2-1-9-16,-6-1 4 0,7-20-5 15,-14 47-6-15,5-30 3 0,-7 4-9 16,-2-4-3-16,-5 1-10 0,0-8-2 0,1 1-4 16,-4-4-11-16,3-7-31 0,23 0-49 15,-43-7-68-15,25-4-68 0,0-8-81 16,7-7-128-16,6-6-171 0,7-2-39 0,10-13 60 15,15-11-384-15,6 0-479 0</inkml:trace>
  <inkml:trace contextRef="#ctx0" brushRef="#br0" timeOffset="82894.35">11895 17516 3413 0,'12'-15'97'15,"-3"6"28"-15,0-2-7 0,-9 11-4 0,13-8-4 16,-13 8-13-16,0 0-9 0,13-8-12 15,-13 8-9-15,0 0-9 0,0 0 0 16,27 21-1-16,-27-21-25 0,12 19 19 0,-8-10-11 16,-1 7-1-16,-1-2-3 0,-2-14 5 15,0 34-3-15,-5-15 6 0,1-3 0 0,-1 5 4 16,-4 2 8-16,-3-2 3 0,-1-1 5 16,4 2 4-16,-3-5 6 0,1 0 12 15,4-2 2-15,7-15-1 0,-14 23 4 16,14-23 1-16,-5 21 9 0,5-21-7 0,0 0-9 15,4 30-5-15,-4-30-8 0,21 20-11 16,-1-8-8-16,2 2-11 0,6-4-30 16,-5-3-48-16,2 1-48 0,-7-1-23 0,3-1-50 15,-4 0-42-15,-17-6-61 0,24 5-87 16,-24-5-40-16,10 6-126 0,-10-6-67 16,0 0 18-16,0 0-276 0,0 0-319 0</inkml:trace>
  <inkml:trace contextRef="#ctx0" brushRef="#br0" timeOffset="83344.14">10583 18300 3051 0,'-23'13'144'0,"9"2"23"0,5-2 31 16,6 2 36-16,3-15 8 0,3 36 18 15,5-15 0-15,7 3-4 0,3 4-3 16,1 0-25-16,10 4-17 0,-5-6-33 0,4 1-23 15,2-1-20-15,-3-3-12 0,-2-5-12 16,0-5-15-16,-8 2-1 0,-1-7-4 0,-16-8-10 16,29 9-9-16,-29-9-7 0,0 0-12 15,45-22-6-15,-28-1-9 0,2-7-16 16,-3-7-11-16,9-20-18 0,-10-6-18 0,3-10-21 16,-2-12-16-16,-4-24-13 15,0-11-2-15,-3 0 10 0,-3-1 3 0,-4 18 10 16,-1-4 2-16,1 3-2 0,-4 3 10 15,1 11 10-15,-3-2 10 0,0 8 13 0,1 7 2 16,-1 4 13-16,4 13 8 0,0 7 7 16,0 3 14-16,4 12 6 0,-2 2 10 15,1 1-5-15,4 1-7 0,4 2 5 0,9-2 2 16,0 4 3-16,9 2 8 0,3 4 5 16,14 2 4-16,10 1 6 0,10 6-2 15,11 6-12-15,5 3-5 0,24 4-2 0,12 6-9 16,-1 5 1-16,3 2-10 0,0 8-24 15,-1-2-68-15,-10 2-88 0,-5 1-114 16,-6-3-132-16,-31-6-166 0,1-1-135 16,-19-8 45-16,-4 2-512 0,-4-10-1003 0</inkml:trace>
  <inkml:trace contextRef="#ctx0" brushRef="#br0" timeOffset="84527.41">14023 16333 3702 0,'0'0'-52'0,"10"-6"35"0,-10 6 37 15,0 0 30-15,0 0 21 0,0 0 26 16,0 0 1-16,0 0 13 0,0 0 5 16,0 0-28-16,0 0-6 0,16-7 1 0,-16 7-13 15,0 0-1-15,0 0-8 16,0 0 1-16,0 0-9 0,0 0-17 0,0 0-3 15,0 0 12-15,0 0-14 0,-46 30-10 16,30-25 2-16,5 1 1 0,11-6 3 16,-30 10-10-16,15-9 7 0,15-1-6 0,-30 6-11 15,30-6 13-15,-20 6-15 0,20-6 4 16,-23 0-16-16,23 0-13 0,-24-6-9 0,24 6 15 16,-29-11-25-16,17 5 8 0,-2-7-14 15,1 0-1-15,1-5 0 0,1 2 3 16,1 0-7-16,1-5 7 0,2-2 7 0,3 2-3 15,1-1 3-15,-3-2 4 0,5 5-3 16,1-2-3-16,0-1 6 0,1-4 4 16,5 1-5-16,-3-6-2 0,1 2-7 15,3-4 3-15,2-5-16 0,1 0-6 0,1-5-7 16,-2-3-2-16,0-2 4 0,6-10 0 16,2 2 3-16,-2 0 5 0,7 5 5 15,-8 8 5-15,4 0 8 0,1 4-2 0,0 2 8 16,1-5 1-16,-1 6 3 0,6 4 3 15,-4 0 9-15,8 2-5 0,-5 2 3 0,4-2 4 16,1 2-2-16,-1 0 5 0,-2 4 3 16,4-6-2-16,0 5-1 0,8-3 7 15,-7 4 8-15,7-8-5 0,-8 8 3 16,5-8 3-16,3 2 9 0,-6 6 3 0,0-3-1 16,0 5 6-16,0-1 0 0,-2 2 1 15,-2 3-5-15,-1 3-3 0,1 0 0 16,-1 1-3-16,-3 5 2 0,8-2 0 0,0 4 1 15,-2-1-6-15,0 1-1 0,4 3 3 16,-4-2 0-16,0 0-5 0,-4 5-2 16,1-3 3-16,-7 2-4 0,1 2 1 0,-2 0-3 15,1 2 1-15,-7 2 1 0,6 0-2 16,-6 5 1-16,2 0 1 0,4 4-1 0,-5 2-3 16,2 6 4-16,-2 0 1 15,4 7-5-15,-6 4 5 0,4 1-4 0,-3 5-1 16,-3 3-1-16,-1 4 1 0,2 4 1 15,-3 4-1-15,-3 1 3 0,3 12 2 16,-5 4-4-16,-5-12 1 0,1 16 4 0,-5-3 0 16,-4-2 1-16,-3-5-3 0,1 0 7 15,-4-6 11-15,-2-2 7 0,3-12 12 16,4-2 23-16,-7 0 1 0,6-5 20 0,-2 3 13 16,5-5 19-16,-8-3 35 0,9-4 0 15,3 1 12-15,-4-1 6 0,1-6 9 0,-2-2-12 16,3 1-3-16,4 0-9 0,-3-4-18 15,-2 3-11-15,-1-2-15 0,2 2-15 16,1-7-5-16,-2 2-10 0,1 0-9 16,-1 4-6-16,-1-4-7 0,-4 0-5 15,4-2-9-15,-1 2-2 0,0-7-10 0,10-8-37 16,-24 14-59-16,17-8-96 0,7-6-113 16,-15 0-125-16,15 0-276 0,0 0 53 0,0 0 51 15,2-30-401-15,11 17-536 0</inkml:trace>
  <inkml:trace contextRef="#ctx0" brushRef="#br0" timeOffset="84661.13">15440 16237 3531 0,'0'0'74'16,"0"0"-7"-16,0 0-9 0,0 0-4 0,0 0-29 16,16 6-48-16,-16-6-66 0,0 0-94 15,0 0-137-15,0 0-249 0,3 8 58 16,-3-8-72-16,0 0 81 0</inkml:trace>
  <inkml:trace contextRef="#ctx0" brushRef="#br0" timeOffset="84793.92">15440 16506 2562 0,'0'0'113'0,"-2"13"19"15,2-13 3-15,0 0-15 0,0 0-6 16,0 0-14-16,0 0-20 0,0 0-26 0,0 0-58 16,0 0-90-16,0 0-147 15,0 0-306-15,0 0 45 0,0 0-8 0,0 0 106 16,-1-47 325-16</inkml:trace>
  <inkml:trace contextRef="#ctx0" brushRef="#br0" timeOffset="85443.86">15097 15915 2372 0,'-3'-21'117'16,"-5"1"-16"-16,5 8-6 0,1-1-9 15,2 6-28-15,0 7-55 0,-4-13-61 0,4 13-64 16,0 0-48-16,0 0-95 0,0 0-165 15,0 0-66-15,0 0 142 0,0 0 100 16</inkml:trace>
  <inkml:trace contextRef="#ctx0" brushRef="#br0" timeOffset="85577.18">15007 16158 1589 0,'-5'20'143'0,"-2"-6"11"16,3 1-29-16,-3-3-10 0,0-1-6 16,2-4 9-16,-1 5-6 0,1-3-6 0,-2 2-13 15,7-11-12-15,-9 17-11 0,6-9-12 16,3-8-68-16,-8 9-106 0,8-9-111 15,0 0-262-15,0 0-19 0,0 0 101 0,0 0 320 16</inkml:trace>
  <inkml:trace contextRef="#ctx0" brushRef="#br0" timeOffset="89211.27">11546 15463 1867 0,'-11'8'70'0,"3"-3"-18"0,8-5 0 16,-11 10-10-16,11-10 0 0,-5 5 0 15,5-5-7-15,0 0-9 0,-4 15-20 16,4-15-27-16,11 15-26 0,4-6-28 15,4-1-49-15,2 2-137 0,3-7-199 0,4 4-31 16,-2-3 260-16,6-1 52 0</inkml:trace>
  <inkml:trace contextRef="#ctx0" brushRef="#br0" timeOffset="90160.72">11960 15836 908 0,'0'0'35'0,"0"0"2"0,0-16 26 0,0 16 13 16,0-14-15-16,0 14 1 15,0 0-3-15,0-17-19 0,0 17-1 0,0 0 9 16,0 0-7-16,0-17-13 0,0 17-11 16,0 0 9-16,4-9-20 0,-4 9 3 0,14-9-26 15,-14 9-7-15,16-6-13 0,-4 1 3 16,2 1 2-16,5 0 12 0,1-1-8 15,1 2-1-15,2-2 1 0,0 3 8 0,-1 0-8 16,0-2 18-16,-2-1-6 0,2 3-5 16,-2-2 13-16,1 2-21 0,-6 0-2 0,2 0-16 15,2-1-4-15,-4 1-1 16,6 0 2-16,-5-2 8 0,3 3-8 0,-2-3 10 16,0 2 2-16,-3 0 6 0,-14 2-11 15,27-4-13-15,-27 4-98 0,21-1-140 16,-21 1 227-16,12-4 24 0</inkml:trace>
  <inkml:trace contextRef="#ctx0" brushRef="#br0" timeOffset="91377.63">12281 15583 386 0,'0'0'31'0,"-19"-5"9"16,19 5 19-16,-9-4 3 0,9 4-1 15,0 0-13-15,0 0-12 0,0 0-4 0,0 0-1 16,0 0-6-16,0 0 6 15,0 0-11-15,0 0 12 0,25 28-7 0,-25-28 6 16,14 8 1-16,-6-3 13 0,0 0 7 16,-8-5-12-16,16 10-20 0,-4-4-2 15,-3-1 7-15,2 3-7 0,3-1 2 0,2 2-5 16,0-1 5-16,5 5-9 0,-2-2 3 16,8-1 9-16,-4 3-11 0,8-2-7 0,0 2 10 15,-1 1 1-15,-2-5-6 0,-5 2 10 16,4-3-13-16,-1 1-3 0,2 4 2 15,1-1-1-15,-7-7-5 0,6 4-5 0,-4-1 11 16,3 1-12-16,1 5 6 16,-5-5-3-16,-2 4 14 0,2 0-6 0,-2 0-10 15,-3 2 0-15,-1-6 7 0,-1 5-4 16,-3-1 10-16,1 0-3 0,0 0-8 16,-3-2-2-16,1 2 10 0,-1-1-5 0,-4-3-2 15,5 4 5-15,0-6-6 0,-3 3 8 16,5 3 2-16,1 0-10 0,0-3 8 0,0 2-4 15,-2 0 4-15,11-3-11 0,-3 5 6 16,4-7 5-16,-3 4-4 0,4 1 2 16,-5-3 2-16,1-2-8 0,-1 1 1 0,-1 3 14 15,-2-5-5-15,0 2 3 16,1-1-5-16,-3 0-2 0,3-3-9 0,-1 5 9 16,2-1 12-16,-5-5 7 0,5 5-7 15,-3 0-9-15,1 1 5 0,0-2 8 0,1-1-1 16,4 0-4-16,-3 2 1 0,3-3-13 15,-4-1 9-15,2 3-1 0,0-7-16 16,2 2 15-16,-3 0 5 0,5-2-17 0,-6 2 5 16,1-2 1-16,-3 0 12 0,2 4 5 15,1-3-1-15,-2-1-13 0,0 0 1 0,-3 0-14 16,-15 0 8-16,36 4 15 0,-19-4 0 16,1 0 3-16,0 2 9 0,1-2-5 15,4-2-13-15,-5-2 1 0,2 4 5 16,0 0-4-16,5-1 2 0,-7-3 0 15,3 4-2-15,-4 0-11 0,3 4 7 0,0-4-9 16,1 0 2-16,-2 1-4 0,4 5 6 16,0-2 2-16,-5 0-6 0,10 1 11 0,-1-1-6 15,-3 1 1-15,6 1 5 0,-1-4-12 16,1 2 1-16,3-4 6 0,5 0 4 16,1-4-6-16,6 0-6 0,2-5 5 0,7 0 0 15,3 1 9-15,1 1-10 0,2 1 3 16,-16 4-8-16,6 0 9 0,-4-1-1 0,1 6-9 15,-2-3 5-15,-3 2-5 0,-1 0 5 16,-8 0-7-16,-1 2 14 0,-2-3 3 16,4 5 3-16,-8-2-4 0,1 0 1 15,3-1-3-15,-2 1 1 0,0-2 0 16,2 2 1-16,0-4-6 0,-2 0 5 0,4 0-10 16,-2 0-4-16,0 0-2 0,2-4-4 15,0 2-15-15,-4 0-11 0,1 0 10 0,6-4 2 16,-10 5-8-16,3-3-4 0,4 4 15 15,-4 0 15-15,4-6-9 0,0 5-4 16,2 1 5-16,-8-6-4 0,6 6 20 0,-4-2 3 16,-1 0-15-16,3-4 14 0,-2 1-10 15,2 0 12-15,2 2-2 0,0 2-4 0,-4-3 2 16,5-2 4-16,-1 6-4 16,0 0 4-16,-2-4-12 0,4 4 12 0,-4 0-15 15,-7 0 32-15,5 0-24 0,-2-2 2 16,1-1 7-16,-6 3-8 0,4 0 19 15,0-2-20-15,-6 0 9 0,4 2-7 0,-4-4-4 16,2-1-4-16,1 5 23 0,-6-2-7 16,0 0 9-16,-1-2-4 0,-2 0-6 0,5 4 5 15,-18 0 0-15,21-5-7 0,-12 3-4 16,-9 2 6-16,19-4 2 0,-19 4-11 16,14-2 6-16,-14 2 3 0,15-5-9 0,-15 5 5 15,0 0-2-15,21 0-8 16,-21 0 14-16,0 0-10 0,12 0 5 0,-12 0 5 15,0 0 17-15,18-2-12 0,-18 2-11 16,0 0 0-16,0 0-18 0,5-12-13 0,-5 12-18 16,0 0-2-16,0 0 2 0,0 0-3 15,-21-24-16-15,14 17-17 0,-2-1-31 16,-5-3-81-16,0 2-226 0,-1-3 196 0,-6 3 56 16</inkml:trace>
  <inkml:trace contextRef="#ctx0" brushRef="#br0" timeOffset="91811.13">15510 15500 691 0,'-24'-1'16'16,"24"1"-2"-16,-21 0-7 0,21 0-5 0,-23-6 13 16,23 6 13-16,-13-2-2 0,13 2 4 15,0 0-12-15,0 0-2 0,-19-2 8 16,19 2-8-16,0 0 2 0,0 0 7 0,0 0-14 16,-18 6-2-16,18-6-5 0,-12 5-1 15,12-5-5-15,-12 16-16 0,2-8-23 16,0 2-29-16,3 0-56 0,-4 1-161 15,-2 4-137-15,2 0 421 0</inkml:trace>
  <inkml:trace contextRef="#ctx0" brushRef="#br0" timeOffset="92010.56">14968 15872 725 0,'-5'11'156'15,"5"-11"33"-15,0 0-7 0,0 0-23 16,-9 9-18-16,9-9-15 0,0 0-11 0,0 0-10 16,-5 8-30-16,5-8-5 0,0 0-12 15,-5 13-52-15,5-13-65 0,-8 14-100 16,5-7-243-16,-8 0-88 0,2 3 216 16,-3 1 47-16</inkml:trace>
  <inkml:trace contextRef="#ctx0" brushRef="#br0" timeOffset="92179.69">14687 16327 1449 0,'0'0'138'0,"0"0"-1"16,0 0-8-16,0 0-23 0,0 0-16 0,0 0-9 16,0 0-17-16,28-20-13 15,-28 20-55-15,6-8-65 0,-6 8-104 16,11-14-246-16,-1 2-64 0,0 1 176 0,3-6 74 15</inkml:trace>
  <inkml:trace contextRef="#ctx0" brushRef="#br0" timeOffset="92327.16">15175 15951 1849 0,'0'0'84'0,"9"-8"-22"0,-9 8-1 15,0 0-12-15,0 0 5 0,0 0-7 0,0 0-8 0,0 0 7 16,0 0-12-16,0 0-39 15,0 0-93-15,-21 36-84 0,10-21-284 0,-8 5-27 16,-1 5 191-16,-5 3 70 0</inkml:trace>
  <inkml:trace contextRef="#ctx0" brushRef="#br0" timeOffset="92711.02">11064 17213 1644 0,'-14'0'157'0,"2"1"-24"15,12-1-28-15,0 0-12 0,-20 0-7 0,20 0-19 16,0 0-32-16,0 0-57 0,-14 6-66 15,14-6-51-15,0 0-134 0,0 0-219 0,0 0-6 16,0 0 265-16,0 0 36 0</inkml:trace>
  <inkml:trace contextRef="#ctx0" brushRef="#br0" timeOffset="-193943.22">22043 10710 941 0,'16'-38'99'0,"0"3"-25"15,-6-6 12-15,-2-3 11 0,-5-2 18 16,6-3-1-16,-2-5 18 0,-3-3 20 16,5-6-14-16,-1 10 4 0,-3-3-1 0,1 3-5 15,-1-1-4-15,2-3-14 0,4 5-9 16,-4 0-11-16,-2-1-13 0,4 3-5 0,1 1-10 16,1 2-4-16,1 4-10 0,-5 1-6 15,6 1-12-15,1 5-4 0,0 7-8 16,-5 3-3-16,5 3-4 0,-1 8-3 0,0 0-1 15,0 6-5-15,3-1-4 0,-5 6-10 16,8 4 0-16,1 2-13 0,4 4-3 16,3 3-7-16,-3 2-9 0,6 5-11 15,0 0-10-15,-6 3-9 0,0 2 10 0,-4-4-3 16,-6 1 4-16,0 3 8 0,-7-2 7 16,-3-2 0-16,-3 1 6 0,-2 1 4 15,-3 4 9-15,-3-1 0 0,-5 1 3 0,-4 8-4 16,-5-2 6-16,-4-5 7 0,0 4-5 15,-5-2-3-15,-9 4 10 0,0-2-2 0,-4 3 0 16,2 0 1-16,-9 0 3 0,0-2-5 16,-2 1-3-16,3 1 11 0,-2 0-9 15,5 0 9-15,-1-2-1 0,6 3 0 16,-5-2 2-16,5 4 5 0,2-6-7 16,-4 4 5-16,5-2-9 0,-3 3-5 0,1 3-28 15,-1-2-27-15,4 2-27 0,0 1-27 16,-1-1-47-16,-3 1-101 0,3-1-137 0,-1 2 33 15,6 3 97-15</inkml:trace>
  <inkml:trace contextRef="#ctx0" brushRef="#br0" timeOffset="-193378.55">19369 11953 1338 0,'-39'8'-20'0,"7"-3"10"0,0-1 13 16,0 0 3-16,2 0 11 0,-2-1 30 16,-2 1-7-16,-2 0 0 0,4 0 10 0,-3-1 3 15,1 1 0-15,-5 2 5 0,1-1-9 16,-1-1 7-16,-2 4-10 0,-3 3-11 15,3-4 2-15,-1 3-18 0,-11 3 12 16,2 0-12-16,10-4 0 0,-10 6-14 16,3 1-3-16,-1 2 6 0,6-8-1 0,1 4-4 15,-6 3-6-15,-1-4-11 0,6 1 6 16,0-1-5-16,3-4 1 0,-3 4-9 0,1 1 20 16,1-1-24-16,-1-4-5 0,-2 2-1 15,3-2 1-15,0 3-4 0,-4-7 8 16,0 1 4-16,1 1-2 0,0 1 8 0,-4-4-8 15,6 3 4-15,-3-5 6 0,0 4-3 16,4-5 8-16,-3 5-7 0,3 0 16 0,4-1-11 16,-3-1 1-16,4 4-1 0,-3-3 9 15,4 2-8-15,-3 5 4 0,5-4 2 16,5-4-8-16,-6 6 4 0,-3-2-2 16,9-2 8-16,-1 1-1 0,3 0 2 15,-2 1 7-15,-1 0-5 0,-1-1 5 0,4 1-7 16,-6 5 4-16,-2 0-12 0,4-2 1 15,0 0 5-15,-1 3-5 0,-1-1-6 0,4 0-3 16,-2 0-19-16,-4 2 13 0,4-2-10 16,-4 0-1-16,2 2 8 0,1-2-23 15,-1 0-35-15,-2-1-82 0,-2 1-100 16,2 0-241-16,0 2 422 0,-5 0 29 16</inkml:trace>
  <inkml:trace contextRef="#ctx0" brushRef="#br0" timeOffset="-192211.48">14742 13258 746 0,'-20'6'143'0,"-1"-2"1"0,7 1 11 16,0-1-20-16,14-4-6 0,-20 2-12 15,20-2-14-15,-15 5-3 0,15-5 0 0,-15 4-4 16,15-4 3-16,-15 6 11 0,15-6 8 16,0 0 10-16,-13 2 7 0,13-2 13 0,0 0-3 15,0 0-6-15,0 0-13 0,0 0-6 16,0 0-32-16,0 0-10 0,0 0-8 15,0 0 1-15,0 0-11 0,43 9-8 0,-28-9-4 16,3 0 0-16,3 0-14 16,6 0 4-16,-1 0-4 0,8-4-8 0,3-1-2 15,6 3-5-15,-1-4 1 0,2 0 1 16,11-3-2-16,-2 0-9 0,5-3 1 0,-3 1 3 16,4-6-7-16,3 6 7 0,-4-2-8 15,4 0 3-15,-1 0 1 0,-2 0-10 16,1 1 5-16,2 1-3 0,-6 2-3 0,0 0 7 15,5 1-9-15,-8-1 2 0,-6 1 0 16,12 4-1-16,-11 0-6 0,1 3 4 0,-2-1 1 16,0-4-2-16,0 4 3 0,-1-2 2 15,11-1-3-15,-11 3 1 0,3-4 3 0,1 2-5 16,1 1 4-16,-1 1 0 0,-1 2 2 16,-1-5-4-16,-1 5-4 15,0 0 5-15,0 0 0 0,-1 0 0 0,2 0 3 16,-6 0-3-16,4 3 7 0,0-1-10 15,2-2 8-15,-4 2 2 0,9 1-4 0,-7-3-5 16,3 4 5-16,-2 0-1 0,-3-2-1 16,0 0 4-16,0 2 0 0,-3-3-2 15,0-1 2-15,-1 4-6 0,-7-4 0 0,6 2 5 16,1 0-2-16,0-2-3 0,-1 6 6 16,-2-5-7-16,2-1 5 0,-5 0 2 0,6 4-2 15,1-4-7-15,0 2-2 16,1-2 5-16,2 0 4 0,2 0-2 0,2 0 0 15,-1 0 0-15,17 0 0 0,-8 6-1 16,4-2-4-16,2 1 2 0,-5 3 2 0,4-1 1 16,0-1-3-16,-2 1 3 0,-3-1 0 15,4 3 0-15,-5-2-2 0,-9 0 1 16,3-2 4-16,-4-1-1 0,2 0-3 0,-1 1-1 16,4-1 1-16,10 2 3 0,-4-3-2 15,6 3 0-15,0-1 1 0,2 1 0 0,-1 0-3 16,1 3 3-16,0-1-3 0,-4 3 2 15,3-6 9-15,-1 3-8 0,-2 5-4 16,2-2 3-16,-2 1 1 0,0 1 1 16,0 2-3-16,-2-2-4 0,1 0 3 15,1 0 8-15,-4 0-5 0,3-2-2 0,1 1 2 16,0-3-1-16,9 3 1 0,-7-7 0 16,5 4 0-16,0-1-3 0,4-2 3 0,1 1 1 15,3-4-3-15,-4 4-3 0,-1-2 8 16,4-1-2-16,-3 0-2 0,-1-3 3 15,3 3-2-15,-2 0-5 0,1-2 4 0,-1 2 4 16,-2-3-2-16,2 1-4 0,-6 4-1 16,-2-2 0-16,-3 0 3 0,-2-1-1 0,-9-3 2 15,-2 0 1-15,-1-3-3 0,-3 3 5 16,6-3-7-16,-3 2 8 0,-2-5-2 16,4-1 1-16,5-1-4 0,0 1 3 15,-4-1-3-15,7 3 4 0,-11-2-3 16,3 6 1-16,0-1 0 0,-5-2-2 0,0 2-1 15,-2 1 3-15,-2 1-2 0,-5-4 3 16,-1 2-1-16,-4-2 1 0,-1 2-4 0,0 0-2 16,-7-3 4-16,0 1 5 0,1 0-9 15,-3 3 2-15,-4-3-1 0,2 1 0 16,-4-2-12-16,-13 5-24 0,21-5-31 0,-14 2-41 16,-7 3-50-16,13-9-55 0,-5 4-137 15,-8 5-180-15,5-10 65 0,-5 10-120 0,10-17 75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1189 16534 0 0,'16'-95'-901'0'0,"-10"-34"5"0"0,-12-54 264 0 0,-13-16 164 0 0,13 1 296 0 0,21 27 208 0 0,24 60 28 0 0,34 43-24 0 0,25 37-76 0 0,10 27-92 0 0,3 4-176 0 0,3 8-280 0 0,-3 3-788 0 0,-9 5-760 0 0,-4 6 232 0 0,-12 1-85 0 0,-10-4 937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47:46.0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14685 8606 2 0,'-3'-33'61'0,"1"5"3"0,-7 1-2 0,6 5-19 15,-3 1 9-15,1-2 24 0,0 1-2 16,-6-2-2-16,2-6 7 0,-2 2 0 0,-6 1-36 15,6 1-4-15,2 1 8 0,3 7-7 16,-5 1 1-16,5-2-5 0,1 4-14 16,0 1 17-16,5-6-13 0,0 4-12 0,3-1 4 15,4-6 0-15,4 1 4 0,5 3-6 16,0-2-13-16,11 0 10 0,-1 1 0 0,4 2 7 16,7 2-8-16,1 1 7 15,11 1-10-15,2 0-8 0,-1 1-2 0,4 2 6 16,3 0 10-16,-7 2-14 0,2-7-4 15,-4 1-1-15,-9 2 13 0,-2-2-4 16,-3-4 5-16,-10 3-4 0,3-5 1 0,-13 6-10 16,0-2 9-16,-3 5-9 0,-6 2 10 15,-3-2-5-15,-2 12-11 0,-2-15 4 0,2 15 5 16,-9-15 2-16,9 15 1 0,-19-3-17 16,19 3 6-16,-14 1 5 0,-5 7-5 0,0 5 4 15,-3 2 4-15,-7 10-6 0,-4 4 6 16,-5 7-7-16,1 3 9 15,1 10-7-15,-3 0 7 0,3 4-5 0,1 2 1 16,3 0 10-16,5 5-5 0,5 2-3 16,5 2 6-16,2 3-4 0,8 2 4 0,1 5-1 15,6-12 8-15,6 8 7 0,3 2-6 16,6-3-8-16,0-3-1 0,7-2-7 0,5-10-8 16,5 3-27-16,0-11-5 0,3-2-2 15,2-7-9-15,2-3 6 0,3-5-4 16,-1-6-17-16,5-1-6 0,-11-5-3 0,6-5-11 15,-4-1-136-15,-5-3 73 16</inkml:trace>
  <inkml:trace contextRef="#ctx0" brushRef="#br0" timeOffset="766.53">15617 9321 550 0,'0'0'18'0,"0"0"17"0,3-11-19 16,-3 11 32-16,0 0 1 0,0 0 19 16,2-16-21-16,-2 16-7 0,0 0-6 15,0 0 4-15,0 0-10 0,0 0 1 0,0 0-11 16,2-13-3-16,-2 13 10 0,0 0-13 15,0 0 8-15,0 0 0 0,0 0 7 0,0 0 18 16,23 4 24-16,-23-4-3 0,0 0 3 16,0 0 3-16,0 0 2 0,21 8-3 15,-21-8 7-15,0 0-12 0,9 5 2 0,-9-5-8 16,0 0 0-16,0 0 17 16,15 8 10-16,-7-4-2 0,1 1 16 0,10 2 9 15,-3 1-4-15,14 0 2 0,9 1 3 16,14 4-7-16,5 2 0 0,13 2 10 0,5-2-6 15,27 0-9-15,0 0-24 0,11 2-3 16,4 2 4-16,8-5 0 0,9 7 0 0,9-4 2 16,3 2 1-16,6 1-13 0,40 5 3 15,-2 1 0-15,9 1-4 0,-6-3-1 16,9 3-5-16,-3 2-6 0,9 1-2 0,-5 0-12 16,0 4 2-16,3-5-3 0,-13 5-1 15,2-3-13-15,-44-7 7 0,0-2-2 0,-5 1-7 16,-4-2 5-16,-8-3-2 15,-7 1 2-15,-9-4-10 0,-11-2 2 0,-9 2 2 16,-24-8 0-16,-2-1-6 0,-9 0 9 16,-13-5-7-16,-9 2 5 0,-1 1 4 15,-9-4 6-15,-5 1-4 0,-5-1 14 0,-2 2-4 16,-6-4 5-16,-14 2-1 0,26 2-9 16,-26-2 1-16,23 0-30 0,-23 0 10 0,15 0 6 15,-15 0-13-15,0 0-1 0,19 0 4 16,-19 0-3-16,0 0-3 0,16 0-8 0,-16 0 10 15,0 0-4-15,27 0-2 0,-14 0 5 16,4-2-3-16,5 1 4 0,3-3-6 16,5-4-1-16,7 3 5 0,4-3 1 15,3 4-1-15,-1-3-3 0,17 1 5 16,2-1-8-16,-4-1 2 0,-2 3 2 0,-8 1 3 16,-2-2 0-16,-5-1-7 0,-8 1 8 15,-1-2-3-15,-7 3-3 0,-2 1 12 0,-5 0-7 16,-3-1-1-16,-4 2-3 0,3-2 0 15,-3-3 2-15,-11 8-4 0,5-11-2 0,-5 11 0 16,-16-24-1-16,-10 9-4 0,-25-8 8 16,-10-1-15-16,-29 0 3 0,-14-4-13 15,-24-3 15-15,-54-6-17 0,-22-2-15 0,-19-5-11 16,-17 6 18-16,-19-4-6 16,-13-5-1-16,-9 2 3 0,4 8 14 0,10-3-4 15,14 9 2-15,24 2 6 0,18 5-8 16,52 12-17-16,12 1-10 0,15 8-14 0,18 3-30 15,30 1-50-15,8 1-48 0,17 4-77 16,14-1-263-16,15-2-54 0,3-3 50 16,13-4-58-16,-5-13 45 0</inkml:trace>
  <inkml:trace contextRef="#ctx0" brushRef="#br0" timeOffset="27965.97">19957 8207 4366 0,'4'-19'83'0,"0"11"38"0,-4 8 34 16,3-16 5-16,-1 8 9 0,-2 8 8 16,7-18 25-16,-4 8-7 0,-3 10-9 0,7-19-2 15,-7 19 2-15,10-11-5 0,-9 2 1 16,-1 9-14-16,10-9-7 0,-10 9 7 0,8-10-3 16,-8 10 2-16,5-11-6 0,-5 11-101 15,0 0-11-15,9-10-4 0,-9 10-4 0,12-5-4 16,-12 5-4-16,0 0-3 15,13-8-5-15,-13 8-1 0,0 0-3 0,14-5-3 16,-14 5-5-16,0 0-10 0,12-4-11 16,-12 4-15-16,0 0-11 0,0 0-14 15,13-4-16-15,-13 4-17 0,0 0-16 0,0 0-191 16,0 0-100-16,0 0-26 0,0 0-18 16,17 5-52-16,-17-5-209 0,0 0 33 0,0 0-473 15,7 12-927-15</inkml:trace>
  <inkml:trace contextRef="#ctx0" brushRef="#br0" timeOffset="28714.56">21891 5318 3643 0,'-4'-15'-552'0,"1"3"-27"15,-4 1-94-15,2 0-137 0</inkml:trace>
  <inkml:trace contextRef="#ctx0" brushRef="#br0" timeOffset="29348">21971 5038 2771 0,'6'-15'117'0,"-4"6"10"0,2-1 23 15,-4 10 0-15,0 0-5 0,12-22 19 0,-12 22 6 16,16-15-8-16,-5 7 1 0,-11 8-4 16,21-3-15-16,-21 3 3 0,20-4-2 0,-20 4-2 15,30 13-4-15,-15 0 0 0,0 4 0 16,-2 6-2-16,-3 10 2 0,0 10-11 16,1 2-5-16,-6 8-5 0,-3 1-10 0,0 3 2 15,-2 0-5-15,-2 4-3 0,0-3-3 16,-2 0-8-16,-1-4 2 0,0-1-10 0,2-4 4 15,-5-14-13-15,7-3-9 0,-3-5-5 16,2-5 0-16,0-3 20 0,0-1 13 16,2-8 8-16,0-10-8 0,0 0-11 15,0 0-28-15,0 0-32 0,0 0-2 16,0 0-3-16,13-51-3 0,-6 29-1 0,4-10 1 16,-4-4-6-16,5-6 1 0,0 5 0 15,3-8-1-15,-3 4 0 0,4 0-2 0,0-1-2 16,-2 5 1-16,3 0 1 0,0 3-2 15,0 0 1-15,-1 6 0 0,2 9-1 16,-4-2 2-16,4 5 4 0,-2-1 1 0,3 9 3 16,-2 1 0-16,2 1 4 0,0 4 3 15,-7 2 1-15,9 2 3 0,-2 6 0 0,-2 1 4 16,2 4 0-16,-3 6 1 16,2 3 1-16,-2 1-1 0,-1 5-2 0,-2 4 2 15,1-2-2-15,-3 0-3 0,-6 4-1 16,7-5-23-16,-8 0-1 0,3 1 0 0,-5-4 0 15,0 0 0-15,-1-7 0 0,-1 2 0 16,0-3 0-16,0-1 0 0,0 2 0 16,-1-8 0-16,-3 2 0 0,-2-1-4 0,6-12-79 15,-10 4-24-15,10-4-26 0,0 0-16 16,-20-25-18-16,13-2-394 0,1-2-132 0,0-14-18 16,4-6-9-16,4-4-607 0,-2-3-1180 15</inkml:trace>
  <inkml:trace contextRef="#ctx0" brushRef="#br0" timeOffset="29799.94">22863 4425 4239 0,'2'-23'-28'0,"3"8"45"0,-5 1 23 0,0 14 34 16,3-21 19-16,-3 21 5 0,4-19-8 16,-4 19-7-16,5-13-1 0,-5 13 7 15,0 0 4-15,13-15 13 0,-5 13 15 0,-8 2 14 16,27-7 2-16,-27 7-7 0,23 0-13 15,-23 0 1-15,21-2-6 0,-21 2-5 0,0 0-7 16,36 3-15-16,-22 1-4 0,-14-4-11 16,27 8-3-16,-15-6-2 0,-12-2-8 15,24 5-10-15,-24-5-6 0,18 9-4 16,-18-9-8-16,12 8-5 0,-12-8 2 16,9 13-7-16,-9-13 1 0,0 0-2 0,2 19-5 15,-2-19 4-15,0 0-7 0,-7 22 1 16,7-22 3-16,-10 17-4 0,10-17-2 0,-6 18 2 15,6-18-3-15,-9 18 2 0,7-7-5 16,2-11 2-16,-3 30 3 0,-1-9 3 16,8 2 4-16,-1-1 9 0,5 6 14 0,-1 6 16 15,7 1 7-15,0-1 19 0,2-2 15 16,2 4 12-16,-3-9-12 0,-4 0-57 0,5-5 2 16,-5-5 0-16,-2 2-1 15,-3-7 2-15,-2 5-1 0,-4-17-3 16,2 16-2-16,-2-16-4 0,-4 25-2 0,4-25-4 15,-16 18-5-15,4-7-4 0,-4-1-10 16,2 1-11-16,-7-3-19 0,4-1-19 0,-7 1-23 16,1-5-26-16,2 7-27 0,1-6-67 15,-3 1-312-15,2-5-86 0,3 2-133 0,-3 1-8 16,-1 0-637-16,5-3-1209 0</inkml:trace>
  <inkml:trace contextRef="#ctx0" brushRef="#br0" timeOffset="31948.02">17900 765 4230 0,'-7'-13'-28'0,"3"-2"45"16,4 15 25-16,-9-17 22 0,9 17 27 15,-10-13 17-15,10 13 13 0,-12-13 13 0,12 13 8 16,-16-6 13-16,9 1-1 16,7 5 0-16,0 0-4 0,-37-2-13 15,37 2-2-15,-44 13 4 0,15 0-1 0,-1 6 2 16,2 1 8-16,-11 14 8 0,4 1-13 15,1 3-3-15,4 7-16 0,0 4-14 0,4 5-3 16,-1-2-10-16,7 5-5 0,1 1-4 16,1 4-5-16,4 2-33 0,4 2-23 15,0-1 1-15,-1 4 1 0,3-3 4 0,3-1 2 16,-2-1 1-16,-2-9-1 0,4-3 1 16,-4-3-3-16,2 1 0 0,-2-2-2 0,2-5-4 15,-4-4 0-15,-2 3-3 16,2-1-3-16,-3-6 1 0,-2 1-4 0,-2-4-2 15,0 1-3-15,-5-4-2 0,2-1 0 16,0-2-3-16,-8 0-7 0,5-5-8 0,-4-4-15 16,5-6-19-16,-5-9-22 0,8-2-31 15,-5-2-32-15,-3-15-31 0,3-13-319 16,3-3-307-16,3-20 73 0,4-5 12 0,0-6-655 16,10 11-1204-16</inkml:trace>
  <inkml:trace contextRef="#ctx0" brushRef="#br0" timeOffset="32114.93">16933 1547 4878 0,'18'-21'92'0,"3"4"41"16,-3 4 32-16,5 4 26 0,-2-2-1 0,6 2-10 16,-1 1-14-16,0-1-19 15,4-1-10-15,-3 8-14 0,2-5-9 0,7 1-12 16,2 0-18-16,-1 2-4 0,-2 3-23 16,3-5-36-16,-6 0-61 0,8 1-56 0,-1-1-51 15,3 3-68-15,0-5-60 0,-1 2-44 16,0 5-63-16,-1-5-64 0,1-1-42 15,-4-1-20-15,4 2-563 0,-4-3-773 0</inkml:trace>
  <inkml:trace contextRef="#ctx0" brushRef="#br0" timeOffset="32267.19">18052 1283 3509 0,'18'-8'17'0,"-6"0"36"0,-12 8 24 15,23-7 38-15,-23 7 3 0,23-6 30 16,-23 6-6-16,23-4 7 0,-23 4 3 16,31-3-6-16,-14 3-16 0,-17 0-14 15,32 0-15-15,-32 0-14 0,30 0-13 16,-30 0-24-16,30 3-77 0,-21-3-112 0,-9 0-117 15,21 3-106-15,-21-3-248 0,14 1 66 16,-14-1-16-16,14 4-162 0,-14-4-213 16</inkml:trace>
  <inkml:trace contextRef="#ctx0" brushRef="#br0" timeOffset="32432.18">18381 1480 2939 0,'-6'22'179'0,"-2"-2"20"15,3 1 12-15,-1-4 17 0,3 2 12 16,1 5-14-16,-4-2-19 0,5 5-21 15,-4-1-7-15,-2 1-16 0,3-1-20 16,-1 6-14-16,-3-1-15 0,3 0-36 0,-3 4-43 16,2-5-51-16,4-2-69 0,-1-2-90 15,3-5-86-15,5 1-62 0,-1-7-64 16,1 1-78-16,9-7-59 0,0 2-380 0,7 0-383 16</inkml:trace>
  <inkml:trace contextRef="#ctx0" brushRef="#br0" timeOffset="32615.59">18632 2108 2777 0,'13'1'5'0,"-2"5"34"15,-1-4 30-15,-10-2 27 0,10 15 35 16,-3-8 28-16,-7-7-10 0,3 23 17 0,-3-23-4 16,0 32 2-16,-1-8-2 15,-8 1 3-15,0 1-11 0,2 6-12 0,-4-1-3 16,-1 5-16-16,-2 0-13 0,-2-2-15 16,2-5-7-16,-2-2-16 0,5-6-9 0,4-5-35 15,1-1-69-15,-2-9-96 0,8-6-111 16,0 0-120-16,0 0-233 0,-12-30 50 15,21 2-18-15,5-17-173 0,4-10-230 0</inkml:trace>
  <inkml:trace contextRef="#ctx0" brushRef="#br0" timeOffset="32781.99">19564 1258 3436 0,'11'-8'141'0,"-11"8"-3"16,11-7-9-16,-11 7-11 0,0 0-8 0,13-7-10 15,-13 7-14-15,0 0-15 0,12-4-28 16,-12 4-70-16,0 0-107 0,0 0-114 16,18 13-148-16,-18-13-165 0,6 13 3 0,-6-13-100 15,-1 15-103-15</inkml:trace>
  <inkml:trace contextRef="#ctx0" brushRef="#br0" timeOffset="33199.67">19236 1732 2453 0,'-21'14'57'15,"7"0"4"-15,2-6 11 0,6 0 0 16,6-8 22-16,0 0 10 0,-3 15-1 0,3-15-5 16,0 0-6-16,0 0-12 0,31 5 5 15,-31-5-1-15,29 0-2 0,-29 0-8 16,35-5 1-16,-17 3 4 0,-18 2 9 0,37-8-20 16,-21 3 7-16,-2 1 0 0,-14 4-11 15,25-12-7-15,-11 11-3 0,-14 1-5 16,18-9-20-16,-18 9 8 0,16-6-6 0,-16 6 2 15,0 0-10-15,0 0-6 0,0 0 3 16,20 24-2-16,-18-9-10 0,-2 10-6 16,0 1 6-16,-2 13 0 0,-1 12 3 15,-4-1 2-15,4 3 10 0,-8 18 24 16,4-3 2-16,-2 5 17 0,0-2 18 0,4-1 29 16,-2-5 12-16,-5-3 17 0,3-9 29 15,1 1 3-15,-2-13-8 0,1 0 1 0,-2 2 7 16,-4-3-4-16,6-4-14 0,-10-7-10 15,4-6-14-15,0-3-8 0,-4-2-13 16,6-5-21-16,-2 0 0 0,-4-6-22 0,6-1-28 16,-4-1-45-16,-3-8-60 0,-1 1-80 15,0-2-82-15,-3-4-65 0,-4 3-72 16,-2 0-79-16,-1-3-209 0,1-1-17 16,-7 1 73-16,2 6-424 0,-3-6-654 0</inkml:trace>
  <inkml:trace contextRef="#ctx0" brushRef="#br0" timeOffset="33714.1">18049 2886 3370 0,'0'0'-16'0,"-18"-4"28"0,18 4 22 16,0 0 21-16,-20 11 6 0,9-3-1 0,0-1 1 16,-6 8 16-16,0-2-16 0,-4 10 2 15,-7-1 7-15,2 5-5 0,0-1 8 16,-4 2-4-16,-4 8 21 0,1-1-4 0,-4 1 9 16,2-4 1-16,-3-1-7 0,10-3 5 15,-2-1 3-15,0-5 3 0,6 7 6 0,-2-13-6 16,9 3 1-16,0-8-6 0,4-1-7 15,4-1-1-15,-3-1-2 0,12-8-7 0,-16 13 0 16,16-13 2-16,-8 9 5 0,8-9-4 16,0 0 6-16,0 0-4 15,0 0-7-15,26 24-15 0,-9-20-2 0,2 0-6 16,8 4-6-16,10-1-3 0,4-1-4 16,0-3 5-16,4 3 4 0,2-4 7 0,-4 2 5 15,4-8 2-15,-2 0 16 0,-6-3 16 16,0 1 14-16,-9-7 10 0,2 3 1 0,-7-3-10 15,-2-7-12-15,-7-1-23 0,-2-2-50 16,-5-4-3-16,-7-4-2 0,-1-2-2 16,-1-5-3-16,-1-3-3 0,-5-8-5 0,1 4-10 15,-4 2-12-15,0 0-14 0,-2 2-21 16,4 3-128-16,-5 1-134 0,3 3-89 16,-2-2-93-16,-1 3-200 0,-4-3-24 15,-1 6 79-15,2 0-475 0,2 0-884 0</inkml:trace>
  <inkml:trace contextRef="#ctx0" brushRef="#br0" timeOffset="35599.49">20132 3186 3372 0,'0'0'-50'0,"6"-12"32"16,-6 12 29-16,0 0 20 0,3-9 17 16,-3 9 8-16,0 0 12 0,0 0 5 0,0 0 11 15,0 0 7-15,0 0 5 0,0 0-11 16,6-21 2-16,-6 21-13 0,0 0-9 0,0 0-13 15,0 0 1-15,0 0-2 0,0 0-4 16,0 0 0-16,0 0-11 16,0 0-10-16,0 0 7 0,0 0-9 0,0 0 1 15,0 0-6-15,0 0-9 0,0 0-6 16,0 0-10-16,0 0-21 0,-27 29-27 0,27-29-29 16,-5 9-38-16,5-9-43 0,-7 19-41 15,1-15-43-15,6-4-82 0,-12 10-187 16,12-10-19-16,-12 8-90 0,12-8-28 0</inkml:trace>
  <inkml:trace contextRef="#ctx0" brushRef="#br0" timeOffset="36448.07">19676 3289 2122 0,'0'0'28'0,"0"0"28"0,-11 2 13 15,11-2 19-15,0 0 5 0,0 0 5 0,0 0 0 16,0 0 6-16,-13 3-5 0,13-3 7 16,0 0-9-16,0 0 10 0,0 0-1 0,-15 4-15 15,15-4-3-15,0 0-1 0,0 0-7 16,-15 13 4-16,15-13-6 0,-15 15 12 16,3-7-4-16,0 5-7 0,0 2 6 0,-3-2-7 15,-4 6-20-15,5 2 0 0,-11 1 3 16,4-2-2-16,1 3-8 0,-1-1-14 0,-2 5 1 15,9-7-5-15,-9 4-2 0,10-4 6 16,-2-4-5-16,2-3-2 16,-1 4 13-16,5-3 7 0,0-1 5 0,-1-4 14 15,1 2 18-15,-2-1 6 0,11-10 7 16,-13 20 0-16,4-7-3 0,-2-5 0 0,2 1-11 16,9-9-9-16,-14 20 0 0,7-12-3 15,7-8-1-15,-20 19-4 0,15-11 1 16,5-8-4-16,-11 13 2 0,11-13 8 0,0 0 2 15,-10 9 0-15,10-9 2 0,0 0 1 16,-9 9-2-16,9-9 0 0,0 0-5 0,0 0-6 16,0 0-5-16,-7 17-6 0,7-17 2 15,0 0 14-15,0 0-5 0,0 0 10 0,-4 17-5 16,4-17-3-16,0 0-7 0,9 21 14 16,-9-21-53-16,11 9-4 15,-11-9-1-15,14 19-1 0,-5-12 0 0,4 1-3 16,2 1 0-16,0 3-3 0,4-5-1 15,2 5-1-15,2 2 0 0,5-2-2 0,1-3-1 16,1 10 0-16,0-4-3 0,2-2 2 16,-4 4 0-16,2-6-2 0,0 4-2 0,-6-6 2 15,1 2-2-15,0-1 0 0,-4-4 1 16,-1-1 0-16,0-1 1 0,-3 0-1 16,4-4 1-16,-7 0-1 0,4-6-1 0,2 0 0 15,-7-3 1-15,10-6-2 16,-8-3 0-16,2-6 0 0,-4 0-1 0,-4-2 0 15,3-2-2-15,-5-2 2 0,-5 2-1 16,-2 0-1-16,-2-1 1 0,-4-4-3 0,-6-5-7 16,3 2-11-16,-9 2-10 0,1 3-18 15,0-4-19-15,-3 3-94 0,2 6-201 16,6 3-67-16,-2-3-90 0,3 3-165 0,4 1-21 16,-2 5-577-16,6 0-1138 0</inkml:trace>
  <inkml:trace contextRef="#ctx0" brushRef="#br0" timeOffset="38065.68">20873 2539 3948 0,'2'-10'-77'0,"-2"10"57"0,0 0 47 15,0 0 30-15,0 0 39 16,0 0 25-16,0 0 22 0,-8-26 24 0,8 26 24 15,0 0 28-15,0 0 22 0,0 0 11 16,0 0-4-16,-10-9-16 0,10 9 4 16,0 0-1-16,0 0-7 0,0 0-2 0,0 0-11 15,0 0-9-15,0 0-12 0,0 0-22 16,0 0-117-16,0 0-4 0,34-8-4 0,-11 8-5 16,9 2-5-16,11 0-3 0,5 2-2 15,12-2-2-15,1 3-2 0,-11-8-4 16,2 3-2-16,8-2-2 0,-9 0-2 0,-4-2-2 15,-2 0-4-15,-4-3 1 0,-4 1-4 16,0-1-5-16,-7-1-5 0,-7-1-8 16,-3 3-13-16,2 1-15 0,-3-3-22 0,-9 0-22 15,4 3-28-15,-5-3-33 0,-9 8-311 16,8-11-238-16,-8 11-45 0,0 0 28 16,0 0-668-16,-30-17-1222 0</inkml:trace>
  <inkml:trace contextRef="#ctx0" brushRef="#br0" timeOffset="38281.33">21118 2646 4819 0,'-13'9'-17'16,"5"3"57"-16,8-12 71 0,0 0 65 15,0 13 25-15,0-13 1 0,0 0-36 0,34 9-13 16,-9-4-20-16,-3-5-3 16,10 2-20-16,0 0-10 0,0 2-5 0,-2-4-17 15,-2 0-9-15,0 0-13 0,-4-4-3 16,-1 2-18-16,0 0-31 0,-5-3-51 15,1 1-85-15,0-13-104 0,-3 4-110 0,0-10-153 16,-3 5-220-16,-3-10 93 0,4-6-481 16,-1-7-866-16</inkml:trace>
  <inkml:trace contextRef="#ctx0" brushRef="#br0" timeOffset="38516.69">21615 926 4103 0,'-5'-14'57'0,"5"14"6"0,0 0 28 16,0 0 18-16,0 0-3 0,23-14-10 0,-23 14 3 16,29 0-12-16,-7 0-12 0,-22 0-10 15,57 4-6-15,-24-2-11 0,-1 2-3 0,2-3-19 16,-1-1-35-16,-1 3-50 0,-3-6-62 15,-3 3-68-15,-5 0-77 0,1-1-80 16,-9-3-164-16,-13 4-60 0,20-2 6 16,-20 2-105-16,0 0-128 0</inkml:trace>
  <inkml:trace contextRef="#ctx0" brushRef="#br0" timeOffset="38781.55">21852 853 2099 0,'-16'10'-41'0,"7"1"48"16,-5-2 37-16,2 4 36 0,-6 0 31 15,6 4 33-15,-13 10 28 0,9-5 12 16,-9 6 24-16,10-2 4 0,-3 1-16 0,0-1-8 16,9 2 16-16,-3 0 1 0,7-7 9 15,-1 3 11-15,3-3 4 0,3 1-4 16,2-1-1-16,1-1-14 0,4 3-10 16,4-2-36-16,-2-7-17 0,8 5-16 15,-1-3-11-15,0-3-21 0,6 0-6 0,0-8-15 16,-1 1-18-16,-3-1-45 0,5-2-43 15,-23-3-68-15,41 0-72 0,-18-3-79 16,-6-4-71-16,11-8-114 0,-6 0-202 0,3-6 10 16,-1 1 67-16,1-6-377 0,3 1-446 15</inkml:trace>
  <inkml:trace contextRef="#ctx0" brushRef="#br0" timeOffset="39031.31">22356 825 2989 0,'0'0'24'0,"0"0"5"16,0 0 31-16,0 0 48 0,0 0 14 16,0 0 9-16,0 0 11 0,0 0 15 15,3 42-3-15,-1-20 15 0,-2 6-4 0,-2 2 1 16,2 9 3-16,-1 6-12 0,-1 6-9 16,-2-2-7-16,0 1-3 0,1 1-14 15,-5 0-14-15,0-1-11 0,3-1-18 0,1-4-15 16,1 0-7-16,-4-9-33 0,5-10-42 15,1 0-66-15,1 0-79 0,0-9-112 0,8-4-106 16,-6-4-231-16,-2-9 33 16,12 6 37-16,-12-6-322 0,38-15-343 0</inkml:trace>
  <inkml:trace contextRef="#ctx0" brushRef="#br0" timeOffset="39298.24">22865 1204 2883 0,'0'0'2'0,"0"0"18"0,0 0 17 16,0 0 20-16,-43 13-2 0,27-5 0 16,-1 4 4-16,-11 4 31 0,-1 2 8 0,-1-3 15 15,-2 2 7-15,4 2 33 16,0-2 11-16,0 0 33 0,8-4 25 16,-3 0 24-16,2 0 15 0,7-6 7 0,-5 5-1 15,6-3-21-15,-1-1-24 0,3 1-19 16,11-9-17-16,-12 19-8 0,5-11-20 0,7-8-14 15,0 0-12-15,5 22-22 0,-5-22-24 16,23 20-50-16,0-7-51 0,0-3-76 16,3 3-98-16,-2-4-113 0,6 4-123 0,-4-9-123 15,-1 0-162-15,3 0 79 0,-5 0-488 16,0-1-890-16</inkml:trace>
  <inkml:trace contextRef="#ctx0" brushRef="#br0" timeOffset="39465.04">23013 1608 3744 0,'0'0'-26'15,"0"0"25"-15,0 0 31 0,0 0 18 16,11 16 4-16,-11-16 11 0,0 0-7 0,0 0-1 16,-14 28-3-16,14-28-5 0,-11 22-9 15,6-10-13-15,5-12 2 0,-11 16-2 16,11-16-31-16,-7 13-44 0,7-13-68 0,0 0-101 16,0 0-130-16,0 0-213 0,0 0 20 15,30-46-103-15,-11 20-70 0</inkml:trace>
  <inkml:trace contextRef="#ctx0" brushRef="#br0" timeOffset="39599.28">23450 1074 2536 0,'7'-14'127'15,"0"6"26"-15,-7 8 14 0,9-15-15 16,-9 15-12-16,7-8-32 0,-7 8-16 0,0 0-10 16,0 0-11-16,0 0-24 0,28 0-69 15,-28 0-117-15,0 0-108 0,18 8-276 0,-18-8-18 16,0 0 24-16,0 0 54 0,3 9 269 15</inkml:trace>
  <inkml:trace contextRef="#ctx0" brushRef="#br0" timeOffset="40065.01">23245 1258 1913 0,'-10'4'111'0,"-1"1"-1"0,11-5 11 0,-13 8 19 16,13-8 14-16,-10 6 7 0,10-6 8 15,0 0-2-15,0 0-12 0,0 0-31 16,0 0-27-16,0 0 1 0,0 0-15 0,58-19-11 16,-39 11 0-16,2 1-5 0,-1 3-8 15,-2-2-10-15,0-1-8 0,-18 7-6 0,24-11-9 16,-24 11 3-16,19 0 3 0,-19 0-7 16,0 0-3-16,15 20 12 0,-13-1-11 15,-4 2 10-15,-2 3 5 0,1 12 1 0,-5 11 9 16,0-1 2-16,-5 16 17 15,3-3-2-15,-8 7 16 0,4 1 10 0,-5-2 10 16,-2-1 11-16,1 2-1 0,-1-3 7 16,0-6 8-16,-3-5 10 0,3-3-3 15,-3-4-10-15,5-9-9 0,0-4-5 0,4-10-2 16,0-2 3-16,0-3-6 0,0-5-7 16,6-7-5-16,9-5-5 0,-24 10-13 15,24-10-7-15,0 0-6 0,-30-12-3 0,30 12-10 16,-21-22-7-16,13 8-1 0,1-2-12 15,2-3 0-15,-2 2-8 0,5-3-7 16,4-3-16-16,5-1-22 0,-2-6-24 16,8 6-28-16,6-12-43 0,4 2-50 0,9-3-65 15,-5-3-60-15,7 1-67 0,4-2-104 16,-1-3-197-16,0 3 52 0,2-2-444 16,3 4-744-16</inkml:trace>
  <inkml:trace contextRef="#ctx0" brushRef="#br0" timeOffset="40481.3">23897 1025 3178 0,'11'-22'-115'0,"-1"5"31"0,-3 4 31 0,0 2 23 15,1 2 1-15,-2-1 3 0,1-1 5 16,4 1-7-16,-2 5 9 0,3 0-1 16,1 1 6-16,2-2 2 0,0 2-2 15,4 0-1-15,-1-1 5 0,-2 3 0 16,5-4 0-16,0 4 5 0,0 0-4 0,-1-3 2 15,-1 1 2-15,4 3-3 0,-2-3 3 16,-1 1 3-16,1-2-3 0,2 3 0 16,-3-4 4-16,3 5 1 0,-4-1 0 0,-5-2 0 15,4 2-7-15,-18 2 6 0,20 0-7 16,-20 0 3-16,19 8 0 0,-14-1 11 16,2 3 20-16,-4 8 29 0,1-1 22 0,-4 11 29 15,0 12 15-15,-7 5 19 0,0 9 23 16,-2 8-3-16,-6 5 10 0,0 1 11 0,0-1 10 15,-4 5 22-15,0-6 23 16,-5-1 14-16,4-2 13 0,-1-5 3 0,-6 4 5 16,3-10-29-16,0-4-14 0,3-10-9 15,2-3-12-15,-4-7-19 0,2 0-17 16,-2-3-18-16,3-7-17 0,-5-8-24 0,2 1-30 16,1-9-79-16,0-2-131 0,-10-8-193 15,4-7-279-15,0-11-111 0,-4-11-3 0,2-6-576 16,11 9-1143-16</inkml:trace>
  <inkml:trace contextRef="#ctx0" brushRef="#br0" timeOffset="40599.98">24459 2208 4818 0,'-5'10'10'0,"-3"-3"1"0,3 5-35 15,-3-5-137-15,-3 6-288 0,-2 3-142 16,-6 0 62-16,-4 13-329 0,-9 4-340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49:43.8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17768 12105 3637 0,'-38'4'-212'0,"8"1"60"16,6-2 31-16,-5-3 20 0,1 0 28 15,-4-3 18-15,-12 2 17 0,-2-5 11 0,-14-1 20 16,2-1 26-16,-7 0 25 0,-3 1 15 15,3 1 10-15,-4 6 7 0,2-2-8 0,14 2-14 16,5 0-9-16,5 2-4 0,2 0-11 16,3 2-5-16,1-2-15 0,2 3-18 15,-3-1-19-15,-2 1-22 0,-1-2 5 16,0 2-3-16,-8-1 4 0,-11-8 10 16,-2 3-1-16,6-7 3 0,2-3 4 0,9 1-2 15,7-3 0-15,7-4 0 0,2-3-13 16,7-5-9-16,3-6-35 0,0-3 7 0,8-4 36 15,-2-1 42-15,0-1 9 0,1-1 9 16,5 6-3-16,0 8-9 0,-2-3-30 0,-2 6-37 16,4-4-13-16,-2-11 16 0,-3-1 11 15,-6-3 20-15,1-8 6 0,0 10-8 16,-4 2-4-16,9 1-39 0,-6 3-44 0,8-1-33 16,0-2 3-16,2-3-17 0</inkml:trace>
  <inkml:trace contextRef="#ctx0" brushRef="#br0" timeOffset="85.64">15859 10886 1306 0,'3'-52'-52'16,"3"-3"0"-16,-1 1 2 15,4-13 6-15,-6-8 3 0,3 2 1 0,-1-2 1 16,2-1 4-16,0 5-2 0,-5 13-7 16,-4-2-24-16,-3-10-156 0,2 15 25 0,-7-11 68 15</inkml:trace>
  <inkml:trace contextRef="#ctx0" brushRef="#br0" timeOffset="383.7">15559 8636 1076 0,'-17'-37'49'0,"2"1"0"16,0 2 6-16,-2-2-4 0,1 3 4 0,2-5 7 16,-4 1-7-16,0-4 8 0,-1-10-6 15,7 3 5-15,-1-10-6 0,-3-1 4 0,2 1-3 16,0 0-12-16,-2 4 6 0,-3-1-15 15,0 8-11-15,-7 2 0 0,0 4 2 16,-1 9-2-16,-5-3-3 0,2 5-5 0,2 3 2 16,-4 3-9-16,1 2 2 0,-11-3-8 15,6 6 3-15,-8-5-14 0,3 14-30 0,-5-1-16 16,-12 4-19-16,10 3-38 0,-7-3-79 16,-5-5-169-16,6 3-140 0,3-4 265 15,4-6 36-15</inkml:trace>
  <inkml:trace contextRef="#ctx0" brushRef="#br0" timeOffset="654.03">14074 7251 768 0,'-38'-16'7'0,"5"6"29"0,-7-4-16 16,-1 5-6-16,-10-6 3 0,-3 1 6 0,1 4 20 15,-1-4 0-15,-4 1 1 0,-1-2-14 16,6 2 1-16,-2-2 15 0,1 2-33 16,-3 3 9-16,5-1 1 0,0-2-8 0,-1 5 1 15,-4-1 1-15,4 2-17 16,4 1 1-16,-8 1 8 0,13 1-7 0,-6-3 7 15,6 3 2-15,-4 0-11 0,6-5 9 16,-4 6-4-16,4-4-8 0,1-2 9 0,-1-3-6 16,3 3-6-16,-2-4 10 0,2-2-7 15,2 2-3-15,5-2 8 0,-1 0-2 16,1-4 1-16,-2 1-12 0,10-7 11 0,-5 2-1 16,5-1 6-16,0-2 7 0,1 0-14 15,2 2-25-15,0-5-12 0,0 3-28 0,-2 1-57 16,-2-2-157-16,1 0-259 0,-2 6 473 15,2 3 24-15</inkml:trace>
  <inkml:trace contextRef="#ctx0" brushRef="#br0" timeOffset="1317.28">11674 6401 312 0,'-21'0'46'0,"21"0"-13"0,0 0 8 15,0 0 8-15,0 0 9 0,0 0 9 16,0 0-13-16,0 0-16 0,0 0 0 15,-15 2-11-15,15-2-9 0,0 0-6 0,0 0 4 16,0 0-10-16,0 0 3 0,0 0 2 16,0 0 7-16,0 0-8 0,0 0-1 0,0 0-5 15,0 0 7-15,0 0-9 16,0 0 8-16,0 0 5 0,0 0-17 16,0 0 15-16,36 21 8 0,-27-16 13 0,3 1-19 15,0-2 3-15,6 3 18 0,-6-1-7 16,9 5-19-16,2-5 14 0,3 5 16 0,5 0-10 15,6-3 3-15,4-3 1 0,3 5 5 16,13-3 8-16,1 3-5 0,6-9 2 16,-1 7-7-16,3 1-4 0,4-5 0 0,1 6 1 15,2-7-2-15,2 3-7 0,0 3-10 16,0-3 5-16,2 3 3 0,0-1-12 0,-4-1 3 16,1 4 0-16,-4-1-5 0,-2-4 11 15,-3 1-12-15,-5-1 10 0,-3-5-7 16,-9 5-11-16,-1-4 14 0,-2 2-3 15,-3-4-2-15,0 0-5 0,-2-4-1 16,3 4 14-16,-5-2-12 0,2 2-7 0,-6-6 10 16,-2 6-5-16,6-1 3 0,1-3 2 15,0 0-2-15,1 0-6 0,1 3-1 16,0-2 8-16,0 3-4 0,-1-3 11 0,3 1-9 16,-6 0 1-16,5 2 0 0,-10-3-3 15,4 3-7-15,3-3 5 0,-7 2 18 0,-1-3-22 16,3 2 4-16,4 2 12 0,3-6-13 15,-9 4 2-15,4-1-6 0,-5 1 3 16,3-4 6-16,-4 4-3 0,-5-3 6 0,1 3-9 16,-8 2 10-16,-2-2-8 15,1-2 3-15,-17 4-5 0,22-1 8 0,-22 1-7 16,21 0 17-16,-21 0 15 0,11 0 9 16,-11 0-11-16,0 0 0 0,15-4-4 0,-15 4 3 15,0 0-9-15,0 0-6 0,18-4-1 16,-18 4-6-16,0 0-43 0,0 0-15 15,16 0-36-15,-16 0-61 0,14-4-233 0,-14 4-122 16,18-4-69-16,-18 4 416 0,12-5 54 16</inkml:trace>
  <inkml:trace contextRef="#ctx0" brushRef="#br0" timeOffset="3166.27">16477 11100 649 0,'-19'-7'54'0,"5"1"4"0,-4 4-19 15,4-2 14-15,-2 2-17 0,-2 0 7 16,1 1 9-16,1 1-11 0,-3-4-8 0,19 4-4 16,-34 4-11-16,15-4 14 0,4 0-9 15,-6 1 0-15,9-1-3 0,-11 2 6 16,4 0-21-16,-1 2 12 0,-5-2-13 15,2 0 3-15,-7 2 0 0,-2-3-31 16,1 5 16-16,-7-6-6 0,-1 2-4 0,-3 2 1 16,5-3 3-16,-4 2 0 0,8-3-1 15,1 0-1-15,0 3 3 0,-2-3-11 16,2 0-1-16,4 0 0 0,-2 2 7 0,4-2 9 16,-1 0-13-16,-1 6 8 0,0-4-6 15,7-1 7-15,-3 5-17 0,5-1-14 0,-2 3-64 16,3-6-122-16,-1 4-194 0,4-1 385 15,0-1 14-15</inkml:trace>
  <inkml:trace contextRef="#ctx0" brushRef="#br0" timeOffset="4117.54">15431 8989 273 0,'-2'-15'44'16,"2"15"12"-16,-1-12-18 0,1 12 24 15,0 0-1-15,-4-14-2 0,4 14 4 0,0 0-36 16,-2-12-5-16,2 12-2 0,0 0-6 16,0 0 2-16,0 0 4 0,-2-11-9 0,2 11 2 15,0 0-4-15,0 0-6 0,0 0 12 16,0 0-10-16,0 0 6 0,0 0 1 15,0 0 6-15,0 0-18 0,0-15 6 0,0 15-4 16,0 0 7-16,0 0-11 0,0 0 0 16,0 0 0-16,0 0 4 0,0 0 2 15,0 0 1-15,0 0-7 0,0 0 17 0,0 0 1 16,0 0-9-16,-3-11 13 0,3 11-11 16,0 0-6-16,0 0 3 0,-18-4-3 15,18 4 1-15,0 0-9 0,0 0 19 16,-21 0-9-16,21 0 3 0,0 0-12 0,-16 11 6 15,16-11-4-15,-7 10 0 0,7-10-3 16,-8 13 8-16,8-13 5 0,-4 16 1 0,4-4 0 16,0-12-13-16,-2 20 4 0,2-11-5 15,0-9-3-15,0 24 7 0,0-13 10 16,2 2-6-16,-2-13-12 0,2 22 18 0,0-7-14 16,-1 0 8-16,6 0-4 15,-4 0-1-15,1-2-9 0,2 3 15 0,1-7-12 16,-2 8 1-16,2-6 0 0,-4 0 0 15,3 2-2-15,-1-3 9 0,1-1 2 0,-5 2-10 16,6-2-2-16,-7-9 6 0,2 25 15 16,-2-14-15-16,0 8-1 0,-2-2 5 15,-3 0 0-15,2 0-7 0,-3-2 8 0,3-1-1 16,-1 6 6-16,0-6-12 0,-1 0 8 16,-3 0 0-16,2 2 2 0,-1-3-1 0,0-2-3 15,-2 0-5-15,6 3-2 16,-5-4 5-16,1 2-2 0,0-3 13 0,-1 2 4 15,4-1-15-15,4-10 7 0,-7 15-1 0,3-8 1 16,4-7-14-16,-5 17 6 16,5-17 14-16,-2 9-6 0,2-9-3 0,0 0 0 15,2 15-19-15,-2-15-24 0,5 13-60 16,-5-13-127-16,0 0-279 0,7 10 479 0,-7-10 10 16</inkml:trace>
  <inkml:trace contextRef="#ctx0" brushRef="#br0" timeOffset="5416.78">15378 9634 368 0,'0'0'54'0,"0"0"5"0,0 0-6 16,0 0 16-16,0 0-12 0,0 0-16 15,0 0 6-15,0 0 20 0,0 0-6 0,-33-4-5 16,33 4 16-16,0 0 3 0,0 0 0 15,-22-2-18-15,22 2 0 0,-16-6-5 0,16 6 5 16,-14-5 3-16,4 1-14 0,-5-2-6 16,15 6 6-16,-19-9-11 0,10 0 2 15,-5 1 0-15,4 1-5 0,0 3-9 16,-3-7-6-16,0 4 11 0,-1-3-13 16,2-1 1-16,-9 3 5 0,6-1-5 0,-4-5-7 15,3 7 9-15,-2-4-12 0,0 2 2 16,1 1 4-16,-8-3-7 0,11 2-3 0,-9 1 2 15,6-1 3-15,2-1 9 0,-2 3-15 16,2 1 3-16,5-3 2 0,-4 5-7 16,1-2 4-16,13 6-3 0,-17-11 9 0,11 7-5 15,6 4-8-15,-19-7 1 0,19 7-1 16,-9-12 11-16,2 3-5 0,0 4-7 0,7 5 8 16,-18-16-3-16,13 5 0 0,-2 2 0 15,-2 1-5-15,2-1 7 16,0-2-2-16,-2 1 3 0,1-1 3 0,4 2-6 0,-5-4 7 15,9 13-11-15,-16-25 1 0,11 9-6 16,-2 4 17-16,1-7-7 0,3 2 3 16,-3 3 2-16,-2-7-9 0,2 6 3 15,1-2-5-15,1 2 10 0,1-2-4 16,-6 2-7-16,6-2 4 0,-1 0 12 0,1 0-4 16,-3 2-3-16,2-2-6 0,1 3 7 15,-4-1-4-15,4-1 4 0,1-2-3 0,2 18-13 16,-5-30 14-16,5 16-7 0,0 14 2 15,-2-24-4-15,2 11 7 0,0 13-1 0,2-30-4 16,-1 15 11-16,1-3-10 16,2 2 1-16,-1-4 4 0,6-1-4 15,-4 4 5-15,2-2-9 0,-1 1 8 0,4-1-1 16,-5 4-2-16,4-4-6 0,2 4 8 16,1 2 4-16,-5-2-2 0,6 0 4 0,4-1-14 15,-4-1 9-15,3 3-5 0,-2 1 0 16,4-4 15-16,-4 6-14 0,2 0 7 15,-6 0-8-15,10-1 3 0,-8 3-6 0,2-2 1 16,0-1 10-16,0 3-4 0,-5 1 1 16,4 5 3-16,1-4-5 0,0-1 1 0,2-1 1 15,2 1-4-15,-3 4 12 0,6-7-9 16,-3 6 2-16,2-3-9 0,6 0 11 16,-2 1-8-16,0-1 2 0,3 3 3 15,-3 1-2-15,6-1 6 0,-3-2 0 16,-1 6-6-16,4-1-12 0,-5-2 20 0,2 2-9 15,-1 2-9-15,1 0 11 0,-1 2-14 16,-1-2 15-16,-2 0-7 0,-2 4 4 0,2-2 1 16,-3 3 8-16,1-2-1 0,-2 2-10 15,1 3 2-15,-3-3 0 0,2 5 2 16,-1-3 3-16,2 6-4 0,-4-3 3 0,1 3-4 16,-2-1 11-16,6 4-5 0,-6-1 2 15,3 2 1-15,-2 0-8 0,0-1-3 16,2 3 10-16,-6 0-5 0,4 3 3 15,-5-3-8-15,-2 0 10 0,1 2-13 16,-1 1 11-16,0-1-3 0,3 3-7 0,-5 2 8 16,-2 1 2-16,6-1-6 0,-1 2-5 15,-4 0 12-15,-1-6 3 0,3 6-8 0,-3-1-1 16,1 1 10-16,-2-5-9 0,2 1-1 16,-3 0 5-16,3 1-6 0,-5-3 1 0,1-3 6 15,0 2-3-15,-2-4 4 0,3-3-4 16,-3 4-4-16,0-8 5 0,-3 4 2 15,3-1 4-15,-2 0 8 0,0 2-2 0,-5-4-9 16,2 6 3-16,-3-6 6 16,2 2-18-16,-1 1 10 0,-2 0-9 0,-5-1 15 15,1 3-2-15,4-1-8 0,-6-1-3 16,0 3-2-16,0-2 5 0,-3 2-4 16,0 0 4-16,0 0 5 0,-5-2 0 0,4 2-3 15,-4-2 1-15,5-2 4 0,-3 6-1 16,3-8 10-16,1 0 2 0,-2-2 6 0,8 3 4 15,-8-3 2-15,8-3 4 0,0 2 5 16,1-1-7-16,-5-1-4 0,4 1 6 16,0-1-12-16,1-2 4 0,-7 1-3 0,8 1-4 15,9-6-4-15,-19 9 1 0,6-3-1 16,4-4-2-16,9-2-1 0,-21 11-4 0,9-9 1 16,0-1-2-16,-1 6-2 15,13-7-20-15,-28 1-17 0,12 3-19 0,4-4-32 16,12 0-41-16,-34-4-93 0,13 0-249 15,5-1-32-15,-4-3 160 0,4 1 98 16</inkml:trace>
  <inkml:trace contextRef="#ctx0" brushRef="#br0" timeOffset="6466.76">18310 8606 1135 0,'-5'-16'7'0,"3"4"6"15,1-1 14-15,1 13 19 0,-4-19 21 16,4 19 3-16,-2-15 14 0,2 15-6 15,-2-9-16-15,2 9 6 0,0 0-15 0,-1-11 4 16,1 11-17-16,0 0-3 0,0 0-2 16,0 0 0-16,-20 27-7 0,13-7 1 0,-4 8-6 15,1 4 10-15,-4 3-4 0,-2-1-6 16,3 3-2-16,1 3 3 0,-6-8-7 0,8 1 0 16,-2-4-2-16,1-5-4 15,4-3 2-15,-2-3 8 0,4-4 0 0,1-4 29 16,-1 4 20-16,-1-7 14 0,6-7 11 0,-5 11-13 15,5-11-5-15,0 0-9 16,0 0-12-16,0 0 0 0,0 0-7 0,0 0-11 16,-4-33-2-16,4 33 6 0,11-28-16 15,-2 11 5-15,0-2-7 0,5-3-7 0,-1 1 3 16,4-2-2-16,-2 2-7 0,4 3 1 16,-2 1 2-16,5 2-6 0,-3-4 0 15,4 6-3-15,-7 8-1 0,3-3 1 0,3 3 3 16,-5 1-6-16,4 8-2 0,-21-4 2 15,34 9-3-15,-18 0 2 0,3 8 1 0,-1 2-3 16,-6 3 2-16,3-3 0 16,-1 4-2-16,-5 1 1 0,0-5 2 0,-3 0 0 15,-2 1-2-15,-1-5 1 0,3 0 0 16,-4-2-3-16,-1-1 3 0,1-1 5 16,-2-11-1-16,6 15-5 0,-6-15 3 0,3 12 1 15,-3-12-2-15,3 12 3 0,-3-12-5 16,0 0 0-16,13 4 4 0,-13-4-3 0,0 0-2 15,33-16 5-15,-15 10-5 0,-2-2 0 16,1 0 0-16,3-3 3 0,-2 3-5 0,3-2-1 16,-1 0 4-16,-5 3-5 0,5 3 3 15,-4-2-3-15,-5 1 1 0,6 1-3 16,-6 0 4-16,2 2 0 0,-13 2-1 0,20 0 2 16,-20 0-3-16,18 7 5 15,-18-7-3-15,14 10 3 0,-7-4 0 0,2 3 3 16,-4 1-3-16,1-1 2 0,-6-9 1 15,5 18-2-15,0-6-2 0,-2 0-2 0,3 0 1 16,-3 0-6-16,-1 0-36 0,2 1-47 16,-2-1-63-16,-2 1-91 0,0-4-200 15,0-9-79-15,1 14 44 0,-1-14 251 0</inkml:trace>
  <inkml:trace contextRef="#ctx0" brushRef="#br0" timeOffset="6785.71">19577 9011 1546 0,'0'0'12'0,"0"0"13"0,6-5 30 16,-6 5 13-16,0 0 9 0,0 0 4 0,9-12-15 16,-9 12-12-16,0 0-5 15,0 0-11-15,0 0 0 0,0 0-6 0,0 0-7 16,0 0-6-16,0 0 2 0,0 0 1 16,0 0-5-16,15 21 0 0,-15-21 4 15,2 23-4-15,-2-10-32 0,0 0-32 0,0-2-52 16,-2 2-117-16,-1 0-298 0,3-13 15 15,-3 17 254-15,3-6 20 0</inkml:trace>
  <inkml:trace contextRef="#ctx0" brushRef="#br0" timeOffset="6966.89">19457 9396 905 0,'0'0'23'16,"-10"15"6"-16,6-8 2 0,4-7 1 0,-10 17 8 15,6-10-19-15,-3 3 3 0,-2 1-12 16,6 0 16-16,-5 5-7 0,7 1-1 16,-3-7-6-16,2 9 3 0,0-3-9 0,2-2-42 15,0-3-87-15,0-11-422 0,0 21 361 16,0-21 64-16</inkml:trace>
  <inkml:trace contextRef="#ctx0" brushRef="#br0" timeOffset="7466.11">19995 9380 457 0,'0'-9'151'16,"0"9"-36"-16,-8-20-7 0,1 11 2 0,0 2-8 16,7 7-23-16,-25-11 5 0,12 9-33 15,-9 4 10-15,1 2-7 0,-7 3-18 0,0 5-1 16,-4 5 9-16,4 2 1 0,-1 5-16 15,3 0-16-15,4 3 14 0,3 1 4 16,6-4-13-16,3 2 9 0,7-5-12 16,-3-1 6-16,6-3 4 0,6-1-3 15,-1-4-19-15,1-4 9 0,7 0-7 0,2-4 1 16,2-8 9-16,6 0-12 0,3-8 6 16,8-4-3-16,-1-9-9 0,3-7 14 0,1-3 3 15,1-5-6-15,0-3-1 0,-5-2-11 16,1-3 1-16,-6-1 6 0,4-2-2 15,-4 0 7-15,1 2-20 0,-4-1 24 0,-6 13-6 16,0-3-9-16,-4 9 22 0,-2 4 12 16,-3 3 1-16,-1 5-10 0,-2 8-1 0,-4-2-8 15,-3 13 9-15,7-13-7 0,-7 13 2 16,0 0 0-16,0 0 0 0,0 0-6 16,-28 58 5-16,10-25 1 0,-2 3-2 0,-2 9-2 15,-3 6-9-15,2 3 2 16,2 2 6-16,0 0-2 0,1-3-2 0,2 1-4 15,3-9 1-15,2-1 7 0,-1-3-5 16,5 2 4-16,0-6-4 0,4-3-24 0,-2-4-42 16,6-7-60-16,-1-3-176 0,2 1-200 15,2-4-4-15,-1-4 269 0,6-4 46 16</inkml:trace>
  <inkml:trace contextRef="#ctx0" brushRef="#br0" timeOffset="8000.16">21218 9587 1151 0,'-10'-10'72'0,"10"10"-15"0,0 0 6 0,-6-7-14 16,6 7-13-16,0 0 0 0,0 0 1 15,0 0-11-15,0 0 1 0,23-8 2 16,-23 8-9-16,30 0 11 0,-11 2-15 0,-1 4 7 16,5-2-13-16,-2 1 8 0,3 3-4 15,2-2 4-15,-3 1-11 0,1 0 3 0,1 1-47 16,-1-1-69-16,-6-5-235 0,0 2-159 16,-4 2-144-16,-2-6 601 15,-12 0 15-15</inkml:trace>
  <inkml:trace contextRef="#ctx0" brushRef="#br0" timeOffset="8850.58">21480 9557 498 0,'0'0'62'0,"0"0"4"0,0 0-14 0,0 0-9 15,11 15 13-15,-12-6 2 16,-1 10-8-16,-2 3-10 0,0 8-12 0,0 4 8 15,-3-2-9-15,3 4 6 0,0 0 10 0,-1-1-16 16,1-1-9-16,3-4 8 0,-2-2-7 16,3-3-4-16,-2-7 10 0,2 2-10 15,2 0-3-15,1-10-4 0,-3-10 17 16,14 18-9-16,-7-15 6 0,-7-3-11 0,36-7 9 16,-12-1-8-16,8-3 2 0,4-6 4 15,9-2-2-15,0-3 5 0,4 5-2 0,-5 0 10 16,-2 4 3-16,-4 0-12 0,-3 0-5 15,-1 5 5-15,-6 7 8 0,-5 1 0 16,-3 1 12-16,2 10-8 0,-1 1 2 0,-4 9 3 16,2 11 0-16,-6-1-10 15,0 6 4-15,-5 7-3 0,1 2-9 0,-1 6 0 0,-5 2-8 16,3-4 3-16,-1 1 6 16,6 1-1-16,3 6-4 0,-1-1-5 0,2-3 3 15,6-16-16-15,3 9 5 0,6-10 10 16,3-7-6-16,4-7 2 0,6-3 3 15,-6-8 2-15,7-9-11 0,-5-3 5 0,5-3 0 16,-2-9 6-16,6-3-12 0,0-7-15 16,-2-5-1-16,0-3-24 0,-4 1-36 0,-1-11-77 15,-3-1-200-15,0 1-141 0,-5-3-87 16,-4-3 447-16,-10 8 46 0</inkml:trace>
  <inkml:trace contextRef="#ctx0" brushRef="#br0" timeOffset="11084.83">17267 9647 355 0,'0'0'-2'16,"18"-4"2"-16,-18 4 0 0,21-5-6 0,-6 1 6 15,-3 0-5-15,0-2 18 0,4 4-13 16,-3-3 5-16,0 1-12 0,4-2-1 16,-2 1 5-16,-2-3-7 0,4 1-18 0,0 1 5 15,-2-1 23-15,0-3-26 0,-2 3 14 16,-2-1 6-16,4 1-4 0,-3-4 13 15,-3 3-3-15,0 1-10 0,3-2 10 0,-2-3-6 16,-2 3 6-16,2-3-12 16,1 1 4-16,1-2-2 0,-2 0-3 0,1-2-8 15</inkml:trace>
  <inkml:trace contextRef="#ctx0" brushRef="#br0" timeOffset="11133.5">17727 9315 122 0,'5'-22'-10'0,"4"-1"0"0,0 5 2 16,-2 4 6-16,2-1-6 0,-4 2-5 15,1 2 8-15,4-2-18 0</inkml:trace>
  <inkml:trace contextRef="#ctx0" brushRef="#br0" timeOffset="11138.5">17820 9135 53 0</inkml:trace>
  <inkml:trace contextRef="#ctx0" brushRef="#br0" timeOffset="11167.19">17889 9043 61 0,'15'-13'0'0,"1"0"-15"16</inkml:trace>
  <inkml:trace contextRef="#ctx0" brushRef="#br0" timeOffset="11199.35">18022 8953 53 0,'19'-9'8'0,"4"0"-21"15,-6-1 5-15</inkml:trace>
  <inkml:trace contextRef="#ctx0" brushRef="#br0" timeOffset="11266.45">18193 8880 46 0,'11'-9'12'0,"0"5"-9"16,-4 0-1-16,-7 4-7 0,10-9-5 0,-10 9-8 15,0 0 5-15,8-9 6 0</inkml:trace>
  <inkml:trace contextRef="#ctx0" brushRef="#br0" timeOffset="13216.79">14901 8183 5 0,'-9'-3'5'16,"9"3"8"-16,-18-7-8 0,18 7 15 15,-10-6 6-15,10 6 12 0,0 0-35 0,-16-3 15 16,16 3 20-16,-11-6-5 0,11 6-15 16,-12-7 3-16,12 7-14 0,0 0 11 0,-11-8 3 15,11 8-3-15,0 0-8 0,-14-5 0 16,14 5-7-16,0 0 17 0,-12-4-20 15,12 4-13-15,0 0 18 0,0 0 13 0,0 0-23 16,0 0 5-16,0 0 5 16,-26 9 3-16,26-9-11 0,-17 13-2 0,12-5 0 15,-3 3 18-15,-2 1-21 0,1 4 24 16,-3 3-19-16,-2 1 8 0,7-3-2 0,-5 6 12 16,1-2-10-16,-3 4-7 0,7-1 7 15,2-6 2-15,-5 1-4 0,5 1-26 16,-3 1 10-16,4 0 16 0,2-6-1 0,1-1 6 15,1 2-3-15,0-1-7 0,1 2 2 16,3-3 7-16,0 3-4 0,2-2-21 16,1 1 18-16,1-3-8 0,-1 0 3 0,-4-1 0 15,6 2 28-15,-2-4-15 0,2 2-8 16,-2-2 0-16,3-3 0 0,-2 1-8 16,1 1 0-16,3-5 3 0,-3 4 3 15,2-1 4-15,0 0-7 0,2-1 8 0,1 2-11 16,2-1 13-16,3 0-5 0,-2 1 5 15,4 1-5-15,-2-5 8 0,4 6 5 0,-2 0-11 16,6-2 1-16,-9 0-3 0,3-1 0 16,2 5-10-16,3-5 2 0,-4 3 16 15,0-1-8-15,-1 2 10 0,6-2-15 0,-7 3 2 16,8-3 1-16,-5 2 2 16,3-1 5-16,1-1 5 0,1 4-5 0,0-3 3 15,-6 1-13-15,8-4 5 0,-4 4 5 16,-1-2 2-16,1-1-12 0,-4 4 3 0,4-7 9 15,-3 6-2-15,2-3-10 0,-3 4-5 16,-3-7 20-16,0 4-10 0,3-1-10 16,-2 1 8-16,0-2 2 0,-2 1-6 0,4-3 4 15,-4 2-1-15,-4-2 8 0,9-1 11 16,-7-2 4-16,2 1 11 0,1-1-13 0,-3-2 20 16,5 0-33-16,-5 0 8 0,7-2-18 15,-4-1 28-15,3 1-18 0,-3-2 13 16,6-1 3-16,-7-2-14 0,8-3-22 15,-5 2 33-15,2-1 5 0,-3-1-14 0,5-3 13 16,-4 4 23-16,1-8-4 0,-3 6 8 16,2-9-22-16,-3 6 0 0,-1-1-2 15,6-4 2-15,-9 4 0 0,5-5-2 0,-2 3-5 16,-4-2-7-16,4-2-1 0,-5 3-3 16,0-3 15-16,-4 1-8 0,3 2-7 15,-1-4 9-15,-7 5-13 0,3-3-5 0,-3 3 26 16,2-4-24-16,-5 2 2 0,0 4-4 15,0-2 6-15,-7-1 2 0,4-3-9 0,-3 4 10 16,-3-3-9-16,2 3 4 0,-5-2 4 16,1-2 3-16,4 4-8 0,-7 2 6 15,2-3-12-15,-4 1-5 0,2-2 10 16,-7 4-2-16,4-2-8 0,-4 4 5 16,-1 0 9-16,-7-4-12 0,8 6-1 0,-8 1 7 15,3-1-7-15,-6 3 1 0,2 1-3 16,0 0 1-16,4-1 4 0,-4 2-2 0,0 5 6 15,1-3 3-15,-2 2-6 0,-1 0 3 16,2 4 0-16,0-2-3 0,0 2 10 16,1 2-1-16,-1 1-6 0,-1-1 3 0,-1 3-1 15,0 5-2-15,-2-5-2 16,4 0 2-16,0 3 8 0,-2 3-13 0,2 0 1 16,4-1 12-16,-2 4-18 0,1-4 10 15,2 5 2-15,0-3 1 0,4 1 3 0,-7 2-6 16,5 4-3-16,0-1 6 0,-4 3-1 15,5 3-4-15,-5-1 2 0,6 3 0 16,-4 2-8-16,4 3 11 0,-2 2 2 0,7 0-8 16,-7 1-2-16,4 1 1 0,4 3 8 15,0-3-1-15,2 4 1 0,4-3 8 0,4 3-21 16,-5-2 15-16,4-3 0 0,6 4-1 16,0-3-9-16,7 4 8 0,5-2-6 15,-3 1 5-15,12-4-4 0,1-5 2 16,5 3 2-16,6-4-4 0,11-2 5 0,0-6 1 15,7-2-8-15,6-5 12 0,-2-6-12 0,5-5 6 16,9-4 5-16,-6-4-4 16,8-4 10-16,-2-3-6 0,-1-7 10 15,4-5-7-15,-9 1-8 0,5-9-3 0,-8 0 8 16,-4-7-4-16,1-5 12 0,-9 0-10 16,-3-6 9-16,-6-5 18 0,-5-1-7 0,-4-3-20 15,-7 2 18-15,-11 0 4 0,-4 7-2 16,-8 0 0-16,-9 4-10 0,0 2-4 0,-18-5 6 15,-1 2-18-15,0 5 20 0,-10 5-20 16,1 0-1-16,2 7-19 0,-2 4-15 16,9 3-44-16,-9-2-141 0,1 1-323 0,3 1 328 15,-5-5 72-15</inkml:trace>
  <inkml:trace contextRef="#ctx0" brushRef="#br0" timeOffset="16932.91">18655 7245 94 0,'5'-28'72'16,"-1"9"-1"-16,-2-3-4 0,-2 3 2 16,-2 2-13-16,0 0-2 0,-2 2-3 0,-1-6-12 15,-3 4 17-15,-1-1-18 16,-2 3-2-16,-1 0-9 0,3 0 2 0,0 2 2 15,-1 2-12-15,2 1-13 0,3 1 5 16,5 9 10-16,-9-13-8 0,5 5 8 16,4 8-12-16,0 0 8 0,-8-15-5 0,8 15-3 15,-6-11 11-15,6 11-4 0,-3-13-10 16,3 13-8-16,-6-19 4 0,5 7 8 0,-1-2-15 16,-2-5 7-16,-2-3 1 0,0 3-3 15,-1-7-3-15,0-2 3 0,-3 1 7 16,1 1-5-16,3 1-6 0,-1 1 2 0,0-2 8 15,0-2-6-15,0 7-2 0,1-2 7 16,-1 5 21-16,1-5 4 0,4 5-15 0,-2-1 4 16,1 2 7-16,1-1 8 15,-4 0-4-15,5 4-4 0,-1-7-3 0,-4 8-3 16,5-2 4-16,-1-1-9 0,-1 6 3 16,1-6 4-16,0 3-5 0,2 13-2 15,-5-20-6-15,1 10 5 0,1-3 0 0,-3 0-2 16,1 1-6-16,-5 5 2 0,-3-6 1 15,3 0-1-15,-6 4-2 0,-2-3 3 0,4 5 1 16,-7-1 7-16,3 1-10 0,-3 1-8 16,2-1 11-16,0 5 1 0,0-3-8 15,8 1-3-15,-4-2 5 0,2 2-10 0,13 4-4 16,-17-2-5-16,17 2 5 0,0 0 9 16,-24 2 0-16,24-2-15 0,-10 10 5 15,10-10-3-15,0 0 2 0,-5 9 0 16,5-9 0-16,0 0 1 0,2 13 5 15,-2-13 0-15,0 0 8 0,0 0-3 0,0 0-10 16,1 17 4-16,-1-17 13 0,0 0-5 16,0 0 7-16,0 0-9 0,0 0 5 0,-9 7 11 15,9-7 4-15,0 0 7 0,-35-11 3 16,17 4-4-16,-2-3 2 0,-2 3-5 0,-6-3 2 16,-2-5 16-16,-1 4-12 0,1-4 8 15,-3 2-10-15,8 5 8 16,-5-1-3-16,4 3 5 0,1-1-20 0,0-3 11 0,0 5-2 15,2 0-17-15,3 1 4 16,-2 0 3-16,3-2-4 0,-4 4-2 0,3 1 2 16,-3-3-2-16,6 0-7 0,-7-2 8 15,5 5-2-15,-7-3-11 0,3-4 10 16,-5 3 5-16,4-3-6 0,-4 4 1 0,-2-3-3 16,7-1 5-16,-5-3-2 0,3 5-4 15,-1-3 7-15,1 1-14 0,0 1 12 0,-3-4-7 16,3 1-5-16,-3 1 3 0,0 0 5 15,1 3 0-15,-6-5 5 0,4 5-13 0,2-1 11 16,-7-3-8-16,6 5 6 0,2-1-6 16,-2-1 2-16,3 5-6 15,2-4 0-15,3 4 8 0,-2 0-4 0,1 2 6 16,-6-3-6-16,7 1-1 0,-6 2 2 16,0 0 2-16,-1 0-6 0,-5 0 6 0,10 2-12 15,-8 1 9-15,1-3-6 0,8 2 9 16,-6-2 2-16,1 2-1 0,1 0-4 0,-1 2 0 15,4-2 0-15,-4-2-6 0,1 5 8 16,-5-3-2-16,5 4 0 0,-3-2-2 16,-2-3 4-16,7 3-2 0,-6 2-11 0,-1 0 16 15,6-1-8-15,-3 1 3 0,3 1 0 16,-3-1 0-16,6-1-4 0,-4 8 6 0,0-7 3 16,5 4-8-16,-2 2 4 0,3 1 1 15,-8-3-5-15,6 5-5 0,-6 4-6 16,2-2-27-16,-3 3-14 0,2 1-28 15,-2 0-48-15,-2-1-39 0,1-4-158 16,1 0-190-16,-2-1 289 0,8-1 50 0</inkml:trace>
  <inkml:trace contextRef="#ctx0" brushRef="#br0" timeOffset="19299.46">15516 6450 689 0,'16'0'2'16,"0"0"21"-16,-16 0-10 16,14 0 21-16,-14 0-9 0,0 0 6 15,16-5-4-15,-16 5-6 0,0 0 12 0,0 0 3 16,0 0-6-16,0 0 6 0,0 0 9 16,0 0-16-16,0 0 0 0,0 0 0 0,-32-16-13 15,13 16 4-15,-1-1-6 0,-5-3-4 16,2 4 9-16,-7 0-4 0,-1-2-12 15,1 2 8-15,-4-4 0 0,-7 2-14 0,1 0 9 16,-3-3-2-16,2 1-8 0,-3 0-1 16,4 3-1-16,0-5 14 0,-1 4-8 0,3-2 0 15,3-1-11-15,-1 1 19 16,3 0 6-16,3 0-16 0,0-1-4 0,0 3 7 16,-2-2-8-16,5 2-3 0,-3 0 3 15,2 2-10-15,5 0-5 0,-3 0 4 16,4 0-11-16,-4 0 13 0,5 0-12 0,0 2 10 15,6 0 5-15,-2-2-3 0,17 0 2 16,-26 0 1-16,17 4-8 0,9-4 8 16,-23 3 13-16,23-3-9 0,-18 6 4 0,9-4-6 15,9-2 4-15,-23 4-2 0,9 0 10 16,3 0-4-16,11-4 1 0,-24 0 9 16,24 0 22-16,-23 0-20 0,23 0 4 15,-25-4-10-15,7 4 6 0,18 0 2 0,-24-3-4 16,13 2 18-16,11 1-23 0,-28-4 4 15,18 2-5-15,-7 0 1 0,17 2 4 16,-16-5-5-16,16 5-1 0,-18-8 2 0,9 6 4 16,9 2 1-16,-17-11 5 0,10 5-10 15,-4-1 4-15,-1 3 3 0,1-2-7 0,2-1 10 16,-3 0-17-16,-2 1 12 0,2-2 2 16,-1 3-9-16,-2 3 9 0,-2-5-9 15,0 3 6-15,1 1-10 0,-2-2 10 16,-5 5 3-16,7-2-8 0,-7 0 6 15,3 2-12-15,-1 0 20 0,-1-1-18 0,-3 1 14 16,2 0 6-16,0 0-17 0,-2-4-3 16,2 4 0-16,3 0-2 0,-6 0 13 15,5-2-2-15,-3 2-3 0,5-4-8 0,-3 4 10 16,4-2-8-16,2 0 6 0,-1 2-4 16,0 0-7-16,-2-4 2 0,19 4-2 0,-24-5 20 15,7 5-13-15,17 0 15 0,-22 0-17 16,22 0 3-16,-25-2-10 0,25 2 7 15,-18-2-1-15,18 2 10 0,-23 0 1 0,23 0-7 16,-17-4-4-16,17 4-1 16,-17-1 11-16,17 1 8 0,-21 0-14 0,21 0 0 15,-18 0-4-15,18 0-7 0,-24-3 26 16,12 2-13-16,12 1 4 0,-26 0-3 0,13-4 5 16,13 4-4-16,-32 4 1 0,16-8-4 15,-5 8-1-15,-2-3-3 0,0-1 3 16,1 0 0-16,-1 0-4 0,3 0 7 0,-7 0-2 15,9 0-4-15,-3 0 0 0,5 0-1 16,-2-1 2-16,-3 2 7 0,21-1-10 0,-30-1 2 16,16 2 0-16,-2-1-3 0,16 0 6 15,-33 3 3-15,16-3-12 0,-5 1 6 16,2-1 4-16,2 4 2 0,-3-4-9 16,0 0 4-16,-4 0-2 0,-1 0 8 0,1 0-5 15,-1 0 2-15,-3 0 6 0,-2 0-12 16,-1 0 7-16,-2-4 2 0,10 4 4 15,-6 0 1-15,6 0-14 0,-1-1 15 16,1-2-13-16,-1 3 0 0,1 0 10 0,4-1-8 16,-7 1 1-16,6-4 3 0,-5 4-2 15,6-2 5-15,-5-1-16 0,4-1 19 0,0 0-4 16,-2 4-9-16,-2-2 12 0,2-3-19 16,-1 3 7-16,0-4 5 0,0 4-2 15,1-4 7-15,0 1-20 0,-7-3 14 16,5 1 11-16,-2 3-14 0,1-3-10 15,0-3 21-15,-3 9-6 0,3-5-1 0,0-1-4 0,0 4-6 16,-2 2 4-16,0-5 2 16,5 6 3-16,-2 0-6 0,3-4 12 0,2 4-6 15,-1-2 5-15,0 2-7 0,4 0 8 16,-4-2-7-16,5 2 4 0,-1-3 0 16,-1 1-1-16,0-4 1 0,-1 6-9 0,5-2 13 15,-5 1-16-15,-3-5 15 0,3 4-12 16,3-3-6-16,2 1 4 0,-4 1-1 15,4 2 7-15,1-3 18 0,-1 0-4 0,14 4-18 16,-22-4 18-16,22 4 7 0,-11-3-15 16,0-3-1-16,11 6 10 0,0 0 11 15,-17-2-10-15,17 2-3 0,0 0 3 16,-13-5 6-16,13 5 13 0,0 0-22 0,-14-6 21 16,14 6-15-16,0 0 9 0,0 0-12 15,-11-7 8-15,11 7 1 0,0 0-3 16,0 0-8-16,0 0 11 0,0 0 6 0,0 0-6 15,-9-8-12-15,9 8 6 0,0 0-2 16,0 0-5-16,0 0 7 0,0 0-5 0,0 0 0 16,0 0-6-16,0 0 5 0,0 0-3 15,0 0 13-15,0 0-11 0,30-8-3 16,-30 8-2-16,15-1-2 0,-15 1-3 0,21 0 0 16,-21 0 15-16,21 1-12 0,-1-1 10 15,-5 3-10-15,5-6-3 0,3 6 14 16,5 2-8-16,0-5 0 0,6 5-9 15,-2-2 6-15,1-3 9 0,6 1-9 0,-1 5-7 16,2-4-1-16,-8 2-3 0,-2 1 10 16,0-3 2-16,0 0-4 0,-4 2 8 15,1-1-5-15,-2 1-12 0,-4-2 9 0,4 0 0 16,-4 2 5-16,0-3-5 0,0 2-3 16,4-3 3-16,-3 4 3 0,8-4 7 0,-8 0-13 15,5 1 8-15,3-1 1 16,3 0-14-16,1 0 13 0,5 0-5 15,5-1-11-15,0-3 20 0,0 4-7 0,3-3-8 16,2 2 3-16,-1-3 6 0,16 4 0 16,-3-2 0-16,3 2 6 0,1 2-7 0,-3-2 0 15,1 0-11-15,-3 4 17 0,-1-3-13 16,1 6 2-16,-12-7-1 0,1 1 7 16,1 3-3-16,-1 0 6 0,-1 0-4 0,3-3-4 15,-2 1 4-15,0 4 0 0,-2-6 0 16,-2 5-6-16,2-5 8 0,-3 4-2 0,4 0-2 15,0-2 9-15,14 2 3 0,0 0-12 16,-2 1-2-16,5-5 3 0,2 2 12 16,4 0-13-16,-2 2 3 0,0-8 0 15,5 8 0-15,-5-3 4 0,-4-1 6 16,-3 0-11-16,5 0 0 0,-16 0 8 0,-1 4-7 16,0-4 2-16,-1 0 4 0,-5 0-9 15,2 0 0-15,-2 0 1 0,2 0 5 0,-3 0 0 16,-1-4-2-16,0 4 4 0,-1 4 1 15,-2-8-5-15,-3 4-1 0,-2 0 1 16,-5-1 2-16,4 1-7 0,1 0 1 0,-2 0-1 16,-4-4 7-16,4 4-7 0,-2 4 9 15,-7-4-7-15,7-4-4 0,0 4 1 0,-3-2 4 16,5 4-2-16,-6-2 2 0,6 0-1 16,0 4 5-16,0-3 4 0,-1 3-5 15,5-2-6-15,6 3-3 0,-3-3 0 16,2 4 1-16,1-4 7 0,2 4-8 15,-3-5 7-15,5 5 1 0,-2-4-4 0,2 3 5 16,-3-1 5-16,4-2 1 0,-3 0-5 16,0-2-8-16,1 4 3 0,-3-2-6 15,2 0 1-15,1-1 6 0,2 3 9 0,-1-4-12 16,4 2 5-16,-1-2 1 0,13 4-1 16,-2-4-9-16,1 1 5 0,3 2 10 0,0 0-11 15,1-1 9-15,-3 3-5 16,7-2 1-16,-7 2-4 0,5-1 6 0,-5 1-5 15,-2 3 2-15,4-2-6 0,-4 1 6 16,4 0-1-16,-6 1-3 0,0-2 0 16,2 3 1-16,0-1 6 0,-3-3-14 0,1 3 3 15,-2 0 4-15,0-1-7 0,0 0 9 16,4 1-2-16,-5 1-3 0,1-1 7 0,3-1-9 16,-8 1 9-16,6 1-3 0,-13 3-8 15,6-3 9-15,-7 0-3 0,-2 2 4 16,2-1 0-16,2 3 3 0,-4-2-8 0,3-5 6 15,-1 5-4-15,-4-4 12 0,5-1 4 16,-3 0-3-16,1-1-6 0,0 1 6 16,-1-2 4-16,2-3-6 0,-5-1-6 15,3 3 4-15,-2 0 2 0,3-3 1 16,-6 0-5-16,4 0 1 0,0 2-5 0,0-2 5 16,-9 4-3-16,9-3 5 0,-1 2-2 15,1 2-6-15,1 3 7 0,0-1-6 0,0 1 5 16,4 5-33-16,4 4-40 0,-1 1-66 15,2-3-174-15,-10-2-242 0,1-3-5 16,7-3 327-16,1-3 67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50:46.98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16365 1415 237 0,'0'0'215'0,"0"0"-18"0,0 0-85 15,0 0-19-15,28-18 12 0,-14 7-31 16,-2-6 10-16,11-2-46 0,-2-2 13 16,6-5-22-16,1-2-27 0,-1 3-51 0,6-8-141 15,3-1-368-15,-8-3 407 0,6-1 51 16</inkml:trace>
  <inkml:trace contextRef="#ctx0" brushRef="#br0" timeOffset="533.47">22536 152 1887 0,'22'0'306'0,"-7"-4"-6"16,-2 4-18-16,-13 0 9 0,19 0-33 16,-19 0-32-16,0 0-17 0,19 0-2 15,-19 0-5-15,9 12 4 0,-9-12-5 0,6 18-9 16,-5-8-17-16,3 4-12 0,2 9-16 16,-4-1-13-16,6 5-11 0,-5 3-22 0,3 5-12 15,-1-1-7-15,2 0-5 0,-2 2-11 16,0-5-6-16,1 3-6 15,-1-2 2-15,-3 4-14 0,4-4-4 0,-2-3 4 16,0-4-8-16,-1 1-4 0,1-3 0 16,2-8-4-16,-5 3-10 0,3-6-7 0,-2 5-10 15,1-10-2-15,-3-7-11 0,5 17-8 16,-5-17-9-16,4 13-3 0,-4-13-15 16,2 8 1-16,-2-8-8 0,0 0-8 0,3 13-5 15,-3-13-24-15,0 0-22 0,4 9-26 16,-4-9-43-16,0 0-60 0,0 0-72 0,0 0-40 15,0 0-179-15,0 0-41 0,0 0-5 16,21-25-190-16,-18 7-258 16</inkml:trace>
  <inkml:trace contextRef="#ctx0" brushRef="#br0" timeOffset="2466.29">21228 2922 2855 0,'-9'-17'118'0,"2"9"44"0,7 8 16 0,-5-17-1 15,5 17 21-15,-5-13 41 0,5 13 18 16,0 0 8-16,-5-15 0 0,5 15 7 16,0 0-11-16,0 0-7 0,-9-13-33 0,9 13-11 15,0 0-1-15,0 0-11 0,0 0-8 16,0 0-4-16,0 0-12 0,-13-8-2 0,13 8-10 15,0 0-11-15,0 0-15 0,0 0-67 16,0 0-30-16,0 0-5 0,0 0-3 16,0 0-1-16,0 0-2 0,-16 30-3 0,16-30-2 15,0 0-1-15,-3 26-2 16,3-26 1-16,-4 18-2 0,0-5-2 0,4-13-2 16,-1 26-1-16,-1-10-1 0,0 4-2 15,2-2 0-15,-3 9-1 0,1-2-1 0,1-2-2 16,-1 2 0-16,-4 1-2 0,6-4 1 15,-3 5 0-15,3-11-2 0,-2 5-1 16,2-4 1-16,-2 2 0 0,2-2-2 0,-2 1 1 16,2-1 1-16,0-17 0 0,-2 28-1 15,1-9-1-15,1-19 0 0,0 25-1 0,-2-11 1 16,2-14-1-16,-5 24-1 0,5-24 1 16,0 21-1-16,0-21 1 0,-2 17 3 15,2-17-4-15,0 0 0 0,-1 19 0 16,1-19 2-16,0 0 0 0,-2 15-2 15,2-15 2-15,0 0 0 0,0 0-1 0,0 0 1 16,0 17-1-16,0-17 0 0,0 0-1 16,0 0 1-16,0 0 0 0,0 0 0 0,0 18-2 15,0-18 2-15,0 0-1 0,0 0-1 16,0 0 1-16,0 0-2 0,0 0 2 16,0 0-1-16,0 0-1 0,0 0 1 0,0 21-1 15,0-21-1-15,0 0 2 0,0 0-2 16,0 0 2-16,0 0-2 0,0 0 3 15,0 0-1-15,0 17-1 0,0-17 1 16,0 0 1-16,0 0 1 0,0 0-3 0,0 0 1 16,2 15 1-16,-2-15 0 0,0 0 0 15,0 0 0-15,3 17-2 0,-3-17 1 16,0 0 2-16,0 0-2 0,7 11 0 0,-7-11 2 16,0 0 0-16,0 0-1 0,9 12 0 15,-9-12 0-15,0 0 2 0,0 0-2 0,14 3 1 16,-14-3 0-16,0 0 1 0,0 0 1 15,0 0-2-15,0 0 1 0,35-17-2 16,-26 10 1-16,-9 7-1 0,16-20 2 0,-8 10-1 16,3-1-1-16,0-6 1 15,5 2-1-15,-7-2-1 0,3 2 1 0,0-7 1 16,-1-1 0-16,1-3-1 0,-3 3 2 16,4 1-2-16,-1-5 1 0,-1 5-2 0,-4 1 0 15,5 5 0-15,-7-4 0 0,4 4 2 16,-3-1-3-16,-2 4 2 0,4 0 0 0,-3-6 0 15,-1 10-2-15,1-4 1 0,-1 3 1 16,-4 10 0-16,8-17-1 0,-4 8 0 16,-4 9 0-16,3-16 3 0,-3 16-2 0,4-12 1 15,-4 12-1-15,4-12 1 0,-4 12-1 16,1-14-2-16,-1 14 2 0,8-8 1 16,-8 8-1-16,0 0 0 0,4-17-1 0,-4 17 1 15,2-11 0-15,-2 11-2 0,0 0 2 16,4-12 0-16,-4 12 0 0,0 0 1 15,5-11-1-15,-5 11-1 0,0 0 1 16,4-15 0-16,-4 15 0 0,0 0 0 0,3-15 0 16,-3 15 0-16,2-8-1 0,-2 8 0 15,0 0 2-15,4-14-1 0,-4 14 1 0,0 0 0 16,4-15 0-16,-4 15 2 0,4-12 1 16,-4 12 0-16,4-9 2 0,-4 9 1 15,0 0 3-15,3-15 0 0,-3 15 1 0,0 0-1 16,6-11 1-16,-6 11-2 15,0 0 0-15,3-10-2 0,-3 10 0 0,0 0-2 0,0 0 0 16,0 0 0-16,0 0 0 16,4-9 0-16,-4 9 0 0,0 0-1 0,0 0-2 15,0 0-2-15,0 0 0 0,0 0 0 16,0 0 0-16,0 0 0 0,0 0 0 0,0 0 0 16,0 0 0-16,0 0 0 0,0 0 0 15,0 0 0-15,0 0 0 0,14 27 0 16,-14-27 0-16,2 13 0 0,-1-4 0 0,-1-9 0 15,2 19 0-15,-2-19 0 0,4 17 0 16,-4-17 0-16,2 24 0 0,-2-24 0 0,0 22 0 16,2-9 0-16,-2-13 0 15,0 21 0-15,0-6 0 0,0-15 0 0,0 26 0 16,0-14 0-16,1 7 0 0,-1-19 0 16,2 27 0-16,0-9 0 0,-2 0 0 15,0 1 0-15,2-1 0 0,-2-1 0 0,2 4 0 16,-2-6 0-16,0 6 0 0,1-2 0 15,2-2 0-15,1 3 0 0,-2-3 0 0,-2 1 0 16,1 0 0-16,-1 0 0 0,2-2 0 16,0-2 0-16,2 1 0 0,-2-2 0 0,-2-1 0 15,0-12 0-15,1 18 0 0,1-7 0 16,0-1 0-16,-2-10 0 0,2 13 0 16,-2-13 0-16,6 15 0 0,-6-15 0 15,7 14 0-15,-1-8 0 0,-6-6 0 16,13 12 0-16,-3-10 0 0,-10-2 0 0,20 7 0 15,-8-7 0-15,-12 0 0 0,28-5 0 16,-10 1 0-16,-4-5 0 0,4 0 0 0,1-1 0 16,-6-1 0-16,9-4 0 0,-4 2 0 15,0-4 0-15,1-4 0 0,1-5 0 16,1 1 0-16,-6-3 0 0,4 0 0 0,-8 2 0 16,4 4 0-16,-4-7 0 15,1 6 0-15,-3 1 0 0,0-2 0 0,-3 2 0 0,0-1 0 16,-3 8 0-16,3 0 0 0,-3-4 0 15,-1 4 0-15,2 4 0 0,-4 0 0 0,2-1 0 16,-1-2 0-16,-1 14 0 16,3-20 0-16,-3 9 0 0,0 11 0 0,2-18 0 15,0 5-73-15,0 1-71 0,-2 12-22 16,0-15-20-16,2 6-317 0,-2 9-297 16,7-21 90-16,-5 14-865 0,-2 7-1430 0</inkml:trace>
  <inkml:trace contextRef="#ctx0" brushRef="#br0" timeOffset="2833.41">22395 2951 5220 0,'2'21'-32'0,"-2"-21"37"15,0 0 35-15,1 15 54 0,-1-15 41 16,0 0 10-16,0 0-3 0,0 0 3 0,0 0 15 15,4 17 15-15,-4-17 16 0,21 5 6 16,-7 1 8-16,2-4 9 0,9 6 1 0,-4-7-5 16,2 3-83-16,5 0-63 0,1-4-1 15,2 4-7-15,-2-3-1 0,-3-2-5 16,-1 1-3-16,-1 0-3 0,-2-4-4 0,3 4-1 16,-4 0-5-16,-5 0-4 15,1-2 0-15,0 2-5 0,-17 0-3 0,28-2-18 16,-18-2-4-16,-10 4 0 0,16 0 0 15,-16 0 0-15,0 0 0 0,23 0 0 0,-23 0-8 16,0 0-51-16,0 0-19 0,18 0-20 16,-18 0-23-16,0 0-28 0,0 0-123 15,0 0-377-15,0 0-110 0,0 0 54 0,0 0-769 16,0 0-1316-16</inkml:trace>
  <inkml:trace contextRef="#ctx0" brushRef="#br0" timeOffset="3083.43">22288 3187 4882 0,'0'0'-63'0,"0"0"30"15,0 0 41-15,0 0 51 0,0 0 51 16,4 27 22-16,-4-27 29 0,0 0-1 16,25 13-6-16,-11-4-23 0,3 1-8 0,3 1-8 15,3 5-7-15,-2-4-10 0,9 1-16 16,4 6-9-16,-6-2-2 0,4 0-12 0,-2-2-9 15,-2 3-9-15,2-4-24 0,-4-4-39 16,-4 4-40-16,5-3-36 0,-5-2-39 16,-2-5-37-16,-2 7-24 0,-6-11-31 15,6 4-53-15,-9 0-77 0,-9-4-82 16,19-8-176-16,-19 8 54 0,13-11-374 0,-8-2-453 16</inkml:trace>
  <inkml:trace contextRef="#ctx0" brushRef="#br0" timeOffset="3450.12">23293 2618 3445 0,'10'-8'78'0,"-10"8"17"0,0 0 10 15,13-9 19-15,-13 9 17 0,0 0 10 0,0 0 17 16,0 0-1-16,0 0 6 0,37 22 14 16,-29-7 0-16,1 6 3 0,-3 7 7 15,-5 7-12-15,5 3-17 0,-6 0-1 0,-4 14-3 16,2 3 1-16,-1 12-7 0,-3 4-5 16,-1 1-11-16,-1-5-3 0,-3 4-15 0,2 1-8 15,1-7-14-15,0-1-12 0,-1 0-9 16,0-10-9-16,1-4-12 0,3-5-12 15,1 4-37-15,-3-5-18 0,3-2-43 16,-2-12-38-16,2-2-56 0,2-1-54 16,0-5-52-16,1-1-52 0,1-6-56 0,1-2-39 15,-1-5-134-15,0-8-150 0,0 0 65 16,16 4-451-16,-16-4-768 0</inkml:trace>
  <inkml:trace contextRef="#ctx0" brushRef="#br0" timeOffset="3849.03">23837 3572 3521 0,'0'0'4'15,"7"-15"29"-15,-7 15 17 0,0 0 0 16,0 0 10-16,0 0 15 0,0-19-11 0,0 19-7 16,0 0 6-16,0 0 14 0,-32-2 2 15,32 2 16-15,-33 2 4 0,12-2 9 0,-5 2 10 16,-2 4 14-16,-7 1 13 0,2-3 17 15,1-2-2-15,-4 6 7 0,-1-3-1 16,7-1-15-16,-2 0-7 0,11-3 1 0,-2 3-7 16,7-2-5-16,16-2-10 0,-30 6-7 15,30-6-11-15,-21 1-3 0,21-1-4 0,-14 8 6 16,14-8 7-16,0 0-2 0,-4 19-5 16,4-19 3-16,0 0-12 0,16 26-8 15,-4-13-7-15,3 2-50 0,0 6-7 16,4-2-5-16,0-1-4 0,-2 3-4 15,1 3-8-15,-1-1-9 0,0-1-9 0,0-1-9 16,-4-5-14-16,-1 4-113 0,-3-6-36 16,2 3-30-16,-4-6-30 0,1 5-22 0,-1-7-15 15,-5 2-18-15,-2-11-22 0,6 12-62 16,-6-12-70-16,0 0-154 0,0 0 28 16,0 0-391-16,0 0-543 0</inkml:trace>
  <inkml:trace contextRef="#ctx0" brushRef="#br0" timeOffset="13598.74">15709 8514 4361 0,'-17'-26'141'0,"5"2"58"16,0 5 44-16,0 4 2 0,5 2-20 15,-1 2-33-15,-1-2-2 0,9 13 0 0,-12-17 4 16,9 13-26-16,3 4-7 0,-9-13-6 15,9 13-33-15,-8-6-8 0,8 6-3 16,0 0-21-16,0 0-12 0,-22 23-17 0,18-14-22 16,2 0-42-16,2-9-63 15,-6 21-73-15,6-8-81 0,0-2-77 0,0 2-80 16,0 1-140-16,3-1-183 0,-2-4 64 16,3 3-520-16,-4-12-983 0</inkml:trace>
  <inkml:trace contextRef="#ctx0" brushRef="#br0" timeOffset="13881.95">15649 8218 3597 0,'-6'-15'-129'0,"4"0"17"0,-1 6 15 16,-1-3 3-16,4 12-5 0,-6-20 9 15,6 20 4-15,0-17 11 0,0 17 10 0,0-13 4 16,0 13-2-16,-2-13 20 0,2 13 2 15,0 0 26-15,6-17 21 0,-6 17 14 0,0 0 19 16,0-13 0-16,0 13 19 0,0 0 2 16,0 0 4-16,-4-12 0 0,4 12-15 0,0 0-2 15,0 0-3-15,0 0-15 0,4-17-13 16,-4 17-13-16,0 0-13 0,4-9-14 16,-4 9-12-16,0 0-17 0,0 0-6 0,2-18-30 15,-2 18-42-15,0-10-24 0,0 10-57 16,0-21-127-16,-4 8-152 0,-2-2 97 0,2 1 351 15</inkml:trace>
  <inkml:trace contextRef="#ctx0" brushRef="#br0" timeOffset="14472.72">15606 7789 2032 0,'0'0'237'0,"0"0"10"16,0 0 31-16,0 0 21 0,0 0-17 16,0-13-27-16,0 13 2 0,0 0-12 15,0 0 0-15,0 0-9 0,0 0-3 0,0 0-2 16,0 0-4-16,0 0-12 0,0 0-35 15,0 0-12-15,0 0 1 0,0 0-9 0,0 0 8 16,0 0-2-16,20 24-15 0,-20-24-12 16,2 21-15-16,-2-14-7 0,0-7 0 15,0 23-11-15,0-14-17 0,0-9-8 0,-2 20-3 16,2-6-45-16,0 1-12 0,2 0 0 16,-2 3-4-16,0-1 0 0,4 0-2 15,-2 2-3-15,-2-2 1 0,4 6-1 16,-4-5 2-16,0 1-1 0,2 3 2 0,-1-1 4 15,-1 2 0-15,2-3 0 0,-2 9 0 16,4-5 3-16,-2 2 5 0,-1 0-1 0,3 4 3 16,0-2-1-16,0 3 2 0,-2-3-2 15,4 3 3-15,-3 3-2 0,6-358-1 0,23 897 74 32,-26-532-102-32,-2-7 0 15,2-3 0-15,-3-2 0 0,3 1 0 16,-4-2 0-16,1 6 0 0,3-3 0 0,-2 2 0 15,0-3 0-15,-1 0 0 0,5 0 0 16,-5 2 0-16,3-4 0 0,-3-4 0 16,2 3 0-16,-1-5 0 0,-1 1 0 0,3-1 0 15,-4-5 0-15,-1-2 0 0,1-2 0 16,4-4 0-16,-5 1 0 0,-1 1 0 0,0-11 0 16,5 15 0-16,-5-15 0 0,0 9 0 15,0-9 0-15,2 12 0 0,-2-12 0 16,0 0 0-16,2 11-204 0,-2-11-56 0,0 0-199 15,0 0-687-15,0 0-91 0,0 0-761 16,0 0-613-16,-19-37 2335 0,10 16 276 16,3-2 0-16,-6 1 0 0,7-2 0 15,-3-1 0-15,5 1 0 0,-1-2 0 16,4 7 0-16,-3-6 0 0,8-3 0 0,-5 10 0 16</inkml:trace>
  <inkml:trace contextRef="#ctx0" brushRef="#br0" timeOffset="17965.79">15166 12028 3900 0,'-9'10'-58'0,"-3"0"19"16,0 7 9-16,-3 4 11 0,-6 13 1 16,3-4 7-16,-12 9-4 0,4 6-2 0,-6 0 5 15,-2 0 8-15,4 4 3 0,-3 2 21 16,-6-3 19-16,0 5 2 0,-2 1 3 15,-12 10 2-15,-3 2-2 0,-4 3-4 0,4 1 0 16,-8 2-6-16,0 2-5 0,1 4-2 16,-1 7-11-16,-2-1 13 0,-1 6-3 0,3 0-1 15,-3 4-3-15,1 0 7 0,-2-3 2 16,-1 3-3-16,-4 4 3 0,0 1 8 16,-4-5 0-16,2 0-4 0,-2-10-1 0,0 1-4 15,4-7-3-15,0-4-7 0,10-7-9 16,-6 0-2-16,9-8-4 0,9-16-12 15,3 0-20-15,2-4-7 0,2-9-3 16,12-7-14-16,2-3-13 0,10-8-12 0,1-3-12 16,5-9-30-16,14 0-19 0,-18-24-27 15,15 1-42-15,3-5-33 0,2-17-60 0,1-11-99 16,10-14-77-16,1 3-116 0,-2-2 65 16</inkml:trace>
  <inkml:trace contextRef="#ctx0" brushRef="#br0" timeOffset="18366.63">15843 10393 1999 0,'39'-30'-27'0,"0"-2"7"15,2 6 22-15,-1-6 29 0,-1 4 51 0,-2-2 32 16,-9 4 18-16,4 2 19 0,-2 0 19 16,-2 0 12-16,2 2 21 0,-9 9 1 15,1 2-23-15,-5 3-11 0,3 8-10 16,-20 0 8-16,39 19-7 0,-23 2-6 15,1 7-10-15,0 7-6 0,-2 6 1 0,-2 3-16 16,1 6-20-16,-4 7-6 0,3 2-13 16,-1-6-9-16,-5-6-11 0,2 5-29 0,-2-5-38 15,2 0-36-15,-6-3-55 0,1-13-53 16,3 1-64-16,-3-8-65 0,2-3-48 16,0-8-138-16,-2-6-60 0,-4-7-22 15,7 3-157-15,-7-3-189 0</inkml:trace>
  <inkml:trace contextRef="#ctx0" brushRef="#br0" timeOffset="18731.99">15756 8222 2126 0,'5'-13'-85'0,"-5"13"8"0,8-8 17 16,-8 8-14-16,0 0-21 16,14-5-66-16,-14 5-221 0,21-9-107 0,0 2 261 15,6 2 65-15</inkml:trace>
  <inkml:trace contextRef="#ctx0" brushRef="#br0" timeOffset="20114.68">18105 8407 2235 0,'0'0'251'16,"0"0"-15"-16,0 0-3 0,0 0 18 15,0 0-33-15,-34-9 3 0,34 9 10 16,0 0 6-16,0 0 3 0,0 0 1 16,-11-5-10-16,11 5-2 0,0 0-4 15,0 0-7-15,0 0-47 0,0 0-16 0,0 0-12 16,0 0-14-16,6 45-10 0,-2-31 3 16,-3 5-2-16,3 6-4 0,2 1-8 0,-3 6 5 15,1 1 13-15,-1 3-5 0,4 7-16 16,-2 1-8-16,3-2-6 0,-5 6-11 0,1-2 1 15,1 7-22-15,2-4-37 0,-2 5-3 16,-1 4 0-16,-1 0-1 0,3 11-1 0,-3 3-1 16,2-3-2-16,-1-11-2 15,-2 2 0-15,1 10 1 0,1-12-3 0,1 11-3 16,3-1 2-16,0 1-3 0,-1-4 0 16,0 0 1-16,1-2-2 0,0-8 2 15,1-5-4-15,-2 1 3 0,2-1-3 0,-2 1-2 16,0-2 3-16,2 0-3 0,3-1 2 15,-3 1-1-15,2 11 0 0,1-11 0 0,-3-3-1 16,2 2-1-16,1 0 3 0,-3-3-4 16,0-5 2-16,3 5-2 0,-5-6 3 0,2 2-1 15,-2-3 0-15,0-4-1 0,3 7 0 16,-2-9-1-16,-3 3 4 0,2-1-1 0,0 0-3 16,-2 5 1-16,1-7 2 0,-4 4-3 15,3-1 1-15,0-3 3 0,-4 4-1 16,1 1 3-16,-2-1 3 0,4 3 3 15,-2-3 0-15,-2-4 2 0,0-2-1 0,0 2 0 16,0-4 2-16,0 2 1 0,0-2 1 16,-2-4-1-16,2 4 0 0,2-1-2 0,-4-7 0 15,2 5-1-15,0-1 1 0,0-2-2 16,-4 1-1-16,4-1 0 0,-2 3-3 16,1-6 2-16,-4 2-2 0,3-3 0 0,2-3-1 15,-3-6-1-15,3 4 0 0,0-13-7 16,-6 21-3-16,6-14-6 0,0-7-6 0,-2 13-7 15,2-13-13-15,0 12-13 0,0-12-24 16,0 0-23-16,-2 11-15 0,2-11-38 16,0 0-244-16,0 0 3 0,0 0 16 15,0 0 6-15,0 0 20 0,0 0 5 0,0 0 13 16,0 0 35-16,0 0 38 0,0 0 55 16,0 0 46-16,0 0 42 0,0 0 48 0,0 0 43 15,0 0 29-15,0 0 25 0,0 0 13 16,0 0 21-16,0 0 29 0,0 0 27 0,0 0 26 15,0 0 19-15,0 0 12 0,0 0 3 16,-24-2 3-16,24 2-1 0,0 0-1 16,0 0-8-16,0 0-21 0,11 23-7 15,-11-23-13-15,6 15-4 0,-6-15-8 16,6 10-11-16,-6-10-13 0,3 12-2 0,-3-12-6 16,0 0-10-16,2 12-5 0,-2-12-10 15,0 0-7-15,0 0-6 0,0 0 0 0,0 0-3 16,0 0-11-16,0 0 1 0,0 0-1 15,0 0-13-15,0 0 2 0,0 0 1 0,0 0-9 16,0 0-2-16,-26-28-3 0,26 28 4 16,-6-12 4-16,6 12 1 0,0 0 5 0,-3-13-5 15,3 13 15-15,0 0 1 0,-6-9-1 16,6 9-8-16,0 0-2 0,0 0-15 0,-5-10 1 16,5 10-2-16,0 0-1 0,0 0-3 15,0 0 0-15,-9-9-1 0,9 9 0 16,0 0-2-16,0 0-3 0,0 0 0 15,0 0 0-15,0 0-1 0,0 0 2 16,0 0-1-16,20-9 0 0,-20 9 0 0,16-3-2 16,-16 3 0-16,25-5-3 0,-6 5-2 15,-1-5 1-15,5 2-5 0,5-2-3 0,-2 3 1 16,8-3 1-16,3 3-26 0,7-2 11 16,2 8 6-16,20-2 1 0,7-1 4 0,4 9 4 15,4-1 0-15,22 4-5 0,-1 2 7 16,4 6-1-16,0-6 4 0,-7 2-2 0,-6 4 3 15,-14-7 0-15,0-1-2 16,-8 2-5-16,-6 1 14 0,-3-2 6 0,-5 0-2 16,-17-3 5-16,-4-5 14 0,-8-1 7 15,0 0 21-15,-10 2 12 0,-4-6-12 0,4 3-23 16,-8-2 1-16,-10-2 0 0,20 2-3 16,-20-2 0-16,16 4-3 0,-16-4-2 15,0 0-1-15,15 0-2 0,-15 0-3 0,0 0-1 16,17 1-3-16,-17-1 0 0,0 0-3 15,13 6 0-15,-13-6-4 0,0 0-2 0,0 0-4 16,15 2-2-16,-15-2-5 0,0 0 0 16,0 0-7-16,0 0-2 0,12 6-6 15,-12-6-11-15,0 0-11 0,0 0-17 16,0 0-17-16,0 0-172 0,0 0-114 0,0 0-40 16,0 0-58-16,0 0-62 0,0 0-173 15,0 0 62-15,0 0-499 0,0 0-936 0</inkml:trace>
  <inkml:trace contextRef="#ctx0" brushRef="#br0" timeOffset="22700.93">20380 12293 3811 0,'0'0'-10'0,"0"0"20"0,0 0 38 15,0 0 22-15,0 0 31 0,0 0 16 16,0 0 7-16,0 0 17 0,-39 3 12 16,39-3 6-16,0 0 13 0,0 0-2 0,0 0-8 15,0 0-4-15,0 0-7 0,0 0-25 16,-9-15-13-16,9 15-9 0,0 0-5 0,0 0-9 16,0 0-10-16,0 0-10 0,0 0-5 15,0 0-11-15,0 0-8 0,0 0-7 16,0 0-4-16,0 0-7 0,0 0-5 15,25-15-9-15,-25 15-1 0,0 0-8 0,0 0-4 16,0 0 0-16,0 0-6 0,0 0-5 16,0 0-4-16,23 15-7 0,-23-15 1 15,0 0-10-15,1 13 0 0,-1-13 0 0,0 0 3 16,0 0 2-16,-10 21 3 0,10-21-1 16,-5 8 6-16,5-8 4 0,0 0 3 0,-13 9 4 15,13-9 11-15,-12 6 5 0,12-6 8 16,0 0 7-16,0 0 8 0,-11 5 7 0,11-5-1 15,0 0 1-15,0 0-2 0,0 0 5 16,0 0 1-16,0 0 1 0,0 0 0 16,0 0 0-16,0 0-4 0,0 0-1 15,-24-19 3-15,24 19-7 0,0 0-3 16,0 0-4-16,0 0-8 0,0 0 1 0,24-22-9 16,-10 20 4-16,6-2-6 0,1 2-6 15,5 2-6-15,5 0-9 0,0 0-2 0,10 2-6 16,-2-2-4-16,9 6-3 0,12-1 7 15,3 3 4-15,7 1 7 0,9 5-3 0,18 0 1 16,8 5 6-16,-2 2-1 0,6 1-3 16,2-1 2-16,1-1 0 0,-3 5 0 0,4-2-2 15,-5-3 2-15,3 5 4 16,-7-8-5-16,-3 3 7 0,-2-3-5 0,-25-2 3 16,-1-4-1-16,-6 2 6 0,-10-6-2 0,-13 3 10 15,-5-4 7-15,-11-1 8 16,-4-1 9-16,-4 0 9 0,-2-4-1 0,-3 0-5 15,0 2 8-15,-15-2-7 0,19 0-2 16,-19 0-7-16,16 0-7 0,-16 0-1 0,18 2-4 16,-18-2-3-16,12 3-8 0,-12-3-10 15,0 0-17-15,12 2-15 0,-12-2-20 0,0 0-13 16,0 0-16-16,16 2-10 0,-16-2-9 16,0 0-7-16,0 0-3 0,0 0-12 15,0 0 0-15,0 0 0 0,20 0-9 0,-20 0-13 16,0 0-2-16,0 0 7 0,0 0 8 15,0 0 0-15,0 0 12 0,0 0 21 0,0 0-2 16,0 0 16-16,0 0 11 16,0 0 13-16,0 0 21 0,0 0 5 0,0 0 7 15,0 0 19-15,0 0 4 0,0 0 29 16,0 0 19-16,0 0 8 0,0 0 21 0,0 0-3 16,0 0 7-16,0 0 1 0,0 0 18 15,0 0 3-15,-9-23 5 0,9 23-8 0,0 0-9 16,10-7-8-16,-10 7-7 0,9-7-5 15,-9 7-7-15,16-8-4 0,-16 8-3 16,14-5-2-16,-14 5-3 0,15-6-3 0,-15 6-2 16,14-4-3-16,-14 4 7 15,0 0-4-15,12-4 6 0,-12 4-3 0,0 0-1 16,0 0 0-16,0 0 2 0,0 0-7 16,0 0 1-16,0 0-2 0,0 0 3 0,0 0-4 15,0 0 1-15,0 0 0 0,0 0 3 16,0 0-2-16,0 0 1 0,0 0 4 0,0 0-7 15,0 0 0-15,0 0-10 0,0 0 2 16,0 0-1-16,0 0-2 0,0 0-8 0,0 0 2 16,0 0 2-16,0 0 3 0,0 0-12 15,0 0 8-15,0 0 4 0,0 0 2 16,0 0-10-16,0 0-1 0,0 0-1 0,0 0 5 16,0 0-5-16,0 0-1 0,0 0-7 15,0 0 2-15,-3-17 1 0,3 17-2 16,15-1-5-16,0-3 2 0,2 4-1 15,-17 0 1-15,39-2 1 0,-18 2-3 0,6 0-3 16,-4 0 5-16,7 0 0 0,-3-4-7 16,3 8-7-16,0-8-3 0,1 4 2 0,9 0 0 15,5 4 1-15,17-2 1 0,2 3-4 16,5 3 2-16,6 0-1 0,4 1 1 16,23 6 3-16,-2-4 1 0,3 2-2 0,-2 0 1 15,-1-1 4-15,-4 1-1 0,-16 0 2 16,-3-4-1-16,-6 2 0 0,-3-2 3 0,-10-2 3 15,-15-2-2-15,-2-3 15 0,-9 0 14 16,-9-2 5-16,2 4 10 0,-7-3 12 16,-5 5 1-16,4-6-7 0,-17 0-32 15,21 2-1-15,-21-2-2 0,16-2 0 0,-16 2-4 16,0 0 1-16,19 2-3 0,-19-2-1 16,0 0-1-16,16 0-5 0,-16 0-2 0,0 0-4 15,0 0 2-15,18 0-1 0,-18 0-4 16,0 0 3-16,15 4 0 0,-15-4-2 15,0 0-2-15,0 0 2 0,18 2-1 0,-18-2 0 16,0 0 3-16,14 0-1 0,-14 0 1 16,0 0-1-16,18 1-1 0,-18-1 2 15,0 0 0-15,16 2-1 0,-16-2 0 16,0 0 1-16,13 4 1 0,-13-4 0 0,0 0-1 16,0 0-1-16,0 0 3 0,19 2-7 15,-19-2 7-15,0 0 10 0,0 0-9 0,0 0 2 16,0 0 3-16,14 0-1 0,-14 0 1 15,0 0-1-15,0 0-3 0,0 0 4 0,0 0 1 16,0 0-3-16,0 0 2 0,0 0 1 16,0 0-2-16,0 0 3 0,0 0 1 15,0 0 3-15,0 0-2 0,0 0 1 0,17 4 1 16,-17-4 1-16,0 0 0 0,0 0-1 16,0 0 0-16,0 0 0 0,0 0-3 0,0 0-3 15,0 0 1-15,0 0-2 16,0 0 3-16,0 0-1 0,0 0-1 0,0 0-1 15,0 0-1-15,11 1 0 0,-11-1-2 16,0 0-1-16,21 0-3 0,-21 0-3 0,25 0 3 16,-9 3-1-16,9-3-1 0,8 5 3 15,10-1-3-15,17 4-1 0,2-5 4 0,12 5 0 16,6 5 0-16,25 0 7 0,-2 2 0 16,5-2-4-16,4 4 1 0,0-2 3 15,1 4-1-15,-1-4 1 0,-3 3-3 0,-8-3 1 16,-2 1-1-16,-21-3-1 0,-5-4 4 15,-12 4-2-15,-1-6 2 0,-12-1 3 0,-7-4 1 16,-8 0 3-16,-4 4 7 16,-7-6 2-16,-4 1 0 0,-4-1 0 0,2 0 0 15,-16 0 1-15,25 0-4 0,-25 0 1 16,17-1-2-16,-17 1-1 0,17 0-3 0,-17 0 0 16,17 1-1-16,-17-1-3 0,0 0 0 15,22-1-1-15,-22 1-2 0,15 0-1 0,-15 0 1 16,19 0-1-16,-19 0-1 0,20 0-1 15,-20 0 0-15,21 0 0 0,-21 0 0 0,17 1-1 16,-17-1 0-16,13 0-1 0,-13 0 1 16,0 0-2-16,0 0 1 0,17 0-5 15,-17 0-2-15,0 0 0 0,0 0-2 16,0 0-1-16,0 0-4 0,0 0 0 0,0 0-5 16,19 4-2-16,-19-4-6 0,0 0-4 15,0 0-7-15,7 2-2 0,-7-2-5 16,0 0-2-16,0 0-2 0,0 0 2 0,0 0-32 15,16 6-48-15,-16-6 14 0,0 0 8 16,0 0 13-16,0 0 11 0,0 0 14 0,0 0 4 16,0 0 5-16,0 0 11 0,0 0 11 15,9 1 8-15,-9-1 7 0,0 0 9 0,0 0 9 16,0 0 12-16,0 0 11 16,0 0 6-16,0 0 9 0,0 0 11 0,0 0 3 15,0 0 3-15,0 0-5 0,0 0-5 16,0 0-2-16,0 0 0 0,24-7-3 0,-24 7-3 15,15-7-3-15,-3 4 5 0,2-4 1 16,2-6-5-16,4 0-3 0,6-8 5 0,0-1 3 16,14-9-4-16,1-3-3 0,4-10-10 15,4-5 11-15,13-17-8 0,5-10-3 16,1-9-2-16,11-6-2 0,-3-7-11 0,13-7 1 16,22-24 0-16,0 1-2 0,8 6-2 15,-5 6 0-15,-18 18 1 0,26-14 0 0,-23 24-2 16,26-19 4-16,-24 21 0 0,1 1 0 15,-1 1 2-15,6 0 1 0,-3 3-6 16,-2 1 4-16,-1-5-2 0,-1 5 2 16,-4-9 0-16,-1 3 0 0,-1-8 1 0,2-1-2 15,-6-3-1-15,-4-1 3 0,-6 5-3 16,-2 6 1-16,-11 6 0 0,-3 3-1 0,-10 13 0 16,-9 12-5-16,-7 9-1 0,-3 3 0 15,-3 5 0-15,-5 7 2 0,-7 4 0 0,-3 5 1 16,-2 4 0-16,-2-2-1 0,-4 8 3 15,2-6-2-15,1 8 1 0,-5 0-1 16,2-5-1-16,0 5 2 0,0-3 1 0,0 2 0 16,-2-2-2-16,1 5 0 0,0-5 0 15,-3 3 1-15,-5 9-3 0,14-15 4 16,-9 9-2-16,-5 6 1 0,9-11-1 16,-9 11 1-16,9-9 1 0,-9 9-1 0,12-9-2 15,-12 9 1-15,9-8-2 0,-9 8 2 16,7-8-2-16,-7 8 2 0,0 0-1 0,12-7-7 15,-12 7-7-15,0 0-7 0,6-11-8 16,-6 11-12-16,0 0-33 0,0 0-151 0,-4-15-77 16,4 15-99-16,-15-19-98 0,6 10-204 15,-7-1 6-15,3-3 81 0,13 13-486 16,-24-20-854-16</inkml:trace>
  <inkml:trace contextRef="#ctx0" brushRef="#br0" timeOffset="25699.9">12591 13824 3210 0,'-7'14'-135'0,"-2"-3"91"16,4 0 32-16,1 1 22 0,1-2 9 0,-3 0 0 15,6-10 7-15,-10 21 12 0,5-10-4 16,-3 2 6-16,1 2-4 0,2 0-10 0,-4 4-4 15,-1-2-1-15,0 3-15 0,2-1-28 16,3 0-16-16,-4 3-47 0,0-5-35 16,-3 2-26-16,1-6-26 0,-3 4-28 0,-2-2-73 15,-3-2-97-15,-1 2-119 0,-1-1 110 16,3-6 96-16</inkml:trace>
  <inkml:trace contextRef="#ctx0" brushRef="#br0" timeOffset="25982.09">12372 14048 1248 0,'7'-14'-22'16,"-5"1"2"-16,-1 4 6 0,1-4 4 16,-2 13-3-16,4-19-2 0,-2 10-2 15,-2 9 2-15,5-19 5 0,5 9 3 0,-1-2 7 16,2 0 0-16,3 0 3 15,0 0 6-15,6 2 14 0,0-1-9 0,7 2 6 16,7 0 8-16,-1-5 7 0,10 1 16 16,8 0-7-16,5-2 1 0,10-2 10 0,7-1 19 15,-3 1-13-15,26-10 6 0,2 5-3 16,-2-1-12-16,-2-1-7 0,-1-1-8 16,-6 3-73-16,-4-10-157 0,-3 0-244 0,-20 1-60 15,-2-1 273-15,-5-4 70 0</inkml:trace>
  <inkml:trace contextRef="#ctx0" brushRef="#br0" timeOffset="26731.74">16852 12679 925 0,'0'0'88'0,"0"0"-13"0,18 5-9 15,-18-5-12-15,12 4-13 0,-6 2 8 16,6 1 2-16,4 5-9 0,-1-5 5 16,4-3 6-16,2 1-10 0,1 7-3 0,7-8-14 15,-1 2 9-15,-5 1-6 16,7-2-10-16,-1-1 1 0,-7 0-2 0,7-3 1 15,-7-1-3-15,5 0-6 0,-4-5 7 16,7 1-16-16,-1-1 2 0,1-3 6 0,3 0-7 16,3-5 1-16,-3-2 6 0,4-3 4 15,4-9-1-15,0-1-1 0,1-2 15 0,-3-3 25 16,-4-1-9-16,1-2 13 0,-14 6 4 16,1 2-8-16,-5-2 0 0,3-4 2 15,-12 8-5-15,3 2-5 0,-5-1 3 0,3 3-8 16,0 3-5-16,-5 1-2 0,0 0-1 15,3 0-12-15,-1 2-2 0,8 2-7 16,-2-7 4-16,6 6 3 0,8-6-4 16,-7 6-7-16,2 2-1 0,1 0 8 0,0 2-4 15,-7 3-8-15,3-1 9 0,-4 0-4 16,0 3-1-16,-4 2-1 0,-2-2 3 16,2 5-6-16,-11 1 0 0,16-10 3 0,-8 9-8 15,-8 1 7-15,13-2 2 0,-13 2-4 16,0 0-4-16,26 7 2 0,-19-5 4 0,1 3 2 15,2 3 1-15,-1 0-10 0,2-1 10 16,-3 0-7-16,-3 5-2 0,3-5 1 0,-3 5 1 16,-1-3 8-16,-1 0-6 15,4-1 3-15,-2-1-3 0,1 1 0 0,-3 0 0 16,-3-8-2-16,9 13 5 0,3-6 2 16,-1-1 7-16,2-5 18 0,-3 3 13 15,-10-4 11-15,26 0 4 0,-11 0 2 0,-6-5 12 16,8 5 2-16,-4-6 6 0,1 0 4 15,-3 1-4-15,-11 5-6 0,21-6 1 0,-16 3-13 16,-5 3 0-16,13-10-3 0,-13 10-11 16,12-8-8-16,-12 8-9 0,7-5-21 15,-7 5-32-15,5-5-43 0,-5 5-55 0,6-8-43 16,-6 8-29-16,12-4-70 16,4 0-255-16,-1 4 32 0,12 4-18 0,3-2 117 0,9 5 366 15</inkml:trace>
  <inkml:trace contextRef="#ctx0" brushRef="#br0" timeOffset="27381.44">19634 12413 1226 0,'14'4'-15'0,"-1"1"15"16,1 2 11-16,-4 1 19 0,2 0 4 15,-1 2 5-15,-4 0-4 0,7 3 11 0,-3-2 3 16,-2 3 8-16,1 3-11 0,-3-8 13 16,3 4 24-16,-3 2 4 0,1-6-2 15,-3 4-3-15,3 1 4 0,-1-5-2 0,1 2-8 16,3 0-6-16,0-3 0 0,5 7-1 15,-2-10-8-15,3 7-7 0,-2-5 2 0,4 1-11 16,-3-3-1-16,2-1-7 0,-1 4-2 16,-4-4-3-16,-1 1-10 0,6-3 8 15,-9 4-10-15,4-2-5 0,0-1 5 16,-13-3-6-16,18 7-3 0,-18-7 2 16,19 8-6-16,-7-6 4 0,-3 2-7 0,4 0 4 15,-13-4-4-15,19 3 5 0,-10 0-4 16,-9-3 1-16,0 0 0 0,18 4-1 0,-18-4 2 15,0 0-3-15,14 4-4 0,-14-4 6 16,0 0-4-16,14 4 0 0,-14-4 5 16,0 0-10-16,13 4 3 0,-13-4 7 0,19 5-7 15,-19-5 0-15,14 4 4 0,-14-4 0 16,25-4-2-16,-25 4 0 0,24 0 2 0,-7-1 3 16,2-3-12-16,-5 2 5 0,9-4 0 15,-4 2 4-15,2-1-1 0,-3 0 6 16,7 1 8-16,-6-2 4 0,1-2 13 15,-1 3 1-15,-1-3-1 0,3 1-4 16,-3 0-6-16,-2-5-3 0,-1 3 0 0,-2 1-4 16,4 1-2-16,-7-1 10 0,-1 3-1 15,-2-3 6-15,-7 8-4 0,14-11-5 0,-14 11-4 16,9-8-1-16,-9 8-9 0,0 0-22 16,0-11-32-16,0 11-41 0,0 0-44 15,0-13-91-15,0 13-299 0,3-15 36 0,6 4 2 16,5 2 85-16,14 1 340 0</inkml:trace>
  <inkml:trace contextRef="#ctx0" brushRef="#br0" timeOffset="27932.44">22873 13189 1458 0,'0'0'39'0,"11"5"18"0,-11-5 3 16,13 8-5-16,-13-8-6 0,16 8 2 16,-16-8-2-16,12 9-8 0,-12-9-1 0,8 5-6 15,-8-5-4-15,8 12-4 0,-8-12 3 16,3 15 1-16,-3-15 5 0,-3 17-4 0,3-17 11 16,-8 20 12-16,5-7 6 15,-4-1-7-15,0-3-1 0,0 4-5 0,0-6 1 16,-2 1 6-16,0 0 1 0,2-1 7 15,7-7 0-15,-23 11-3 0,14-9 1 16,9-2 7-16,-24 2 10 0,24-2 5 0,-21 0 8 16,21 0 9-16,-20-4-2 0,8-1-7 15,-1-1-3-15,13 6 18 0,-19-13-4 0,19 13-7 16,-13-15-3-16,13 15-3 0,-7-17-2 16,7 17-11-16,-5-15-10 0,5 15-3 15,0 0-4-15,0-19-11 0,0 19 0 0,0 0-12 16,0 0-6-16,5-21-4 0,-5 21-36 15,7-7-25-15,-7 7-35 0,23-2-42 0,-8 2-55 16,7 2-57-16,1-2-129 16,11 0-198-16,1 0 6 0,6-2-111 0,5-3-100 15</inkml:trace>
  <inkml:trace contextRef="#ctx0" brushRef="#br0" timeOffset="28732.08">27018 14145 2143 0,'0'0'-48'0,"34"-2"32"16,-17 0 7-16,3 2 19 0,-6-5 10 16,3 5 23-16,2-4 8 0,1 0 6 0,-3 0 11 15,-2 3-3-15,0-2 3 0,-15 3-6 16,24-1-5-16,-24 1-12 0,20 0-7 0,-20 0 2 15,12 1-6-15,-12-1 3 16,12 4-6-16,-12-4-5 0,7 12 3 0,-7-12 3 16,4 15-5-16,0-6-1 0,-4-9 2 15,-4 28-3-15,0-10-3 0,1-2 1 16,-5 4 1-16,2-3-2 0,-7 4 2 0,-4-2-1 16,3-2-2-16,-4 1-4 0,-2-4-1 15,1-4-3-15,-2-2 1 0,1-2 6 0,1 0 2 16,-4-5 1-16,3-2 0 0,-1-3 0 15,-1-5 1-15,2-1-3 0,-1-7-2 16,3-1-3-16,4-2 5 0,0-2-3 0,7 2 4 16,1-1 0-16,3 2-6 15,3 1 3-15,0 0-4 0,0 0 1 0,3-1-2 16,1 4-2-16,3 0-5 0,3-4 3 16,1 6-3-16,0 0-4 0,3 0 1 15,-1 4 2-15,4-5 0 0,-1 3-5 0,3 0 3 16,2-1-2-16,-1 3 0 0,1-4 0 15,-2 6-2-15,-2-5 0 0,0 3 1 0,-2 1 5 16,2 1-8-16,-4-1 4 0,-2 1-1 16,0 0 0-16,0 0-1 0,-2 1-4 0,0-6-13 15,-2 6-17-15,0-4-20 0,-1 2-24 16,-2-1-33-16,-4 9-38 0,7-27-81 16,-5 9-188-16,-2 1-83 0,-2-2-9 15,-1-4 101-15,-1-1 316 0</inkml:trace>
  <inkml:trace contextRef="#ctx0" brushRef="#br0" timeOffset="29348.59">25465 12041 1258 0,'0'0'-15'0,"0"0"27"0,-10-7-5 16,10 7 8-16,0 0 19 0,-10-10-4 15,10 10 10-15,0 0-17 0,0 0 4 16,0 0 0-16,-1-11-8 0,1 11-2 16,0 0-19-16,0 0 13 0,0 0 0 15,0 0-8-15,0 0 15 0,0 0-18 0,21-7 5 16,-21 7 9-16,0 0-10 0,0 0 32 16,0 0 0-16,39 15-13 0,-30-12 11 0,3 7 0 15,-2-3 0-15,0 3-17 0,1-1 1 16,2 2 10-16,-7 2-8 0,2-1-3 15,-3-1 4-15,-3-1-1 0,0 0-8 0,-2-10 13 16,-4 21-1-16,1-15-1 0,3-6-4 16,-12 17 18-16,3-12 6 0,9-5 28 0,-11 8 7 15,11-8 3-15,-14 2 5 0,14-2-12 16,0 0-3-16,0 0 1 16,-14-15 4-16,14 15-2 0,-2-13 6 0,2 13-1 15,3-17-11-15,-3 17 0 0,8-19-13 16,-5 6-6-16,5 4-8 0,2-3-3 0,-3 5-8 15,4 3 0-15,-1-4-6 0,3 4-5 16,-13 4 2-16,24-1-7 0,-24 1 0 16,30 9-4-16,-14-3-21 0,4 3-39 0,1 8-38 15,-3 0-72-15,8 3-62 0,-1 1-131 16,1 2-158-16,4-1 2 0,-2 4 108 0,10 5 333 16</inkml:trace>
  <inkml:trace contextRef="#ctx0" brushRef="#br0" timeOffset="29832.32">27403 13865 1684 0,'0'0'48'0,"0"0"10"16,-1 19 7-16,1-19 19 0,0 0 29 16,-6 10 4-16,6-10-4 0,-6 6-4 15,6-6 11-15,0 0 2 0,-19 6-6 16,9-3-7-16,10-3-8 0,-30 4-7 16,14-4-1-16,-1-4-11 0,-1 1-14 0,-5-2-7 15,2-2-3-15,3 1-11 0,-3 2 1 16,4-3-8-16,0 2-1 0,3-7-3 0,0 7-8 15,5-7-6-15,-1 1-2 0,1 2-5 16,5-7-3-16,0 2-2 0,3-5-3 16,-1 2-2-16,2-6-2 0,0-3 2 0,0-2-2 15,0-2 3-15,0 2-1 16,2-8 0-16,-2 6 0 0,1 2 4 0,-1 2 0 16,2-2 11-16,-2 9 3 0,2-2-2 15,-2 3-7-15,2 5 1 0,-2 1-2 16,0 12-3-16,0-20 2 0,0 20-6 0,0-12-4 15,0 12 3-15,0 0-11 0,0 0-17 16,0 0-12-16,0 0-19 0,0 0-28 0,0 0-15 16,0 0-40-16,0 0-27 0,-43 21-57 15,31-17-117-15,-2-2-183 0,-4-2 27 16,-2-6 5-16,-6 2 244 0</inkml:trace>
  <inkml:trace contextRef="#ctx0" brushRef="#br0" timeOffset="30348.82">25210 12503 1512 0,'-14'-17'-26'0,"0"-2"12"0,5 4 22 16,0 0-7-16,0 5 24 0,4-3 7 15,-3 6 8-15,4 0 14 0,4 7-22 0,-9-16 10 16,5 11-10-16,4 5-3 0,0 0-6 16,-9-14-1-16,9 14 2 0,0 0-5 15,-8-7-13-15,8 7 8 0,0 0-5 16,0 0 5-16,0 0-8 0,-15 0 2 16,15 0 3-16,0 0 3 0,0 0-11 0,0 0 3 15,0 0 5-15,0 0-4 0,-12 15-6 16,12-15 14-16,0 0 15 0,-3 11 10 0,3-11 6 15,0 0 17-15,-9 9 23 0,9-9 23 16,-6 8 10-16,6-8 12 0,-13 6 4 16,13-6-11-16,0 0-11 0,-22 0 6 0,22 0 5 15,0 0-21-15,-27-6-6 0,27 6-7 16,-15-8 8-16,15 8-8 0,-9-5-5 0,9 5-5 16,0 0-14-16,-15-4-9 0,15 4-9 15,0 0-2-15,0 0-5 0,0 0-4 16,0 0-4-16,0 0-2 0,0 0-4 15,0 0-7-15,0 0 3 0,0 0-2 16,36 30-9-16,-25-20-3 0,0 1-5 0,2-1-18 16,0 0-16-16,-1 0-13 0,-3-3-20 15,-2 5-34-15,2-3-20 0,0-2-26 0,-8 5-37 16,-1-12-34-16,4 13-63 0,-4-13-171 16,0 0-60-16,-14 13-95 0,3-7 32 15</inkml:trace>
  <inkml:trace contextRef="#ctx0" brushRef="#br0" timeOffset="30633.84">23326 12338 2103 0,'-18'-17'38'0,"1"2"28"0,2 2 23 16,0-1-6-16,0 0 18 0,5 1 5 0,-2-1-2 15,1 1-3-15,1 4-11 16,1 0-9-16,1-3-7 0,1 4-21 0,7 8-33 16,-12-9-49-16,12 9-35 0,-11-7-46 15,11 7-72-15,-11-4-119 0,11 4-185 16,0 0-28-16,0 0 129 0,-19-2 376 0</inkml:trace>
  <inkml:trace contextRef="#ctx0" brushRef="#br0" timeOffset="31831.72">24045 12917 1480 0,'28'-2'104'0,"-6"2"30"0,-1-1 20 16,-2-3 9-16,-1 1 2 0,0 2-2 15,-2-9 3-15,1 8-9 0,-4-3-7 16,4 3-18-16,-4 0-16 0,1-4-10 0,-1 5-12 16,-13 1-21-16,21-4-11 0,-21 4-8 15,20 0-13-15,-20 0-19 0,26 0-19 16,-11 4-20-16,-4 1-26 0,7-3-16 0,-6 2-13 15,6 0-17-15,-4 3-27 0,5-1-16 16,-1 2-7-16,0-5-10 0,1 8 13 0,-5-3-5 16,4-1 2-16,-7-3 7 15,1 1 19-15,0 1 11 0,1 1 6 0,-3-3-4 16,1 4 16-16,2-6 10 0,-13-2 3 16,21 5 13-16,-9-1 5 0,-12-4 27 0,21 8-11 15,-5-4 7-15,-5-3 25 0,-11-1-1 16,19 4-8-16,-19-4 16 0,16 2-13 15,-16-2 2-15,17 6 12 0,-17-6-14 16,15 1-1-16,-15-1 15 0,17 6-12 0,-17-6 5 16,17 4-2-16,-17-4-15 0,17 5-24 15,-17-5-12-15,16 2-47 0,-2-2-56 0,-14 0-71 16,20 0 14-16,-20 0 73 0</inkml:trace>
  <inkml:trace contextRef="#ctx0" brushRef="#br0" timeOffset="33565.69">25155 12969 772 0,'0'0'90'0,"18"-11"32"0,-11 5 19 16,-7 6 3-16,0 0 25 0,11-9 7 0,-11 9 11 15,3-7-14-15,-3 7-26 0,0 0-17 16,0 0-18-16,0 0-12 0,0 0-11 0,11-6-8 16,-11 6-7-16,0 0-4 0,0 0-9 15,0 0-6-15,0 0-1 0,10 22-10 16,-10-22 2-16,-2 13 2 0,2-13 1 0,-8 19 1 15,8-19 5-15,-7 16-4 0,0-9 7 16,-2-1-3-16,9-6-5 0,-18 9-2 0,7-7 2 16,11-2 0-16,-19 3-1 0,19-3 1 15,0 0-8-15,-24-5 0 0,24 5 2 16,-17-9-2-16,7 1 3 0,5-3 5 16,-1-2-6-16,3 1 2 0,1-1-2 15,0 0-4-15,2 13-8 0,4-28-2 0,1 15 1 16,1 0 2-16,2 2-4 0,-3-2-5 15,3 1 0-15,1 7 0 0,1-5-5 0,-1 6 5 16,-9 4-8-16,19-5-2 0,-19 5 1 16,22 2-5-16,-22-2 1 0,24 11 3 15,-8-2-6-15,-2 1 2 0,2 3-1 0,-7 0-4 16,4-4-2-16,-3 9-7 16,-3-9 8-16,0 4-7 0,-3-2 9 0,-4-11 12 0,2 13 11 15,-2-13 11-15,-11 17 1 16,0-10 10-16,-5-5-2 0,2 4 10 0,-3-10 5 15,17 4-6-15,-41-4 4 0,20-3 21 16,-6-1 5-16,11-3 2 0,-5 0-4 16,7-4 1-16,2 3-2 0,1-2-20 0,-3 1-9 15,10-1 0-15,-3 1-9 0,7 13-4 16,-2-22-6-16,8 9-2 0,-1 3-8 0,1 1-2 16,5-3-2-16,-1 5-8 0,0 1-1 15,-10 6-5-15,21-3-9 0,-21 3-2 16,20 0-8-16,-20 0 7 0,21 9-3 15,-9-2-6-15,-3 5 0 0,2 1-7 16,-3 4-3-16,1-2 0 0,-1 2-8 0,-3-4-18 16,2 2 10-16,-4 0 2 0,-3-2-5 15,4 0 6-15,-4-13 6 0,-6 17-2 0,6-17 4 16,-11 13 3-16,1-9 1 0,10-4 15 16,0 0 2-16,-44-12 16 0,25-1 7 15,-2 2 4-15,1-6 5 0,-1 3 5 0,2-7 2 16,10 6-4-16,-6-1 2 0,7 0-11 15,3-1-3-15,1 6 2 0,0-3 3 0,4 1-9 16,0 13-6-16,11-20-16 16,-5 12 0-16,5 0-13 0,0 5-6 0,-11 3 4 0,27 0-17 15,-27 0 16-15,32 10-13 16,-13-3 6-16,-1 6 2 0,3 4-9 0,-2 2 0 16,-3-2-11-16,2 3 18 0,-4-1-2 15,-5-2 5-15,1-4-12 0,-6 1 7 16,-2-5-5-16,-2-9 8 0,-2 18 11 0,2-18 6 15,-16 7 31-15,6-4-4 0,10-3 10 16,-40-4 17-16,18-2 12 0,-5-5 9 0,1-2 9 16,-4 2 13-16,3-2 5 0,7-1-7 15,0 1-6-15,3-2-4 0,3 6-8 16,4-4-6-16,2 4-6 0,4-4-5 0,-2 1-8 16,6 12-6-16,2-15-13 0,-2 15-17 15,14-17-11-15,-5 9-6 0,-2 3-7 16,5-3-6-16,-12 8-8 0,15-7-4 15,-15 7 8-15,13-4-4 0,-13 4 8 0,0 0 0 16,22 6 2-16,-22-6 1 0,14 8 3 16,-14-8 1-16,9 10 4 0,-6-2-3 0,-3-8 0 15,8 13 10-15,-8-3-5 0,0-10 2 16,0 0 12-16,-8 22-11 0,3-10 17 16,-1-7 10-16,-5 4 8 0,3-1 14 0,8-8 3 15,-14 9 2-15,7-3 10 0,7-6 4 16,-10 9 5-16,10-9 4 0,0 0-12 15,-10 4 2-15,10-4-7 0,0 0-8 16,0 0 3-16,0 0-12 0,0 0-3 0,0 0 1 16,0 0-4-16,-13-21-4 0,13 21-2 15,0 0-4-15,2-15-2 0,-2 15-3 16,0 0-7-16,0 0-3 0,0 0-10 0,0 0-1 16,0 0-5-16,0 0-3 0,0 0-2 15,0 0-8-15,0 0-7 0,34 27 1 0,-30-10 1 16,-1-8 1-16,-3 4 2 0,2-3 1 15,-2-10 3-15,-2 20 1 0,2-20 2 16,-3 18 5-16,-5-14 6 0,8-4 4 16,-13 12 8-16,13-12-3 0,-17 0 11 15,17 0 11-15,0 0 1 0,-28-12-2 0,18 8 1 16,1-6-4-16,6-4 1 0,-3 4-1 0,4-4 1 16,-2 1-6-16,4 0 3 0,0 13-4 15,3-25-1-15,-3 12-1 0,1 0-4 16,3 4-6-16,1-2-7 0,1 1-4 0,-6 10-7 15,13-9-6-15,-13 9-6 0,17 0 3 16,-17 0-5-16,21 9-13 0,-10 5-12 16,0 0-5-16,4 7-2 0,-4-2-16 0,1 5 2 15,-5-2-1-15,-1 1-9 0,-3-2 8 16,1-1 4-16,-2-3 12 0,-2 2 10 16,-2-4 2-16,-5 0 14 0,1-7 12 15,-6-1 8-15,3-1 6 0,9-6 8 0,-26-6 12 16,8-1 16-16,-2-7 12 0,0 0 7 15,1-3-4-15,0-6 0 0,10 2-1 16,0 3-3-16,3-5-4 0,4 8-3 0,2 0-4 16,2-4 5-16,4 6-11 0,3 2-6 15,-2-2 7-15,9 4-11 0,-2-3-4 0,4 7 6 16,0 1 1-16,-1 0 1 0,0 4-4 16,2 4 0-16,-5-3-5 0,5 6 3 0,1 0-2 15,-4 2 9-15,-2 4-3 0,-2 0-5 16,4 3-1-16,-5-2 2 0,-2 0-8 15,-4-1-1-15,0 1 10 0,-2-2-8 16,-3-1 5-16,0-11 4 0,-1 21 11 16,1-21 10-16,-9 13 3 0,0-11 12 0,9-2-1 15,-21 2 7-15,21-2 3 0,-27-4 4 16,10-2 4-16,1-5 9 0,2 3 3 0,-2-1-4 16,7-4-2-16,-4-2 2 0,6 6 10 15,1-4-4-15,-1 3-8 0,3-1-4 16,4 11-5-16,-6-15-6 0,6 15-7 0,-1-13-19 15,1 13-35-15,0 0-41 0,3-19-55 16,-3 19-49-16,11-4-57 0,-11 4-65 0,0 0-101 16,19 4-167-16,-19-4-96 15,20 13 70-15,-6-3-400 0,-7-1-543 0</inkml:trace>
  <inkml:trace contextRef="#ctx0" brushRef="#br0" timeOffset="35463.94">24116 13865 3092 0,'4'-10'43'0,"-4"10"57"16,0 0 21-16,0 0 30 0,0 0 25 0,0 0 24 15,0 0 15-15,7-27 6 0,-7 27-1 16,0 0 1-16,0 0-3 0,7-9-3 16,-7 9-5-16,0 0-18 0,0 0-19 0,0 0-16 15,0 0-4-15,0 0 5 16,0 0 13-16,0 0 1 0,0 0 2 0,0 0-10 0,0 0-7 16,0 0 2-16,-14 49-4 0,-1-23-2 15,5 0-101-15,-6 6-8 0,0 3-1 16,2-1-2-16,-3 2-1 0,2 3-3 15,-2-3-2-15,2 4-4 0,0-3-1 0,4-2-2 16,-5-1-1-16,2 1-2 0,5-10-4 16,-3 3-1-16,3 0 0 0,1-2-4 15,-2-1 2-15,3-5-4 0,2 1 0 0,-3 0-2 16,5-6-3-16,-4 0 1 0,4 2-1 16,1-8-2-16,0 0 0 0,2-9 0 0,-7 19-2 15,5-11 0-15,2-8-2 0,-4 13-1 16,4-13-2-16,-3 9-5 0,3-9-5 15,0 0-5-15,-4 13-4 0,4-13-8 0,0 0-8 16,-4 10-11-16,4-10-10 0,0 0-10 16,0 0-14-16,0 0-18 0,0 13-17 15,0-13-212-15,0 0-178 0,0 0-184 16,0 0-10-16,0 0 19 0,0 0-593 0,31-23-1126 16</inkml:trace>
  <inkml:trace contextRef="#ctx0" brushRef="#br0" timeOffset="35864.8">24413 14430 4162 0,'0'0'-41'0,"0"0"32"16,0 0 20-16,0 0 15 0,0 0-2 0,0 0 3 15,0 0 5-15,-34-20 3 0,19 17-8 16,-6 2 13-16,3-5 8 0,-9 2 11 0,4 4 19 15,-7-2 12-15,0 1 18 0,0-5 5 16,0 2 17-16,0-1 15 0,0-1 4 16,-2 0 13-16,4 2 14 0,8-1-14 0,-1 3-1 15,0-2-9-15,21 4-7 0,-25-3-11 16,25 3-11-16,-17-4 2 0,17 4-6 16,0 0-5-16,0 0 10 0,-13 11 10 15,13-11-1-15,5 17 9 0,4 2-2 0,2-3-64 16,5 7-34-16,-5 2-5 0,8 2-3 15,-3-2-3-15,1-1-5 0,-4 4-1 16,5-3-3-16,-6-1-2 0,4-1-8 0,-5-5-6 16,-3-1-8-16,1-4-13 0,-4 1-8 15,3-5-10-15,-5-1-8 0,-3-8-10 0,9 13-11 16,-9-13-79-16,9 7-163 0,-9-7-55 16,0 0-54-16,0 0-52 0,0 0-154 0,0 0-50 15,0 0 69-15,14-20-490 16,-14 20-825-16</inkml:trace>
  <inkml:trace contextRef="#ctx0" brushRef="#br0" timeOffset="37914.37">19862 11042 3172 0,'11'7'-173'16,"3"1"15"-16,-5 1 36 0,3 1 16 0,2-5 4 15,-1 7 8-15,-1 1 13 0,6-4 5 16,-5 4 14-16,4-3-22 0,2 0-11 0,-5 2-11 15,7-3-84-15,-3-1-167 16,0-4-111-16,-4 3 228 0,2 1 16 0</inkml:trace>
  <inkml:trace contextRef="#ctx0" brushRef="#br0" timeOffset="38197.73">20454 11629 923 0,'-12'9'5'0,"0"5"10"16,3-1-1-16,1 0-1 0,-1 3-8 0,-3 5 17 15,3 2-13-15,0 3 5 0,3 2-19 16,0 0 23-16,1 2-6 0,-2 0-17 15,5 4 10-15,-5-10-3 0,4 10-2 0,1-10-4 16,2 4-3-16,-2-1-14 0,2-5-5 16,2 5-13-16,2-7-33 0,4 1-72 0,-3-4-176 15,3-3 177-15,-1 1 48 0</inkml:trace>
  <inkml:trace contextRef="#ctx0" brushRef="#br0" timeOffset="39316.01">20703 12476 319 0,'12'4'156'16,"-3"2"0"-16,-9-6-28 0,11 7-2 0,-11-7 4 16,12 7-11-16,-12-7-13 0,11 8 5 15,-11-8-4-15,7 12 1 0,-1-7-7 16,-6-5 1-16,10 13-15 0,-3 1-10 0,-1-8-2 16,-6-6-5-16,9 16-9 0,-5-7-6 15,-4-9 4-15,6 11-6 0,-6-11-14 0,0 0 3 16,2 13-6-16,-2-13 2 0,0 0-15 15,0 0-9-15,0 0-2 0,-21 8-7 16,21-8-5-16,-20-2-7 0,20 2 7 16,-30-7-4-16,12 1-2 0,-3 0 6 15,1-1 1-15,-1-6 1 0,-1 4-2 0,3-4 1 16,-3 3 0-16,4-3-7 0,4 4 11 16,-2-3 0-16,7 3 7 0,0-3 11 0,4 5 22 15,5 7-14-15,-12-13-2 0,12 13-4 16,2-12-4-16,-2 12 5 0,0 0-2 15,19-10-5-15,-19 10 1 0,16 0 0 0,-16 0-1 16,30 5-1-16,-12 0-2 0,1 5-1 16,-7-3 3-16,1 5-5 0,3-1-5 15,-4 1-3-15,-2 1 7 0,-1-2-3 16,-1 0-2-16,-5-1-2 0,4-1 0 0,-7-9-2 16,0 17-1-16,0-17 2 0,-12 15 1 15,3-12-2-15,-3 3-3 0,-3-2 1 16,15-4 3-16,-31 1 1 0,13-2-2 0,0-5-2 15,-1 0-2-15,-4-1 4 0,7-1 2 16,-5 1-4-16,6-4 6 0,2-1-6 0,2 1 4 16,2 2-5-16,0 0 0 0,9-3-2 15,0 12-4-15,2-21-5 0,5 14-1 16,4-2-9-16,3-4 1 0,3 3-8 0,4 3-5 16,1 1-2-16,1 0-1 0,-2 1-11 15,3 3 7-15,-7 2-10 0,-2 0-4 16,-15 0 0-16,27 2-12 0,-18 1 20 15,-9-3 5-15,0 0-2 0,9 8 16 0,-9-8 11 16,0 0-2-16,0 0 18 0,0 0 9 16,-30 20 13-16,15-16 3 0,0 0 6 15,0-2 10-15,-9 0 3 0,6-2 6 0,-3 0-1 16,0-2 2-16,-4 0-4 0,7-3-8 16,-1-1 7-16,0-1-12 0,1-1 0 0,0-2-9 15,7 3 0-15,-1 0-6 0,2-5-3 16,0 3-2-16,0 1-1 0,7-3-5 15,3 11-9-15,-6-15-2 0,6 15-12 0,-3-13 2 16,3 13-5-16,0 0 4 16,5-15-2-16,-5 15 1 0,7-7 4 0,-7 7-2 15,16-6 4-15,-16 6 2 0,0 0-2 16,24 0-1-16,-24 0-1 0,0 0 1 0,25 6-3 16,-16-1 9-16,-9-5-7 0,13 8 2 15,-13-8 0-15,8 5 1 0,-8-5-1 16,0 0 1-16,7 7 0 0,-7-7 2 0,0 0 7 15,0 0 8-15,0 0 6 0,0 0 0 16,0 0 17-16,0 0 6 0,0 0-3 0,0 0 7 16,0 0-1-16,-51-10-1 15,42 2 1-15,-3 2-3 0,12 6-3 0,-16-11-4 16,9 4 7-16,7 7-12 0,-12-13-1 0,7 7 0 16,5 6-5-16,-8-13 0 15,8 13-4-15,-2-13-3 0,2 13-4 0,0 0-2 16,8-13 3-16,-8 13-3 0,11-10 3 15,-1 6-2-15,-10 4-7 0,21-5 6 0,-9 1-5 16,-12 4 0-16,20 0-2 0,-20 0-7 16,19 0-3-16,-19 0-4 0,0 0 1 15,18 4 0-15,-18-4-1 0,0 0-3 0,12 5 10 16,-12-5-8-16,0 0 1 0,8 8-2 16,-8-8 7-16,0 0-1 0,0 0-1 15,0 0 6-15,0 0 0 0,-18 16 1 16,18-16-1-16,0 0-2 0,-11 8-5 0,11-8-1 15,0 0-8-15,0 0-21 0,-12 6-22 16,12-6-33-16,0 0-15 0,0 0-43 16,0 0-40-16,0 0-107 0,0 0-148 0,0 0-25 15,0 0 141-15,0 0 97 0</inkml:trace>
  <inkml:trace contextRef="#ctx0" brushRef="#br0" timeOffset="55047.54">13461 5801 2181 0,'-38'27'-76'0,"-15"14"-44"16,-14 28 28-16,-10 4 26 0,-1 16 12 16,7 2 14-16,11 12 2 0,12 6-4 0,15 9 9 15,12 0 5-15,10 8 13 0,2-6 10 16,2-25 0-16,-2-2-5 0,-4-7-6 0,-17 13 4 16,-7-11-20-16,-8 1-14 0,-8-9 10 15,-4-1 9-15,-15-8-12 0,3-8 22 16,-2-2-4-16,-3-7 1 0,7-9-5 0,10-9 10 15,-3-2 18-15,6-2 5 16,-4-4-12-16,5-1 3 0,1-2-1 0,2-1 5 16,0-1-6-16,3 3 2 0,1-3-1 15,5-1 2-15,-5 1 5 0,5 1-7 0,1 0 5 16,-4-1 16-16,3 3 1 0,-3 1 11 16,1-5-11-16,1 6 4 0,-2-4-12 15,1 1 2-15,3-1 12 0,6-3-19 0,3 0-3 16,-3 1 12-16,6 1-1 0,0-1-21 15,-1-2-11-15,6 3-34 0,-2-2-63 0,6-4-238 16,-5 7-267-16,4-7 514 0,2 1 36 16</inkml:trace>
  <inkml:trace contextRef="#ctx0" brushRef="#br0" timeOffset="55379.58">9827 10172 324 0,'-41'34'36'16,"1"1"33"-16,-5 1-23 0,3 0 21 15,-4 3 28-15,-5 4-29 0,1-2-14 16,-1 2 2-16,3 2 4 0,1 0-9 0,0-1-6 16,2 1 4-16,2 4-13 0,-3-3 2 15,7 1-4-15,0-4-12 0,4 0-6 0,3-5-1 16,5-8 17-16,3 2-27 0,1-4 20 16,0-6-12-16,2 3-15 0,1-7-5 15,-2-3-61-15,0-3-209 0,-3-5-349 0,-5-3 549 16,2-6 25-16</inkml:trace>
  <inkml:trace contextRef="#ctx0" brushRef="#br0" timeOffset="55628.99">8387 10931 237 0,'-6'-9'151'16,"6"9"5"-16,-4-9-27 0,4 9-34 16,0 0-3-16,0 0-11 0,0 0-2 0,0 0 2 15,0 0 15-15,38 35-15 0,-14-7 2 16,3 13 4-16,3 8 0 0,2 6-1 0,-2 3-12 15,-2 0-9-15,-2 4 2 0,2-8-10 16,-6 3-11-16,3-3-4 0,-4-2-9 16,-3-1 5-16,-1-10-7 0,0-5 13 15,0-1-19-15,-3-3 11 0,4-9-13 16,-6-5 6-16,2-1 2 0,-1-7-3 0,-1-8-9 16,-12-2-28-16,28-17-44 0,-10-12-42 15,-1-12-98-15,2-22-240 0,-4-16-62 0,3-28 209 16,1-13 55-16</inkml:trace>
  <inkml:trace contextRef="#ctx0" brushRef="#br0" timeOffset="55896.85">9123 9577 1079 0,'-5'-25'50'0,"-2"4"-16"16,1 4 25-16,0 3 17 0,0 4-3 0,1 0-1 15,5 10-1-15,-4-9-15 0,4 9-6 16,0 0-13-16,0 0-8 0,0 0 9 15,-15 28-9-15,15-4 11 0,3 15-1 0,2 14-4 16,4 15-3-16,2 12 6 0,5 2-7 16,-4 8 3-16,7 16 0 0,1-2 17 0,0 2-4 15,2-5-6-15,-5-18 6 0,4-5-13 16,-6-3 4-16,3-4-9 0,0-5 2 0,-6-4-2 16,0-14-4-16,-1-4-3 0,-2-7-10 15,1-5-8-15,-4-9-27 16,1-12-36-16,0-3-53 0,-7-8-134 0,0 0-262 15,14-36 10-15,-11-9 223 0,-1-26 46 16</inkml:trace>
  <inkml:trace contextRef="#ctx0" brushRef="#br0" timeOffset="56131.64">9495 9600 1177 0,'0'-21'66'16,"0"8"-9"-16,0 4 15 0,0 9 0 15,0 0 5-15,-8-8-1 0,8 8 14 0,0 0 16 16,-28 30-1-16,5-3-27 0,0 1-5 15,-9 11-8-15,-4 2 0 0,-5 4-1 0,0 3-8 16,-7 4 2-16,-10 13-6 16,-2-1-5-16,-2 0-4 0,-1 0-2 0,-1-3-5 15,18-10 2-15,-4-6-5 0,9-2-2 16,-2-5-3-16,5-5 2 0,10-6-9 16,4-5 4-16,2-6-8 0,3-9-16 0,1 0-49 15,6-8-52-15,12 1-87 0,-23-24-317 16,10-3-17-16,8-16 22 0,-1-12 243 0,6-16 31 15</inkml:trace>
  <inkml:trace contextRef="#ctx0" brushRef="#br0" timeOffset="56562.87">10301 8164 1787 0,'17'-19'86'0,"-8"4"-5"16,-2 6-6-16,-7-3-4 0,0 12-3 15,-14-16-8-15,1 10-5 0,-11-1-12 16,-8 3-5-16,-14 8-5 0,0-3 6 0,-14 11-6 16,-4-3-3-16,0 6-2 0,3 2-1 15,1 1-6-15,0 1-1 0,5-2 1 0,0 4-6 16,11-2 1-16,6-9-2 0,8 2 2 16,6-3-4-16,7-3-13 0,4 2 9 0,4-3-5 15,9-5 1-15,-16 8-4 0,16-8 2 16,0 0-1-16,-3 7 4 0,3-7 3 15,0 0-9-15,0 0 2 0,0 0 2 16,0 0 1-16,7 19 1 0,-7-19 0 16,0 0-1-16,2 23 6 0,-2-13 2 0,2 11 3 15,-4-2 2-15,2 3 5 0,0 6-5 16,-2 8 8-16,2 0-3 0,0 3 3 0,0 1-2 16,-4-3-2-16,4 4-2 0,0-3 2 15,-2-2-2-15,2 1 4 0,0-3-12 16,-1-5 9-16,1 0-4 0,-2-6-3 0,0-3-2 15,2-1-3-15,-2-4 7 0,2-2-6 16,0-13-12-16,0 13-41 0,0-13-79 0,0 0-85 16,0 0-305-16,0 0-9 15,0 0 18-15,6-52 167 0,-6 29 99 0</inkml:trace>
  <inkml:trace contextRef="#ctx0" brushRef="#br0" timeOffset="56931.22">9648 8372 1129 0,'6'-19'23'0,"-3"8"27"0,-1 0 25 0,-2 1-20 16,0 10 10-16,0-18-1 0,0 18 2 16,1-16 8-16,-1 16 0 0,2-9-2 15,-2 9-16-15,6-13-9 0,3 6 11 0,4-5-20 16,2 4-6-16,6-1 6 0,5 2-11 16,10-6 1-16,-1 5 9 0,1 0-3 0,3-2 7 15,-1 7 0-15,3-4-4 16,0 5 0-16,-3-3 1 0,-6 3-4 0,-10 2-6 15,4 0 4-15,-3 0-5 0,-7 0 3 16,0 0 2-16,-16 0-9 0,28 3 18 16,-17 3 6-16,-4 0 13 0,3 2 7 0,-4 5 18 15,1-2 3-15,-2 7-7 0,-1-1-4 16,-1 10-1-16,-3-1 6 0,0 3-16 0,0 9-3 16,-3 2 4-16,3-1-13 0,-2 9-7 15,-2 1-6-15,1-1-7 0,-4 4 1 16,3-5-5-16,0-1-6 0,-2-1 9 15,2-1-5-15,1-5-5 0,1-3-4 16,-2-6-47-16,2-2-52 0,1-11-86 0,-1-2-129 16,-2-4-278-16,4-11 51 0,-12 6-69 15,12-6 65-15</inkml:trace>
  <inkml:trace contextRef="#ctx0" brushRef="#br0" timeOffset="57114.01">9878 8567 2325 0,'-12'-13'-34'15,"-1"4"26"-15,8 1 3 0,-4 0 12 0,9 8-1 16,-9-7-6-16,9 7-1 0,0 0 9 16,0 0-6-16,0 0-2 0,27-11 7 0,-4 11 1 15,8 0 0-15,-1 5-1 16,11 1-4-16,0 0-10 0,-1 1-44 0,1 3-60 16,-5-3-195-16,-10 0-223 0,-3 1 15 15,-9-1 279-15,-2 1 36 0</inkml:trace>
  <inkml:trace contextRef="#ctx0" brushRef="#br0" timeOffset="57266.15">9938 8878 1078 0,'-32'17'71'16,"6"-2"9"-16,5-2 0 0,6-1-5 15,0-3-8-15,6 0-6 0,-1 2-9 16,6-1 1-16,4-10-6 0,12 24 4 0,6-11-13 16,14 6 2-16,6-4 10 0,12 4 0 15,8-4-13-15,10-2-61 0,0-5-122 16,1-3-359-16,2-5-11 0,-4-4-108 15,3-5 583-15,1-8 15 0</inkml:trace>
  <inkml:trace contextRef="#ctx0" brushRef="#br0" timeOffset="57731.43">17204 12365 355 0,'0'0'49'0,"7"-7"-31"16,-7 7-21-16,0 0-43 0,12-10-41 16,-12 10-28-16,12-7 56 0,-12 7 21 15</inkml:trace>
  <inkml:trace contextRef="#ctx0" brushRef="#br0" timeOffset="57962.66">17383 12300 237 0,'0'0'39'0,"15"0"-3"16,-15 0-11-16,0 0 16 0,0 0-18 16,17 2-7-16,-17-2 12 0,0 0 25 0,11 9 24 15,-11-9-18-15,8 6 5 0,-8-6-5 16,12 11-10-16,-2-7 12 0,-10-4-3 16,10 11 1-16,-10-11-10 0,10 8 5 0,-10-8-1 15,12 5-1-15,-12-5-1 0,0 0 4 16,11 8-7-16,-11-8-14 0,7 5-3 15,-7-5-1-15,10 4-13 0,-10-4 9 16,13 8-18-16,-13-8 1 0,12 7-16 0,-12-7-23 16,9 8-19-16,-9-8-12 0,11 5-19 15,-11-5-9-15,0 0-8 0,0 0-30 16,16 4-14-16,-16-4-94 0,0 0 36 0</inkml:trace>
  <inkml:trace contextRef="#ctx0" brushRef="#br0" timeOffset="58146.02">17598 12278 815 0,'16'1'5'0,"-2"1"8"0,-14-2-8 0,23 8-10 16,-6-4 12-16,-6-1 2 16,5 1-2-16,6 2-3 0,-7-1-22 0,10-1 14 15,-5-2-5-15,8 4 15 0,-4-1-5 16,6-3-4-16,0-2-22 0,-1 2-35 15,3-6-131-15,-2 0-280 0,-4 1 441 0,4-5 9 16</inkml:trace>
  <inkml:trace contextRef="#ctx0" brushRef="#br0" timeOffset="60113.17">18761 11764 140 0,'17'-16'167'0,"-4"3"24"0,3 1-9 0,-2 2-47 16,0-1 3-16,-1 2-13 0,6 3-20 15,-8 0-14-15,-11 6 3 0,31-7-19 16,-31 7-4-16,29 5 4 0,-29-5-12 0,24 17-12 16,-11-6 4-16,1 6-21 0,-2 4 3 15,-3 5 6-15,3-1-6 0,-3 3-11 0,-5 2 4 16,-2 0-7-16,-2-2 4 0,-2-2-3 15,-2 8-3-15,-7-6-3 0,-2-4-6 16,2 3 7-16,-8-5-3 0,2-3 5 16,2-2 14-16,-6-6 18 0,6-4 2 15,1-3 7-15,-3-4 0 0,17 0 10 0,-23-9 1 16,12 0-4-16,5-4-7 0,3-3-1 16,-2-4-2-16,5-6-8 0,8-1-1 0,-2-6-3 15,8-3 3-15,0 1-8 0,-1-5-2 16,4 8 1-16,-1-3 1 0,4 4 11 15,-6 5-5-15,0 6-6 0,-3-3 0 0,1 8-4 16,0 2-4-16,-4 2-6 0,-8 11-5 16,19-8 0-16,-19 8-1 0,0 0 2 15,0 0-8-15,0 0-3 0,24 28 6 16,-26-9-2-16,1 2-7 0,-6 1 1 0,0 6-1 16,-8 6-2-16,0 2 0 0,-8-1-1 15,1-3 0-15,-11 4-3 0,-2-1 0 16,0-1 6-16,-5-9-7 0,-2 1 4 0,3-11 3 15,-1-2 4-15,-1-5 17 0,1-7 1 16,6-2 19-16,-2-6 7 0,3 0 3 0,1-6 10 16,6-2 1-16,3 0 6 0,8-5-5 15,1-1-8-15,5 0 4 0,8-2-11 16,-1 7 7-16,4-10 0 0,5 0-18 0,7 1 0 16,0 2 0-16,3 3-10 0,6-1-5 15,-3 6 5-15,7 2-9 0,-3 4 3 16,3 4-1-16,-1-2 4 0,-1 14-14 15,4-2 4-15,-5 4-8 0,6 4 1 0,-2 8-7 16,-7-1 4-16,-1-2-5 0,-8 4 6 16,-3 1-10-16,-5-1 3 0,-2-3-6 0,-2 2 4 15,-6 1-4-15,-3 4 9 0,-4-3-6 16,-6-3 0-16,0-3 1 0,-5 0-6 16,4-8 13-16,-9-2-2 0,9-4-7 0,-7-3 1 15,5-3 12-15,-2-4-11 0,-1-2 10 16,4-8-2-16,3 0 6 0,-1-3 11 0,4-3-4 15,2 1 3-15,4-7-3 16,3 5 2-16,4-1-12 0,1 1 13 0,1 0-11 16,3-1 10-16,3 5-4 0,-1-1-3 15,4 4-5-15,-1 4-1 0,2 2-2 16,0 4 1-16,4 3-10 0,-14 4 6 0,30 4-3 16,-14 3-2-16,2 12-4 0,-4 1 4 15,5 9-6-15,-6-5 5 0,-6 6-1 0,3 2-3 16,-6 0 1-16,-2-5-1 0,-4 4 1 15,-5 1-4-15,-7-5 4 0,0 2-3 16,-7-5 3-16,-2-3 4 0,1-8-6 0,-2-3 8 16,-1-5 8-16,4-3 2 15,-3-4 12-15,2-3 5 0,-5-3 10 0,6-5 6 16,1-2 6-16,5-1 3 0,-2-4 3 16,4-1-2-16,6 3 3 0,3-5-7 0,-2-1-6 15,8 3-3-15,4-1-9 0,3-5 1 16,3 3-2-16,8-4-4 0,1 5-9 0,1 5 3 15,5 3-5-15,2 2-3 0,-1 10-3 16,-5 3-8-16,3 7 6 0,-1 0-3 16,-1 8 0-16,-2 5-1 0,3 5-6 0,-13 3-4 15,2 0 4-15,-5 2-1 0,-7 4 3 16,-2-6-4-16,-5 5-5 0,-6 3 0 16,-5-3 6-16,-6 0 0 0,0-5 2 15,-7-3-5-15,1-5 4 0,-5-1 1 0,-7-8 7 16,4-3 8-16,-1-3 8 0,5-1 8 15,0-9 4-15,-2-2 4 0,-1-3 3 16,5-9 5-16,2-2-2 0,5-1-14 0,3-6-2 16,4-1 3-16,7 1-4 0,0 0 1 15,9 0-1-15,4 0-7 0,3-4 4 0,6-1-5 16,2-3-2-16,5 6-5 0,7 2-4 16,-3 5 2-16,8 2-7 0,-2 3 4 0,6 10-3 15,-3 6 0-15,-1 4-8 0,5 6 10 16,2 9-10-16,-6 1-3 0,-1 9-2 15,-2 8 1-15,-3 1-7 0,-11 0 1 16,-1 1 4-16,-7-1-2 0,-8-1 2 16,-6-1-4-16,-7 4 7 0,-6-5-2 0,-3 1 3 15,-5-8-2-15,-5 1-4 0,-1-11 4 16,-3-1 2-16,1-4 4 0,-2-5-3 0,6-6 6 16,3-6 1-16,-5-5-2 0,4-4 6 15,8-8-6-15,2-1-2 0,8-3 1 0,4-2 1 16,5-1-3-16,2-5 4 0,6 1 0 15,7-2-5-15,4 0 2 0,-1 3-6 0,11 1 0 16,-3 4 3-16,6 4 4 0,0 5-6 16,0 2 5-16,4 8-3 0,-4 6-1 15,-4 6-4-15,3 4 0 0,1 6-4 16,-6 8 6-16,4 5-5 0,-10 4 4 16,0 6-1-16,-7 3-4 0,-6 2 4 0,-5-3-2 15,-5 3-1-15,-8 2 4 0,-12 6-3 16,1-8 4-16,-8 0 2 0,-3-7 1 0,-11-6 0 15,0 0 0-15,-4-9 8 0,8-10 27 16,-15 3 9-16,11-11-21 0,0-2 9 0,5-9 6 16,0-1 6-16,1-4 2 0,7-4 3 15,1-2-1-15,6-3 1 0,-1-4-1 16,11-4-4-16,0 0-1 0,7 0-5 0,7 8-3 16,1-4-2-16,4-6-4 15,5 8-27-15,3-2-4 0,9-1 0 0,1 4 0 16,8 4 0-16,2 6 0 0,5 2 0 15,-1 9 0-15,7 4 0 0,1 2 0 0,0 7 0 16,9 6 0-16,-4 6 0 0,-5 5 0 16,-4 2 0-16,-8-3 0 0,-2 1 0 0,-8 0 0 15,-5-3 0-15,-4 1 0 0,-8-3 0 16,-4-1 0-16,-10 1 0 0,-3 0 0 0,-5-3 0 16,-11 1 0-16,-2-6 0 0,-10 0 0 15,2-3 0-15,-2-5 0 0,1-1 0 0,9 0 0 16,2-4 0-16,6 0 0 15,4 0 0-15,-2-4 0 0,6 2 0 0,15 2 0 0,-19-7 0 16,15-1 0-16,4 8 0 16,0 0 0-16,21-22 0 0,4 12 0 0,9 1 0 15,3 1 0-15,6 3 0 0,0 5 0 16,4 0 0-16,-2 4 0 0,-2-1 0 16,-4 3 0-16,-3-1 0 0,-10 1 0 0,-2-2 0 15,-4 3 0-15,-2 1 0 0,-6 3 0 16,-2-3 0-16,-4 1 0 0,0 0 0 0,-6-9 0 15,0 15 0-15,0-15 0 0,-6 17 0 16,6-17 0-16,-9 16 0 0,3-9 0 0,6-7 0 16,-7 13 0-16,4-8 0 0,3-5 0 15,0 0 0-15,-20 0 0 0,20 0-81 16,-24-25-118-16,9 8-7 0,-4-12-352 16,2-10-239-16,-3-15 87 0,-1-10-873 0,-4-8-1445 15</inkml:trace>
  <inkml:trace contextRef="#ctx0" brushRef="#br0" timeOffset="64597.39">25080 14537 838 0,'28'7'119'0,"-4"-1"25"16,-3-2-42-16,-1 0-8 0,-1-3 9 0,2 3-6 15,1-2 12-15,1 0 8 0,0-2-2 16,0 4-14-16,-4-8-9 0,1 4 2 16,-2 0 0-16,1-4-5 0,2 0-8 0,-5-1-9 15,5-5-9-15,-2 3-12 0,1-6-1 16,1 2-14-16,6-1-7 0,-7 1-6 0,4-2-8 15,-1-4-15-15,1 6-12 0,3-6 5 16,-4 5-3-16,6-2-3 0,3-1 0 16,-1 2-13-16,1 0-16 0,0-1-26 0,3-1-12 15,-2 2 2-15,-1-2-3 16,-2 2-27-16,-2-2-12 0,2-2-19 0,-4-4-66 16,-2 3-52-16,1-5-61 0,-2-1-4 15,1 2 86-15</inkml:trace>
  <inkml:trace contextRef="#ctx0" brushRef="#br0" timeOffset="66429.37">26884 13944 1024 0,'13'-13'-9'0,"-3"4"0"16,0 0 9-16,0-4-4 0,1-5 0 15,0 1-10-15,7-5 12 0,0-8-9 0,1-4 6 16,6-1 1-16,-7-1 4 0,12-13 8 16,-4 7-1-16,2-3-2 0,0 1 24 15,-7 9 12-15,-1-3 21 0,1 4-2 0,2 0-5 16,-5 5-4-16,1-2 1 0,-4 4 8 16,0 4-12-16,-2-2 7 0,4 5-10 0,0 3 9 15,-4-2-8-15,0 2-13 0,1 3 14 16,-1-2-11-16,-3 1 14 0,1 2 5 15,-1 6-6-15,0-4-2 0,-2 3 1 16,1-1 14-16,-4 3-7 0,-5 6 6 16,9-9-14-16,-9 9-2 0,10-8-5 0,-10 8-1 15,0 0-1-15,11-5 12 0,-11 5 2 16,0 0 3-16,0 0-8 0,29 13 0 0,-19-6 9 16,0 2 5-16,-2 3 7 0,1 1 4 15,-4-2 5-15,3 8 14 0,-4-6 2 16,2 2 9-16,-6 0-13 0,1-4 9 0,-1-11 8 15,-3 28-9-15,-3-11 8 0,1-6 0 16,-2 2 7-16,-3-1 3 0,-3-3 0 0,13-9-11 16,-28 8-4-16,8-8-18 15,20 0-1-15,-33-6 0 0,12 0-11 0,-1-8-9 16,-2 2 5-16,-1-8-16 0,0-1-5 16,4-5-3-16,1 2 12 0,1-3-4 15,1 1-15-15,8 0 6 0,-1-5-11 0,6 3-13 16,1 2 9-16,-2-2-2 0,4 6-3 15,2 1-2-15,2 1 0 0,1-1-2 0,4 4-1 16,-2-4-7-16,4 8 10 0,-1 0-8 16,3 0-4-16,0 1 3 0,-2 5-1 15,5 1 1-15,-5-1-7 0,-9 7 8 0,21-4-10 16,-12 0 5-16,-9 4-3 0,0 0 4 16,25 8-3-16,-25-8-1 0,11 9 6 15,-5 1-4-15,-6-10 3 0,7 22-2 16,-5-12 1-16,-2 3 0 0,0 0 1 0,0 0-7 15,-3 2 0-15,-3 0-2 0,0 0 3 16,0-2 5-16,-1 0-1 0,-2-3-2 0,-1-1 1 16,-3 0 0-16,2-7 12 0,11-2 0 15,-23 6 7-15,23-6 14 0,-26-6 11 16,13 0 6-16,13 6 11 0,-21-17 6 0,11 7 2 16,1 0-16-16,0-3 2 0,9 13 3 15,-9-26-9-15,5 16-7 0,2 3-5 0,2 7-2 16,0-14-9-16,0 14-12 15,0 0-14-15,12-14-4 0,-2 12-7 0,-10 2-7 16,23 6-1-16,-2 3-8 0,3 0-5 16,2 10-7-16,2-2 2 0,1 4 4 15,-7 3 0-15,3-2-8 0,-11-3 0 0,-3 2 4 16,1-1 5-16,-5-1 4 0,-5-4 3 16,0-2 8-16,-4-2 16 0,-1 5 4 0,-5-5 11 15,-3-2 9-15,-2-1 8 0,-8-3 3 16,1-3 1-16,-5-2 2 0,-3-4 5 0,-7-7 3 15,-1 2 6-15,0-5 1 0,6 0 1 16,-2-1 1-16,5-1-6 0,0 3 8 16,8 0 0-16,5 4 5 0,0-6-2 15,-1 4-17-15,7-2-4 0,1 3 2 16,1-1-8-16,5 2-9 0,1 9-4 0,0-19-3 16,0 19-2-16,12-17-13 0,0 9-7 15,3 3-1-15,-2-1-1 0,6 3-4 0,-2 4-4 16,3 5-3-16,-1 0 3 0,4 3 1 15,-1 4-4-15,0 2 0 0,-1 7 4 16,-2-3-2-16,3 6-2 0,-8-3-2 0,-3 5 5 16,0-1 1-16,-7-7-1 0,0 1 5 15,-4 1 0-15,-7 1 9 0,-3-1 0 0,-1-1 11 16,-7-3 6-16,-4 0 2 0,0-7 8 16,-6-3 1-16,-1-1 8 0,3-6-1 0,1 0 10 15,-1-6 2-15,1 0 5 16,2 1 23-16,4-4 0 0,4-1-9 0,1-5-21 15,5-2-29-15,4 0-2 0,1-4-4 16,4 5-2-16,6-6-5 0,6-5-2 0,6-3-7 16,5 2-5-16,7 6 0 0,0 1-4 15,3 2-2-15,1 10 1 0,1 1-4 16,-5 4-36-16,2 8-3 0,-2 0-1 0,2 7-1 16,0 6 9-16,0 4-1 0,-6 5 5 15,-1-2 5-15,-5 8-1 0,-1-2 1 0,-6 4 8 16,-3-4 2-16,-5 0 4 0,-3-2 2 15,-2-3 7-15,-4 1 11 0,-6 2 13 16,-3-2 16-16,-4-7 6 0,3 0 5 16,-9-5 13-16,1-6 4 0,-6-3 6 0,3-2 12 15,1-6 12-15,-4 2-1 0,1-11 8 16,1 3-17-16,2-10-39 0,3 2-1 16,6-3-5-16,4-6-1 0,2 1-5 0,3-1-1 15,6-2-2-15,2 4-2 0,0-4-3 16,5-2-1-16,6 2-4 0,-1 1-4 0,2 5-2 15,2 1-5-15,0 6-3 0,3 0-5 16,-2 4 0-16,2 7-3 0,2-1-4 0,-9 1 1 16,7 9 0-16,0 1-2 15,0 4 0-15,-2 2 0 0,-4 1 0 0,-4 4-1 16,-2 2 2-16,1 2-39 0,-6-4-7 16,-4 3 6-16,-6 1 6 0,1 1 5 15,-8 5 5-15,-7-5 8 0,-5-3 0 0,-3-6 5 16,-5-1 8-16,-3-2 7 0,-5-8 2 15,2-2 14-15,-4-5 8 0,-2-6 10 0,-1 1 4 16,-1-7 13-16,11-1 14 0,5 2 15 16,3-4 3-16,3-2-12 0,6-5 0 0,10 5-6 15,4-1-9-15,4 2-28 0,10-3-4 16,5-7-2-16,15 6-4 0,5-2-3 16,9 5-3-16,8 3-1 0,4 10-1 0,-9 1-1 15,3 8 2-15,-4 3-3 16,2 4 3-16,-3 0-7 0,-7 5-1 0,-3-1 1 15,-9 0-7-15,-3 2-3 0,-5 0 10 16,-4-1 4-16,-4 1-5 0,-4 0 4 0,-3-13 1 16,-12 23-3-16,0-10 7 0,-8 1-8 15,-1-2-4-15,-9-1-2 0,-1 2-1 0,3-5-8 16,-3-3-10-16,4-1-4 0,-1 0-1 16,5-4-4-16,0 2 4 0,9-2-10 0,-3-2-34 15,17 2-16-15,-20-13-27 0,11 9-16 16,6-8-26-16,3 12-20 0,5-22-28 15,3 3-14-15,3 2-33 0,7-1-58 16,2-6-65-16,4-3-172 0,3 2-33 16,3 0 48-16,3-11-331 0,10 0-356 0</inkml:trace>
  <inkml:trace contextRef="#ctx0" brushRef="#br0" timeOffset="87111.3">10346 4187 3753 0,'8'-11'-11'0,"-5"7"67"15,-3 4 63-15,4-12 59 0,-4 12 6 0,0 0 2 16,0 0-1-16,0 0-4 0,0 0-14 16,-11-16-21-16,11 16-11 0,0 0-27 15,0 0-46-15,0 0-60 0,-23 5-77 16,23-5-70-16,-26 11-83 0,9 1-82 16,2-4-90-16,-1 1-191 0,2 4 36 0,5 0-324 15,0-3-360-15</inkml:trace>
  <inkml:trace contextRef="#ctx0" brushRef="#br0" timeOffset="87278.18">10472 4390 2897 0,'-15'-8'-46'15,"9"-1"15"-15,-1 3 5 0,7 6-18 0,0 0-8 16,-13-7-9-16,13 7-36 0,0 0-20 15,0 0-54-15,0 0-96 0,0 0-223 16,0 0-8-16,44-3 224 0,-24 7 47 0</inkml:trace>
  <inkml:trace contextRef="#ctx0" brushRef="#br0" timeOffset="87494.58">11685 5323 2074 0,'-4'28'195'16,"0"-6"-11"-16,1 1-16 0,-6-2-14 0,5 1-15 15,-4 3-17-15,4-6-18 0,0 3-13 16,1 1-25-16,3-1-24 0,2-5-21 16,1 7-40-16,11 0-59 0,4 5-101 0,3-9-143 15,9 9-176-15,0-5 9 0,6 10-3 16,-1 3 238-16</inkml:trace>
  <inkml:trace contextRef="#ctx0" brushRef="#br0" timeOffset="88578.1">15277 5644 3244 0,'2'-41'324'16,"2"7"28"-16,-4 10 31 0,2 3 16 0,0 6-2 16,-2-2-4-16,0 0-38 0,0 17-8 15,1-23-12-15,1 16-18 0,-2 7-24 16,0 0-9-16,0 0-108 0,0 0-84 0,0 0-1 15,0 0-3-15,16 58-7 0,-13-11-2 16,3 4-1-16,2 14-3 0,-1 14-67 0,-1 0-8 16,-3 7 0-16,1-2 0 0,-2 2 0 15,0 1 0-15,1 3 0 0,2-8 0 0,-3-3 0 16,3-2 0-16,2-6 0 0,-1-12 0 16,-1-5 0-16,3-5 0 0,-2-3 0 0,-1-2 0 15,3 1 0-15,-5-15 0 16,5-1 0-16,-4-4 0 0,-2-1 0 0,0-7 0 15,0 2 0-15,-1-4 0 0,-1 0 0 16,2-6 0-16,-2-9 0 0,4 24 0 0,-4-18 0 16,0-6 0-16,0 23 0 0,0-14 0 15,0-9 0-15,2 15 0 0,-2-15 0 0,1 15 0 16,-1-15 0-16,2 11 0 0,-2-11 0 16,0 0 0-16,2 15 0 0,-2-15 0 0,0 0 0 15,0 12 0-15,0-12 0 0,0 0 0 16,2 13 0-16,-2-13 0 0,0 0 0 15,0 0 0-15,0 0 0 0,3 13 0 16,-3-13 0-16,0 0 0 0,0 0 0 0,0 0 0 16,0 0 0-16,0 15 0 0,0-15 0 15,0 0 0-15,0 0 0 0,0 0 0 0,0 0 0 16,0 0 0-16,0 0 0 0,-3 13 0 16,3-13 0-16,0 0 0 0,0 0 0 0,0 0 0 15,0 0 0-15,0 0 0 0,0 0 0 16,0 0 0-16,0 0 0 0,0 0 0 15,0 0 0-15,0 0 0 0,0 0 0 0,0 0 0 16,0 0 0-16,23-26-69 0,-23 26-90 16,7-15-21-16,-2 2-29 0,4 1-545 0,-4-7-4 15,4 1 61-15,1-8-801 16,5-8-1340-16</inkml:trace>
  <inkml:trace contextRef="#ctx0" brushRef="#br0" timeOffset="89811.25">20449 5232 4839 0,'-11'-27'-70'16,"1"5"51"-16,1 5 52 0,3 2 41 15,-3 3 47-15,3-2 34 0,6 14 23 16,-9-16 20-16,9 16-12 0,-8-15 7 16,8 15-2-16,0 0 6 0,-3-14-7 0,3 14 10 15,0 0 5-15,0 0 1 0,0 0 9 16,23 42-1-16,-2-11-115 0,11 12-30 16,4 7-1-16,4 7-1 0,8 20-1 0,7-1-1 15,-3 13-3-15,8-2 0 0,-2 6-8 16,0 0 0-16,6 4-35 0,0-8-19 0,2 1 0 15,-3-7 0-15,-4 3 0 0,1-11 0 16,-7-4 0-16,-2-4 0 0,-10-11 0 16,-3-1 0-16,-4-7 0 0,-2-3 0 0,-2-1 0 15,-10-9 0-15,3-1 0 0,-8-4 0 16,3 0 0-16,-7-7 0 0,1-6 0 16,-3-1 0-16,0-3 0 0,0 0 0 0,-4-3 0 15,-1 1 0-15,-4-11 0 0,9 11 0 16,-9-11 0-16,10 4 0 0,-10-4 0 15,0 0 0-15,32-19 0 0,-14 5 0 0,8-13 0 16,8-8 0-16,5-6 0 0,3-12 0 16,12-18 0-16,-2-1 0 0,8-4 0 0,-2 0 0 15,1-2 0-15,1-1 0 0,-4 2 0 16,2 1 0-16,-6 4 0 0,-10 18 0 0,-1 3 0 16,-5 0 0-16,1-1 0 15,-7 1 0-15,-2 6 0 0,0 0 0 0,-9 10 0 16,2-1 0-16,-4 0 0 0,0 2 0 15,-2 1 0-15,-2 10 0 0,-2 1 0 0,0 0 0 16,-1 6 0-16,-3 4 0 0,-1-2 0 16,-1 1 0-16,1 5 0 0,-3 1 0 0,-3 7 0 15,9-13 0-15,-9 13 0 0,3-10 0 16,-3 10 0-16,0 0 0 0,7-11 0 16,-7 11 0-16,0 0 0 0,6-7 0 0,-6 7 0 15,0 0 0-15,0 0 0 0,0 0 0 16,26 11 0-16,-15-1 0 0,3 0 0 15,0 7 0-15,5 11 0 0,4 1 0 16,2 7 0-16,5 6 0 0,-1 7 0 0,4 2 0 16,2 1 0-16,-5 10 0 0,8 0 0 15,-3-4 0-15,2 2 0 0,2 2 0 0,9 11 0 16,1-2 0-16,-12-9 0 0,11 4 0 16,-9-10 0-16,-2 2 0 0,-3-5 0 0,-1-3 0 15,1-1 0-15,-2 0 0 0,-4-6 0 16,-2-2 0-16,-1-10 0 0,-3-3 0 0,-7-2 0 15,3-10 0-15,-8 0 0 0,5-2 0 16,0-2 0-16,2-6 0 0,2-5 0 0,2-1 0 16,1 0 0-16,2-7 0 15,6-1 0-15,6-5 0 0,9-5 0 0,3-5 0 16,11-7 0-16,-1-3 0 0,19-7 0 16,7-9 0-16,2-5 0 0,12-3 0 0,5-6 0 15,2 3 0-15,1 2 0 0,-4 1 0 16,3-1 0-16,-8 4 0 0,-5 4 0 0,-2 1 0 15,-9 1 0-15,0 0 0 0,-6-1 0 16,-2 4 0-16,-1-9 0 0,-2 2 0 0,-2-3 0 16,-1-4 0-16,0 1 0 0,-4-1 0 15,-1-5 0-15,-14 17 0 0,3 2 0 16,-3-2 0-16,-4 8 0 0,-5 3 0 16,-1-1 0-16,-12 12 0 0,-1 5 0 0,-6 3 0 15,-5 4 0-15,2-2 0 0,-5 7 0 16,-1-3 0-16,1 4 0 0,-2 4 0 15,2-4 0-15,-4 1 0 0,-7 6 0 0,13-5 0 16,-13 5 0-16,15-8 0 0,-7-1 0 16,3 3-195-16,2-2-112 0,4-1-261 0,-2-4-204 15,4 0-991-15,2-4-1794 0</inkml:trace>
  <inkml:trace contextRef="#ctx0" brushRef="#br0" timeOffset="98677.49">21698 7445 5420 0,'-8'-7'-247'0,"8"7"29"0,-15-3 24 15,15 3 22-15,0 0 18 0,6-14 13 0,-6 14 20 16,22-13 19-16,7 8 18 0,10-3 16 16,9 4 17-16,10-1 12 0,10-1 13 15,-2 8 7-15,5 2 7 0,0-3 6 0,-1 7 1 16,1 1 10-16,-4 3 1 0,0-1 4 15,1 0 2-15,-4 0-2 0,-2-1 5 0,-3 4-6 16,-2 0-4-16,-1 3 4 0,-7 1-1 16,-10-2-1-16,-5-2-2 0,-4 5 3 15,-11-3 8-15,-6-2-6 0,-8-1 9 16,-5-3 2-16,-7 4 10 0,-16 2 4 0,-8-3-5 16,-26 0 4-16,-10-7 9 0,-11-5 6 15,-9-1 14-15,-26-1 10 0,-3-9 26 16,0 1 10-16,4 0 17 0,3-7 11 0,9 2-3 15,24 0-8-15,10 3 17 0,6 0 32 16,20-1 9-16,8-1-33 0,14-2-16 0,16 1-15 16,17-13-12-16,27-3-10 0,34-11-11 15,29 5-9-15,27-1-16 0,53-2-7 16,24-2-8-16,15 5-5 0,7 6-9 16,7 3 1-16,4 14-10 0,-7 5-10 15,-11 1-8-15,-53 9-5 0,-8 3 2 0,-15 2 4 16,-18-2-3-16,-22-3-1 0,-34-2-4 15,-24 0 4-15,-18 2 12 0,-15-4 2 0,-19-4 2 16,2 6-1-16,-72-24 8 0,-25-2 0 16,-29-6 3-16,-59-9 5 0,-27-3 14 0,-24-3 11 15,-20 2-7-15,-19-1 6 0,-17 1-10 16,-9-4 4-16,8-1 14 0,9 1 14 16,31 4 10-16,35 7 10 0,76 10-12 0,33-5-50 15,49 4-6-15,41 5-8 0,29-5-4 16,42-6-2-16,55-8-3 0,68-4-3 15,46 9-4-15,30 17 3 0,29 14-2 0,18 14-1 16,11 20 1-16,15 8-2 0,-4 10-1 16,-16 12 2-16,-30 1-2 0,-28-9-2 15,-52-8-1-15,-69-15 0 0,-52-7 0 0,-38-6 0 16,-33-9 2-16,-2-4-1 0,-124-15 1 16,-21-10-1-16,-92-19 5 0,-49-5 7 15,-44-8 4-15,-42 0-1 0,-37-11 5 0,-16 8 17 16,5-4 17-16,36 1 6 0,52 6-2 15,63 14-15-15,65 0-47 0,101 7 0 0,62 2 0 16,48 5 0-16,72-15 0 0,61 7 0 16,106-2 0-16,56 12 0 0,48 9 0 15,43 23 0-15,29 22 0 0,18 14 0 16,2 21 0-16,-14 3 0 0,-32 6 0 0,-50-9 0 16,-56-9 0-16,-68-12 0 0,-89-13 0 15,-69-13 0-15,-52-9 0 0,-46-6 0 0,-82-10 0 16,-107-12 0-16,-65-15 0 0,-67-12 0 15,-69-2 0-15,-55-5 0 0,-34-5 0 0,-28 6 0 16,18 4 0-16,37 8 0 0,67 9 0 16,78 10 0-16,80-1 0 0,115 9 0 15,84-7 0-15,62 2 0 0,62-7 0 0,131-11 0 16,77 11 0-16,71 20 0 0,61 16 0 16,47 24 0-16,41 22 0 0,20 19 0 15,10 21 0-15,-15 5 0 0,-38 2 0 16,-48-7 0-16,-69-9 0 0,-69-20 0 0,-71-14 0 15,-99-15 0-15,-68-18 0 0,-49-9 0 16,-57-5 0-16,-76-13 0 0,-99-17 0 0,-73-10 0 16,-58-13 0-16,-55-1 0 0,-36-12 0 15,-18 5 0-15,7 5 0 0,31 9 0 0,51 7 0 16,73 8 0-16,77 2 0 0,103 7 0 16,80 1 0-16,59-3 0 0,63-2 0 0,84-8 0 15,113-9 0-15,64 14 0 0,50 15 0 16,45 20 0-16,25 17 0 0,11 25 0 15,-4 11 0-15,-21 11 0 0,-33-6 0 16,-47-5 0-16,-65-11 0 0,-55-16 0 0,-87-14 0 16,-46-6 0-16,-59-13 0 0,-47-12 0 15,6 10 0-15,-176-57 0 0,-47-4 0 0,-68-5 0 16,-67-6 0-16,-60-13 0 0,-49 1 0 16,-30 1 0-16,-11 7 0 0,13 6 0 0,33 10 0 15,65 11 0-15,77 8 0 0,74 13 0 16,111 6 0-16,82 5 0 0,66-2 0 15,63 4 0-15,88 4 0 0,114 7 0 0,61 19 0 16,55 20 0-16,46 22 0 0,32 16 0 16,9 19 0-16,1 9 0 0,-22 6 0 15,-43-8 0-15,-49-12 0 0,-61-10 0 0,-66-18 0 16,-99-23 0-16,-53-10 0 0,-68-16 0 16,-45-12 0-16,-81-20 0 0,-99-20 0 15,-76-16 0-15,-77-11 0 0,-67-10 0 0,-66-9 0 16,-44-10 0-16,-45-3 0 0,-20 1 0 15,19 8 0-15,37 18 0 0,71 4 0 0,85 21 0 16,84 7 0-16,76 2 0 0,111 1 0 16,73 3 0-16,52 0 0 0,72-10 0 0,106-15 0 15,75 5 0-15,70 26 0 0,57 21 0 16,42 22 0-16,32 27 0 0,20 27 0 0,1 15 0 16,-13 17 0-16,-30 7 0 0,-48-7 0 15,-55-5 0-15,-65-15 0 0,-61-12 0 16,-90-20 0-16,-71-15 0 0,-49-6 0 15,-53-9 0-15,-73-6 0 0,-100-9 0 0,-69-15 0 16,-63-9 0-16,-61-3 0 0,-46-3 0 16,-30-5 0-16,-18 0 0 0,14 7 0 0,31 5 0 15,60 14 0-15,64 5 0 0,72-2 0 16,106 4 0-16,57-4 0 0,65-1 0 0,58-8 0 16,60 4 0-16,87-10 0 0,104 15 0 15,63 8 0-15,45 18 0 0,39 19 0 0,25 23 0 16,10 15 0-16,7 13 0 0,-7 4 0 15,-28 7 0-15,-29-8 0 0,-43-1 0 16,-47-13 0-16,-62-16 0 0,-55-14 0 16,-87-19 0-16,-56-11 0 0,-45-14 0 0,-42-7 0 15,-69-11 0-15,-92-16 0 0,-59-10 0 16,-49-6 0-16,-43-6 0 0,-34-5 0 16,-30 3 0-16,-8 12 0 0,0-1 0 0,15 12 0 15,29 11 0-15,45 8 0 0,52 3 0 16,60 0 0-16,88 5 0 0,56 1 0 0,45-6 0 15,42 2 0-15,-3 4 0 0,188-7 0 16,31 11 0-16,58 3 0 0,45 21 0 0,39 12 0 16,22 16 0-16,18 8 0 0,9 7 0 15,-3 7 0-15,-17-1 0 0,-18 2 0 16,-35-7 0-16,-35-6 0 0,-40-5 0 16,-52-18 0-16,-70-13 0 0,-41-7 0 0,-53-10 0 15,-32-8 0-15,-30-5 0 0,-40-11 0 16,-58-12 0-16,-36-5 0 0,-76-9 0 0,-34-6 0 15,-25-2 0-15,-29-2 0 0,-26-1 0 16,-13 4 0-16,-5-1 0 0,-2 2 0 0,16 7 0 16,24 3 0-16,37 10 0 0,49 1 0 15,76 9 0-15,38-3 0 0,49 4 0 0,38 2 0 16,31-1 0-16,35-2 0 0,59-4 0 16,49-4 0-16,77-5 0 0,44 1 0 0,34 7 0 15,26 7 0-15,16 5 0 16,19 12 0-16,8 3 0 0,-5 17 0 0,-5-2 0 15,-22 11 0-15,-23 0 0 0,-33 2 0 16,-41 7 0-16,-40-7 0 0,-73-9 0 0,-33 4 0 16,-52-11 0-16,-38-4 0 0,-32-4 0 15,-49-6 0-15,-66-9 0 0,-83-11 0 16,-44-9 0-16,-44-12 0 0,-35-4 0 0,-22-8 0 16,-21-7 0-16,-12-5 0 0,-8-4 0 15,8 4 0-15,28 1 0 0,43 5 0 0,55 5 0 16,65 4 0-16,91 2 0 15,72 2 0-15,48-3 0 0,47-16 0 0,74-13 0 16,95-23 0-16,61 10 0 0,61 13 0 16,38 14 0-16,41 14 0 0,14 21 0 0,12 18 0 15,-5 17 0-15,-8 15 0 0,-24 5 0 16,-29 7 0-16,-41 3 0 0,-47-3 0 0,-53-8 0 16,-85-14 0-16,-39-3 0 0,-55-3 0 15,-44-8 0-15,-32 1 0 0,-54-3 0 0,-63 1 0 16,-91-3 0-16,-62 0 0 0,-57 3 0 15,-52-3-4-15,-47-3-10 0,-34 3 3 0,-23 4 1 16,-17 2 6-16,-2 1 0 0,4 11 6 16,21-1 6-16,33 1 5 0,47 5 0 15,64-1-2-15,75-7-11 0,67-6 0 16,99-5 0-16,73-13 0 0,51-4 0 0,62-10 0 16,80-11 0-16,105-7 0 0,66 5 0 15,55 10 0-15,40 19 0 0,45 18 0 16,20 21 0-16,13 19 0 0,-9 18 0 0,-24 10 0 15,-29-1 0-15,-49 7 0 0,-44-12 0 16,-54-9 0-16,-54-15 0 0,-87-18 0 0,-39-7 0 16,-52-12 0-16,-38-8 0 0,-32-8 0 15,-42-8 0-15,-58-12 0 0,-71-11 0 0,-43-9 0 16,-38-2 0-16,-34-8 0 16,-36-3 0-16,-13 3 0 0,-15-7 0 0,-10 9 0 15,15 1 0-15,10 10 0 0,28 8 0 16,21 6 0-16,26 6 0 0,40 3 0 0,35 3 0 15,70 6 0-15,29 1 0 0,32-5 0 16,36 0 0-16,27-8 0 0,32-3 0 0,39-10 0 16,50-5 0-16,71-1 0 0,47 9 0 15,35 17-21-15,34 18 1 0,26 16-5 0,9 24-3 16,18 12-4-16,-2 15-8 0,-14 10 1 16,-18 2-4-16,-27-1 0 0,-38-6 4 15,-41-11-4-15,-76-23-7 0,-28-6 0 0,-48-11 6 16,-36-9 3-16,-24-6 4 15,-20-8 5-15,-48-2-33 0,-43-10-15 0,-35-10 5 16,-65-14-8-16,-31-5 10 0,-27-6 9 16,-21-4 2-16,-14-5 12 0,-17 3 16 0,1 0 12 15,7-1 21-15,11 5 15 0,24 3 11 16,33 9 1-16,38 5-5 0,69 8 2 0,29 1 7 16,39 2-4-16,39 2 5 0,23-7-10 15,37-1-2-15,34-4 0 0,57-7-4 16,71 1-3-16,38 12-7 0,28 12 2 0,26 16-1 15,19 20-7-15,6 10 10 0,-4 20-1 16,-3 8-11-16,-26 11 2 0,-33-1-12 0,-40-4-5 16,-73-18-27-16,-34-2-9 0,-50-12 7 15,-35-9-2-15,-33-6 8 0,-48-1 0 16,-45-6-8-16,-42-10-2 0,-71 2 2 16,-28-14 6-16,-13-2 3 0,-13 4 7 0,0-1 4 15,18 2 10-15,27 6 5 0,24 6 4 16,63 1 5-16,29-4-7 0,38 7 4 15,24-4 5-15,33-5 0 0,24 1-2 0,3-4 1 16,78 2 0-16,33-2 1 0,37-2-2 16,66 4 10-16,32 4-2 0,21 3-1 0,21 6 7 15,6 9-6-15,8 3-1 0,-8 8 3 16,-12 3 2-16,-20-1 0 0,-28 2-4 16,-31-7 3-16,-66-11-1 0,-25-2-17 15,-41-2-9-15,-28-8-2 0,-26-1 3 0,-24-8-4 16,7 0-1-16,-102-21 6 0,-15-3 1 15,-67-16 2-15,-28-9-4 0,-26 1 2 0,-25-3 4 16,-18 2 3-16,-8 2 7 0,-2 6 14 16,6 1 14-16,13 5 7 0,23 1 8 15,30 4 0-15,63 10 0 0,31 3 11 0,22-2 27 16,43-2-13-16,32 1-2 0,26-4-13 16,34-16 3-16,48-7-18 0,40-5-8 0,67 3 6 15,44 8-4-15,38 7-9 0,28 19 4 16,26 13-6-16,13 17-6 0,7 12 3 15,-2 19-3-15,-7 5-4 0,-23 5 1 0,-26 2-2 16,-30-4-18-16,-35-1-6 0,-37-12-11 16,-61-11-26-16,-29-3-16 0,-34-5 1 15,-29-2 12-15,-22-4 4 0,-16-3-1 16,-24 2 2-16,-34-6 1 0,-40-1 5 0,-32-8 4 16,-24-2-5-16,-63-13-2 0,-29-4 11 15,-13-3 1-15,-16-1 2 0,-12 1 8 0,-9 1 3 16,2-3-3-16,3 7 11 0,7-2 5 15,11 6 5-15,28 0 2 0,28 4 3 0,67 6-4 16,27 2 3-16,29-1 7 0,34-2-1 16,38 2-1-16,28 0 3 0,2 2 7 15,91-4 0-15,29 4 3 0,44 6-9 16,72 0 1-16,32 9-9 0,25 5 2 16,17 5-2-16,8 7-10 0,2 3-7 0,-2-5-13 15,-19 6-15-15,-22-6-8 0,-26 4-11 16,-38-10-6-16,-67-3-2 0,-22-8-40 0,-31 2-35 15,-32-4-42-15,-26-5-25 0,-21-1-27 16,-14-3-27-16,0-2-74 0,-49-13-249 16,-8-4 60-16,-7-13-24 0,-24-13-160 0,1-15-205 15</inkml:trace>
  <inkml:trace contextRef="#ctx0" brushRef="#br0" timeOffset="107343.78">20323 12611 4971 0,'-17'-22'-6'0,"10"5"24"16,-2 3-11-16,3 4 9 0,4 0-16 16,-1 3-42-16,3 7-41 0,-1-11-19 15,1 11-19-15,0 0-31 0,0 0-40 0,0 0-36 16,0 0-53-16,0 0-181 0,0 0-100 16,0 0 43-16,0 0-97 0,0 0-1 0</inkml:trace>
  <inkml:trace contextRef="#ctx0" brushRef="#br0" timeOffset="107595.03">21230 12628 2538 0,'0'0'-73'0,"0"0"-16"0,19-8 11 15,-19 8-1-15,0 0 18 0,0 0 2 0,0 0 17 16,0-13 9-16,0 13-14 0,0 0 5 16,8-11 11-16,-8 11-3 0,15-7-24 0,-2 3-44 15,-6 2-65-15,9-3-167 0,0 1-161 16,7 2 267-16,3-4 61 0</inkml:trace>
  <inkml:trace contextRef="#ctx0" brushRef="#br0" timeOffset="107959.86">22449 12705 1225 0,'27'2'107'0,"-14"4"-2"15,2-5 1-15,-2 2 9 0,-13-3 10 0,15 0 6 16,-15 0-9-16,0 0 18 16,0 0 0-16,17 0 1 0,-17 0-7 0,0 0-18 15,0 0-3-15,0 0-12 0,0 0-12 16,0 0-11-16,19 3-26 0,-19-3-15 15,0 0-8-15,9 7-12 0,-9-7-13 0,7 18-6 16,-2 0-11-16,6-1 0 0,-6 6-21 16,2 5 2-16,-1-1 0 0,-2 0 2 0,2 2 4 15,-4-2 1-15,-2 1 8 0,0 3-1 16,-6 4 6-16,4-3 3 0,-4 0 6 16,0 0 8-16,1-5 6 0,1 0 14 0,1-5-3 15,-3 1 0-15,2-5 6 0,2-2-2 16,-2-1 0-16,2-2-2 0,1-4 0 0,1-9-4 15,-6 19-3-15,6-19-1 16,-5 11-12-16,5-11-7 0,-4 14-9 0,4-14-6 16,-10 13-17-16,10-13-40 0,-13 9-49 15,6-4-36-15,-5 1-32 0,3-4-20 0,0 2-67 16,-5-2-86-16,14-2-120 0,-18 5 243 16</inkml:trace>
  <inkml:trace contextRef="#ctx0" brushRef="#br0" timeOffset="108343.74">22292 13487 1609 0,'-17'15'18'0,"2"-4"13"15,-2 0 24-15,2 1 10 0,3-1 13 16,2 0 5-16,-3 3 10 0,5-2 5 0,-1 5 3 16,1 2 1-16,-2 2-12 0,5 1-9 15,-2 2-5-15,5 2-17 0,0 3-10 16,4-1-14-16,7 4-23 0,1 7-16 16,4-3-30-16,9 0-22 0,7-1-3 0,7-3-2 15,3-4-1-15,5-2-6 0,0-3 5 16,-5-8-9-16,-5-2-8 0,-1-2 20 0,-6-5 0 15,-6-2 12-15,1-3 4 0,-8 5 6 16,0-6-2-16,-15 0 7 0,15 0 10 16,-15 0-6-16,0 0-3 0,0 0 6 0,13-7 12 15,-13 7-8-15,0 0 5 0,0 0 13 16,0 0-4-16,0 0-9 0,-7-23 6 16,7 23-5-16,0 0-6 0,-6-18-7 0,6 18-30 15,4-17-7-15,-1 3 2 0,6-4 5 16,3 2-5-16,3-6 7 0,4-6 9 15,3 0 11-15,-1 0-2 0,-2-6 7 16,-5-2-11-16,4 3 3 0,-6-7-3 0,-4 5 0 16,2-3 12-16,-5 1 2 0,-3 1 6 15,2-1-10-15,-1 1 19 0,3 0-4 0,-3 1-11 16,-1-1-25-16,5-2-121 0,-6 1-168 16,3 1 295-16,-2 1 14 0</inkml:trace>
  <inkml:trace contextRef="#ctx0" brushRef="#br0" timeOffset="108843.68">23417 11903 1872 0,'0'-19'206'0,"0"-2"-46"0,0 0-47 15,1-1-41-15,6-5-74 0,5 3-89 0,4-11-149 16,2-3-244-16,1-1 10 0,-1-1 157 16,-2-1 82-16</inkml:trace>
  <inkml:trace contextRef="#ctx0" brushRef="#br0" timeOffset="109027.21">22425 10449 1852 0,'-9'-13'112'0,"0"6"-39"0,2 3-16 15,7 4-9-15,0 0-13 0,0 0-16 0,-25 15-27 16,17-10-31-16,0 9-44 0,7 1-41 15,-3 0-138-15,4-2-195 0,0 0-56 0,4 2 286 16,-3 0 61-16</inkml:trace>
  <inkml:trace contextRef="#ctx0" brushRef="#br0" timeOffset="109192.53">22308 10382 656 0,'-3'-11'-17'0,"1"3"-19"0,2 8-61 15,0-13-123-15,0 13 120 0,5-9 36 16</inkml:trace>
  <inkml:trace contextRef="#ctx0" brushRef="#br0" timeOffset="115977.26">17133 15137 1835 0,'-30'-17'0'0,"2"0"37"0,6 8 14 16,1 1-3-16,5 1-16 0,-7 1-8 0,4 5 3 15,5-3-7-15,-9 8 1 0,6 1-13 16,-2 3-33-16,0 6-50 0,-1 5-78 16,-1 4-222-16,-1 3-111 0,1 2 215 0,-3 6 44 15</inkml:trace>
  <inkml:trace contextRef="#ctx0" brushRef="#br0" timeOffset="116193.97">15790 16307 1038 0,'-9'0'25'0,"9"0"-21"16,0 0-38-16,-23-13-31 0,16 4-88 15,4-3-238-15,-3-3 245 0,1-2 49 0</inkml:trace>
  <inkml:trace contextRef="#ctx0" brushRef="#br0" timeOffset="116842.26">15707 14642 1298 0,'2'-21'334'0,"-2"6"7"15,0 15-46-15,1-20 10 0,-1 20 5 16,0-19 10-16,0 19-41 0,0 0-17 0,2-13-18 15,-2 13-17-15,0 0-20 0,0 0-22 16,0 0-21-16,0 0-5 0,0 0-5 16,0 0 18-16,0 0-4 0,0 0-24 15,0 0-6-15,0 0-3 0,19 45-2 16,-15-21 0-16,2 8-9 0,-3 4 0 0,7 3 7 16,-4 3-11-16,5 6-11 0,-2-1 3 15,-1 6-2-15,3 10-2 0,1-1-8 0,2 2-9 16,-3 3-4-16,5-5-2 0,-4 7-9 15,-1-3-13-15,3 2-37 0,0-3-3 16,0 1 1-16,-1-1-1 0,2-1-2 0,-4 2 0 16,3-3-2-16,0 1 1 15,-1-2 0-15,-3 0-1 0,-1-13-1 0,0 4-4 0,3-7-1 16,-1 3 1-16,-4-2 2 16,3-2 0-16,1 2 1 0,-3-8-2 0,-5-3-1 15,5-3 1-15,-2-3-1 0,-3 5 2 16,7-6 0-16,-3 1-2 0,-1 0 1 0,0-2-1 15,-3 3-1-15,3-5-2 0,-1 2-1 16,2-2 1-16,0 4-1 0,-2-2-1 16,3-4 0-16,-5 1 1 0,3-6 0 0,-2 1 5 15,-2-1 0-15,4-2-2 0,-3 0-1 16,-1-6-1-16,-2-1-2 0,0-10 2 0,2 22-3 16,3-16-8-16,-5-6 0 15,0 17 0-15,0-17 0 0,0 0 0 0,4 13 0 16,-4-13 0-16,2 9 0 0,-2-9 0 15,0 0 0-15,0 0 0 0,1 13 0 0,-1-13 0 16,0 0 0-16,0 0 0 0,3 11 0 16,-3-11 0-16,0 0-33 0,0 0-36 15,0 0-23-15,0 0-23 0,0 0-21 0,0 0-20 16,0 0-308-16,9-28-221 0,-9 28-26 16,4-13 5-16,-4 13-676 0,5-19-1231 0</inkml:trace>
  <inkml:trace contextRef="#ctx0" brushRef="#br0" timeOffset="122676.21">16286 16869 4524 0,'0'0'-59'16,"0"0"29"-16,-11-5 25 0,11 5 33 15,0 0-2-15,0 0 12 0,0 0-15 16,0 0 4-16,0 0 29 0,0 0 22 0,0 0 0 15,0 0 19-15,0 0-4 0,0 0 15 16,0 0 9-16,0 0 4 0,0 0 2 0,0 0-14 16,-17 22-11-16,17-22-10 15,0 0-10-15,-9 15-7 0,9-15-10 0,-8 19-5 16,8-19-3-16,-9 15-8 0,9-15-4 16,-9 15-7-16,9-15-2 0,-10 11 0 15,10-11-4-15,0 0 7 0,-11 14 13 0,11-14 20 16,0 0 16-16,-6 10 12 0,6-10 3 15,0 0 2-15,0 0 4 0,-11 12 0 0,11-12-2 16,0 0-13-16,0 0-7 0,0 0-12 16,0 0-6-16,-8 11-9 0,8-11-1 15,0 0-29-15,0 0-12 0,0 0-2 0,0 0-1 16,0 0 0-16,0 0 0 0,-9 12-3 16,9-12-1-16,0 0-1 0,0 0 2 15,0 0 0-15,0 0-3 0,0 0 1 0,0 0-2 16,0 0 0-16,0 0-1 0,0 0 1 15,0 0 1-15,0 0-3 0,0 0-2 16,0 0 2-16,-7 9 2 0,7-9-2 16,0 0 1-16,0 0-2 0,0 0-3 0,0 0 1 15,0 0 4-15,0 0-3 0,0 0 1 16,0 0 0-16,0 0-1 0,0 0 2 0,0 0-4 16,0 0 3-16,0 0 2 0,0 0-1 15,0 0-2-15,0 0 2 0,0 0-2 0,0 0 3 16,0 0-1-16,0 0-1 15,0 0 1-15,0 0-1 0,0 0-1 0,0 0 1 16,0 0-2-16,0 0 1 0,0 0 0 16,0 0-2-16,0 0 0 0,0 0 1 15,0 0 1-15,0 0 0 0,0 0-2 0,0 0 3 16,0 0-1-16,0 0 2 0,0 0-2 16,0 0 2-16,0 0-2 0,0 0 1 0,0 0-1 15,0 0-3-15,0 0 3 0,0 0 1 16,0 0-2-16,0 0 0 0,0 0 2 15,0 0-1-15,0 0-2 0,0 0 2 0,0 0 0 16,0 0-2-16,0 0 2 0,26 9-2 16,-26-9 1-16,0 0 4 0,20 9 2 0,-20-9 0 15,16 4 1-15,-16-4-2 16,18 4 3-16,-18-4-2 0,21 2 0 0,-21-2-1 16,24 4 2-16,-24-4-2 0,29 0 1 15,-29 0-4-15,28 4 1 0,-28-4-1 16,30 1 2-16,-16 3 0 0,4 0 0 0,0 0 0 15,3 1 1-15,7-3-1 0,-3 0 1 16,6 3 0-16,1-1 1 0,6-2 2 0,4 0 1 16,4 0 0-16,-3 2 2 0,4-4 0 15,5 4 0-15,-3-4-1 0,2 0 0 0,-5 0 0 16,5 0 0-16,-3 3-2 0,3-1 0 16,2-2-1-16,-5 4-1 0,0-3 1 15,-6 2-1-15,4 2-2 0,-3-5 1 16,-2 2 1-16,4 5-2 0,-6-7 0 15,3 0 0-15,3 0 0 0,-3 0 0 0,8 4-1 16,-4-8 1-16,3 4 0 0,9-1-1 16,-9-5 0-16,12 4-1 0,-12 2 1 0,2 0-1 15,-1-5 1-15,-2 2-1 0,-2 6 0 16,2-3 1-16,-6-3-1 0,2 3-1 0,-9 0 1 16,-3 0 0-16,-7 0 0 0,-2 0 1 15,-3 0 6-15,2-1 3 0,-5 1 2 16,-2-4 2-16,-15 4 0 0,30 0-1 15,-15-2 0-15,0-1-3 0,-2-1-1 16,-13 4-1-16,28-4 0 0,-14 4-3 0,-14 0 2 16,23-4-2-16,-23 4 0 0,23-6-1 15,-23 6 1-15,25-1-2 0,-25 1 0 0,14-6 1 16,-14 6 2-16,12-2 4 0,-12 2 0 16,0 0-11-16,0 0 0 0,0 0 0 0,25-5 0 15,-25 5 0-15,0 0 0 0,0 0 0 16,0 0 0-16,0 0 0 0,0 0 0 15,18-4 0-15,-18 4 0 0,0 0 0 0,0 0 0 16,0 0 0-16,0 0 0 0,0 0 0 16,0 0 0-16,0 0 0 0,17 0 0 15,-17 0 0-15,0 0 0 0,0 0 0 16,0 0 0-16,0 0 0 0,0 0 0 0,0 0 0 16,0 0 0-16,0 0 0 0,0 0 0 15,0 0 0-15,0 0 0 0,0 0 0 0,0 0 0 16,0 0 0-16,0 0 0 0,0 0 0 15,0 0 0-15,0 0 0 0,0 0 0 0,0 0 0 16,0 0 0-16,0 0 0 0,0 0 0 16,0 0 0-16,0 0 0 0,0 0 0 15,0 0 0-15,0 0 0 0,0 0 0 0,0 0 0 16,-24-25 0-16,24 25 0 0,-9-5 0 16,9 5 0-16,0 0 0 0,-10-7 0 0,10 7 0 15,0 0 0-15,-11-8 0 16,11 8 0-16,0 0 0 0,0 0 0 0,0 0 0 15,-8-9 0-15,8 9 0 0,0 0 0 16,0 0 0-16,0 0 0 0,0 0 0 0,0 0 0 16,0 0 0-16,0 0 0 0,0 0 0 15,0 0 0-15,0 0 0 0,0 0 0 0,0 0 0 16,-7-8 0-16,7 8 0 0,0 0 0 16,0 0 0-16,0 0 0 0,0 0 0 15,0 0 0-15,0 0 0 0,0 0 0 0,0 0 0 16,0 0 0-16,0 0 0 0,0 0 0 15,0 0 0-15,0 0 0 0,-5-11 0 16,5 11 0-16,0 0 0 0,0 0 0 16,0 0 0-16,0 0 0 0,0 0 0 0,0 0 0 15,0 0 0-15,0 0 0 0,0 0 0 16,0 0 0-16,0 0 0 0,0 0 0 0,0 0 0 16,0 0 0-16,0 0 0 0,0 0 0 15,0 0 0-15,0 0 0 0,0 0 0 0,0 0 0 16,0 0 0-16,0 0 0 0,0 0 0 15,0 0 0-15,0 0 0 0,0 0 0 0,0 0 0 16,0 0 0-16,0 0 0 0,0 0 0 16,0 0 0-16,0 0 0 0,0 0 0 15,0 0 0-15,0 0 0 0,0 0 0 16,0 0 0-16,0 0 0 0,0 0 0 16,0 0 0-16,0 0 0 0,0 0 0 0,0 0-11 15,0 0 0-15,0 0 2 0,0 0 0 16,0 0 2-16,0 0-1 0,0 0 2 0,0 0 0 15,0 0 2-15,0 0 0 0,0 0 0 16,0 0 1-16,0 0-1 0,0 0 1 0,0 0-1 16,0 0 2-16,0 0-1 0,0 0 0 15,0 0 0-15,0 0 0 0,0 0 0 0,0 0 1 16,0 0 1-16,0 0 0 0,0 0 1 16,0 0 2-16,0 0 1 0,0 0 0 15,0 0 1-15,0 0 0 0,0 0 0 16,0 0-1-16,0 0 0 0,0 0 0 0,0 0-1 15,0 0 0-15,0 0 0 0,0 0-1 16,25-8 0-16,-25 8 0 0,9-8 1 16,-9 8-1-16,14-10 0 0,-7 0 0 0,7 0 0 15,-2-6 0-15,1-3 0 0,8-2-1 16,2-9 0-16,0-3 2 0,7-11-1 0,2-10-1 16,5-5 0-16,7-28-2 0,6-7-1 15,2-7-1-15,7-6-1 0,1 0-1 0,2-4 1 16,8 3 1-16,-2 2 0 0,1 6 1 15,-2 6 0-15,-3 2 0 0,-2 6 0 16,0 3-1-16,-10 10 3 0,-1 1 0 16,-13 17 1-16,-3 6 3 0,-3-2 3 0,-2 6 2 15,-5 10 2-15,-3-1 1 0,-4 4 2 16,0 4 1-16,-6 1 3 0,2 5 0 16,1 2-2-16,-3-1-13 0,0 4-2 0,-1 0 0 15,-3 6 0-15,0-2 0 0,-3 2 0 16,1 3 0-16,-3 3 0 0,-3 5 0 0,10-14 0 15,-10 14 0-15,6-11 0 0,-6 11 0 16,0 0 0-16,5-10 0 0,-5 10 0 0,0 0 0 16,0 0 0-16,4-10 0 15,-4 10 0-15,0 0 0 0,0 0 0 0,3-10 0 0,-3 10 0 16,0 0 0-16,0 0 0 16,0 0 0-16,0 0 0 0,0 0 0 0,6-9 0 15,-6 9 0-15,0 0 0 0,0 0 0 16,0 0 0-16,0 0 0 0,0 0 0 0,0 0 0 15,0 0 0-15,0 0 0 0,0 0 0 16,0 0 0-16,0 0 0 0,0 0 0 0,0 0 0 16,4-13 0-16,-4 13 0 0,0 0 0 15,0 0 0-15,0 0 0 0,0 0 0 0,0 0 0 16,0 0 0-16,0 0 0 0,0 0 0 16,0 0 0-16,0 0 0 0,0 0 0 15,0 0 0-15,0 0 0 0,0 0 0 16,0 0 0-16,0 0 0 0,0 0 0 15,0 0 0-15,0 0 0 0,0 0 0 0,0 0 0 16,0 0 0-16,0 0 0 0,0 0 0 16,0 0 0-16,0 0 0 0,0 0 0 0,0 0 0 15,0 0 0-15,0 0 0 0,0 0 0 16,0 0 0-16,0 0 0 0,0 0 0 0,0 0 0 16,0 0 0-16,0 0 0 0,0 0 0 15,0 0 0-15,0 0 0 0,0 0 0 0,0 0 0 16,0 0 0-16,0 0 0 15,0 0 0-15,0 0 0 0,0 0 0 0,0 0 0 16,0 0 0-16,0 0 0 0,0 0 0 16,0 0 0-16,0 0 0 0,0 0 0 0,0 0 0 15,0 0 0-15,0 0 0 0,0 0 0 16,0 0 0-16,0 0 0 0,0 0 0 0,0 0 0 16,0 0 0-16,0 0 0 0,0 0 0 15,0 0 0-15,0 0 0 0,0 0 0 16,0 0 0-16,0 0 0 0,0 0 0 0,0 0 0 15,0 0 0-15,0 0 0 0,0 0 0 16,0 0 0-16,0 0 0 0,0 0 0 16,0 0 0-16,0 0 0 0,0 0 0 15,0 0 0-15,0 0 0 0,0 0 0 0,0 0 0 0,0 0 0 16,0 0 0-16,0 0 0 16,0 0 0-16,0 0 0 0,0 0 0 0,0 0 0 15,0 0 0-15,0 0 0 0,0 0 0 16,0 0 0-16,0 0 0 0,0 0 0 0,0 0 0 15,0 0 0-15,0 0 0 0,0 0 0 16,0 0 0-16,0 0 0 0,0 0 0 0,0 0 0 16,0 0 0-16,0 0 0 0,0 0 0 15,0 0 0-15,0 0 0 0,0 0 0 0,0 0 0 16,0 0 0-16,0 0 0 0,0 0 0 16,0 0 0-16,0 0 0 0,0 0 0 15,0 0 0-15,0 0 0 0,0 0 0 0,0 0 0 16,0 0 0-16,0 0 0 0,0 0 0 15,0 0 0-15,0 0 0 0,0 0 0 16,0 0 0-16,0 0 0 0,0 0 0 16,0 0 0-16,0 0 0 0,0 0 0 0,0 0 0 15,0 0 0-15,0 0 0 0,0 0 0 16,0 0 0-16,0 0 0 0,0 0 0 0,0 0 0 16,0 0 0-16,0 0 0 0,0 0 0 15,0 0 0-15,0 0 0 0,0 0 0 0,0 0 0 16,0 0 0-16,0 0 0 0,0 0 0 15,0 0 0-15,0 0 0 0,0 0 0 16,0 0 0-16,0 0 0 0,0 0 0 16,0 0 0-16,0 0 0 0,0 0 0 0,0 0 0 15,0 0 0-15,0 0 0 0,0 0 0 16,0 0 0-16,0 0 0 0,0 0 0 0,0 0 0 16,0 0 0-16,0 0 0 0,0 0 0 15,0 0 0-15,0 0 0 0,0 0 0 0,0 0 0 16,0 0 0-16,0 0 0 0,0 0 0 15,0 0 0-15,0 0 0 0,0 0 0 16,0 0 0-16,0 0 0 0,0 0 0 0,0 0 0 16,0 0 0-16,0 0 0 0,0 0 0 15,0 0 0-15,0 0 0 0,0 0 0 0,0 0 0 16,0 0 0-16,0 0 0 16,0 0 0-16,0 0 0 0,0 0 0 0,0 0 0 15,0 0 0-15,0 0 0 0,0 0 0 16,0 0 0-16,0 0 0 0,0 0 0 0,0 0 0 15,0 0 0-15,0 0 0 0,0 0 0 16,0 0 0-16,0 0 0 0,0 0 0 0,0 0 0 16,0 0 0-16,0 0 0 0,0 0 0 15,0 0 0-15,0 0 0 0,0 0 0 0,8-6 0 16,-8 6 0-16,0 0 0 16,0 0 0-16,0 0 0 0,0 0 0 0,0 0 0 0,0 0 0 15,0 0 0-15,0 0 0 16,0 0 0-16,0 0 0 0,0 0 0 0,0 0 0 15,0 0 0-15,12 34 0 0,0-12 0 16,-3 6 0-16,6 8 0 0,2 3 0 16,1 14 0-16,9 1 0 0,-3 8 0 0,5 2 0 15,1 2 0-15,1-1 0 0,9 19 0 16,-10-12 0-16,10 12 0 0,-10-16 0 0,-5 1 0 16,7 0 0-16,-6 3 0 0,6-7 0 15,2 5 0-15,-2-5 0 0,0-1 0 0,0-4 0 16,4 2 0-16,-3-3 0 0,1-2 0 15,3-3 0-15,1-3 0 0,2-4 0 16,-3-1 0-16,0-2 0 0,2-3 0 16,-7-5 0-16,5 2 0 0,-14-11 0 0,4 0 0 15,-10-10 0-15,-2 1 0 0,-2-7 0 16,2 2 0-16,-8 1 0 0,1-7 0 0,0 0 0 16,-1 0 0-16,-7-7 0 0,11 10 0 15,-11-10 0-15,12 12 0 0,-12-12 0 0,5 7 0 16,-5-7 0-16,5 6 0 0,-5-6 0 15,0 0 0-15,11 10 0 0,-11-10 0 16,0 0 0-16,5 7 0 0,-5-7 0 0,0 0 0 16,0 0 0-16,0 0 0 0,0 0 0 15,7 7 0-15,-7-7 0 0,0 0 0 16,0 0 0-16,0 0 0 0,0 0 0 16,0 0 0-16,6 12 0 0,-6-12 0 0,0 0 0 15,0 0 0-15,0 0 0 0,0 0 0 16,0 0 0-16,0 0 0 0,7 7 0 0,-7-7 0 15,0 0 0-15,0 0 0 0,0 0 0 16,0 0 0-16,0 0 0 0,0 0 0 0,0 0 0 16,6 8 0-16,-6-8 0 0,0 0 0 15,0 0 0-15,0 0 0 0,0 0 0 0,0 0 0 16,0 0 0-16,6 9 0 16,-6-9 0-16,0 0 0 0,0 0 0 0,0 0 0 15,0 0 0-15,0 0 0 0,0 0 0 16,0 0 0-16,0 0 0 0,0 0 0 0,0 0 0 15,0 0 0-15,0 0 0 0,0 0 0 16,0 0 0-16,0 0 0 0,0 0 0 0,0 0 0 16,0 0 0-16,0 0 0 0,0 0 0 15,0 0 0-15,0 0 0 0,0 0 0 0,0 0 0 16,0 0 0-16,0 0 0 0,0 0 0 16,0 0 0-16,0 0 0 0,0 0 0 0,0 0 0 15,0 0 0-15,0 0 0 0,0 0 0 16,0 0 0-16,0 0 0 0,-2 19 0 15,2-19 0-15,0 0 0 0,0 15 0 0,0-15 0 16,0 15 0-16,0-15 0 0,2 22 0 16,-4-9 0-16,2 1 0 0,0 0 0 15,0-2 0-15,0 3 0 0,-2-1 0 0,2 3 0 16,0 1 0-16,0-1 0 0,-2-8 0 16,2-9 0-16,0 26 0 0,0-15 0 15,0 1 0-15,0-12 0 0,0 20 0 0,0-20 0 16,-2 17 0-16,2-17 0 0,2 13 0 15,-2-13 0-15,0 13 0 0,0-13 0 0,0 0 0 16,0 15 0-16,0-15 0 0,0 0 0 16,0 13 0-16,0-13 0 0,0 0 0 0,0 0 0 15,2 16 0-15,-2-16 0 16,0 0 0-16,0 0 0 0,0 14 0 0,0-14 0 16,2 10 0-16,-2-10 0 0,2 13 0 15,-2-13 0-15,0 13 0 0,0-13 0 0,2 13 0 16,-2-13 0-16,1 13 0 0,-1-13 0 15,0 14 0-15,0-14 0 0,0 14 0 0,0-14 0 16,-1 14 0-16,1-14 0 0,0 18 0 16,0-18 0-16,1 17 0 0,-1-17 0 0,0 13 0 15,0-13 0-15,0 11 0 0,0-11 0 16,0 0 0-16,0 16 0 0,0-16 0 16,0 0 0-16,0 13 0 0,0-13 0 0,0 0 0 15,0 0 0-15,0 0 0 0,0 15 0 16,0-15 0-16,0 0 0 0,0 0 0 15,0 0 0-15,-1 9 0 0,1-9 0 0,0 0 0 16,0 0 0-16,0 0 0 0,0 0 0 16,0 0 0-16,0 0 0 0,0 0 0 0,0 0 0 15,0 0 0-15,0 0 0 0,-2 13 0 16,2-13 0-16,0 0 0 0,0 0 0 16,0 0 0-16,0 0 0 0,0 0 0 0,0 0 0 15,0 0 0-15,0 0 0 0,0 0 0 16,0 0 0-16,0 0 0 0,0 0 0 0,0 0 0 15,0 0 0-15,0 0 0 16,0 0 0-16,0 0 0 0,0 0 0 0,0 0 0 16,0 0 0-16,0 0 0 0,0 0 0 15,0 0 0-15,0 0 0 0,0 0 0 0,0 0 0 16,0 0 0-16,0 0 0 0,0 0 0 16,0 0 0-16,0 0 0 0,0 0 0 0,0 0 0 15,-2 13 0-15,2-13 0 0,0 0 0 16,0 0 0-16,0 0 0 0,0 0 0 0,0 0 0 15,0 0 0-15,0 0 0 0,0 0 0 16,0 0 0-16,0 0 0 0,0 0 0 0,0 0 0 16,0 0 0-16,0 0 0 15,0 0 0-15,0 0 0 0,0 0 0 0,0 0 0 16,0 0 0-16,0 0 0 0,0 0 0 16,0 0 0-16,0 0 0 0,0 0 0 0,0 0 0 15,0 0 0-15,0 0 0 0,0 0 0 16,0 0 0-16,0 0 0 0,0 0 0 0,0 0 0 15,0 0 0-15,0 0 0 0,0 0 0 16,0 0 0-16,0 0 0 0,0 0 0 0,0 0 0 16,0 0 0-16,0 0 0 0,0 0 0 15,0 0 0-15,0 0 0 0,0 0 0 16,0 0 0-16,0 0 0 0,0 0 0 0,0 0 0 16,0 0 0-16,0 0 0 0,0 0 0 15,0 0 0-15,0 0 0 0,0 0 0 16,0 0 0-16,0 0 0 0,0 0 0 15,0 0 0-15,0 0 0 0,0 0 0 0,0 0 0 16,0 0 0-16,0 0 0 0,-25-5 0 16,25 5 0-16,0 0 0 0,0 0 0 0,0 0 0 15,0 0 0-15,0 0 0 0,0 0 0 16,0 0 0-16,0 0 0 0,0 0 0 0,0 0 0 16,0 0 0-16,0 0 0 0,0 0 0 15,47 1 0-15,-28-4 0 0,2-1 0 0,-1 1 0 16,6-4 0-16,-1 2 0 0,3-3 0 15,-3 1 0-15,6-2 0 0,-1 3 0 16,0-5 0-16,-1 3 0 0,4-1 0 16,-1 1 0-16,-2 3 0 0,-2-1 0 0,4 1 0 15,-2 1 0-15,-3 2 0 0,-2 2 0 16,-2-2 0-16,1-2 0 0,-5 4 0 0,0 0 0 16,0 0 0-16,-19 0 0 0,25 0 0 15,-11 0 0-15,-14 0 0 0,16 4 0 0,-16-4 0 16,19 0 0-16,-19 0 0 0,0 0 0 15,21 2 0-15,-21-2 0 0,15 2 0 16,-15-2 0-16,0 0 0 0,14 0 0 0,-14 0 0 16,0 0 0-16,0 0 0 0,14 4 0 15,-14-4 0-15,0 0 0 0,0 0 0 0,0 0 0 16,16 4 0-16,-16-4 0 0,0 0 0 16,0 0 0-16,0 0 0 0,0 0 0 15,0 0 0-15,0 0 0 0,0 0 0 16,0 0 0-16,0 0 0 0,0 0 0 0,16 0 0 15,-16 0 0-15,0 0 0 0,0 0 0 16,0 0 0-16,0 0 0 0,0 0 0 0,0 0 0 16,0 0 0-16,0 0 0 0,15-3 0 15,-15 3 0-15,0 0 0 0,0 0 0 0,0 0 0 16,0 0 0-16,11 4 0 16,-11-4 0-16,0 0 0 0,0 0 0 0,0 0 0 15,0 0 0-15,0 0 0 0,0 0 0 16,0 0 0-16,0 0 0 0,0 0 0 0,0 0 0 15,0 0 0-15,0 0 0 0,0 0 0 16,0 0 0-16,0 0 0 0,0 0 0 0,0 0 0 16,0 0 0-16,0 0 0 0,0 0 0 15,-28 11 0-15,12-9 0 0,-9-2 0 0,-7 4 0 16,-8-2 0-16,-6-10 0 0,-12 3 0 16,-4-5 0-16,-4-3 0 0,-5 4 0 0,-1-6 0 15,0-2 0-15,1 2 0 0,1 0 0 16,8 0 0-16,4 2 0 0,2 4 0 15,16 1 0-15,3 1 0 0,9 1 0 0,1-1 0 16,9 3 0-16,1 1 0 0,6-2 0 16,-5 5 0-16,16 0 0 0,0 0 0 15,-9-9 0-15,9 9 0 0,0 0 0 0,36-6 0 16,6 6 0-16,0 0 0 0,20 7 0 16,4 1 0-16,6 4 0 0,4-5 0 15,2 6 0-15,1-4 0 0,-6 3 0 0,1-1 0 16,-5 2 0-16,-4 2 0 0,-1-5 0 15,-6-1 0-15,-1 0 0 0,-16 1 0 0,1-5 0 16,-12 0 0-16,-9-2 0 0,0 2 0 16,-3-5 0-16,-4 4 0 0,-14-4 0 0,19 2 0 15,-19-2 0-15,13 6 0 16,-13-6 0-16,0 0 0 0,0 0 0 0,0 0 0 16,0 0 0-16,0 0 0 0,0 0 0 15,0 0 0-15,-51-17 0 0,31 14 0 0,-1 2 0 16,-3-5-90-16,-8 3-23 0,-4-1-15 15,-6-2-12-15,-2 6-14 0,-3-2-347 0,-20-4-114 16,2 5-79-16,-5-5 3 0,-3 3-706 16,-10-7-1242-16</inkml:trace>
  <inkml:trace contextRef="#ctx0" brushRef="#br0" timeOffset="123292.14">17154 16590 4644 0,'-14'2'-104'15,"14"-2"26"-15,0 0 38 0,-40-2 61 16,40 2 34-16,-27 0 32 0,27 0 20 0,-23-4 14 16,23 4 17-16,-28-1 1 0,28 1 18 15,-21 0 6-15,21 0-3 0,-20-4-15 0,20 4 2 16,0 0 6-16,0 0-11 0,-21-2-10 16,21 2-7-16,0 0-8 0,0 0-19 15,0 0-7-15,0 0-11 0,-25-2-6 0,25 2-12 16,0 0 2-16,0 0-9 0,0 0-6 15,0 0-2-15,0 0-13 0,0 0 2 0,0 0 2 16,0 0-4-16,0 0-3 0,0 0-14 16,0 0 4-16,0 0-2 0,0 0-5 15,-7-12-4-15,7 12 1 0,0 0 0 16,0 0-5-16,34-3 3 0,-34 3 3 0,33-6-6 16,-6 6 1-16,3-2-4 0,10 4 0 15,8-2 4-15,2 6-6 0,10-4 4 16,14 3 2-16,0-1 10 0,11 2-15 0,21 5 5 15,2-2 12-15,12 5-12 0,3-1 2 16,7-4 0-16,4 0 1 0,7 5 3 0,-1-1 0 16,11 1 3-16,-7 2-6 0,0-1 1 15,-1 3-1-15,-4-3-3 0,-4 1 0 16,-10-2-2-16,-8-2 0 0,-1-1-4 0,-13 0-4 16,-22-4-3-16,-7 0-5 0,-6 2-6 15,-5-8-6-15,-15-1-6 0,-9-1-24 16,-4-5-97-16,1-1-29 0,-4-3-46 15,-10-1-40-15,-2-4-43 0,-4-6-50 0,5-3-49 16,-7-10-196-16,4-2-43 0,4-10 61 16,0-11-453-16,3-5-698 0</inkml:trace>
  <inkml:trace contextRef="#ctx0" brushRef="#br0" timeOffset="123542.48">20905 13884 3461 0,'-25'-90'-66'0,"2"16"12"0,3 4 29 0,-4 2 28 16,-1-1 29-16,2 4 11 0,-1-5 8 15,4 9 11-15,-1 2 6 0,3 1 7 16,0 6-5-16,6 7-10 0,3 5-1 0,-1 1-9 16,4 9-8-16,2 5 2 0,3-1-20 15,-4 3-18-15,3 3-17 0,2-1-19 0,0 0-20 16,0 5-35-16,2-1-38 0,3 0-32 15,-4-2-24-15,3 2-68 0,-4-4-186 16,2 1-65-16,-4-4 19 0,2-4 7 0,-4 0 258 16</inkml:trace>
  <inkml:trace contextRef="#ctx0" brushRef="#br0" timeOffset="123742.2">19967 12084 1517 0,'-17'0'-31'15,"17"0"5"-15,-24 4 1 0,11 0-4 16,13-4-12-16,-23 1-7 16,8 2-4-16,-2-3-73 0,0 0-179 0,-5 0-254 15,1-3 461-15,-3 2 33 0</inkml:trace>
  <inkml:trace contextRef="#ctx0" brushRef="#br0" timeOffset="124576.5">18879 12163 813 0,'-11'-9'122'0,"-6"5"13"0,6-4 1 15,1 3-11-15,10 5 2 0,-13-8-1 0,13 8-3 16,-10-5-14-16,10 5-13 15,0 0-22-15,-14-4-11 0,14 4-1 16,0 0-14-16,0 0 3 0,0 0-4 0,0 0 8 16,0 0 4-16,21 30 9 0,-8-17 4 15,6-4-4-15,7 6 9 0,6-2-5 0,5 1 0 16,14 3 7-16,6 1-13 0,-2-2 6 16,13-3-2-16,1 2-3 0,10-1 1 15,18 3 3-15,7 2 0 0,-3-2 6 0,2 2 2 16,6-2 6-16,-6 1-2 0,0-3-12 15,-2 4-6-15,-3-8 0 0,1 1-6 0,1-3-2 16,-16-3-14-16,0-5 8 0,6 1-13 16,0-2-4-16,19 0 1 0,-4-2-5 15,2 1-5-15,-2-5 7 0,7 2-16 16,1-1 7-16,3-3 3 0,3 3-9 16,-6-1-7-16,6 2-4 0,-8 1 4 0,0-1-1 15,-3 0 1-15,-2-2 2 0,-21 4-4 16,1-3 1-16,1 5 0 0,-5-2-9 0,-1 0 2 15,-2-1-4-15,-10 3 7 0,-2 0 0 16,-1 3 0-16,-17-3 2 0,-1 2-10 16,-2 0 0-16,-6 1 8 0,0-1 5 0,-9 0-5 15,1 2 1-15,1-4-4 0,-4 2-4 16,4 2-1-16,-1-4 3 0,1 0-3 0,-1 1 7 16,2-1-10-16,1 0 4 0,5 0 3 15,0-1 0-15,1 1 1 0,5 0-3 16,-2 0 0-16,4 1-2 0,1 2 6 15,2 0-3-15,6 1-3 0,3 2 1 16,0-1 2-16,-2-3 2 0,1 4-4 0,-3-1-2 16,-7-1 6-16,-1 0-7 0,13-1 3 15,-14 3 1-15,1-4-7 0,1 3-1 0,-2-2 1 16,-2-3-4-16,1 4 1 0,-2-3 2 16,-3 3-8-16,0-4 7 0,-7 2 2 15,-1-2-2-15,-2 0 3 0,-3 2 2 0,2-2 3 16,0 0-3-16,0 0 0 15,0 4 0-15,-2-4 6 0,4 0-4 0,-2 0-9 16,3 0-5-16,7 1-2 0,0-2-11 16,2 1-4-16,4 0-4 0,-3-4-7 0,2 4-1 15,1 0 1-15,4 0 4 0,0-2-4 16,-1 4 0-16,-3-4 0 0,1 2 12 16,1-2 1-16,-4 2 3 0,-3 0-3 0,3-4 5 15,-7 3 5-15,-5 1 1 0,4 0 1 16,-12 0 3-16,1 0 7 0,-5 0-2 0,-1 0 1 15,-5 0 1-15,-14 0-12 0,23 0-23 16,-23 0-25-16,14 0-22 0,-14 0-12 16,0 0-27-16,0 0-29 0,0 0-22 0,0 0-63 15,-27 18-127-15,3-7-104 16,-15 1 7-16,-10-2 260 0</inkml:trace>
  <inkml:trace contextRef="#ctx0" brushRef="#br0" timeOffset="124892.56">19763 14567 1689 0,'-64'21'29'0,"0"-3"-4"16,8-3-5-16,-8 2 15 0,-6 2 20 0,-4-4 25 16,1 0-12-16,-21 4 11 0,19-5 17 15,-4-2 0-15,-12 12-5 0,0-3-6 16,3 1-5-16,0 3-13 0,1 5-12 0,-3-4-17 16,4 6-36-16,4-2-42 0,-2 6-37 15,4-1-53-15,15-5-57 0,-1-1-132 0,3 0-169 16,-1 0 25-16,-2-1 193 0,5 0 42 15</inkml:trace>
  <inkml:trace contextRef="#ctx0" brushRef="#br0" timeOffset="125076.38">16907 15508 1186 0,'-21'12'49'0,"3"2"-4"0,2-4-14 16,5-3-11-16,2 4-10 0,-1-1 3 15,5 3-15-15,-1 0 10 0,5-1 4 0,1-12-3 16,1 27-2-16,5-8 5 0,3-2-29 16,-1 7-28-16,1-1-42 0,0-4-158 15,-1 3-283-15,0 1 364 0,-5-4 57 0</inkml:trace>
  <inkml:trace contextRef="#ctx0" brushRef="#br0" timeOffset="126592.62">16669 16413 1076 0,'-11'17'222'0,"-3"-3"3"0,7-1-5 0,-2 0-8 16,5-5-22-16,0 1 1 0,4-9-8 15,-3 19-8-15,0-10 2 0,3-9-12 16,6 22 5-16,0-8-35 0,5 0-18 0,4 0 1 16,3 4-13-16,12 5-4 0,0-6-4 15,8 1-17-15,5 6-8 0,8-4 1 16,5-3-4-16,4 1-12 0,7-3-3 15,7 1 4-15,21-2 16 0,12-2 16 0,2-9-8 16,11 3 4-16,9 1 7 0,9-4-3 16,0 0 3-16,7 3-2 0,0-2-4 15,3 0-9-15,3 3 1 0,-7-4-5 0,-2 5-12 16,1 3 0-16,-4-2-8 0,0 3-3 16,-8 1-9-16,-1-4 4 0,-7 6 1 0,-1-2 8 15,-1-1 18-15,-6-3 6 0,0-2 5 16,-7 1 4-16,-3-3 6 0,-15-5 3 15,13-3 2-15,-16 3-1 0,-1-4-3 16,1 4-1-16,-2-6 0 0,-2 6-9 16,-4 0-9-16,-4 0-5 0,-4 3-2 0,-4-3 8 15,-2 5-5-15,-8 0-6 0,-1-1 6 16,-7 2-11-16,-6 0-9 0,-3 1-6 0,-1-5-11 16,-10 4-21-16,-1-4-2 0,-8 0-2 15,1 1 3-15,-7-3 3 0,2 2 2 16,-16-2 1-16,22 0-2 0,-22 0-2 0,15 0-2 15,-15 0 0-15,0 0-2 0,17 4-2 16,-17-4 0-16,0 0 1 0,0 0-2 0,0 0-1 16,18-4-3-16,-18 4-1 15,0 0 0-15,0 0 0 0,0 0-5 0,0 0 0 0,0 0-1 16,-69-17-1-16,30 6 0 16,-17-1-6-16,-2-1-4 0,-15-3 0 0,-19 3-7 15,-7-6 2-15,-14 2-2 0,-4-1-3 16,-8 2 1-16,-12-4 0 0,-7 4 3 15,-6 2 2-15,-8-1-11 0,-5-2-19 0,-40 0 6 16,7-2 2-16,30 10 5 0,-2 0 5 16,-35-8-2-16,40 7 10 0,-1 2-8 0,5-2 13 15,0 6-2-15,9 0 6 0,4 2-2 16,7 0 3-16,12 2 0 0,5 2 4 16,9 4 1-16,10 2-5 0,21-2 10 0,2 6-5 15,6-6 1-15,6 7-1 0,-1-2-4 16,7 0 6-16,-1 8 0 0,5-4 3 15,-1-2 1-15,-3 2 2 0,8 0-5 0,-3-2 5 16,4 2 1-16,2-2 8 0,6-4 4 16,3 5 1-16,7-7 6 0,-2 1 5 15,7-3 2-15,1 3 0 0,5-2 8 0,6-3 8 16,0 1-3-16,6-2 11 0,2 3-3 16,10-5 8-16,-20 3-9 0,20-3-20 0,-9 5 1 15,9-5-3-15,0 0-1 0,0 0-1 16,0 0-2-16,51-5-1 0,-12 2-3 0,14 3 0 15,18 0-3-15,8 0 0 16,26 6-2-16,11 0 0 0,12 9 0 0,15-4 0 16,9 4 1-16,50 11-1 0,11 1 2 15,13-5 1-15,2 8 4 0,2 5 3 16,9-1-3-16,-1 2 0 0,-8 0-2 0,0-1 0 16,-11 3 0-16,-9-4-1 0,-1-5-3 15,-20 0 0-15,-37-7-1 0,-7-1-2 0,-4-4-1 16,-6-3 1-16,-7 2-2 0,-14-3 0 15,-7-2 1-15,-25-11-2 0,-4 4-1 0,-8 0 0 16,-2-8-4-16,-17 4-3 0,-9-2 0 16,4 2 0-16,-9-2 0 0,-5-2 0 15,-5 1 0-15,-3-1 0 0,-8 4 0 0,2-2 0 16,-6 0 0-16,-12 2 0 16,21-4 0-16,-21 4 0 0,20-1 0 0,-20 1 0 15,16-4 0-15,-16 4 0 0,0 0 0 16,17-3 0-16,-17 3 0 0,0 0 0 0,0 0 0 15,20 0 0-15,-20 0 0 0,0 0 0 16,0 0 0-16,17 0 0 0,-17 0 0 0,13 0 0 16,-13 0 0-16,23-1 0 0,-6 1 0 15,1-5 0-15,3 2 0 0,4-2 0 16,-3-1 0-16,6-3 0 0,-3 1 0 0,-3 1 0 16,7-4 0-16,-8 1 0 15,0-1 0-15,0 1 0 0,-3 3 0 0,0-4 0 16,-6 3 0-16,6 3 0 0,-6-5 0 15,-2 3 0-15,1 1 0 0,-11 6 0 0,18-5 0 16,-18 5 0-16,11-8 0 0,-11 8 0 16,10-4 0-16,-10 4 0 0,0 0 0 0,12-8 0 15,-12 8 0-15,0 0 0 0,11-1 0 16,-11 1 0-16,0 0 0 0,0 0 0 0,0 0 0 16,13-6 0-16,-13 6 0 0,0 0 0 15,0 0 0-15,0 0 0 0,0 0 0 16,0 0 0-16,15-3 0 0,-15 3 0 15,0 0-5-15,0 0-20 0,0 0 1 16,0 0 3-16,0 0-1 0,0 0 0 0,0 0 4 16,0 0-3-16,0 0 5 0,-30-28 0 15,8 18-1-15,-5 1 2 0,-8-4 2 0,-13 0-1 16,-11-3 2-16,-3 3 1 0,-13-2-1 16,-22-2 1-16,-8-1-4 0,-13 1 3 0,-11-2-4 15,-14-4-3-15,-9-4-4 0,-43-5 0 16,-8-4 0-16,-2 0-1 0,-4 1 3 15,1-5 0-15,-1 5-4 0,4-1-3 0,-3 0-3 16,8 1-5-16,0-1-37 0,5-1-83 16,2 5-37-16,41 6-35 0,-36-8-51 15,40 0-57-15,15 4-94 0,8 0-235 0,18-7-4 16,17 1 57-16,30 2-456 0,11 0-773 16</inkml:trace>
  <inkml:trace contextRef="#ctx0" brushRef="#br0" timeOffset="130409.69">8374 14155 3997 0,'-16'-68'6'16,"11"17"18"-16,1 6 10 0,2 4 1 0,2 5 3 15,-1 1 43-15,1-1 28 0,-6 0 39 16,4-1-11-16,-1 3 4 0,-2 5 21 16,1 6 9-16,1-2-22 0,-1 10-15 0,1-2-17 15,1 7-18-15,2 10-13 0,0 0-8 16,0 0-2-16,0 0-6 0,-21 38-2 15,15-6-7-15,3 17-6 0,1 8 0 0,4 23-2 16,1 6-3-16,6 6-8 0,3 2-4 16,6 20-2-16,2 5-4 0,1-7-3 15,-1-3-1-15,4-2-2 0,-3-4-4 16,4 1 0-16,-4-4 0 0,2 5-6 0,-5-20 4 16,1-3-4-16,-1 1 0 0,0-8-8 15,-3-2 4-15,-2-4 1 0,5-5 1 0,-6-6-4 16,0-10 0-16,-1-3-3 0,0-3 0 15,-3-1-1-15,1-4-2 0,-2-6 3 16,-1-1-2-16,4-2-1 0,-5 0 1 0,1-2-2 16,-1-3 1-16,-1-3-2 0,0 1 3 15,0-4-5-15,2 1 2 0,-3-2-1 16,3 0 2-16,-5 3 2 0,3-2-4 16,-2-2-1-16,0 2 1 0,4-2 0 0,-2 2-1 15,-1-2-4-15,1 2 3 0,0 0-1 16,-1 1 2-16,3-7 1 0,-3 6-6 15,4-5 6-15,-2 3-1 0,-3-4-1 0,2-2 0 16,-4-9 2-16,3 19 1 0,-1-12 13 16,-2-7 7-16,0 0 6 0,0 0 16 0,6 23 5 15,-6-23 4-15,0 0-1 0,1 13-2 16,-1-13-6-16,0 0-1 0,0 0-5 16,14 9-1-16,-14-9-9 0,25-5-8 0,-5 3-1 15,6-6 1-15,10 3-3 16,4-4 1-16,1 1-4 0,17-5 1 0,0 5-2 15,6 1 0-15,1-1-2 0,4 1 2 16,7 0-6-16,0 0-3 0,9 0 0 0,-2 2 0 16,-1 1 0-16,-1-4-3 0,-3 3 2 15,-1-1 6-15,1-1-9 0,-6 1 4 16,-1 2-5-16,0 1 0 0,-4-5 2 0,-4 2 1 16,-5-1-1-16,-11 3 7 0,-3-2-7 15,-5 1-1-15,0 0 3 0,-13 2 2 0,-1-2 2 16,-7 3-4-16,1-2 2 0,-19 4 0 15,28-2 0-15,-28 2 3 0,22-4 3 16,-22 4 4-16,17-3-8 0,-17 3 4 16,20-2-9-16,-20 2 4 0,23-7-5 15,-23 7 0-15,23-6-2 0,-23 6 2 0,23-2-1 16,-23 2 0-16,18-5 0 0,-18 5-1 16,13-3 2-16,-13 3 1 0,0 0-2 0,25-5 1 15,-25 5-1-15,0 0 1 0,0 0-1 16,18-6 1-16,-18 6 2 0,0 0-3 15,0 0 2-15,0 0-1 0,19-2-2 0,-19 2 1 16,0 0-1-16,15-2 2 16,-15 2-3-16,0 0 2 0,24 11-1 0,-10 1 1 15,1-3 0-15,6 8 2 0,0 10-2 16,8 1-1-16,2 11 3 0,1 0 1 0,7 8-5 16,0 4 5-16,2-4-3 0,-1 9 1 15,10 13-1-15,2 3-1 0,-1-5 1 0,1 4 1 16,-10-12 0-16,-3-1 1 0,2-4 1 15,-5 2 2-15,4 2 7 0,-8-7-1 16,1 3 7-16,-6-3-1 0,-1-6 2 0,-4 2 2 16,1-15 3-16,-11 3-3 0,2-8 1 15,-3-2-1-15,2-2-1 0,-5-2 2 0,1-4 1 16,-2-2-2-16,0 2-1 0,-2-6 0 16,2 0-1-16,-1-2-2 0,-6-9 3 15,5 15 0-15,0-9-2 0,-5-6-1 16,5 10-1-16,-5-10-1 0,0 0 0 15,7 13-1-15,-7-13-1 0,0 0-4 0,9 7 1 16,-9-7-1-16,0 0-2 0,14 0 1 16,-14 0-2-16,0 0-1 0,0 0 2 0,28-7-2 15,-15-1 1-15,0-1-2 0,1-4-2 16,4-2 2-16,-3-6-2 0,12-7 0 0,-9-6-1 16,10-9-4-16,0-8-2 0,0-1 0 15,4-4-2-15,-2-3-1 0,0-4-1 16,0 1-2-16,0-4 0 0,-3 2-2 0,1-1 1 15,-5-1-1-15,2-1 1 16,0 3 0-16,-1 0 1 0,-3 10 2 0,-3-4 0 16,1 3-1-16,2 18 1 0,-10-2 2 15,2 3 1-15,-1 10 1 0,-1 1 1 0,-4 5-1 16,-3 3 1-16,4 2 1 0,-4 2-1 16,-1 0 1-16,1 5 0 0,-4 8 0 0,7-15 0 15,-7 15 0-15,4-13 1 0,-4 13-1 16,4-9 3-16,-4 9-1 0,0 0 0 15,6-14 0-15,-6 14-2 0,0 0 3 0,3-7 0 16,-3 7-2-16,0 0 2 0,0 0 2 16,4-13-1-16,-4 13 0 0,0 0 0 0,0 0 0 15,0 0 1-15,0 0-2 16,2-10 2-16,-2 10-1 0,0 0 1 0,0 0 0 16,3-13-2-16,-3 13 2 0,11-13-2 15,-4 6 0-15,0-2 0 0,2-5 1 0,8 3-1 16,3-4 1-16,3 2 0 0,9-4 0 15,5-2-1-15,12 2 1 0,10-9 1 16,6 3 0-16,20-10 1 0,9 3-1 0,3-6 1 16,4 0 3-16,4-1 0 0,-4-5 1 15,-3 5 2-15,-5-6 0 0,-4 8 4 0,-8-5 0 16,-5 2-1-16,-18 9 3 0,-1-1 0 16,-6-2 2-16,-3 2 0 0,-3 2 2 0,-7-4 3 15,-3 2-1-15,1-6-1 0,-3 3-10 16,3-3-10-16,-4-3 0 0,-4 1 0 15,4-4 0-15,-1-2 0 0,1-1 0 16,0-6 0-16,5-3 0 0,-4-3 0 16,5-2 0-16,-5-6 0 0,13-17 0 0,-4-4 0 15,-1-6 0-15,-1-2 0 0,-2-1 0 16,-5-8 0-16,-6 5 0 0,-1-1 0 0,-9 14 0 16,2-1 0-16,-8 0 0 0,-1-2 0 15,-1 5 0-15,-6-1-49 0,1 3-36 0,-4 2-21 16,-2 3-28-16,-3 4-22 15,-4 5-181-15,-3 3-433 0,-3 4 38 0,-6 10 21 0,2 12-702 16,-7 8-1256-16</inkml:trace>
  <inkml:trace contextRef="#ctx0" brushRef="#br0" timeOffset="130892.68">12045 17916 3889 0,'-15'49'-222'0,"2"-7"27"0,-4 0 39 16,2 8 17-16,0-5 8 0,-4 10 23 0,5-5 15 15,-5 7 21-15,-1-7 12 0,8-5 8 16,-6 2 9-16,6-3-12 0,-6-3-9 0,4 4-25 16,-2-8-14-16,0 2-4 0,-1-3-1 15,0 0-8-15,-2-4 9 0,8-10 16 16,-4 2 22-16,0-8 24 0,2-2 38 16,4-4 34-16,-4-3 29 0,13-7 5 0,-19 10 8 15,19-10-9-15,-19 0-19 0,19 0-19 16,0 0-14-16,-28 0 9 0,28 0-7 15,-22 0-19-15,22 0 8 0,-23 3-5 0,23-3-5 16,-25 8 1-16,14-2 5 0,11-6 5 16,-17 7-1-16,17-7 6 0,0 0-6 15,-16 6 3-15,16-6 0 0,0 0 6 0,0 0-8 16,0 0 4-16,0 0-4 0,0 0 0 16,39-49 0-16,-20 32 5 0,-6-2-13 0,6-2 1 15,4-6-10-15,-5-1-28 0,3-3-33 16,-3 1-41-16,3-3-91 0,-9 1-162 15,6-8-88-15,-3 1 234 0,-4-2 65 16</inkml:trace>
  <inkml:trace contextRef="#ctx0" brushRef="#br0" timeOffset="131127.95">11938 17820 1424 0,'4'-21'234'16,"0"7"24"-16,-1-2-31 0,5 3 13 0,-5 0-6 15,-3 13-6-15,14-24-18 0,-7 11-11 16,2 3-42-16,1-7-11 0,1 4-6 16,2 2-22-16,-1 0-6 0,-5 1-8 0,-7 10-15 15,17-18-8-15,-8 14-21 0,-5-2-35 16,-4 6-30-16,0 0-32 0,7-7-34 16,-7 7-23-16,0 0-39 0,0 0-44 15,0 0-37-15,0 0-49 0,0 0-173 16,12-10-67-16,-12 10-135 0,4-11-48 0</inkml:trace>
  <inkml:trace contextRef="#ctx0" brushRef="#br0" timeOffset="131275.14">12354 17522 2094 0,'0'0'-83'15,"6"8"-5"-15,-6-8 0 0,8 9-3 0,-8-9-27 16,13 11-60-16,-6-3-104 0,5-3-181 15,0 4 235-15,8 8 65 0</inkml:trace>
  <inkml:trace contextRef="#ctx0" brushRef="#br0" timeOffset="131474.91">12863 18081 1494 0,'0'32'258'0,"0"-1"-8"15,-2 3-11-15,2 2-4 0,-5 1-1 16,4 12-12-16,1-4-6 0,-6 2-9 15,3 1-6-15,-1-3 6 0,-2 4-14 0,3-5-2 0,-7 1-6 16,-3-6-20-16,0 4-15 16,-2-8-14-16,0 3-26 0,-4-8-33 0,2 2-29 15,-3-8-58-15,3-1-67 0,-3-12-59 16,0-5-97-16,20-6-102 0,-37-17-148 16,16-6-39-16,-2-8-22 0,4-24-175 0,-4-7-211 15</inkml:trace>
  <inkml:trace contextRef="#ctx0" brushRef="#br0" timeOffset="131609.35">12801 18064 2819 0,'35'-6'57'0,"5"6"12"0,-7 4-4 15,6-2-9-15,5 5-10 16,-5-5-20-16,2 6-48 0,-1 1-69 0,-3-1-71 16,-5-7-88-16,-5 5-163 0,-5-6-67 15,-22 0 6-15,36 0 257 0</inkml:trace>
  <inkml:trace contextRef="#ctx0" brushRef="#br0" timeOffset="135077.41">12826 17723 1706 0,'-39'4'32'0,"4"-4"-9"0,-2 1 23 15,-11 5 13-15,0-6 5 0,-10-6 3 16,-11 6 7-16,-5-5 17 0,-6 1 9 0,-24-8 17 16,-4 3 8-16,-3-11 21 0,-6-7 11 15,0 1 18-15,-1-8-1 0,-2-7-3 16,-2-4-18-16,4-6 2 0,3-11-10 16,5-9-1-16,4-6 16 0,13-11-6 15,6-7-9-15,12-11-8 0,17-6-10 0,16-6-10 16,13-8-7-16,24 1-7 0,19-5 1 15,20 6 1-15,24-1-6 0,38-14-8 0,22 13-8 16,32 23-5-16,27 12-4 0,19 21-8 16,27 24-6-16,23 15 13 0,19 20-13 15,10 22-5-15,6 20-1 0,8 21-2 0,-14 13-10 16,-4 16-4-16,-22 13-1 16,-20 9-1-16,-21 4-8 0,-32 5 0 0,-28-3-6 15,-45-17 1-15,-24-2-1 0,-22 0 4 16,-34-19 7-16,-23 4 0 0,-20 0 6 0,-38 8 8 15,-21-3 6-15,-36-4 18 0,-49 14 2 16,-29-14 10-16,-21-1 25 0,-17-6 6 16,-12-5 6-16,-3-15 10 0,-6-10 7 0,7-12 12 15,7-13-85-15,19-15-19 0,53-12 1 16,16-14 1-16,17-18-1 0,15-20-7 0,24-27-2 16,18-20-3-16,25-20-3 0,21-16-3 15,23-11-3-15,23-10-4 0,35-43-3 0,30 12-2 16,26 16-2-16,34 15-2 0,18 17-1 15,19 25-1-15,22 20-1 0,12 22-2 16,9 22 0-16,4 23-2 0,6 22 0 16,-4 18 0-16,-12 18-1 0,-14 18 0 15,-19 14 1-15,-49 1-3 0,-15 13-2 0,-18 3-1 16,-16 13 0-16,-16 6-2 0,-31 1-4 16,-22-8-2-16,-25 3 0 0,-29 18 0 0,-28-3 2 15,-30-3 1-15,-57 15-1 0,-34-9 2 16,-24-10 2-16,-28-11 0 0,-7-14 1 0,-12-9 0 15,2-7 4-15,9-16-1 0,20-12 2 16,20-11-1-16,58-14 1 0,15-9 0 0,15-10 0 16,15-18-1-16,22-19 0 0,20-23-2 15,15-12-1-15,30-20 0 0,24-10-6 16,26-6 0-16,24-3-2 0,50-19 2 16,32 12-1-16,19 22 2 0,32 13 0 15,20 24 0-15,15 16-1 0,17 25 2 0,10 18 0 16,0 20 0-16,0 27 0 0,-11 14 3 15,-12 20-2-15,-17 20 0 0,-28 12 0 0,-25 11 0 16,-58-12 0-16,-27 10-2 0,-36 6-1 16,-33-11-1-16,-34 16-1 0,-41-5 2 0,-64 18 1 15,-49-6 1-15,-49-8-1 0,-44-4 5 16,-45-6 2-16,-28-12 6 0,-19-12 7 16,10-16 8-16,13-15 7 0,40-19 2 15,50-15-2-15,44-19-2 0,72-9-3 0,29-30-6 16,34-23-5-16,35-28-7 0,37-24-5 15,42-22-3-15,53-46 0 0,48-8-6 16,41 11-2-16,39 8 0 0,39 19 3 0,26 22-3 16,33 18 1-16,22 23 3 0,20 30 0 15,3 33 1-15,-8 23 1 0,-20 29 0 0,-28 24-1 16,-34 24 2-16,-47 15 0 0,-44 18 0 16,-49 10 0-16,-62-8 1 0,-48 14 0 0,-43 12 1 15,-51-3 2-15,-65 33-1 0,-51-9 1 16,-55 6 1-16,-44-9 2 0,-32-9 4 15,-18-15 5-15,-1-17 5 0,20-20 8 16,34-18 1-16,46-20 1 0,47-12 2 0,73-33-19 16,48-21-11-16,39-28 0 0,32-13 0 15,47-39 0-15,58-44 0 0,47-10 0 16,47 0 0-16,35 6 0 0,40 8 0 0,22 14 0 16,17 20 0-16,8 27 0 0,-6 16 0 15,-15 25 0-15,-21 22 0 0,-31 15 0 0,-36 9 0 16,-64 8 0-16,-34 13 0 0,-30 12 0 15,-41 6 0-15,-31 13 0 0,-26 5 0 0,-32 14 0 16,-35 1 0-16,-20-6 0 0,-51 19-18 16,0-9-62-16,-5-12-45 0,22-25-50 15,-23 22-16-15,29-36-552 0,1-13-8 0,10-19 61 16,12-17-826-16,10-20-1357 0</inkml:trace>
  <inkml:trace contextRef="#ctx0" brushRef="#br0" timeOffset="135757.76">14733 16573 7640 0,'10'-53'-156'0,"19"3"-250"0,19 5 50 0,44-9 93 16,30 0 64-16,58-9 47 16,30 9 38-16,22 5 19 0,22 11 23 0,10 18 22 15,15 11 24-15,14 14 12 0,-1 12 8 16,5 13 7-16,-7 19-5 0,-13 3 1 0,-16 10 1 16,-29 10 2-16,-23 1-5 0,-36-2 1 15,-60-17-4-15,-24 3 1 0,-37-12 7 0,-31 0-3 16,-23 0 10-16,-29 1 5 0,-41 5 3 15,-31-4-3-15,-23-9 16 0,-56 4 12 16,-19-6 25-16,-16-2 7 0,-4-6 7 0,-2-5 12 16,11-6 22-16,51-6 17 15,27-2 19-15,28-7 42 0,31-4 5 0,33-11-27 16,26-11-35-16,25-16-22 0,32-13-8 16,45-16-15-16,29-3-35 0,55-9-37 0,28 11 0 15,17 12-8-15,13 17-3 0,5 13-2 16,5 13-3-16,-3 13 3 0,-4 6-3 0,-14 12 4 15,-13 13 2-15,-56-5 1 0,-15 6 3 16,-18 6-6-16,-23-3 3 0,-40 3 4 0,-18 2-1 16,-29-5 0-16,-21 1 2 0,-31 2-2 15,-40-1-3-15,-33-3 0 0,-64 4 3 16,-28-4-3-16,-29-1-2 0,-22-13-10 16,-19 6-16-16,-24-4-25 0,-7-1-24 15,2-2-94-15,-2 2-266 0,14-6-218 0,22 0-58 16,26-11 19-16,29-6-686 0,29-16-1219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53:47.25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14848 15216 51 0,'25'-23'-18'0,"5"6"5"0</inkml:trace>
  <inkml:trace contextRef="#ctx0" brushRef="#br0" timeOffset="233.56">15951 14155 5 0,'22'-31'58'0,"7"3"-1"0,6-3-6 15,4-3-15-15,0-2-21 0,3 0-40 0,-1 1-70 16,-2-5 59-16,-1 5 13 0</inkml:trace>
  <inkml:trace contextRef="#ctx0" brushRef="#br0" timeOffset="1232.73">17174 14958 266 0,'9'-29'94'15,"-2"3"11"-15,-4 7-20 0,1-2 14 0,-4 0-36 16,5 3 0-16,-3-5 0 0,-1-1 13 16,1 2 7-16,-2-6-6 0,-2 1 3 15,-4-7-12-15,-3-3 19 0,-7-1 7 0,-4-3-6 16,-4-8-4-16,-8-3 2 0,-7-4-4 16,-16-10-6-16,-1-2 9 0,-4 5-18 15,-2-3-5-15,-5-3-4 0,3 3-12 16,-5-2 3-16,1-3-7 0,3 2-8 15,-3 2-2-15,4-1-5 0,6 10 1 0,8 11-9 16,-1 2 6-16,6 1-8 0,3 7-6 16,3 3 2-16,4 2 1 0,5 8-1 0,5 2-11 15,4 5-12-15,5 2-11 0,-3-2-3 16,4 5-23-16,0 0-14 0,0-1-13 16,0-3 0-16,-2 2 9 0,2 0 5 0,0 1-8 15,-2 4-1-15,3 0-5 0,-4-3 13 16,4 5-10-16,2 1 7 0,12 6 19 0,-24-9 1 15,24 9 0-15,-19-7 6 0,19 7 9 16,-17-8 7-16,17 8-2 0,-15-6 2 16,15 6 5-16,0 0 11 0,-17-6 11 15,17 6 12-15,0 0-8 0,-13-11-1 16,13 11-13-16,0 0 3 0,0 0 12 0,6-24 0 16,-6 24 15-16,19-17-17 0,-1 9-11 15,6-2-30-15,7 6-53 0,8-4-98 16,3-1-328-16,2 5 307 0,7 4 69 0</inkml:trace>
  <inkml:trace contextRef="#ctx0" brushRef="#br0" timeOffset="3583.91">18392 13971 327 0,'22'-44'138'15,"-1"-6"11"-15,5-8-44 0,-7-10-9 16,4-3-13-16,-5-8-10 0,3-2-8 16,2-19-2-16,3-3 1 0,-4-7-9 0,4 3 7 15,-3 8-10-15,-2 18-4 0,-5 3 1 16,7 1 3-16,-7 8-1 0,0 3 0 16,3 2 7-16,-5 6-9 0,-3 0-13 0,7 13 7 15,-7-4-6-15,4-5-5 0,3 1-4 16,-4 7-1-16,0 1-3 0,0 0-7 0,1 1-4 15,-2-1 1-15,7-9 1 0,1 0-2 16,0 1-12-16,-3-1 8 0,5-3 2 16,-2 11-1-16,3-7 1 0,-2 3-16 15,7 1 10-15,-3 0 7 0,2 3-12 16,2 0 3-16,-2-1-3 0,4 4 10 0,6 0-4 16,-5 0-7-16,3-6 1 0,1-4 0 15,1-3-5-15,5 0 3 0,1 4 0 0,-2-3-1 16,3 3 7-16,2 3-5 0,0 0-2 15,4 4-7-15,0-4 16 0,12-1-8 16,-8 8-5-16,0 3 8 0,5 4 5 0,0-1-16 16,-1 6 6-16,-1 0 10 0,-2 6-13 15,4-4 12-15,-1 7-7 0,-6-2-1 16,4 5-7-16,1 1 6 0,-2-4-2 16,3 1 1-16,-1-1 8 0,2 2-1 0,2-2-2 15,1 3 0-15,-1 0-6 0,7 0 9 16,-1 3-6-16,-1 2 7 0,3 0-2 15,-3 4-3-15,1 1-5 0,1 2 4 0,-1 1 0 16,3 5 4-16,4-2-11 0,0 4 1 16,0 2 6-16,2-3 6 0,3 5 1 0,7 2-4 15,-4-7-3-15,-2 5 4 0,23 1 2 16,-5 1-7-16,2 0-2 0,-18-3 7 16,18 3 3-16,3-1-5 0,-21-1-4 0,4 0 0 15,-4-3 14-15,1 3-8 16,15 3 2-16,-19-1-12 0,17 5 10 0,2 0 6 15,-2 2-14-15,4 5 8 0,0-1-8 16,1 0 6-16,1 7 4 0,-2-3-8 0,-1 3 10 16,-2-2-6-16,-5 4 3 0,1 1-2 15,0-1 1-15,-2 2 4 0,-2 3-11 0,2 3 1 16,-1-2-3-16,1-2 3 0,-2 5 3 16,2-1 10-16,-6 3-9 0,4-3-2 15,-2 0 2-15,2 1 1 0,-2-1 3 0,-3 3-9 16,-3-7 6-16,4 3 3 0,-5 0-3 15,2 2 4-15,1-2-2 0,0 3 1 0,3-3 3 16,-1 5-2-16,0-1 3 16,4 2-3-16,-2 3 20 0,-1-1 22 0,4 0-3 15,-4 0-3-15,1 4-3 0,-2-2 1 16,-2 2 3-16,-1 0 3 0,0 0-1 16,-7 3-3-16,2-1-5 0,-4 1 2 0,1 3 3 15,-1-2-2-15,-2 3 0 0,6-1-3 16,-4 1 0-16,4-1-2 0,0 1-4 0,1-4-2 15,-4 3 2-15,0-3-4 0,2-1-2 16,-2-2-7-16,0-2 4 0,-3 0-3 16,0 2 7-16,1-4 19 0,-16-7-2 0,1 1 5 15,13 7-14-15,-13-9 0 16,0 5-2-16,0-3-3 0,1-1-4 0,-6 3-6 16,2-2-4-16,-2 1-2 0,-5 0 2 15,1-3-5-15,-4 5-1 0,-2-5-2 0,2 3 1 16,-1-3 2-16,-4 2-4 0,3-1 1 15,1 0-3-15,-5 3 1 0,2-3-1 16,-1 1 0-16,1-1-3 0,-4-1 4 0,-1 5-2 16,0 0-1-16,0 1-1 0,3 2-1 15,-4 0 0-15,-3 0 2 0,2 2-4 0,-3 0 4 16,1 1 0-16,-5 6 2 0,3-2-3 16,0-1 0-16,-7 1 6 0,3 1-4 15,-3 0 0-15,-2-1-2 0,-1 3 0 16,-6-10-1-16,2-2 6 0,-5 6-7 15,-1 0 4-15,-1-2-1 0,-8 4-1 0,1 1-3 16,-2-5 1-16,-3 6 2 0,-5 1 1 16,-5 7 2-16,2-1 0 0,-7 0 0 0,-1 4 1 15,-1-4-2-15,-1 0-1 0,1 0-1 16,-6 0 3-16,0 1 2 0,-1-1-3 16,-3 1 4-16,-3-2 0 0,1-5-1 0,-4 4 0 15,-3-5-1-15,-1 5-2 0,-1-5 4 16,2 2-2-16,-5-1 1 0,3-1-5 0,1 1 3 15,-6 3 0-15,3-3 5 0,1 4-3 16,-2-5-2-16,0 4 0 16,0-3 0-16,-1 2-2 0,-13 10 8 0,3-6-5 15,6-7 1-15,-1-3 0 0,-8 11-2 16,7-14 4-16,1 3-3 0,-8 11 3 0,5-14-3 16,2 1 1-16,-3-1-2 0,1-2 3 15,2-2-1-15,-3 1-4 0,4-3 2 16,-5 2 2-16,1-5 3 0,-3 6-2 0,2-7-4 15,-2-3 2-15,-3 5-4 0,0-1 1 16,0 0 2-16,4-1 0 0,-4-1 1 0,-11 9-1 16,13-9 9-16,-4 2 0 15,-9 6 0-15,-3 0-3 0,12-8 1 0,0-4 3 16,-12 7-7-16,12-9 1 0,-2 2 0 16,-1-3-3-16,-4 0 3 0,-16 4 0 15,4-1 0-15,-4-2 3 0,5 5-5 0,10-10-2 16,-15 1 4-16,11-1-3 0,-1-1 2 15,3-5-2-15,2 4-1 0,-1-4 1 16,1 4 1-16,2-1-2 0,1 1 1 0,1-1-5 16,-1-3 1-16,3 4 2 0,-3-3 1 15,3-3-1-15,-2-3-1 0,0-1 5 0,-1-4-6 16,2 1 5-16,-3-8-5 0,3 2 5 16,-2-2-3-16,8-2-1 0,-1-2-3 15,2-5 5-15,3 0 3 0,1-1-5 16,-3-1 3-16,4 1 1 0,2-8-5 15,-6-1 2-15,3 6-2 0,-3-6-1 0,5-3 0 16,0 3 2-16,-1-2 2 0,-3 3-4 16,2-7 2-16,-1 6-4 0,-1-7 9 15,-2 5-9-15,-1-1 3 0,-1 2-2 0,5-3-1 16,-3 1 0-16,1 1 4 0,1 0 1 16,-1-1-6-16,4 1 1 0,-4 0-5 0,3-1-2 15,-3-1-1-15,3 5-2 0,-5-5-3 16,6 2-3-16,-2 5-6 0,2-3-1 15,2 2-6-15,0 0-2 0,0 4 4 0,-1 0 1 16,-3 0 2-16,4-1 5 16,0 1 2-16,3-1-1 0,-1-1 3 0,10-1 4 15,2 2-1-15,-3-1-2 0,2-5 5 16,-6 0 5-16,6 3-1 0,-5-5 2 16,2-1 4-16,-5-3-8 0,3 0 1 0,-6 2 3 15,5-5 0-15,-4 3 2 0,2-2 3 16,-1 0-2-16,-1-3-1 0,0 4 3 0,-2-5 1 15,-1-4-1-15,0 4-3 0,-2 1 5 16,2-5-3-16,-2 0 7 0,-4 1-12 16,4 1 13-16,-2-2-11 0,4-1 4 15,-1-3 0-15,0 3 3 0,-1-3 1 16,-2-1 0-16,2 0 1 0,-11-10 1 0,9 5-2 16,-8-3 1-16,12 4-4 0,-2 1 3 15,3 5-3-15,-5-8 1 0,6 6 3 16,-1-2 0-16,-1-2-7 0,0 0 3 0,-2 0 1 15,0 0 1-15,-11-9 0 0,13 6-2 16,-9-14 2-16,4 3-2 0,-2-3 3 0,0 2 1 16,14 6 7-16,-2 1 1 0,1-1 0 15,-5-12 5-15,-1 1 1 0,10 7-1 16,-8-14 1-16,0-3-4 0,0 2-1 0,6-6 1 16,-2 2-1-16,0-3 3 15,0 1-5-15,2-6 0 0,-2-2 4 0,4-2-2 16,3 1 3-16,-2 3-6 0,5-1 1 15,8 14-7-15,4 2 5 0,-2-3-7 16,6 2 8-16,5-2-6 0,2 3 0 0,1-1-4 16,5 6-8-16,-1 0-16 0,2 9-14 15,2 2-38-15,3 1-47 0,2 3-50 0,2-3-75 16,-2-1-206-16,4 4-67 0,3-12-20 16,6 1 152-16,5 7 366 0</inkml:trace>
  <inkml:trace contextRef="#ctx0" brushRef="#br0" timeOffset="4250.35">23996 15176 1123 0,'19'2'-56'0,"-2"4"11"15,2-4 7-15,-7 1-2 0,2-1 6 16,1 0 7-16,-15-2-3 0,30 6 3 16,-17-5 9-16,5 2-4 0,0 6 2 15,3-5 8-15,-3 3 6 0,3-1-8 16,3 3-1-16,0 2 10 0,1-2-2 0,-3-2 5 15,1 2-9-15,3 2 6 0,-7-5 1 16,7 1-3-16,-7-3-7 0,7 7 15 16,-5-4-2-16,3 3-3 0,1 1 0 0,-7-3-3 15,3 4-5-15,3-1 6 0,-4 2 24 16,1-2-23-16,-2 6-5 0,3-4 0 0,1-2 2 16,-2 2 6-16,-3-4 4 0,-1 3-4 15,3-5-1-15,-4 1 0 0,-5-1 16 16,4-1-8-16,-2-2-23 0,1-1 24 0,-2-1-12 15,-12-2 17-15,20 4-14 16,-20-4 11-16,19 1-13 0,-19-1 10 0,18 0-10 16,-18 0 5-16,19 0-5 0,-19 0-3 15,0 0 3-15,24-5 0 0,-24 5 7 16,11-5 1-16,-11 5 2 0,13-10 3 0,-7 6-11 16,-6 4-2-16,10-17 13 0,-9 8 9 15,-1-4-17-15,-3-6 8 0,-1 2-26 0,-8-3 0 16,0-2-23-16,-8-7-17 0,2 1-37 15,-1 0-120-15,-4-2 148 0,3 0 24 16</inkml:trace>
  <inkml:trace contextRef="#ctx0" brushRef="#br0" timeOffset="5066.38">24281 14196 291 0,'0'0'26'15,"0"0"4"-15,0 0 1 0,8-17-3 0,-8 17-2 16,0 0-16-16,9-6 18 0,-9 6-23 16,13-5 34-16,-13 5-26 0,17-3-6 0,-17 3-9 15,18-5 20-15,-18 5-16 0,21-4 8 16,-3 3-2-16,-9-5-10 0,6 0 22 16,0 4-25-16,0-3-5 0,2 1 15 0,-2 0 5 15,3 0-2-15,1 4-3 0,1-1-5 16,3 1 13-16,0 0-13 0,1 0 28 0,-2 1-36 15,3-1 5-15,-1 4 16 0,-1-4-15 16,-1 2 18-16,-1 0-18 0,-2-2 11 16,-1 0-5-16,-1-2-8 0,0 4 12 15,-17-2-7-15,33-2 7 0,-19 2-5 16,-14 0 8-16,32 0 0 0,-15 0-17 0,-2 0 6 16,4 0-5-16,-19 0 7 0,34 0 0 15,-16 0-2-15,-3 0 3 0,3-2-6 16,2 2-3-16,-3-4 6 0,-3 4 6 0,6-1-6 15,-4-2-8-15,1 3 12 16,0-1-2-16,0-3 3 0,-3 2-1 0,4-1-10 0,-4 3 14 16,5 0-5-16,0-3-6 0,-2 3 1 15,4-1 7-15,2-3-5 16,-2 2 11-16,4 2-9 0,-4-4-2 0,3 4-2 16,-2-2 6-16,3 2 1 0,-2-1-9 15,1-1 17-15,-2 2-11 0,1 0 1 0,-1 2 5 16,-3-2-19-16,2 3 11 0,1 1 3 15,-4 2 3-15,3-2-4 0,0 5-8 16,4-4 8-16,-3 3 12 0,2 3-28 0,-5-5 16 16,1 1-4-16,0-3 6 0,0 1-3 15,-1 3 12-15,2-4-24 0,-5 1 13 16,1-3 2-16,1 0-6 0,-4 0 0 16,3 2-2-16,2-4 4 0,-2 2-7 0,-1 0 14 15,2-2-12-15,2 4 14 0,0-4-4 16,1-4-5-16,0 4 4 0,-3-2 1 15,5-4-1-15,-5 4-4 0,3-5 2 0,-3 1 7 16,0-3-9-16,3 1-4 0,-7-3 6 16,7 2-4-16,-5 1-3 0,-4-1-6 15,1 3 11-15,-1-1-16 0,-3 1-24 0,-9 6-12 16,16-7-48-16,-16 7-31 0,9-8-17 16,-9 8 51-16</inkml:trace>
  <inkml:trace contextRef="#ctx0" brushRef="#br0" timeOffset="7349.83">25615 13659 368 0,'-12'-7'-13'15,"3"5"18"-15,9 2-15 0,-9-6 5 16,9 6 2-16,0 0-2 0,0 0 5 15,-14-3-10-15,14 3 20 0,0 0-2 0,0 0 15 16,0 0 10-16,-15-4 18 0,15 4-10 16,0 0-20-16,-24 0 12 0,24 0 5 15,-34 0 3-15,13 0-20 0,-1 0 6 16,2 4-18-16,-7-4 9 0,-1 0-14 0,3 1 12 16,2-1 0-16,0 2 1 0,-2-2-3 15,3 4-14-15,-5-4-9 0,5 0 23 16,0 0 3-16,-5 0 1 0,-3 0-22 0,6-4 8 15,2 4-10-15,-5-2 15 0,7 2-5 16,-7 0-4-16,27 0 9 0,-41-1 0 16,26 1-9-16,15 0 2 0,-30-4-1 0,30 4-1 15,-32 0-3-15,16-2 15 0,0 2-15 16,0 2 10-16,16-2 4 0,-29 0-2 0,29 0-9 16,-22-2-2-16,22 2 9 15,-17 0-14-15,17 0 14 0,-19 0-10 16,19 0 4-16,0 0-4 0,-21 2-10 0,21-2 8 15,0 0-8-15,-11 4-5 0,11-4 18 16,0 0-14-16,-15 1 1 0,15-1 6 0,0 0 2 16,-15 6 10-16,15-6-19 0,0 0-1 15,0 0 21-15,-14 2-19 0,14-2-1 16,0 0 8-16,0 0 4 0,-14 5-12 0,14-5 5 16,0 0 16-16,0 0-10 0,0 0-15 15,0 0 14-15,0 0 2 0,0 0 2 16,0 0-3-16,0 0 3 0,0 0 0 0,0 0-9 15,0 0 7-15,0 0-4 16,0 0 1-16,0 0 14 0,0 0-13 0,46 16 15 16,-46-16-20-16,23 1 11 0,-5 3 3 15,-4-2-6-15,5 0-1 0,0 4-2 0,3-5 8 16,-1 5-11-16,4 1-1 0,5 0 8 16,2-1 11-16,5 4-7 0,0 1-4 15,2-1 7-15,7 1-5 0,8 0 0 0,3 2 7 16,-4 1 12-16,0-5-3 0,5 4-5 15,-5-5-1-15,-6-1 1 0,-2 1 0 16,3 1-10-16,0-5-1 0,-4 1 9 0,4 3-17 16,-2-7 17-16,-1 6-5 15,2-6 10-15,-5 5-11 0,2-1-1 0,-5-1-4 0,1 2-6 16,-6 0 3-16,-4-5-1 16,0 4 15-16,-4-2-9 0,-5 2-13 15,-1-1 15-15,0 0-3 0,-6-2-1 0,1 1 11 16,-2 0-11-16,-13-3 0 0,20 5-2 15,-10-3 15-15,-10-2-17 0,15 4 10 0,-15-4-6 16,17 3-2-16,-17-3-7 0,13 4 16 16,-13-4-1-16,15 2-6 0,-15-2 0 15,0 0 7-15,19 0-9 0,-19 0 13 0,19 0-15 16,-19 0 2-16,22-6 2 0,-9 6 8 16,3-2-12-16,-2 1-9 0,-14 1 13 15,30-4-9-15,-12 4 6 0,-2 4 5 16,1-3-2-16,0 1-4 0,-2 2 0 15,-15-4 1-15,26 2 1 0,-15 0 6 0,-11-2-8 16,18 3 18-16,-18-3-21 0,16 3 7 16,-16-3-7-16,0 0 2 0,13 5 3 0,-13-5 0 15,0 0 4-15,10 4 3 0,-10-4-5 16,0 0 6-16,0 0-15 0,2 13 10 16,-2-13 1-16,0 0-7 0,1 13 5 0,-1-13-6 15,0 0 1-15,-7 20 3 0,7-20-7 16,-8 21 0-16,1-11 16 0,-1 1-8 15,-4 0-8-15,-2 2 7 0,-1 1-9 0,-6-1 7 16,-3 1 4-16,-10-2 11 16,4 5-20-16,-3-6 4 0,-5 2 5 0,1-2 2 15,-7 1-2-15,3-2 3 0,-10 6-6 16,7-7 3-16,-9 2 7 0,6-3 0 16,2 1 2-16,2-1-16 0,-2 3 7 0,0-5 5 15,3-2-8-15,0 1 3 0,3 1 0 16,-1-5 0-16,6 2 0 0,4 2 9 0,0-1-9 15,2 0 9-15,6 0-15 0,-1-3 17 16,2 1-9-16,1 2-2 0,5-2-2 16,-2 0 4-16,-4 1-2 0,21-3-4 0,-31 0-1 15,31 0 8-15,-41-3 3 16,20 3-6-16,0-2 5 0,-2 0-1 0,1-2 8 16,22 4-10-16,-45-2-4 0,23 1 10 15,-3-3-5-15,2 1 1 0,1-2-2 16,-5 3-11-16,2-1 18 0,-1-1-9 0,-3 0-8 15,7 0 3-15,-3 1 1 0,5 1 12 16,-5-4-10-16,4 4 2 0,3-4-4 0,-3 5 8 16,0-3-2-16,1 2-2 0,20 2 0 15,-31-2 1-15,13-2-6 0,18 4 1 16,-30-7 12-16,30 7-12 0,-30-2-7 0,18 0 24 16,12 2-1-16,-27-6-8 15,27 6-9-15,-26-1 3 0,26 1 4 0,-27-10 5 16,13 9-4-16,14 1 5 0,-27-8-7 15,10 6 3-15,17 2-11 0,-32-11 7 16,13 7 2-16,3-1-4 0,-5-1-4 0,3 0 5 16,-3 4-10-16,3-5 11 0,-2 1-4 15,1 1 11-15,19 5-8 0,-30-8 1 16,18 4 7-16,12 4-16 0,-27-11 12 0,12 9 3 16,15 2-10-16,-20-11 1 0,20 11-3 15,-19-4 4-15,19 4 6 0,-15-5 3 0,15 5-9 16,0 0 1-16,-17-4-1 0,17 4 5 15,0 0-6-15,0 0 6 0,-17-9 8 16,17 9-5-16,0 0-14 0,0 0 17 16,0 0-18-16,0 0 26 0,0 0-25 15,0 0 8-15,0 0 0 0,0 0 9 0,56 14-9 16,-30-6 6-16,4 1 1 0,6 1-12 16,0-1 1-16,1 3-1 0,4-5 6 15,2 2 8-15,12 8-9 0,-1-4 6 0,1-1-6 16,3 0 7-16,2 1 6 0,0-1-12 15,0-1-2-15,-1-1 8 0,1-3-11 0,-3 4 6 16,1-4 0-16,-3 3-2 0,1 1 2 16,-2-1 26-16,0-3-29 15,3 4-3-15,-6-1 6 0,1 1-2 0,-1 0-4 16,-9 1 15-16,11-3-13 0,-7 2 9 16,-5-1-10-16,1 3 3 0,-3-4 0 0,1-2 18 15,-4 5-7-15,-1-3-10 0,-1-1-4 16,-2 1-1-16,-2 1-3 0,-4-3 12 15,3 0-5-15,1 1 6 0,0-1-12 0,1 5 8 16,-4-7 11-16,3 3-15 0,-2 1 0 16,0-1 9-16,0-4-12 0,-1 3 1 15,-7-3-1-15,1 0-2 0,-9-1 19 0,4-1-8 16,-3 2-4-16,-13-4 7 0,17 1 9 16,-17-1 17-16,13 3-21 0,-13-3 8 15,0 0 0-15,0 0-13 0,0 0 2 16,0 0-9-16,0 0 2 0,0 0 8 0,0 0-13 15,0 0 12-15,-25-23 4 0,12 16-15 16,13 7 1-16,-24-10 7 0,11 5-2 16,-4-1-2-16,-1 0 10 0,-1 2-22 0,-8-3 6 15,3 0 12-15,-5 1-9 0,-4-2-7 16,-3 1 17-16,3-4-6 0,-7 3 11 16,1 1-20-16,-1-3 3 0,1-1 4 0,-2 2 1 15,-1 0-4-15,1-5 2 0,-8-1 2 16,7 4 1-16,-9-2 9 0,1-2-12 0,-1-2-1 15,0 4-4-15,1-2-4 16,4 2 10-16,0 0-2 0,4-3 1 16,1 7-2-16,-2-2-2 0,3 2-9 0,-1-4 10 15,2-1-12-15,2 7 9 0,-3-3-11 16,-1 1-5-16,0-3-9 0,-1 2-1 0,-1 0 16 16,4-3-8-16,-5 5 3 0,4-1-10 15,0-2 2-15,2-2 2 0,-3 4 8 16,8-1 15-16,-3-1-9 0,1 3-3 0,6 5 7 15,3-3 0-15,3 0 4 0,2 1-6 16,1 3 6-16,3 0-13 0,4-2-2 16,13 4 2-16,-28-1 2 0,19-3-8 15,9 4-1-15,-17-3 3 0,17 3-17 0,0 0 6 16,-19 0 0-16,19 0 0 0,0 0-1 16,0 0 11-16,0 0-5 0,0 0-28 15,0 0-28-15,0 0-47 0,0 0 77 0,0 0 18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3:54:04.30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15930 16586 680 0,'-47'4'-61'0,"0"-4"-11"0,1-5 162 16,-5-7-17-16,-4 1-24 0,3 0-6 0,3 5-7 15,-2 2 6-15,-4 0-12 0,-12 8 6 16,2-2-20-16,-3 6 24 0,1 5-4 16,-7 2-22-16,2 3 4 0,-17 5-9 15,15-4-1-15,-2 3 15 0,5-4-5 16,2 0-9-16,2-2 5 0,0 0-14 0,4 2-8 15,-3 0-13-15,3-4-11 0,-5 1-22 16,6-3 11-16,-3-5 9 0,5-1 10 16,-6-2 14-16,6-4-16 0,0 4-8 0,-3-3-32 15,2-6-89-15,0 2-382 0,-1 3 499 16,2-1 12-16</inkml:trace>
  <inkml:trace contextRef="#ctx0" brushRef="#br0" timeOffset="268.1">12503 16894 214 0,'-20'5'57'0,"4"-3"9"0,-1 4-15 16,2 1-22-16,-2 1-4 0,1 0 3 15,-4 5-7-15,-2-1 7 0,4 1-8 0,-3-1-20 16,4 5 31-16,-2-11-13 0,2 4-5 15,-1 2 7-15,-5-8-4 0,6 1 2 16,-2-2 0-16,2-3-2 0,-1 0 2 16,-5-10-4-16,2 3-7 0,-1-10 13 15,-2-1-9-15,-3 1 9 0,5-7-35 0,-5 6-12 16,-1-9-84-16,-7-7-216 0,-1 3 225 16,-8-3 32-16</inkml:trace>
  <inkml:trace contextRef="#ctx0" brushRef="#br0" timeOffset="734.19">10172 15036 86 0,'-34'-26'105'15,"2"1"-2"-15,4-2 2 0,-9-2 5 16,1-5-3-16,1 4-9 0,1-5-22 16,-2-1 3-16,4 0 2 0,-4-2 7 0,4-3-16 15,2 4-2-15,4 3-7 0,1-7-17 16,-2-2 2-16,3 9-5 0,1-13 8 16,-4 0-10-16,6 2-4 0,-2-3-3 0,0-5-5 15,2-5-9-15,-1-6 3 0,-2-7-12 16,-1-6 6-16,-3-19 1 0,-4 3 2 0,0 1-11 15,2-2-2-15,6 13-7 0,-2 5-10 16,4-5 1-16,-1 2 0 0,0 1 4 16,3 2-6-16,-5 1-4 0,5 8 4 15,1 3 10-15,-3 8-11 0,-1 5 15 16,0 2-10-16,3 8 11 0,3 4-4 0,-3-1-7 16,1-1 6-16,0 5-4 0,0-5-13 15,2 3-1-15,1 0-1 0,0 5-15 0,0-3 7 16,-1 4-16-16,-1 4 11 0,0 5-17 15,1 8 4-15,0 2-25 0,-2 5 3 16,8 2-25-16,-6 2-67 0,17 2-117 16,-30 6 60-16,14 0 71 0</inkml:trace>
  <inkml:trace contextRef="#ctx0" brushRef="#br0" timeOffset="1466.52">7543 14929 544 0,'-15'5'-17'0,"0"-1"14"0,4 6 3 16,1-7-10-16,-2 3 25 0,12-6-12 15,-21 8-6-15,11-7 8 0,0 3 13 0,10-4 0 16,-25 8 3-16,13-8 2 0,12 0-11 15,-20 5-7-15,20-5 1 0,-19 2 1 16,5-2 13-16,14 0-19 0,-29 2 10 0,17 2-13 16,12-4 1-16,-31 0 11 0,16 2-15 15,-2-2 16-15,17 0-15 0,-34 0 1 16,18 0 12-16,0-2-6 0,0-2 6 16,-1 4-2-16,-1-2 2 0,4 0 8 15,-2-3-3-15,0 1-3 0,0 0 18 0,4-1-17 16,-6-3-5-16,4 0 19 0,-3 1-16 15,0-5 12-15,6 5 0 0,-2 0-10 0,-2 3-3 16,1-2 13-16,2-1-4 0,-4-1-4 16,5 3-8-16,-1-1-24 0,-2 2-2 15,1-1 7-15,-4-3-5 0,4 0-7 0,-4-3 9 16,1 2-2-16,2-2 7 0,-1 0 2 16,-4-8 0-16,6 7 25 0,2-5-23 15,2 3 18-15,-2-1 3 0,-1-1-17 16,5 3 10-16,-1 0-11 0,0 2-10 15,3-2-33-15,1-2-20 0,-2-2-18 0,3-1-51 16,-1-7-35-16,2 1 58 0</inkml:trace>
  <inkml:trace contextRef="#ctx0" brushRef="#br0" timeOffset="1534.33">6688 13927 381 0,'4'-55'-59'16,"-1"3"-13"-16,2 2-5 0,-3-7 16 0,-1 2 23 15</inkml:trace>
  <inkml:trace contextRef="#ctx0" brushRef="#br0" timeOffset="1719.45">6723 12851 161 0,'0'-9'28'0,"2"-2"15"0,-2 11-9 16,5-15-11-16,-5 15 5 0,0 0-15 15,0-16 17-15,0 16-9 0,0 0-19 16,0 0-25-16,0-11-2 0,0 11-1 0,0 0 1 15,0 0-1-15,0 0 13 0,0 0-10 16,-21-3 8-16,21 3-8 0</inkml:trace>
  <inkml:trace contextRef="#ctx0" brushRef="#br0" timeOffset="1733.23">6709 12786 140 0,'-14'-8'-59'0,"14"8"31"0,0 0 8 15</inkml:trace>
  <inkml:trace contextRef="#ctx0" brushRef="#br0" timeOffset="1918.09">7033 12750 5 0,'26'-8'12'0,"1"7"-12"0,-6-9 0 15,0 6 13-15,0-3-10 0,0 1 4 0,-4-1-7 16,3 0 11-16,-7-1-9 0,4 2-7 16,1-1 8-16,-5 1 4 0,-1-2-4 15,6 1-1-15,-1 0-2 0,-3-3-7 16</inkml:trace>
  <inkml:trace contextRef="#ctx0" brushRef="#br0" timeOffset="1983.31">7476 12572 53 0,'32'-15'-2'0,"-2"2"-1"0,0-2 3 16,2 0 0-16,-2 1 5 0,3 0 11 16,-1 0-9-16,2 1-4 0,-10 4-3 0,3 0 0 15,-2-1-8-15</inkml:trace>
  <inkml:trace contextRef="#ctx0" brushRef="#br0" timeOffset="2184.44">7950 12388 66 0,'21'-4'0'16,"-7"-3"-5"-16,2 1 5 0,-2 0 0 0,-2 1 15 15,6 1 1-15,0-4 4 0,-4 1 3 16,9-2 13-16,-2 0-3 0,3-1 0 15,-4-1 24-15,3 2 17 0,-2-5-33 16,1 5 2-16,-5-3 1 0,0 6-8 16,0-2-11-16,-6 2 1 0,-11 6-13 0,24-13 25 15,-11 11-17-15,-13 2-12 0,27-9 0 16,-16 7-8-16,-11 2-6 0,25-5 3 0,-25 5 4 16,22-4-15-16,-22 4-40 0,23 0-3 15,-11-3-5-15,4 3-16 0,-16 0-33 16,32 0 8-16,-18 0 32 0</inkml:trace>
  <inkml:trace contextRef="#ctx0" brushRef="#br0" timeOffset="2616.5">8355 13864 232 0,'0'0'-20'15,"0"0"15"-15,0 0-18 0</inkml:trace>
  <inkml:trace contextRef="#ctx0" brushRef="#br0" timeOffset="2622.5">8337 13868 145 0</inkml:trace>
  <inkml:trace contextRef="#ctx0" brushRef="#br0" timeOffset="2650.1">8286 13884 130 0</inkml:trace>
  <inkml:trace contextRef="#ctx0" brushRef="#br0" timeOffset="4283.2">8233 13894 135 0,'-27'6'28'0,"18"-6"-18"16,9 0 8-16,-16 1-2 0,16-1-9 0,0 0 11 15,-19 4 3-15,19-4 12 0,0 0-5 16,0 0 3-16,0 0 0 0,-17 0 7 16,17 0-2-16,0 0-8 0,0 0-8 0,0 0 3 15,0 0-10-15,-22-5 8 16,22 5 4-16,0 0-4 0,0 0-6 0,-18-6 0 16,18 6 23-16,0 0 0 0,-10-6-6 15,10 6-7-15,0 0-8 0,0 0 13 16,-10-6-17-16,10 6 3 0,0 0-5 0,0 0 1 15,4-17-3-15,-4 17-7 0,0 0 9 16,11-10-11-16,-11 10 2 0,11-8 18 0,-11 8-11 16,0 0-4-16,12-9 2 0,-12 9 0 15,0 0-5-15,18 0 23 0,-18 0-28 16,0 0-1-16,17 0 8 0,-17 0-1 0,0 0 1 16,27 5 27-16,-15-5-44 0,-12 0 15 15,19 0-13-15,-19 0 22 0,23-2-8 16,-23 2-8-16,22 0-2 0,-22 0 9 15,21-3-1-15,-21 3 3 0,23 0 3 16,-23 0-10-16,21 0 4 0,-21 0-4 0,21 0 3 16,-21 0-2-16,23 0-2 0,-23 0 15 15,27 0-9-15,-11 0-4 0,-1 0 6 0,2-2 14 16,-17 2-16-16,35 0 1 0,-14-6-12 16,-2 4 6-16,-19 2 6 0,41-5 1 15,-23 5 3-15,-18 0-12 0,31-4-3 0,-16 0 14 16,-15 4 5-16,25-2-10 15,-25 2 5-15,22-3-10 0,-22 3 11 0,18-3-10 16,-18 3 10-16,0 0-7 0,30-1 7 0,-30 1-12 16,20-4 1-16,-20 4 17 15,31-8-24-15,-18 7 2 0,8-5 7 0,0 4 6 16,1-4-2-16,-1 1-11 0,0 1 3 16,2-1 6-16,4-2-7 0,-6 4 16 0,0-3 4 15,-3 1-12-15,1-1 1 0,-1 2-5 16,-1-1 3-16,1-1 0 0,-2 3 3 15,1-5-6-15,0 3-6 0,-2-3 3 0,0 2 10 16,2-1-11-16,-2 1 7 0,0-2 21 16,3 1-26-16,0 0 23 0,0-1-18 15,3 0 5-15,1-3-5 0,-1 0-9 16,5 0 0-16,-3 2 13 0,8-5-10 16,1 1-4-16,-2 4 15 0,0-4-19 0,0 5 12 15,2-3 0-15,-2 3 2 0,0 4 7 16,4-3 2-16,1 0-11 0,1 1 1 0,-2 0 17 15,6 1-9-15,-10 3-9 0,0-2 6 16,-2 0 7-16,4 3-20 0,-2-3 9 16,0 2 5-16,0 0-10 0,-9 2-1 0,6-4 6 15,-4 4 9-15,1 0-20 0,1-1 1 16,-3-3 6-16,2 4 9 0,3-4-15 16,-1 4 20-16,2-6-6 0,0 3 7 0,4-3-8 15,5 2 12-15,1 0 1 16,-1-1-7-16,3-3 7 0,1 3-5 0,-2 1 4 15,7-5 16-15,0 5-11 0,1-2 6 16,12 0 3-16,-15 5-7 0,18-5 4 0,-6 4 0 16,5 0 31-16,0-2-10 0,-2 4-22 15,2-1 4-15,1 1 16 0,2 0 5 16,3 1-27-16,-1-1 14 0,-1 0-9 0,-1 4 0 16,3-4-4-16,-10 2-11 0,-6 0-4 15,-2 2 9-15,-3-2-1 0,-2-1-12 16,-1 3 9-16,-6-2-7 0,-5 0 13 15,-2 2-14-15,-9-3-1 0,0 2 4 16,-5 1 7-16,-16-4-19 0,30 1-4 0,-30-1 0 16,19 5 2-16,-19-5-7 0,0 0-2 15,24 3-9-15,-24-3-6 0,0 0-4 0,17 5 0 16,-17-5-9-16,0 0 7 0,15 4-11 16,-15-4-4-16,10 6 3 0,-10-6-7 15,12 5-17-15,-12-5-2 0,0 0-1 0,8 8-2 16,-8-8-9-16,0 0 11 0,0 0 4 15,0 0 9-15,0 0 12 0,0 0 1 16,0 0 15-16,-15 17-4 0,15-17-12 0,-15 5 26 16,15-5 8-16,-20 0 30 0,20 0 3 15,-25-1 7-15,11 1 16 0,14 0-19 0,-35-4 16 16,19 4-19-16,-7-3-1 16,0 3-9-16,0 0 20 0,0 0-4 0,-5 0-10 15,1 3-8-15,1-3 11 0,-4 0 9 16,0 0-5-16,-2 0 8 0,2 4-6 15,-2-4-6-15,2 0 9 0,-2 0 1 0,4 1-6 16,-6-1-4-16,2 4-11 0,2-2 2 16,-9 4 2-16,4-5-1 0,-4 5-8 0,-3-4 1 15,-3 4 4-15,0-3-10 0,-2 3 2 16,0-2 5-16,-11 0 1 0,0 1-11 16,2 0 1-16,0-1 1 0,-3 4 11 15,10-4-14-15,5 1 25 0,-4 1-16 16,4-5 10-16,-2 2-15 0,5 2 7 0,-1-3-4 15,3-2-7-15,2 6 7 0,5-5 0 16,0 2 3-16,1 1-3 0,-1-3 4 16,2 3-4-16,-4 1 19 0,6-3-13 0,-2 0-1 15,0 0 2-15,0 2 1 0,5-4 7 16,0 4-2-16,-3 0-9 0,5-3 4 0,-4 3 3 16,3 0-4-16,-4 0-3 0,6 0 3 15,-8 1 9-15,2-3-16 0,-1 3 7 16,-8 1 7-16,-1 0-5 0,1-3-1 0,-3-3 4 15,1 6 4-15,-4-6 13 16,2 2-9-16,-5 1-2 0,0 0 2 0,0-3-10 16,2 1 11-16,1-1-6 0,-1 0-5 15,3 0 7-15,1 0-10 0,5 0 19 16,1-1 10-16,1 1-15 0,1-3 8 0,3 3-12 16,-1 0-4-16,6-3 4 0,0 3 4 15,0 0 2-15,-1 0-15 0,2 0 4 0,2 0 11 16,0 0-12-16,-2 3 1 0,3-3 2 15,3 0-11-15,-1 0 0 0,2 0 6 16,16 0-1-16,-32 3-2 0,18-3-1 0,14 0-5 16,-20 1-6-16,20-1 6 0,-19 0-25 15,19 0-23-15,-18 6-13 0,18-6-24 16,-15 6-22-16,15-6-30 0,-15 7-128 16,15-7-261-16,-12 8 329 0,12-8 67 0</inkml:trace>
  <inkml:trace contextRef="#ctx0" brushRef="#br0" timeOffset="6750.35">8156 15041 876 0,'-21'17'61'0,"3"4"-10"0,1-4-24 0,-2 1 19 15,3 3-19-15,-7-1-9 0,2-3 10 16,1 2-7-16,1-2 1 0,-6-4 0 0,7 0 4 16,-5 1 7-16,0-4 6 0,0 2-21 15,-2-3 15-15,-1 3-15 0,-6-3-7 16,6-2-4-16,-1 1 12 0,-3 0 7 0,2-3-15 15,0 3 0-15,-6-3 7 0,4-3-3 16,0 4 4-16,-2-6-19 0,-1 2 0 16,-3-2 28-16,4 4-24 0,-1-4-4 15,-3 0-1-15,-4-4 7 0,-1 2-5 16,2-2 10-16,4 4 4 0,-6-2-18 0,1 2 17 16,0-2-12-16,-1 4-12 0,1-2 17 15,-2 0-7-15,4 0-2 0,-3 6-1 16,1-6 8-16,0 2 12 0,-1 3 7 0,2 0-7 15,-2-2-8-15,3 5 17 0,1-3-1 16,0-1 1-16,1 0-1 0,2 1 12 0,3-3-11 16,-1 0 6-16,2 0 13 0,0-2-1 15,0-2-9-15,2 2 1 0,-1-2-4 16,3-5 9-16,-2-1-18 0,3-1 8 16,2-3-3-16,-6-7-3 0,1 2-3 15,2-1-3-15,-3-5-3 0,5 2-3 0,-2-3 0 16,4-2-9-16,-5-2 5 0,6 2-8 15,-3-6 7-15,4 0 2 0,-1 0-6 16,2 1 5-16,-1-3-2 0,-1-2-7 0,2 0 0 16,1 1 8-16,2 3-6 0,0-4 5 15,4 2-6-15,-4-1-2 0,2 1 4 16,3-2-1-16,0 1 1 0,-1-1-3 0,3-1-5 16,2-3-1-16,-2 1 4 0,0 3 3 15,6 3-1-15,-1-3 1 0,1 4-1 16,1-2 0-16,-2 6 0 0,4-2-1 15,0 2-2-15,4-7 0 0,-1 0-4 0,1 0-1 16,1-4 11-16,6-4-8 0,-1 1 3 16,1-1-3-16,5-2 2 0,0-9 1 15,5 3-5-15,0-5 2 0,1-1-3 0,2 5 4 16,1-8-5-16,0 4 6 0,-4 3 2 16,2-3-5-16,-2 5 8 0,2-1-3 15,-3 0-3-15,3 3 3 0,-2 0-6 0,-3-1 8 16,4 1 2-16,-1 0-4 0,1 0 5 15,-1 4 0-15,4 0 1 0,-3-2-8 16,-2 11 3-16,7-6-1 0,-3 1 5 16,5 1-5-16,-1-1 3 0,2-2-2 15,0 3-4-15,-2 3 0 0,4 1 8 0,2-2 4 16,-3 3-4-16,1-1-1 0,2-3 4 16,-2 3-4-16,1 5-7 0,-3 2 4 0,4-7-1 15,-2 3 3-15,-2 8-4 0,2-3 6 16,-2 2 5-16,7-2-13 0,-7 6-3 15,4 1 10-15,0-2-7 0,-5 7-4 0,6-5 14 16,-5 6-8-16,4-4-2 0,-1 4-4 16,-2 0 1-16,6 2-9 0,-5-2 11 0,1 4-3 15,3-1-9-15,-3-1 5 16,4 0-9-16,-2 2 12 0,4-2-2 0,1-2-6 16,1 2 4-16,0 1 5 0,10 1-1 15,-1 0 3-15,7 2-3 0,-4-1 2 16,7-1-1-16,-2 4 0 0,4-5-5 0,1 5 9 15,-1-1-3-15,6 1 4 0,-5 1-13 16,3 2 2-16,-3-1 3 0,-1-3-11 0,2 3 18 16,0 3-8-16,-1-2 10 0,-1 0-9 15,2 0 0-15,-2 4 7 0,-2-1-15 16,2-1-5-16,-10 2 10 0,10-6 10 0,-3 6-12 16,2-1 3-16,1 1-9 0,-13 0 7 15,1 0 5-15,1 0-2 0,-2 0-2 16,-4 5 7-16,0-3 4 0,2 1-8 15,-2 5-3-15,-2-2 11 0,4 1-5 0,11 4-7 16,-5-3 15-16,1 1-8 0,0 3 4 16,0-3-13-16,3-2 0 0,1 1 15 15,-3 1-6-15,3-5-4 0,-3 4-9 0,5-1 10 16,-10-3-21-16,-2-3 19 0,1 2-4 16,0 0 5-16,-3 1-3 0,2-1 12 0,-2-3-7 15,2 3 3-15,-2-2-4 0,1 3 8 16,-2-1-3-16,0-2 6 0,2 4-6 15,0-1 6-15,-1 0-8 0,2 2 9 16,-4-1-4-16,13 3 8 0,-10 0-2 16,7-1-9-16,-9 0-2 0,0 1 4 0,0 1 5 15,-2 1-2-15,3-1 5 0,-6 4-22 16,3-4 19-16,1 6-2 0,-5-2 1 16,4 1-6-16,-3-3-2 0,8 6 13 0,-4-6-7 15,6 10-10-15,-1-6 7 0,2 3 1 16,-1-1-13-16,1 4 6 0,-1-2 3 0,-1 1-15 15,2-3 14-15,-1 2-8 0,-3 3 15 16,-2-5-11-16,-5 0 5 0,-3-4-3 16,0 6 7-16,-3-4 2 0,3 4-7 0,2-4 13 15,-6 2-10-15,3 2-6 0,-4-5 0 16,3 3 4-16,2 2 0 0,-5-2 13 16,-2 2-8-16,6-5 9 0,-4 6-6 15,-2-4-11-15,-4 3 0 0,4-2 19 0,-5 2-8 16,-1-8-9-16,-6 6 0 0,1-4 7 15,-1 4 2-15,-4-7-14 0,-1 3 14 16,1 1 0-16,-5 0-4 0,3-1-2 0,0-2 1 16,-4 4 13-16,3 4-7 0,0-5 8 15,0 5-10-15,-1-3 7 0,-1 4-4 0,0-3-1 16,3 1-7-16,-4 3 8 0,-1-2-10 16,0 0 8-16,1-2 1 0,0 1 1 15,-1-1-1-15,-2 2 4 0,-1-2-10 16,1 1 10-16,-4 0-10 0,5 0 5 15,-4 3 5-15,-1-4-17 0,1 3 16 0,0 1-14 16,0-4 5-16,-2 3 10 0,4-1-16 16,-4-2 14-16,0-2 0 0,0-2-5 15,0 2 1-15,0-1-2 0,0-1-2 0,-4 3 8 16,4 0 3-16,-4 2-7 0,4-5 2 16,-2 4 12-16,1-2-6 0,1 0-14 0,-2 2 19 15,2-2-6-15,-4 0-4 0,4 0 1 16,-2 2 4-16,1 2-17 0,1-2 4 15,-5 1 7-15,1 3-1 0,1-5 8 0,-6 5-2 16,5 0 2-16,-6 2-1 16,5-3 4-16,-3 1-2 0,1 1-3 0,0-1 2 15,-3-1 0-15,1 1-5 0,3-2-6 16,1 0 9-16,-4 2 3 0,2-5-12 0,-2 3 12 16,4-4-3-16,-4-2-18 0,4 2 14 15,0 0 10-15,-5 0-15 0,4 0 9 16,-1-2 9-16,1 2 4 0,-3-1 2 0,1 0-17 15,3 0 3-15,-5-1-1 0,1-2 4 16,1 6-7-16,-3 0 4 0,2-3 1 0,-4 1 1 16,0 1 0-16,-3 4-1 0,-4 6-8 15,1-1 8-15,-5 3 0 0,2-6-2 16,-5 3-3-16,5-1 9 0,-7-1-12 16,1 1 3-16,2-2 9 0,-6-1-7 15,2 2 3-15,2-3 6 0,-8 1-4 0,4 0-7 16,2-4 8-16,-1 1-6 0,-1-1 2 15,-2 2-11-15,4-2 19 0,0 2-4 16,-4-2 7-16,3-3-10 0,-1 3-13 0,0 2 29 16,-2 0-20-16,1-5 4 0,-1 2-2 15,0-1 5-15,-2-2-13 0,0-4 1 0,3 4 7 16,-3-3 1-16,1 1-7 0,-1-2 8 16,1-2-8-16,3 5 6 0,4-4-10 0,-6 1 4 15,1 0-3-15,1 2-5 16,1 1 0-16,-3-3 7 0,0 4-4 15,2 1 2-15,-1-4-3 0,-5 7 9 0,5-3-15 16,-3 3-1-16,3-6 12 0,-6 7-8 16,2-5 7-16,2 3-19 0,-1-1 1 0,4-2-10 15,-1 0 4-15,-6-5 2 0,12 2-2 16,-1-2 6-16,-2 2-5 0,5-3 10 16,-3-4 4-16,7 1 6 0,-7 0-10 0,0 2 6 15,2-4-5-15,-2 3-3 0,-2 1 17 16,0-4-11-16,-5 4 2 0,3-1 1 0,-6-1 1 15,-2 1 7-15,0 1 0 16,-2-4-7-16,-1 6-5 0,-4-1 6 0,-5 0-9 16,-5 1 5-16,5 2 3 0,-7-3 4 15,-1 3 10-15,5-3-7 0,-7 4 0 16,0-5 8-16,-1 5-5 0,-2 0 8 0,-1-2-5 16,-5 1 5-16,-4 3-10 0,-3 0 10 15,-20 2 3-15,1 2 10 0,-1 1-8 0,-5 3-2 16,-2 0 19-16,-2 2-16 0,-1 1-11 15,-2 2 7-15,4 1-10 0,-3-1-17 16,1 2 2-16,0 0-14 0,7 0-16 0,-3 0-18 16,0 3-21-16,1 0-98 0,-3-1-306 15,2 0 306-15,-4 0 62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3352 0 0,'0'0'3849'0'0,"6"-7"-2967"0"0,62-64 4109 0 0,-66 69-4522 0 0,1-1-38 0 0,-3 2-252 0 0,1 0 1 0 0,0-1 0 0 0,0 1-1 0 0,0 0 1 0 0,0 0-1 0 0,0 0 1 0 0,0 0-1 0 0,0 0 1 0 0,1 0-1 0 0,1-1 1 0 0,3 6-4 0 0,17 12-11 0 0,-22-16-156 0 0,-1 0 0 0 0,1 1-1 0 0,0-1 1 0 0,-1 0 0 0 0,1 1 0 0 0,0-1-1 0 0,-1 1 1 0 0,1-1 0 0 0,-1 1 0 0 0,1 0 0 0 0,-1-1-1 0 0,1 1 1 0 0,-1-1 0 0 0,1 1 0 0 0,-1 0-1 0 0,0 0 1 0 0,1-1 0 0 0,-1 1 0 0 0,0 0-1 0 0,0-1 1 0 0,1 1 0 0 0,-1 0 0 0 0,0 0-1 0 0,0 0 1 0 0,0-1 0 0 0,0 1 0 0 0,0 1-1 0 0,0-1 27 0 0,2 15 141 0 0,-3-13-146 0 0,1 0 57 0 0,0 1-16 0 0,0 11-19 0 0,0-11 55 0 0,-1-1 43 0 0,-3 7-232 0 0,4-10 97 0 0,0 0 0 0 0,0 0 1 0 0,0 1-1 0 0,0-1 0 0 0,0 0 1 0 0,0 0-1 0 0,0 0 0 0 0,0 0 0 0 0,0 0 1 0 0,-1 0-1 0 0,1 0 0 0 0,0 1 1 0 0,0-1-1 0 0,0 0 0 0 0,0 0 1 0 0,0 0-1 0 0,-1 0 0 0 0,1 0 1 0 0,0 0-1 0 0,0 0 0 0 0,0 0 0 0 0,0 0 1 0 0,0 0-1 0 0,-1 0 0 0 0,1 0 1 0 0,0 0-1 0 0,0 0 0 0 0,0 0 1 0 0,0 0-1 0 0,0 0 0 0 0,-1 0 0 0 0,1 0 1 0 0,0 0-1 0 0,0 0 0 0 0,0 0 1 0 0,0 0-1 0 0,0 0 0 0 0,-1-1 1 0 0,1 1-1 0 0,0 0 0 0 0,0 0 0 0 0,0 0 1 0 0,0 0-1 0 0,0 0 0 0 0,0 0 1 0 0,0 0-1 0 0,-1 0 0 0 0,1-1 1 0 0,0 1-1 0 0,0 0 0 0 0,0 0 0 0 0,0 0 1 0 0,0 0-1 0 0,0 0 0 0 0,0-1 1 0 0,0 1-1 0 0,0 0 0 0 0,0 0 1 0 0,-19-31 208 0 0,18 30-178 0 0,0-1 0 0 0,0 0 0 0 0,0 0 0 0 0,0 0 1 0 0,0 0-1 0 0,0 1 0 0 0,1-1 0 0 0,-1 0 1 0 0,1 0-1 0 0,-1 0 0 0 0,1 0 0 0 0,0 0 0 0 0,0-1 1 0 0,0 1-1 0 0,0 0 0 0 0,0 0 0 0 0,1 0 0 0 0,-1 0 1 0 0,1-3-1 0 0,1-6 97 0 0,-1 9-108 0 0,-1-1 0 0 0,1 1 0 0 0,0 0 0 0 0,0 0 0 0 0,0 0 0 0 0,0 0 0 0 0,0 0 0 0 0,0 0 0 0 0,1 0 0 0 0,-1 0 0 0 0,1 0 0 0 0,3-2 0 0 0,-4 2 328 0 0,5 7-354 0 0,0-1-7 0 0,-3-3-1 0 0,-1 1 0 0 0,0-1 0 0 0,0 0-1 0 0,0 1 1 0 0,0 0 0 0 0,0-1 0 0 0,0 1 0 0 0,-1 0 0 0 0,1 0 0 0 0,-1 0 0 0 0,1 0 0 0 0,-1 0 0 0 0,1 0 0 0 0,-1 0 0 0 0,1 3 0 0 0,-1-2 2 0 0,-1 0 0 0 0,1 0 1 0 0,-1 0-1 0 0,0 0 1 0 0,0 0-1 0 0,0 1 1 0 0,0-1-1 0 0,0 0 1 0 0,-1 0-1 0 0,1 0 1 0 0,-1 0-1 0 0,0-1 1 0 0,0 1-1 0 0,0 0 1 0 0,-2 4-1 0 0,-1 0 10 0 0,-1 0 0 0 0,1-1-1 0 0,-11 12 1 0 0,8-10-7 0 0,6-7-3 0 0,1 0 0 0 0,-1-1 0 0 0,0 1 0 0 0,1 0 0 0 0,-1-1 0 0 0,0 1 0 0 0,1-1 0 0 0,-1 1 1 0 0,0-1-1 0 0,1 1 0 0 0,-1-1 0 0 0,0 1 0 0 0,0-1 0 0 0,0 0 0 0 0,0 1 0 0 0,1-1 0 0 0,-1 0 0 0 0,0 0 1 0 0,-2 0-1 0 0,1 1 11 0 0,-1 0 37 0 0,-1 0 2 0 0,-13 1 17 0 0,13-1 0 0 0,-1-5 0 0 0,-12-11-5 0 0,16 14-59 0 0,0 1-1 0 0,1-1 1 0 0,-1 0 0 0 0,0 0-1 0 0,0 0 1 0 0,0 1 0 0 0,0-1-1 0 0,1 0 1 0 0,-1 0 0 0 0,0 0-1 0 0,1 0 1 0 0,-1 0-1 0 0,1 0 1 0 0,-1 0 0 0 0,1 0-1 0 0,0 0 1 0 0,-1-1 0 0 0,1-1-1 0 0,-2-8 79 0 0,-1-2-16 0 0,0 0-1 0 0,1 0 1 0 0,1-20-1 0 0,1 29-37 0 0,0 3-28 0 0,1 0 1 0 0,-1 1-1 0 0,0-1 1 0 0,0 0-1 0 0,1 0 0 0 0,-1 1 1 0 0,1-1-1 0 0,-1 0 1 0 0,1 0-1 0 0,-1 1 1 0 0,1-1-1 0 0,-1 1 1 0 0,1-1-1 0 0,0 0 1 0 0,-1 1-1 0 0,1-1 1 0 0,0 1-1 0 0,0 0 1 0 0,-1-1-1 0 0,1 1 1 0 0,0-1-1 0 0,0 1 1 0 0,-1 0-1 0 0,1 0 0 0 0,2-1 1 0 0,14-2-8 0 0,-17 3 6 0 0,4-1-21 0 0,1 4-10 0 0,0 1 9 0 0,0 0 0 0 0,0 0 0 0 0,-1 0 0 0 0,1 0 0 0 0,6 10 0 0 0,-8-9-3 0 0,-1 0 0 0 0,0 1 0 0 0,0-1 0 0 0,-1 1-1 0 0,1 0 1 0 0,-1-1 0 0 0,-1 1 0 0 0,1 0 0 0 0,-1-1 0 0 0,0 1-1 0 0,0 0 1 0 0,-2 8 0 0 0,1-6 22 0 0,1-5-7 0 0,0 1 0 0 0,-1 0 0 0 0,1-1 1 0 0,-1 1-1 0 0,0-1 0 0 0,0 1 0 0 0,-1-1 1 0 0,1 1-1 0 0,-1-1 0 0 0,-2 5 0 0 0,0-1-2 0 0,1-3 8 0 0,1-1 0 0 0,-1 1 0 0 0,0-1 1 0 0,1 1-1 0 0,-1-1 0 0 0,-1 0 0 0 0,1 0 1 0 0,-4 2-1 0 0,3-2 11 0 0,1-1 21 0 0,-1-2-23 0 0,-13 0 14 0 0,13 0 64 0 0,-2-11 6 0 0,6 10-85 0 0,-1 0 0 0 0,1-1 0 0 0,-1 1 0 0 0,1 0 0 0 0,-1 0-1 0 0,1 0 1 0 0,-1 0 0 0 0,1-1 0 0 0,0 1 0 0 0,0 0 0 0 0,0 0 0 0 0,0-1-1 0 0,0 1 1 0 0,0 0 0 0 0,0 0 0 0 0,0-1 0 0 0,1 0 0 0 0,-1-7 5 0 0,2 0 0 0 0,-1 1 1 0 0,1-1-1 0 0,1 1 0 0 0,-1 0 1 0 0,1 0-1 0 0,1 0 0 0 0,0 0 1 0 0,0 1-1 0 0,0-1 0 0 0,1 1 1 0 0,0 0-1 0 0,0 0 1 0 0,1 1-1 0 0,0-1 0 0 0,11-8 1 0 0,-15 13-4 0 0,5 5-6 0 0,21 10-6 0 0,-20-7-4 0 0,-5-2 3 0 0,-1 0 0 0 0,0 0 1 0 0,0 0-1 0 0,0 0 0 0 0,-1 1 1 0 0,1-1-1 0 0,-1 0 1 0 0,0 1-1 0 0,0-1 0 0 0,-1 1 1 0 0,1-1-1 0 0,-1 5 0 0 0,0-3 1 0 0,0-2 7 0 0,-1 1 10 0 0,0-1-2 0 0,0-1 0 0 0,0 1 0 0 0,0 0 1 0 0,0 0-1 0 0,0-1 0 0 0,-1 1 0 0 0,0-1 0 0 0,0 1 0 0 0,0-1 0 0 0,0 1 1 0 0,0-1-1 0 0,-1 0 0 0 0,1 0 0 0 0,-1 0 0 0 0,0-1 0 0 0,0 1 0 0 0,-3 2 1 0 0,3-4 148 0 0,0-6-108 0 0,-10-15-7 0 0,10 15 25 0 0,3 0 20 0 0,-1-1-67 0 0,1 1 0 0 0,0-1 0 0 0,0 1 0 0 0,1 0 0 0 0,0-1 0 0 0,0 1 1 0 0,0 0-1 0 0,0-1 0 0 0,1 1 0 0 0,3-8 0 0 0,-4 12-17 0 0,-1 0-5 0 0,0 0 1 0 0,0 0 0 0 0,0 0 0 0 0,0 0-1 0 0,1 0 1 0 0,-1 1 0 0 0,0-1 0 0 0,1 0-1 0 0,-1 0 1 0 0,1 1 0 0 0,-1-1 0 0 0,1 0-1 0 0,-1 0 1 0 0,1 1 0 0 0,-1-1 0 0 0,1 1-1 0 0,0-1 1 0 0,-1 0 0 0 0,1 1 0 0 0,0-1-1 0 0,-1 1 1 0 0,2-1 0 0 0,32-15 4 0 0,-30 15 5 0 0,1 2-14 0 0,-2-1 3 0 0,3 1-13 0 0,0 0 0 0 0,0 0 0 0 0,0 0 0 0 0,8 3 0 0 0,-12-3 0 0 0,1 0 0 0 0,-1 0 0 0 0,0 1 0 0 0,1-1 0 0 0,-1 1 0 0 0,0-1 0 0 0,0 1-1 0 0,0-1 1 0 0,0 1 0 0 0,0 0 0 0 0,-1 0 0 0 0,1 0 0 0 0,0 0 0 0 0,-1 0 0 0 0,0 1 0 0 0,3 3 0 0 0,-2 0-7 0 0,0-3 0 0 0,0 1 1 0 0,-1-1 0 0 0,1 1-1 0 0,-1-1 1 0 0,0 1 0 0 0,0-1-1 0 0,-1 1 1 0 0,1 0 0 0 0,-1 0-1 0 0,1-1 1 0 0,-1 1 0 0 0,-1 3-1 0 0,1-4 16 0 0,0-1-1 0 0,-1 0 0 0 0,1 0 0 0 0,-1 0 0 0 0,0 0 1 0 0,1 1-1 0 0,-1-1 0 0 0,0 0 0 0 0,0 0 1 0 0,-1-1-1 0 0,1 1 0 0 0,0 0 0 0 0,-1 0 1 0 0,1-1-1 0 0,-1 1 0 0 0,1 0 0 0 0,-1-1 1 0 0,0 0-1 0 0,1 1 0 0 0,-1-1 0 0 0,0 0 1 0 0,0 0-1 0 0,0 0 0 0 0,0 0 0 0 0,0 0 1 0 0,0 0-1 0 0,-1-1 0 0 0,1 1 0 0 0,0-1 1 0 0,0 0-1 0 0,0 1 0 0 0,-4-1 0 0 0,2 0 4 0 0,-3-2 30 0 0,3 1-18 0 0,-36-14 184 0 0,37 13-170 0 0,0 1 1 0 0,0-1-1 0 0,0 0 0 0 0,1 0 0 0 0,-1 0 1 0 0,1 0-1 0 0,-1 0 0 0 0,1 0 1 0 0,0-1-1 0 0,0 1 0 0 0,0-1 1 0 0,0 1-1 0 0,-3-7 0 0 0,4 5 3 0 0,-1 0 0 0 0,1 0 0 0 0,0 0 0 0 0,0 0 0 0 0,1 0 0 0 0,-1-1 0 0 0,1 1 1 0 0,0 0-1 0 0,0-1 0 0 0,0 1 0 0 0,1 0 0 0 0,-1-1 0 0 0,1 1 0 0 0,0 0 0 0 0,0 0 0 0 0,3-6 0 0 0,-3 7-6 0 0,2 2 10 0 0,7-7-17 0 0,-7 6 1 0 0,22 2-25 0 0,-21 4 20 0 0,0 0-31 0 0,0 1-1 0 0,0 0 1 0 0,0 0-1 0 0,-1 1 1 0 0,0-1 0 0 0,0 1-1 0 0,0-1 1 0 0,-1 1 0 0 0,0 0-1 0 0,0 0 1 0 0,2 10-1 0 0,-2-6-9 0 0,-1-8-2 0 0,-2 3-41 0 0,-5 17 66 0 0,6-21 7 0 0,0-1 0 0 0,0 0 0 0 0,0 1 0 0 0,0-1 0 0 0,0 0 0 0 0,0 1 0 0 0,0-1 1 0 0,0 0-1 0 0,-1 1 0 0 0,1-1 0 0 0,0 0 0 0 0,0 1 0 0 0,0-1 0 0 0,-1 0 0 0 0,1 1 0 0 0,0-1 1 0 0,0 0-1 0 0,-1 0 0 0 0,1 1 0 0 0,0-1 0 0 0,0 0 0 0 0,-1 0 0 0 0,1 1 0 0 0,0-1 0 0 0,-1 0 1 0 0,1 0-1 0 0,0 0 0 0 0,-1 0 0 0 0,1 0 0 0 0,-1 0 0 0 0,1 1 0 0 0,-1-1 0 0 0,-17-1 7 0 0,-5-5 25 0 0,15 4 15 0 0,4 0 15 0 0,-3-3-28 0 0,0 0 0 0 0,1 0 0 0 0,0-1 1 0 0,-10-10-1 0 0,15 13-5 0 0,0-1-3 0 0,-1-11-2 0 0,1 11 11 0 0,4 0-18 0 0,8-14-8 0 0,-10 16-8 0 0,1 1-1 0 0,0-1 1 0 0,-1 0-1 0 0,1 1 0 0 0,0 0 1 0 0,0-1-1 0 0,0 1 1 0 0,0 0-1 0 0,0 0 1 0 0,1 0-1 0 0,-1 0 0 0 0,0 0 1 0 0,0 1-1 0 0,1-1 1 0 0,4 0-1 0 0,-4 0-20 0 0,16 1-85 0 0,-14 0 82 0 0,0 0-45 0 0,0 2-21 0 0,-3-2 72 0 0,1 1 0 0 0,0 0-1 0 0,-1 0 1 0 0,1 0 0 0 0,-1 0 0 0 0,1 1 0 0 0,-1-1 0 0 0,0 0-1 0 0,1 1 1 0 0,-1 0 0 0 0,0 0 0 0 0,0-1 0 0 0,0 1-1 0 0,-1 0 1 0 0,1 1 0 0 0,0-1 0 0 0,-1 0 0 0 0,1 0-1 0 0,-1 1 1 0 0,0-1 0 0 0,1 1 0 0 0,-1-1 0 0 0,-1 1-1 0 0,2 4 1 0 0,-1-4-25 0 0,-1 1 14 0 0,0 14-7 0 0,0-14-8 0 0,-5 12-18 0 0,4-12 23 0 0,-15 7 67 0 0,8-14-16 0 0,-24-10-13 0 0,31 13 5 0 0,0 0 0 0 0,0-1 0 0 0,-1 1 0 0 0,1-1 0 0 0,0 1 0 0 0,0-1 0 0 0,0 1 0 0 0,0-1 0 0 0,0 1 0 0 0,0-1 0 0 0,0 0 0 0 0,0 0 0 0 0,1 0 0 0 0,-1 1 0 0 0,0-1 0 0 0,0 0 0 0 0,1 0 0 0 0,-1 0 0 0 0,0 0 0 0 0,1 0 0 0 0,-1-2 0 0 0,-1-1 20 0 0,-1 1-2 0 0,1 0 1 0 0,0-1-1 0 0,0 1 1 0 0,0 0-1 0 0,1-1 0 0 0,-1 0 1 0 0,1 1-1 0 0,0-1 1 0 0,-1 0-1 0 0,2 0 1 0 0,-1 0-1 0 0,0 0 1 0 0,1 0-1 0 0,0 1 1 0 0,0-1-1 0 0,0 0 1 0 0,0 0-1 0 0,1 0 1 0 0,0 0-1 0 0,-1 0 0 0 0,2 0 1 0 0,1-6-1 0 0,3-1 4 0 0,0 0-1 0 0,0 0 1 0 0,1 0-1 0 0,1 1 1 0 0,11-13 0 0 0,-11 14-8 0 0,-6 7-17 0 0,0 0 0 0 0,0 0 0 0 0,0 1 0 0 0,0-1 0 0 0,0 1 0 0 0,1 0 0 0 0,-1-1 0 0 0,0 1 0 0 0,1 0 0 0 0,-1 0 0 0 0,1 1 0 0 0,3-2 0 0 0,14-5 36 0 0,-15 8-38 0 0,-4-1 1 0 0,1 1-1 0 0,1-1-1 0 0,-1 0 1 0 0,0 1-1 0 0,1 0 1 0 0,-1-1 0 0 0,0 1-1 0 0,0 0 1 0 0,1 0-1 0 0,-1 0 1 0 0,0 1-1 0 0,0-1 1 0 0,0 0 0 0 0,0 1-1 0 0,-1-1 1 0 0,1 1-1 0 0,0 0 1 0 0,0-1 0 0 0,-1 1-1 0 0,1 0 1 0 0,-1 0-1 0 0,0 0 1 0 0,0 0 0 0 0,0 1-1 0 0,0-1 1 0 0,0 0-1 0 0,0 0 1 0 0,0 1 0 0 0,0-1-1 0 0,-1 0 1 0 0,0 1-1 0 0,1-1 1 0 0,-1 0 0 0 0,0 1-1 0 0,0-1 1 0 0,-1 5-1 0 0,1-2 0 0 0,-1 1-1 0 0,-1-1 0 0 0,1 0 1 0 0,-1 1-1 0 0,0-1 0 0 0,0 0 0 0 0,-1 0 1 0 0,1 0-1 0 0,-1-1 0 0 0,0 1 0 0 0,-1 0 1 0 0,1-1-1 0 0,-6 6 0 0 0,-15 7 3 0 0,18-16 10 0 0,1 0-4 0 0,2 0 10 0 0,-2-1 4 0 0,-19 0 36 0 0,19-3-21 0 0,2 0-31 0 0,-1 1 19 0 0,-1-1 0 0 0,2 1-1 0 0,-1-1 1 0 0,0 0 0 0 0,1 0 0 0 0,-1-1-1 0 0,1 1 1 0 0,-5-8 0 0 0,7 10-19 0 0,1 0 0 0 0,-1 0 1 0 0,1 0-1 0 0,0 0 1 0 0,-1 0-1 0 0,1 0 0 0 0,0 0 1 0 0,0 0-1 0 0,0 0 0 0 0,0 0 1 0 0,0 0-1 0 0,0 0 1 0 0,0 0-1 0 0,0 0 0 0 0,0 0 1 0 0,1-2-1 0 0,0 1 8 0 0,-1-2 27 0 0,1-1-1 0 0,19-48 63 0 0,-20 52-101 0 0,0 1-1 0 0,0-1 1 0 0,0 1 0 0 0,0-1 0 0 0,0 1 0 0 0,0 0-1 0 0,0-1 1 0 0,0 1 0 0 0,1-1 0 0 0,-1 1-1 0 0,0-1 1 0 0,0 1 0 0 0,0 0 0 0 0,1-1 0 0 0,-1 1-1 0 0,0 0 1 0 0,0-1 0 0 0,1 1 0 0 0,-1 0 0 0 0,0-1-1 0 0,1 1 1 0 0,-1 0 0 0 0,1 0 0 0 0,-1-1 0 0 0,0 1-1 0 0,1 0 1 0 0,-1 0 0 0 0,1 0 0 0 0,-1-1 0 0 0,0 1-1 0 0,1 0 1 0 0,-1 0 0 0 0,1 0 0 0 0,-1 0 0 0 0,1 0-1 0 0,-1 0 1 0 0,1 0 0 0 0,-1 0 0 0 0,1 0 0 0 0,-1 0-1 0 0,0 0 1 0 0,1 0 0 0 0,-1 0 0 0 0,1 1 0 0 0,-1-1-1 0 0,1 0 1 0 0,-1 0 0 0 0,1 1 0 0 0,22 19-2 0 0,-21-19 1 0 0,-1 1 1 0 0,0-1-1 0 0,1 1 1 0 0,-1-1-1 0 0,0 1 1 0 0,0-1-1 0 0,0 1 1 0 0,-1 0-1 0 0,1-1 1 0 0,0 1-1 0 0,0 0 1 0 0,-1 0-1 0 0,1 0 1 0 0,-1 0-1 0 0,0-1 1 0 0,0 1-1 0 0,1 2 1 0 0,-1 1-8 0 0,1-2-3 0 0,-1 19 1 0 0,-3-14 16 0 0,-7 7-4 0 0,9-14-1 0 0,0 0 0 0 0,1 0-1 0 0,-1-1 1 0 0,1 1 0 0 0,-1 0 0 0 0,0-1-1 0 0,0 1 1 0 0,1-1 0 0 0,-1 1-1 0 0,0-1 1 0 0,0 1 0 0 0,0-1-1 0 0,0 1 1 0 0,1-1 0 0 0,-1 0 0 0 0,0 1-1 0 0,0-1 1 0 0,0 0 0 0 0,0 0-1 0 0,0 0 1 0 0,0 0 0 0 0,-1 0-1 0 0,0 0 3 0 0,-2 1 13 0 0,-1 0 1 0 0,0 0-1 0 0,0-1 1 0 0,0 0-1 0 0,0 0 0 0 0,0 0 1 0 0,0-1-1 0 0,-9-2 0 0 0,10 3-14 0 0,1-1 20 0 0,1 1-1 0 0,-1-1 0 0 0,1 1 0 0 0,-1-1 0 0 0,1 0 0 0 0,0 0 0 0 0,-1 0 0 0 0,1 0 1 0 0,0 0-1 0 0,0 0 0 0 0,0-1 0 0 0,0 1 0 0 0,0-1 0 0 0,0 1 0 0 0,0-1 0 0 0,0 0 1 0 0,1 0-1 0 0,-1 0 0 0 0,-2-4 0 0 0,1 1 35 0 0,0-1 0 0 0,1 0 0 0 0,-1 0-1 0 0,1 0 1 0 0,-1-7 0 0 0,1 7 30 0 0,1 2 18 0 0,1 3-95 0 0,1 0-1 0 0,-1 1 1 0 0,0-1 0 0 0,0 0-1 0 0,0 0 1 0 0,0 1 0 0 0,0-1 0 0 0,0 0-1 0 0,0 0 1 0 0,0 1 0 0 0,0-1-1 0 0,0 0 1 0 0,0 0 0 0 0,0 1 0 0 0,-1-1-1 0 0,1 0 1 0 0,-1 0 0 0 0,-2-11 196 0 0,2-9 8 0 0,1 21-210 0 0,0 0 0 0 0,0 0 0 0 0,0-1 0 0 0,0 1 0 0 0,0 0 0 0 0,0 0 0 0 0,0 0 0 0 0,0 0 0 0 0,0 0 0 0 0,0-1 0 0 0,0 1 0 0 0,0 0 0 0 0,0 0 0 0 0,0 0 0 0 0,0 0-1 0 0,0 0 1 0 0,0-1 0 0 0,0 1 0 0 0,0 0 0 0 0,0 0 0 0 0,0 0 0 0 0,0 0 0 0 0,0 0 0 0 0,1 0 0 0 0,-1 0 0 0 0,0-1 0 0 0,0 1 0 0 0,0 0 0 0 0,0 0 0 0 0,0 0 0 0 0,0 0 0 0 0,0 0 0 0 0,1 0 0 0 0,-1 0 0 0 0,0 0 0 0 0,0 0 0 0 0,0 0 0 0 0,0 0 0 0 0,0 0 0 0 0,1 0 0 0 0,-1 0 0 0 0,0 0 0 0 0,0 0 0 0 0,0 0 0 0 0,0 0 0 0 0,1 0 0 0 0,14 17 73 0 0,-11-12-92 0 0,0 1 46 0 0,-5-5-27 0 0,0 1 0 0 0,0-1 0 0 0,0 0 0 0 0,1 1 0 0 0,-1-1 0 0 0,0 1 0 0 0,0-1 0 0 0,1 1 0 0 0,-1-1 0 0 0,1 1 0 0 0,-1 3 0 0 0,0-1 5 0 0,-1 1 130 0 0,-4 3-154 0 0,6-8 40 0 0,0 0-1 0 0,1 0 1 0 0,-1 0 0 0 0,0 0 0 0 0,0 0-1 0 0,0-1 1 0 0,0 1 0 0 0,0 0 0 0 0,0 0 0 0 0,0 0-1 0 0,1 0 1 0 0,-1 0 0 0 0,0 0 0 0 0,0 0-1 0 0,0 0 1 0 0,0 0 0 0 0,0 0 0 0 0,1 0-1 0 0,-1 0 1 0 0,0 0 0 0 0,0 0 0 0 0,0 0 0 0 0,0 0-1 0 0,0 0 1 0 0,1 0 0 0 0,-1 0 0 0 0,0 0-1 0 0,0 0 1 0 0,0 1 0 0 0,0-1 0 0 0,0 0 0 0 0,0 0-1 0 0,0 0 1 0 0,1 0 0 0 0,-1 0 0 0 0,0 0-1 0 0,0 0 1 0 0,0 0 0 0 0,0 0 0 0 0,0 1-1 0 0,0-1 1 0 0,0 0 0 0 0,0 0 0 0 0,0 0 0 0 0,0 0-1 0 0,0 0 1 0 0,0 0 0 0 0,1 1 0 0 0,-1-1-1 0 0,0 0 1 0 0,0 0 0 0 0,0 0 0 0 0,0 0 0 0 0,0 0-1 0 0,0 1 1 0 0,0-1 0 0 0,0 0 0 0 0,0 0-1 0 0,-1 0 1 0 0,1 0 0 0 0,0 0 0 0 0,0 0-1 0 0,0 1 1 0 0,0-1 0 0 0,36-15-3 0 0,-35 14-20 0 0,-1 1-1 0 0,1 0 1 0 0,-1-1-1 0 0,1 1 1 0 0,-1 0-1 0 0,1-1 1 0 0,-1 1-1 0 0,1 0 1 0 0,0 0-1 0 0,-1 0 1 0 0,1 0 0 0 0,-1 0-1 0 0,1-1 1 0 0,0 1-1 0 0,-1 0 1 0 0,1 0-1 0 0,0 1 1 0 0,-1-1-1 0 0,1 0 1 0 0,0 0-1 0 0,59 24-23 0 0,-46-12-60 0 0,-14-12 90 0 0,0 0-1 0 0,0 0 1 0 0,0 0-1 0 0,0 0 1 0 0,0 0-1 0 0,-1 0 1 0 0,1 0-1 0 0,0 0 1 0 0,0 0-1 0 0,0 0 1 0 0,0 0-1 0 0,0 0 1 0 0,-1 0-1 0 0,1 0 1 0 0,0 1-1 0 0,0-1 1 0 0,0 0-1 0 0,0 0 1 0 0,0 0-1 0 0,0 0 1 0 0,0 0-1 0 0,-1 0 1 0 0,1 0-1 0 0,0 0 1 0 0,0 1-1 0 0,0-1 1 0 0,0 0-1 0 0,0 0 1 0 0,0 0-1 0 0,0 0 1 0 0,0 0-1 0 0,0 0 1 0 0,0 1-1 0 0,0-1 1 0 0,0 0-1 0 0,0 0 1 0 0,0 0-1 0 0,0 0 1 0 0,0 0-1 0 0,0 1 1 0 0,0-1-1 0 0,0 0 1 0 0,0 0-1 0 0,0 0 1 0 0,0 0-1 0 0,0 0 1 0 0,0 1-1 0 0,0-1 1 0 0,0 0-1 0 0,0 0 1 0 0,0 0-1 0 0,0 0 1 0 0,-12-2 19 0 0,7 1-4 0 0,-1 0 1 0 0,1-1 0 0 0,0 1 0 0 0,0-1 0 0 0,-10-4-1 0 0,14 5-8 0 0,0 0-1 0 0,-1-1 0 0 0,1 1 0 0 0,0 0 1 0 0,0 0-1 0 0,0 0 0 0 0,0-1 0 0 0,0 1 1 0 0,0 0-1 0 0,0-1 0 0 0,1 1 0 0 0,-2-4 1 0 0,0 2 17 0 0,1 1-2 0 0,0-1-1 0 0,-1 1 0 0 0,1-1 0 0 0,0 1 0 0 0,0-1 1 0 0,1 0-1 0 0,-1 1 0 0 0,0-1 0 0 0,1 0 0 0 0,0 1 0 0 0,0-1 1 0 0,-1 0-1 0 0,2-4 0 0 0,-1 2 14 0 0,0 1-23 0 0,0 1 0 0 0,1 0 0 0 0,-1-1 0 0 0,1 1 0 0 0,0-1 0 0 0,0 1 0 0 0,0 0 0 0 0,0 0 0 0 0,0 0 0 0 0,1-1 0 0 0,0 1 0 0 0,-1 1 0 0 0,1-1 0 0 0,0 0 0 0 0,0 0 0 0 0,1 1 0 0 0,-1-1 0 0 0,1 1 0 0 0,-1 0 0 0 0,1-1 0 0 0,0 1 0 0 0,0 0 0 0 0,5-2 0 0 0,7-6 10 0 0,-7 7-4 0 0,40 3-25 0 0,-40 3-10 0 0,30 18-1 0 0,-31-16-7 0 0,0 0 1 0 0,-1 0-1 0 0,1 0 1 0 0,8 11-1 0 0,-12-13-1 0 0,-1-1 0 0 0,1 1-1 0 0,-1 0 1 0 0,0 0 0 0 0,0 0-1 0 0,-1 0 1 0 0,1 0-1 0 0,-1 1 1 0 0,1-1 0 0 0,-1 0-1 0 0,0 1 1 0 0,0-1 0 0 0,1 8-1 0 0,-3-10 19 0 0,1 1 1 0 0,0-1-1 0 0,0 1 0 0 0,0-1 0 0 0,-1 0 0 0 0,1 1 1 0 0,-1-1-1 0 0,1 1 0 0 0,-1-1 0 0 0,0 0 0 0 0,0 2 1 0 0,-1 1-3 0 0,0 0-11 0 0,-2-2 5 0 0,-13 6 6 0 0,6-7 3 0 0,4-2 7 0 0,5 0 0 0 0,0 0-1 0 0,0 1 1 0 0,0-1-1 0 0,0 1 0 0 0,0 0 1 0 0,-1 0-1 0 0,1 0 1 0 0,0 0-1 0 0,0 0 1 0 0,-5 1-1 0 0,2-4 63 0 0,-19-10 4 0 0,22 12-50 0 0,0-1 1 0 0,0 0 0 0 0,-1 0 0 0 0,1 1 0 0 0,0-1 0 0 0,1 0 0 0 0,-1 0 0 0 0,0-1 0 0 0,1 1 0 0 0,-1 0-1 0 0,1-1 1 0 0,0 1 0 0 0,-1-1 0 0 0,1 1 0 0 0,-1-5 0 0 0,1 4-14 0 0,-6-20 182 0 0,6 19-106 0 0,2-2-11 0 0,0 0-47 0 0,1 0 1 0 0,-1 0 0 0 0,1 0-1 0 0,1 0 1 0 0,-1 0-1 0 0,1 0 1 0 0,0 0-1 0 0,6-7 1 0 0,-6 11-24 0 0,0-1 1 0 0,0 1-1 0 0,0-1 1 0 0,0 1-1 0 0,0 0 1 0 0,1 0-1 0 0,-1 1 1 0 0,1-1-1 0 0,0 1 1 0 0,-1 0-1 0 0,1 0 1 0 0,0 0-1 0 0,0 0 0 0 0,0 0 1 0 0,0 1-1 0 0,7 0 1 0 0,-5 0 1 0 0,0 0-1 0 0,0 0 1 0 0,0 1-1 0 0,0 0 1 0 0,0 0-1 0 0,0 0 1 0 0,0 1-1 0 0,-1 0 1 0 0,12 5-1 0 0,-8-2-7 0 0,-5-3 0 0 0,1 0 0 0 0,0 1 1 0 0,-1 0-1 0 0,0 0 0 0 0,1 0 0 0 0,-1 0 0 0 0,0 0 0 0 0,-1 1 0 0 0,1 0 1 0 0,-1 0-1 0 0,4 5 0 0 0,14 29-5 0 0,-20-37 3 0 0,-1 0 0 0 0,1 0 0 0 0,-1 1 0 0 0,0-1 1 0 0,1 0-1 0 0,-1 0 0 0 0,0 1 0 0 0,0-1 0 0 0,0 0 0 0 0,0 0 0 0 0,0 1 0 0 0,0-1 0 0 0,0 0 1 0 0,-1 3-1 0 0,0 0-3 0 0,1-3 5 0 0,0 0 0 0 0,0 1 0 0 0,0-1-1 0 0,0 0 1 0 0,0 1 0 0 0,0-1 0 0 0,-1 0-1 0 0,1 1 1 0 0,0-1 0 0 0,-1 0 0 0 0,1 0-1 0 0,-1 1 1 0 0,0-1 0 0 0,1 0 0 0 0,-1 0-1 0 0,0 0 1 0 0,-1 1 0 0 0,0 1-2 0 0,-5 6 2 0 0,-1-2-10 0 0,-1-1 1 0 0,1-1-1 0 0,-1 1 1 0 0,0-2 0 0 0,-1 1-1 0 0,-15 5 1 0 0,15-8-3 0 0,1-1 1 0 0,-1 0-1 0 0,1 0 0 0 0,-1-1 1 0 0,1 0-1 0 0,-1 0 1 0 0,-11-3-1 0 0,16 2 17 0 0,0 0-1 0 0,0 0 1 0 0,0 0 0 0 0,0-1-1 0 0,0 0 1 0 0,0 0-1 0 0,1 0 1 0 0,-1 0 0 0 0,1-1-1 0 0,-1 0 1 0 0,1 0 0 0 0,0 0-1 0 0,0 0 1 0 0,0-1 0 0 0,-4-5-1 0 0,6 6 0 0 0,0-1 0 0 0,0 1 0 0 0,1-1 0 0 0,-1 1 0 0 0,1-1 0 0 0,0 0 0 0 0,0 1 0 0 0,0-1 0 0 0,0 0-1 0 0,1 0 1 0 0,0 0 0 0 0,0 0 0 0 0,0 1 0 0 0,0-1 0 0 0,0 0 0 0 0,1 0 0 0 0,-1 0 0 0 0,1 0 0 0 0,0 1 0 0 0,1-1-1 0 0,-1 0 1 0 0,0 1 0 0 0,1-1 0 0 0,0 1 0 0 0,0 0 0 0 0,3-4 0 0 0,2-2-7 0 0,1 2 0 0 0,0-1 0 0 0,1 1 0 0 0,-1 1 0 0 0,1-1 0 0 0,1 1-1 0 0,-1 1 1 0 0,18-8 0 0 0,-23 12 2 0 0,-1-1 0 0 0,1 1 0 0 0,0 0 0 0 0,0 0 0 0 0,0 0-1 0 0,0 0 1 0 0,0 1 0 0 0,0-1 0 0 0,7 1 0 0 0,-6 0-5 0 0,-3 0-13 0 0,5 0 1 0 0,1-1 13 0 0,-5 1 1 0 0,0-1 1 0 0,0 1-1 0 0,0 0 1 0 0,0 0-1 0 0,0 0 0 0 0,0 0 1 0 0,0 1-1 0 0,0-1 0 0 0,0 1 1 0 0,-1 0-1 0 0,6 2 1 0 0,-6-3 1 0 0,0 0 0 0 0,-1 1 1 0 0,1-1-1 0 0,0 1 1 0 0,-1 0-1 0 0,1 0 0 0 0,0 0 1 0 0,-1 0-1 0 0,1 0 1 0 0,-1 0-1 0 0,1 0 0 0 0,-1 0 1 0 0,1 0-1 0 0,-1 1 1 0 0,0-1-1 0 0,0 1 0 0 0,0-1 1 0 0,2 2-1 0 0,-2 0 50 0 0,-7 0-38 0 0,-17 10-1 0 0,17-10 14 0 0,5-3-30 0 0,0-1 0 0 0,0 1 0 0 0,-1 0 0 0 0,1 0 0 0 0,0-1 1 0 0,0 1-1 0 0,-1 0 0 0 0,1 0 0 0 0,0 0 0 0 0,-1 1 0 0 0,1-1 0 0 0,-2 1 0 0 0,0-1-25 0 0,-1 0-167 0 0,-1 0-1334 0 0,-14 0 688 0 0,14 0-141 0 0,0 2-576 0 0,-8 2-2254 0 0,5 3 2866 0 0,4-5-2037 0 0,-13-2-8469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4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254 229 2944 0 0,'-54'-37'-1'0'0,"31"22"12"0"0,-34-28 1 0 0,-6-12 256 0 0,36 28 228 0 0,26 25-402 0 0,-12-13-360 0 0,12 12-615 0 0,-8-16-1439 0 0,3 7 2187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9087 70 10249 0 0,'3'-2'-355'0'0,"10"-8"55"0"0,-10 7 40 0 0,-1 1 28 0 0,32-28-735 0 0,-32 28 1133 0 0,-2 2-147 0 0,1 0 0 0 0,-1 0 0 0 0,0 0 0 0 0,0 0 0 0 0,1-1 0 0 0,-1 1 0 0 0,0 0 0 0 0,0 0-1 0 0,1 0 1 0 0,-1 0 0 0 0,0 0 0 0 0,0-1 0 0 0,1 1 0 0 0,-1 0 0 0 0,0 0 0 0 0,0 0-1 0 0,0-1 1 0 0,0 1 0 0 0,1 0 0 0 0,-1 0 0 0 0,0 0 0 0 0,0-1 0 0 0,0 1 0 0 0,0 0 0 0 0,0 0-1 0 0,0-1 1 0 0,1 1 0 0 0,-1 0 0 0 0,0-1 0 0 0,0 1 0 0 0,0 0 0 0 0,0 0 0 0 0,0-1-1 0 0,0 1 1 0 0,0 0 0 0 0,0-1 0 0 0,0 1 0 0 0,0 0 0 0 0,-1 0 0 0 0,1-1 0 0 0,0 1 0 0 0,0 0-1 0 0,0 0 1 0 0,0-1 0 0 0,0 1 0 0 0,0 0 0 0 0,-1 0 0 0 0,1-1 0 0 0,0 1 0 0 0,0 0 0 0 0,0 0-1 0 0,0 0 1 0 0,-1-1 0 0 0,1 1 0 0 0,0 0 0 0 0,0 0 0 0 0,-1 0 0 0 0,1 0 0 0 0,0 0-1 0 0,0 0 1 0 0,-1-1 0 0 0,1 1 0 0 0,0 0 0 0 0,-1 0 0 0 0,-37-5 58 0 0,37 5-71 0 0,0-1 0 0 0,0 1 0 0 0,0 0 0 0 0,0-1 1 0 0,0 1-1 0 0,0 0 0 0 0,0 0 0 0 0,0 0 0 0 0,0 0 0 0 0,0 0 0 0 0,0 0 0 0 0,-1 0 0 0 0,1 0 0 0 0,0 0 0 0 0,0 1 0 0 0,0-1 0 0 0,0 0 0 0 0,0 1 0 0 0,0-1 0 0 0,-1 1 1 0 0,1 0-1 0 0,0 0 0 0 0,0-1 0 0 0,0 1 0 0 0,0-1 0 0 0,0 1 0 0 0,0-1 0 0 0,0 1 0 0 0,0-1 0 0 0,-1 0 0 0 0,1 1 0 0 0,0-1 0 0 0,0 0 0 0 0,0 0 0 0 0,-3 0 0 0 0,-227 23 326 0 0,185-18-267 0 0,-76 18-1 0 0,73-12-18 0 0,-46 10 24 0 0,-70 14-46 0 0,-68 13 17 0 0,140-31 2 0 0,-41 5-48 0 0,-60-1 47 0 0,-162 22-14 0 0,43 7-14 0 0,12-16-8 0 0,-3-23 40 0 0,32-1-100 0 0,105 5 31 0 0,79-6-31 0 0,-165 38 0 0 0,-51 3 4 0 0,68-16-71 0 0,161-19 65 0 0,-383 62-170 0 0,401-69 185 0 0,-73 6-52 0 0,-58 4-45 0 0,62-4-6 0 0,-172 19-189 0 0,-24 2 2 0 0,33-1 65 0 0,13 0 111 0 0,-3-7 65 0 0,-39 19 42 0 0,125-16 44 0 0,-143 20 2 0 0,-224 53 44 0 0,139-1-45 0 0,157-32 22 0 0,100-32 31 0 0,76-19-177 0 0,-45 8-62 0 0,113-25-1157 0 0,1-1 1 0 0,-32-2-1 0 0,14-8-1319 0 0,35 8 2597 0 0,-2 0-431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7505 0 0,'15'-11'584'0'0,"-8"0"48"0"0,-1-8-540 0 0,-38 7-5897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96 5032 0 0,'-60'-44'3867'0'0,"30"21"-353"0"0,28 21-2456 0 0,0-1-488 0 0,0 1 1 0 0,0-1-1 0 0,0 1 1 0 0,0-1 0 0 0,0 1-1 0 0,-1-1 1 0 0,-3-2-1 0 0,1 1 2984 0 0,16 9-3227 0 0,1 0-236 0 0,0 1 16 0 0,1-1 0 0 0,0 0 0 0 0,21 4 0 0 0,60 12 366 0 0,209 39 364 0 0,494 43-13 0 0,-258-35-277 0 0,147 48 144 0 0,0 30-242 0 0,-460-96-393 0 0,503 131 113 0 0,-355-84-118 0 0,-207-54-37 0 0,338 78 58 0 0,392 57 235 0 0,5-32 205 0 0,-840-138-468 0 0,346 40 198 0 0,-265-43-354 0 0,-133-5 30 0 0,-9 0 30 0 0,0 0 1 0 0,1 0 0 0 0,-1 0 0 0 0,0 0 0 0 0,0 0-1 0 0,1-1 1 0 0,-1 1 0 0 0,0 0 0 0 0,0 0 0 0 0,0-1 0 0 0,0 1-1 0 0,1-1 1 0 0,-1 1 0 0 0,1-2 0 0 0,1 0-147 0 0,1 1-595 0 0,-13-5-3134 0 0,-13-7 1569 0 0,-26-12 0 0 0,-9 1-4540 0 0,34 16 785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1 14121 0 0,'5'0'229'0'0,"16"0"60"0"0,-15 0 57 0 0,0 2 56 0 0,17 5 51 0 0,-22-6-416 0 0,0-1 0 0 0,0 0 0 0 0,0 1 0 0 0,1-1 0 0 0,-1 0 0 0 0,0 1 0 0 0,0 0 0 0 0,0-1-1 0 0,0 1 1 0 0,0-1 0 0 0,0 1 0 0 0,0 0 0 0 0,-1 0 0 0 0,1 0 0 0 0,0 0 0 0 0,0 0 0 0 0,0-1 0 0 0,-1 1 0 0 0,2 2 0 0 0,0 0 91 0 0,1 0-49 0 0,0 1 0 0 0,0-1-1 0 0,-1 1 1 0 0,1 0 0 0 0,-1 0 0 0 0,1 0 0 0 0,-1 0 0 0 0,-1 0 0 0 0,1 0-1 0 0,0 1 1 0 0,-1-1 0 0 0,0 1 0 0 0,0-1 0 0 0,0 1 0 0 0,-1-1-1 0 0,0 1 1 0 0,1-1 0 0 0,-1 1 0 0 0,-1-1 0 0 0,1 1 0 0 0,-1 0 0 0 0,0-1-1 0 0,0 0 1 0 0,0 1 0 0 0,-1-1 0 0 0,1 0 0 0 0,-4 6 0 0 0,-1 2-29 0 0,0 0-1 0 0,-1-1 1 0 0,0 0 0 0 0,-1-1 0 0 0,-1 1 0 0 0,0-1-1 0 0,-19 16 1 0 0,7-9-378 0 0,0-2 0 0 0,-1-1 1 0 0,-1 0-1 0 0,-1-2 0 0 0,1-1 0 0 0,-2 0 0 0 0,0-2 0 0 0,0-1 0 0 0,0-1 0 0 0,-1-1 1 0 0,0-2-1 0 0,-52 4 0 0 0,14-7-1231 0 0,0-3-1 0 0,1-3 1 0 0,-1-2 0 0 0,-75-20 0 0 0,-3-3-1580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1209 10 8733 0 0,'-3'-8'-160'0'0,"0"6"393"0"0,0 11 1217 0 0,-25 183 211 0 0,11-56-922 0 0,-104 608 1596 0 0,100-608-2033 0 0,-70 537 710 0 0,-12 95-409 0 0,28-312-357 0 0,-28 185 255 0 0,-141 828 1865 0 0,134-643-366 0 0,13-242-358 0 0,80-513-1406 0 0,-3-2-1 0 0,-3 0 1 0 0,-57 116 0 0 0,75-175-277 0 0,5-7-20 0 0,-1 0 1 0 0,0-1 0 0 0,0 0-1 0 0,-1 1 1 0 0,1-1-1 0 0,0 1 1 0 0,-1-1 0 0 0,0 0-1 0 0,1 0 1 0 0,-1 0-1 0 0,0 0 1 0 0,0 0-1 0 0,0 0 1 0 0,0-1 0 0 0,-4 3-1 0 0,4-3-956 0 0,-4-39-2467 0 0,3 23 2722 0 0,0 0 1 0 0,2 0-1 0 0,0-20 0 0 0,21-199-5310 0 0,-19 222 5720 0 0,21-169-5158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12017 0 0,'0'0'-256'0'0,"-7"8"-763"0"0,-20 17 1120 0 0,0-1-1 0 0,-56 36 1 0 0,-78 38 197 0 0,79-50-238 0 0,-88 46-1122 0 0,107-65-2788 0 0,57-27 3159 0 0,1-1-688 0 0,-9-1 1075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0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5513 0 0,'32'4'160'0'0,"-7"4"0"0"0,4-1 44 0 0,-4 1-36 0 0,4 3-72 0 0,9 5-4 0 0,-3-1-4 0 0,6 0-16 0 0,10 0-52 0 0,-4 5-232 0 0,1-1-264 0 0,6-8-917 0 0,-10 12-667 0 0,7-8 1232 0 0,-9-3 276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2764 0 0,'5'-38'2583'0'0,"-4"34"-1557"0"0,8-8 970 0 0,-9 11-1867 0 0,0 0 0 0 0,1 0 0 0 0,-1 0 0 0 0,0 0 0 0 0,1 0 0 0 0,0 0 1 0 0,-1 0-1 0 0,1 0 0 0 0,-1 0 0 0 0,1 0 0 0 0,0 1 0 0 0,0-1 0 0 0,0 0 0 0 0,1-1 0 0 0,6 5 14 0 0,24 10-6 0 0,-31-13-130 0 0,-1 0 0 0 0,1 0 0 0 0,0 1 0 0 0,-1-1 0 0 0,1 0 0 0 0,0 0 0 0 0,-1 0 0 0 0,1 1 0 0 0,0-1 0 0 0,-1 0 0 0 0,1 1 0 0 0,-1-1 0 0 0,1 0 0 0 0,-1 1 0 0 0,1-1-1 0 0,0 1 1 0 0,-1-1 0 0 0,0 1 0 0 0,1-1 0 0 0,-1 1 0 0 0,1 0 0 0 0,-1-1 0 0 0,0 1 0 0 0,1-1 0 0 0,-1 1 0 0 0,1 0 0 0 0,3 9 141 0 0,12 12 84 0 0,-15-20-170 0 0,1 1 7 0 0,-1-2-52 0 0,0 0-1 0 0,0 0 0 0 0,0 1 0 0 0,0-1 1 0 0,-1 0-1 0 0,1 1 0 0 0,0-1 0 0 0,-1 0 1 0 0,1 1-1 0 0,-1-1 0 0 0,0 1 0 0 0,1-1 1 0 0,-1 1-1 0 0,0-1 0 0 0,0 1 0 0 0,0-1 1 0 0,0 1-1 0 0,-1 1 0 0 0,1 1 145 0 0,-4-2-106 0 0,3-1 20 0 0,0 0-19 0 0,0 0 0 0 0,0 0 1 0 0,0 0-1 0 0,0 0 0 0 0,0 0 1 0 0,0 0-1 0 0,-1 0 0 0 0,1 0 1 0 0,0-1-1 0 0,0 1 0 0 0,-1 0 0 0 0,-1 0 1 0 0,-2-8 84 0 0,-12-18 17 0 0,17 24-147 0 0,-1 1 0 0 0,1-1 0 0 0,-1 0 0 0 0,1 0 0 0 0,-1 1 1 0 0,1-1-1 0 0,-1 0 0 0 0,1 0 0 0 0,-1 0 0 0 0,1 0 0 0 0,0 0 1 0 0,0 1-1 0 0,-1-1 0 0 0,1 0 0 0 0,0 0 0 0 0,0 0 1 0 0,0 0-1 0 0,0 0 0 0 0,0 0 0 0 0,0 0 0 0 0,0 0 0 0 0,1 0 1 0 0,-1 0-1 0 0,1-1 0 0 0,-1 0 33 0 0,2-9 93 0 0,-1 0 0 0 0,2 0-1 0 0,-1 0 1 0 0,2 1 0 0 0,-1-1 0 0 0,10-17 0 0 0,-11 24-107 0 0,1-1 1 0 0,-1 1-1 0 0,1 0 1 0 0,0 0-1 0 0,1 0 1 0 0,-1 1-1 0 0,1-1 0 0 0,-1 1 1 0 0,1 0-1 0 0,0 0 1 0 0,0 0-1 0 0,1 0 1 0 0,5-2-1 0 0,0-1 17 0 0,-9 5-43 0 0,0 1 0 0 0,0-1 0 0 0,0 1 0 0 0,1-1 0 0 0,-1 1 0 0 0,0-1 0 0 0,0 1 0 0 0,0-1 0 0 0,0 1 0 0 0,1 0 0 0 0,-1 0 0 0 0,0 0 0 0 0,0 0 0 0 0,0 0 0 0 0,3 0 0 0 0,0 0 6 0 0,0-1 31 0 0,2 3-10 0 0,17 3 10 0 0,-21-5-37 0 0,0 1 0 0 0,0 0 0 0 0,-1 0-1 0 0,1 0 1 0 0,0 0 0 0 0,-1 0 0 0 0,1 0 0 0 0,-1 0 0 0 0,1 1-1 0 0,-1-1 1 0 0,1 1 0 0 0,-1-1 0 0 0,0 1 0 0 0,0-1 0 0 0,0 1 0 0 0,0 0-1 0 0,0-1 1 0 0,2 4 0 0 0,-3-4 0 0 0,1 1 0 0 0,0 1 0 0 0,0-1-1 0 0,0 0 1 0 0,-1 1 0 0 0,1-1 0 0 0,-1 0-1 0 0,1 1 1 0 0,-1-1 0 0 0,0 1-1 0 0,0-1 1 0 0,0 0 0 0 0,0 4-1 0 0,-1-2 4 0 0,0 2 2 0 0,0 0 0 0 0,0 0 0 0 0,-1 0-1 0 0,0 0 1 0 0,-1 0 0 0 0,1-1 0 0 0,-6 10 0 0 0,5-10 1 0 0,1-3-2 0 0,1-1 1 0 0,0 0 0 0 0,-1 0 0 0 0,1 1-1 0 0,-1-1 1 0 0,1 0 0 0 0,-1-1-1 0 0,1 1 1 0 0,-1 0 0 0 0,0 0 0 0 0,0-1-1 0 0,1 1 1 0 0,-1-1 0 0 0,0 1-1 0 0,0-1 1 0 0,1 0 0 0 0,-1 0 0 0 0,0 0-1 0 0,-2 0 1 0 0,3 0-17 0 0,-3 1 86 0 0,1-5-29 0 0,1 2-43 0 0,0 0 3 0 0,0 0 0 0 0,-1 0-1 0 0,2 0 1 0 0,-1 0 0 0 0,0-1 0 0 0,0 1-1 0 0,1-1 1 0 0,-1 0 0 0 0,1 1 0 0 0,0-1-1 0 0,0 0 1 0 0,0 0 0 0 0,0 1 0 0 0,0-1-1 0 0,0-5 1 0 0,1-3 13 0 0,1-1 1 0 0,0 1-1 0 0,0-1 0 0 0,1 1 1 0 0,0 0-1 0 0,6-15 0 0 0,-7 20-15 0 0,0 1-2 0 0,0 1 0 0 0,0-1 0 0 0,0 1 0 0 0,1 0 0 0 0,3-8 0 0 0,2 1-1 0 0,-6 9-7 0 0,18 26 8 0 0,-14-16-2 0 0,0-2 5 0 0,-6-2-13 0 0,-15 41 12 0 0,15-44-6 0 0,0 1 0 0 0,0-1 0 0 0,0 1 0 0 0,0-1 0 0 0,0 1 1 0 0,0-1-1 0 0,0 0 0 0 0,0 0 0 0 0,-1 1 0 0 0,1-1 0 0 0,0 0 0 0 0,-1 0 0 0 0,1 0 0 0 0,-1-1 0 0 0,1 1 0 0 0,-3 1 0 0 0,-7 4 14 0 0,10-5-6 0 0,-1-1 1 0 0,1 1-1 0 0,0-1 1 0 0,-1 1-1 0 0,1-1 1 0 0,-1 1-1 0 0,1-1 1 0 0,-1 0-1 0 0,1 0 1 0 0,0 0-1 0 0,-3 0 1 0 0,0-4 12 0 0,-13-14-1 0 0,16 17-20 0 0,0 1 1 0 0,1-1-1 0 0,-1 0 1 0 0,1 0-1 0 0,-1 1 0 0 0,0-1 1 0 0,1 0-1 0 0,0 0 0 0 0,-1 1 1 0 0,1-1-1 0 0,-1 0 0 0 0,1 0 1 0 0,0 0-1 0 0,0 0 0 0 0,-1 0 1 0 0,1 0-1 0 0,0 0 0 0 0,0 1 1 0 0,0-1-1 0 0,0 0 1 0 0,0 0-1 0 0,0 0 0 0 0,0 0 1 0 0,1-1-1 0 0,-1 0 3 0 0,-2-8 17 0 0,3-3 6 0 0,0 9-14 0 0,1-5-9 0 0,0 0 0 0 0,1 0 0 0 0,0 0-1 0 0,0 1 1 0 0,1-1 0 0 0,0 1 0 0 0,1 0-1 0 0,-1 0 1 0 0,11-13 0 0 0,-8 15-8 0 0,0 0 0 0 0,0 0 1 0 0,1 1-1 0 0,-1 0 0 0 0,1 0 1 0 0,15-6-1 0 0,-21 9-4 0 0,1 1 1 0 0,0 1 0 0 0,0-1-1 0 0,0 0 1 0 0,-1 1 0 0 0,1-1-1 0 0,0 1 1 0 0,0 0 0 0 0,5 0-1 0 0,-5 0 4 0 0,1 0-44 0 0,-4 0 44 0 0,1 1 1 0 0,-1-1-1 0 0,1 1 0 0 0,-1-1 1 0 0,1 0-1 0 0,-1 1 1 0 0,1-1-1 0 0,-1 0 0 0 0,1 1 1 0 0,-1-1-1 0 0,1 0 1 0 0,0 0-1 0 0,-1 0 0 0 0,1 0 1 0 0,0 1-1 0 0,-1-1 1 0 0,1 0-1 0 0,1 0 0 0 0,-2 0 2 0 0,1 0-1 0 0,0 0 1 0 0,0 0 0 0 0,-1 0-1 0 0,1 0 1 0 0,0 0-1 0 0,-1 0 1 0 0,1 1 0 0 0,0-1-1 0 0,-1 0 1 0 0,1 1-1 0 0,-1-1 1 0 0,1 0-1 0 0,0 1 1 0 0,-1-1 0 0 0,1 0-1 0 0,-1 1 1 0 0,1-1-1 0 0,-1 1 1 0 0,1-1 0 0 0,-1 1-1 0 0,1 0 1 0 0,-1-1-1 0 0,0 1 1 0 0,1 1-1 0 0,1 2-7 0 0,0 1 0 0 0,0-1 0 0 0,0 1-1 0 0,-1 0 1 0 0,0 0 0 0 0,0 0 0 0 0,0-1-1 0 0,-1 1 1 0 0,0 0 0 0 0,0 0-1 0 0,0 0 1 0 0,0 0 0 0 0,-1 0 0 0 0,0 0-1 0 0,0 0 1 0 0,0 0 0 0 0,-3 5-1 0 0,0 4-11 0 0,-1 0-1 0 0,-1-1 0 0 0,0 0 0 0 0,-1 0 0 0 0,-9 14 0 0 0,-6 3-51 0 0,20-26 69 0 0,2-3 4 0 0,-1 0-1 0 0,1-1 0 0 0,-1 1 1 0 0,1 0-1 0 0,-1 0 1 0 0,1 0-1 0 0,-1-1 0 0 0,1 1 1 0 0,-1 0-1 0 0,0-1 1 0 0,1 1-1 0 0,-1 0 1 0 0,0-1-1 0 0,1 1 0 0 0,-1-1 1 0 0,0 1-1 0 0,0-1 1 0 0,-1 1-1 0 0,-9 2 4 0 0,8-3-13 0 0,2-6 18 0 0,-2 0-1 0 0,2 3-6 0 0,0 1 0 0 0,1 0 0 0 0,-1-1 0 0 0,0 1 1 0 0,1-1-1 0 0,-1 1 0 0 0,1 0 0 0 0,0-5 0 0 0,1 3 1 0 0,0 0 0 0 0,0 0-1 0 0,0 0 1 0 0,1 0 0 0 0,0 0-1 0 0,0 0 1 0 0,0 0 0 0 0,0 1-1 0 0,0-1 1 0 0,1 1 0 0 0,0 0-1 0 0,0-1 1 0 0,0 1 0 0 0,0 0-1 0 0,0 1 1 0 0,0-1 0 0 0,8-4-1 0 0,-8 6-8 0 0,12-2-44 0 0,-11 2 28 0 0,0 5-26 0 0,-2-2 49 0 0,0 0-12 0 0,0-1 0 0 0,0 1 0 0 0,0 0 0 0 0,0 0 0 0 0,0 1 0 0 0,0-1 0 0 0,-1 0 0 0 0,1 0 0 0 0,-1 1 0 0 0,1-1-1 0 0,-1 1 1 0 0,0 0 0 0 0,0-1 0 0 0,1 6 0 0 0,-1-4-4 0 0,-1 0 0 0 0,-1 0 1 0 0,1 0-1 0 0,0 0 0 0 0,-1 0 0 0 0,0 0 1 0 0,0 0-1 0 0,0 0 0 0 0,-1 0 0 0 0,1 0 1 0 0,-1 0-1 0 0,0-1 0 0 0,0 1 0 0 0,0-1 0 0 0,0 1 1 0 0,-1-1-1 0 0,1 0 0 0 0,-6 5 0 0 0,4-6 6 0 0,0 1 0 0 0,0-1 0 0 0,-1 0 0 0 0,1 0-1 0 0,-1 0 1 0 0,1 0 0 0 0,-7 1 0 0 0,7-2 12 0 0,3-1 2 0 0,0 1-1 0 0,0-1 1 0 0,-1 0 0 0 0,1 1-1 0 0,0-1 1 0 0,0 0-1 0 0,-1 0 1 0 0,1 0-1 0 0,0 0 1 0 0,0 0-1 0 0,-1 0 1 0 0,1 0-1 0 0,-2 0 1 0 0,-1-1 11 0 0,1 1 44 0 0,-3-2 5 0 0,4 2-61 0 0,-1-1 18 0 0,0 1-1 0 0,0-1 1 0 0,0 0 0 0 0,0 0 0 0 0,0 0-1 0 0,0 0 1 0 0,1 0 0 0 0,-1-1 0 0 0,0 1-1 0 0,1-1 1 0 0,-1 0 0 0 0,1 0 0 0 0,0 0 0 0 0,0 0-1 0 0,-3-3 1 0 0,1-1-1 0 0,1 3 6 0 0,1 0 0 0 0,0-1 0 0 0,0 1 0 0 0,0-1-1 0 0,1 1 1 0 0,-1-1 0 0 0,1 0 0 0 0,0 1 0 0 0,0-1 0 0 0,0 0 0 0 0,0-4-1 0 0,6-33 150 0 0,-2 34-131 0 0,20-16-1 0 0,-10 19-40 0 0,-7 3 5 0 0,-2 1 5 0 0,1 4-5 0 0,2 0-20 0 0,-1 1 1 0 0,0 1-1 0 0,-1 0 1 0 0,1-1-1 0 0,-1 2 0 0 0,0-1 1 0 0,0 0-1 0 0,-1 1 1 0 0,0 0-1 0 0,0 0 0 0 0,3 11 1 0 0,-5-13-10 0 0,0 1 0 0 0,0-1 1 0 0,-1 1-1 0 0,0-1 0 0 0,0 1 0 0 0,-1-1 1 0 0,0 1-1 0 0,0 0 0 0 0,0-1 0 0 0,0 1 1 0 0,-1 0-1 0 0,0-1 0 0 0,0 1 1 0 0,0-1-1 0 0,-1 0 0 0 0,-3 7 0 0 0,4-10 18 0 0,0 0 0 0 0,-1 0 0 0 0,1 0 0 0 0,-1 0-1 0 0,0 0 1 0 0,1-1 0 0 0,-1 1 0 0 0,0 0 0 0 0,0-1 0 0 0,-4 2-1 0 0,-3 4-12 0 0,8-7 15 0 0,0 1 0 0 0,0 0 0 0 0,0-1 0 0 0,0 1 0 0 0,0-1 0 0 0,0 1 0 0 0,0-1 0 0 0,-1 0 0 0 0,1 1 0 0 0,0-1 0 0 0,0 0 0 0 0,0 0 0 0 0,-1 0 0 0 0,1 0 0 0 0,-2 0 0 0 0,-1 0-6 0 0,-3-3 21 0 0,-2 1 0 0 0,5 1-6 0 0,1 0 1 0 0,0 0-1 0 0,-1 0 1 0 0,1 0-1 0 0,0-1 1 0 0,-1 1-1 0 0,1-1 1 0 0,0 0-1 0 0,-3-3 1 0 0,2 1 11 0 0,1 0 0 0 0,0-1 1 0 0,0 1-1 0 0,1-1 0 0 0,-1 0 0 0 0,1 0 1 0 0,0 1-1 0 0,0-2 0 0 0,0 1 0 0 0,-1-10 1 0 0,0 3 18 0 0,1 4-24 0 0,1 0 1 0 0,0 0 0 0 0,0 0-1 0 0,1-1 1 0 0,0 1-1 0 0,1 0 1 0 0,0 0 0 0 0,0 0-1 0 0,0 0 1 0 0,5-13-1 0 0,-5 19-12 0 0,9-25 26 0 0,5 4-18 0 0,-13 21-10 0 0,-1 0-1 0 0,0-1 0 0 0,1 1 0 0 0,0 0 0 0 0,-1 0 0 0 0,1 0 0 0 0,0 0 0 0 0,0 1 1 0 0,0-1-1 0 0,0 0 0 0 0,0 1 0 0 0,1 0 0 0 0,-1-1 0 0 0,0 1 0 0 0,1 0 0 0 0,-1 0 1 0 0,1 0-1 0 0,4-1 0 0 0,-3 2-16 0 0,2 3-17 0 0,0-1 2 0 0,0 1 0 0 0,-1 0 0 0 0,1 1 1 0 0,-1-1-1 0 0,0 1 0 0 0,0 0 0 0 0,0 0 0 0 0,-1 1 0 0 0,1-1 0 0 0,-1 1 0 0 0,0 0 1 0 0,-1 0-1 0 0,1 0 0 0 0,-1 1 0 0 0,5 9 0 0 0,-7-11 16 0 0,9 26-190 0 0,-9-28 185 0 0,-1 0 0 0 0,1 0 0 0 0,-1 0 0 0 0,0 1 0 0 0,0-1 1 0 0,0 0-1 0 0,0 0 0 0 0,0 1 0 0 0,0-1 0 0 0,-1 0 0 0 0,1 0 0 0 0,-1 0 0 0 0,-1 4 0 0 0,0-1-2 0 0,-1-1-1 0 0,1 0 0 0 0,-1 0 1 0 0,0 0-1 0 0,0-1 0 0 0,0 1 0 0 0,-1-1 1 0 0,1 0-1 0 0,-1 0 0 0 0,0 0 1 0 0,0 0-1 0 0,-4 2 0 0 0,5-3 15 0 0,-1 0-1 0 0,1-1 0 0 0,-1 1 0 0 0,0-1 0 0 0,1 1 0 0 0,-1-1 1 0 0,0 0-1 0 0,0-1 0 0 0,-7 1 0 0 0,7-1 17 0 0,1-1 0 0 0,-1 0 0 0 0,0 0 0 0 0,1 0 0 0 0,-1 0 0 0 0,1-1 0 0 0,-1 1 0 0 0,1-1 0 0 0,0 0 0 0 0,-1 0-1 0 0,1 0 1 0 0,0 0 0 0 0,1-1 0 0 0,-1 1 0 0 0,0-1 0 0 0,1 0 0 0 0,-1 0 0 0 0,1 0 0 0 0,0 0 0 0 0,0 0 0 0 0,0 0 0 0 0,0 0 0 0 0,0-1-1 0 0,1 1 1 0 0,-2-7 0 0 0,2 4 6 0 0,0 1 0 0 0,1-1-1 0 0,-1 0 1 0 0,1 0 0 0 0,1 0-1 0 0,-1 0 1 0 0,2-6 0 0 0,-1 7 1 0 0,-1 5-14 0 0,0 0 0 0 0,1 0 0 0 0,-1 0 0 0 0,0 0 0 0 0,0 0 0 0 0,0 0 0 0 0,1 0 0 0 0,-1 0 0 0 0,0 0 0 0 0,0-1 0 0 0,0 1 0 0 0,1 0 0 0 0,-1 0 0 0 0,0 0 0 0 0,0 0 0 0 0,0 0 0 0 0,0-1 0 0 0,0 1 0 0 0,1 0 0 0 0,-1 0 0 0 0,0 0 0 0 0,0-1 0 0 0,0 1 0 0 0,0 0 0 0 0,0 0 0 0 0,0 0 0 0 0,0-1 0 0 0,0 1 0 0 0,0 0 0 0 0,0 0 0 0 0,0 0 0 0 0,0-1 0 0 0,0 0-1 0 0,0 1 0 0 0,1-1 0 0 0,-1 1 0 0 0,0-1-1 0 0,0 1 1 0 0,0-1 0 0 0,1 0 0 0 0,-1 1 0 0 0,0-1 0 0 0,1 1 0 0 0,-1-1 0 0 0,0 1 0 0 0,1-1 0 0 0,-1 1 0 0 0,0 0 0 0 0,1-1-1 0 0,-1 1 1 0 0,1-1 0 0 0,-1 1 0 0 0,1 0 0 0 0,-1 0 0 0 0,2-1 0 0 0,10-4-2 0 0,-8 4 11 0 0,-4 1-9 0 0,0 1 0 0 0,1 0 1 0 0,-1 0-1 0 0,0-1 0 0 0,1 1 1 0 0,-1 0-1 0 0,1-1 0 0 0,0 1 1 0 0,-1 0-1 0 0,1-1 1 0 0,-1 1-1 0 0,1-1 0 0 0,0 1 1 0 0,-1-1-1 0 0,1 1 0 0 0,0-1 1 0 0,0 1-1 0 0,-1-1 0 0 0,2 1 1 0 0,0-1-2 0 0,-1 1 1 0 0,1 0-1 0 0,0-1 0 0 0,-1 1 1 0 0,0 0-1 0 0,1 0 1 0 0,-1 0-1 0 0,0 1 0 0 0,1-1 1 0 0,-1 0-1 0 0,2 3 1 0 0,1 0-18 0 0,-1 1 0 0 0,1 0 1 0 0,-1 1-1 0 0,0-1 1 0 0,0 1-1 0 0,0-1 0 0 0,-1 1 1 0 0,0 0-1 0 0,3 12 1 0 0,-5-17 13 0 0,0 1 0 0 0,0-1 1 0 0,0 1-1 0 0,0-1 0 0 0,0 1 1 0 0,0-1-1 0 0,0 1 1 0 0,-1-1-1 0 0,1 1 0 0 0,0-1 1 0 0,-1 1-1 0 0,1-1 0 0 0,-1 1 1 0 0,0-1-1 0 0,1 0 1 0 0,-1 1-1 0 0,0-1 0 0 0,0 0 1 0 0,0 0-1 0 0,0 0 0 0 0,-1 2 1 0 0,0-1 7 0 0,-1 1-10 0 0,-3-4 25 0 0,0-1-10 0 0,-17-3 90 0 0,20 2-45 0 0,-1-1-37 0 0,0 0 0 0 0,1 0 1 0 0,-1-1-1 0 0,1 1 0 0 0,0-1 0 0 0,0 0 1 0 0,1 1-1 0 0,0-1 0 0 0,-1 0 0 0 0,2 0 1 0 0,-1-1-1 0 0,0 1 0 0 0,0-7 0 0 0,2 8 10 0 0,0 4-25 0 0,1 0 1 0 0,-1 0-1 0 0,0-1 1 0 0,1 1-1 0 0,-1 0 1 0 0,0-1 0 0 0,0 1-1 0 0,1 0 1 0 0,-1-1-1 0 0,0 1 1 0 0,0-1-1 0 0,0 1 1 0 0,1 0 0 0 0,-1-1-1 0 0,0 1 1 0 0,0-1-1 0 0,0 1 1 0 0,0-1-1 0 0,0 1 1 0 0,0 0 0 0 0,0-1-1 0 0,0 1 1 0 0,0-1-1 0 0,0 0 1 0 0,0 1-1 0 0,0-1 1 0 0,0 0 0 0 0,0 0-1 0 0,0 0 1 0 0,0 0-1 0 0,0 0 1 0 0,0 0 0 0 0,0 0-1 0 0,1 1 1 0 0,-1-1-1 0 0,0 0 1 0 0,1 0 0 0 0,-1 0-1 0 0,0 0 1 0 0,1 1-1 0 0,-1-1 1 0 0,2-1 0 0 0,-1 0-1 0 0,1-1 0 0 0,0 1-1 0 0,0-1 1 0 0,1 1 0 0 0,-1 0 0 0 0,0 0 0 0 0,1 0 0 0 0,0 0 0 0 0,-1 0 0 0 0,1 1 0 0 0,0-1 0 0 0,0 1 0 0 0,0 0 0 0 0,0-1 0 0 0,0 1 0 0 0,0 1 0 0 0,0-1-1 0 0,0 0 1 0 0,0 1 0 0 0,0 0 0 0 0,0-1 0 0 0,1 1 0 0 0,-1 1 0 0 0,6 0 0 0 0,-3-1-26 0 0,0 3-8 0 0,4 2-27 0 0,1 1 0 0 0,-1 0 0 0 0,0 0 0 0 0,16 14 0 0 0,7 24-563 0 0,-31-41 567 0 0,-1-1 0 0 0,1 1 0 0 0,-1 0 0 0 0,0 0 0 0 0,0 0 0 0 0,0 0 0 0 0,0 0 0 0 0,-1 0 0 0 0,1 0 0 0 0,-1 0 0 0 0,0 5 0 0 0,-6 15-257 0 0,3-21 235 0 0,1 0 55 0 0,0-1-1 0 0,0 1 0 0 0,0-1 1 0 0,0 0-1 0 0,0 0 0 0 0,-1 0 1 0 0,1 0-1 0 0,0 0 0 0 0,0-1 1 0 0,-1 1-1 0 0,1-1 0 0 0,-1 1 1 0 0,1-1-1 0 0,-5 0 0 0 0,5-5 0 0 0,-12-40-38 0 0,14 42 37 0 0,2-3 15 0 0,-1-3 10 0 0,0 3-2 0 0,0 0 0 0 0,0 0 0 0 0,1 0 0 0 0,0 0 0 0 0,0 0 0 0 0,0 0 0 0 0,7-10 0 0 0,-2 3-7 0 0,-6 12 4 0 0,0-1-1 0 0,0 0 1 0 0,0 0-1 0 0,0 1 1 0 0,0-1 0 0 0,0 0-1 0 0,0 1 1 0 0,1-1-1 0 0,-1 1 1 0 0,1-1-1 0 0,-1 1 1 0 0,1 0 0 0 0,-1 0-1 0 0,3-2 1 0 0,-1 2-16 0 0,2 6 31 0 0,0 0-14 0 0,0 0 1 0 0,-1 0-1 0 0,0 1 0 0 0,0 0 0 0 0,0-1 1 0 0,-1 1-1 0 0,1 1 0 0 0,-1-1 0 0 0,-1 0 1 0 0,1 1-1 0 0,-1-1 0 0 0,-1 1 0 0 0,1 0 1 0 0,-1 0-1 0 0,1 11 0 0 0,-2-1-13 0 0,0-1 0 0 0,-1 0-1 0 0,-1 0 1 0 0,0 0 0 0 0,-1 0 0 0 0,-1 0 0 0 0,-1 0-1 0 0,0-1 1 0 0,-12 24 0 0 0,3-14 16 0 0,8-21 7 0 0,1-2-1 0 0,2 2 63 0 0,3-4-57 0 0,0 0 1 0 0,0 1 0 0 0,-1-1 0 0 0,1 1 0 0 0,0-1 0 0 0,-1 1-1 0 0,1-1 1 0 0,0 0 0 0 0,-1 1 0 0 0,1-1 0 0 0,-1 0 0 0 0,1 1-1 0 0,-1-1 1 0 0,1 0 0 0 0,0 0 0 0 0,-1 0 0 0 0,1 1 0 0 0,-1-1 0 0 0,1 0-1 0 0,-1 0 1 0 0,1 0 0 0 0,-1 0 0 0 0,0 0 0 0 0,1 0 0 0 0,-1 0-1 0 0,1 0 1 0 0,-1 0 0 0 0,1 0 0 0 0,-1 0 0 0 0,1 0 0 0 0,-1 0-1 0 0,1 0 1 0 0,-1-1 0 0 0,1 1 0 0 0,-1 0 0 0 0,1 0 0 0 0,-1 0-1 0 0,1-1 1 0 0,0 1 0 0 0,-1 0 0 0 0,0-1 0 0 0,-5-3 41 0 0,4 4-40 0 0,1-1 1 0 0,-1 0-1 0 0,0 0 0 0 0,1 0 0 0 0,-1 0 0 0 0,1 0 0 0 0,0 0 0 0 0,-1 0 1 0 0,1-1-1 0 0,0 1 0 0 0,0 0 0 0 0,0-1 0 0 0,0 1 0 0 0,0-1 1 0 0,0 1-1 0 0,0-1 0 0 0,0 0 0 0 0,1 1 0 0 0,-1-1 0 0 0,0 0 0 0 0,1 0 1 0 0,0 1-1 0 0,-1-1 0 0 0,1 0 0 0 0,0-3 0 0 0,3-71 500 0 0,-2 64-470 0 0,0-6 107 0 0,1 0-1 0 0,0 0 0 0 0,2 0 1 0 0,0 1-1 0 0,10-27 1 0 0,-7 16 49 0 0,-4 15-132 0 0,0 3-37 0 0,-3 8-77 0 0,0 1 0 0 0,1-1 1 0 0,-1 1-1 0 0,1-1 0 0 0,-1 1 0 0 0,1 0 1 0 0,0-1-1 0 0,0 1 0 0 0,-1 0 0 0 0,1-1 0 0 0,0 1 1 0 0,2-2-1 0 0,3 8-70 0 0,17 12 7 0 0,-17-12 1 0 0,-6-5-55 0 0,0-1 142 0 0,0 1 0 0 0,0 0 1 0 0,0 0-1 0 0,0 0 0 0 0,0 0 0 0 0,0 0 1 0 0,0 0-1 0 0,0 0 0 0 0,-1 0 0 0 0,1 0 0 0 0,0 0 1 0 0,0 0-1 0 0,0 0 0 0 0,0 0 0 0 0,0 0 1 0 0,0 0-1 0 0,0 0 0 0 0,0 0 0 0 0,0 0 1 0 0,0 0-1 0 0,-1 0 0 0 0,1 0 0 0 0,0 0 1 0 0,0 0-1 0 0,0 0 0 0 0,0 0 0 0 0,0 0 0 0 0,0 0 1 0 0,0 0-1 0 0,0 0 0 0 0,0 0 0 0 0,0 0 1 0 0,0 0-1 0 0,0 0 0 0 0,-1 0 0 0 0,1 0 1 0 0,0 1-1 0 0,0-1 0 0 0,0 0 0 0 0,0 0 0 0 0,0 0 1 0 0,0 0-1 0 0,-9-17 28 0 0,-6-14-24 0 0,14 29 20 0 0,-1-1 6 0 0,-11-29 196 0 0,12 29-123 0 0,-2-15 242 0 0,4 8-198 0 0,-1 10-123 0 0,0 0 0 0 0,0 0-1 0 0,0-1 1 0 0,0 1 0 0 0,0 0 0 0 0,0 0 0 0 0,0 0 0 0 0,0 0 0 0 0,0 0 0 0 0,0 0 0 0 0,0 0-1 0 0,0 0 1 0 0,0 0 0 0 0,0-1 0 0 0,1 1 0 0 0,-1 0 0 0 0,0 0 0 0 0,0 0 0 0 0,0 0 0 0 0,0 0-1 0 0,0 0 1 0 0,0 0 0 0 0,0 0 0 0 0,0 0 0 0 0,1 0 0 0 0,-1 0 0 0 0,0 0 0 0 0,0 0 0 0 0,0 0-1 0 0,0 0 1 0 0,0 0 0 0 0,0 0 0 0 0,0 0 0 0 0,1 0 0 0 0,-1 0 0 0 0,0 0 0 0 0,0 0 0 0 0,0 0 0 0 0,0 0-1 0 0,0 0 1 0 0,0 0 0 0 0,0 0 0 0 0,0 0 0 0 0,1 0 0 0 0,-1 0 0 0 0,0 0 0 0 0,0 1 0 0 0,0-1-1 0 0,0 0 1 0 0,0 0 0 0 0,0 0 0 0 0,0 0 0 0 0,0 0 0 0 0,0 0 0 0 0,0 0 0 0 0,0 1 0 0 0,24 21 4 0 0,-18-16 1280 0 0,-19-8-1198 0 0,-35-9-3 0 0,46 11-65 0 0,0 0 0 0 0,-1-1 0 0 0,1 0 0 0 0,0 0 0 0 0,0 1 0 0 0,0-1 0 0 0,0 0 0 0 0,1 0 0 0 0,-1-1 0 0 0,0 1 0 0 0,0 0 0 0 0,1-1 1 0 0,-1 1-1 0 0,1-1 0 0 0,-1 1 0 0 0,1-1 0 0 0,0 0 0 0 0,-1 1 0 0 0,1-1 0 0 0,0 0 0 0 0,0 0 0 0 0,-1-2 0 0 0,-2-3 8 0 0,3 5 36 0 0,-4-5-56 0 0,5 7-8 0 0,0 0 1 0 0,0 1-1 0 0,0-1 0 0 0,0 0 0 0 0,0 0 1 0 0,0 0-1 0 0,0 0 0 0 0,0 0 0 0 0,1 0 1 0 0,-1 0-1 0 0,0 0 0 0 0,0 1 0 0 0,0-1 1 0 0,0 0-1 0 0,0 0 0 0 0,0 0 0 0 0,-1 0 1 0 0,1 0-1 0 0,0 0 0 0 0,0 0 0 0 0,0 0 1 0 0,0 0-1 0 0,0 1 0 0 0,0-1 0 0 0,0 0 0 0 0,0 0 1 0 0,0 0-1 0 0,0 0 0 0 0,0 0 0 0 0,0 0 1 0 0,0 0-1 0 0,0 0 0 0 0,0 0 0 0 0,0 0 1 0 0,0 0-1 0 0,-1 0 0 0 0,1 0 0 0 0,0 1 1 0 0,0-1-1 0 0,0 0 0 0 0,0 0 0 0 0,0 0 1 0 0,0 0-1 0 0,0 0 0 0 0,0 0 0 0 0,0 0 1 0 0,-1 0-1 0 0,1 0 0 0 0,0 0 0 0 0,0 0 1 0 0,0 0-1 0 0,0 0 0 0 0,0 0 0 0 0,0 0 1 0 0,0 0-1 0 0,0 0 0 0 0,-1 0 0 0 0,10 33 4 0 0,-7-25-11 0 0,-1 1-7 0 0,1 4 30 0 0,-2-12-9 0 0,0 0-1 0 0,0 0 1 0 0,0 0-1 0 0,0 0 1 0 0,0 0-1 0 0,0 0 1 0 0,0 0-1 0 0,0 0 1 0 0,-1-1-1 0 0,1 1 1 0 0,0 0-1 0 0,-1 0 1 0 0,1 0-1 0 0,-1 0 1 0 0,1 0-1 0 0,-1-1 1 0 0,1 1-1 0 0,-1 0 1 0 0,1 0-1 0 0,-1-1 1 0 0,0 1-1 0 0,1 0 1 0 0,-1-1-1 0 0,0 1 1 0 0,0-1-1 0 0,0 1 1 0 0,1-1-1 0 0,-1 1 1 0 0,0-1-1 0 0,0 0 1 0 0,0 1-1 0 0,0-1 1 0 0,0 0-1 0 0,0 0 1 0 0,-1 1-1 0 0,-1-1 7 0 0,-1 0 1 0 0,0 0-1 0 0,1 0 0 0 0,-1-1 0 0 0,1 1 0 0 0,-6-2 0 0 0,6 1-25 0 0,-4 0 97 0 0,-10-4-61 0 0,13 3-20 0 0,-1 1 72 0 0,-4-3-211 0 0,8 4 165 0 0,1-1 0 0 0,0 1 0 0 0,0 0 0 0 0,0 0 0 0 0,0 0 0 0 0,0 0 0 0 0,-1 0 0 0 0,1 0 0 0 0,0 0 0 0 0,0 0 0 0 0,0 0 0 0 0,0 0 0 0 0,-1 0 0 0 0,1 0 0 0 0,0 0 0 0 0,0 0 0 0 0,0 0 0 0 0,0 0 0 0 0,0 0 0 0 0,-1 0 0 0 0,1 0 0 0 0,0 0 1 0 0,0 0-1 0 0,0 1 0 0 0,0-1 0 0 0,0 0 0 0 0,-1 0 0 0 0,1 0 0 0 0,0 0 0 0 0,0 0 0 0 0,0 0 0 0 0,0 0 0 0 0,0 0 0 0 0,0 1 0 0 0,0-1 0 0 0,-1 0 0 0 0,1 0 0 0 0,0 0 0 0 0,0 0 0 0 0,0 0 0 0 0,0 1 0 0 0,0-1 0 0 0,0 0 0 0 0,0 0 0 0 0,0 0 0 0 0,0 0 0 0 0,0 1 0 0 0,0-1 0 0 0,0 0 0 0 0,0 0 0 0 0,0 0 0 0 0,0 0 0 0 0,0 1 0 0 0,0-1 0 0 0,0 0 0 0 0,0 0 0 0 0,0 0 1 0 0,0 0-1 0 0,0 0 0 0 0,1 1 0 0 0,5 10-28 0 0,-3-7-1 0 0,0 1-1 0 0,-1 0 0 0 0,0-1 1 0 0,0 1-1 0 0,0 0 1 0 0,1 7-1 0 0,1 9-4 0 0,-4-18 8 0 0,1 1-5 0 0,7 43 66 0 0,-7-44 164 0 0,-1 0-183 0 0,0 13 5769 0 0,-2-25-5742 0 0,-7-27-5 0 0,7 27 1132 0 0,2 6-1150 0 0,3-13 1 0 0,-3 13 75 0 0,1-1-94 0 0,1-11-4 0 0,-2 11 54 0 0,1 1-69 0 0,1-7-11 0 0,-2 7 58 0 0,4-16 3707 0 0,-1 18-3711 0 0,10-4 15 0 0,-10 4 965 0 0,-2-1-1031 0 0,6-6 5 0 0,-6 6 6 0 0,0-1-12 0 0,1-13 2 0 0,-2 12-12 0 0,0-37-26277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88 12777 0 0,'0'0'1752'0'0,"-4"-3"-1724"0"0,-8-10 0 0 0,9 10 150 0 0,-3 2-163 0 0,3 2-2 0 0,-1-1-1 0 0,0 0 1 0 0,0-1-1 0 0,1 1 1 0 0,-1 0-1 0 0,0-1 1 0 0,1 0-1 0 0,-1 0 1 0 0,0 0-1 0 0,1-1 1 0 0,-4-1-1 0 0,-1-7 289 0 0,1 0 0 0 0,1 0 1 0 0,-8-16-1 0 0,13 23 422 0 0,5 10-707 0 0,17 24-4 0 0,3 13 168 0 0,-23-42 666 0 0,-4-10-792 0 0,-9-25-8 0 0,8 25 262 0 0,19 0-223 0 0,-11 6-72 0 0,0 0 2609 0 0,3 6-2555 0 0,20 8-5 0 0,-20-9-66 0 0,-2 3-4526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9201 0 0,'0'3'-122'0'0,"0"13"2"0"0,0-13 176 0 0,0 1-20 0 0,1 0-184 0 0,-1-2 216 0 0,0-1 0 0 0,0 1 0 0 0,1-1 0 0 0,-1 0 0 0 0,0 1 0 0 0,1-1 0 0 0,0 0 0 0 0,-1 0 0 0 0,1 1 0 0 0,0-1 0 0 0,-1 0 0 0 0,1 0 0 0 0,0 0 0 0 0,2 2 0 0 0,-1-1 1079 0 0,3-2-1116 0 0,16 0-5 0 0,-15 0 15 0 0,-9 19-11 0 0,2-15 5 0 0,1-3 143 0 0,0 10-477 0 0,0-11 332 0 0,0 0 0 0 0,0 0 1 0 0,0 0-1 0 0,0 1 0 0 0,0-1 1 0 0,1 0-1 0 0,-1 0 0 0 0,0 0 0 0 0,0 0 1 0 0,0 0-1 0 0,0 1 0 0 0,0-1 1 0 0,0 0-1 0 0,0 0 0 0 0,0 0 1 0 0,0 0-1 0 0,0 0 0 0 0,0 1 0 0 0,0-1 1 0 0,1 0-1 0 0,-1 0 0 0 0,0 0 1 0 0,0 0-1 0 0,0 0 0 0 0,0 0 1 0 0,0 0-1 0 0,0 0 0 0 0,1 0 0 0 0,-1 1 1 0 0,0-1-1 0 0,0 0 0 0 0,0 0 1 0 0,0 0-1 0 0,0 0 0 0 0,1 0 1 0 0,-1 0-1 0 0,0 0 0 0 0,0 0 0 0 0,0 0 1 0 0,0 0-1 0 0,1 0 0 0 0,-1 0 1 0 0,0 0-1 0 0,0 0 0 0 0,0 0 1 0 0,0 0-1 0 0,0-1 0 0 0,1 1 0 0 0,-1 0 1 0 0,0 0-1 0 0,0 0 0 0 0,0 0 1 0 0,0 0-1 0 0,0 0 0 0 0,0 0 1 0 0,1 0-1 0 0,-1-1 0 0 0,25-16-39 0 0,-18 12 44 0 0,-4 4-41 0 0,9-4-11 0 0,-8 4-23 0 0,0 1-1461 0 0,4-1 1708 0 0,16-5-5878 0 0,-22 5 4215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4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 0 0,'53'1'608'0'0,"64"9"0"0"0,-116-10-601 0 0,1 0 3 0 0,0 0 1 0 0,0 0-1 0 0,0 1 1 0 0,0-1-1 0 0,-1 1 1 0 0,1-1 0 0 0,0 1-1 0 0,0 0 1 0 0,-1-1-1 0 0,1 1 1 0 0,0 0 0 0 0,-1 0-1 0 0,1 0 1 0 0,-1 1-1 0 0,1-1 1 0 0,-1 0 0 0 0,0 0-1 0 0,0 1 1 0 0,1-1-1 0 0,-1 1 1 0 0,1 1-1 0 0,36 72 231 0 0,-36-73-225 0 0,0 1-1 0 0,1 0 0 0 0,-1 0 1 0 0,1-1-1 0 0,-1 0 1 0 0,1 1-1 0 0,0-1 1 0 0,0 0-1 0 0,0 0 0 0 0,0 0 1 0 0,0-1-1 0 0,0 1 1 0 0,0-1-1 0 0,1 0 0 0 0,-1 0 1 0 0,1 0-1 0 0,-1 0 1 0 0,1-1-1 0 0,4 1 1 0 0,7 2 66 0 0,93 31 350 0 0,-32-10-269 0 0,-27-9-53 0 0,166 41 200 0 0,42 7-134 0 0,-206-47-1030 0 0,-1 2 1 0 0,93 50-1 0 0,-92-38 553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175 374 4660 0 0,'3'-2'-122'0'0,"7"-6"56"0"0,-7 6 86 0 0,-1 0 64 0 0,-1-1 17 0 0,0 1-1 0 0,0-1 0 0 0,0 0 0 0 0,0 1 0 0 0,0-1 0 0 0,-1 0 1 0 0,1 0-1 0 0,0-4 0 0 0,-1 4 408 0 0,0-1-330 0 0,0-14-18 0 0,0 13 35 0 0,0 3 0 0 0,34-126 2266 0 0,-34 125-2304 0 0,3-13 115 0 0,-2 13-154 0 0,2-5-18 0 0,-3 8-80 0 0,0 0 0 0 0,0 0-1 0 0,0 1 1 0 0,0-1 0 0 0,0 0 0 0 0,0 0-1 0 0,0 0 1 0 0,0 0 0 0 0,-1 0 0 0 0,1 0-1 0 0,0 0 1 0 0,0 0 0 0 0,0 0 0 0 0,0 0 0 0 0,0 0-1 0 0,0 0 1 0 0,0 0 0 0 0,0 0 0 0 0,-1 0-1 0 0,1 0 1 0 0,0 0 0 0 0,0 0 0 0 0,0 0-1 0 0,0 0 1 0 0,0 0 0 0 0,0 0 0 0 0,0 0-1 0 0,0-1 1 0 0,0 1 0 0 0,-1 0 0 0 0,1 0-1 0 0,0 0 1 0 0,0 0 0 0 0,0 0 0 0 0,0 0 0 0 0,0 0-1 0 0,0 0 1 0 0,0 0 0 0 0,0 0 0 0 0,0 0-1 0 0,0-1 1 0 0,0 1 0 0 0,0 0 0 0 0,-26 26 74 0 0,20-20 419 0 0,-1-9-344 0 0,-20-10 4 0 0,25 13-146 0 0,1-1-1 0 0,0 1 1 0 0,0-1-1 0 0,0 0 1 0 0,0 1-1 0 0,0-1 1 0 0,0 0-1 0 0,0 0 1 0 0,0 0-1 0 0,0 1 1 0 0,0-1-1 0 0,1 0 1 0 0,-1 0-1 0 0,0 0 1 0 0,0-1-1 0 0,1 1 1 0 0,-1 0-1 0 0,1 0 1 0 0,-1 0-1 0 0,1 0 1 0 0,-1 0-1 0 0,1-1 1 0 0,0 1-1 0 0,0 0 1 0 0,0 0-1 0 0,0-1 1 0 0,0-1-1 0 0,-1 2-13 0 0,1-3 128 0 0,0 0-7 0 0,1 0-108 0 0,0 0 1 0 0,0 1-1 0 0,0-1 0 0 0,0 1 1 0 0,1-1-1 0 0,0 1 0 0 0,-1-1 1 0 0,1 1-1 0 0,0 0 0 0 0,0 0 0 0 0,1 0 1 0 0,-1 0-1 0 0,1 0 0 0 0,0 0 1 0 0,-1 1-1 0 0,1-1 0 0 0,0 1 0 0 0,0 0 1 0 0,1 0-1 0 0,-1 0 0 0 0,0 0 1 0 0,1 1-1 0 0,-1-1 0 0 0,5-1 1 0 0,-4 2 26 0 0,2 2-34 0 0,-2 0-22 0 0,3 0 12 0 0,-1 1 0 0 0,1-1 0 0 0,0 1 0 0 0,0 1-1 0 0,-1-1 1 0 0,10 6 0 0 0,-14-7-8 0 0,0 1 0 0 0,0-1 0 0 0,0 0 0 0 0,-1 1 0 0 0,1-1 0 0 0,-1 1 0 0 0,1 0 1 0 0,-1-1-1 0 0,1 1 0 0 0,-1 0 0 0 0,0 0 0 0 0,0 0 0 0 0,0 0 0 0 0,0 0 0 0 0,0 0 0 0 0,0 0 0 0 0,-1 1 0 0 0,1-1 0 0 0,-1 0 0 0 0,1 3 1 0 0,-1-2 4 0 0,-3 2 0 0 0,-5 6-5 0 0,0-1 1 0 0,0 0-1 0 0,-1 0 1 0 0,0-1 0 0 0,-11 9-1 0 0,14-13 5 0 0,-2 2 15 0 0,7-5-12 0 0,0-1 0 0 0,0 1 0 0 0,-1-1 0 0 0,1 1 0 0 0,0-1 0 0 0,-1 0-1 0 0,0 0 1 0 0,1 0 0 0 0,-1 0 0 0 0,1 0 0 0 0,-1 0 0 0 0,0 0 0 0 0,0-1 0 0 0,-3 2 0 0 0,9-12 4 0 0,0-3-7 0 0,-1 4 1 0 0,0 0 0 0 0,1 0 0 0 0,9-14 0 0 0,-11 18 1 0 0,0 1-5 0 0,1-1 0 0 0,-1 1 0 0 0,1 0 1 0 0,0 0-1 0 0,0 0 0 0 0,0 1 0 0 0,0-1 0 0 0,5-4 0 0 0,5-4 0 0 0,-10 8-9 0 0,16 4-77 0 0,-13 2 68 0 0,11 0 280 0 0,-17-2-249 0 0,0 0 0 0 0,0 0 0 0 0,0 0 1 0 0,0 0-1 0 0,1-1 0 0 0,-1 1 0 0 0,0 0 0 0 0,0 0 0 0 0,0 0 0 0 0,0 0 0 0 0,0 0 1 0 0,0 0-1 0 0,0 0 0 0 0,0-1 0 0 0,0 1 0 0 0,0 0 0 0 0,0 0 0 0 0,0 0 0 0 0,0 0 0 0 0,0 0 1 0 0,0 0-1 0 0,0-1 0 0 0,0 1 0 0 0,0 0 0 0 0,0 0 0 0 0,0 0 0 0 0,-1 0 0 0 0,1 0 0 0 0,0 0 1 0 0,0 0-1 0 0,0 0 0 0 0,0-1 0 0 0,0 1 0 0 0,0 0 0 0 0,0 0 0 0 0,0 0 0 0 0,0 0 0 0 0,0 0 1 0 0,-1 0-1 0 0,1 0 0 0 0,0 0 0 0 0,0 0 0 0 0,0 0 0 0 0,0 0 0 0 0,0 0 0 0 0,0 0 1 0 0,0 0-1 0 0,-1 0 0 0 0,1 0 0 0 0,0 0 0 0 0,0 0 0 0 0,0 0 0 0 0,0 0 0 0 0,0 0 0 0 0,0 0 1 0 0,0 0-1 0 0,-1 0 0 0 0,-38-20 1316 0 0,29 15-1513 0 0,8 4 314 0 0,-2-2-13 0 0,-51-38 515 0 0,53 39-573 0 0,-5-2-48 0 0,6 4-11 0 0,1-1 0 0 0,-1 1-1 0 0,1 0 1 0 0,0-1 0 0 0,-1 1 0 0 0,1 0 0 0 0,-1-1 0 0 0,1 1 0 0 0,-1 0-1 0 0,1 0 1 0 0,-1 0 0 0 0,0-1 0 0 0,1 1 0 0 0,-1 0 0 0 0,1 0-1 0 0,-1 0 1 0 0,1 0 0 0 0,-1 0 0 0 0,1 0 0 0 0,-1 0 0 0 0,0 0-1 0 0,1 0 1 0 0,-1 0 0 0 0,1 0 0 0 0,-1 1 0 0 0,1-1 0 0 0,-1 0-1 0 0,1 0 1 0 0,-1 0 0 0 0,1 1 0 0 0,-1-1 0 0 0,0 1 0 0 0,-25 9-5 0 0,20-7-14 0 0,3-2-115 0 0,0 1 108 0 0,0-1-1 0 0,0 1 1 0 0,-1-1-1 0 0,1 0 1 0 0,0 0-1 0 0,-1 0 0 0 0,-5 0 1 0 0,6 1 20 0 0,0-1 0 0 0,1 1 0 0 0,-1 0 0 0 0,0 0 0 0 0,1 0 0 0 0,-1 0 0 0 0,-2 3 0 0 0,3-2 1 0 0,0-1-1 0 0,-5 2-4 0 0,1 0 6 0 0,0-1 0 0 0,-1 0-1 0 0,-11 4 1 0 0,17-6 1 0 0,-2 0-12 0 0,-13 5-4 0 0,13-5 8 0 0,-18-16-8559 0 0,17 11 6491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62 6977 0 0,'0'0'-244'0'0,"-16"-16"-752"0"0,0 1-1013 0 0,3 8-247 0 0,1-5 1756 0 0,-1 1 160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35 4008 0 0,'0'0'2325'0'0,"-38"-34"-2449"0"0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73 2864 0 0,'0'0'3073'0'0,"-13"-46"-3365"0"0</inkml:trace>
  <inkml:trace contextRef="#ctx0" brushRef="#br0" timeOffset="1">92 61 2656 0 0,'0'0'956'0'0,"13"-23"496"0"0,-13 4-1312 0 0,-3 0-4764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1239 171 2972 0 0,'0'-10'417'0'0,"0"0"-1"0"0,-1 0 0 0 0,-1-1 0 0 0,0 2 1 0 0,0-1-1 0 0,-1 0 0 0 0,0 0 1 0 0,-5-9-1 0 0,6 15-252 0 0,0-1 0 0 0,-1 1 0 0 0,1-1 0 0 0,-1 1 0 0 0,0 0 0 0 0,0 0 0 0 0,-1 1 0 0 0,1-1 0 0 0,-1 1 0 0 0,0-1 0 0 0,0 1 0 0 0,0 1 0 0 0,0-1 0 0 0,-1 0 0 0 0,1 1 0 0 0,-1 0 0 0 0,1 0 1 0 0,-1 0-1 0 0,-7-1 0 0 0,-11-2 250 0 0,10 5 26 0 0,0 5-263 0 0,1 0 1 0 0,-1 1 0 0 0,1 1 0 0 0,0 0-1 0 0,1 0 1 0 0,-1 1 0 0 0,1 1-1 0 0,-16 16 1 0 0,-10 17 249 0 0,1 1 0 0 0,-58 95 0 0 0,-41 108 384 0 0,-81 257 800 0 0,214-497-1596 0 0,-24 55 355 0 0,-48 83-1 0 0,68-133-324 0 0,-1-1 0 0 0,0 0 0 0 0,-1 0-1 0 0,0 0 1 0 0,-1-1 0 0 0,0-1 0 0 0,-13 11-1 0 0,16-15-89 0 0,0 0 0 0 0,0 0 0 0 0,-1 0 0 0 0,1-1-1 0 0,-1 1 1 0 0,0-2 0 0 0,0 1 0 0 0,0-1 0 0 0,-1 0-1 0 0,1 0 1 0 0,0-1 0 0 0,-12 1 0 0 0,7-5-510 0 0,4 0 233 0 0,0 0 0 0 0,0 0 0 0 0,0-1-1 0 0,0-1 1 0 0,1 1 0 0 0,0-1 0 0 0,0 0 0 0 0,0-1-1 0 0,1 1 1 0 0,-1-1 0 0 0,-6-10 0 0 0,1-1-920 0 0,0-1 0 0 0,2 0 1 0 0,0-1-1 0 0,-9-24 0 0 0,6 8-693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8081 0 0,'28'-12'60'0'0,"-9"4"112"0"0,4 5-36 0 0,-4-1 152 0 0,22 0-156 0 0,-16 8-48 0 0,1-4 4 0 0,5 4-124 0 0,1 3-128 0 0,13 1-192 0 0,-10-8-320 0 0,6 8-904 0 0,-3-5-265 0 0,6-3 613 0 0,1 0 300 0 0</inkml:trace>
  <inkml:trace contextRef="#ctx0" brushRef="#br0" timeOffset="1">1045 47 5657 0 0,'4'-3'358'0'0,"-1"0"0"0"0,0 0 1 0 0,0-1-1 0 0,0 1 0 0 0,4-7 1 0 0,0 0 345 0 0,-5 8-246 0 0,2 1-50 0 0,6-2-189 0 0,0 1 1 0 0,0 1-1 0 0,0 0 1 0 0,1 0-1 0 0,-1 1 0 0 0,15 2 1 0 0,1 0-197 0 0,42 10 0 0 0,35 15-2501 0 0,-101-27 1599 0 0,20 8-3482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4464 0 0,'-33'27'654'0'0,"-20"31"793"0"0,3 2 0 0 0,3 2-1 0 0,-59 99 1 0 0,95-142-946 0 0,7-15-264 0 0,1 1 1 0 0,0 0-1 0 0,1 0 1 0 0,-1 1-1 0 0,1-1 1 0 0,-3 10 0 0 0,3-8-175 0 0,0-1 166 0 0,0 1-1 0 0,0 0 1 0 0,1 0-1 0 0,0 0 1 0 0,0 0-1 0 0,0 0 1 0 0,1 0-1 0 0,0 0 1 0 0,1 0-1 0 0,-1 1 1 0 0,4 12-1 0 0,-3-17-221 0 0,1-1 1 0 0,-1 0-1 0 0,0 1 0 0 0,1-1 0 0 0,0 0 0 0 0,-1 0 1 0 0,1 0-1 0 0,0 0 0 0 0,0 0 0 0 0,0 0 0 0 0,0-1 1 0 0,1 1-1 0 0,4 2 0 0 0,-6-3-156 0 0,1 0 1 0 0,0 0-1 0 0,0 0 0 0 0,0-1 1 0 0,0 1-1 0 0,0-1 0 0 0,0 1 1 0 0,0-1-1 0 0,1 1 0 0 0,-1-1 1 0 0,0 0-1 0 0,0 0 0 0 0,0 0 1 0 0,0-1-1 0 0,0 1 0 0 0,0 0 1 0 0,0-1-1 0 0,0 1 0 0 0,0-1 1 0 0,0 0-1 0 0,0 0 0 0 0,3-1 1 0 0,18-13-3030 0 0,30-28-1 0 0,-28 18 1096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50 8161 0 0,'16'-15'160'0'0,"-4"8"280"0"0,4-9-104 0 0,-3 5-116 0 0,9 11-584 0 0</inkml:trace>
  <inkml:trace contextRef="#ctx0" brushRef="#br0" timeOffset="1">98 264 4456 0 0,'-2'4'479'0'0,"-29"54"1853"0"0,17-35-1165 0 0,1 1 0 0 0,-18 50 0 0 0,26-63-658 0 0,3-7-946 0 0,43-42-8195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3916 0 0,'0'0'-67'0'0,"6"0"-67"0"0,44 6-36 0 0,-45-4 157 0 0,-3-2 52 0 0,0 0 0 0 0,0 0 0 0 0,0 0 0 0 0,0 1 0 0 0,1-1 0 0 0,-1 1 0 0 0,0-1 0 0 0,0 1-1 0 0,0 0 1 0 0,0 0 0 0 0,0 0 0 0 0,-1 0 0 0 0,1 0 0 0 0,0 1 0 0 0,0-1 0 0 0,-1 0 0 0 0,1 1 0 0 0,0-1 0 0 0,-1 1-1 0 0,0 0 1 0 0,1-1 0 0 0,-1 1 0 0 0,0 0 0 0 0,0 0 0 0 0,0 0 0 0 0,0 0 0 0 0,0 0 0 0 0,0 0 0 0 0,-1 0-1 0 0,1 0 1 0 0,-1 0 0 0 0,1 3 0 0 0,0 5 194 0 0,0 0 0 0 0,0 0 0 0 0,-1 1 0 0 0,0-1-1 0 0,-3 16 1 0 0,-4 22 561 0 0,-3-2 0 0 0,-2 1 0 0 0,-27 70 0 0 0,-74 128 3018 0 0,96-216-2540 0 0,-1-1 0 0 0,-40 49 1 0 0,20-39 171 0 0,35-34-1286 0 0,-1-1 1 0 0,1 0-1 0 0,-1 0 1 0 0,0 0-1 0 0,0-1 1 0 0,-7 4 0 0 0,4-2 15 0 0,5-4-332 0 0,1 1-1 0 0,-1-1 1 0 0,1 0-1 0 0,-1 1 1 0 0,0-1-1 0 0,1 0 0 0 0,-1 0 1 0 0,0 0-1 0 0,1-1 1 0 0,-1 1-1 0 0,0 0 0 0 0,1 0 1 0 0,-1-1-1 0 0,0 1 1 0 0,1-1-1 0 0,-1 0 0 0 0,1 1 1 0 0,-1-1-1 0 0,1 0 1 0 0,0 0-1 0 0,-3-1 0 0 0,3 1 254 0 0,-2-1-2169 0 0,2 0 1780 0 0,1 0 0 0 0,0 0 0 0 0,0 0-1 0 0,0 0 1 0 0,1-1 0 0 0,-1 1 0 0 0,0 0 0 0 0,1 0 0 0 0,-1 0 0 0 0,1 0-1 0 0,0 0 1 0 0,1-3 0 0 0,0 0-366 0 0,10-18-1992 0 0,4 1-374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9693 0 0,'12'-7'256'0'0,"7"-1"348"0"0,7 4-64 0 0,-4-4 72 0 0,19 12-540 0 0,-22 0-480 0 0,10 0-680 0 0,3-16-4005 0 0,-1 12 2645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4132 0 0,'16'144'-44'0'0,"3"-10"-124"0"0,0-12 24 0 0,19 38 36 0 0,-3 4 32 0 0,13 0-20 0 0,-1-8 32 0 0,4-8-24 0 0,3-7 24 0 0,0-3-16 0 0,3-1 24 0 0,-9-30-68 0 0,-4-5-56 0 0,4-6-328 0 0,-3-16-824 0 0,-4 0 984 0 0,-3-8 124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20 588 5981 0 0,'-1'3'515'0'0,"-4"11"667"0"0,4-13-921 0 0,1 0 0 0 0,0 0 0 0 0,-1 0-1 0 0,1 0 1 0 0,-1 0 0 0 0,1 0 0 0 0,-1 0-1 0 0,1 0 1 0 0,-1 0 0 0 0,0 0 0 0 0,1 0-1 0 0,-1-1 1 0 0,0 1 0 0 0,0 0-1 0 0,1 0 1 0 0,-1-1 0 0 0,0 1 0 0 0,-1 0-1 0 0,8-11 23 0 0,263-364 1145 0 0,-226 318-1315 0 0,48-57 107 0 0,-41 54-69 0 0,-33 50-15 0 0,-12 14-118 0 0,-2-2-11 0 0,0 1 0 0 0,0-1 0 0 0,-1 1-1 0 0,1 0 1 0 0,-1 0 0 0 0,0 0-1 0 0,0 0 1 0 0,0 0 0 0 0,0 0 0 0 0,-1 1-1 0 0,1-1 1 0 0,-1 0 0 0 0,0 8-1 0 0,1 38 41 0 0,-3 0-1 0 0,-2 0 0 0 0,-10 54 1 0 0,10-90-162 0 0,0 0 0 0 0,0-1 1 0 0,-1 0-1 0 0,-9 20 0 0 0,6-20-1162 0 0,0 0 0 0 0,-10 13 0 0 0,14-22 467 0 0,1-1 0 0 0,-1 0 0 0 0,-1 0 0 0 0,1 0-1 0 0,0 0 1 0 0,-4 3 0 0 0,3-5-259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29 473 7685 0 0,'-13'-8'4673'0'0,"11"5"-4008"0"0,1 2-538 0 0,-1 0-63 0 0,1 0-1 0 0,0 0 1 0 0,0-1-1 0 0,0 1 1 0 0,0 0-1 0 0,0 0 1 0 0,0 0-1 0 0,1-1 1 0 0,-1 1-1 0 0,0 0 1 0 0,1-1-1 0 0,-2-1 696 0 0,11 1-1125 0 0,-8 2 356 0 0,12-2-727 0 0,1 0 0 0 0,0-1 0 0 0,-1-1 0 0 0,1 0 0 0 0,20-10 0 0 0,10-13-3310 0 0,-19 12 2337 0 0</inkml:trace>
  <inkml:trace contextRef="#ctx0" brushRef="#br0" timeOffset="1">581 35 7641 0 0,'2'-3'264'0'0,"0"1"-156"0"0,0 0 0 0 0,0-1 1 0 0,1 1-1 0 0,-1 0 0 0 0,0 0 0 0 0,1 1 1 0 0,-1-1-1 0 0,1 0 0 0 0,-1 1 0 0 0,1-1 1 0 0,0 1-1 0 0,0 0 0 0 0,5-1 0 0 0,1 0 26 0 0,1 1 0 0 0,1 1-1 0 0,13 0 1 0 0,4 0 27 0 0,25 3-1094 0 0,-51-2 669 0 0,1-1-1 0 0,-1 0 1 0 0,0 0 0 0 0,1 0 0 0 0,-1-1-1 0 0,1 1 1 0 0,-1-1 0 0 0,1 1-1 0 0,3-2 1 0 0,15-2-3802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194 111 4448 0 0,'-48'57'2811'0'0,"30"-35"-1594"0"0,12-15-572 0 0,-1 1 1 0 0,1 0 0 0 0,-5 11-1 0 0,-66 117 4147 0 0,64-112-3835 0 0,7-9-86 0 0,6-12-743 0 0,-1 0-1 0 0,1 0 0 0 0,0 0 0 0 0,-1 0 0 0 0,2-1 1 0 0,-1 1-1 0 0,0 0 0 0 0,0 0 0 0 0,1 0 1 0 0,0 0-1 0 0,1 3 0 0 0,-2-5-124 0 0,0 0 0 0 0,1 0-1 0 0,-1-1 1 0 0,0 1 0 0 0,1 0 0 0 0,-1 0-1 0 0,1-1 1 0 0,-1 1 0 0 0,1 0 0 0 0,-1-1-1 0 0,1 1 1 0 0,0 0 0 0 0,-1-1 0 0 0,1 1-1 0 0,0-1 1 0 0,-1 1 0 0 0,1-1 0 0 0,0 1-1 0 0,0-1 1 0 0,-1 0 0 0 0,1 1 0 0 0,0-1-1 0 0,0 0 1 0 0,1 1 0 0 0,-1-1-8 0 0,0 1-24 0 0,0-1-1 0 0,1 1 1 0 0,-1 0 0 0 0,0-1-1 0 0,0 1 1 0 0,1-1-1 0 0,-1 0 1 0 0,0 1 0 0 0,1-1-1 0 0,-1 0 1 0 0,0 0 0 0 0,1 0-1 0 0,-1 1 1 0 0,0-1-1 0 0,3-1 1 0 0,0 1-104 0 0,-1 0 30 0 0,-1 1 0 0 0,1-1 0 0 0,-1 0 1 0 0,1 0-1 0 0,-1 0 0 0 0,1 0 0 0 0,-1-1 0 0 0,1 1 1 0 0,-1-1-1 0 0,0 1 0 0 0,5-3 0 0 0,4 0-216 0 0,1-1-523 0 0,0 0 0 0 0,-1 0 0 0 0,1-2 0 0 0,-1 1-1 0 0,0-1 1 0 0,0-1 0 0 0,-1 0 0 0 0,17-15 0 0 0,3-1-1663 0 0,2 0-408 0 0</inkml:trace>
  <inkml:trace contextRef="#ctx0" brushRef="#br0" timeOffset="1">664 16 9521 0 0,'0'0'1492'0'0,"9"-15"-300"0"0,26 34-5864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5432 0 0,'-19'25'1316'0'0,"-20"35"0"0"0,23-34-110 0 0,-23 29 1 0 0,2-11-26 0 0,35-40-1138 0 0,9-14-6979 0 0,30-38 6287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4968 0 0,'57'7'-240'0'0,"-54"-7"285"0"0,1 1-13 0 0,94 13 257 0 0,-92-13-276 0 0,1 0 24 0 0,-1-1 0 0 0,1 1-1 0 0,-1 1 1 0 0,0-1 0 0 0,1 1 0 0 0,-1 0 0 0 0,0 1 0 0 0,0 0-1 0 0,0-1 1 0 0,0 2 0 0 0,-1-1 0 0 0,6 5 0 0 0,-9-6 30 0 0,0 1-1 0 0,0-1 1 0 0,0 1 0 0 0,-1 0 0 0 0,1-1-1 0 0,-1 1 1 0 0,1 0 0 0 0,-1 0-1 0 0,0 0 1 0 0,0 0 0 0 0,0 0 0 0 0,-1 1-1 0 0,1-1 1 0 0,-1 0 0 0 0,0 0 0 0 0,0 0-1 0 0,0 1 1 0 0,0-1 0 0 0,0 0 0 0 0,-1 0-1 0 0,0 4 1 0 0,-5 25 455 0 0,0-1 0 0 0,-2 0-1 0 0,-16 38 1 0 0,19-55-317 0 0,-37 84 1275 0 0,14-38-509 0 0,1-5 581 0 0,-55 81 1 0 0,9-16 983 0 0,53-86-1385 0 0,8-16-609 0 0,10-13-443 0 0,0-2 407 0 0,-1-2-400 0 0,-4 1 91 0 0,7-2-255 0 0,0 0 0 0 0,-1 0 0 0 0,1 0 0 0 0,0 0 0 0 0,-1 0 0 0 0,1 0 0 0 0,0 0 0 0 0,-1 0 0 0 0,1 0-1 0 0,0 0 1 0 0,-1 0 0 0 0,1 0 0 0 0,0 0 0 0 0,0 0 0 0 0,-1-1 0 0 0,1 1 0 0 0,0 0 0 0 0,0 0 0 0 0,-1 0-1 0 0,1 0 1 0 0,0-1 0 0 0,0 1 0 0 0,-1 0 0 0 0,1 0 0 0 0,0-1 0 0 0,0 1 0 0 0,0 0 0 0 0,-1 0 0 0 0,1-1-1 0 0,0 1 1 0 0,0 0 0 0 0,0-1 0 0 0,0 1 0 0 0,0 0 0 0 0,0-1 0 0 0,0 1 0 0 0,0 0 0 0 0,0-1 0 0 0,0 1-1 0 0,0 0 1 0 0,0-1 0 0 0,0 1 0 0 0,0 0 0 0 0,0-1 0 0 0,2-20-1002 0 0,1 1 0 0 0,1-1 0 0 0,0 1 0 0 0,9-23 0 0 0,34-58-3870 0 0,-19 48 1851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8437 0 0,'56'-14'-523'0'0,"-52"13"488"0"0,1 3 41 0 0,5 0 125 0 0,0 0 1 0 0,-1 1 0 0 0,1 1 0 0 0,-1 0 0 0 0,0 0-1 0 0,0 1 1 0 0,8 5 0 0 0,12 24 878 0 0,-14-14-361 0 0,-14-19-615 0 0,0 0-1 0 0,-1 0 1 0 0,1 0 0 0 0,-1 0 0 0 0,0 0 0 0 0,1-1 0 0 0,-1 1 0 0 0,1 0 0 0 0,-1 0 0 0 0,0 0 0 0 0,0 0 0 0 0,0 0 0 0 0,0 0-1 0 0,0 0 1 0 0,0 0 0 0 0,0 0 0 0 0,0 0 0 0 0,0 1 0 0 0,0 7 439 0 0,-1-3-292 0 0,1 0 0 0 0,-1-1 0 0 0,0 1 0 0 0,0-1 0 0 0,-1 1 0 0 0,1-1 0 0 0,-1 0 0 0 0,-5 11 0 0 0,-29 40 1399 0 0,28-46-1324 0 0,0 0 1 0 0,2 1 0 0 0,-1 0 0 0 0,1 0-1 0 0,1 0 1 0 0,0 1 0 0 0,-4 15 0 0 0,8-13-399 0 0,1 0 1 0 0,0-1 0 0 0,1 1 0 0 0,4 21-1 0 0,-3-20-502 0 0,-2-11-106 0 0,-1 0-137 0 0,0-1 865 0 0,-5 10-1892 0 0,5-12 1472 0 0,-1 0-1 0 0,1 0 1 0 0,0 1 0 0 0,0-1 0 0 0,-1 0 0 0 0,1 0 0 0 0,0-1 0 0 0,-1 1 0 0 0,1 0 0 0 0,-1 0 0 0 0,1-1 0 0 0,-3 2 0 0 0,-25 7-1749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57:3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7605 0 0,'0'0'11223'0'0,"4"5"-11776"0"0,13 12-850 0 0,-12-12-741 0 0,2-15-45 0 0,2-5 1180 0 0,0 0 0 0 0,0-1 0 0 0,-1 1 1 0 0,9-30-1 0 0,0-18-2370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39 1144 0 0,'-17'-6'783'0'0,"-33"-8"0"0"0,35 12-733 0 0,11 1 66 0 0,17-1-109 0 0,-3 0-7 0 0,12-1 9 0 0,1 0 0 0 0,22 1 0 0 0,179-1-1625 0 0,-155 3 1150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5060 0 0,'8'-21'1927'0'0,"18"-29"-1"0"0,-18 42-830 0 0,-2 3 1422 0 0,-1 12-1534 0 0,17 21-139 0 0,-3 1 0 0 0,0 0 0 0 0,17 40 0 0 0,44 109 1085 0 0,-63-137-1601 0 0,61 146 1579 0 0,71 269-1 0 0,-127-378-1595 0 0,23 103-392 0 0,-24-96-2560 0 0,-14-60-966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27 10317 0 0,'-2'-3'-32'0'0,"1"1"-1"0"0,-1 0 1 0 0,0-1 0 0 0,-1 1 0 0 0,1 0-1 0 0,0 1 1 0 0,-1-1 0 0 0,1 0-1 0 0,-1 0 1 0 0,1 1 0 0 0,-5-2 0 0 0,-3 2 93 0 0,-11 4 121 0 0,1 1-1 0 0,-1 2 1 0 0,1 0-1 0 0,1 1 1 0 0,-36 17 0 0 0,-94 63 917 0 0,-80 68 433 0 0,-252 222 0 0 0,396-305-2477 0 0,83-71 55 0 0,13-5-6791 0 0,42-15 6069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4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3972 0 0,'5'-6'906'0'0,"19"-17"-81"0"0,-18 18 2352 0 0,6-11 2590 0 0,-5 13-4704 0 0,-5 0-2377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7045 0 0,'1'3'-16'0'0,"-1"-3"26"0"0,1 1 1 0 0,-1-1 0 0 0,1 0 0 0 0,-1 1-1 0 0,0-1 1 0 0,1 1 0 0 0,-1-1 0 0 0,0 1-1 0 0,0-1 1 0 0,1 1 0 0 0,-1-1 0 0 0,0 1-1 0 0,0-1 1 0 0,0 1 0 0 0,1-1 0 0 0,-1 1-1 0 0,0-1 1 0 0,0 1 0 0 0,0-1 0 0 0,0 1 0 0 0,0 0-1 0 0,0-1 1 0 0,0 1 0 0 0,0-1 0 0 0,0 1-1 0 0,-1-1 1 0 0,1 1 0 0 0,0-1 0 0 0,0 1-1 0 0,0-1 1 0 0,-1 1 0 0 0,1-1 0 0 0,0 1-1 0 0,0-1 1 0 0,-1 1 0 0 0,1-1 0 0 0,-1 1-1 0 0,-15 21 478 0 0,-30 31 0 0 0,20-23 69 0 0,1 2 0 0 0,-31 53 0 0 0,38-58-320 0 0,-7 13 54 0 0,1 2 1 0 0,3 0-1 0 0,1 2 1 0 0,2 0-1 0 0,-16 60 1 0 0,32-89-239 0 0,0-1 0 0 0,0 1 0 0 0,2 17 0 0 0,3-21-275 0 0,-2-8 176 0 0,0 0-52 0 0,0 0 0 0 0,0 0-1 0 0,1 0 1 0 0,-1 0 0 0 0,1 0-1 0 0,0 0 1 0 0,0-1 0 0 0,0 1 0 0 0,0-1-1 0 0,0 0 1 0 0,0 1 0 0 0,0-1-1 0 0,1 0 1 0 0,-1 0 0 0 0,1-1-1 0 0,0 1 1 0 0,0 0 0 0 0,-1-1-1 0 0,1 1 1 0 0,0-1 0 0 0,0 0 0 0 0,0 0-1 0 0,4 0 1 0 0,8 1-646 0 0,-1-1 0 0 0,0-1 0 0 0,1 0 0 0 0,-1-1 0 0 0,0 0 1 0 0,21-5-1 0 0,24-12 412 0 0</inkml:trace>
  <inkml:trace contextRef="#ctx0" brushRef="#br0" timeOffset="1">1315 180 5729 0 0,'33'-25'902'0'0,"-31"23"141"0"0,-5 10-2142 0 0,-10 25-502 0 0,13-31 1430 0 0,-1 0-1 0 0,1-1 1 0 0,-1 1 0 0 0,1-1 0 0 0,-1 1-1 0 0,0 0 1 0 0,0-1 0 0 0,0 1-1 0 0,0-1 1 0 0,0 0 0 0 0,0 1 0 0 0,0-1-1 0 0,0 0 1 0 0,-3 3 0 0 0,-1 0-143 0 0,-4 6-429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170 161 3164 0 0,'0'0'1140'0'0,"14"-2"-992"0"0,21-4 12 0 0,49-16 0 0 0,-58 14-90 0 0,1 0 116 0 0,-1-1-1 0 0,1-2 1 0 0,-2-1-1 0 0,28-16 1 0 0,33-23 925 0 0,-85 50-1090 0 0,0 1-1 0 0,0-1 0 0 0,0 1 1 0 0,0-1-1 0 0,1 1 0 0 0,-1 0 1 0 0,0-1-1 0 0,0 1 1 0 0,0 0-1 0 0,1 0 0 0 0,-1 0 1 0 0,0 0-1 0 0,1 0 0 0 0,-1 0 1 0 0,0 1-1 0 0,0-1 0 0 0,0 0 1 0 0,1 1-1 0 0,-1-1 0 0 0,0 0 1 0 0,0 1-1 0 0,0 0 1 0 0,0-1-1 0 0,0 1 0 0 0,0 0 1 0 0,0-1-1 0 0,0 1 0 0 0,0 0 1 0 0,0 0-1 0 0,0 0 0 0 0,0 0 1 0 0,0 0-1 0 0,1 2 0 0 0,-1-2-59 0 0,0 0 43 0 0,-1-1 0 0 0,0 0-1 0 0,0 0 1 0 0,1 0 0 0 0,-1 1 0 0 0,0-1-1 0 0,1 0 1 0 0,-1 0 0 0 0,0 1 0 0 0,0-1-1 0 0,0 0 1 0 0,1 1 0 0 0,-1-1 0 0 0,0 0-1 0 0,0 1 1 0 0,0-1 0 0 0,0 0 0 0 0,0 1 0 0 0,0-1-1 0 0,1 0 1 0 0,-1 1 0 0 0,0-1 0 0 0,0 0-1 0 0,0 1 1 0 0,0-1 0 0 0,0 0 0 0 0,0 1-1 0 0,-2 23 146 0 0,0 0-1 0 0,-2 0 0 0 0,-1 0 0 0 0,0 0 1 0 0,-2-1-1 0 0,-1 0 0 0 0,0-1 0 0 0,-2 0 1 0 0,-19 32-1 0 0,-10 10 591 0 0,-84 105 1 0 0,87-126-346 0 0,-51 49-1 0 0,66-72-169 0 0,-1-2 0 0 0,-1 0 0 0 0,0-2-1 0 0,-34 18 1 0 0,53-31-145 0 0,-1-1 0 0 0,0 0 1 0 0,0 0-1 0 0,0 0 0 0 0,0-1 0 0 0,0 0 0 0 0,0 0 0 0 0,-11 1 0 0 0,13-2 91 0 0,-3-2-25 0 0,-17-6-5 0 0,23 8-135 0 0,-1 0 0 0 0,1 0 1 0 0,0 0-1 0 0,-1 0 0 0 0,1 0 0 0 0,-1 0 0 0 0,1-1 0 0 0,0 1 1 0 0,-1 0-1 0 0,1 0 0 0 0,0 0 0 0 0,-1-1 0 0 0,1 1 1 0 0,0 0-1 0 0,-1 0 0 0 0,1-1 0 0 0,0 1 0 0 0,0 0 1 0 0,-1-1-1 0 0,1 1 0 0 0,0 0 0 0 0,0-1 0 0 0,-1 0 1 0 0,0 0 9 0 0,0-2 4 0 0,-1 1-1 0 0,1 0 1 0 0,0 0-1 0 0,0-1 1 0 0,0 1-1 0 0,0 0 1 0 0,1-1-1 0 0,-1 1 1 0 0,1-1 0 0 0,-1 1-1 0 0,1-1 1 0 0,0 0-1 0 0,0 1 1 0 0,0-1-1 0 0,0 1 1 0 0,0-1 0 0 0,1 1-1 0 0,0-4 1 0 0,2-2 4 0 0,0 0 0 0 0,0 1 0 0 0,0 0 1 0 0,1-1-1 0 0,0 1 0 0 0,1 0 0 0 0,-1 1 1 0 0,10-11-1 0 0,-3 6 7 0 0,1 0-1 0 0,0 0 1 0 0,26-16-1 0 0,-2 6 5 0 0,0 2 1 0 0,64-24-1 0 0,-74 33-24 0 0,100-34-668 0 0,-102 36-694 0 0,0-1 0 0 0,-1-1 0 0 0,0-1 0 0 0,-1-1 0 0 0,27-19 0 0 0,-17 9-369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 6781 0 0,'4'7'85'0'0,"0"1"0"0"0,0-1 1 0 0,0 1-1 0 0,-1 0 0 0 0,-1 0 1 0 0,1 1-1 0 0,-1-1 0 0 0,0 0 1 0 0,-1 1-1 0 0,1 17 0 0 0,-3 5 811 0 0,-6 53-1 0 0,5-68-747 0 0,-3 18 44 0 0,-1 0 0 0 0,-2 0 0 0 0,-1-1 1 0 0,-2-1-1 0 0,-1 0 0 0 0,-2 0 0 0 0,-1-1 1 0 0,-1-1-1 0 0,-2 0 0 0 0,0-2 0 0 0,-2 0 1 0 0,-2-1-1 0 0,0-1 0 0 0,-2-1 0 0 0,0-1 1 0 0,-2-1-1 0 0,-1-1 0 0 0,0-2 0 0 0,-57 32 1 0 0,83-51-205 0 0,-39 21-1198 0 0,0-2 1 0 0,-1-2 0 0 0,-54 17-1 0 0,17-13-2485 0 0,45-14 2853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23118 0 0,'14'-22'956'0'0,"1"1"1"0"0,0 1-1 0 0,25-24 0 0 0,-39 42-637 0 0,3 0-463 0 0,4 8 3048 0 0,-1 4-2765 0 0,-1 0 0 0 0,1 0 0 0 0,-2 1 1 0 0,1 0-1 0 0,5 19 0 0 0,2 29 148 0 0,-4 1 0 0 0,4 89 0 0 0,-6-47-219 0 0,-3-38-247 0 0,10 70-77 0 0,-12-120-99 0 0,1 0 1 0 0,1 0-1 0 0,1-1 1 0 0,0 1 0 0 0,0-1-1 0 0,2 0 1 0 0,9 16-1 0 0,-13-25-113 0 0,0 1 0 0 0,1-1 0 0 0,0 0-1 0 0,0 0 1 0 0,0 0 0 0 0,0-1 0 0 0,1 1-1 0 0,-1-1 1 0 0,1 0 0 0 0,0-1 0 0 0,0 1-1 0 0,7 2 1 0 0,39 9-8016 0 0,-19-10-1344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31 16718 0 0,'0'-1'-89'0'0,"0"1"60"0"0,1 0-1 0 0,-1-1 1 0 0,1 1 0 0 0,-1 0 0 0 0,0-1-1 0 0,0 1 1 0 0,1-1 0 0 0,-1 1 0 0 0,0-1-1 0 0,0 1 1 0 0,1 0 0 0 0,-1-1 0 0 0,0 1-1 0 0,0-1 1 0 0,0 1 0 0 0,0-1-1 0 0,0 1 1 0 0,0-1 0 0 0,0 1 0 0 0,0-1-1 0 0,0 1 1 0 0,0-1 0 0 0,0 1 0 0 0,0-1-1 0 0,0 1 1 0 0,0-1 0 0 0,-1 1 0 0 0,1-1-1 0 0,0 1 1 0 0,0-1 0 0 0,0 1-1 0 0,-1-1 1 0 0,1 1 0 0 0,0-1 0 0 0,-1 1-1 0 0,0-1 1 0 0,-22-9-32 0 0,11 7 60 0 0,-44 5 131 0 0,-87 14 0 0 0,-60 23 20 0 0,9-1-37 0 0,122-24-74 0 0,-53 6 58 0 0,85-14 1 0 0,29-4 822 0 0,0 0 1 0 0,-1-1 0 0 0,1 0-1 0 0,-13-1 1 0 0,25 7-364 0 0,3 19 56 0 0,-2 0 0 0 0,-2 1 0 0 0,0-1 1 0 0,-5 35-1 0 0,-24 112 637 0 0,9-62-762 0 0,6-43-520 0 0,9-45-781 0 0,0 1-1 0 0,2 0 1 0 0,0 0-1 0 0,1 38 1 0 0,7-45-714 0 0,-5-16 898 0 0,1 1 0 0 0,0-1 1 0 0,0 1-1 0 0,1-1 1 0 0,-1 1-1 0 0,0-1 1 0 0,0 0-1 0 0,1 1 1 0 0,-1-1-1 0 0,1 0 0 0 0,-1 0 1 0 0,1 0-1 0 0,-1 0 1 0 0,1-1-1 0 0,2 2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27 14609 0 0,'-1'-3'262'0'0,"-1"-13"398"0"0,-4 15-242 0 0,-52-6 1327 0 0,44 10-1076 0 0,13-3-645 0 0,-14 5 301 0 0,1 0 0 0 0,0 0-1 0 0,1 1 1 0 0,0 1-1 0 0,-15 10 1 0 0,6 0 51 0 0,2 2 0 0 0,1 0 1 0 0,0 0-1 0 0,1 2 0 0 0,-25 38 1 0 0,-64 126 823 0 0,93-159-1057 0 0,-63 125 850 0 0,-77 217 1 0 0,152-363-981 0 0,-17 55 169 0 0,18-55-182 0 0,0 0-1 0 0,0 1 1 0 0,0-1-1 0 0,1 0 1 0 0,0 1-1 0 0,0-1 1 0 0,0 0-1 0 0,0 1 1 0 0,2 4-1 0 0,-1-8-42 0 0,-1 0-1 0 0,1-1 1 0 0,-1 1 0 0 0,1 0-1 0 0,0-1 1 0 0,0 1 0 0 0,0-1-1 0 0,0 1 1 0 0,0-1-1 0 0,0 0 1 0 0,0 1 0 0 0,1-1-1 0 0,-1 0 1 0 0,0 0 0 0 0,1 0-1 0 0,-1 0 1 0 0,1 0 0 0 0,1 1-1 0 0,0-1-83 0 0,1 1 0 0 0,-1-1 1 0 0,1 0-1 0 0,-1-1 0 0 0,1 1 0 0 0,-1-1 0 0 0,1 1 0 0 0,5-1 0 0 0,5-1-425 0 0,1-1 0 0 0,-1 0 0 0 0,20-7 0 0 0,-28 8 380 0 0,23-8-1107 0 0,1-1 0 0 0,-2-1 0 0 0,38-20 0 0 0,77-58-5002 0 0,-42 19 27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34 13537 0 0,'3'-22'-204'0'0,"-25"10"-688"0"0,-13 43-1612 0 0,28-20 656 0 0,-12 12-1829 0 0,10-8 3381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85 6413 0 0,'-14'10'1096'0'0,"0"-1"0"0"0,-19 10 1 0 0,40-17-899 0 0,21 9-24 0 0,-14-9-6 0 0,14-3-25 0 0,1-2 1 0 0,-1 0-1 0 0,31-9 1 0 0,87-30 676 0 0,-115 30-366 0 0,29-16-1 0 0,18-7 605 0 0,-74 34-386 0 0,0 7-390 0 0,-1-2-231 0 0,0 0 0 0 0,-1 0 0 0 0,1 0 0 0 0,-1 0 0 0 0,0 1-1 0 0,-1-1 1 0 0,1 1 0 0 0,-1-1 0 0 0,0 1 0 0 0,0-1 0 0 0,0 1-1 0 0,0 0 1 0 0,-1 0 0 0 0,0-1 0 0 0,0 1 0 0 0,0 0 0 0 0,-1-1 0 0 0,-1 8-1 0 0,-20 101 1179 0 0,-63 185 0 0 0,-71 99 685 0 0,71-220-960 0 0,69-149-697 0 0,-1-1-1 0 0,-1 0 1 0 0,-2-2-1 0 0,-24 27 0 0 0,9-23 148 0 0,32-27-82 0 0,-5-7-190 0 0,2 3-108 0 0,3 1-14 0 0,0-1 0 0 0,0 1 0 0 0,1-1 0 0 0,-1 1 1 0 0,0-1-1 0 0,1 0 0 0 0,-1 0 0 0 0,1 0 0 0 0,-1 0 0 0 0,1-1 0 0 0,0 1 0 0 0,0-1 1 0 0,0 1-1 0 0,0-1 0 0 0,0 0 0 0 0,1 1 0 0 0,-1-1 0 0 0,1 0 0 0 0,-1-4 0 0 0,-2-14 46 0 0,1 0-1 0 0,1-1 0 0 0,2 1 0 0 0,1-32 0 0 0,0 32-32 0 0,3-17 8 0 0,2 1 1 0 0,1 0-1 0 0,1 1 0 0 0,3-1 0 0 0,23-56 1 0 0,-26 74-22 0 0,1 1 0 0 0,0 0 1 0 0,1 1-1 0 0,1-1 1 0 0,1 2-1 0 0,0 0 1 0 0,1 0-1 0 0,1 1 0 0 0,22-18 1 0 0,-14 15-407 0 0,0 2 0 0 0,1 1 1 0 0,1 0-1 0 0,0 2 0 0 0,1 1 1 0 0,38-13-1 0 0,67-26-5821 0 0,-67 25 712 0 0,-25 11 309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1 12217 0 0,'5'1'36'0'0,"0"1"1"0"0,0 0-1 0 0,0 0 0 0 0,0 0 1 0 0,-1 0-1 0 0,1 1 0 0 0,-1 0 1 0 0,0 0-1 0 0,1 0 0 0 0,-2 0 1 0 0,1 1-1 0 0,0 0 0 0 0,-1 0 1 0 0,1 0-1 0 0,-1 0 0 0 0,0 0 1 0 0,4 9-1 0 0,3 6 401 0 0,-1 2-1 0 0,12 38 1 0 0,-18-52-361 0 0,4 19 219 0 0,-2 1 0 0 0,0 0 0 0 0,-2-1 1 0 0,0 1-1 0 0,-2 0 0 0 0,-1 0 0 0 0,-2 0 0 0 0,0 0 1 0 0,-2 0-1 0 0,-12 49 0 0 0,0-22 33 0 0,-3 0 1 0 0,-2 0-1 0 0,-2-2 0 0 0,-32 54 0 0 0,25-58-106 0 0,-2-1 1 0 0,-1-2-1 0 0,-46 47 1 0 0,-130 107 82 0 0,76-93-1418 0 0,105-87 213 0 0,0-1 0 0 0,-1-1 0 0 0,-32 13 0 0 0,53-26 275 0 0,0-1 0 0 0,0 0 1 0 0,0-1-1 0 0,0 0 0 0 0,0 0 1 0 0,-1 0-1 0 0,1-1 0 0 0,0-1 1 0 0,-1 1-1 0 0,1-1 0 0 0,-1-1 1 0 0,1 0-1 0 0,-10-2 0 0 0,-10-7-2140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65 6437 0 0,'-34'-13'342'0'0,"27"11"33"0"0,6-1 45 0 0,-3-7 27 0 0,3 7 660 0 0,-1 1-481 0 0,-11-27 3859 0 0,12 26-2938 0 0,13 6-1382 0 0,180 36 656 0 0,-122-25-576 0 0,59 10 93 0 0,19 4-3 0 0,-51-6-169 0 0,267 72 1364 0 0,-298-77-86 0 0,80 12 0 0 0,-141-28-1304 0 0,14 2 38 0 0,5-2-81 0 0,-3 2-397 0 0,-15-3-288 0 0,-60-38-17097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4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8397 0 0,'0'0'94'0'0,"-2"2"-61"0"0,1-1-10 0 0,0 0 1 0 0,0 0-1 0 0,0 0 0 0 0,0 0 1 0 0,0 0-1 0 0,0 0 0 0 0,0 0 0 0 0,1 0 1 0 0,-1 0-1 0 0,0 0 0 0 0,0 1 0 0 0,5 2 27 0 0,-1-1-43 0 0,-1-1 0 0 0,1 0 0 0 0,-1 1 0 0 0,1-1 0 0 0,0 0 0 0 0,-1 0 0 0 0,1 0 0 0 0,0-1 0 0 0,0 1 0 0 0,0-1 0 0 0,0 0 0 0 0,1 0 0 0 0,-1 0 0 0 0,6 1 0 0 0,24 5 28 0 0,0 2-1 0 0,32 12 0 0 0,-27-2-45 0 0,-33-16 22 0 0,-2 0 8 0 0,0 1 1 0 0,-1 0-1 0 0,0 0 0 0 0,0 0 1 0 0,0 0-1 0 0,0 0 0 0 0,0 0 1 0 0,-1 1-1 0 0,0-1 0 0 0,0 1 1 0 0,0-1-1 0 0,-1 0 0 0 0,1 1 1 0 0,-1 0-1 0 0,0-1 0 0 0,0 1 1 0 0,-1-1-1 0 0,1 1 0 0 0,-2 5 1 0 0,-77 502 3738 0 0,77-493-3322 0 0,1-11-86 0 0,0 0 0 0 0,0 1 0 0 0,-1-1 1 0 0,-5 14-1 0 0,6-19 536 0 0,-8-9-751 0 0,-1 0-150 0 0,0-1 0 0 0,1 0 0 0 0,0-1 0 0 0,1 0 0 0 0,0 0 0 0 0,-9-11 0 0 0,8 6-573 0 0,0 0 0 0 0,1-1 0 0 0,1 0-1 0 0,-7-16 1 0 0,10 19-441 0 0,1 0 1 0 0,0 0-1 0 0,0 0 0 0 0,1 0 0 0 0,0-1 0 0 0,1-16 0 0 0,3 2-1021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11045 0 0,'5'0'-372'0'0,"178"39"-718"0"0,-52-9 1047 0 0,294 83 665 0 0,-320-78-396 0 0,278 102 434 0 0,-286-96-528 0 0,113 52-138 0 0,3 2-1330 0 0,118 14-4925 0 0,-249-88 5240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59 5853 0 0,'-3'-3'428'0'0,"-1"-3"-369"0"0,1 1 369 0 0,0 0 0 0 0,0 0 0 0 0,-1 0 0 0 0,0 1 0 0 0,0-1 0 0 0,-6-4 0 0 0,7 7-179 0 0,0 1 0 0 0,0-1 0 0 0,0 1 0 0 0,0 0 0 0 0,0 0 0 0 0,0 0 0 0 0,0 0 0 0 0,-1 0 0 0 0,1 1 0 0 0,0 0 0 0 0,0-1 0 0 0,-1 1 0 0 0,1 0 0 0 0,-4 1 0 0 0,-37 9 713 0 0,32-6-727 0 0,0 2 0 0 0,0 0 0 0 0,0 0 1 0 0,0 1-1 0 0,1 0 0 0 0,0 1 1 0 0,1 1-1 0 0,-14 13 0 0 0,6-6 43 0 0,5-4-119 0 0,0 0 1 0 0,1 1-1 0 0,0 0 0 0 0,1 1 0 0 0,0 1 0 0 0,2-1 0 0 0,-1 2 1 0 0,2-1-1 0 0,0 1 0 0 0,-7 23 0 0 0,12-30-111 0 0,0 0-1 0 0,1-1 1 0 0,0 1-1 0 0,1 1 1 0 0,0-1 0 0 0,1 0-1 0 0,0 0 1 0 0,0 0 0 0 0,1 0-1 0 0,0 0 1 0 0,0 0-1 0 0,1 0 1 0 0,0 0 0 0 0,1 0-1 0 0,0 0 1 0 0,0-1-1 0 0,1 1 1 0 0,0-1 0 0 0,1 0-1 0 0,0-1 1 0 0,10 14-1 0 0,-6-10-13 0 0,1-1 0 0 0,0 0 0 0 0,1-1-1 0 0,0 0 1 0 0,0-1 0 0 0,1 0-1 0 0,0-1 1 0 0,0 0 0 0 0,1-1 0 0 0,0 0-1 0 0,0-1 1 0 0,0 0 0 0 0,1-1 0 0 0,15 2-1 0 0,-20-5-1 0 0,0 1-1 0 0,-1-2 1 0 0,1 1 0 0 0,0-2-1 0 0,0 1 1 0 0,0-1-1 0 0,0 0 1 0 0,-1-1-1 0 0,1 0 1 0 0,-1 0 0 0 0,1-1-1 0 0,-1 0 1 0 0,0 0-1 0 0,0-1 1 0 0,0 0-1 0 0,0-1 1 0 0,-1 0-1 0 0,0 0 1 0 0,0 0 0 0 0,0-1-1 0 0,0 0 1 0 0,-1 0-1 0 0,8-11 1 0 0,-7 7 46 0 0,0-1 1 0 0,-1 1-1 0 0,-1-1 1 0 0,1 0 0 0 0,-2-1-1 0 0,1 1 1 0 0,-2-1-1 0 0,1 0 1 0 0,-2 0-1 0 0,0 0 1 0 0,0 0-1 0 0,-1-1 1 0 0,0 1-1 0 0,-1 0 1 0 0,-1-1-1 0 0,0 1 1 0 0,-1 0-1 0 0,-5-21 1 0 0,-18-61 156 0 0,25 92-445 0 0,-1 1 160 0 0,1 0-1 0 0,0 0 0 0 0,0-1 0 0 0,-1 1 0 0 0,1 0 0 0 0,0-1 0 0 0,0 1 1 0 0,0 0-1 0 0,0-1 0 0 0,0 1 0 0 0,1 0 0 0 0,-1-3 0 0 0,1 1-88 0 0,-1-1-443 0 0,5 0-1517 0 0,0 1 1445 0 0,3 4-3100 0 0,0 1 2994 0 0,2 1-192 0 0,9 5-3022 0 0,21 8-342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9921 0 0,'0'0'-337'0'0,"-8"8"-322"0"0,-13 14 712 0 0,0 0-1 0 0,1 2 0 0 0,2 1 0 0 0,-30 49 0 0 0,42-60-15 0 0,1-1 0 0 0,0 1-1 0 0,1 0 1 0 0,0 0 0 0 0,1 0 0 0 0,1 0-1 0 0,0 0 1 0 0,1 1 0 0 0,1 28 0 0 0,1-36 16 0 0,0 0 1 0 0,0 0 0 0 0,0 0-1 0 0,1 0 1 0 0,0 0 0 0 0,0-1-1 0 0,1 1 1 0 0,0-1 0 0 0,0 1-1 0 0,1-1 1 0 0,-1 0-1 0 0,1 0 1 0 0,1-1 0 0 0,-1 1-1 0 0,1-1 1 0 0,0 0 0 0 0,0 0-1 0 0,0-1 1 0 0,1 1 0 0 0,0-1-1 0 0,0 0 1 0 0,6 3 0 0 0,-7-5 29 0 0,0-1-1 0 0,1 1 1 0 0,-1-1 0 0 0,0 0 0 0 0,1 0 0 0 0,-1 0 0 0 0,1-1 0 0 0,-1 0 0 0 0,1 0 0 0 0,-1 0 0 0 0,1-1 0 0 0,-1 0 0 0 0,1 0-1 0 0,-1 0 1 0 0,0-1 0 0 0,1 1 0 0 0,-1-1 0 0 0,0-1 0 0 0,0 1 0 0 0,-1-1 0 0 0,9-5 0 0 0,-7 2 6 0 0,-1 0 0 0 0,1-1 0 0 0,-1 0 1 0 0,0 0-1 0 0,-1 0 0 0 0,0-1 0 0 0,0 0 0 0 0,3-9 1 0 0,-6 16-85 0 0,-1-1 0 0 0,1 1 0 0 0,-1-1 0 0 0,1 1 0 0 0,-1-1 0 0 0,0 1 0 0 0,0-1 0 0 0,0 1 0 0 0,0-1 0 0 0,0 0 0 0 0,0 1 0 0 0,0-1 0 0 0,-1-2 0 0 0,0-3-17 0 0,1 1-168 0 0,-1 0 1 0 0,0-1-1 0 0,0 1 1 0 0,0 0-1 0 0,-1 0 1 0 0,0 0 0 0 0,-1 0-1 0 0,1 0 1 0 0,-1 0-1 0 0,0 1 1 0 0,-6-8-1 0 0,3 4-852 0 0,0 1-1 0 0,-1 0 0 0 0,-1 0 0 0 0,1 0 0 0 0,-16-11 0 0 0,7 8 27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829 347 7093 0 0,'0'-3'85'0'0,"-1"-9"350"0"0,-1 0 0 0 0,0 1 0 0 0,-1-1 0 0 0,0 1 1 0 0,-1-1-1 0 0,0 1 0 0 0,-1 0 0 0 0,0 1 0 0 0,-12-19 0 0 0,16 26-175 0 0,0 2-229 0 0,1 0 0 0 0,-1 0 0 0 0,1-1 0 0 0,-1 1 0 0 0,1 0 1 0 0,-1 0-1 0 0,1 0 0 0 0,-1 0 0 0 0,0 0 0 0 0,0 0 0 0 0,0 0 0 0 0,-1-1 0 0 0,1 1 28 0 0,-1-2 171 0 0,-9-14 555 0 0,4 9-621 0 0,6 6 148 0 0,-2 0-150 0 0,-7-8-16 0 0,7 7-8 0 0,-1 1 4 0 0,-18-9 108 0 0,-1 0 0 0 0,-1 1 0 0 0,-40-10 0 0 0,-347-55 1831 0 0,354 66-1703 0 0,35 5-102 0 0,-41-3 0 0 0,61 7-210 0 0,-4 1-20 0 0,-17 2-38 0 0,22-3-11 0 0,1 0 0 0 0,-1 0 0 0 0,1 0 1 0 0,-1 0-1 0 0,1 0 0 0 0,-1 0 0 0 0,1 1 1 0 0,-1-1-1 0 0,1 0 0 0 0,0 0 0 0 0,-1 1 1 0 0,1-1-1 0 0,-1 0 0 0 0,1 0 0 0 0,0 1 1 0 0,-1-1-1 0 0,1 1 0 0 0,0-1 0 0 0,-1 0 0 0 0,1 1 1 0 0,0-1-1 0 0,0 1 0 0 0,0-1 0 0 0,-1 0 1 0 0,1 1-1 0 0,0-1 0 0 0,0 1 0 0 0,0-1 1 0 0,0 1-1 0 0,0-1 0 0 0,-1 1 0 0 0,1-1 1 0 0,0 1-1 0 0,0 0 0 0 0,-2 3-359 0 0,8 2-67 0 0,8 10-165 0 0,1-2 1 0 0,0 1 0 0 0,1-2 0 0 0,0 0 0 0 0,31 17 0 0 0,-14-13-2743 0 0,49 18 0 0 0,-46-23 109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20 9305 0 0,'-9'-4'273'0'0,"-1"1"1"0"0,0 1 0 0 0,-18-3-1 0 0,3 0 573 0 0,22 5 601 0 0,3 5-1244 0 0,0 15-39 0 0,0-19-160 0 0,0-1 0 0 0,0 1 1 0 0,0-1-1 0 0,0 1 0 0 0,0-1 0 0 0,0 1 0 0 0,0-1 0 0 0,0 0 0 0 0,1 1 1 0 0,-1-1-1 0 0,0 1 0 0 0,0-1 0 0 0,1 1 0 0 0,-1-1 0 0 0,0 1 0 0 0,0-1 1 0 0,1 0-1 0 0,-1 1 0 0 0,0-1 0 0 0,1 0 0 0 0,-1 1 0 0 0,1-1 0 0 0,-1 0 1 0 0,0 1-1 0 0,1-1 0 0 0,-1 0 0 0 0,1 0 0 0 0,0 1 0 0 0,36 27-556 0 0,2-1-1 0 0,2-1 1 0 0,0-3-1 0 0,46 20 1 0 0,-58-31-221 0 0,162 62-3877 0 0,-109-51 3772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80 6205 0 0,'14'-9'56'0'0,"-12"7"30"0"0,-2-1 64 0 0,-1 1-97 0 0,0 0 1 0 0,0 0 0 0 0,1 0-1 0 0,-1 0 1 0 0,-1 0 0 0 0,1 0 0 0 0,0 0-1 0 0,0 1 1 0 0,-1-1 0 0 0,1 0 0 0 0,-1 1-1 0 0,1-1 1 0 0,-1 1 0 0 0,0 0-1 0 0,0-1 1 0 0,1 1 0 0 0,-1 0 0 0 0,-4-2-1 0 0,-10-2 213 0 0,1-1 0 0 0,-2 2 0 0 0,1 0 0 0 0,0 1-1 0 0,-1 0 1 0 0,-18 1 0 0 0,19 0-86 0 0,-27-1 719 0 0,-87 3-1 0 0,110 2-663 0 0,0 0 0 0 0,0 2 1 0 0,0 0-1 0 0,0 1 0 0 0,1 1 1 0 0,-26 11-1 0 0,44-16-240 0 0,0-1 1 0 0,0 1-1 0 0,-1 0 1 0 0,1-1-1 0 0,0 1 1 0 0,0 0-1 0 0,0 0 1 0 0,0 0-1 0 0,0 0 0 0 0,0 0 1 0 0,0 0-1 0 0,0 0 1 0 0,-1 2-1 0 0,0 0-54 0 0,1-2 26 0 0,1-1 1 0 0,-1 1 0 0 0,1-1 0 0 0,0 1 0 0 0,-1-1 0 0 0,1 1 0 0 0,0 0 0 0 0,-1-1 0 0 0,1 1 0 0 0,0 0 0 0 0,0-1 0 0 0,-1 1 0 0 0,1 0 0 0 0,0-1 0 0 0,0 1 0 0 0,0 0 0 0 0,0-1 0 0 0,0 1 0 0 0,0 0 0 0 0,0-1 0 0 0,0 1 0 0 0,0 0 0 0 0,0-1 0 0 0,0 1 0 0 0,1 1 0 0 0,0 2-1098 0 0,2 0-256 0 0,0-1 819 0 0,-1-1 217 0 0,0 1 1 0 0,0-1 0 0 0,0 0-1 0 0,1-1 1 0 0,-1 1-1 0 0,1 0 1 0 0,-1-1 0 0 0,1 1-1 0 0,-1-1 1 0 0,1 0-1 0 0,0 0 1 0 0,2 1-1 0 0,25 8 46 0 0</inkml:trace>
  <inkml:trace contextRef="#ctx0" brushRef="#br0" timeOffset="1">219 130 5889 0 0,'-13'-6'83'0'0,"8"4"59"0"0,1-1-1 0 0,-1 1 1 0 0,0 0-1 0 0,0 1 0 0 0,0-1 1 0 0,0 1-1 0 0,0 0 1 0 0,0 0-1 0 0,0 1 1 0 0,0-1-1 0 0,0 1 0 0 0,-6 0 1 0 0,9 1-109 0 0,-5 0 172 0 0,0 0 0 0 0,0 1 0 0 0,1 0 0 0 0,-10 4 0 0 0,15-5-165 0 0,-1-1-1 0 0,1 1 0 0 0,0-1 0 0 0,0 1 0 0 0,0-1 0 0 0,0 1 0 0 0,0 0 0 0 0,-1 0 0 0 0,1 0 0 0 0,1-1 0 0 0,-1 1 0 0 0,0 0 1 0 0,0 0-1 0 0,0 0 0 0 0,0 0 0 0 0,1 1 0 0 0,-1-1 0 0 0,0 0 0 0 0,1 0 0 0 0,-1 0 0 0 0,1 0 0 0 0,-1 1 0 0 0,1-1 0 0 0,0 0 1 0 0,0 1-1 0 0,-1-1 0 0 0,1 0 0 0 0,0 0 0 0 0,0 1 0 0 0,0-1 0 0 0,0 0 0 0 0,1 1 0 0 0,-1-1 0 0 0,0 0 0 0 0,0 0 1 0 0,2 3-1 0 0,0 3 40 0 0,2 0 0 0 0,-1 0 0 0 0,1-1 0 0 0,0 1 0 0 0,0-1 0 0 0,1 0 0 0 0,0 0 1 0 0,11 10-1 0 0,28 18 210 0 0,1-3 1 0 0,77 40-1 0 0,-56-34-120 0 0,-40-22-290 0 0,56 20 1 0 0,-6-11-3436 0 0,-70-21 2884 0 0,11 1-2117 0 0,-1-4 2098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744 237 6025 0 0,'-32'-16'183'0'0,"-1"1"1"0"0,0 1-1 0 0,-59-15 1 0 0,9 4 36 0 0,-107-35-21 0 0,-23 2-4289 0 0,178 47 3062 0 0,3 3 296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0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2992 0 0,'-3'1'35'0'0,"-29"9"108"0"0,29-10-71 0 0,0 3 62 0 0,-27 33 866 0 0,17-19-711 0 0,9-11-227 0 0,-1 0-1 0 0,1 1 1 0 0,1 0 0 0 0,-1 0-1 0 0,1 0 1 0 0,0 0 0 0 0,1 0-1 0 0,0 0 1 0 0,0 1 0 0 0,1-1-1 0 0,-1 1 1 0 0,2 0 0 0 0,-1-1-1 0 0,1 1 1 0 0,0 0 0 0 0,1 0-1 0 0,0-1 1 0 0,0 1 0 0 0,0-1-1 0 0,1 1 1 0 0,0-1 0 0 0,1 0-1 0 0,0 1 1 0 0,5 10 0 0 0,0-4-42 0 0,19 25 1 0 0,-17-26-697 0 0,1-1 0 0 0,0-1 0 0 0,1 1 0 0 0,0-2 0 0 0,1 0 1 0 0,0 0-1 0 0,19 10 0 0 0,0-4 367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1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4024 0 0,'0'0'873'0'0,"1"3"-475"0"0,4 13 2357 0 0,-1-9-2169 0 0,11 3 2166 0 0,6-5-371 0 0,-7-5-2455 0 0,9-5 144 0 0,-17 3-8 0 0,0 2-13 0 0,4-1-31 0 0,7-1 62 0 0,30-5 1 0 0,-45 6-77 0 0,-1 0 0 0 0,1 1 1 0 0,-1 0-1 0 0,0-1 1 0 0,1 1-1 0 0,-1 0 1 0 0,1 0-1 0 0,0-1 0 0 0,-1 1 1 0 0,1 1-1 0 0,-1-1 1 0 0,3 0-1 0 0,17 2 42 0 0,34-2 30 0 0,54-1 17 0 0,69 17 754 0 0,-57-6-163 0 0,-30-2-255 0 0,31 5 115 0 0,41 6 315 0 0,-83-7-372 0 0,49 9 380 0 0,116 26 998 0 0,-166-34-1288 0 0,4 1 157 0 0,155 8 1 0 0,6-20 376 0 0,-112 4-355 0 0,-12-2-250 0 0,-100-4-398 0 0,80 4 172 0 0,46 8 40 0 0,-138-12-301 0 0,82 8 189 0 0,148-5 0 0 0,-17-19-113 0 0,-110 4-34 0 0,-36 2-32 0 0,137-14 11 0 0,-156 18-39 0 0,1 3 1 0 0,-1 2 0 0 0,67 7-1 0 0,167 33 8 0 0,-167-20-16 0 0,74 19 22 0 0,-25-4-7 0 0,5-3 0 0 0,118 18 36 0 0,-201-36-13 0 0,46 4 39 0 0,176 7 379 0 0,-218-16-297 0 0,64 3 94 0 0,101 6 18 0 0,-199-11-192 0 0,367 50 864 0 0,-264-29-386 0 0,-163-27-617 0 0,-1 0-1 0 0,1 0 1 0 0,-1 0 0 0 0,1-1-1 0 0,-1 1 1 0 0,0-1-1 0 0,1 1 1 0 0,-1-1-1 0 0,0 0 1 0 0,6-3-1 0 0,-5 2-162 0 0,2-3-710 0 0,-4 3 808 0 0,0-1-351 0 0,0-1 0 0 0,1 1 0 0 0,-1-1 0 0 0,0 1 0 0 0,-1-1 0 0 0,1 0 0 0 0,0 1 0 0 0,-1-1 0 0 0,0 0 0 0 0,0 0 0 0 0,1-7 0 0 0,0-52-9818 0 0,-1 30 3009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351 199 14941 0 0,'0'0'350'0'0,"-1"-5"158"0"0,-7-39 2923 0 0,7 39 62 0 0,0 1-2358 0 0,-1-1-618 0 0,0-3-204 0 0,1-1 5698 0 0,-6 18-5801 0 0,2-3-170 0 0,-1 1 9 0 0,1 0-1 0 0,0 0 0 0 0,0 1 1 0 0,1 0-1 0 0,0 0 1 0 0,-6 17-1 0 0,-26 96 245 0 0,-33 220-1 0 0,15 132 478 0 0,33-260-646 0 0,7-84-124 0 0,-68 466 0 0 0,75-556 0 0 0,8-78 0 0 0,66-244 0 0 0,-38 177 0 0 0,112-399-382 0 0,-13-32 36 0 0,-66 260 237 0 0,-48 220 90 0 0,72-230-36 0 0,-80 275 54 0 0,-1 3 2 0 0,-4 7 2 0 0,-1 9 2 0 0,-2 9 3 0 0,0 0 0 0 0,-1 0 0 0 0,-1-1 0 0 0,-8 23 0 0 0,-39 113 48 0 0,-90 188 70 0 0,77-174-84 0 0,-16 39 4 0 0,73-184-73 0 0,-10 36 1 0 0,4-13-35 0 0,12-39-59 0 0,8-188-5556 0 0,0-48-874 0 0,-30-91 3328 0 0,20 238 14879 0 0,34 85-14806 0 0,-30-3 2595 0 0,1-12-113 0 0,-1 6 312 0 0,0 1 1 0 0,0-1 0 0 0,1 0 0 0 0,1 1-1 0 0,-1-1 1 0 0,2 1 0 0 0,4-11 0 0 0,36-60 255 0 0,-43 76 295 0 0,2-5-111 0 0,-3 8-26 0 0,0 0-1 0 0,0 0 0 0 0,0 0 0 0 0,0 0 0 0 0,0 0 0 0 0,0 1 0 0 0,0-1 0 0 0,0 0 0 0 0,0 0 0 0 0,0 0 0 0 0,0 0 0 0 0,0 0 0 0 0,0 0 0 0 0,0 0 0 0 0,0 1 0 0 0,0-1 0 0 0,0 0 0 0 0,0 0 0 0 0,1 0 0 0 0,-1 0 0 0 0,0 0 0 0 0,0 0 0 0 0,0 0 0 0 0,0 0 0 0 0,0 1 0 0 0,0-1 0 0 0,0 0 0 0 0,0 0 0 0 0,0 0 0 0 0,0 0 1 0 0,0 0-1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1 0 0,0 0-1 0 0,1 0 0 0 0,1 40 731 0 0,-6 80 1 0 0,-48 453 1889 0 0,29-243-1527 0 0,4-46-765 0 0,-22 148 194 0 0,28-266-341 0 0,13-166-345 0 0,-1 11 414 0 0,3-9-689 0 0,2-9-1595 0 0,4-11 1379 0 0,28-64-4587 0 0,61-105-1 0 0,-44 109-222 0 0,1-1-3360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4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8585 0 0,'20'-7'185'0'0,"1"0"102"0"0,-1 0-1 0 0,27-4 1 0 0,211-38 184 0 0,-232 44-1172 0 0,32-13 0 0 0,-6-3-3817 0 0,-47 18 3309 0 0,9-10 261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1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4 248 15009 0 0,'11'-60'-563'0'0,"9"-47"3790"0"0,-13 56 658 0 0,-7 48-2167 0 0,0-19-192 0 0,0 17 1562 0 0,0 24-2371 0 0,-2 203 999 0 0,-8 117-855 0 0,-3 219 322 0 0,7-206-783 0 0,5-327-400 0 0,-1 6 0 0 0,1-2 0 0 0,-1 2 0 0 0,0-10 0 0 0,0-16 0 0 0,2 8 0 0 0,1-10 0 0 0,3-1 0 0 0,31 12 0 0 0,80 41 0 0 0,145 93 0 0 0,-35-17 0 0 0,135 74 0 0 0,-257-141 0 0 0,133 113 0 0 0,-209-153 0 0 0,0 2 0 0 0,27 37 0 0 0,30 33 0 0 0,-69-81 0 0 0,1-1 0 0 0,-4-1 0 0 0,-4-2 0 0 0,4 0 0 0 0,0 1 0 0 0,-5 0 0 0 0,2 2 0 0 0,3-2 0 0 0,3-4 0 0 0,0 0 0 0 0,0 0 0 0 0,1-2 0 0 0,24 7 0 0 0,-11-3 0 0 0,637 221 0 0 0,-230-54 0 0 0,-303-120 0 0 0,81 44 0 0 0,-85-39 0 0 0,-42-15 0 0 0,-65-36 0 0 0,-19-6 0 0 0,3-1 0 0 0,31 10 0 0 0,-36-14 0 0 0,0 0 0 0 0,-1 0 0 0 0,1 1 0 0 0,0-1 0 0 0,0 0 0 0 0,-1 0 0 0 0,1 0 0 0 0,0 0 0 0 0,0 0 0 0 0,-1 0 0 0 0,1 0 0 0 0,0 0 0 0 0,0 0 0 0 0,-1 0 0 0 0,1 0 0 0 0,0 0 0 0 0,0 0 0 0 0,0-1 0 0 0,0 0-42 0 0,1 0-1 0 0,-1 0 1 0 0,0 0 0 0 0,0 0 0 0 0,0 0-1 0 0,0 0 1 0 0,0-1 0 0 0,0 1-1 0 0,0 0 1 0 0,0-1 0 0 0,0 1 0 0 0,-1 0-1 0 0,1-1 1 0 0,0 1 0 0 0,-1-1-1 0 0,0 1 1 0 0,1-1 0 0 0,-1-2 0 0 0,3-29-1770 0 0,-3 32 1724 0 0,0-5-1536 0 0,0 1 0 0 0,-1-1-1 0 0,0 1 1 0 0,1-1 0 0 0,-2 1 0 0 0,-1-7-1 0 0,3 11 1403 0 0,-9-25-14134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2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20654 0 0,'0'0'-1322'0'0,"-22"-8"1132"0"0,22 17 380 0 0,2 24 2 0 0,-1-25 733 0 0,1-4-723 0 0,4 11 0 0 0,-5-11 289 0 0,13 38 110 0 0,-3-7-185 0 0,5 25 148 0 0,-5-29-126 0 0,-2-6-28 0 0,15 29 342 0 0,5 4-221 0 0,-28-55-512 0 0,1 0-1 0 0,-1-1 1 0 0,1 1 0 0 0,0-1 0 0 0,0 0 0 0 0,0 0 0 0 0,0 1 0 0 0,0-1 0 0 0,4 2 0 0 0,-4-2-10 0 0,90 120 316 0 0,-49-74-256 0 0,54 44 243 0 0,-88-83-292 0 0,41 25 98 0 0,11 16-56 0 0,-48-39 196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2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11365 0 0,'0'0'-692'0'0,"12"-19"-484"0"0,-2 7-148 0 0,0-3-60 0 0,-4 0 152 0 0,-6-8-1513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63 3596 0 0,'2'-3'49'0'0,"26"-37"511"0"0,-27 37-427 0 0,7-14 1230 0 0,-20 31 1961 0 0,-58 70-3147 0 0,21-18-45 0 0,-121 166 179 0 0,126-171-252 0 0,-26 41 42 0 0,-117 248-1811 0 0,131-235-3023 0 0,40-77 3735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2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66 5120 0 0,'0'-4'421'0'0,"0"-15"7998"0"0,3 30-7968 0 0,4 10-15 0 0,0 0-1 0 0,21 38 0 0 0,92 127 1610 0 0,-2-3-801 0 0,137 219 1607 0 0,67 52 286 0 0,-285-400-1909 0 0,-35-50-994 0 0,14 11 837 0 0,-13-23-953 0 0,-1 5-105 0 0,1-2 10 0 0,-1 0 1 0 0,0-1-1 0 0,0 1 0 0 0,0 0 1 0 0,0-1-1 0 0,-1 0 1 0 0,0 1-1 0 0,0-1 0 0 0,-1 0 1 0 0,0-11-1 0 0,-2-1-2 0 0,-1-1 1 0 0,-1 1-1 0 0,-1 0 0 0 0,-1 0 0 0 0,0 0 0 0 0,-1 1 1 0 0,-13-23-1 0 0,-8-9 5 0 0,-41-53 0 0 0,-125-140-7 0 0,-8-11-10 0 0,-28-97 73 0 0,154 210 141 0 0,71 130 157 0 0,0-1 0 0 0,-5-18-1 0 0,5 16-37 0 0,3 9 61 0 0,11 12-330 0 0,38 42 94 0 0,70 98 0 0 0,-49-52-65 0 0,121 177 85 0 0,58 119-15 0 0,-149-245-125 0 0,22 39 19 0 0,-109-164-60 0 0,-11-22-7 0 0,0 0 1 0 0,0 0-1 0 0,0 1 1 0 0,0-1-1 0 0,0 0 1 0 0,0 0 0 0 0,-1 0-1 0 0,1 0 1 0 0,0 0-1 0 0,0 0 1 0 0,0 0-1 0 0,0 0 1 0 0,0 0 0 0 0,0 1-1 0 0,-1-1 1 0 0,1 0-1 0 0,0 0 1 0 0,0 0 0 0 0,0 0-1 0 0,0 0 1 0 0,0 0-1 0 0,-1 0 1 0 0,1 0-1 0 0,0 0 1 0 0,0 0 0 0 0,0 0-1 0 0,0 0 1 0 0,-1 0-1 0 0,1 0 1 0 0,0 0-1 0 0,0 0 1 0 0,0 0 0 0 0,0-1-1 0 0,0 1 1 0 0,0 0-1 0 0,-1 0 1 0 0,1 0 0 0 0,0 0-1 0 0,0 0 1 0 0,0 0-1 0 0,0 0 1 0 0,0 0-1 0 0,0 0 1 0 0,0-1 0 0 0,-1 1-1 0 0,1 0 1 0 0,0 0-1 0 0,0 0 1 0 0,0 0 0 0 0,-20-14-7 0 0,0 0 1 0 0,0 0 0 0 0,-29-32 0 0 0,-187-219-62 0 0,18-14 18 0 0,25 30 21 0 0,20 49 19 0 0,132 153 11 0 0,31 34 5 0 0,-1 0-1 0 0,-23-20 1 0 0,23 19 6 0 0,10 10-9 0 0,-1 1 26 0 0,8 13-19 0 0,165 262 88 0 0,36 62 47 0 0,100 270 25 0 0,-154-290-82 0 0,-229-440-173 0 0,-186-393-89 0 0,29 58 46 0 0,167 321 98 0 0,43 89 18 0 0,19 41 10 0 0,1-1 0 0 0,-1 0 0 0 0,2 0-1 0 0,0 1 1 0 0,-2-21 0 0 0,4 30 2 0 0,0 1 0 0 0,0-1 0 0 0,0 0-1 0 0,0 0 1 0 0,0 1 0 0 0,1-1 0 0 0,-1 0 0 0 0,0 0 0 0 0,0 1 0 0 0,1-1 0 0 0,-1 0 0 0 0,0 0 0 0 0,1 1 0 0 0,-1-1-1 0 0,1 1 1 0 0,-1-1 0 0 0,1 0 0 0 0,-1 1 0 0 0,1-1 0 0 0,-1 1 0 0 0,1-1 0 0 0,0 1 0 0 0,1-1 0 0 0,-2 0 0 0 0,8-1 4 0 0,13 2 1 0 0,-20 0-4 0 0,-1 0-1 0 0,1 0 1 0 0,0 0-1 0 0,0 0 1 0 0,-1 0-1 0 0,1 0 1 0 0,0 0-1 0 0,0 1 1 0 0,-1-1 0 0 0,1 0-1 0 0,0 1 1 0 0,-1-1-1 0 0,1 0 1 0 0,-1 1-1 0 0,1-1 1 0 0,0 1-1 0 0,-1-1 1 0 0,1 1-1 0 0,0 0 1 0 0,34 27 15 0 0,-2 2 1 0 0,50 55-1 0 0,23 52 58 0 0,107 184 0 0 0,-181-273-57 0 0,-21-33-141 0 0,-1 0-1 0 0,16 31 1 0 0,-25-42-151 0 0,-17-69-26462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2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166 557 13113 0 0,'-1'-38'-1113'0'0,"-1"0"0"0"0,-2 1 1 0 0,-2-1-1 0 0,-1 1 0 0 0,-17-48 0 0 0,16 59 763 0 0,-2-6-346 0 0,-1 1 0 0 0,-30-60 0 0 0,3 11-2070 0 0,25 56 2322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2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1808 0 0,'0'0'52'0'0,"1"-3"2"0"0,13-22 302 0 0,-13 23-332 0 0,-1 10-9 0 0,-2 51 59 0 0,-16 96 0 0 0,-25 65-20 0 0,10-58-262 0 0,-29 117-1674 0 0,46-183 1725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4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7893 0 0,'-14'8'729'0'0,"-1"-1"3517"0"0,8-1-4023 0 0,6-1 192 0 0,4-3 910 0 0,47 11-1206 0 0,-47-12-90 0 0,2 0 5 0 0,14 1 1 0 0,-14-1-7 0 0,-1-1-5 0 0,36 7 25 0 0,-37-7-31 0 0,3 0-2 0 0,15 0 1 0 0,-16 0-4 0 0,0 0 2 0 0,1 0-10 0 0,40 1 10 0 0,3 4-17 0 0,-40-3 3 0 0,107 22 52 0 0,-69-13-38 0 0,75 8-1 0 0,-20-4-8 0 0,19 4 18 0 0,-39-9-40 0 0,-42-4 13 0 0,48 1 1 0 0,35 0 10 0 0,-62-2 2 0 0,192 16-62 0 0,281-8 12 0 0,-433-14 37 0 0,6-1 0 0 0,77 1-4 0 0,-69 9 24 0 0,2 8-24 0 0,14 1 12 0 0,50-6 0 0 0,-76-7-1 0 0,46-3-6 0 0,84-5-24 0 0,-91-4 19 0 0,63-1 22 0 0,-164 6-3 0 0,501-8 6 0 0,58 61-18 0 0,-498-39 4 0 0,72 12 25 0 0,-123-16-21 0 0,1-2 0 0 0,54-2 0 0 0,-98-3 5 0 0,15 0-8 0 0,2 0 0 0 0,-2 0-8 0 0,-2-3 3 0 0,5-1 4 0 0,-2 3-2 0 0,-1-2-1 0 0,26-6 1 0 0,-42 7-3 0 0,59-10-4 0 0,-31 5 17 0 0,153-21-10 0 0,-109 22 78 0 0,70-2 268 0 0,-7 0 134 0 0,-5 0-61 0 0,-119 7-358 0 0,0 0 0 0 0,27-7 1 0 0,-24 4-26 0 0,-16 3-195 0 0,-1-1-1 0 0,0 0 0 0 0,1 0 0 0 0,-1 0 1 0 0,0 0-1 0 0,6-5 0 0 0,-8 5-483 0 0,0 0 0 0 0,0-1 0 0 0,-1 0 0 0 0,1 0 0 0 0,-1 0 0 0 0,0 0 0 0 0,0 0 0 0 0,0 0 0 0 0,0-1 0 0 0,-1 0 0 0 0,1 0 0 0 0,-1 1 0 0 0,2-6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47 7945 0 0,'-2'-4'695'0'0,"0"2"-679"0"0,1-2 259 0 0,-2 1 1 0 0,1 0-1 0 0,0 0 0 0 0,-1 0 0 0 0,1 0 0 0 0,-1 0 1 0 0,0 0-1 0 0,0 1 0 0 0,0-1 0 0 0,0 1 1 0 0,0 0-1 0 0,0 0 0 0 0,-7-3 0 0 0,4 5-60 0 0,1 0 0 0 0,-1 1-1 0 0,1-1 1 0 0,0 1 0 0 0,-1 0 0 0 0,1 0-1 0 0,0 1 1 0 0,0 0 0 0 0,-7 2 0 0 0,0 3 129 0 0,-1 1 0 0 0,1 0 0 0 0,0 0 0 0 0,1 1 0 0 0,0 1 0 0 0,0 0 0 0 0,-10 12 0 0 0,-59 85 1355 0 0,57-73-1205 0 0,-90 138 1622 0 0,8 4-1 0 0,-92 213 0 0 0,104-171-761 0 0,45-100-217 0 0,-91 159 1 0 0,139-277-1137 0 0,-11 19 172 0 0,-23 28 0 0 0,32-44-229 0 0,-1 0 0 0 0,1 0 1 0 0,-1 0-1 0 0,0 0 0 0 0,1 0 0 0 0,-1-1 0 0 0,-1 0 1 0 0,1 1-1 0 0,0-1 0 0 0,0 0 0 0 0,-1-1 0 0 0,1 1 1 0 0,-1-1-1 0 0,0 1 0 0 0,1-1 0 0 0,-9 1 0 0 0,9-2-111 0 0,0 0 0 0 0,0-1 0 0 0,0 1 1 0 0,0-1-1 0 0,1 0 0 0 0,-1 0 0 0 0,0 0 0 0 0,0 0 0 0 0,0-1 0 0 0,1 1 0 0 0,-1-1 0 0 0,1 0 0 0 0,-1 1 0 0 0,1-1 0 0 0,-1 0 0 0 0,1 0 0 0 0,0-1 0 0 0,0 1 0 0 0,0 0 0 0 0,0-1 0 0 0,-2-4 0 0 0,-2-4-837 0 0,0 0-1 0 0,1 0 1 0 0,-6-23-1 0 0,3 5-1517 0 0,1-1 0 0 0,1 1 0 0 0,-2-58 0 0 0,7 19-4558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15237 0 0,'4'-1'-90'0'0,"40"-4"414"0"0,76 1 0 0 0,-43 3-144 0 0,88 1-74 0 0,-88 2-2806 0 0,139-16 1 0 0,-116-1-1692 0 0,-58 7 2216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191 130 5521 0 0,'0'0'960'0'0,"-7"6"-520"0"0,-1 2-255 0 0,1 0 0 0 0,0 0 0 0 0,0 1 1 0 0,0 0-1 0 0,1 0 0 0 0,-8 17 0 0 0,-26 76 1179 0 0,-31 127-1 0 0,66-212-1696 0 0,1 1-1 0 0,1 0 0 0 0,-1 27 1 0 0,4-43-1043 0 0</inkml:trace>
  <inkml:trace contextRef="#ctx0" brushRef="#br0" timeOffset="1">616 0 6941 0 0,'5'4'510'0'0,"-2"-2"-409"0"0,-1 1 1 0 0,1 0-1 0 0,0 0 1 0 0,-1 0-1 0 0,0 0 0 0 0,0 0 1 0 0,0 1-1 0 0,0-1 1 0 0,0 0-1 0 0,-1 1 1 0 0,1 0-1 0 0,-1-1 1 0 0,0 1-1 0 0,0 0 1 0 0,0 5-1 0 0,4 65 1525 0 0,-7 113 0 0 0,0-113-967 0 0,1-46-477 0 0,-18 361 1738 0 0,18-374-2226 0 0,-1-1-1 0 0,2 1 1 0 0,0-1 0 0 0,3 19 0 0 0,-3-31-1103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8197 0 0,'65'13'928'0'0,"147"23"-344"0"0,-140-39-7603 0 0,-68 2 6109 0 0</inkml:trace>
  <inkml:trace contextRef="#ctx0" brushRef="#br0" timeOffset="1">300 161 5064 0 0,'-17'18'1035'0'0,"1"2"0"0"0,-19 29 0 0 0,-13 17 1246 0 0,10-15-338 0 0,2 2 1 0 0,-37 74 0 0 0,60-103-1233 0 0,9-18-471 0 0,1 0 0 0 0,0-1 0 0 0,0 1 0 0 0,1 1 0 0 0,0-1 0 0 0,0 0-1 0 0,1 0 1 0 0,-1 1 0 0 0,1-1 0 0 0,1 1 0 0 0,-1-1 0 0 0,1 1 0 0 0,1 8 0 0 0,0-12-177 0 0,-1 0 1 0 0,1 0 0 0 0,1 0 0 0 0,-1 0-1 0 0,0 0 1 0 0,1-1 0 0 0,-1 1-1 0 0,1 0 1 0 0,0-1 0 0 0,0 1 0 0 0,0-1-1 0 0,0 1 1 0 0,0-1 0 0 0,1 0 0 0 0,-1 0-1 0 0,1 0 1 0 0,0 0 0 0 0,-1-1 0 0 0,1 1-1 0 0,0-1 1 0 0,5 3 0 0 0,5 0 40 0 0,-1 0 1 0 0,0-1-1 0 0,23 3 0 0 0,-34-6-101 0 0,11 2-415 0 0,1-2 0 0 0,-1 1 0 0 0,0-2 0 0 0,1 0 0 0 0,-1 0 0 0 0,0-1 0 0 0,0 0 0 0 0,0-1 0 0 0,0-1 0 0 0,20-8 0 0 0,4-5-4038 0 0,66-44 0 0 0,-57 29-175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11045 0 0,'0'0'-272'0'0,"16"-11"-200"0"0,16 15-468 0 0,-10-8-1128 0 0,6 15-2833 0 0</inkml:trace>
  <inkml:trace contextRef="#ctx0" brushRef="#br0" timeOffset="1">194 283 4420 0 0,'-6'26'1191'0'0,"-2"-1"0"0"0,0 0 0 0 0,-2 0-1 0 0,-1-1 1 0 0,-16 27 0 0 0,-17 40 946 0 0,-31 71-42 0 0,74-160-2379 0 0,0 1-314 0 0,-1 10-436 0 0,2-10-741 0 0,7-13-4424 0 0,30-37 4408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0 6553 0 0,'4'1'-188'0'0,"46"2"-6"0"0,-44-2 316 0 0,1 0 1 0 0,-1 1-1 0 0,1 0 1 0 0,-1 0 0 0 0,0 1-1 0 0,0-1 1 0 0,0 1 0 0 0,0 1-1 0 0,-1-1 1 0 0,8 6-1 0 0,-11-7-60 0 0,0 0-1 0 0,0 0 0 0 0,0 0 0 0 0,0 0 0 0 0,-1 0 0 0 0,1 1 1 0 0,-1-1-1 0 0,1 0 0 0 0,-1 1 0 0 0,0-1 0 0 0,0 1 1 0 0,0 0-1 0 0,1 3 0 0 0,5 36 588 0 0,-5-26-413 0 0,1 10 171 0 0,-1-1 1 0 0,-1 1-1 0 0,-4 33 1 0 0,-14 78 964 0 0,15-125-1243 0 0,-63 300 3137 0 0,42-233-833 0 0,-3-2-1 0 0,-73 145 0 0 0,97-219-2378 0 0,0 0 0 0 0,0 0-1 0 0,-1-1 1 0 0,1 1-1 0 0,0-1 1 0 0,-1 1-1 0 0,1-1 1 0 0,-1 0-1 0 0,0 0 1 0 0,0 0-1 0 0,0 0 1 0 0,0-1-1 0 0,0 1 1 0 0,0-1 0 0 0,-1 0-1 0 0,1 0 1 0 0,0 0-1 0 0,-1 0 1 0 0,1-1-1 0 0,-4 1 1 0 0,-4 0-455 0 0,1 0-1 0 0,-1-1 1 0 0,1-1 0 0 0,-1 0 0 0 0,-16-3 0 0 0,-133-22-12066 0 0,120 22 7377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4:5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10861 0 0,'820'172'-153'0'0,"-59"24"671"0"0,-237-60-309 0 0,183 42 2 0 0,76 24 49 0 0,-265-59-140 0 0,-232-62-103 0 0,-231-66-682 0 0,0-2 0 0 0,96 9 0 0 0,-141-22-198 0 0,1 0 0 0 0,0-1 0 0 0,0 0 1 0 0,11-3-1 0 0,-16 1-483 0 0,13-10 1074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351 952 1420 0 0,'-2'2'634'0'0,"-2"-1"-163"0"0,2 1 1 0 0,-1 0 0 0 0,0 1 0 0 0,0-1 0 0 0,1 0 0 0 0,-1 1 0 0 0,1-1 0 0 0,-1 1 0 0 0,-1 3 0 0 0,3-3 431 0 0,-6 11 1006 0 0,5-1-1574 0 0,1-10 364 0 0,2 1-344 0 0,3 5-103 0 0,0 0 0 0 0,0 1-1 0 0,1-1 1 0 0,0-1-1 0 0,1 1 1 0 0,0-1 0 0 0,0 0-1 0 0,1 0 1 0 0,0-1-1 0 0,13 12 1 0 0,7 1 23 0 0,56 34 1 0 0,-24-18-31 0 0,-34-22-195 0 0,0-1 0 0 0,0 0-1 0 0,1-2 1 0 0,0-1 0 0 0,38 9 0 0 0,-12-7 11 0 0,100 9 0 0 0,35-8-1 0 0,-178-12-61 0 0,51 1-12 0 0,-25-2 17 0 0,7 3 3 0 0,-25-2-4 0 0,31-4-7 0 0,-42 2 5 0 0,8 0-1 0 0,21 2-11 0 0,69-8 11 0 0,-83 5 3 0 0,0-1 1 0 0,1-1 0 0 0,32-11-1 0 0,66-33 6 0 0,-102 40-22 0 0,-3 1-2 0 0,0 0 0 0 0,-1-1 0 0 0,0-1 0 0 0,0 0 0 0 0,-1-1 0 0 0,-1-1 0 0 0,12-12 1 0 0,-4 2-48 0 0,-2-1 1 0 0,0-1-1 0 0,14-26 1 0 0,32-68-76 0 0,-56 98 113 0 0,-1-1 0 0 0,-1 0 0 0 0,0 0 0 0 0,-2 0 0 0 0,0 0 0 0 0,-2-1 1 0 0,0 0-1 0 0,-1 1 0 0 0,-1-1 0 0 0,-1 0 0 0 0,-1 0 0 0 0,0 1 0 0 0,-2-1 1 0 0,-8-26-1 0 0,3 25 13 0 0,0 1 0 0 0,-2 0 0 0 0,0 0 1 0 0,-1 1-1 0 0,-1 1 0 0 0,-29-33 0 0 0,14 23 4 0 0,-1 0 1 0 0,-1 2-1 0 0,-37-25 0 0 0,9 13 5 0 0,-2 3 1 0 0,-2 2-1 0 0,-1 3 1 0 0,-113-38-1 0 0,77 44-15 0 0,27 8 27 0 0,0-2-15 0 0,-109-15 0 0 0,142 30 7 0 0,-1 1-1 0 0,1 3 1 0 0,-1 0 0 0 0,-65 11-1 0 0,88-8-3 0 0,-1-1 8 0 0,0 1 0 0 0,1 1 1 0 0,0 1-1 0 0,-18 6 1 0 0,-28 14-19 0 0,33-14 20 0 0,-1 1-1 0 0,-48 29 1 0 0,-27 33-1 0 0,91-61-2 0 0,0 1-1 0 0,0 0 1 0 0,2 1-1 0 0,-17 23 1 0 0,18-22-6 0 0,-10 16 11 0 0,-24 45 0 0 0,35-56-6 0 0,-38 86 45 0 0,43-91-37 0 0,1 0 0 0 0,1 0 0 0 0,0 1 0 0 0,2-1 0 0 0,-2 20 0 0 0,3-20-5 0 0,1-1 0 0 0,0 0-1 0 0,1 1 1 0 0,1-1 0 0 0,0 0 0 0 0,2 0 0 0 0,-1 0 0 0 0,2 0-1 0 0,0-1 1 0 0,0 1 0 0 0,2-1 0 0 0,-1-1 0 0 0,2 1 0 0 0,0-1-1 0 0,1 0 1 0 0,0-1 0 0 0,0 0 0 0 0,2-1 0 0 0,-1 0-1 0 0,18 14 1 0 0,-14-14-282 0 0,2-1-1 0 0,-1-1 1 0 0,1 0-1 0 0,1-1 0 0 0,-1 0 1 0 0,31 8-1 0 0,-30-12-551 0 0,-1-1 0 0 0,1 0 0 0 0,-1-2 0 0 0,1 1 0 0 0,0-2-1 0 0,0 0 1 0 0,26-5 0 0 0,10-5-904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3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 9649 0 0,'-1'0'198'0'0,"0"0"0"0"0,0-1 0 0 0,1 1 0 0 0,-1 0-1 0 0,0-1 1 0 0,0 1 0 0 0,0 0 0 0 0,0 0 0 0 0,1 0 0 0 0,-1 0 0 0 0,0 0 0 0 0,0 0 0 0 0,0 0 0 0 0,0 0 0 0 0,0 0-1 0 0,0 0 1 0 0,1 0 0 0 0,-1 1 0 0 0,0-1 0 0 0,0 0 0 0 0,0 1 0 0 0,1-1 0 0 0,-1 1 0 0 0,0-1 0 0 0,0 0 0 0 0,0 2-1 0 0,-1 0-1 0 0,0 0-1 0 0,0 0 1 0 0,1 0-1 0 0,-1 0 0 0 0,1 0 1 0 0,0 0-1 0 0,-1 1 0 0 0,1-1 1 0 0,-1 4-1 0 0,-2 8 322 0 0,0 1 1 0 0,-3 22-1 0 0,6-30 90 0 0,-74 395 5623 0 0,-7-55-4170 0 0,76-326-2744 0 0,2 1 1 0 0,1-1 0 0 0,-1 24 0 0 0,5-41-1655 0 0,4 6 2423 0 0,43-34-18378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3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28 12945 0 0,'0'0'48'0'0,"-4"-3"68"0"0,-13-13 16 0 0,16 16-121 0 0,0-1 0 0 0,0 0 0 0 0,0 0 0 0 0,1 1 0 0 0,-1-1 1 0 0,0 1-1 0 0,0-1 0 0 0,0 1 0 0 0,0-1 0 0 0,0 1 0 0 0,0 0 1 0 0,0-1-1 0 0,0 1 0 0 0,0 0 0 0 0,0 0 0 0 0,0 0 0 0 0,0 0 1 0 0,0-1-1 0 0,0 2 0 0 0,0-1 0 0 0,0 0 0 0 0,-2 0 0 0 0,1 0 38 0 0,1 0-25 0 0,0 0 1 0 0,-1-1-1 0 0,1 1 0 0 0,0 0 1 0 0,-1 0-1 0 0,1 0 0 0 0,0 0 0 0 0,-1 0 1 0 0,1 0-1 0 0,0 0 0 0 0,-1 0 1 0 0,1 1-1 0 0,-2-1 0 0 0,-20 4 313 0 0,-4-3 47 0 0,1 2 0 0 0,-46 10 0 0 0,64-11-253 0 0,1 0 0 0 0,-1 0 0 0 0,-14 0 0 0 0,-10 2 163 0 0,-33 7 676 0 0,23-1 78 0 0,-10-3 1134 0 0,50-3-1862 0 0,-4 11-12 0 0,4-11 266 0 0,6 2-322 0 0,0 2-175 0 0,-3-5-35 0 0,1 1 0 0 0,0-1-1 0 0,0 0 1 0 0,0 1 0 0 0,0-1 0 0 0,0 0-1 0 0,4 3 1 0 0,15 18 102 0 0,1 0-1 0 0,1-1 0 0 0,1-2 1 0 0,43 31-1 0 0,-52-42-803 0 0,1-1-1 0 0,0 0 1 0 0,1-2-1 0 0,18 7 1 0 0,-23-10-808 0 0,0-1 0 0 0,1 0 1 0 0,-1-1-1 0 0,1-1 1 0 0,-1 0-1 0 0,22-1 1 0 0,-2-3-3817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3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 13109 0 0,'0'0'440'0'0,"3"-16"368"0"0,16 9-744 0 0,22 22-7076 0 0,-25 0 3719 0 0</inkml:trace>
  <inkml:trace contextRef="#ctx0" brushRef="#br0" timeOffset="1">175 283 7749 0 0,'-8'23'880'0'0,"-1"0"0"0"0,-17 31 1 0 0,4-9 631 0 0,-35 93 1172 0 0,23-45-4782 0 0,17-65-4180 0 0,15-24 4184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4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3272 0 0,'0'0'-12'0'0,"5"0"51"0"0,1 0-33 0 0,0 0 5 0 0,22 10-113 0 0,-25-9 130 0 0,1 0-31 0 0,13 1 2 0 0,-13-1 45 0 0,23-1 16 0 0,-22 0 84 0 0,-1-1-104 0 0,13-4-10 0 0,-13 3-2 0 0,1 2-24 0 0,18 2-476 0 0,39 7 0 0 0,-60-8-122 0 0,17 2-657 0 0,-15-3 960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4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2516 0 0,'0'0'2217'0'0,"5"-1"-1964"0"0,16-1-44 0 0,-15 1 301 0 0,-1-1-391 0 0,16-6-26 0 0,-16 6 26 0 0,-1 2 4 0 0,61-7 313 0 0,-61 7-364 0 0,2 0-26 0 0,80 18-763 0 0,-82-17 62 0 0,0 0-385 0 0,0-2 653 0 0,-2 1 259 0 0,-1 0 0 0 0,0 0 0 0 0,1 0 0 0 0,-1 0 0 0 0,0 0 0 0 0,1 0 0 0 0,-1 0 0 0 0,0 1 0 0 0,1-1 0 0 0,-1 1 0 0 0,0-1 0 0 0,1 0 0 0 0,-1 1 0 0 0,2 1 0 0 0,8 4-578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0:42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9553 0 0,'0'-4'515'0'0,"3"-34"1494"0"0,-3 35-1563 0 0,1 0-52 0 0,1-7-56 0 0,-2 7-50 0 0,3 1-22 0 0,2-1-216 0 0,-1 0 0 0 0,0 1 0 0 0,1-1-1 0 0,-1 1 1 0 0,1 0 0 0 0,0 0 0 0 0,-1 1-1 0 0,1-1 1 0 0,0 1 0 0 0,0 0 0 0 0,0 1 0 0 0,10-1-1 0 0,-1 1-365 0 0,1 1 0 0 0,-1 0 1 0 0,24 7-1 0 0,-26-6-978 0 0,1 1 1 0 0,-1 0 0 0 0,1 1-1 0 0,-1 1 1 0 0,16 8-1 0 0,-16-1-22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4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3556 0 0,'18'7'188'0'0,"-14"-6"-45"0"0,-1 0-8 0 0,12 1-12 0 0,-11-1 44 0 0,1-2 5 0 0,48-5 376 0 0,20-6-53 0 0,-55 8-446 0 0,1 1 1 0 0,35-2-1 0 0,28-6 19 0 0,-12 3-51 0 0,21 5 62 0 0,-71 3-43 0 0,82-4 12 0 0,-35 0-13 0 0,-8 0 231 0 0,78-14 0 0 0,73-32 195 0 0,-176 42-441 0 0,-21 5-4 0 0,0 0-1 0 0,-1-1 1 0 0,1 0 0 0 0,-1-1-1 0 0,0 0 1 0 0,13-9 0 0 0,9-8-658 0 0,56-51 0 0 0,-76 60 244 0 0,-4 4-225 0 0,0 0 0 0 0,-1 0 0 0 0,0-1 1 0 0,9-14-1 0 0,-6 6-182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4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2911 974 3584 0 0,'8'-8'130'0'0,"-1"-1"0"0"0,1 1-1 0 0,-2-1 1 0 0,12-18 0 0 0,-13 18-39 0 0,-2 3-38 0 0,-1 0-1 0 0,0 1 1 0 0,0-1-1 0 0,0 0 1 0 0,-1 0-1 0 0,0 0 1 0 0,0-1-1 0 0,0-5 0 0 0,-2-3-115 0 0,0-1 0 0 0,-1 1-1 0 0,-1 0 1 0 0,0-1 0 0 0,-1 2-1 0 0,0-1 1 0 0,-2 0 0 0 0,1 1-1 0 0,-2 0 1 0 0,0 0 0 0 0,-1 1-1 0 0,0 0 1 0 0,-1 0 0 0 0,0 1-1 0 0,-1 0 1 0 0,0 0 0 0 0,-1 1-1 0 0,0 1 1 0 0,-23-17 0 0 0,-1 4-62 0 0,0 2 1 0 0,-1 1 0 0 0,-60-23-1 0 0,43 22-40 0 0,-54-15-1 0 0,-280-55 1363 0 0,335 83-957 0 0,-74-4 1 0 0,1 1 2 0 0,89 7-173 0 0,-337-57 287 0 0,-64-65-492 0 0,320 88 75 0 0,78 27 54 0 0,0 1-1 0 0,0 2 0 0 0,-77-4 1 0 0,86 10 22 0 0,0 3 1 0 0,1 0 0 0 0,-1 2-1 0 0,0 1 1 0 0,-56 16 0 0 0,70-14 2 0 0,0 0 0 0 0,1 1 0 0 0,0 1 0 0 0,0 0 0 0 0,-23 18 0 0 0,-63 62 253 0 0,91-77-228 0 0,-1 1 1 0 0,1 0-1 0 0,1 1 0 0 0,0 0 1 0 0,1 0-1 0 0,-12 27 0 0 0,8-13 3 0 0,2 1-1 0 0,-11 49 1 0 0,19-70-147 0 0,1 0-1 0 0,0-1 1 0 0,0 1 0 0 0,1 0-1 0 0,0 0 1 0 0,0 0 0 0 0,0 0-1 0 0,1 0 1 0 0,0-1 0 0 0,0 1-1 0 0,4 8 1 0 0,-3-10-136 0 0,0-1 1 0 0,0 1-1 0 0,0-1 1 0 0,1 0-1 0 0,0 0 1 0 0,0 0-1 0 0,0 0 0 0 0,1-1 1 0 0,-1 1-1 0 0,1-1 1 0 0,0 0-1 0 0,-1 0 1 0 0,2 0-1 0 0,-1 0 0 0 0,0-1 1 0 0,7 3-1 0 0,25 10 25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2139 454 2108 0 0,'-7'-10'489'0'0,"0"0"0"0"0,-1 1 0 0 0,0 1 0 0 0,-1-1 0 0 0,-16-11-1 0 0,-12-13 158 0 0,5 3-224 0 0,-1 2 0 0 0,-57-37 0 0 0,73 54-395 0 0,-16-9 74 0 0,-1 2 0 0 0,-67-26 0 0 0,65 32-49 0 0,1 2 1 0 0,-46-7 0 0 0,21 7-27 0 0,-1 3-1 0 0,1 3 1 0 0,-1 2 0 0 0,-104 10 0 0 0,-140 44-49 0 0,191-27 37 0 0,58-15-14 0 0,2 3 0 0 0,-61 23 0 0 0,87-24-3 0 0,-9 2 49 0 0,-67 36 1 0 0,72-28-20 0 0,0 0 0 0 0,1 2 0 0 0,2 2 0 0 0,0 0 0 0 0,2 2 1 0 0,-31 41-1 0 0,46-54-26 0 0,2 0-1 0 0,-1 1 1 0 0,2 0 0 0 0,0 1 0 0 0,1 0 0 0 0,1 0 0 0 0,0 1 0 0 0,-5 24 0 0 0,10-26 22 0 0,2 0 0 0 0,-1 0 0 0 0,2 0 0 0 0,0 0 0 0 0,1 0 0 0 0,1-1 0 0 0,6 21 0 0 0,-7-28 1 0 0,2 5-1 0 0,0 0 0 0 0,1 0 0 0 0,1 0 0 0 0,0-1 0 0 0,1 1 0 0 0,0-2 0 0 0,1 1 0 0 0,0-1 0 0 0,1 0 0 0 0,14 14 0 0 0,3-1 11 0 0,0-1 1 0 0,58 39-1 0 0,-5-17 1 0 0,2-2 0 0 0,108 39 0 0 0,-43-21 28 0 0,-117-47-56 0 0,272 111-458 0 0,-241-106 136 0 0,1-2 1 0 0,0-3-1 0 0,80 8 1 0 0,-59-11 63 0 0,-33-4 83 0 0,65 1-1 0 0,-58-7-31 0 0,118-5-270 0 0,165-42 181 0 0,-295 40 270 0 0,-22 4-10 0 0,35-9-1 0 0,33-11 41 0 0,-80 19 0 0 0,113-41 41 0 0,-71 22 84 0 0,0-3 1 0 0,57-37 0 0 0,-87 47-62 0 0,-1-1 0 0 0,0-1 0 0 0,-1 0 0 0 0,-1-1 0 0 0,-1-2 0 0 0,0 0 0 0 0,14-22 0 0 0,-14 17-74 0 0,-1-2 0 0 0,-2 1 0 0 0,-1-2-1 0 0,-1 0 1 0 0,-1 0 0 0 0,-1-1 0 0 0,-2-1 0 0 0,8-42 0 0 0,-13 41-324 0 0,-1-1 1 0 0,-2 1-1 0 0,-5-57 1 0 0,2 68 165 0 0,-1 0-1 0 0,-1 0 1 0 0,-1 1 0 0 0,-1 0 0 0 0,0 0 0 0 0,-2 0 0 0 0,-9-17 0 0 0,7 18 14 0 0,-2 2 0 0 0,0 0 1 0 0,0 0-1 0 0,-30-27 0 0 0,13 17-18 0 0,-51-34 1 0 0,41 36 267 0 0,-1 1 1 0 0,-2 3 0 0 0,-51-18 0 0 0,32 13 35 0 0,-120-35 270 0 0,115 41-675 0 0,-64-28 0 0 0,23 5-2410 0 0,76 27 2461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5:5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2812 0 0,'0'0'184'0'0,"-4"1"10"0"0,-11 1-26 0 0,11-1 808 0 0,0-1-726 0 0,-13 3-10 0 0,13-2 1235 0 0,4-1-1456 0 0,-1 0 0 0 0,1 0 0 0 0,0 1 0 0 0,-1-1 0 0 0,1 0 0 0 0,0 1 0 0 0,-1-1 1 0 0,1 0-1 0 0,0 1 0 0 0,-1-1 0 0 0,1 1 0 0 0,0-1 0 0 0,0 1 0 0 0,0-1 0 0 0,0 0 1 0 0,-1 1-1 0 0,1-1 0 0 0,0 1 0 0 0,0-1 0 0 0,0 1 0 0 0,0-1 0 0 0,0 1 0 0 0,0-1 1 0 0,0 1-1 0 0,0-1 0 0 0,0 0 0 0 0,0 1 0 0 0,0-1 0 0 0,0 1 0 0 0,1-1 0 0 0,-1 1 1 0 0,0-1-1 0 0,0 1 0 0 0,0-1 0 0 0,1 0 0 0 0,-1 1 0 0 0,0 0 0 0 0,8 6 50 0 0,0 0 0 0 0,0 0 0 0 0,1 0-1 0 0,-1-1 1 0 0,2 0 0 0 0,-1-1 0 0 0,0 0-1 0 0,1 0 1 0 0,11 3 0 0 0,104 31 378 0 0,-96-32-372 0 0,393 76 528 0 0,-234-51-422 0 0,-104-17-286 0 0,205 34 392 0 0,-96-30-3419 0 0,-181-19 2373 0 0,1 0-1 0 0,-1 0 1 0 0,18-4 0 0 0,0-3-197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80 961 3548 0 0,'0'0'2091'0'0,"-6"-6"-2014"0"0,-17-20-8 0 0,17 20 248 0 0,3-13-240 0 0,3 15-52 0 0,-1 4-9 0 0,0-1-1 0 0,0 1 1 0 0,0-1 0 0 0,0 0-1 0 0,0 1 1 0 0,1-1 0 0 0,-1 0-1 0 0,0 0 1 0 0,0 1 0 0 0,1-1-1 0 0,-1 0 1 0 0,1 0 0 0 0,-1 0 0 0 0,1 0-1 0 0,-1 0 1 0 0,0-1 0 0 0,1 1-5 0 0,0 0 1 0 0,-1 0 0 0 0,1 0 0 0 0,-1 1 0 0 0,1-1-1 0 0,-1 0 1 0 0,1 0 0 0 0,-1 0 0 0 0,1 1-1 0 0,-1-1 1 0 0,0 0 0 0 0,0 1 0 0 0,1-1-1 0 0,-3 0 1 0 0,2-2 76 0 0,-12-26 175 0 0,11 26-198 0 0,2 0 4 0 0,-2-10-22 0 0,1 10-5 0 0,7-62 55 0 0,-5 62-90 0 0,-1-1 25 0 0,0-1-26 0 0,9-25 37 0 0,12-14 35 0 0,44-72 0 0 0,7 2-143 0 0,-62 99 64 0 0,-2 0 1 0 0,0 0-1 0 0,7-21 0 0 0,5-9 40 0 0,15-28-138 0 0,38-74 229 0 0,-46 103-201 0 0,-25 42 75 0 0,0 0-13 0 0,5-3-12 0 0,-1 0 13 0 0,0 0 1 0 0,0 1-1 0 0,0 0 1 0 0,8-3-1 0 0,15-6 9 0 0,-26 12-2 0 0,2 1-17 0 0,0 0 21 0 0,0 0 0 0 0,0 1-1 0 0,0 0 1 0 0,0 0-1 0 0,0 0 1 0 0,0 0-1 0 0,-1 1 1 0 0,1 0 0 0 0,0 0-1 0 0,-1 0 1 0 0,5 3-1 0 0,5 5 11 0 0,0 1 0 0 0,13 12 0 0 0,-26-22-13 0 0,18 15-13 0 0,-1 1 1 0 0,-1 1-1 0 0,0 0 0 0 0,-2 1 1 0 0,0 1-1 0 0,14 24 1 0 0,10 42 83 0 0,-18-38-64 0 0,-12-20-26 0 0,-2-7 2 0 0,-5-17 16 0 0,0 0-1 0 0,-1 0 0 0 0,0 1 1 0 0,0-1-1 0 0,0 0 0 0 0,-1 0 1 0 0,1 1-1 0 0,-1 4 0 0 0,2 14-2 0 0,0-11-1 0 0,0 1-1 0 0,-1-1 1 0 0,-1 0-1 0 0,0 0 1 0 0,0 1-1 0 0,-4 19 1 0 0,2-23 2 0 0,0 9 15 0 0,-2-1 0 0 0,0 0 0 0 0,-1 0-1 0 0,-12 27 1 0 0,-6 5 56 0 0,-44 84-117 0 0,52-98 99 0 0,13-30-42 0 0,0 1 0 0 0,0-1-1 0 0,-1 0 1 0 0,1 0 0 0 0,-1 0 0 0 0,0-1-1 0 0,0 1 1 0 0,-1-1 0 0 0,-4 6 0 0 0,5-8-13 0 0,1 1 0 0 0,-1 0 0 0 0,1 0 0 0 0,-1 0 0 0 0,1 0 0 0 0,-2 6 0 0 0,-13 14 88 0 0,12-19-64 0 0,1 0-1 0 0,-1 0 0 0 0,0-1 0 0 0,0 1 0 0 0,-1-1 0 0 0,1-1 1 0 0,-1 1-1 0 0,1-1 0 0 0,-1 0 0 0 0,-11 3 0 0 0,-36-11 97 0 0,-19-17 7 0 0,70 22-123 0 0,0 0 1 0 0,0 0-1 0 0,0 0 1 0 0,0 0-1 0 0,0-1 1 0 0,0 1-1 0 0,1-1 0 0 0,-1 1 1 0 0,0-1-1 0 0,-2-3 1 0 0,-6-4-3 0 0,2 4-80 0 0,0 0-1 0 0,1-1 1 0 0,0 0 0 0 0,0-1 0 0 0,0 1-1 0 0,1-1 1 0 0,-10-14 0 0 0,10 11-729 0 0,-1-1 0 0 0,1 0 0 0 0,1 0 0 0 0,0-1 0 0 0,-4-13 0 0 0,3 3-63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0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 0 0,'16'0'-36'0'0,"-13"0"8"0"0,1 1 24 0 0,20 7-62 0 0,-5-1 39 0 0,-14-4 24 0 0,13 16-71 0 0,8 2 145 0 0,-24-19 15 0 0,4 1-127 0 0,-1-1 0 0 0,0 1-1 0 0,0 1 1 0 0,0-1 0 0 0,5 6 0 0 0,-7-8-164 0 0,-1 1-607 0 0,9 7-690 0 0,-9-7 1357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0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2728 0 0,'0'0'714'0'0,"2"2"-394"0"0,6 6-28 0 0,-6-6 525 0 0,3-2-668 0 0,5 0-55 0 0,4-1 4 0 0,1 2-1 0 0,-1-1 0 0 0,17 5 1 0 0,2 2 57 0 0,9 2-2580 0 0,53 5 0 0 0,-65-11 2124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0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2756 0 0,'0'0'452'0'0,"28"0"-84"0"0,-6 4-496 0 0,10 0-2616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1064 0 0,'0'0'164'0'0,"-22"0"324"0"0,-10 11-436 0 0,22 0-60 0 0,1 9-760 0 0,2-9 204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01:26:1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1 237 848 0 0,'2'1'266'0'0,"7"7"-41"0"0,-7-6 666 0 0,4-3-628 0 0,17-1-54 0 0,-17 1 103 0 0,-1 0-162 0 0,35-5 290 0 0,65 0 0 0 0,-41 3-323 0 0,230-38 185 0 0,-108 11-256 0 0,137-15-19 0 0,320-36 85 0 0,-326 59-202 0 0,319 20 1 0 0,-453 2-1445 0 0,-88 0-615 0 0,-25-3 1636 0 0,-6-1 412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A2DE-7F4A-4599-A7F4-425266A14B62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43B3-5F6E-4A8D-B1D7-35C9C85A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7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2920-6DCD-F4FB-753F-10558CE5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C081E-F126-52B1-2B1E-C0924501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907D-3116-CA17-3295-25CA3FC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42205-7C4A-8EF2-531A-8BDED20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D1E-A7C0-4E0D-CAE8-E0EDC0E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19137-1B11-5DDC-929E-0CE251D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65FAE-7D15-1335-2DF6-C0093BA3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64107-D11F-F725-C521-19CF0BB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5312E-0192-45A4-FB25-DE20F688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5BC5-1029-11C8-C44C-11FD3B1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18597-1553-9BCB-D436-F704DE8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AC91B-E392-0431-F2CC-76AE7CD5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E3941-ED38-F46F-3F0D-ADC50F5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608E-100E-3067-5DD6-9E6F32F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F3C8-7DCA-4E7A-DDBA-3452AE6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7A7D-553C-25CC-B3F6-92FDB5AD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5191-F17C-E6B9-347A-CAB027FB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0033-47D4-84BC-633D-2A531E8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98321-7206-D77D-5603-A517AD84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93B4-4382-F1DD-8218-4E9682A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780A-F85B-6234-F479-0F5345C0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41D8-70E2-F75D-9B9D-07961D04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F34C0-0B13-EF44-26C9-15F4430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7C61-87EA-FFB6-D54D-BA86ECA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F505-000D-BED9-E25D-5C05FBC6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C75A-10D3-D030-187D-C12E719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6E9-AC0F-02D0-6D82-CEFC8A9F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535E9-7F02-C88A-D6A0-9A8E1AB6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21141-9B3F-D3BF-CA14-A79EDFA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40348-E0E9-EE02-1A40-3992204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76A5F-741D-9A3E-EF2F-6E6D185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19D1-C528-A58C-6A96-D756203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D27B2-B1E6-8948-6AF6-456EE4DA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8EC1C-1AB1-042A-35F6-648E9117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800F8-A004-7374-4459-779391C1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31B5-552D-E8ED-1D7E-2967EA93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F2776-F695-478F-465C-A2D8A5B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49F42-C59B-FA0D-C066-2522FD5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77616-75CC-EA87-71F1-9061F7B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EEC1-0B7A-3D02-BCA7-DB38EDB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FA32E-A652-2A44-C19C-9C387BC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B8DEF-772B-1D47-B850-CF15152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886-CA81-9536-D682-EAB7B2D6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C01C1-C116-1989-83C5-D603139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AF309-29DA-1D51-93D1-DBAEA15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EBCD9-2164-BCF9-A8F4-E61D0AE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7D7C-FDE0-87EB-FC13-A5B137F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17A16-9E40-0403-0040-C6884E1C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B7EC3-4645-740C-8708-F9436A6F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74F71-E94D-C5A1-98D5-2C0C610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E5099-B844-288E-7A0B-763E89D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7A60E-53B5-2608-FFB9-95A260F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5090-D3D8-0EBE-C317-99BD8170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EC197-97A6-4021-3F5A-81D1805C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F3A24-22D8-2B70-2C13-458D4165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847DD-A559-50AE-1C31-A039599E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51063-B224-8539-A2D3-8977707C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8B57-FA64-38BC-C081-73AD5BD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69A7B-2358-9406-9DF5-61BCD375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534A2-0102-93F1-4D46-5284A84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812AF-3CF7-F5E7-1297-06AA34D8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A12E1-58B4-00E1-1C9A-F18DDE99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328B-366F-929C-8B59-35E8F82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117" Type="http://schemas.openxmlformats.org/officeDocument/2006/relationships/customXml" Target="../ink/ink103.xml"/><Relationship Id="rId21" Type="http://schemas.openxmlformats.org/officeDocument/2006/relationships/customXml" Target="../ink/ink55.xml"/><Relationship Id="rId42" Type="http://schemas.openxmlformats.org/officeDocument/2006/relationships/image" Target="../media/image69.png"/><Relationship Id="rId47" Type="http://schemas.openxmlformats.org/officeDocument/2006/relationships/customXml" Target="../ink/ink68.xml"/><Relationship Id="rId63" Type="http://schemas.openxmlformats.org/officeDocument/2006/relationships/customXml" Target="../ink/ink76.xml"/><Relationship Id="rId68" Type="http://schemas.openxmlformats.org/officeDocument/2006/relationships/image" Target="../media/image82.png"/><Relationship Id="rId84" Type="http://schemas.openxmlformats.org/officeDocument/2006/relationships/image" Target="../media/image90.png"/><Relationship Id="rId89" Type="http://schemas.openxmlformats.org/officeDocument/2006/relationships/customXml" Target="../ink/ink89.xml"/><Relationship Id="rId112" Type="http://schemas.openxmlformats.org/officeDocument/2006/relationships/image" Target="../media/image104.png"/><Relationship Id="rId133" Type="http://schemas.openxmlformats.org/officeDocument/2006/relationships/customXml" Target="../ink/ink111.xml"/><Relationship Id="rId138" Type="http://schemas.openxmlformats.org/officeDocument/2006/relationships/image" Target="../media/image117.png"/><Relationship Id="rId154" Type="http://schemas.openxmlformats.org/officeDocument/2006/relationships/image" Target="../media/image125.png"/><Relationship Id="rId159" Type="http://schemas.openxmlformats.org/officeDocument/2006/relationships/customXml" Target="../ink/ink124.xml"/><Relationship Id="rId16" Type="http://schemas.openxmlformats.org/officeDocument/2006/relationships/image" Target="../media/image56.png"/><Relationship Id="rId107" Type="http://schemas.openxmlformats.org/officeDocument/2006/relationships/customXml" Target="../ink/ink98.xml"/><Relationship Id="rId11" Type="http://schemas.openxmlformats.org/officeDocument/2006/relationships/customXml" Target="../ink/ink50.xml"/><Relationship Id="rId32" Type="http://schemas.openxmlformats.org/officeDocument/2006/relationships/image" Target="../media/image64.png"/><Relationship Id="rId37" Type="http://schemas.openxmlformats.org/officeDocument/2006/relationships/customXml" Target="../ink/ink63.xml"/><Relationship Id="rId53" Type="http://schemas.openxmlformats.org/officeDocument/2006/relationships/customXml" Target="../ink/ink71.xml"/><Relationship Id="rId58" Type="http://schemas.openxmlformats.org/officeDocument/2006/relationships/image" Target="../media/image77.png"/><Relationship Id="rId74" Type="http://schemas.openxmlformats.org/officeDocument/2006/relationships/image" Target="../media/image85.png"/><Relationship Id="rId79" Type="http://schemas.openxmlformats.org/officeDocument/2006/relationships/customXml" Target="../ink/ink84.xml"/><Relationship Id="rId102" Type="http://schemas.openxmlformats.org/officeDocument/2006/relationships/image" Target="../media/image99.png"/><Relationship Id="rId123" Type="http://schemas.openxmlformats.org/officeDocument/2006/relationships/customXml" Target="../ink/ink106.xml"/><Relationship Id="rId128" Type="http://schemas.openxmlformats.org/officeDocument/2006/relationships/image" Target="../media/image112.png"/><Relationship Id="rId144" Type="http://schemas.openxmlformats.org/officeDocument/2006/relationships/image" Target="../media/image120.png"/><Relationship Id="rId149" Type="http://schemas.openxmlformats.org/officeDocument/2006/relationships/customXml" Target="../ink/ink119.xml"/><Relationship Id="rId5" Type="http://schemas.openxmlformats.org/officeDocument/2006/relationships/customXml" Target="../ink/ink47.xml"/><Relationship Id="rId90" Type="http://schemas.openxmlformats.org/officeDocument/2006/relationships/image" Target="../media/image93.png"/><Relationship Id="rId95" Type="http://schemas.openxmlformats.org/officeDocument/2006/relationships/customXml" Target="../ink/ink92.xml"/><Relationship Id="rId160" Type="http://schemas.openxmlformats.org/officeDocument/2006/relationships/image" Target="../media/image128.png"/><Relationship Id="rId165" Type="http://schemas.openxmlformats.org/officeDocument/2006/relationships/customXml" Target="../ink/ink127.xml"/><Relationship Id="rId22" Type="http://schemas.openxmlformats.org/officeDocument/2006/relationships/image" Target="../media/image59.png"/><Relationship Id="rId27" Type="http://schemas.openxmlformats.org/officeDocument/2006/relationships/customXml" Target="../ink/ink58.xml"/><Relationship Id="rId43" Type="http://schemas.openxmlformats.org/officeDocument/2006/relationships/customXml" Target="../ink/ink66.xml"/><Relationship Id="rId48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customXml" Target="../ink/ink79.xml"/><Relationship Id="rId113" Type="http://schemas.openxmlformats.org/officeDocument/2006/relationships/customXml" Target="../ink/ink101.xml"/><Relationship Id="rId118" Type="http://schemas.openxmlformats.org/officeDocument/2006/relationships/image" Target="../media/image107.png"/><Relationship Id="rId134" Type="http://schemas.openxmlformats.org/officeDocument/2006/relationships/image" Target="../media/image115.png"/><Relationship Id="rId139" Type="http://schemas.openxmlformats.org/officeDocument/2006/relationships/customXml" Target="../ink/ink114.xml"/><Relationship Id="rId80" Type="http://schemas.openxmlformats.org/officeDocument/2006/relationships/image" Target="../media/image88.png"/><Relationship Id="rId85" Type="http://schemas.openxmlformats.org/officeDocument/2006/relationships/customXml" Target="../ink/ink87.xml"/><Relationship Id="rId150" Type="http://schemas.openxmlformats.org/officeDocument/2006/relationships/image" Target="../media/image123.png"/><Relationship Id="rId155" Type="http://schemas.openxmlformats.org/officeDocument/2006/relationships/customXml" Target="../ink/ink122.xml"/><Relationship Id="rId12" Type="http://schemas.openxmlformats.org/officeDocument/2006/relationships/image" Target="../media/image54.png"/><Relationship Id="rId17" Type="http://schemas.openxmlformats.org/officeDocument/2006/relationships/customXml" Target="../ink/ink53.xml"/><Relationship Id="rId33" Type="http://schemas.openxmlformats.org/officeDocument/2006/relationships/customXml" Target="../ink/ink61.xml"/><Relationship Id="rId38" Type="http://schemas.openxmlformats.org/officeDocument/2006/relationships/image" Target="../media/image67.png"/><Relationship Id="rId59" Type="http://schemas.openxmlformats.org/officeDocument/2006/relationships/customXml" Target="../ink/ink74.xml"/><Relationship Id="rId103" Type="http://schemas.openxmlformats.org/officeDocument/2006/relationships/customXml" Target="../ink/ink96.xml"/><Relationship Id="rId108" Type="http://schemas.openxmlformats.org/officeDocument/2006/relationships/image" Target="../media/image102.png"/><Relationship Id="rId124" Type="http://schemas.openxmlformats.org/officeDocument/2006/relationships/image" Target="../media/image110.png"/><Relationship Id="rId129" Type="http://schemas.openxmlformats.org/officeDocument/2006/relationships/customXml" Target="../ink/ink109.xml"/><Relationship Id="rId54" Type="http://schemas.openxmlformats.org/officeDocument/2006/relationships/image" Target="../media/image75.png"/><Relationship Id="rId70" Type="http://schemas.openxmlformats.org/officeDocument/2006/relationships/image" Target="../media/image83.png"/><Relationship Id="rId75" Type="http://schemas.openxmlformats.org/officeDocument/2006/relationships/customXml" Target="../ink/ink82.xml"/><Relationship Id="rId91" Type="http://schemas.openxmlformats.org/officeDocument/2006/relationships/customXml" Target="../ink/ink90.xml"/><Relationship Id="rId96" Type="http://schemas.openxmlformats.org/officeDocument/2006/relationships/image" Target="../media/image96.png"/><Relationship Id="rId140" Type="http://schemas.openxmlformats.org/officeDocument/2006/relationships/image" Target="../media/image118.png"/><Relationship Id="rId145" Type="http://schemas.openxmlformats.org/officeDocument/2006/relationships/customXml" Target="../ink/ink117.xml"/><Relationship Id="rId161" Type="http://schemas.openxmlformats.org/officeDocument/2006/relationships/customXml" Target="../ink/ink125.xml"/><Relationship Id="rId166" Type="http://schemas.openxmlformats.org/officeDocument/2006/relationships/image" Target="../media/image131.pn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1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49" Type="http://schemas.openxmlformats.org/officeDocument/2006/relationships/customXml" Target="../ink/ink69.xml"/><Relationship Id="rId57" Type="http://schemas.openxmlformats.org/officeDocument/2006/relationships/customXml" Target="../ink/ink73.xml"/><Relationship Id="rId106" Type="http://schemas.openxmlformats.org/officeDocument/2006/relationships/image" Target="../media/image101.png"/><Relationship Id="rId114" Type="http://schemas.openxmlformats.org/officeDocument/2006/relationships/image" Target="../media/image105.png"/><Relationship Id="rId119" Type="http://schemas.openxmlformats.org/officeDocument/2006/relationships/customXml" Target="../ink/ink104.xml"/><Relationship Id="rId127" Type="http://schemas.openxmlformats.org/officeDocument/2006/relationships/customXml" Target="../ink/ink108.xml"/><Relationship Id="rId10" Type="http://schemas.openxmlformats.org/officeDocument/2006/relationships/image" Target="../media/image53.png"/><Relationship Id="rId31" Type="http://schemas.openxmlformats.org/officeDocument/2006/relationships/customXml" Target="../ink/ink60.xml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60" Type="http://schemas.openxmlformats.org/officeDocument/2006/relationships/image" Target="../media/image78.png"/><Relationship Id="rId65" Type="http://schemas.openxmlformats.org/officeDocument/2006/relationships/customXml" Target="../ink/ink77.xml"/><Relationship Id="rId73" Type="http://schemas.openxmlformats.org/officeDocument/2006/relationships/customXml" Target="../ink/ink81.xml"/><Relationship Id="rId78" Type="http://schemas.openxmlformats.org/officeDocument/2006/relationships/image" Target="../media/image87.png"/><Relationship Id="rId81" Type="http://schemas.openxmlformats.org/officeDocument/2006/relationships/customXml" Target="../ink/ink85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94.xml"/><Relationship Id="rId101" Type="http://schemas.openxmlformats.org/officeDocument/2006/relationships/customXml" Target="../ink/ink95.xml"/><Relationship Id="rId122" Type="http://schemas.openxmlformats.org/officeDocument/2006/relationships/image" Target="../media/image109.png"/><Relationship Id="rId130" Type="http://schemas.openxmlformats.org/officeDocument/2006/relationships/image" Target="../media/image113.png"/><Relationship Id="rId135" Type="http://schemas.openxmlformats.org/officeDocument/2006/relationships/customXml" Target="../ink/ink112.xml"/><Relationship Id="rId143" Type="http://schemas.openxmlformats.org/officeDocument/2006/relationships/customXml" Target="../ink/ink116.xml"/><Relationship Id="rId148" Type="http://schemas.openxmlformats.org/officeDocument/2006/relationships/image" Target="../media/image122.png"/><Relationship Id="rId151" Type="http://schemas.openxmlformats.org/officeDocument/2006/relationships/customXml" Target="../ink/ink120.xml"/><Relationship Id="rId156" Type="http://schemas.openxmlformats.org/officeDocument/2006/relationships/image" Target="../media/image126.png"/><Relationship Id="rId164" Type="http://schemas.openxmlformats.org/officeDocument/2006/relationships/image" Target="../media/image130.png"/><Relationship Id="rId4" Type="http://schemas.openxmlformats.org/officeDocument/2006/relationships/image" Target="../media/image50.png"/><Relationship Id="rId9" Type="http://schemas.openxmlformats.org/officeDocument/2006/relationships/customXml" Target="../ink/ink49.xml"/><Relationship Id="rId13" Type="http://schemas.openxmlformats.org/officeDocument/2006/relationships/customXml" Target="../ink/ink51.xml"/><Relationship Id="rId18" Type="http://schemas.openxmlformats.org/officeDocument/2006/relationships/image" Target="../media/image57.png"/><Relationship Id="rId39" Type="http://schemas.openxmlformats.org/officeDocument/2006/relationships/customXml" Target="../ink/ink64.xml"/><Relationship Id="rId109" Type="http://schemas.openxmlformats.org/officeDocument/2006/relationships/customXml" Target="../ink/ink99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72.xml"/><Relationship Id="rId76" Type="http://schemas.openxmlformats.org/officeDocument/2006/relationships/image" Target="../media/image86.png"/><Relationship Id="rId97" Type="http://schemas.openxmlformats.org/officeDocument/2006/relationships/customXml" Target="../ink/ink93.xml"/><Relationship Id="rId104" Type="http://schemas.openxmlformats.org/officeDocument/2006/relationships/image" Target="../media/image100.png"/><Relationship Id="rId120" Type="http://schemas.openxmlformats.org/officeDocument/2006/relationships/image" Target="../media/image108.png"/><Relationship Id="rId125" Type="http://schemas.openxmlformats.org/officeDocument/2006/relationships/customXml" Target="../ink/ink107.xml"/><Relationship Id="rId141" Type="http://schemas.openxmlformats.org/officeDocument/2006/relationships/customXml" Target="../ink/ink115.xml"/><Relationship Id="rId146" Type="http://schemas.openxmlformats.org/officeDocument/2006/relationships/image" Target="../media/image121.png"/><Relationship Id="rId7" Type="http://schemas.openxmlformats.org/officeDocument/2006/relationships/customXml" Target="../ink/ink48.xml"/><Relationship Id="rId71" Type="http://schemas.openxmlformats.org/officeDocument/2006/relationships/customXml" Target="../ink/ink80.xml"/><Relationship Id="rId92" Type="http://schemas.openxmlformats.org/officeDocument/2006/relationships/image" Target="../media/image94.png"/><Relationship Id="rId162" Type="http://schemas.openxmlformats.org/officeDocument/2006/relationships/image" Target="../media/image129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59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67.xml"/><Relationship Id="rId66" Type="http://schemas.openxmlformats.org/officeDocument/2006/relationships/image" Target="../media/image81.png"/><Relationship Id="rId87" Type="http://schemas.openxmlformats.org/officeDocument/2006/relationships/customXml" Target="../ink/ink88.xml"/><Relationship Id="rId110" Type="http://schemas.openxmlformats.org/officeDocument/2006/relationships/image" Target="../media/image103.png"/><Relationship Id="rId115" Type="http://schemas.openxmlformats.org/officeDocument/2006/relationships/customXml" Target="../ink/ink102.xml"/><Relationship Id="rId131" Type="http://schemas.openxmlformats.org/officeDocument/2006/relationships/customXml" Target="../ink/ink110.xml"/><Relationship Id="rId136" Type="http://schemas.openxmlformats.org/officeDocument/2006/relationships/image" Target="../media/image116.png"/><Relationship Id="rId157" Type="http://schemas.openxmlformats.org/officeDocument/2006/relationships/customXml" Target="../ink/ink123.xml"/><Relationship Id="rId61" Type="http://schemas.openxmlformats.org/officeDocument/2006/relationships/customXml" Target="../ink/ink75.xml"/><Relationship Id="rId82" Type="http://schemas.openxmlformats.org/officeDocument/2006/relationships/image" Target="../media/image89.png"/><Relationship Id="rId152" Type="http://schemas.openxmlformats.org/officeDocument/2006/relationships/image" Target="../media/image124.png"/><Relationship Id="rId19" Type="http://schemas.openxmlformats.org/officeDocument/2006/relationships/customXml" Target="../ink/ink54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62.xml"/><Relationship Id="rId56" Type="http://schemas.openxmlformats.org/officeDocument/2006/relationships/image" Target="../media/image76.png"/><Relationship Id="rId77" Type="http://schemas.openxmlformats.org/officeDocument/2006/relationships/customXml" Target="../ink/ink83.xml"/><Relationship Id="rId100" Type="http://schemas.openxmlformats.org/officeDocument/2006/relationships/image" Target="../media/image98.png"/><Relationship Id="rId105" Type="http://schemas.openxmlformats.org/officeDocument/2006/relationships/customXml" Target="../ink/ink97.xml"/><Relationship Id="rId126" Type="http://schemas.openxmlformats.org/officeDocument/2006/relationships/image" Target="../media/image111.png"/><Relationship Id="rId147" Type="http://schemas.openxmlformats.org/officeDocument/2006/relationships/customXml" Target="../ink/ink118.xml"/><Relationship Id="rId8" Type="http://schemas.openxmlformats.org/officeDocument/2006/relationships/image" Target="../media/image52.png"/><Relationship Id="rId51" Type="http://schemas.openxmlformats.org/officeDocument/2006/relationships/customXml" Target="../ink/ink70.xml"/><Relationship Id="rId72" Type="http://schemas.openxmlformats.org/officeDocument/2006/relationships/image" Target="../media/image84.png"/><Relationship Id="rId93" Type="http://schemas.openxmlformats.org/officeDocument/2006/relationships/customXml" Target="../ink/ink91.xml"/><Relationship Id="rId98" Type="http://schemas.openxmlformats.org/officeDocument/2006/relationships/image" Target="../media/image97.png"/><Relationship Id="rId121" Type="http://schemas.openxmlformats.org/officeDocument/2006/relationships/customXml" Target="../ink/ink105.xml"/><Relationship Id="rId142" Type="http://schemas.openxmlformats.org/officeDocument/2006/relationships/image" Target="../media/image119.png"/><Relationship Id="rId163" Type="http://schemas.openxmlformats.org/officeDocument/2006/relationships/customXml" Target="../ink/ink126.xml"/><Relationship Id="rId3" Type="http://schemas.openxmlformats.org/officeDocument/2006/relationships/image" Target="../media/image1.png"/><Relationship Id="rId25" Type="http://schemas.openxmlformats.org/officeDocument/2006/relationships/customXml" Target="../ink/ink57.xml"/><Relationship Id="rId46" Type="http://schemas.openxmlformats.org/officeDocument/2006/relationships/image" Target="../media/image71.png"/><Relationship Id="rId67" Type="http://schemas.openxmlformats.org/officeDocument/2006/relationships/customXml" Target="../ink/ink78.xml"/><Relationship Id="rId116" Type="http://schemas.openxmlformats.org/officeDocument/2006/relationships/image" Target="../media/image106.png"/><Relationship Id="rId137" Type="http://schemas.openxmlformats.org/officeDocument/2006/relationships/customXml" Target="../ink/ink113.xml"/><Relationship Id="rId158" Type="http://schemas.openxmlformats.org/officeDocument/2006/relationships/image" Target="../media/image127.png"/><Relationship Id="rId20" Type="http://schemas.openxmlformats.org/officeDocument/2006/relationships/image" Target="../media/image58.png"/><Relationship Id="rId41" Type="http://schemas.openxmlformats.org/officeDocument/2006/relationships/customXml" Target="../ink/ink65.xml"/><Relationship Id="rId62" Type="http://schemas.openxmlformats.org/officeDocument/2006/relationships/image" Target="../media/image79.png"/><Relationship Id="rId83" Type="http://schemas.openxmlformats.org/officeDocument/2006/relationships/customXml" Target="../ink/ink86.xml"/><Relationship Id="rId88" Type="http://schemas.openxmlformats.org/officeDocument/2006/relationships/image" Target="../media/image92.png"/><Relationship Id="rId111" Type="http://schemas.openxmlformats.org/officeDocument/2006/relationships/customXml" Target="../ink/ink100.xml"/><Relationship Id="rId132" Type="http://schemas.openxmlformats.org/officeDocument/2006/relationships/image" Target="../media/image114.png"/><Relationship Id="rId153" Type="http://schemas.openxmlformats.org/officeDocument/2006/relationships/customXml" Target="../ink/ink1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133.xml"/><Relationship Id="rId18" Type="http://schemas.openxmlformats.org/officeDocument/2006/relationships/image" Target="../media/image140.png"/><Relationship Id="rId26" Type="http://schemas.openxmlformats.org/officeDocument/2006/relationships/image" Target="../media/image144.png"/><Relationship Id="rId39" Type="http://schemas.openxmlformats.org/officeDocument/2006/relationships/customXml" Target="../ink/ink146.xml"/><Relationship Id="rId3" Type="http://schemas.openxmlformats.org/officeDocument/2006/relationships/customXml" Target="../ink/ink128.xml"/><Relationship Id="rId21" Type="http://schemas.openxmlformats.org/officeDocument/2006/relationships/customXml" Target="../ink/ink137.xml"/><Relationship Id="rId34" Type="http://schemas.openxmlformats.org/officeDocument/2006/relationships/image" Target="../media/image148.png"/><Relationship Id="rId7" Type="http://schemas.openxmlformats.org/officeDocument/2006/relationships/customXml" Target="../ink/ink130.xml"/><Relationship Id="rId12" Type="http://schemas.openxmlformats.org/officeDocument/2006/relationships/image" Target="../media/image137.png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33" Type="http://schemas.openxmlformats.org/officeDocument/2006/relationships/customXml" Target="../ink/ink143.xml"/><Relationship Id="rId38" Type="http://schemas.openxmlformats.org/officeDocument/2006/relationships/image" Target="../media/image150.png"/><Relationship Id="rId2" Type="http://schemas.openxmlformats.org/officeDocument/2006/relationships/image" Target="../media/image132.png"/><Relationship Id="rId16" Type="http://schemas.openxmlformats.org/officeDocument/2006/relationships/image" Target="../media/image139.png"/><Relationship Id="rId20" Type="http://schemas.openxmlformats.org/officeDocument/2006/relationships/image" Target="../media/image141.png"/><Relationship Id="rId29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customXml" Target="../ink/ink132.xml"/><Relationship Id="rId24" Type="http://schemas.openxmlformats.org/officeDocument/2006/relationships/image" Target="../media/image143.png"/><Relationship Id="rId32" Type="http://schemas.openxmlformats.org/officeDocument/2006/relationships/image" Target="../media/image147.png"/><Relationship Id="rId37" Type="http://schemas.openxmlformats.org/officeDocument/2006/relationships/customXml" Target="../ink/ink145.xml"/><Relationship Id="rId40" Type="http://schemas.openxmlformats.org/officeDocument/2006/relationships/image" Target="../media/image151.png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145.png"/><Relationship Id="rId36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customXml" Target="../ink/ink136.xml"/><Relationship Id="rId31" Type="http://schemas.openxmlformats.org/officeDocument/2006/relationships/customXml" Target="../ink/ink142.xml"/><Relationship Id="rId4" Type="http://schemas.openxmlformats.org/officeDocument/2006/relationships/image" Target="../media/image133.png"/><Relationship Id="rId9" Type="http://schemas.openxmlformats.org/officeDocument/2006/relationships/customXml" Target="../ink/ink131.xml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40.xml"/><Relationship Id="rId30" Type="http://schemas.openxmlformats.org/officeDocument/2006/relationships/image" Target="../media/image146.png"/><Relationship Id="rId35" Type="http://schemas.openxmlformats.org/officeDocument/2006/relationships/customXml" Target="../ink/ink1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7.xml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8.xml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customXml" Target="../ink/ink15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1.xml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2.xml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3.xml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4.xml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6.xm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customXml" Target="../ink/ink157.xml"/><Relationship Id="rId4" Type="http://schemas.openxmlformats.org/officeDocument/2006/relationships/image" Target="../media/image1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8.xml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9.xml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0.xml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3.xml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customXml" Target="../ink/ink16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7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3" Type="http://schemas.openxmlformats.org/officeDocument/2006/relationships/image" Target="../media/image184.png"/><Relationship Id="rId7" Type="http://schemas.openxmlformats.org/officeDocument/2006/relationships/image" Target="../media/image186.png"/><Relationship Id="rId2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188.png"/><Relationship Id="rId5" Type="http://schemas.openxmlformats.org/officeDocument/2006/relationships/image" Target="../media/image185.png"/><Relationship Id="rId10" Type="http://schemas.openxmlformats.org/officeDocument/2006/relationships/customXml" Target="../ink/ink174.xml"/><Relationship Id="rId4" Type="http://schemas.openxmlformats.org/officeDocument/2006/relationships/customXml" Target="../ink/ink171.xml"/><Relationship Id="rId9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customXml" Target="../ink/ink175.xml"/><Relationship Id="rId7" Type="http://schemas.openxmlformats.org/officeDocument/2006/relationships/customXml" Target="../ink/ink177.xml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customXml" Target="../ink/ink176.xml"/><Relationship Id="rId10" Type="http://schemas.openxmlformats.org/officeDocument/2006/relationships/image" Target="../media/image193.png"/><Relationship Id="rId4" Type="http://schemas.openxmlformats.org/officeDocument/2006/relationships/image" Target="../media/image190.png"/><Relationship Id="rId9" Type="http://schemas.openxmlformats.org/officeDocument/2006/relationships/customXml" Target="../ink/ink17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customXml" Target="../ink/ink17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0.xml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1.xml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customXml" Target="../ink/ink18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3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4.xml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40.xml"/><Relationship Id="rId50" Type="http://schemas.openxmlformats.org/officeDocument/2006/relationships/image" Target="../media/image44.png"/><Relationship Id="rId55" Type="http://schemas.openxmlformats.org/officeDocument/2006/relationships/customXml" Target="../ink/ink44.xml"/><Relationship Id="rId7" Type="http://schemas.openxmlformats.org/officeDocument/2006/relationships/customXml" Target="../ink/ink20.xml"/><Relationship Id="rId12" Type="http://schemas.openxmlformats.org/officeDocument/2006/relationships/image" Target="../media/image25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customXml" Target="../ink/ink46.xml"/><Relationship Id="rId2" Type="http://schemas.openxmlformats.org/officeDocument/2006/relationships/image" Target="../media/image51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31.xml"/><Relationship Id="rId41" Type="http://schemas.openxmlformats.org/officeDocument/2006/relationships/customXml" Target="../ink/ink37.xml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2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5.xml"/><Relationship Id="rId40" Type="http://schemas.openxmlformats.org/officeDocument/2006/relationships/image" Target="../media/image39.png"/><Relationship Id="rId45" Type="http://schemas.openxmlformats.org/officeDocument/2006/relationships/customXml" Target="../ink/ink39.xml"/><Relationship Id="rId53" Type="http://schemas.openxmlformats.org/officeDocument/2006/relationships/customXml" Target="../ink/ink43.xml"/><Relationship Id="rId58" Type="http://schemas.openxmlformats.org/officeDocument/2006/relationships/image" Target="../media/image48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41.xml"/><Relationship Id="rId57" Type="http://schemas.openxmlformats.org/officeDocument/2006/relationships/customXml" Target="../ink/ink45.xml"/><Relationship Id="rId10" Type="http://schemas.openxmlformats.org/officeDocument/2006/relationships/image" Target="../media/image24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4" Type="http://schemas.openxmlformats.org/officeDocument/2006/relationships/image" Target="../media/image21.png"/><Relationship Id="rId9" Type="http://schemas.openxmlformats.org/officeDocument/2006/relationships/customXml" Target="../ink/ink21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30.xml"/><Relationship Id="rId30" Type="http://schemas.openxmlformats.org/officeDocument/2006/relationships/image" Target="../media/image34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3.png"/><Relationship Id="rId51" Type="http://schemas.openxmlformats.org/officeDocument/2006/relationships/customXml" Target="../ink/ink42.xml"/><Relationship Id="rId3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23250-A788-51CC-880C-0B513495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40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张华清</a:t>
            </a:r>
          </a:p>
        </p:txBody>
      </p:sp>
    </p:spTree>
    <p:extLst>
      <p:ext uri="{BB962C8B-B14F-4D97-AF65-F5344CB8AC3E}">
        <p14:creationId xmlns:p14="http://schemas.microsoft.com/office/powerpoint/2010/main" val="356221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具体过程是：把只和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有关的看作纵坐标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，（和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有关）中，“和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有关”的看作横坐标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有关的看作斜率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这时我们恰巧发现，“只和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有关”的那些项，恰好等于直线的纵截距。我们要求纵截距的最小值，只需要用斜率为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的直线去切点集，看看先切到谁就行。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21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怎么实现这个“切点集，看看先切到谁呢”？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计算几何经典结论：只可能会切到凸包上的点。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啥是凸包？考虑把一个弹性绳，包住所有点，就会形成凸包。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72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怎样维护凸包，并且找出用斜率为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的直线去切，会切到谁？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有不同的情况：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Case1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xj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是单调递增的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也就是说我们只会往当前凸包的右边加点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，同时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也是单调递增的，这时可以用单调队列来维护。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    “单调”的是啥？是斜率。（具体一会再说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Case2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xj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是单调递增的，但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不是。这时我们可以用单调栈维护凸包，但查询时需要二分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Case3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xj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都不是单调的，那需要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CDQ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分治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平衡树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二进制分组维护凸包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最常见的还是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case1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2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Case1: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（实际上只需要半个凸包。在本题中即下凸壳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单调队列里存的是下标。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要求斜率是单增的。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用一个斜率为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的直线去切？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正好切在凸包上满足这个条件的一个点：它左边那条边斜率小于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，右边那条边斜率大于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9068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140841-E126-A21C-D5B2-1A6D020F1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5017" y="1322123"/>
            <a:ext cx="9615587" cy="525727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93F42BB-29D0-C598-4B2A-6DB13CDA46C0}"/>
                  </a:ext>
                </a:extLst>
              </p14:cNvPr>
              <p14:cNvContentPartPr/>
              <p14:nvPr/>
            </p14:nvContentPartPr>
            <p14:xfrm>
              <a:off x="2473954" y="2003580"/>
              <a:ext cx="146520" cy="14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93F42BB-29D0-C598-4B2A-6DB13CDA46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5314" y="1994940"/>
                <a:ext cx="1641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DEB2F7-7EC0-E296-5ED1-ED056145B192}"/>
              </a:ext>
            </a:extLst>
          </p:cNvPr>
          <p:cNvGrpSpPr/>
          <p:nvPr/>
        </p:nvGrpSpPr>
        <p:grpSpPr>
          <a:xfrm>
            <a:off x="5995834" y="1509660"/>
            <a:ext cx="1314360" cy="574200"/>
            <a:chOff x="5995834" y="1509660"/>
            <a:chExt cx="131436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012E9C5-43F5-8736-0CD6-4640B0BA0EE0}"/>
                    </a:ext>
                  </a:extLst>
                </p14:cNvPr>
                <p14:cNvContentPartPr/>
                <p14:nvPr/>
              </p14:nvContentPartPr>
              <p14:xfrm>
                <a:off x="6072154" y="1509660"/>
                <a:ext cx="204840" cy="5018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012E9C5-43F5-8736-0CD6-4640B0BA0E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3514" y="1501020"/>
                  <a:ext cx="2224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5D152F22-CCAF-F82B-0E67-48936FF8AA6D}"/>
                    </a:ext>
                  </a:extLst>
                </p14:cNvPr>
                <p14:cNvContentPartPr/>
                <p14:nvPr/>
              </p14:nvContentPartPr>
              <p14:xfrm>
                <a:off x="5995834" y="1608660"/>
                <a:ext cx="411840" cy="2678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5D152F22-CCAF-F82B-0E67-48936FF8AA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6834" y="1600020"/>
                  <a:ext cx="42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4A335C8-0E21-943D-CD91-68EDBEC62C9B}"/>
                    </a:ext>
                  </a:extLst>
                </p14:cNvPr>
                <p14:cNvContentPartPr/>
                <p14:nvPr/>
              </p14:nvContentPartPr>
              <p14:xfrm>
                <a:off x="6507754" y="1678500"/>
                <a:ext cx="486000" cy="2635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94A335C8-0E21-943D-CD91-68EDBEC62C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99114" y="1669500"/>
                  <a:ext cx="503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B420B9B-E807-286F-BE4E-D6898DF69A21}"/>
                    </a:ext>
                  </a:extLst>
                </p14:cNvPr>
                <p14:cNvContentPartPr/>
                <p14:nvPr/>
              </p14:nvContentPartPr>
              <p14:xfrm>
                <a:off x="6690274" y="1803060"/>
                <a:ext cx="230400" cy="2808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B420B9B-E807-286F-BE4E-D6898DF69A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81634" y="1794060"/>
                  <a:ext cx="248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A5CAA20-8550-23FF-B572-EA74884C3D03}"/>
                    </a:ext>
                  </a:extLst>
                </p14:cNvPr>
                <p14:cNvContentPartPr/>
                <p14:nvPr/>
              </p14:nvContentPartPr>
              <p14:xfrm>
                <a:off x="7041634" y="1660500"/>
                <a:ext cx="268560" cy="3459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A5CAA20-8550-23FF-B572-EA74884C3D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2634" y="1651860"/>
                  <a:ext cx="28620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3ECEA33-CF31-FD45-144B-B9E5AA6184B5}"/>
              </a:ext>
            </a:extLst>
          </p:cNvPr>
          <p:cNvGrpSpPr/>
          <p:nvPr/>
        </p:nvGrpSpPr>
        <p:grpSpPr>
          <a:xfrm>
            <a:off x="8175634" y="1527300"/>
            <a:ext cx="1323000" cy="801720"/>
            <a:chOff x="8175634" y="1527300"/>
            <a:chExt cx="132300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C1F6864-2214-E181-EAAB-9D1FCC0D11E5}"/>
                    </a:ext>
                  </a:extLst>
                </p14:cNvPr>
                <p14:cNvContentPartPr/>
                <p14:nvPr/>
              </p14:nvContentPartPr>
              <p14:xfrm>
                <a:off x="8204074" y="1527300"/>
                <a:ext cx="141120" cy="3052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C1F6864-2214-E181-EAAB-9D1FCC0D11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95074" y="1518660"/>
                  <a:ext cx="158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E0BC6E7-F1A1-9CB5-EEBE-369870D843BB}"/>
                    </a:ext>
                  </a:extLst>
                </p14:cNvPr>
                <p14:cNvContentPartPr/>
                <p14:nvPr/>
              </p14:nvContentPartPr>
              <p14:xfrm>
                <a:off x="8175634" y="1715580"/>
                <a:ext cx="367560" cy="3099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E0BC6E7-F1A1-9CB5-EEBE-369870D843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66634" y="1706580"/>
                  <a:ext cx="385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9579AB5-B1BF-5AE8-1DD4-3F3C6DCCB071}"/>
                    </a:ext>
                  </a:extLst>
                </p14:cNvPr>
                <p14:cNvContentPartPr/>
                <p14:nvPr/>
              </p14:nvContentPartPr>
              <p14:xfrm>
                <a:off x="8544994" y="1700460"/>
                <a:ext cx="251280" cy="3920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9579AB5-B1BF-5AE8-1DD4-3F3C6DCCB0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36354" y="1691460"/>
                  <a:ext cx="268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FA821B9-7680-099A-446F-2AC5F7C80FC5}"/>
                    </a:ext>
                  </a:extLst>
                </p14:cNvPr>
                <p14:cNvContentPartPr/>
                <p14:nvPr/>
              </p14:nvContentPartPr>
              <p14:xfrm>
                <a:off x="9121714" y="1673100"/>
                <a:ext cx="33480" cy="291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FA821B9-7680-099A-446F-2AC5F7C80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13074" y="1664100"/>
                  <a:ext cx="5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8BDEBE5-2FF1-81B1-E0F5-58AA66AD1695}"/>
                    </a:ext>
                  </a:extLst>
                </p14:cNvPr>
                <p14:cNvContentPartPr/>
                <p14:nvPr/>
              </p14:nvContentPartPr>
              <p14:xfrm>
                <a:off x="8859274" y="1870380"/>
                <a:ext cx="230760" cy="4586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8BDEBE5-2FF1-81B1-E0F5-58AA66AD16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50634" y="1861740"/>
                  <a:ext cx="248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9A58BCC-FF08-87E6-3743-CC9C7EAEF2AD}"/>
                    </a:ext>
                  </a:extLst>
                </p14:cNvPr>
                <p14:cNvContentPartPr/>
                <p14:nvPr/>
              </p14:nvContentPartPr>
              <p14:xfrm>
                <a:off x="9147994" y="1763460"/>
                <a:ext cx="350640" cy="531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9A58BCC-FF08-87E6-3743-CC9C7EAEF2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39354" y="1754820"/>
                  <a:ext cx="36828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7DF0AF1-6AF5-FED2-3553-FF6301714F18}"/>
                  </a:ext>
                </a:extLst>
              </p14:cNvPr>
              <p14:cNvContentPartPr/>
              <p14:nvPr/>
            </p14:nvContentPartPr>
            <p14:xfrm>
              <a:off x="7888354" y="2740500"/>
              <a:ext cx="468000" cy="1004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7DF0AF1-6AF5-FED2-3553-FF6301714F1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9714" y="2731500"/>
                <a:ext cx="4856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69F9501-35D1-E11F-6FC8-0B917002896F}"/>
                  </a:ext>
                </a:extLst>
              </p14:cNvPr>
              <p14:cNvContentPartPr/>
              <p14:nvPr/>
            </p14:nvContentPartPr>
            <p14:xfrm>
              <a:off x="7876114" y="3250620"/>
              <a:ext cx="779760" cy="2570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69F9501-35D1-E11F-6FC8-0B91700289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67114" y="3241980"/>
                <a:ext cx="79740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2E028C-F6EE-9746-33F5-2861EEFE324C}"/>
              </a:ext>
            </a:extLst>
          </p:cNvPr>
          <p:cNvGrpSpPr/>
          <p:nvPr/>
        </p:nvGrpSpPr>
        <p:grpSpPr>
          <a:xfrm>
            <a:off x="10177954" y="3500460"/>
            <a:ext cx="1188720" cy="404280"/>
            <a:chOff x="10177954" y="3500460"/>
            <a:chExt cx="11887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A9560D9-A59C-060D-A64F-6141C55D7698}"/>
                    </a:ext>
                  </a:extLst>
                </p14:cNvPr>
                <p14:cNvContentPartPr/>
                <p14:nvPr/>
              </p14:nvContentPartPr>
              <p14:xfrm>
                <a:off x="10843954" y="3501180"/>
                <a:ext cx="200880" cy="216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A9560D9-A59C-060D-A64F-6141C55D76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835314" y="3492180"/>
                  <a:ext cx="218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2993E90C-3A73-711E-019B-C91DFEB2F154}"/>
                    </a:ext>
                  </a:extLst>
                </p14:cNvPr>
                <p14:cNvContentPartPr/>
                <p14:nvPr/>
              </p14:nvContentPartPr>
              <p14:xfrm>
                <a:off x="11271634" y="3728340"/>
                <a:ext cx="95040" cy="1764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2993E90C-3A73-711E-019B-C91DFEB2F1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62994" y="3719340"/>
                  <a:ext cx="112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FF5C9631-C0D8-8CA6-45EF-3E49CD6A7977}"/>
                    </a:ext>
                  </a:extLst>
                </p14:cNvPr>
                <p14:cNvContentPartPr/>
                <p14:nvPr/>
              </p14:nvContentPartPr>
              <p14:xfrm>
                <a:off x="10177954" y="3500460"/>
                <a:ext cx="298800" cy="1252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FF5C9631-C0D8-8CA6-45EF-3E49CD6A79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68954" y="3491460"/>
                  <a:ext cx="316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58CAA10-2BE5-8828-6461-6CF8450E73CA}"/>
                    </a:ext>
                  </a:extLst>
                </p14:cNvPr>
                <p14:cNvContentPartPr/>
                <p14:nvPr/>
              </p14:nvContentPartPr>
              <p14:xfrm>
                <a:off x="10284154" y="3578580"/>
                <a:ext cx="200520" cy="1058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58CAA10-2BE5-8828-6461-6CF8450E73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75514" y="3569940"/>
                  <a:ext cx="218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4CD677BC-431D-5C3F-1343-279C4E10BD7F}"/>
                    </a:ext>
                  </a:extLst>
                </p14:cNvPr>
                <p14:cNvContentPartPr/>
                <p14:nvPr/>
              </p14:nvContentPartPr>
              <p14:xfrm>
                <a:off x="10733794" y="3725460"/>
                <a:ext cx="222840" cy="1746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4CD677BC-431D-5C3F-1343-279C4E10BD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25154" y="3716820"/>
                  <a:ext cx="2404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7FFE75B-3630-9DBB-DC6C-61435375B5FF}"/>
              </a:ext>
            </a:extLst>
          </p:cNvPr>
          <p:cNvGrpSpPr/>
          <p:nvPr/>
        </p:nvGrpSpPr>
        <p:grpSpPr>
          <a:xfrm>
            <a:off x="7409554" y="3032460"/>
            <a:ext cx="432360" cy="154080"/>
            <a:chOff x="7409554" y="3032460"/>
            <a:chExt cx="43236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10DD127-8C41-773B-5354-73F16C1A05A3}"/>
                    </a:ext>
                  </a:extLst>
                </p14:cNvPr>
                <p14:cNvContentPartPr/>
                <p14:nvPr/>
              </p14:nvContentPartPr>
              <p14:xfrm>
                <a:off x="7574074" y="3068100"/>
                <a:ext cx="267840" cy="853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10DD127-8C41-773B-5354-73F16C1A05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65434" y="3059460"/>
                  <a:ext cx="285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1AF40768-C834-8737-22B8-AB55CA30C628}"/>
                    </a:ext>
                  </a:extLst>
                </p14:cNvPr>
                <p14:cNvContentPartPr/>
                <p14:nvPr/>
              </p14:nvContentPartPr>
              <p14:xfrm>
                <a:off x="7409554" y="3032460"/>
                <a:ext cx="73440" cy="1540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AF40768-C834-8737-22B8-AB55CA30C6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00914" y="3023820"/>
                  <a:ext cx="910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7303F7F2-F638-9A09-31DF-E3A377528720}"/>
                  </a:ext>
                </a:extLst>
              </p14:cNvPr>
              <p14:cNvContentPartPr/>
              <p14:nvPr/>
            </p14:nvContentPartPr>
            <p14:xfrm>
              <a:off x="4204474" y="4897260"/>
              <a:ext cx="2513880" cy="2088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7303F7F2-F638-9A09-31DF-E3A3775287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5834" y="4888260"/>
                <a:ext cx="253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59749375-1214-9D09-0E54-A6571ED22FBE}"/>
                  </a:ext>
                </a:extLst>
              </p14:cNvPr>
              <p14:cNvContentPartPr/>
              <p14:nvPr/>
            </p14:nvContentPartPr>
            <p14:xfrm>
              <a:off x="5396434" y="14220"/>
              <a:ext cx="194760" cy="761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59749375-1214-9D09-0E54-A6571ED22FB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87794" y="5580"/>
                <a:ext cx="21240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98A47EC8-2E00-EFE5-2009-407F6D40EAA9}"/>
                  </a:ext>
                </a:extLst>
              </p14:cNvPr>
              <p14:cNvContentPartPr/>
              <p14:nvPr/>
            </p14:nvContentPartPr>
            <p14:xfrm>
              <a:off x="6732754" y="148860"/>
              <a:ext cx="1271520" cy="12711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98A47EC8-2E00-EFE5-2009-407F6D40EAA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24114" y="139860"/>
                <a:ext cx="1289160" cy="12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E99C522A-3C64-73AB-6A10-F1CA641483BF}"/>
              </a:ext>
            </a:extLst>
          </p:cNvPr>
          <p:cNvGrpSpPr/>
          <p:nvPr/>
        </p:nvGrpSpPr>
        <p:grpSpPr>
          <a:xfrm>
            <a:off x="6357994" y="104220"/>
            <a:ext cx="524880" cy="1075680"/>
            <a:chOff x="6357994" y="104220"/>
            <a:chExt cx="524880" cy="10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CD7CB80-3ABE-0122-3F2F-76F880C9C3D8}"/>
                    </a:ext>
                  </a:extLst>
                </p14:cNvPr>
                <p14:cNvContentPartPr/>
                <p14:nvPr/>
              </p14:nvContentPartPr>
              <p14:xfrm>
                <a:off x="6554554" y="626220"/>
                <a:ext cx="185760" cy="2779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CD7CB80-3ABE-0122-3F2F-76F880C9C3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45914" y="617220"/>
                  <a:ext cx="20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1021002-7583-A9AB-B5CE-0A80597147AE}"/>
                    </a:ext>
                  </a:extLst>
                </p14:cNvPr>
                <p14:cNvContentPartPr/>
                <p14:nvPr/>
              </p14:nvContentPartPr>
              <p14:xfrm>
                <a:off x="6443674" y="259740"/>
                <a:ext cx="14040" cy="306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1021002-7583-A9AB-B5CE-0A80597147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35034" y="25110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5696392C-7F97-461C-E6C0-3AEAA874C4DE}"/>
                    </a:ext>
                  </a:extLst>
                </p14:cNvPr>
                <p14:cNvContentPartPr/>
                <p14:nvPr/>
              </p14:nvContentPartPr>
              <p14:xfrm>
                <a:off x="6357994" y="104220"/>
                <a:ext cx="243360" cy="3823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5696392C-7F97-461C-E6C0-3AEAA874C4D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49354" y="95220"/>
                  <a:ext cx="261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BD99E01-B6D4-5243-CAF9-0A16FB170193}"/>
                    </a:ext>
                  </a:extLst>
                </p14:cNvPr>
                <p14:cNvContentPartPr/>
                <p14:nvPr/>
              </p14:nvContentPartPr>
              <p14:xfrm>
                <a:off x="6397954" y="586260"/>
                <a:ext cx="376560" cy="5936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BD99E01-B6D4-5243-CAF9-0A16FB17019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89314" y="577620"/>
                  <a:ext cx="3942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631BBB8A-52A3-687E-2677-2814E7274B91}"/>
                    </a:ext>
                  </a:extLst>
                </p14:cNvPr>
                <p14:cNvContentPartPr/>
                <p14:nvPr/>
              </p14:nvContentPartPr>
              <p14:xfrm>
                <a:off x="6823114" y="291420"/>
                <a:ext cx="59760" cy="2005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631BBB8A-52A3-687E-2677-2814E7274B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14474" y="282420"/>
                  <a:ext cx="7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99B0923A-4E4F-9C97-4589-1B5DC55ADCF2}"/>
                    </a:ext>
                  </a:extLst>
                </p14:cNvPr>
                <p14:cNvContentPartPr/>
                <p14:nvPr/>
              </p14:nvContentPartPr>
              <p14:xfrm>
                <a:off x="6736354" y="115740"/>
                <a:ext cx="63360" cy="3528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99B0923A-4E4F-9C97-4589-1B5DC55ADCF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27714" y="107100"/>
                  <a:ext cx="8100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1FAC4881-42D0-BDB7-4007-AB62AD535D6E}"/>
                  </a:ext>
                </a:extLst>
              </p14:cNvPr>
              <p14:cNvContentPartPr/>
              <p14:nvPr/>
            </p14:nvContentPartPr>
            <p14:xfrm>
              <a:off x="4414354" y="4853340"/>
              <a:ext cx="2410200" cy="1209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1FAC4881-42D0-BDB7-4007-AB62AD535D6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05354" y="4844340"/>
                <a:ext cx="242784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573548F4-2FE8-8E60-B8D7-C71B61DE9643}"/>
              </a:ext>
            </a:extLst>
          </p:cNvPr>
          <p:cNvGrpSpPr/>
          <p:nvPr/>
        </p:nvGrpSpPr>
        <p:grpSpPr>
          <a:xfrm>
            <a:off x="4783354" y="3773340"/>
            <a:ext cx="2907360" cy="1227240"/>
            <a:chOff x="4783354" y="3773340"/>
            <a:chExt cx="2907360" cy="12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06BBD48-DB89-C923-8310-F13A3E255316}"/>
                    </a:ext>
                  </a:extLst>
                </p14:cNvPr>
                <p14:cNvContentPartPr/>
                <p14:nvPr/>
              </p14:nvContentPartPr>
              <p14:xfrm>
                <a:off x="5384194" y="3773340"/>
                <a:ext cx="443880" cy="6084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06BBD48-DB89-C923-8310-F13A3E25531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75554" y="3764340"/>
                  <a:ext cx="4615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2C65A88-F2DD-2218-FBE2-79AACF61A95D}"/>
                    </a:ext>
                  </a:extLst>
                </p14:cNvPr>
                <p14:cNvContentPartPr/>
                <p14:nvPr/>
              </p14:nvContentPartPr>
              <p14:xfrm>
                <a:off x="5441434" y="3987540"/>
                <a:ext cx="304560" cy="169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2C65A88-F2DD-2218-FBE2-79AACF61A9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32434" y="3978540"/>
                  <a:ext cx="322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A386530-2AE0-28FF-FB70-08AAE85C41E2}"/>
                    </a:ext>
                  </a:extLst>
                </p14:cNvPr>
                <p14:cNvContentPartPr/>
                <p14:nvPr/>
              </p14:nvContentPartPr>
              <p14:xfrm>
                <a:off x="5878834" y="3962700"/>
                <a:ext cx="180360" cy="2660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A386530-2AE0-28FF-FB70-08AAE85C41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69834" y="3954060"/>
                  <a:ext cx="198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08401F2-3C7E-1535-CC2E-AC61A9D6A8CA}"/>
                    </a:ext>
                  </a:extLst>
                </p14:cNvPr>
                <p14:cNvContentPartPr/>
                <p14:nvPr/>
              </p14:nvContentPartPr>
              <p14:xfrm>
                <a:off x="6299674" y="3990060"/>
                <a:ext cx="70200" cy="263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08401F2-3C7E-1535-CC2E-AC61A9D6A8C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91034" y="3981420"/>
                  <a:ext cx="87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F3A9439-EC55-6A04-B407-34B3B149A773}"/>
                    </a:ext>
                  </a:extLst>
                </p14:cNvPr>
                <p14:cNvContentPartPr/>
                <p14:nvPr/>
              </p14:nvContentPartPr>
              <p14:xfrm>
                <a:off x="6466714" y="3953340"/>
                <a:ext cx="208080" cy="4125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F3A9439-EC55-6A04-B407-34B3B149A7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57714" y="3944340"/>
                  <a:ext cx="225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77CEEFB-EDE9-5F73-590F-F8FA9352E590}"/>
                    </a:ext>
                  </a:extLst>
                </p14:cNvPr>
                <p14:cNvContentPartPr/>
                <p14:nvPr/>
              </p14:nvContentPartPr>
              <p14:xfrm>
                <a:off x="5153434" y="4308660"/>
                <a:ext cx="1710360" cy="4172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77CEEFB-EDE9-5F73-590F-F8FA9352E5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44434" y="4299660"/>
                  <a:ext cx="17280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E626C42-5BD0-29C8-2FD7-8029F0B5E0CA}"/>
                    </a:ext>
                  </a:extLst>
                </p14:cNvPr>
                <p14:cNvContentPartPr/>
                <p14:nvPr/>
              </p14:nvContentPartPr>
              <p14:xfrm>
                <a:off x="6944074" y="4494060"/>
                <a:ext cx="746640" cy="4910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E626C42-5BD0-29C8-2FD7-8029F0B5E0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35434" y="4485420"/>
                  <a:ext cx="7642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E0B3756-2E84-1DF2-C03D-F43A775F718E}"/>
                    </a:ext>
                  </a:extLst>
                </p14:cNvPr>
                <p14:cNvContentPartPr/>
                <p14:nvPr/>
              </p14:nvContentPartPr>
              <p14:xfrm>
                <a:off x="7256554" y="3971340"/>
                <a:ext cx="82800" cy="3513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E0B3756-2E84-1DF2-C03D-F43A775F71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47554" y="3962700"/>
                  <a:ext cx="100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AF413164-E427-7AAE-5644-76641DB73F51}"/>
                    </a:ext>
                  </a:extLst>
                </p14:cNvPr>
                <p14:cNvContentPartPr/>
                <p14:nvPr/>
              </p14:nvContentPartPr>
              <p14:xfrm>
                <a:off x="7257634" y="4180500"/>
                <a:ext cx="165960" cy="1213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AF413164-E427-7AAE-5644-76641DB73F5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48634" y="4171860"/>
                  <a:ext cx="183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7FC25A3-E268-AA24-D11E-AE40083603F3}"/>
                    </a:ext>
                  </a:extLst>
                </p14:cNvPr>
                <p14:cNvContentPartPr/>
                <p14:nvPr/>
              </p14:nvContentPartPr>
              <p14:xfrm>
                <a:off x="7556074" y="4238460"/>
                <a:ext cx="63360" cy="248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7FC25A3-E268-AA24-D11E-AE40083603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47074" y="4229820"/>
                  <a:ext cx="81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04B17F64-F6E7-CB95-9377-20B3A15C6133}"/>
                    </a:ext>
                  </a:extLst>
                </p14:cNvPr>
                <p14:cNvContentPartPr/>
                <p14:nvPr/>
              </p14:nvContentPartPr>
              <p14:xfrm>
                <a:off x="4845994" y="4914900"/>
                <a:ext cx="88200" cy="86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04B17F64-F6E7-CB95-9377-20B3A15C613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36994" y="4906260"/>
                  <a:ext cx="105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0E709E5-EFE2-AF73-9D98-2C6D4A939DEC}"/>
                    </a:ext>
                  </a:extLst>
                </p14:cNvPr>
                <p14:cNvContentPartPr/>
                <p14:nvPr/>
              </p14:nvContentPartPr>
              <p14:xfrm>
                <a:off x="5072074" y="4942260"/>
                <a:ext cx="98640" cy="111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0E709E5-EFE2-AF73-9D98-2C6D4A939D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63434" y="4933620"/>
                  <a:ext cx="116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A545572-6451-2DF7-A1DC-BB6A5863274D}"/>
                    </a:ext>
                  </a:extLst>
                </p14:cNvPr>
                <p14:cNvContentPartPr/>
                <p14:nvPr/>
              </p14:nvContentPartPr>
              <p14:xfrm>
                <a:off x="5227594" y="4868460"/>
                <a:ext cx="520560" cy="1321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A545572-6451-2DF7-A1DC-BB6A5863274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18954" y="4859460"/>
                  <a:ext cx="538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4E6B9A85-ABE8-BE76-AA21-78A6298E4A5F}"/>
                    </a:ext>
                  </a:extLst>
                </p14:cNvPr>
                <p14:cNvContentPartPr/>
                <p14:nvPr/>
              </p14:nvContentPartPr>
              <p14:xfrm>
                <a:off x="4783354" y="4383540"/>
                <a:ext cx="1072080" cy="3506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4E6B9A85-ABE8-BE76-AA21-78A6298E4A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74714" y="4374540"/>
                  <a:ext cx="1089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C1FC3A5-EA8C-277F-988A-E9B93C94D0D6}"/>
                    </a:ext>
                  </a:extLst>
                </p14:cNvPr>
                <p14:cNvContentPartPr/>
                <p14:nvPr/>
              </p14:nvContentPartPr>
              <p14:xfrm>
                <a:off x="5688754" y="4425300"/>
                <a:ext cx="1104480" cy="5644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C1FC3A5-EA8C-277F-988A-E9B93C94D0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79754" y="4416300"/>
                  <a:ext cx="1122120" cy="58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8650CB7D-E285-857B-F904-E619A4BD3BE4}"/>
                  </a:ext>
                </a:extLst>
              </p14:cNvPr>
              <p14:cNvContentPartPr/>
              <p14:nvPr/>
            </p14:nvContentPartPr>
            <p14:xfrm>
              <a:off x="7763074" y="4795740"/>
              <a:ext cx="550800" cy="11952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8650CB7D-E285-857B-F904-E619A4BD3BE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54434" y="4786740"/>
                <a:ext cx="5684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93732937-A4C8-B58C-DCE4-90C484DAA4B9}"/>
                  </a:ext>
                </a:extLst>
              </p14:cNvPr>
              <p14:cNvContentPartPr/>
              <p14:nvPr/>
            </p14:nvContentPartPr>
            <p14:xfrm>
              <a:off x="2743954" y="4695300"/>
              <a:ext cx="286920" cy="37764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93732937-A4C8-B58C-DCE4-90C484DAA4B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34954" y="4686660"/>
                <a:ext cx="30456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D477A46C-0168-DD50-C78F-5699DDBBA2F9}"/>
              </a:ext>
            </a:extLst>
          </p:cNvPr>
          <p:cNvGrpSpPr/>
          <p:nvPr/>
        </p:nvGrpSpPr>
        <p:grpSpPr>
          <a:xfrm>
            <a:off x="2314114" y="4897260"/>
            <a:ext cx="1389240" cy="138960"/>
            <a:chOff x="2314114" y="4897260"/>
            <a:chExt cx="138924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38DEA502-E2DB-F89F-A061-5B1902E096E6}"/>
                    </a:ext>
                  </a:extLst>
                </p14:cNvPr>
                <p14:cNvContentPartPr/>
                <p14:nvPr/>
              </p14:nvContentPartPr>
              <p14:xfrm>
                <a:off x="3144994" y="4897260"/>
                <a:ext cx="61920" cy="3600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38DEA502-E2DB-F89F-A061-5B1902E096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36354" y="4888260"/>
                  <a:ext cx="79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76E08D12-37CC-A81E-773C-10F08446B427}"/>
                    </a:ext>
                  </a:extLst>
                </p14:cNvPr>
                <p14:cNvContentPartPr/>
                <p14:nvPr/>
              </p14:nvContentPartPr>
              <p14:xfrm>
                <a:off x="3243274" y="4968540"/>
                <a:ext cx="109080" cy="1836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76E08D12-37CC-A81E-773C-10F08446B42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34634" y="4959540"/>
                  <a:ext cx="12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6267833F-20FB-04F8-AC19-7B47E48B7100}"/>
                    </a:ext>
                  </a:extLst>
                </p14:cNvPr>
                <p14:cNvContentPartPr/>
                <p14:nvPr/>
              </p14:nvContentPartPr>
              <p14:xfrm>
                <a:off x="3673114" y="5011020"/>
                <a:ext cx="30240" cy="32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6267833F-20FB-04F8-AC19-7B47E48B71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64474" y="5002020"/>
                  <a:ext cx="47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C5C43E9C-B357-55D0-CA61-530A3E84C296}"/>
                    </a:ext>
                  </a:extLst>
                </p14:cNvPr>
                <p14:cNvContentPartPr/>
                <p14:nvPr/>
              </p14:nvContentPartPr>
              <p14:xfrm>
                <a:off x="2314114" y="4936860"/>
                <a:ext cx="28800" cy="1944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C5C43E9C-B357-55D0-CA61-530A3E84C29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05114" y="4928220"/>
                  <a:ext cx="4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6235706A-06A0-D682-5BFD-F058A1B13F45}"/>
                    </a:ext>
                  </a:extLst>
                </p14:cNvPr>
                <p14:cNvContentPartPr/>
                <p14:nvPr/>
              </p14:nvContentPartPr>
              <p14:xfrm>
                <a:off x="2336794" y="4946580"/>
                <a:ext cx="1106640" cy="8964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6235706A-06A0-D682-5BFD-F058A1B13F4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28154" y="4937580"/>
                  <a:ext cx="112428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1E1429DC-71EB-D36F-6873-E9BC30BE1EE1}"/>
                  </a:ext>
                </a:extLst>
              </p14:cNvPr>
              <p14:cNvContentPartPr/>
              <p14:nvPr/>
            </p14:nvContentPartPr>
            <p14:xfrm>
              <a:off x="2504914" y="5236020"/>
              <a:ext cx="3464640" cy="15660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1E1429DC-71EB-D36F-6873-E9BC30BE1EE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96274" y="5227380"/>
                <a:ext cx="3482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C5F98E1E-134D-B4A8-BFEC-1B0D3638E02D}"/>
                  </a:ext>
                </a:extLst>
              </p14:cNvPr>
              <p14:cNvContentPartPr/>
              <p14:nvPr/>
            </p14:nvContentPartPr>
            <p14:xfrm>
              <a:off x="5454034" y="5349780"/>
              <a:ext cx="182160" cy="1116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C5F98E1E-134D-B4A8-BFEC-1B0D3638E02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45034" y="5341140"/>
                <a:ext cx="1998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AC7A82F2-9276-CA9B-B1B8-87FFB39B3DCA}"/>
                  </a:ext>
                </a:extLst>
              </p14:cNvPr>
              <p14:cNvContentPartPr/>
              <p14:nvPr/>
            </p14:nvContentPartPr>
            <p14:xfrm>
              <a:off x="2383954" y="5300460"/>
              <a:ext cx="577440" cy="6480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AC7A82F2-9276-CA9B-B1B8-87FFB39B3DC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374954" y="5291460"/>
                <a:ext cx="5950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0BD605CE-DA2C-5025-72A7-ED9A1B14FAC5}"/>
                  </a:ext>
                </a:extLst>
              </p14:cNvPr>
              <p14:cNvContentPartPr/>
              <p14:nvPr/>
            </p14:nvContentPartPr>
            <p14:xfrm>
              <a:off x="2400874" y="5738220"/>
              <a:ext cx="1338840" cy="16632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0BD605CE-DA2C-5025-72A7-ED9A1B14FAC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392234" y="5729220"/>
                <a:ext cx="1356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FBDC990C-D2A3-CFE1-B93E-FC42500D70AA}"/>
                  </a:ext>
                </a:extLst>
              </p14:cNvPr>
              <p14:cNvContentPartPr/>
              <p14:nvPr/>
            </p14:nvContentPartPr>
            <p14:xfrm>
              <a:off x="2383954" y="5743620"/>
              <a:ext cx="102240" cy="1116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FBDC990C-D2A3-CFE1-B93E-FC42500D70A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374954" y="5734620"/>
                <a:ext cx="1198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377E8882-1A9D-DB04-9B0C-5727E96828FC}"/>
                  </a:ext>
                </a:extLst>
              </p14:cNvPr>
              <p14:cNvContentPartPr/>
              <p14:nvPr/>
            </p14:nvContentPartPr>
            <p14:xfrm>
              <a:off x="4074154" y="5439060"/>
              <a:ext cx="2073600" cy="20988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377E8882-1A9D-DB04-9B0C-5727E96828F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065514" y="5430060"/>
                <a:ext cx="20912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2CA354E7-2BE0-4AF5-A1BD-46324A248F90}"/>
                  </a:ext>
                </a:extLst>
              </p14:cNvPr>
              <p14:cNvContentPartPr/>
              <p14:nvPr/>
            </p14:nvContentPartPr>
            <p14:xfrm>
              <a:off x="7099594" y="5433660"/>
              <a:ext cx="1087560" cy="18432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2CA354E7-2BE0-4AF5-A1BD-46324A248F9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90954" y="5424660"/>
                <a:ext cx="110520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FD5BA66-9C32-23A3-35C6-38577C4741C5}"/>
              </a:ext>
            </a:extLst>
          </p:cNvPr>
          <p:cNvGrpSpPr/>
          <p:nvPr/>
        </p:nvGrpSpPr>
        <p:grpSpPr>
          <a:xfrm>
            <a:off x="9510874" y="1760220"/>
            <a:ext cx="1788840" cy="1199880"/>
            <a:chOff x="9510874" y="1760220"/>
            <a:chExt cx="1788840" cy="11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077E4298-CD94-498D-3B54-7CC25A343818}"/>
                    </a:ext>
                  </a:extLst>
                </p14:cNvPr>
                <p14:cNvContentPartPr/>
                <p14:nvPr/>
              </p14:nvContentPartPr>
              <p14:xfrm>
                <a:off x="9510874" y="2032380"/>
                <a:ext cx="545040" cy="92772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077E4298-CD94-498D-3B54-7CC25A3438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502234" y="2023740"/>
                  <a:ext cx="56268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960E1456-B323-F00F-9350-1FE034B6449F}"/>
                    </a:ext>
                  </a:extLst>
                </p14:cNvPr>
                <p14:cNvContentPartPr/>
                <p14:nvPr/>
              </p14:nvContentPartPr>
              <p14:xfrm>
                <a:off x="11112514" y="1945980"/>
                <a:ext cx="69120" cy="7272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960E1456-B323-F00F-9350-1FE034B644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03874" y="1937340"/>
                  <a:ext cx="86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EBF2E6AB-DB69-6405-1536-503E0349E079}"/>
                    </a:ext>
                  </a:extLst>
                </p14:cNvPr>
                <p14:cNvContentPartPr/>
                <p14:nvPr/>
              </p14:nvContentPartPr>
              <p14:xfrm>
                <a:off x="10135834" y="1981620"/>
                <a:ext cx="45000" cy="3600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EBF2E6AB-DB69-6405-1536-503E0349E07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26834" y="1972980"/>
                  <a:ext cx="62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E5C3BF91-6917-12A1-F4CD-3CD8FA454F07}"/>
                    </a:ext>
                  </a:extLst>
                </p14:cNvPr>
                <p14:cNvContentPartPr/>
                <p14:nvPr/>
              </p14:nvContentPartPr>
              <p14:xfrm>
                <a:off x="10038994" y="1924380"/>
                <a:ext cx="1131480" cy="16308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E5C3BF91-6917-12A1-F4CD-3CD8FA454F0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30354" y="1915740"/>
                  <a:ext cx="1149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5C695578-8F7B-04D3-66F2-9304B4277373}"/>
                    </a:ext>
                  </a:extLst>
                </p14:cNvPr>
                <p14:cNvContentPartPr/>
                <p14:nvPr/>
              </p14:nvContentPartPr>
              <p14:xfrm>
                <a:off x="10052314" y="1760220"/>
                <a:ext cx="225360" cy="53208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5C695578-8F7B-04D3-66F2-9304B42773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43314" y="1751220"/>
                  <a:ext cx="243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C0E013B1-2CD1-5796-CDE4-EACF9DCD9C8B}"/>
                    </a:ext>
                  </a:extLst>
                </p14:cNvPr>
                <p14:cNvContentPartPr/>
                <p14:nvPr/>
              </p14:nvContentPartPr>
              <p14:xfrm>
                <a:off x="9891034" y="1844460"/>
                <a:ext cx="473400" cy="35172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C0E013B1-2CD1-5796-CDE4-EACF9DCD9C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82394" y="1835460"/>
                  <a:ext cx="491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383ACD7E-EEF9-6FD4-4D51-F67C98284191}"/>
                    </a:ext>
                  </a:extLst>
                </p14:cNvPr>
                <p14:cNvContentPartPr/>
                <p14:nvPr/>
              </p14:nvContentPartPr>
              <p14:xfrm>
                <a:off x="9666034" y="2822580"/>
                <a:ext cx="19800" cy="1836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383ACD7E-EEF9-6FD4-4D51-F67C9828419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57034" y="2813940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2CACF30C-CBCD-0A02-6873-AA5C15396ACA}"/>
                    </a:ext>
                  </a:extLst>
                </p14:cNvPr>
                <p14:cNvContentPartPr/>
                <p14:nvPr/>
              </p14:nvContentPartPr>
              <p14:xfrm>
                <a:off x="9789154" y="2717100"/>
                <a:ext cx="150120" cy="6624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2CACF30C-CBCD-0A02-6873-AA5C15396AC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80514" y="2708100"/>
                  <a:ext cx="167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DA79518E-CA5E-089B-6D78-51BB0DEF28B0}"/>
                    </a:ext>
                  </a:extLst>
                </p14:cNvPr>
                <p14:cNvContentPartPr/>
                <p14:nvPr/>
              </p14:nvContentPartPr>
              <p14:xfrm>
                <a:off x="10180114" y="2232900"/>
                <a:ext cx="991440" cy="42156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DA79518E-CA5E-089B-6D78-51BB0DEF28B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71474" y="2223900"/>
                  <a:ext cx="1009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50062284-312D-AE38-3AFB-B7C730E05768}"/>
                    </a:ext>
                  </a:extLst>
                </p14:cNvPr>
                <p14:cNvContentPartPr/>
                <p14:nvPr/>
              </p14:nvContentPartPr>
              <p14:xfrm>
                <a:off x="11278834" y="2117340"/>
                <a:ext cx="20880" cy="3060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50062284-312D-AE38-3AFB-B7C730E0576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69834" y="2108700"/>
                  <a:ext cx="38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69F689A-0F62-6A3F-674D-A18F03BA69D2}"/>
              </a:ext>
            </a:extLst>
          </p:cNvPr>
          <p:cNvGrpSpPr/>
          <p:nvPr/>
        </p:nvGrpSpPr>
        <p:grpSpPr>
          <a:xfrm>
            <a:off x="6502714" y="5013900"/>
            <a:ext cx="3050640" cy="1512360"/>
            <a:chOff x="6502714" y="5013900"/>
            <a:chExt cx="3050640" cy="15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07AE10D-3C6D-5DF5-D27F-A7982D0BC7C8}"/>
                    </a:ext>
                  </a:extLst>
                </p14:cNvPr>
                <p14:cNvContentPartPr/>
                <p14:nvPr/>
              </p14:nvContentPartPr>
              <p14:xfrm>
                <a:off x="6502714" y="5625540"/>
                <a:ext cx="197280" cy="31104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07AE10D-3C6D-5DF5-D27F-A7982D0BC7C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93714" y="5616900"/>
                  <a:ext cx="214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2B77115-7042-F921-8419-6A6179A1F23F}"/>
                    </a:ext>
                  </a:extLst>
                </p14:cNvPr>
                <p14:cNvContentPartPr/>
                <p14:nvPr/>
              </p14:nvContentPartPr>
              <p14:xfrm>
                <a:off x="6792514" y="5687100"/>
                <a:ext cx="265680" cy="34956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A2B77115-7042-F921-8419-6A6179A1F2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83514" y="5678100"/>
                  <a:ext cx="283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7188EC71-4144-5BB7-4D01-AA554982FAEF}"/>
                    </a:ext>
                  </a:extLst>
                </p14:cNvPr>
                <p14:cNvContentPartPr/>
                <p14:nvPr/>
              </p14:nvContentPartPr>
              <p14:xfrm>
                <a:off x="6900874" y="5777820"/>
                <a:ext cx="343440" cy="1814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7188EC71-4144-5BB7-4D01-AA554982FAE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92234" y="5769180"/>
                  <a:ext cx="361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4364187E-CBBA-C0E8-291A-8D1C3DF0AA94}"/>
                    </a:ext>
                  </a:extLst>
                </p14:cNvPr>
                <p14:cNvContentPartPr/>
                <p14:nvPr/>
              </p14:nvContentPartPr>
              <p14:xfrm>
                <a:off x="7177354" y="6000300"/>
                <a:ext cx="19800" cy="7776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4364187E-CBBA-C0E8-291A-8D1C3DF0AA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68714" y="5991300"/>
                  <a:ext cx="37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D6F61C9F-06D6-57DF-E134-BD0D13D9B13B}"/>
                    </a:ext>
                  </a:extLst>
                </p14:cNvPr>
                <p14:cNvContentPartPr/>
                <p14:nvPr/>
              </p14:nvContentPartPr>
              <p14:xfrm>
                <a:off x="7190314" y="5954940"/>
                <a:ext cx="31320" cy="13068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D6F61C9F-06D6-57DF-E134-BD0D13D9B13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81314" y="5945940"/>
                  <a:ext cx="48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405B7EB8-5A9A-139B-6BAB-A8B9CFB3118E}"/>
                    </a:ext>
                  </a:extLst>
                </p14:cNvPr>
                <p14:cNvContentPartPr/>
                <p14:nvPr/>
              </p14:nvContentPartPr>
              <p14:xfrm>
                <a:off x="7459954" y="5992020"/>
                <a:ext cx="76320" cy="770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405B7EB8-5A9A-139B-6BAB-A8B9CFB311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450954" y="5983020"/>
                  <a:ext cx="93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2A46378C-E2A2-28AE-D8F9-2E93419C1ADE}"/>
                    </a:ext>
                  </a:extLst>
                </p14:cNvPr>
                <p14:cNvContentPartPr/>
                <p14:nvPr/>
              </p14:nvContentPartPr>
              <p14:xfrm>
                <a:off x="7754434" y="5701140"/>
                <a:ext cx="350640" cy="49284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2A46378C-E2A2-28AE-D8F9-2E93419C1A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45434" y="5692140"/>
                  <a:ext cx="3682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74F8BE04-0F44-FA58-B032-C52FEEEFD10D}"/>
                    </a:ext>
                  </a:extLst>
                </p14:cNvPr>
                <p14:cNvContentPartPr/>
                <p14:nvPr/>
              </p14:nvContentPartPr>
              <p14:xfrm>
                <a:off x="8183554" y="5888700"/>
                <a:ext cx="113400" cy="3924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74F8BE04-0F44-FA58-B032-C52FEEEFD10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74554" y="5880060"/>
                  <a:ext cx="131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CFADE8D6-D034-9663-1F87-0BC60DBCA092}"/>
                    </a:ext>
                  </a:extLst>
                </p14:cNvPr>
                <p14:cNvContentPartPr/>
                <p14:nvPr/>
              </p14:nvContentPartPr>
              <p14:xfrm>
                <a:off x="8188954" y="6068700"/>
                <a:ext cx="69120" cy="13464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CFADE8D6-D034-9663-1F87-0BC60DBCA0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80314" y="6060060"/>
                  <a:ext cx="86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A337FF13-A40D-FA1D-0381-D243589283F3}"/>
                    </a:ext>
                  </a:extLst>
                </p14:cNvPr>
                <p14:cNvContentPartPr/>
                <p14:nvPr/>
              </p14:nvContentPartPr>
              <p14:xfrm>
                <a:off x="8285074" y="5832900"/>
                <a:ext cx="385560" cy="69336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A337FF13-A40D-FA1D-0381-D243589283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76434" y="5823900"/>
                  <a:ext cx="40320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2A0FB581-BCCF-FB63-BBD5-608087C53A70}"/>
                    </a:ext>
                  </a:extLst>
                </p14:cNvPr>
                <p14:cNvContentPartPr/>
                <p14:nvPr/>
              </p14:nvContentPartPr>
              <p14:xfrm>
                <a:off x="8499634" y="5013900"/>
                <a:ext cx="1053720" cy="78372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2A0FB581-BCCF-FB63-BBD5-608087C53A7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90634" y="5004900"/>
                  <a:ext cx="1071360" cy="80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046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5504 [JSOI2011]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柠檬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2F150E-7D16-4CE7-49CD-B71CAD00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059" y="2601047"/>
            <a:ext cx="7429882" cy="2800494"/>
          </a:xfr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749EBEA-2945-3A20-A3F2-E3AB26B38CA0}"/>
              </a:ext>
            </a:extLst>
          </p:cNvPr>
          <p:cNvGrpSpPr/>
          <p:nvPr/>
        </p:nvGrpSpPr>
        <p:grpSpPr>
          <a:xfrm>
            <a:off x="6503074" y="215820"/>
            <a:ext cx="4350960" cy="2123280"/>
            <a:chOff x="6503074" y="215820"/>
            <a:chExt cx="4350960" cy="21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4B118630-7BDF-5AA0-CBFD-8A9DA385EE67}"/>
                    </a:ext>
                  </a:extLst>
                </p14:cNvPr>
                <p14:cNvContentPartPr/>
                <p14:nvPr/>
              </p14:nvContentPartPr>
              <p14:xfrm>
                <a:off x="7410634" y="501300"/>
                <a:ext cx="117000" cy="2512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4B118630-7BDF-5AA0-CBFD-8A9DA385EE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01994" y="492660"/>
                  <a:ext cx="134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F468702E-601B-17BB-68CF-312A7EB7A450}"/>
                    </a:ext>
                  </a:extLst>
                </p14:cNvPr>
                <p14:cNvContentPartPr/>
                <p14:nvPr/>
              </p14:nvContentPartPr>
              <p14:xfrm>
                <a:off x="7526194" y="501300"/>
                <a:ext cx="248400" cy="6012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F468702E-601B-17BB-68CF-312A7EB7A4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17194" y="492660"/>
                  <a:ext cx="2660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473CE1C9-F9DB-592B-3D72-529F3F471788}"/>
                    </a:ext>
                  </a:extLst>
                </p14:cNvPr>
                <p14:cNvContentPartPr/>
                <p14:nvPr/>
              </p14:nvContentPartPr>
              <p14:xfrm>
                <a:off x="8090674" y="334620"/>
                <a:ext cx="195840" cy="201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473CE1C9-F9DB-592B-3D72-529F3F4717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82034" y="325620"/>
                  <a:ext cx="213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0684639-1D07-7ECD-E9C4-EB7D183F71D8}"/>
                    </a:ext>
                  </a:extLst>
                </p14:cNvPr>
                <p14:cNvContentPartPr/>
                <p14:nvPr/>
              </p14:nvContentPartPr>
              <p14:xfrm>
                <a:off x="8021194" y="414900"/>
                <a:ext cx="190080" cy="5425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0684639-1D07-7ECD-E9C4-EB7D183F71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2194" y="405900"/>
                  <a:ext cx="2077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2F80C4C-4EB5-21A9-5F1F-CC218E8227FA}"/>
                    </a:ext>
                  </a:extLst>
                </p14:cNvPr>
                <p14:cNvContentPartPr/>
                <p14:nvPr/>
              </p14:nvContentPartPr>
              <p14:xfrm>
                <a:off x="8088514" y="657900"/>
                <a:ext cx="195840" cy="360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2F80C4C-4EB5-21A9-5F1F-CC218E8227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9874" y="648900"/>
                  <a:ext cx="213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294F25D-8AC3-8DFC-8873-3A5AD9F3CADD}"/>
                    </a:ext>
                  </a:extLst>
                </p14:cNvPr>
                <p14:cNvContentPartPr/>
                <p14:nvPr/>
              </p14:nvContentPartPr>
              <p14:xfrm>
                <a:off x="9688714" y="689220"/>
                <a:ext cx="302040" cy="3668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294F25D-8AC3-8DFC-8873-3A5AD9F3CA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80074" y="680580"/>
                  <a:ext cx="319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C50234A-C5AE-32A1-02F6-8A8EDBAEA081}"/>
                    </a:ext>
                  </a:extLst>
                </p14:cNvPr>
                <p14:cNvContentPartPr/>
                <p14:nvPr/>
              </p14:nvContentPartPr>
              <p14:xfrm>
                <a:off x="10019194" y="670140"/>
                <a:ext cx="174240" cy="2995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C50234A-C5AE-32A1-02F6-8A8EDBAEA0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10194" y="661140"/>
                  <a:ext cx="191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CDF6100-2537-1194-4FCF-99DFA39A7C9C}"/>
                    </a:ext>
                  </a:extLst>
                </p14:cNvPr>
                <p14:cNvContentPartPr/>
                <p14:nvPr/>
              </p14:nvContentPartPr>
              <p14:xfrm>
                <a:off x="10666114" y="859500"/>
                <a:ext cx="92520" cy="2678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CDF6100-2537-1194-4FCF-99DFA39A7C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57114" y="850500"/>
                  <a:ext cx="110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094FFBD-1648-BFE8-E5D3-E5D6362C4327}"/>
                    </a:ext>
                  </a:extLst>
                </p14:cNvPr>
                <p14:cNvContentPartPr/>
                <p14:nvPr/>
              </p14:nvContentPartPr>
              <p14:xfrm>
                <a:off x="10507354" y="697500"/>
                <a:ext cx="346680" cy="4068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094FFBD-1648-BFE8-E5D3-E5D6362C43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98714" y="688860"/>
                  <a:ext cx="364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7B10A7E-411F-9FE1-6590-DFF261C1944A}"/>
                    </a:ext>
                  </a:extLst>
                </p14:cNvPr>
                <p14:cNvContentPartPr/>
                <p14:nvPr/>
              </p14:nvContentPartPr>
              <p14:xfrm>
                <a:off x="8740114" y="239580"/>
                <a:ext cx="170640" cy="205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7B10A7E-411F-9FE1-6590-DFF261C1944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31114" y="230940"/>
                  <a:ext cx="188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7C3CD7D-3660-F48B-C86E-A643B1C451F6}"/>
                    </a:ext>
                  </a:extLst>
                </p14:cNvPr>
                <p14:cNvContentPartPr/>
                <p14:nvPr/>
              </p14:nvContentPartPr>
              <p14:xfrm>
                <a:off x="8655154" y="215820"/>
                <a:ext cx="380160" cy="9018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7C3CD7D-3660-F48B-C86E-A643B1C45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46514" y="207180"/>
                  <a:ext cx="39780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A1A6D3C-7370-F604-FFD5-ACC81C9DE7E6}"/>
                    </a:ext>
                  </a:extLst>
                </p14:cNvPr>
                <p14:cNvContentPartPr/>
                <p14:nvPr/>
              </p14:nvContentPartPr>
              <p14:xfrm>
                <a:off x="8690794" y="255780"/>
                <a:ext cx="372600" cy="72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A1A6D3C-7370-F604-FFD5-ACC81C9DE7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82154" y="246780"/>
                  <a:ext cx="390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6262445-A582-03D0-14B7-1ADC3AC7CE65}"/>
                    </a:ext>
                  </a:extLst>
                </p14:cNvPr>
                <p14:cNvContentPartPr/>
                <p14:nvPr/>
              </p14:nvContentPartPr>
              <p14:xfrm>
                <a:off x="6809074" y="1892340"/>
                <a:ext cx="226080" cy="4251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6262445-A582-03D0-14B7-1ADC3AC7CE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0434" y="1883700"/>
                  <a:ext cx="2437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0578EFD-6AD4-02DD-7F85-2307D466DBCA}"/>
                    </a:ext>
                  </a:extLst>
                </p14:cNvPr>
                <p14:cNvContentPartPr/>
                <p14:nvPr/>
              </p14:nvContentPartPr>
              <p14:xfrm>
                <a:off x="7128394" y="1988460"/>
                <a:ext cx="169560" cy="3506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0578EFD-6AD4-02DD-7F85-2307D466DB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19754" y="1979820"/>
                  <a:ext cx="187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832301E-BE96-99A7-1875-85EDA1459195}"/>
                    </a:ext>
                  </a:extLst>
                </p14:cNvPr>
                <p14:cNvContentPartPr/>
                <p14:nvPr/>
              </p14:nvContentPartPr>
              <p14:xfrm>
                <a:off x="7513594" y="1939140"/>
                <a:ext cx="278280" cy="3488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832301E-BE96-99A7-1875-85EDA14591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04594" y="1930500"/>
                  <a:ext cx="2959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FA87D78-006B-9F05-03C5-8121D4229CD1}"/>
                    </a:ext>
                  </a:extLst>
                </p14:cNvPr>
                <p14:cNvContentPartPr/>
                <p14:nvPr/>
              </p14:nvContentPartPr>
              <p14:xfrm>
                <a:off x="7945594" y="1957140"/>
                <a:ext cx="236880" cy="285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FA87D78-006B-9F05-03C5-8121D4229C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36954" y="1948500"/>
                  <a:ext cx="254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AD3801E-9C18-8A19-E406-83C8EF57639A}"/>
                    </a:ext>
                  </a:extLst>
                </p14:cNvPr>
                <p14:cNvContentPartPr/>
                <p14:nvPr/>
              </p14:nvContentPartPr>
              <p14:xfrm>
                <a:off x="6503074" y="1890180"/>
                <a:ext cx="1975680" cy="4132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AD3801E-9C18-8A19-E406-83C8EF576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94434" y="1881540"/>
                  <a:ext cx="19933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AB2D779-1932-9842-98DA-826F8896F1BF}"/>
                    </a:ext>
                  </a:extLst>
                </p14:cNvPr>
                <p14:cNvContentPartPr/>
                <p14:nvPr/>
              </p14:nvContentPartPr>
              <p14:xfrm>
                <a:off x="7626634" y="857700"/>
                <a:ext cx="2735280" cy="5619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AB2D779-1932-9842-98DA-826F8896F1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7994" y="848700"/>
                  <a:ext cx="27529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EF539316-15B5-D6FA-5331-877CC89F40CF}"/>
                    </a:ext>
                  </a:extLst>
                </p14:cNvPr>
                <p14:cNvContentPartPr/>
                <p14:nvPr/>
              </p14:nvContentPartPr>
              <p14:xfrm>
                <a:off x="7042354" y="581580"/>
                <a:ext cx="2945520" cy="15656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EF539316-15B5-D6FA-5331-877CC89F40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33354" y="572940"/>
                  <a:ext cx="2963160" cy="158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09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5504 [JSOI2011]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柠檬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发现性质：每一段的左右端点的贝壳大小一定是相等的，且这一段选定的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一定是左右端点的贝壳大小。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否则可以额外分出一段，答案会变得更优。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好处：去掉了“众数”这个难以处理的东西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3660EC1-A861-725C-36AC-A17382514019}"/>
                  </a:ext>
                </a:extLst>
              </p14:cNvPr>
              <p14:cNvContentPartPr/>
              <p14:nvPr/>
            </p14:nvContentPartPr>
            <p14:xfrm>
              <a:off x="801000" y="1725840"/>
              <a:ext cx="10482120" cy="3713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3660EC1-A861-725C-36AC-A173825140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640" y="1716480"/>
                <a:ext cx="10500840" cy="37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68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5504 [JSOI2011]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柠檬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于是我们有朴素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：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状态设计：设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为前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个位置分成若干段的最大收益。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转移：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可视为常数。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展成斜率优化的形式：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看成点，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看成斜率。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B38D80-1D20-7720-C740-03AB840244CB}"/>
                  </a:ext>
                </a:extLst>
              </p14:cNvPr>
              <p14:cNvContentPartPr/>
              <p14:nvPr/>
            </p14:nvContentPartPr>
            <p14:xfrm>
              <a:off x="1587600" y="433440"/>
              <a:ext cx="9934200" cy="5407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B38D80-1D20-7720-C740-03AB840244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240" y="424080"/>
                <a:ext cx="9952920" cy="54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20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5504 [JSOI2011]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柠檬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需要对于每个大小分别维护。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使用单调队列维护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吗？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我们细细分析：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求最大值，维护上凸壳</a:t>
            </a:r>
            <a:endParaRPr lang="en-US" altLang="zh-CN" dirty="0"/>
          </a:p>
          <a:p>
            <a:pPr lvl="1"/>
            <a:r>
              <a:rPr lang="zh-CN" altLang="en-US" dirty="0"/>
              <a:t>横坐标单调递增</a:t>
            </a:r>
            <a:endParaRPr lang="en-US" altLang="zh-CN" dirty="0"/>
          </a:p>
          <a:p>
            <a:pPr lvl="1"/>
            <a:r>
              <a:rPr lang="zh-CN" altLang="en-US" dirty="0"/>
              <a:t>斜率单调递增</a:t>
            </a:r>
            <a:endParaRPr lang="en-US" altLang="zh-CN" dirty="0"/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凸壳往右长，斜率往左跑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使用单调栈维护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4810057-8CA7-BC59-D5D9-528585C68CD4}"/>
                  </a:ext>
                </a:extLst>
              </p14:cNvPr>
              <p14:cNvContentPartPr/>
              <p14:nvPr/>
            </p14:nvContentPartPr>
            <p14:xfrm>
              <a:off x="2172240" y="404280"/>
              <a:ext cx="9475560" cy="5720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4810057-8CA7-BC59-D5D9-528585C68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880" y="394920"/>
                <a:ext cx="949428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89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FF054-C315-CD1F-8140-EDF23DA6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决策单调性：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一个解决最优性问题的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题，如果设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的最优转移点是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’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的最优转移点是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j’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，当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’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时，有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j&lt;=j’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 ，则称该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问题具有决策单调性。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Cambria Math" panose="02040503050406030204" pitchFamily="18" charset="0"/>
                <a:ea typeface="微软雅黑" panose="020B0503020204020204" pitchFamily="34" charset="-122"/>
              </a:rPr>
              <a:t>值得注意的是，随转移点</a:t>
            </a:r>
            <a:r>
              <a:rPr lang="en-US" altLang="zh-CN" sz="2000" dirty="0">
                <a:latin typeface="Cambria Math" panose="02040503050406030204" pitchFamily="18" charset="0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的增大，</a:t>
            </a:r>
            <a:r>
              <a:rPr lang="en-US" altLang="zh-CN" sz="2000" dirty="0">
                <a:latin typeface="Cambria Math" panose="02040503050406030204" pitchFamily="18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ambria Math" panose="020405030504060302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Cambria Math" panose="02040503050406030204" pitchFamily="18" charset="0"/>
                <a:ea typeface="微软雅黑" panose="020B0503020204020204" pitchFamily="34" charset="-122"/>
              </a:rPr>
              <a:t>并不是先变大后变小。也就是说，并不是单峰的</a:t>
            </a:r>
            <a:endParaRPr lang="en-US" altLang="zh-CN" sz="20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如何发现一道题目具有决策单调性？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打表！</a:t>
            </a:r>
            <a:endParaRPr lang="en-US" altLang="zh-CN" sz="20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下面，我们将通过例题，分别介绍三种决策单调性的类型。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9B35FF1-73AA-5D90-CDF7-43F765511896}"/>
                  </a:ext>
                </a:extLst>
              </p14:cNvPr>
              <p14:cNvContentPartPr/>
              <p14:nvPr/>
            </p14:nvContentPartPr>
            <p14:xfrm>
              <a:off x="1488240" y="242280"/>
              <a:ext cx="9633240" cy="3158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9B35FF1-73AA-5D90-CDF7-43F765511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8880" y="232920"/>
                <a:ext cx="9651960" cy="31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85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什么样的题可以用斜率优化？其实特征也比较明显，我们也从一道经典例题来看：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04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分层决策单调性。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问题形如：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][j]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的最优转移点，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k’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][j’]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的最优转移点，当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j&lt;j’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时有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k&lt;=k’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，则该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具有决策单调性。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0B44C29-88EB-979D-D2D2-F1BA1FD32BE6}"/>
                  </a:ext>
                </a:extLst>
              </p14:cNvPr>
              <p14:cNvContentPartPr/>
              <p14:nvPr/>
            </p14:nvContentPartPr>
            <p14:xfrm>
              <a:off x="2932200" y="772920"/>
              <a:ext cx="7648560" cy="4650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0B44C29-88EB-979D-D2D2-F1BA1FD32B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2840" y="763560"/>
                <a:ext cx="7667280" cy="46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9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若直接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我们使用分治的手段优化该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还是一层一层的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。对于第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层，我们先算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。我们顺便求出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][mid]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f[i-1][opt]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。那么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[1,i-1]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的最优转移点只能在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f[i-1][1…opt]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中取，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f[i-1][i+1…m]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的最优转移点只能在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[opt+1,m]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中取。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递归下去，我们用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solve(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i,l,r,p,q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表示，下面要算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][l…r]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，已知最优转移点只可能在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f[i-1][p…q]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中取。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先算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][mid]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的值（枚举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），求出最优转移点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opt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，递归到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solve(i,l,mid-1,p,opt)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solve(I,mid+1,r,opt,q)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𝑛𝑚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81478B7-B45E-655B-65EC-31304D59D097}"/>
                  </a:ext>
                </a:extLst>
              </p14:cNvPr>
              <p14:cNvContentPartPr/>
              <p14:nvPr/>
            </p14:nvContentPartPr>
            <p14:xfrm>
              <a:off x="1440" y="-21600"/>
              <a:ext cx="12190320" cy="6537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81478B7-B45E-655B-65EC-31304D59D0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920" y="-30960"/>
                <a:ext cx="12209040" cy="65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78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CF321E Ciel and Gondolas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1D04A-2E9A-5F04-7FE9-B560C716E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008" y="1690688"/>
            <a:ext cx="7467984" cy="2743341"/>
          </a:xfrm>
        </p:spPr>
      </p:pic>
    </p:spTree>
    <p:extLst>
      <p:ext uri="{BB962C8B-B14F-4D97-AF65-F5344CB8AC3E}">
        <p14:creationId xmlns:p14="http://schemas.microsoft.com/office/powerpoint/2010/main" val="288046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CF321E Ciel and Gondolas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1911613-D230-2FD2-C06F-E1ECEA254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记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f[x][i]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为前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艘船，上了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个人。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]=</m:t>
                    </m:r>
                    <m:func>
                      <m:func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−1][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𝑠𝑢𝑚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sum(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x,y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x,x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y,y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的子矩阵和（再除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然后直接看代码：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1911613-D230-2FD2-C06F-E1ECEA254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2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CF321E Ciel and Gondolas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11613-D230-2FD2-C06F-E1ECEA25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一共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logn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层。每一层总复杂度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O(n)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复杂度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nklogn</a:t>
            </a:r>
            <a:endParaRPr lang="zh-CN" altLang="en-US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2F0EF-D1E5-E93B-BD94-E4648D5F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40" y="1825625"/>
            <a:ext cx="5054860" cy="4534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30F8DC9-6ECE-B77B-FB1C-43CBF9F455C5}"/>
                  </a:ext>
                </a:extLst>
              </p14:cNvPr>
              <p14:cNvContentPartPr/>
              <p14:nvPr/>
            </p14:nvContentPartPr>
            <p14:xfrm>
              <a:off x="20160" y="855360"/>
              <a:ext cx="10083600" cy="4932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30F8DC9-6ECE-B77B-FB1C-43CBF9F45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" y="846000"/>
                <a:ext cx="1010232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42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单层决策单调性。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一维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，形如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lim>
                            </m:limLow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−1 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𝑐𝑜𝑠𝑡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)} </m:t>
                        </m:r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的最优转移点，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k’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的最优转移点，当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&lt;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时有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k&lt;=k’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，则该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具有决策单调性。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41EF0CB-DE59-9EFE-4965-F7575871527A}"/>
                  </a:ext>
                </a:extLst>
              </p14:cNvPr>
              <p14:cNvContentPartPr/>
              <p14:nvPr/>
            </p14:nvContentPartPr>
            <p14:xfrm>
              <a:off x="1186560" y="2586600"/>
              <a:ext cx="4280760" cy="2008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41EF0CB-DE59-9EFE-4965-F757587152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0" y="2577240"/>
                <a:ext cx="4299480" cy="20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90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11613-D230-2FD2-C06F-E1ECEA25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有一个性质：只考虑前若干个转移点，也有决策单调性：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位置的数字，表示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的当前最优转移。那会是：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只考虑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j&lt;=1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1111111111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只考虑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j&lt;=2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  112222222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只考虑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j&lt;=3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    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12223333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只考虑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j&lt;=4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      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2444444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只考虑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j&lt;=5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：        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444555</a:t>
            </a: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7EBA9FE-4390-FAEE-001B-EFA5468CD22A}"/>
                  </a:ext>
                </a:extLst>
              </p14:cNvPr>
              <p14:cNvContentPartPr/>
              <p14:nvPr/>
            </p14:nvContentPartPr>
            <p14:xfrm>
              <a:off x="3143520" y="352440"/>
              <a:ext cx="8965440" cy="6019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7EBA9FE-4390-FAEE-001B-EFA5468CD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4160" y="343080"/>
                <a:ext cx="8984160" cy="60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19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11613-D230-2FD2-C06F-E1ECEA25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算法大概就是：单调队列里放一个三元组：表示当前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,[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l,r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区间由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这个转移点转移过来最优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一开始：取出队首，就知道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从哪转移了。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然后算出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，现在加入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这个转移点。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开始判断，能不能把队尾整个弹出。如果能，就弹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直到不再能整个弹出，就得看看从哪断开。一个一个判？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飞了。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只需要搞一个二分即可。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6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1912 [NOI2009]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诗人小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572CD1-D94E-4EBE-D99A-0C1D65515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399" y="1900427"/>
            <a:ext cx="9204867" cy="3577506"/>
          </a:xfrm>
        </p:spPr>
      </p:pic>
    </p:spTree>
    <p:extLst>
      <p:ext uri="{BB962C8B-B14F-4D97-AF65-F5344CB8AC3E}">
        <p14:creationId xmlns:p14="http://schemas.microsoft.com/office/powerpoint/2010/main" val="243002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1912 [NOI2009]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诗人小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11613-D230-2FD2-C06F-E1ECEA25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1375DC-2AAD-B9FF-7327-C197ABB1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32" y="0"/>
            <a:ext cx="738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01BE8-BEB9-178B-4162-B319E00A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075" y="1825625"/>
            <a:ext cx="7791850" cy="40261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01D890E-D7AF-9E63-B570-7041CCA3459D}"/>
                  </a:ext>
                </a:extLst>
              </p14:cNvPr>
              <p14:cNvContentPartPr/>
              <p14:nvPr/>
            </p14:nvContentPartPr>
            <p14:xfrm>
              <a:off x="3952080" y="684360"/>
              <a:ext cx="7877520" cy="5222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01D890E-D7AF-9E63-B570-7041CCA345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2720" y="675000"/>
                <a:ext cx="7896240" cy="524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8E047DA9-CCD4-7BDC-77EA-CC02066CAC77}"/>
              </a:ext>
            </a:extLst>
          </p:cNvPr>
          <p:cNvGrpSpPr/>
          <p:nvPr/>
        </p:nvGrpSpPr>
        <p:grpSpPr>
          <a:xfrm>
            <a:off x="503674" y="-88819"/>
            <a:ext cx="625680" cy="169200"/>
            <a:chOff x="503674" y="-88819"/>
            <a:chExt cx="62568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BA7863F-4C8D-AC05-9707-4DF97C1397F4}"/>
                    </a:ext>
                  </a:extLst>
                </p14:cNvPr>
                <p14:cNvContentPartPr/>
                <p14:nvPr/>
              </p14:nvContentPartPr>
              <p14:xfrm>
                <a:off x="503674" y="-36540"/>
                <a:ext cx="91800" cy="828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BA7863F-4C8D-AC05-9707-4DF97C1397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674" y="-45180"/>
                  <a:ext cx="109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641F793-4F9F-4595-8F71-2D00F30102E7}"/>
                    </a:ext>
                  </a:extLst>
                </p14:cNvPr>
                <p14:cNvContentPartPr/>
                <p14:nvPr/>
              </p14:nvContentPartPr>
              <p14:xfrm>
                <a:off x="652354" y="-88819"/>
                <a:ext cx="477000" cy="1692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641F793-4F9F-4595-8F71-2D00F30102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354" y="-97459"/>
                  <a:ext cx="49464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80316FA-35A9-F0A9-97AC-91AEC533DF79}"/>
                  </a:ext>
                </a:extLst>
              </p14:cNvPr>
              <p14:cNvContentPartPr/>
              <p14:nvPr/>
            </p14:nvContentPartPr>
            <p14:xfrm>
              <a:off x="3605794" y="3282221"/>
              <a:ext cx="253080" cy="7729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80316FA-35A9-F0A9-97AC-91AEC533DF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6794" y="3273581"/>
                <a:ext cx="270720" cy="79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FC7FDC-AC3F-8F64-C14A-6D0C6C9385BF}"/>
              </a:ext>
            </a:extLst>
          </p:cNvPr>
          <p:cNvGrpSpPr/>
          <p:nvPr/>
        </p:nvGrpSpPr>
        <p:grpSpPr>
          <a:xfrm>
            <a:off x="3252634" y="4861541"/>
            <a:ext cx="513000" cy="392400"/>
            <a:chOff x="3252634" y="4861541"/>
            <a:chExt cx="51300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ED68A66-3BEC-40B5-14C4-F9FA88D9D697}"/>
                    </a:ext>
                  </a:extLst>
                </p14:cNvPr>
                <p14:cNvContentPartPr/>
                <p14:nvPr/>
              </p14:nvContentPartPr>
              <p14:xfrm>
                <a:off x="3333634" y="4878101"/>
                <a:ext cx="20520" cy="205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ED68A66-3BEC-40B5-14C4-F9FA88D9D6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24994" y="4869461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A22363C-2140-A3C4-9DED-24666AC69507}"/>
                    </a:ext>
                  </a:extLst>
                </p14:cNvPr>
                <p14:cNvContentPartPr/>
                <p14:nvPr/>
              </p14:nvContentPartPr>
              <p14:xfrm>
                <a:off x="3252634" y="4970981"/>
                <a:ext cx="90360" cy="2829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A22363C-2140-A3C4-9DED-24666AC695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43634" y="4962341"/>
                  <a:ext cx="108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A923C6-FD46-0468-68AB-EE5BF8A87721}"/>
                    </a:ext>
                  </a:extLst>
                </p14:cNvPr>
                <p14:cNvContentPartPr/>
                <p14:nvPr/>
              </p14:nvContentPartPr>
              <p14:xfrm>
                <a:off x="3407794" y="4970981"/>
                <a:ext cx="187920" cy="511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A923C6-FD46-0468-68AB-EE5BF8A877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99154" y="4962341"/>
                  <a:ext cx="205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BABC064-43C8-20E4-6DEA-92F1A7697107}"/>
                    </a:ext>
                  </a:extLst>
                </p14:cNvPr>
                <p14:cNvContentPartPr/>
                <p14:nvPr/>
              </p14:nvContentPartPr>
              <p14:xfrm>
                <a:off x="3529114" y="4861541"/>
                <a:ext cx="236520" cy="3268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BABC064-43C8-20E4-6DEA-92F1A76971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20474" y="4852541"/>
                  <a:ext cx="2541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5B71E7-5307-2C70-DA5F-D1C95940A900}"/>
              </a:ext>
            </a:extLst>
          </p:cNvPr>
          <p:cNvGrpSpPr/>
          <p:nvPr/>
        </p:nvGrpSpPr>
        <p:grpSpPr>
          <a:xfrm>
            <a:off x="4250194" y="4798541"/>
            <a:ext cx="95400" cy="312840"/>
            <a:chOff x="4250194" y="4798541"/>
            <a:chExt cx="954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9F82D3A-870B-E6C5-3291-AB232C38CEE1}"/>
                    </a:ext>
                  </a:extLst>
                </p14:cNvPr>
                <p14:cNvContentPartPr/>
                <p14:nvPr/>
              </p14:nvContentPartPr>
              <p14:xfrm>
                <a:off x="4250194" y="4798541"/>
                <a:ext cx="95400" cy="316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9F82D3A-870B-E6C5-3291-AB232C38CE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1554" y="4789901"/>
                  <a:ext cx="113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12BCE51-CAB4-808A-30C5-313F92B85B0D}"/>
                    </a:ext>
                  </a:extLst>
                </p14:cNvPr>
                <p14:cNvContentPartPr/>
                <p14:nvPr/>
              </p14:nvContentPartPr>
              <p14:xfrm>
                <a:off x="4293754" y="4901141"/>
                <a:ext cx="49680" cy="2102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12BCE51-CAB4-808A-30C5-313F92B85B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85114" y="4892501"/>
                  <a:ext cx="673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5844847-B610-E4CB-0CD1-103FE86C1FB1}"/>
              </a:ext>
            </a:extLst>
          </p:cNvPr>
          <p:cNvGrpSpPr/>
          <p:nvPr/>
        </p:nvGrpSpPr>
        <p:grpSpPr>
          <a:xfrm>
            <a:off x="6725914" y="4830941"/>
            <a:ext cx="1565640" cy="557640"/>
            <a:chOff x="6725914" y="4830941"/>
            <a:chExt cx="156564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2B4B8F5-6E00-4854-D318-3F85268C2FF0}"/>
                    </a:ext>
                  </a:extLst>
                </p14:cNvPr>
                <p14:cNvContentPartPr/>
                <p14:nvPr/>
              </p14:nvContentPartPr>
              <p14:xfrm>
                <a:off x="6747874" y="4830941"/>
                <a:ext cx="48960" cy="288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2B4B8F5-6E00-4854-D318-3F85268C2FF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38874" y="4821941"/>
                  <a:ext cx="66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9E0E36D-FCEC-1C68-D084-D77709146A0C}"/>
                    </a:ext>
                  </a:extLst>
                </p14:cNvPr>
                <p14:cNvContentPartPr/>
                <p14:nvPr/>
              </p14:nvContentPartPr>
              <p14:xfrm>
                <a:off x="6725914" y="4927061"/>
                <a:ext cx="32760" cy="1256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9E0E36D-FCEC-1C68-D084-D77709146A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16914" y="4918421"/>
                  <a:ext cx="50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EE0F949-2A08-2E7A-B6FB-7814EA775D61}"/>
                    </a:ext>
                  </a:extLst>
                </p14:cNvPr>
                <p14:cNvContentPartPr/>
                <p14:nvPr/>
              </p14:nvContentPartPr>
              <p14:xfrm>
                <a:off x="6886114" y="4967741"/>
                <a:ext cx="128520" cy="201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EE0F949-2A08-2E7A-B6FB-7814EA775D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77114" y="4959101"/>
                  <a:ext cx="146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F68EBBB-BB2B-2AD4-D0D8-79F057B37B9E}"/>
                    </a:ext>
                  </a:extLst>
                </p14:cNvPr>
                <p14:cNvContentPartPr/>
                <p14:nvPr/>
              </p14:nvContentPartPr>
              <p14:xfrm>
                <a:off x="7158994" y="4842101"/>
                <a:ext cx="325080" cy="2894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F68EBBB-BB2B-2AD4-D0D8-79F057B37B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50354" y="4833461"/>
                  <a:ext cx="342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A1FB3F6-ADB9-5FE9-E38B-629DA518A672}"/>
                    </a:ext>
                  </a:extLst>
                </p14:cNvPr>
                <p14:cNvContentPartPr/>
                <p14:nvPr/>
              </p14:nvContentPartPr>
              <p14:xfrm>
                <a:off x="7321714" y="4925981"/>
                <a:ext cx="155520" cy="342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A1FB3F6-ADB9-5FE9-E38B-629DA518A6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12714" y="4916981"/>
                  <a:ext cx="1731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FD39A5F-D10F-D164-28F2-732361D2E353}"/>
                    </a:ext>
                  </a:extLst>
                </p14:cNvPr>
                <p14:cNvContentPartPr/>
                <p14:nvPr/>
              </p14:nvContentPartPr>
              <p14:xfrm>
                <a:off x="7608634" y="4979261"/>
                <a:ext cx="210600" cy="1648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FD39A5F-D10F-D164-28F2-732361D2E35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99634" y="4970621"/>
                  <a:ext cx="22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0008F834-1478-EC1E-5600-20CCF4E77D73}"/>
                    </a:ext>
                  </a:extLst>
                </p14:cNvPr>
                <p14:cNvContentPartPr/>
                <p14:nvPr/>
              </p14:nvContentPartPr>
              <p14:xfrm>
                <a:off x="7877194" y="4891061"/>
                <a:ext cx="414360" cy="4975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0008F834-1478-EC1E-5600-20CCF4E77D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68194" y="4882061"/>
                  <a:ext cx="432000" cy="51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695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区间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决策单调性。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这类决策单调性有点特殊：对于最优化的区间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，若有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其中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d[l][r]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f[l][r]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的最优转移点。那我们就这样处理：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先按长度枚举区间。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然后计算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f[l][r]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的时候就直接从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d[l][r-1]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枚举到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d[l+1][r]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复杂度即为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为什么？斜着看！。</a:t>
                </a:r>
                <a:endParaRPr lang="en-US" altLang="zh-CN" sz="20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F691680-1951-1254-14A3-59E342CFDDC1}"/>
                  </a:ext>
                </a:extLst>
              </p14:cNvPr>
              <p14:cNvContentPartPr/>
              <p14:nvPr/>
            </p14:nvContentPartPr>
            <p14:xfrm>
              <a:off x="2899800" y="2562480"/>
              <a:ext cx="1126080" cy="9709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F691680-1951-1254-14A3-59E342CFD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440" y="2553120"/>
                <a:ext cx="114480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075B27A-6FB0-13A8-9ABF-3CC78C620AAC}"/>
                  </a:ext>
                </a:extLst>
              </p14:cNvPr>
              <p14:cNvContentPartPr/>
              <p14:nvPr/>
            </p14:nvContentPartPr>
            <p14:xfrm>
              <a:off x="2482560" y="-7560"/>
              <a:ext cx="9187200" cy="67039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075B27A-6FB0-13A8-9ABF-3CC78C620A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200" y="-16920"/>
                <a:ext cx="9205920" cy="67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12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HDU3516 Tree Construction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2669E9-2A77-8F7C-AA66-18E420903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100" y="1825625"/>
            <a:ext cx="590580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F8C96C2-3AAC-96AC-A2A7-3184EB882E6C}"/>
                  </a:ext>
                </a:extLst>
              </p14:cNvPr>
              <p14:cNvContentPartPr/>
              <p14:nvPr/>
            </p14:nvContentPartPr>
            <p14:xfrm>
              <a:off x="677160" y="1837440"/>
              <a:ext cx="7524000" cy="2789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F8C96C2-3AAC-96AC-A2A7-3184EB882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00" y="1828080"/>
                <a:ext cx="754272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1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HDU3516 Tree Construction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先想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怎么写。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区间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]=</m:t>
                    </m:r>
                    <m:func>
                      <m:func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i="1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𝑑𝑝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]+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𝑑𝑝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+1][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𝑎𝑏𝑠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])+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𝑎𝑏𝑠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+1])</m:t>
                        </m:r>
                      </m:e>
                    </m:func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套上前面说的方法即可。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675DCFD-EA61-75DE-C9BC-8E6CE440A02A}"/>
                  </a:ext>
                </a:extLst>
              </p14:cNvPr>
              <p14:cNvContentPartPr/>
              <p14:nvPr/>
            </p14:nvContentPartPr>
            <p14:xfrm>
              <a:off x="2776680" y="2163960"/>
              <a:ext cx="9415080" cy="4126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675DCFD-EA61-75DE-C9BC-8E6CE440A0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320" y="2154600"/>
                <a:ext cx="9433800" cy="41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8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HDU3516 Tree Construction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先想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怎么写。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区间</a:t>
                </a:r>
                <a:r>
                  <a:rPr lang="en-US" altLang="zh-CN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]=</m:t>
                    </m:r>
                    <m:func>
                      <m:func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i="1" dirty="0" err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𝑑𝑝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]+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𝑑𝑝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+1][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𝑎𝑏𝑠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])+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𝑎𝑏𝑠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+1])</m:t>
                        </m:r>
                      </m:e>
                    </m:func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套上前面说的方法即可。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79FF054-C315-CD1F-8140-EDF23DA6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HDU3516 Tree Construction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5A149E-DCF6-D519-F2B5-26F6CCF49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795" y="2718528"/>
            <a:ext cx="7004410" cy="256553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912AA44-FC90-9CC5-2632-B38C09D0EF05}"/>
                  </a:ext>
                </a:extLst>
              </p14:cNvPr>
              <p14:cNvContentPartPr/>
              <p14:nvPr/>
            </p14:nvContentPartPr>
            <p14:xfrm>
              <a:off x="3196080" y="2004840"/>
              <a:ext cx="2771280" cy="3151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912AA44-FC90-9CC5-2632-B38C09D0E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6720" y="1995480"/>
                <a:ext cx="2790000" cy="31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605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其实并不一定用于优化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，也可能用于优化贪心等最优化的算法。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什么样的问题可以尝试使用带权二分优化？特征很明显。我们先来看两个经典题的题干：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239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2619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国家集训队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]Tree I4072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给你一个无向带权连通图，每条边是黑色或白色。让你求一棵最小权的恰好有 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条白色边的生成树。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38750BD-BD03-59F9-DF6D-AE5E074E85A6}"/>
                  </a:ext>
                </a:extLst>
              </p14:cNvPr>
              <p14:cNvContentPartPr/>
              <p14:nvPr/>
            </p14:nvContentPartPr>
            <p14:xfrm>
              <a:off x="7093080" y="1579320"/>
              <a:ext cx="4728600" cy="2016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38750BD-BD03-59F9-DF6D-AE5E074E8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3720" y="1569960"/>
                <a:ext cx="4747320" cy="20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81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[SDOI2016]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简要题意：给一个序列，要求分成恰好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段，使得每段和方差最小。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n&lt;=3000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7F4E60F-A015-6D56-2DF0-C5A5440A96C6}"/>
                  </a:ext>
                </a:extLst>
              </p14:cNvPr>
              <p14:cNvContentPartPr/>
              <p14:nvPr/>
            </p14:nvContentPartPr>
            <p14:xfrm>
              <a:off x="5072760" y="1553400"/>
              <a:ext cx="1527120" cy="2536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7F4E60F-A015-6D56-2DF0-C5A5440A9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3400" y="1544040"/>
                <a:ext cx="1545840" cy="25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607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大家发现特征了嘛？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要解决一个最优化问题（求最大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最小值）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同时有一个限制，就是某个东西一定要恰好是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比如说，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Tree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，求最小生成树，同时要求白边恰好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条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征途，求方差的最小值，同时要求分成恰好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段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0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大家可以想想，我们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时，如果有“恰好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个”的限制，那我们往往要在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数组里多加一个状态，表示当前已经选了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个，这样时间复杂度就上来了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比如征途，设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dp[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][j]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1…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，已经选了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段；转移枚举最后一段的左端点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，复杂度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n^3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至于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Tree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这个题（求最小生成树类似贪心吧），可能连“多记一个状态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都拯救不了你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我们很容易就可以写出一个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]=min{f[j]+(i-j-1+sum[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]-sum[j]-L)^2}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是前缀和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我们稍微整理一下呗，很常见的思路就是把和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有关的放一起，和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有关的放一起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]=min{f[j]+(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])-(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[j]+L+1) )^2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都写到这了，我们就不妨让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B[j]=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j+sum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[j]+L+1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]=min{f[j]+(A[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]-B[j])^2}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再拆一拆：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]=min{ f[j]+A[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]^2+B[j]^2-2A[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]B[j] }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906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这时，我们就可以尝试用带权二分来解决“恰好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个”的限制。具体来说：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如果最小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化的值，随着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，是一个凸函数，那么就可以用带权二分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Tree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举例子，大概是这样：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横轴是白边个数，纵轴是白边个数为横坐标的情况下，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最小生成树的值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3DB28-D54F-E6D7-E0DB-5504E259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6" y="2737178"/>
            <a:ext cx="2636062" cy="13836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F7BB493-A26A-849F-35CC-793F74CD4B54}"/>
                  </a:ext>
                </a:extLst>
              </p14:cNvPr>
              <p14:cNvContentPartPr/>
              <p14:nvPr/>
            </p14:nvContentPartPr>
            <p14:xfrm>
              <a:off x="2275920" y="3287160"/>
              <a:ext cx="7095960" cy="3405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F7BB493-A26A-849F-35CC-793F74CD4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6560" y="3277800"/>
                <a:ext cx="7114680" cy="34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186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什么是凸呢？差分是单调递减（或递增）的（就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f[x+1]-f[x]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单调）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怎么判断是不是凸的呢？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一般不要去证明啊！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要么打表试一试。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要么假装是凸的，写一个带权二分上去，看看对不对。（大部分（当然不是所有）涉及“恰好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个”的问题，往往具有凸性，可以用带权二分。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93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好了，刚刚我们以两道题为例，简单介绍了一下什么时候可以使用带权二分。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接下来我们介绍一下带权二分的原理。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771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我们形式化地表述一下我们要解决的问题：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设选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个东西的情况下，最优的值为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，且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是关于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的凸函数（当然其实是一些离散的点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目标是求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f(k)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4F8973F-88EF-C889-D54D-B5C753AC7F97}"/>
                  </a:ext>
                </a:extLst>
              </p14:cNvPr>
              <p14:cNvContentPartPr/>
              <p14:nvPr/>
            </p14:nvContentPartPr>
            <p14:xfrm>
              <a:off x="4979520" y="2648880"/>
              <a:ext cx="4410720" cy="3650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4F8973F-88EF-C889-D54D-B5C753AC7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0160" y="2639520"/>
                <a:ext cx="4429440" cy="36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116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我们能干什么？首先任意位置的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我们是不会求的，所以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f(k)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没法直接求。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我们会求（或者说，能比较快地求出）全局的最小值，同时也可以顺便求出，取到全局最小值的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是多少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比如说，我们会求最小生成树，顺便就能记录选了几条白边。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我们也会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n^2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（相较原做法的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n^3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，比较快）求出，在没有“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段”限制下的最小方差（设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O(n)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枚举左端点转移即可））。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B99479B-D9FA-00AE-073B-38AAAAFD262F}"/>
                  </a:ext>
                </a:extLst>
              </p14:cNvPr>
              <p14:cNvContentPartPr/>
              <p14:nvPr/>
            </p14:nvContentPartPr>
            <p14:xfrm>
              <a:off x="5938200" y="1186560"/>
              <a:ext cx="4726440" cy="5059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B99479B-D9FA-00AE-073B-38AAAAFD2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840" y="1177200"/>
                <a:ext cx="4745160" cy="50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2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那咋办？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想个办法，让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处取最小值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啥办法？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每选一个东西，把值额外加上一个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（可以是负的）。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也就是让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f’(x)=f(x)+x*w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大家可以发现，随着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的变化，有一天，最小值会在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处取到！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请看图感受：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924DE57-6B3B-3F78-5E1B-C29A6009837A}"/>
                  </a:ext>
                </a:extLst>
              </p14:cNvPr>
              <p14:cNvContentPartPr/>
              <p14:nvPr/>
            </p14:nvContentPartPr>
            <p14:xfrm>
              <a:off x="3949920" y="2783160"/>
              <a:ext cx="1863360" cy="1945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924DE57-6B3B-3F78-5E1B-C29A600983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0560" y="2773800"/>
                <a:ext cx="1882080" cy="19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9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大家可以发现，我给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加上一个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x*w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，最小值点从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变成了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3</a:t>
            </a:r>
          </a:p>
          <a:p>
            <a:endParaRPr lang="zh-CN" altLang="en-US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593CAB-C92E-E3AE-77D5-03BD1F5E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76" y="1373499"/>
            <a:ext cx="9373173" cy="36218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712432F-15DD-532E-5D0E-BE04D5C4C472}"/>
                  </a:ext>
                </a:extLst>
              </p14:cNvPr>
              <p14:cNvContentPartPr/>
              <p14:nvPr/>
            </p14:nvContentPartPr>
            <p14:xfrm>
              <a:off x="1988280" y="15480"/>
              <a:ext cx="9390960" cy="61138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712432F-15DD-532E-5D0E-BE04D5C4C4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8920" y="6120"/>
                <a:ext cx="9409680" cy="61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508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可以想见，如果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继续增大，那么最小值点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会继续变小；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减小以至于变成负数，那么最小值点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则 会不断变大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那么总会有一个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，使得最小值在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处取到。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那不就可以二分了嘛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x0&lt;k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，那就让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变小点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x0&gt;k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，那就让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变大点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欸，现在问题不就只需要求，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的最小值点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了嘛！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7470F8A-4B9B-8AEB-D15E-1C06B71A8BB3}"/>
                  </a:ext>
                </a:extLst>
              </p14:cNvPr>
              <p14:cNvContentPartPr/>
              <p14:nvPr/>
            </p14:nvContentPartPr>
            <p14:xfrm>
              <a:off x="525600" y="3337200"/>
              <a:ext cx="8013960" cy="1669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7470F8A-4B9B-8AEB-D15E-1C06B71A8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3327840"/>
                <a:ext cx="803268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637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刚刚说了，我们会求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的最小值和最小值点。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那么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的最小值和最小值点，往往也是不难求的。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比如说，在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Tree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中，只需要让白边边权增加一个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在归程中，只需要每加一段，给花费加上一个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，即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]=min(f[j]+cost(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))+w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大概先感受一下，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cost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是啥一会讲题时再说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当然，顺便就可以在求出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的最小值的过程中，求出取到最小值的那个点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了。（顺便记录白边个数，或是在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时顺便记录当前找了几段。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9C41A4C-C0CC-8E78-32BF-FD362F39DA3D}"/>
                  </a:ext>
                </a:extLst>
              </p14:cNvPr>
              <p14:cNvContentPartPr/>
              <p14:nvPr/>
            </p14:nvContentPartPr>
            <p14:xfrm>
              <a:off x="1005840" y="427320"/>
              <a:ext cx="9286200" cy="4325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9C41A4C-C0CC-8E78-32BF-FD362F39D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417960"/>
                <a:ext cx="9304920" cy="43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693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那就简单了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!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重述一下整个流程：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我们二分一个值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w(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边界可以设置地大一些，从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-1e9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+1e9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这样，当然也可能得根据题目的数据范围调一调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然后，我们去掉“恰好有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个东西”的限制，但是每多有一个东西，就额外加上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的花费。即令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f’(x)=f(x)+x*w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东西数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然后，不管用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还是贪心啥的方法，求出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的最小值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f’(x0)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，顺便求出此时的最小值点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比较一下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的大小关系。如果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x0&lt;k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了，那就让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小一点（二分到左边），否则二分到右边。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最终，我们就能让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x0=k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，即我们求出了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f’(x)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的最小值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f’(k)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DECB969-B946-C7AC-C806-BF0F98D32CCA}"/>
                  </a:ext>
                </a:extLst>
              </p14:cNvPr>
              <p14:cNvContentPartPr/>
              <p14:nvPr/>
            </p14:nvContentPartPr>
            <p14:xfrm>
              <a:off x="2764080" y="3065040"/>
              <a:ext cx="1312560" cy="1814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DECB969-B946-C7AC-C806-BF0F98D32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8240" y="3001680"/>
                <a:ext cx="1343880" cy="19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FC1303F-DC9E-34AD-98D5-74E5386DEE47}"/>
                  </a:ext>
                </a:extLst>
              </p14:cNvPr>
              <p14:cNvContentPartPr/>
              <p14:nvPr/>
            </p14:nvContentPartPr>
            <p14:xfrm>
              <a:off x="2946600" y="4991400"/>
              <a:ext cx="1536840" cy="905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FC1303F-DC9E-34AD-98D5-74E5386DE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760" y="4928040"/>
                <a:ext cx="156816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56796F9-C04A-53C5-E5EB-5FEF850B7FD1}"/>
                  </a:ext>
                </a:extLst>
              </p14:cNvPr>
              <p14:cNvContentPartPr/>
              <p14:nvPr/>
            </p14:nvContentPartPr>
            <p14:xfrm>
              <a:off x="5433120" y="5533920"/>
              <a:ext cx="3226680" cy="2296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56796F9-C04A-53C5-E5EB-5FEF850B7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7280" y="5470560"/>
                <a:ext cx="32580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456FB35-BFD5-917C-9094-768A5C034579}"/>
                  </a:ext>
                </a:extLst>
              </p14:cNvPr>
              <p14:cNvContentPartPr/>
              <p14:nvPr/>
            </p14:nvContentPartPr>
            <p14:xfrm>
              <a:off x="9064080" y="5359680"/>
              <a:ext cx="1457640" cy="693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456FB35-BFD5-917C-9094-768A5C034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48240" y="5296320"/>
                <a:ext cx="14889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074AB2E-5196-65A9-7591-B5ADC6740A1B}"/>
                  </a:ext>
                </a:extLst>
              </p14:cNvPr>
              <p14:cNvContentPartPr/>
              <p14:nvPr/>
            </p14:nvContentPartPr>
            <p14:xfrm>
              <a:off x="2396160" y="2662200"/>
              <a:ext cx="7635960" cy="3526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074AB2E-5196-65A9-7591-B5ADC6740A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6800" y="2652840"/>
                <a:ext cx="7654680" cy="35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8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]=min{ f[j]+B[j]^2+A[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]^2-2A[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]B[j]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假设我们就从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转移，那先把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去掉，得到它满足：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]-A[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]^2= f[j]+B[j]^2-2A[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]B[j]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这样一个方程。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形式差不多出来了。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注意此时的问题是：我们有好多个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，对应有好多个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B[j],f[j]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，我们每选一个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，带到方程中，就会求出一个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。那到底选哪一个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是最小的呢？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546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再怎样求答案？那简单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啦！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f(k)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不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就等于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f’(k)-w*k 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嘛！</a:t>
            </a:r>
          </a:p>
        </p:txBody>
      </p:sp>
    </p:spTree>
    <p:extLst>
      <p:ext uri="{BB962C8B-B14F-4D97-AF65-F5344CB8AC3E}">
        <p14:creationId xmlns:p14="http://schemas.microsoft.com/office/powerpoint/2010/main" val="2237484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看看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代码：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mid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就是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上面的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啦！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E17F3-0AC0-6615-E466-8276F4D6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75" y="2308167"/>
            <a:ext cx="4172164" cy="22416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2CCD36E-6AFE-C4C2-3582-5E4B5A835634}"/>
                  </a:ext>
                </a:extLst>
              </p14:cNvPr>
              <p14:cNvContentPartPr/>
              <p14:nvPr/>
            </p14:nvContentPartPr>
            <p14:xfrm>
              <a:off x="2040480" y="1983240"/>
              <a:ext cx="249120" cy="371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2CCD36E-6AFE-C4C2-3582-5E4B5A835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4640" y="1919880"/>
                <a:ext cx="2804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F27B363-A879-7B60-B953-F800FD703212}"/>
                  </a:ext>
                </a:extLst>
              </p14:cNvPr>
              <p14:cNvContentPartPr/>
              <p14:nvPr/>
            </p14:nvContentPartPr>
            <p14:xfrm>
              <a:off x="1943280" y="1903320"/>
              <a:ext cx="71280" cy="257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F27B363-A879-7B60-B953-F800FD7032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7440" y="1839960"/>
                <a:ext cx="1026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74B381F-BA4A-E8B4-1CA1-939535A1AC0B}"/>
                  </a:ext>
                </a:extLst>
              </p14:cNvPr>
              <p14:cNvContentPartPr/>
              <p14:nvPr/>
            </p14:nvContentPartPr>
            <p14:xfrm>
              <a:off x="2467800" y="3031560"/>
              <a:ext cx="625320" cy="2804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74B381F-BA4A-E8B4-1CA1-939535A1AC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1960" y="2968200"/>
                <a:ext cx="656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E218D39-5448-BBC1-78AE-C8A5FED1C0B9}"/>
                  </a:ext>
                </a:extLst>
              </p14:cNvPr>
              <p14:cNvContentPartPr/>
              <p14:nvPr/>
            </p14:nvContentPartPr>
            <p14:xfrm>
              <a:off x="3960" y="6016680"/>
              <a:ext cx="45360" cy="288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E218D39-5448-BBC1-78AE-C8A5FED1C0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1880" y="5953320"/>
                <a:ext cx="7668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134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[SDOI2016]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征途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Tree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应该不用讲了吧！我们再稍微讲一下征途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这个题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C505EA4-92C6-E693-32A8-E0DE0705E7AA}"/>
                  </a:ext>
                </a:extLst>
              </p14:cNvPr>
              <p14:cNvContentPartPr/>
              <p14:nvPr/>
            </p14:nvContentPartPr>
            <p14:xfrm>
              <a:off x="82800" y="667080"/>
              <a:ext cx="10519200" cy="60616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505EA4-92C6-E693-32A8-E0DE0705E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40" y="657720"/>
                <a:ext cx="10537920" cy="60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983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[SDOI2016]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征途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咱先不考虑带权二分的事哈，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首先，方差有一个很常用的公式：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方差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平方的平均值，减去平均值的平方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然后发现左边不就是所有元素的和的平方嘛，是个定值呀！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那就是最小化右边这一坨。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也就是说，现在问题是：给定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个数，要求划分成恰好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段，最小化每段的和的平方的和。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（换句话说，前面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里出现的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cost(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，就是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(sum[j]-sum[i-1])^2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啦（其中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sum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是前缀和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06E0A-FC47-81C4-1F73-382E2483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7" y="2721598"/>
            <a:ext cx="8051892" cy="7074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F465A88-7876-C7B9-3842-6F6342E9CAB8}"/>
                  </a:ext>
                </a:extLst>
              </p14:cNvPr>
              <p14:cNvContentPartPr/>
              <p14:nvPr/>
            </p14:nvContentPartPr>
            <p14:xfrm>
              <a:off x="5238360" y="245160"/>
              <a:ext cx="3567240" cy="3394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F465A88-7876-C7B9-3842-6F6342E9CA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000" y="235800"/>
                <a:ext cx="3585960" cy="34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5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[SDOI2016]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征途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转移时顺便记录当前分了几段，用于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wqs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二分：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d[]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就是记录分了几段啦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为啥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里面的条件这么复杂？我们一会再说。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B354E6-A6E9-CD79-8BA4-BF9E325D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852"/>
            <a:ext cx="5257327" cy="23330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E2384D1-A183-32BB-D6D2-723EE7B424DF}"/>
                  </a:ext>
                </a:extLst>
              </p14:cNvPr>
              <p14:cNvContentPartPr/>
              <p14:nvPr/>
            </p14:nvContentPartPr>
            <p14:xfrm>
              <a:off x="3986640" y="2085840"/>
              <a:ext cx="4301640" cy="2276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E2384D1-A183-32BB-D6D2-723EE7B42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7280" y="2076480"/>
                <a:ext cx="4320360" cy="22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75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[SDOI2016]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征途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把这个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外面套上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wqs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二分，就搞完啦！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甚至可以再加上斜率优化！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就是说这题斜率优化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wqs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二分，用上任意一种都可以过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两个都用就可以做到</a:t>
            </a:r>
            <a:r>
              <a:rPr lang="en-US" altLang="zh-CN" sz="2400" dirty="0" err="1">
                <a:latin typeface="Cambria Math" panose="02040503050406030204" pitchFamily="18" charset="0"/>
                <a:ea typeface="微软雅黑" panose="020B0503020204020204" pitchFamily="34" charset="-122"/>
              </a:rPr>
              <a:t>nlogV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，巨大快。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6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带权二分的一个代码细节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（以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Tree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为例：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有这样一个问题：当你二分到一个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的时候，可能选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3/4/5/6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条黑边都可以保证值最小。那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取哪一个？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一个处理方法：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先尽量让选的黑边尽量少，算出一个下界；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再尽量让选的黑边尽量多，算出一个上界。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在下界和上界之间，就说明找到了。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11A4A5-FC8F-0C1F-A3C0-80555D862C88}"/>
                  </a:ext>
                </a:extLst>
              </p14:cNvPr>
              <p14:cNvContentPartPr/>
              <p14:nvPr/>
            </p14:nvContentPartPr>
            <p14:xfrm>
              <a:off x="2981520" y="53280"/>
              <a:ext cx="8236800" cy="6752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11A4A5-FC8F-0C1F-A3C0-80555D862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2160" y="43920"/>
                <a:ext cx="8255520" cy="67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8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带权二分的一个代码细节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也可以这么做：如果尽量选白边的话，相当于求出了上界，二分需要这么写：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就是说，当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now0&gt;k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的时候，也统计一下答案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300C9A-4908-99C0-9985-BF1704D7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39" y="4132158"/>
            <a:ext cx="3492679" cy="20448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B4047F5-1774-3356-D99C-56EE32F6CEA8}"/>
                  </a:ext>
                </a:extLst>
              </p14:cNvPr>
              <p14:cNvContentPartPr/>
              <p14:nvPr/>
            </p14:nvContentPartPr>
            <p14:xfrm>
              <a:off x="5345280" y="3618720"/>
              <a:ext cx="5675040" cy="2970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B4047F5-1774-3356-D99C-56EE32F6C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5920" y="3609360"/>
                <a:ext cx="5693760" cy="29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6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带权二分的一个代码细节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88AA1D-84FA-EF7C-3C21-88AC246C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也可以尽量</a:t>
            </a:r>
            <a:r>
              <a:rPr lang="zh-CN" altLang="en-US" sz="2400">
                <a:latin typeface="Cambria Math" panose="02040503050406030204" pitchFamily="18" charset="0"/>
                <a:ea typeface="微软雅黑" panose="020B0503020204020204" pitchFamily="34" charset="-122"/>
              </a:rPr>
              <a:t>选黑边，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相当于求出了下界，那么二分则需要这么写：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就是说，当</a:t>
            </a:r>
            <a:r>
              <a:rPr lang="en-US" altLang="zh-CN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now0&lt;k</a:t>
            </a:r>
            <a:r>
              <a:rPr lang="zh-CN" altLang="en-US" sz="2400" dirty="0">
                <a:latin typeface="Cambria Math" panose="02040503050406030204" pitchFamily="18" charset="0"/>
                <a:ea typeface="微软雅黑" panose="020B0503020204020204" pitchFamily="34" charset="-122"/>
              </a:rPr>
              <a:t>的时候，也统计一下答案</a:t>
            </a:r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BE65FB-1717-76E3-BA8D-253C8AB9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54" y="2907595"/>
            <a:ext cx="3721291" cy="27115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E898C60-4507-9782-A012-7D701C808C96}"/>
                  </a:ext>
                </a:extLst>
              </p14:cNvPr>
              <p14:cNvContentPartPr/>
              <p14:nvPr/>
            </p14:nvContentPartPr>
            <p14:xfrm>
              <a:off x="2025720" y="4178520"/>
              <a:ext cx="3709440" cy="1955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E898C60-4507-9782-A012-7D701C808C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6360" y="4169160"/>
                <a:ext cx="3728160" cy="19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8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440267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314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如果大家学过高中数学，那这是非常经典的一个问题。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如果没有学过，大家就可以学习一下这个套路：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我们看这个方程的每一项：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]-A[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]^2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有关，是想要求最小值的（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是定值，求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最小值就是求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]-A[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]^2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的最小值）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f[j]+B[j]^2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有关，是已经知道的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]B[j]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，是（和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有关的），都是已经知道的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套路就是，把只和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有关的，已经知道的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f[j]+B[j]^2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，看做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把（和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有关的）中，和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有关的，已经知道的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B[j]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，看作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那么每个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，都对应一个点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120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−2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，换一下：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−2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移个项，把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放一边：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24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我们再给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起个名字吧！叫做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这时，我们发现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]-A[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]^2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恰巧等于一个值！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它恰巧等于，过点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xj,yj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的，斜率为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的直线，的纵截距！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就是说你考虑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y=ki*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x+b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这个直线，它过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xj,yj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嘛，带进去：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yj=ki*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xj+b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，那你对照一下，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不就是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]-A[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]^2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78A3E5-F959-426F-3694-1C211E1FB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D489AFD-4A6D-D76D-4F98-7175A4E7D071}"/>
                  </a:ext>
                </a:extLst>
              </p14:cNvPr>
              <p14:cNvContentPartPr/>
              <p14:nvPr/>
            </p14:nvContentPartPr>
            <p14:xfrm>
              <a:off x="5612794" y="1940580"/>
              <a:ext cx="371880" cy="428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D489AFD-4A6D-D76D-4F98-7175A4E7D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4154" y="1931580"/>
                <a:ext cx="3895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1DA4A76-F8C8-8948-751A-83354A5C6A38}"/>
                  </a:ext>
                </a:extLst>
              </p14:cNvPr>
              <p14:cNvContentPartPr/>
              <p14:nvPr/>
            </p14:nvContentPartPr>
            <p14:xfrm>
              <a:off x="9676114" y="3137220"/>
              <a:ext cx="162360" cy="1386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1DA4A76-F8C8-8948-751A-83354A5C6A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7474" y="3128580"/>
                <a:ext cx="180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13567E7-C15A-867B-1BDE-79563EA11244}"/>
                  </a:ext>
                </a:extLst>
              </p14:cNvPr>
              <p14:cNvContentPartPr/>
              <p14:nvPr/>
            </p14:nvContentPartPr>
            <p14:xfrm>
              <a:off x="7373194" y="3091140"/>
              <a:ext cx="3294360" cy="4809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13567E7-C15A-867B-1BDE-79563EA112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64194" y="3082500"/>
                <a:ext cx="3312000" cy="49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E28754-07F1-3F07-05AB-7FB187862F3A}"/>
              </a:ext>
            </a:extLst>
          </p:cNvPr>
          <p:cNvGrpSpPr/>
          <p:nvPr/>
        </p:nvGrpSpPr>
        <p:grpSpPr>
          <a:xfrm>
            <a:off x="7202554" y="2289060"/>
            <a:ext cx="3222360" cy="2617920"/>
            <a:chOff x="7202554" y="2289060"/>
            <a:chExt cx="3222360" cy="26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2C32504-3ADF-F94A-7895-906BD3201A61}"/>
                    </a:ext>
                  </a:extLst>
                </p14:cNvPr>
                <p14:cNvContentPartPr/>
                <p14:nvPr/>
              </p14:nvContentPartPr>
              <p14:xfrm>
                <a:off x="8968714" y="2987460"/>
                <a:ext cx="11880" cy="194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2C32504-3ADF-F94A-7895-906BD3201A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9714" y="2978460"/>
                  <a:ext cx="29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5F75BD8-BCE3-9E6D-52DB-A00179CCA0E0}"/>
                    </a:ext>
                  </a:extLst>
                </p14:cNvPr>
                <p14:cNvContentPartPr/>
                <p14:nvPr/>
              </p14:nvContentPartPr>
              <p14:xfrm>
                <a:off x="7616554" y="3826980"/>
                <a:ext cx="2754000" cy="5137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5F75BD8-BCE3-9E6D-52DB-A00179CCA0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554" y="3817980"/>
                  <a:ext cx="2771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2B94153-13DE-E504-B71A-87FEFBBD25D8}"/>
                    </a:ext>
                  </a:extLst>
                </p14:cNvPr>
                <p14:cNvContentPartPr/>
                <p14:nvPr/>
              </p14:nvContentPartPr>
              <p14:xfrm>
                <a:off x="10067074" y="4289220"/>
                <a:ext cx="357840" cy="1411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2B94153-13DE-E504-B71A-87FEFBBD25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58434" y="4280580"/>
                  <a:ext cx="375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8492CE4-2070-CD44-92C1-91293C7087D0}"/>
                    </a:ext>
                  </a:extLst>
                </p14:cNvPr>
                <p14:cNvContentPartPr/>
                <p14:nvPr/>
              </p14:nvContentPartPr>
              <p14:xfrm>
                <a:off x="8314234" y="2359620"/>
                <a:ext cx="435240" cy="2547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8492CE4-2070-CD44-92C1-91293C7087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05594" y="2350620"/>
                  <a:ext cx="452880" cy="25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13C8985-BE84-3636-A8C1-DC39E69CFD8B}"/>
                    </a:ext>
                  </a:extLst>
                </p14:cNvPr>
                <p14:cNvContentPartPr/>
                <p14:nvPr/>
              </p14:nvContentPartPr>
              <p14:xfrm>
                <a:off x="8616634" y="2289060"/>
                <a:ext cx="232560" cy="1404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13C8985-BE84-3636-A8C1-DC39E69CFD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07634" y="2280060"/>
                  <a:ext cx="250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DA7F890-DC61-C4DF-6A5B-4153D6FF9114}"/>
                    </a:ext>
                  </a:extLst>
                </p14:cNvPr>
                <p14:cNvContentPartPr/>
                <p14:nvPr/>
              </p14:nvContentPartPr>
              <p14:xfrm>
                <a:off x="8718514" y="2419380"/>
                <a:ext cx="213120" cy="716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DA7F890-DC61-C4DF-6A5B-4153D6FF91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09514" y="2410380"/>
                  <a:ext cx="230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20F4C08-B8A4-5560-A46A-2B8C9212A343}"/>
                    </a:ext>
                  </a:extLst>
                </p14:cNvPr>
                <p14:cNvContentPartPr/>
                <p14:nvPr/>
              </p14:nvContentPartPr>
              <p14:xfrm>
                <a:off x="8566234" y="3285540"/>
                <a:ext cx="132120" cy="1656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20F4C08-B8A4-5560-A46A-2B8C9212A3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57594" y="3276540"/>
                  <a:ext cx="149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D3BAA75-B09D-7B3B-EB66-D1B7524D9926}"/>
                    </a:ext>
                  </a:extLst>
                </p14:cNvPr>
                <p14:cNvContentPartPr/>
                <p14:nvPr/>
              </p14:nvContentPartPr>
              <p14:xfrm>
                <a:off x="9610954" y="3231540"/>
                <a:ext cx="39240" cy="320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D3BAA75-B09D-7B3B-EB66-D1B7524D99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02314" y="3222540"/>
                  <a:ext cx="56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F610F65-7147-95C7-7F60-4DC6086549C9}"/>
                    </a:ext>
                  </a:extLst>
                </p14:cNvPr>
                <p14:cNvContentPartPr/>
                <p14:nvPr/>
              </p14:nvContentPartPr>
              <p14:xfrm>
                <a:off x="9568834" y="3289140"/>
                <a:ext cx="49680" cy="334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F610F65-7147-95C7-7F60-4DC6086549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59834" y="3280500"/>
                  <a:ext cx="67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D6DC5EB-2A8A-3AE4-9CA7-8EE3890F23AA}"/>
                    </a:ext>
                  </a:extLst>
                </p14:cNvPr>
                <p14:cNvContentPartPr/>
                <p14:nvPr/>
              </p14:nvContentPartPr>
              <p14:xfrm>
                <a:off x="8584594" y="3319380"/>
                <a:ext cx="118440" cy="135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D6DC5EB-2A8A-3AE4-9CA7-8EE3890F23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75954" y="3310380"/>
                  <a:ext cx="136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B68A831-00C1-1D02-AB7E-1350F752216F}"/>
                    </a:ext>
                  </a:extLst>
                </p14:cNvPr>
                <p14:cNvContentPartPr/>
                <p14:nvPr/>
              </p14:nvContentPartPr>
              <p14:xfrm>
                <a:off x="8560474" y="3302820"/>
                <a:ext cx="25560" cy="22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B68A831-00C1-1D02-AB7E-1350F75221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51834" y="3294180"/>
                  <a:ext cx="43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9B94D3D-9B06-6F9D-05DF-0C04BE68A683}"/>
                    </a:ext>
                  </a:extLst>
                </p14:cNvPr>
                <p14:cNvContentPartPr/>
                <p14:nvPr/>
              </p14:nvContentPartPr>
              <p14:xfrm>
                <a:off x="8535634" y="3345300"/>
                <a:ext cx="14040" cy="126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9B94D3D-9B06-6F9D-05DF-0C04BE68A6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26634" y="3336660"/>
                  <a:ext cx="31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A7C0AE3-B16B-A3AA-FE4E-0112F1C2D821}"/>
                    </a:ext>
                  </a:extLst>
                </p14:cNvPr>
                <p14:cNvContentPartPr/>
                <p14:nvPr/>
              </p14:nvContentPartPr>
              <p14:xfrm>
                <a:off x="8550394" y="3371580"/>
                <a:ext cx="38160" cy="262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A7C0AE3-B16B-A3AA-FE4E-0112F1C2D82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41394" y="3362580"/>
                  <a:ext cx="55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80D190FB-971A-DDE9-EA24-4B83589C85C5}"/>
                    </a:ext>
                  </a:extLst>
                </p14:cNvPr>
                <p14:cNvContentPartPr/>
                <p14:nvPr/>
              </p14:nvContentPartPr>
              <p14:xfrm>
                <a:off x="7202554" y="2818980"/>
                <a:ext cx="446040" cy="4993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80D190FB-971A-DDE9-EA24-4B83589C85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93914" y="2810340"/>
                  <a:ext cx="4636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F62091F-00F2-EC00-9B33-C203C775D6B3}"/>
                    </a:ext>
                  </a:extLst>
                </p14:cNvPr>
                <p14:cNvContentPartPr/>
                <p14:nvPr/>
              </p14:nvContentPartPr>
              <p14:xfrm>
                <a:off x="7344394" y="2999340"/>
                <a:ext cx="499680" cy="378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F62091F-00F2-EC00-9B33-C203C775D6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35754" y="2990340"/>
                  <a:ext cx="517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5A14D95-F7B2-A96C-1B5B-7A3DF1500EF3}"/>
                    </a:ext>
                  </a:extLst>
                </p14:cNvPr>
                <p14:cNvContentPartPr/>
                <p14:nvPr/>
              </p14:nvContentPartPr>
              <p14:xfrm>
                <a:off x="7692874" y="3035340"/>
                <a:ext cx="120600" cy="2070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5A14D95-F7B2-A96C-1B5B-7A3DF1500E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83874" y="3026700"/>
                  <a:ext cx="138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05655B79-D440-A232-F045-B48C96FC3AC1}"/>
                    </a:ext>
                  </a:extLst>
                </p14:cNvPr>
                <p14:cNvContentPartPr/>
                <p14:nvPr/>
              </p14:nvContentPartPr>
              <p14:xfrm>
                <a:off x="7944874" y="3032460"/>
                <a:ext cx="68760" cy="1663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05655B79-D440-A232-F045-B48C96FC3A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5874" y="3023820"/>
                  <a:ext cx="86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1BF936A-FDDD-E321-62DD-45FA61D8F011}"/>
                    </a:ext>
                  </a:extLst>
                </p14:cNvPr>
                <p14:cNvContentPartPr/>
                <p14:nvPr/>
              </p14:nvContentPartPr>
              <p14:xfrm>
                <a:off x="8037034" y="3002580"/>
                <a:ext cx="143280" cy="3009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1BF936A-FDDD-E321-62DD-45FA61D8F0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28034" y="2993580"/>
                  <a:ext cx="160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2C0202F-2BD4-1F76-7F07-E61A466AFD36}"/>
                    </a:ext>
                  </a:extLst>
                </p14:cNvPr>
                <p14:cNvContentPartPr/>
                <p14:nvPr/>
              </p14:nvContentPartPr>
              <p14:xfrm>
                <a:off x="8238274" y="3180780"/>
                <a:ext cx="83880" cy="100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2C0202F-2BD4-1F76-7F07-E61A466AFD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29634" y="3171780"/>
                  <a:ext cx="101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4C3FEBF-FB9F-4B6F-B08F-E9DD4421EFDA}"/>
                    </a:ext>
                  </a:extLst>
                </p14:cNvPr>
                <p14:cNvContentPartPr/>
                <p14:nvPr/>
              </p14:nvContentPartPr>
              <p14:xfrm>
                <a:off x="8416474" y="3077820"/>
                <a:ext cx="184680" cy="2239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4C3FEBF-FB9F-4B6F-B08F-E9DD4421EF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7834" y="3069180"/>
                  <a:ext cx="202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3175FCB-53A2-6EB4-011A-A858D56AD31E}"/>
                    </a:ext>
                  </a:extLst>
                </p14:cNvPr>
                <p14:cNvContentPartPr/>
                <p14:nvPr/>
              </p14:nvContentPartPr>
              <p14:xfrm>
                <a:off x="8465794" y="3050460"/>
                <a:ext cx="290520" cy="1706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3175FCB-53A2-6EB4-011A-A858D56AD31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56794" y="3041460"/>
                  <a:ext cx="308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4A82961-2BBA-09AA-5B94-FF38171C73C1}"/>
                    </a:ext>
                  </a:extLst>
                </p14:cNvPr>
                <p14:cNvContentPartPr/>
                <p14:nvPr/>
              </p14:nvContentPartPr>
              <p14:xfrm>
                <a:off x="8665954" y="3042180"/>
                <a:ext cx="255240" cy="1677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4A82961-2BBA-09AA-5B94-FF38171C73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56954" y="3033540"/>
                  <a:ext cx="272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E077098-EB1E-AE25-9A1D-F00ADDCE877F}"/>
                    </a:ext>
                  </a:extLst>
                </p14:cNvPr>
                <p14:cNvContentPartPr/>
                <p14:nvPr/>
              </p14:nvContentPartPr>
              <p14:xfrm>
                <a:off x="8839474" y="3132900"/>
                <a:ext cx="55080" cy="770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E077098-EB1E-AE25-9A1D-F00ADDCE87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30834" y="3123900"/>
                  <a:ext cx="72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03D1741F-7FE6-3682-DC92-ED16F834CAAF}"/>
                    </a:ext>
                  </a:extLst>
                </p14:cNvPr>
                <p14:cNvContentPartPr/>
                <p14:nvPr/>
              </p14:nvContentPartPr>
              <p14:xfrm>
                <a:off x="8961874" y="3013380"/>
                <a:ext cx="129240" cy="3006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03D1741F-7FE6-3682-DC92-ED16F834CA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53234" y="3004740"/>
                  <a:ext cx="146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81306E7-BD56-91F0-45F8-97344BDC876C}"/>
                    </a:ext>
                  </a:extLst>
                </p14:cNvPr>
                <p14:cNvContentPartPr/>
                <p14:nvPr/>
              </p14:nvContentPartPr>
              <p14:xfrm>
                <a:off x="9213154" y="2950380"/>
                <a:ext cx="71640" cy="1760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81306E7-BD56-91F0-45F8-97344BDC87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04514" y="2941380"/>
                  <a:ext cx="89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FC941AC7-8720-6661-4921-9D61B1C56321}"/>
                    </a:ext>
                  </a:extLst>
                </p14:cNvPr>
                <p14:cNvContentPartPr/>
                <p14:nvPr/>
              </p14:nvContentPartPr>
              <p14:xfrm>
                <a:off x="8543554" y="3258900"/>
                <a:ext cx="37080" cy="648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FC941AC7-8720-6661-4921-9D61B1C563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34554" y="3250260"/>
                  <a:ext cx="5472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15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3195 [HNOI2008]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玩具装箱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大家注意：点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xj,yj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，是此时已经算出了的一坨点，只要算出了，就是恒定不变的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是对于一个特定的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，给出的。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现在的问题是，我们有一坨不动的点，还有一个给出的斜率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，我们要选一个点，让过这个点且斜率为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的直线尽量小。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看我爬爬黑板！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发现了嘛？我们可以让这个直线从下往上切这个点集。第一次遇到哪个点，那就是说选这个点，纵截距最小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也即！从这个点转移，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1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F545-1CA2-1F48-A51A-7064EE0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A3E5-F959-426F-3694-1C211E1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好那我们现在可以梳理一下：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什么样的转移方程可以用斜率优化维护？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有一些项只和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有关，是我们想要最小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大化的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有一些项只和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有关，是已知的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有一个项，是（和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符合这个条件的，就可以用斜率优化。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63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4234</Words>
  <Application>Microsoft Office PowerPoint</Application>
  <PresentationFormat>宽屏</PresentationFormat>
  <Paragraphs>298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等线</vt:lpstr>
      <vt:lpstr>等线 Light</vt:lpstr>
      <vt:lpstr>微软雅黑</vt:lpstr>
      <vt:lpstr>Arial</vt:lpstr>
      <vt:lpstr>Cambria Math</vt:lpstr>
      <vt:lpstr>Office 主题​​</vt:lpstr>
      <vt:lpstr>动态规划</vt:lpstr>
      <vt:lpstr>斜率优化</vt:lpstr>
      <vt:lpstr>Luogu 3195 [HNOI2008]玩具装箱</vt:lpstr>
      <vt:lpstr>Luogu 3195 [HNOI2008]玩具装箱</vt:lpstr>
      <vt:lpstr>Luogu 3195 [HNOI2008]玩具装箱</vt:lpstr>
      <vt:lpstr>Luogu 3195 [HNOI2008]玩具装箱</vt:lpstr>
      <vt:lpstr>Luogu 3195 [HNOI2008]玩具装箱</vt:lpstr>
      <vt:lpstr>Luogu 3195 [HNOI2008]玩具装箱</vt:lpstr>
      <vt:lpstr>斜率优化</vt:lpstr>
      <vt:lpstr>斜率优化</vt:lpstr>
      <vt:lpstr>斜率优化</vt:lpstr>
      <vt:lpstr>斜率优化</vt:lpstr>
      <vt:lpstr>斜率优化</vt:lpstr>
      <vt:lpstr>Luogu 3195 [HNOI2008]玩具装箱</vt:lpstr>
      <vt:lpstr>5504 [JSOI2011] 柠檬</vt:lpstr>
      <vt:lpstr>5504 [JSOI2011] 柠檬</vt:lpstr>
      <vt:lpstr>5504 [JSOI2011] 柠檬</vt:lpstr>
      <vt:lpstr>5504 [JSOI2011] 柠檬</vt:lpstr>
      <vt:lpstr>决策单调性</vt:lpstr>
      <vt:lpstr>决策单调性</vt:lpstr>
      <vt:lpstr>决策单调性</vt:lpstr>
      <vt:lpstr>CF321E Ciel and Gondolas</vt:lpstr>
      <vt:lpstr>CF321E Ciel and Gondolas</vt:lpstr>
      <vt:lpstr>CF321E Ciel and Gondolas</vt:lpstr>
      <vt:lpstr>决策单调性</vt:lpstr>
      <vt:lpstr>决策单调性</vt:lpstr>
      <vt:lpstr>决策单调性</vt:lpstr>
      <vt:lpstr>1912 [NOI2009] 诗人小G</vt:lpstr>
      <vt:lpstr>1912 [NOI2009] 诗人小G</vt:lpstr>
      <vt:lpstr>决策单调性</vt:lpstr>
      <vt:lpstr>HDU3516 Tree Construction</vt:lpstr>
      <vt:lpstr>HDU3516 Tree Construction</vt:lpstr>
      <vt:lpstr>HDU3516 Tree Construction</vt:lpstr>
      <vt:lpstr>HDU3516 Tree Construction</vt:lpstr>
      <vt:lpstr>带权二分</vt:lpstr>
      <vt:lpstr>2619 [国家集训队]Tree I4072</vt:lpstr>
      <vt:lpstr>[SDOI2016]征途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带权二分</vt:lpstr>
      <vt:lpstr>[SDOI2016]征途</vt:lpstr>
      <vt:lpstr>[SDOI2016]征途</vt:lpstr>
      <vt:lpstr>[SDOI2016]征途</vt:lpstr>
      <vt:lpstr>[SDOI2016]征途</vt:lpstr>
      <vt:lpstr>带权二分的一个代码细节</vt:lpstr>
      <vt:lpstr>带权二分的一个代码细节</vt:lpstr>
      <vt:lpstr>带权二分的一个代码细节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字符串算法</dc:title>
  <dc:creator>张 华清</dc:creator>
  <cp:lastModifiedBy>张 华清</cp:lastModifiedBy>
  <cp:revision>1245</cp:revision>
  <dcterms:created xsi:type="dcterms:W3CDTF">2023-06-19T07:13:54Z</dcterms:created>
  <dcterms:modified xsi:type="dcterms:W3CDTF">2023-08-07T05:28:07Z</dcterms:modified>
</cp:coreProperties>
</file>