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5.xml" ContentType="application/vnd.openxmlformats-officedocument.presentationml.notesSlide+xml"/>
  <Override PartName="/ppt/ink/ink17.xml" ContentType="application/inkml+xml"/>
  <Override PartName="/ppt/notesSlides/notesSlide16.xml" ContentType="application/vnd.openxmlformats-officedocument.presentationml.notesSlide+xml"/>
  <Override PartName="/ppt/ink/ink18.xml" ContentType="application/inkml+xml"/>
  <Override PartName="/ppt/notesSlides/notesSlide17.xml" ContentType="application/vnd.openxmlformats-officedocument.presentationml.notesSlide+xml"/>
  <Override PartName="/ppt/ink/ink19.xml" ContentType="application/inkml+xml"/>
  <Override PartName="/ppt/notesSlides/notesSlide18.xml" ContentType="application/vnd.openxmlformats-officedocument.presentationml.notesSlide+xml"/>
  <Override PartName="/ppt/ink/ink20.xml" ContentType="application/inkml+xml"/>
  <Override PartName="/ppt/notesSlides/notesSlide19.xml" ContentType="application/vnd.openxmlformats-officedocument.presentationml.notesSlide+xml"/>
  <Override PartName="/ppt/ink/ink21.xml" ContentType="application/inkml+xml"/>
  <Override PartName="/ppt/notesSlides/notesSlide20.xml" ContentType="application/vnd.openxmlformats-officedocument.presentationml.notesSlide+xml"/>
  <Override PartName="/ppt/ink/ink22.xml" ContentType="application/inkml+xml"/>
  <Override PartName="/ppt/notesSlides/notesSlide21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22.xml" ContentType="application/vnd.openxmlformats-officedocument.presentationml.notesSlide+xml"/>
  <Override PartName="/ppt/ink/ink26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27.xml" ContentType="application/inkml+xml"/>
  <Override PartName="/ppt/notesSlides/notesSlide25.xml" ContentType="application/vnd.openxmlformats-officedocument.presentationml.notesSlide+xml"/>
  <Override PartName="/ppt/ink/ink28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29.xml" ContentType="application/inkml+xml"/>
  <Override PartName="/ppt/notesSlides/notesSlide29.xml" ContentType="application/vnd.openxmlformats-officedocument.presentationml.notesSlide+xml"/>
  <Override PartName="/ppt/ink/ink30.xml" ContentType="application/inkml+xml"/>
  <Override PartName="/ppt/notesSlides/notesSlide30.xml" ContentType="application/vnd.openxmlformats-officedocument.presentationml.notesSlide+xml"/>
  <Override PartName="/ppt/ink/ink31.xml" ContentType="application/inkml+xml"/>
  <Override PartName="/ppt/notesSlides/notesSlide31.xml" ContentType="application/vnd.openxmlformats-officedocument.presentationml.notesSlide+xml"/>
  <Override PartName="/ppt/ink/ink32.xml" ContentType="application/inkml+xml"/>
  <Override PartName="/ppt/notesSlides/notesSlide32.xml" ContentType="application/vnd.openxmlformats-officedocument.presentationml.notesSlide+xml"/>
  <Override PartName="/ppt/ink/ink33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61" r:id="rId10"/>
    <p:sldId id="380" r:id="rId11"/>
    <p:sldId id="381" r:id="rId12"/>
    <p:sldId id="382" r:id="rId13"/>
    <p:sldId id="384" r:id="rId14"/>
    <p:sldId id="383" r:id="rId15"/>
    <p:sldId id="335" r:id="rId16"/>
    <p:sldId id="336" r:id="rId17"/>
    <p:sldId id="337" r:id="rId18"/>
    <p:sldId id="334" r:id="rId19"/>
    <p:sldId id="385" r:id="rId20"/>
    <p:sldId id="386" r:id="rId21"/>
    <p:sldId id="387" r:id="rId22"/>
    <p:sldId id="389" r:id="rId23"/>
    <p:sldId id="390" r:id="rId24"/>
    <p:sldId id="391" r:id="rId25"/>
    <p:sldId id="392" r:id="rId26"/>
    <p:sldId id="394" r:id="rId27"/>
    <p:sldId id="396" r:id="rId28"/>
    <p:sldId id="258" r:id="rId29"/>
    <p:sldId id="395" r:id="rId30"/>
    <p:sldId id="393" r:id="rId31"/>
    <p:sldId id="359" r:id="rId32"/>
    <p:sldId id="360" r:id="rId33"/>
    <p:sldId id="397" r:id="rId34"/>
    <p:sldId id="362" r:id="rId35"/>
    <p:sldId id="363" r:id="rId36"/>
    <p:sldId id="364" r:id="rId37"/>
    <p:sldId id="365" r:id="rId38"/>
    <p:sldId id="398" r:id="rId39"/>
    <p:sldId id="367" r:id="rId40"/>
    <p:sldId id="368" r:id="rId41"/>
    <p:sldId id="369" r:id="rId42"/>
    <p:sldId id="370" r:id="rId43"/>
    <p:sldId id="371" r:id="rId44"/>
    <p:sldId id="366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14E787A-F3C9-422E-A0E1-D6B01A889B03}">
          <p14:sldIdLst>
            <p14:sldId id="256"/>
          </p14:sldIdLst>
        </p14:section>
        <p14:section name="直径与重心" id="{59AE475B-BED8-42BB-9BD4-9FF3AE284BFE}">
          <p14:sldIdLst>
            <p14:sldId id="373"/>
            <p14:sldId id="374"/>
            <p14:sldId id="375"/>
            <p14:sldId id="376"/>
            <p14:sldId id="377"/>
            <p14:sldId id="378"/>
            <p14:sldId id="379"/>
            <p14:sldId id="361"/>
            <p14:sldId id="380"/>
            <p14:sldId id="381"/>
            <p14:sldId id="382"/>
          </p14:sldIdLst>
        </p14:section>
        <p14:section name="简单树形DP" id="{DD301AA3-1C04-4CC5-8472-34B5ABBB705E}">
          <p14:sldIdLst>
            <p14:sldId id="384"/>
            <p14:sldId id="383"/>
            <p14:sldId id="335"/>
            <p14:sldId id="336"/>
            <p14:sldId id="337"/>
            <p14:sldId id="334"/>
            <p14:sldId id="385"/>
            <p14:sldId id="386"/>
            <p14:sldId id="387"/>
            <p14:sldId id="389"/>
            <p14:sldId id="390"/>
            <p14:sldId id="391"/>
          </p14:sldIdLst>
        </p14:section>
        <p14:section name="不是DP" id="{8191AF1B-FCC4-40A6-9351-B5A6A577B811}">
          <p14:sldIdLst>
            <p14:sldId id="392"/>
            <p14:sldId id="394"/>
            <p14:sldId id="396"/>
            <p14:sldId id="258"/>
            <p14:sldId id="395"/>
            <p14:sldId id="393"/>
          </p14:sldIdLst>
        </p14:section>
        <p14:section name="长链剖分" id="{B3FDE4E9-ABD6-4446-AC1A-A7637400D2DA}">
          <p14:sldIdLst>
            <p14:sldId id="359"/>
            <p14:sldId id="360"/>
            <p14:sldId id="397"/>
            <p14:sldId id="362"/>
            <p14:sldId id="363"/>
            <p14:sldId id="364"/>
            <p14:sldId id="365"/>
            <p14:sldId id="398"/>
            <p14:sldId id="367"/>
            <p14:sldId id="368"/>
            <p14:sldId id="369"/>
            <p14:sldId id="370"/>
            <p14:sldId id="371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1" autoAdjust="0"/>
    <p:restoredTop sz="94660"/>
  </p:normalViewPr>
  <p:slideViewPr>
    <p:cSldViewPr snapToGrid="0">
      <p:cViewPr>
        <p:scale>
          <a:sx n="75" d="100"/>
          <a:sy n="75" d="100"/>
        </p:scale>
        <p:origin x="1564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5:35:29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24304 6249 3643 0,'0'0'126'15,"0"0"-1"-15,0 17 19 0,0-17 37 16,0 0 27-16,0 0 11 0,0 0-12 16,0 0 35-16,0 0 7 0,0 0-27 0,0 0-24 15,0 0-27-15,0 0-18 0,0 0-15 16,0 0-7-16,22-28-6 0,-14 17-9 0,-1-2-14 16,7-2-11-16,-2-4-18 0,7-2-2 15,1-1-6-15,1-1-7 0,2-3-16 16,2 4-4-16,-5-1-24 0,2 2-37 0,-1 3-24 15,-1-1-47-15,1 0-53 16,0 2-58-16,-3-1-44 0,2 1-37 0,-8-2-38 0,6 6-63 16,-9-4-77-16,4 4-108 0,-4 0-14 15,-1 2-445-15,2-1-677 0</inkml:trace>
  <inkml:trace contextRef="#ctx0" brushRef="#br0" timeOffset="198.04">24531 6043 2939 0,'0'0'-156'0,"-14"8"20"16,14-8 20-16,-9 5 2 0,9-5 22 16,0 0 7-16,-15 2 4 0,15-2 9 15,0 0-12-15,-15 2-21 0,15-2-161 16,0 0-178-16,-22 0-19 0,5 4 234 0,0-2 60 15</inkml:trace>
  <inkml:trace contextRef="#ctx0" brushRef="#br0" timeOffset="1413.01">20109 8389 1680 0,'-19'18'314'0,"1"-4"-31"15,1 0-16-15,-3 2 2 0,3-1 7 16,-4-2-26-16,4 0-19 0,5-4 2 16,1-1-15-16,-1-1-10 0,4 1-15 15,0-3-16-15,8-5-9 0,-9 8-15 0,9-8-16 16,0 0-12-16,0 0-11 0,0 0-10 15,0 0-7-15,0 0-6 0,18-37 0 0,-2 17-8 16,3-8-5-16,3 0-8 0,4-2-6 16,6-11-6-16,5-6-9 0,5-5-1 15,18-14-6-15,0-5-6 0,9-6-1 0,10 0-6 16,5-11-8-16,12-2-1 0,18-28 0 16,7-2-4-16,4 9 0 0,2-1-3 15,-3 3-3-15,-23 21-6 0,3-1 5 16,-1 3-3-16,-2 2 0 0,-6 3 0 0,2-5-1 15,-7 2 0-15,-1-1-4 0,-1 5-2 16,-3-6 6-16,-2 0 1 0,-3 1 0 0,1-5-2 16,-7 6 5-16,2-1 6 0,-5-5-1 15,-6 8-4-15,7-6 4 0,-12 5-7 16,7-1 1-16,-10 3 3 0,-4 4-5 0,4 0 0 16,-10 8-1-16,-8 15-1 0,-5-1-2 15,-2 10 2-15,-2 4 3 0,-11 9 16 0,3 0 4 16,-7 8 4-16,-2 3 7 0,-1 3-5 15,-3 1 5-15,2 2-2 0,-6 3-1 16,4 1-1-16,-2 0 1 0,2 2-4 16,-4 1-6-16,4-5 0 0,-4 2-5 15,2 3 5-15,-7 8-7 0,14-11 0 0,-9 3 14 16,-5 8-3-16,9-13 9 0,-9 13 3 16,8-8-4-16,-8 8 11 0,0 0 0 0,5-6-3 15,-5 6 5-15,0 0-7 0,7-12-1 16,-7 12-9-16,0 0-20 0,9-8-3 0,-9 8 2 15,0 0-4-15,0 0 2 0,0 0 0 16,7-5-2-16,-7 5-1 0,0 0 2 16,0 0 0-16,0 0 1 0,0 0-2 0,0 0-1 15,14-4-1-15,-14 4 5 16,0 0 2-16,0 0 3 0,12 17 0 0,-3-12 0 16,1 8 0-16,5-1-2 0,2 8 3 15,10 5 0-15,-4 5 2 0,11 8 0 0,1 6 2 16,5 4 0-16,1 2 2 0,10 19 0 15,2-3 1-15,1 0 0 0,0 7-1 0,-1 2-1 16,4 3 0-16,-2 1 0 0,1-2 1 16,-1 5 0-16,0 3-1 0,-1-2-1 15,4 3 0-15,-4-6-15 0,1 1-6 0,1 7 0 16,1-6 0-16,1 5 0 0,-3-3 0 16,3-1 0-16,1-2 0 0,-1-9 0 0,-2 4 0 15,1-1 0-15,-5-5 0 16,-1-4 0-16,-10-9 0 0,-1-1 0 0,-1-4 0 15,-7 3 0-15,-1-3 0 0,-2 1 0 16,1-3 0-16,-6-1 0 0,0-2 0 0,-1 2 0 16,-1-4 0-16,-3-6 0 0,-6-3 0 15,6-1 0-15,-1-3 0 0,-4 4 0 0,6 0 0 16,-3-1 0-16,2-1 0 0,0 0 0 16,0-3 0-16,-3 0 0 0,2 0 0 15,-2-8 0-15,-4-1 0 0,2 1 0 0,0-2 0 16,-3-6 0-16,-2 3 0 0,3-3 0 15,-3-4 0-15,-4 1 0 0,-1-5 0 0,1 1 0 16,-5-8 0-16,10 13 0 16,-10-13 0-16,6 7 0 0,-6-7 0 0,0 0 0 15,0 0 0-15,7-20 0 0,-3 1 0 16,-4-2-201-16,0-1-100 0,0-5-264 0,3-3-202 16,4-2-999-16,0 5-1796 0</inkml:trace>
  <inkml:trace contextRef="#ctx0" brushRef="#br0" timeOffset="2796.34">28011 8066 5694 0,'-10'8'-101'0,"6"3"25"0,-1-3 8 16,5-8 26-16,-5 9 35 0,5-9 32 16,0 0 14-16,-2 13 15 0,2-13-2 0,0 0 15 15,0 0-2-15,0 0 7 0,0 0-11 16,0 0-7-16,39-28-7 0,-23 11-4 0,0-4-5 15,5-5-2-15,0-2-5 0,0 0-6 16,6-1 3-16,3-8-3 16,0 2-8-16,-4 4-2 0,8-6 1 0,-2-2-7 15,0 3 5-15,1-7-5 0,1 5-2 16,-1-1 0-16,1 0-3 0,0-4 4 0,-1-2-2 16,6 4-1-16,-6-7-3 0,6-1 2 15,1 5-2-15,-2-7 0 0,1 1-3 0,4-3 1 16,-6 4 0-16,5-5-3 0,-7 0 2 15,4 3 2-15,-3-1-2 0,0 0-2 16,0 0 1-16,-3 5 3 0,1-2-2 0,3 4 1 16,-3-1-2-16,-2 1-1 0,2-4 1 15,-1 0-1-15,-1-1-3 0,3-3 1 16,-2-5 3-16,3 1-2 0,-1-2 4 16,-3 4-4-16,2 1-1 0,-1 3 0 0,-1 3 2 15,-2 1 0-15,2 0-1 0,0 4 0 16,0-1-4-16,-2-1 7 0,2-1 3 15,-2 3-5-15,2-2 2 0,-2 0-4 0,1-6 1 16,1 4 2-16,-2-2 1 0,2 0-2 16,-2 4 1-16,-2-3 3 0,1-3-3 0,-3 2 2 15,2 4-1-15,-1-1-2 0,-3 1 0 16,0 0 4-16,-5 5-1 0,2 3 0 0,-5-5-3 16,2 7 4-16,1-3-1 15,-5 4 0-15,4-1-3 0,-2 3 4 0,0 0 9 16,-2 8 5-16,0-4 0 0,-2 2-4 15,1 3 1-15,-1-3 6 0,-3 9 6 16,2-2 0-16,-1 2 3 0,-3 2-1 0,0 2 4 16,2 0 4-16,-3 4 4 0,-6 9 7 15,14-21 5-15,-7 13 0 0,-7 8-5 0,7-12 2 16,-7 12 10-16,10-10-6 0,-10 10 6 16,0 0-4-16,15-11-4 0,-15 11 4 0,0 0 14 15,0 0-8-15,22-4 3 0,-22 4-1 16,0 0-3-16,30 13-7 0,-19-9 5 15,5 4 7-15,-2 6-10 0,6 0-34 0,4 12-2 16,-2-6 1-16,1 9-1 16,1-1 0-16,1 7 1 0,-3-3 0 0,6 13 1 15,2 4-1-15,-2 0 1 0,0 5 0 16,4 0-1-16,-2 4 0 0,0 4-2 0,4 2 0 16,-6 2-2-16,4 3-2 0,0 1 0 15,7 16-1-15,-11-15 0 0,8 17-2 0,2 4 1 16,-1 0-2-16,2-4 0 0,3 0 0 15,4 6 3-15,4-4 1 0,-2-4-1 16,3 6 2-16,1-2-1 0,0 0 1 0,5 2 1 16,-3-6-1-16,-1 0 3 15,-1 3-1-15,3-7 0 0,-4-3-1 0,-3 5 2 16,-3-5-1-16,0-3 1 0,-10-10 1 16,0-2-2-16,-1 2 0 0,-1-4-3 0,1 1-12 15,-4-5 0-15,0 2 0 0,-4 1 0 16,0-7 0-16,0 4 0 0,-1 0 0 0,1-4 0 15,-1 3 0-15,-1-3 0 0,0-1 0 16,0 1 0-16,-1-3 0 0,4-1 0 16,-7 1 0-16,4-3 0 0,1 0 0 0,-9-7 0 15,3 0 0-15,0-3 0 16,1-3 0-16,-1 1 0 0,1-3 0 0,-6-1 0 0,-5-6 0 16,5-3 0-16,-5-2 0 15,-2-1 0-15,3-3 0 0,-3 2 0 0,1 2 0 16,-1-4 0-16,3 3 0 0,-5-3 0 15,-1 0 0-15,-4-17 0 0,13 30 0 0,-9-17 0 16,-4-13 0-16,10 24 0 0,-10-24 0 16,7 15 0-16,-7-15 0 0,0 0 0 15,7 19 0-15,-7-19 0 0,0 0 0 0,2 13 0 16,-2-13 0-16,0 0-78 0,4 4-93 16,-4-4-35-16,0 0-124 0,0 0-454 0,0 0 58 15,0 0-922-15,0 0-1571 0</inkml:trace>
  <inkml:trace contextRef="#ctx0" brushRef="#br0" timeOffset="4280.25">20385 4332 4323 0,'0'0'-302'0,"-19"0"36"16,19 0 27-16,0 0 20 0,-18-8-4 15,18 8 15-15,-21-4 13 0,21 4 10 16,-28 0-10-16,15-4-17 0,-3 4-43 0,16 0-254 16,-24 0 223-16</inkml:trace>
  <inkml:trace contextRef="#ctx0" brushRef="#br0" timeOffset="4930.18">19977 4883 1772 0,'-2'13'98'0,"2"-13"21"15,-2 9 17-15,2-9 20 0,0 0 14 16,0 0 13-16,0 0 3 0,0 0 7 15,0 0 12-15,0 0-14 0,0 0-11 0,4 17 19 16,-4-17 2-16,0 0 4 0,0 0-7 16,0 0-5-16,0 0-9 0,0 0-6 15,0 0-7-15,0 15-14 0,0-15-11 16,0 0-13-16,-4 13-22 0,4-13-10 16,-6 17-7-16,4-2-12 0,-4 0-6 0,1 6-8 15,-2-1-6-15,0 2-6 0,0 7-4 16,-2 3-4-16,-2 3-7 0,-3 5-3 0,5-3-2 15,-3 4-5-15,1 0-6 0,1 1 0 16,-2 1 5-16,1-4-1 0,0 5-1 16,-5 1 10-16,5-4-7 0,1-2-5 0,-2 2 2 15,1-3 1-15,3 0 6 0,-2 1 11 16,7-9 9-16,-1 0-8 0,-3-8 1 0,3 5 2 16,2-9 0-16,-2-1 13 15,0 2-2-15,2-8 11 0,1 4-5 0,-1-2 5 16,2-13 2-16,-2 19-3 0,0-11-47 15,2-8 1-15,0 0-4 0,-2 16 1 16,2-16 0-16,0 0-3 0,-1 12 0 0,1-12-1 16,0 0-3-16,0 0 0 0,-2 9-3 15,2-9 0-15,0 0-1 0,0 0-2 0,0 0 0 16,0 0-1-16,26-2-1 0,-26 2-1 16,24-7 1-16,-12 3-4 0,2-2 2 0,3 4-1 15,-2 2-1-15,10-5-1 0,-25 5 0 16,47-2 1-16,-22 0-2 0,5 2-1 15,0 0 1-15,0 0 0 0,0 0 1 16,-1 0-2-16,1 0-1 0,-6 4-1 16,1-4 1-16,-9 0-1 0,5 5-5 0,-5-5-4 15,-2 0-12-15,2 2-7 0,-16-2-8 16,20 0-10-16,-20 0-20 0,21-3-47 0,-9-9-230 16,0-3-61-16,4-5-46 0,2-9-183 15,-2-2-57-15,7-14 49 0,-2-10-515 16,2-3-994-16</inkml:trace>
  <inkml:trace contextRef="#ctx0" brushRef="#br0" timeOffset="5132.33">21071 4624 4112 0,'0'0'37'0,"14"-8"32"0,-14 8 22 15,0 0 22-15,0 0-5 0,0 0-2 0,0 0-7 16,2 41-10-16,-4-20-2 0,-7 3-16 15,-1 12-1-15,-10 7-37 0,10-2-51 0,-11 16-70 16,-1-3-59-16,-1 8-67 0,0 2-68 16,1 2-85-16,-4 1-188 0,3 2-8 15,-5 2-215-15,2 5-266 0</inkml:trace>
  <inkml:trace contextRef="#ctx0" brushRef="#br0" timeOffset="5846.98">18950 9380 3019 0,'0'13'145'0,"0"-13"15"0,0 0 12 16,0 0 34-16,0 0 0 0,0 0-1 0,0 0 6 15,0 0 5-15,-23-29-12 0,16 17-3 16,-2 2-8-16,0-4-20 0,-6 1-20 0,2-2-16 16,-3 4-15-16,-4-1-8 0,5 1-12 15,-3 2-9-15,-1 4-14 0,1-3-1 16,-3 2-10-16,1 4-8 0,1 1-5 16,1 2-6-16,-5 1-9 0,2 5-2 15,3 0-7-15,-3 0-2 0,1 6-1 0,5-4-7 16,0 4-4-16,2 0 5 0,0 2-7 15,6-2-2-15,4-1 0 0,-1 1-3 0,4-2-3 16,0-11 1-16,7 29-1 0,0-13-1 16,6 3-4-16,2 0 0 0,1 1-2 0,4 1 2 15,0 1 3-15,6 3-5 0,-3-3 0 16,3 1-2-16,-1 0 4 0,-2-3 1 16,2 2-4-16,-8-5 1 0,0-3 0 15,0-1-5-15,-6 0 5 0,1 2 2 16,-5-2-1-16,0 0 1 0,-1 2-3 0,-5-2 4 15,-1 2 0-15,-1-1 1 0,-5 0 1 16,-1 3-1-16,-2 2-1 0,-1-4 0 0,1 2 9 16,-9 0 2-16,6-1 4 0,-6 0 7 15,-2-2-4-15,1 0-3 0,1-3 2 0,1-5 0 16,-8 4-4-16,11-2-2 0,-5-2 0 16,-2 1-6-16,10-5-4 0,-2 0-6 15,-3 2-15-15,16-4-36 0,0 0-54 0,-28-6-57 16,28 6-62-16,-11-9-60 0,11 9-52 15,2-21-87-15,4 8-184 0,6-8-7 16,0 3 59-16,11-10-428 0,1-1-568 16</inkml:trace>
  <inkml:trace contextRef="#ctx0" brushRef="#br0" timeOffset="6548.39">24365 8645 3222 0,'0'0'17'16,"0"0"19"-16,20 0 26 0,-20 0 31 15,0 0 18-15,1 14 4 0,-1-14 15 16,0 0 0-16,-7 22-2 0,3-10 18 15,0 2-2-15,-3 0-5 0,-1 0-6 16,-1 3-2-16,3 2-7 0,0-2-8 0,-1 4 1 16,-2 1-4-16,3 1-11 0,-2 5-5 15,1-4-8-15,4-1-14 0,-1 7-9 0,0-3 1 16,-2-2 3-16,2 2-4 0,1 6-10 16,-3-8 0-16,2 8-1 0,1-3-4 15,1-2-3-15,0 1-3 0,0-3-4 0,2 2-5 16,0-4-2-16,-1 4-3 0,1-5-4 15,0 3-3-15,1-4 0 0,-1 3-3 16,0-5 2-16,4 5 1 0,-4-6-6 16,2 6-2-16,1-3 6 0,1-2-2 0,3 1 2 15,-1-2-1-15,2-1 2 0,-1 3 4 16,2-4-1-16,1 2-2 0,1-3 0 0,0 4 2 16,1-6-3-16,1 3-3 0,4 2 4 15,-1-4-4-15,4 2-15 0,-2 1-1 16,3-2 1-16,0-3 3 0,-1 2-3 0,4-2-1 15,1-4-2-15,-1 2 0 0,5-1 3 16,-6-3-4-16,-2-1-4 0,2 0 5 0,-2-2-3 16,-3-1-4-16,-1-1-5 0,0-4-35 15,-17 2-39-15,22-7-53 0,-14 1-42 16,-8 6-48-16,10-17-38 0,-15 6-47 16,-2-4-131-16,-2-4-188 0,-7-5 45 0,-2-4 65 15,-6-6-422-15,-8-9-470 0</inkml:trace>
  <inkml:trace contextRef="#ctx0" brushRef="#br0" timeOffset="6796.9">23966 9173 3654 0,'0'0'40'0,"0"0"8"0,0 0-7 16,0 0 17-16,0 0 30 15,0 0 17-15,0 0 24 0,0 0-4 0,62 1-2 16,-30-1-10-16,10 4-13 0,4-4-9 15,1 2-8-15,0 4-14 0,0-5-8 16,-2 2 1-16,-6-3-11 0,-1 3-10 0,-8-3-7 16,-5 0-36-16,0 0-45 0,-2-3-53 15,-11 0-55-15,4 2-32 0,-1-5-40 0,-15 6-21 16,17-7-22-16,-14 1-53 0,-3 6-129 16,2-9-90-16,-2 9-142 0,0 0-166 0</inkml:trace>
  <inkml:trace contextRef="#ctx0" brushRef="#br0" timeOffset="10379.2">27945 9490 4580 0,'1'-16'-13'0,"4"1"-3"0,-5 1 21 15,4 0 8-15,-4 1 0 0,1 4 21 16,1-7-4-16,4 3-2 0,-1 2 12 0,-1-6-18 16,1 7 7-16,4-4-14 0,-4 1 13 15,4 4-7-15,-5-4-4 0,8 5-10 0,-7-3 10 16,2 3-16-16,2-1 6 0,0 0 3 16,-9 9 2-16,9-12-7 0,-6 7-3 0,-3 5 3 15,11-14-12-15,-11 14-31 0,8-14-21 16,-2 6-19-16,-3 0-24 0,-3 8-14 15,4-13-22-15,-4 13-23 0,7-9-18 16,-7 9-25-16,0-7-13 0,0 7-13 16,0 0-28-16,0 0-45 0,0 0-11 0,0 0-18 15,0 0-266-15,-14-12 49 0</inkml:trace>
  <inkml:trace contextRef="#ctx0" brushRef="#br0" timeOffset="10829.07">27893 9342 2056 0,'-4'14'39'0,"4"-14"28"0,0 0 23 16,-4 15 19-16,4-15 16 0,0 0 16 16,-6 9 15-16,6-9 8 0,0 0 12 15,0 0-2-15,0 0-29 0,0 0-9 0,0 0-4 16,0 0-9-16,0 0 6 0,0 0-6 15,0 0 7-15,0 0-6 0,0 0-5 0,27-37 0 16,-27 37-1-16,10-13 1 0,-10 13-13 16,12-9-10-16,-1-1-7 0,-11 10-19 0,21-9 3 15,-6 5-5-15,-15 4-8 0,31-4 3 16,-10 4 9-16,0 6-5 0,6 1-1 16,3 8 10-16,0 5 2 0,-5 2 9 15,3 2 0-15,-1 4 12 0,-3 6 7 16,1 2 4-16,0 9-7 0,-2 1 9 0,0 7 0 15,-6 3-6-15,0 3 6 0,-4-4-4 16,2 4 14-16,-6-8-2 0,-1-1-5 0,-1 0-18 16,1-1-1-16,-3-1-29 0,-1-3-43 15,2-3-3-15,-4-8-2 0,2-10-3 0,-3 3 0 16,1-10-5-16,2 1-9 0,-2-1-12 16,-1-3-16-16,-1-14-23 0,2 13-108 15,-2-13-139-15,0 0-57 0,0 0-43 0,0 0-49 16,12-40-95-16,-3 15-134 0,2-2 68 15,-1-11-502-15,1-1-869 0</inkml:trace>
  <inkml:trace contextRef="#ctx0" brushRef="#br0" timeOffset="11079.12">28745 9700 3814 0,'7'-17'5'0,"-4"5"30"0,1 5 41 16,-4 7 46-16,4-13 16 0,-4 13 19 15,0 0 5-15,0 0-2 0,0 0 9 16,0 0 7-16,0 0 7 0,0 0 1 0,-59 18-4 15,35-4-23-15,-4 10-6 0,-2 0-6 16,-8 10-24-16,1 0-8 0,0-2-13 16,-7 3-11-16,1 1-8 0,2 0-7 15,-2 3-4-15,2-2-5 0,-3-1-10 0,7-6-3 16,-1 0-14-16,10-5-9 0,2-7-37 16,6-1-34-16,4-6-43 0,4 2-49 15,2-5-58-15,2-3-69 0,8-5-55 0,-9 3-97 16,9-3-261-16,0 0 55 0,0 0 70 15,17-29-445-15,0 13-591 0</inkml:trace>
  <inkml:trace contextRef="#ctx0" brushRef="#br0" timeOffset="11646.7">31369 9881 4018 0,'7'-7'88'0,"-7"7"8"0,13-12-1 16,-13 12-1-16,12-9 7 0,-12 9 9 15,0 0 12-15,0 0 3 0,0 0 3 16,0 0 11-16,0 0 2 0,34 26-6 0,-29-11 6 15,4 8-13-15,-2 5-4 0,4 10 2 16,-6 7-1-16,0 0 1 0,-5 3-3 0,2 3-13 16,-5 5 9-16,-1 12 5 15,-3-1-9-15,-5 5 2 0,-1 0-14 0,-1 0 6 16,2-1-14-16,-3 0-17 0,-2-5-6 16,0-1-3-16,2-4-2 0,-2-3-10 15,2-13-20-15,0 0-24 0,4 4 1 0,-4-7-1 16,3-2-2-16,3-8-1 0,0-2 1 15,3 2-3-15,0-4-3 0,-1-6 2 0,4-6-3 16,-1 2-3-16,4-18-7 0,-6 26-5 16,5-16-9-16,1-10-18 0,0 0-96 15,0 0-142-15,0 0-66 0,0 0-76 0,20-40-85 16,-9 8-193-16,4-9 20 0,-1-11-540 16,6-8-1073-16</inkml:trace>
  <inkml:trace contextRef="#ctx0" brushRef="#br0" timeOffset="12029.03">31555 9799 3972 0,'2'-19'-89'16,"-2"4"25"-16,0 15 15 0,7-20 15 0,-7 20 16 15,7-16 7-15,-7 16 6 0,17-7-6 16,-17 7 10-16,29-6-5 0,-11 6 3 0,6-2-1 15,-1 2-2-15,5 4 2 0,1 0-2 16,-4-2 3-16,3 5 3 0,-1-1-1 16,-1-1 0-16,-3-2 9 0,-1 2 5 15,-3-1 4-15,0 1 0 0,-19-5-1 16,26 8 8-16,-26-8 15 0,22 7 14 0,-14-1 8 16,-8-6 3-16,15 13 4 0,-15-13 2 15,5 15 16-15,-5-15-9 0,0 0-2 16,0 30-3-16,0-30 10 0,-7 21-2 0,7-21-9 15,-19 24-8-15,6-9-14 0,-4-3 3 16,-1 0-3-16,-2 0-10 0,-2-3-24 0,-2-1-33 16,-2-1-21-16,1-5-32 0,1 2-38 15,1-2-42-15,-3-4-51 0,26 2-78 16,-43-8-97-16,20-3-158 0,3 0-21 16,1-1-132-16,1-4-173 0</inkml:trace>
  <inkml:trace contextRef="#ctx0" brushRef="#br0" timeOffset="12747.46">29554 3701 2001 0,'0'0'-103'0,"0"0"-14"16,0 0 13-16,0 0 19 0,0 0 10 0,0 0 2 16,0 0 13-16,9 8 2 0,-9-8 9 15,0 0-3-15,6 11 10 0,-6-11-4 16,9 4 5-16,-9-4 1 0,6 9 2 15,-6-9 4-15,0 0 9 0,6 17-9 0,-6-17 19 16,1 10-15-16,-1-10-19 0,0 14-79 16,0-14-184-16,0 0 176 0,-1 16 49 15</inkml:trace>
  <inkml:trace contextRef="#ctx0" brushRef="#br0" timeOffset="13396.26">29351 4125 299 0,'-3'19'156'0,"3"-19"-5"15,0 0-29-15,0 0-5 0,0 0 18 16,0 0 10-16,0 0-22 0,0 0-13 0,0 0 13 15,0 0 0-15,-2 20 3 0,2-20-7 16,0 0-22-16,0 16-19 0,0-16-3 16,-6 18-6-16,5-1-2 0,-3 2-7 0,1 0-2 15,1-2 7-15,-1 9-2 0,-5 3 8 16,5 6-15-16,-6 6 4 0,0-2 0 16,-3 2-4-16,3 6-6 0,-3-5 0 0,1-1-4 15,-3 4-3-15,1-8 0 16,3 2 15-16,-2 1-6 0,4-12-4 0,1 0 0 15,2-5 3-15,-4-1-6 0,6-3 2 16,-3-2-6-16,5-4 3 0,1-13-4 0,-8 23-8 16,8-23-4-16,0 20 8 0,0-20 5 15,8 13 6-15,-8-13-6 0,15 15-6 16,0-7 1-16,-4-1-4 0,6 0 4 0,4 1 2 16,1 0-4-16,0-1 4 0,5 1-6 15,-1-3-3-15,1 3-4 0,-4 1 7 16,4-4-4-16,-7 2-6 0,1-2 3 0,-2-1-5 15,-19-4 0-15,28 5-4 16,-28-5 0-16,21 6 1 0,-21-6-17 0,0 0-50 16,0 0-59-16,30-7-77 0,-23-1-61 15,4-5-129-15,3-2-176 0,-2-6 49 0,9-5-105 16,4-2 22-16</inkml:trace>
  <inkml:trace contextRef="#ctx0" brushRef="#br0" timeOffset="14113.33">30700 4476 1761 0,'0'0'-64'0,"0"0"2"16,14-8 10-16,-14 8-7 0,0 0 26 16,0 0-7-16,0 0 17 0,0 0-2 15,25 0 8-15,-25 0 15 0,0 0 9 0,0 0-18 16,0 0 6-16,0 0 10 0,22 13 6 16,-22-13-11-16,0 0 9 0,6 12 2 0,-6-12-5 15,0 0 15-15,0 0-8 16,2 22 16-16,-2-22 0 0,0 0 26 0,-4 17 1 15,4-17-1-15,0 0 13 0,-2 21-1 16,2-21-1-16,0 0 5 0,0 0-10 16,-2 17 5-16,2-17-7 0,0 0 2 0,0 0-3 15,0 0-4-15,-1 17-1 0,1-17 9 16,0 0-1-16,0 0 9 0,0 0-5 16,0 0 0-16,0 0 2 0,0 0 5 0,0 0-1 15,0 0 5-15,0 0-10 0,0 0-4 16,0 0-2-16,0 0-6 0,0 0-9 0,0 0-11 15,0 0-1-15,0 0-4 16,0 0 0-16,0 0-5 0,-2 29-2 16,2-29 0-16,0 9 1 0,0-9-5 0,0 0 2 15,0 0-1-15,0 0 2 0,-10 32 2 16,10-32 1-16,-8 12 7 0,8-12-1 0,-12 13 4 16,12-13 4-16,0 0-3 0,-18 15 2 15,18-15 5-15,0 0-6 0,-14 13 4 16,14-13-6-16,0 0 3 0,0 0 1 0,0 0-6 15,0 0-6-15,0 0 2 16,0 0-3-16,0 0-3 0,0 0-4 0,0 0 0 0,0 0-7 16,0 0 3-16,0 0 2 15,0 0-6-15,0 0 3 0,0 0-5 16,0 0 8-16,65-20-11 0,-65 20 7 0,0 0-5 16,0 0 7-16,0 0-10 0,0 0 11 15,23-8-12-15,-23 8 4 0,0 0-3 0,0 0-8 16,0 0-14-16,11-8-37 0,-11 8-35 15,0 0-57-15,0 0-72 0,-11-30-84 16,11 30-240-16,-30-24 13 0,-3 1-128 0,-6 9-102 16</inkml:trace>
  <inkml:trace contextRef="#ctx0" brushRef="#br0" timeOffset="14729.37">22877 4987 1906 0,'0'0'-76'0,"9"8"53"16,-9-8 17-16,25 6 20 0,-11-5 30 16,4-1 11-16,4 0-8 0,-2 0-14 15,8-5 6-15,-5 3-7 0,2 0-10 16,-1-5 8-16,-2 3-26 0,1 0-62 15,-4-5-44-15,-1-1-83 0,1 1-156 0,-2 0-153 16,-4 0 238-16,6-1 31 0</inkml:trace>
  <inkml:trace contextRef="#ctx0" brushRef="#br0" timeOffset="14981.22">23457 4793 865 0,'0'0'15'0,"20"-17"10"16,-20 17-5-16,13-12-2 0,-2 5-2 0,-11 7 4 15,19-17-2-15,-10 9 18 0,-9 8-24 16,25-10 13-16,-12-2-19 0,2 4 6 16,-6 1 1-16,-9 7-4 0,28-9-7 0,-11-3-4 15,-2 3 2-15,3 1-5 0,-4 1 8 16,3-4 3-16,-2 5-8 0,-2-2 12 0,0 3-31 15,-4-4-22-15,3 3-17 0,-6-2-42 16,-6 8-73-16,11-9-173 0,-11 9 220 16,7-9 44-16</inkml:trace>
  <inkml:trace contextRef="#ctx0" brushRef="#br0" timeOffset="17062.47">23619 4528 552 0,'0'0'112'0,"0"0"-10"0,0 0 13 16,0 0 31-16,0 0 2 0,-30-3-6 0,30 3 7 16,0 0 2-16,0 0-1 15,0 0 3-15,0 0-30 0,0 0-3 0,0 0-5 16,0 0-8-16,0 0-8 0,0 0-5 15,0 0-9-15,-5-17-8 0,5 17-2 16,0 0-14-16,0 0 2 0,0 0-12 0,0 0-12 16,0 0-6-16,-2-15-20 0,2 15-9 15,0 0-3-15,0 0-7 0,-17 0-3 0,17 0 3 16,-20 9-4-16,6-3 6 0,14-6-10 16,-26 13 0-16,15-4 8 0,-5 4-5 15,2-3 4-15,0 3 0 0,1 1 0 0,1 0 1 16,2 3-1-16,-1-4 5 15,2 0-5-15,2-4-1 0,4 2 6 0,-5-1 0 16,8-10-1-16,-5 19 5 0,5-19-2 16,-4 9 12-16,4-9 15 0,0 0 11 15,0 0 12-15,-7 15 8 0,7-15 1 0,0 0 3 16,0 0 1-16,0 0-9 0,0 0-3 16,0 0-8-16,0 0-1 0,0 0 1 0,0 0 1 15,24-54-4-15,-16 31 2 0,-1 6-6 16,8-5 9-16,-2-6 0 0,7-4-2 15,-2 0-1-15,3-2-5 0,-1-3-1 0,8-7-2 16,-4 1-1-16,6-5-4 0,-3-3 0 16,-1 0-9-16,8-3 0 0,-6 0-3 0,0-7-3 15,2 3 2-15,-2-1 9 0,-2 0 1 16,6-3-8-16,-2 0 13 16,-4 4 8-16,4-5 16 0,0 3-12 0,-2-2-2 15,2 2 14-15,2-2-11 0,-2 0 10 16,2 8 9-16,-2-8 2 0,0 5-10 0,0-1-5 15,-2 0 3-15,1 0 9 0,-1-4-2 16,-4 4-10-16,2-3-5 0,0-1-4 16,1 3 7-16,-1-4-2 0,-3 1-11 0,0 4 2 15,-2-4 1-15,2 7-12 0,2-5 6 16,-3 2 3-16,0 6 3 0,3-9-5 0,-2 10 0 16,0-1-4-16,0 6 2 0,-4 6 4 15,-3-1 4-15,4 6-5 16,-6-3-3-16,3 3-4 0,3 1 14 0,-10 2-1 15,5-2-5-15,-1 7 3 0,-5 3-5 16,3-2-4-16,-1 2-2 0,-1-1-5 0,0 3-2 16,1-2 0-16,-2-1-4 0,0 5-2 15,2 1 1-15,-1-6-3 0,1 7 1 16,-2-9 4-16,0 6-7 0,0 1-2 0,-1 2 0 16,-1-3 0-16,2 0-2 0,-3 1-1 15,6-3-1-15,-3-3-3 0,-2 5 5 0,1 1 0 16,1-5-1-16,2 2-1 0,-4-1-2 15,3 0 1-15,-2 0 2 16,1-3-7-16,3-1 1 0,-7-3 4 0,2 4-3 16,1-5 2-16,0 1-1 0,-1 0-4 15,0-14 4-15,-1 4-4 0,-1 6 5 0,4-7-3 16,-6 6 0-16,3 3 1 0,-5 1-1 16,3 4-1-16,2 2 1 0,-5-1 3 15,1 5-2-15,1-3-3 0,-1 5 3 0,0-1 2 16,-1 2 0-16,1 2 21 0,-2 3 3 15,6 0 3-15,-5 0 15 0,-1 4 9 0,0 10 12 16,2-20-7-16,-2 8-8 0,0 12-6 16,4-15 2-16,-4 15-11 0,0-9 3 0,0 9-12 15,0 0-3-15,4-15-2 0,-4 15 0 16,0 0-2-16,1-12-2 16,-1 12-5-16,0 0 3 0,0 0-3 0,0 0 5 15,0 0-6-15,0 0-6 0,0 0 1 16,0 0-1-16,0 0 2 0,44 28 3 0,-33-14-5 15,3-1 1-15,0 4 1 0,5 0-6 16,-1 1 5-16,5 3-3 0,4 3-1 16,1-1 1-16,-2 1 1 0,4-3 1 0,0 5-1 15,0-2 2-15,2 1-2 0,7 7 5 16,-7-8 4-16,5 8 2 0,-1-2-2 0,-4-4 4 16,8 1-1-16,-7-5 5 15,-3 2 3-15,11 5 1 0,-3-1 0 0,-5-4 10 16,11 2 3-16,-5 2-2 0,4 1 7 15,2-1-5-15,-2-2 0 0,4 2-1 16,2 0 1-16,0 0-7 0,2 4-17 0,-3 0-4 16,5-4-2-16,-7 2 1 0,3 4-1 15,-4-4-2-15,2 4 1 0,-2-6-2 0,0 7 4 16,3 1 0-16,3-4-3 0,-1 3 4 16,0 1-3-16,2 0 4 0,-1-1 1 15,-1 1-2-15,1 0-1 0,2 3 3 0,-3-3-5 16,1 1 2-16,4 0 1 0,-2-1 1 15,2 2-2-15,3-1 2 0,0-1-1 16,2 0-2-16,2-1 0 0,-3-3-1 16,2 4 2-16,-2-1-1 0,-3-1-2 0,-1-4 0 15,4 0 0-15,-5 3-1 0,3-4 2 16,-4 1-1-16,0 4 1 0,4-8-1 16,-5 6 1-16,-1 0-2 0,1-5 0 0,-1 4 1 15,0-1-1-15,1 2 0 0,-5-4-1 16,3 2-1-16,-2 2 1 0,1-2-1 0,-5-1 1 15,1 0-1-15,-1 4-1 0,0-5 3 16,0 5 0-16,-3-1 1 0,-2-5 1 16,-1 0 0-16,1 6-2 0,-7-10 2 15,-2 5 0-15,-2-1 1 0,0 1 1 0,-1-2 2 16,-2 2-1-16,2 4-1 0,1 7 0 16,-5-7 1-16,-1 0-4 0,0 2 1 15,-3-2 1-15,2 3-1 0,1 1 0 0,-1 0 0 16,-2-5 1-16,-1 5-1 0,1-6 0 15,0 4 0-15,-2-4-3 0,0-2 1 16,-6-2-1-16,4-2 1 0,-2-1-1 0,0 3 0 16,-3-5-1-16,1-2 1 0,-4 3-2 15,4-5 1-15,-1 3-1 0,-1 1 1 0,2-4-1 16,1 3-1-16,-3-3 1 0,3 4-1 16,-1-6 1-16,0 4-1 0,-1-2 0 15,1 1 1-15,-2-2-3 0,3-3 2 16,-3 3 0-16,0-3-1 0,0 1 1 15,-1 3-1-15,-1-4-1 0,1-4 1 0,4 10 1 16,-5-5-1-16,-2 0 0 0,4 1 0 16,3 4 0-16,-5-8 1 0,4 8-1 0,1-3 0 15,-1 0 0-15,2 1-1 0,0-2 1 16,-3-1-1-16,1 2 2 0,0-1-1 16,-11-15-1-16,19 26 0 0,-9-17 1 0,-10-9 0 15,16 21 1-15,-10-10-2 0,-6-11 0 16,17 19 0-16,-17-19 2 0,13 21-1 0,-5-14 0 15,-8-7-1-15,12 15 1 16,-12-15 0-16,12 13-1 0,-12-13 1 0,15 13 0 16,-15-13 0-16,12 15 1 0,-12-15-1 15,14 9 1-15,-14-9-1 0,13 12 0 0,-13-12-1 16,0 0 2-16,23 20-3 0,-23-20 2 16,19 17-2-16,-12-9 3 0,-7-8-3 15,16 20 1-15,-6-4 1 0,1-3-1 0,0 2 0 16,5 5-1-16,-2 1 0 0,0-4 0 15,-1 5 1-15,4 1 1 0,-1 3-1 0,0-6-1 16,-2 0 1-16,5 2 0 16,-1-2-2-16,-6-4-1 0,1-2-3 0,-3 1-1 15,-10-15-5-15,18 21-2 0,-18-21-11 16,10 13-9-16,-4-9-14 0,-6-4-13 16,0 0-17-16,0 0-20 0,0 0-18 0,0 0-161 15,0 0-236-15,0 0-138 0,0 0-63 16,0 0 1-16,-4-47-575 0,-4 23-1143 0</inkml:trace>
  <inkml:trace contextRef="#ctx0" brushRef="#br0" timeOffset="29812.28">22367 9116 3545 0,'0'0'-12'0,"0"0"9"0,0 0 1 16,0 0 4-16,0 0 6 0,-15-28-6 16,15 28 0-16,0 0 7 0,-4-15-5 0,4 15 1 15,0-13 0-15,0 13-5 0,2-15-7 16,-2 15-21-16,4-21-30 0,0 7-37 0,-1-3-35 16,4-4-63-16,0-3-40 0,-2-8-82 15,3-4-121-15,-1-6-62 0,-2 11 74 16,-1-5 305-16</inkml:trace>
  <inkml:trace contextRef="#ctx0" brushRef="#br0" timeOffset="30461.65">22337 8064 1238 0,'-11'-7'-50'0,"2"-1"-1"0,0 3-5 0,9 5-1 16,-12-9 17-16,12 9 15 0,-9-7-15 15,9 7 15-15,0 0-6 0,-12-7 10 0,12 7-1 16,0 0 4-16,0 0-2 0,-9-5-3 16,9 5 12-16,0 0 2 0,0 0 6 15,0 0 1-15,-16-6 32 0,16 6-4 16,0 0-16-16,0 0 16 0,-16-2 11 16,16 2-22-16,0 0 1 0,-27 0 4 0,27 0-2 15,-24 2 16-15,11 0-3 0,-4 2-13 16,0-2 3-16,-3 1 12 0,-1-1-14 0,4 3 16 15,-6 3 1-15,7 0-3 0,-8 1 3 16,4 2 10-16,-2 5 1 0,5-3-2 16,-2-2-11-16,6 2-10 0,-4 4 4 0,1 0 9 15,0-1-8-15,4 4 2 0,-4-6 0 16,3 3-7-16,6-4 4 0,-5 2-2 16,3-2-15-16,2-2 7 0,1-1-4 15,-2-3 5-15,8-7-7 0,-5 13 12 0,5-13-10 16,-4 10 8-16,4-10-2 0,0 0 6 15,0 0-11-15,0 0 4 0,0 0-13 16,0 0 20-16,0 0-18 0,0 0 9 0,0 0-15 16,0 0 6-16,0 0 1 0,0 0-24 15,0 0-4-15,0 0 4 0,0 0-12 0,0 0-15 16,0 0-16-16,0 0 12 0,0 0-27 16,0 0 26-16,-14-28 4 0,4 20 1 15,10 8-1-15,-8-7 14 0,8 7 18 0,0 0 8 16,-9-13-8-16,9 13 7 0,0 0 4 15,-5-9-6-15,5 9-10 0,0 0 9 16,0 0-4-16,0 0 17 0,0 0-9 16,14-16-8-16,4 15 0 0,2-3 4 0,10-2 5 15,10 2-13-15,4-1 16 0,15-4-1 16,1-3 7-16,9-1-4 0,2-2 7 16,17-7-5-16,4-1 7 0,-2-3-6 0,5-1-3 15,1 1-12-15,-1-2-21 0,7 0-47 16,-4 0-101-16,-1 0-234 0,-1 4-220 0,1-5 614 15,1 3 7-15</inkml:trace>
  <inkml:trace contextRef="#ctx0" brushRef="#br0" timeOffset="30845.09">27126 7740 743 0,'26'-12'133'15,"-6"2"-25"-15,-2-2 7 0,-2 5 8 0,-2-5 26 16,-2 1 12-16,4 0-9 0,-2-2 2 16,-2-2-19-16,6 0-28 0,1-4 11 15,0 4-7-15,3-6-12 0,5 5-13 16,3-3-9-16,0 2-9 0,3 2-8 15,-3 0-2-15,4-2-4 0,2 6-5 0,-3-6-11 16,-3 12-1-16,-2-7-8 0,1 5-4 16,-3-1 2-16,2 3-7 0,1-3-7 0,-7 6-17 15,2 0-4-15,-1-3-12 0,-2 1-1 16,-3-2-7-16,3 3 0 0,-2 0-3 16,-5 0-2-16,-14 3 3 0,19-4-14 0,-8 0-8 15,-11 4-13-15,11-5-23 0,-11 5-16 16,0 0-11-16,0 0-12 0,0 0-12 0,0 0 1 15,21 11-67-15,-21-11-106 16,0 0-158-16,2 15 198 0,-2-15 44 16</inkml:trace>
  <inkml:trace contextRef="#ctx0" brushRef="#br0" timeOffset="32944.1">27835 8156 833 0,'-8'15'-16'0,"7"1"-6"0,-4-2 20 15,3-1 8-15,-2-3 6 0,1 3-10 0,-1 0 3 16,2 0-1-16,-1-2 7 0,-3 5 16 16,2-3-7-16,0 2 7 0,-1-2 3 15,3 1 15-15,-4-2-9 0,3-3 7 0,1 5-3 16,-4-5 8-16,6-9-6 0,-2 18 1 16,2-18 18-16,-4 10 9 0,4-10 5 15,-2 13 2-15,2-13 12 0,0 0 11 16,-2 9 18-16,2-9 10 0,0 0 2 0,0 0 7 15,-1 13 1-15,1-13 2 0,0 0-6 16,0 0-8-16,0 0-12 0,0 0-9 16,0 0-5-16,0 0-11 0,0 0-7 0,0 0-21 15,0 0-5-15,39-24-2 0,-26 18-13 16,0-1 3-16,3-1-8 0,-4 1-1 0,7 0-4 16,-2-5 1-16,2 5 3 0,0-1 1 15,1-1 3-15,-1-3-5 0,6 2-1 16,-5-7 2-16,4 5 7 0,4-7-6 0,-1-1 1 15,-1-1 7-15,1 3-6 0,1-7 0 16,-5 1 1-16,4 1 1 0,-3-3-2 16,3 0-10-16,-1 2 0 0,1-3 3 15,-4 2-2-15,2 0-10 0,1-2 0 0,-1 1 0 16,-1-2-6-16,-2 2 3 0,5-3-10 16,-3 0 6-16,3 0 0 0,-3 0 3 15,0-2 0-15,0-2 1 0,3-1-3 0,3-3 8 16,-8 3-2-16,0 2-2 0,6-15-5 15,2 9 3-15,-7 7 5 0,2-4-9 0,-1 2-3 16,-2 1 1-16,5-2 3 0,-5 1 6 16,5 3-13-16,-3-1-4 0,-2 3 6 15,4 2-5-15,-3 2 6 0,-2 2-8 16,5-5 0-16,-5 5-3 0,1-1 3 16,3-3 2-16,-5 3-1 0,3-3-4 0,-1 2 3 15,-3-2-2-15,3-1 3 0,-1 3-2 16,1 1 2-16,1-3-2 0,-2 2-5 0,0-3 7 15,-1 3-2-15,2-2 2 0,-1 0-2 16,1 2 1-16,-3-3-7 0,2 2 7 16,1-3 0-16,-1 2 5 0,2 2-14 0,-3-2 9 15,1-1-7-15,0 3 6 0,3 0 0 16,-4-3 4-16,5-1-14 0,-2 6 7 0,-4-5-1 16,4 0 1-16,2 2 2 15,-2-2-1-15,3-1 3 0,-1 1-11 0,-2 0 7 16,-2 1 0-16,7-4-3 0,-4-2 4 15,-1 4 2-15,1-2-4 0,1 2 8 16,-2-4-5-16,-2 4 0 0,4-2 2 0,0 4-8 16,-4-2 7-16,-2 1 2 0,1 3 2 15,-4 3-6-15,-1-1-1 0,2 1 3 0,-2-2-3 16,2 3 8-16,-2-1-8 0,0 0 4 16,0-1 2-16,1-1 1 0,-2 3 0 15,4-6-2-15,-2 9-8 0,-3-7 5 0,6 5-3 16,0-7 3-16,-6 3-1 0,6 2-2 15,-5-1 6-15,5 0-5 0,-4 3 1 16,2-2-3-16,-1 2 3 0,-2-5 0 16,2 7-1-16,-2-5 1 0,1 1 0 0,-2 1 6 15,2-4-6-15,-1 0 6 0,-3 2-6 16,1 0-3-16,2 1 1 0,-7 0 10 16,6 3-2-16,-1-7-5 0,-1 6 4 0,-4 1-4 15,5 1-5-15,-3-4 12 0,0 6-10 16,-1-2 1-16,-1 6 2 0,1-2-2 0,-1-2 3 15,-2 2 1-15,4-2 0 0,-4 1 1 16,-5 14-4-16,13-22 6 0,-7 9-7 16,1 0 3-16,-7 13 2 0,8-24-1 0,-3 10 0 15,1 1 1-15,0-2-3 16,-1 2 3-16,-5 13-5 0,10-25 3 0,-7 12-2 16,-3 13 1-16,7-20 7 0,-5 11 0 15,-2 9-14-15,7-17 8 0,-7 17-2 0,3-12 5 16,-3 12 2-16,0 0-7 0,8-18-1 15,-8 18 3-15,0 0-3 0,3-14 4 0,-3 14 4 16,0 0-8-16,0 0 2 0,0 0-4 16,6-14 6-16,-6 14-10 0,0 0 5 15,0 0 1-15,0 0 4 0,0 0-3 0,0 0-5 16,0 0 3-16,0 0 4 0,0 0 1 16,0 0-2-16,0 0-1 0,0 0 5 15,0 0-4-15,0 0-3 0,28 35 6 0,-23-20-2 16,2-2 3-16,-2 6 4 0,4-2-10 15,-1 4 0-15,0-1 0 0,-3 2 5 16,2-1-1-16,3 7 3 0,-2-5-5 16,-3-1 5-16,1 8 1 0,3 1-4 0,-4-3-3 15,2 2 5-15,-2-2-4 0,2 4 10 16,1-2-2-16,0 3-7 0,-5 1 2 0,5-2-1 16,-3 4 3-16,1-2 1 0,4 7-4 15,-5-9 4-15,1 3-4 0,-1 1-1 0,0 3 2 16,4-3-2-16,-4-1 4 0,1-1-6 15,-1 0 1-15,-1 0 1 0,-1 1 8 16,4-3-6-16,-4 4 4 0,3-5-1 16,-3 0-6-16,5 2-5 0,1-3 13 15,1 8-2-15,-5-4 3 0,4 1-9 0,1-5 4 16,0-2 4-16,-1 0-6 0,0 1 8 16,1-5-10-16,-3 4 2 0,2-7 0 0,-1 5 4 15,0-3 1-15,-3-3-7 0,2 1 3 16,2 1-2-16,-2-1-2 0,-4-2 8 15,3 1-5-15,-1 5 1 0,1-7 2 0,0 3-3 16,0 2 0-16,1-1-3 0,-4-3 8 16,5 7-5-16,-2-7 0 0,0 5-8 15,1-3 3-15,-2 1 7 0,4 1-2 16,0 3 0-16,2-2 0 0,-2 2 2 0,4-3 1 16,0 6-3-16,3-7 0 0,-6 4 4 15,8-2 4-15,-6-3-12 0,4 0 13 16,-3 1-9-16,-2-7 0 0,0 4 2 0,-2-3 1 15,2 0-6-15,-1 2 3 0,3-3 1 16,-4 1 3-16,7 2-1 0,-5-3 2 0,2 2 0 16,4-2-5-16,0 4-2 0,-1-4 1 15,3 0 5-15,1-2 2 0,0 2-1 0,-1-2-6 16,-1 2 8-16,1 0-8 0,0-2-1 16,3 2 2-16,-5-2-1 0,4 3 3 15,-3-2 3-15,1-1-5 0,-2 2 1 0,4 1-4 16,-2-2 2-16,-3 1 0 15,3 1 5-15,-1 2-5 0,2-1 1 0,-3 0-9 16,-1 0 9-16,3 1 4 0,-2-1-3 16,4 4 0-16,-7-2 2 0,5-2 14 0,0 3-5 15,-2-3 9-15,0 4 2 0,-2-2-1 16,-2-1 11-16,2 3 5 0,-6-2 5 16,5 2 17-16,-3 1-3 0,6 1-4 0,-6-1 4 15,4 2 1-15,0-3-6 0,-2 3 2 16,0-1-5-16,4 3-4 0,-4-4-1 0,2 1-3 15,4 3-12-15,-8-3 5 16,2-2-9-16,-4-5 1 0,5 3-1 0,-3-4-2 16,-4 0 0-16,2-4-1 0,1 3-9 15,-4-4 2-15,-6-10 1 0,11 16-1 16,-11-16-3-16,6 11-6 0,-6-11-1 0,0 0-4 16,0 0 1-16,7 11-42 0,-7-11-68 15,0 0-79-15,0 0-96 0,0 0-108 0,0 0-220 16,0 0 30-16,-49-48-3 0,23 21-190 15,-6-18-260-15</inkml:trace>
  <inkml:trace contextRef="#ctx0" brushRef="#br0" timeOffset="33427.81">27755 7287 2130 0,'-20'5'-137'16,"20"-5"19"-16,-22 2-10 0,22-2 22 0,-19 2 5 15,19-2 19-15,-20 4 15 16,20-4 7-16,-23 0 4 0,7 1 21 0,16-1-5 16,-20 0 15-16,20 0 5 0,-22 0 4 15,22 0 6-15,-21 2-3 0,21-2 3 16,-25 0-4-16,12-2 10 0,1-3-26 0,-6 5-8 16,4-4-20-16,-4 0-41 0,-2-1-52 15,1 2-106-15,0 2 101 0,5-3 54 0</inkml:trace>
  <inkml:trace contextRef="#ctx0" brushRef="#br0" timeOffset="33710.74">27060 7296 637 0,'0'0'36'0,"-13"4"18"15,13-4 5-15,-15 3 2 0,15-3-3 16,0 0 5-16,-14 6-13 0,14-6 17 15,0 0-15-15,0 0-23 0,-12 5 8 0,12-5-8 16,0 0-6-16,0 0 4 0,-16 4 8 16,16-4-12-16,0 0-9 0,-9 6-2 0,9-6-6 15,0 0-1-15,-13 5-7 0,13-5 11 16,0 0-2-16,0 0-17 0,-19 3 9 16,19-3 4-16,0 0-6 0,0 0 1 0,-22-10 2 15,22 10-17-15,-13-13-7 16,-1 5-4-16,3-5-30 0,-1 0-11 0,-2-2-28 15,1 2-81-15,-4-2-100 0,4 0 63 16,-2 5 72-16</inkml:trace>
  <inkml:trace contextRef="#ctx0" brushRef="#br0" timeOffset="34060.93">26908 6607 656 0,'13'-14'13'0,"1"1"3"15,-3 5-5-15,-2-1 5 0,3 3 0 0,0-2 15 16,-3-1-24-16,7 5 4 0,-3 0-7 16,2 0-1-16,-15 4-6 0,28 0 13 15,-10 0-10-15,3 3 8 0,6 5-8 0,1-2 3 16,4 8-6-16,2-1 10 0,-3 4-9 15,8 1 6-15,1 7-1 0,-4-5-6 0,1 8 4 16,-1-5 10-16,-1 9 2 0,1 0-4 16,-6-4-6-16,-4 0-3 0,2 2 9 15,1 10-9-15,-1 2 6 0,-12-6-6 16,5 2 5-16,-2-1-12 0,-4 8 3 16,-2 0-24-16,-3 0 1 0,0 4-17 0,-2-6 1 15,0 6-20-15,-3-6-42 0,1 2-79 16,-3-10 61-16,-1 1 42 0</inkml:trace>
  <inkml:trace contextRef="#ctx0" brushRef="#br0" timeOffset="39061.37">27741 8031 550 0,'-4'9'106'0,"2"2"-28"0,2-11 35 0,-1 11 11 16,1-11 28-16,0 0-20 0,0 0 16 15,-9 12-8-15,9-12 0 0,0 0 4 16,0 0-11-16,0 0-6 0,-7 7 13 0,7-7-3 15,0 0 7-15,0 0-9 0,0 0-3 16,0 0-2-16,0 0-19 0,0 0-13 16,0 0-11-16,0 0-10 0,0 0-18 0,0 0-9 15,0 0-6-15,0 0-4 0,0 0-2 16,0 23-8-16,0-23-1 0,0 0-3 0,6 21-3 16,-6-21-4-16,3 18 0 0,-3-18-1 15,8 17-4-15,-8-17-5 0,4 13 6 16,-4-13-10-16,7 15 5 0,-7-15-2 0,0 0 2 15,9 12-5-15,-9-12 1 16,0 0 0-16,0 0-2 0,12 7 0 0,-12-7-1 16,0 0-2-16,0 0 5 0,0 0-3 15,0 0 0-15,0 0 2 0,0 0-5 16,0 0-2-16,39-19 0 0,-39 19 1 0,20-15 4 16,-10 6-6-16,1-3 7 0,5-1-8 15,-4 2 0-15,6-6 3 0,2 4 1 0,-3-4 2 16,4 0-2-16,-3 2-2 0,3-3-3 15,0 3 5-15,-3-2-4 0,9-2-1 16,-6 4 7-16,9-4-4 0,-2 1 2 0,4-3-3 16,0 1 1-16,-1-1-1 0,1-2 3 15,-2-3-3-15,9-2 3 0,-9 3 0 16,6-4-6-16,-6 0 0 0,-4 3 3 16,2 0-2-16,-1 1 4 0,-2-1-1 15,2 3 4-15,1-1-5 0,-4-2 3 0,3 0-2 16,-1 2 0-16,2-3 1 0,1 5-3 15,-1-1 3-15,-1 1 1 0,3-5-6 0,0 3 1 16,7-8-3-16,-7 8 6 0,-1-3 2 16,9-3-5-16,-3-3 2 0,1 3-3 15,-4 6 1-15,-2-1 2 0,3 1 0 16,-1-3 2-16,-2 5-4 0,2-1 0 16,2 1 3-16,-2-4-2 0,-1 3 4 0,1 1 0 15,0-1-3-15,10-7 3 0,-10 7-5 16,5-4 5-16,-5 4-1 0,5-7-2 15,-1 0 0-15,0-5-1 0,-2 1 3 0,1 0-2 16,-1 4 2-16,-2-6-1 0,-2 9-5 16,-4-2 6-16,2 1 3 0,1 3-9 0,-8 0 5 15,6-2-2-15,-4 9-1 0,-2-3 3 16,-3 2-1-16,-3 4 0 0,5-2 0 16,-3 2-5-16,2-4 9 0,0 4-4 0,-2-2 0 15,1-1 1-15,1 1 1 0,2-4-4 16,-1 5 5-16,-2-4 0 0,2-5-2 15,-1 2-3-15,0 2 2 0,-3 0 1 0,2 1 2 16,0 1-2-16,-3-1 1 16,1-3-3-16,2 2 3 0,-2 1-3 0,0 3 3 15,-2-6-2-15,5 5 0 0,0-3 1 16,-2 2 2-16,0 1 0 0,1-5-2 0,-2 1 1 16,0 5-3-16,1-4 1 0,1 1 6 15,-4-1-6-15,4-2-1 0,-2 6 4 16,-1-3 1-16,-4-1-4 0,4-1-3 0,-3-1 6 15,0 1-1-15,0-6 1 0,-3 3-6 16,2-3 5-16,1-2-3 0,-3 2 1 0,0 0 5 16,-1-1-7-16,0 0 4 0,-1 1-2 15,-2-1-3-15,1 5 4 0,-2-2 1 16,0 3-1-16,0 1 0 0,-1-1 4 16,-3-1-3-16,0 3-7 0,0 4 6 15,0-5 2-15,-1 3-6 0,-1 2 6 0,-5-4 2 16,6 7-2-16,-7-5-1 0,5 2-3 15,-1 2 3-15,-1 2-5 0,-5-4 6 0,4 0-4 16,-1 6 2-16,-2-2 4 0,-1 0-7 16,1-2 1-16,-2 3-1 0,11 12 4 15,-16-17-5-15,11 10 6 0,5 7 0 0,-11-11-2 16,11 11 3-16,0 0-2 0,-16-11-2 16,16 11 1-16,0 0-2 0,-14-8 7 15,14 8-2-15,0 0-4 0,-21-9 3 0,21 9 0 16,0 0-3-16,-16 0 1 0,16 0 2 15,0 0 0-15,0 0-2 0,0 0 3 16,-27-3-1-16,27 3 3 0,0 0-1 16,0 0-2-16,0 0-1 0,0 0 3 0,-23 0 3 15,23 0-3-15,0 0 3 0,0 0-7 16,0 0 5-16,0 0 0 0,0 0 0 0,-21-1-4 16,21 1 7-16,0 0-5 0,0 0-1 15,0 0 4-15,0 0 2 0,0 0-5 16,0 0 0-16,0 0 1 0,-19-6-3 15,19 6 5-15,0 0-1 0,-18-9-2 16,18 9 1-16,-13-11-2 0,13 11 3 0,-19-10-1 16,19 10-2-16,-19-14 2 0,12 7-1 15,0-6 4-15,7 13-4 0,-21-16 0 16,12 4 2-16,0 3 4 0,-3 0-7 0,4-3 0 16,-2 0 2-16,-1 0 4 0,-1 1-4 15,1-4 0-15,-3 4-2 0,3-2 1 0,-2-1-2 16,0 1-3-16,-3-2 0 0,4 2 5 15,1 0 5-15,-5 0-7 0,4-3 1 16,-4 0-2-16,0-1-4 0,4 2 1 0,-3 0-5 16,2 0 2-16,-2 0 0 15,2 0-4-15,-2-6-4 0,2 6-1 0,-2-3-4 0,0-1 0 16,0-3 0-16,-2 3 0 16,2-2-1-16,-1 0 3 0,-4 1 3 15,-2-3 0-15,4-3-1 0,-3 1 1 0,3 7-1 16,4-1 2-16,-4-2 1 0,0-3 3 15,3 7 4-15,0-3-3 0,-2-1 0 0,2-1 5 16,0 1-1-16,0 4-1 0,0-4 1 16,0 0-9-16,0 1-1 0,-2-1-1 15,2 3 0-15,-1-3 6 0,-2-3 0 0,4 5-4 16,-5-2 1-16,0-5 6 16,-1-2-5-16,-3 6 4 0,2-1 1 0,-3-3 3 15,9 7-6-15,-3-3 5 0,-3-5 4 16,2 1-4-16,4 5 5 0,-2-1 3 15,0-3-6-15,2 1 2 0,-1 0 3 0,-2-4-8 16,2 0 11-16,2 5-1 0,0-7-6 16,-6-2-2-16,10 6 2 0,-4 4 5 0,-2-9-5 15,0 7 3-15,3-1 0 0,-2 1 1 16,2 2-2-16,1-4 1 0,-2-1 1 16,-2 9-4-16,2-9 3 0,-4-1 2 0,2 0-4 15,-5 0 2-15,5 4 1 0,-3-7-2 16,-2 4 2-16,1 0 1 0,2-1-4 0,0 2 2 15,-1 7 0-15,6-7-3 16,0 5 6-16,-2 2 1 0,2-3-4 16,3 5-4-16,1 2 6 0,1 2 0 0,-1-4 7 15,4 4-10-15,-4 0-1 0,2-1-3 16,0 4 4-16,1 2-1 0,6 8 5 0,-10-17-2 16,5 10-1-16,-2-1 0 0,-2-1-1 15,1-3-3-15,3 7-2 0,-5-5 11 16,1 1-3-16,1 1-3 0,8 8-3 0,-17-13 6 15,8 6-2-15,-3-1 0 0,3 1-6 16,-2 0 8-16,-1-1-1 0,1-1 0 0,-3-1 2 16,-2-3-4-16,-3 0-1 15,1 1 2-15,-5-2 0 0,-1-9 5 0,0 5-3 16,0 1 0-16,-5-8-2 0,1 5 4 16,-2-5-5-16,-7-3 1 0,-5 0 3 15,5-2-3-15,-6-4-11 0,-3 0 5 0,4 2-1 16,-4-2-2-16,2-1 0 0,3 5 0 15,-3 0 1-15,-4-3 5 0,-3 4-7 16,2-7 4-16,-7 7-3 0,3-5 5 0,1-2 6 16,2 6-4-16,-1 0-2 0,-4-4 2 15,1 1-3-15,-2 1 1 0,1 2 1 0,-1-4 2 16,5 1-2-16,3 2-1 0,-3 3 3 16,0-3-3-16,-1-1 1 0,1 2 5 15,0-1-4-15,8 0 2 0,4 7 3 16,4 1 1-16,5-2-3 0,-4 7-9 15,1-9 10-15,0 6-1 0,-8-3-1 0,7 3-1 16,2-4-1-16,-1 4-2 0,3 4 2 16,0-2 0-16,7 2-3 0,3 4 5 0,3 0-2 15,-1 4 4-15,2-2-3 0,-1 1-4 16,0 1 5-16,4 1 6 0,-4-3-8 16,0 4 3-16,2-1 3 0,-2 0-11 0,1 3 1 15,0-3 10-15,2 1-2 0,0-1-3 16,1 3 0-16,1-3 3 0,-2 3-3 0,-2 1-2 15,0-4 2-15,1-3 1 16,-2 7 0-16,0-5 1 0,-7 0 1 16,2-1-6-16,-5-1 2 0,-3 0 2 0,2-2-4 15,-4 0 2-15,0-3 1 0,2 1-1 16,-2 1 4-16,4-5-8 0,5 9 2 0,2-6-1 16,0 4 5-16,0 1-1 0,3 2 3 15,0-3 1-15,4 3 0 0,-4 0 1 16,4-3-10-16,-3 3-1 0,0-2 9 0,2 3-8 15,-3-5 6-15,6 4 2 0,-3-1-7 16,1-1 4-16,4 1 5 0,-2 3-6 0,4-4-3 16,-4 4 4-16,6 3-4 0,6 4 5 15,-13-12-6-15,5 5 2 0,8 7 11 0,-7-7-14 16,7 7 10-16,-8-8-8 16,8 8 1-16,0 0 1 0,-9-8-3 15,9 8 3-15,0 0 3 0,0 0-9 0,0 0 5 16,-7-7 1-16,7 7-2 0,0 0 4 15,0 0-2-15,0 0 8 0,0 0-6 0,-10-11 0 16,10 11-6-16,0 0 5 0,0 0-1 16,0 0-1-16,0 0 1 0,0 0 7 15,0 0-5-15,0 0-5 0,0 0-2 0,0 0 9 16,0 0-1-16,0 0 0 0,-11-4 0 16,11 4-4-16,0 0 4 0,0 0-6 15,0 0-2-15,0 0-3 0,0 0-1 16,0 0-16-16,0 0-6 0,0 0-11 0,0 0-11 15,0 0 5-15,-8 21-8 0,8-21-17 16,0 0-1-16,0 0 10 0,-3 11-18 16,3-11 22-16,0 0-3 0,-6 13 5 0,6-13-14 15,-2 7 20-15,2-7-1 0,0 0 13 16,-4 17-3-16,4-17 11 0,-2 11 9 0,2-11 7 16,0 0-5-16,-5 13-8 0,5-13 5 15,0 0 1-15,-4 16-8 0,4-16 25 16,-2 9-6-16,2-9-11 0,0 0 15 0,-2 13-7 15,2-13 5-15,0 0 10 16,-2 15-1-16,2-15-7 0,0 0 6 0,-7 13-3 16,7-13-10-16,-3 8 4 0,3-8 0 15,-7 9 7-15,7-9-1 0,-5 10 0 0,5-10 2 16,-9 14-3-16,9-14 7 0,-9 10-5 16,2-3 19-16,7-7-21 0,-13 14 16 15,10-9-13-15,3-5 0 0,-12 12 6 0,6-3-6 16,6-9 1-16,-9 15 1 0,4-11 5 15,5-4-1-15,-9 13-9 0,4-5 11 0,5-8-2 16,-11 14 4-16,8-4-4 0,3-10 3 16,-9 14 5-16,2-10-13 15,2 4-2-15,5-8 2 0,-9 19-1 0,1-10 11 16,-2 2 1-16,5-1-8 0,-2-1 1 16,-2 2-5-16,2 2 18 0,-2-5-5 0,4 5 7 15,-6-4-17-15,3 5-12 0,-2-5 24 16,0 8-17-16,-1-6 7 0,-1 8-4 15,3-4 24-15,-7 5-25 0,5-5-4 0,-6 6 13 16,4 0-7-16,-4-3 1 0,2 7 0 16,-2-3-7-16,-1 2 12 0,2 4-8 0,-2-1 3 15,1-5 15-15,1 3-13 0,4-5 4 16,-3 5-8-16,3-6 5 0,0 5 0 16,0-7 0-16,3 1 2 0,0-1 1 15,0-1 0-15,0 2-3 0,0-3 1 16,2 0-5-16,0 4 14 0,-3-4-19 0,1-6 11 15,1 5 2-15,-2 0-10 0,5-1 6 16,-2 3 0-16,-2-3-6 0,-2 2 4 16,4-2 4-16,2 2 3 0,-1 0-8 0,-4-2-3 15,1 4-1-15,4 1 7 0,-4-1-2 16,2 2 13-16,-2 2-11 0,2-3-6 0,-2 1 14 16,-1 2-10-16,1 0-7 0,-4 1 11 15,-1 1-2-15,2-3-4 0,-2 1 9 16,1 3-3-16,-2-2 4 0,0 3-3 15,-4 3 5-15,1-1-4 0,-5 0 1 16,2 1-10-16,-2-1 8 0,2 1 5 0,-2 0-2 16,0-1-4-16,-1 1 1 0,2-1 0 15,1 0-2-15,-4 1-8 0,7-3 14 16,-3 1-7-16,-2-4-3 0,3 6 8 0,3-1 3 16,-2-3-10-16,4 0 2 0,3 1 3 15,-4-3-9-15,5 0 5 0,-4 9-3 0,4-7 11 16,-3-1-6-16,7-1 15 0,1-1-18 15,-4 5-4-15,0-5 4 0,2-2-4 16,3 3 0-16,-2 0 23 0,-2-3-31 0,4 2 13 16,-1 1 11-16,3-1 0 15,-4-3-10-15,1 2-2 0,1-2 4 0,-2 1 8 16,4-2-19-16,-5 3 6 0,3-4 8 16,0 2-13-16,0-7 5 0,-1 5 7 15,3 2 3-15,-1-5-6 0,0 2 1 0,-3-3-5 16,3 5 9-16,-4-1-2 0,3-3-11 15,-1 4 5-15,-1 2 8 0,1-2-9 0,2 0-4 16,-1-2 14-16,-1-1-8 0,3 10-4 16,-3-12 10-16,0 9-11 0,0-4 1 15,3 2 6-15,-5-5 6 0,1 3-7 0,1 0 10 16,0 1-3-16,-3 0-1 0,4-1 6 16,-2 2-15-16,-4-6 3 0,2 6-3 15,2-6 4-15,1 1 1 0,-2 2-1 16,3-4-5-16,-2 2 4 0,3-3-16 15,0 2 9-15,-4 1 4 0,3-1-5 0,1-4-4 16,-1 2 9-16,-1-2-8 0,3 3 5 16,3-12 9-16,-9 17-3 0,6-10-9 0,3-7 4 15,-4 19-1-15,2-9 4 0,2-10-2 16,-5 14 2-16,5-14-8 0,-6 13 10 16,5-5-4-16,1-8 3 0,-3 15-7 0,3-15 8 15,-4 21-5-15,2-14 7 0,2-7-13 16,-3 21 7-16,1-12 8 0,-2 6-8 15,2-2 8-15,-1 4-8 0,-3-4 8 16,5 4 1-16,-1-2 8 0,-1 0-22 16,-1 0 18-16,1 4-16 0,1-2 12 0,-4 3-8 15,5-3-1-15,-5 9 6 0,1-5 9 16,-2 3-2-16,2-3-13 0,-2 5-5 0,-2 3 16 16,-2-2-10-16,2 0-5 0,2-1 14 15,-5 2-6-15,5 0 0 0,-2-3 5 16,-5 3 1-16,7-2-8 0,-2 2 7 0,0-2 3 15,-3-1 1-15,5-2 0 0,-1 1-15 16,-2 0 9-16,7-3 8 0,-5 3 3 16,1-3-16-16,2 1 2 0,0-1-3 15,1-2 6-15,1-2-7 0,-3-3 16 16,3 3-9-16,1 0 5 0,0-2-5 0,0-2 4 16,1-3 4-16,-1 3-8 0,2-13 3 15,-4 20-1-15,1-8-2 0,3-12-1 16,-2 17 1-16,2-17-3 0,-3 13-5 0,3-13 3 15,-4 15-1-15,4-15 2 0,-2 9 1 16,2-9-2-16,-1 12-1 0,1-12 17 0,0 0-12 16,-2 14-2-16,2-14 4 0,0 0-4 15,-2 13 8-15,2-13-7 0,0 0-2 16,0 0-4-16,-4 11 7 0,4-11 1 0,0 0-3 16,0 0-12-16,0 0 5 15,0 16 9-15,0-16-2 0,0 0 9 0,4 11 0 16,-4-11-15-16,0 0 20 0,4 13-18 15,-4-13 5-15,0 0-1 0,3 9-1 16,-3-9 7-16,0 0-6 0,4 13 7 0,-4-13 0 16,0 0-7-16,8 16-4 0,-8-16 4 15,9 9 0-15,-7 0-4 0,-2-9 13 0,11 11-6 16,-6-3-7-16,4 4 4 0,0-3-8 16,-2-2 8-16,0 6-2 0,3 0-2 15,-1-3 11-15,0 1-11 0,1 6 2 0,1-6 13 16,-2 6-5-16,3-2-7 0,-1-2 13 15,-4 2-6-15,5 0-9 0,-3 0 1 16,2 4-2-16,-1-4 15 0,1 4-4 16,5-2 4-16,-4 3-8 0,1 1 2 15,3-3 4-15,-2 5-8 0,0-2-5 0,-1-1 1 16,0 6 6-16,-2-5-3 0,5 3 11 16,-5-3-4-16,1 2-14 0,0 1 5 0,1-3 5 15,-2-4-7-15,-3 3 13 0,-1-3 0 16,4 2-11-16,-3 2-4 0,1-4 14 15,0 1 1-15,-1 1-1 0,4 3-10 0,-5-3 12 16,2-1-17-16,3 5 11 0,-5-1 12 16,2 5-14-16,3-6 9 0,1 3-5 15,-2-3 0-15,1 0-6 0,-2 1 2 16,4-2-2-16,-1 3 6 0,-2-1-3 0,2 1-6 16,-2 1-2-16,-2-7 0 0,3 6 12 15,-1-3-4-15,-4 1 1 0,7 2-11 16,-7-5-1-16,9 5 22 0,-7-2-14 0,5 1 7 15,-2 1 7-15,3 1-12 0,-1-6 4 16,-2 3 2-16,4 2-11 0,-4-1-4 16,1 2 14-16,4-1 5 0,-4-1-20 0,3 1 24 15,2 5-18-15,-6-1-1 0,2-9 1 16,0 9 1-16,-1-7 7 0,-2 4-3 0,2 1-6 16,0-3 8-16,2 0-7 0,-4 5 7 15,5-5 9-15,-5 1-18 16,4-2 12-16,2 1-8 0,-2-2 5 0,7 9 4 15,-7-3-14-15,5-2-4 0,1 3 12 16,2-3-6-16,-5 2 5 0,5 1 5 0,-2-3-4 16,0 4 4-16,1-4 3 0,-1 4 12 15,-1-1-7-15,0 1 1 0,5 0 22 16,-4-2-10-16,2 2 1 0,-1 3 8 0,0-2-11 16,3 0-6-16,-5 0 0 0,1 0 14 15,2 0-20-15,-7 0 9 0,1 0-5 0,2-2-1 16,1 1 0-16,-2-5-1 0,-2 5-7 15,1 1 10-15,0 0-7 0,2-1 1 16,-5 2-4-16,0-3 5 0,0-3-2 16,4 7-6-16,-4 0 1 0,2 2 0 15,-2-3 8-15,2 4-7 0,-7-10 5 0,3 7-6 16,-1-4 8-16,-6 1 1 0,4-1-7 16,-1-5 2-16,0-1 1 0,-1-1-3 0,-3-4-1 15,-1-2 2-15,4-2-2 0,-7-12-5 16,7 23 10-16,-7-23-8 0,4 14 5 15,-4-14-1-15,3 15 1 0,-3-15-4 0,0 0 3 16,7 16 6-16,-7-16-7 0,0 0-6 16,6 13 2-16,-6-13-3 0,0 0-6 0,0 0 9 15,6 14-4-15,-6-14-1 16,0 0 3-16,0 0-2 0,0 0-23 16,6 14-28-16,-6-14-22 0,3 7-43 0,-3-7-143 15,0 0-186-15,0 0-22 0,0 0 234 16,0 0 30-16</inkml:trace>
  <inkml:trace contextRef="#ctx0" brushRef="#br0" timeOffset="40778.16">31260 7363 1025 0,'34'-26'54'0,"-4"5"-28"0,1 1-14 15,10-9 0-15,-2 1 4 0,2 0-7 16,-2-3-4-16,1-4-4 0,1-2 5 0,-6-1 3 16,1-3 13-16,-5-1-11 15,1-2 3-15,-3-5 4 0,-7 0 4 0,-1-1-10 16,-3 0 6-16,3-3-7 0,-6 6 1 15,-3 4-2-15,0 0-10 0,0-1-8 16,-3 3-11-16,0 4-1 0,-1 3-1 0,2 4 1 16,-1 0-6-16,-4 2-8 0,1 0-8 15,0 4-17-15,-2-1-2 0,-1-3-28 0,-1 0-132 16,-4-4-387-16,1-2 574 0,-9-7 11 16</inkml:trace>
  <inkml:trace contextRef="#ctx0" brushRef="#br0" timeOffset="42127.3">30932 4553 166 0,'-8'-19'33'0,"5"6"11"0,3 13 48 15,-11-28-21-15,2 15 1 0,9 13 15 0,-10-27-18 16,1 12-30-16,-2 0-9 0,1 0 6 16,-3 2 0-16,3-2 13 0,-3 2-2 15,13 13-8-15,-26-23 22 0,15 11-17 16,-1 2 22-16,12 10-7 0,-16-19-4 15,16 19 1-15,-18-15 4 0,18 15-3 0,-12-9 1 16,12 9-10-16,0 0 12 0,-16-12 10 16,16 12 10-16,0 0-14 0,0 0 0 15,-16-11 5-15,16 11-16 0,0 0-4 0,0 0 12 16,0 0-11-16,0 0-4 0,-16-11-3 16,16 11-8-16,0 0-3 0,0 0-4 0,0 0 1 15,0 0-1-15,0 0 2 0,0 0-13 16,0 0 3-16,0 0-1 15,0 0-5-15,0 0-5 0,0 0 2 0,0 0 0 16,0 0 8-16,0 0-6 0,0 0 1 16,0 0 4-16,0 0 3 0,0 0 2 15,0 0-7-15,0 0-3 0,0 0 0 0,21 52 4 16,-21-52-1-16,18 28 27 0,-9-9 2 16,1 6-4-16,0-1-4 0,3 1-2 0,0 8-10 15,4 3 5-15,-2-1-5 0,0-1-5 16,0 4 2-16,-2-3-4 0,6 1 1 15,-4 1-6-15,3-1 1 0,1 2-2 0,1 1 1 16,-4 2-1-16,5-3-1 16,2 7 7-16,-3-6-7 0,1 8 3 0,-2-6-2 15,4 8 1-15,0-4-4 0,2 0 0 16,-4 7 0-16,-3-12 10 0,1-1 3 0,4 6-9 16,0 2 3-16,0 0 3 0,0 2-4 15,0 0 4-15,-4-4 13 0,1-4-6 16,4 8-5-16,2 3 7 0,0-1 2 15,2 3 1-15,-3-4-7 0,1 3-2 0,4 4 3 16,-3-2-3-16,1 0-4 0,-3 1 0 16,2 2-1-16,-3 1 8 0,-1 0-2 15,0 3 0-15,-3 0 3 0,-1-4 1 0,1 0-4 16,1-1-1-16,-6-3 2 0,0-7-6 16,-2 2-5-16,0 0 1 0,0-8 0 0,-3 7 0 15,-3 0-2-15,2-2 2 0,3 7-9 16,-6-8 10-16,3 4 1 15,-4-4-11-15,1 4 2 0,0-4 3 0,-1-3-2 16,3 2-6-16,-1 2-1 0,-3-3 2 16,4 2 1-16,-3 3-1 0,3-3 2 0,-3 4-3 15,0-3-3-15,5 3 1 0,-4-3 6 16,1-1-4-16,2 3 2 0,1-3-7 16,-1-2 6-16,0 3-3 0,2-4 2 0,-1 5 11 15,4-5-12-15,-5 0 2 0,2-3-4 16,-2 3-6-16,1-5 3 0,-1-3 3 15,-1 3 2-15,0-5-4 0,-3 0 8 16,2-4-6-16,-1 6 3 0,-2-4 0 16,-1-4-3-16,2 3 1 0,-2 0 4 0,-1 0-6 15,2-5 0-15,0-2-3 0,-1 5 3 16,3-5-3-16,2 1 6 0,-1-3-1 16,-1 1 1-16,3-2 6 0,-4-3-10 0,7 0 4 15,-5-1 1-15,-7-15 11 0,16 24-17 16,-7-14 4-16,-9-10-2 0,12 12 0 15,-12-12 0-15,14 13 0 0,-14-13-2 0,15 9 6 16,-15-9-1-16,0 0 4 0,24 14-4 16,-24-14-8-16,19 6 11 0,-19-6-6 15,0 0 0-15,32 1 5 0,-32-1-5 0,28-1 0 16,-28 1 2-16,29-8-4 16,-29 8-1-16,39-9-24 0,-27 5-21 0,9-1-20 15,-21 5-20-15,30-14-21 0,-17 7-20 16,-13 7-8-16,30-14-5 0,-16 7-12 15,-14 7 6-15,22-13-17 0,-22 13-1 0,22-11 3 16,-13 3-8-16,-9 8 1 0,20-19-6 16,-15 6-3-16,1 4-38 0,-6 9-92 15,10-20-113-15,-5 4 303 0</inkml:trace>
  <inkml:trace contextRef="#ctx0" brushRef="#br0" timeOffset="43510.74">32750 8657 1211 0,'0'0'-43'16,"0"0"18"-16,0-21 7 0,0 21 21 16,0 0 38-16,2-28-10 0,-2 28 31 0,-2-21-7 15,2 21 22-15,-2-22 23 0,-1 3-13 16,3 19 15-16,-9-35 5 0,3 16 17 16,1-2-15-16,-5-3 3 0,1-1 4 0,0 1-3 15,-3-4 16-15,-1 0-6 0,-3-6 5 16,4-1-4-16,-7-3-5 0,1-4 10 15,0 5-14-15,-2-15-19 0,-1 1-2 16,-3 1-19-16,3-3 0 0,1-1 3 16,-5-4-16-16,4 1-10 0,1-1-5 0,-1-2-4 15,2-3-7-15,1 1 2 0,-1 0 0 16,0 4-10-16,-1 5-4 0,1 4 2 16,1 6-3-16,0 0-12 0,2 2 10 0,-1 1-5 15,-1-1-1-15,2 0-2 0,-1 3-3 16,0 1-5-16,0-3 6 0,1-1-2 15,-4 3 1-15,4 0-3 0,-1-4 6 0,-2 1-7 16,2-2 3-16,-4-6-9 16,3 6 5-16,5-2-3 0,-8-4-2 0,2-5 2 0,2 7-3 15,1 4 3-15,0-1-2 16,2 2-2-16,-2 0 4 0,2-1-4 16,-4 2 1-16,4 3-2 0,-3 3 2 0,4-1-2 15,-3 3 4-15,4 1 3 0,-4-2-4 16,9 6 1-16,-2-2 2 0,0 2-6 15,-1 0 3-15,1-6 2 0,1 3-3 0,-4-4 4 16,5-2 1-16,-2-5-5 0,2-1 6 16,-5-2-17-16,1-5 13 0,4 1-10 0,-5 0 7 15,3-15 5-15,-3 13-8 0,7 1 2 16,-5 0 0-16,7 1 9 0,-6-2-9 16,2 4 0-16,4 7 1 0,-5-1-4 0,5 4 5 15,1 3-6-15,-2 5 0 16,-1-5 3-16,0 3 0 0,2 2-2 0,-3-4 3 15,1 4 4-15,-1 0-5 0,-4 1 5 16,5-2-1-16,-6 2-2 0,4 0-3 16,-5 0 4-16,6 6 0 0,-4-1 2 0,-1 2-2 15,4 0-6-15,-6 1 4 0,3 3 3 16,-2-4-2-16,-3 1 0 0,1 5 0 16,2 0 0-16,-4-4 1 0,4 6 0 0,-2 0 1 15,3 2-4-15,11 11 0 0,-21-17 3 16,7 5 0-16,14 12 2 0,-29-18-6 15,14 12 4-15,0-3 5 0,15 9-7 0,-26-9 6 16,26 9-11-16,-28-8 4 16,28 8 3-16,-30-1-1 0,30 1 3 0,-30 3-1 15,30-3 1-15,-29 2 0 0,29-2-3 16,-31 9-3-16,14-5 2 0,17-4-2 16,-33 13-1-16,33-13 6 0,-32 15-2 0,14-6-2 15,18-9 4-15,-30 19-2 0,16-7-2 16,14-12 1-16,-28 18 2 0,28-18-9 0,-21 19 4 15,21-19 1-15,-18 15 1 0,18-15 1 16,-12 13-1-16,12-13 0 0,0 0 1 16,-18 10 0-16,18-10 6 0,0 0-9 0,0 0 6 15,0 0-4-15,-14 14-2 16,14-14 5-16,0 0-1 0,0 0-5 0,0 0 0 16,0 0 6-16,0 0-2 0,-7 21 2 15,7-21-2-15,0 0 6 0,0 0-8 16,0 0 2-16,18 34 7 0,-18-34-3 0,15 22-1 15,-15-22-3-15,17 21-1 0,-9-8 0 16,-8-13 6-16,23 28 0 0,-9-9-1 16,2 2 0-16,-2 1 3 0,7 5-3 0,1-2-1 15,4 0-2-15,-1 3 1 0,3 0-6 16,6 7 12-16,-2 0-6 0,1-4-2 16,-1 5 3-16,2 0 5 0,-2 3-2 15,1-2 1-15,-1-1-4 0,0 7 1 16,0 0 0-16,-2-1 1 0,2 1-1 0,-4 2 5 15,0-4-2-15,-2 4-3 0,4 3 0 16,0 1 2-16,2-1 0 0,0 6-5 16,-2 0 5-16,2 0 2 0,3 1-3 0,-3 5 2 15,0 2 0-15,2-4 2 0,-2 2-3 16,-1-2 1-16,2 2-2 0,-3 0 5 16,-1 2-3-16,4 2-1 0,-6 5-1 0,3-5 0 15,2 4-4-15,-3-1 7 0,-1 2 3 16,2 2-6-16,-4 4 4 0,11 12-4 0,-3 5 2 15,1-2-1-15,-2 0 1 16,-1 1 2-16,2 1-5 0,-2-2 0 16,0 4 7-16,1-2-6 0,-1 0 4 0,-2 2-1 15,-4-19 0-15,8 12-10 0,-6-15 10 16,4-1 2-16,-4-1-2 0,1-5-2 0,-6 1-1 16,5-4 5-16,-5-3-3 0,2-2 4 15,-7-1-5-15,3 0 1 0,0-5 0 16,-1-4 1-16,-7-6-5 0,2-1 5 0,-3-12-5 15,-5 2-1-15,4-6-2 0,-5 1 12 16,2-3-17-16,-5-7-47 0,-3-15-67 16,2 22-91-16,-2-22-168 0,0 0-182 0,0 0 16 15,-65-31-80-15,26-14-30 16</inkml:trace>
  <inkml:trace contextRef="#ctx0" brushRef="#br0" timeOffset="45363.11">30069 2726 1735 0,'-13'-15'-100'0,"-2"2"11"0,2 2 3 16,-1 4 14-16,0-5 2 0,-2 3 14 15,-4-1 3-15,1 1 10 0,1 0 6 16,-1 1 0-16,1 3-1 0,-3 1 8 16,-2-5 8-16,2 6-12 0,1-2 5 0,-3-1 15 15,1 2 3-15,-5-1-14 0,6-3 16 16,-6 1-6-16,1-3 3 0,-6-1-1 15,-2-2 9-15,2 2-8 0,1-4 6 0,-1 2-10 16,0-2 13-16,2 2-3 0,3-4 3 16,-3 0-5-16,2 2 19 0,2 0-5 15,1 0 31-15,-3-4-17 0,4 4-5 0,-2-2 6 16,-2-1-12-16,0-3 0 0,-8-2-5 16,2 2 7-16,-6-3 3 0,-2-2 20 15,-3 4-21-15,-2-6 7 0,0-3-8 0,2 0 4 16,-3-1-10-16,0-4 3 15,4 0 9-15,-4-1-20 0,-3 2 29 0,2-1-27 16,-4 0 13-16,2 1-4 0,1 3-7 16,1 2 10-16,6-1-6 0,-6 5 0 15,4 4-3-15,-2-1 2 0,2 3 9 0,2 3-7 16,3-2-7-16,9 6 19 0,-5-2-10 16,6 5-15-16,2-1 15 0,0 2-6 0,5 1 0 15,-1 1 2-15,5-4-11 0,0 5-4 16,1 2 15-16,-1-3 0 15,1 0-10-15,-5 3 2 0,4-4-2 0,-1 3 1 16,-1 1 11-16,-6-4-11 0,-1 1 8 16,2-1-5-16,-8-3 10 0,2 0-3 0,-1-1-9 15,-5-2 6-15,3 0-1 0,-3-4-4 16,-3 5-4-16,-4-6-2 0,-2-2 5 16,8 6 5-16,-9-6-2 0,4 1 0 0,-2-1 1 15,-2 4-5-15,1-3 1 0,0-1 3 16,-2 0 3-16,5 5-8 0,-4-1 4 15,2-2 4-15,-3-2 1 0,2 3-5 0,7 6 1 16,1-3-6-16,2 1 3 16,2 0-2-16,1-1-4 0,-1 2 4 0,2 2 2 15,-3 2-2-15,2-5 9 0,6 11-4 16,-5-7 0-16,4 3 4 0,-4 0-1 16,5 4-4-16,-1-2 1 0,-1-1 0 0,6 6 1 15,0 0 4-15,-4 4-2 0,0 2-5 16,-2-5-8-16,1 7 3 0,-2 0-3 15,-1 3 13-15,0-2-8 0,-2 3 11 0,4 2 2 16,4 1-2-16,-8 2-3 0,10 0-1 16,-5 2 1-16,1-2 5 0,2 7-13 0,-2-3 8 15,0-3-14-15,0 3 8 0,2 2 6 16,-1-3-3-16,1 1 2 0,-2 0-11 16,0 1 5-16,1 4 4 0,2-5 4 15,-2 7-4-15,-1-7 0 0,0 5 1 16,2 0-6-16,-5 2 7 0,5 2-4 15,-2 0 13-15,3 2-12 0,2 0 21 0,-7 7-22 16,0-1-6-16,3 7 8 0,4-9-7 16,1 10 8-16,-2-1 5 0,1 2 5 0,1-7-5 15,-1 2-6-15,-1 6 3 0,1-3 4 16,-1 0-3-16,-3 1-18 0,6-10 24 16,-6 9 2-16,3-2-15 0,-4 4 14 0,-2-2-5 15,1 2 6-15,5-2-9 0,-6-2-6 16,0 4 14-16,8-4-4 0,-3-7-14 15,4 1 7-15,-1 0 15 0,5-1-16 0,-4 2 11 16,7-5-10-16,-5 7-3 16,2-5 2-16,5 3 10 0,-4-4-15 0,2 1 15 15,0-3-7-15,-2 8 5 0,-2-7-4 16,-1 9 11-16,5-1-12 0,-6 0 1 16,1-1 1-16,-1 9 9 0,1-7-19 0,-2 7 7 15,5-9-4-15,0 1-5 0,2 2-2 16,-2-3 11-16,4 1 7 0,1 0-4 0,-1 2-2 15,-1-2-1-15,1 3-5 0,3-7 1 16,0 4 0-16,2 0 9 0,-3-5-2 16,3-1 3-16,-2 3-10 0,0-1 3 15,4-2-14-15,-2-1 17 0,-1 8-5 16,3-10 4-16,-3 9 1 0,0 3 0 0,3-3 0 16,-1-2-1-16,-4 2 1 0,3 3 0 15,0-3 1-15,-2 0-2 0,1-4 1 16,-3 1 5-16,2 3-11 0,-5-4 6 0,1 3 7 15,0-3-10-15,0-1 14 0,2 2-2 16,-5-3-5-16,4 5-12 0,-4-4-9 16,2-1 11-16,-4 2 6 0,6 1 3 0,-6 1-12 15,6 1 6-15,-4-1 8 0,3 6-8 16,1-4 8-16,0 3-7 0,3-2 5 0,-3-1-3 16,5 3 0-16,-4-1-3 15,5 0 2-15,1-2 3 0,0-7 1 16,3 2 4-16,4 5-13 0,3-5-1 0,-1 11 11 15,-3-12 4-15,5 10-14 0,5-2 5 16,2-2 5-16,-2 3 12 0,5-7-18 0,2 5-1 16,-3-5 2-16,5 2 2 0,1-1 6 15,2-3-7-15,3 9 0 0,6-3 1 16,-6-2-5-16,6-3 2 0,2 3 26 0,2-7-24 16,-3 4 1-16,6 0-4 0,-1-3 8 15,4 1-2-15,-1-2-12 0,1-4 20 16,4 0-5-16,-3-4-10 0,4 0 8 0,3 1-11 15,1-2-26-15,0 1-27 16,2-7-7-16,0 4-11 0,4-3-35 0,-5-5-72 16,-2 2-120-16,0-7 74 0,-10-3 54 15</inkml:trace>
  <inkml:trace contextRef="#ctx0" brushRef="#br0" timeOffset="45579.03">26205 7525 478 0,'13'26'-202'0,"1"-2"-51"0,-5 1 242 15,-2-7 6-15</inkml:trace>
  <inkml:trace contextRef="#ctx0" brushRef="#br0" timeOffset="46927.32">30433 7774 360 0,'14'-47'90'16,"-5"2"2"-16,3 5 3 0,2-2-31 0,-1-2 3 16,1 5 25-16,-2 2-17 0,6 6-8 15,-4-2-15-15,5 4-1 0,-2 5-7 16,5-1-13-16,-3 5-3 0,0 5-8 0,2 6 15 15,-1-2-7-15,2 3-5 16,3 6-5-16,-1 0-18 0,6 2 5 0,2 0 1 16,4 4-15-16,3 4 9 0,3 3-5 15,-1 2-13-15,5 4-4 0,1 4 27 16,-4-1-11-16,1 1-4 0,-9-3-2 0,3 5-28 16,-5-5-3-16,-3 1-24 0,0-2-29 15,0 2-14-15,-9-8-28 0,2 3-95 0,-5-7 49 16</inkml:trace>
  <inkml:trace contextRef="#ctx0" brushRef="#br0" timeOffset="47177.04">31856 8102 598 0,'10'7'-33'16,"3"1"7"-16,-2 3 1 0,-11-11-11 15,20 15 21-15,-10-7-14 0,3-3 35 0,2 3-24 16,-15-8 2-16,28 9 16 0,-11-3 11 16,0-2-6-16,-17-4-5 0,33 4-23 0,-14-4-64 15,-19 0-169-15,40-7 235 16,-21 2 9-16</inkml:trace>
  <inkml:trace contextRef="#ctx0" brushRef="#br0" timeOffset="48560.01">32372 8008 107 0,'0'0'161'16,"0"0"36"-16,13-13-10 0,-13 13-35 16,0 0 3-16,0 0-22 0,0 0-14 0,17-9-18 15,-17 9-12-15,0 0-3 0,0 0-15 16,0 0 28-16,0 0-12 0,35 24-10 0,-28-11 1 15,4 4-10-15,-2 5-2 16,-2 3 4-16,5 3-1 0,-5 8 2 16,4 1 15-16,-5 4-11 0,3 3-2 0,-3 1 3 15,-1 7 23-15,3-5-2 0,-2 7 1 16,-1 3-1-16,-3 1 10 0,2-2 2 0,-4 0-10 16,2-3-1-16,-2-1-3 0,0-1 11 15,-2 3-2-15,-2-3-5 0,2 1 2 16,-3 3 20-16,0-3 21 0,2 3-8 0,-6-5-11 15,3 4-18-15,1-1 12 0,-3 0 1 16,4 1 0-16,-5 9 2 0,5-10-9 16,-1 4-12-16,-1-1-5 0,2 2 7 0,0-2-4 15,0 2-13-15,1-2-5 16,-3 2 2-16,5-3-9 0,-5-3-1 0,1-1 9 16,4-2-2-16,-3-2-11 0,0-2-4 15,3-8-2-15,-5 6-8 0,4-3-5 0,1-3 3 16,-1 0-2-16,-2 3-1 0,0 3 1 15,0-2 1-15,-3 3-3 0,-1-3 1 16,1 4 6-16,-1-2 0 0,1 0-8 0,-4-4 0 16,2 8 4-16,-1-2 0 0,0 4-5 15,0 0-4-15,0-2 3 0,2-1-8 16,3 3 3-16,-4 0-11 0,2-2-3 0,2 1 1 16,-1 1 15-16,3-2 1 0,-4 8 0 15,2-5-3-15,1 1 2 0,1 0-3 16,-3-1-8-16,1 3-2 0,-1-7 0 0,-2 3-20 15,1 2 4-15,0-3 0 0,-1 0-2 16,3-2 2-16,-5 1 0 0,1 0 1 16,3 0-1-16,1-2-2 0,-3 0 3 15,2 2-1-15,1-4 2 0,-3 2-2 0,-2 4 0 16,5-6-1-16,-1 4 2 0,-3-4-1 16,4 2-1-16,-1 0-1 0,-2 0-3 0,3-2 3 15,-2 0-2-15,1-3-2 0,0 5 2 16,-3-6-1-16,1-2-1 0,3-1 0 0,0 0-1 15,0 5 0-15,-2-6 0 0,1 1-1 16,1-2 0-16,-4 7 0 0,2-1-1 16,2 2-1-16,-3 0 2 0,5-7-1 15,-4 1 0-15,2 7 2 0,1-6-3 16,1-1 2-16,-3-2-1 0,3 3 0 0,1-2 1 16,-5 0-2-16,2-3 0 0,1 4 2 15,1-1-1-15,-3-1 1 0,4 0-1 0,-7 7 2 16,5-9-1-16,0 3 1 0,-1 1-1 15,3 0 0-15,-5-2 1 0,3 1-1 16,0 1 0-16,-2-4 1 0,0 3-1 0,-1-1 0 16,2-2-1-16,1 3 4 15,-2 1-4-15,0-2 1 0,1-1 0 0,1-2 0 0,-1 2-2 16,-1-3 0-16,0-2 1 16,0 1-1-16,3-1 0 0,1-4 0 0,-2 10 0 15,-1-2-1-15,-2 2 1 0,0-3 1 16,0 5-2-16,1 4 1 0,-1-9 0 0,1 3-2 15,-1 0 2-15,-3-2 0 0,1 7-1 16,1-7 0-16,3 0 0 0,-4-1-1 16,1 0 1-16,0-3-1 0,1 2 1 0,-4-6 0 15,6 2-1-15,-7-3 0 0,4 1 1 16,-3-5-2-16,1 1 1 0,3 1 0 0,-4-4-1 16,-2 6 0-16,0-3 0 15,-1 1 3-15,0 0-4 0,1-3 2 0,-3 5-2 16,7-6 1-16,-2-2 1 0,0-2-1 15,11-13 1-15,-15 22-1 0,9-12 0 16,6-10 0-16,0 0 1 0,-17 27 0 0,17-27-1 16,0 0 1-16,-13 19-1 0,13-19 2 15,0 0-2-15,-9 16 0 0,9-16 1 0,0 0-1 16,-11 18 1-16,11-18-1 0,0 0 1 16,-10 15 0-16,10-15 0 0,0 0-2 0,0 0 3 15,-8 17 0-15,8-17-1 0,0 0 0 16,0 0 0-16,0 0 0 0,-7 15 0 15,7-15-2-15,0 0 1 0,0 0-1 16,0 0-1-16,0 0 1 0,0 0-1 16,0 0 2-16,0 0-2 0,-9 15-2 0,9-15-3 15,0 0-1-15,0 0 1 0,0 0 0 16,0 0 1-16,0 0 0 0,0 0-1 0,0 0 1 16,0 0 2-16,0 0-2 0,0 0 1 15,0 0 0-15,0 0 0 0,0 0 2 16,18-58-1-16,-18 58 0 0,9-22-2 0,-2 8 2 15,-7 14 0-15,0 0 0 0,14-24 1 16,-14 24-1-16,6-11 1 0,-6 11-2 0,0 0-3 16,0 0 1-16,0 0-1 15,13-21-1-15,-13 21-6 0,0 0-9 0,0 0-4 0,9-11-11 16,-9 11-12-16,8-13-17 16,-8 13-138-16,12-27-118 0,-5 10-71 0,4-9-36 15,2-10-69-15,-2-6-196 0,5-2 41 16,4-19-507-16,3-11-1003 0</inkml:trace>
  <inkml:trace contextRef="#ctx0" brushRef="#br0" timeOffset="49278.1">32172 10031 3353 0,'11'-65'-197'16,"-1"12"3"-16,0 5 30 0,1 6 50 15,0 1 16-15,1 5 20 0,1 1 22 16,-4 7 9-16,3 3 33 0,-1 2 24 0,-4 1 3 16,7 2-1-16,-3-3 5 0,6 2 4 15,-4 1-7-15,2-2 3 0,0 1-2 0,6-6-4 16,1 5-1-16,-2-6-1 0,5 2 4 15,-2-1-7-15,5-7 5 0,-6 1-14 16,0-3 7-16,8-7-8 0,-1 0 6 16,-7 11-2-16,-4 4 1 0,-2 4-10 15,-1 5 1-15,-4 2 4 0,-3 8 1 0,-3-1-5 16,-5 10 2-16,0 0 1 0,0 0 7 16,0 0-4-16,0 0-1 0,0 0 4 15,0 0-3-15,0 0-1 0,-16 47 6 0,4-30-11 16,-3 0 9-16,-4 2 4 0,1-2-7 15,-6 1 6-15,-5-1-19 0,1-2 1 0,-4 0 0 16,-1-2-2-16,-5 0-9 0,4-5 8 16,-5-4-4-16,1 0 7 0,5-4-2 15,-6-7-1-15,0 0 1 0,0-2 8 16,4-4-1-16,-6-3 1 0,2-2 2 16,2 1 3-16,0 2-5 0,1-4-3 0,5 4-2 15,4 6 7-15,3-2 0 0,4 7-3 16,2-5 11-16,18 9-3 0,-30-10-4 0,30 10 2 15,-26 0 2-15,26 0-4 0,-23 15-1 16,12-2 4-16,0 4 4 0,5 7-3 16,4 1-2-16,-1 8 3 0,1 2 3 0,2 0-8 15,2 2-10-15,1-2 7 0,1 2-5 16,0-2 4-16,4-3-8 0,-1 0 15 0,-3 0-8 16,-1 0 10-16,-1-4-22 15,3-4 12-15,-2-1-1 0,3 2 1 16,-5-9-11-16,1 3-14 0,-2-19 10 0,6 30-8 15,-6-30-8-15,2 21 18 0,-2-21-6 16,0 0 12-16,5 18 5 0,-5-18-8 0,0 0 4 16,0 0-2-16,0 19 5 0,0-19-11 15,0 0-33-15,2 13-34 0,-2-13-24 16,0 0-66-16,4 15-154 0,-4-15-216 0,2 23 400 16,2-4 51-16</inkml:trace>
  <inkml:trace contextRef="#ctx0" brushRef="#br0" timeOffset="49644.22">29516 14065 1257 0,'0'0'146'0,"-24"-8"-48"0,12 6-50 16,0-4-62-16,-4 5-41 0,0-9-39 15,-3 6-49-15,1-1-98 0,-2-1-137 0,1 4 165 16,7 2 73-16</inkml:trace>
  <inkml:trace contextRef="#ctx0" brushRef="#br0" timeOffset="50294.84">28817 14143 955 0,'-5'6'150'16,"5"-6"3"-16,-5 9 9 0,5-9 8 0,0 0-7 16,0 0-4-16,0 0-26 0,14 19-12 15,-14-19-10-15,16 2-16 0,-2 3-15 16,-1-5-9-16,4 2-18 0,-3-2-13 0,-14 0-13 15,32 0-26-15,-14 0-14 16,-4 2-14-16,-14-2-6 0,28 0-1 0,-12 0-4 16,-16 0-1-16,22-2 5 0,-22 2 0 15,21 0 3-15,-21 0 4 0,24 0 6 0,-24 0-10 16,23 2 9-16,-10 4 13 0,4-4-14 16,-3 3 13-16,4 3-2 0,-2 1 16 15,1 0-14-15,0 1-1 0,4 1 12 0,1 0-2 16,-2 2-2-16,3-1-3 0,4 4-18 15,1 0 13-15,2 2 13 0,-4 3 3 0,4-2 9 16,2 1 8-16,0 1 18 16,-4 0 17-16,2 1 43 0,-2-1 19 0,-2 0 18 15,-7-3 18-15,0-5 25 0,-4 4-9 16,0-6-10-16,-6 1-14 0,2-5 2 16,-11-7-10-16,16 15 1 0,-13-8-2 0,-3-7-10 15,7 13 10-15,-3-5 16 0,-4-8-3 16,2 17 3-16,-2-6-10 0,0-11 1 0,-4 30 8 15,2-13 6-15,-1 10-4 0,-3-1-30 16,3 2-3-16,-6-2-8 0,2 8-6 16,-2 5-7-16,2 1-9 0,-3 1-13 0,3 0-3 15,-4 2 0-15,1-3 1 0,-1 6 5 16,0-1 3-16,1 3-4 0,-3-3 9 0,0 3 4 16,0 11-5-16,-2-1-23 0,1 1 9 15,-4 1-2-15,3 1-6 0,-2 1-16 16,4-4 5-16,-4-2-11 0,2-4-3 15,4-5-4-15,-3-2-9 0,5-3-11 0,0-1-8 16,-1-11-5-16,6-8-1 0,1 2-2 16,-1-7-9-16,4-2-10 0,-2-7-71 15,2-8-34-15,0 0-62 0,0 0-37 0,0 0-43 16,0 0-38-16,25-30-41 0,-9 2-43 16,3-6-116-16,8-13-112 0,-3-6 27 0,2-5-482 15,2 0-770-15</inkml:trace>
  <inkml:trace contextRef="#ctx0" brushRef="#br0" timeOffset="50696.31">29878 14899 3629 0,'7'-32'21'0,"5"6"15"0,-1 3 24 16,3-3 14-16,-5-1 8 0,3 3 19 0,6-7-2 16,-2 4 2-16,1-1-13 0,3 2-5 15,1-3-24-15,0 7-3 0,-4 2 1 16,4 3-15-16,3 0 3 0,-1 6-11 0,-1-2 0 15,0 5-3-15,-1 0-7 0,-21 8 6 16,43-5-2-16,-43 5-7 0,46 3-2 0,-46-3 9 16,41 10-7-16,-22-2 1 15,1 1-3-15,-1 4 1 0,-19-13-5 0,30 26 2 16,-17-15-5-16,0 6 15 0,-5 0-12 16,-1-2 10-16,-7-15 5 0,5 34 3 15,-5-18 3-15,0-16 12 0,-5 35 11 0,-2-15 16 16,1-3-5-16,-6 2 7 0,3-4 5 15,-2 0-1-15,-4-2-9 0,0-2 1 0,-4 6-5 16,1-2-2-16,-5-6-10 0,0 2-3 16,1-1-4-16,-4-3-8 0,7-1-4 15,-2 0-4-15,1-4-8 0,20-2-4 0,-30 2 0 16,13-2-24-16,17 0-30 0,-28 0-20 16,28 0-31-16,-19-4-39 0,9 0-47 0,10 4-44 15,-12-9-88-15,12 9-77 16,-12-12-109-16,12 12-105 0,0 0 50 15,0-9-381-15,0 9-419 0</inkml:trace>
  <inkml:trace contextRef="#ctx0" brushRef="#br0" timeOffset="51061.31">31751 15484 3063 0,'0'0'49'0,"0"0"33"0,0 0 19 0,-9 28 26 16,9-28 12-16,4 18 14 0,-4-18 5 16,0 0-7-16,0 0-20 0,3 28-9 15,-3-28-11-15,0 0-11 0,0 0-16 16,6 16-15-16,-6-16-67 0,0 0-57 0,0 0-72 16,0 0-92-16,0 0-93 0,0 0-173 15,0 0-55-15,0 0 20 0,0 0-124 16,2-68-67-16</inkml:trace>
  <inkml:trace contextRef="#ctx0" brushRef="#br0" timeOffset="57695.23">24263 6051 1609 0,'-6'-23'-111'0,"4"4"-13"15,-2 3 4-15,0-1-15 0,2 0-77 0,-1-4-69 16,-1-2 66-16,2 1 75 15</inkml:trace>
  <inkml:trace contextRef="#ctx0" brushRef="#br0" timeOffset="57926.84">24030 5104 664 0,'2'-17'9'0,"-1"3"-20"0,1 5-27 16,-2 9-42-16,-2-13-81 0,2 13-189 15,0 0 337-15,-5-15 5 0</inkml:trace>
  <inkml:trace contextRef="#ctx0" brushRef="#br0" timeOffset="58779.05">22933 5068 48 0,'-3'-11'21'0,"3"11"-6"15,-3-11 23-15,3 11-15 0,-5-10-5 0,5 10 10 16,0 0-10-16,-8-13-2 0,8 13-4 15,0 0-4-15,-3-9 10 0,3 9-5 16,0 0-3-16,-8-12 8 0,8 12-10 16,0 0-6-16,-6-9 3 0,6 9 0 15,0 0 6-15,-5-11-4 0,5 11 14 0,0 0-29 16,0 0-10-16,-8-8 28 0,8 8 1 16,0 0 4-16,0 0-12 0,0 0-9 0,0 0 4 15,0 0 7-15,0 0 0 0,0 0-10 16,-28 12 10-16,28-12-15 0,0 0 18 15,-5 9-8-15,5-9 0 0,0 0-8 0,-8 19 18 16,8-19-12-16,-1 11 4 0,-1-4-4 16,2-7 7-16,-5 19-13 0,5-19 8 15,-3 17 8-15,3-5-3 0,-2 1-10 16,2-13 5-16,-6 18 7 0,3-7-4 16,1-1-13-16,-2 1 15 0,4-11-5 0,-9 15 10 15,3-9 3-15,6-6-8 0,-9 11 10 16,9-11-10-16,-13 12-2 0,5-11 10 15,8-1-13-15,-15 13 2 0,15-13 1 0,-12 10-11 16,5-5 11-16,0 3 2 0,-2 0 0 16,9-8-2-16,-10 9-11 0,2 0 18 0,8-9-7 15,-9 7 2-15,9-7-5 0,0 0 8 16,-5 10-1-16,5-10 11 0,0 0-15 16,0 0 9-16,0 0-9 0,0 0 0 0,0 0 7 15,0 0-3-15,0 0-7 0,37-15-17 16,-37 15 22-16,16-7-10 0,-7-1-1 15,2 3 6-15,-4-6-12 0,5 5 7 16,-3-6 2-16,-2-3 0 0,-3 2 3 16,2-2 6-16,1 2-6 0,-5-2 2 0,0-2-10 15,0 4 8-15,-2-2-43 0,-2-4-13 16,0 4-34-16,-3-2-86 0,-5-1 129 16,4-5 17-16</inkml:trace>
  <inkml:trace contextRef="#ctx0" brushRef="#br0" timeOffset="59227.34">23846 4423 107 0,'4'15'-10'0,"-3"-7"15"0,-1-8-5 15,9 18 5-15,-9-18-5 0,3 23-5 16,-3-23 0-16,6 17-6 0</inkml:trace>
  <inkml:trace contextRef="#ctx0" brushRef="#br0" timeOffset="59627.34">23880 4588 102 0,'0'0'20'15,"-8"17"11"-15,8-17 18 0,-9 15-1 0,9-15 1 16,-13 5 7-16,13-5 8 0,0 0 13 16,-22 0-13-16,22 0 10 0,0 0-7 15,0 0-13-15,-30-16-10 0,22 4 8 0,8 12-14 16,-11-24 10-16,9 11 4 0,-2-2-8 15,2-2-8-15,2-2 3 0,2 3 1 16,2-4 7-16,-1 6-8 0,-1-5 1 16,2 2-11-16,0 2 3 0,0-3-1 15,2 6-2-15,1-5-4 0,-4 6-8 0,5-2 0 16,-8 13 6-16,15-21-11 0,-15 21 2 16,15-7 1-16,-15 7-7 0,17-4 9 15,-17 4-9-15,0 0-1 0,32 4-8 0,-32-4 5 16,25 13 1-16,-15-6-2 0,-1 1-8 15,-9-8 10-15,18 19-5 0,-13-14 8 0,-5-5-5 16,7 17 11-16,-7-17-7 0,7 12 9 16,-7-12-16-16,0 0 10 0,0 0 1 15,-12 28 17-15,12-28 4 0,0 0 8 16,-16 10 17-16,16-10-6 0,0 0-5 16,0 0-4-16,0 0-3 0,0 0-9 0,-30-10 7 15,30 10-6-15,0 0 1 0,-16-17-7 16,16 17-2-16,0 0 1 0,-9-15-9 15,9 15 1-15,-5-12 1 0,5 12 0 0,0 0-9 16,-9-13-24-16,9 13-56 0,0 0-39 16,-3-9-39-16,3 9-208 0,0 0-140 15,0 0 209-15,0 0 59 0</inkml:trace>
  <inkml:trace contextRef="#ctx0" brushRef="#br0" timeOffset="59977.39">29680 6030 817 0,'16'-8'-63'0,"-2"7"-4"16,-2-5-160-16</inkml:trace>
  <inkml:trace contextRef="#ctx0" brushRef="#br0" timeOffset="60010.22">29798 5976 473 0,'13'-10'-51'16,"-2"8"-8"-16,-3-5-67 0,1-4 45 0</inkml:trace>
  <inkml:trace contextRef="#ctx0" brushRef="#br0" timeOffset="60910.48">26002 7041 465 0,'0'0'44'16,"0"0"-16"-16,18-49 0 0,-8 30 3 0,-2-2 2 16,4-3-6-16,-3-4-12 0,0-8 8 15,4 0-14-15,-2 1-2 0,1-4-1 16,1 3 5-16,-2-2-8 0,2 5 1 0,-5 3-10 16,3 2 15-16,-3 2-7 0,1 3-7 15,-2 4 7-15,3-1-2 0,-4 5-2 16,3-2 7-16,-4 5-1 0,4 1-10 0,1 2 3 15,-2 0 5-15,1-1-4 16,1 6 2-16,-10 4-6 0,18-5 5 0,-18 5 4 16,21-4-5-16,-21 4-3 0,28 11 7 15,-7-3-4-15,-5 0-9 0,9 5-9 16,-2-1-12-16,5 4-37 0,-5 2-24 0,7 1-11 16,-1 2-32-16,-5-1 46 0</inkml:trace>
  <inkml:trace contextRef="#ctx0" brushRef="#br0" timeOffset="61192.67">26805 6803 388 0,'0'0'8'0,"1"12"2"0,-1-12 13 0,2 16 8 16,-2-16-13-16,0 0 8 0,0 20-9 16,0-20 17-16,0 0-1 0,0 21 10 15,0-21-27-15,0 0 10 0,-3 26-5 0,3-26-8 16,-6 13 3-16,6-13-2 0,-3 21-3 15,3-21 0-15,-6 19 0 0,6-19 3 0,-5 20 2 16,5-20-19-16,-9 17 17 0,9-17-17 16,-7 19 10-16,7-19-5 0,-7 17-8 15,-2-9 6-15,-1 1-12 0,10-9-5 0,-20 18 7 16,6-10-1-16,0-1 5 0,-4 1-3 16,4-3-3-16,-4 3-8 0,0 1 9 15,-1-1-14-15,2 1 3 0,-1 1-51 0,-1-1-14 16,-4 4-15-16,5 0-34 15,-3 1 46-15</inkml:trace>
  <inkml:trace contextRef="#ctx0" brushRef="#br0" timeOffset="61444.33">26120 7493 570 0,'0'0'61'0,"0"0"2"0,-30-4-11 15,30 4-8-15,0 0-5 0,-33-2-6 16,33 2 3-16,-30-6 0 0,15 5 0 15,15 1-20-15,-33-7 4 0,13 2 3 0,1 3 0 16,1-1 3-16,-1-3-5 16,0 0 6-16,19 6-13 0,-34-11-14 0,20 9-3 15,-4-1 17-15,18 3-2 0,-30-8-6 16,18 4-9-16,12 4 5 0,-23-2-7 0,23 2-7 16,0 0-11-16,-34 7-15 0,22 1-1 15,12-8-15-15,-21 15 7 0,8-2-27 16,5-4-52-16,-7 5-172 0,8 1 142 0,-3 5 54 15</inkml:trace>
  <inkml:trace contextRef="#ctx0" brushRef="#br0" timeOffset="62976.41">25337 8424 552 0,'0'0'130'15,"-5"19"-30"-15,5-19 16 0,0 0-16 16,0 0-19-16,0 0 6 0,0 0-25 0,0 0 8 16,0 0-20-16,0 0-15 0,0 0 6 15,-7-54-1-15,7 39-17 0,2-2 7 0,0-2-12 16,-2 2-2-16,3-1 10 0,-1 1-5 16,-1-2 8-16,5 2-9 15,-1-2-3-15,1 2-6 0,1-1 1 0,1 1 4 16,5-2-4-16,-2 4 6 0,2 0-13 15,-2 0 12-15,3 2-6 0,1 0-8 0,-2 4 3 16,-2 1-1-16,4 0-2 0,-3 3-5 16,2-1 4-16,-14 6 10 0,30-2-17 15,-30 2 10-15,32 2-13 0,-32-2 22 0,34 9-6 16,-19-5-16-16,3 4 11 0,-2-1-6 16,-5 1 11-16,1 1 7 0,-12-9-21 0,16 13 21 15,-16-13 28-15,12 14-2 0,-12-14 19 16,3 13 8-16,-3-13 15 0,0 0-10 15,-5 14 17-15,5-14-5 0,-14 8-1 16,14-8 2-16,0 0 11 0,-30 6 1 16,19-6 0-16,11 0 2 0,0 0-8 0,-35-21-5 15,21 14-8-15,3-6-7 0,-1-1-3 16,5 3-5-16,-2-4-3 0,4 0-8 0,-1-2-4 16,6 17-6-16,-4-30-6 0,4 17 1 15,0 13-9-15,4-34 1 0,2 21-8 16,1-5 0-16,0 4 3 0,0-3-8 0,7 3-2 15,-1 2-2-15,0-1-6 0,0 4 3 16,1 3-2-16,-14 6-6 0,28-8 5 16,-28 8 0-16,32 4 2 0,-32-4 1 0,27 15-6 15,-10-6 2-15,-4 5-5 16,1 1 0-16,-3 0-8 0,-1 6 2 0,-5-3-2 16,-1 1 4-16,-4 2-4 0,-2-3 8 15,-2 1-1-15,-7 0 0 0,-2 2-3 0,-6-7 3 16,1 1-2-16,-3-2 4 0,-4-5 11 15,-1 0 3-15,4-8-2 0,-1-3 3 16,-3 2-2-16,1-11 7 0,1-1-7 0,-2-3 4 16,2-7-3-16,4-3 0 0,6 3-3 15,-2-4-1-15,9-2 6 0,0 1-12 0,7 2-4 16,0 2 0-16,7-3 5 0,-1 2-4 16,7-1-4-16,2 2-1 0,2 3 3 15,-1 1 6-15,7-1-6 0,-2 8 2 16,3 3-5-16,0 4 2 0,-1-1 1 15,0 7 1-15,-23 0-6 0,46 8 4 0,-21 0 2 16,-1 5-5-16,-7 2 3 0,2 5-3 16,-5-1 2-16,-4 0-1 0,-4 1 0 0,1 1 4 15,-3 0-2-15,-4-5 2 0,-4 5 2 16,-1 2 0-16,-3-5 2 0,-2-1-3 16,-2 0 7-16,1-4-1 0,-7-2 2 0,-1-3 5 15,-1-3 13-15,3-5 15 0,17 0-5 16,-43-5 3-16,21-4-11 0,2-7 3 0,0-2-1 15,3-3-3-15,1 1-1 16,2-4-8-16,9 3 0 0,-1-6 0 16,4 5-6-16,2-6-2 0,6 3-3 0,1-3-3 15,7 2 2-15,2-4-1 0,5 4-7 16,4 3 3-16,1 1-8 0,1 5 8 0,6 4 2 16,1 1 12-16,-9 11-10 0,12 1-5 15,-2 5 3-15,-5 7 8 0,6 1-10 0,-8 5-4 16,-4 3 2-16,-5-2 4 0,0 9-10 15,-7-4 4-15,-2 1 2 0,-6-3-1 16,0 1 11-16,-6-1-15 0,-4 1 8 0,-4-1-9 16,-4-1 7-16,-3-2 4 15,-2-2-1-15,-2-6 0 0,-5-4 5 0,3-1-4 16,0-6 20-16,0-2-14 0,-3-6 8 16,-3-3-13-16,5 0 7 0,-3-6-3 0,7 0 2 15,1-2 4-15,1 2 5 0,4-3-2 16,4-1-11-16,1 4-7 0,4-3 8 15,-1 3 0-15,6-7-1 0,2 7-3 0,5-4-7 16,2 1 3-16,3-3 3 0,4 2-4 16,2 7 2-16,-2 2 3 0,2 3-10 0,3 7 2 15,-2-4 4-15,-5 8-6 0,5 4-1 16,0 1-3-16,-2 3 9 0,-6 3-13 16,-1 2 11-16,-5 2 0 0,-3 0 1 15,-2 3-4-15,-3 2 8 0,-1-1-5 16,-10 6-1-16,5-5 10 0,-8 1-15 0,0-5 12 15,-5-1-5-15,1-4 1 0,3 2 18 16,-5-6 5-16,4-1 0 0,-1-4 2 0,-1-2 0 16,3-4 3-16,18 2 8 0,-31-8-6 15,14-3 1-15,4 0-5 0,2-6-5 0,3 2-4 16,5-2 1-16,-1 2 5 0,4-6-13 16,4 3 5-16,-1 3-6 0,5-6-5 15,3 2 1-15,4 2 0 0,0 4-6 0,0 4 4 16,3 1-7-16,0 8 4 0,1 0-2 15,-1 6-5-15,5 1 5 0,-1 3 5 16,-3 3-3-16,0 2 4 0,-5 5-5 16,2-2 7-16,-11 0 2 0,2 3 1 0,-3-4-2 15,-1 2 4-15,-8-3 6 0,2 3-4 16,-5-2 6-16,-1 2 0 0,-4-3 1 16,0-2-4-16,-3 1-6 0,7-6-4 0,-2 2 6 15,1-5 2-15,3 1-5 0,7-7 0 16,-14 4-33-16,14-4-20 0,0 0-59 0,0 0-64 15,-30-15-60-15,24 6-85 0,0-6-149 16,4-4-147-16,-4-3 48 0,3-6-331 0,-3-8-371 16</inkml:trace>
  <inkml:trace contextRef="#ctx0" brushRef="#br0" timeOffset="63376.44">22800 5205 2461 0,'-2'-17'-123'0,"-2"-1"46"16,2 8-4-16,2 10 12 0,-1-17 4 0,1 17 14 15,0 0 6-15,-6-21-4 0,6 21-8 16,0 0 6-16,0 0 21 0,0 0 2 15,7-18 10-15,-7 18-4 0,9-2-16 0,-9 2 16 16,20 0 7-16,-20 0-30 16,22 0-32-16,-22 0-66 0,20-2-253 0,-20 2-205 15,21-4 478-15,-21 4 41 0</inkml:trace>
  <inkml:trace contextRef="#ctx0" brushRef="#br0" timeOffset="68360.14">26066 8929 1332 0,'0'13'177'0,"0"-13"-22"0,-2 15-13 16,2-15-23-16,-2 7-9 0,2-7 0 0,0 0 6 16,0 0-3-16,-2 16-10 0,2-16-13 15,0 0-3-15,-3 6-14 0,3-6-6 0,-9 8-7 16,-3 0-3-16,5 0-7 0,-6-3-9 15,-1 1-33-15,1 1-44 0,0 0-40 0,-4 0-64 16,-2-4-112-16,7-1-218 16,-9 3-28-16,4-1 86 0,4-2 315 0</inkml:trace>
  <inkml:trace contextRef="#ctx0" brushRef="#br0" timeOffset="68527.83">25606 9252 1435 0,'0'0'8'15,"-20"-4"-8"-15,20 4-3 0,-22-4-13 16,11-2-40-16,-5 3-72 0,4-11-191 0,-4 3-252 16,2 0 451-16,-4-8 40 0</inkml:trace>
  <inkml:trace contextRef="#ctx0" brushRef="#br0" timeOffset="68959.42">24178 7731 601 0,'0'0'55'0,"0"0"-1"0,0 0-5 16,0 0 0-16,0 0-1 0,0 0-12 0,0 0 11 15,-14-10-2-15,14 10-14 0,0 0-12 16,0 0-20-16,0 0-10 0,44 0-45 15,-44 0-77-15,37 2-235 0,-14 2 210 0,5 0 53 16</inkml:trace>
  <inkml:trace contextRef="#ctx0" brushRef="#br0" timeOffset="69576.09">28703 8914 601 0,'3'-15'136'16,"-1"6"-1"-16,-2 9-3 0,0-12 9 15,0 12-17-15,0 0-7 0,2-15-12 16,-2 15-1-16,0 0-1 0,2-13-11 0,-2 13 1 16,0 0-21-16,0 0-9 15,8-8-3-15,-8 8-6 0,0 0-6 0,0 0 2 16,0 0-14-16,9-7-13 0,-9 7-21 16,0 0-18-16,23-4-25 0,-14 2-34 0,3-3-28 15,0-1-60-15,5-3-158 0,-2 0-143 16,5-4 153-16,1-3 79 0</inkml:trace>
  <inkml:trace contextRef="#ctx0" brushRef="#br0" timeOffset="69859.35">29093 8331 779 0,'-30'-21'-155'0,"3"4"-252"16,6 2 333-16,-1 0 23 0</inkml:trace>
  <inkml:trace contextRef="#ctx0" brushRef="#br0" timeOffset="70243.41">29096 8228 347 0,'8'-10'41'0,"-8"10"13"16,0 0 13-16,0 0 7 0,9-7-8 0,-9 7-3 15,0 0-16-15,0 0-13 0,0 0 0 16,0 0 2-16,8-8-39 0,-8 8-33 0,0 0-31 16,0 0-171-16,0 0 59 0,0 0 61 15</inkml:trace>
  <inkml:trace contextRef="#ctx0" brushRef="#br0" timeOffset="70626.41">29003 8574 71 0,'0'0'56'0,"-8"13"-12"15,8-13 5-15,-6 8-6 0,6-8-7 0,-5 11-8 16,5-11 10-16,-11 15-12 0,5-8 7 16,-2 3 3-16,1 0-64 0,-2 1-172 0,-1-4 121 15,-1 3 25-15</inkml:trace>
  <inkml:trace contextRef="#ctx0" brushRef="#br0" timeOffset="70859.2">28763 8929 28 0,'0'0'153'0,"0"0"13"15,0 0 31-15,0 0-22 0,0 0-45 16,0 0-8-16,0 0-8 0,0 0-40 0,0 0-7 16,0 0-2-16,0 0-13 0,0 0-24 15,0 0-10-15,0 0-21 0,51-15-3 16,-41 4-13-16,3-2-7 0,1-3-11 0,-3-4-6 15,4-3 2-15,0 1-5 0,0 0-10 16,-4-5-40-16,4 2-26 0,-3 0-76 16,-2-4-28-16,2 5 65 0</inkml:trace>
  <inkml:trace contextRef="#ctx0" brushRef="#br0" timeOffset="71125.25">29005 8445 768 0,'0'0'41'0,"-8"-10"3"0,8 10-3 0,-6-11 2 16,6 11 17-16,-7-9 8 0,7 9 12 15,-9-6 4-15,9 6 8 0,0 0 7 16,-8-9 5-16,8 9 7 0,0 0 1 0,-10-7 5 16,10 7 5-16,0 0 1 15,-9-6 6-15,9 6-4 0,0 0-6 0,0 0-14 16,-9-7-11-16,9 7-9 0,0 0-1 16,0 0-15-16,-8-10-9 0,8 10-6 15,0 0 0-15,-6-13-10 0,6 13-7 0,0 0-19 16,0-13-26-16,0 13-36 0,0 0-42 15,0 0-20-15,0 0-40 0,6-21-12 0,-6 21-12 16,6-7-11-16,-6 7-22 0,9-10-43 16,-9 10-65-16,11-11-97 0,-5 6 318 15</inkml:trace>
  <inkml:trace contextRef="#ctx0" brushRef="#br0" timeOffset="71325.49">29056 8229 1229 0,'12'-5'-41'0,"-12"5"1"16,0 0 4-16,0 0 3 0,11-2 3 15,-11 2 19-15,0 0-3 0,0 0 3 0,25 0 13 16,-25 0 16-16,19 2-2 0,-19-2-7 16,23 5 3-16,-11-3-3 0,1 4-9 0,1-5 15 15,-2 6-21-15,-1-2 8 0,3-1-5 16,-3 1-1-16,1 1-1 0,-5 2 10 16,2-3 6-16,-9-5-26 0,16 12-22 0,-13-3-3 15,-3-9-12-15,9 9-6 0,-9-9-19 16,9 13-35-16,-9-13-93 0,0 0 34 0,4 7 58 15</inkml:trace>
  <inkml:trace contextRef="#ctx0" brushRef="#br0" timeOffset="74592.67">28158 8385 429 0,'-12'-9'-2'0,"1"7"35"0,1-6-5 15,10 8 28-15,-11-9 26 0,11 9-26 0,-9-9 5 16,9 9-4-16,-7-12 12 0,7 12-19 16,0 0-5-16,-3-18 7 0,3 18-1 15,0-15 4-15,0 15-28 0,3-21 13 16,-1 12-14-16,-2 9-9 0,10-27-4 15,-2 12 4-15,-3 2-11 0,4-2 15 0,-1-1-15 16,3 0 2-16,3-3 3 0,-1 1-11 16,-1-5-6-16,4 6 3 0,-2-1-10 15,4-1-2-15,-2 0 12 0,-1 2-8 0,6-1 10 16,-2 1-16-16,-2 1 1 0,-3-2 7 16,6 3-6-16,-4-4 10 0,-2 2 0 0,4-1-1 15,-6 2 2-15,2 1-4 0,3-3 10 16,-2-1-7-16,0 2 10 0,0-5-7 15,-1 3-4-15,0-2 1 0,2-3-2 0,-2 6-4 16,4-6 0-16,0-1 14 16,1-2-4-16,0 1 2 0,-1-6-2 0,1 4 13 15,6 0-8-15,-5-3 0 0,4 3 6 16,1-5 0-16,3-5 0 0,6 1 7 16,-10 7 31-16,6-10-20 0,-4 8-9 0,4-5 11 15,-6 5 4-15,3 4-15 0,-3-2-5 16,-1-4 5-16,3 6-12 0,-4-2 0 0,3 2 11 15,0-4-16-15,-4 4 11 0,4-2-5 16,-1-2-9-16,1 2 1 0,7-5 1 16,-6 4 7-16,6-2-10 0,-4 3 4 0,1-2 16 15,2-4-7-15,-5 6 7 16,7-6-8-16,-8 7-6 0,1-1-5 0,-1-2 21 16,0 2-8-16,-3 2-23 0,0 0 13 15,3 3 2-15,-4-1-5 0,-1 3-1 16,4 1-7-16,-5 3 12 0,-1 2 11 0,2 2-2 15,1-3-2-15,-3 2-3 0,1 0 2 16,2-1-15-16,1 2 16 0,-3-6 6 0,3 3-12 16,-2-7-3-16,1 1 10 0,0-3 15 15,-1 0-6-15,-1 2-15 0,1-3 5 16,1 2 3-16,-2-5 2 0,-4 9-3 0,-1-2-4 16,-2 1 6-16,4 1 0 15,-3-1-7-15,0 5-4 0,-4 1 7 0,2 2-12 16,3-4 7-16,-1 4 5 0,-1-6-2 15,4 5 0-15,-3-5-17 0,2 2 5 16,0 0 6-16,-4 2-7 0,6-1 2 0,-5-1 0 16,0-2 2-16,4 3 4 0,-3-1 4 15,1-3-5-15,0 1-7 0,-3 0 5 0,1 4-4 16,2-3 1-16,0-1-5 0,-3 0 19 16,-2 1-11-16,4-1 6 0,-3 0 0 15,2-3-7-15,0 1-1 0,3-6-7 0,2-3 7 16,-1-4 7-16,-4 4-7 0,6-2 1 15,-2-1 1-15,-3 1-6 0,6 0 1 16,-7 0 2-16,2-1-9 0,-3 9 2 16,0 3 23-16,-5 1 10 0,2 1-5 0,-1-1-7 15,-2 1 4-15,-1 6 4 0,2 0 2 16,-2 2-3-16,-4 13-2 0,5-22 1 16,-5 22-16-16,6-18 14 0,-6 18-14 0,3-14 8 15,-3 14-2-15,0 0-2 0,6-16-6 16,-6 16 5-16,0 0-7 0,5-13 4 0,-5 13-1 15,0 0 0-15,0 0-5 0,0 0 10 16,0 0-2-16,0 0-6 0,0 0-1 16,0 0 8-16,0 0-9 0,0 0 9 15,31 26-1-15,-31-26-2 0,11 23 4 16,-5-10 0-16,1 2 7 0,1 4-7 0,1 4-6 16,2-1-3-16,3 4 5 0,2 4-8 15,1 4 4-15,3-2 3 0,0 3 0 0,1 1 8 16,-1 0 0-16,2-1-10 0,-1 3 6 15,-3-3-4-15,3 1-6 0,0 0 15 16,1-1-6-16,-3 1-5 0,0-3 5 0,-2 5 1 16,2-4-7-16,-5 1 1 0,2-1 4 15,-2 2 6-15,0-4-3 0,-1 0-3 0,-1 3-1 16,2-3-2-16,-1 4 2 0,-1-2 4 16,0 1 12-16,2 1-16 0,1-1-7 15,0-1 8-15,1 2-3 0,2 3-3 16,-4-1 4-16,5 1-1 0,0-2 9 15,-4-1 2-15,1 6-14 0,5-5 7 0,-3 0 2 16,0 3 2-16,-1-5-6 0,0 3 8 16,0 0-4-16,2 1-1 0,-3-2-5 0,0-1 2 15,2 1 2-15,1-1 3 0,-3-1 0 16,5 1-2-16,-1 0-3 0,-2-2-2 16,-1-5 7-16,-1 5-2 0,3-2-9 0,-2-2 15 15,4-2-3-15,-2 3 2 0,-3-3-9 16,5-2 11-16,-2 0-2 0,-1 2 2 0,3-4-3 15,-2 3-5-15,1 1-3 0,0-4 5 16,-4 0-1-16,-1-1 7 0,2-4-6 16,0 9 0-16,-2-4 4 0,-3-1 2 15,0 1-6-15,6 4 5 0,-4 4-4 16,2-2-5-16,-4-3 13 0,4 3-2 0,-4-6-8 16,-1 2 4-16,5 4 0 0,-2 0 14 15,4 2 5-15,-4 0-2 0,4 0-1 16,-2-2-7-16,1 4 10 0,1-3-7 0,0 1-2 15,1 0 1-15,-5 2 0 0,4-6 3 16,-4 2-6-16,0-6 0 0,-1 4 0 0,0-3 2 16,-2-1-1-16,2 2-5 0,1-3-1 15,-2 2 4-15,0 1-3 0,3-2-3 16,4 8-5-16,-8-10 4 0,4 9 1 16,0-4-1-16,0 0 2 0,0 1 4 15,2 2-2-15,-2 0-4 0,0 2-1 0,0-3-2 16,-5 0 1-16,2-5-3 0,-1 4 4 15,-3-2-3-15,3 3 2 0,-3-10 2 0,-3 5 4 16,2-3-1-16,2 1 8 0,-6-7-6 16,1 2 1-16,-1 0-7 0,-1 0 1 15,-2-17 5-15,6 22-5 0,-6-22-1 0,3 19-1 16,-3-19 3-16,0 15-4 0,0-15 8 16,0 0-4-16,-1 21 10 0,1-21 7 15,0 0 3-15,0 0 10 0,-6 17-1 16,6-17 0-16,0 0 0 0,0 0-4 15,0 0-4-15,-11 7-2 0,11-7-4 0,0 0 1 16,0 0-3-16,0 0 1 0,-32-28-4 16,22 13-3-16,1 0 0 0,-2-6-8 0,-2-1 3 15,4-1-2-15,-4-5 1 0,-3-6 1 16,0 3-1-16,-1-9-1 0,2 2-3 16,0 1-1-16,-6-12 0 0,3-1 2 0,-3-5 1 15,2 4-1-15,0 1 1 0,0-4 0 16,1-1 0-16,-5-1-2 0,4 0-7 0,-1-2 0 15,1-4 7-15,-4 0-8 16,5-2 5-16,-3-5 0 0,0 0-1 16,1 1-2-16,-2 2 1 0,-1 3-7 0,-2 1 2 15,2 0 4-15,0 3 0 0,-5 7 3 16,5-3-5-16,-4 0 5 0,4 7-8 0,-5-6 3 16,1 8 2-16,-3-9-1 0,4 4-1 15,-8 1 2-15,6-4-3 0,-2 1 1 16,-2-4 2-16,4 5-3 0,-2-2-3 0,-4 1 4 15,6-1 3-15,0 1-3 0,-2 5-3 16,5-3 4-16,0 4 2 0,0 2-1 0,2 8-5 16,1-8 2-16,5 5-3 15,-2 5 6-15,-2-1 3 0,7-1-4 0,-5 1 0 16,0 0-3-16,0 1 3 0,3 1-1 16,-1 0 0-16,2-1 3 0,0 3-3 15,-2-2 2-15,4 0 0 0,-4-1 2 0,2 3-3 16,-2-2 2-16,4-2-2 0,0 4-2 15,-2-2 1-15,2-1 0 0,-1 1 6 0,5-1-11 16,-4-1 3-16,3 6-1 0,3 2 4 16,-4-2-2-16,3 3 6 0,1 5-8 15,-1-2 2-15,1 3 2 0,2 1 0 0,0-1-2 16,1 6 3-16,4 15 2 0,-10-32 1 16,4 19-3-16,6 13-4 0,-7-29 4 15,7 29 0-15,-7-24 0 0,7 24-1 16,-3-17 1-16,3 17 0 0,-6-20-4 15,6 20 4-15,-5-22-2 0,1 6 2 0,4 16-3 16,-10-33 3-16,8 17 0 0,-5-2-1 16,7 18-2-16,-7-32 5 0,1 17-5 0,-2-2 3 15,8 17 3-15,-9-24-7 0,2 11 1 16,7 13 3-16,-9-23 1 0,9 23-2 16,-12-20 2-16,12 20-3 0,-9-15 1 0,9 15 1 15,0 0 0-15,-16-17-4 0,16 17 3 16,0 0-2-16,-12-13 0 0,12 13 0 0,0 0 1 15,0 0 1-15,-29 0 4 16,29 0 1-16,0 0-7 0,0 0 5 16,-46 13-2-16,31-4-2 0,15-9 0 0,-38 21 3 15,15-6-3-15,-5-1 0 0,-2 7 2 16,4-2 1-16,-1 0 3 0,-3 3 1 0,1-1 0 16,-1-1-1-16,4 6-6 0,-4-1 4 15,0-2-1-15,2 3 4 0,-1 2-3 16,-1 0 0-16,0 1 1 0,-3 4-2 0,-1-1 4 15,0 2 0-15,-3 1-2 0,7-3-6 16,-3 4 6-16,0 0 0 0,-1 5-1 0,0-6-2 16,3 3 0-16,-1 1 2 0,0-2 3 15,0 1-2-15,0-2 0 16,0 3 0-16,2-3 1 0,0-1 2 0,-2 3-4 16,6-6 0-16,0 0 3 0,-4 3-3 15,1 2 0-15,2-2 1 0,1 2-3 0,-8 1 13 16,0-3-2-16,6-7 1 0,-5 12-2 15,0-5 2-15,-3 1-3 0,1-4-1 16,5 4-1-16,-6-3 1 0,4 5 1 0,-1-2-6 16,3-1 5-16,0 1-2 0,2-7-1 15,-2 12-3-15,3-10 1 0,-3 10 6 16,2-3-3-16,2-7 1 0,2 0-3 0,-2 0-1 16,3 1 2-16,-2-1-4 15,3-2 2-15,1 3 3 0,1-4-4 0,-2 0 5 16,3-4-3-16,-1 5-4 0,0-3 3 15,0-2 1-15,-1 4-3 0,2-1 6 0,0-3-3 16,-3 2-2-16,2 3 1 0,-1-1 1 16,1-2 2-16,-1 2-3 0,-2-2-3 15,2 2 1-15,-1 1 3 0,1-5 7 0,-2 2-10 16,3-3 0-16,-2-1 2 0,1 6 1 16,3-7-4-16,2-2 2 0,-5 5 3 15,7-3-5-15,-4 1 3 0,6-3-3 0,-4 2 1 16,2 1 3-16,3-7-4 0,1 2 6 15,1 0-6-15,-2 0 1 0,2-2-1 0,0-2 0 16,4 2 0-16,0-6 2 16,5-9 0-16,-12 25 1 0,8-18-1 0,4-7-3 15,-5 17 3-15,5-17-1 0,-8 13-3 16,8-13 0-16,0 0-1 0,-5 13 1 16,5-13 2-16,0 0-4 0,-8 15-4 0,8-15 2 15,0 0-4-15,-4 15-1 0,4-15-3 16,0 0-8-16,0 0 0 0,0 0-10 15,-2 15 3-15,2-15-7 0,0 0 5 0,0 0 1 16,0 0 4-16,0 0 2 16,0 0 3-16,0 0 0 0,0 0 4 0,0 0-2 15,0 0 0-15,0 0-9 0,0 0-6 16,0 0-4-16,0 0-6 0,4 21-23 0,-4-21-13 16,0 0-11-16,0 0-11 0,0 0 6 15,0 0 2-15,0 0-21 0,0 0 4 16,0 0-8-16,0 0-10 0,39-8-19 0,-39 8-27 15,14-5-118-15,-14 5-145 0,21-2 102 16,-21 2 98-16</inkml:trace>
  <inkml:trace contextRef="#ctx0" brushRef="#br0" timeOffset="76492.19">28533 7646 1016 0,'-7'8'-10'16,"7"-8"-7"-16,0 0 30 0,0 0-4 15,0 0 0-15,0 0 11 0,0 0-2 16,0 0-2-16,0 0 15 0,-13 4 4 16,13-4-16-16,0 0-1 0,0 0 8 15,0 0-4-15,0 0 4 0,0 0 0 0,0 0-15 16,0 0-2-16,0 0-8 0,0 0 12 16,0 0 8-16,17-36-24 0,-17 36 9 0,8-13 2 15,-3 5-14-15,-5 8 4 0,9-21 4 16,0 12 12-16,-9 9-20 0,14-20 7 15,-7 8-7-15,2 1 9 0,0-2 12 0,2 2-12 16,-2 0 1-16,3-9 0 0,-2 4-13 16,6-3 10-16,-2-1 3 0,-1-3-11 15,10-2 4-15,-4 0-1 0,-1-2 13 16,3 3-11-16,4 1 18 0,-4-1-10 16,2 2-3-16,-2-3 5 0,0 1-11 0,-1 1-2 15,-1 5 13-15,6-5-8 0,-7 4 4 16,5-1-4-16,0-7 3 0,-1 10 27 0,-5-3-26 15,7-6-12-15,-3 7 8 0,-1-7-7 16,5 3-4-16,-4 1 14 0,-1 1-9 16,2-6 17-16,1 5-19 0,-3 0 5 0,-3 1 4 15,4 0 7-15,-2-3-2 0,-4 3-4 16,3 1-5-16,-2-3 0 0,-4 3 3 16,8-1 6-16,-8-2-17 0,7 3 13 0,-2-4-2 15,-4 1-19-15,7-2 25 16,-6 3-15-16,5-6 17 0,1 2-2 0,-1 1-6 15,2-1-3-15,-3-2-5 0,3 6 10 16,2-7 10-16,-3 5-17 0,5-2-1 0,-4-2-1 16,2 0 2-16,2-1-4 0,-4 1 1 15,3-2 19-15,-4 1-16 0,1 0 2 16,-2 1-3-16,3-2 4 0,-1-4 7 0,-2 4 1 16,-1-3-4-16,0 3 4 0,0-2-8 15,-3 0-10-15,5-2 21 0,-2 4-26 16,-3 0 16-16,5-4-5 0,-1 6 7 0,-2-2-1 15,2 2 8-15,0 0-11 16,-3-2-3-16,3 2 9 0,0-1-6 0,0 0-8 16,0 0 11-16,-3-4 3 0,3 4-12 15,-1 1 9-15,2-1-5 0,-1-5 1 0,-1 6 8 16,-1-2-4-16,3-2-1 0,-3 4-1 16,1-1-10-16,0 1 12 0,3 2-3 15,-5-2 1-15,5 3-9 0,2 1 16 0,-3-2-5 16,3 0-9-16,-8 7 13 0,5-7-1 15,-3 2-15-15,0 1 9 0,-2 4 2 16,3-7-12-16,-2 5 12 0,-1-3-10 0,2-2-1 16,0-3 19-16,-1 0-8 0,4 0 7 15,-4 0-8-15,3-3-1 0,-3-4 2 16,4 4-15-16,2-2 15 0,-1 4-1 16,-1-3-5-16,-1 2-4 0,-1 1 8 0,2 2 6 15,-8 4-8-15,2 3-1 0,1-1 2 16,-4 5-6-16,0 1 13 0,0-2 1 15,1 1-4-15,-3 3-4 0,2-6-6 0,3 9 5 16,-3-6 8-16,-1 7-4 0,1-8 1 16,-4 7-8-16,5 0 8 0,-3 2-6 0,-9 9 1 15,12-21 2-15,-1 11 0 0,-11 10 5 16,14-17-6-16,-14 17 1 16,14-10 3-16,-14 10 2 0,9-18-1 0,-9 18 9 15,13-9-15-15,-13 9-3 0,13-13 11 16,-13 13-10-16,11-13 13 0,-11 13-5 0,13-9-7 15,-13 9 2-15,14-10 10 0,-14 10-5 16,10-11-10-16,-10 11 9 0,0 0-1 16,20-10-1-16,-20 10 2 0,0 0-11 0,14-5 7 15,-14 5 8-15,0 0-5 0,0 0-1 16,21-6-2-16,-21 6 11 0,0 0-7 0,0 0 6 16,17-3-9-16,-17 3 5 0,0 0 4 15,0 0-12-15,0 0 6 0,0 0-9 16,0 0 13-16,22 0-11 0,-22 0 11 0,0 0 9 15,0 0-23-15,0 0 12 16,0 0-8-16,0 0 13 0,0 0-7 0,21 13-7 16,-21-13 7-16,0 0 3 0,0 0-2 15,0 0-7-15,15 9 15 0,-15-9-9 0,0 0-4 16,11 4 5-16,-11-4 2 0,0 0-1 16,0 0-7-16,15 9 1 0,-15-9-1 15,0 0 10-15,17 8-13 0,-17-8 14 0,0 0 16 16,0 0-25-16,17 5 6 0,-17-5 0 15,0 0-11-15,0 0 0 0,15 10-5 0,-15-10 8 16,7 13 3-16,-7-13-4 0,8 15 12 16,-8-15-4-16,12 21 0 0,-7-7-4 15,2-1 11-15,0-1-15 0,4 7 11 16,-4-5-4-16,4 7-5 0,-1-6-7 16,1 6-1-16,1 1 4 0,-2-1 3 0,1 3 14 15,2-1-4-15,-1 3-5 0,-1 0-1 16,4 4 1-16,-2 6 5 0,2-2-3 0,-2-2-8 15,-4 7 19-15,5-3-13 0,-1 3 13 16,0 2-16-16,2 2 8 0,-4-2-7 16,8 3 2-16,-5-1-4 0,4 7 5 0,3 1 4 15,1-2 2-15,0 2-7 0,3-1-3 16,1 4 22-16,1-3-4 0,3 2-4 0,0-3-3 16,0 4-2-16,-2-7 0 15,4 8-6-15,-4-10-2 0,-1 3 13 16,1-1-8-16,1-1-1 0,-1 0 5 0,-4-1 1 15,3 0-8-15,-6-5 2 0,1 5-1 16,2 0 11-16,-7-4-7 0,2-2-8 0,0-2 15 16,3 11 5-16,-5-7 0 0,-2 0 11 15,2 1-13-15,-2-1 2 0,0 4 15 16,6 5 14-16,-7 1 5 0,9 1-3 0,-4 1-1 16,-1 0 0-16,1-3-4 0,-1 0-3 15,0-6 7-15,-1 10 4 0,-1-10 1 0,-3 1 15 16,3-4-13-16,-4 4 11 0,4 1-1 15,-3-3 2-15,0 1-2 16,2-3 13-16,-3-1-6 0,2 1-7 0,0-2 2 16,0 6 10-16,-3-4 12 0,7-4-3 15,-6 3 7-15,4-1-9 0,0-1-7 0,1-3-2 16,0-1-6-16,4-4-8 0,-6 0-7 16,2-4-10-16,-6-5-7 0,2-2-3 15,-4-2-1-15,1-2-3 0,-1-2-6 0,-3-4 0 16,-6-9-1-16,11 13-1 0,-11-13-7 15,0 0-23-15,8 10-66 0,-8-10-58 0,0 0-52 16,0 0-76-16,0 0-189 0,0 0-63 16,-17-60-25-16,6 34 192 15</inkml:trace>
  <inkml:trace contextRef="#ctx0" brushRef="#br0" timeOffset="76926.82">26362 6732 1955 0,'0'0'9'0,"0"-38"-9"0,0 38 3 0,0 0 1 16,2-15 5-16,-2 15-9 0,0 0 10 15,0 0-3-15,0-13-2 0,0 13-16 0,0 0-13 16,0 0-31-16,0 0-67 0,0 0-54 16,-33 5-158-16,33-5-187 0,-48 8 291 15,18-7 48-15</inkml:trace>
  <inkml:trace contextRef="#ctx0" brushRef="#br0" timeOffset="77160.23">25787 6774 570 0,'-6'12'-43'16,"6"-12"12"-16,0 0 0 0,0 0-7 0,-4 13 2 15,4-13 8-15,0 0 15 0,-7 11-13 16,7-11 1-16,-10 13 15 0,5-8 2 15,5-5 5-15,-9 17 3 0,1-9 3 0,0 2-13 16,8-10-3-16,-9 13 18 0,4-8-13 16,5-5 8-16,-9 13-2 0,5-5-1 0,4-8 6 15,-10 13-1-15,6-6-2 0,4-7-25 16,-9 13-11-16,9-13 10 0,-5 17-32 16,1-9 19-16</inkml:trace>
  <inkml:trace contextRef="#ctx0" brushRef="#br0" timeOffset="77259.56">25576 7235 125 0,'0'10'-15'0</inkml:trace>
  <inkml:trace contextRef="#ctx0" brushRef="#br0" timeOffset="77360.22">25588 7266 135 0,'0'0'18'15,"15"1"28"-15,-15-1 18 0,24 0-31 16,-24 0 18-16,38-7-20 0,-17 3 8 0,0 0-9 15,-1-1-12-15,2 1 0 16,-1-1-41-16,-1-1-15 0,-1 2-72 0,0-2-133 16,0 1 217-16,0-1 11 0</inkml:trace>
  <inkml:trace contextRef="#ctx0" brushRef="#br0" timeOffset="78558.64">25539 8196 53 0,'0'0'64'0,"0"0"5"0,0 0 16 15,0 0 14-15,-28-9-24 0,28 9 17 16,-13-16-33-16,4 5-6 0,-3-4-17 0,0 0-5 16,-6-4-10-16,6-3-1 0,-11-3 4 15,2-3-6-15,-3 0-15 0,1-6-3 0,-1 2-5 16,-6-10-1-16,2 0-13 0,-4-1 2 15,5-2-2-15,4-2 8 0,-5 0-4 16,8 9 5-16,-1 1-5 0,3 0 8 16,-1 1-4-16,5 6 8 0,-4-2-6 15,4 6 3-15,2 4-6 0,-3-1 1 0,2 1 9 16,-2 1-1-16,2-2 1 0,-4 3-3 16,2-1-11-16,-5-7 9 0,-3 3 12 15,0-1-13-15,0 2-10 0,-4-2 5 0,1 2 0 16,-1-7 3-16,3 3-3 0,-4-2 1 15,1 6-9-15,2-4 24 0,-2 0-3 0,1 0-13 16,-2-1 18-16,1 1-2 0,1 0-6 16,1 2-2-16,4 0 10 0,-4-2 3 15,4 5-16-15,7 2-2 0,-4 1 0 16,4 3 4-16,-5 0-6 0,4 2 14 0,3-2-9 16,-2 2-4-16,0-2 16 0,-2 2-10 15,-2 0 3-15,0-2-8 0,-1 2 10 16,5-3 2-16,-6 2 6 0,-1-4-21 15,3 1 5-15,3 2 16 0,-6-7-13 0,5 3 13 16,-2 1-21-16,2-3-3 0,2-1 1 16,0 2 10-16,-2-1 10 0,7 1-13 0,-4-1 24 15,2 2-16-15,1-1 10 0,1-1-15 16,-3-1-5-16,5-4 15 0,-4 3-3 16,4-1-7-16,-5 2-5 0,1-2 10 0,4-1 8 15,-7 1-16-15,7 0 10 16,-2-1-4-16,1 9 12 0,-1-5-20 0,1 1 7 15,5-1-4-15,-5 6 4 0,2-3 8 16,-1-1 0-16,1 0-12 0,5 5-4 0,-1-3-1 16,-5 2 19-16,6 2-2 0,-3-4-10 15,2 2 0-15,0-1-10 0,0 3 15 16,1-1-5-16,1 2 5 0,-2 0-5 0,2 1 0 16,0 13-1-16,2-24 12 0,-1 11-14 15,1 0 3-15,2-2 10 0,0-2-3 16,4 0 4-16,-5 2-9 0,1 0 6 0,0-2-11 15,3-3 10-15,-3 1 14 16,-3 2-14-16,6-2 1 0,-7-2-13 0,3 4 15 16,-1-3-5-16,0 3-8 0,2-2 11 15,-1 1-16-15,3 1 13 0,-4-2 8 0,2 2-14 16,3-1 1-16,-1-1-2 0,-2 0 17 16,5-2-23-16,-1 3 13 0,-3-3 0 15,3-2-5-15,-1 2 5 0,-2-3-18 0,2 7 41 16,-2-5-20-16,2 2-1 0,-3-3 1 15,1 2-3-15,2-5-3 0,-2 7-2 0,1-7 5 16,-1 4 0-16,1-1-2 0,-1 2-6 16,3 1 5-16,-2-1-2 15,1 0-3-15,-1 5 11 0,2-1-16 0,-3 4 13 16,-1-4-10-16,0 3 0 0,3 4 2 16,-4-4 0-16,4 0-7 0,-4 0-8 0,-1 3-8 15,0 2 13-15,0-1-25 0,-2-1 12 16</inkml:trace>
  <inkml:trace contextRef="#ctx0" brushRef="#br0" timeOffset="82225.05">26565 7463 1440 0,'0'0'31'0,"0"0"-33"0,-4 9-6 16,4-9 27-16,0 0 4 0,0 0 3 16,-4 9 28-16,4-9-8 0,0 0 17 15,0 0-12-15,0 0 2 0,0 0-3 0,0 0-12 16,0 0-24-16,0 0-60 0,0 0-102 15,0 0-330-15,0 0-38 0,0 0-146 16,0 0 644-16,0 0 5 0</inkml:trace>
  <inkml:trace contextRef="#ctx0" brushRef="#br0" timeOffset="83225.27">27782 7580 429 0,'0'0'128'0,"0"0"-20"0,0 0-34 16,0 0 7-16,0 0 18 0,0 0-12 15,-7-33-14-15,7 33-12 0,-2-22-13 16,2 4 6-16,0-2-8 0,0 1-5 0,2-4-16 16,-2-1 5-16,1-2-2 0,-1 1-5 15,6-8-4-15,-4-3-10 0,-1-1 0 16,3 1-4-16,-2-11-8 0,1 10 23 16,0-6-17-16,3-4 7 0,-3 4 0 0,3-1-1 15,-4 9-12-15,3 3 3 0,-1 4 0 16,-1 1-9-16,0 5 12 0,3 3-5 0,-5 2-18 15,3 3 6-15,-2 0-9 0,0 5-14 16,-1-2-1-16,-1 11 6 0,10-11-2 16,-2 1-5-16,-8 10 6 0,9-9-6 15,-9 9-1-15,17-2 9 0,-17 2 6 16,0 0-9-16,24 2-2 0,-24-2 7 0,23 9 6 16,-14-3 3-16,6 5 0 0,0-1 4 15,2-1-4-15,6 4 6 0,-5 2 1 16,8 6 4-16,1-1-4 0,3-3-1 0,-4 6 7 15,8-6 3-15,-6 1-3 0,4 1 5 16,-2-1-1-16,0-2 6 0,0 0-10 0,-4 0 12 16,-2 1-6-16,-1-6-7 0,-1 6-2 15,1-8 4-15,-1 6 6 0,1 0-3 16,3 0 6-16,4 2-14 0,0-4 1 0,-2 2 15 16,8-2-9-16,-4 0 3 0,1 0 11 15,-1 1-15-15,5-5-9 0,-1 0-3 16,0-5 1-16,3 1-2 0,1-1-9 15,3 0-7-15,2-2-43 0,2-2-97 16,10-8-154-16,2 3 300 0,3-5 8 0</inkml:trace>
  <inkml:trace contextRef="#ctx0" brushRef="#br0" timeOffset="84658.47">30300 5224 117 0,'6'-23'10'0,"1"2"3"16,-2 5-10-16,0 3 38 0,-1 0 7 0,-4 13-12 15,9-27-13-15,-9 27 3 0,3-17 35 16,-3 17 8-16,7-18-18 0,-7 18-7 15,0 0-6-15,7-25 8 0,-7 25-25 0,2-15 1 16,-2 15 3-16,0 0-1 0,3-28-12 16,-3 28-5-16,6-17 4 0,-6 17 11 15,3-24-11-15,-3 24-2 0,6-28-9 16,-2 11 1-16,2-2 7 0,-2 3-5 16,-1-8 6-16,4 0 4 0,-3 2-15 0,0-1 2 15,-2 2 5-15,-2 5 1 0,0 16-4 16,-2-39 3-16,2 18-7 0,0 21 6 15,-6-36-1-15,3 19-6 0,-3-2 8 0,6 19-3 16,-13-33 0-16,9 14 3 0,-2-1-7 16,-3-1-1-16,-1-2-4 0,-1 1 8 0,-1-5 1 15,0 3 4-15,-1-2-8 0,-2 6 2 16,0-3-7-16,0 6 1 0,4 0 13 16,3 6-3-16,-2 0-4 0,10 11-11 15,-12-15 15-15,12 15-4 0,0 0 2 0,0 0-8 16,0 0 6-16,0 0 4 0,0 0-15 15,0 0 13-15,0 0-4 0,24 60 6 16,-9-38-6-16,2-3 0 0,-1 2-7 16,5 7 0-16,2-1 4 0,2-2 14 0,0 7-8 15,0-2-4-15,3 2 3 0,4 1 7 16,-6-2 0-16,8 0-3 0,-8 0-1 16,4-3 3-16,2 7 6 0,-5-7-6 0,1 1 24 15,-4 0 15-15,2 1-9 0,0 1-18 16,-3-2 20-16,1 0-2 0,-1-1-14 0,1 4-1 15,-1-2-1-15,1-2-1 16,3 6-5-16,-6-5-4 0,2 5 3 0,0-6-3 16,0 2 10-16,-3 2 30 0,1-2 2 0,-2-2 5 15,1 3-5-15,-1-3-4 16,-3 2-5-16,5-1-5 0,-2 3 8 0,-1-3-12 16,3 6 6-16,-2-3 29 0,3 1-18 15,-1 3-2-15,-2 2-7 0,-1-1 2 16,5 3-11-16,-4-3-2 0,-1 3 2 0,3 5 14 15,4 0 12-15,-3 2 0 0,2-2-1 16,-1-3-14-16,5 2 3 0,-1 5 0 0,1-7 14 16,1 6-5-16,4-3-3 0,-3-1-4 15,2 4-3-15,-2-7-8 0,-1 9-3 16,-1-9 0-16,-3 3-2 0,3-3-7 16,-4 6 0-16,-3-10 6 0,-1 1 8 15,-1 3-4-15,0-3-4 0,1 1 2 0,0 2 27 16,-2-1-5-16,3 9-9 0,0-8 7 15,-1 4-19-15,-1-6 3 0,4 12 1 0,-3-5-3 16,2 3 1-16,-1-4 1 0,4 6 1 16,-5-5-6-16,1 3-1 0,-5-11-3 15,3 3-4-15,0-2 2 0,5 8-1 0,-5-7 12 16,-2 0-3-16,2 1-3 0,-2-2-3 16,-1 4-4-16,2-2 0 0,0-3-3 15,-3 3-2-15,0-2-3 0,0 3-3 16,0-3 6-16,-2-2-4 0,-4 3-3 15,5-3 2-15,-3-1 4 0,2-5-10 0,-5 1 4 16,1-2-6-16,-3-2 7 0,1-4-9 16,-1-2 3-16,-2-2 3 0,-1 1-2 0,1-6-4 15,-4-15 3-15,7 30 2 0,-7-30 4 16,6 20 5-16,-6-20 2 0,0 0 3 16,3 21 13-16,-3-21 8 0,0 0 0 0,0 0 6 15,0 0 0-15,0 0-10 0,0 0 1 16,0 0 15-16,0 0-3 0,0 0-9 0,0 0-14 15,-42-37 1-15,23 8-9 0,-1 0-1 16,-5-7 6-16,-3-11-3 16,-8-3 3-16,5-5-10 0,-5 1-7 0,-2-8 3 15,0 0-7-15,-1 2 6 0,-3-17-7 16,-4 4 0-16,2-4 2 0,0 0 2 0,-1 4-5 16,6 9-1-16,-5-9 6 0,-2 2-14 15,-1-2 1-15,8 11 8 0,-10-9-1 16,2-6-3-16,-4 2 0 0,5-6 4 0,-3 5-10 15,1-3-1-15,0-6 6 0,-3 4-6 16,1-3 4-16,-1-4 1 0,-2-2 2 0,3-3 25 16,-2 6-9-16,-1-3-1 15,3-2-6-15,1 12 3 0,1-5-1 0,4 9-4 16,-2-1-4-16,7 15-1 0,6 0-5 16,-3 2 7-16,2 3 2 0,3 5-10 15,2 3-2-15,3 2 11 0,0 2-2 0,6 10-9 16,0 5 11-16,3 0-5 0,3 5 7 15,3 1-7-15,1 5 0 0,1 4 4 0,3 2-5 16,6 13-16-16,-14-22 15 0,14 22-19 16,-9-15-16-16,9 15-30 0,-5-16-59 15,5 16-50-15,0 0-56 0,-4-13-35 0,4 13-51 16,0 0-197-16,0 0-106 0,0 0 52 16,27-11-19-16,-13 7 75 0</inkml:trace>
  <inkml:trace contextRef="#ctx0" brushRef="#br0" timeOffset="87058.48">31094 5425 1569 0,'0'0'-92'16,"0"0"6"-16,0 0-2 0,0 0 14 0,23-31 10 16,-23 31 13-16,0 0 16 0,19-26 10 15,-13 15 7-15,-6 11-7 0,15-26 23 16,-9 10 0-16,-3-2-3 0,5 1 9 0,-1-4-13 16,-3 1 14-16,-2-3 6 0,0 1-22 15,0-5 15-15,-2-1 5 0,-2-2-6 16,-2-3-19-16,-4-7 9 0,1-3 1 0,-4 0 12 15,-5-4-15-15,4-9 7 16,-9 2 7-16,0-1-12 0,-3-3 11 0,-4-2-6 0,4 2 9 16,-5-2-16-16,1 2 9 0,-2-6-11 15,0 0 4-15,2 1 11 0,-2-3-4 16,-4 2-2-16,6-2 7 0,-4 3-5 16,0-1 0-16,0 0 8 0,-1 0-3 0,3 1-12 15,-2-1 7-15,4-2 3 0,-4 3-1 16,2-1 2-16,0 4-10 0,2-2 10 15,-2 4-17-15,6 2 4 0,-4-1-9 16,1 1 18-16,3 3-10 0,-3-2 10 0,1 2 3 16,-2 4-8-16,-2-1 10 0,0 1-1 15,-2 4-6-15,-2-2-12 0,1 0 17 16,-3 0-12-16,1 4 7 0,-1 2 13 0,1 2-22 16,-5-1 1-16,4 4 17 0,1-1-18 15,-3 2 2-15,1-1 4 0,-3 6 5 16,3-10 5-16,-2 8-10 0,-3-3 1 15,1 7 8-15,0-4 10 0,-3 6-14 16,5-6 2-16,-4 2 3 0,3 2-5 0,-2-1 0 16,2 1 7-16,-3 0-5 0,-2 3 5 15,3-2-3-15,-2-1-6 0,-1 0-1 16,0-1-6-16,-2 0 7 0,0 0-5 0,-2-1 3 16,2 2-14-16,-2-2 5 0,-1 2-1 15,1-4 5-15,1 2-2 0,-5 0-7 0,0-4 4 16,-1 6 7-16,-2-2-4 0,2-3 13 15,-6 2-15-15,3-4 0 0,-1 3 8 16,-4 0-8-16,4 2 13 0,-4-3-12 16,-2 4-1-16,2-1 17 0,2 0-8 15,2 4-3-15,-2 3 2 0,2-1 3 0,4 3-13 16,-4-1 10-16,2 1 0 0,-1 1 1 16,4 7 8-16,3-4 5 0,-1 3-15 15,1 1 6-15,5 2 2 0,0 2-2 0,0 3 2 16,-2 0 5-16,-7-3-5 0,-3 4-4 15,3-3-3-15,-3 0-1 0,4-1 3 16,-4 2 3-16,12 1-2 0,0-4-5 0,0 0 12 16,0 2-5-16,4-1 0 0,-2 1 0 15,2-5-9-15,2 2 2 0,-3 1 7 0,3 1 2 16,1-2-11-16,1 3 1 0,1 1 3 16,2 3-6-16,-2-5 36 0,6 6-32 15,-1-2 5-15,1 1-3 0,0-1 15 16,-2 3-10-16,3-6-10 0,-4 8 2 15,-1-5 0-15,-3 1 8 0,-2 2 0 0,-5 0-2 16,1-2-8-16,0 4 2 0,0 0 3 16,4 0-3-16,-3 6 11 0,3-6-16 15,0 2-10-15,3 2 33 0,4 1-23 0,2-1 13 16,0 2 3-16,2 1-19 0,0-1 11 16,-8 7 18-16,6-5-13 0,-1 3-2 0,1-4 2 15,3 4 7-15,-5-2 1 16,6 3-11-16,-8-3 1 0,2 5-1 15,4-1 3-15,-5 0 5 0,4-2-2 0,-1 4-8 16,4 0 5-16,-2 2-5 0,-1 2-6 16,5-1 1-16,-2-1 8 0,4 2 4 0,-3 3 3 15,2-1-2-15,2-1-3 0,-2 3 0 16,0-1 0-16,-3 7-13 0,4-6 26 16,-6 4-16-16,1 1 3 0,1 1-12 0,-4-1 12 15,-2 5 0-15,6-2-6 0,-4-4 6 16,3 4 3-16,4-3-8 0,-4 0 7 15,4 0 6-15,-1 0-3 0,3 1 5 0,-3-1-4 16,3-2 1-16,2 2 1 16,3 5-3-16,-1-3 0 0,0 5-10 0,2-6 13 15,2 7 10-15,-1-1-21 0,3 1-2 16,2 2 10-16,-3-1-2 0,2 0-3 16,-1 1 7-16,1 3 4 0,-1-3 1 0,-2 4-19 15,-2 0 14-15,4-4-14 0,-5 5 19 16,3-2-6-16,0 2 1 0,0-2-4 0,2-1 14 15,-1 1-16-15,0 2-2 0,0-3-1 16,1 3 0-16,2-5-6 0,2 4 11 16,-4-4-6-16,2 7 7 0,4-15-13 0,-1 13 14 15,4-5 3-15,0-3-1 16,2 3-1-16,2-2-6 0,0 3 3 0,2 6-15 16,0 0 17-16,-1 1 4 0,5-2 2 15,-5-3-11-15,3 2 2 0,-2-5 3 16,-2-4 6-16,0 1-8 0,0-3-1 0,-2-4 4 15,2 8-3-15,-1-10-3 0,5 2 0 16,-4 4 11-16,3 0-4 0,-1-4-3 16,0 2-2-16,4 0-1 0,-1 0 5 0,-2 7-6 15,1-5 3-15,6 6 3 0,-7-6-4 16,4 4 3-16,-2-7-1 0,2 5 1 0,-4-2 4 16,2 2-2-16,1-1-1 15,-2-2-15-15,3 0 1 0,-3 3 7 0,3 0 10 16,1 1 7-16,-1-4-16 0,3 6 2 15,-1-1-4-15,3 3 7 0,2-6 6 16,-4 3 0-16,6 5-20 0,-2 1 20 0,3-5-2 16,-3 3-4-16,2-3-1 0,-2 2 5 15,3-3-9-15,0 4 1 0,1-3 5 16,-2-1 10-16,1-1-11 0,-1 5 3 0,-1-8-17 16,0 2 12-16,2 1 12 0,-1-1-6 15,3 1-15-15,0-3 3 0,-3 4 3 16,-1-1 3-16,0-1-3 0,-4 4-3 0,4-3 3 15,-2 1 3-15,-2-4 1 0,0 3 10 16,4-1-17-16,-5 0 10 0,-1-6-4 16,-2 2-1-16,3-2 5 0,-2 1-8 15,-1-1 11-15,3 2-13 0,-3-6 12 0,4 4-6 16,1-2 3-16,2 4-6 0,-2-2 3 16,0 0-3-16,2 6-10 0,-2-4 13 15,2 2-5-15,-3 0 8 0,-2-4-4 0,2 4 8 16,0-2 3-16,-3-4-17 0,-1 2 6 15,-2 0-4-15,5 1 10 0,-6-9-5 16,4 9-5-16,2-5 6 0,-3 2 0 0,2-4-10 16,-1 5 6-16,1-5-2 0,-2-2 4 15,3 3 0-15,1-2-15 0,-4 0 19 16,3-3-4-16,-3 1-6 0,2-2 0 16,-3 2 1-16,3 3 5 0,2-5 7 15,-3 7-13-15,1-7 2 0,0 6-9 0,2 3 6 16,-2-6 3-16,3 9-7 0,2-1-9 15,-2 0 13-15,-1 0 1 0,-4-4-1 0,6 12 3 16,-6-10-2-16,5 1 8 0,-5 2-18 16,4 2 5-16,-5-4 9 0,5 8-6 15,-2 0 6-15,0-1 4 0,-2-2-2 0,2-4-1 16,-2 9 1-16,3-1-2 0,-1 0 2 16,3 1-7-16,-5 1-8 0,5 1 6 15,-3-2 1-15,-1 3-1 0,2-3-4 0,3 1 11 16,-1-2-9-16,-4 1 11 15,5-1 4-15,-1-1-12 0,-2 1 8 0,4-3-6 16,-3 1 12-16,-2-6 2 0,0 0-15 16,0 1 10-16,1-5-1 0,-1 2 0 15,-6-5 10-15,5-2-16 0,-2-1 4 0,-3 0 7 16,2-4-2-16,-1-1 2 0,-3 1 4 16,2-1-8-16,-3-5 4 0,0 1-2 0,-2-9 13 15,5 18-13-15,-1-8 2 16,-4-10-5-16,3 14-9 0,-3-14 3 0,2 14 7 15,-2-14 1-15,4 11-5 0,-4-11 21 0,2 11-17 16,-2-11 3-16,2 13 2 16,-2-13-10-16,4 13 11 0,-4-13 13 0,6 12-28 15,-6-12 13-15,3 11-4 0,-3-11-5 16,0 0-9-16,7 13 18 0,-7-13 0 16,0 0-1-16,4 9-7 0,-4-9-6 0,0 0 10 15,4 12-5-15,-4-12 10 0,0 0 5 16,0 0-24-16,0 0 16 0,4 9-2 0,-4-9-4 15,0 0 10-15,0 0-12 0,0 0 7 16,0 0 6-16,0 0-10 0,6 10-7 16,-6-10 5-16,0 0 15 0,0 0-19 15,0 0 10-15,0 0-11 0,0 0-15 16,0 0 5-16,0 0-34 0,0 0-5 0,7 9-16 16,-7-9-13-16,0 0-41 0,0 0-78 15,0 0 12-15,0 0 65 0</inkml:trace>
  <inkml:trace contextRef="#ctx0" brushRef="#br0" timeOffset="87659.47">23923 5153 450 0</inkml:trace>
  <inkml:trace contextRef="#ctx0" brushRef="#br0" timeOffset="87672.91">23886 5104 365 0,'-17'-19'-41'0</inkml:trace>
  <inkml:trace contextRef="#ctx0" brushRef="#br0" timeOffset="87688.46">23801 5004 225 0,'-21'-13'-31'0,"5"-5"3"15</inkml:trace>
  <inkml:trace contextRef="#ctx0" brushRef="#br0" timeOffset="87703.99">23706 4922 120 0,'-21'-19'-18'0</inkml:trace>
  <inkml:trace contextRef="#ctx0" brushRef="#br0" timeOffset="87743.34">23604 4839 89 0,'-18'-9'-10'16,"0"0"-3"-16,4-1-10 0,5 1 8 15</inkml:trace>
  <inkml:trace contextRef="#ctx0" brushRef="#br0" timeOffset="88224.83">22622 4485 79 0</inkml:trace>
  <inkml:trace contextRef="#ctx0" brushRef="#br0" timeOffset="88491.49">22690 4594 104 0,'14'26'11'0,"2"0"-4"0,0-3 14 0,1 5-11 16,8 3 0-16,-5 1 8 0,3 2-10 16,-1 2-6-16,10 7 14 0,-5-1-6 15,4 2-7-15,7 1 17 0,-3 10-5 0,1-5 16 16,3 1 7-16,5 5-20 15,-2-3 8-15,4 1 10 0,7 12-6 0,2-3-17 16,-11-6 5-16,-3-1 8 0,3-3-3 16,-4-3 2-16,-1 4-7 0,-1 3-5 15,-1-7 20-15,-5 1-20 0,4 0 8 0,-4-6-3 16,-2 4-13-16,2-3 17 0,-8-3-1 16,-2-7-19-16,-3-4 0 0,0 0 10 15,-6-6 1-15,-5-7-11 0,1 2 1 0,-3-7 1 16,-1 0 0-16,-1-5 1 0,-4-9-1 15,-2 15-24-15,2-15 9 0,0 0-23 0,-3 11-16 16,3-11-91-16,0 0-125 0,0 0 187 16,-32-28 25-16</inkml:trace>
  <inkml:trace contextRef="#ctx0" brushRef="#br0" timeOffset="90391.02">23328 4731 17 0,'7'-9'62'16,"-7"9"-8"-16,7-12-8 0,-7 12-18 0,0 0 5 15,0 0 0-15,48 22 8 0,-29-5-13 16,9 7-2-16,1 5-13 0,8 8 7 15,7 4 3-15,-5 1 18 0,2 9-2 16,1 1 1-16,8 16 22 0,1-1-16 16,-1 5-2-16,4-1-6 0,3 2 10 0,-3 3 8 15,1 1 7-15,0 2-5 0,3 2 19 16,-1-3 6-16,-3 1-23 0,1 6 1 0,1-8-13 16,-5 2-4-16,-1-1-1 0,2 1 10 15,-1-1 2-15,-2-4-3 0,-4-1-4 16,-4-11 4-16,6 9 20 0,-9-15 1 0,-3 0-12 15,1-5-7-15,-2-2-9 0,-4-10 0 16,-6-3-10-16,-5-4-3 0,-2-6 3 16,-4-6-4-16,-2-4 14 0,-1-3 15 15,-5 0 23-15,-5-13 16 0,9 15 7 16,-9-15 5-16,0 0-5 0,0 0-13 0,0 0-13 16,-54-37-11-16,15-3-3 0,-2-9-14 15,-16-22-6-15,-5-10-12 0,4-7-3 16,-7-7-15-16,-3-12-3 0,-4-10-1 0,5-4-7 15,-4-5-4-15,-12-38 1 0,2 0-6 16,16 32 1-16,3 5-9 0,7 7 5 0,2 4 4 16,5 11-10-16,4 13 8 15,7 11 2-15,7 19-2 0,7 6 0 0,2 17-2 16,5 7 6-16,7 6-3 0,-3 3-4 16,4 8 0-16,5 2-2 0,3 13 0 15,0 0 4-15,0 0 3 0,0 0 5 0,33 64-2 16,-4-10 4-16,2 14 9 0,12 18-13 15,6 11 2-15,8 5 0 0,3 6 1 0,3 3 5 16,1 7 1-16,5 0 2 0,2-3 1 16,-1 1 1-16,1-4 2 0,-2 3-3 15,-1-3 4-15,-1-3-6 0,0-10 2 0,-6-5-3 16,-2-8 6-16,-9-3-4 0,-1-12 1 16,-10-19-5-16,-7-3 1 0,-2-6 0 15,-9-12 2-15,-3-3-1 0,-4-6 16 16,-5-9 15-16,-2 0 6 0,-7-13-1 15,0 0-6-15,0 0-8 0,0 0-4 0,-48-93-7 16,0 12-2-16,-10-13-9 0,-4-9-4 16,-3-17-1-16,-24-36-4 0,6-1-9 0,-2 3-1 15,22 29-5-15,-3 3-4 0,10 6 5 16,3 14-3-16,8 14 3 0,13 28 4 16,6 6-1-16,3 9-4 0,4 15 5 0,10 11-3 15,4 11-1-15,5 8 6 0,0 0 1 16,22 49-1-16,8 2 4 0,13 28 0 15,12 14 6-15,5 12 2 0,3 4 1 16,7 9 2-16,2-1 1 0,4 4 2 16,-3-5-1-16,-1-1-3 0,-1-8 4 0,-4-6 1 15,-5-3-3-15,-6-10 6 0,-5-2-7 16,-15-24 2-16,-5-8 3 0,-2-7-5 16,-13-12 0-16,-1 0 5 0,-7-13 7 0,-6-1-2 15,-4-10-1-15,2-11 1 0,0 0-2 16,-39-9-3-16,0-22-10 0,-5-15-5 0,-14-28-3 15,1-17-2-15,-5-12-4 0,0-12-1 16,2-12-5-16,7-3 3 0,-2 2-1 16,8 18 0-16,8 11 3 0,10 29-2 0,9 7-1 15,1 19-1-15,8 16 1 0,5 10 2 16,6 14 5-16,0 4-3 0,0 0 5 0,28 50 0 16,0 3 9-16,10 15 1 15,13 20-2-15,2 7 5 0,0 3-4 0,2 1 2 16,1-5 1-16,-3-4 2 0,-3-4-4 15,-3-7 5-15,-13-17-5 0,0-8 7 16,-6-5-5-16,-9-12 4 0,-1-3-3 0,-4-7 4 16,-5-9 9-16,-5-1 8 0,-3-7-5 15,-1-10 1-15,0 0-3 0,0 0 2 16,-33-29-8-16,4-16-3 0,-6-19-6 0,-11-28 0 16,-2-9-8-16,-3-17 1 15,0-9 2-15,0-3-1 0,0 5-8 0,4 5 1 16,5 7 2-16,9 19-1 0,11 25-2 15,1 15 1-15,5 11 1 0,4 9-2 0,3 11-1 16,5 12 1-16,1 9 3 0,3 2-1 16,0 0 2-16,27 70 5 0,-5-8-2 15,16 28 3-15,5 5 10 0,2 10-3 0,2 2-2 16,3 2 6-16,1-2-1 0,2-8 6 16,-3-7 0-16,-4-6 3 0,0-7 5 15,-11-16-5-15,-5-5 2 0,2-3-1 0,-5-12-2 16,-8-11 1-16,-1 0-6 15,-6-9 10-15,-1-7 4 0,-6-3 8 0,0-5-7 0,-5-8 3 16,0 0-11-16,0 0 0 16,-9-41-9-16,-7-12-2 0,-7-18-11 0,-3-28 2 15,-9-14-12-15,-3-3-7 0,5-10 4 16,-1 10 3-16,4 13-4 0,3 23 1 16,7 14 2-16,0 7 0 0,10 16-2 0,-3 7 0 15,5 16 0-15,4 7 0 0,2 11 2 16,2 2 8-16,0 0-5 0,14 73 7 0,-1-13-1 15,7 8 3-15,2 7 3 0,15 20-1 16,-5 1 3-16,8-2-1 0,-2-8 0 16,-8-19 3-16,3 3-3 0,-4-10 1 15,-7-4-4-15,1-1 6 0,-5-18-4 16,-2-1 5-16,-7-10-7 0,0-4 0 0,-3-4 1 16,0-5 5-16,-6-4-4 0,0-9-8 15,0 0-19-15,0 0-24 0,-37-51-15 16,14-5-9-16,-9-10-7 0,-5-28 5 0,-3-10-1 15,2 1 11-15,-1-8 0 0,2 13 9 16,2 3 5-16,13 27-3 0,-4 6 8 0,7 12 4 16,4 10 3-16,8 14-8 0,-3 7 7 15,5 16 6-15,5 3 4 0,0 0 7 16,0 0 5-16,15 71 3 0,2-15-3 0,7 10 10 16,4 5 3-16,10 17-5 15,4 2 7-15,4-8 4 0,-5 1-4 0,-6-19-1 16,-3-4 6-16,-2-6-3 0,-3-3 5 15,-8-14-4-15,-3-1-1 0,-4-8 3 0,-5-9 1 16,-1-4 5-16,-3-6-3 0,1-1 5 16,-4-8-7-16,0 0-3 0,0 0-1 15,-39-53 3-15,14-1-9 0,0-12-11 0,-10-22-17 16,0-15-22-16,-3-11-16 0,3-8-6 16,1-1-3-16,4 6 7 0,2 8 2 0,11 28 13 15,0 12-2-15,5 22 10 0,7 13 1 16,0 14-1-16,5 12 12 0,0 8 1 15,0 0 18-15,19 41 1 0,1 10 0 16,2 13 10-16,7 3 1 0,2 31 0 0,5-4 2 16,1 3-33-16,0-1-70 0,-12-25-138 15,0-2-259-15,-4-5-68 0,-7-4 397 16,2-11 62-16</inkml:trace>
  <inkml:trace contextRef="#ctx0" brushRef="#br0" timeOffset="122024.21">28526 12065 4040 0,'21'-17'-46'0,"-5"4"46"0,-4 2 2 16,-3 2 21-16,-2 5 15 0,0-5 1 0,-7 9 12 15,5-8 2-15,-5 8 7 0,0 0-13 16,8-13-1-16,-8 13-11 0,0 0-17 16,-9-16-37-16,0 4-63 0,-7 3-80 0,-1-6-82 15,-3-2-204-15,-7-2-123 0,3-2 31 16,5 3-94-16,0 5-43 0</inkml:trace>
  <inkml:trace contextRef="#ctx0" brushRef="#br0" timeOffset="122256.01">28047 11728 2074 0,'-20'-15'-45'15,"1"4"18"-15,3 2 7 0,-5-5-3 0,5 1 2 16,-5-1-7-16,2-4 13 16,-1 0 3-16,2 1 7 0,0-2-6 0,1 2 10 0,1-4-6 15,-4 3 7-15,5-5-3 0,-3 6-6 16,0-2 5-16,2 2 7 0,1-3-6 15,-2-1-40-15,0 7-7 0,2-7-17 16,0 2-15-16,0 4-21 0,3 2-1 16,3 9-21-16,-1-3-22 0,1 1-22 0,9 6-90 15,-12-5 33-15</inkml:trace>
  <inkml:trace contextRef="#ctx0" brushRef="#br0" timeOffset="122772.58">25020 10440 854 0,'-11'17'-9'0,"2"-2"15"0,3 2-12 16,-2 1 24-16,6-1 8 15,0 4 1-15,2 5-13 0,-2-1 9 0,4 3-3 16,0 2-13-16,0 6-3 0,-2-1 14 16,0 1-9-16,0 1 7 0,0-1 2 15,0-6-18-15,0-1-32 0,0 0-55 0,0-9-154 16,0 3-404-16,0 2 630 0,2-3 5 16</inkml:trace>
  <inkml:trace contextRef="#ctx0" brushRef="#br0" timeOffset="122974.32">25088 10886 145 0,'2'-15'26'0,"0"0"20"0,-1 2-13 15,3 0-12-15,1 0-6 0,1 3 23 16,-3 1-12-16,6-4-6 0,-2 2-7 0,0 3 21 15,2 1-6-15,1 0-64 0,1 0-330 16,0 4 351-16,-1-1 4 0</inkml:trace>
  <inkml:trace contextRef="#ctx0" brushRef="#br0" timeOffset="124789.44">26036 5166 12 0,'28'-72'18'0,"-2"9"-13"0,-3-3 0 15,2-2-10-15</inkml:trace>
  <inkml:trace contextRef="#ctx0" brushRef="#br0" timeOffset="124891.36">26315 4397 102 0,'21'-60'8'0,"-4"9"7"15,0 3-25-15,-4 6 28 0,-2-1-18 16,2 5 12-16,-5-3-9 0,0 9 2 0,-3 1 8 16,0 4 0-16,2 1-8 15,-5 7 5-15,0 2 3 0,-1-1-39 0,1 8-30 16,-2 10 2-16,0-18 29 0,0 18 7 16</inkml:trace>
  <inkml:trace contextRef="#ctx0" brushRef="#br0" timeOffset="139071.82">31363 10129 4513 0,'-17'-6'-24'0,"6"-1"13"16,0-1 2-16,3 0 4 0,8 8-5 15,-15-22 10-15,6 2-8 0,3-1-4 0,-1-6-13 16,2 3-12-16,2-2-19 16,1 1-22-16,-2-4-25 0,-1-5-34 0,3 0-47 15,0 3-54-15,-1-5-119 0,-5 2-206 16,4-2 50-16,-2 4-76 0,5 1 64 15</inkml:trace>
  <inkml:trace contextRef="#ctx0" brushRef="#br0" timeOffset="139272">31112 9473 2455 0,'-9'-15'118'0,"0"-1"6"0,2 2 17 15,7 14 4-15,-13-28-11 0,6 11-14 16,2 0-22-16,-4-4-9 0,2 0-12 0,2 3-12 15,-3-1-4-15,2 2-11 0,6 17 3 16,-7-26-40-16,7 26-43 0,-7-21-55 16,7 21-56-16,-4-15-41 0,4 15-69 0,0 0-140 15,-2-15-116-15,2 15 18 0,0 0 33 16,0 0 274-16</inkml:trace>
  <inkml:trace contextRef="#ctx0" brushRef="#br0" timeOffset="140455.38">22983 14923 1610 0,'-21'11'43'0,"0"-1"31"0,5-5 8 15,4 3 13-15,1-7 16 0,11-1 15 16,-20 7 11-16,20-7 11 0,-12 1 4 16,12-1-6-16,0 0-16 0,-21-8-12 0,21 8-12 15,-14-14-16-15,9-1-36 0,-4-2-90 16,-2-9-106-16,-1-12-175 0,-3-7-195 0,2-2 30 15,-2-18 4-15,6-5 252 0</inkml:trace>
  <inkml:trace contextRef="#ctx0" brushRef="#br0" timeOffset="140839.22">19049 8970 2057 0,'31'-103'59'0,"-7"11"-7"0,6-9-10 0,2-8-8 15,0-4-3-15,1-3-6 0,4-2 3 16,-3 0-11-16,-1 4 18 0,-1-1 16 0,0 3 33 16,-6 5 30-16,4 7-4 0,-8 21 21 15,-5 1 11-15,1 5 3 0,-7 2-7 16,-4 0-13-16,-4 1-19 0,1 14-8 0,3 3-18 16,-6 3-8-16,1 8-15 0,0 6-18 15,-2 7-49-15,-2 0-51 0,0 5-54 0,-6 0-14 16,3 7-18-16,-3-1-41 15,-2 4-51-15,-6 3-41 0,3 0 4 0,1 7 0 16,-6-1-315-16,5-2 60 0</inkml:trace>
  <inkml:trace contextRef="#ctx0" brushRef="#br0" timeOffset="140971.9">19144 6767 1879 0,'-17'15'-21'16,"-2"-2"12"-16,1 0 3 0,0-3 24 0,-2 0 20 15,1 0 3-15,-2-3-8 0,5 1-1 16,-7-2-4-16,2-1-39 0,-2-5-50 0,0-1-57 15,-11-5-222-15,-1-7-125 0,-2-3-52 16,5-4 338-16,-9-12 62 0</inkml:trace>
  <inkml:trace contextRef="#ctx0" brushRef="#br0" timeOffset="141955.71">14910 4140 1212 0,'-6'9'197'16,"6"-9"11"-16,0 0 24 0,0 0 3 15,-3 10 13-15,3-10 19 16,0 0 13-16,0 0 23 0,0 0-35 0,0 0 8 16,0 0 5-16,0 0 3 0,0 0-8 0,0 0-28 15,0 0-22-15,0 0-22 0,0 0-19 16,0 0-27-16,0 0-23 0,0 0-10 16,0 0-15-16,-34-21-8 0,34 21-16 15,-21-2-2-15,21 2-10 0,-33 2-10 0,13 4-8 16,-1-1-7-16,0 5-8 0,-2 3-6 15,-7 2 0-15,3 2-3 0,-1 4-7 0,5 1 0 16,-2 1-2-16,4 3-8 0,1-2 1 16,3 6-1-16,2 0-5 0,2-2 3 15,5 0-5-15,1 2 2 0,-1 2 0 16,2 4-4-16,5-3 0 0,1-3-1 16,0 2 0-16,1-5 1 0,7 3 1 0,2-1-1 15,-3-6-3-15,6 3 1 0,0-5 3 16,-2-6-6-16,3-4 1 0,2-1 0 0,0-9 4 15,0-2-7-15,3-9-1 0,1 1 4 16,8-12-3-16,-1-3 0 0,-1-8-1 16,2-6-1-16,3-3-1 0,-3-4 2 0,-4 0-2 15,0-9-3-15,-3 3-2 0,2-7 2 16,-7-2 1-16,5-3 3 0,-7 1-5 0,-2-2 6 16,1-2-2-16,-1-7 3 0,-7 7-5 15,1-5 0-15,-4 17 4 0,-1-3-2 0,1 3 1 16,2-2 3-16,-4 3-3 15,0 5 3-15,-4 6-2 0,4 7-1 0,-2 5 0 16,1 6 5-16,1-3-1 0,-2 5-1 16,0 1 4-16,0 6-1 0,2 6 0 15,-2-4-3-15,2 13 2 0,0 0 3 0,-3-17 4 16,3 17-3-16,0 0 3 0,0 0 3 16,0 0-8-16,0 0 6 0,-6 54 7 0,6-33 4 15,-3 14 7-15,0 1 7 0,1 9 3 16,0 4 12-16,2 5 6 0,-2 4 14 15,-1 2-3-15,3-2 9 0,0 4-1 0,0 0-2 16,2-4 5-16,-1 0-29 16,1-2-28-16,0-5-2 0,0 0-2 0,1-6-3 15,-2-4-1-15,1-6-2 0,2 1-2 16,-2-8 0-16,-2 1-6 0,2-7-7 0,-2 1-8 16,1-9-17-16,-2 3-17 0,1-7-106 15,0-10-160-15,0 0-82 0,0 7-91 0,0-7-189 16,0 0-38-16,7-38 61 0,2 7-477 15,3-5-918-15</inkml:trace>
  <inkml:trace contextRef="#ctx0" brushRef="#br0" timeOffset="142156.22">15306 3814 4044 0,'7'-10'49'0,"-7"10"27"16,14-9 14-16,-14 9 27 0,0 0 36 15,0 0 21-15,30 19 22 0,-19-8 2 0,1 15 4 16,0-1-4-16,1 14-39 0,-1-1-8 15,-3 6-8-15,-4 5-9 0,-1-2-22 0,-1 0-5 16,-1-7-11-16,0 5-11 0,-2-4-11 16,0-4-11-16,-2-3-12 0,0-6-29 0,1-3-60 15,-5 0-74-15,4-12-91 0,-1-1-89 16,-1-6-86-16,4-6-220 0,0 0-61 16,0 0 66-16,-17-28-449 0,13 0-708 0</inkml:trace>
  <inkml:trace contextRef="#ctx0" brushRef="#br0" timeOffset="142321.65">15510 3593 3480 0,'6'-30'50'0,"-3"5"25"0,-1 9 24 16,0-4 27-16,0 11-10 0,-2 9 1 15,4-20-18-15,-4 20-10 0,1-16-6 16,-1 16-5-16,0 0-19 0,9-18 7 0,-9 18-52 16,10-2-71-16,-10 2-74 0,17 0-72 15,-17 0-60-15,32 0-96 0,-11-4-171 0,0 3-26 16,0 1-103-16,6-3-105 0</inkml:trace>
  <inkml:trace contextRef="#ctx0" brushRef="#br0" timeOffset="142721.26">16076 3424 2336 0,'0'0'95'0,"11"1"24"0,-11-1 11 0,0 0 6 16,0 0 9-16,0 0-9 0,0 0-13 16,0 0-30-16,0 0-13 0,0 0-5 0,0 0-5 15,-18 27-9-15,2-18-6 0,6 4-5 16,-10 8-4-16,4-2 5 0,1 3-1 15,-10 5 5-15,9-3-6 0,-3 4 1 0,6-4-4 16,-1 3-4-16,1-5 0 0,6 5-6 16,4-5 4-16,1 2-6 0,5 1 1 0,3 4-8 15,8 5 2-15,4-3-8 16,6 0 15-16,4 9-8 0,10-7 3 16,-1 3-1-16,-1-4 0 0,1 2 17 0,-9-12 9 15,0 2 11-15,-3 3 7 0,1-6 1 16,-7-7-1-16,-2 3 3 0,-4-3 4 0,-4-5 9 15,0 2 14-15,1 0 14 0,-10-11 7 16,6 17-14-16,-6-17-6 0,0 19-4 16,0-19-7-16,0 0-7 0,-16 23-11 0,4-16-2 15,-2 3-11-15,1-5-5 0,-6 2-6 16,5 1-6-16,-9-3-7 0,2-1-7 0,-3 0-7 16,5-4-8-16,-3 0-27 0,22 0-25 15,-49-5-52-15,28-3-40 0,-3 0-51 16,7-4-45-16,0-5-41 0,4-6-94 15,5-7-73-15,6-3-195 0,6-9 45 16,10-9-403-16,7-11-563 0</inkml:trace>
  <inkml:trace contextRef="#ctx0" brushRef="#br0" timeOffset="142987.94">16669 3086 3289 0,'7'-6'35'0,"-7"6"15"0,4-5-6 0,-4 5 19 16,0 0 49-16,0 0 31 0,0 0 15 15,15 36 0-15,-13-14 3 0,1 5 10 0,1 6 13 16,1 10 15-16,-5 2 3 16,0 8 11-16,-3 3-1 0,1 0-6 0,-2 13-27 15,-1 1-3-15,-4-4-4 0,-1 3-16 16,4-16-14-16,5-3-23 0,-3 0-5 16,4-8-19-16,0-6-4 0,2-8-6 0,0-2-9 15,3-2-13-15,1-7-28 0,5-3-33 16,-2-8-62-16,3-6-68 0,-12 0-95 0,43-24-62 15,-18-3-55-15,5-13-63 0,1-13-162 16,-1-3-103-16,0-8 55 0,2-1-429 0,0-6-707 16</inkml:trace>
  <inkml:trace contextRef="#ctx0" brushRef="#br0" timeOffset="143288.66">17271 2914 3346 0,'5'-13'4'15,"-1"1"21"-15,-4 12 5 0,4-9-1 0,-4 9-4 16,0 0-6-16,0 0 21 0,0 0 19 15,0 0 19-15,0 0 16 0,1 64 23 16,1-27 22-16,2 12 18 0,0 1 24 0,0 3 9 16,0 3 11-16,-3 4 3 0,1 0 12 15,-2 4-7-15,0-4-1 0,-2 11-14 0,1-12-4 16,-1 0 20-16,2-6-4 0,-2-4 6 16,0-8 9-16,0-5 4 0,1-8 3 15,-2-6 10-15,-1-5-127 0,4 4-37 0,-2-6 6 16,2-15-1-16,6 18 0 15,-6-18-3-15,8 12-6 0,-8-12-5 0,18 5-8 16,-18-5-52-16,27-5-5 0,-27 5 0 16,37-12 0-16,-11 5 0 0,-3 0 0 0,5-3 0 15,-3 5 0-15,-2-3 0 0,6-1 0 16,-8-1-71-16,3 1-82 0,4-10-33 0,1 4-72 16,1-4-577-16,0 1 86 0,-2-2-910 15,1 0-1592-15</inkml:trace>
  <inkml:trace contextRef="#ctx0" brushRef="#br0" timeOffset="143471.53">18151 3589 5149 0,'11'5'-99'0,"-11"-5"57"0,0 0 52 0,7 23 25 16,-7-23 4-16,3 15-1 0,-1 0-4 16,-2-15-2-16,0 26 2 0,0-9-9 15,-2 2-11-15,2-19 4 0,-1 28-48 0,1-19-74 16,-2 2-60-16,2-11-82 0,0 0-88 15,0 0-131-15,0 0-97 0,0 0-5 0,0 0-200 16,16-42-252-16</inkml:trace>
  <inkml:trace contextRef="#ctx0" brushRef="#br0" timeOffset="143755.29">18596 2889 2622 0,'11'-9'46'0,"-5"-2"8"16,0 9 1-16,-6 2 14 0,0 0 17 15,0 0 22-15,0 0 21 0,9 30 21 0,-18-2-8 16,-1 7 25-16,-4 7 12 0,-6 9 22 16,6 4 11-16,-5 2 1 0,1 0 14 0,6 1-1 15,3-12-5-15,-1 3 0 0,8-2-2 16,2-8-31-16,6 4 4 0,3-1-11 16,2-1 7-16,8-6 6 0,8 1-6 0,5 0-16 15,3-8-22-15,-3-4-8 0,3-4-18 16,4-4-13-16,0 3-13 0,-4-10-17 15,-1 3-56-15,-6-9-9 0,-5 1-12 16,-1-4-22-16,-7-7-48 0,3-5-171 0,-8-3-90 16,-2 0-94-16,-7-8-76 0,-1 3-198 15,-7-2-11-15,-3-9 76 0,-12-2-453 16,1-1-809-16</inkml:trace>
  <inkml:trace contextRef="#ctx0" brushRef="#br0" timeOffset="143922.62">18332 3296 3915 0,'0'0'98'0,"-22"-2"36"0,22 2 37 16,0 0 35-16,0 0 27 0,0 0-7 0,0 0-21 16,0 0-22-16,50-13-17 15,-20 8-37-15,7 1-18 0,0-5-39 0,4-1-79 16,-2 3-107-16,-2-7-146 0,-2-3-173 16,4-3-238-16,2-6 62 0,-10 1 57 0,9-3-347 15,-14 0-376-15</inkml:trace>
  <inkml:trace contextRef="#ctx0" brushRef="#br0" timeOffset="144188.43">19564 2698 2978 0,'26'13'58'16,"-2"1"80"-16,3 11 53 0,1 4 51 0,9 7 30 15,-1 3 18-15,-2 8 10 0,-4 1 12 16,0 5 11-16,-6 5 8 0,1-2-41 0,-13 1-21 15,-1-12-9-15,-2 0-20 0,-8 1-17 16,-2-2-18-16,-5-3-17 0,-6 2-24 16,3-2-15-16,-5-4-22 0,-2-1-94 0,-3-2-6 15,-3-4-16-15,1 0-16 0,-3-8-20 16,-5-3-33-16,1-2-164 0,2 0-67 0,0-13-78 16,2 4-62-16,-6-3-93 0,0-5-200 15,2 0 55-15,-2-4-487 0,-2 3-978 16</inkml:trace>
  <inkml:trace contextRef="#ctx0" brushRef="#br0" timeOffset="144921.59">13436 3658 3426 0,'0'0'-131'0,"0"12"30"16,0-12 33-16,-2 16 43 0,2-16 15 0,-7 15 10 15,7-15 11-15,-6 14 5 0,6-14 3 16,-3 9 5-16,3-9-1 0,-4 15-2 0,4-15-3 15,0 15 2-15,0-15-8 16,0 15 2-16,0-15-1 0,0 21-9 0,-3-9-19 16,2 0-17-16,-3 3-33 0,-3 0-27 15,-1 0-24-15,-3 2-25 0,1 0-17 16,1-6-7-16,0 6 0 0,-1-6-31 0,3 0-92 16,-2-3-174-16,2-1 86 0,7-7 95 15</inkml:trace>
  <inkml:trace contextRef="#ctx0" brushRef="#br0" timeOffset="145504.54">13845 3596 1464 0,'10'-3'110'0,"-3"-3"40"0,-7 6 19 16,13-6-6-16,-13 6 7 0,0 0-1 0,0 0-9 15,0 0-12-15,0 0-13 16,0 0 5-16,0 0-4 0,0 0 4 0,-38 23-13 15,20-6-1-15,1 0-1 0,-11 3 9 16,6 2 2-16,-8 1-3 0,-7 11-15 16,2-5 20-16,1 6-2 0,-3-4-4 0,-2 3 2 15,2-4-3-15,12-5 6 0,-5-3 5 16,3-3 2-16,8-2-3 0,1-2 1 16,3-6-13-16,4 3-3 0,-1-5-1 0,12-7-2 15,-20 11 4-15,20-11-6 0,-14 11 12 16,14-11-6-16,0 0 14 0,-12 13 14 0,12-13 4 15,-6 9 4-15,6-9 0 0,0 0-3 16,0 0-61-16,18 36-48 0,-4-23 0 16,6 4-1-16,4 2-3 0,7 2 0 15,-1-4-4-15,3 5-1 0,13-1-3 16,-2 0-3-16,4 1-3 0,0-5-4 0,-6-4-2 16,2 4-4-16,-6-6-2 0,2 0-2 15,-7 1-4-15,-5-7-2 0,-4 1-8 0,-1 0-9 16,-10-6-12-16,2 1-18 0,-15-1-18 15,26-7-32-15,-22 0-33 0,-4-3-38 0,-4-15-122 16,-9 3-546-16,-11-14 68 0,-12-6 40 16,-3-3-707-16,-8-3-1267 0</inkml:trace>
  <inkml:trace contextRef="#ctx0" brushRef="#br0" timeOffset="146405.26">10215 3544 4430 0,'-12'5'-59'0,"12"-5"24"15,0 0 35-15,0 0 22 0,0 0 32 16,-33-3 18-16,33 3 7 0,0 0 14 0,-28-6-2 16,28 6-3-16,-20-2 4 0,20 2-5 15,-29 0 1-15,29 0-12 0,-33 6-8 16,15-1 0-16,-3 3-13 0,2 2 5 0,-6-1-9 15,4 4 3-15,-9 2-12 0,6 7-6 16,-2-1-5-16,1 5-2 0,1-1-5 0,-3 6-4 16,9 1 1-16,-3 8 1 0,4-9-2 15,2 9 2-15,5-4-12 16,1-5 6-16,4-3-2 0,-1 1-3 0,5-3-4 16,-1-6 1-16,2-1-1 0,2 0 4 15,-1-2 0-15,1 0 3 0,-2-17-1 0,8 22 0 16,-8-22-2-16,11 8-1 0,-11-8 0 15,0 0 0-15,0 0 0 0,30-22-1 16,-11-3-2-16,0-6 0 0,-3-6-1 0,7-13-9 16,1-7 5-16,-1-2-2 0,3-3 0 15,-2-2-2-15,4-6-5 0,-3 5 6 0,1-6 2 16,-6 5-5-16,5-1 2 0,-10 3 3 16,4 3-2-16,-2 3-3 0,-8 12 1 15,3 1 5-15,-7 1-1 0,4 7-1 16,-5 5 2-16,-2 8 1 0,0-3 0 15,-1 11 2-15,1-5 1 0,-2 3 5 0,5 6 3 16,-5-1-4-16,0 13 2 0,0-15-1 16,0 15 2-16,0 0 8 0,0 0 4 0,0 0 12 15,0 0 10-15,0 0 9 0,-12 43 13 16,8-19 4-16,2 11 19 0,1 2-8 16,-1 12 8-16,-4 5 7 0,5-1-1 0,-1 2 7 15,-5 2-9-15,4 1-12 0,1 0-3 16,-2-7 0-16,2 3-8 0,1-7-13 0,-1 0-8 15,2-9-12-15,-4-3-28 16,2-5-8-16,1 0-9 0,-1-11-19 0,2 2-57 16,-2-3-65-16,2-10-86 0,-5 1-83 0,5-9-68 15,0 0-63-15,0 0-165 16,0 0-102-16,0 0 79 0,19-49-443 0,-3 19-794 16</inkml:trace>
  <inkml:trace contextRef="#ctx0" brushRef="#br0" timeOffset="146739.51">10451 3285 3551 0,'15'-17'14'0,"-2"8"37"16,1 3 28-16,-5-1 41 0,-9 7 37 0,0 0 24 16,32 5 32-16,-32-5 16 0,22 16 6 15,-9-2 11-15,-1 1 11 0,-3 10-12 16,4 1 0-16,-8 6-11 0,4 0-15 16,-8 1-8-16,1 1-25 0,-4 2-12 0,1-1-23 15,-1-3-7-15,-2-2-21 0,1-2-14 16,0-1-18-16,-3-5-35 0,4-7-37 15,-1 4-32-15,-1-9-55 0,4-10-74 0,-5 7-80 16,5-7-47-16,0 0-36 0,0 0-22 16,-2-45-5-16,2 9-6 0,4-13-19 0,3-3 32 15,-4-3 44-15,6-8 16 0,0 12 38 16,-4-3 41-16,2 1 27 0,-3 4 38 16,3-1 28-16,2 5 28 0,-2 4 22 0,0-1 15 15,-1 10 1-15,2 1 9 16,-3 0 7-16,-1 11-2 0,3-2-4 0,-1 1 5 15,2 6 1-15,-3 2-5 0,1-2-70 16,-1 3-53-16,1 3-116 0,-6 9-292 0,8-9 34 16,-8 9 42-16,0 0 262 0</inkml:trace>
  <inkml:trace contextRef="#ctx0" brushRef="#br0" timeOffset="147155.49">11186 2869 2044 0,'0'0'110'0,"0"0"15"0,0 0 28 0,0 0 31 0,0 0 4 16,-7 33 4-16,7-33-12 0,-9 16-24 15,0-3-13-15,9-13 11 0,-9 26-18 16,0-11-1-16,2 7-12 0,1 1-11 16,-5-1-20-16,2 1-7 0,0 5-7 15,0 0-3-15,6-2-7 0,-1 3 1 0,4-5-18 16,2 4 4-16,3 4-2 0,7 0-1 15,-3 1 17-15,12-1 14 0,-3 4-4 0,2-2 0 16,1-1 9-16,4-3-1 0,-2 1 7 16,-1-5-1-16,0 2 5 0,-4-7-2 15,1-5 5-15,-5 1 3 0,0-4-6 16,-3 4-7-16,-2-7-1 0,-4-1-8 16,-5-9 0-16,14 19-2 0,-14-19-4 0,9 9-4 15,-9-9-5-15,0 0-13 0,0 0-7 16,0 0-4-16,0 0-4 0,-25 22-5 0,13-18-2 15,12-4-11-15,-28 8-5 0,10-6-6 16,-2 1-15-16,1 1-19 0,19-4-40 16,-39-2-38-16,14 0-43 0,6-1-45 0,-1-4-62 15,3-1-49-15,-1-1-93 0,-1-10-199 16,1-2-64-16,4-1 61 0,3-1-395 0,3-5-584 16</inkml:trace>
  <inkml:trace contextRef="#ctx0" brushRef="#br0" timeOffset="147488.41">11767 2494 3185 0,'14'-11'-17'0,"-5"3"38"16,-2 0 23-16,-7 8 9 0,11-7 4 15,-11 7 1-15,0 0 9 0,0 0 8 0,0 0 16 16,0 0 8-16,10 30-2 0,-10-13 2 15,0 5 4-15,-1 6 12 0,-1 4 9 16,-3 6 8-16,0 9 11 0,-6-3 0 16,2 5-8-16,0 6 2 0,0 9 8 15,4-12-1-15,-2-1-7 0,-2 3-6 0,6-9-24 16,-1 4-3-16,2 0-10 0,2-12-10 16,0 0-9-16,8-3-9 0,0-2-5 15,-1-4-6-15,0-2-9 0,4-3-3 0,1-8-10 16,1-4-28-16,1-7-39 0,-14-4-54 15,33-4-74-15,-16-9-108 0,9-13-127 0,-7-10-285 16,6-9 37-16,-7-4 71 0,1-3-383 16,-5-4-496-16</inkml:trace>
  <inkml:trace contextRef="#ctx0" brushRef="#br0" timeOffset="147870.85">12300 2274 3027 0,'0'0'-41'0,"6"-9"10"0,-6 9 2 16,0 0 14-16,0 0 31 0,0 0 30 16,0 0 13-16,24 26 27 0,-18-3 23 0,-4 3 3 15,2 14 18-15,-1 5 4 0,-3 5 24 16,0 6 8-16,-2 0 16 0,2 6 14 0,-3-3 10 16,1 0 3-16,-3-1 0 0,3 4 1 15,-1-5-5-15,-3-5-5 0,3 1-21 16,-1-6-9-16,2-10 1 0,2 3 3 15,0-12 6-15,0 2 1 0,6-8-1 16,-6 1 10-16,3-3 10 0,-1-1 9 0,4-4-27 16,0 0-118-16,0-2 0 0,3-1-5 15,0-2-1-15,-9-10-6 0,24 16-2 0,-13-11-7 16,6 1-5-16,-4-2-3 0,6 1-5 16,2-3-2-16,-3 4-2 0,3-1-5 15,-2-1 0-15,3 0-4 0,-1-2-8 0,-2 1-8 16,0-1-8-16,-4 0-12 0,-15-2-16 15,30-7-20-15,-15 1-21 0,0-5-32 0,-2-3-34 16,-6-6-30-16,1-8-494 0,1-6-103 16,-1-11 53-16,-3 0-798 0,-3-9-1354 0</inkml:trace>
  <inkml:trace contextRef="#ctx0" brushRef="#br0" timeOffset="148070.74">12911 2098 4660 0,'0'0'-23'16,"0"0"24"-16,7-9 29 0,-7 9 36 16,0 0 13-16,0 0 5 0,0 0-13 0,0 0 0 15,0 0-7-15,14 37-8 16,-14-18-9-16,0 2-6 0,-4 7-28 0,-6 2-51 16,3 7-92-16,-6 3-120 0,1-5-108 15,0-3-240-15,1 2 39 0,-3-6-4 0,7-4-186 16,0-3-237-16</inkml:trace>
  <inkml:trace contextRef="#ctx0" brushRef="#br0" timeOffset="148288.15">13037 2905 2836 0,'8'20'149'0,"1"4"34"16,-4-6 17-16,-1 2 26 0,3 1 10 15,-2-3-5-15,-3 9-9 0,1-1-18 16,-3-4-17-16,0 1-20 0,-2-1-11 15,-1 5-15-15,0 1-15 0,-4-6-17 0,3 1-12 16,-1-2-23-16,-1-7-27 0,1 3-28 16,-2 0-41-16,0-6-55 0,3-3-77 15,4-8-61-15,0 0-49 0,0 0-38 0,0 0-19 16,0 0-1-16,0 0-27 0,0 0-3 16,4-54-37-16,7 27-387 0,1-1-262 0</inkml:trace>
  <inkml:trace contextRef="#ctx0" brushRef="#br0" timeOffset="148437.6">13176 3017 2347 0,'20'-23'-40'0,"1"1"23"15,0 1 2-15,-3 1 38 0,-1 3 28 0,4-2 23 16,1 4 11-16,-3 0 10 0,0 0-5 16,1-2 4-16,-1 8 4 0,2-4 3 15,5 0 5-15,-2-2-13 0,10-1-9 16,-2 3-17-16,0 2-12 0,-2-2-17 0,3-2-41 16,-3-4-60-16,0-1-76 0,-2-1-123 15,-5 2-251-15,-4-2 10 0,-4 3 5 16,0-1 108-16,-4-2 361 0</inkml:trace>
  <inkml:trace contextRef="#ctx0" brushRef="#br0" timeOffset="148721.21">13777 2310 1391 0,'-25'13'57'0,"20"-5"58"15,0 7 42-15,-3-2 31 0,-1 8 1 0,3 1 20 16,0 6 20-16,3 2 9 0,-4 6 9 15,3-1 6-15,-3 3-33 0,0 7 16 16,2-6-1-16,-1 4 3 0,1 0 3 0,1-7 3 16,2 0-11-16,-1-5-21 0,-2 5-6 15,5-9-12-15,0-1-32 0,5-4-14 0,-3 5-11 16,5-11-13-16,4 5-6 0,3-6-14 16,4-4-20-16,3-5-15 0,7-5-21 15,2-2-55-15,3-9-70 0,7-3-84 16,7-9-110-16,-1-2-108 0,-4-12-228 15,-3-6-72-15,2-8 81 0,-5-1-427 0,-3-5-668 16</inkml:trace>
  <inkml:trace contextRef="#ctx0" brushRef="#br0" timeOffset="148954.45">14468 1991 3537 0,'16'-9'52'0,"-16"9"40"0,0 0 42 15,26 5 24-15,-26-5 6 0,30 23 19 0,-10-2 24 16,4 3-2-16,-6 8 10 16,3-2 2-16,-3 7 9 0,-2 5-7 0,-2 1-14 15,-3 7-13-15,-8-1-5 0,-3-2-28 16,-2 0-11-16,-5 4-19 0,-1-3-13 0,-10 7-10 16,2-18-21-16,-2 7-37 0,-3-7-41 15,6-2-72-15,-4-4-112 0,8-7-105 0,0-11-130 16,3-5-206-16,1-1-88 0,7-7 58 15,0 0-453-15,0 0-852 0</inkml:trace>
  <inkml:trace contextRef="#ctx0" brushRef="#br0" timeOffset="149738.45">23323 7187 3046 0,'3'13'-212'0,"6"-4"36"16,-6 4 32-16,5-3 19 0,-1 3 13 15,1 2 32-15,1 0 20 0,-2 4 5 16,4-4 9-16,-1 4 0 0,-1-1 2 16,2 1 6-16,-1 3-1 0,3 1 14 0,-4 3-12 15,1 2 5-15,3-3 13 0,-1 3 12 16,1-2-1-16,-3 6-13 0,6 0 7 0,-2-4-15 15,-2-5 16-15,-4 5-4 0,4-4 10 16,0 2-10-16,-5-5 18 0,1-2-5 16,-1-1 4-16,1 3-5 0,-1-2 2 0,3-6 11 15,-5 0-5-15,1 0-5 0,3-3-7 16,-1 3 3-16,-8-13 20 0,12 15-19 0,-12-15-1 16,12 7 4-16,-12-7 12 0,11 10-9 15,-11-10 15-15,14 3 14 0,-14-3-16 16,14 6 3-16,-14-6-11 0,18 1 5 15,-18-1-2-15,20 0-15 0,-20 0-14 16,22 0-20-16,-4 0-35 0,-2 0-53 0,5 0-32 16,2 4 3-16,0-4-161 0,7 3 84 15</inkml:trace>
  <inkml:trace contextRef="#ctx0" brushRef="#br0" timeOffset="151603.67">25249 7950 1306 0,'-2'-21'92'0,"0"14"-7"0,2 7-2 0,2-21-9 15,0 14-4-15,-2 7-2 0,5-21-3 16,3 12-4-16,0-3-5 0,-1 3-13 0,0 0 10 15,2 0-9-15,3 1 6 0,-4 0 0 16,-8 8 1-16,14-9 2 0,-7 2 2 16,-7 7 9-16,10-8 4 0,-10 8-2 0,8-11-9 15,-8 11-8-15,3-15-9 16,-3 15-4-16,2-14 6 0,-2 14-11 0,0-14-5 16,0 14-1-16,-2-21-1 0,1 10 0 15,-1-1 0-15,0-2-3 0,-4-1-1 0,-1-5 2 16,4 6 0-16,-4-7 9 0,0-2 0 15,-2-1-8-15,-3-4-1 0,3-7-1 16,-4-1-4-16,-1-3-1 0,2 3-6 0,-4-1 0 16,4 1 3-16,-6 0-3 0,4-2-5 15,-4 3 3-15,4-1-4 0,-5 3 5 0,4-3-4 16,0 0-4-16,-2 5 2 0,2-3-1 16,-2-2 2-16,0 0-2 0,1-1-1 15,-3-3-2-15,0 5-2 0,0-2-2 0,0 3 3 16,1-4 2-16,-3 3-3 15,-2-1 0-15,3 0 1 0,0 1-1 0,-1-1-2 16,-2 0 3-16,3 1 2 0,1-1 2 16,-6 0 0-16,11 3-9 0,-7-3 0 15,4 1 2-15,-2-1 4 0,0-1-3 0,5-1 4 16,-4 2-5-16,2 1 5 0,0-1 1 16,2 3-5-16,-2-3-2 0,0 4 4 0,-1-4 2 15,2 8-4-15,3-2 2 0,3 0-1 16,-2 2 0-16,4 2 6 0,-1-2-4 0,1-2 2 15,1-2-2-15,1 2-2 16,1-2 1-16,-1-4-5 0,2-10 7 0,-1 2-7 16,2 7 4-16,1-10 4 0,-1 10-6 15,0-5 3-15,0 5-2 0,0-3 6 16,-1 3-1-16,-1 5-9 0,2-2 8 0,-1-2-2 16,0 1-2-16,-3 1-2 0,1 2 5 15,3 4-2-15,0-6 1 0,0 7-2 16,1-2-1-16,-1 6 1 0,-2-1 4 0,2-4-3 15,0 0 3-15,-2-4-4 0,-3 0-2 16,1-2 0-16,1 5 4 0,-2-2 3 0,2 9-7 16,1-2 3-16,1 3 3 0,1 4 4 15,-2-2-2-15,4 5-4 0,0-2-2 16,4 0 10-16,-2-1-7 0,1 1 2 16,1 2 6-16,1 0-6 0,-2 0 5 15,6-3-4-15,-3 3 2 0,5-4 0 0,-3-1-5 16,-1 1 2-16,2-3 0 0,3 2-1 15,-1-6 0-15,2 3 0 0,-2 2 4 0,6-7-4 16,-4 1-2-16,7-6 4 0,1 0-3 16,-1 2-2-16,-2-2 2 0,-1 1-4 15,1 0 2-15,-1-2-2 0,4-3 10 0,-1-3-6 16,0 1 0-16,-1 1-3 0,-5-4 2 16,9-8-4-16,0 0 2 0,0-2 4 0,2 3 0 15,-2-1 0-15,-1-4-3 16,6 3 2-16,0 5-2 0,4-4-1 0,0-1 0 15,2 1 3-15,0-4-5 0,1 4 6 16,-1-5-11-16,0 0 11 0,-1-3-2 16,-1 1-1-16,-4-6-1 0,2 4-3 0,-1-2 7 15,-1 0-2-15,-2 0-1 0,-2 4-3 16,-1-4 4-16,3-1-3 0,-1 2 3 0,-3 2-1 16,4-1-2-16,-4 4 2 0,-1-6 0 15,6 2-3-15,-5 1 2 0,0 3-1 16,1 1 2-16,0-1 4 0,-1 9-7 0,-7 8 7 15,3 1-3-15,0 1-1 16,-4 3-1-16,5 2 1 0,-10 6 3 0,9-10 3 16,-4 11-2-16,0-3 1 0,-1 3-6 15,-2 1 5-15,2-5-5 0,1 5 1 0,0-14 6 16,-1 3-6-16,1-3 1 0,-3 4 2 16,2-3-4-16,-4 1 4 0,-5 4 0 15,3-9-5-15,2 3 5 0,-4-3-2 0,-3 3 0 16,1 0 2-16,3 3-3 0,-1-7-1 15,4-1-1-15,-4 6 1 0,2-7 1 0,1-1 2 16,2 0 0-16,-3-2-2 0,0 1 1 16,2 2 0-16,-3 1-4 15,0 6 3-15,1 4 4 0,1-1 1 0,-5 7-6 16,1 1 8-16,-1 5-2 0,2 1 2 16,-1 2 0-16,-1 2-1 0,-1 0-1 0,0 7-2 15,-2 7-1-15,4-20-1 0,-4 20 2 16,9-12 0-16,-5 7-3 0,-4 5 6 0,13-8 0 15,-13 8 3-15,21 0-5 0,-21 0-1 16,34 2 3-16,-13 4-5 0,8 0 6 16,2 5-4-16,8 2 3 0,2 12 1 0,5-4-3 15,3 6 2-15,0 4-5 0,3 1 4 16,5 8 6-16,-1-1-5 0,13 10 0 0,5-2 0 16,-3 3 5-16,0-3-6 15,4 4 3-15,-6 1 3 0,-1 1 1 16,1 3 3-16,-7 0 1 0,0-4 0 0,-4 9 8 15,-7-15 7-15,-5 6 5 0,3-4 4 16,0 3-1-16,5 7 8 0,-5-4 7 0,0-5-1 16,-2 4-4-16,11 8 16 0,-2-1-2 15,4-4-5-15,-10-7-4 0,17 8 5 16,-15-15-1-16,11 9 4 0,-10-9-7 0,4-3 3 16,-5-2-14-16,0 4-3 0,-1-3-2 15,0-4-5-15,-4 1-1 0,2 1 7 0,-5 0-11 16,4-1 2-16,-6 5 0 0,6-1-2 15,-4 2-3-15,1-5 0 16,-1 1-5-16,0-1-5 0,2 4 6 0,-4-5-8 16,4 1 3-16,-3 1-6 0,-1-1 4 15,-2-1 2-15,1 3-1 0,0 0 4 0,-2 3-15 16,-2 0 6-16,-2 2 3 0,-1 6 2 16,1-4-3-16,1 8 7 0,2 2-6 15,1 2-1-15,0-1-6 0,12 17 4 0,-3 0 6 16,3 0-15-16,-1 1 11 0,-2 4-2 15,1-1-4-15,-1-3 11 0,1 2 10 0,-2-4 12 16,-9-13-7-16,3 3 7 0,6 6 5 16,-6-12 12-16,4-1-2 0,-3-1-2 15,0-1 8-15,6-7 8 0,-7 1-8 0,-1-4-5 16,-1-5-3-16,-6-5-15 16,-3-8 1-16,-8 1 2 0,-3-7-11 0,0-6-4 15,-8 2 2-15,2-3-14 0,-13-12-11 16,14 14-9-16,-14-14-69 0,0 0-98 0,0 0-116 15,-28 15-180-15,28-15-159 0,-68-17 47 16,15-3-286-16,-7-7-352 0</inkml:trace>
  <inkml:trace contextRef="#ctx0" brushRef="#br0" timeOffset="152103.13">23831 3951 2376 0,'-30'-21'-138'0,"6"2"18"0,-4 4 10 0,-1-1 18 0,5 4-5 16,0 1 14-16,1 0 2 16,4 3 15-16,1 1 3 0,4 1 6 15,2 4 6-15,0-6 7 0,12 8 4 0,-20-5 1 16,20 5 9-16,0 0 2 0,-17 4-1 16,17-4 12-16,-8 11-8 0,7 2 7 0,1 0 2 15,0 8-2-15,3 1 1 0,3 5 21 16,4 3-17-16,-3 5 3 0,9 3-1 15,2-1 18-15,4 10-20 0,4-4 4 0,0 0 15 16,2-3-6-16,2-1 5 0,-3-7 2 16,3 7-10-16,-7-9-1 0,-2 0 4 15,2-2-11-15,-4-1 11 0,-1 1 0 16,-2-6 2-16,-3 1 5 0,-1-2-5 16,-3-4-13-16,0 0-3 0,-6-3 0 0,2 1-4 15,-5-15 3-15,4 21-1 0,-4-21 3 16,1 20 19-16,-1-20-19 0,-1 17 6 15,1-17-16-15,0 19-8 0,0-19-7 0,1 17-10 16,-1-5-51-16,6-2-99 0,-3 4-173 16,3 0 323-16,-1 2 14 0</inkml:trace>
  <inkml:trace contextRef="#ctx0" brushRef="#br0" timeOffset="153403.69">24083 4973 565 0,'-8'-17'140'0,"-2"0"-7"16,5 6-10-16,-2-2-6 0,7 13-3 0,-8-21-9 16,8 21 21-16,-10-14-18 0,10 14-13 15,-3-13-4-15,3 13-13 0,0 0-4 16,0 0 20-16,0 0-1 0,0 0-2 0,0 0 26 15,28 36-5-15,-9-7 9 0,4 0 0 16,10 14 6-16,5 6-1 0,1 6-4 16,15 12-11-16,3 3-3 0,-3 3-21 15,4-2-11-15,-2 7 4 0,0-4 17 16,3 8 3-16,-1-3 3 0,-3 2-16 0,-4-1 10 16,6-3 2-16,-6 5 4 0,-1-4 4 15,-5-4-2-15,2 1 25 0,-7-13 0 16,2 14 0-16,-4-17-1 0,0 3-11 0,-3-4-5 15,1 1-9-15,-2-4-7 0,-3 2-7 16,5-1-5-16,-8-4-10 0,4 5-2 0,-2-7-8 16,-4 1-3-16,1 0-6 15,-1-2 9-15,-2-1-8 0,4-5-3 0,-7-2-5 0,0-3-7 16,-1 0-3-16,-3 1-1 16,4-3-5-16,-1-1-5 0,-1 1 1 0,1 0-3 15,1-1-4-15,-4 1 0 0,3-4-3 16,-4 0-1-16,-2-8-3 0,0-2 2 15,-7-1-6-15,4-6-3 0,-2 2 6 0,-2-6-6 16,-7-11 3-16,7 19 0 0,-7-19 1 16,7 15-1-16,-7-15-1 0,7 13 1 0,-7-13 1 15,0 0-2-15,9 15-2 0,-9-15 6 16,0 0-2-16,0 0 0 0,3 15-2 16,-3-15 3-16,0 0-2 0,0 0 3 0,0 0-4 15,0 0 2-15,0 0-1 16,-31 6-6-16,31-6 5 0,0 0-5 0,-50-17 1 15,29 7-2-15,-8-8 0 0,-1-1 0 16,-1-3-2-16,-10-13 1 0,1 0 1 0,0-6-5 16,-3-8 2-16,2-1 1 0,0-3-3 15,-3-7-1-15,3 6-3 0,-6-17 5 0,-1-5-3 16,0 5 1-16,0-2-3 0,5 0 2 16,-6-4-5-16,2 0 5 0,10 17-1 15,-12-13-2-15,2-2 0 0,-4 6 0 0,8 9-1 16,3 3 2-16,-4 3 2 0,5 0 0 15,-5-4-2-15,3 5-3 0,4-1 4 0,-2 3-1 16,-3 2 1-16,3-2 1 16,-2 2-1-16,1 3 1 0,4-1 0 0,-3-1 0 15,2 4-1-15,3 1 0 0,-6 2-2 16,6 1 2-16,1 4 2 0,-3-1-1 16,6 2 2-16,2-5-3 0,2 11-1 0,-1-6 4 15,2 5-4-15,-5-7-2 0,9 1 7 16,-11-5-7-16,4 0 6 0,1 2-5 0,-1-6 2 15,2 1 1-15,-4 1 0 0,3 0-2 16,-3 0 1-16,-3-2-2 0,4-5-3 16,-1 5 4-16,-2-3 3 0,-3 7 0 0,3-2-1 15,1 2-4-15,-1 5 5 0,5 4 1 16,4 4-3-16,-2 0 2 0,4 6-1 16,5 1 3-16,0 6-4 0,5-2 4 15,0 6 0-15,3-3 0 0,-3 5 0 0,6-2 1 16,-3 2-1-16,0-3-3 0,5 5 2 15,3 7 1-15,-11-11 1 0,11 11-1 0,-10-13 1 16,10 13-2-16,-7-6-2 0,7 6 1 16,0 0-1-16,-6-8-1 0,6 8 3 15,0 0-3-15,0 0 4 0,0 0 1 0,0 0 0 16,0 0 0-16,28 31 1 0,-3-9-1 16,5 4 5-16,4 10-4 0,3 1 1 15,6 7 4-15,0 2-3 0,16 18 7 16,-1 0-1-16,-1 7 1 0,7 4 2 0,0 9 3 15,4 2 0-15,5 7 5 0,4 2 17 16,3 4-3-16,3 5 9 0,0 1 5 16,2-1 6-16,1 6 1 0,22 25 12 0,-24-28 2 15,0 3 4-15,-3 0 4 0,1 1-6 16,1-2-5-16,-2-1-4 0,-1 6-1 0,1-8 8 16,-7-1-10-16,4-2-16 0,-5 0-29 15,-2 0-1-15,-5-7-2 0,-1-4-1 0,-1 0 1 16,-7 0 0-16,1-8-3 0,-6-3-2 15,0-4-1-15,-7-4-2 0,-3-15-1 0,-10-7 0 16,1-1-10-16,-1-3-8 16,4-9-11-16,-14-10-14 0,1-2-104 0,-3-11-119 15,1-4-62-15,-2-1-74 0,-4-14-117 16,6-9-201-16,-3-6 28 0,-3-17-523 16,0-5-1071-16</inkml:trace>
  <inkml:trace contextRef="#ctx0" brushRef="#br0" timeOffset="158304.56">25283 7239 3713 0,'0'0'-143'0,"0"0"15"0,-4 8 8 15,4-8 18-15,0 0 7 0,0 0 14 16,-6 11 16-16,6-11 3 0,0 0 17 15,0 0 2-15,0 0 2 0,0 0 13 0,0 0-1 16,0 0-5-16,0 0 13 0,-1 9 4 16,1-9-4-16,0 0-3 0,0 0 6 0,0 0 0 15,0 0-1-15,0 0 13 0,0 0-5 16,0 0 1-16,0 0-12 0,-27-16-11 16,12 3-4-16,4 0 10 0,-8-3-1 0,-1-4-7 15,-1-3 4-15,-4 2 6 0,2 3 4 16,4-1-1-16,-1 2 6 0,1 0-4 15,8 8 7-15,0-2-1 0,0 2 5 16,2 1-4-16,1 0 3 0,-1 1 8 0,9 7 7 16,-14-8 2-16,14 8-1 0,-9-7 3 0,9 7 6 15,0 0-6-15,-9-7 12 16,9 7-2-16,0 0 5 0,-10-8 15 0,10 8 2 16,0 0 2-16,-9-9-9 0,9 9-3 15,-9-12-2-15,9 12-4 0,-15-11-5 0,11 7 1 16,-7-5-3-16,-1 0-2 0,1-1-1 15,-2-1-2-15,-2-2-6 0,-2-4-1 16,-1-2 1-16,-5-4 1 0,0-4 0 0,1 0-2 16,0-5-4-16,-5-3 3 0,1-9-5 15,6 9 5-15,1-3 4 0,3-1-14 16,2-1 8-16,1-2-5 0,5-3 1 16,-3 0 4-16,5-4-2 0,-2 2-2 0,5-4-5 15,-3-5 6-15,1 0-4 0,-1-1 4 16,3-12-5-16,-9 4-7 0,8 6 16 15,-1-6-14-15,-3-1 2 0,-2-3 0 0,3 5 0 16,3 10 8-16,-5 1-8 0,4 1 7 16,-3 3-4-16,-3-2 4 0,2 2-6 0,-3 1-2 15,-1 2 4-15,-2 4-4 0,-4-3 9 16,-2-2-8-16,3 9 1 0,-1-1 4 16,-4 2 3-16,5 3-3 0,-6 4 1 0,3-4-6 15,-4 6 2-15,9 3 1 16,-7 5 5-16,7-1-2 0,0 4-3 0,4-1 8 0,0 3 1 15,1 6 2-15,0-3 12 16,3 3-6-16,-1-2 4 0,3 1-2 0,-1-1 1 16,-1 1 3-16,0-3-5 0,1 6-1 15,0-7 4-15,-1 0-6 0,2 4 1 16,-1-3 2-16,0-2-5 0,-2 2 2 0,2-2-2 16,0-2-3-16,0-2 0 0,-4-1 1 15,4-1-8-15,-2 2 5 0,2-2 2 0,0 1-4 16,-3-8 2-16,1 4-3 0,0-3 0 15,0 1 3-15,4-4 2 0,-1 0-5 16,-1-2 0-16,-1-3 6 0,1 3-6 16,-1 3-2-16,3 0-1 0,-5-3 6 15,6 10-2-15,-3 1 4 0,1-2-11 0,-1 5 8 16,1-1-4-16,2 6 3 0,0-4-5 16,1 4 7-16,-4-1-6 0,1 5-1 0,6 9 2 15,-6-19 2-15,4 12 0 0,2 7-3 16,-4-13 3-16,4 13 0 0,-5-14 3 15,5 14 1-15,0 0 5 0,0 0 0 0,-4-10 20 16,4 10-2-16,0 0-1 0,-2-18-3 16,2 18-1-16,0 0-3 0,2-17-3 15,-2 17 1-15,6-14-1 0,-1 1-4 16,-1 3-5-16,2-3 3 0,7-2 0 0,-6-4-7 16,9 0-2-16,-2-3 3 0,3-10-1 15,2 0 3-15,2-6-7 0,3-4 5 16,4-9 2-16,2 0-11 0,4-5 9 0,0-2 1 15,1 0-9-15,1-4 0 0,-1-4-1 16,2 3 1-16,-2-3-1 0,8-13 2 0,-11 13 6 16,1 3 4-16,1-1-9 0,-2 2 7 15,-6 0-12-15,4 2 8 0,-2 4-4 16,-1-4 5-16,-3 0-4 0,-2 6 4 0,3 3-5 16,-4-1 2-16,1 1 2 0,0 2 2 15,-3 10-10-15,0-2 7 0,7-3 0 16,-5 7-3-16,5-5 5 0,2 1-1 15,4 4-1-15,2 0 3 0,0 1 1 16,-1 0-3-16,7 6 0 0,-2-4-5 0,4 5 4 16,-4-3 0-16,2 2-5 0,-1-1 6 15,-7 7 3-15,5-2-4 0,-5 4 7 0,-2-3-2 16,-4 5-2-16,8 1-7 0,-6-2 5 16,-2-1 0-16,5 1-3 0,-7 0 3 15,1-1-2-15,-2 3 2 0,2-4-5 0,-8 5 5 16,1 1 1-16,0-5-1 0,-4-3-1 15,5 1-1-15,-2-5 2 0,-4 9-2 0,2-6-2 16,-3 1 1-16,0 2-2 16,-4 5 4-16,2-5 0 0,-1 6 0 0,-2-1 0 15,-1 1 4-15,-3 0-4 0,5 2 5 16,-2 4-5-16,-3-2-2 0,-1 0 0 16,2 3 4-16,-4 10-3 0,4-17 0 0,-4 17 0 15,8-14 2-15,-8 14 3 0,3-14-7 16,-3 14 3-16,4-9 7 0,-4 9-7 15,0 0-4-15,2-13-1 0,-2 13 1 0,0 0 6 16,0 0-6-16,3-13 6 0,-3 13-5 16,0 0 0-16,0 0 9 0,4-6-9 15,-4 6 4-15,0 0-2 0,0 0 0 16,0 0 2-16,19-4-1 0,-19 4-4 0,0 0 7 16,18 0-3-16,-18 0-2 0,0 0 1 15,0 0-4-15,21 6 5 0,-21-6 0 16,16 4 1-16,-16-4 4 0,22 13-6 0,-12-8 5 15,4 5-4-15,2 3 0 0,0 5 1 16,5-2-2-16,5 6 1 0,4-1 3 0,-2 3-3 16,8 14 0-16,5-8 1 0,-2 5 2 15,5 3-1-15,0-3-2 0,0 1 3 16,2 1 5-16,2 3-6 0,-2-1 7 0,2 1-3 16,-6-3 0-16,1-1 2 0,1 5-3 15,-3-2 0-15,-2 2 16 0,3 3 20 0,0-1 1 16,-1 4 1-16,5-4-7 15,-2 2-7-15,2 4 5 0,0 0-7 16,5-4 4-16,0 3-7 0,9 10-3 0,-12-11 2 16,3-6-2-16,-2 7-1 0,12 7-7 15,-10-11 5-15,0 5-5 0,-4-7 2 0,2 6-1 16,-3 0-1-16,0-3-1 0,-3 6-3 16,0-6 0-16,-2 0 1 0,2 2-1 15,1-8-2-15,-7 3 1 0,-2-7-1 0,1 2-5 16,-1-1 3-16,4 0 2 0,-6-3-1 15,3 3 2-15,-1-2-5 0,-1-2-1 0,-1 2 4 16,1-5 0-16,3 5-4 0,0-2 4 16,-3 0-4-16,3 0 3 0,-2 2 3 15,-1-2-8-15,-4-5 6 0,4 4-1 16,2 2-2-16,-2 1 1 0,-1-2-1 16,-3-4 5-16,2 7-7 0,2-3 2 0,0 4 0 15,-3 0 2-15,-2-8-3 0,2 9-2 16,3-1 0-16,2 1 2 0,-1 5-6 15,1-5 6-15,4 3-2 0,-5-3 0 0,1-1 2 16,1 1-2-16,-4-3 1 0,-4-6 0 16,-1-2 3-16,-2 1-2 0,3-5-2 15,-5 2 3-15,3-1 4 0,1-2-7 0,-7 0 2 16,4-3-1-16,0 1-2 0,-4-5 1 16,-1 2-4-16,1 3 4 0,-1-5 0 15,2 2 0-15,-3-1-3 0,2 2 4 16,-3-1-1-16,2-1-2 0,1 0 2 0,-1 6 1 15,-1-6 3-15,1 2-3 0,-1-4-6 16,-2 6 8-16,1-5-3 0,3 3-2 16,-4-3 4-16,0 4 0 0,-1-9 2 0,0 7-5 15,-4-7-2-15,6 2 3 0,-6 1 2 16,2-1-6-16,-1-5 5 0,-1 3-2 0,-1 0 6 16,-2-3-6-16,3-1 3 0,-3 1-3 15,-9-6-3-15,14 10 3 0,-6-5-1 16,-8-5 0-16,15 9-2 0,-10-5 2 15,-5-4 4-15,0 0-7 0,19 15 4 16,-19-15 1-16,13 8 3 0,-13-8-2 0,0 0-6 16,17 9 5-16,-17-9-3 0,10 11 6 15,-10-11 0-15,0 0-3 0,9 8-1 16,-9-8-2-16,0 0-1 0,0 0 2 0,13 7-5 16,-13-7 5-16,0 0 1 0,0 0 2 15,0 0-4-15,0 0 0 0,11 10 2 0,-11-10-1 16,0 0 4-16,0 0-4 0,0 0 2 15,0 0-4-15,0 0 1 0,0 0 2 16,0 0 1-16,0 0 5 0,0 0-6 16,0 0 1-16,0 0-3 0,0 0 2 0,0 0 4 15,12 11 0-15,-12-11-4 0,0 0 1 16,0 0-1-16,0 0 4 0,0 0-2 16,0 0-1-16,0 0-2 0,0 0 6 0,0 0-1 15,0 0-5-15,0 0 2 0,0 0-1 16,0 0 0-16,0 0 1 0,0 0-2 15,0 0 3-15,0 0 2 0,0 0 2 0,0 0-2 16,0 0-3-16,0 0 0 0,0 0-1 16,0 0 5-16,0 0-8 0,0 0 8 15,0 0-4-15,0 0-3 0,0 0 8 0,0 0-6 16,0 0 2-16,0 0-2 16,0 0 0-16,0 0-1 0,0 0 1 0,0 0-1 15,0 0 0-15,0 0 2 0,0 0 0 16,0 0 1-16,0 0 0 0,0 0 1 0,0 0-3 15,0 0 0-15,0 0-1 0,0 0 1 16,0 0-2-16,0 0 1 0,0 0 4 16,0 0-4-16,0 0 1 0,-24-30 3 0,24 30-1 15,0 0-1-15,-10-11-3 0,10 11 3 16,0 0 3-16,-4-10-6 0,4 10 3 16,0 0 0-16,-7-7-1 0,7 7 3 0,0 0-1 15,0 0 0-15,0 0-1 16,0 0-2-16,-6-11 1 0,6 11 3 0,0 0-3 15,0 0-1-15,0 0 3 0,0 0 1 16,0 0-4-16,0 0 4 0,0 0-1 0,-5-10-6 16,5 10 5-16,0 0 1 0,0 0-3 15,0 0 3-15,0 0-1 0,0 0-1 16,0 0 0-16,0 0 1 0,0 0 2 0,0 0-2 16,0 0 1-16,0 0 9 0,0 0-11 15,0 0-1-15,0 0 2 0,0 0 0 16,0 0-4-16,0 0 1 0,0 0 4 0,0 0-1 15,0 0-2-15,0 0 0 16,0 0 4-16,0 0 1 0,0 0-1 0,0 0-4 16,0 0 4-16,0 0-4 0,0 0 1 15,0 0-1-15,0 0 0 0,0 0 3 0,0 0-6 16,0 0 5-16,0 0 3 0,0 0-6 16,0 0 4-16,0 0 3 0,0 0-3 15,0 0-3-15,-6-7 3 0,6 7-2 0,0 0 1 16,0 0 0-16,0 0 0 0,0 0 1 15,0 0-2-15,0 0 0 0,0 0 1 16,0 0 1-16,0 0-1 0,0 0 3 0,0 0-4 16,0 0 1-16,0 0-2 0,0 0 4 15,0 0 0-15,0 0-3 0,0 0 0 0,0 0 1 16,0 0 1-16,0 0-2 16,0 0 3-16,0 0-4 0,0 0 2 0,0 0-2 15,0 0 2-15,0 0-4 0,0 0 8 16,0 0-4-16,0 0 0 0,0 0 0 15,0 0-4-15,0 0 4 0,0 0 4 0,0 0-4 16,0 0 0-16,0 0 2 0,0 0-2 16,0 0-2-16,0 0 2 0,0 0 3 0,0 0-1 15,0 0-3-15,0 0 0 16,0 0 2-16,0 0-1 0,0 0 0 0,0 0 1 16,0 0-1-16,0 0 2 0,0 0 1 0,0 0-3 15,0 0 3-15,0 0 2 16,0 0-5-16,0 0-3 0,0 0 2 0,0 0 2 15,0 0-1-15,0 0 1 0,0 0-2 16,0 0-1-16,0 0-2 0,0 0 2 16,0 0 2-16,0 0-3 0,0 0-1 0,0 0-1 15,0 0-3-15,0 0-23 0,0 0-21 16,0 0-27-16,0 0-52 0,0 0-35 0,0 0-66 16,0 0-57-16,0 0-145 0,0 0-115 15,0 0 60-15,0 0 243 0</inkml:trace>
  <inkml:trace contextRef="#ctx0" brushRef="#br0" timeOffset="159753.2">30297 4804 1400 0,'0'0'-60'16,"0"0"20"-16,0 0 5 0,0 0 19 15,0 0 2-15,0 0 1 0,0 0 6 0,0 0 15 16,0 0 1-16,0 0 2 0,0 0 15 15,0 0-18-15,0 0 9 0,0 0-22 16,0 0 8-16,0 0 5 0,0 0 3 16,0 0-5-16,0 0-3 0,0 0-6 15,0 0 11-15,0 0 2 0,0 0-7 0,0 0 4 16,0 0 2-16,0 0-11 0,0 0 4 16,0 0-2-16,0 0 4 0,0 0 10 15,0 0-2-15,0 0 5 0,0 0-3 0,0 0 3 16,0 0 5-16,0 0 4 0,0 0-6 15,-18-55 1-15,18 55 4 0,0 0-5 0,-9-18 1 16,9 18 2-16,-5-16-6 16,5 16 6-16,-16-22-20 0,16 22 5 0,-13-19-5 15,13 19 2-15,-15-22 6 0,10 9-7 16,5 13 5-16,-17-19 22 0,17 19-12 16,-14-26 1-16,5 12-11 0,0 0 5 0,-1-5 4 15,-1 4-10-15,2 0 6 0,-3 0-5 16,3 0-3-16,-2-4 9 0,-2 4-7 15,2-6-5-15,-5 4 8 0,4-1-2 0,-4-1-1 16,3-2-2-16,-4 1 2 0,3-1 0 16,-2 2-3-16,2 1-1 0,-4-5-3 15,2 1 1-15,-3 5 2 0,2-4-7 0,-2-3 4 16,2 5 10-16,1-2-5 0,-2 4-6 16,2-1 0-16,-1-1 3 0,2-2-2 0,-2 3 7 15,2-1-4-15,0-5 4 0,-1 3-4 16,0-1-7-16,0 1 7 0,-2-3 14 15,2 1-16-15,2 1 0 0,-2-1-6 16,0 5 7-16,4-3-2 0,-6-2 3 16,6-1-2-16,-6-5 5 0,-2 5 0 0,1-4 0 15,2 0-4-15,-1 0 0 0,1 4-2 16,0-1 5-16,-2-3 1 0,6 6-1 16,-4-7-6-16,-2 1-6 0,4 4 12 0,-4-2-9 15,1-5 4-15,3 5-2 0,-2 2-2 16,2 3 9-16,-3-7-12 0,-3 0 0 0,0 2 7 15,1 0-2-15,-5-6 7 0,1 5 2 16,-3-4-12-16,-3-7 6 0,-3-1 4 16,2 3-6-16,-2 1 5 0,-1-3-6 15,2 0 4-15,0 1-6 0,2-2 3 16,-1-5 3-16,-1 7 6 0,4-6-16 0,-2 5 10 16,1-3-6-16,1 0-2 0,-2-1-1 15,4 3 8-15,-4-2 5 0,0-2 10 16,0 1 4-16,4 9 6 0,-7-8-5 0,6-1-5 15,-3-1 4-15,-2 0-1 0,6-2-2 16,-4 0 2-16,2 0-8 0,-4 2 1 16,4 2-4-16,-2 0-1 0,0-3 1 0,0 5 5 15,-2 0-6-15,2-5 4 16,-2 7-4-16,-2-2-6 0,2-1 2 0,-1 3-2 16,-3-3-4-16,2 3 2 0,0-2 4 15,-2-1-4-15,5 3-1 0,-7-5 1 16,5 1 0-16,-3 4 1 0,1-3 7 0,-2 1-10 15,4-1 3-15,-6 7 4 0,3-1 2 16,1 0-15-16,-1-1 7 0,-2 5-6 0,2-1 14 16,-1 0-1-16,7 6-6 0,-5-6 1 15,-3-1-2-15,-2-2 1 0,3 4-1 16,0-4 2-16,-2-1 3 0,-2 3-4 0,2-2-1 16,-3-2 6-16,2 3-6 0,-3-3-5 15,4 4 1-15,-1-2 5 0,2 2-5 16,8 6 9-16,4 2-3 0,1-1-2 15,2 3-3-15,2 7 3 0,4 6-1 16,7-3-28-16,1 7-51 0,9 5-72 0,0 0-269 16,0 0-115-16,0 0-79 0,25 30 440 15,3-1 58-15</inkml:trace>
  <inkml:trace contextRef="#ctx0" brushRef="#br0" timeOffset="161137.47">30015 4702 790 0,'0'0'34'0,"-1"8"16"16,1-8-26-16,0 0 3 0,0 0-2 0,-3 15 0 15,3-15-5-15,0 0-13 0,4 15 6 16,-4-15 10-16,6 17-7 0,-3-8-3 16,1 6-10-16,2-2 17 0,-1 2-13 0,-3 1 10 15,2-3-14-15,2 2-1 0,-6-2-4 16,0-4 8-16,0 8 0 0,-4-4 2 16,2 6-11-16,1-2 9 0,-4 1 2 0,1 1 3 15,1-2-10-15,-1 2 4 0,0-2 10 16,3-8-13-16,-5 2 1 0,6-11-2 0,-6 17-1 15,2-9 5-15,4-8 7 16,-13 9-12-16,13-9 6 0,0 0-10 16,-28-5 4-16,17-7-3 0,-4 4-4 0,0-1 4 15,0-6 3-15,-3 0 0 0,2-4-4 16,0-1 16-16,0-3-7 0,4 3-5 0,0 3 0 16,1-4-2-16,4 0-4 0,-2 4 14 15,6 1-4-15,-3-1 4 0,6 17-8 16,-2-30-2-16,8 15 2 0,-2-2 3 0,2 6-1 15,3 0 7-15,6 1-1 0,-2-1 3 16,7 8-17-16,1-4 7 0,-21 7 4 16,51 0-10-16,-21 0-4 0,0 7 21 15,7-4-10-15,-1 3-2 0,-2 3 3 16,3 0-3-16,-11-5-6 0,2 3 4 0,-1 5 2 16,-4-4 0-16,-2 1-6 0,-3-2-2 15,1 5 8-15,-5-3 9 0,0 2-5 16,-5 0-6-16,-9-11-1 0,16 27-3 0,-9-14 0 15,-7-13 12-15,0 22 0 0,0-22-6 16,0 0 12-16,-19 28 19 0,19-28-8 16,-30 8 28-16,30-8 6 0,-38-8 27 15,12 1 1-15,0-6 15 0,-3-8 4 16,1 0 20-16,4-3-9 0,0-4-13 0,5-2-5 16,2-6 35-16,4 2-14 0,9 1-10 15,4-5-13-15,4 3-10 0,7-4-9 16,6-3-4-16,10 1-12 0,-1 0-8 0,9 3-1 15,5 3-6-15,-1 6-9 0,6 5 0 16,0 5-5-16,-3 6-2 0,-1 5-4 0,-1 8-6 16,4 6-6-16,-3 4 6 0,-2 9-7 15,5 5-3-15,-3 10-3 0,-6 3-2 16,-5 12 2-16,-7 0-3 0,-4 3 6 0,-8-9-1 16,-7 0-6-16,-4-3 6 0,-6 2-2 15,-6-2-4-15,-2 0 3 0,-3-10-2 16,-3-1 5-16,-3-4-2 0,-4-8 6 15,3-4 6-15,-2-7 9 0,2-5 4 16,24-1 15-16,-53-7 0 0,28-4 6 0,1-3 0 16,0-3 1-16,0-5-10 0,5-6 2 15,6 6 1-15,-1-5 1 0,7-3-6 0,1 1 1 16,3 4-3-16,3 1-1 0,2-5-14 16,1 7 5-16,3-3-5 0,-6 25-3 15,21-37-2-15,-9 22-7 0,4 4-1 0,-16 11-2 16,34-6 1-16,-34 6 0 0,44 6 0 15,-16 7 0-15,1 7-4 0,-1 7-5 0,-4-5 6 16,1 6 0-16,-5 2-4 0,-3 0-2 16,-6-3-2-16,-1 2 3 0,-4-4 1 15,-5-8 0-15,-1-17 5 0,-9 36-8 16,3-23 1-16,6-13 3 0,-30 19-3 16,30-19 4-16,-39 3 2 0,39-3 8 0,-55-13-1 15,23-2 3-15,2-5 3 0,-2-5-1 16,4-2 4-16,-4-8 3 0,11-1-6 15,-2 3-1-15,2-3-4 0,6-1 0 0,3 1 2 16,3 4 4-16,8 0-10 0,1 2 4 16,1 0-7-16,8 2 1 0,0 0 0 15,7 4-4-15,9 0 0 0,-4 8 3 0,9 5 0 16,1 7 1-16,0 4 3 16,8 8-7-16,-2 7-14 0,0 0 4 0,7 7 2 15,-7 4 3-15,-7 2-6 0,0 1 10 16,-9 0-2-16,-3 6-4 0,-2-9-2 0,-5 2 0 15,-6 2-3-15,1-11-1 0,-6 3 8 16,-6 2 6-16,3-3-17 0,-5-2-34 16,-7 2-37-16,-3-3-72 0,-9-1-70 0,-3-2-75 15,-7-2-189-15,-7-5-111 0,-9-3 51 16,-9 3-56-16,-8-2 32 0</inkml:trace>
  <inkml:trace contextRef="#ctx0" brushRef="#br0" timeOffset="162087.32">25438 6994 1741 0,'-11'6'-88'16,"11"-6"1"-16,-15 7 18 0,6-3 3 0,9-4 7 15,-9 5-2-15,9-5 16 16,0 0 7-16,-16 8 4 0,16-8 8 0,0 0-2 16,-14 5 17-16,14-5-15 0,-10 6 1 15,10-6-1-15,-19 2-1 0,19-2 2 16,-15 0 13-16,15 0-3 0,0 0 15 0,0 0-11 15,-27-2-1-15,27 2 3 0,-12-6 9 16,12 6-13-16,-8-11 15 0,8 11 12 16,-3-9 1-16,3 9 10 0,3-15-23 0,-3 15 0 15,11-27-1-15,0 16 17 0,1-7-12 16,1 2-1-16,1-4-5 0,2 3 9 0,-2-4-5 16,2 1 1-16,-1 3-1 0,0-2 8 15,-1 2-8-15,-2 2-2 0,-3 2 3 16,7 0-8-16,-2 2 1 0,0 0-5 15,1 1-1-15,0 3 7 0,0 3-7 16,0 0 3-16,0 2-9 0,0 2 5 0,-15 0 16 16,34 8-5-16,-18-3-2 0,3 3 16 15,-2 2-27-15,4 3 9 0,-4-4-9 0,-3 4 10 16,6 0 26-16,-2 2-41 0,3 0 19 16,0-2-3-16,-1 2 4 0,1-2-2 15,-2 0-2-15,2-4 7 0,0-1-2 0,0 4-5 16,-2-5 7-16,0 0-19 0,-1-3 21 15,-3 6-2-15,3-9-9 0,-7 5-9 16,-11-6 11-16,18 2 2 0,-18-2 7 0,12 2-11 16,-12-2-1-16,0 0 1 0,0 0-7 15,0 0 4-15,0 0-1 0,0 0 3 16,0 0 3-16,-16-30 10 0,5 21 1 16,6-3 16-16,-9-1 11 0,7 2-20 0,-4-8 11 15,1 9 11-15,3 0 29 0,1-4 9 16,-1 5-13-16,1 0-19 0,2-3 6 15,4 12-9-15,-7-11 2 0,7 11-7 0,-4-13-12 16,4 13 1-16,0 0 9 0,0 0-14 16,0 0-5-16,0 0 1 0,0 0-1 0,0 0-4 15,0 0-9-15,28 37 5 16,-22-20 8-16,1 6-4 0,5 1 5 16,-1 5-10-16,2 8 9 0,-5 2-13 0,2 5-28 15,-2 1-19-15,-2 5-16 0,-2 0-64 16,-2 3 5-16,-4-4-33 0,-2 4-62 0,-2-7-113 15,2 1 91-15,-7-2 31 0</inkml:trace>
  <inkml:trace contextRef="#ctx0" brushRef="#br0" timeOffset="162720.67">25877 7838 865 0,'-20'20'65'0,"2"-7"29"0,6-4 16 16,-4-1-2-16,3-2 21 0,2 0 6 0,-4-5 9 16,15-1 1-16,-26-1 3 15,26 1-24-15,-30-8 9 0,15-4 7 0,1 3-7 16,-5-10-19-16,7 2-2 0,-3-3-7 15,0-1-11-15,5-1 16 0,-3 1-13 16,6 1-1-16,-1-3-21 0,-1 6-4 0,5-7 3 16,2 7-13-16,2-2-4 0,2-1-9 15,-1 3-2-15,8-4-5 0,0 0 1 0,3-1-6 16,6 1-8-16,-1 1-1 0,1 4-6 16,10 0-2-16,-5-1-3 0,4 12-11 15,1-2 0-15,2 6 3 0,-5 2-2 0,3 7-6 16,4 7 0-16,-5 2 5 0,-1 8-1 15,-1 3 0-15,-4 2-3 0,-9 6 0 16,1 1 2-16,-3 4 0 0,-8-3 3 16,-4 8-10-16,-3-1 8 0,-11-1-3 15,3-3 3-15,-8-4-4 0,-3-1 6 0,-3-6 7 16,1-4 9-16,-1-3 13 0,-6-3 25 16,1-7 10-16,7-3-3 0,-3-4 16 0,-2-6-1 15,0-4 1-15,3-2-2 0,1-7 6 16,7-4-2-16,-3-5-12 0,3-9-10 15,10-2-4-15,1-7-6 0,8-1-9 0,6-11-8 16,8-10 0-16,5-2 4 0,10 7-2 16,-3 6-1-16,10 2-8 0,4 9 6 0,0 6-11 15,1 5 0-15,-1 10-9 16,-1 7 1-16,1 8 2 0,-3 8 1 0,0 10-4 16,-1 4-4-16,-4 9 6 0,-1 8-4 15,-6-3 0-15,-6 4 1 0,-4 1 0 0,-10 2 1 16,2-5 7-16,-7-2-1 0,-7 0 4 15,2 2-5-15,-8-1 4 0,-4-2 1 16,-2-3 3-16,-3-2-3 0,-3-4-6 0,4-7-4 16,1-2 0-16,-1-5 6 0,2 0-4 15,5-7 0-15,-4-1-4 0,18 0-3 0,-28-9 5 16,17-3-6-16,-1 2-3 0,1-9 2 16,2 2-17-16,2-2 1 0,4-3-31 15,1 1-32-15,4-2-42 0,-1-3-56 0,7-2-59 16,1 2-53-16,1-1-48 15,8-8-98-15,5-2-157 0,3-11 17 0,4 3-260 0,4-3-311 16</inkml:trace>
  <inkml:trace contextRef="#ctx0" brushRef="#br0" timeOffset="165187.32">29674 5537 2554 0,'48'-28'-84'16,"0"2"11"-16,-9 7 19 0,7-2 15 15,3-5 24-15,2 5 7 0,-4-3 36 0,-2 1 16 16,2-3 0-16,-2 0 16 0,0 3-5 16,-3-1-1-16,2-2-11 0,-1-2-2 0,-1 2-3 15,0-1-8-15,-4 1-1 0,-5 5 6 16,-1 1-10-16,-4-3-3 0,2 2-1 16,-9 7-7-16,0-2 1 0,-6 5 0 15,0-2 0-15,-4 2-7 0,0 1 1 16,-11 10 3-16,19-16-6 0,-19 16-3 0,13-9 2 15,-13 9-2-15,12-10-1 0,-12 10-4 16,0 0 3-16,13-11-1 0,-13 11-1 0,0 0 1 16,0 0 0-16,0 0 4 0,12-8-3 15,-12 8 1-15,0 0 2 0,0 0-4 16,0 0 4-16,0 0-6 0,0 0 0 0,0 0-7 16,0 0 8-16,0 0 0 0,0 0-2 15,0 0 0-15,0 0 6 0,0 0 0 0,0 0-2 16,0 0-2-16,0 0-2 15,0 0 4-15,0 0 2 0,0 0-4 0,0 0 3 16,0 0-3-16,0 0 2 0,0 0 1 16,0 0 1-16,0 0-4 0,0 0 1 15,0 0 3-15,0 0-1 0,0 0 4 0,0 0 0 16,0 0-8-16,0 0 2 0,0 0 2 16,0 0-2-16,0 0 3 0,0 0-7 0,0 0 1 15,0 0-3-15,0 0-20 0,0 0-16 16,0 0 0-16,0 0-12 0,0 0 6 0,0 0 3 15,0 0 12-15,0 0 2 0,0 0 4 16,0 0 3-16,0 0-5 16,0 0 6-16,-18-24 0 0,18 24 9 0,-9-13 0 0,9 13 3 15,-15-19-2-15,4 6 3 16,-1 1 4-16,-3-2 21 0,3-7 7 0,-4 0-4 16,-1 1-6-16,0-4-1 0,-4-5 13 15,2 1-1-15,-2-4 16 0,1 2-6 16,2 0-1-16,-4 0 12 0,2-2 8 0,2 2 24 15,-1 0-4-15,1-3-9 0,-1 2-14 16,-6 0 4-16,7-5-6 0,-3 4 14 0,-2-3-12 16,1 3-9-16,0-2 7 15,-5 0-1-15,3-5 12 0,-6-6-1 0,-4 5-12 16,2-1 1-16,-3 0 3 0,-1-2 7 16,0 2 3-16,-1 1-1 0,-1-5 3 15,-1 4-4-15,2-2-6 0,1-4-3 0,-4 2-5 16,3 0-8-16,0-10 3 0,-7 7-4 15,5 1 5-15,-4 0-12 0,1-4 1 0,1 5-4 16,1 1 1-16,-6 0 0 0,0-4-6 16,0 4 8-16,0-8 3 0,-5 7-9 15,3-2 1-15,-2-2 14 0,1 1-9 0,1 2 3 16,1 0 2-16,2 2 4 0,-2-3-15 16,1-1-3-16,4 2 3 0,-1 0 3 15,-1 2 1-15,9-1-20 0,-1 6 18 16,3-1-10-16,-1-3 2 0,-2 3-4 15,3-2-9-15,-3-2 8 0,-6 2 5 0,9 0-7 16,-3-2 5-16,3 7-13 0,-1-1 22 16,4-3-18-16,-2 5-6 0,0 0-2 0,-3-1 6 15,3 2 9-15,-4 1-11 0,2 1-2 16,2 10 4-16,4-4-3 0,-2 4 2 16,3-1 0-16,0-3-1 0,-5 5-1 0,1-1 8 15,-6-4 4-15,2 0-13 0,3 1 2 16,-4-3 0-16,4 8 4 0,4-6 0 15,-2 5 2-15,0-3-9 0,4 2 5 0,-4-2-4 16,0-1 1-16,0 3-1 16,1-4 0-16,-10-6-3 0,2 4 8 0,0 0 2 15,-5 0-8-15,5-4-1 0,-1 4 2 16,1-3 4-16,-3-3-12 0,-5-4 17 0,3 1-10 16,-4 2 5-16,2-3-6 0,0 3 5 15,1 1 2-15,6 2 5 0,-1 2-12 16,8 5 12-16,6 0-16 0,-4 3 2 0,1-2 10 15,5 3-1-15,3 6-8 0,4 0 3 16,-1-1-1-16,6 4 2 0,-3 1-7 0,3 0 10 16,1 0-4-16,0 2-2 0,1-1 8 15,0-1-2-15,1 4 3 0,0-4 2 16,1 2-2-16,1 2-3 0,-4 1-15 16,9 8 13-16,-9-15 1 0,9 15 0 15,-3-10-3-15,3 10 0 0,-6-7-4 0,6 7 10 16,0 0-9-16,-10-13-1 0,10 13 1 15,0 0 5-15,-3-8-8 0,3 8 7 0,0 0 0 16,0 0 3-16,-6-11-4 0,6 11 2 16,0 0 3-16,0 0-1 0,-5-15-7 15,5 15 7-15,0 0 10 0,-6-10-15 0,6 10 1 16,0 0 0-16,-5-10-6 0,5 10 8 16,0 0 3-16,0 0-2 0,-7-10 5 0,7 10-6 15,0 0-6-15,-7-7 4 16,7 7-1-16,0 0 10 0,-13-10-12 0,13 10 4 15,-13-9 7-15,13 9-2 0,-15-8-12 16,15 8 9-16,-19-1-5 0,19 1 0 16,-23 1 7-16,23-1-8 0,-33 8 2 0,9 1 8 15,1 1-10-15,-8 4 0 0,-1-1 14 16,-2 4-8-16,-2 4-1 0,2 2-2 0,-5 1 12 16,-2 2-18-16,-3 1 11 0,5 3-6 15,-2 2 6-15,-1 1-7 0,-2 3 11 16,-5-2-3-16,0 7-5 0,-2-4-2 0,-3 4 3 15,-2 3 2-15,0-7 0 0,-10 14 9 16,12-12-9-16,-1-1-4 0,9-1-3 0,-1 2 2 16,2 1 4-16,1-1 3 15,5-1 5-15,4-3-3 0,-1 5-5 0,2-7 5 16,8 0 10-16,-6 2-13 0,8-3-9 16,-1-4 11-16,2 4-2 0,-5-2 1 15,5 0-1-15,-2 0-7 0,0 0 7 0,-1 2 3 16,-6 3-13-16,0 1 9 0,1-4-3 15,-3 7 6-15,0-7-4 0,8 2-1 16,-4 1-4-16,-4 3 7 0,4 2-4 0,6-5 1 16,-5 4 4-16,3 2-2 0,2-5-4 15,-4 6 3-15,4 0 2 0,-5-2 6 0,5 3-10 16,-4 2 8-16,6-2-9 16,-6 4 10-16,5 2-7 0,-5 1 0 0,5 3 5 15,-5-6-6-15,-2 7 10 0,3-7-1 16,2 6-7-16,-5-7-5 0,0 9 1 15,3-3-8-15,-5-3 14 0,2 7 3 0,0-5-9 16,0 5 5-16,2-3 10 0,5-3-18 16,-1 4 13-16,4-2-3 0,-3-2-1 0,4 0 7 15,1 1-14-15,2-8 10 0,2 1-9 16,-2-3 12-16,2 2-2 0,3 4-10 16,-5-3-6-16,5 4 14 0,-2-3-2 0,4 0 0 15,0 1 3-15,-3-1-1 16,3 2 0-16,0-3 2 0,2-5 3 0,0 2-8 15,0-9 7-15,1 2-6 0,1-4-2 16,0-4 2-16,2-6 3 0,1-3-1 16,-4 2-3-16,3-6-1 0,3-13 10 0,-6 23-3 15,6-23-14-15,-3 21 9 0,3-21-8 16,-2 13 2-16,2-13-2 0,-5 13 6 0,5-13 4 16,-4 19 3-16,4-19 3 0,-7 17-11 15,7-17 1-15,-3 16-4 0,3-16 3 16,-4 11 1-16,4-11 1 0,0 0 4 0,-4 19-1 15,4-19-3-15,0 0 1 0,-3 17-8 16,3-17 4-16,0 0 8 0,0 0-8 16,-9 17-4-16,9-17 13 0,0 0-10 15,0 0-1-15,0 0-2 0,-3 11 11 0,3-11-8 16,0 0-3-16,0 0 7 0,0 0-1 16,0 0 2-16,0 0-8 0,0 0 9 15,-4 19-2-15,4-19 3 0,0 0-3 0,0 0-6 16,0 0 8-16,0 0-1 0,7 21 1 15,2-12 0-15,-2 9-1 0,7 7-6 16,0 11 11-16,14 13 10 0,2 7 7 0,8 6 1 16,4 20 9-16,9 14 1 0,-1 9-5 15,3 7-1-15,-2 3-3 0,4 5 8 0,-2 5 5 16,-2 1-1-16,6 3-9 16,-4-1 2-16,-2-1-4 0,2-1 1 0,2 1-3 15,-1 1 2-15,-2-1 3 0,3 1 9 16,-1-6-1-16,1 0-1 0,0-2 13 15,4-4 0-15,-3-2-5 0,2-5 1 0,1-2-5 16,-3-6-3-16,-1-3-3 0,-2-6-1 16,-2-10-3-16,2 3-3 0,-5-9-3 0,-11-14-4 15,2-9 0-15,-6 1-7 0,3-9-7 16,-6-4 4-16,-7-10-15 0,-7-11-49 0,-1-3-61 16,-2-10-88-16,-4-3-81 0,-9-4-110 15,12-21-236-15,-12-6-16 0,-3-22 68 16,-8-19-410-16,-3-16-569 0</inkml:trace>
  <inkml:trace contextRef="#ctx0" brushRef="#br0" timeOffset="166769.9">22943 4065 2854 0,'-11'-23'-126'0,"2"1"25"15,6-1 10-15,-3 6 27 0,5-3 24 16,-1 3 31-16,-4-5 28 0,4-3 7 16,1-3-7-16,-6 4 27 0,5-5 0 0,-1 7-4 15,-1-5-8-15,0 3-1 0,1 4-2 16,-1-1-2-16,2 4-7 0,-3 0-2 0,0 6 1 15,4-2 9-15,1 13-1 0,-2-21-3 16,2 10 1-16,0 11-2 0,0-18-7 16,0 18-1-16,0-17-1 0,0 17-2 0,2-17-3 15,-2 17-2-15,3-13 0 0,-3 13 0 16,8-15-3-16,-8 15 3 0,8-6-5 16,-8 6 1-16,0 0-2 0,0 0-1 15,28 13 2-15,-15 2-3 0,0 4 3 16,4 3 0-16,5 5 3 0,-2-1-6 0,-4 2 2 15,1 4 1-15,1 0-3 0,0-2 0 16,-4 5 1-16,0 1 7 0,-1 0-9 0,-6 3 2 16,-1-7-4-16,2 1 7 0,-7 2 0 15,-1-6-5-15,-3 0 0 0,-3 2 4 16,-2 1-2-16,1-2 0 0,-8 2 5 0,2-5-5 16,0-5 0-16,-4 6-2 15,2-7 6-15,-1-2 11 0,2-1 0 0,-2-7 11 16,7 1 8-16,0-7 15 0,9-5-5 15,-15 8-1-15,15-8-2 0,0 0-10 16,0 0 4-16,0 0-8 0,-20-25 0 0,17 14-8 16,6-2 2-16,-3 13 0 0,5-34-7 15,6 15-2-15,3-3 3 0,0 2-4 16,11-1-2-16,3 6-2 0,2-1-1 0,0 7 6 16,8 4-10-16,-7 5 0 0,7 1-1 15,-3 11 3-15,1-3-4 0,2 8 1 0,-8 6 3 16,2 1-1-16,-4 4-5 0,-4 4 0 15,-4 5 2-15,1 11 0 0,-4-7 1 16,-5 1-1-16,-1 6-1 0,-8-3 0 16,-3-8 1-16,-2-1 1 0,-7-1 2 15,-1 5-2-15,-1-5-3 0,-3-4 2 0,0-9-2 16,-2-2 3-16,0-3 9 0,2-3 1 16,-2-9 0-16,5 0-6 0,11-5 4 15,0 0-3-15,-43-24 8 0,30 7-5 0,0-5 0 16,5-12-5-16,4 0-2 0,1-3 5 15,5-1-2-15,-1-8-4 0,5 1-2 0,7 4 5 16,0-3 1-16,3 7-3 0,-2 1-4 16,9 1 1-16,0 6 0 0,0 7-4 15,6 1 3-15,-7 8-1 0,7 5 2 0,-3 7-1 16,2 2 1-16,2 11 2 16,-2 5-4-16,2 6 2 0,0 5-3 0,0 9 1 15,-10-2 2-15,0 6-1 0,-4 3 5 16,-8-1-5-16,-2-2-3 0,-6-3 1 15,-2-3 2-15,-5 9 0 0,-7-5 0 0,-5-3-1 16,-1-7 4-16,-5 0 9 0,-1-7 1 16,-1-3 14-16,-5-6 2 0,4-3 2 15,-2-9-3-15,0-2 7 0,0-9 0 0,0-3-8 16,0-9 2-16,5-3-6 0,0-9-3 16,1-11-2-16,3-6-7 0,6 9 0 0,4-7 3 15,1-2-7-15,7 3 2 16,3-1 7-16,3 4-6 0,3 1-3 0,5 1-6 15,4 8 3-15,6-1-5 0,5 8 3 16,1 8 1-16,3-1-2 0,5 11-5 16,6 5 9-16,-7 5-3 0,3 9-2 0,10 15 5 15,-4 1-10-15,1 7 4 0,-7 4 3 16,-3 1-4-16,-10-2 8 0,-1 10-9 16,-8-4 3-16,-4 3 0 0,-7-5 3 0,-8-3-3 15,-7 4-3-15,-8-3 8 0,-9 4-2 16,-3-5 12-16,-13-9 1 0,-4-4-9 0,-3-4 12 15,-2-6-16-15,-4-7 13 16,9-6-9-16,3-4 12 0,-12-4 25 16,7-5-20-16,5-3 6 0,6-13 0 0,3-4-7 0,4-5 7 15,13 2 0-15,5-1-20 16,2-4-1-16,10 0 8 0,7-4-4 0,7-2-4 16,9-6 0-16,6 2 1 0,10 5-4 15,0 8-3-15,10 5-5 0,5 6 12 16,-1 10-12-16,-2 12 1 0,0 9 3 0,4 12 3 15,-4 10-1-15,2 5-3 0,-8 8 0 16,-5 6-1-16,-6 8 6 0,-12 3-3 0,-8 2-4 16,-6-4 4-16,-12-1-5 15,-9 9 1-15,-6-4 18 0,-15-4-4 0,-1-1 7 16,-6-8 17-16,-2 0 11 0,-2-14 15 16,0 1 2-16,-1-13-3 0,8-6 7 15,-1-4 4-15,5-5-3 0,8-4-1 0,2-8-7 16,3-5-9-16,5-7-9 0,4-2-7 15,9-12-5-15,5-4-7 0,5-10 1 16,11-9 0-16,5-1-7 0,6 6 0 0,6-1-5 16,6 7-4-16,0 2 7 0,0 9-7 15,5 0 2-15,-2 15-4 0,-3 3 4 0,0 9-3 16,-10 5-6-16,1 3 2 0,-4 7-1 16,-1 7-1-16,-4 0 1 0,-1 6-2 15,-7-2 5-15,0 5 0 0,-5 1-1 16,-2-2-4-16,-4 5 0 0,-2-1 3 15,-2-2-5-15,-4-1 0 0,-4 3-3 0,-1-1-3 16,2-5 1-16,-4 2-10 0,-4-1-25 16,2-6-52-16,0-2-47 0,-2-5-89 0,-2-3-71 15,-1-2-74-15,-5-6-134 0,-1 2-98 16,-2-9 28-16,-10 1-256 0,5 0-317 16</inkml:trace>
  <inkml:trace contextRef="#ctx0" brushRef="#br0" timeOffset="168770.21">23854 5349 2385 0,'0'0'-87'15,"0"0"-5"-15,0 0 19 0,0 0 7 16,0 0 4-16,0 0 21 0,0 0-10 0,0 0-6 15,0 0 7-15,0 0 10 0,-23-56 17 16,16 43-7-16,-3 2 7 0,3 1 5 16,-2-3 7-16,-1 0 2 0,1 4 7 0,-2 0 9 15,1-3 17-15,-1-3 8 0,0 6 8 16,11 9 0-16,-17-19-7 0,11 10-12 0,6 9 4 16,-13-17 1-16,13 17 1 0,-11-9-6 15,11 9 1-15,0 0-8 0,-8-10 6 16,8 10-11-16,0 0 3 0,0 0-2 15,0 0 2-15,0 0 4 0,0 0-6 16,0 0-3-16,23 51-2 0,-10-25-1 0,4 3 9 16,1 7 4-16,0-2-9 0,2 0 2 15,2 7 4-15,1 2-8 0,2 4-2 16,-4 0-1-16,2 0-1 0,-2 0 0 0,2 5 8 16,0-5-5-16,0 4 4 0,5-4 1 15,-5 4-3-15,2-3 1 0,-2-1-1 16,4 2 3-16,-3 0-1 0,3-4-3 0,3 4 8 15,-6-4 25-15,5 1-3 0,-2 3-6 16,1 0 0-16,0 1-4 0,0-3 0 16,2 2 0-16,1-1-6 0,-3 3 0 15,-2-6-2-15,4 4-1 0,0-2 1 16,-2 0-2-16,1-2 10 0,-6 0-15 0,2-2 3 16,-4-5 2-16,-2 1-7 0,4 4 1 15,-2-9 1-15,0 1-2 0,-3 5 1 0,2-3 1 16,1-1 1-16,-1 3-6 0,1-3 6 15,-3 0 1-15,1-1 0 0,4-3-6 16,-2 4 39-16,-3-3 6 0,3-3-2 0,-3-2-5 16,3 0-9-16,0-3-4 0,-7-1-1 15,3-3-3-15,-4-2 0 0,3-2-3 0,-4 1 0 16,4 1-2-16,-2-2-6 16,2 7-3-16,-2-2 4 0,6 3-8 0,-4-2 2 15,1 3-1-15,1 0 2 0,2 2-5 16,0-1 0-16,0-1 2 0,0 2 0 15,1-2-6-15,-5-7 4 0,-5 2 0 0,4-6 11 16,-2 2-2-16,-1-7-3 0,-7 2 2 16,4 1-4-16,1-3-1 0,-4-1-2 15,1 0 3-15,-7-9-6 0,7 11 2 0,-1-5-2 16,-6-6-3-16,8 13 3 0,-4-6-2 16,-4-7 4-16,5 16-4 0,-5-16 5 0,7 9-8 15,-7-9 0-15,8 11-1 16,-8-11 0-16,0 0 6 0,0 0 10 0,0 0 22 15,0 0 14-15,6 16 7 0,-6-16-9 16,0 0-2-16,0 0-8 0,0 0 0 16,0 0-5-16,0 0-4 0,-2-53-11 0,-2 21 3 15,-4 0-5-15,1-15-4 0,-2-2-8 16,-6-11 9-16,0-7-7 0,-4 1-7 0,0 1 4 16,1-9 3-16,-5-1-6 0,-2-5-3 15,-7-12 0-15,1-2 1 0,-3-5-1 16,4 0-1-16,-4-3-1 0,-3 8 1 0,3 2-4 15,-1 9-1-15,1 15 1 16,0 4 2-16,-2 4-2 0,1 7 7 0,-1 1-4 16,1 0-3-16,-4 1-1 0,2 6 3 15,2-6 4-15,-1 2-2 0,3 3-4 16,-1 1 4-16,2 1 1 0,0 3 1 0,4 2-7 16,7 5 10-16,3 4-7 0,-1 4-1 15,6 1 1-15,1 1 8 0,1 7-4 0,6 0-1 16,-3-2-2-16,2 5 3 0,3-1-5 15,-1-1 4-15,0-2 3 0,-1-3-8 16,1-2 5-16,-2 3-1 0,-2-5 0 0,1-2 2 16,-2-9-2-16,1-1 2 15,-1 5 1-15,2 0-5 0,-5 6 1 0,8 5-3 0,-3 0 3 16,1 6 3-16,3 2-1 16,-3-2 1-16,4 6 0 0,2 9-6 0,-4-13 2 15,4 13 1-15,0 0-2 0,0 0 1 16,0 0 0-16,0 0 0 0,0 0 5 15,35 35-2-15,-21-12 2 0,3 13-4 0,9 12 5 16,-2 7-3-16,5 3-3 0,2 9 3 16,10 18 2-16,3 10 5 0,9 4 3 0,9 8-4 15,1 4 3-15,6 2-1 0,8-3-3 16,4 3 6-16,3-5-2 0,3-2-6 16,5-5 7-16,-9-4-5 0,4-3 5 15,-6 0-10-15,-1-8-2 0,-6 0 1 0,0-3 2 16,-6-1-3-16,-7-3-2 0,-6-2-32 15,-2-4-12-15,-12-13-33 0,-6 0-18 16,-1-2-25-16,0-1-35 0,-6-6-13 16,-5-2-45-16,-3-13-48 0,-1-6-100 0,-9-7-112 15,1-6-58-15,-4-8 196 0</inkml:trace>
  <inkml:trace contextRef="#ctx0" brushRef="#br0" timeOffset="170255.48">25071 7532 1812 0,'-11'-15'15'16,"-3"0"-1"-16,3 0-8 0,-3 1 45 15,5 0 3-15,-3-1 0 0,-4-2-4 0,3 0-6 16,0-2-1-16,-4-2-5 0,4 1-6 15,-2-1-1-15,-2-1-3 0,1-2 0 0,0 1-5 16,-2 1-1-16,-5-7-6 0,2 5-1 16,1-4 1-16,-3-1 0 0,1 0-5 0,2-5-3 15,-7-2 3-15,-3-5-7 0,4-4-3 16,-4-4-6-16,2 0 10 16,-1 5 1-16,1-3-7 0,2 0 5 0,-1 4-3 15,6 7-6-15,0 2 3 0,0 3 2 16,3-4 2-16,-5 6-4 0,2-5-2 0,3 4 5 15,-7 0 2-15,8 0-3 0,-1 2 5 16,-1-2-1-16,2 2-2 0,-2 2 1 0,6 1-2 16,-6 1-7-16,2-4 6 0,1-1 1 15,-2 1-1-15,2 0 0 0,-1-2-4 16,0-2 0-16,-2 4 2 0,6-2-2 0,0-2 1 16,-2-2-1-16,3 5 8 0,1 0-7 15,2 1-2-15,-3 0 5 0,5 0 1 0,-2 7-7 16,4 1 2-16,1-1-1 15,-2 3 3-15,0-3-1 0,1 6 10 0,-2-2-9 16,3 4-6-16,-3-4 7 0,-2 0-1 16,6 2 4-16,-1 2-6 0,-1 0 5 15,-4-2-5-15,2 2 3 0,2-2 5 0,-3 2-4 16,5-3-3-16,-5 0 6 0,-1-3-6 16,3-4 0-16,1 1 6 0,-5-6-6 0,2 2 5 15,3-5-1-15,-8 3-5 0,5-2 4 16,-1-3 1-16,0-4-4 0,-1 8 0 15,-5-7 0-15,2 3-6 0,2 4 8 0,0 5 1 16,2 2-7-16,-3 1 7 16,4 1 0-16,1 4-2 0,1 4 0 0,-1-1-4 0,1 3 5 15,4 3 1-15,2 7 0 16,-11-18 1-16,11 18-4 0,-4-10 1 0,4 10 4 16,-4-12 1-16,4 12-4 0,0 0 1 15,-3-9 0-15,3 9 2 0,0 0-4 16,0 0-2-16,0 0 4 0,0 0 0 0,0 0-3 15,0 0 0-15,0 0 6 0,0 0 4 16,22 37-6-16,-14-16-4 0,5 5-2 0,0-2 2 16,4 10-1-16,1 7 8 0,5 6-1 15,0 4 4-15,1-2-11 0,0 5 5 16,3-3 5-16,-3 1-9 0,2-1 5 16,-6-3 6-16,3 5-1 0,2-2-6 15,-2 3 5-15,-2 0 0 0,4-1-5 0,0 3 7 16,-1 3 0-16,1-4-2 0,-2 4-6 15,2-3-4-15,-1 0 8 0,3 2-4 0,-1 0 15 16,1 0-6-16,-2 4-9 0,5 0 11 16,-2 0 3-16,0 0-7 0,1 2 0 15,1-4-2-15,0 0-7 0,0 0 8 0,0-2 6 16,-2 0-12-16,-3 0 10 0,1-9-4 16,-4 0-6-16,1 0 6 0,-6-12 1 15,-1-1-6-15,-2 3 2 0,-1-3 2 16,-3-1-1-16,2-7 0 0,-3-1 2 0,0 1-1 15,0-2-3-15,-2-5 0 0,0-3 2 16,0 1-22-16,-3-2-11 0,3-2-24 16,-7-15-25-16,5 18-25 0,-3-10-21 0,-2-8-53 15,3 13-141-15,-3-13-170 0,0 0 160 16,8 6 92-16</inkml:trace>
  <inkml:trace contextRef="#ctx0" brushRef="#br0" timeOffset="176871.79">19272 2278 2107 0,'0'0'69'16,"-11"4"-14"-16,11-4-8 0,-18 7-21 15,11-5 2-15,7-2-9 0,-14 10-8 0,14-10 3 16,-9 13-1-16,6-5 8 15,-1 1-14-15,2 4 5 0,-1 2-19 0,3 6-58 16,0 1-75-16,0-2-167 0,-1 7-212 16,2-1 29-16,-1 0 249 0,-3 4 15 15</inkml:trace>
  <inkml:trace contextRef="#ctx0" brushRef="#br0" timeOffset="177470.34">19735 1746 1185 0,'-2'-10'66'15,"2"10"14"-15,-10-17-14 0,8 12 6 0,2 5 2 16,-9-17 26-16,9 17-11 0,-6-10-5 15,6 10-14-15,0 0-12 0,-7-7-4 16,7 7-6-16,0 0-7 0,0 0-6 0,-8-7-5 16,8 7-1-16,0 0-8 15,0 0 3-15,0 0-7 0,-26 14-4 0,26-14 14 16,-17 14 2-16,6-7-3 0,11-7-7 16,-13 15-1-16,13-15-1 0,-15 17 1 15,5-11-2-15,10-6 0 0,-15 14 1 0,15-14-4 16,-13 14 0-16,13-14-45 0,-20 15-67 15,13-15-103-15,7 0-275 0,-20 2-39 0,20-2 192 16,-21 0 87-16</inkml:trace>
  <inkml:trace contextRef="#ctx0" brushRef="#br0" timeOffset="178404.35">19413 1001 1841 0,'21'-11'233'0,"-21"11"18"15,0 0 17-15,16-9 31 0,-16 9 3 16,0 0-35-16,16-6-13 0,-16 6-3 0,0 0-17 15,0 0-12-15,16-8-10 0,-16 8-22 16,0 0-10-16,0 0-11 0,0 0-16 16,0 0-3-16,0 0-18 0,0 0-17 0,0 0-9 15,-19 49-12-15,6-28-2 0,-8 3-11 16,-6 4-7-16,-3 1-4 0,-7 0-10 16,-7 5-3-16,-2-3-7 0,-1 0-3 15,-7 1-10-15,7-4-2 0,-4 0 1 16,3-3-7-16,-2-1-3 0,4-2 1 0,9-6-5 15,-1-2-1-15,2 4-2 0,2-9-2 16,1 4-4-16,-1-5 0 0,6-1 1 16,3 0 0-16,-1-3 0 0,6 2 2 0,-3-2 7 15,23-4 0-15,-26 5 13 0,11-3 4 16,15-2 0-16,-19 2 8 0,19-2-10 0,0 0 2 16,-24 5 11-16,24-5-14 0,0 0-11 15,0 0 2-15,-20 3-1 0,20-3-4 16,0 0-1-16,0 0 3 0,-16 7-9 15,16-7 2-15,0 0 6 0,2 18 4 16,-2-18-1-16,14 29 11 0,-3-13-13 0,1 4 1 16,13 4-5-16,-2 6-7 0,10 6 3 15,4-1 4-15,1 5 3 0,2 2 3 16,-1-6 1-16,2 1 1 0,-6-3-1 0,7-2 3 16,-12-4-1-16,0-3-2 0,-8-3-2 15,1-7-3-15,-8 1-3 0,-2-3-1 0,3-4-1 16,-6 0-2-16,-10-9-3 0,13 11-1 15,-13-11-1-15,14 9-2 0,-14-9-2 16,11 8-6-16,-11-8-15 0,0 0-18 16,0 0-21-16,0 0-22 0,0 0-19 0,0 0-16 15,0 0-111-15,0 0-217 0,0 0-33 16,0 0-39-16,0 0-120 0,0 0-89 16,0 0-534-16,0 0-1107 0</inkml:trace>
  <inkml:trace contextRef="#ctx0" brushRef="#br0" timeOffset="179403.12">20550 1489 3771 0,'3'-13'-95'0,"-3"4"35"16,0 9 24-16,0-23 21 0,0 10 22 15,0 13 21-15,-3-21 1 0,1 6 5 0,-2-2-3 16,1 4-3-16,-5-2 9 0,5-2 3 16,-7 6-9-16,2-3 4 0,1 1-3 15,7 13-8-15,-21-16 2 0,9 10 0 0,12 6-3 16,-30-2 2-16,30 2-6 0,-44 8-9 15,12 3 1-15,2 2 4 0,6 6-1 16,-4-2-2-16,2 9 0 0,1-3 3 0,4 4-6 16,5 2-4-16,2-5-1 0,0 12-1 15,5-8 7-15,2 0-7 0,4-2 2 16,1-5-1-16,4 3 0 0,-1-5-10 16,3 0 8-16,2 1 6 0,7-1-6 15,3-4 3-15,-2-6-2 0,5-1-4 0,-2-4 4 16,-17-4-1-16,37-4 2 0,-20-4-9 15,8-6 6-15,-3-3-5 0,2-6 3 0,-5-5 11 16,-1-7-13-16,-2-5 4 0,0-3-7 16,0-13 2-16,-2-5 0 0,2-4-2 15,-4-2 1-15,0-4 5 0,1 5-2 0,3-2-7 16,-2 6 9-16,-5 0-4 16,3 10 6-16,-3 3-12 0,0 4 12 0,1-2-1 15,-4 6 1-15,-3 7-2 0,5-2 6 16,-3 3-4-16,0 5-7 0,-2 2 6 15,-1 7 3-15,0-2 0 0,-2 3 9 0,2 2 4 16,0 5-1-16,-2 0-1 0,0 11 3 16,0 0 3-16,0 0 11 0,0 0 14 15,0 0 10-15,0 0 17 0,0 0 7 0,-10 69 16 16,2-26 7-16,5 8 4 0,-3 2 10 16,3 3 0-16,1 6-13 0,0 11-1 0,0-2-5 15,0 0-7-15,0-13-15 0,-1 4-6 16,-2-7-5-16,3 1-5 0,1-5-6 15,-1-3-4-15,0-8-6 0,0-7-6 0,-1-2-4 16,1-9-6-16,0-3-4 0,2-1-7 16,0-2-10-16,0-16-46 0,-4 20-80 15,4-20-98-15,0 0-128 0,-5 2-178 16,5-2-129-16,0 0 58 0,0 0-391 16,9-39-568-16</inkml:trace>
  <inkml:trace contextRef="#ctx0" brushRef="#br0" timeOffset="179636.57">20993 1123 3300 0,'0'0'-6'15,"0"0"38"-15,0 0 25 16,0 0 28-16,0 0 12 0,16 28 9 16,-14-12-5-16,0 0 10 0,0 5 5 0,1 0-10 15,-3 1-11-15,0 2 1 0,0 0-18 16,-3 5-4-16,-1-3-11 0,2-2-5 0,0-1-10 15,-1 3-8-15,-3-5-4 0,4-5-12 16,1 4-33-16,-1-9-68 0,0 0-89 16,2-11-91-16,0 0-86 0,0 0-174 0,0 0-69 15,0 0-162-15,0 0-237 0</inkml:trace>
  <inkml:trace contextRef="#ctx0" brushRef="#br0" timeOffset="179803.43">21198 789 2439 0,'2'-16'-3'15,"-2"-4"24"-15,2 11 9 0,-2 9 1 16,0-18-7-16,0 18-1 0,0 0-10 16,0 0 0-16,3-18 6 0,-3 18-9 0,0 0-47 15,0 0-72-15,0 0-61 0,0 0-91 16,37 29-173-16,-24-20-83 0,6 6 211 0,4 4 75 16</inkml:trace>
  <inkml:trace contextRef="#ctx0" brushRef="#br0" timeOffset="180136.97">21600 975 1180 0,'12'6'75'0,"-12"-6"22"16,0 0-9-16,0 0 1 16,0 0 17-16,0 0-6 0,0 0-8 0,0 0-11 15,0 0-16-15,-31 20-11 0,31-20-3 16,-17 14-3-16,6-4-7 0,2 2-7 0,9-12-5 16,-17 24 1-16,10-11-5 0,3 8 2 15,2-1-1-15,-2 3-6 0,2-1-2 16,2 5 1-16,0-2 12 0,2 0-15 0,-1 4 39 15,6-1 10-15,-2 2 21 0,3 2 5 16,1-2-2-16,-1-2-7 0,-3-6-2 16,3 1-8-16,-3-6 5 0,3 1-10 0,-1 1-5 15,-3-7-16-15,0 2 2 0,-4-14-6 16,7 21-2-16,-7-21 2 0,2 19-6 16,-2-19-1-16,0 16-2 0,0-16-1 15,0 0-6-15,-13 20-2 0,2-13-3 16,11-7-3-16,-23 9-3 0,23-9-1 0,-35 8-2 15,18-4-3-15,-2-4-7 0,19 0-19 16,-32 0-25-16,32 0-26 0,-30-12-43 16,19 6-62-16,11 6-69 0,-19-18-115 0,15 5-186 15,2-2 20-15,6-6 61 0,6-5 266 16</inkml:trace>
  <inkml:trace contextRef="#ctx0" brushRef="#br0" timeOffset="180404.46">22085 904 1383 0,'0'0'1'15,"0"0"9"-15,0 0 17 0,0 0-2 16,0 0 38-16,-37 49 52 0,28-27 10 0,-5 4 30 16,0 10-5-16,0 0-1 0,0 1 18 15,-2 4 8-15,5-1-10 0,0 5-17 16,-2-6-4-16,4 8-12 0,1-4-20 0,2 2-23 15,2-11-9-15,3 2-11 16,1-3 2-16,0-7-12 0,1-5-15 16,3 2 2-16,2-3-3 0,2-7-22 0,-1-5-43 0,-7-8-75 15,28 7-65-15,-11-13-90 16,3-4-243-16,7-10-55 0,-1-4 23 0,10-9 72 16,-3-3 276-16</inkml:trace>
  <inkml:trace contextRef="#ctx0" brushRef="#br0" timeOffset="180736.42">22616 819 1477 0,'0'0'-13'0,"0"0"18"0,0 0 24 15,0 0 25-15,0 0 1 0,14 34 18 16,-20-15 27-16,4 7 6 0,-4 6 16 16,-5 9 20-16,-2 4 8 0,1 0 19 15,-4 12 12-15,-1-1 2 0,0-4 13 16,-4 1 8-16,4-8-26 0,4-2 8 0,-4-5-14 15,4 3 0-15,4-11 9 0,-3-2-3 16,5-2 1-16,4-6 6 0,-5-3 8 16,7-3 10-16,1-14 6 0,-5 26-6 0,5-26-23 15,0 17-16-15,0-17-13 0,5 15-14 16,-5-15-8-16,10 13-17 0,-10-13-13 0,21 8-10 16,-21-8-17-16,29 1-9 0,-13 3-13 15,-16-4-34-15,35-4-46 0,-17 4-53 16,4-1-66-16,0 1-62 0,-1 0-72 15,0-7-62-15,3 6-81 0,-5-5-123 16,4 3-94-16,3-7 52 0,-1 2-361 0,-4 5-491 16</inkml:trace>
  <inkml:trace contextRef="#ctx0" brushRef="#br0" timeOffset="180888.69">22973 1567 2867 0,'21'0'-94'0,"-21"0"2"15,0 0 25-15,0 0 2 0,3 14 31 0,-3-14 4 16,-2 14 2-16,2-14 11 0,-6 21 4 15,-3-6-1-15,3-2-3 16,-1 3 10-16,0-3 3 0,-5 1 3 0,1 0-11 0,4-1-48 16,0-9-55-16,7-4-173 15,-12 5-250-15,12-5 2 0,0 0 299 0,0 0 33 16</inkml:trace>
  <inkml:trace contextRef="#ctx0" brushRef="#br0" timeOffset="181169.67">23317 1131 1185 0,'0'0'83'0,"0"0"-2"0,0 0 31 15,0 0 45-15,0 0 5 0,8 32 14 16,-12-12-6-16,-5 6 19 0,-7 4 7 16,4 6-1-16,-7 4 0 0,-5 5 3 15,-2 0 0-15,1 1-27 0,-1-1 1 0,7-9-17 16,0 3 7-16,2-2 14 0,6-2-2 15,0-9-9-15,5 0-7 0,2-3-3 0,2-3-6 16,4 1-11-16,2 0-9 0,6-5-13 16,1 3-15-16,1-8-10 0,6 2-20 15,-1-2-10-15,-1-8-19 0,-16-3-62 0,38-3-72 16,-19-4-125-16,0-6-105 0,-3-2-103 16,0-4-203-16,-5-5 45 0,-4 3-364 15,-2 1-473-15</inkml:trace>
  <inkml:trace contextRef="#ctx0" brushRef="#br0" timeOffset="181335.69">23081 1418 2854 0,'-9'-3'-66'15,"9"3"32"-15,-13-5 33 0,13 5 13 0,0 0 4 16,0 0 7-16,0 0 1 0,0 0-5 16,0 0 0-16,0 0 0 0,0 0-6 0,43-5 4 15,-20 5-9-15,7 0 3 0,0 0-19 16,0-3-68-16,1 3-85 0,7-7-135 15,-1 0-218-15,-2-3-20 0,-1-1 168 16,-1 0 97-16</inkml:trace>
  <inkml:trace contextRef="#ctx0" brushRef="#br0" timeOffset="181585.95">23925 1123 1388 0,'16'-4'46'15,"-5"4"17"-15,-11 0 23 0,28 6 6 16,-16 0 20-16,1 3 21 0,8 10 3 15,-5-2 15-15,4 11 20 0,-3 5 9 0,-1 3 6 16,0 2 18-16,-4 1-15 0,-1 6-2 16,-1-2-27-16,-4 2-11 0,-1 2-19 0,-3-6-7 15,-2 7-12-15,0 0-13 0,-4-1-3 16,-3-1-16-16,-2 2-7 16,-1-9-18-16,5 2-3 0,-6 0 0 0,-3-5-8 15,7-4-30-15,-2-4-44 0,5 0-66 16,-1-7-89-16,-2 3-76 0,7-5-140 0,5-2-162 15,-2-1 4-15,5 1-99 0,11 4-104 16</inkml:trace>
  <inkml:trace contextRef="#ctx0" brushRef="#br0" timeOffset="182136.63">28080 5109 1935 0,'20'2'-103'0,"-4"2"12"0,0-2 0 0,0 3 22 16,4-2 12-16,2-3 13 0,6 5 4 15,3-3-2-15,-3 0 2 0,2 3 13 16,0-1 2-16,0 0 2 0,0 0-2 16,0 3 7-16,0-5 4 0,-7 4-13 0,-2-5 8 15,2 2-1-15,-2 0 22 0,-5-3-18 16,2 0 18-16,-1-3-13 0,-1 3 3 15,0-6-2-15,0-2 1 0,2-3 9 0,-6-2-9 16,-1 2-2-16,3-6-10 0,-5 2 19 16,3-1 4-16,-5 2 1 0,0 1 12 0,1-2-5 15,0 2-1-15,-5-1-1 16,3 3-5-16,-2 0 8 0,-3 2-2 16,-1 9-1-16,9-21-5 0,-7 14 4 0,2-5 3 15,-4 12-1-15,5-17-6 0,-5 17-5 16,1-15 7-16,-1 15-2 0,6-14 16 0,-6 14-16 15,3-12-16-15,-3 12-10 0,2-9-17 16,-2 9-40-16,9-10-71 0,-9 10-128 16,9-9-328-16,-9 9 602 0,12-8 0 0</inkml:trace>
  <inkml:trace contextRef="#ctx0" brushRef="#br0" timeOffset="182621.11">30767 5094 347 0,'0'0'123'16,"0"0"21"-16,0 0-30 16,0 0-9-16,0 0-8 0,0 0-12 0,0 0-8 15,0 0-17-15,0 0-12 0,0 0-10 16,0 0 9-16,0 0-18 0,0 0 9 15,0 0-15-15,21 8-35 0,-21-8-10 0,0 0-8 16,0 0-21-16,0 0-15 0,0 0-9 16,0 0-33-16,0 0 7 0,0 0 17 15,0 0-151-15,0 0 32 0</inkml:trace>
  <inkml:trace contextRef="#ctx0" brushRef="#br0" timeOffset="182768.95">30788 5102 606 0,'0'0'-54'0,"0"0"6"0,0 0 32 0,0 0 24 0,0 0 5 15,0 0-13-15,0 0 23 16,0 0 15-16,0 0-20 0,0 0 36 15,0 0-44-15,0 0 9 0,0 0-14 0,0 0-5 16,0 0 0-16,0 0 11 0,0 0-9 16,0 0-15-16,2-29-14 0,-2 29-26 15,0 0-29-15,0 0 2 0,0 0-24 0,0 0-9 16,0 0 39-16</inkml:trace>
  <inkml:trace contextRef="#ctx0" brushRef="#br0" timeOffset="183018.8">30790 5073 263 0,'0'0'-36'0</inkml:trace>
  <inkml:trace contextRef="#ctx0" brushRef="#br0" timeOffset="183471.71">30790 5073 284 0,'0'0'40'15,"0"0"14"-15,0 0-3 0,0 0 29 16,0 0-21-16,-14-22-1 0,14 22-11 0,0 0-4 15,0 0 4-15,0 0-1 0,0 0 12 16,0 0-2-16,0 0 0 0,0 0-2 16,0 0 12-16,0 0 3 0,0 0-17 0,-13-19 2 15,13 19-13-15,0 0-1 0,0 0-1 16,0 0-1-16,0 0-6 0,0 0-15 16,0 0 11-16,0 0 1 0,0 0-13 0,0 0-3 15,0 0 10-15,0 0-7 0,0 0-15 16,0 0 9-16,0 0 2 0,0 0-11 0,0 0-4 15,0 0-4-15,0 0 4 16,0 0-2-16,0 0 2 0,0 0 15 16,0 0-10-16,0 0 4 0,0 0-15 0,0 0 4 15,0 0-9-15,0 0 17 0,-13-11-6 16,13 11 0-16,0 0 17 0,0 0-12 0,0 0 7 16,0 0-8-16,0 0-1 0,0 0 8 15,0 0-2-15,0 0 2 0,0 0-4 16,0 0-5-16,0 0 2 0,0 0 6 0,0 0-15 15,0 0-7-15,0 0 21 0,0 0-14 16,0 0-10-16,0 0-2 0,0 0-11 16,0 0-5-16,0 0-2 0,0 0-3 15,0 0-6-15,0 0-3 0,-17-7 4 16,17 7 3-16,0 0 15 0,0 0-3 0,0 0-6 16,0 0 0-16,0 0 20 0,0 0-14 15,0 0 2-15,0 0-8 0,0 0-1 16,-9-10 9-16,9 10 0 0,0 0 18 0,0 0-28 15,0 0-28-15,0 0-19 0,0 0-86 16,0 0-147-16,-6-13 242 0,6 13 26 16</inkml:trace>
  <inkml:trace contextRef="#ctx0" brushRef="#br0" timeOffset="184602.03">23619 161 723 0,'15'-9'76'0,"-3"-4"-3"0,-3 3-6 15,-2-1 5-15,3 4-4 0,-1-3-24 16,-1-3 4-16,3 6-24 16,2-7 19-16,-4 5-13 0,3-2-13 0,3 1 12 15,0-1-11-15,-8 4-4 0,6 0-5 16,1-1-3-16,-2 0 1 0,-4 3-14 0,5 1-33 15,-13 4-55-15,15-11-98 0,-10 7-257 16,-5 4 250-16,0 0 70 0</inkml:trace>
  <inkml:trace contextRef="#ctx0" brushRef="#br0" timeOffset="185051.87">23236 1860 7 0,'-3'21'23'16,"-1"-4"0"-16,2 1 3 0,0-5-3 16,2-13-10-16,-7 31-8 0,5-17-10 0,-1 1-18 15,1 4-8-15</inkml:trace>
  <inkml:trace contextRef="#ctx0" brushRef="#br0" timeOffset="185736.44">23098 2246 184 0,'0'0'41'0,"0"0"2"0,0 0 13 0,-13 11 1 15,13-11-9-15,0 0 19 16,-10 12-13-16,10-12 10 0,0 0 4 0,0 0-4 15,-12 13 25-15,12-13 56 0,0 0 1 16,0 0-3-16,0 0-8 0,0 0-19 16,-8 7-12-16,8-7-1 0,0 0-21 0,0 0 2 15,0 0-20-15,0 0-1 0,0 0-14 16,0 0-4-16,0 0-7 0,0 0 0 16,0 0-6-16,0 0-7 0,0 0-6 0,0 0-3 15,0 0 4-15,0 0-2 0,0 0-10 16,19-58-13-16,-12 43-11 0,3-5-12 15,-3-5 5-15,2-1-15 0,-2-4-14 16,2-4-5-16,-4 2-20 0,-1 1-3 16,3-5-8-16,-3 0-10 0,0 5 2 0,2-3 18 0,-4 6 6 15,1 0 9-15,-1 1 14 16,3 3 7-16,1 0 11 0,-3-3 25 16,2 6-2-16,1 5 13 0,-3-3 26 0,1-2 6 15,-2 4 20-15,1 3 16 0,3-3 13 16,-4 5 11-16,4-3 9 0,-6 15 4 0,4-21-13 15,-4 21-9-15,3-18 0 0,-3 18-15 16,6-17-10-16,-6 17-3 0,5-17-4 16,-5 17-10-16,7-11-3 0,-7 11-6 0,0 0-2 15,7-13-14-15,-7 13 10 16,0 0-8-16,0 0 2 0,0 0-3 0,0 0 11 16,0 0 2-16,0 0 13 0,0 0 3 15,9 43 17-15,-9-21-1 0,-6 6 5 16,5 6-4-16,-1 4 3 0,0 1 0 0,-3 6-1 15,2 4-7-15,-3-3 9 0,3 9-7 16,-5-3 2-16,1 12-6 0,-5 0-5 16,3 1-10-16,-2 3 0 0,-1-8-1 0,2 8-8 15,-2-8 0-15,3-9-6 0,0-3 0 16,-2-3-3-16,2-3-5 0,2-7-7 16,3-7-1-16,1-5-8 0,-3-2 11 0,5-7-5 15,-4-1-7-15,5-13-22 16,0 0-31-16,0 0-40 0,0 0-54 0,0 0-64 15,0 0-48-15,35-67-92 0,-23 26-158 16,5-14-19-16,-2 3-47 0,1-9 118 16</inkml:trace>
  <inkml:trace contextRef="#ctx0" brushRef="#br0" timeOffset="186136.01">23347 1608 1926 0,'0'-41'26'15,"2"8"25"-15,-4 3 23 0,1 2 24 16,1 2 0-16,-2-5 5 0,0 3 12 0,-2 4 15 15,4-4-1-15,-1 5 5 16,-1 2 6-16,2 5-10 0,-2-3-8 0,2 19-26 16,0-23-6-16,0 23-11 0,2-20-1 15,-2 20 3-15,7-15 0 0,-7 15-4 16,19-15-7-16,-8 11-6 0,5-3-12 0,-16 7 4 16,37-2-8-16,-14 2-3 0,2 0-2 15,3 6-5-15,-3-3-7 0,1 1-8 16,-1 3 1-16,-2 1-2 0,4-1-4 0,-12-1-6 15,9 5 6-15,-7-1-6 0,0-1-1 16,0 4-13-16,-2-4 17 0,-4 7-11 16,2-4 5-16,-5 4 4 0,-4-3-5 0,-2 2-2 15,-2-15 4-15,-4 35-4 0,-4-18-2 16,-7 6-9-16,-2-5 18 0,-7 5-12 16,-2-4 11-16,-2 1-3 0,-1-1 3 15,-1-2-14-15,-1-4 4 0,2 4-2 16,5-6-1-16,4-1-1 0,-5 3-18 0,6-4-42 15,1 3-42-15,1-5-66 0,-1 0-58 16,6 1-54-16,-3-2-119 0,3 1-176 0,0-5 36 16,12-2-56-16,-20 8 51 0</inkml:trace>
  <inkml:trace contextRef="#ctx0" brushRef="#br0" timeOffset="186834.88">28402 5415 1736 0,'0'0'-72'0,"-5"13"6"16,5-13 8-16,0 11 24 0,0-11 0 15,-2 13 20-15,2-13-3 0,4 15 8 16,-4-15-2-16,9 13-4 0,-5-5 4 0,-4-8 11 16,9 13 6-16,0-9-9 0,-9-4 5 15,20 11-4-15,-11-9 7 0,-9-2-10 0,21 6 8 16,-21-6 7-16,16 0-7 16,-16 0 0-16,0 0 20 0,23-6-5 15,-23 6 19-15,9-3-5 0,-9 3 1 0,2-12-4 16,-2 12-12-16,1-15-3 0,-1 15 0 15,-1-28-10-15,-1 11 8 0,-2-5-10 0,-1-3 6 16,1 1 1-16,-1-8-11 0,-4 0 4 16,4-3 6-16,-2-6-1 0,-4 1-8 15,1-1-1-15,1-2 11 0,-2 3 1 0,1 0 3 16,-5-1-16-16,4 6 13 0,-4 3 16 16,2 4-16-16,-2-6 9 0,4 6-11 0,1 6 2 15,1 1 3-15,3 7 22 0,1-2-12 16,-3 5 14-16,8 11-18 15,-10-21-6-15,10 21 10 0,-3-10-11 0,3 10-2 16,0 0 5-16,0 0 7 0,0 0-14 16,0 0 6-16,23 34 5 0,-5-15 0 0,6 6 2 15,4 3-3-15,16 4 3 0,-5 2 4 16,8-1 7-16,0 3-9 0,4-1 2 16,-1-3-5-16,5 4 6 0,-3 1-9 0,4-3-4 15,0 2 4-15,4-6-4 0,0 3-10 16,-1-5-10-16,-1-5-66 0,2 0-71 0,-9-11-128 15,-8-2-256-15,-3-3 3 0,1-7 293 16,-1 0 37-16</inkml:trace>
  <inkml:trace contextRef="#ctx0" brushRef="#br0" timeOffset="187668.37">30266 4909 1280 0,'13'-22'158'0,"-13"22"24"16,7-12 13-16,-7 12-8 0,0 0-21 15,0 0-2-15,11-17-3 0,-11 17-23 16,0 0-11-16,0 0-15 0,0 0-3 16,0 0-4-16,48 21-1 0,-29-4-8 15,7 9-12-15,8 9-3 0,-4 9-4 0,5 1-6 16,4 3-2-16,-3 9-1 0,2 1 15 15,10 19 2-15,2 1-12 0,-2 3-1 16,5 11-11-16,-3-1-7 0,9 6-6 0,-6 2-4 16,-2 0-3-16,-2 0-2 0,-6 1-2 15,-4-4-11-15,-3 1 7 0,-8-7 14 0,-5-9 8 16,0-3-5-16,-5-3 17 0,-1 0-4 16,0 2-5-16,0-4 4 0,0-2-2 15,-3 1-10-15,4-5 3 0,-4 4-9 16,4-7 12-16,-4 0 6 0,0-2-12 15,0-6 3-15,2-2-8 0,-2 3-2 0,-3-14-7 16,5 4-2-16,-2-4 2 0,0-5-5 16,-1-1 2-16,-1-3-14 0,-3-8-2 0,0-7-2 15,-4-1 4-15,2-3-4 0,-7-15 0 16,11 23 8-16,-11-23 16 0,3 13-8 16,-3-13-3-16,0 0-3 0,0 0-1 0,0 0-3 15,0 0-7-15,0 0 2 0,0 0-1 16,-19-58-6-16,6 34-1 0,1-8 5 0,-6-4-6 15,-1-14 3-15,-3-7-3 16,-2-6-2-16,-1-9-1 0,-7-18 1 0,-1-6 0 16,1-3-4-16,0-8 1 0,4-3-1 15,0-3-2-15,1-3 0 0,4-2 2 16,-2 0 3-16,2 2 0 0,2 1-5 0,1 6-5 16,-2 2 2-16,1 21 1 0,2 0-1 15,6 2-2-15,-4 3 10 0,6 2-4 16,-2 6-3-16,4 2-1 0,-1 7 3 0,2 9-3 15,7 7 5-15,-3 3-2 0,4 6 3 16,-2 9 0-16,2 6 2 0,2-5-8 0,-2 5 1 16,2 5 3-16,-2 19 0 0,2-35-1 15,1 21-4-15,-3 14 6 0,8-22-1 16,-8 22-1-16,15-12-1 0,-15 12-1 16,0 0 4-16,53 25 0 0,-26-2 12 15,10 18 11-15,0 5 4 0,4 8-2 0,13 20 0 16,3 3-3-16,-1 15-4 0,8 7-2 15,3 4 0-15,0 6-1 0,4 3-4 0,1 5-6 16,-3-3 0-16,1 0-1 0,-1-7 0 16,-3-1-3-16,-4-12-23 0,-5-8-14 15,-2-4-38-15,-4-9-43 0,-14-18-47 0,0-9-60 16,-3-5-117-16,-6-12-56 0,2-9-191 16,-3-3-11-16,-8-5 22 0,-5-5-259 15,-14-7-316-15</inkml:trace>
  <inkml:trace contextRef="#ctx0" brushRef="#br0" timeOffset="188151.63">28200 6763 2481 0,'-15'10'-103'16,"2"-1"25"-16,6 2 30 0,-3-5 9 0,4-1 18 16,6-5 8-16,-11 14 11 0,11-14 6 15,-8 10 12-15,8-10 1 0,-12 12 4 16,4-7-3-16,1 3-5 0,-5 2 6 16,5-5 0-16,-2 7-7 0,-1-5-11 15,-1 0 1-15,4 3 17 0,-5-5-15 0,3 7-1 16,1-3 1-16,-4-1-12 0,5 1 12 15,-2 0-7-15,4 1 12 0,-5-3-7 0,10-7 2 16,-15 10-14-16,10-5-24 0,5-5-23 16,-19 6-22-16,6-4-28 0,-1 2-12 15,0-3-29-15,-4-1-28 0,6 8-10 0,-6-6 14 16,7 3-178-16,-4 1 102 0</inkml:trace>
  <inkml:trace contextRef="#ctx0" brushRef="#br0" timeOffset="188335.79">27672 7128 1067 0,'0'0'-22'0,"-5"12"17"16,5-12 3-16,-2 13 13 0,2-13-6 0,2 19 4 15,5-10-12-15,-2 4 17 0,4 4 0 16,0 2 10-16,7 2 1 0,-2 1-11 0,4 1-2 16,-2 3-1-16,5 4-8 0,-6 0-20 15,0 4-11-15,-1-1-68 0,-2-2-114 16,-5-4-215-16,1 4 287 0,2 2 46 0</inkml:trace>
  <inkml:trace contextRef="#ctx0" brushRef="#br0" timeOffset="189234.69">27855 8139 746 0,'-2'13'96'0,"2"-1"23"0,0-12 32 0,-2 11 6 16,2-11 35-16,0 0-10 0,0 0-7 15,0 0-19-15,0 0-2 0,38-19 1 0,-20 6-2 16,11-8-2-16,1-3-8 0,5-8-10 15,9-6-10-15,-2-3-5 0,6-4-15 16,0-1-21-16,16-12-15 0,-4 5-5 0,-9 6 2 16,3 4-4-16,-2-2-2 0,3 4-9 15,14-10 4-15,-15 14-5 0,14-12 3 0,1 0-1 16,-13 12 6-16,14-12 1 16,-2-1-4-16,1-5-9 0,2 3 3 0,-3-10-7 15,5-4-14-15,-8-3-1 0,1-3-2 16,-4 5-3-16,0-4-5 0,-6 5 4 15,-10 11-4-15,0 5-4 0,-5 1 2 0,3 4-5 16,-2 2 3-16,-1 0-7 0,-3 1 0 16,0 5 3-16,-1-2-7 0,-2 1 4 0,-1 0-2 15,0 1 1-15,0-4 3 0,0 7 2 16,0-7 6-16,1 5-8 0,3 1-7 16,-5-3 8-16,-3 3 12 0,4-3 2 0,-10 8-8 15,3-1 0-15,-4 2-6 0,-3 1 0 16,2 5-2-16,-3 3 4 0,-2 3 0 15,0-2-3-15,-4 4 3 0,1 2-3 16,2-2-1-16,-4 2 0 0,4-4 9 0,3 2-10 16,-2 0-4-16,2 0-2 0,-1-4 5 15,1 1-3-15,-2 5 0 0,-2-4 0 16,-2 5 0-16,-2 0 7 0,2-2-10 0,-3-1 5 16,3 2 1-16,-4 0-6 0,-1-2 5 15,3 2-2-15,-6 2-6 0,5-2 3 0,0-1 1 16,-3-1 2-16,0-4-2 0,5 2 4 15,-1-1-4-15,-4 1 7 0,7-4-8 0,-7 1-4 16,6 1 5-16,-5-4 3 16,1 1-9-16,2 0 5 0,-4 1 6 0,5-3 3 15,-3-3-10-15,0 5 2 0,1 1 1 16,-2 1-6-16,1-1 10 0,-4 4-6 16,3 2 6-16,-2 0-2 0,-1 2 0 0,3 0-4 15,-8 13 0-15,11-23 1 0,-7 16-2 16,-4 7 0-16,7-19 5 0,-7 19-2 0,9-8 2 15,-9 8 1-15,0 0 0 0,23 0 4 16,-23 0-2-16,28 20 6 0,-5 2 1 0,2 6 9 16,-4 2 12-16,8 17 6 0,3-2 7 15,-1 11-2-15,-1-1 3 0,2 12 15 16,4 0-2-16,6 18 4 0,-1 5-1 16,1-2 5-16,2 5-4 0,1 3 3 15,2 4-6-15,-4 1-1 0,2-2-14 0,-6 2 1 16,2-5 0-16,-3 9-6 0,-4-4-8 15,2 3 2-15,1-3-7 0,-4 0-7 0,-1-2 6 16,-3 4-2-16,2-3-4 0,-1-1-2 16,0 2 1-16,0-1-2 0,-1-3-4 15,-7-16 0-15,-3 3 0 0,2-3 0 0,1 2 2 16,-2-1-8-16,5-5 0 0,-4 2-5 16,2-8 0-16,-7-2 8 0,-1-5-7 0,-4-17 1 15,-3 2-4-15,3 0 1 16,-1-7-45-16,-1-4-45 0,-2-5-51 0,-3-12-76 15,0-6-94-15,-4-15-10 0,0 0 121 16,-17 9-49-16,17-9-170 0,-39-42-130 16,12 2-26-16,-1-14-168 0,-4-13-231 0</inkml:trace>
  <inkml:trace contextRef="#ctx0" brushRef="#br0" timeOffset="190019.73">21090 4229 2251 0,'0'0'-71'0,"0"0"41"16,0 0 14-16,-2-14 16 0,2 14 34 0,0 0 24 16,0 0 5-16,0 0 3 0,0 0 5 15,0 0 0-15,0 0-2 0,0 0 2 16,0 0-5-16,0 0-5 0,0 0-10 16,0 0-6-16,0 0-1 0,0 0-5 0,0 0-6 15,0 0 1-15,0 0 1 0,0 0-12 16,0 0 2-16,0 0-6 0,0 0 0 0,15 30-21 15,-15-30-13-15,0 15-15 0,0-15-21 16,0 19-14-16,2-10-14 0,-2-9-32 16,-2 17-7-16,2-17-17 0,-4 19-19 0,4-10-6 15,0-9-40-15,-3 13-84 0,3-13-103 16,-6 10 22-16,6-10 99 0</inkml:trace>
  <inkml:trace contextRef="#ctx0" brushRef="#br0" timeOffset="190669.24">21732 3450 1677 0,'9'-8'161'16,"-6"3"21"-16,-3 5 15 0,0 0 8 15,9-15 14-15,-9 15 12 0,0 0 1 0,0 0-14 16,0 0-30-16,0 0-11 0,0 0-3 15,0 0-8-15,12-11-15 0,-12 11-14 16,0 0-6-16,0 0-12 0,0 0-3 16,0 0-18-16,0 0-8 0,0 0-9 15,0 0-6-15,-45 22-6 0,20-9-11 0,-5 1-4 16,-4 0 11-16,-1 5-10 0,-2-4 0 16,-8 6-10-16,-2-1-5 0,2-1-2 0,0 2-5 15,6-6-4-15,-11 3-5 0,13-1-4 16,-2 0 0-16,4-6-1 0,5 2-2 15,3-3-3-15,3 1 5 0,4-3-6 0,10-2 2 16,-8-1 4-16,18-5 4 0,-20 5-3 16,20-5 6-16,-13 7 5 0,13-7 2 15,-11 10 28-15,11-10 11 0,0 0-1 0,0 23 2 16,0-23 7-16,11 22-4 16,-1-5 11-16,1 1-6 0,4 0 8 0,5 8 5 15,-1 1-4-15,9-5 12 0,-6 6-19 16,5-5-8-16,3-1-3 0,-9 1-5 0,3-1-9 15,1-1-8-15,-5-6-11 0,-1 3-6 16,-3-4 4-16,0-1-16 0,-7-5-17 16,3 1-24-16,-3-4-36 0,2 3-49 0,-11-8-63 15,13 7-73-15,-13-7-49 0,18 0-52 16,0 0-45-16,-4-7-73 0,5 1-218 0,0-1 44 16,5-2-452-16,1-5-812 0</inkml:trace>
  <inkml:trace contextRef="#ctx0" brushRef="#br0" timeOffset="191334.73">22315 3769 3286 0,'0'0'-87'0,"13"-9"44"16,-10 3 39-16,-3 6 38 0,9-15 20 15,-9 15 12-15,0 0 11 0,7-17 17 16,-7 17-3-16,0-19-7 0,0 19 8 16,0 0-7-16,-7-24 3 0,7 24-8 15,-9-19 4-15,9 19-17 0,-14-15-9 0,4 9-5 16,10 6 0-16,-22-13-7 0,6 12-3 16,16 1-3-16,-35 1-2 0,35-1-4 15,-43 13-14-15,20 1 12 0,-7 6-8 0,4-3 5 16,1 8-8-16,1-3-2 0,4 2-9 15,1 2 7-15,4 1-6 0,3-3-3 0,1-2-2 16,4-1 5-16,3 2-7 0,2-5 12 16,0-2-17-16,2-16 11 0,6 24-10 15,-6-24 10-15,8 17-4 0,-8-17 0 0,16 9-2 16,-16-9 6-16,23 0-8 16,-23 0 0-16,31-22-3 0,-10 1 3 0,2-3-7 15,1-8 7-15,-1 0-6 0,5-21 0 16,-2 6-9-16,2-9 10 0,-1-6-6 15,-2-4 8-15,3 1-3 0,1-6 3 0,-1 7-5 16,-4-7 4-16,-3 5 3 0,1 4-10 16,-1 4 7-16,2 4-3 0,-10 9 10 0,2 4-5 15,-6 5-4-15,4 6 0 0,-5 6 12 16,-4 3-15-16,1 2 10 0,1 6-5 16,-5 2-3-16,-1 11 1 0,0 0-2 0,0 0 16 15,0 0 5-15,0 0 13 16,0 0 17-16,0 0 13 0,-3 65 22 0,-4-21 8 15,1 1 9-15,2 5 15 0,-6 14 7 16,1 6-2-16,4-5-2 0,-5 6-10 16,3-1-5-16,-3-3-8 0,0 1-8 0,-2-6-4 15,3 0-15-15,0-12 1 0,2-1-10 16,-2-4-6-16,4-4-6 0,-4-11-8 0,4-2-11 16,1-2-28-16,2-9-22 0,-1-2-37 15,-1 2-59-15,4-7-62 0,0-10-73 16,0 0-73-16,0 0-82 0,0 0-99 0,18-28-117 15,-4 5 64-15,5-7-364 0,-1-10-424 16</inkml:trace>
  <inkml:trace contextRef="#ctx0" brushRef="#br0" timeOffset="191534.77">22755 3401 2689 0,'0'0'-77'16,"9"-3"27"-16,-9 3 40 0,0 0 38 15,14 18 42-15,-10-9 27 0,-3 10 19 0,5 2 20 16,-4 3 5-16,1 5-2 0,-3 2-21 15,2 5-17-15,-2-6-6 0,-2 6-12 16,0-1-4-16,1 1-10 0,-1-1-10 0,-4-5-9 16,3-3 2-16,-4-5-9 0,5-1-8 15,1-6-40-15,-3-2-39 0,0-5-63 0,4-8-48 16,0 0-68-16,0 0-48 16,0 0-141-16,0 0-119 0,-1-47-98 0,6 15-28 15</inkml:trace>
  <inkml:trace contextRef="#ctx0" brushRef="#br0" timeOffset="191719.11">22932 3187 2040 0,'9'-27'27'0,"-2"0"24"0,-2 10 41 16,4-1 30-16,-4 4 15 0,2 0 11 15,-1 2 0-15,3-1-12 0,-3 2-10 0,0 3-11 16,-6 8-14-16,9-9-26 0,-9 9-4 16,5-8-9-16,-5 8-6 0,0 0-6 0,0 0-11 15,18 0-8-15,-18 0-36 16,0 0-57-16,21 8-59 0,-12 0-53 15,2-7-74-15,2 5-108 0,5-4-155 0,2 7-1 16,-2-7 66-16,3 6 283 0</inkml:trace>
  <inkml:trace contextRef="#ctx0" brushRef="#br0" timeOffset="192153.33">23764 3079 1592 0,'7'-6'74'0,"2"0"27"16,-9 6 22-16,0 0-22 0,10-7-5 0,-10 7-10 15,0 0-8-15,0 0-12 0,0 0-7 16,0 0-4-16,0 0 0 0,-47 0-9 16,47 0-4-16,-30 13-4 0,13-2 1 15,-3 3-9-15,3-4-5 0,4 0 4 16,-1 5-4-16,3 4 1 0,0-4 0 0,8 0 7 16,-2 4-1-16,1 2 1 0,4-5 4 15,6 9-1-15,0-3 2 0,3 8-8 16,4 2 1-16,4 1-4 0,-4 2-3 0,6-4-1 15,2 5 10-15,-3 0 11 0,2-1 2 16,2-1 4-16,-2 1 12 0,-1-1 6 0,-2 0 4 16,0-2 4-16,-4-8-2 0,-3-1 16 15,-1 1-1-15,-4-7-2 0,1 2 16 16,-3-2-3-16,0-3 11 0,-3-14 10 16,-3 33-14-16,0-18 3 0,-6-1-16 15,-2 2-6-15,-1-3-8 0,-3-2-17 0,-4 6-1 16,1-8-15-16,-5 0 4 0,1-1-7 15,-1 2-3-15,3-3-8 0,-1-4 2 16,6 1-6-16,15-4-18 0,-30 0-19 0,30 0-43 16,-15-9-44-16,9 0-57 0,6 9-58 15,0-25-67-15,11 1-49 0,-1-4-101 0,10-8-130 16,12-5-30-16,4-6-102 0,4-3-180 16</inkml:trace>
  <inkml:trace contextRef="#ctx0" brushRef="#br0" timeOffset="192386.7">24309 3322 2384 0,'10'-7'39'0,"-1"1"10"16,-9 6 10-16,11-7 6 0,-11 7 7 16,0 0 13-16,0 0 46 0,0 0 23 0,0 0 14 15,14 32-12-15,-12-13-6 0,-2 1 2 16,0 8-7-16,-6 4 5 0,4 8 3 16,-2 2-17-16,2 2-4 0,-4 1-19 0,5 2-7 15,-1-8-20-15,-2 3 0 0,8-8-15 16,-2 2 2-16,1-2-18 0,6-4 4 15,0-2-10-15,1-1-3 0,4-10-30 16,1-2-37-16,2-6-52 0,-1-4-72 0,2-2-75 16,2-3-63-16,-1-4-48 0,4-4-114 0,-5-5-118 15,1 0-12-15,-3-2-93 16,7 2-119-16</inkml:trace>
  <inkml:trace contextRef="#ctx0" brushRef="#br0" timeOffset="192734.64">24708 3782 2241 0,'0'0'42'0,"9"-8"20"15,-9 8 20-15,0 0 11 0,0 0-3 16,0 0 3-16,3-14-9 0,-3 14-1 16,0 0-9-16,8-21-5 0,-3 7-8 0,0 4-8 15,7-9-6-15,-4 2 1 0,4-4-13 16,2 2-4-16,2-3-4 0,2 1 3 16,3-2-3-16,-5 3 4 0,1 3 16 15,3-1 15-15,1 1 13 0,0 2 16 0,-1 2-3 16,-1-3-4-16,4 5 3 0,-1 2 12 15,1 1 4-15,-1 3-4 0,-2 3 9 16,5 2 9-16,1 7 1 0,10 3 7 0,-6 8 7 16,3 3 9-16,7 11-4 0,-2 7 7 15,-5 5 7-15,-1 2-6 0,-2 11-11 0,0-1-6 16,-7 6-10-16,1-4-8 0,-5 2-14 16,-4-4-4-16,2-2-12 0,-8-9-9 15,1-3-3-15,-5-7-14 0,1-5-9 16,-1-2-12-16,-1-7-22 0,-2-4-31 15,-2-7-56-15,1 0-99 0,-1-10-102 0,0 0-96 16,0 0-138-16,0 0-184 0,12-35 69 16,-10 7-421-16,2-4-720 0</inkml:trace>
  <inkml:trace contextRef="#ctx0" brushRef="#br0" timeOffset="192918.39">25665 3604 3305 0,'0'0'-83'0,"0"-10"7"16,0 10 32-16,0 0 51 0,0 0 31 15,0 0 25-15,0 0 0 0,-50 28-1 0,23-11 7 16,-5 2 1-16,-11 9-4 16,-2 1-8-16,1-2-7 0,-6 0-6 0,5 5-5 15,0-8-5-15,8 2-9 0,5-5-9 16,2-4-59-16,9-2-96 0,9-4-88 16,0-4-207-16,6-3-126 0,6-4 54 0,0 0-32 15,0 0 194-15</inkml:trace>
  <inkml:trace contextRef="#ctx0" brushRef="#br0" timeOffset="193120.59">25887 3893 2357 0,'20'18'153'0,"-5"5"34"0,-4 3 21 16,5 10 16-16,-11 1-1 0,0 8-10 0,-1 2-14 16,-9 8-26-16,1-1-14 15,-4 15-21-15,-5-3-11 0,2-3-15 16,-1-1-10-16,1 0-14 0,-1-17-16 0,2 0 7 15,-1-4-19-15,4-6-54 0,3-11-71 16,1-6-92-16,3-6-89 0,0-12-105 0,7 9-204 16,-7-9-9-16,0 0-246 0,49-32-293 15</inkml:trace>
  <inkml:trace contextRef="#ctx0" brushRef="#br0" timeOffset="193336.59">26493 3979 2665 0,'4'24'27'0,"-6"-5"52"16,-3 9 39-16,-2 9 21 0,-1 8 30 16,-7 19-2-16,2 7-1 0,-4 4-8 15,-1-2 1-15,0 5 0 0,-1-5-22 0,-3 0-13 16,3-2-15-16,0 0-1 0,5-7-16 16,-4-6-4-16,7-15-17 0,1-2-5 0,-1-13-16 15,8-5-61-15,-1-4-64 0,2-12-103 16,2-7-106-16,0 0-110 0,0 0-170 15,0 0-8-15,27-46-181 0,-13 10-238 16</inkml:trace>
  <inkml:trace contextRef="#ctx0" brushRef="#br0" timeOffset="193620.96">26665 3757 2464 0,'12'-7'-12'0,"0"-1"29"0,-3 5 29 0,-9 3 22 15,25 0 22-15,-25 0 19 0,32 11 10 16,-16-4 1-16,7 2 11 0,7 7-13 0,-2 3-13 16,0 2-1-16,-1-3-4 0,-4 2 2 15,2 5-11-15,-4-2 13 0,-9-1-6 16,4-1 0-16,-11-5-10 0,-3 5-2 16,-4 0-9-16,-5 2-17 0,-7-1 2 15,-4 4-4-15,-6-2-5 0,-3-3-4 0,-5 0-10 16,1-3-5-16,-8-1-7 0,1-2-7 15,-2-3-24-15,3-3-40 0,-2-4-45 16,9-5-85-16,0-1-83 0,1-5-68 0,3-5-140 16,5-4-123-16,7-1-165 0,5-4-244 15</inkml:trace>
  <inkml:trace contextRef="#ctx0" brushRef="#br0" timeOffset="193819.81">27216 3966 2520 0,'22'28'34'0,"-1"2"56"0,-2 7 37 16,-1 12 28-16,1 7 21 0,-4 8 8 16,-2 3-12-16,-4 5 7 0,0 5 6 15,-2 2 2-15,-7-3-17 0,-2-3-20 0,-4 2-11 16,-9-3-11-16,-2-1-18 0,-11-7-11 16,0-2-28-16,-6-7-19 0,-4-3-73 0,1-7-119 15,-6-6-135-15,0-7-222 0,-2-4-65 16,8-10-3-16,-3-8-220 0,2-3-269 15</inkml:trace>
  <inkml:trace contextRef="#ctx0" brushRef="#br0" timeOffset="196286.05">12958 13320 281 0,'9'30'-110'16,"-3"-2"51"-16,-4 6 21 0</inkml:trace>
  <inkml:trace contextRef="#ctx0" brushRef="#br0" timeOffset="196634.43">11563 17280 74 0,'-9'23'46'0,"1"-1"5"0,3-9 3 15,-5-2 25-15,4 1 39 0,-1-3 48 16,0-1-22-16,-3-1-38 0,10-7-21 15,-18 7 19-15,6-3-12 0,12-4-12 0,-27 2-39 16,4 0 7-16,-2 0-19 0,-3-2-14 16,-2 4-22-16,-2-3-38 0,2 1-43 0,-2-2-115 15,-1 0-221-15,3-2 229 0,-2 2 68 16</inkml:trace>
  <inkml:trace contextRef="#ctx0" brushRef="#br0" timeOffset="196886.61">10790 17338 163 0,'-16'-4'82'0,"0"-3"10"0,2 1 5 16,-2 1 44-16,0 1-7 0,-3-5-14 16,-4-1 24-16,-2-3-5 0,-7 1-11 0,-3-4 15 15,-4 1-5-15,0 0-6 0,-10-6 10 16,-1-2-14-16,-7 1-20 0,5-6-1 0,-5-4-13 16,4-3-6-16,-4 1-12 0,6-2 0 15,0-5-15-15,1 0-1 0,3-4-6 16,2-6-9-16,3 3-9 0,2-1 2 0,4-2-18 15,2 0-20-15,4 1-19 0,4-4-24 16,-2 5-29-16,1-6-49 0,4 4-43 16,-4-5-96-16,3-2-246 0,-1-4 11 15,1 3 184-15,0-7 78 0</inkml:trace>
  <inkml:trace contextRef="#ctx0" brushRef="#br0" timeOffset="197268.22">8771 13114 889 0,'-39'-83'-29'15,"3"10"-7"-15,-10-13 30 0,-5-6 1 0,-8-4 5 16,-10-10-5-16,-4-9 3 0,-24-33 4 15,-7 4-11-15,-4-12 9 0,-7 4-6 16,-10-5 1-16,-11 5 5 0,-6 4-2 0,-4 7-2 16,-2 4 6-16,-3 12-18 0,-4 10 3 15,5 12 13-15,1 8-5 0,0 6-6 0,-1 12-3 16,25 18 1-16,5 4 1 0,-6 8 3 16,4-3 14-16,0 3-9 0,7 2-1 15,7 3-4-15,4 4-4 0,7 5 17 16,7-2-13-16,23 7-2 0,7-1 6 15,12 1-23-15,6 0 8 0,13 3 12 0,11-3-10 16,5 2 18-16,5-2-18 0,7 4-10 16,1-6-15-16,3-6-21 0,3-13-90 0,2-1 62 15,-1-4 33-15</inkml:trace>
  <inkml:trace contextRef="#ctx0" brushRef="#br0" timeOffset="197834.79">6218 8952 5 0,'71'-31'97'0,"-13"-3"28"0,-5 5 6 16,7-7-14-16,0-3-4 0,9-6-19 15,-13 7-22-15,2 0-11 0,1-1 7 0,-7 3-12 16,-2 1-18-16,1 1 3 0,-8 3 4 15,-2 0-11-15,-1-3-2 0,-1 5-12 0,-3-2 8 16,-3-4-10-16,1-2-7 0,-2-1 5 16,2-3-6-16,-1-4 0 0,2-4 6 15,0-2-23-15,3-5 10 0,3 0-6 0,11-10 7 16,1-5 3-16,1 3-14 0,-1-1 7 16,5 0 7-16,2 3-14 0,0 6 7 0,-2 6-12 15,-3 9 11-15,-5 4-3 16,-1-1 4-16,-5 6 2 0,2 4 0 0,-3-3-12 15,-6 1 7-15,-2 4 2 0,-6 4-10 16,-5-4 11-16,4-4-3 0,-5 2-8 16,7-11 14-16,-3-3-6 0,1-3 2 0,2 0-2 15,2-5-1-15,-2-3 8 0,3-1-8 16,-1 2 9-16,4-2-5 0,-4 0-8 0,5 1 5 16,-7-1-1-16,2-2 5 0,-4 6-18 15,4-4 7-15,-2 4-23 0,-4-4-17 16,10 1-19-16,-5 0-12 0,3 2-3 0,-4-6-8 15,6 3-139-15,-3-6 52 0</inkml:trace>
  <inkml:trace contextRef="#ctx0" brushRef="#br0" timeOffset="198584.81">10725 4221 737 0,'0'0'49'0,"-6"-13"-6"16,6 13-7-16,0 0-5 0,9-19 5 0,3 10-6 15,5-5 1-15,4-1-4 0,10-4-4 16,12-5 4-16,12 2-7 0,5-10 4 15,2 2 2-15,20-8-3 0,7 3 0 16,-4-5 6-16,5 1-4 0,0-1-2 16,-3 5-8-16,-3-2 13 0,-1 6-9 0,-5-2-7 15,-8 7 2-15,0 1 7 0,-5-3-5 16,8 5 13-16,-6-4-15 0,1 4-1 16,2 1-5-16,-1 1 3 0,0 2 10 0,3-2-2 15,1 4-10-15,-4-2 0 0,2 2 5 16,1-1-8-16,-9 3-1 0,3 0 6 0,-6-2 2 15,-4 0-2-15,-4 0-15 0,-3 2-1 16,2 1 16-16,-15 1 1 0,-1 3 2 16,1-1-13-16,-3 1 13 0,-6-1-12 15,3 1 2-15,-2 0-7 0,-4 2-1 16,3-2 5-16,-4 3-1 0,6-4 5 0,-5 2 10 16,3 1-15-16,1-2 2 0,-5 0 1 15,0-4 6-15,2 7 5 0,-2-6-6 16,-2 5-1-16,-5 2 4 0,-2-3-8 0,-2 1-6 15,4-1 8-15,-5 1-4 0,-2 1 12 16,0-2-9-16,4 0 1 0,-5 1-4 0,1 0 12 16,-1 1-15-16,3-1 2 0,-4-1 8 15,3 0-1-15,-1-4-5 0,0 7-2 16,3-2 5-16,-1-3 5 0,0 4 7 16,3-1-9-16,-2 0-3 0,-2 1 2 15,3 1-13-15,-13 6-8 0,18-5-43 0,-18 5-44 16,18-2-99-16,-18 2-321 0,21 0-124 15,-9-6 553-15,6 3 33 0</inkml:trace>
  <inkml:trace contextRef="#ctx0" brushRef="#br0" timeOffset="199001.03">20684 4903 255 0,'14'13'-2'0,"0"0"4"16,-2-3-2-16,-2 1 0 0,7 0 13 16,3 6 3-16,4 2-14 0,5 5-4 0,2-5 12 15,9 13 0-15,3-2-10 0,5 0-5 16,3 5 2-16,4 1 1 0,7-6 15 15,-4 6-1-15,6-1-14 0,9 7 12 0,-15-8 0 16,0-3-15-16,-3-3-8 0,-5 0-2 16,-3-1-21-16,-13-6-15 0,-4-3-8 15,-9-1 3-15,-3-2 20 0</inkml:trace>
  <inkml:trace contextRef="#ctx0" brushRef="#br0" timeOffset="199234.55">21695 5614 127 0</inkml:trace>
  <inkml:trace contextRef="#ctx0" brushRef="#br0" timeOffset="199601.23">21753 5550 255 0,'20'-11'52'16,"-8"4"1"-16,6-3 19 0,1 4 0 0,-5-5-11 16,13 2 3-16,-3 0-20 0,6-5-3 15,6 1-5-15,-4 4-5 0,5-7 5 16,-2 6-20-16,4-4 13 0,3 3-2 0,8-4-9 15,3-2 18-15,2 2-4 0,7 6 8 16,8-4-4-16,8 3 14 0,19-3-12 16,11 2-8-16,3 1 4 0,8 3-2 15,1 7-2-15,7-2 0 0,1 4-4 16,3 4 1-16,4 1-6 0,2 4 5 0,4 3-4 16,-5 0-2-16,2 3 20 0,-4-2 3 15,-5 1-16-15,-7-3-2 0,-2-2-3 0,-7 0 13 16,-3-1 0-16,-4-3-7 0,-3 0 0 15,-22-1 2-15,-3 0-7 0,-3-5 2 16,-7-1 6-16,-5 4-11 0,-15-4 3 0,-6-4 4 16,1 4-10-16,-6-1 4 0,-5-3-12 15,-4 2 4-15,1 0 5 0,-1-2-4 16,2 3 3-16,-6-2-10 0,1 3 1 16,-2-3 2-16,-1 3 5 0,-1-2-6 15,-21 2-6-15,33-2-3 0,-15-1 3 0,-18 3 1 16,30 0-18-16,-30 0-44 0,23 5-54 15,-13-3-87-15,-10-2-247 0,11 3-112 16,-11-3 333-16,0 0 69 0</inkml:trace>
  <inkml:trace contextRef="#ctx0" brushRef="#br0" timeOffset="200135.16">16918 12692 710 0,'-30'53'18'0,"4"-9"15"0,4-4 5 16,1-8 7-16,4 3 0 0,0-3 19 15,-2-2 1-15,1 6-7 0,-5-1-17 0,2 1 1 16,-3-2-4-16,3-4-10 0,-3-4-1 15,3-3 13-15,-1-7-18 0,-1 3 4 0,-1-4-8 16,-1 4 1-16,-5-8-1 0,-2 4-9 16,0-2 8-16,-1 1 5 0,-3 0-4 15,-3-1-21-15,2 1 3 0,1-3-4 0,2 0 8 16,0 2 7-16,2-2-5 16,11-3-12-16,-2 4 6 0,6-6-6 0,0 2-8 15,2 2 5-15,0 1 4 0,0 2-16 16,4-2-13-16,0 2 5 0,1 2-4 0,1 1 6 15,0 2 8-15,0 1-11 0,2-1-6 16,0 1 16-16,1-2 3 0,-2-1-1 16,5 4 6-16,-5 1-7 0,3-1-9 0,3 1 3 15,-2 0-15-15,3-7-102 0,-6 1-160 16,5 1 102-16,2-7 70 0</inkml:trace>
  <inkml:trace contextRef="#ctx0" brushRef="#br0" timeOffset="201168.44">16316 15242 255 0,'-11'9'87'16,"-2"-2"3"-16,2 0 17 0,3 0-17 0,-1 0-23 15,1-1-13-15,8-6 25 0,-15 17-14 16,15-17 3-16,-13 18-15 0,10-10 8 15,3-8-18-15,-14 17 4 0,14-17 2 0,-11 16 4 16,11-16 4-16,-5 16 13 0,5-16-7 16,-8 15 16-16,8-15-7 0,-4 11-6 15,4-11-8-15,-4 17-2 0,4-17-4 0,0 0-3 16,-4 21-10-16,4-21-11 0,0 14 0 16,0-14-3-16,0 0 4 0,0 21-5 15,0-21-9-15,4 23 1 0,-4-23-3 16,4 17-2-16,-4-17 4 0,6 14 4 0,-6-14-5 15,9 18 14-15,-9-18 4 0,9 10 2 16,-9-10-3-16,7 14-3 0,-7-14-5 0,14 11-2 16,-14-11-3-16,15 15 6 0,-3-7 1 15,-3 1-11-15,4 3 1 0,2-3-6 16,4-2-1-16,1 1 9 0,5 3-3 0,-4-8-3 16,0 0-1-16,0 1-6 0,6-3-3 15,-3-1 8-15,-1 0 3 0,2 0-3 0,-2 0-9 16,2 0 3-16,-2-1-2 15,-4 1 5-15,2-7-3 0,4 7 0 16,-7-1-8-16,5-5 9 0,-2 4 1 0,-1 1-1 16,1-3 0-16,3-2 4 0,-6 4-2 15,5-4-1-15,-2 5-2 0,0-5 18 0,5 3-4 16,0-5-3-16,-3-1 9 0,3 1 4 16,-1 0-5-16,1 1 2 0,-2-1-3 15,4 3-3-15,-2-3 2 0,-1 0-10 0,5 1-1 16,0 4 5-16,-4-1-3 0,12-2 1 15,-1-2 1-15,-3 5-1 0,1-4-5 0,-1-1 2 16,6 2-1-16,-5-5-2 16,4 2 2-16,2-1 0 0,1 1 6 0,3 1 6 15,9-1-3-15,3 2 25 0,5-1-10 16,-2 0 10-16,3 3 15 0,8-3 9 16,7 3-4-16,-4-1 3 0,11 2 1 0,-1 1-5 15,17-7 0-15,0 3-9 0,0-4-2 16,7 1-8-16,-7 1-2 0,3-3-5 15,2 2-6-15,-3-4-6 0,2 7 1 0,5-6-8 16,0 3 4-16,4-1-1 0,-6 1 1 16,5-1-3-16,2 2-2 0,-3-3 1 0,8 5-4 15,-7 0-6-15,0 3 2 0,6-2 0 16,-8 3-3-16,3 0-1 0,-4 3-2 16,1 6 6-16,-10-6-3 0,-12 2 0 15,-5 3-2-15,3 2-4 0,-5-6 2 16,-3 5 0-16,-5-3 3 0,2 3-3 0,-5 0 1 15,-7 0 1-15,-3-3-2 0,-11-3 1 16,-8 4 1-16,-3-4-1 0,-3 0 0 16,-12 0 2-16,3 0-7 0,-4 0 6 0,-3-4-2 15,-20 4-2-15,31-2-10 16,-13 2-20-16,-3-1-40 0,-15 1-59 0,34-6-81 0,-18 0-133 16,3-1-230-16,-1-1 57 0,3-7-80 15,2-5 51-15</inkml:trace>
  <inkml:trace contextRef="#ctx0" brushRef="#br0" timeOffset="213750.39">22868 4360 299 0,'16'27'-102'0,"0"1"32"0</inkml:trace>
  <inkml:trace contextRef="#ctx0" brushRef="#br0" timeOffset="214151.36">20998 6947 17 0,'-22'-2'44'0,"-1"0"-6"0,5 2-33 15,-5-4-12-15,6 4-27 0,-5 4-12 0,-3-4 39 16,-1 0 2-16</inkml:trace>
  <inkml:trace contextRef="#ctx0" brushRef="#br0" timeOffset="214384.63">19864 6951 56 0,'-16'-13'59'0,"7"0"10"0,-4-3-18 0,-2 5 23 15,2-2-2-15,-6-8-11 0,1 6-7 16,1 1 2-16,-4-6 6 0,4 0-12 15,-2 1-31-15,1-3 10 0,4 5-5 16,-4-4-19-16,5 1 0 0,-2-3-19 16,0 1-6-16,2-1-10 0,-1-5-8 0,1-8-15 0,3 3-40 15,-1 1-11-15,8-2-47 16,1-7 66-16,0 5 29 0</inkml:trace>
  <inkml:trace contextRef="#ctx0" brushRef="#br0" timeOffset="-214013.27">24293 4260 225 0,'-19'-15'20'0,"2"2"8"15,2 2-10-15,2-2 10 0,-2-2-2 0,-2-2-13 16,2 0 15-16,0-6-5 0,1 2-21 16,2-1 34-16,-2-2-8 0,3 1 1 15,6 2-17-15,-3 1 16 0,5 1-7 0,0-1-13 16,3 1 2-16,3-2 0 0,-1-1 5 16,5 5-9-16,4-10 4 0,-2 5-13 15,8-1 26-15,-1 3-15 0,5-6 5 0,2 7-5 16,-2-7-5-16,3 5-3 0,-7 6 2 15,2 0-2-15,-2 0 11 0,-4 2-8 0,2 0 17 16,-4 3-11-16,2-1-2 16,-4 4-1-16,1-1 6 0,0 5-10 15,-10 3-4-15,12-13 1 0,-4 6 6 0,-8 7-3 16,15-1-4-16,-15 1 6 0,0 0 6 16,26 1-15-16,-13 2 14 0,3 8-5 0,-4-2-1 15,4 6-1-15,-2 4-7 0,0 4 1 16,-1 3-9-16,1 6 4 0,-4-4-7 15,-1 11-4-15,-1-3-5 0,-5 1-23 0,-4-1-29 16,-1 2-5-16,-7 4-10 0,-7-4-41 16,2 7 46-16</inkml:trace>
  <inkml:trace contextRef="#ctx0" brushRef="#br0" timeOffset="-211312.16">23404 4624 368 0,'-14'1'36'0,"14"-1"10"15,0 0 28-15,0 0-10 0,0 0 10 0,0 0-24 16,-25-9-8-16,25 9-14 0,0 0 5 15,7-24-6-15,-7 24 11 0,18-32-11 16,-2 15-2-16,-2-5 2 0,7-3 3 16,-2 5 6-16,6 1-7 0,-7 0-7 0,3 4-6 15,0 0-3-15,-5 0 4 0,5 2 7 16,-3-2-4-16,0 6-11 0,-2-3 2 0,1 1-5 16,1 2 5-16,-4 1-11 0,2 3-8 15,-16 5 21-15,27-8-10 0,-13 6 0 16,2 2 9-16,-16 0-12 0,28 4 3 0,-12 0 5 15,0 3-8-15,5 9 9 0,0-4-20 16,-5 5 2-16,3 4 5 0,-8 5 14 16,7 4-10-16,-8 0-1 0,-2 0 4 15,-7 0-8-15,-1-2 8 0,-1 4 2 16,-8 0-2-16,-4 0 5 0,-6 2 12 0,-2-5-8 16,-6-4 3-16,-3-1 16 0,-1-7 4 15,-1-2 16-15,-4-2 3 0,6-11 12 16,0 2-14-16,2-8 25 0,1 2 15 0,-6-7-15 15,8-2-9-15,-2-5-12 0,3-6-4 16,1-4 11-16,5-4-4 0,2 0-3 0,3-6-1 16,5 8-12-16,5-6-5 0,1 1 0 15,2 1-7-15,2-2 3 0,8-6-6 16,2 2-10-16,4 4 2 0,-2-2-1 0,7 8-4 16,-1-4-1-16,7 6 4 15,-3 3-2-15,3 1-4 0,-6 6-2 0,2 3 0 16,2 2 5-16,-1-2-8 0,-1 8 1 15,-1-1 0-15,-1 4-10 0,0 1 5 16,-1 2 7-16,2 1-10 0,1 5 7 0,-2 5-7 16,3 1 4-16,-5-2-2 0,2 6 0 15,-1-4-2-15,-6 6 2 0,4 3 4 16,-5 1-5-16,-2 1 1 0,-2 5-2 0,0-2 0 16,-8-4 6-16,-1 9-2 0,-8-1 1 15,-3 5-1-15,-3 2-2 0,-11-6-2 0,-5 4 0 16,2-9-2-16,-11 1 11 15,-3-3-8-15,8-8 10 0,-5-4-14 0,4-3 6 16,-3-5 10-16,7-3 0 0,2-2 0 16,3-4 1-16,-4-3 9 0,5-5-8 15,3-1 10-15,3-4-4 0,0-3 3 0,7-3-9 16,-2 1 5-16,7-4-7 0,-1 1 0 16,7-5 2-16,1 4-5 0,3-10 1 15,8-3-2-15,1 2-3 0,6 1 5 0,7 0-9 16,5-1 2-16,3 3-1 0,3 13-1 15,1 5-4-15,1 4 1 0,2 4 4 0,0 12 0 16,2 4-2-16,-3 7 6 16,-5 2-7-16,2 8-4 0,-6-1 9 15,-8 3-3-15,3 8-6 0,-9-6 2 0,0 5 2 16,-13-4 2-16,-1 0-1 0,-4 0 6 16,-8 0-6-16,-2 10 3 0,-6-8-2 0,-5-1 0 15,-9 5 0-15,-5-6 0 0,4-7 0 16,-3-5 5-16,-3-1 3 0,4-4 10 15,1-5 2-15,6-3-2 0,1-3 1 0,3-2-3 16,-1-4 6-16,7-1 3 0,-6-7-9 16,6-2-2-16,0-3 0 0,3-4 1 15,6-3 1-15,-2-3-10 0,2-1 3 0,6 2-3 16,3 2-1-16,2-2 1 16,-1-3-2-16,8 1 2 0,2 4-6 0,-2-5 1 15,6 7-2-15,0 2-1 0,2 3-2 16,3-2 0-16,1 7 2 0,0 7-1 15,-1 1 0-15,-1 8-3 0,-19-4 0 0,45 13 0 16,-25 0 6-16,-2 6-5 0,0 2 12 16,-6 1 3-16,-1 1 5 0,-2 6 5 0,-3 0-2 15,0-7 10-15,-6 5 5 0,0-5 2 16,-6-2 6-16,0 1 9 0,-3 0 18 16,-4-1 11-16,-4-5-1 0,0 1 7 0,2-9 1 15,-6-1 14-15,3 1-18 0,-1-7 13 16,19 0-3-16,-34-3-12 0,16-1-6 15,0-4-4-15,3-5-12 0,0 0-18 16,6-2 15-16,-1-2-14 0,5-2 9 16,-1 1-14-16,5 1 2 0,1-4-9 0,1 1-2 15,5-3-9-15,-1 2 3 0,4 4-5 16,-4-1-7-16,6 3 4 0,-4 2-3 0,1-1-1 16,-2 5-3-16,-3 1 3 0,-3 8-14 15,9-14-8-15,-9 14 1 0,9-12 1 16,-9 12-12-16,3-5-6 0,-3 5 14 0,0 0 5 15,8-12-7-15,-8 12-1 0,0 0-8 16,0 0 2-16,3-11 1 0,-3 11 6 0,0 0 2 16,0 0 6-16,0 0-10 15,0 0 11-15,0 0-7 0,0 0 1 0,0 0-6 16,0 0 0-16,0 0 1 0,0 0-7 16,0 0-5-16,0 0 4 0,0 0 11 15,0 0-8-15,0 0 9 0,0 0 3 0,0 0-3 16,0 0-2-16,0 0 7 0,0 0-1 15,0 0-1-15,0 0 4 0,0 0 13 0,0 0-9 16,0 0 2-16,0 0 17 0,0 0 1 16,0 0 4-16,0 0 10 0,0 0 9 15,0 0 10-15,0 0-10 0,0 0-11 0,0 0 9 16,0 0-15-16,15-9 2 16,-15 9-8-16,6-15 7 0,-6 15-7 0,7-13 0 15,-3 5 8-15,-4 8-14 0,7-18-1 16,3 10 2-16,-2-1 8 0,-3-1-7 15,1-1 2-15,5 0 1 0,-3-2 0 0,1 1-10 16,2 1 2-16,1-2-5 0,0 0 0 16,4-2 3-16,-5 2-3 0,0-3 2 0,2 3 0 15,0-2-3-15,4-3 0 0,-4 3-1 16,-1 0 7-16,2-2-5 0,4-2-16 16,-7 4 19-16,4-3 2 0,-2 6 4 0,1-7-3 15,-2 2-6-15,4-1 5 16,-2 7-5-16,3-9-2 0,-2 0 5 0,0 5-4 15,2-1-1-15,-3-5 2 0,2 2-1 16,0 2-1-16,0-2-12 0,0 2 12 0,1-1-3 16,1 1-3-16,-2-2 8 0,1 2-6 15,-4 2 6-15,0-2-1 0,-1 2-2 16,0 2-5-16,2 0 9 0,-1 0-6 0,-4-2 0 16,5-4-2-16,-4 6 5 0,2-2-1 15,-1 2-5-15,2-2-11 0,-5 0 16 0,5 0-2 16,-2 0 2-16,2 0-3 0,-2-6 5 15,3 0 0-15,-3 3-4 0,0 1-1 16,1-2 4-16,-1 2 1 0,4-1-10 16,0-1 8-16,-3-2 0 0,7-3 4 15,-1 5 1-15,-2 0 0 0,0-1-10 0,2-3 7 16,-1 2-6-16,-1 4 1 0,2-3 5 16,-2 2 0-16,1 1-2 0,1-2-5 0,-4 0 6 15,5 0-15-15,-2-1 15 0,-2 3 0 16,0 2-6-16,0-4 3 0,0-1-9 15,-2 2 1-15,4 4-3 0,-4-7-3 0,2 2 0 16,0 1-1-16,4-3-5 0,2-6 2 16,0-1-8-16,-2 0-5 0,4-2 0 0,0 0 0 15,1 1 1-15,4-11-1 0,-2 8-2 16,2-7 4-16,2 1-10 16,-3 4 10-16,-6 3-3 0,2-1-3 0,0 5 9 15,-2 0-1-15,-3-4 9 0,1 5-8 16,-4 7 9-16,-1-5 7 0,0 3-9 0,0 1-1 15,-3 1 1-15,-4 2 7 0,7-3-4 16,-5-1-4-16,4-2-1 0,-2 2 14 16,4-3-11-16,2-4-7 0,-2-6 6 0,0 6-4 15,4-2-4-15,-2-3 5 0,2 3-2 16,-1-1-1-16,1-2 1 0,0 3 1 0,1-6 1 16,3 0 4-16,2-8 1 0,3-4 3 15,2 3-1-15,2-1 0 0,-1-3-1 16,1-1 5-16,4 1 1 0,-3 1 5 15,1 0-3-15,-2 5-1 0,0 0 1 16,1 1 6-16,-4 1 3 0,1 3-2 0,-8 5 7 16,1 3 0-16,-3 2-4 0,3 2 7 15,-2-2 2-15,-1 1 1 0,-5 5-6 16,0 1 3-16,0 1 1 0,0 3-2 0,-1-2 3 16,-4 6-2-16,-1-3-2 0,2 7-4 15,-4 2 1-15,-2-4 1 0,4 3-9 0,-9 8 4 16,10-11 1-16,-10 11-1 0,8-9-1 15,-8 9 1-15,9-10-3 0,-9 10 4 16,0 0-1-16,10-5-6 0,-10 5 12 16,0 0 0-16,0 0-7 0,0 0 2 15,0 0-1-15,25 7-3 0,-25-7 5 0,10 8-2 16,-10-8 1-16,13 10 1 0,-13-10-2 16,12 10 0-16,-7-2 2 0,3-1 1 0,-8-7 0 15,12 17-3-15,-3-11-5 0,-2 3-1 16,0 0 7-16,4-1 3 0,-3-1-4 15,-2 5 0-15,3-5 2 0,1 3-2 0,-5-3-1 16,4 4-2-16,-1-3 2 0,-8-8 4 16,11 15-8-16,-3-6 0 0,-5-3 3 0,-3-6 0 15,11 15 9-15,-7-8-6 0,-4-7 3 16,12 16-5-16,-9-11-2 0,-3-5-1 16,9 19 7-16,-3-16-7 0,-6-3 4 15,10 15 1-15,-6-7 3 0,-4-8-3 16,7 13 0-16,-4-5 6 0,-3-8-5 0,12 12 1 15,-6-6-3-15,-6-6 4 0,5 10-10 16,-5-10-10-16,4 9-5 0,-4-9-15 16,0 0-6-16,5 11-5 0,-5-11-1 0,0 0-9 15,4 15-5-15,-4-15-13 0,-6 14-20 16,-1-1-13-16,-4-2-21 0,-6 7-20 0,-6 7-56 16,-5-5-36-16,-11 9-91 0,-2-3-192 15,-6 2-26-15,-5-8 173 0,-5 3 95 16</inkml:trace>
  <inkml:trace contextRef="#ctx0" brushRef="#br0" timeOffset="-210995.77">24307 3996 1157 0,'-3'28'-22'15,"1"-8"24"-15,-2-3 0 0,2 2 1 0,2-4 10 16,0-15 17-16,2 34-4 0,2-17 8 16,-1 3-7-16,3-1 7 0,2 4 0 15,-1-2 3-15,1 1-11 0,-1-3-9 0,-1 8 0 16,5 0 0-16,-4 1-13 0,3 0 7 15,-2 0-14-15,-3 0-5 0,1 2-19 16,-1 0-15-16,1 2-27 0,-2 0-34 0,-4-9-166 16,0 3-314-16,0-6 458 0,-4 7 43 15</inkml:trace>
  <inkml:trace contextRef="#ctx0" brushRef="#br0" timeOffset="-209313.71">23782 5073 391 0,'-14'-37'56'0,"-4"3"18"0,2-1 16 16,4 9 18-16,-2-6-23 0,5 6 39 16,-3 9 24-16,4-2-27 0,5 6-4 0,-7 1-10 15,10 12-14-15,-9-18 0 0,9 18-13 16,-6-11-9-16,6 11 6 0,0 0 8 15,0 0 18-15,0 0-8 0,0 0-6 0,0 0-7 16,0 0 1-16,0 0 5 0,0 0 2 16,0 52 1-16,4-31-2 0,3 7 0 0,3 0 5 15,-1 0-3-15,2 9-6 16,3-1-5-16,2 1-2 0,0 5-11 16,4-5-10-16,-5 3-3 0,10 5 2 0,-5 4 1 15,6-4-6-15,-9-6-5 0,3 0 1 16,0 0-6-16,-3 1-5 0,6 9 6 0,-5-10-2 15,-4 2-4-15,4 1 6 0,-4-1 25 16,7 10-3-16,-7-9 1 0,-1 0 6 16,6 1-11-16,-7-4-4 0,7 3-1 0,1 6 13 15,1 1-16-15,0 0 2 0,1-2 4 16,1 0-7-16,1-1-2 0,1 7-16 16,-1-6 8-16,0 4-8 0,3 3-5 15,-5 0-4-15,5-1-1 0,-5-3-1 16,0 3 5-16,1 3-3 0,2-1-14 0,3 1-5 15,-5-2 7-15,6 6-4 0,-7-5 11 16,7 7 5-16,1-6 2 0,0-4 4 0,-4 4-3 16,4-1-2-16,0-3 2 0,-2-3 4 15,-2-4-10-15,0 4 5 0,2-1-3 16,-7-3-4-16,-3-3 2 0,-2-5-1 0,1-1 2 16,0 3-4-16,-4-7-3 15,4 4 7-15,-2 1-3 0,-2-1 4 0,0-3-7 16,-2-4-6-16,0-3 7 0,-5 2-4 15,4-9 1-15,-3 2-2 0,-3-6-3 0,-1 2 3 16,5-3-4-16,-7-4-2 0,1 1 0 16,-2-11 0-16,9 15-3 0,-9-15 8 0,0 13 5 15,0-13 1-15,0 0-2 0,0 0 4 16,0 0-7-16,0 0 2 0,0 0-4 16,-29-32-7-16,10 2 0 0,-9-12-1 0,-4-2-7 15,-3-6 2-15,-3-11-1 0,-5 3-9 16,-7-13 4-16,-3-4 0 0,-2-8-2 0,0 3-1 15,-2-1 4-15,-3-3-1 16,-2-1-2-16,4-1 10 0,-4-4-11 0,1-4 6 16,2 5-8-16,3-4 0 0,1 2-1 0,5-1 6 15,-3 4-7-15,2 0-1 0,5-1 14 16,1 5-4-16,-2 3-2 0,12 18-4 16,-1-1 3-16,0 2 4 0,0 8 10 15,5-3-2-15,1 5 1 0,-2 3-5 0,5-3-7 16,2 7 5-16,-3-6 6 0,5 2-1 15,-5-1-1-15,5 5-10 0,-2-8 2 0,4 8 2 16,1 4 4-16,4 2-2 0,-1-1 5 16,-1 5 2-16,4 3-15 0,5 4 14 15,-5 2-5-15,3 3 1 0,4 6 1 0,-1 0 8 16,2 8-20-16,3-4 10 16,-5 3-10-16,5 2 6 0,3 8-10 0,0 0 7 15,0 0 1-15,0 0 8 0,0 0 2 16,0 0-16-16,18 53 14 0,-1-19-3 0,4 7 9 15,5 6-9-15,4 6-3 0,0-1 2 16,5 12 8-16,12 9 4 0,1 4-2 0,-2 4 0 16,3 3-2-16,-2 2 5 0,2 0 9 15,-3 4 2-15,2 0-6 0,-2 0 5 16,3 2 4-16,-1-4-1 0,1 3-10 0,4-5 13 16,2 0-1-16,-2 0-6 0,2 1 4 15,-4-1 2-15,-1-8-8 0,-1 5 3 0,-2-5 4 16,-4 3-2-16,0-4 2 15,-8-11-3-15,-1-2 4 0,3-1-6 0,4 16 12 16,1 0-3-16,-3-13 10 0,-6-1-6 16,1 1-2-16,-1-3 0 0,1 1 2 15,-2-4-3-15,-2-5 0 0,-4-3-3 0,1-5-3 16,-7-12-3-16,1 0 3 0,-6-11-3 16,2 0 0-16,-8-7-3 0,2-2-1 0,-5 0 4 15,1-4-1-15,-1-4-2 0,-6-7-1 16,0 0-11-16,0 0-19 0,0 0-16 0,-13-55-8 15,-8-3-30-15,-7-18-5 0,-11-27-17 16,-9-17-1-16,-7-15-3 0,-3-7-7 16,-18-33-11-16,5-1 6 0,7 43 9 0,3 0 10 15,2 7 14-15,1 16 5 16,4 4 11-16,5 17 8 0,4 0 9 0,11 29 11 16,2-2 7-16,11 10 4 0,-2 3 18 15,5 12 6-15,2 0 11 0,6 10 8 0,3 5-2 16,-2 3-1-16,1 2 4 0,7 0-6 15,-1 8 5-15,2 9-6 0,0 0 7 16,0 0 6-16,41 14 7 0,-15 9-7 0,15 15 7 16,5 12 16-16,9 18 1 0,3 5 7 15,2 13 4-15,2 4 1 0,4 4 13 16,2 5 2-16,-1 3 0 0,-1 4 2 0,-3 1 2 16,1 4 0-16,-4-8-5 0,0 4 3 0,-3-8-13 15,-6-3 2-15,0-4-6 16,-3-4-9-16,-5-6 4 0,-10-16-2 0,4-4-1 15,-5-8-6-15,-3 1-3 0,-3-6-7 16,0-7-1-16,-7-6-2 0,-2-6-10 16,-2-7-1-16,-4-3-11 0,-2-1-6 0,-1-6-12 15,0-3-13-15,1-1-19 0,-9-9-51 16,11 4-67-16,-11-4-61 0,0 0-69 0,26-27-63 16,-16 3-137-16,1-8-202 0,2-5 57 15,-1-7-437-15,-3 2-761 0</inkml:trace>
  <inkml:trace contextRef="#ctx0" brushRef="#br0" timeOffset="-208695.55">27735 7875 3890 0,'8'-24'-3'0,"1"1"23"16,-2-1 13-16,1 7 4 0,3-7 36 16,2-1-11-16,2 3-4 0,5-7 2 15,-6 7-1-15,5-5 1 0,1 3-3 0,5 2-7 16,-3-3-15-16,3 3 7 16,-3-1-13-16,6 1 13 0,-3-2-18 0,3 1 6 0,-2 1-3 15,2-1-4-15,12-9 2 0,-5 1-6 16,0-3-6-16,4 2-6 0,-4-2-9 15,3 0-9-15,-5 3 1 0,-3 4-17 16,-2 5-9-16,-1-1-3 0,-1 1-1 16,-2 3-7-16,-1 4-2 0,-2 0 0 0,-9 2-11 15,7 5-6-15,-8-1-14 0,3 2-22 16,-3 1-21-16,-2 0-36 0,-9 6-25 0,14-5-16 16,-14 5-20-16,12 0-92 0,-12 0-192 15,0 0-17-15,0 0-21 0,19 9 182 16</inkml:trace>
  <inkml:trace contextRef="#ctx0" brushRef="#br0" timeOffset="-205846.5">28540 7852 1681 0,'-14'15'6'0,"3"-3"27"16,4-3 19-16,-1-1 32 0,8-8 28 15,-9 11 21-15,9-11 13 0,0 0 9 16,0 0-8-16,0 0-12 0,-8 7-14 0,8-7-16 16,0 0-5-16,0 0-15 0,0 0-8 15,36-35-5-15,-17 20-19 0,-3-4-6 0,11-4-5 16,1-1 3-16,-2-8-13 0,11 1-1 16,1-5-4-16,5-4-6 0,-2-3 2 15,4-2-3-15,2 4-2 0,2-2-5 16,-2 1-1-16,4 0-5 0,1-2 2 15,2 3-6-15,14-6 4 0,3 1 1 0,-1 1-5 16,-1 0-1-16,3-3-1 0,0 6 0 16,-1-7-2-16,0 4 4 0,1-2-7 15,-14 7 5-15,12-6-6 0,-16 14 3 0,0-4-5 16,-1 0 2-16,-1 2 4 0,-5 6-1 16,4 1-1-16,-2 2-3 0,-6-3 12 0,4 7-9 15,-4-2 3-15,-8 5 2 16,1 1 6-16,-3-7-2 0,1 7-6 0,-1 2 3 15,-1-6 2-15,-2 5-4 0,-3-5 6 16,-3 2-1-16,3 2 1 0,-10-1 2 16,5 2-1-16,-3 1 2 0,-4 6 9 0,0-3-1 15,-2 2 1-15,2 0-4 0,-4-3 3 16,1 5-5-16,-3-1 1 0,-9 9-2 0,21-13 2 16,-14 4 5-16,-7 9-9 0,17-15-3 15,-7 6 0-15,1-1-2 0,-4 0 0 16,0-6-4-16,5 3 6 0,-3-4-7 0,0 2 3 15,3-2 3-15,-5 2-6 0,2-4 1 16,1 2 3-16,-2-2 0 0,1 3-2 0,-2-4-2 16,1-2-2-16,1 2-4 15,2-7-2-15,-1 3-7 0,-1-4-2 0,2-2 0 16,-2 2-3-16,0 0-2 0,-2-3-1 16,0 5 2-16,1 4 5 0,0-1-1 15,-5-1 1-15,3 2-2 0,-3 1 2 0,-1 4-1 16,3 0 2-16,-3-1-4 0,-1 1 2 15,1-2-6-15,-2 2 2 0,0 0-8 0,0 17 4 16,0-36-1-16,-2 19-1 0,1-3 10 16,-1 3-5-16,-3-8-3 0,5 9 3 15,-2-3 4-15,0 2 2 0,1 2-1 0,1 15-1 16,-6-32 5-16,4 21-1 16,2 11 7-16,-3-21-1 0,3 21-2 0,-6-14 3 15,6 14-2-15,0 0-1 0,-3-21 4 16,3 21-5-16,0 0 4 0,-5-15 0 0,5 15-8 15,0 0 6-15,0 0 1 0,-5-19-4 16,5 19 3-16,0 0-4 0,0 0 4 16,0 0-3-16,-8-13 2 0,8 13 1 0,0 0-2 15,0 0 3-15,0 0 0 0,0 0 7 16,0 0-4-16,0 0 2 0,-7-15-3 0,7 15 3 16,0 0 2-16,0 0 0 0,0 0-2 15,0 0 3-15,0 0-3 0,0 0-1 16,0 0 0-16,-5-11-3 0,5 11-4 15,0 0 2-15,0 0 1 0,-10-17-4 0,10 17-3 16,0 0 3-16,-8-17-3 0,8 17-4 16,-11-21 4-16,8 8 1 0,-4 0-16 15,0-2 1-15,2 4 3 0,-3-8 8 0,0 4-1 16,-1-4 2-16,4 8 2 0,-1-6-4 16,-4 6 4-16,5 0 5 0,5 11-3 15,-15-24-2-15,10 12 9 0,-5 3-4 0,10 9 2 16,-11-15 5-16,11 15 1 0,-7-13-2 15,7 13 1-15,-10-13 1 0,10 13 4 16,0 0 0-16,-10-14-4 0,10 14 5 16,0 0 1-16,0 0-2 0,-9-11-2 0,9 11-3 15,0 0 1-15,0 0 4 0,0 0-8 16,0 0 6-16,0 0 0 0,0 0-2 16,0 0 3-16,0 0 9 0,0 0 1 0,0 0-2 15,0 0-2-15,0 0-2 0,-19 34 8 16,19-34 0-16,0 22-1 0,0-22 1 0,2 24-7 15,0-8 5-15,-2 3-3 0,3-2 1 16,2 1 0-16,1 6 4 0,1-3-6 16,0 5-1-16,0 2 1 0,3-4 2 0,-2 3 1 15,1-2-4-15,1 1-2 0,-1 2 2 16,2-2 5-16,1 1-5 0,-3 0 2 16,3 0-3-16,2 2 2 0,1 0 2 15,-2-1 0-15,2-4-2 0,-1 2 2 16,-2-1-1-16,-1-2 2 0,5 3 6 0,-6 0 0 15,4-3 3-15,-5-3 3 0,9 2 3 16,-9 1-6-16,3-1-2 0,2-1 4 0,1 2-1 16,-4 3 1-16,2 0-7 0,0-2-3 15,2-1 6-15,-4 3 0 0,7 1-6 16,-6 1 3-16,2-4-5 0,0 10 2 0,0-10-1 16,-1 2-1-16,-4-1 5 0,5 1-3 15,-2-2 3-15,-3 3-8 0,5-1 5 16,-3 0-1-16,1 1-2 0,-1-5 1 15,0 2 1-15,1 0-4 0,-2 1-1 0,1 1 0 16,1-5 0-16,-3 3 0 0,5 0 3 16,-3 1-1-16,0-2 0 0,-4-3 4 15,1 1-2-15,5 5 1 0,-1-2-3 0,-5 1 7 16,4-1-4-16,3 2 2 0,-5-2 0 16,2 3 1-16,2-2-7 0,-5-5 3 0,1 6 0 15,1-5-2-15,-3-2 1 0,-2 5 0 16,5-5-1-16,-3 9-1 0,-1-7 2 15,3 3 0-15,2 2 1 0,-3 2 1 0,1 0 0 16,1 1 1-16,0-3-5 16,-1-2 2-16,0 4-2 0,0 1 5 0,3-1-4 15,-3 0-2-15,0-2 1 0,-1 0 2 16,-1 2-4-16,1-5 0 0,1 5 1 0,-1-2 3 16,-3-1-4-16,1-5-2 0,-1 6 1 15,-1-5 2-15,0 3-1 0,2 2-3 16,-1 1 2-16,1-3 0 0,-3 1-1 0,1 1 2 15,-2 0 3-15,2-2-1 0,-3 3-1 16,2-3 0-16,1 2-1 0,-1-1-2 0,-1-3 1 16,-2 5 1-16,2-3-4 0,2-2 5 15,-4-1-4-15,2-2-1 0,-2-1 4 16,0 0-3-16,0 0-1 0,0-18-1 16,0 28 2-16,0-16 1 0,0-12 1 15,-2 24 0-15,2-24-5 0,0 21 4 0,0-21-1 16,0 17 1-16,0-17-3 0,0 0 1 15,-4 18 4-15,4-18-6 0,0 0 6 0,0 0 6 16,-2 19 4-16,2-19 5 0,0 0 2 16,0 0 0-16,0 0-4 0,0 0-4 15,0 0 0-15,0 0-2 0,0 0-3 0,0 0-1 16,0 0-2-16,0 0-8 0,0 0 1 16,-5-64-9-16,-2 46-3 0,6-7 2 15,-3 1-1-15,0-10-3 0,-1 2-2 0,-2-8-6 16,-1-2-1-16,2-3-3 15,-3-2-6-15,-2 0-1 0,1-2 6 0,-3 0-2 16,2 1 4-16,-6-5 1 0,4 10 1 16,0-4 4-16,0 4-1 0,-4-2 0 0,0 2 9 15,0-8-8-15,-6-1 9 0,5 3-3 16,-5-8 4-16,2 7 1 0,-1-7-1 16,0 2-2-16,-5 4 2 0,5-4-1 0,-2 3 2 15,-1 0 1-15,1 3 0 0,-3-6 3 16,5 5 1-16,0 1-3 0,-3 4 2 0,4-4 11 15,7 10-6-15,-4-1-3 0,4 3 0 16,0 3 1-16,3 1-1 0,1 6 2 16,-1-4 0-16,2 2 2 0,0 1-2 15,3-2-4-15,0 2-2 0,-1-2 2 16,2 2-4-16,-3-6-3 0,4 3 1 0,-2-4 0 16,-3-6-1-16,2 3-7 0,-3-3-4 15,5 0 4-15,-5-5 6 0,3 4-9 0,-3-1-3 16,5 0 5-16,-4 6-5 0,5 1 0 15,0 0 0-15,1-3 3 0,-2 2-5 16,3 1 3-16,2-2 0 0,-2 2 0 0,1 1 3 16,1 7 0-16,0-3 2 0,0 4 4 15,0 0 3-15,0 5-3 0,-2-2 2 0,2 1 6 16,-2 6 0-16,2-4 8 16,0 21-2-16,0-28 4 0,0 28 0 0,-2-18 2 15,2 18-2-15,0-27 5 0,0 27-5 16,0-21-4-16,0 21 0 0,0-16 5 15,0 16 6-15,0-19-6 0,0 19-5 0,0-20 8 16,0 20-4-16,0 0 7 0,0-25-6 16,0 25 0-16,0-13-3 0,0 13 4 0,0 0-7 15,-2-19 6-15,2 19 1 0,0 0-7 16,-1-15 0-16,1 15 2 0,0 0 1 16,0 0-3-16,-8-17-2 0,8 17-3 0,0 0 8 15,-12-9 3-15,12 9-8 0,0 0 1 16,0 0 5-16,0 0 7 0,-46 19-2 15,31-8 1-15,-7 4 5 0,1 0-2 16,-7 7-1-16,1 4-1 0,-6 5 1 0,-6 4 3 16,1 1 0-16,-5 1-4 0,0 5 5 15,-5-1 4-15,0 4-7 0,-3 0 2 16,0 2 4-16,-11 9-4 0,11-12 10 0,-13 8-6 16,9-11-1-16,1 2 6 0,-1 0-2 15,3-1 2-15,-4 1-2 0,3-2-1 16,2-1-4-16,3-3-1 0,1 2-2 0,0-1 5 15,4-3 0-15,2 1 1 16,0 3-4-16,-3-3-3 0,5 0 2 0,-2-1 3 16,1-1 1-16,1 1-1 0,2 1 1 15,-4 0 0-15,1-2 0 0,4-1-2 0,-1-1-1 16,-1 0-7-16,2 0 5 0,-1 2 0 16,-1-3-3-16,1 3 1 0,2 0 3 15,-4-2-4-15,2 2 3 0,3 0-3 0,-3-2-1 16,2 1 1-16,1 3 5 0,0-1-2 15,6-5 2-15,4 0-3 0,-5 2-8 16,5-2 14-16,-3-1-13 0,4-2 4 0,-2 0 2 16,1 2 0-16,-3 0-5 0,3-1 6 15,0-4-2-15,1 5-2 0,-1-5-1 16,1 2 9-16,-2-4-10 0,5 5 3 16,-1-5-3-16,1 5 2 0,1-9 0 0,4 1 1 15,-3 2 0-15,2-6-2 0,5-4 1 16,0 4 1-16,0-6-4 0,3-1 4 15,8-8-3-15,-12 13 1 0,12-13 0 0,-10 11-4 16,10-11-7-16,-10 12-16 0,10-12-12 16,0 0-13-16,-10 14-19 0,10-14-24 15,-9 13-21-15,9-13-56 0,-11 15-48 0,8-7-56 16,3-8-171-16,-9 15-77 0,4-9 59 16,5-6 271-16</inkml:trace>
  <inkml:trace contextRef="#ctx0" brushRef="#br0" timeOffset="-201596.84">21695 6703 1374 0,'-25'-9'-51'0,"4"2"6"15,2-1 16-15,2 0 17 0,0 1 17 0,2-1-7 16,-2-1 10-16,4 1 19 0,0-1-4 15,2 1-4-15,-2-3 21 0,1 2-16 16,-2 0 6-16,2-3-9 0,-1 3-2 0,13 9-18 16,-28-15-27-16,17 7-31 0,-3 3-23 15,4 0-20-15,-4-2-64 0,5 2-143 16,0-4 80-16,9 9 58 0</inkml:trace>
  <inkml:trace contextRef="#ctx0" brushRef="#br0" timeOffset="-201378.97">20533 6844 662 0,'-17'20'-2'0,"6"3"-3"0,-1-1-13 0,3-3-3 15,-2 5 8-15,1 3-20 0,5-3-3 16,-4 2-5-16,0-1-18 0,-1 3-33 16,-1-2-97-16,5 1 135 0,-3 1 18 0</inkml:trace>
  <inkml:trace contextRef="#ctx0" brushRef="#br0" timeOffset="-198578.21">19667 8721 225 0,'-19'24'18'0,"5"0"17"0,2-5 4 16,-1 0-1-16,1 2 24 0,1-7-9 15,4 3 16-15,2-3-7 0,-5-1-8 16,10-13 1-16,-10 20 16 0,10-20 11 0,-5 12 1 15,5-12 16-15,-5 13 4 16,5-13-22-16,0 0-9 0,0 0-4 0,0 0-5 16,0 0 0-16,0 0-7 0,0 0-6 15,0 0-13-15,0 0 6 0,0 0-14 0,0 0 5 16,0 0-8-16,0 0-12 0,60-25 5 16,-50 14-6-16,1 3-5 0,1-5 0 15,8-2-2-15,-2-2 9 0,0-1-1 0,4-5 3 16,5 1-5-16,-3-1-10 0,6 1 8 15,0-5-8-15,2 5 1 0,6-6-6 0,3 2 11 16,-1 1-6-16,2-3-12 0,-1 2 1 16,5-2 9-16,-2 0-8 0,-2-2 11 15,3-2-4-15,-3-4 5 0,0-5-2 0,-1-4 7 16,1-2-2-16,1-4-1 0,0-5 8 16,9-8 0-16,-11 8-4 0,12-9-2 15,-7 8 9-15,6-7-1 0,-5 14-11 16,-1-1 6-16,14-6 7 0,-11 8-15 15,0 0 10-15,2 4 0 0,9-12 0 0,-8 12-7 16,10-9 6-16,-10 11-1 0,5-2-1 16,-6-4 2-16,9-7-9 0,-12 7 11 0,-3-1-15 15,3-1 2-15,0-1-1 0,6-10 8 16,-9 9-6-16,0 3 1 0,-4-3-3 16,2 0 1-16,1 3 7 0,-1 1-8 0,0 0-5 15,2 0 4-15,-4 4-7 0,4-3-3 16,-6 1 11-16,7 2-5 0,-2 0 6 15,-1 0-3-15,1-8 7 0,0 6-13 16,-2-5 7-16,3 3 5 0,-4-3 1 16,1 1-18-16,-1 1 13 0,0-1-9 0,-1-2 1 15,-3 1 5-15,2 1-6 0,3 1 6 16,-3-1 2-16,0 1-3 0,5-3-4 0,-1 4 4 16,-4-5-3-16,3 3 9 0,-2-1-3 15,1-2-4-15,-3-3-7 0,2-1 13 16,-7 0-7-16,3 0-1 0,-2-4 8 0,-1-2-6 15,-3 6 4-15,4-2 5 0,-4 5-13 16,-2-1 5-16,0 6-7 0,2 1 7 16,-3 0 0-16,-1 2 4 0,2 4-5 15,-1 0 1-15,-5 3 0 0,0 7 4 16,5-8 6-16,-1-2-8 0,0-5-6 0,2 10 15 16,-2-6-8-16,0-1-1 0,1 0-12 15,3 4 13-15,0-2-3 0,2-2 6 0,1 0-10 16,1 0 7-16,2 5 9 0,5-5-12 15,-3 0 0-15,4 2-1 0,-1 0 1 16,-2 0 7-16,2 6-9 0,0-7 2 0,0 5 2 16,0 0-5-16,1 3 11 0,-1-6 1 15,2 5-11-15,2 2 6 0,-4-5-3 0,5 3 3 16,-3-1-5-16,1-3-1 0,2 5 4 16,0 3 6-16,0-3-6 0,-4 4-8 15,0 2 13-15,-3-2-6 0,0 2-1 16,-7 8 8-16,-2-2 6 0,0-1-8 15,-2 2 1-15,-5-5-8 0,4 2 1 0,-6 2 8 16,0 2 3-16,0-5-9 0,-1 1 2 16,-4 7-5-16,5-7 7 0,-1 0-8 15,1 3 8-15,-3-3-7 0,3 3 13 0,2-1-6 16,-3 2 2-16,2-3-11 16,-1 2-4-16,4 1 18 0,-5-1-11 0,-1 3 5 0,5-1 2 15,-1-3-3-15,-8 5-7 16,6 2 4-16,-3-3-10 0,-4 1 8 0,0 2 1 15,2 0-4-15,-4-5 14 0,-1 3-6 16,5 0 5-16,-7-2-8 0,6-3 3 16,-4 3 0-16,6-1-6 0,-4-4 3 0,1 3 16 15,-1-3-10-15,-1 3-3 0,4-1-4 16,0-4 1-16,1 0 0 0,1 0-6 0,-6 1 15 16,1 3-8-16,1 3 2 0,-1-5 3 15,-2 4-9-15,0-1 5 0,0 1-21 16,1 3 8-16,-5 2-1 0,1-2 1 0,-1 6-14 15,-3 2 27-15,4 0-14 16,-5 1-15-16,-3 10 10 0,9-14-23 0,-5 6 6 16,-4 8-3-16,14-13 0 0,-5 4 22 15,0-1-28-15,-1 2 0 0,3 3 0 16,-2-3-2-16,-9 8 11 0,21-9-3 0,-14 4 11 16,-7 5 1-16,18-8 7 0,-18 8 5 15,12-6-2-15,-12 6-8 0,0 0 3 16,14-3 9-16,-14 3-3 0,0 0 16 0,13-2-28 15,-13 2 22-15,0 0-4 0,11-6 0 16,-11 6-2-16,0 0 12 0,22-2 4 0,-22 2-12 16,21 0 2-16,-21 0-11 0,18 0 14 15,-18 0-1-15,23 2 9 0,-23-2-4 16,21 6-11-16,-21-6 7 0,17 2 2 16,-17-2 4-16,17 1-2 0,-17-1-5 15,11 6-10-15,-11-6 8 0,12 2 5 0,-12-2 1 16,0 0 4-16,0 0-3 0,16 5-14 15,-16-5 8-15,0 0 8 0,0 0-4 16,14 3 1-16,-14-3 17 0,0 0-7 0,0 0-9 16,0 0 5-16,0 0-3 0,0 0-16 15,0 0 3-15,0 0 16 0,0 0-10 0,18-8 1 16,-18 8 13-16,0 0-3 0,0 0-3 16,0 0 8-16,2-9-6 0,-2 9-6 15,0 0 10-15,0 0 5 0,0 0-14 16,3-14-2-16,-3 14 4 0,0 0 7 15,0 0-11-15,0 0 0 0,10-7 2 0,-10 7 0 16,0 0 0-16,0 0-5 0,0 0 7 16,11-7-9-16,-11 7 3 0,0 0-3 15,0 0 0-15,0 0 12 0,18 0-7 0,-18 0 8 16,0 0-8-16,19 9 0 0,-8-4-11 16,-1 7 10-16,3-7 6 0,3 5-3 0,0-1 0 15,3 4-1-15,0 2 8 0,1 2-7 16,1 0 14-16,0 0-12 0,1 9-6 15,-1-7 12-15,0 7-8 0,-1-3 3 0,1 1-8 16,-2 2 1-16,-3 1 2 0,5 2-3 16,0 1 12-16,-3 2-9 0,1-3 19 15,0 0-16-15,-2 5 5 0,-3-4-8 16,6 5 4-16,-1-6-11 0,-3 1 21 16,1 0-4-16,0-2-3 0,0 2 9 0,1-2-1 15,1 4-13-15,0-2 5 0,3-2-12 16,-1 2 14-16,-2-2-5 0,1 6-2 0,1-4 0 15,2 2 4-15,-3 4-6 0,3-5 6 16,-1 1-1-16,-2 0 19 0,1 0-26 16,0 0 4-16,0 0 6 0,-3 0-21 0,0-4 10 15,-4 2 14-15,0-6-9 16,0 2 0-16,-3-2-9 0,5 1 18 0,-5-1-6 16,4-1 15-16,3 9-25 0,2-8 9 15,2 8 7-15,0-5-13 0,4 0 17 16,1 4-11-16,5 4-4 0,-4-3-11 0,6 5 22 15,-3 3-10-15,3-3 2 0,-2 1 3 16,0 2-15-16,0-3 18 0,-4 2-14 0,0 1 5 16,2-3 2-16,-4-4 4 0,-3 3-4 15,2-2 0-15,-3-2 9 0,0 7-5 16,-1-3 3-16,6 5-9 0,1 3-3 0,-5 1 25 16,-2-10-26-16,6 10 12 0,-1-2-6 15,1 4-13-15,-2-7 17 0,1 2-10 16,4 6 10-16,0-6-8 0,2 3 11 15,0-1 2-15,0 4-10 0,2-3-2 16,2 4 3-16,1 0 7 0,1 1-8 0,-1 1 13 16,0 0-12-16,3-2 8 0,-1 5-13 15,1-4 10-15,-3-2-7 0,1 0 5 16,1 1 3-16,0 2-6 0,-1-2 5 0,2-3 4 16,-1 7-7-16,0-7 9 0,-4 3-11 15,7 0 10-15,-5 0-7 0,6-4 16 0,-3 0-19 16,1 4 0-16,-2-1 11 0,3-5-11 15,-3 6 7-15,4-4-5 0,1 2-5 16,-3 0-2-16,0 0 4 0,2 2 8 16,2-4-7-16,-3 0 2 0,2 1-4 15,-5-1-1-15,5-4 5 0,-7 3-10 0,4-7 11 16,-2 5-7-16,0-5 8 0,-4-1-4 16,2 3 2-16,-1-3-5 0,-1 1-2 15,4-3 7-15,-4 2-4 0,1-1 11 0,-5-3-4 16,5 4 3-16,-1 0 4 0,4-1-11 15,-2-1 9-15,0-3-7 0,1 5 7 0,-1 0 4 16,1-1-5-16,-1-1-12 0,2 2-1 16,-1 0 8-16,0-5-4 0,-1 3 3 15,1 0 10-15,-3 2-15 0,-1-7 7 0,1 1-8 16,2 4-5-16,-7-6 19 16,-5-1-14-16,1-1 3 0,3 6 6 0,-5-2-6 15,3-2 1-15,1 1-4 0,-4 2 8 16,2 0-7-16,0 0 4 0,2-1-4 0,-3-2 2 15,0 2-9-15,-1 3 14 0,-2-2-10 16,3-4 16-16,-4 4-20 0,-2-5 7 16,2 0 16-16,0 2-17 0,-2-1 5 0,1-1 5 15,-2-6-5-15,-4 1-1 0,4-1 7 16,-2-3-11-16,-1 2 11 0,-2-4-11 0,0-1-2 16,-3-4 11-16,3 4 6 0,-3-3 8 15,-1-1-14-15,2-1-2 0,-11-9 8 16,21 18-3-16,-10-8-1 0,-4 1 7 15,5-4-13-15,-3 5 8 0,3-1 0 16,0 4-4-16,-1-1 14 0,7 0-13 0,-6 3 6 16,4 2 8-16,2 2-4 0,-6-3 3 15,4 5 11-15,0-6-13 0,0 5-5 0,1-1 5 16,-2-4-1-16,2 5-2 0,-1-3-5 16,2-1 3-16,-4-2 0 0,0-1 5 15,-1-1-9-15,-1 2 16 0,0-3 6 0,-1 2-17 16,-3-1 10-16,1-2 5 0,-1 1-2 15,2-3-6-15,-10-10-13 0,14 20 13 16,-10-13-15-16,-4-7 6 0,12 16-2 16,-12-16-3-16,7 11-3 0,-7-11-25 15,7 11 8-15,-7-11-16 0,0 0-19 0,8 10-27 16,-8-10-14-16,0 0-44 0,0 0-156 16,0 0-236-16,0 0-151 0,0 0 650 15,0 0 8-15</inkml:trace>
  <inkml:trace contextRef="#ctx0" brushRef="#br0" timeOffset="-197262.93">22255 5668 355 0,'-8'-9'62'0,"8"9"4"0,-8-13 8 16,8 13-20-16,-5-10 4 0,5 10-27 16,0 0 1-16,-6-8 4 0,6 8-9 0,0 0-5 15,0 0 12-15,0 0-20 16,-3-10 1-16,3 10-6 0,0 0-13 0,0 0-18 15,0 0-3-15,0 0-27 0,0 0 0 16,-16-4-18-16,16 4-44 0,0 0-76 16,-23-6 67-16,11 1 42 0</inkml:trace>
  <inkml:trace contextRef="#ctx0" brushRef="#br0" timeOffset="-196812.26">19312 5946 278 0,'-10'7'-41'0,"10"-7"6"16,-18 13-34-16,13-3 22 0</inkml:trace>
  <inkml:trace contextRef="#ctx0" brushRef="#br0" timeOffset="-196263.83">18675 6439 163 0,'-15'7'0'0,"4"-1"-5"0,3-1 0 16,8-5-10-16,-13 8 10 0,13-8 5 15,0 0-11-15,-9 4 6 0,9-4-2 0,0 0 14 16,0 0-4-16,0 0-8 16,0 0 2-16,0 0 6 0,47-17 9 0,-28 10-17 15,-5-3 16-15,5-1 14 0,4-8-2 16,3 2 21-16,-4 0-14 0,8-7 32 16,0-1-3-16,9-4 7 0,2-5 1 0,3-4-3 15,2-3-6-15,-2 0-20 0,5-2-11 16,-2-2-2-16,0-2-10 0,1 2 8 15,-2 0 8-15,0-2-21 0,1-2-2 0,0 1-8 16,-2 3 0-16,2-7-9 0,2 7 12 16,1-1-6-16,12-8-17 0,0-1-2 0,-2-1 13 15,-4 15-12-15,8-12 3 0,6 4 0 16,-3-1 0-16,2-1 1 0,-3 3-5 16,-12 8 7-16,3 1-11 0,-5-3 6 15,0 3-3-15,5-4 0 0,-4 4 10 16,-3 1-5-16,1-3 5 0,-2-3 5 0,-1 6-15 15,3-10 11-15,-1 7 1 0,-1 0 4 16,4-4-6-16,-7 6 8 0,5-1-3 16,-3 0-10-16,5 2 13 0,4 4 18 0,-5-2-21 15,5 4-2-15,-2 2 5 0,2 1 7 16,1 2 9-16,-2 5-22 0,4 2 6 0,0 4-2 16,0-5 1-16,4 6-4 0,2 0 10 15,-1 2-15-15,2-2 0 16,5 2 9-16,-3 0 4 0,4-1-3 0,6 4-3 15,0 0-7-15,2 1-16 0,0 1-33 16,18-1-28-16,-19 0 61 0,1 6 11 0</inkml:trace>
  <inkml:trace contextRef="#ctx0" brushRef="#br0" timeOffset="-196079.66">23179 4887 66 0</inkml:trace>
  <inkml:trace contextRef="#ctx0" brushRef="#br0" timeOffset="-195397.88">23211 4896 92 0,'0'0'5'0,"14"1"13"0,-14-1-8 15,0 0 8-15,18 0-3 0,-18 0 11 16,0 0-11-16,22 0 6 0,-22 0-11 0,19-3 10 16,-19 3-12-16,19 0 2 0,-19 0 13 15,20-2-15-15,-20 2 17 0,21 0-17 0,-21 0-8 16,24 2 10-16,-13 1 3 16,5 3 10-16,-2 2 8 0,4 3-13 15,-2 4-5-15,5 4-1 0,0 3 17 0,-3 4-1 16,3 6-16-16,2 0 17 0,0 15 1 15,-4-6-14-15,2 6 2 0,3 6 17 0,-1-1-11 16,-1-1-6-16,1 5 5 0,-3-1-3 16,7-1-4-16,-6 2 16 0,1 0-15 15,-2 4 10-15,1 4 3 0,0-2-5 0,-3-2-3 16,3 2 5-16,-6-4-4 0,2 0 21 16,-1-2-5-16,4 2 4 0,-10-9 4 15,8 8-10-15,-4-5-3 0,0-5 0 0,-1 2-11 16,2-4 8-16,-4 3-4 15,6 3-2-15,-6-1 10 0,7 3-9 0,-6-6-10 16,6 4 13-16,-2 7 8 0,1-4-11 16,0-1-3-16,2-11-6 0,-8 6 26 15,10 0-12-15,-3-3 10 0,-1 6 4 0,2-12-5 16,1 14 1-16,5-8-2 0,-2 4-12 16,-3-14 1-16,0 3-4 0,3-1 1 0,-2-1 2 15,-1-2-13-15,1-5 3 0,2 5 1 16,-5-6-1-16,3 1-12 0,-5-11 7 15,0 5 0-15,-3-4-3 0,-2-2 0 0,-2-3 4 16,2 0-1-16,-2-5-11 16,-9-9 6-16,12 17-1 0,-12-17 3 0,8 15-6 0,-8-15 4 15,5 11-1-15,-5-11-3 16,0 0 12-16,0 0 1 0,12 15-8 0,-12-15-4 16,0 0 8-16,0 0-8 0,0 0 5 15,0 0-1-15,0 0-4 0,0 0-2 16,0 0-6-16,0 0 7 0,0 0-16 0,-37-45 1 15,28 32 2-15,-2 0-5 0,6-2 5 16,-4-1 2-16,-1 0 1 0,3 3-3 16,-1-4 5-16,0 5 7 0,1 0-11 0,7 12 6 15,-11-20-1-15,11 20-1 16,-11-14 1-16,11 14 6 0,-8-13 0 0,8 13-2 0,0 0-6 16,-7-11-17-16,7 11 1 15,0 0-3-15,0 0 7 0,-13-8-20 0,13 8-13 16,0 0-8-16,0 0-18 0,0 0-16 15,0 0-3-15,-28 15-22 0,28-15-70 16,-6 7-208-16,6-7-196 0,-10 14 487 0,10-14 36 16</inkml:trace>
  <inkml:trace contextRef="#ctx0" brushRef="#br0" timeOffset="-194964.83">24307 7307 483 0,'-11'-19'59'0,"6"2"-5"0,-3 2 19 16,2 2-15-16,1 0 8 0,-3 4 17 16,3-5-9-16,0 5 34 0,5 9-12 0,-9-17-12 15,8 8-8-15,1 9-7 0,-8-13-1 16,8 13-7-16,-3-14-1 0,3 14-3 15,-2-10-14-15,2 10 5 0,0 0-7 0,2-17-15 16,-2 17 0-16,9-15-4 0,-6 7-7 16,3-1 4-16,-2-3-9 0,2 1 1 15,-3-6-8-15,1 0-13 0,2 2 10 16,-3-7-19-16,1-4-6 0,-2-2-2 16,2-3-2-16,-4-4-2 0,2-1-6 0,-2-5-8 15,2-8 18-15,-2-1-15 0,-4-1-15 16,4-1 10-16,-4-2-2 0,2-3-7 0,2-1 13 15,-2 1-21-15,0-1 2 0,0 2 10 16,1 4 6-16,-1-4-9 0,2 5 0 16,0 9 4-16,0 1 3 0,-4 6 4 0,4 5 3 15,0 2-15-15,0 3-12 16,0 1-13-16,0 1-67 0,0 5-16 0,0-7 57 0</inkml:trace>
  <inkml:trace contextRef="#ctx0" brushRef="#br0" timeOffset="-194797.3">23964 5480 322 0</inkml:trace>
  <inkml:trace contextRef="#ctx0" brushRef="#br0" timeOffset="-194513.93">23934 5539 281 0,'-3'11'-8'16,"-3"-2"11"-16,4 1-8 0,2-10 5 15,-7 13 5-15,7-13-13 0,-5 9 16 0,5-9 2 16,0 0 34-16,-7 10 4 0,7-10 26 16,0 0 18-16,0 0-33 0,-3 9-4 15,3-9-10-15,0 0-5 0,0 0-11 0,0 0-8 16,0 0-1-16,0 0 0 0,-15-28 0 15,13 19-10-15,-2-5-10 0,-2 0-18 16,3-7 9-16,-1-2-19 0,2 1 10 16,-2-6-2-16,3 2-4 0,1-3 3 15,0 5-3-15,-2-4 1 0,2-2-6 0,0 2 11 16,0-1-7-16,0 1 2 0,0 2 15 16,0-2-15-16,0 4 10 0,0-2 13 15,0-3-10-15,0 9 0 0,0-5-3 0,0 5 18 16,0-1-2-16,0 2-1 0,0-3-7 15,0 5 3-15,0-2-1 0,0 1-7 0,0 0-21 16,0 1-17-16,2 0-1 0,-2 1 3 16,0 3-64-16,1 0 36 0</inkml:trace>
  <inkml:trace contextRef="#ctx0" brushRef="#br0" timeOffset="-192697.29">23498 4625 483 0,'3'-20'31'0,"1"3"-8"0,-1 2 0 0,7 0 8 16,-4 2 4-16,7-2-22 0,-1 2-8 16,0-8 11-16,4 5-11 0,4-4 12 0,2-2-10 15,-5 6 0-15,4-4 9 16,1 5 6-16,1-7-28 0,1 3 10 15,0-2 1-15,-1 5-8 0,4-1-3 0,-7-2 6 16,6-1-3-16,-7 1 3 0,7 2 5 16,-4-2-17-16,3 1 1 0,-4-2 5 0,-2 0 3 15,-1 3-8-15,1-2 2 0,-1 2 4 16,0-1-12-16,1 1-13 0,-8 4 0 16,3-2-29-16,0 2-21 0,-7-1 1 0,2 5-15 15,0 0-4-15,0-3 34 0</inkml:trace>
  <inkml:trace contextRef="#ctx0" brushRef="#br0" timeOffset="-192431.02">23518 4253 309 0,'0'0'44'16,"0"0"-3"-16,0 0-1 0,0 0-9 0,-19-8 5 15,19 8-3-15,0 0 18 0,2-16-12 16,-2 16-16-16,7-21 6 0,3 7-14 16,-2-4 6-16,3-5 6 0,2 2-5 0,4-3-2 15,0-4-10-15,1 0-8 16,5 0 0-16,-6 0-15 0,7-1-8 0,-3 5-12 16,5-2 3-16,-5 3-8 0,6-3-21 15,-11 9 2-15,5-2-22 0,-3 5 10 16,3 0 15-16,0 0-63 0,-5 4 40 0</inkml:trace>
  <inkml:trace contextRef="#ctx0" brushRef="#br0" timeOffset="-192064.34">23653 4708 248 0,'-13'23'-11'0,"7"-5"4"0,1-1-3 0,1-7 7 16,-2 3 3-16,6-13 36 0,-7 13 23 15,7-13 20-15,0 0-18 0,0 0 6 0,0 0 2 16,0 0-8-16,0 0-16 0,0 0 6 16,41-56 12-16,-24 28-13 0,0-4 11 15,2-4-16-15,3-3-2 0,0-5 4 0,5-2 4 16,-1-2-30-16,2 3 12 0,1-5-12 15,1-3 5-15,-2 1 0 0,0-4 0 16,4-1 1-16,0-1-17 0,1 0 7 16,1 2 8-16,0 0-16 0,-1 5-1 15,-1 1-4-15,2 5 7 0,-6-2-8 0,-2 19-6 16,-1 3 6-16,-3 5-35 0,-1 5-8 16,-10 3-31-16,4 11 2 0,-2 1-24 15,-13 0-33-15,0 0-142 0,19 9 42 0,-15 0 73 16</inkml:trace>
  <inkml:trace contextRef="#ctx0" brushRef="#br0" timeOffset="-191697.39">22691 6193 516 0,'-24'34'0'0,"5"-8"21"16,-1 2 4-16,1-1 14 0,4-7-14 15,3-5 4-15,1 0-10 0,4-2 7 0,-1-4 8 16,8-9 0-16,-13 20-3 0,13-20 3 16,0 0-13-16,0 0-8 0,0 0 1 0,0 0 4 15,0 0-3-15,0 0 3 0,67-29-4 16,-44 10-25-16,5-3 4 0,-3-4-27 16,3-2-18-16,-4-4-24 0,8-9-59 0,-4-5-223 15,-4 3 264-15,-1 4 32 16</inkml:trace>
  <inkml:trace contextRef="#ctx0" brushRef="#br0" timeOffset="-191164.72">21951 7127 276 0,'0'0'15'0,"0"0"-10"0,0 0-12 15,0 0 4-15,0 0-10 0,0 0-12 0,0 0-3 16,0 0-8-16,0 0-15 0,0 0 4 15,0 0 17-15</inkml:trace>
  <inkml:trace contextRef="#ctx0" brushRef="#br0" timeOffset="-190929.89">24630 4243 110 0,'25'-45'-18'0,"5"6"7"15</inkml:trace>
  <inkml:trace contextRef="#ctx0" brushRef="#br0" timeOffset="-190813.94">24848 3889 89 0,'20'-38'3'0,"1"2"-3"16,7-5 2-16,-2 0-10 0,4 2 8 0,0-8 6 15,2 9-9-15,0-4-7 0,0 0 2 16,7-1 13-16,1 0 0 0,-3 0 3 16,6 0-11-16,-2-1 9 0,6 3-9 15,-2 0-2-15,0 1 0 0,0-1 10 0,0 2-5 16,2-8-13-16</inkml:trace>
  <inkml:trace contextRef="#ctx0" brushRef="#br0" timeOffset="-190788.74">25822 2780 71 0</inkml:trace>
  <inkml:trace contextRef="#ctx0" brushRef="#br0" timeOffset="-190760.84">25912 2622 69 0,'14'-31'-3'16,"-9"5"-7"-16,3 4-3 0</inkml:trace>
  <inkml:trace contextRef="#ctx0" brushRef="#br0" timeOffset="-190680.9">25965 2402 56 0,'4'-21'5'0,"-1"0"-5"0,4 10-3 0,-4-2 6 16,1-1-11-16,-1 2 16 0,1 3-8 15,5-5 5-15,-1 1-5 0,-2 0-5 16,-1 2-8-16,6-2 3 0,-3 0-5 0,3-3 4 15</inkml:trace>
  <inkml:trace contextRef="#ctx0" brushRef="#br0" timeOffset="-190180.01">29409 6193 102 0,'23'52'13'16,"1"-1"5"-16,0 5 20 0,3 3-12 0,-1-1 22 15,2 4-17-15,-1-4 10 0,1-2-3 16,-3-5-15-16,0 3 8 0,1-5-11 16,-3-4 11-16,-7-9-8 0,2-1-10 0,-2-3-13 15,-4-4-5-15,-1-3-49 0,-4-7-20 16,0 1-128-16,-2-4 145 0,-5-8 22 15</inkml:trace>
  <inkml:trace contextRef="#ctx0" brushRef="#br0" timeOffset="-189229.91">21896 7149 138 0,'-32'15'12'0,"2"1"-9"16,2 2 17-16,0-1-9 0,-4 3-1 0,2 1 23 15,-2-4-2-15,-1 6 10 0,-1-3 15 16,2 1 11-16,-2 0-21 0,1 1 20 0,-1-2-12 16,1 1 14-16,-2-2-42 0,1 5 2 15,1-3-4-15,1 1 1 0,0-1 0 16,-2-2-7-16,2 1-3 0,1 1-3 0,-1 0 3 16,0-2-14-16,0-2-4 0,0 3 3 15,2-3-6-15,-4 0-10 0,1 2-5 16,-1-1-6-16,0-1 10 0,0 2-1 15,0 2 6-15,2-5-12 0,1 3 15 16,-3-2-1-16,2 5 6 0,-2-2-7 0,-3 7-1 16,-5-3-17-16,3 3-1 0,-4 2-19 15,0-7-25-15,-2 2-13 0,0 0-46 16,7-3 46-16,-1-6 28 0</inkml:trace>
  <inkml:trace contextRef="#ctx0" brushRef="#br0" timeOffset="-188596.78">19899 8295 424 0,'0'0'74'15,"-11"5"-20"-15,11-5 13 0,0 0-15 16,0 0-5-16,0 0-15 0,-15 8 6 16,15-8-17-16,0 0 8 0,0 0-4 0,0 0-8 15,0 0 6-15,0 0-19 0,0 0 14 16,0 0-11-16,0 0-2 0,0 0 6 16,0 0-6-16,0 0-6 0,0 0 20 15,0 0-17-15,0 0 9 0,0 0 11 0,0 0-1 16,0 0-8-16,0 0 10 0,15-50 11 15,0 29-11-15,0-2-14 0,5-4 22 0,3-8-9 16,7-2-2-16,4-2 15 0,6-2-15 16,3-4 6-16,1 0 5 0,5 0 6 15,17-16-16-15,-1-2-1 0,11-1 11 0,-3-6 1 16,1-6 5-16,7-3-9 0,0-4 7 16,-1 7 0-16,3-9-18 0,2 1 14 15,1-2-9-15,-6 0 1 0,8-1-11 16,-1 2-3-16,3 5-4 0,2-3 4 15,3 3-4-15,3 3-5 0,1 0 3 0,0 10 0 16,3-4 6-16,-1 1 6 0,-4 5 8 16,-1 7-16-16,1 1 17 0,0 7-15 0,-6 2 2 15,1 9-8-15,-6 3 5 0,-5 1 10 16,-16 9 1-16,-5 0-7 0,-3 3-7 16,-3 1 1-16,-5 1 8 0,-6-2-5 0,-5 6-7 15,-7-1-2-15,-1 0 0 16,0 0 8-16,-1 3-2 0,-6-2-1 0,2 4-8 15,-4-2-2-15,0 2 2 0,-1 0 7 16,-5 0 7-16,3 1-17 0,0 1 9 16,-4-2-6-16,4 2-7 0,-1-8 13 0,-1 6-5 15,0-2 17-15,2-2-17 0,1-2 6 16,-6-2 2-16,2 1-6 0,3 1 1 0,-6-5 4 16,3 5 3-16,-2-3-12 0,2-2 12 15,0 3-9-15,0-2-5 0,-2 5 4 16,0-1-5-16,-2 0-1 0,3 4 10 15,-7 0 0-15,4 2-4 0,-3 0-6 0,1 3 5 16,0-3 4-16,-1 4-12 0,2-3-8 16,-3 3-19-16,-1-4-7 0,3 4-13 15,-1-1-10-15,-3-3-9 0,3 2-15 16,-1 1-32-16,-1-2-24 0,1-4-124 0,-3 2 2 16,0-5 43-16</inkml:trace>
  <inkml:trace contextRef="#ctx0" brushRef="#br0" timeOffset="-187128.72">23706 4652 838 0,'-6'-19'43'0,"6"19"-10"16,-1-22 12-16,2 7 23 0,-1 15 15 15,6-40-16-15,-2 16 18 0,1-6 4 0,0 0-5 16,3-6-4-16,2-3 11 0,1-2-8 15,1 0-3-15,-5-7-10 0,7 3-8 0,2-4-12 16,-2-2-3-16,5-5-2 0,0 1-17 16,2 2 4-16,1-1-14 0,-2 1 6 15,1-1-1-15,4 1-6 0,-4 3-6 0,1-1-1 16,4-3 10-16,-1 3-15 0,-1-5 2 16,4 6-6-16,-1-2 13 0,0-2-5 15,-1 1-5-15,3 3-1 0,1 0 3 16,-6-1 1-16,4-1 3 0,4 3 1 15,-4-4-7-15,1 0 1 0,-3 3 11 0,-1-4-2 16,5 1-5-16,-5-1 4 0,1 1-7 16,1-1 8-16,-3 7-6 0,5-7 5 0,-6 7-8 15,-2 0 12-15,-2 8-2 0,-1-1-6 16,3 3-1-16,-1-3 5 0,-2 1-8 16,3-2 2-16,1-8 4 0,0 4 1 0,-1 4-1 15,-2 1-9-15,3 2 2 0,-3 1 5 16,6 2-7-16,-5-3 0 0,2 4 3 0,1 1-5 15,7-7 6-15,2 1 0 0,2 2-6 16,1-1 0-16,3-3 4 16,0-1-3-16,3 5-2 0,-4-5 8 0,0 5-3 15,0 0 6-15,-5 1-9 0,-1 1 2 16,-2 3-6-16,-8 3 9 0,6 1-9 0,-6 0 10 16,-3 10-7-16,-1-7 1 0,0 8 12 15,-2-2-5-15,0 1 1 0,2-1 1 16,-4 6-3-16,2-3 2 0,-2 2 3 0,1 0-3 15,5 0-2-15,1 1 4 0,2-4-3 16,-2 2-3-16,9-4 3 0,1 4 0 0,0 0-9 16,0-6 2-16,3 6 3 0,-3-6 0 15,6-1-3-15,-2 2 1 0,2-1 4 16,-2-2-5-16,-1 2-3 0,-1 5-1 16,-2-5 3-16,-4 6 0 0,-3 2 3 15,-6 6-1-15,0-3 4 0,-4-1-8 0,-3 4 6 16,2-1-1-16,-1 0-3 0,-4 7 12 15,-7 1-12-15,16-10-7 0,-16 10 2 16,16-1 5-16,-16 1-5 0,19 0 1 0,-19 0 2 16,32 1 2-16,-13 9 2 0,3-3-6 15,1 0 4-15,3 3-1 0,3 5-1 0,-1 4 2 16,0-2-2-16,0 1 9 16,2 5-9-16,0-1-3 0,2 5 7 0,2 8-7 15,-1 1 4-15,7 1 3 0,-7 1 0 0,4 5-2 16,2-2-4-16,-4 2-2 15,3 2 1-15,1 3 4 0,3-3-2 0,-3 1 2 16,2-1-2-16,0-2-1 0,0 6 6 16,0-6 0-16,1 2-4 0,-3 2 0 15,-1-2 0-15,-1 2-1 0,-2-8-3 0,-3 8 8 16,3-4 2-16,-5-3-2 0,-5 3-8 16,0-6 4-16,-2 0-2 0,-2-1 1 0,-2 0 2 15,8 7 3-15,-6-6-3 0,2 1-3 16,0 7 7-16,2-2-2 0,-1 2-1 15,-1 2-3-15,1 0 6 0,0 0 4 16,3-1-6-16,3 2-2 0,2 1 1 16,-2-3-4-16,0 3 6 0,-2 1-3 0,0 1 2 15,0 0-2-15,2 2-3 0,-2-1 12 16,1 4-8-16,-6-6-1 0,4 3 3 16,1 5-3-16,-4-5 1 0,5-1 0 0,-1 5 5 15,-2-5-3-15,6 3 0 0,0 0-2 16,2 2 3-16,-1-4 3 0,5 5-7 0,1 0 4 15,1-2-2-15,1 4-2 0,-2-6-2 16,3 2-2-16,-3-1 6 0,2-3 3 16,-4 1-4-16,1-4-3 0,0 4 3 0,-1-3 0 15,0-5 3-15,-1 0 1 0,5 8-7 16,-3-7-1-16,3 3 7 0,-1 1 1 16,2-1 1-16,3 2-1 0,1 0-4 15,-4-1 5-15,4 4-3 0,-2-3 0 16,2 5 1-16,-2 1-3 0,9 9 0 0,0 3-3 15,-10-15-1-15,10 17 2 0,-13-14 2 16,3-1-2-16,3 0 4 0,5 16-1 0,-9-17-4 16,9 13 2-16,3 2 1 0,-5-3 3 15,-6-7-5-15,4 6 5 0,8 5-4 16,-5-5 2-16,-6-10 2 0,0-4-6 0,0 8 4 16,-3-3 3-16,1-5-9 0,-1 0 4 15,-8 3 6-15,5-4-6 0,-5-1 3 16,1-1 5-16,-4 0-14 0,0-3 5 15,0 2-2-15,0-6-2 0,-4 0 9 16,-1-10 0-16,-2 4 1 0,2-3-2 0,-2 3 1 16,3-2 13-16,1-5 11 0,-4 5-6 15,4-4 5-15,-3 0-4 0,3 4-2 0,-3-4 0 16,1-2 6-16,-3-2-5 0,0 6 1 16,3-4-1-16,-1 0-5 0,-4 1-3 15,1-5 0-15,0 2 4 0,-4-5-3 0,0-2 2 16,-1-1-2-16,0-5-7 0,-5 1 2 15,0-5-13-15,-1 0-29 0,-5 3-28 0,-5-12-37 16,15 12-41-16,-15-12-34 0,12 10-28 16,-12-10-179-16,0 0-172 0,0 0 161 15,0 0 360-15</inkml:trace>
  <inkml:trace contextRef="#ctx0" brushRef="#br0" timeOffset="-186564.8">19853 7618 1045 0,'0'0'-108'0,"-16"6"-5"0,16-6-120 16,0 0 30-16</inkml:trace>
  <inkml:trace contextRef="#ctx0" brushRef="#br0" timeOffset="-186377.02">19443 7935 698 0</inkml:trace>
  <inkml:trace contextRef="#ctx0" brushRef="#br0" timeOffset="-186280.55">19443 7946 606 0,'0'13'-18'16,"0"-13"5"-16,0 0 3 0,0 0 13 15,0 0-24-15,0 0-17 0,0 0 12 16,0 0 0-16,0 0-2 0,0 0-23 0,0 0-3 15,-28-5-15-15,28 5-18 0,0 0 29 16</inkml:trace>
  <inkml:trace contextRef="#ctx0" brushRef="#br0" timeOffset="-186029.77">19281 7922 399 0,'0'0'76'0,"-11"-4"6"0,11 4-13 16,0 0 1-16,-10-9-16 0,10 9 7 0,0 0-18 16,3-17 4-16,-3 17 2 0,19-25 8 15,-1 10-1-15,3-3 18 0,8-7-12 16,1 3 14-16,10-6-3 0,3-3-6 0,6 2-10 15,-1-3-8-15,1 3 5 0,1 2-3 16,1-1-5-16,-2 5-9 0,-1-2-3 16,3 1-5-16,-3 6-11 0,0-3-8 15,-9 8-12-15,-2-2-18 0,5 2-20 0,-5 3 3 16,1-1-15-16,-5 4-17 0,-6-1 3 16,1 4 4-16,-3-5 10 0,-3 3 3 15,-4 3 1-15,0-3 3 0,-6 4 9 0,2 0-4 16,1-2-10-16,-15 4-19 0,19-1-15 15,-19 1-6-15,16 0-4 0,-16 0-32 0,21 1-98 16,-21-1 70-16</inkml:trace>
  <inkml:trace contextRef="#ctx0" brushRef="#br0" timeOffset="-185879.83">20700 7337 544 0,'9'-2'-30'0,"-9"2"-1"15,0 0 0-15,0 0 6 0,0 0 4 0,0 0 3 16,0 0-12-16,0 0-14 0,0 0-2 16,-7 30-2-16,7-30-29 0,-9 21 26 0</inkml:trace>
  <inkml:trace contextRef="#ctx0" brushRef="#br0" timeOffset="-184414.78">20398 8214 317 0,'-6'8'61'0,"6"-8"-17"0,-7 13 17 15,7-13 44-15,-2 7-11 0,2-7 1 16,0 0-7-16,0 0-3 0,0 0 10 0,0 0-24 16,0 0-8-16,0 0 0 0,0 0-25 15,0 0 8-15,0 0-14 0,0 0-1 16,0 0-9-16,0 0 4 0,18-28 6 0,-9 17-10 15,-2 1-6-15,4-4-9 16,1-5-1-16,2-6-9 0,4-3 13 0,3-3 3 16,-2-5-13-16,10-5 6 0,-1-6-5 0,2 4 9 15,4-6-12-15,-1 0-2 0,3 4-1 16,-3 0 5-16,6 0 5 0,-4 6-5 16,2-2-8-16,-1 1 0 0,-1 5 0 15,1-1-2-15,2 0 19 0,-4 3-15 0,-2 8 6 16,1-7-13-16,-1 8 6 0,5-8 19 15,2 8-27-15,-7-10 7 0,-2 10 22 0,10-8-11 16,-4 0-14-16,1-4 3 0,0 1 7 16,4-5 7-16,-4-5-11 0,4 4-5 15,0-4 10-15,4 2-17 0,-2-2 9 0,1 4 5 16,2-4-2-16,1 5 2 16,1 3 6-16,0-5-6 0,-5 7 13 0,2-3-13 15,-2 4-5-15,-2 1-6 0,1 1 9 16,-5 0-7-16,0 1 9 0,0 0 6 15,2 0-1-15,-4-1-4 0,-1 2 4 0,1-5-2 16,1 2-13-16,-4-3 6 0,3-1 7 16,-1 7-3-16,2-4-5 0,0-2 9 0,-1-1-5 15,1 1 2-15,-1 2 4 0,2-3 7 16,2 0-17-16,-4 1 10 0,1-2-13 16,3-1 20-16,-2 0-13 0,1-4 4 0,1 0-2 15,-1-1-1-15,1 0-6 0,-3-5 9 16,3 0 20-16,-3 4-28 0,3-2-3 15,-1 0 19-15,-1-2-8 0,-1 7-18 16,-1-6 15-16,4 2-10 0,-2-1 10 16,-2 3 2-16,3-2-4 0,-5-5 7 0,5 4-10 15,-7-3 8-15,5 1-2 0,0 0 5 16,0 4 13-16,-2-4-21 0,-4 3 5 0,3 4-15 16,-1-5 7-16,-2 4 0 0,2 2-1 15,-6 1 15-15,4-1-4 0,0 4 4 16,0-4-3-16,-1 1-1 0,1 1-13 0,-5-2 17 15,3 3-9-15,2-3-5 16,-3-1 1-16,1 5 4 0,0-2 13 0,0-2-14 16,1-3 10-16,-7 10-9 0,7-7 1 15,-2 2-4-15,-5 3 3 0,5 3-9 0,-3-9 23 16,6 4-18-16,-3 3 6 0,-2-2 1 16,2 3 6-16,1-8 0 0,-5 11-17 15,-1-3 10-15,0 0-2 0,3-1-6 0,-2 3 9 16,-2-2-4-16,-3-2 14 0,-1 4-13 15,-1-1 1-15,0-3 11 0,0 2-3 16,0 2-7-16,-5-1 1 0,0-3-8 0,0 8 5 16,0-10 5-16,-1 3 7 0,3 1-8 15,0-4-11-15,0 7 13 0,-2-7-5 0,5 3-9 16,-2-1 16-16,4 1-2 16,-4 3-3-16,2-2 0 0,2 2-4 0,-1 0 4 15,-1 2-7-15,4 0-3 0,1 0 13 16,-3 0-3-16,-3 7-3 0,2-1 0 15,0-2-5-15,-3 5 11 0,-2-3 3 0,5 3-15 16,0 1 12-16,-3-1-3 0,4 0-11 16,3-1 3-16,2-1 7 0,-2-3-4 15,6 6-5-15,-5 3 3 0,7-4-3 0,-6-3-4 16,4 3 6-16,-3-3 0 0,1 1 2 16,1 5 11-16,0-7-14 0,-2 6 3 0,-1-2-8 15,1-3-6-15,-5 7 20 16,3-3-22-16,-1-1 4 0,2 4 4 0,-3-2 5 15,-3 2 9-15,0-1-15 0,2 1 6 16,-3-2 4-16,0 2 5 0,0-3-9 16,1 3-2-16,-1-2 4 0,0 2 5 0,2-1 7 15,-2-1-10-15,1 2 0 0,-2 2-12 16,0 0 16-16,2 0-10 0,-4 2 13 16,2-2-4-16,-2 2-5 0,-3 1-2 0,2 3 14 15,-2-4-5-15,-1 5 5 0,0 1-5 16,-1-1 6-16,-8 8-3 0,13-9-6 0,-7 0-3 15,-6 9 3-15,11-6-1 0,-11 6-3 16,15-11 5-16,-6 3 2 0,3 6 13 16,-1-5-15-16,4 4 0 0,-2-1 4 15,4-3 11-15,2 2-12 0,-5 3-15 16,5-4 7-16,1 1 9 0,-4 1-2 0,-1-1 1 16,0 3 8-16,-1-2-9 0,-14 4-3 15,18-8 26-15,-18 8-34 0,15-1 11 16,-15 1 0-16,15-8 2 0,-15 8 0 0,12 0-11 15,-12 0 9-15,0 0-9 0,12-5 2 16,-12 5 16-16,0 0-18 0,0 0-4 0,0 0 4 16,19 0-12-16,-19 0-5 0,0 0-1 15,20 5 11-15,-20-5 2 0,20 8-4 16,-13-1-2-16,7-1 2 0,-4-2-4 16,3 1 10-16,-1 2-19 0,1 1 6 15,-4-3-29-15,4 2 16 0,-2 0-9 0,-1 0 4 16,-1 1 5-16,2-1-24 0,-2-1 8 15,3 0 11-15,-12-6-54 0,17 11 33 16</inkml:trace>
  <inkml:trace contextRef="#ctx0" brushRef="#br0" timeOffset="-182631.8">27794 2998 258 0,'16'10'-10'16,"-11"-7"12"-16,7 3-7 0,1 2 10 15,-2-3-18-15,4-1 26 0,-2 7-26 0,3-3 24 16,-2 1-22-16,0 2 4 0,2 0 9 16,0 1-2-16,-4-1 3 0,8 6-6 15,-6 1-4-15,5 0 12 0,1 4 2 0,-3-3-7 16,4 5-5-16,-1 4 18 0,0-1-26 15,-1 1 8-15,1 2 21 0,2-2-9 0,-1 4-7 16,-1 2 5-16,1-1 6 0,0-1 1 16,1 7-22-16,4 1 18 0,-1 5-13 15,1-4 5-15,1 6 0 0,1-2-8 16,0 3-2-16,-2-1 12 0,0-2-4 16,-1 0 4-16,3 2-9 0,-2 0 7 0,1 0 7 15,-4-2-17-15,2 2 13 0,-1-2-14 16,-5-9 9-16,1 5-6 0,0-2 1 15,0 1 1-15,0-3-1 0,-2 6 4 0,0-7 6 16,1 3 10-16,-2-5-13 0,2 0 2 16,-2-1-7-16,-3-1 5 0,4 0-5 15,-4-3-3-15,2 2 16 0,0-3-8 0,0 2-5 16,2 2 0-16,1-2 23 0,-2-2-18 16,1 0-8-16,3 2 10 0,-3-2 9 0,2-1-6 15,2-1 10-15,1 2-15 16,1 0-8-16,2 1 6 0,-1-1-6 15,1-2 11-15,-1 0 2 0,-4 1-8 0,0-2 8 16,2-2-5-16,-1 1 8 0,-5-5-3 16,6 4-2-16,-5-5-1 0,-1 3 6 0,8-2-21 15,-5 5 23-15,5-7-7 0,-1 5-8 16,-3-6 2-16,1 0-2 0,-1 0-5 16,3 1 20-16,1-3-5 0,-5 3-10 0,3-2-2 15,0-2 22-15,-4-1-10 0,2 0 0 16,2 0 3-16,-6-3-16 0,0-1 13 0,-1 1-2 15,2-2-3-15,-1 1-21 16,-3 0 9-16,4 3-11 0,-2-5-3 16,1 3 5-16,-2-2-14 0,4 1-14 0,-3 0 18 15</inkml:trace>
  <inkml:trace contextRef="#ctx0" brushRef="#br0" timeOffset="-181865.32">22903 6263 122 0,'0'0'-12'0,"0"0"-1"16,0 0-3-16</inkml:trace>
  <inkml:trace contextRef="#ctx0" brushRef="#br0" timeOffset="-181835.53">22892 6249 58 0,'0'0'-18'0,"0"0"8"0,0 0-3 0,17-26 6 15</inkml:trace>
  <inkml:trace contextRef="#ctx0" brushRef="#br0" timeOffset="-180813.75">22359 6540 40 0,'0'0'-2'16,"0"0"7"-16,0 0-2 0,0 0 2 15,0 0 15-15,0 0 6 0,9-39 10 16,-2 29 7-16,-4-5 8 0,5 6-7 0,1-6 12 15,-2 0-15-15,7 0-5 0,2-6 0 16,0 3-13-16,6-5-3 0,0-5 16 16,5 4 15-16,-3-4-33 0,12-8 0 0,-5-4-10 15,1 3 4-15,0-6-1 16,4-1 1-16,-3-1 1 0,2-1-2 0,-1 1-15 16,-1-4 8-16,4 0-6 0,-3-1 2 15,2-1 5-15,1-1-8 0,-2-5-1 0,2 3 9 16,-2 1-1-16,-1-1-9 0,1 0-4 15,3-1-11-15,-2-1 15 0,0 2 5 16,-1 1-25-16,-1 1 4 0,-2 1 11 0,1 0-3 16,-3 3-5-16,0-3 3 0,0 4 7 15,-1 2 3-15,-1-4-13 0,0 6 18 16,-3 0-15-16,-2 10 12 0,-2 0-17 16,2 1 12-16,-3 4-5 0,3 4 6 15,-6 4-9-15,3 1 6 0,-5 6 5 0,0 0 0 16,0 1 7-16,0 5-4 0,-1-1-11 15,-3 7-5-15,-2-6 5 0,-9 7-7 0,17-5-11 16,-17 5 23-16,13-2-2 0,-13 2-13 16,0 0 5-16,17-2-7 0,-17 2 17 15,0 0-2-15,0 0-3 0,13-4 13 0,-13 4-15 16,0 0 9-16,0 0-4 0,0 0 5 16,15-3-13-16,-15 3-2 0,0 0-8 15,0 0-6-15,0 0 14 0</inkml:trace>
  <inkml:trace contextRef="#ctx0" brushRef="#br0" timeOffset="-180264.84">23996 4436 115 0,'0'0'12'15,"0"0"-12"-15,0 0 6 0,0 0 9 16,0 0 0-16,0 0-22 0,0 0 9 0,0 0 11 16,0 0-13-16,0 0 0 0,0 0 8 15,0 0-8-15,0 0 10 0,0 0-13 16,-2 23-7-16,2-23 20 0,2 13-7 0,-2-13-8 15,6 17 10-15,-5-8-3 0,1 8-4 16,5 0 22-16,-4 4-9 0,1 1 1 0,5 4 27 16,-4 6-6-16,7 8-7 0,-3-3 12 15,2 6-7-15,1 0 4 0,1 6 4 16,2 7-3-16,2 2-16 0,2 4 3 16,2 4 3-16,-1-2-16 0,2 1 28 15,3 5-8-15,0-3-4 0,0 8 4 0,0-2 8 16,-1 4-20-16,3-4 7 0,-3 4-3 15,2-6 1-15,-2 4 11 0,4 0 2 16,-5-3 4-16,4-1-6 0,3 0-1 0,-2-2 12 16,4 7-8-16,-4-9 14 0,13 15-7 15,-9-16-1-15,5-2-1 0,-2-6 6 0,1 0-7 16,0-2 8-16,3-1-16 0,-1-5 0 16,-3-5-7-16,5 2 4 0,-10-2 2 15,6-8-6-15,-6 1 2 0,-7-10-16 16,-2-1-6-16,-2-7-29 0,-2-5-18 15,-7 0-32-15,2-2-33 0,-8-7-93 0,-4-6-306 16,0 0-179-16,0 0 679 0,0 0 2 16</inkml:trace>
  <inkml:trace contextRef="#ctx0" brushRef="#br0" timeOffset="-179030.25">23881 4652 184 0,'-9'-23'28'0,"2"9"10"16,3 0-2-16,1 5-5 0,-1 0-18 15,4 9 2-15,0-16-5 0,0 16 5 16,0 0 9-16,0 0-9 0,9-11-15 0,-9 11 15 15,0 0-2-15,28 2 2 0,-28-2-4 16,32 8-1-16,-9-4-5 0,1 5 8 0,4-5-6 16,7 7-1-16,5-8 6 0,-4 9-1 15,1-1 1-15,0-6-17 0,4 7 21 16,-6-5 4-16,2-5-22 0,-5 4 7 16,-2-6 28-16,-2-2-25 0,-3-4 9 15,-1-1 23-15,-2-6-10 0,-6 0-4 0,-2-1 4 16,-5-3 6-16,2-1 4 0,-2-1-10 15,-8-3 5-15,1-1-1 0,0 5 9 16,-4-9 0-16,0 2-3 0,-1 1 3 0,-6-2 1 16,2 0-9-16,-2-2 3 0,-2 1-13 15,4 0 6-15,-7 2-4 0,0 2-11 0,-3-5-1 16,0 6-18-16,-4-4 2 0,0 2-16 16,1-3-9-16,-2 1 10 0,-5 1-10 15,4 5 8-15,-1-3-16 0,0 1 0 16,3 3 9-16,0 2 1 0,3 4 6 15,4 0-2-15,-2 4 4 0,2 3 4 0,2 0-14 16,1 3 3-16,11 3 10 0,-19-6-6 16,19 6 11-16,0 0-6 0,-18 9 3 15,18-9 2-15,-3 15 2 0,-1-4 14 0,4-11 17 16,7 29 12-16,0-13-15 0,0 5-5 16,0 6 26-16,6-3 5 0,3 6 7 0,-2 3-4 15,3 1 10-15,1 2-1 0,5 9 4 16,4 0 3-16,3 9 17 0,5 3-2 15,1-2-7-15,0 6 1 0,9 16 1 0,2 1-9 16,-1 0-3-16,2 4 5 16,-6 6 6-16,6-2-7 0,-2 2-6 0,0 4 11 0,-4-4-5 15,3 4-1-15,1 0-6 16,0 6-3-16,1-8-1 0,6 1 4 0,1 1-1 16,6 4-1-16,-4 0 5 0,4-6-12 15,0 0-6-15,0 1-6 0,0-3 5 16,-3 1-1-16,-5-3-4 0,0-9-4 0,-3-1 2 15,-2-2-10-15,-9-10-3 0,-4-9-1 16,-1-3 3-16,-1-2 3 0,2 3-7 16,-8-7 0-16,1-2-1 0,-6-9 1 0,2 1 1 15,-2-4-2-15,-4-2-2 0,0-2 1 16,-3-4 2-16,-2-5 0 0,-3-4 2 16,0-2 1-16,-3-4 8 0,-6-9 13 15,8 17 8-15,-8-17 8 0,9 15 6 0,-9-15-7 16,0 0-8-16,0 0-10 0,0 0-1 15,-35-41-6-15,5 5-4 0,-8-12-4 16,-7-9-11-16,-15-16-8 0,-11-17-10 0,-5-5-8 16,-7-11-5-16,-25-28-3 0,-2 3-1 15,3-4 1-15,-3-2-8 0,1 2 7 0,4 1 2 16,20 31-6-16,1-4 4 0,1 3 1 16,3 0 3-16,1 5-7 0,2 2 7 15,10 4 0-15,3 7 4 0,8 6-1 16,1 1-3-16,13 6 3 0,7 16 1 15,3 3 2-15,7 9 5 0,2 12-1 0,6 2-2 16,6 10-1-16,0-1 2 0,1 7 2 16,4 2-5-16,-1 4 1 0,7 9 0 0,0 0 0 15,-2-4 2-15,2 4 4 0,13 22-6 16,2 3 3-16,7 12 2 0,10 14 0 16,8 5 4-16,15 23 6 0,0 1 3 0,7 11 1 15,0-1 3-15,3 5 4 0,7 4 4 16,3 5 10-16,-1 3 2 0,-2-1 4 0,-2 5-4 15,-1-6-6-15,-3 2 3 0,-2-5-4 16,-1 2 2-16,-6-6-1 0,-2-3 2 16,-4-10-2-16,-2-1-1 0,-2-9-1 0,-10-11-8 15,-3-6-1-15,0 2 3 16,-4-8-5-16,-2 5 4 0,-4-12-8 0,1 2-10 16,-10-12-18-16,0-5-38 0,-2-3-33 15,-2-3-43-15,-3-6-33 0,-3-6-24 0,2-1-35 16,-4-11-139-16,-3 0-204 0,0 0 44 15,-6-36-84-15,-7-5 35 0</inkml:trace>
  <inkml:trace contextRef="#ctx0" brushRef="#br0" timeOffset="-176797.74">23455 5096 1615 0,'0'0'-124'0,"-2"-16"24"16,-1 4 6-16,3 12 23 0,-3-19-1 16,-1 8 5-16,4 11 4 0,0-20 10 0,0 6 5 15,0 14 23-15,0-22-2 0,0 13 5 16,0-5 15-16,4 0 1 0,-4 1 8 15,1-3 2-15,4 1-11 0,-3 1 1 0,0-6 10 16,-1 9-6-16,1 0 16 0,2-4-17 16,-4 15-4-16,2-21 5 0,-1 12-14 0,-1 9 7 15,4-19-20-15,-2 11 13 16,-2 8-2-16,2-16-6 0,-2 16 6 0,0-19 2 16,0 19 14-16,0-10-9 0,0 10 1 15,0 0 2-15,-2-18-11 0,2 18 16 16,0 0-10-16,-2-13 0 0,2 13 6 0,0 0 2 15,-5-10-11-15,5 10 6 0,0 0-3 16,-9-7-12-16,9 7 7 0,0 0 2 16,-10-7-7-16,10 7 3 0,0 0-6 0,-13-8 14 15,13 8 9-15,0 0 3 0,-11-8 3 16,11 8 22-16,0 0-10 0,-6-11 6 16,6 11-8-16,0 0 5 0,-8-9 15 0,8 9-10 15,-2-12-5-15,2 12-3 16,0 0 29-16,-1-14-17 0,1 14 7 0,-2-10 15 15,2 10-8-15,2-18 4 0,-2 18 2 16,3-21 2-16,3 6 3 0,-4 2 16 0,1 0-5 16,4-6 3-16,2 4 0 0,-4-4 5 15,1 2-11-15,2-2 8 0,-3 2-22 16,1 3-3-16,1 0 1 0,-2-4-1 0,5 1-10 16,0-2-7-16,-5 2 11 0,2-2-7 15,3 2 7-15,-2-1-8 0,1 1 5 16,1-3-6-16,-3 3-11 0,6-11 8 0,0 5-10 15,4-9-3-15,2 2-2 0,-1 0 7 16,1-2-2-16,6-4-15 0,-3 6 13 16,4-3-4-16,6-3-4 0,-2 4 6 0,2-3-5 15,2-1 2-15,2 1-9 0,-6 4 6 16,3-4-2-16,3-1-1 0,-1 4 15 16,1-1-13-16,-1-3-5 0,4 1 11 15,0 2-6-15,-2-2 3 0,-2-1-3 0,1 2-3 16,0-3 2-16,0 5 1 0,-3-3 2 15,3 1 3-15,-10 3-7 0,2 3 7 16,1 1-3-16,-6-4 5 0,4 5-7 0,-5 2 5 16,3-5-2-16,-2 4 2 0,2-2 0 15,-2 2-3-15,2 1 4 0,1 0-7 0,0-4 7 16,3 0-1-16,-6 1-5 16,9-8 2-16,2-5 6 0,-3 3 4 0,1-4-7 15,-1 3 0-15,1 1 4 0,-2-3-1 16,-1 5 5-16,6-3-5 0,-5-1-1 15,2 2 1-15,0-1-5 0,1 0 5 0,3-3-5 16,-1 0-1-16,2-1 2 0,-1 0-1 16,6 4-3-16,-5-5-2 0,2 1 7 15,3 0-5-15,-1 2 1 0,-2-1-9 0,3 2 5 16,1 3 5-16,-2 0-3 0,4 4 7 16,-6-2-6-16,4-1-10 0,1 1 10 0,-1 3-9 15,0-5 8-15,-2 0-5 0,4 2 4 16,-2 2 7-16,-2-3-14 0,1-1 7 15,3 0-1-15,-6-1-3 0,-2 3 4 16,1-3-2-16,-2 3 4 0,-4-3 3 16,0-3 5-16,-8 7 0 0,1 1-12 0,-3 2 7 15,-3-4-1-15,2 4 4 0,-5-4-7 16,1 6-5-16,0 0 5 0,-2 6-3 16,-4-1 5-16,5 0 2 0,-7-1-10 0,1 5 11 15,2 1-3-15,-3 2-3 0,-1 3-4 16,-1 2 1-16,3-2 0 0,-6 4-3 0,-1 3 9 15,-3 6-9-15,13-13 9 0,-8 7-13 16,-5 6 3-16,18-13 6 16,-18 13-4-16,11-7 0 0,-11 7-1 0,13-3 9 15,-13 3-3-15,11-1-9 0,-11 1 0 16,0 0 2-16,25 1 1 0,-25-1 6 0,24 7-2 16,-13-4 2-16,5 3-7 0,-2 1 1 15,2 1 8-15,2-1-4 0,-1 3-5 16,1-1 6-16,5 0-6 0,-2 5 1 0,-3-1 9 15,1 0-4-15,2 0 3 0,-3 4-6 16,2-1-1-16,-4 5-2 0,1-4 6 0,4 7-3 16,-6-1-2-16,6-1 2 0,-1 5 1 15,1-1 1-15,0 4 1 0,-1 0 1 16,2 0-5-16,1 0-1 0,2 4 4 16,-4-4 1-16,2 3-3 0,7 9 2 15,-3-10 2-15,3 9-4 0,-4-2 2 0,2 1 0 16,-6-8-1-16,3 1-2 0,-3 3 9 15,-1 3-3-15,-1-3 1 0,5 9-4 16,1 0 0-16,-3 2-3 0,-1-10 5 0,1 8-1 16,5 8 6-16,-4-8-10 0,6 4 2 15,-1-4 1-15,-1 4 9 0,0 1-11 16,2-5 1-16,2 9 2 0,0-5-4 0,0 8 8 16,-2-5-7-16,7 0 2 15,-5 1 4-15,0 1 3 0,-2-1-6 0,3 1-1 16,1 0-1-16,-2 1-6 0,-2-1 9 15,3 3 3-15,-4-2-10 0,2 3 3 0,-1 1 4 16,1-3-2-16,2 8 2 0,-5-6 4 16,8 5-9-16,-4 2 6 0,0-5-2 15,6 3-1-15,-3 1-1 0,1 4 1 0,6 6 2 16,-6-9-2-16,0-2 1 0,2 1-1 16,-3-1 4-16,2 1-6 0,-1-4 7 15,-2-2-8-15,-3 2 5 0,1-2-2 0,-2 0 2 16,0-5-6-16,0 7 12 0,-1-7-4 15,1-1 0-15,0 3-1 0,-2-3 5 0,0 0-1 16,2-1 4-16,0-2-7 16,2 2 1-16,-4-6 0 0,0 5-1 15,4-3 3-15,0 0-7 0,-2 2 1 0,-2-2-2 16,8-2 2-16,-4 0 2 0,-1 1 3 16,7-2-8-16,-5-2 4 0,6 3-3 0,-2-1 2 15,0-3 4-15,0 2-5 0,5-2 11 16,-4 3-7-16,1-2-5 0,0 2 8 15,-1-3-5-15,-2 2-2 0,3-3-2 0,-4 6 2 16,1-6 2-16,0 5-5 0,1-2-1 16,4 0 8-16,-3-4 0 0,3 5-3 0,-1 1 2 15,2-6 0-15,-2 2 0 0,1 0 4 16,2-1 9-16,3 3-6 0,-4-2-5 16,7 2 7-16,0 4 5 0,3-2 2 15,8 10 4-15,-9-14 2 0,1 0 1 16,-1 1-13-16,-2-7 9 0,0 1 3 0,-4-1 7 15,1-1 2-15,0-4-7 0,-1-2-3 16,-3-2 6-16,4 6 3 0,-3-4-2 0,0 1-2 16,0-1-2-16,-2-2-3 0,1 6-3 15,-3-6-2-15,0 0-2 0,-11-1 2 16,6-3-5-16,-4-3 4 0,-4 2-7 0,1-3-15 16,-6-3-21-16,-3 0-25 15,-3-5-41-15,0 1-47 0,-1-2-50 0,-7-3-69 0,-7-6-245 16,0 0-51-16,0 0 164 15,0 0 358-15</inkml:trace>
  <inkml:trace contextRef="#ctx0" brushRef="#br0" timeOffset="-175497.1">22845 4052 1143 0,'7'-36'-49'0,"3"4"6"16,-2 1 7-16,1 0 10 0,-2-4 1 15,4 5 5-15,3-9 2 0,-5 3 0 0,-2 4-7 16,1 2 2-16,5-6 10 0,-8 3-1 16,4 3 3-16,-4-6-9 0,2 4 11 15,-1-7 4-15,-1 5-4 0,4 0 5 0,-2 3-8 16,2 0-1-16,-4-2 8 0,4 3-6 15,0 0 2-15,0-1 3 0,3 3-4 16,-3 1 8-16,5-5-11 0,0 5 10 16,2-3 6-16,0 2-6 0,-2 2 3 15,5 2-13-15,-1-5 8 0,2 7 1 0,-3-2 8 16,7 1-4-16,-5-2 5 0,0 7 2 16,-1-6 8-16,7 1-1 0,-6-3 0 0,2 3 6 15,0-3-9-15,6 1 5 0,-4 0-1 16,5-4-5-16,-3 5-4 0,12-10 15 15,-2 1-17-15,4 6 9 0,0-7-12 0,3 1 14 16,1 1-13-16,3 2-4 0,2-7 2 16,1-1 0-16,6 2 20 0,14-11-29 0,-11 9 9 15,11-7 1-15,2-1-6 0,0 2 9 16,-15 7 1-16,2 2 6 16,3-3 0-16,0 3-15 0,-4 1 29 0,1 2-27 15,0-4 4-15,2 3-2 0,-1-1 2 16,-4 2 2-16,7 0-3 0,-4 0-11 0,2 2 19 15,0-4-9-15,6 5-6 0,9-11-1 16,-13 12-2-16,2-2 2 0,-4 4-2 16,0 2 3-16,2 1 1 0,-6 2-4 0,3 0 23 15,1 5-23-15,-3-3-9 0,3 4 6 16,-4 2-15-16,2 3 9 0,1 3-2 0,-5 0 15 16,-6 3-8-16,3-4-14 0,-1 8-2 15,7-2 13-15,-6 2-19 16,0-3 2-16,-3 3 10 0,1 0-11 0,-1 3 4 15,0-1 2-15,0 2-1 0,-1 0-6 16,0 1 17-16,0 1-13 0,6 3 10 0,-2 3-2 16,0 1-7-16,2 5 20 0,-3 3-11 15,5 3 21-15,-1 3 0 0,-1 1-10 16,5 2-3-16,0 5 3 0,17 7 7 0,3 2 1 16,-2 4 14-16,4 2-4 0,3 7-13 15,2 1 5-15,3 5-8 0,0 3 16 0,-1 7 0 16,3 5-3-16,-1 11 0 0,1 1 0 15,0 7 5-15,2 5-7 0,21 25 5 16,-27-20 4-16,17 24-14 0,-2 4 12 16,-22-23 5-16,1 7 1 0,8 29-6 15,-16-26 0-15,17 32 3 0,-19-27-10 0,19 27 9 16,-8 4-1-16,4-1 1 0,-2 0 9 16,0 5-19-16,0 0 19 0,0 2-11 15,4-7-2-15,-4-1-8 0,5 3 15 0,-1 1-5 16,-2-3 11-16,-5 3-6 0,-15-28 8 15,-5 6-7-15,0 0-6 0,-2 0-13 0,-5-4 21 16,-2-3-3-16,-4 4-15 0,2-7 0 16,-3-5-12-16,0-8-55 0,-5-2-2 15,1-14 0-15,-5-5-74 0,-14-23 48 0</inkml:trace>
  <inkml:trace contextRef="#ctx0" brushRef="#br0" timeOffset="-175029.82">24081 4830 324 0,'0'0'-12'16,"0"0"-4"-16,-18-9 4 0,18 9-4 0,0 0-15 15,-16-10-12-15,16 10 7 0,-23-3-20 16,9-3 20-16</inkml:trace>
  <inkml:trace contextRef="#ctx0" brushRef="#br0" timeOffset="-174982">23678 4690 120 0</inkml:trace>
  <inkml:trace contextRef="#ctx0" brushRef="#br0" timeOffset="-174581.98">23640 4665 263 0,'-8'-9'23'0,"8"9"0"0,-7-12 5 16,7 12-5-16,0 0 3 0,0 0-1 15,-9-7-9-15,9 7-6 0,0 0-5 16,0 0 10-16,0 0 11 0,0 0 0 0,0 0 9 16,0 0 12-16,-4 41 20 0,10-22-33 15,1 2-1-15,0-1 6 0,3 6 14 0,3-1-16 16,2 7 3-16,0 0 5 0,8 2-9 16,-3 1 0-16,1 2-20 0,3 8 11 15,3 2-5-15,1 4-4 0,-2-6 8 0,1 0-4 16,5-4-15-16,-2 6 15 15,-2-4 7-15,4-2-4 0,0-1 1 0,5-1-8 16,-6-2-5-16,7 5 10 0,-3 1-3 16,3 0 9-16,3 2-14 0,0 2-7 15,6 4 1-15,9 9 0 0,4 3 22 0,0-1-17 16,0 6 10-16,0-5-5 0,-1 2 1 16,-3-2-3-16,-1 5-11 0,-13-14 8 0,9 16 7 15,-12-16-7-15,-1 4 0 0,-3-6-14 16,-7 1 1-16,-1 1-2 0,-4-3 7 15,-2-2-7-15,-3-8 2 0,-6-2-9 0,4 3-10 16,-3-5-7-16,-3 2 24 16,0-1-18-16,0 0 1 0,-2-5-8 0,-3-5-16 15,3 6-1-15,-3-4-9 0,-1-7-28 16,-1-1 2-16,2-3-24 0,-5-5-35 16,-5-4-136-16,5-10 47 0,-11 7 73 0</inkml:trace>
  <inkml:trace contextRef="#ctx0" brushRef="#br0" timeOffset="-174212.81">23899 5951 634 0,'-21'-23'13'15,"4"9"22"-15,4-3-10 0,0 6 32 0,6-1 3 16,-3 7 17-16,10 5-37 0,-9-4 21 15,9 4-11-15,0 0 32 0,0 45-1 16,11-2 18-16,10 15-18 0,10 14 4 0,17 18-7 16,5 10 4-16,9 6-12 0,6-3 3 15,3 4-12-15,0 0-4 0,-1 7-12 16,-2 1-6-16,-3 1 7 0,-3-6-4 0,2 5-11 16,-2-7-1-16,-2-1 3 0,-6-1-10 15,-4-11 2-15,-4-5-2 0,-7-10-8 16,-9-18 10-16,-2-3-4 0,-5-9-7 15,-3-11-2-15,-3-7-1 0,-4-5-2 0,-5-9 3 16,1-1 6-16,0-7-4 0,-5-3 1 16,-4-7-19-16,0 0-16 0,0 0-2 15,0 0-17-15,2-48-41 0,-8 4-18 0,-15-19-11 16,-4-10-13-16,-13-27-41 0,-5-10-12 16,-4-11-39-16,0-12-155 0,-6-10 98 0</inkml:trace>
  <inkml:trace contextRef="#ctx0" brushRef="#br0" timeOffset="-173931.81">24022 5552 1110 0,'-33'-53'-22'16,"6"14"37"-16,8 9-12 0,1 8 14 16,6 3 3-16,1 6-15 0,4 3 6 15,2 3 4-15,-4-1-1 0,9 8-2 16,0 0 0-16,0 0 8 0,0 0 11 16,16 34 7-16,3-2 12 0,13 21 10 0,18 23-8 15,14 18 3-15,8 13 8 0,6 9 9 16,27 32 1-16,2 15-10 0,4-2 4 0,-7 3-13 15,4-5-1-15,-5 4-10 0,-3-5 1 16,0-2 1-16,0-4-8 0,-7-3-2 16,-22-29 11-16,4-3-16 0,-5-5 0 0,-3-5 1 15,-5-5 2-15,-7-15-3 0,-5-2-17 16,-15-27-30-16,-8-8-31 0,-8-12-18 16,-8-12-14-16,-11-12-52 0,-8-14-156 0,8 0-193 15,-56-40 6-15,6-9 242 0,-18-31 41 16</inkml:trace>
  <inkml:trace contextRef="#ctx0" brushRef="#br0" timeOffset="-173748.27">24341 5829 973 0,'-18'-41'81'0,"0"17"-23"0,9 7-22 0,6 9 1 16,3 8 16-16,0 0 4 0,0 0 28 16,20 77 15-16,6-13 15 0,12 28 17 15,9 16 13-15,7 16-20 0,26 39-13 0,9 6-3 16,1 4-11-16,7 11 0 15,7-4-4-15,2-2-14 0,2 6-3 0,2-5-29 16,1-6-35-16,-3-2-45 0,-13-7-49 16,6 1-64-16,-8-14-218 0,-18-35-115 15,-8-4 22-15,1-14 129 0,-4-12 91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6:26:40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7943 10924 631 0,'0'0'-12'0,"7"-11"27"0,-7 11-10 16,3-13-2-16,-3 13 11 0,2-12-14 15,-2 12 0-15,7-11 2 0,-7 11-2 0,5-13 4 16,1 7 3-16,-6 6 2 0,11-13-5 16,-1 9-8-16,-10 4 8 0,10-11 6 0,-10 11-10 15,15-7-9-15,-15 7 9 0,8-10-1 16,-8 10 6-16,7-6 0 0,-7 6-10 15,0 0 5-15,0 0 7 0,0 0-10 16,0 0-6-16,0 0 10 0,0 0-2 16,0 0 2-16,-35 0-11 0,35 0-14 0,-26 10-34 15,15-6-6-15,-1-1-34 0,-1 3-55 16,13-6 58-16,-17 5 31 0</inkml:trace>
  <inkml:trace contextRef="#ctx0" brushRef="#br0" timeOffset="94377.76">15624 8745 5542 0,'-4'7'197'0,"4"-7"40"16,-10 12 15-16,6-7-13 0,4-5-24 15,-8 4-2-15,8-4 17 0,0 0 21 0,0 0-54 16,0 0-118-16,-17 6-4 0,17-6-6 15,0 0-5-15,0 0-6 0,0 0-6 16,0 0-10-16,0 0-15 0,0 0-18 0,29-34-23 16,-19 27-34-16,6-3-39 0,0 4-39 15,2-1-37-15,12 3-425 0,7 8-193 0,18 3 89 16,12 5-867-16,-2-1-1402 0</inkml:trace>
  <inkml:trace contextRef="#ctx0" brushRef="#br0" timeOffset="94624.82">17153 9060 5839 0,'0'0'182'0,"0"0"61"0,0 0 37 16,0 0 25-16,0 0 4 0,0 0-14 0,0 0-136 16,0 0-67-16,0 0 0 0,0 0-4 15,0 0-9-15,0 0-6 0,0 0-8 0,0 0-7 16,0 0-26-16,0 0-32 0,0 0 0 15,0 0 0-15,0 0 0 0,0 0 0 0,0 0 0 16,0-18 0-16,0 18-88 0,28 1-35 16,-7-1-28-16,12 0-41 0,-1 2-420 0,4 5-161 15,-6-3 75-15,-2 4-862 16,-6-3-1405-16</inkml:trace>
  <inkml:trace contextRef="#ctx0" brushRef="#br0" timeOffset="95341.97">18908 9101 4996 0,'0'-22'26'0,"-2"9"70"0,2 13 51 15,-6-19 40-15,6 19 17 0,-3-17 19 16,1 4 39-16,2 13 23 0,-3-17 16 0,3 17 4 16,-4-20-11-16,3 12-50 0,1 8-158 15,-6-15-3-15,6 15-6 0,-3-12-5 0,3 12-5 16,-4-9-5-16,4 9-2 0,-14-11-1 16,5 7-4-16,9 4-55 0,-21-7 0 0,12 3 0 15,9 4 0-15,-26-2 0 0,26 2 0 16,-22 0 0-16,5 2 0 0,17-2 0 0,-30 6 0 15,10-4 0-15,6 1 0 0,-3 1 0 16,2 2 0-16,0-1 0 0,0-3 0 16,0 4 0-16,2 2 0 0,-2-3 0 15,3 2 0-15,2-1 0 0,-2 1 0 0,1 2 0 16,-4 3 0-16,0 0 0 0,0 0 0 16,-2 8 0-16,2-4 0 0,-2 6 0 0,0 5 0 15,6-3 0-15,-5 3 0 0,4 2 0 16,3 9 0-16,0 1 0 0,0 3 0 15,6-6 0-15,3-3 0 0,3 6 0 0,6 1 0 16,1 5 0-16,3-6 0 0,12 10 0 16,-1-8 0-16,8 0 0 0,2-5 0 0,7-10 0 15,-1 1 0-15,-3-12 0 16,2-2 0-16,0-9 0 0,3-1 0 0,-1-9 0 16,-4-1 0-16,5-8 0 0,-8-5 0 15,7-9 0-15,-6-4 0 0,-3-5 0 0,-2-5 0 16,-3-2 0-16,-10 4 0 0,-6-1 0 15,-2-1 0-15,-6 0 0 0,-4 6 0 0,-5-7 0 16,-3 1 0-16,0 4 0 0,-8 1 0 16,2 3 0-16,0 1 0 0,-2 8 0 0,2 0 0 15,2 5 0-15,-2 0 0 0,4 7 0 16,-1 2 0-16,-1 0 0 0,1 0 0 0,1 2 0 16,2 3 0-16,0-2 0 15,-3 5 0-15,3-2 0 0,9 6 0 0,-12-3 0 16,12 3 0-16,-18-4 0 0,18 4 0 15,-21 7 0-15,12 0-144 0,-5 1-154 0,0 5-165 16,1 1-341-16,-2-1-993 0,0 5-1859 16</inkml:trace>
  <inkml:trace contextRef="#ctx0" brushRef="#br0" timeOffset="96109.7">17957 10007 5475 0,'0'0'-89'0,"11"-6"72"0,-11 6 53 16,0 0 42-16,0 0 30 15,0 0 17-15,0 0 13 0,12-8 12 0,-12 8 9 16,0 0 23-16,0 0-10 0,0 0-7 15,0 0-5-15,0 0-14 0,0 0-4 0,0 0-13 16,0 0-17-16,0 0-11 0,0 0-20 16,0 0-55-16,0 0-2 0,0 0-2 0,0 0 0 15,0 0-1-15,0 0-3 0,0 0-3 16,0 0-1-16,-42 14 0 0,29-11-1 0,0 3-3 16,0 0-2-16,-6 3 0 0,0 1 0 15,-2 3-1-15,-2 4-1 0,-7-1-1 16,2-3 0-16,-4 4-1 0,0 4-1 15,5-2 0-15,-6-2 0 0,-6 3 0 16,4 1 0-16,1-1-1 0,1 1 1 0,-1-4-3 16,-1 2 2-16,-1-2 0 0,8 2-2 15,-6-2 0-15,1-3-1 0,0-1 4 0,4 2-2 16,-6 5 0-16,5-10 0 0,-2 4-1 16,2-1 1-16,5-4 1 0,0 4-1 0,-8-2 3 15,6-1 2-15,4 1 6 0,-1-3 3 16,6-1 2-16,-3-3 3 0,2 2 1 0,2 1 1 15,2-3-1-15,4 0-1 16,0 1 0-16,11-5-3 0,-19 5 1 0,6-1-1 0,1 2-2 16,12-6-1-16,-18 6 0 15,4-1-3-15,14-5 0 0,-14 4-2 0,0 0-1 16,3-1 0-16,11-3-1 0,-15 6-3 16,15-6-1-16,-15 6 0 0,15-6-5 0,-15 4-6 15,15-4-8-15,0 0-10 0,-11 4-14 16,11-4-15-16,0 0-13 0,0 0-12 15,-15-8-11-15,15 8-10 0,0 0-12 0,0 0-213 16,-10-9-82-16,10 9-17 0,0 0-30 16,0 0-26-16,-5-10-125 0,5 10-28 0,0 0-502 15,-4-9-937-15</inkml:trace>
  <inkml:trace contextRef="#ctx0" brushRef="#br0" timeOffset="96609.88">16573 10558 3737 0,'0'0'5'0,"0"0"34"0,0 0 31 16,0 0 29-16,-16 2 36 0,16-2 10 15,0 0 7-15,0 0 11 0,0 0 7 0,-21-2 10 16,21 2-2-16,0 0-2 0,-27 2-2 16,16-2-7-16,11 0-13 0,-26 6 4 0,9-3 5 15,17-3-14-15,-39 8 3 16,14-2-5-16,-1 3-9 0,-8 0 6 0,2 3-9 15,-2-3-8-15,-1 6 7 0,0-2-1 16,-5 2 0-16,6 2-31 0,-11 8-64 0,3-3-2 16,1 2-1-16,4-3 0 0,5 3-3 15,4 1-1-15,-2 0-1 0,2 4-3 16,8-1-1-16,-3 2-2 0,8 2-2 0,-5 8-2 16,8-3-2-16,1 4-2 0,5 2-2 15,5-6-3-15,2 11-1 0,5-3 1 0,5 0-6 16,13 1 0-16,8-2 0 0,5-9 1 15,11-4 0-15,6-9 1 0,5-7 0 16,-4-2 4-16,-6-9 3 0,-1-8 5 0,-4 0 7 16,-5-9 6-16,1-2 8 0,-8-6-27 15,-6-5-13-15,-4-4 0 0,-4-4 0 16,-6 2 0-16,-8-2 0 0,-6-1 0 0,-3-6 0 16,-11 3 0-16,5-3 0 0,-11 3 0 15,3 1 0-15,-2 3 0 0,-1 1 0 0,4 2 0 16,-5 7 0-16,5 0 0 0,2 5 0 15,3 2 0-15,5 2 0 0,-3-2 0 0,6-1 0 16,1 1 0-16,8-4 0 0,3-7-131 16,10-6-106-16,9 3-87 0,6-13-499 15,8 5 84-15,3-2-920 0,6 3-1590 16</inkml:trace>
  <inkml:trace contextRef="#ctx0" brushRef="#br0" timeOffset="97541.25">18637 9980 5342 0,'2'-11'49'0,"0"2"57"0,-2 9 46 16,0 0 24-16,4-22 14 0,-4 22 28 15,1-8 19-15,-1 8 4 0,0 0 4 16,7-9 4-16,-7 9-10 0,0 0-95 0,0 0-75 16,2-14-7-16,-2 14-7 0,0 0-4 15,0 0-6-15,0 0-4 0,0 0-3 16,0 0-1-16,0 0-3 0,7 44-2 16,-5-16-2-16,-2 7-3 0,-2 10-1 0,0 10 0 15,-2-3-3-15,3 4-16 0,-8 14-7 16,4-3 0-16,0 5 0 0,-3-5 0 0,3-1 0 15,-3-1 0-15,2-12 0 0,1 1 0 16,-3-5 0-16,3-6 0 0,-3-7 0 0,4-4 0 16,-1 1 0-16,-1-8 0 0,3-1 0 15,-1-3 0-15,2-4 0 0,-1-2 0 0,0 3 0 16,-3-8 0-16,4 1 0 0,2-11 0 16,-3 17 0-16,-3-7 0 0,6-10 0 15,-1 10 0-15,1-10 0 0,-2 14 0 16,2-14 0-16,-4 14 0 0,-1-6 0 0,5-8 0 15,-3 21 0-15,-1-4 0 0,2 3 0 16,2 1 0-16,0 7 0 0,6 4 0 16,4 7 0-16,4 1 0 0,6 5 0 0,6 1 0 15,-1-2 0-15,14 1 0 0,-6-10 0 16,5-3 0-16,-3-2 0 0,-3-7 0 0,2-6 0 16,-4-2 0-16,-8-8 0 0,1-1 0 15,-7-5 0-15,2-2 0 0,-4-5 0 0,-4-1 0 16,1-7 0-16,-2 0 0 0,0-2 0 15,-8-4 0-15,-1-2 0 0,0-5 0 0,-8-3 0 16,-1 0 0-16,-2-6 0 16,-1 3 0-16,-8 3 0 0,5 2 0 0,-8-4 0 15,5 5 0-15,-7 0 0 0,4 0 0 16,1-1 0-16,1 0-24 0,7 5-135 0,2-5-27 16,-1 0-33-16,9 4-495 0,2-8-49 15,3-12 73-15,8-1-832 0,1-3-1363 0</inkml:trace>
  <inkml:trace contextRef="#ctx0" brushRef="#br0" timeOffset="98126.35">19260 9746 4966 0,'0'0'-21'0,"0"0"30"16,0 0 11-16,13-1 28 0,-13 1 3 0,30 7 5 15,-3 4-2-15,8 0-7 0,15 8-1 16,10 2-9-16,9 7-6 0,14 7 0 0,5 5-2 16,6 7-7-16,-4-1-11 0,0 2 1 15,-7 1-6-15,-3-3 3 0,-4 1-2 16,-22-9-3-16,-4-3 1 0,-1 1-5 0,-6 0 2 16,-1-9 1-16,-10 0-3 0,-8-5-3 15,0-2 3-15,-5-2 7 0,-4-5 13 16,-2 0 23-16,-2 2 12 0,7-5 2 0,-9 3 9 15,3-2-2-15,2-2 3 0,4-1 4 16,-2-1 10-16,2 1 11 0,5 3 5 16,1-5-5-16,-5 3-8 0,1-5-1 0,0 5 2 15,-2-1 2-15,1-3-8 0,-4 6-4 16,5 5 6-16,-2-2 2 0,-4 9-7 0,2 2-7 16,-5-1-1-16,-2 4-8 0,1 2 0 15,-5 2 8-15,2 3-4 0,1 1-6 16,-7 1 10-16,4 6-43 0,-3-7-5 0,0 1-2 15,-1 12-1-15,1-2-2 0,7 0 5 16,-1 0 0-16,13 4-1 0,0-1 0 0,7-5-1 16,4-3 3-16,-1-5-2 15,10-4 4-15,-2-6 3 0,0-10 1 0,-7-4-2 16,1-4 1-16,-6-5-3 0,-2-4 0 16,0-5-4-16,1-3-1 0,2-11-1 0,-5 1-3 15,1-7-2-15,-5-3-1 0,0-4-3 16,-6-3-1-16,-4-1-5 0,1-5-5 0,-7 5-5 15,-3 1-9-15,-3-1-8 0,-11-4-15 16,1-5-20-16,-13-3-18 0,-8-5-26 16,-7 2-23-16,-6 1-280 0,-17-8-220 0,-1-4-95 15,-4 5 26-15,-7 5-726 16,9 0-1267-16</inkml:trace>
  <inkml:trace contextRef="#ctx0" brushRef="#br0" timeOffset="98674.96">19443 9317 4250 0,'-10'-6'-103'0,"10"6"52"16,0 0 39-16,0 0 30 0,0 0 28 0,63 10 16 15,-22-7 9-15,19 7 6 0,4-2 5 16,8 2-4-16,6 7 1 0,24 2-10 0,4 4-5 16,7 4-2-16,9 2-13 0,4 3-4 15,5 5-7-15,3 1-7 0,7 5 3 0,28 11-1 16,-34-9-1-16,-2 4 3 0,3-4-6 16,-4 7-1-16,1-4 6 0,28 15 29 15,-31-14 8-15,3 2-14 0,-4 1 1 0,-1-5-4 16,-6 2-9-16,0-4-8 0,-10-4-1 15,-9-3-1-15,-11-5-2 0,-21-11-5 16,-9 1-1-16,-9-5 0 0,-4 0 1 16,-14-5-4-16,-3 0-2 0,-5-4 2 0,-7 3-1 15,-1-3-1-15,-4 4 6 0,-6 2 1 16,2 2 3-16,-4 3 7 0,2 7 6 0,-6 3 3 16,3 5 2-16,-3 1 5 0,1 13 0 15,0 0-2-15,4-3 5 0,-1 7-5 16,8 7-3-16,0-2 4 0,6-2 0 0,4 0-2 15,6-3 13-15,5 0 9 0,5-8 5 16,2-6-5-16,4 1 3 0,-1-9 8 0,2-6-12 16,-4-5-14-16,-2-10 3 0,-6-2-3 15,-8-8-10-15,-5-7-17 0,-3-4-5 0,-1-7-33 16,-10-5-38-16,-9-7-77 0,-2-6-111 16,-17-22-122-16,-11-5-153 0,-24-16-179 15,-14-2-13-15,-9 0 71 0,-11 1-497 16,-15-2-908-16</inkml:trace>
  <inkml:trace contextRef="#ctx0" brushRef="#br0" timeOffset="101041.13">15956 11481 3370 0,'0'0'-131'15,"0"0"8"-15,0 0 9 0,0 0 5 0,0 0 10 16,0 0 16-16,-19 0 5 0,19 0 6 16,0 0 8-16,0 0 3 0,0 0 14 0,-13 7-5 15,13-7 7-15,-7 12 4 0,0-5 9 16,-1 0-2-16,-3 3 12 0,2 7 0 0,-1-6 3 16,-1 4 1-16,-4-2 8 15,3 2-17-15,-2 4 5 0,-4-2 10 0,2 4 1 16,-3 5-5-16,-6-4 9 0,7 2-4 15,-5 4-1-15,1-1 0 0,-3 3-10 0,5 2 3 16,-3-6-9-16,4 6-1 0,1-6-7 16,1 2 7-16,0-2 3 0,6-3 4 15,0-1 7-15,-3-5-8 0,3 0 9 0,0-2 2 16,1-2-8-16,-1 1 9 0,-1-1 3 16,1-6-2-16,1 2 5 0,-1 3-7 0,-5-5-5 15,5 3 20-15,-2-1-5 0,4 2 4 16,-4-2-10-16,3-1 13 0,1 4 29 0,-2-5 6 15,-1 2 23-15,5-1 10 0,-2-1 9 16,2 3-9-16,0-1 5 0,-6 0-5 16,6-1 8-16,-1 3-10 0,-1-2-4 15,0 3-2-15,0-5-12 0,0 3-4 0,6-3-7 16,-1 1-2-16,-2-1-9 0,6-7 4 16,-3 13-10-16,3-13 7 0,0 0-10 15,0 0 0-15,0 0-1 0,22 0-1 0,-22 0-5 16,31-20-4-16,-8 3-7 0,2-10-19 15,10-6-20-15,-1-7-24 0,1-5-8 0,1-7-11 16,8-1-3-16,-5-3-11 0,0-2 16 16,3 1-2-16,-3 7 12 0,-4 0 13 0,-3 6-4 15,4 1 13-15,-6 2-1 0,-4 0 15 16,-3 9 18-16,-6 0 19 0,3 2 14 16,-11 7 17-16,5 2 21 0,-3 1 26 15,-6 6 16-15,3 0 5 0,-2 3 7 16,-3 0 9-16,-1 1 9 0,-2 10-3 0,6-13 8 15,-6 13 12-15,0 0 2 0,0 0-10 16,0 0 13-16,0 0 12 0,-13-11 6 0,13 11 8 16,0 0 8-16,-32 26 3 0,15-11 7 15,-8 6 3-15,0 1 4 0,-3 5 1 0,-2 1-11 16,-2 7-17-16,-6 1-11 0,2-1-9 16,1 3 1-16,-4 1-1 0,5 1-9 15,-3 2-5-15,-2 2-2 0,4 3-11 0,-6 0-1 16,4 1-16-16,-3 1 1 0,2 0-16 15,1-2-6-15,0 1-2 0,-5-3-18 16,4 8-46-16,-1-2 4 0,2 5 2 16,-5-4 2-16,3 6 5 0,-12 16 0 0,3-3-2 15,-5 2-1-15,-1 0 2 0,-8 0 0 16,2 4-4-16,-2 4-1 0,-9-4 0 0,0 3 1 16,-3 5-2-16,-2 1-4 0,-11-3-3 15,4-1 4-15,0-2 2 0,0 1-23 0,0-2-8 16,1-6 0-16,1 6 0 0,-1-6 0 15,3-2 0-15,4 4 0 0,0-6 0 0,4-1 0 16,1-2 0-16,5 3 0 0,-3 1 0 16,5-3 0-16,3 2 0 0,-2-3 0 15,7 4 0-15,2-7 0 0,7-11 0 16,0 1 0-16,-3 14 0 0,8-14 0 0,-5 4 0 16,3-3 0-16,1 0 0 0,2 0 0 15,-1-1 0-15,-3 1 0 0,5-1 0 0,-2-3 0 16,4 5 0-16,2-6 0 0,1 1 0 15,-1 1 0-15,-1-3 0 0,1-1 0 0,-2 4 0 16,-4 2 0-16,2-3 0 0,0 3 0 16,-6-1 0-16,0 3 0 0,-11 8 0 0,8-12 0 15,6 0 0-15,-1-2 0 16,-1-1 0-16,5-3 0 0,4-4 0 0,3-3 0 0,-4 1 0 16,15-9 0-16,-1-2 0 15,4 0 0-15,-2-5 0 0,8-2 0 0,0-4 0 16,-1-4 0-16,8-1 0 0,-5-2 0 15,4 4 0-15,3-8 0 0,-1 2 0 0,4-8 0 16,-7 13 0-16,7-13 0 0,-2 10 0 16,2-10 0-16,0 0 0 0,9 14 0 0,-4-8 0 15,6 0 0-15,7-1 0 0,1-1 0 16,6 6 0-16,10-6 0 0,4 3 0 16,0-1 0-16,8 1 0 0,9 2 0 0,4 7 0 15,0 1 0-15,7-1 0 0,3 5 0 16,19 1 0-16,-19-1 0 0,21 2 0 0,0 2 0 15,7-2 0-15,3 0 0 16,1 1 0-16,0-2 0 0,8-3 0 0,3 0 0 16,4 2 0-16,7 1 0 0,3 1 0 15,6-1 0-15,2-1 0 0,2-1 0 0,0 1 0 16,1 2 0-16,0-3 0 0,-7 1 0 16,-2 0 0-16,-3-4 0 0,-6-3 0 0,-4 1 0 15,-1-2 0-15,-11 4 0 0,-3-11 0 16,-3 7 0-16,-17-5 0 0,-4-1 0 0,1 4 0 15,-2-3 0-15,-11-1 0 0,1-1 0 16,-8-3 0-16,-12 1 0 0,-4-1 0 16,-6-3 0-16,-6 1 0 0,-8-1 0 15,0-1 0-15,-4 2 0 0,-4-2 0 0,4-2 0 16,-8-2 0-16,-1-1 0 0,5-3 0 16,-3-4 0-16,-2 0 0 0,1-4 0 0,-3-4 0 15,1-2 0-15,2-6 0 0,-1-11 0 16,-4-5 0-16,6-2 0 0,1-3 0 0,-5-1 0 15,2-11 0-15,1-4 0 0,0 3 0 16,0-3 0-16,-1-3 0 0,0-4 0 0,-2 2 0 16,0-3 0-16,5 1 0 0,-1-2 0 15,-6 0 0-15,4-2 0 0,-2-5 0 16,2 1 0-16,-3-3 0 0,1 2 0 16,-3-7 0-16,0 5 0 0,1-6 0 0,5 0 0 15,0-4 0-15,-1-5 0 0,2-12 0 16,2-1 0-16,2 19 0 0,-6 6 0 0,3-3 0 15,2 9 0-15,-2 1 0 0,-1 2 0 16,4 5 0-16,-4 0 0 0,-3 7 0 0,1 3 0 16,-5 9 0-16,0-1 0 0,1 3 0 15,-3-5 0-15,2-5 0 0,-1 2 0 0,-1-15 0 16,-2 2 0-16,2 0 0 0,2 2 0 16,-4 7 0-16,2 3 0 0,-2 0 0 0,1 1 0 15,2 2 0-15,-1 4 0 16,2-6 0-16,-3-8 0 0,7 1 0 0,-5-1 0 15,3 2 0-15,2-3 0 0,-3 0 0 16,3 0 0-16,-3-12 0 0,1-2 0 0,4-7 0 16,-1 4 0-16,-6 2 0 0,3 5 0 15,-3 6 0-15,4 4 0 0,-5 14 0 0,0 7 0 16,-1-1 0-16,1 11 0 0,-2 3 0 16,2 6 0-16,0 5 0 0,-2-1 0 0,2 5 0 15,-1 3 0-15,1-4 0 0,2 3 0 16,-1 1 0-16,2-2 0 0,1 0 0 15,-1-2 0-15,0 1 0 0,5 3 0 0,-4-5 0 16,3 5 0-16,-4-3 0 0,3 4 0 16,-3 3 0-16,2-2 0 0,0 2 0 15,0-4 0-15,2 4 0 0,1-4 0 0,1 4 0 16,3-6 0-16,4-1 0 0,7 1-150 16,5-7-44-16,12-2-53 0,6 5-496 15,2-5-9-15,8 5-949 0,2 5-1674 0</inkml:trace>
  <inkml:trace contextRef="#ctx0" brushRef="#br0" timeOffset="102041.12">18750 11796 5424 0,'0'0'-139'0,"0"0"34"0,11-4 38 0,-11 4 19 15,0 0 29-15,0 0 25 0,7-8 16 16,-7 8 20-16,0 0 12 0,0 0 8 0,0 0 12 16,0 0-7-16,0 0 16 0,0 0 1 15,0 0-14-15,0 0-1 0,0 0-9 16,0 0-1-16,0 0 0 0,-12 32-2 0,4-19 0 15,1 6-3-15,-1-2-4 16,-7 4-6-16,-6 7-3 0,2 2-5 0,-3 4-7 16,-9 9 3-16,-3 0-5 0,-4 2-3 15,-3 4 1-15,0 0 4 0,-3 1-2 0,-2 0 10 16,-7 20 1-16,-7-2 1 0,4 3-13 16,-5-2 7-16,1 2 0 0,5 0 1 0,-3 5-2 15,-4 0 11-15,4-3 2 0,-1 4-1 16,1-6 7-16,5 3 7 0,2 0 4 0,-2 0 7 15,-2-3-2-15,2-3 16 16,12-9 4-16,2-2 2 0,2 1-4 0,-1-2 5 16,-1 1-52-16,3-9-13 0,3 5 0 15,3-6 4-15,0-6-2 0,1 2 0 16,7-7 0-16,3-3 0 0,0-4 2 0,3 0 0 16,0-6-3-16,4 3-3 0,0-3 0 15,-3-2-1-15,8-1 2 0,-1-3-1 0,1 1 0 16,3-2-2-16,-1-1 1 0,3-1-3 15,0-1 0-15,-3 1 0 0,5-3-1 0,0-11 0 16,10 27-1-16,-2-13-1 0,4 0 1 16,9 0-1-16,7 2-8 0,6-3-8 15,3 0 0-15,16 3 0 0,5 1 0 16,6 1 0-16,5-4 0 0,7 3 0 0,16 7 0 16,1-1 0-16,3 2 0 0,-8-1 0 15,0-2 0-15,-18-5 0 0,0 2 0 0,-2-4 0 16,0 0 0-16,-6 0 0 0,-5 0 0 15,1 0 0-15,-1 2 0 0,-6-4 0 16,-10-4 0-16,0 1 0 0,1 1 0 0,-5-4 0 16,-2 1 0-16,-8-2 0 0,3-3 0 15,0 1 0-15,-6 2 0 0,5-6 0 0,1 0 0 16,-2 1 0-16,4-2 0 0,-4-3 0 16,1 2 0-16,4-2 0 0,-1 2 0 15,-1 1 0-15,-1-5 0 0,2 2 0 16,-2 3 0-16,-1-2 0 0,0 0 0 0,-5-1 0 15,4-2 0-15,-1-1 0 0,-3-1 0 16,1-7 0-16,-2-4 0 0,4-3 0 0,-6-6 0 16,3-8 0-16,-2-9 0 0,3-11 0 15,-8-2 0-15,3-6 0 0,-4-7 0 0,-6-1 0 16,4 1 0-16,-5-6 0 0,-3-1 0 16,-5-3 0-16,-1-3 0 0,0 0 0 15,-5 1 0-15,0 0 0 0,-6 3 0 0,-5 1 0 16,3-3 0-16,-2-1 0 0,-3-1 0 15,2-2 0-15,-1-5 0 0,2 4 0 0,5-3 0 16,-10 3 0-16,10 5 0 0,-4 1 0 16,1 10 0-16,-1 5 0 0,9 14-36 15,0 3-20-15,-1 6-13 0,4 7-10 16,1 0-17-16,2 8-20 0,7-2-18 0,-3-2-251 16,11-1-243-16,2-1-97 0,3 1 19 15,9-5-723-15,-6 7-1274 0</inkml:trace>
  <inkml:trace contextRef="#ctx0" brushRef="#br0" timeOffset="102974.96">21633 11934 4061 0,'0'0'-147'0,"0"0"25"0,18-3 32 0,-18 3 27 15,0 0 20-15,0 0 23 0,0 0 13 16,19 0 20-16,-19 0 8 0,0 0 9 0,0 0 20 16,11 7 3-16,-11-7 10 0,3 11 3 15,-3-11 12-15,4 17 17 0,-8-4 16 16,2 2-4-16,-5 6 7 0,0 2 8 0,-3 4-5 16,-3 9 15-16,-8 4 9 0,-3 6-1 15,-5 5-10-15,-2 4-6 0,1-3-7 0,-10 8-3 16,5-6-14-16,-2 8-11 0,-11 11-6 15,15-15 0-15,-5 4-8 0,7-4-2 16,-7 1-7-16,5-1-6 0,1 0-4 16,-3-4-8-16,5 0-1 0,1-2-3 0,1-4-5 15,-2-7-5-15,3 4-1 0,7-13-7 16,-1 2 2-16,2-6 4 0,2 0-8 16,4-5 1-16,-2-2-4 0,6-7 4 0,-4 3-2 15,3-4-1-15,3 1-2 0,0-5-4 16,3 0 2-16,4-9 8 0,-10 11 8 0,4-3-3 15,6-8 6-15,-9 11-1 0,9-11 2 16,-9 10-5-16,9-10-2 0,-10 7 5 16,10-7-10-16,-9 8-7 0,9-8 2 0,-11 9-8 15,11-9 6-15,0 0 2 16,-10 11 0-16,10-11 4 0,4 10-1 0,-4-10 0 16,15 18-5-16,0-4 0 0,6 0 2 15,5 1-5-15,8 6-3 0,-4 0 11 0,5-1-7 16,11 5-6-16,0 1 0 0,2-2-1 15,0 3-11-15,5-5 4 0,-4 1-1 0,-1-5 5 16,3 3-4-16,-1-6 8 0,-1-1 1 16,-8-2 18-16,-3-3-6 0,-1-1-4 15,4 1 1-15,-7-1 4 0,-6-2-17 0,-1-1 1 16,-5-3 2-16,3 0 2 0,-5 2-3 16,3-4 2-16,-4 0 0 0,-3 0 0 0,1 0 1 15,3-4-1-15,-4 2-1 0,0 0-1 16,0-2-3-16,-2 0 2 0,5-3-2 0,-2 0-1 15,-2-3 2-15,0-1-1 16,2-4-4-16,-2-6-1 0,4-7 0 0,-7-4 0 16,-1 4-1-16,-2-3 0 0,-4-3 2 15,-3-4-3-15,-2 0 1 0,-4-8-1 0,1 1-2 16,-8-4 1-16,1 4-1 0,-8-12-1 16,-3 2-1-16,1 2-1 0,-7-4-6 15,3 2-1-15,-6-2-5 0,0 1-5 0,0 3-6 16,-2-5-7-16,0 4-8 0,-2-3-108 15,8 7-55-15,-1 1-39 0,8 12-40 0,3-1-48 16,7 2-65-16,-1 5-178 16,8 8-119-16,2 3 71 0,4-1-468 0,4 2-831 15</inkml:trace>
  <inkml:trace contextRef="#ctx0" brushRef="#br0" timeOffset="105024.82">24326 12493 3484 0,'6'-9'-24'0,"-3"-3"44"0,-3 12 48 16,6-9 33-16,-6 9 34 0,0 0 27 0,5-11 3 16,-5 11-3-16,0 0-13 0,0 0-11 15,0 0-16-15,0 0-2 0,0 0 12 16,0 0 15-16,0 0 3 0,0 0 2 15,-27 55 3-15,10-26-7 0,-2 7 1 16,-7 9 14-16,0 3-16 0,-4 7-4 0,-6-3 6 16,-6 7-19-16,-4 10-7 0,-3 2-8 15,-6 0-5-15,4 3 0 0,-8 3-1 0,3-5-1 16,-2 5-8-16,-2-3-2 0,5-3-13 16,-5 0-42-16,6-2-19 0,-2-3-2 0,5 2 0 15,6-14-4-15,2 3 1 0,2 1-4 16,-4-2 0-16,3-4-3 0,3 1 1 0,-2-1 0 15,1 1-3-15,-3-1 0 16,3-1-2-16,-4-2-2 0,-1-1 0 0,0 5 1 16,-2-2-3-16,0-3 1 0,1 3 3 15,-2-1 1-15,6 1-1 0,0 0 3 16,4-3 1-16,-1-3-1 0,7 2 1 0,-1-2 0 16,-4-2 0-16,5-2 2 0,-5-3-2 15,5 0 0-15,-3-4 0 0,3 1 0 0,-5-1 2 16,1-3 1-16,-6 5 0 0,3-2-1 15,-2-4-1-15,-2 5 0 0,0-1 1 0,-2-2-1 16,0 4-1-16,-1-3 0 0,-2 1-1 16,2 2 1-16,-3-4-2 0,4 2 0 0,3-6-1 15,-1 2 0-15,6-4 0 0,5-3 1 16,4-5-4-16,4 1 0 0,1-6 0 16,2 2-2-16,5-2-4 0,0 0 0 15,3-3 0-15,2 3 0 0,0-4 0 0,1-1 0 16,1 1 0-16,1-1 0 0,8-8 0 15,-7 9 0-15,7-9 0 0,-11 13 0 16,11-13 0-16,-5 10 0 0,5-10 0 0,-7 11 0 16,7-11 0-16,0 0 0 0,5 17 0 15,-5-17 0-15,11 17 0 0,1 0 0 0,6-5 0 16,8 5 0-16,6 6 0 0,9 7 0 16,6-2 0-16,1 6 0 0,11 2 0 15,13 6 0-15,7 2 0 0,2 2 0 16,8 0 0-16,-4 0 0 0,9-1 0 0,1 0 0 15,6 3 0-15,0-3 0 0,7 3 0 16,-1 3 0-16,10-2 0 0,-4 1 0 0,9 3 0 16,0 1 0-16,5-4 0 0,2 3 0 15,-2 0 0-15,2-3 0 0,4-3 0 16,3 4 0-16,-5-2 0 0,0-1 0 0,3-1 0 16,-3-6 0-16,-8 6 0 0,5-2 0 15,-10-2 0-15,-3-5 0 0,-7 1 0 0,-9-4 0 16,-5-4 0-16,-10-5 0 0,-18-4 0 15,-10-5 0-15,1 2 0 0,-13-2 0 0,-4-6 0 16,-10 2 0-16,2-4 0 16,-8 3 0-16,-5-8 0 0,2 1 0 0,-10 3 0 15,3-6 0-15,-2 3 0 0,3 1 0 16,-3 0 0-16,-12-6 0 0,18 8 0 0,-8-7 0 16,-10-1 0-16,16 2 0 0,-16-2 0 15,14 6 0-15,-14-6 0 0,16 0 0 0,-16 0 0 16,21-3 0-16,-8-2 0 0,0-3 0 15,4 1 0-15,0-6 0 0,-2-2 0 16,0-4 0-16,1 2 0 0,-4-3 0 0,1-1 0 16,-4-3 0-16,5-2 0 0,-11 3 0 15,1-6 0-15,-2 5 0 0,-2-4 0 0,0 0 0 16,-4-7 0-16,2-1 0 16,-1-7 0-16,-3-2 0 0,-2 0 0 0,4-4 0 15,1-1 0-15,1-7 0 0,-2 3 0 16,1-4 0-16,-4-10 0 0,0-3 0 0,2 5 0 15,-6 1 0-15,-3-1 0 0,1 2 0 16,-1-5 0-16,-2 4 0 0,-5 0 0 0,3 2 0 16,-3 1 0-16,-3 2 0 0,0-2 0 15,-2 4 0-15,-1-4 0 0,-1 4 0 0,0-2 0 16,3-2 0-16,-3 4 0 0,0-4 0 16,4 2 0-16,-4 2 0 0,0 1 0 15,3-1 0-15,3-1 0 0,-3 0 0 16,3 1 0-16,1 4 0 0,2 0 0 0,1-1 0 15,2 12 0-15,4-2 0 0,3 0 0 16,-5 0 0-16,7 2 0 0,-2-1 0 16,0 2 0-16,4-2 0 0,3 7 0 0,0-8 0 15,-1-2 0-15,3-2 0 0,-2 3 0 16,2-3 0-16,-4-6 0 0,4 3 0 0,0-3 0 16,-2 5 0-16,-1-1 0 0,-2 1 0 15,2-1 0-15,-7 2 0 0,1 1 0 0,-1 3 0 16,-1 0 0-16,-1-3 0 0,2 3 0 15,-5 3 0-15,1-3 0 0,2 1 0 0,3 3 0 16,-5-4 0-16,7 2 0 16,-4 0 0-16,3-2 0 0,2-2 0 0,-5 6 0 15,6-4 0-15,1 2 0 0,-4-2 0 16,6 0 0-16,-3-2 0 0,-3 4 0 0,3-1 0 16,3 2 0-16,-2-2 0 0,-2 9 0 15,2-3 0-15,1 4 0 0,-3-3 0 0,3-2 0 16,-1 3 0-16,2 0 0 0,1-1 0 15,-4 1 0-15,1 1 0 0,2-1 0 16,-1-2 0-16,1 2 0 0,-2-6 0 0,-3-3 0 16,-1 0 0-16,-5-4 0 0,-2-5 0 15,-2-1 0-15,-4-1 0 0,1 2 0 0,-1 1 0 16,0 3 0-16,0 1 0 16,2 13 0-16,-1-1 0 0,4 3 0 0,-1 3 0 15,6 4 0-15,-3 4 0 0,2-1 0 16,1 3 0-16,-5-1 0 0,9 1 0 0,-7 1 0 15,3-1 0-15,2 2 0 0,-1 2 0 16,1-2 0-16,-2 6 0 0,6-2 0 0,-7 4 0 16,6 0 0-16,-1-2 0 0,0 4 0 15,-1-1 0-15,0-3 0 0,-1 1 0 0,4 3 0 16,-2 1 0-16,0-2 0 16,7 10 0-16,-13-19 0 0,10 11 0 0,-4-1 0 15,7 9 0-15,-9-12 0 0,9 12 0 16,-3-11 0-16,3 11 0 0,0 0 0 0,-9-9 0 15,9 9 0-15,0 0 0 0,-4-9 0 16,4 9 0-16,0 0 0 0,0 0 0 0,0 0 0 16,-6-12 0-16,6 12 0 0,0 0 0 15,0 0 0-15,0 0 0 0,0 0 0 0,0 0 0 16,0 0 0-16,0 0 0 0,0 0 0 16,0 0 0-16,0 0 0 0,0 0 0 15,0 0 0-15,0 0 0 0,0 0 0 0,-13 30 0 16,11-9 0-16,-2 5 0 0,-3 8 0 15,-1 6 0-15,-3 2 0 0,-2 7 0 0,0 9 0 16,-6 4 0-16,0-2 0 16,2 4 0-16,-3-6 0 0,-3 4 0 0,-1-4-26 15,4-2-62-15,-8 1-21 0,1 1-19 16,-1-2-18-16,0 4-96 0,-2 2-473 0,-2-2-26 16,2 9 56-16,-6-3-795 0,5 1-1322 15</inkml:trace>
  <inkml:trace contextRef="#ctx0" brushRef="#br0" timeOffset="108507.64">13911 7567 5099 0,'24'-16'-290'0,"-2"4"-38"0,-1 8 25 16,-4 4 94-16,-4 4 15 0,-4 0 30 15,-9-4-29-15,6 9-51 0,-6-9-114 0,0 0-32 16,-27 15 25-16,11-9-207 0,-3 0 112 16</inkml:trace>
  <inkml:trace contextRef="#ctx0" brushRef="#br0" timeOffset="109323.78">8081 10248 1847 0,'-39'32'-52'0,"-4"6"-11"0,-4 3 26 15,0 3 2-15,0 5-7 0,1-1 19 16,-2 0-3-16,0 4-3 0,-8 6 7 0,-1 1-7 16,-1 1 9-16,0-2 9 15,3-12-7-15,-10 4 1 0,13-5-2 0,-6-7-16 16,1 0-31-16,1-5-192 0,-2-3-250 15,1-2 324-15,-3-6 63 0</inkml:trace>
  <inkml:trace contextRef="#ctx0" brushRef="#br0" timeOffset="109559.1">5126 9589 509 0,'-26'-15'92'0,"7"3"-8"0,0 3-12 16,6 1-14-16,4 7 1 0,9 1-14 15,0 0 7-15,0 0 13 0,0 0-23 16,0 26 2-16,22-7-3 0,16 9-4 0,14 2-5 16,6 2 11-16,23 7-9 0,6 1-6 15,8 1-11-15,12-2-16 0,4 0-18 16,7 1-41-16,8-10-161 0,6 6-272 0,11-1 297 15,3-1 66-15</inkml:trace>
  <inkml:trace contextRef="#ctx0" brushRef="#br0" timeOffset="109841.1">11008 10680 962 0,'19'-8'172'0,"-2"8"-26"16,-2-1 15-16,-15 1-12 0,26 0-4 0,-13 0-21 15,0 1-14-15,4-1-27 0,0 0-6 16,6 4 7-16,0-4-11 0,7 0 11 0,4 0-3 16,6-4-5-16,3-1-8 15,4 1-7-15,10-5-11 0,0 0-9 0,-1-5-17 16,6 1-17-16,2 4-23 0,3-4-27 15,5 3-67-15,3 4-31 0,-1-3-95 16,0-2-132-16,1 3-122 0,-5 1 116 0,1 3 99 16</inkml:trace>
  <inkml:trace contextRef="#ctx0" brushRef="#br0" timeOffset="110008.01">12784 10541 1409 0,'30'0'71'0,"-2"2"12"0,-2-2 15 16,1 0-9-16,5 0 0 0,7 2-14 0,3 1-16 15,0 5 1-15,13 2 21 0,-2 3-5 16,8 8-9-16,-5-3-11 0,-1 1-6 15,-1 3-9-15,-4-1-24 0,1-2-15 0,0-1-23 16,-3 3 3-16,7 0-4 16,3-1-34-16,2 7-40 0,0-3-18 0,2 2-26 15,-8-1-53-15,0-1-52 0,-6-1-33 16,-9-6-64-16,-4 1 102 0</inkml:trace>
  <inkml:trace contextRef="#ctx0" brushRef="#br0" timeOffset="110176.64">14319 11081 1280 0,'4'6'74'0,"-4"-6"38"0,0 0 17 0,14 7 14 15,-14-7 9-15,0 0-30 0,9 3-13 16,-9-3-11-16,20 5-9 0,-20-5-8 0,21 8-18 16,0-1-11-16,-1 4-3 0,14 4-18 15,-2 6-19-15,5-4-41 0,4 9-10 0,3 2-32 16,-3 0-24-16,0-1 3 16,1-1 11-16,-1 0-5 0,-6-7-7 0,-3-1-16 15,-4-1-54-15,-1-6-60 0,-8-5-34 16,-1-2-89-16,-4 0 101 0</inkml:trace>
  <inkml:trace contextRef="#ctx0" brushRef="#br0" timeOffset="111408.44">15071 11430 1280 0,'10'-6'92'0,"-10"6"27"16,16-7 25-16,-6 3 24 0,-10 4-8 0,18-11-7 15,-12 3 4-15,6 1-9 0,-12 7-15 16,13-11-11-16,-8 5-14 0,-5 6-4 0,12-9-19 16,-12 9-16-16,13-8-11 0,-13 8-15 15,20-1-23-15,-20 1-15 16,19 1-22-16,-19-1-12 0,30 6-22 0,-18-4-7 15,6 3-6-15,-5 1 9 0,0-2 4 16,3-1 3-16,-2-1 10 0,0 4 3 0,-5-4 7 16,-9-2 6-16,24 4 4 0,-24-4-2 15,19 0 4-15,-19 0 7 0,21 1-1 0,-21-1-3 16,16-1 3-16,-16 1 8 0,23 0-1 16,-23 0 3-16,19 0 5 0,-19 0-3 15,23 1-1-15,-23-1 0 0,18 0 6 0,-5 0-1 16,-13 0-3-16,19 6 2 0,-9 0-3 15,-10-6-4-15,12 7 1 0,-12-7 2 16,11 10-3-16,-5-3-9 0,-6-7 2 16,4 15 4-16,-4-15-3 0,-4 24 0 0,2-14 8 15,-2 4-1-15,-5 7-1 0,2-4-1 16,-3 2-4-16,1-2 8 0,-2 9 1 0,1-7-1 16,-7 11 2-16,2 0-6 0,2-2 11 15,1-4 0-15,0 12-11 0,-5-3 8 16,2 3-6-16,-2 0 15 0,-3 2-4 0,2-3 5 15,-4-1 1-15,3 5-3 0,-11 1 3 16,4 1-5-16,-2-4 6 0,-2 5-2 0,4-13 2 16,-7 13-3-16,0-6-3 0,3-1 4 15,4-5-4-15,0 0-6 0,-2 10 6 16,1-11-9-16,5 5 2 0,-3-3 1 0,3 0 2 16,-1 5-2-16,4 3-5 15,-1-4 8-15,3-2-4 0,-1 6 0 0,2-8 0 16,-1 11 2-16,-5-4 1 0,7 1-4 15,-5-3-3-15,1 1-3 0,-2-1 6 0,1-1-2 16,1 1-10-16,-6-2 7 0,-3 5-4 16,4 3 6-16,-2-7-4 0,5-5 3 0,-7 13-3 15,7-3 9-15,1-3-9 0,1 0 7 16,-2 1-3-16,4-2 1 0,-4 3-6 16,5 2 1-16,-5-3-1 0,5 3 3 15,-2-2-3-15,-1 2 1 0,5-3-1 0,-4-2 1 16,-2 3-20-16,3-1 3 0,-2 3 10 15,5-2 5-15,1 2-9 0,-6-1 7 16,1-1-11-16,6 4 14 0,-8 4-3 0,10-4-3 16,-5-3 0-16,-2 1 3 0,1 0-3 15,2 1 4-15,-4-3 3 0,6 0 3 16,-6 0-6-16,4 3-2 0,-2-5 6 0,-2 5 5 16,3-5 2-16,0 2-3 0,-4-1 0 15,3-2-2-15,-3-4 9 0,0 1 6 0,0-3 5 16,0 4-2-16,6-4-3 0,-7 4 7 15,3 2 21-15,2-3-3 0,-2-1-6 16,4 2-4-16,-2-4-5 0,1-2 3 0,2 8-4 16,1-3 9-16,-3-4-1 0,5-1-5 15,-3-2-1-15,3 0-4 0,-5 2-1 16,4-5-1-16,0 3-6 0,-4 4 6 16,4-2 3-16,-3 0 8 0,6-2-1 0,-3-2-7 15,-3 7 0-15,1-5 0 0,3-2-7 16,4 9-4-16,-2-4 7 0,-5 1-6 0,3 2 1 15,-2 4-6-15,-1-1 7 0,3 5-7 16,-6-3 6-16,5 4 4 0,-3-3-3 0,4 2-2 16,-3-3-3-16,3 2 2 0,2 3 20 15,1-7-5-15,-2-1 1 0,5 1-5 16,-3 9-3-16,3-5-1 0,1-3 2 0,0 1-1 16,0-1-5-16,2-1-3 15,-3 1 0-15,2-4 0 0,-1 3 3 0,2-7 14 16,-4 4-2-16,4-2-8 0,-2-2-3 15,2 1 1-15,0-1 0 0,0-4-5 0,0 1-1 16,-3-1 1-16,3-2 1 0,-2 7-4 16,2-7 0-16,-4 5 6 0,3-3 8 0,-1 2 37 15,-2-3 21-15,4 3-14 0,-2-2 5 16,0 2-11-16,2-9-9 0,-2 4 9 16,0-1-16-16,2-2-12 0,-6 0-5 0,5 3 8 15,-1-6-8-15,0 2-6 0,0 0-2 16,2-2 0-16,-2 2 2 0,1-4-6 15,-1 2 2-15,-4-2-1 0,4 0-2 16,1 0-10-16,-2-4-1 0,3-9 6 0,-4 21-11 16,1-11 2-16,-1 0-22 0,4-10-13 15,-4 15-18-15,4-7-37 0,0-8-65 16,0 0-70-16,0 15-54 0,0-15-160 0,0 0-95 16,21 0 34-16,-21 0-132 0,50-19-37 15</inkml:trace>
  <inkml:trace contextRef="#ctx0" brushRef="#br0" timeOffset="112007.48">16942 10654 1801 0,'6'-17'-117'0,"-3"-2"16"0,6 8 13 0,-6-3 8 15,1 1 10-15,-2 4 13 0,-2 9 6 16,9-19-3-16,-6 10 22 0,-1 1 18 0,-2 8 8 16,7-12 7-16,-7 12-1 0,0 0-9 15,0-16 14-15,0 16-1 0,0 0-13 16,-9-9 2-16,9 9 8 0,0 0-1 0,-12-11-7 16,12 11 2-16,-11-8-4 15,11 8 10-15,-19-5-11 0,19 5 2 0,-11-8 12 16,11 8-17-16,-16-1 15 0,16 1-11 15,-18 0 11-15,18 0-6 0,0 0-1 0,-21 5 1 16,21-5-3-16,-17 4 11 0,17-4-6 16,-15 7 9-16,15-7-3 0,-13 6 7 0,4-4-4 15,9-2 0-15,-15 5 4 0,15-5 18 16,-19 6 11-16,6 0-12 0,0-5 19 16,4 5-7-16,9-6 17 0,-23 6-12 0,12-1 12 15,-1 5-10-15,-1-6 15 0,1 3 1 16,0 0-2-16,-1 5-14 0,-4 1 2 0,4-4-15 15,-1 1 1-15,-2 1-1 0,2-2-10 16,3 4-7-16,-3 0-2 0,0-3-23 16,3 1-23-16,-1-3-36 0,1 1-32 15,1-3-57-15,3 1-47 0,7-7-35 16,-20 10-77-16,8-5 82 0</inkml:trace>
  <inkml:trace contextRef="#ctx0" brushRef="#br0" timeOffset="113442.09">16303 10807 1248 0,'0'0'50'0,"-9"10"10"16,9-10-1-16,-11 11 11 0,5-5-3 15,6-6 6-15,-17 9 1 0,12-4-19 16,-5 3 18-16,10-8-7 0,-17 10-5 0,12-5 3 16,5-5-1-16,-14 8-9 0,14-8 1 15,-13 9-4-15,13-9-4 0,-13 8-7 16,13-8 0-16,-15 9 0 0,8-5-6 15,-5 1-2-15,1 3-6 0,2-1-4 0,-6 1-4 16,4 0-2-16,-1-1 6 0,-1 4-9 16,0-3-1-16,0 1-9 0,5-2 9 0,-2 1-2 15,-2 4-3-15,3-5-1 0,-1 0 1 16,2 1 4-16,-3-1-4 0,11-7-10 16,-14 9 3-16,7-2 6 0,7-7-5 0,-12 9-2 15,6 0 5-15,6-9-2 0,-15 7 5 16,15-7-6-16,-11 10 3 0,11-10-4 15,-14 10 5-15,14-10 7 0,-9 5 2 16,9-5 15-16,-13 4-1 0,13-4-3 0,0 0 2 16,-17 1 4-16,17-1-8 0,0 0 0 15,-26-5-4-15,26 5-2 0,-18-8 5 16,6 3-4-16,1 1-1 0,0-4 1 0,3 1 10 16,-3-2 1-16,2 1-1 0,0 0 4 15,0-1-5-15,6 2 0 0,3 7 0 0,-8-21-3 16,7 13 2-16,-1-5-5 15,2 13-3-15,-4-20 4 0,4 11 3 0,0 9-2 16,4-21 2-16,-1 12-6 0,-1-3 1 16,4 1 3-16,-3-1 4 0,5 0-5 15,0 2 3-15,3-3 7 0,-2 3-8 0,3-3 12 16,-1 2-1-16,4 0-9 0,0 0 7 16,-5 2-7-16,8-3 3 0,-4 3-2 0,2 2-4 15,5-5-5-15,-9 4 5 0,9 1-7 16,-4 0 1-16,-4-1-3 0,7 2-3 15,-6 3-1-15,2-3 3 0,4 5-3 0,-10-6 5 16,8 6 1-16,-4 1 1 0,-14 0-10 16,30-4 3-16,-14 4-2 0,0 4 3 0,3 0 5 15,-2 3-2-15,0 0 4 0,8 7 4 16,-7-1 0-16,3 2 1 0,-2 3-10 16,4 3 7-16,-5-2 9 0,-1 5-2 15,-1-1 2-15,-5-1-2 0,5 5 1 16,-7 1 3-16,1-4 11 0,-6 4 1 0,-1-4-5 15,-1 4 5-15,0-1 8 0,-2-2 2 16,-2 2 20-16,0 1 7 0,-3 1-3 0,-5-1 7 16,1-2-2-16,-9-2-12 0,0 7 6 15,-1-4-12-15,-1-2 3 0,-6-1-10 16,1-1-1-16,-3 1-11 0,3-7 3 0,-3 1-4 16,4-6-8-16,2-1 6 15,-1-1 0-15,4-5-3 0,-3 1 2 0,3-6 2 16,19 0-6-16,-47-6-5 0,21-7 1 0,3 0-3 15,-5-4-8-15,4-5 0 0,-3-3-1 16,4 1-3-16,0-4-1 0,-2-2-1 16,4-2-2-16,-2 0-3 0,5-4 0 0,4 1 1 15,-5-3-2-15,10-3 0 0,-3 2 1 16,6-1-10-16,-3-1 4 0,6 3 0 16,1 3-1-16,2-1-2 0,2 6 0 0,-1-4-1 15,5 4 2-15,1-2-2 0,-1 4 1 16,4 4-3-16,-5 2-1 0,4 3 0 0,8-2 2 15,-4 4-3-15,8 3 4 0,0 0-4 16,4 5 0-16,0 1 0 0,5 5 3 16,0 3-3-16,0 3 3 0,7 5 0 15,2 1 1-15,-6 6-2 0,-1 0-1 0,0 4 3 16,0 4-3-16,-6-1 5 0,0 1-3 16,-4 3 0-16,-1 2 2 0,-4 0-1 15,2 2 2-15,-6 0 0 0,-5-2 0 0,-5 4-3 16,-1-6 0-16,-2 2 3 0,-3 3-1 15,-5 0-2-15,-7 1 5 0,-2 4 1 0,-3-4-3 16,-5-5 3-16,0-4 2 0,-6-1 0 16,-1-2 1-16,-2-5 4 0,-3-8 2 0,-2-1 8 15,-3-6-3-15,-3-10 3 16,3 1 9-16,-2-8-6 0,-4-4 4 0,6-5 1 16,4-4-2-16,5-4 0 0,6 5 4 15,5-5-6-15,3-2 1 0,0-1 3 16,8-5-12-16,7 3 1 0,-2 0-5 0,8 1-1 15,5-5-4-15,2 3-3 0,5 5 3 16,4 5-3-16,0 2-2 0,8 5-1 0,6 8-4 16,0 6-1-16,0 3-1 0,-1 12 2 15,10 0-4-15,3 12 2 0,3 9 2 0,0 3-1 16,-4 7-4-16,0 4 1 0,-5 4 2 16,-7 4-1-16,-2 0 6 0,-7 1-4 15,-5-7-1-15,-5 1 3 0,-7-1 4 16,-5-5 0-16,-2-1-6 0,-3 2 1 15,-7-3 5-15,-4 0-3 0,-5-1 3 0,1-7-4 16,-9-2 5-16,-1-3-3 0,0-3 3 16,-2-4 0-16,-1-3-12 0,-2-4 4 0,10-3-2 15,-3-3 1-15,1 7-2 0,4-9-2 16,9-1-5-16,-3 6-17 0,4-6-9 16,13 0-25-16,-21 0-32 0,21 0-35 0,0 0-43 15,-13-6-32-15,13 6-34 0,0 0-48 16,0 0-88-16,20-20-201 0,-6 11-31 0,-1-3 63 15,6-3-385-15,-5 1-427 0</inkml:trace>
  <inkml:trace contextRef="#ctx0" brushRef="#br0" timeOffset="115407.66">14210 10224 2788 0,'-2'-18'-99'0,"2"-1"19"0,-1 6 17 16,1 4 16-16,0 9 9 0,0-16 2 16,0 16 0-16,0 0 8 0,3-11 10 15,-3 11 11-15,0 0 4 0,0 0 11 0,28 39 18 16,-18-14-10-16,7 14 2 0,-2-1-2 16,-2 5 5-16,4 11 1 0,1-1 2 0,0 3-7 15,5 0 9-15,-5-5-3 0,3-1-2 16,-1-2-1-16,4-2 1 0,-3 3-6 15,4-11-5-15,-7-3-1 0,5 0 3 16,-1 0-2-16,5-5 0 0,-5-2 0 0,4 0-1 16,-1-6-1-16,-1 1 2 0,-4-6-3 15,-1-4-7-15,-3 0-9 0,0-2-20 16,-4-3-5-16,-1-1-24 0,-2-1-41 0,0-5-60 16,-9-1-104-16,0 0-239 0,0 0 11 15,19-12 190-15,-17-1 68 0</inkml:trace>
  <inkml:trace contextRef="#ctx0" brushRef="#br0" timeOffset="115791.26">14949 10314 923 0,'23'0'-11'0,"-4"8"9"15,-3-1 6-15,9 6 1 0,3 4 19 16,-2 6 4-16,6 5 5 0,6 11-1 16,-3 1 8-16,5 6 3 0,-1 2 10 15,0 4-3-15,2 0-4 0,1-3-3 16,3 2-9-16,-3-3 1 0,4 1 9 0,-2-4-7 15,-3-2 3-15,1 1-17 0,0-3-4 16,1-4-1-16,-6 3 10 0,5-5 1 0,-8-3-9 16,-1-5 2-16,-3-7-18 0,0-1 2 15,-6 1 11-15,4 0-11 0,-7-6-19 0,-2-6-9 16,-2 1-13-16,0-2-10 0,-2 0-30 16,-4-6-50-16,-11-1-84 0,15-4-170 15,-15 4 146-15,15-11 41 0</inkml:trace>
  <inkml:trace contextRef="#ctx0" brushRef="#br0" timeOffset="116074.52">16548 10952 836 0,'14'20'26'0,"-5"3"19"16,-2-2-2-16,2 1 0 0,0 5 13 15,3 8-11-15,0-5 18 0,-3 9-31 16,2-1 14-16,1 7-1 0,-3-4 0 0,-1 2-15 16,-1 0 10-16,3-1-11 0,-5-11 5 15,3 1-18-15,-3 0 7 0,0-7 0 0,-2-7-9 16,1 1-25-16,-1-7-66 0,-1-3-198 15,-2-9-223-15,0 0-147 0,0 0 634 16,0 0 4-16</inkml:trace>
  <inkml:trace contextRef="#ctx0" brushRef="#br0" timeOffset="116290.45">16850 10824 475 0,'-22'-18'75'0,"-7"5"12"0,-8 1-17 16,-4 5-5-16,-19 5 3 0,-11 4 13 16,-2 9 0-16,-7 2 0 0,-16 2-19 0,-2 6-2 15,0 1 0-15,1 3 0 0,2 1-13 16,1-2-2-16,-4 4-22 0,7 0-35 16,-3-3-47-16,20-12-216 0,0 4-236 0,3-6 311 15,4-3 70-15</inkml:trace>
  <inkml:trace contextRef="#ctx0" brushRef="#br0" timeOffset="122389.57">15318 12023 3685 0,'-7'-27'-97'0,"0"10"32"0,1 3 19 0,1 1 10 16,0-1 6-16,4 7 6 0,-1-1 18 15,2 8 10-15,-8-11 15 0,8 11-2 16,-1-12-2-16,1 12 3 0,0 0-5 15,0-10 7-15,0 10-7 0,0 0-2 16,0 0-2-16,0 0 1 0,0 0-15 0,0 0-24 16,1 33-17-16,-1-14-29 0,-1 4-14 15,-1 5-42-15,-2 3-24 0,1 5-25 0,-1 0-82 16,-1-1-103-16,2 10-124 0,-3-9 20 16,3 0 263-16</inkml:trace>
  <inkml:trace contextRef="#ctx0" brushRef="#br0" timeOffset="122573.59">15270 12587 1564 0,'0'0'-18'16,"0"0"7"-16,-7-39 3 0,0 25-2 15,-3-4-7-15,1-3-12 0,-5-2-22 16,1-1-66-16,-1-10-98 0,2 1-270 0,3 4 278 15,-1 0 71-15</inkml:trace>
  <inkml:trace contextRef="#ctx0" brushRef="#br0" timeOffset="122790.35">15113 12600 656 0,'-4'41'26'0,"0"-5"-1"15,-2 0 22-15,4-1-19 0,0 4 10 0,2 3-4 16,-1-5 11-16,1 3-7 0,0-3 2 16,-2 1 1-16,2-6 1 0,0-3-12 15,0-4 2-15,0 1-6 0,-4-5-8 0,4-1-1 16,0 1 2-16,0-10-7 0,-2 8-31 16,2-8-56-16,0-11-192 0,-1 17-290 15,1-17 455-15,0 0 35 0</inkml:trace>
  <inkml:trace contextRef="#ctx0" brushRef="#br0" timeOffset="123191.43">15836 10725 237 0,'23'-39'162'16,"-2"-1"9"-16,2-1-4 0,4-6-44 0,-1 4 14 16,1-2 6-16,-3 0-12 0,-2 13-7 0,-1-2 21 15,-2 6-7-15,-3 6-6 16,-2 1-16-16,-3 10-22 0,0 0-18 0,-1 3 0 16,-3 6-7-16,-7 2-7 0,17 13-6 15,0 6-3-15,-2 11-1 0,5 11 8 0,1 16-6 16,0 6 5-16,3 6 5 0,2 7 2 15,8 14-5-15,1-2 1 0,5 2-4 16,-2-2-12-16,1 4 1 0,-2-8-5 0,1 1-2 16,0-5-4-16,-8-12-5 15,1-1 1-15,1-1-7 0,-4-2-3 0,-1-6-7 16,-3 0 1-16,2-8-3 0,-3-1-11 16,-4-9-9-16,-3-5-22 0,3-3-15 0,-4-2-41 15,-2-10-32-15,0-4-29 0,-6 3-21 16,2-10-38-16,-6-4-97 0,-3-5-176 15,0 0-28-15,0 0 166 0,0 0 100 0</inkml:trace>
  <inkml:trace contextRef="#ctx0" brushRef="#br0" timeOffset="123423.24">17052 11151 1232 0,'-7'-13'16'15,"0"9"19"-15,7 4 7 0,-20-6 19 16,4 6 7-16,16 0 9 0,-54 15-10 0,18-6 24 16,-16 8-5-16,-2 2 3 0,-4 2-9 15,-14-1-17-15,-17 5-3 0,-10-3-6 16,-5-3-4-16,-7 2-10 0,-8-1-2 0,2-3-1 16,-3 6-23-16,2-6-33 0,-1 3-47 15,5 2-69-15,4-1-176 0,4 0-181 0,14-5-8 16,21 0 267-16,11-1 47 0</inkml:trace>
  <inkml:trace contextRef="#ctx0" brushRef="#br0" timeOffset="125306.73">16145 11944 820 0,'10'-23'13'0,"-2"5"1"15,-3 8-7-15,-1 3 15 0,-4 7-4 16,0 0-11-16,0 0-7 0,0 0-3 15,0 0 22-15,-41 17-4 0,16-3-4 16,1 7-1-16,-8 2-2 0,-7 9 1 0,0-1 1 16,-3 5 3-16,-3 4-11 0,0 1 1 15,0-4 15-15,4 2-7 0,-3 5-11 16,4-5 13-16,-6 2 1 0,3-3-7 0,2 0 11 16,3 0-5-16,-3-6-20 0,4 1 3 15,-2-5 24-15,1-10-18 0,6 1 17 0,2 2-7 16,-6-4-4-16,4 1-11 0,1-3-2 15,2 2 14-15,-1 4-4 0,2-2 4 16,2-1-6-16,-2 9-6 0,6-1-3 16,-5-2-2-16,5 2 11 0,-3 5 0 15,5-3-3-15,-5-4-1 0,3 7 5 0,2-6-2 16,-9 3 13-16,-1 0 8 0,-5 1 14 16,-5 4-11-16,-3-4 33 0,-2-5-8 0,-2 2 8 15,4-3 12-15,-4-1-11 0,2-1 12 16,-2-1 10-16,12-3-10 0,-4-2-7 15,-1 2 3-15,4-2-9 0,3 0-8 0,-1-2-5 16,0-2 2-16,2 6-7 0,1-2-8 16,-1-3 1-16,-2 5-3 0,2-3-2 15,2 1-6-15,-4 2-4 0,2 4 2 0,-7 5 2 16,-2 2-7-16,-1-1-8 0,4 1 8 16,-2 0-9-16,0-2 1 0,-1 0 3 15,9-3-3-15,0-1-7 0,-11 6 9 16,-1-3-2-16,11-5-9 0,-8 10 5 0,-4 2-2 15,0-4 1-15,6 8-2 0,-5-4 3 16,1 2-4-16,2 1 3 0,-4 1-2 0,-2 1-2 16,4-1 6-16,-4-1 4 0,4-4-6 15,-2 4 3-15,1-3-2 0,2-2-1 16,3 4-3-16,-5-4 0 0,7 4-1 0,-3-5 7 16,7 0-2-16,-6-1-8 15,7-4 3-15,-5 6 4 0,-5 2-5 0,4-2 6 16,-2 4 0-16,1-6-3 0,0 2-2 15,2-2 2-15,-3 0 5 0,6-4-8 0,-3 5 5 16,1 4 1-16,1-2-2 0,-4 4-4 16,4-5 2-16,5-4 0 0,3 3 5 15,-1-5-8-15,-4 2 9 0,2-3-1 0,0 3-1 16,0-2-2-16,2 1 1 0,-3 3 0 16,-6 2 2-16,9-2-1 0,0-2-3 0,0 2-3 15,1 0 3-15,-1 5 0 0,0-4 2 16,5 0 2-16,-5-5-2 0,6 8 2 15,-4-2 0-15,1 2-2 0,0-1-3 0,4 0-2 16,0-2-1-16,0 4 3 0,3-5 1 16,6-6-2-16,-6 8 2 0,6-6 0 15,1 0-3-15,4 1 2 0,-2-5-2 16,4 5 5-16,3-8 1 0,2 3 8 0,2 1-10 16,1 3 1-16,9 3 1 0,-3-5 5 15,4 1-3-15,8 1-2 0,2 3 3 16,1 1 1-16,5-2-10 0,6 6 6 0,4 0-4 15,6-1 13-15,2 3-7 0,0 2-2 16,3-4-1-16,0 1-1 0,4 1-1 0,2-4 6 16,-2 0-6-16,8 0-2 0,2 2-3 15,1-4 1-15,20 8 12 0,0-5 7 16,3 5 10-16,2-2 0 0,4 2 10 16,5 1 2-16,-6 2 18 0,5 5 15 15,5 1-3-15,-3-4 0 0,-1 8-7 0,-5-7 2 16,-1 2-22-16,-3-7-3 0,-3 1 1 15,-7-5-2-15,-15-10-8 0,-3 3-3 0,-2-9 4 16,2-2-10-16,-4-3-6 0,1-3 2 16,2-1-2-16,-4-1-4 0,-1-5 6 15,3 3 5-15,-9-1 5 0,1-4 5 0,10 2 11 16,3-2-5-16,-6 0-6 0,2 2-2 16,2 2-2-16,-14-2-3 0,17-2-1 0,1 0-3 15,-3 7 0-15,6-7-5 16,-3 6 0-16,3-2-1 0,-1-1-1 0,-2 4-3 15,-1 1-4-15,-1-2-1 0,-2 1-3 16,0-1 7-16,-6-2-2 0,1 1-6 16,-11-1 4-16,-5 0-4 0,1 1-2 0,-1-2 2 15,-8-2-5-15,-5-1 3 0,-3 0 0 16,1 0 12-16,-7 0-11 0,3 0-1 0,-6-4 2 16,0 4 4-16,2-1-3 0,-18 1-1 15,24-4-1-15,-8 4 0 0,-5-2 9 16,-11 2-9-16,27-6 2 0,-14-2 0 0,-4 3-4 15,6 0 3-15,-1-5 0 16,-3-3 2-16,0 1-3 0,6-8-1 0,-4 2-1 0,0-7 1 16,3-2 1-16,0 0 4 15,-2-9-3-15,2 4 1 0,0-2-2 0,-6-3 1 16,3 0 0-16,3-1-1 0,-5 0 0 16,0-5-4-16,2 0 6 0,-2-4-8 15,-3 1 10-15,7-13-8 0,0-3 2 0,-4-7 4 16,4 0-2-16,0-7 0 0,-4 0-1 15,3-5-1-15,-2 1 5 0,2-10-8 0,-5 4 3 16,4-1-8-16,1 1-4 0,-3 0-2 16,-2 1 7-16,4-1-9 0,-2-1-8 15,-2 0 5-15,5 2-2 0,-3 1-4 0,3-2 3 16,-5 0-5-16,-2 1 5 16,-3-3 0-16,-1-2 2 0,-3-4 0 0,0 2 1 15,-5-4 3-15,-3 1 1 0,-2-20-2 16,-8 1 4-16,6 0-10 0,-4-3-4 0,-2 0 5 15,2 6-3-15,0-4-2 0,1 5-2 16,2-5 2-16,5 21 0 0,-2 1-1 16,0-1 1-16,0 2 1 0,0 0-1 0,1-2-7 15,-6-18-8-15,2 2-17 0,2 16 0 16,-4 2-3-16,-2-19-11 0,0 8-15 0,-2 13-10 16,1-17-15-16,-9 6-14 0,5 2 1 15,-7 3-11-15,1-3-27 16,6 1-94-16,-4-1-233 0,3-3-22 0,4 20 282 15,3-8 43-15</inkml:trace>
  <inkml:trace contextRef="#ctx0" brushRef="#br0" timeOffset="127073.39">19622 9799 989 0,'-25'-53'38'16,"-5"-1"-11"-16,-4-3-5 0,-3 3 3 0,-2 2-1 15,2 1-17-15,-1 2 16 0,4 3-12 16,0 6 2-16,6-1-1 0,10 11 2 15,-1 2-1-15,4 7 3 0,3 6 15 16,3 0-21-16,0 2 12 0,-1 6-27 0,6-1 8 16,4 8 8-16,0 0-11 0,0 0 6 15,0 0-1-15,27 28-13 0,-13-11-15 0,7 9 2 16,-3 2-27-16,-2 1-10 0,3-1-13 16,-8-4 1-16,-4-3 11 0,2-1 12 15,-6 3 0-15,-1-4 2 0,-2-2 2 0,-2-3 3 16,-3 5 4-16,-2-4 18 0,0 2-7 15,-4-2-7-15,-3 2-11 0,-4 0 22 16,3-4 6-16,-7 2-16 0,1-2 16 0,-2-3-3 16,3 1 10-16,-1-2-7 0,4-1 0 15,-3 1-1-15,3 0 11 0,-4 1-2 16,1 1 7-16,3-5-11 0,0 4 9 16,0 2-6-16,8-3 3 0,-5 1 8 0,7 1-11 15,3 4 5-15,2 0-4 0,2 0-1 16,2 5-10-16,-2 1-13 0,4 2-17 0,-2 3-21 15,0-3-52-15,-2-1 93 0,-2-2 8 16</inkml:trace>
  <inkml:trace contextRef="#ctx0" brushRef="#br0" timeOffset="128722.77">18563 9874 145 0,'-6'-17'31'0,"0"-2"-8"16,0 4 10-16,-1 0-10 0,4 2 29 15,-3 0-9-15,0-2-7 0,0 2-13 16,-1-4 15-16,2 2-7 0,-7-2-8 16,3-2 3-16,1-1-1 0,-1 5-2 0,-1-6 3 15,-3-2-13-15,3-1 10 0,0 0 0 16,-3 0-19-16,-3-3 6 0,4-7-2 0,-4 5-10 16,0-5 7-16,0 2 4 0,0-2 0 15,-1 0 0-15,4 4-9 0,-4-3 16 0,4 2 15 16,-1 4-4-16,1 4 0 0,1-2 2 15,4 1 0-15,0 6 16 0,3-2 1 16,-1 0-11-16,3 3 11 0,1 2-1 0,2 2-4 16,2 0 2-16,3-3-7 15,1 7-9-15,3-2 0 0,3 2-9 0,8 0 8 16,-3 3-20-16,6 2 11 0,-2 2-3 16,6 2-3-16,3 0-7 0,2 0 3 0,1 2 6 15,-1-2 0-15,-4 4-6 0,4-2-2 16,2-2-4-16,-6 0-2 0,0-2-4 15,2-2 10-15,-5 2-11 0,1 1 4 0,-3-5 5 16,1 2 8-16,-3 2-9 0,1-3 5 16,-2 3-10-16,3-4 2 0,-4 6-2 0,-1-2 16 15,0 2-16-15,1 0 6 16,3 2-3-16,-7 2-1 0,10-2 9 0,-7 3-19 16,5-3 6-16,-5 4 11 0,1 0-3 15,-2 1-7-15,1-1 5 0,2 3-13 16,-4 0 3-16,7 5 13 0,-4 0-5 0,-1 3 9 15,1 2-16-15,6 3 9 0,-5 5 18 16,2-1-16-16,-1 0-6 0,-1 6 15 0,1 0-7 16,0-2-10-16,-1 4 2 0,-3 0-8 15,3-3 13-15,-8 3-14 0,6-4 19 16,-7-2-14-16,-1 1 10 0,-1-3-9 0,0-7 10 16,-6 5 4-16,3-2-17 0,-3-1 12 15,-3 1 0-15,0-1-2 0,-3 0 7 0,-1 1 6 16,-1 1-5-16,-3-1 3 0,0 4-12 15,-1 2 2-15,2-5 1 0,-5 2-2 16,1-5 1-16,6 1 1 0,-6 1-11 16,1-3 13-16,-1 2 1 0,4-4-1 15,-3 1 4-15,2-3-14 0,1 2 8 0,-4 0 2 16,5-2 9-16,-2 0-14 0,-2 0 1 16,-1 4-1-16,1-2 14 0,-1-2-6 0,-7 2 0 15,2 1-1-15,-7 3-14 0,-5-5 10 16,-2 5 4-16,-4-6 1 0,-1-2-9 15,-5 3 8-15,-3-4 4 0,0 1-5 16,1-3 11-16,0 3-11 0,3-2 2 0,-5-1-13 16,8-1 25-16,1-1-24 0,1 3 8 15,4-5 1-15,4-1-2 0,3-1 0 16,5 2-18-16,-7-6 27 0,4 0-10 0,0-4 2 16,3 2-7-16,-6-4 8 0,1-3-5 15,-1-5 10-15,0 0-2 0,-3-5-5 16,3-3 2-16,-1-6-2 0,3 3-5 0,2-8 1 15,-5-2 7-15,7 0-6 0,-3-1 9 16,4-3 8-16,-2-2-2 0,0-1 15 0,8-3-9 16,-2 2-7-16,0-3-5 0,8 2 5 15,-4-1 3-15,9 0-6 0,-2 4-13 0,2 0 13 16,2-4-14-16,3 6 14 16,0-1-13-16,1-3 8 0,5 2-6 0,-1 3 3 15,-3 3-4-15,4-1-4 0,1 8 17 16,-1-1-10-16,1 0-7 0,7 0-5 15,-6 3 0-15,3 3 0 0,-2 1 23 0,4-2-17 16,-1 5 13-16,1-7-7 0,-1 5-5 16,0 4-5-16,4-3 14 0,-5 5-12 0,7 0 4 15,-4 0 2-15,1-2 5 0,-1 6-8 16,4-2 1-16,-9 5 12 0,7-4-21 16,2 3 3-16,-5 4 7 0,1-5 5 0,-1 7-16 15,5-1-2-15,-2-2-6 0,2 5 17 16,-3-3-6-16,4 4 9 0,-3 4-5 15,6-3 1-15,-4 5 11 0,6-2-10 16,-5 1-5-16,1 3 7 0,-1-1 2 0,-2 0 3 16,4 7-9-16,-6-1 3 0,4-4-4 15,0 4-1-15,-1 0 10 0,-2-3-8 16,3 3 5-16,-4 0-2 0,3-1 1 0,-6 4-11 16,5-3 4-16,-5-4 10 0,0 3 2 15,2 1 1-15,-4 0-5 0,3-2-5 0,0 5 5 16,-4-3-1-16,2-2 2 0,-2 6 2 15,-2-4 0-15,8 0-10 0,-6 4 2 0,-2 0 10 16,8 2-2-16,-8-3 4 0,6 3-20 16,-4 0 16-16,2 1-3 0,-2 1-2 15,0 0-1-15,-1-1-6 0,-3 3 9 16,4-1 1-16,-3-1 5 0,-4 6-2 16,3-9-4-16,-2 6 7 0,-1-3-11 0,-2 2-10 15,4-1 14-15,-6 1 11 0,-1-2-10 16,0-1-12-16,0 1 16 0,-2 1 1 0,-2-2-4 15,0 5 2-15,0 1 7 0,-1-1-14 16,-7 5 4-16,0-4 7 0,3 2 9 16,-5 2-12-16,3-3-5 0,-2 8 1 0,-2-9 7 15,4 3-16-15,-2-2 16 16,-3-3-2-16,1 1 6 0,1-1-10 0,0-1-1 0,-2-6 12 16,3 1-4-16,4-1-9 15,-2 1-2-15,-1-4 15 0,-1-2-6 0,4-1 6 16,-3 2-20-16,0 0 6 0,0-4-2 15,-2 1 9-15,1 1-14 0,0-4-32 16,-8 3-26-16,3-3-29 0,-2-1-42 0,3 0-121 16,2-1-270-16,-4-1 300 0,-2 2 64 15</inkml:trace>
  <inkml:trace contextRef="#ctx0" brushRef="#br0" timeOffset="129373.71">13602 10222 687 0,'0'0'25'16,"0"0"8"-16,0 0-1 0,0 0 13 0,0 0-11 15,0 0-16-15,0 0-9 0,0 0 6 16,0 0-14-16,42 8 14 0,-42-8-10 0,0 0 8 16,0 0-4-16,0 0 0 0,0 0-6 15,0 0 12-15,0 0-10 0,0 0-10 0,21 4 16 16,-21-4 5-16,0 0-7 0,0 0-15 16,0 0 19-16,11-6 1 0,-11 6-10 15,0 0 3-15,0 0-12 0,0 0 12 0,16-6-9 16,-16 6 11-16,0 0 0 15,0 0-7-15,9-9 0 0,-9 9-2 0,3-13-4 16,-3 13-5-16,8-15-18 0,-7 4-21 16,3 2-15-16,3-7-4 0,2-4 8 0,0 1-15 15,3-4-7-15,-2-1 2 0,0-2-108 16,3-1 64-16</inkml:trace>
  <inkml:trace contextRef="#ctx0" brushRef="#br0" timeOffset="129673.32">13855 9844 475 0,'7'35'29'0,"-2"1"4"0,7 7-5 16,-3 0 18-16,4 15-26 0,4 4 9 15,-2-2-7-15,6 10-4 0,0-3 7 0,0 8-16 16,8-2 23-16,7 17-12 0,1-5-2 15,4-1 0-15,5-3-11 0,-3-6 4 0,3-2 0 16,-4-13 5-16,-5 2-3 0,0-4 8 16,1 0-15-16,4 0 6 0,-3 0-5 0,3-1-1 15,0-5 14-15,3 2-10 0,2-3-4 16,1-2 3-16,2-4 3 0,0-2 3 16,0-2 5-16,0-6-17 0,-4-1 3 15,-2-7-50-15,-9-10-143 0,1-8-444 16,-6-4 572-16,-6-8 21 0</inkml:trace>
  <inkml:trace contextRef="#ctx0" brushRef="#br0" timeOffset="130006.33">15795 10266 97 0,'43'52'117'16,"-1"1"6"-16,-7-7-8 0,3 11 18 16,11 17-18-16,-1 0-22 0,1 3 17 0,-3-4 0 15,2-2-17-15,-13-9-11 0,2 0-18 16,1 0-10-16,-8-4 6 0,3-2-8 0,-1 2-4 15,1-7 1-15,-6 0-10 0,0-2-13 16,-5-5 9-16,-1-10-4 0,-2 0 0 0,2-10-58 16,-11 1-36-16,4-10-46 15,-1-8-121-15,1 0-277 0,-7-7-188 0,-7 0 677 16,26-7 7-16</inkml:trace>
  <inkml:trace contextRef="#ctx0" brushRef="#br0" timeOffset="130259.41">17121 10506 286 0,'-2'-13'72'0,"-2"1"2"15,-6 8 3-15,10 4 2 0,-25-5 6 0,9 5-8 16,-8 0 0-16,4 2 30 16,-12 3-1-16,-6 3-9 0,0-1-17 0,-4 6-5 15,-9-1-7-15,-2 7 7 0,-1-5-13 16,-4 5 2-16,-4 2-11 0,4-4-6 0,-4 2 1 15,-2-1-10-15,2 3 4 0,-3-2-10 16,3 2-10-16,-6-5 2 0,2 5 2 16,1-4-9-16,5 1-19 0,-2 1-8 0,5-2-52 15,8 2-14-15,11-5-34 0,2-2-56 16,6 1-149-16,3-5-198 0,6 3 289 0,0-7 76 16</inkml:trace>
  <inkml:trace contextRef="#ctx0" brushRef="#br0" timeOffset="132656.59">15330 11389 481 0,'0'0'-13'0,"0"0"5"15,0 0 5-15,0 0 9 0,0 0-4 16,0 0-4-16,0 0-1 0,13 4 3 16,-13-4-20-16,0 0 17 0,0 0 6 0,-13 28-3 15,1-14 0-15,1 7 12 0,-6 0-7 16,-5 3-10-16,0 3 3 0,-7-1 4 0,7 4 9 15,-4-6 4-15,0 2-10 0,-1 1 3 16,-1-3-8-16,5 2-5 0,-1-3 10 16,4-1-10-16,-3 1 10 0,4-2 0 15,-3 1 0-15,5 1 0 0,-8 3-7 16,5 3 14-16,-6 2-9 0,3 3-1 0,-9 7 9 16,-1-4-4-16,-3 4-7 0,4-1 0 15,-10-5 13-15,5 5-3 0,-4-5-2 0,-1-3-8 16,1-2 5-16,1 2 3 0,-4-4-3 15,1-3-5-15,2 1 8 0,-4-2 2 16,9-5-10-16,3 2 0 0,-1-3 0 0,-2 5 0 16,-4 3-5-16,1 2 18 0,4 0-11 15,-1 2 1-15,1 2-16 0,-3 0 15 16,2 7 4-16,-1-3-1 0,-1 0-8 16,-1-1 1-16,-1 1 14 0,-1-4-7 0,2-2 6 15,-4 2-16-15,2-8 12 0,-2 2-7 16,6-5 5-16,-5 3 1 0,4-5 1 0,3-2-5 15,3-4-6-15,-3 2-1 0,4 0 8 16,-1-4-3-16,2 5-2 0,-2-3-12 16,0 3 24-16,4 5-6 0,-6 0 0 0,6 1 7 15,-2 2-11-15,1 1 2 0,3-1-2 16,-10 10 5-16,3 0 4 0,3-8-9 0,7 0-4 16,-6 1 12-16,3-5-14 15,0 2 12-15,-4-1-3 0,1 2-1 0,3-1 0 16,-4 2 1-16,5 0 12 0,-5-2-4 15,3 4-10-15,3 1 5 0,-14 7-12 16,14-7 6-16,-8 9 4 0,0 2 1 0,4 1 3 16,-9-2 2-16,5 4-1 0,-2 0-9 15,-1 2 22-15,0-4 1 0,-1 7-3 0,-4-2-2 16,0-1-14-16,-1 4 5 0,0 1 7 16,-3 3-3-16,5 4-6 0,-9 13 22 15,8-9-2-15,-3 15 0 0,6-12-9 0,3 2 3 16,-3-3 1-16,6 3-11 0,-5-2 14 15,4 2-11-15,0-4-16 0,1 1 4 0,4 1 0 16,-3-1 12-16,2-4 2 16,6-3-6-16,-2-2 0 0,8-13-1 0,3 3-9 15,-2-5 1-15,2 3-2 0,2-3 13 16,1 4-1-16,5 0-10 0,-1 4 1 16,3 0-7-16,1 2 2 0,2 5 19 0,-4-1-15 15,4 3-10-15,4 0-9 0,-4 2-9 16,4-4-15-16,-4-1 6 0,0-2 7 0,1-10-3 15,-1-4 12-15,-1-3 0 0,1-6 2 16,0-6 2-16,-2-1 5 0,2-4 24 16,-2-2 0-16,2-2 26 0,0-13 1 0,2 21-13 15,-2-21 2-15,2 13-20 0,-2-13 23 16,7 7-2-16,-7-7-7 0,10 8-9 16,-10-8-6-16,16 8-8 0,-7-3 6 0,5-3-12 15,-1 2-5-15,4 0-3 0,-1-1-1 16,3 1 7-16,2 2 0 0,8-5 5 15,-2 6-15-15,5-2 4 0,1 0 16 16,4 3 19-16,6-2 2 0,-3 7 16 0,17-2-7 16,-3 6 2-16,7 1-4 0,0 5 7 15,-1-1 8-15,6 7-14 0,-4-3 4 0,15 11-12 16,3-1 6-16,-1 1-10 0,3-3 13 16,1 2 11-16,5-4-22 0,4 1 27 15,0-3-11-15,7-2 9 0,-1 5 8 16,0-9 14-16,1 2-7 0,0-3-11 15,0 3 2-15,0-7 5 0,2 3-8 0,-4-3-9 16,-3-2 8-16,-16 0 7 0,12 1-4 16,-18-4 6-16,4 4-2 0,-5-8-4 0,-3 3-2 15,5 0-4-15,-11-4 1 0,5 4 1 16,-8-3 6-16,1 1-5 0,2-1-6 16,-6-3 0-16,0-1 1 0,4 3-9 0,-1 0-7 15,-4-2 1-15,5 0-3 0,-2 3-4 16,-1 2 0-16,3-1-3 0,-2 1-2 0,-5 1-5 15,-1-4 1-15,4 0 0 0,-10 2 1 16,-4-3-6-16,1 0 1 0,1-7-2 16,-7 5 7-16,2 0-4 0,-7-5-1 15,0 5-5-15,-4-6 2 0,2 2 2 16,-5-2 3-16,-2 2 8 0,1-2-1 0,-8-2 4 16,4 2 2-16,-4 0 5 0,-1 0-1 15,4-2 4-15,-4 2 0 0,-15 0 0 0,32-6-2 16,-18 5-3-16,-2 1 1 0,6-4-6 15,-4 4-6-15,-14 0 0 0,37-2 2 16,-19 2-7-16,4 2 2 0,0-2-4 0,8 4 2 16,0 1-7-16,-1-3 8 0,2 0-1 15,-1 0-6-15,-3 2 0 0,3-3-1 16,-8-1 2-16,4 0-1 0,6 0 3 16,-8-1-4-16,3 1-4 0,-1-8 6 15,-3 2-5-15,2 1 4 0,-2-3-5 0,2-1 6 16,-2 0 0-16,-2-8-3 0,-2 6 4 15,8-16-5-15,-7 1 0 0,3 2-1 0,-10-10-4 16,2 2 3-16,-2-9-2 0,-3-1 1 16,-5-8-1-16,0-1-4 0,1-5 3 15,-4-4-4-15,-2-2 3 0,-2-11 1 0,2-7-8 16,-4 4 1-16,2-4-3 0,8-9-1 16,-4 2 1-16,0-7 0 0,4 2-4 0,1-4 8 15,-3-7-2-15,5-17 0 16,-3 0 1-16,-4 15 3 0,2 0 0 0,-4 0 0 15,-2 4-1-15,0-2 3 0,0 0-4 16,-4 5 2-16,0 0 5 0,3 5-5 16,1 1 4-16,-2 4 2 0,-1-2-2 0,9 2-4 15,-8-4 8-15,4 2-1 0,4 2-3 16,-8-4-1-16,8-2 3 0,-1-3-3 0,3-3-2 16,1-18 1-16,-1-4-1 0,0 0-11 15,3 2-9-15,0 2 6 0,-5 21 6 16,4-6-6-16,-5 7 4 0,3 3 2 0,-1 0-3 15,-1 3 4-15,2 10-1 0,0 1 2 16,-3 6-1-16,3-2 4 0,-4 7 2 16,-2 8-7-16,2 2 9 0,-2 4-1 15,-2-2-3-15,2 0 4 0,0-1 0 16,0 3-5-16,0 1 1 0,0 3 5 0,2-1-4 16,-1 3 2-16,1-1 1 0,2 0 2 15,-1 4-3-15,6 1 4 0,-2 3-2 0,4-2 3 16,2 0-5-16,-3 0 7 0,7 2-5 15,-6 3 0-15,0 1-1 0,2-1 4 0,5-1-6 16,-6 3 8-16,5 4-7 0,-5 5 3 16,-2 0 3-16,0 1-4 0,0 7 2 15,-1 0-19-15,-4 3-8 0,-1 0-15 0,1 3-8 16,2-2-47-16,-4 2-44 0,-1 0-35 16,0 4-148-16,-2-5-184 0,0 14 14 15,0-26 195-15,-2 10 71 0</inkml:trace>
  <inkml:trace contextRef="#ctx0" brushRef="#br0" timeOffset="134256.74">14897 11678 1232 0,'0'-21'26'15,"-2"2"11"-15,4 2-14 0,-2 3 14 16,0-3 11-16,0 3 12 0,0-4 4 16,2 1 1-16,-2 0-7 0,0 0-7 15,2 2 1-15,-2 2-4 0,0 13-11 16,0-23 0-16,2 12-4 0,-2 11-10 0,0-15-6 15,0 15-1-15,0 0 1 0,-2-13-5 16,2 13-2-16,0 0-45 0,0 0-29 0,0 0-33 16,0 0-15-16,-19 28-14 0,13-17-40 15,1-3-49-15,1 1-79 0,4-9 55 16,-8 15 13-16</inkml:trace>
  <inkml:trace contextRef="#ctx0" brushRef="#br0" timeOffset="134756.82">14830 11529 826 0,'0'0'25'0,"0"0"63"16,16-29 2-16,-10 13 21 0,4-3 15 15,-5-1 49-15,2-4 4 0,2-4 36 0,2 0-22 16,-2-12-6-16,-2 2 13 0,0 1 3 16,1 1-8-16,-2-5-1 0,-3 3-15 15,-1 3 0-15,4 0-17 0,-4-1-22 0,-1 0-16 16,-1 6-13-16,0 4-7 0,0 2-18 16,2 3 5-16,-4 0-13 0,4 8-11 0,-2-2-12 15,0 15-6-15,0-22-4 0,0 11-2 16,0 11-4-16,0-16-12 0,0 16-15 0,0 0 8 15,0-13-12-15,0 13-3 16,0 0-1-16,0 0-1 0,0 0-21 0,0 0-1 16,0 0 3-16,0 0-4 0,0 0-12 15,0 0 10-15,0 0 0 0,-2 49 1 16,-1-36-2-16,-3 0 3 0,3 0-2 0,1 2-1 16,-2-6 0-16,2 5 2 0,2-14-1 15,-6 22 3-15,4-10 4 0,0-1 1 0,2-11-2 16,-2 20 2-16,2-6 1 0,0-5 0 15,0-9 5-15,-1 21-3 0,2-8 6 16,-1-13-5-16,-1 23 0 0,-1-14-2 0,-4 7-3 16,5 0 2-16,-3 1 2 0,-3 1-1 15,-3 2 0-15,1 5-9 0,0 2 2 0,-5 1 6 16,1 3 0-16,-2 5 2 16,2 3-6-16,-6-3-1 0,2 0 5 0,4 1-10 15,-5 4 0-15,0-3-2 0,6 3 0 16,-6-4-2-16,9 7 5 0,-3-1-5 0,1 4-15 15,2-2-12-15,4 0-20 0,-3 2-12 16,4-4-16-16,2-5-11 0,0-3-29 16,2-5-15-16,0 1-17 0,2-6 6 0,0-2-7 15,2 1-12-15,-1-9-21 0,6-2-48 16,0-3-59-16,0-3-98 0,4-1 314 0</inkml:trace>
  <inkml:trace contextRef="#ctx0" brushRef="#br0" timeOffset="135358.97">15392 11884 1292 0,'28'-12'-49'15,"-6"-1"12"-15,-3 8-1 0,-1 1 10 0,0 2 0 16,3-1-6-16,-9 0 14 0,7 3 0 16,-2-1-9-16,-3 1 8 0,4-4 10 15,-18 4-4-15,34 4 12 0,-17-3 3 0,-4-1-11 16,9 6 4-16,-5-2 3 0,2 2 17 15,0 1-4-15,0-1-9 0,3 1 14 0,-7 1-10 16,8-1-1-16,-5 0 6 0,5 1-7 16,-9 0 4-16,4-1-3 0,1-1 8 15,-5 1-15-15,5-1 4 0,-6-4 8 16,3 2-8-16,-2-3-8 0,-14-1 16 16,28 0 1-16,-13 0-8 0,-15 0-6 0,26-5 25 15,-10 3 5-15,-2-2-3 0,0 2 10 16,-1-3-9-16,2-1 4 0,-6 2 6 0,4-1 10 15,-1 1 0-15,1-1-13 0,-13 5 24 16,13-8 22-16,-4 2-10 0,-9 6-3 16,13-7-13-16,-13 7-7 0,0 0-3 0,14-6-3 15,-14 6-4-15,0 0 16 16,0 0-6-16,0 0-9 0,0 0-3 0,-4 28 5 0,4-28-12 16,-10 26-2-16,1-7-5 15,4 2 5-15,-5 1-2 0,2 5-7 0,-1 1-1 16,-4 5-3-16,3 3 4 0,-2-4-4 15,0 3 7-15,-5 1 0 0,7-1-2 16,-4 1 6-16,-2 0 0 0,2-2-4 0,-1 2 5 16,0-1-4-16,0 1 3 0,0 0 5 15,-5 1-8-15,1 2 2 0,-2-7 0 0,3 4 0 16,-7-1-7-16,6-1 2 0,-11 5-3 16,2 1 5-16,-1-10-2 0,-2 7-10 15,2-9 5-15,2 1 0 0,-3-1-1 16,6-2 1-16,-5-3-4 0,7-3-8 15,3-3 6-15,6-4-5 0,2-8-14 0,1-1-10 16,10-4-39-16,0 0-39 0,0 0-20 16,0 0-25-16,-15-22-131 0,17 2-207 0,4-11-19 15,4-8 275-15,0-6 54 0</inkml:trace>
  <inkml:trace contextRef="#ctx0" brushRef="#br0" timeOffset="138757.26">15654 11848 730 0,'-14'15'20'15,"-2"0"7"-15,2 2 4 0,2 4 6 16,-6 1 3-16,0 6 5 0,4 2 16 0,-7 4-7 16,4 1-7-16,-2 1-8 0,0 4 2 15,-1-3-18-15,3 2 5 0,2 2 3 0,-6-3-16 16,7 4 16-16,-9-1-8 0,6 0-8 15,-3-3 8-15,-5 7-12 0,-5 1 11 16,4-2-15-16,-4-1 10 0,0 2-6 0,2 1-12 16,-4 3 16-16,-4-4-3 0,3-1-4 15,3-2-8-15,-2 3 14 0,-4 3 12 0,6-3 14 16,0 1-25-16,-3-1 2 16,1 4-3-16,2-4 4 0,-2 4 5 0,-3-4-19 15,3 7 0-15,0-5 15 0,1 2-1 16,2-1-15-16,6-3 11 0,-5 7 4 15,3-4-1-15,0-1-12 0,7-8 12 0,-1 1-5 16,2 1-6-16,1 4 0 0,-4 8 5 16,4-3-6-16,-1-3-4 0,0 5 4 0,-2 1 6 15,-2 3-7-15,0-3-13 0,-2 1 6 16,-4 2 14-16,-1 3-5 0,-2-1 2 16,-2 4-1-16,0-4-2 0,-1 5-1 0,-4-1-4 15,1-2 0-15,1-2 10 0,2-1-1 16,1-1-1-16,-2 0-5 0,4-1 3 15,4-3 0-15,-4-4-1 0,3 3-7 16,-2 0 7-16,-1-2-8 0,6 1 3 0,-4 1-7 16,5-3 11-16,5-8-4 0,-3 13-2 15,-4-3 11-15,7-3 5 0,-7 2-1 16,12-8 1-16,-7 0-2 0,4-4 1 0,4-1 4 16,-8 7 4-16,8-1-1 0,-2-4 6 15,-2 3 1-15,0-6-10 0,5 1-4 0,0 1 8 16,-2-1-4-16,4-8-1 0,-1 2-8 15,-3-2 4-15,-2 6 0 16,2-4-3-16,2 2 1 0,-7 0 1 0,9-6-1 0,-2 2 1 16,-4-5 2-16,6 1-3 15,-3 4 1-15,-3-1-1 0,0-5 6 0,6-2-8 16,-2 1 2-16,-3-2-6 0,3-1 1 16,4-1-6-16,2-3 0 0,-4-1 6 0,6-4 0 15,-1 2-2-15,4-11-2 0,-9 15 2 16,9-15 3-16,-4 14-1 0,4-14-1 15,-8 9 6-15,8-9-4 0,-3 9-5 0,3-9 5 16,0 0-1-16,-2 19 4 0,0-11-8 16,2-8 5-16,-2 14-3 0,2-14-1 0,-2 19 8 15,2-19-8-15,-1 15-4 16,1-15 6-16,0 17 1 0,0-17-2 0,0 19 5 16,1-10-8-16,-1-9 2 0,0 19-2 15,0-19 3-15,2 17 6 0,-2-17-7 16,0 13 4-16,0-13-6 0,2 13-1 0,-2-13 2 15,0 0 6-15,2 15-6 0,-2-15 7 16,0 0 10-16,2 9 10 0,-2-9-4 0,0 0 0 16,0 0-2-16,0 0-3 0,0 0-4 15,0 0 8-15,0 0-5 0,0 0 4 16,0 0-6-16,24-17-3 0,-24 17-5 0,9-14-3 16,-9 14 9-16,10-14-6 15,-4 7 0-15,-1 0 1 0,6-1 0 0,-1-4-2 16,3 1 2-16,-2-2-5 0,2-1-1 15,4-6-6-15,-2-4 6 0,6-8-3 0,-3 1-3 16,3-9 7-16,2-3-4 0,3-4-1 16,-9 6 1-16,6-8 0 0,-5 0-6 15,1 10 6-15,-2-6-2 0,1-2 3 0,2 4-5 16,-2-7 4-16,3-5 0 0,-2 3-1 16,1-3 0-16,2-1-5 0,-1-2 6 0,1-1 2 15,-1-4-4-15,2 1 1 0,2-6 2 16,-2-4-1-16,5-4-4 0,4-12 3 15,-2-2-3-15,7 0 4 0,-4 0-5 0,-7 17 4 16,4 2 3-16,0-4-7 16,-4 7 4-16,8-1-2 0,-2 4-2 0,-6 0 1 15,4 2 4-15,2 3-11 0,-4 3 15 16,6 2-6-16,-2 3-6 0,-4 2 3 0,0 0 1 16,6-3 2-16,-2 6-1 0,1 4 6 15,3-4-1-15,0 4-5 0,3 0 1 16,-3-2 3-16,3 1 4 0,-6 2-5 0,8-7 7 15,-6 4-11-15,2-9 4 0,1 2-2 16,0 2-3-16,-5-4 9 0,3 3-5 0,-4 0 2 16,1 1 4-16,-3 1-7 15,2 0-4-15,0 4 8 0,-2-1 2 0,-3 1-7 16,1-4 3-16,-2 6-3 0,1-2 5 16,-2 1-9-16,0-2 9 0,1 1-5 15,-3 1 0-15,2 2 6 0,-4 2-7 0,2 2 5 16,-7 2-2-16,7 2-2 0,-6-2-1 15,1 3-2-15,2 0-1 0,-6 3 7 0,2 3 2 16,-4 0-5-16,-2 3 2 0,1 1-5 16,2-3 1-16,-5 5 4 0,1-3-6 15,0-3 5-15,3 1 2 0,-3 7-2 0,0-7-3 16,3 4 3-16,-4-5 3 0,4 3-8 16,0-2 6-16,-5-1-5 0,6 3 2 0,1-4 4 15,0-2 2-15,-4-4-4 0,5 9 2 16,-4-2-3-16,2-7 3 0,0 0 4 15,4 2 0-15,-4-2-9 0,1 6-1 16,-1-4 0-16,-3 5 3 0,1 0 2 16,-1-1-8-16,1 4 9 0,-1-3-3 0,1 3 3 15,-2 2 0-15,7-5 1 0,-5 1-6 16,1 3 5-16,2-1 2 0,0 0-6 0,-3 1 0 16,1 1 4-16,2 2 0 0,-7 2 0 15,2 0 0-15,1 1-6 0,0 0 6 16,0 0-3-16,-1-2-5 0,3-3 9 0,3-1-4 15,0 2 5-15,-4-1 2 0,3 2-8 16,-1 3 2-16,-1 2-5 0,-3-5 1 16,2 6 4-16,2-5 3 0,-4 2-4 15,0 2-2-15,1 0 5 0,1-4 0 0,0 4-8 16,-3-3 7-16,3 1-6 0,4-6 7 16,-3 1-4-16,-3 1 3 0,2 1-7 15,2-1 3-15,-5 0-1 0,1 1 3 0,-1 3 0 16,-3 2 6-16,4-1 0 0,-1 2-3 15,-2 1-3-15,0-2 3 0,-3 2-3 0,3-1-2 16,-1 5 0-16,-1 0-2 0,2 0 3 16,-6 9 6-16,7-16-4 0,-5 9-4 15,-2 7 2-15,9-19 4 0,-7 16-1 0,-2 3-1 16,6-14 0-16,-6 14-2 16,8-13 2-16,-8 13-4 0,4-9 7 0,-4 9-5 15,0 0 2-15,7-12 2 0,-7 12-6 16,0 0 4-16,0 0-2 0,5-9 4 0,-5 9-1 15,0 0-2-15,0 0 2 0,0 0 1 16,7-8-3-16,-7 8 2 0,0 0 2 16,0 0-1-16,0 0-3 0,11-7 6 0,-11 7-6 15,0 0 1-15,7-7 3 0,-7 7 0 16,0 0 2-16,0 0-3 0,0 0-7 0,9-10 7 16,-9 10 6-16,0 0-5 0,0 0 3 15,0 0-8-15,0 0-3 0,0 0 4 16,0 0-3-16,0 0 12 0,0 0-10 15,0 0 0-15,-25 41 4 0,16-24 2 16,-7 0 0-16,2 4-1 0,-2 0-1 0,-1 1 4 16,-3 2-4-16,-1 5 0 0,3-4 0 15,-2 4 8-15,1-1-4 0,0-2 2 0,-1 4-2 16,3-2-1-16,-6 3 2 0,5-2-6 16,-7 0 7-16,6 0 3 0,-3 5-2 15,0-2 6-15,-3 1-6 0,2 2 2 0,-5 4 2 16,3 2 4-16,-4 3-7 0,-1-3 1 15,2 1 1-15,-2 4 1 0,0 1-2 0,2 1 1 16,-2-1 1-16,-2 2 3 0,4 2-1 16,0-1-9-16,-2 4 3 0,1 3-2 15,-1-5 4-15,0 5 4 0,7-7-4 16,-5 3-1-16,1 1 4 0,3-4-7 16,-5 3 6-16,7 0 3 0,-7-7-5 0,8 3-2 15,-6 0-2-15,3-4 6 0,1 8-2 16,-5-5-5-16,6 3 5 0,-6-2-3 0,5 0 6 15,-4 1 0-15,1 3 1 0,3-5-2 16,-6 4 4-16,5 0 2 0,-4-2 0 16,1 0 6-16,1-1-1 0,-3 2-3 0,3-3 2 15,1 4 4-15,-4-7-5 0,1 3 5 16,2-3 1-16,-1 4-5 0,3-4-2 16,-6 2 4-16,5-4-5 0,-5 0 0 15,3 0 5-15,1 0-1 0,-4 2 5 0,1 0-5 16,3 0-1-16,-4 0 13 0,4 4-5 15,-4 0 0-15,-2-4 1 0,2 4-3 16,0 0-4-16,0 1-4 0,1-1 18 0,-1-4-4 16,0 4-4-16,-3-1 1 0,1 3 0 15,0-6-4-15,2 4-4 0,4-1 4 0,-4 3-8 16,4-1 0-16,0 3 7 0,-4 1-8 16,2-1-1-16,-1 1-3 0,1-1-2 15,4 0 0-15,-5-1-1 0,5 0 1 0,-3 6-7 16,-2 1 3-16,5-7-4 15,-6 4 4-15,5 1-1 0,1-5-1 0,-3-1 0 16,7 5 1-16,-4-5-1 0,3-1-2 16,4-5 6-16,-2-5-5 0,7 1-1 0,-8-2 2 15,8 1-4-15,-2-3 5 0,-1 4-2 16,-2-3-1-16,3 3-3 0,-4-4 6 16,4-3-3-16,-4-2 2 0,4 2 7 0,-2-4 14 15,4-2 9-15,-6 0-1 0,9-1 3 16,-3-3 6-16,-8 6-11 0,5 2 8 0,2-12-9 15,-2 2 3-15,4 1 30 0,0 2-11 16,-3-8-4-16,3-1-1 0,2 9-8 16,-3-8-10-16,3 1-1 0,0 0-2 15,-1 2 0-15,3-5-8 0,0 4 9 16,-2-2-8-16,2-2-1 0,-2-1-1 0,4 3-4 16,-3-3 2-16,2 8-3 0,1-9 0 15,-3 6-3-15,3 2-4 0,-1-7 3 16,5 7-1-16,-1 2 0 0,-3 3-6 0,5-7-2 15,0 1 6-15,0-1 4 0,3-2-7 16,-3 1-11-16,0-5 8 0,2-1 8 0,-2-12-9 16,2 21 11-16,-2-21-13 0,0 15 8 15,0-15 7-15,0 11-4 0,0-11-5 0,0 0-3 16,0 17-3-16,0-17 0 16,0 0 7-16,1 11-10 0,-1-11 11 0,0 0-1 15,0 0 0-15,0 0-3 0,0 0-1 16,0 0 7-16,0 0-7 0,0 0 4 15,40-26 6-15,-26 5-16 0,7-3 4 0,-2-6 7 16,11-15-12-16,0 0 1 0,6-9 6 16,-1-5-1-16,1-1 1 0,11-18 0 0,-1-5-6 15,0 2-2-15,0-1 0 0,7 0 6 16,-2-9 1-16,1 3-2 0,1-5 6 16,1-5-8-16,4 3 4 0,-2-7-6 0,-2-3-3 15,1 0 3-15,3-2 4 16,-3 0-2-16,-2-1 3 0,6 1-6 0,-3 2 0 15,1 3-4-15,-5 2 7 0,0 2 4 16,-3 4 2-16,1 6-1 0,-6 3 5 0,-1 7-5 16,-13 14 3-16,3 5-3 0,2 2 1 15,-6 1 1-15,4-3-1 0,-3 3-2 16,-1 0 0-16,-4-1-3 0,5 2 9 0,-8-4-8 16,7 1 3-16,-1 0-2 0,-4-4 3 15,2 2 3-15,-3-2-7 0,3 2 3 0,-5-7-11 16,4 3 14-16,-6-3-11 0,2-1 3 15,-2 6 7-15,2 4 1 0,-4 0 0 0,-3 4-8 16,4 9-4-16,-6-3 7 0,6 6-4 16,-4-2 3-16,4 3-2 15,0 0-8-15,-3 3 18 0,2-3-6 0,3 2 3 16,1-10 0-16,6 1-8 0,-5 0 1 16,0 0 2-16,-1-1 6 0,6 2-9 0,-7 0-1 15,1 4 12-15,0-11-12 0,2-3 2 16,5 3-3-16,-1-4 6 0,-3 0-9 0,-4 4 10 15,5-8-5-15,-4 2 10 0,3-2-2 16,-4 4-11-16,3 5 2 0,-4-1 1 16,-1 10 7-16,0 3 1 0,-6 0-11 15,8 3-2-15,-6-4 5 0,7-7 3 0,2 4-1 16,-7 1-2-16,3 7 1 0,-6-2-2 0,3 7 4 16,-4 4-2-16,-4-1 8 15,2 1-12-15,-3 6 9 0,-2-1-7 0,4-1-2 16,-2 3 4-16,-4 3 6 0,1-1-8 15,-2 4 4-15,1 0 6 0,-1 2-30 16,5-2-4-16,-4 2-17 0,-1 4-9 0,0 1-24 16,3-1-30-16,-1-1-18 0,2 1-40 15,5-4-47-15,0 0-26 0,7-1-31 0,-6 5-246 16,3-4-24-16,6-3-51 0,-8-4 54 16</inkml:trace>
  <inkml:trace contextRef="#ctx0" brushRef="#br0" timeOffset="146155.89">19422 8550 3616 0,'3'-13'-99'0,"-3"13"32"0,15-21 16 16,-5 12 14-16,10-6 10 0,8-4 2 0,6 4 5 15,5 0-2-15,-9 0 2 0,-4 8 7 16,-1-5 0-16,-10 9 16 0,-2-5 9 0,0 3 15 15,-7-3-5-15,-6 8-3 0,0-11 3 16,0 11-6-16,-21-12-5 0,8 3 0 16,-4 4 0-16,-2-1-10 0,6 2-40 15,-2 1-32-15,4-1-24 0,11 4-16 0,-15-4-22 16,15 4-26-16,-10-6-107 0,10 6-229 16,0 0-16-16,-5-13 110 0,5 13 334 15</inkml:trace>
  <inkml:trace contextRef="#ctx0" brushRef="#br0" timeOffset="146391.41">19515 8882 1621 0,'-1'17'49'0,"-10"0"24"16,2-4 60-16,-3 2 6 0,-9 0-8 16,-7 3 5-16,-6 3-10 0,-12 2-14 0,-2-2 6 15,-3-3-9-15,1 1-5 16,-3-2-13-16,1-2-6 0,3-2-7 0,-2 5-12 15,0-2-6-15,3-1-15 0,-1 2-4 16,5 3-7-16,-6 5-2 0,6-1-13 16,-2 2-38-16,7-1-40 0,-4 7-36 0,2-3-56 15,0 5-29-15,-5-2-34 0,2 2 19 16,-7 2-5-16,1 1-31 0,-7-2-41 0,-1 3-225 16,-11 11 237-16</inkml:trace>
  <inkml:trace contextRef="#ctx0" brushRef="#br0" timeOffset="146638.51">17605 10078 1584 0,'-42'25'13'0,"3"1"24"15,-4 2 30-15,-3 0 22 0,7-3 33 16,0 3-5-16,7-6 14 0,1-2 7 16,2 0 25-16,7-7 26 0,2-2 24 15,2 0 36-15,6-1 26 0,2-3-6 0,-3 0 5 16,3 1 2-16,10-8-7 0,-17 13-16 16,6-6-17-16,-2 1-17 0,-3 0-17 15,-2 3-28-15,-5-2-31 0,-7 4-11 0,2 0-31 16,-5 3-9-16,-3-2-13 0,2 5-20 15,1-2-26-15,-1 3-36 0,-1 3-35 0,4-2-27 16,3 5-36-16,-2-2-40 0,0 1-31 16,4 1-40-16,-9 4-57 0,-7 2-45 15,3-8-74-15,-6 4-208 0,-4 2 40 16,0-2-14-16,-1 4-183 0,0 0-238 16</inkml:trace>
  <inkml:trace contextRef="#ctx0" brushRef="#br0" timeOffset="147056.14">15452 11145 2419 0,'-37'-28'-32'0,"-9"-2"23"15,0 0 27-15,2-2 38 0,3 0 21 16,2-2 15-16,3-1 20 0,8 4 11 0,6 2 24 16,-3 0 13-16,8 0 1 0,1 8-10 15,6 1-4-15,0 4 14 0,1-2-6 0,4 4 2 16,-3 5 0-16,0 0 0 15,5-3-7-15,3 12-3 0,0 0-2 0,0 0 4 16,0-11 12-16,0 11 1 0,0 0 0 16,49 32-21-16,-15-2-11 0,6 9-9 15,4 8-3-15,-1 8-4 0,8 14-9 0,3 4-22 16,2 3 0-16,-3 6 2 0,0-3-1 16,-7-3-2-16,-9-16-7 0,3-2-10 0,-8-1 6 15,-4-8-4-15,4-4 12 0,-12-12-5 16,5-8 17-16,-3-1 5 0,3-15 5 0,-1-9-10 15,12-9-6-15,14-24-44 16,14-20-15-16,-2-17-2 0,3-14-3 0,-1-17-2 16,4-19-4-16,18-51 0 0,-2-11-3 15,-3-3 1-15,-3 9 0 0,-12 42-2 16,-8 9-5-16,-5 9-14 0,-4 12-10 0,-12 15-24 16,-7 19-26-16,-9 8-115 0,-6 17-232 15,-11 2-91-15,-6 9-229 0,-9-2 12 0,-10 8 52 16,-4 2-496-16,-1-2-1010 0</inkml:trace>
  <inkml:trace contextRef="#ctx0" brushRef="#br0" timeOffset="148588.65">15606 11831 1380 0,'-8'6'80'0,"8"-6"-26"16,-15 5 1-16,15-5 14 0,0 0 10 15,-9 10 0-15,4-4 1 0,-5 1-12 16,-1 4-6-16,-7 0-3 0,0 5-6 0,-3-2 0 16,2 5-10-16,-6 2 5 0,4 0-6 15,-6-3-10-15,3 7-5 0,-4-3 1 0,-1 0-5 16,4 5-5-16,-3-2 3 0,0 3-17 15,1-1-85-15,-1 0-54 0,3-3-95 0,3-5-214 16,3-3-71-16,2 4 222 0,6-9 63 16</inkml:trace>
  <inkml:trace contextRef="#ctx0" brushRef="#br0" timeOffset="149821.51">15694 11600 1027 0,'18'-16'24'15,"1"-1"-8"-15,-8 8 14 0,-3 1-17 0,-8 8 5 16,15-9 2-16,-15 9 1 16,0 0-2-16,0 0 16 0,6-6-10 15,-6 6 2-15,0 0 36 0,0 0-13 0,-43 23 14 16,18-10 7-16,-5 2-4 0,-2 2-11 16,-3-3-12-16,-14 13 13 0,-1-5 3 0,-8 5-11 15,-1-3 3-15,-6 4-20 0,-16 8-1 16,2-1 1-16,0 1-6 0,0 2 1 0,5-3-9 15,10-2 4-15,-5 9-1 0,7-8-6 16,6 1-2-16,-3 1 1 0,5 0-5 16,3-5 3-16,1 5 4 0,-1-6-5 0,3 4-1 15,0-4-3-15,1 0-9 0,-1-2 49 16,2 0 10-16,3-2 9 0,1-3 3 0,-4 3-6 16,13-5 14-16,-1-5-1 15,-2 4 9-15,3-4 20 0,1 5-8 0,-4 0-8 16,-2-5-5-16,3 3-5 0,-1 0-2 15,-3 7-6-15,2-7-2 0,-1-2-9 16,0 2-4-16,3-1 5 0,-1 1-9 0,3-4-6 16,-3 0 0-16,0 0-2 0,4 4-3 15,2-4-9-15,-6 4 5 0,3-9 8 0,1 6-5 16,7-1-8-16,-1-2 0 0,4-1 0 16,-1-3 2-16,8-2-3 0,-1 1 5 15,3-3-11-15,1 3-6 0,1-3 4 16,11-5-3-16,-19 4-2 0,14 1-3 15,5-5-3-15,-13 6 2 0,13-6-4 0,0 0 5 16,-16 8-5-16,16-8-1 0,0 0-2 16,-11 5-4-16,11-5 3 0,0 0-4 0,0 0-2 15,-11 2 3-15,11-2-7 0,0 0 8 16,0 0-10-16,0 0 7 0,-15 2-1 0,15-2 1 16,0 0-5-16,0 0-2 0,0 0 9 15,-19-9-6-15,19 9 0 0,-11-8 2 16,11 8 0-16,-16-6 4 0,16 6-8 0,-18-5 6 15,18 5 1-15,-24-2-3 0,6 0 3 16,6 2 0-16,-9-4 2 0,3 3 4 0,-2 1-5 16,0-3 9-16,1 3-11 15,-3-1-2-15,2-3 0 0,1 4 5 0,3 0 2 16,0-2 1-16,16 2-4 0,-29-3-10 16,29 3 9-16,-20 0-2 0,20 0 6 15,-17 0-6-15,17 0-3 0,-15 5-1 0,7 0 3 16,-1 3-5-16,-3 5 3 0,7-3 2 15,-2-1-2-15,-5 8 7 0,1-2-4 0,0 2-1 16,4 1 2-16,-3 5-4 0,-3 6 4 16,3-2 2-16,3 0-1 0,0 6-1 15,1-3 2-15,2-3 3 0,6 4-8 16,0-4 8-16,4 6 7 0,3-4-4 16,6 0-2-16,5-6-4 0,6-2 10 0,3-8-4 15,6-5-2-15,7-12 7 0,3-2 5 16,6-13 1-16,-1-4 17 0,-1-6 5 0,-5-7 36 15,0-3 3-15,-9-6 2 0,-1-4 12 16,-6-5 13-16,-7 1 1 0,-6-3-12 16,-5 11-1-16,-7-2-14 0,-1 11-4 0,-5-1-14 15,-2 3-9-15,-4 2-9 0,2 4-5 16,-4 6-5-16,-3-1-5 0,1 4-17 0,3 7-31 16,-2 0-38-16,1 3-34 0,-1 5-47 15,12 4-88-15,-16-4-66 0,16 4-71 16,0 0-240-16,-14 0 6 0,14 0 9 15,0 0-198-15,0 0-269 0</inkml:trace>
  <inkml:trace contextRef="#ctx0" brushRef="#br0" timeOffset="150721.46">13061 13014 2128 0,'-7'17'-139'0,"0"0"34"0,-2-2 2 0,-2 2 6 16,-3 6 25-16,-3 8 38 0,-4 0 2 15,-9 6 10-15,-4 4 22 0,-3 8 11 0,-6 0-8 16,-13 17 10-16,-6 1 6 0,-4 7 8 15,-9 9-1-15,-4 6-8 0,0-2 41 16,-4 7 10-16,0 5 18 0,-9 3-13 0,-21 27-11 16,-2 5 35-16,5 1 8 0,-2 1 4 15,-3 7 0-15,-9-1-4 0,9 9 19 0,-2-7 6 16,4-4-16-16,9 4-13 0,-4-7-9 16,27-26 12-16,1-4-13 0,6-6-13 15,2-3-2-15,5-4 8 0,6-6-7 16,3-2-6-16,2 0 1 0,0-2 13 15,4-3 2-15,-5 7 0 0,6-2-5 0,5-5 11 16,-5 4-17-16,-4-5 6 0,2-1-3 16,3-6-15-16,11-13 0 0,0-4 6 0,6-1-6 15,-2-5-19-15,3-3 4 0,12-15-7 16,-1 0 4-16,9-11 3 0,-2 3 1 0,1-9 2 16,6 0 9-16,-3 1 14 0,4 0 1 15,-1-3 9-15,2-2-4 0,-2 6 0 16,4-8-15-16,-3 1-7 0,6-10-4 15,-5 17-2-15,5-17 0 0,-2 13 5 16,2-13 3-16,5 17 0 0,4-8-3 0,5 4-2 16,2 1 9-16,9-4 6 0,5 7-7 15,6-2 2-15,13 1-3 0,11 0-7 0,3 9-9 16,26-3 1-16,4 1-4 0,14-3-1 16,9-1-5-16,10 0-1 0,7 3-9 15,2 1-1-15,3-1 0 0,5-3 0 0,0-2-7 16,-8-4-5-16,-10-2 0 0,-8 2 3 15,-11-5-4-15,-19-8-1 0,-13 0-1 0,-4-4 1 16,-4-4-1-16,-10-1 5 0,-6-4 4 16,-10-2-6-16,-4 0 9 0,-6-7 5 15,2-1 8-15,3-11 4 0,-1 1-1 16,-6-7-5-16,2-5-1 0,-4-2-1 16,3-7-6-16,1-6-4 0,-7-10-3 0,2-8 2 15,1-31-2-15,-1-11-8 0,-4-13 2 16,-7-13-8-16,-5-16 5 0,-5 0-4 0,-1-3-1 15,-6 5 0-15,-1 1 3 0,-5 11 7 16,-2 5-13-16,-8 10 2 0,5 3-4 16,-7 1 2-16,-2 6-1 0,-5-5-1 0,3 8-3 15,-4-4 1-15,3 2-1 0,-2-4-1 16,-8 5 1-16,4-1-3 0,6 0 2 16,-2 6 0-16,5 5-3 0,-2 8-23 15,11 19-8-15,-3 3-6 0,7 8-3 0,1 7-17 16,1 12-22-16,4 5-9 0,1 0-53 15,-1 12-52-15,4-2-68 0,4 1-57 0,3-4-42 16,7 5-184-16,-1-4-169 0,11 3 75 16,-1-8-429-16,7 1-780 0</inkml:trace>
  <inkml:trace contextRef="#ctx0" brushRef="#br0" timeOffset="151222.23">16029 11406 3231 0,'0'0'-76'0,"0"0"30"0,0 0 34 0,0 0 24 15,15 1 23-15,-15-1-1 0,0 0-1 16,0 0 5-16,0 0-9 0,0 0 1 0,0 0-2 15,0 0-2-15,0 0-4 0,0 0-5 16,0 0 0-16,0 0-2 0,0 0 0 0,-31 16-5 16,23-9 2-16,0 6-2 0,1 4 0 15,-6 2-2-15,1 3-3 0,-2 8 2 16,-7 2-4-16,4 4 1 0,-7-1 2 16,5 3-4-16,-8 5 1 0,4 1-5 15,-2-10-2-15,4 4 0 0,3-2-12 0,1-3-19 16,2 1-14-16,-2-3-24 0,4-7-18 15,3 0-37-15,-1-7-30 0,2-2-31 0,3 0-17 16,0-6-90-16,1-5-149 0,5-4-95 16,0 0 185-16,0 0 101 0</inkml:trace>
  <inkml:trace contextRef="#ctx0" brushRef="#br0" timeOffset="151655.54">15850 11765 1172 0,'9'-9'28'0,"-4"1"34"15,-1 1 17-15,-4 7 11 16,5-7-15-16,-5 7-3 0,0 0-3 0,0 0-3 16,0 0-1-16,0 0-11 0,-23 26 3 15,2-2 0-15,-6 6 2 0,-4 10 14 16,-7 6 17-16,-5 11 0 0,-9 10 5 0,-10 9 0 16,2-4 9-16,-7 4-13 0,3 0 1 15,-8 5-14-15,5-2 3 0,1-2 2 0,8 0-5 16,0-6-4-16,5-4-9 0,14-14-9 15,1-4-9-15,3-4-8 0,3-4-1 16,9-5-5-16,-1-7-5 0,7 0 0 0,0-9-3 16,4-5-5-16,5 0-1 0,-1-2 1 15,-2-3-3-15,4 1-6 0,1-4 1 16,6-7-2-16,-10 12 3 0,7-3-6 16,3-9 4-16,-7 9-2 0,7-9-1 0,-12 10-5 15,12-10 3-15,-9 11-2 0,9-11 1 16,-6 7-5-16,6-7-1 0,0 0 1 15,-9 12-1-15,9-12-2 0,0 0 0 0,-6 5-4 16,6-5 4-16,0 0-14 0,0 0-3 16,-8 8-14-16,8-8-7 0,0 0-12 0,0 0-6 15,0 0-12-15,0 0-34 0,0 0-47 16,0 0-22-16,0 0-38 0,0 0-48 16,0 0-105-16,21-38-168 0,-4 22 118 15,2-5 310-15</inkml:trace>
  <inkml:trace contextRef="#ctx0" brushRef="#br0" timeOffset="152021.48">15274 12636 1266 0,'3'-12'-29'0,"-3"12"17"0,8-11 9 16,-8 11 3-16,0 0-10 0,0 0-5 15,0 0 12-15,0 0 6 0,0 0 2 16,0 0-10-16,0 0 3 0,0 0 4 15,0 0 19-15,-59 19-19 0,43-4-7 0,-7-4 5 16,-1 8 2-16,-6-2 10 0,6 3 11 16,-4 7-1-16,-2-5 7 0,5 4-14 0,-3 5 18 15,4-3-1-15,-1 2-4 0,7-1-2 16,0 2-8-16,2-4-15 0,4 0 20 16,3-6-6-16,6-3-1 0,1 3-1 0,2-2 2 15,3-4-9-15,5-1 25 0,5-2-8 16,4-3 7-16,5-7-1 0,7 0-6 0,6-6 1 15,4-3-8-15,5-7 8 0,2-2-10 16,3-10-10-16,-2-8 8 0,-3-2 3 16,-2-1-2-16,-3-7-9 0,1-2-1 15,-4-1-13-15,-2-8-33 0,-3 1-27 16,1-8-61-16,0-2-113 0,-7 5-122 0,1-3-216 16,-6 9 436-16,-6 8 50 0</inkml:trace>
  <inkml:trace contextRef="#ctx0" brushRef="#br0" timeOffset="152838.15">15327 12516 642 0,'-20'22'54'0,"3"-3"-16"0,-3 2 23 15,-1 3 2-15,-3 2 11 0,-2 6 0 16,-8 8 7-16,-2 2-17 0,1 2 16 15,-4 1 9-15,1 3-9 0,-4 5 21 0,-2 1-8 16,-14 12-6-16,1 7 10 0,-5 2-2 16,-1 4-9-16,-5 0-2 0,-1 1 11 0,-1 2 2 15,-3 3 0-15,-1-3-10 0,-4 5-5 16,4-1 3-16,-4 2-10 0,2-5-9 16,4-1-2-16,5-7-10 0,5-4-1 0,4-3-9 15,5-2-7-15,10-14 3 16,8 3-5-16,-3-1-5 0,7-2 7 0,-3 0 1 15,2 3-8-15,8-8 0 0,-5 2-8 16,10-10 1-16,-1-3-9 0,8 0 8 0,-6-5 0 16,3 3-2-16,4-9 0 0,1 1 0 15,-3-4 10-15,4-1 0 0,2 1-8 16,-2-3 1-16,4 2-1 0,-6-3-3 0,3 3 12 16,1-2 1-16,1 2 3 0,-1-3 14 15,-3 2-6-15,3 1 1 0,-1 0-5 0,-1-1 3 16,3-3 0-16,0 1-6 0,1-8 3 15,-2 6 2-15,-1-3-2 0,2-4-6 16,2 2-1-16,4-11 10 0,-5 16-8 16,5-16 1-16,-6 13-1 0,6-13-1 15,-5 15-7-15,3-6 4 0,2-9-8 0,-5 17-3 16,0-10-1-16,5-7-2 0,0 0 5 16,-4 25-4-16,4-25 12 0,12 22-6 0,-3-9 1 15,6 6-5-15,15-4 6 0,5 2 3 16,13 4 6-16,6 1 0 0,14 5-9 15,20 0 13-15,7 5 6 0,5 0-7 0,-1-2-3 16,3 2-8-16,-5 0-1 0,2-2-5 16,-3 3 4-16,-3-4 0 0,1 1-12 0,-6-2 4 15,-12-8 5-15,-3 1-6 0,-11-6-3 16,1-2 20-16,-6-3-9 0,-16-3 24 16,-6-1 37-16,-3-6-1 0,-2-6 0 15,2-3 9-15,-6-8-4 0,4-2-3 16,-2-7-2-16,-5-6-7 0,7-15-9 0,-5-11-4 15,-2-14-5-15,6-21-10 0,-7-12 0 16,3-11-10-16,-4-11-2 0,1-1-6 0,-7 2-2 16,0 1-3-16,-2 4 0 0,-5 21-4 15,-3 0 16-15,-3-1-2 0,2 2-6 16,-4-3-5-16,-2 3 0 0,2 1-7 0,-4-3-2 16,0 0 0-16,1-2-5 0,-4 5-1 15,-2-1-7-15,6 1 3 0,1 8-25 16,2 6-30-16,4 2-33 0,4 3-62 15,3 6-72-15,0 3-60 0,6 4-79 0,7 8-142 16,3 1-169-16,-4 0 57 0,9 7-384 16,0 1-586-16</inkml:trace>
  <inkml:trace contextRef="#ctx0" brushRef="#br0" timeOffset="153140.56">16273 12154 2847 0,'10'-4'-150'0,"-10"4"8"16,0 0 19-16,0 0 15 0,0 0 15 15,0 0 3-15,0 0 7 0,0 0 11 0,0 0 29 16,16 13 17-16,-16-13-1 0,0 13-7 15,0-13 16-15,0 17-14 0,0-17 7 16,-2 23 0-16,2-10 12 0,-2 0 8 0,2-2-9 16,-1 2-4-16,-5 0 18 0,4 1-13 15,1-1 3-15,1-13-49 0,-2 15-50 16,2-15-254-16,-2 7-168 0,2-7 319 16,0 0 71-16</inkml:trace>
  <inkml:trace contextRef="#ctx0" brushRef="#br0" timeOffset="153342.2">16428 11863 509 0,'0'0'140'0,"-3"-18"-39"0,3 18 2 0,-2-16-10 15,2 16 4-15,0-13-26 0,0 13-8 16,2-15-8-16,-2 15-5 0,3-17-15 0,4 6-27 15,-7 11-19-15,7-21-37 16,-5 10-67-16,1-6-173 0,3-1-322 0,-2 1 523 16,-1-2 28-16</inkml:trace>
  <inkml:trace contextRef="#ctx0" brushRef="#br0" timeOffset="154355.21">16568 11036 273 0,'-6'25'49'0,"4"1"7"0,4 0 49 0,-2 2 0 16,0 8-20-16,0 3 10 0,4 16 9 16,-2-1-24-16,-2 8 2 0,1 10-8 0,-1 0-7 15,0 4 6-15,0-5-3 0,0-8-5 16,0 10-13-16,-1 0 2 0,1-11-6 15,-2 0-4-15,-2-2-13 0,2-4 3 0,2 1-10 16,-2-5-11-16,2 1 10 0,-1-4-5 16,1 1 2-16,1-3-3 0,-2-6-6 0,1-3 4 15,0-3 4-15,0-5-7 16,0-2-3-16,0-7 10 0,0-1-4 0,0-4-9 16,0 1 6-16,-2-4-1 0,4-2 8 15,-2-11 24-15,-2 19 10 0,2-19-1 16,0 13-4-16,0-13 2 0,0 0-3 0,0 14-5 15,0-14-1-15,0 0-6 0,2 12-2 16,-2-12-5-16,0 0-4 0,0 0-6 0,0 15-2 16,0-15 4-16,0 11-7 0,0-11 6 15,-9 27-4-15,8-12-6 0,-5 7 1 16,1 4 0-16,-6 5 4 0,-3 10-5 0,-4 17 0 16,-3 5 2-16,-5 7 4 0,-8 18-7 15,-1 9 7-15,-9 7 12 0,-3 6-6 0,-2 8 5 16,-1 6 4-16,-4 6 11 15,-12 5 3-15,-11 30 2 0,-1-4 13 0,7-28 1 16,10-4 8-16,-7-1-7 0,10-1-4 16,-4 1-1-16,9-12-9 0,0-2 0 15,5-5 2-15,0-8-2 0,3-3 0 0,0-6 5 16,10-4-2-16,-4 0-6 0,12-26 13 16,3 0-4-16,3-4 1 0,-4-2 1 0,7-6 26 15,2-8 7-15,4-5-10 0,2 1 0 16,1-14 4-16,0-1 15 0,3-3 8 15,2-4 6-15,-4-3 4 0,6-2 12 0,-1 0-3 16,3-11 1-16,-4 15-7 0,4-15-5 16,0 9-13-16,0-9-10 0,7 12-2 15,5-5-15-15,6-1-11 0,2-2-6 16,8 1-6-16,7 5-2 0,4-1-8 0,16 0-2 16,1 5-3-16,4-1-6 0,2 4-1 15,0 3-5-15,2-3 1 0,0 2-2 16,5 1-5-16,0-2-2 0,5 0 7 0,16 5 32 15,-2 1-3-15,-1-3-1 0,-11-7-3 16,-7 5-5-16,8-4-5 0,-8 0-4 0,0-6-6 16,1-1 0-16,-9-2-2 0,-11-3-5 15,-2-6-1-15,-3-3 0 0,-6-2-1 16,0-6 3-16,0-3 7 0,0-10 6 16,-2-6 14-16,-7-9-8 0,4-10 2 15,-4-6 4-15,-4-17-10 0,8-23-5 0,-4-10-3 16,-5-14-6-16,3-8-2 0,-7-11-2 15,0-7-4-15,-7-5-1 0,-3-3-1 0,-6 3-5 16,-6 6 0-16,-8 3 1 0,-9 5 15 16,0 14-1-16,-10 4-7 0,-6 13-2 15,1 1-1-15,-9 4 0 0,3 7-3 0,-2-4 0 16,-7 5 2-16,6-4-4 0,2 1-5 16,-1 1 3-16,5 1-4 0,2-7 0 15,12 26-3-15,-1-3-10 0,5 1-2 16,-1 6-1-16,4 7-11 0,-2 4-28 0,1 4-22 15,4 15-71-15,1 4-61 0,-5-1-58 16,4 10-69-16,-1 3-31 0,-6 7-158 0,1 3-171 16,-5 8 67-16,-2-2-416 0,-3 5-717 15</inkml:trace>
  <inkml:trace contextRef="#ctx0" brushRef="#br0" timeOffset="154906.82">11134 15430 3589 0,'-17'-3'-82'0,"1"2"55"0,16 1 24 15,-30 11 15-15,16 7 8 0,-5 16 29 16,4 6 28-16,0 14 14 0,4 8 16 16,4 11 18-16,1 4 31 0,4 7 13 0,8 1 11 15,3 1 15-15,2-2 21 0,6-3-10 16,0-4-7-16,1-4 5 0,2-8-29 0,1-4-6 16,0-11-2-16,2-1-9 0,-8-17 3 15,6-6 10-15,0-9 2 0,-2-11-20 16,10-10-5-16,6-9-17 0,11-21-20 15,2-14-7-15,15-30-8 0,-1-10-14 16,1-15-13-16,6-6-49 0,2-7-3 0,7 0-4 16,15-26-5-16,8 7-6 0,-18 29-12 15,7 7-8-15,-1 4-11 0,3 3-109 0,-3 7-73 16,-5 8-60-16,-5 8-52 0,-6 5-31 16,-2 8-24-16,-7 5-85 0,-13 15-258 0,-2 3 79 15,-1 1-452-15,-2 6-836 0</inkml:trace>
  <inkml:trace contextRef="#ctx0" brushRef="#br0" timeOffset="155321.6">14558 14194 3389 0,'23'-36'-112'0,"-3"6"29"0,2-4 1 15,-2 5 19-15,5-2 16 0,-4 3 23 16,5 6 3-16,-3-3 7 0,4 10 30 0,-4 6 14 16,2 5 34-16,-1 8 6 0,8 11 34 15,9 13 14-15,-4 14 8 16,0 3 19-16,0 13 0 0,-5 5 6 0,0 6 9 0,1-1-3 16,-5 5-1-16,2 3 0 15,-1-4 1-15,-8-3 2 0,2-3-3 0,-2-8 1 16,-1-3-8-16,-4-16-3 0,-4-5 2 15,4-6 11-15,-3-9 4 0,4-10-12 0,6-3-15 16,10-13 9-16,3-13-25 0,10-4-4 16,0-17-20-16,12-15-4 0,-2-13-12 15,6-5-12-15,-5-7-10 0,-2-1-14 0,0 3-8 16,-1 5-3-16,-4 4-38 0,-8 12-21 16,-1 4-33-16,-5 3-47 0,-1 6-45 15,1 3-52-15,-4 7-46 0,-6 11-27 16,0 1-24-16,-1 5-32 0,-4 4-86 0,-5 5-154 15,-1 4-48-15,-2 1 66 0,1 1-357 16,-14 3-388-16</inkml:trace>
  <inkml:trace contextRef="#ctx0" brushRef="#br0" timeOffset="155588.76">16676 14186 2605 0,'10'34'-51'0,"-5"-4"55"15,-1 0 42-15,-2 6 61 0,-2-1 23 16,0 7 18-16,-2 8 22 0,-4 1 3 0,5-1-12 15,-1-1 5-15,2 2-3 0,0-2 11 16,2-5-2-16,-1-8-12 0,5 0-1 0,-1-4-2 16,4-8-3-16,1 2 3 15,7-9-8-15,2-4-11 0,2-7-11 0,7-6-12 16,9-7-20-16,8-13-10 0,4-9-13 16,2-11-11-16,15-18-10 0,-1-8-9 15,2-10-7-15,-1-7-34 0,1-9-60 0,-3 2-66 16,-2 0-77-16,-8 0-98 0,-1-2-81 15,-3-2-239-15,-4-5 26 0,-5 4 38 0,-3-3-303 16,-6 7-342-16</inkml:trace>
  <inkml:trace contextRef="#ctx0" brushRef="#br0" timeOffset="155888.62">18153 12900 2599 0,'-3'17'-44'0,"-3"2"52"0,3 3 21 16,1 4 25-16,0 3 31 0,0 8 29 16,2 4 19-16,2 12 12 0,0-1 2 0,1 4-18 15,3 1 8-15,-3-1 1 0,2-1 8 16,2-9 1-16,-3 1-8 0,1-12-5 0,1-4-3 16,-2-5 1-16,-1-4 15 0,2-7 18 15,0 1-4-15,4-9-16 0,5-5-16 16,8-4-12-16,2-8-13 0,8-14-16 15,7-11-15-15,7-10-12 0,-2-6-7 16,11-15-5-16,-2-3-8 0,-1-2-3 0,2 0-44 16,-5-3-52-16,1 1-78 0,-1 2-86 15,-9 13-93-15,9-11-86 0,-8 11-230 0,-4-3 35 16,-1 7 13-16,-2-4-222 0,0 0-288 16</inkml:trace>
  <inkml:trace contextRef="#ctx0" brushRef="#br0" timeOffset="156306.42">21359 13005 2363 0,'21'26'-50'0,"-3"8"35"0,0 0 32 0,1-2 66 0,0 7 23 15,-3-3 11-15,2-1 23 16,2-3 17-16,-5 2 17 0,2-6 3 0,-4-5-1 15,0-1 19-15,6-7 4 0,-1 2-7 16,7-8-20-16,1-7-12 0,8 0-17 16,3-6-11-16,9-5-13 0,5-10-12 0,-3-2-11 15,5-6-18-15,-1-9-5 0,0 0-11 16,-1-7-3-16,0-2-11 0,-3-6-8 0,0 1-35 16,-2-3-60-16,1 6-61 0,0-1-78 15,-5-1-74-15,4 4-104 0,-7-2-234 16,3 3 35-16,-6 6-11 0,-3 2-103 15,-6 2-162-15</inkml:trace>
  <inkml:trace contextRef="#ctx0" brushRef="#br0" timeOffset="156654.94">23768 13922 2694 0,'12'49'139'16,"9"3"22"-16,-1 8-3 0,7 0 18 16,-1 3 5-16,4 2 22 0,4-2 21 0,6-3 32 15,-1 1-7-15,17 2-8 0,-7-16-8 16,0-4-17-16,4-7-18 0,0-6-18 15,4-4-35-15,-1-13-15 0,4-6-15 0,6-4-11 16,-5-7-14-16,7-5-16 0,-3-8-3 16,20-11-17-16,0-10-35 0,1-17-51 15,9-10-69-15,3-12-74 0,3-9-69 0,23-27-68 16,3-8-78-16,-2-5-205 0,-3-7-31 16,0 3 69-16,-11 5-363 0,-19 25-410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6:46:55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6573 4498 4124 0,'0'17'77'16,"3"-4"30"-16,-3-13 21 0,2 19 18 15,-2-19 22-15,0 0 17 0,0 19 14 0,0-19 11 16,0 0 2-16,0 0-21 0,4 14-16 16,-4-14-9-16,0 0-17 0,0 0-12 15,0 0-20-15,-9 21-21 0,9-21-31 0,-3 4-27 16,3-4-34-16,0 0-45 0,-11 6-46 15,11-6-49-15,0 0-52 0,-21 0-44 0,21 0-48 16,-27 0-62-16,15 0-67 0,-6-2-72 16,4 2-113-16,-3-4 54 0,0 4-399 0,17 0-457 15</inkml:trace>
  <inkml:trace contextRef="#ctx0" brushRef="#br0" timeOffset="198.57">6156 4639 3396 0,'0'0'186'0,"-18"-7"53"15,18 7 44-15,0 0 15 0,0 0 17 16,0 0 14-16,-10-21 19 0,10 21-26 0,-6-10-18 16,6 10-6-16,-5-9-7 0,5 9-23 15,-9-17-21-15,2 12-29 0,7 5-18 0,-7-14-140 16,0 3-18-16,-2 0-15 0,-2 5-16 16,4-1-16-16,-6 1-17 0,2-1-21 15,-7-3-41-15,4 5-228 0,-4-3-103 16,6 3-94-16,-6 1-175 0,2 1-33 15,2 3 66-15,-6 0-485 0,20 0-939 0</inkml:trace>
  <inkml:trace contextRef="#ctx0" brushRef="#br0" timeOffset="1096.32">3210 6480 4182 0,'-20'0'-23'15,"-5"-4"7"-15,2 2 15 0,4 2 7 16,1-5 14-16,1 5 34 0,2-4 4 0,15 4 19 16,-24-6 28-16,13-1 13 0,-1 5 16 15,1-3 11-15,11 5 13 0,-17-10 2 16,8 4 1-16,9 6 3 0,-19-7-17 0,19 7-11 15,-26-6 4-15,26 6-5 0,-23 0-4 16,23 0-21-16,-30 2-2 0,30-2-13 16,-31 6-8-16,13-1-13 0,4 1-5 0,14-6-10 15,-29 6-4-15,19-1-5 0,-8 6-1 16,6-3-6-16,-4 1 8 0,-5 4-13 0,7 4 11 16,-11 6 6-16,7-5-1 0,-1 9 1 15,-2-3-5-15,3 8 3 0,-2-2 9 16,3 0-10-16,3 4-8 0,5-6-26 15,-1-2-2-15,4 6-4 0,1-2-5 16,3-5 1-16,4-1-2 0,-2 0 1 0,1-3-2 16,5 3 0-16,-4-7 0 0,8 6 0 15,-5-5-3-15,2-3-2 0,3-3 1 0,0 1-2 16,-1-2 2-16,-9-11 0 0,24 9 0 16,-24-9-5-16,28-7 0 0,-6-6-3 0,-3-3-1 15,8-8-3-15,-3-10 0 0,3-7-2 16,-4-5-1-16,0-7 1 0,0-1-3 15,-5 0-19-15,-1-3-4 0,-2-1 2 0,-3 9 4 16,-3 4 7-16,0-4 0 16,-4-1 4-16,2 5 2 0,-4-4 8 0,1 0 4 15,-2 0-4-15,0 4 9 0,-2 4 9 16,0 6 5-16,0 4 19 0,-2-2 14 0,0 7 10 16,-2-1 4-16,4 6 12 0,-1 1-41 15,-1 5 2-15,-2-2-1 0,4 17 1 16,-3-20 0-16,3 20 1 0,0 0 0 0,0 0 3 15,0 0 2-15,-18 39 2 0,16-11 1 16,-1 12 6-16,-1 8 0 0,2 5 1 0,-2 3-3 16,2 0 2-16,2 4-10 0,-2-6-28 15,2 3-8-15,2-4 0 0,0-3 0 16,2-1 0-16,4-6 0 0,-5-5 0 16,-1-11 0-16,0 1 0 0,0-1 0 0,-1-6 0 15,1-4 0-15,4 1 0 0,-3-5 0 16,-3 2-78-16,0-15-46 0,3 10-25 0,-3-10-27 15,0 0-179-15,0 0-354 0,26-34-42 16,-15 12 52-16,6-5-727 0,-2-3-1269 16</inkml:trace>
  <inkml:trace contextRef="#ctx0" brushRef="#br0" timeOffset="1345.59">3220 6347 4452 0,'7'-12'-1'0,"2"5"59"16,-9 7 43-16,7-11 39 0,-7 11 55 15,0 0 33-15,0 0 31 16,0 0 7-16,25 26 19 0,-20-9 14 0,1 10 1 15,-1 4 2-15,-2 16-2 0,-1 9-11 16,2 16-148-16,-4 2-61 0,1 5-3 0,-1 10-7 16,0-2-4-16,0 2-4 0,2 1-9 15,2-4-4-15,-1-6-4 0,1-2-4 0,-2-5-7 16,6-6-34-16,-4-17 0 0,-2-5 0 16,-1-9 0-16,5-7 0 0,-6-9 0 0,0-3-5 15,2-4-64-15,-2-8-17 0,0-5-23 16,0 0-21-16,0 0-19 0,-8-35-168 15,7 8-245-15,-1-11-57 0,0-11-77 16,0-8-19-16,0-2-569 0,2-3-1137 16</inkml:trace>
  <inkml:trace contextRef="#ctx0" brushRef="#br0" timeOffset="1627.69">3294 6746 4248 0,'-3'-28'21'0,"3"4"42"0,0 3 32 16,2 0 12-16,-1 7 14 0,5-2 18 15,-1 1 5-15,4 2 4 0,0-1-3 16,2-2-1-16,0 3-16 0,6 2-21 0,-4 2-3 15,6 1-12-15,0 0-5 0,-1 7-1 16,-18 1-10-16,33 0-2 0,-33 0 0 0,33 4 5 16,-18 5 2-16,0 0 1 0,-4 4 2 15,0 2-4-15,-4 2 3 0,0 4 6 16,-4-1 0-16,-1 5-4 0,-4 3 15 16,-5 4 2-16,1 0-2 0,-3 3-5 15,-8 5-9-15,2-5-13 0,-1 1-26 0,-5-4-27 16,-2 2-6-16,4-5-4 0,-1-2-10 15,-1-5-13-15,3-5-8 0,4-5-53 0,-5-3-99 16,8-3-54-16,-2-6-62 0,13 0-73 16,-17-10-81-16,10-7-184 0,5-5-78 15,4-14 70-15,8-9-455 0,2-11-824 0</inkml:trace>
  <inkml:trace contextRef="#ctx0" brushRef="#br0" timeOffset="1811.28">3735 6118 4181 0,'10'-9'64'0,"-10"9"17"0,11-13 5 16,-11 13 0-16,9-9 6 0,-9 9 16 16,15-12-7-16,-15 12-3 0,27-9-10 0,-13 1-2 15,3 1-16-15,3-5-2 0,1 5-31 16,2-3-29-16,-3 3-50 0,-1 0-51 0,-1-1-38 16,0 1-46-16,-3-1-59 0,2 3-50 15,-4-2-57-15,-4 0-104 0,4 2-117 16,-13 5-243-16,16-4-292 0</inkml:trace>
  <inkml:trace contextRef="#ctx0" brushRef="#br0" timeOffset="2244.69">4022 5901 2519 0,'0'0'-9'0,"0"0"30"16,-21 2 15-16,21-2 7 0,0 0 12 16,0 0 21-16,0 0 28 0,0 0 20 15,0 0 16-15,0 0 9 0,-3 20-2 0,3-20 13 16,-2 23 25-16,0-8-6 0,2 4 12 16,-2 1 4-16,-1 5 13 0,-4 6 9 15,4 0 3-15,-1 4 3 0,-3 0-2 16,5 1-17-16,-4 3-17 0,2-3 4 0,-2 4 9 15,5-5-1-15,-3 1 6 0,2-10-5 16,0 4 8-16,2-2 0 0,0 0-12 16,0-9-36-16,2 2-102 0,-2-3-1 0,4-1-1 15,-1 2-5-15,6-8-1 0,-2 4-3 16,2-4-3-16,-2-1-3 0,5 1-4 0,-3-3-4 16,-9-8-3-16,25 13-4 0,-14-10-2 15,-11-3-3-15,15 8-4 0,-8-4-9 16,-7-4-14-16,15 1-19 0,-15-1-20 0,0 0-17 15,21-5-25-15,-14-3-28 0,7-7-28 16,-1-5-134-16,0-3-422 0,5-10-49 16,1-3 50-16,6-9-764 0,-1-5-1304 0</inkml:trace>
  <inkml:trace contextRef="#ctx0" brushRef="#br0" timeOffset="2395.54">4541 5829 5105 0,'4'-11'28'0,"2"4"25"0,-6 7 11 0,0 0 5 0,5-15 0 15,-5 15-6-15,9-8-16 0,-9 8-3 16,18-9-10-16,-7 0-24 0,2 3-53 16,2-6-60-16,0 5-90 0,2 0-72 15,0 1-67-15,-4-1-62 0,-1-1-86 16,-2 0-69-16,-10 8-358 0,15-5-384 0</inkml:trace>
  <inkml:trace contextRef="#ctx0" brushRef="#br0" timeOffset="2595.71">4763 5732 3303 0,'0'0'152'0,"0"26"36"0,0-5 34 15,0-4 17-15,-4 5 20 0,4 5 7 16,0 1 15-16,0 2 8 0,-3 11-2 0,3-5-26 16,0 5-2-16,0-4-15 0,-1 5-12 15,-1 4-8-15,0 1-18 0,-2-2-12 0,1 2-20 16,-3-4-16-16,3-11-38 16,1 4-80-16,-2-3-5 0,1-6-4 0,0-7-5 15,1-1-16-15,0 0-19 0,2-6-22 16,0-13-21-16,0 9-64 0,0-9-207 0,0 0-105 15,0 0-94-15,17-41-170 0,-2 9 2 16,2-7 72-16,8-18-514 0,-3-1-926 16</inkml:trace>
  <inkml:trace contextRef="#ctx0" brushRef="#br0" timeOffset="2977.5">5081 5541 3536 0,'0'-17'-49'16,"0"17"24"-16,0-15 18 0,0 15 16 15,4-13 6-15,-4 13 3 0,5-16-2 16,1 11 1-16,7-4-2 0,-3-1-4 0,3-1 2 16,2-2-6-16,2-2 4 0,-4 6-4 15,2-5 0-15,2 5 0 0,-4-4 2 0,4 1-4 16,-6 5-3-16,2 5 0 0,0-5-5 16,-13 7 8-16,25 0-1 0,-25 0 2 15,20 9-7-15,-9 4 2 0,1 2 3 0,3 4-6 16,-1 6 5-16,2 6-1 0,-2 5 7 15,2 4 11-15,-4 1 23 0,-1 7 20 0,-1-1 25 16,3 17 9-16,-5 0 39 16,0-8 38-16,-5-5 26 0,-3 5 26 0,-2-4 21 15,1 3 17-15,-5-7 17 0,3-3-23 16,-6 0-15-16,4-4 8 0,-4-1-14 0,0-10-8 16,2-7-12-16,-2 3-22 0,0-7-21 15,-3 1-17-15,-2-7-53 0,1 0-79 16,-2-3-16-16,2-3-19 0,-4-3-27 0,0-4-150 15,17 0-90-15,-30-9-95 0,16 3-92 16,0-5-205-16,0-4-33 0,2 0 72 0,4-6-508 16,2-9-939-16</inkml:trace>
  <inkml:trace contextRef="#ctx0" brushRef="#br0" timeOffset="3211.54">5833 5445 4658 0,'-4'-6'115'15,"4"6"-7"-15,0 0-9 0,0 0 3 16,14-17 3-16,-7 10-13 0,6 0-3 0,2-5-16 16,0 3-9-16,6-6-22 15,1 2-47-15,0 3-71 0,3-1-82 0,-1-2-79 0,-1 3-75 16,-3 3-67-16,-4-4-124 0,-2 7-36 15,-4-2-16-15,-10 6-200 0,18-1-244 16</inkml:trace>
  <inkml:trace contextRef="#ctx0" brushRef="#br0" timeOffset="3495.31">6017 5372 2489 0,'-15'17'19'0,"4"2"52"0,-1-2 32 15,0 1 22-15,0 3 20 0,3 7 24 16,-2-2 15-16,2 8 1 0,0 5-13 15,0 1 28-15,4 2 14 0,-2 6 17 0,0 1 18 16,4-1 0-16,-1 1 8 16,-2-1 0-16,1-2 20 0,0 1-17 0,4-3-4 15,-1-9-3-15,-4 2-1 0,3-4-9 16,3-4-15-16,-2-7-13 0,2 1-18 0,0-3-106 16,0-3-40-16,2 2-5 0,1-2-5 15,3 0-4-15,-3-6-3 0,2 4-6 0,0-4-8 16,1-2-14-16,-6-9-19 0,14 13-14 15,-5-6-18-15,-9-7-20 0,18 1-25 16,-18-1-102-16,21-1-208 0,-9-3-90 0,6-4-96 16,-4-1-115-16,7-5 18 15,0-3-542-15,4-3-1083 0</inkml:trace>
  <inkml:trace contextRef="#ctx0" brushRef="#br0" timeOffset="3829.06">6382 5828 4066 0,'6'-10'17'15,"-6"10"15"-15,0 0 15 0,0 0 1 16,0 0 22-16,0 0-3 0,0 0 12 16,0 0-4-16,0 0-7 0,3 68-4 0,-2-40-12 15,3 2 1-15,3-1-2 0,0 6-6 16,3-8-13-16,0 2 0 0,0-6 11 0,4-1-18 16,-1-9-17-16,0-3 12 0,0-5 4 15,-13-5 18-15,30-2-7 0,-30 2 13 16,32-21 23-16,-14 1 22 0,-2-3 26 15,-3-1 6-15,-2-1 7 0,-3 5 9 0,-1-2 1 16,-5 1 13-16,-2 0-11 0,-2 1-7 16,-5-1-17-16,-1-2 2 0,-5 5-10 0,-4-1-12 15,-4 0-6-15,2 6-13 0,-1 4-7 16,-1 0-13-16,0 2-17 0,3 6-24 16,3-5-35-16,-2 6-43 0,0-3-58 0,17 3-76 15,-22-4-75-15,12 4-112 0,10 0-132 16,-12-8-205-16,12 8 74 0,-6-13-516 0,6 13-989 15</inkml:trace>
  <inkml:trace contextRef="#ctx0" brushRef="#br0" timeOffset="4111.33">7052 5241 4290 0,'0'0'150'16,"0"0"30"-16,0 0 29 0,0 0 26 15,23 26 20-15,-20-13 23 0,3 4-28 0,-3 4-1 16,5 5-8-16,-5 10-20 0,-3 1-3 16,0 12-3-16,-3 7-2 0,-6 13-9 0,-2 4-43 15,-7 2-98-15,0 8-5 0,-3-4-5 16,-5 20-2-16,1-19-6 0,-7 13-3 16,10-17-5-16,-4-3-3 0,3-3-3 15,-1-5-7-15,3-7-9 0,6-10-13 0,0-11-13 16,6-7-16-16,0-2-20 0,2-11-22 15,2 0-25-15,-1-9-23 0,6-8-132 16,0 0-368-16,0 0-128 0,0-48 47 0,6 18-795 16,4-12-1335-16</inkml:trace>
  <inkml:trace contextRef="#ctx0" brushRef="#br0" timeOffset="4395.39">7729 5704 5275 0,'-13'-2'34'0,"13"2"16"0,0 0 41 0,-8 26 46 16,6-9 34-16,-2 8 11 0,3 8 13 16,-1 5 11-16,-2 8-18 0,-1 7-11 15,-2 3-19-15,0 4-19 0,2 2-9 0,-6 2-14 16,2-14-24-16,0 3-10 0,4-6-38 15,-4 0-17-15,5-15-42 0,0-6-34 0,-4-4-37 16,5-5-54-16,1 0-44 16,2-9-25-16,0-8-60 0,0 0-52 0,0 0-45 15,21-49-27-15,-5 11-104 0,9-18-96 16,-2-9 9-16,5-10-451 0,4-15-689 0</inkml:trace>
  <inkml:trace contextRef="#ctx0" brushRef="#br0" timeOffset="4827.79">8042 5180 3197 0,'0'0'-89'0,"2"-7"21"0,-2 7 30 16,0 0 22-16,0 0 23 15,0 0 15-15,0 0 18 0,0 0 4 0,0 0-8 0,0 0 3 16,28 19-1-16,-28-19-2 0,15 4 0 16,-15-4-11-16,20 5 0 0,-8-3-3 15,-12-2-2-15,30 0 0 0,-15-2-7 16,2-2 1-16,-1 3 2 0,3-1-3 15,-2-5 12-15,2 3-14 0,-3-4 12 0,2 3 4 16,1 1 4-16,-5-4-2 0,0 6 2 16,-1-3-1-16,-13 5-1 0,22-4 5 0,-22 4-2 15,17 4 3-15,-5 3 12 0,-5 5 4 16,0 5 10-16,-1 1 0 0,2 14 2 0,-5 0 16 16,-1 7 1-16,0 2 15 0,-2 12-5 15,-2 5 14-15,0 15 21 0,-6 4 14 16,1 6 33-16,0-3 24 0,-6 4 21 0,-3 3 6 15,-3-3-4-15,-4 17 0 16,-4-3 26-16,3-17 7 0,-1-6 8 0,-1-2-4 16,-1-6-4-16,2-9-9 0,-1-4-165 15,1-2-13-15,2-21-8 0,-1 1-7 0,2-8-8 16,-5-3-7-16,5-12-15 0,-6 2-15 16,6-8-20-16,-1-3-23 0,-3-4-29 0,-1-6-35 15,-5-1-82-15,0-9-384 0,2-3-185 16,-1-3 62-16,-5-10-2 0,1-1-606 15,1-3-1152-15</inkml:trace>
  <inkml:trace contextRef="#ctx0" brushRef="#br0" timeOffset="8262.32">3929 8694 1612 0,'-12'8'77'0,"12"-8"-14"0,-8 8-28 0,8-8 4 15,-7 11-22-15,7-11-8 0,-8 13 8 16,8-13-7-16,-6 13 6 0,5-2-12 0,1-11-25 16,-8 15-33-16,8-15-27 0,-7 15-22 15,7-10-39-15,0-5-35 0,0 0-30 16,-3 16-107-16,3-16 82 0</inkml:trace>
  <inkml:trace contextRef="#ctx0" brushRef="#br0" timeOffset="8545.2">3514 8554 1305 0,'0'0'75'0,"0"0"-21"0,0 0-1 0,13-8 1 15,-13 8-25-15,11-4-29 0,0-1-21 16,-1-3-11-16,1 1-37 0,2-4-39 16,6-4-61-16,-3-1-148 0,3 2-274 15,1-5 499-15,-1 6 33 0</inkml:trace>
  <inkml:trace contextRef="#ctx0" brushRef="#br0" timeOffset="8910.68">4052 7875 1810 0,'0'0'239'16,"0"0"-10"-16,0 0 17 0,0 0 20 0,0 0-8 15,0 0-6-15,0 0-17 0,0-23-4 16,0 23-8-16,0 0-9 0,0 0-11 16,0 0-15-16,0 0-22 0,0 0-14 15,0 0-18-15,0 0-6 0,0 0-12 0,0 0 1 16,20-5 5-16,-20 5-23 0,0 0 0 16,36 4 4-16,-17-8-7 0,2 2 4 0,5 0-10 15,1-2-2-15,2 3-4 0,-1-2-8 16,2-2-7-16,-4 3-12 0,-1-1-3 15,-2 0-4-15,-5 2-7 0,-18 1-2 0,30-6-9 16,-30 6-9-16,24-4-19 0,-24 4-32 16,15-2-40-16,-15 2-40 0,0 0-56 15,6-5-60-15,-6 5-55 0,0 0-53 16,0 0-86-16,-24-19-120 0,10 15-72 0,1-1 52 16,-4 1-392-16,4 2-481 0</inkml:trace>
  <inkml:trace contextRef="#ctx0" brushRef="#br0" timeOffset="9294.15">4058 7875 2972 0,'-10'8'-36'16,"10"-8"30"-16,-9 11 21 0,9-11 12 0,-11 13 16 15,7-9 22-15,4-4 19 0,-8 18 16 16,6-2-6-16,0 2 9 0,2 1 7 16,-2 11 21-16,2-2 5 0,0 8 1 15,-1 3-10-15,-5 10 1 0,4-2-4 0,-1 9-3 16,1-2 6-16,-2 5-11 0,1 6 0 15,-4-3-3-15,5 5-5 0,-1-6-2 0,-5 4 11 16,7-9-9-16,-3 2 8 0,0-5-13 16,0-2-5-16,0-3-2 0,2 1-1 15,1-4-10-15,-1-5 1 0,0-11-9 0,4 0-5 16,-2-1-1-16,2-4-8 0,1 1 2 16,4-3 8-16,-2 1 1 0,0-5 0 0,6 1-9 15,-1-1 7-15,1-1 5 0,4 2-14 16,0-7-5-16,3 5 5 0,2-3-3 15,-7 0-3-15,7-4-1 0,3 2-8 16,-7-3-4-16,0-1-9 0,-3-1-8 16,-2-1 3-16,2 0-11 0,-1-2-5 0,1 1-37 15,-13-5-45-15,12 5-50 0,-12-5-73 16,18 7-48-16,-18-7-71 0,0 0-76 0,21-14-92 16,-12 3-232-16,4 2 71 0,2-6-502 15,1-6-949-15</inkml:trace>
  <inkml:trace contextRef="#ctx0" brushRef="#br0" timeOffset="10030.23">5619 7815 4232 0,'0'-11'8'0,"-2"0"13"0,2 11 25 16,-2-17 27-16,2 17 11 0,0 0 2 0,-2-13-2 16,2 13-4-16,0 0-8 0,0-14-9 15,0 14 2-15,0 0-13 0,6-13-4 16,-6 13-8-16,15-13-1 0,-6 6-2 0,5-1-3 16,3-1-7-16,2-3 2 0,3-1-7 15,-2 4-7-15,1-4 2 0,-2 6-3 16,0-1 5-16,-4 0-3 0,1 3-12 15,2-1 2-15,-7 4 3 0,0-3-6 0,-11 5 1 16,17-4 1-16,-17 4 0 0,14-7 0 16,-14 7 2-16,12-6-3 0,-12 6 3 15,15-2-1-15,-15 2 1 0,0 0-5 0,13-4 1 16,-13 4 0-16,0 0-3 0,0 0-1 16,15-1 0-16,-15 1 0 0,0 0 4 0,0 0-4 15,0 0 4-15,14 7-1 0,-14-7-4 16,5 13 9-16,2-2-5 0,-3 2 2 0,1 6 4 15,0 1-3-15,1 9-5 0,-5 3 1 16,5 11-2-16,-1 5 2 0,-1 5-1 16,-2 3 3-16,3 13-3 0,2 3 5 15,-6 3-4-15,1 6 4 0,0-6 21 16,0 7 4-16,-2-9 2 0,0 4 10 0,0-4 2 16,-2-11 10-16,0-4 20 0,2 1 14 15,-2-8 12-15,-1 1-1 0,-4-4 18 0,2-1-9 16,-1-8-4-16,-1-5 0 0,4-6-4 15,-3-3-1-15,-2-1-10 0,1-5-9 0,-6 1-8 16,3-1-19-16,-5-6-17 0,3-2-21 16,-4 3-42-16,1-7-41 0,-2 0-35 15,-4-4-50-15,3 2-60 0,1-5-53 0,-4-1-65 16,-1-3-69-16,-1-2-149 16,1-1-105-16,-5-5 68 0,7 3-421 0,1-2-619 15</inkml:trace>
  <inkml:trace contextRef="#ctx0" brushRef="#br0" timeOffset="11594.25">4376 7873 4345 0,'0'0'164'0,"0"0"-18"16,0 0-7-16,0 0-9 0,0 0-4 16,0 0 14-16,0 0 12 0,21 19-2 0,-12-8-20 15,-3 0-15-15,6 3-7 16,-2 0-11-16,-1 2-8 0,5-1-9 0,1 6-4 0,-3-7-14 16,0 1-8-16,-1 0-6 15,1 0-9-15,-5-4-32 0,1-1-44 0,-1 1-65 16,1-2-67-16,-8-9-70 0,7 13-85 15,-5-9-131-15,-2-4-195 0,0 0 66 0,0 0 49 16,6 14-391-16,-6-14-421 0</inkml:trace>
  <inkml:trace contextRef="#ctx0" brushRef="#br0" timeOffset="12394.64">4355 8800 3206 0,'0'0'40'0,"-9"7"-1"16,9-7 2-16,0 0 8 0,0 0 1 16,0 0 21-16,-4 9 3 0,4-9 1 0,0 0-3 15,0 0 6-15,0 0 6 0,0 0-8 16,0 0 0-16,0 0-18 0,43-13 0 0,-31 10-4 15,1-9-7-15,2 3 0 0,3-4-8 16,2-1-1-16,-1 1-6 0,-1-2-2 0,-1 1-4 16,-2 2-6-16,-2-1 8 0,0 0-13 15,0-2-2-15,1 3 8 0,-9 3-13 0,6 1 1 16,-3 1 4-16,-8 7 7 16,11-13-2-16,-6 8 2 0,-5 5-1 15,8-10 15-15,-8 10-9 0,0 0 19 0,10-7-11 16,-10 7-1-16,0 0 4 0,0 0-7 15,0 0 0-15,0 0 4 0,0 0-5 0,0 0-1 16,0 0 0-16,0 0-8 0,0 0 2 16,2 41 9-16,-2-23-1 0,0 9 5 0,1 8 6 15,1 1 12-15,4 9-2 0,-3 4 9 16,3 1 6-16,4 15 2 0,-5 4 0 0,4 2 1 16,0 2 1-16,0 4 4 0,2-2 2 15,-6 4-1-15,5-1-4 0,-5 1-6 16,1-2-4-16,-2-2-1 0,-3-2-7 15,3 1 0-15,-4-19-9 0,0-2-9 16,0-4-2-16,-4-4-2 0,3-9-1 0,-1-3-2 16,0-4-8-16,-4-2-1 0,3-4-6 15,-1-4-12-15,-4-5-2 0,1-4-14 0,-4-3-2 16,-3-1-6-16,14-6-2 0,-28-7-6 16,12-6 11-16,-7-10-14 0,0-11 7 0,1-2 2 15,3-1 11-15,5 0 9 0,-2-5 2 16,5 5 7-16,-1-3 5 0,9 9 5 15,-3 3 7-15,10 0-5 0,-2-6 0 0,3 3-3 16,11-4-1-16,2-1-2 0,6 3-4 16,8-5-19-16,5 2-35 0,5 1-80 15,-1 1-87-15,5 2-136 0,-3 1-257 16,-3-1-55-16,-3-2 67 0,-3 2-432 0,-11 0-675 16</inkml:trace>
  <inkml:trace contextRef="#ctx0" brushRef="#br0" timeOffset="34642.37">10585 9924 3434 0,'-39'-45'-110'0,"8"8"35"15,3 2 19-15,6 1 40 0,2 2 41 0,-1-2 8 16,3 0 5-16,3 6 6 0,4 0 9 16,2 4-11-16,2-3 18 0,4 5-12 15,-3-1-1-15,6 2-8 0,0 1 1 0,0 3-10 16,6-4 0-16,-3 7-7 0,2-5-3 16,4 2-13-16,0-2-13 0,10 4-5 0,10-1-16 15,1-2-16-15,5 5-11 0,2 2-12 16,9 0-3-16,0 3-8 0,2 4-10 15,10-1 2-15,2-1-21 0,-10 6-9 0,8 4 1 16,-7-2-5-16,-3 0 5 0,0 4 16 16,-4-5-8-16,-2 5 21 0,-5-4-3 0,-3 2 8 15,-4-4 12-15,-5 0 10 0,-5 0 4 16,-3 0-11-16,-1-4 27 0,2 2-2 16,-9-4-5-16,4 2 13 0,0-1 1 15,-2-5-9-15,-1 1 22 0,-1 0-1 0,-2 0-9 16,2-5 19-16,-4 1-5 0,-1 0-1 15,3 0 12-15,-4-2-5 0,-1 2 2 16,0 1-14-16,3-1 6 0,-5 0-7 0,0-3 15 16,-5-5-50-16,3-6-48 0,-7-4-105 15,0-10-192-15,-6 3-258 0,-8-11 615 0,-3-2 16 16</inkml:trace>
  <inkml:trace contextRef="#ctx0" brushRef="#br0" timeOffset="35459.44">10125 7703 156 0,'-33'-23'10'0,"1"2"0"0,2 0 0 15,-7-1-2-15,5 6 10 0,-3-1 2 16,-1 0-20-16,-1 2 5 0,-6 2 8 0,2 3 23 16,-12 3-3-16,3 1 3 0,1 2 8 15,-10 2-21-15,6 2 23 0,-7 0 13 16,-4 2 17-16,-2-2-10 0,0 0-14 0,-7 4-10 15,8-2 3-15,-9 2 7 16,3-8-20-16,4 4 1 0,-6 4 4 0,5-4-15 0,0 1-6 16,1-1 9-16,2 0 2 15,3 0 18-15,4 3-23 0,5-3-4 16,6 0 7-16,-2-3-4 0,6 2 1 0,-2-5-15 16,0 2 9-16,5 0-15 0,-4-3 5 15,3 0 14-15,-5-5-15 0,2 4-2 0,-7-2 19 16,-4-4-1-16,2 0-2 0,-4 0-9 15,4-3 3-15,-5 8 0 0,4 5 3 16,7-1-16-16,3-1 17 0,-6 8-14 0,1-4 8 16,7 2-4-16,-6 0 2 15,5 2-7-15,1 2-10 0,2-3 5 0,-3 5-1 16,4-4 4-16,1 6 3 0,8-7 0 16,2 3-9-16,2-4 16 0,0 2 4 0,5 0-25 15,-2-2 7-15,3 0 8 0,-3-2 7 16,0 2-15-16,2 2-1 0,0-2-3 15,-2 4 10-15,-2-4-11 0,3 0 10 0,0 2-2 16,-3 1 10-16,1-1-5 0,0 2 0 16,-1-4-8-16,-1 0 4 0,0 0-3 0,3-4-4 15,-4 4 16-15,6 0 0 0,-2-2-13 16,-2-1 4-16,4 1-7 0,-2-2-5 16,0 0 20-16,2 4-4 0,-1-5-10 15,-1 2 6-15,4-2 2 0,-2 3-2 0,-4-5 4 16,-1-3-8-16,1 1 1 0,0 1 3 15,-1-1-5-15,1 0 4 0,0 0 19 16,2 1-4-16,2 0 26 0,1 1-11 0,3 1-9 16,1-1 11-16,2-1 10 0,-1 3 15 15,5 2 0-15,10 3-8 0,-18-7 4 16,18 7-16-16,-13-6 5 0,13 6-10 0,-11-7-2 16,11 7-5-16,0 0-5 0,0 0 0 15,-6-8-4-15,6 8 1 0,0 0-1 0,32-9-8 16,-4 5 5-16,11 0-3 0,9 1 1 15,12 3-5-15,13-2 3 0,1 7 4 0,11-2-5 16,22 4 2-16,5 6-3 16,4 0 5-16,3 4-7 0,1-2-2 15,-2 4 6-15,6-3 0 0,-7 4-5 0,3-4-2 16,0 1 2-16,-5-4 0 0,-4 4 1 16,-3-7-8-16,0-1-13 0,-9 0-6 0,-17-5-33 15,1 2-7-15,-4-6-31 0,3 0-39 16,-7-6-115-16,3-2-250 0,-2-2-99 15,-5-9 441-15,0-6 52 0</inkml:trace>
  <inkml:trace contextRef="#ctx0" brushRef="#br0" timeOffset="54811.09">5472 8903 4611 0,'-7'5'-23'15,"7"-5"32"-15,-5 10 54 0,5-10 5 0,-2 11 36 16,2-11 20-16,0 0 45 0,0 0 25 16,-6 7 13-16,6-7-25 0,0 0-1 0,0 0-20 15,0 0-19-15,0 0-18 0,0 0-14 16,0 0-33-16,0 0-46 0,0 0-67 0,0 0-75 16,-19-18-64-16,10 10-49 0,-3 1-60 15,-2 3-78-15,-2-5-92 0,-2 1-120 0,2-1-15 16,-3 1-431-16,1-5-656 15</inkml:trace>
  <inkml:trace contextRef="#ctx0" brushRef="#br0" timeOffset="54957.94">4684 8550 3177 0,'-13'-8'-103'0,"-4"-3"8"0,0 4-35 16,0-3-10-16,-4-1-45 0,-7-5-105 0,6 2-161 15,-10 1-35-15,-1-2 130 0,-2 0 100 16</inkml:trace>
  <inkml:trace contextRef="#ctx0" brushRef="#br0" timeOffset="56576.71">2799 10519 4782 0,'15'-4'111'0,"-15"4"24"16,23-5 14-16,-23 5 17 0,19-4 3 15,-19 4-17-15,22-6-14 0,-5 4-11 0,-17 2-15 16,39-5-16-16,-16 5-29 16,0-4-44-16,1 2-67 0,-4 0-70 0,1-2-83 15,-5 2-78-15,2 2-115 0,-6-5-128 16,-12 5-113-16,20-2 57 0,-20 2-392 15,12-7-523-15</inkml:trace>
  <inkml:trace contextRef="#ctx0" brushRef="#br0" timeOffset="57042.52">3710 10481 4835 0,'8'-9'9'0,"0"2"32"16,-8 7 21-16,11-20 8 0,-11 20 3 16,15-9-2-16,-4 2-6 0,-11 7-14 0,25-13-9 15,-13 7-39-15,-12 6-69 0,28-10-69 16,-18 5-81-16,7 3-95 0,-17 2-117 0,14-6-139 16,-14 6 14-16,10-1-292 15,-10 1-327-15</inkml:trace>
  <inkml:trace contextRef="#ctx0" brushRef="#br0" timeOffset="57942.5">5274 10328 5635 0,'16'3'54'0,"-4"1"6"16,6-2-6-16,2 2-6 0,1-3-4 15,5-1-3-15,8 0-7 0,-3-1-4 16,7-3-15-16,-5 2-48 0,-1 2-79 0,0-6-67 16,-4 5-91-16,-1-5-118 0,-8 0-225 15,-8 4 21-15,1-3 50 0,-12 5-380 0,3-13-413 16</inkml:trace>
  <inkml:trace contextRef="#ctx0" brushRef="#br0" timeOffset="58424.65">6159 10279 5109 0,'0'0'-18'0,"0"0"13"0,18 0 9 16,-18 0-8-16,0 0 8 0,0 0-2 15,25 7 2-15,-13-5-19 0,-12-2-54 0,23 8-60 16,-14-3-68-16,2-1-96 0,-11-4-157 16,9 4-96-16,-9-4-4 0,0 0-227 0,0 0-264 15</inkml:trace>
  <inkml:trace contextRef="#ctx0" brushRef="#br0" timeOffset="62590.65">6338 7204 4828 0,'-18'0'-250'0,"4"-2"25"0,0 0 38 15,14 2 43-15,-18-6 40 16,18 6 37-16,-14-1 35 0,14 1 18 0,0 0 23 16,-14-4 13-16,14 4 5 0,0 0-1 15,0 0 4-15,0 0-3 0,-19 0-3 16,19 0-1-16,0 0 1 0,0 0-7 0,0 0-5 16,-20 4 0-16,20-4-3 0,-14 1-3 15,14-1-2-15,-19 8 0 0,6-3-10 0,0-3 0 16,-2 0-7-16,0 4-5 0,2-1-1 15,-7 1 3-15,4-4-2 0,-3 3 0 0,3-2-2 16,-5 2-6-16,5-3 0 0,-2 0-12 16,-3 3-2-16,3-1-11 0,3-4-1 15,-2 2 0-15,4-2 1 0,-4 2 5 0,17-2 4 16,-28 4 7-16,28-4-4 16,-21 2 11-16,21-2 3 0,-14 0 7 0,14 0 7 15,-16 0-2-15,16 0 7 0,0 0-1 16,0 0 8-16,-20-2 4 0,20 2 4 0,0 0 11 15,0 0 10-15,-10-6 3 0,10 6 3 16,0 0 8-16,0 0 2 0,0 0 3 16,0 0-5-16,-7-11 12 0,7 11-15 0,0 0 5 15,0 0 2-15,0 0 2 0,0 0-4 16,33-9-3-16,-15 9 0 0,4-6 12 0,8 2-3 16,11 1-4-16,2-5 5 0,10 0 8 15,7 3 7-15,6 1 5 0,3-3 16 16,6-1 9-16,2 3 17 0,5-3 3 15,23-1 5-15,1-3 5 0,4 5-5 0,1-1 4 16,3-1-4-16,2 0-14 0,-3 1-11 16,0-1 0-16,-2 1-11 0,2 1-6 15,-6-5-8-15,0 5-1 0,-22 3 0 0,-4-5-7 16,0 5 2-16,-8 0-1 0,-1-1-2 16,-8 1-4-16,-2-4 18 0,-7 7-4 0,-9-5-12 15,-7 2 0-15,-9 2-1 0,0 2-8 16,-9-2 3-16,0-1-1 0,-7 1 4 0,4 2-10 15,-18 0 5-15,0 0-1 0,30-6 4 16,-30 6-4-16,0 0 10 0,18-2-7 16,-18 2 3-16,0 0-8 0,5-5-37 15,-5 5 1-15,0 0-2 0,0 0-1 16,0 0-4-16,0 0 3 0,-33-21-3 0,16 17-1 16,-6-1 1-16,-5-1-2 0,-11-2 0 15,-6 3 1-15,-15 1-4 0,-8-1 1 0,-3 5-1 16,-6 0-2-16,-10 1-3 0,-23 7 0 15,-1-3-2-15,0 3 4 0,-8 3-3 0,-3 1 2 16,4 1-1-16,-6-2-1 0,2 4-1 16,0 0 1-16,4-6 0 0,5 8 2 0,3-6 0 15,6 1 1-15,2 1 3 0,18-8-7 16,7 7 3-16,4-7-1 0,6 1 5 16,5-5-6-16,4 6 5 0,10-6-2 15,5 1 4-15,6-2 0 0,4 0 0 16,10 2-1-16,0-2 3 0,6 0 4 0,0 0 1 15,17 0 1-15,-28 0 0 0,28 0 0 16,-15 0 1-16,15 0-2 0,0 0-1 0,0 0 2 16,-11-4 1-16,11 4 1 0,0 0 0 15,60-24 1-15,-9 13-1 0,9-3 1 0,13 1-1 16,22 4 0-16,11-4-1 0,6 2-1 16,8 2 1-16,9 5-2 0,6 0-2 0,4 2 0 15,2-4-2-15,7 6-1 0,-6 2 2 16,3-2-2-16,-5 0 0 0,3 4-1 15,-11-4 0-15,-6 0-1 0,-13-4-1 16,-8 4 0-16,-26 0 0 0,-12-2 0 16,-5 2 1-16,-19-2 1 0,-3 2 2 0,-12 0 4 15,-4 0 3-15,-7 0 0 0,-4-3 3 16,-13 3-2-16,17 0-1 0,-17 0 0 0,0 0-4 16,0 0 1-16,-73 0-3 0,13 0-2 15,-11 3-2-15,-12-1 0 0,-30 4-4 0,-7 0 1 16,-11 3-4-16,-14 0-2 0,-6 3 0 15,-9-3-1-15,-42 4 0 0,33-2 2 16,5-1 0-16,-43-1 0 0,46-1 0 16,7 2-1-16,11 0 1 0,14-4 1 0,11-1 1 15,13 5 0-15,33-6 1 0,11-1 0 16,14-3-1-16,4 6 2 0,12-5-1 0,8-1-1 16,4 0 0-16,8 0 1 0,11 0 0 15,0 0 0-15,0 0 1 0,41-9 1 16,13-2 0-16,14 3 0 0,16-1 2 0,27 0 2 15,10-2 2-15,17 5-1 0,6-1 2 16,15 3 0-16,10-2 1 0,46 0 0 0,6 6 3 16,3-1-2-16,3 1 1 0,-4 0-11 15,2 0 0-15,-14 1 0 0,-36 3 0 16,41-2 0-16,-6 4 0 0,-42-4 0 16,0 0 0-16,-7 5 0 0,-6 4 0 0,-8-1 0 15,-11-1-33-15,-10 2-39 0,-17 1-36 16,-4-3-40-16,-32-5-49 0,-4-4-462 0,-10-8-107 15,-8-3 86-15,-10-15-873 0,-4-10-1393 16</inkml:trace>
  <inkml:trace contextRef="#ctx0" brushRef="#br0" timeOffset="66108.42">8722 5480 4061 0,'0'0'83'0,"0"0"51"0,0 0 41 15,0 0 5-15,0 0-52 0,-2-45-21 0,2 45 9 16,0-10 15-16,0 10 60 0,0 0-4 16,0 0-33-16,0-17-12 0,0 17 1 15,0 0-5-15,2-12-8 0,-2 12-1 0,8-9-22 16,-8 9-16-16,11-19-21 16,-2 10-26-16,1-6-43 0,1-1-29 0,-3 2-42 15,3-5-33-15,4-2-52 0,1-1-51 16,2 3-35-16,-1 1-27 0,5-9-48 0,1 5-25 15,-2-1-20-15,0 1-48 0,-3 1-39 16,6-3-58-16,-4 5-388 0,-1 0-373 0</inkml:trace>
  <inkml:trace contextRef="#ctx0" brushRef="#br0" timeOffset="66257.74">9139 4894 2822 0,'0'0'-13'0,"4"-11"17"0,-4 11 19 16,0 0 9-16,0 0 8 0,-9-16 13 15,9 16 6-15,0 0-5 0,-7-9-2 16,7 9-5-16,0 0 2 0,0 0-8 15,0 0-11-15,0 0-9 0,-5-13-17 0,5 13-25 16,0 0-41-16,0 0-57 0,0 0-55 16,-8-13-62-16,8 13-111 0,-3-11-99 15,3 11-35-15,-9-13 94 0,6 5 371 0</inkml:trace>
  <inkml:trace contextRef="#ctx0" brushRef="#br0" timeOffset="66508.19">9056 4464 2201 0,'0'0'341'0,"-5"-11"19"0,5 11 8 16,0 0-41-16,0 0 3 16,0 0 2-16,0 0 5 0,0 0-5 0,0 0 7 15,0 0-9-15,-11 36-39 0,11-10-11 16,0 2-10-16,2 8 2 0,-2 5-13 0,0 4-13 16,-2 5-13-16,2-1-95 0,-5-2-75 15,2 5-5-15,1 0-5 0,-5-8-6 0,1 1-5 16,1 0-5-16,-4-13-8 0,2-2-10 15,4-7-11-15,-1 1-11 0,0-12-18 16,2-3-23-16,2-9-31 0,0 0-25 0,0 0-24 16,0 0-286-16,4-68-118 0,2 25-110 15,3-2-41-15,4-19 5 0,-2 2-580 0,3 3-1109 16</inkml:trace>
  <inkml:trace contextRef="#ctx0" brushRef="#br0" timeOffset="66824.8">9042 4356 4149 0,'-2'-14'-29'0,"2"4"18"15,0 10 11-15,-3-12 20 0,3 12 23 0,0 0 8 16,0 0 19-16,0 0 0 0,0 0 12 16,6-11 19-16,-6 11 0 0,0 0-3 0,24-4-3 15,-14 2 6-15,-10 2 11 0,28-2 9 16,-11-2 8-16,-2 3 8 0,2-1-2 16,-17 2-10-16,40-6-6 0,-22 4-6 0,1-4-6 15,-19 6-4-15,34 0-10 16,-18-1 6-16,-16 1-5 0,36 1-4 0,-21 5 6 0,2 0-2 15,0 5 8-15,-2 2 9 16,-2 4 5-16,-1 7 14 0,-3 1 2 0,-4 8-9 16,2 1-2-16,-5 4-81 0,-2 3-7 15,-3 4-2-15,-6 4-5 0,-2 2-3 16,1-2-4-16,-1-3-4 0,-5 1-9 0,3-4-12 16,3 0-14-16,-2-7-17 0,3-8-19 15,-3-6-47-15,4-7-239 0,3-3-103 0,0-12-119 16,5 0-116-16,0 0-15 0,0 0-607 15,-16-23-1155-15</inkml:trace>
  <inkml:trace contextRef="#ctx0" brushRef="#br0" timeOffset="66990.3">9120 4680 4314 0,'-9'-11'31'0,"9"11"38"0,-12-12 15 16,12 12 3-16,0 0 29 0,0 0 8 0,-9-11-1 15,9 11-11-15,0 0-12 0,0 0-6 16,0 0-16-16,0 0-16 0,45 0-38 0,-26 0-42 15,1 0-68-15,5-2-61 0,-3 0-89 16,4 2-79-16,-5-3-135 0,-2 1-113 16,-2-2 43-16,-4 3-337 0,-13 1-340 0</inkml:trace>
  <inkml:trace contextRef="#ctx0" brushRef="#br0" timeOffset="67174.35">9093 4740 2995 0,'-12'9'54'0,"-4"-1"16"0,5 1 33 15,2-3 7-15,9-6 26 0,0 0 15 16,-12 17-7-16,12-17 2 0,2 13-3 0,-2-13-12 16,18 9-15-16,-6-3-13 0,7-1-21 15,1 1-28-15,1-4-33 0,4 0-44 0,-2-2-61 16,1 0-62-16,-2 2-57 0,3-4-64 16,-10 2-138-16,1-2-136 0,-16 2 26 0,18 0-127 15,-18 0-62-15</inkml:trace>
  <inkml:trace contextRef="#ctx0" brushRef="#br0" timeOffset="67507.28">8775 5040 2497 0,'-7'11'96'0,"-3"-5"20"0,10-6 9 0,-4 7 18 16,4-7 7-16,0 0-11 0,0 0-14 15,36 8-20-15,-14-12-5 0,3 4-10 16,9 0-18-16,3-2 0 0,0 0-13 0,3-3-4 15,-8 5-3-15,-4-2-7 0,4-2-2 16,-10 2-5-16,-1 2-1 0,-4 0-8 16,-2 0 12-16,-15 0 4 0,22 2 14 15,-12 4 0-15,1-1 7 0,-5 4 8 0,1 3 1 16,-3-1-10-16,-1 4 23 0,-3 6 3 16,0 0-12-16,0 1 3 0,0 6-16 15,-3 2-1-15,-3 4-4 0,1-4-9 0,-1 4-9 16,-2-5-24-16,-1 0-23 0,4-1-44 15,-1-6-63-15,3 3-65 0,0-10-86 0,3-6-63 16,0-9-132-16,3 11-74 0,-3-11-23 16,0 0-225-16,0 0-263 0</inkml:trace>
  <inkml:trace contextRef="#ctx0" brushRef="#br0" timeOffset="67642.42">9223 5408 3029 0,'0'-21'168'0,"0"21"-3"0,0 0 4 15,2-21 6-15,-2 21-1 0,10-15 9 16,0 8-6-16,2-5-8 0,6 5-19 0,2 0-18 15,2-1-18-15,4 1-14 0,-7-1-42 16,2 4-33-16,-5-1-53 0,3-1-56 16,-2-1-64-16,-5-1-60 0,0 0-72 0,-8-3-100 15,-4 11-152-15,-4-17-19 0,-1 4-203 16,-11-2-240-16</inkml:trace>
  <inkml:trace contextRef="#ctx0" brushRef="#br0" timeOffset="67841.27">8994 5087 2904 0,'-12'9'136'0,"-4"3"23"16,5 1 0-16,-1-2 15 0,3 8 1 0,-3 3 25 16,0 1 3-16,4 5-4 0,-6 0-8 15,-2 6-14-15,0-2-14 0,-3 3-16 0,-4 1-10 16,3 0-14-16,-3-3-16 0,-5-3-26 16,4-2-24-16,-5-3-29 0,5-1-44 15,0-3-56-15,3-10-62 0,2-4-82 0,8-3-81 16,-1-8-76-16,12 4-135 0,-20-17-15 15,17 4-4-15,3-4-253 0,0-3-265 0</inkml:trace>
  <inkml:trace contextRef="#ctx0" brushRef="#br0" timeOffset="68023.67">8752 5293 2982 0,'23'0'140'16,"0"4"24"-16,-3 3-5 0,3 4 30 16,7 10 28-16,0 3 18 0,5 5-6 0,-1 7-10 15,-1-1-9-15,4 1-22 0,-8 1-17 16,1 3-14-16,-4-9-11 0,-1-3-20 0,-2 0-25 15,1-1-18-15,-2-5-20 0,-5-3-14 16,1-2-22-16,-2-6-34 0,0-9-37 16,0 0-52-16,-16-2-51 0,37-13-81 0,-12-6-76 15,1-9-78-15,2-15-160 16,1-10-1-16,-1-10 17 0,-5-3-316 0,2-7-323 16</inkml:trace>
  <inkml:trace contextRef="#ctx0" brushRef="#br0" timeOffset="68358.61">9696 4553 2866 0,'-4'-15'28'0,"2"5"26"0,2 10 21 0,-8-13 23 16,8 13 18-16,0 0-3 0,0-13-4 15,0 13-2-15,0 0-6 0,0 0-2 0,27-13 2 16,-10 11-9-16,6-4-3 0,7 5-5 16,7-7-6-16,0 0 2 0,2-3 2 15,0 4-5-15,1-1 12 0,-4-2 11 16,-4 0 0-16,-8 2 10 0,1 0 13 15,-9 3 7-15,0-2 11 0,-16 7 5 0,22-4-2 16,-22 4-17-16,17-6-4 0,-17 6-4 16,0 0-5-16,0 0-1 0,0 0-10 0,0 0-8 15,-7 30-5-15,7-30-9 0,-30 36-15 16,9-9-2-16,-6 4-8 0,-5 4-2 0,-3 5-11 16,-2-3 0-16,-5 4-13 0,1 3-8 15,-7-7-11-15,4 1-17 0,-5 1-16 16,2-1-35-16,2-4-40 0,-1-6-51 0,0 2-48 15,11-16-59-15,1 5-82 16,9-15-117-16,7 0-211 0,11-10 46 0,7 6-471 16,-5-15-821-16</inkml:trace>
  <inkml:trace contextRef="#ctx0" brushRef="#br0" timeOffset="68523.71">9793 4690 3904 0,'0'0'2'0,"0"0"30"0,25 25 20 16,-20-12 8-16,-1 3 4 0,-1 0 1 15,-1 9 6-15,2-8-6 0,-8 11-15 0,4 8-1 16,-5-5-22-16,1 5-22 0,-9 4-37 16,3-9-54-16,3 1-59 0,4-4-59 15,-5-7-52-15,5-4-54 0,-2-8-109 16,5-9-105-16,0 10-139 0,0-10-115 16</inkml:trace>
  <inkml:trace contextRef="#ctx0" brushRef="#br0" timeOffset="68673.77">9851 4982 2442 0,'6'-15'120'0,"3"5"21"0,-3-1 12 15,-6 11 23-15,17-17 17 0,0 10-21 16,1 0 5-16,7-5-20 0,1 5-2 16,4 3-15-16,-2-1-25 0,-1 1-19 0,-2 1-27 15,-4 2-34-15,4 1-49 0,-11 1-38 16,5-1-46-16,-19 0-32 0,19 3-45 0,-19-3-49 16,0 0-49-16,0 0-138 0,0 0-107 15,0 0-141-15,0 0-99 16</inkml:trace>
  <inkml:trace contextRef="#ctx0" brushRef="#br0" timeOffset="69058.53">9857 4959 2320 0,'-6'15'69'15,"-1"6"31"-15,1 2 16 0,0-1 14 0,4 11 18 16,-1 3 1-16,-3 0-7 0,3 7-9 16,1 2-19-16,-4-9-10 0,2 3-13 15,-2-3-9-15,5-4-4 0,-3-4-5 0,2-2-2 16,0-5-14-16,1-6 0 0,-1-1-5 15,2-14 14-15,-2 19-3 0,2-19 2 0,0 0-11 16,0 0 9-16,0 0-5 0,0 0-10 16,0 0 0-16,0 0 1 15,22-52 6-15,-5 30 7 0,8-9-10 0,1 3-7 16,9-6 5-16,5 5 6 0,-1 0 0 16,-1 12 1-16,-3 1 19 0,3 4 8 0,-3 4 8 15,-5 3 10-15,-7 4 15 0,0 2 4 16,-3 4 3-16,-3 6 8 0,-3 2 5 0,-5 3 2 15,-7 3-9-15,-1-2-3 0,-2 9-10 16,-8 2-10-16,-3 6-14 0,-8-2-6 16,2 2-11-16,-6-6 4 0,1 2-16 0,-3-6-14 15,2 0-16-15,-4-3-29 0,0-4-30 16,5-8-43-16,4-5-68 0,4-2-84 16,15-2-80-16,-30-17-74 0,23-2-69 15,0-3-233-15,7-8 47 0,9-17 67 0,7-6-452 16,10-3-637-16</inkml:trace>
  <inkml:trace contextRef="#ctx0" brushRef="#br0" timeOffset="69223.27">10331 4866 3685 0,'21'-19'70'0,"-4"6"8"15,7 1 20-15,6-1 12 0,0-2 17 0,10 6-2 16,-1-3-12-16,14-1-5 0,0 2-13 16,7 0-8-16,-1-2-33 0,-5 6-31 0,4-3-30 15,-11 4-66-15,-7-3-65 16,-3 3-66-16,-7-1-51 0,-3 1-39 15,-9-3-86-15,-3 1-148 0,-7-3 12 0,-1 4-127 16,-4-3-63-16</inkml:trace>
  <inkml:trace contextRef="#ctx0" brushRef="#br0" timeOffset="69423.47">11029 4468 2345 0,'-11'-8'67'0,"11"8"22"16,-18-3 31-16,18 3 30 0,-18 11 23 15,18-11 23-15,-21 25-1 0,6-3-8 16,-5 8-6-16,-5 4-3 0,-1 7 2 0,-6 4-1 15,-3 4-22-15,-6 1-6 16,-1 3-16-16,-3 0-9 0,-9 9-16 0,-3 1-7 16,11-12-14-16,-2-3-13 0,2-4-17 15,4-3-31-15,7-5-26 0,5-14-47 0,13-7-54 16,4-6-59-16,2-3-74 0,11-6-76 16,0 0-50-16,0 0-91 0,16-43-78 15,5 16-337-15,4 0-343 0</inkml:trace>
  <inkml:trace contextRef="#ctx0" brushRef="#br0" timeOffset="69624.47">10575 4946 2949 0,'8'-7'91'0,"-1"5"38"16,-7 2 34-16,0 0 14 0,0 0 29 16,27 22 16-16,-24-7 12 0,3 8-1 15,-5 11 2-15,1 1-13 0,0 3-5 16,-4 11-16-16,2 1-10 0,-3 3-38 16,-3-1-21-16,-1-1-12 0,-1-2-11 0,-1 1-9 15,-2-5-11-15,1-3-14 0,-1-5-20 16,2-5-12-16,0-10-24 0,0-5-27 0,6-4-48 15,-3-6-68-15,6-7-54 0,0 0-32 16,0 0-50-16,0 0-89 0,0 0-45 16,4-41-104-16,1 17-68 0,7-4 41 0,1-7-372 15,0 1-374-15</inkml:trace>
  <inkml:trace contextRef="#ctx0" brushRef="#br0" timeOffset="69907.53">10695 5160 2851 0,'3'-13'-30'0,"4"4"11"16,-2-1 19-16,1 3 9 0,-3-3 23 15,-3 10 19-15,21-15 25 0,-10 12 17 16,3-5 18-16,-1-1 5 0,4 1 12 0,-1 0 14 16,2 1 11-16,0 3 15 0,1-1 1 15,1 1 11-15,-20 4-3 0,30 0 15 0,-30 0 7 16,30 9 9-16,-15 1 6 0,-2 3 5 16,-3 11-14-16,-1 5-5 0,-3 6 6 15,-5 1 9-15,-2 18-3 0,-5-1-2 0,-5 10-5 16,-1 1-11-16,-2 0-18 0,-3 1-19 15,-2-3-24-15,0-2-92 0,7-3-6 0,-2-12-10 16,1 0-9-16,1-8-14 16,7-9-19-16,-1-3-15 0,5-7-23 0,-5-5-157 0,4-5-123 15,2-8-66-15,0 0-63 16,0 0-127-16,0 0-113 0,9-49 93 0,-5 23-528 16,0-10-942-16</inkml:trace>
  <inkml:trace contextRef="#ctx0" brushRef="#br0" timeOffset="70057.63">10795 5408 3999 0,'-17'-21'15'0,"4"2"11"0,3 4 26 16,1 6 24-16,1 3 21 0,0-1 22 0,8 7-1 16,-3-10-11-16,3 10-6 0,0 0-6 15,0 0-9-15,24-13-21 0,-10 9-26 16,-14 4-30-16,30 0-52 0,-16 4-48 16,-14-4-48-16,30 2-65 0,-19 3-67 15,-1-5-122-15,-10 0-134 0,0 0-4 0,13 10-231 16,-13-10-252-16</inkml:trace>
  <inkml:trace contextRef="#ctx0" brushRef="#br0" timeOffset="70223.03">10599 5499 3080 0,'-14'10'148'0,"5"-1"5"0,9-9 16 0,-10 19 23 16,10-19 14-16,-2 19 0 0,2-19-19 0,0 0-20 15,19 18-26-15,-8-10-23 16,-11-8-44-16,32 11-57 0,-15-7-89 0,3 0-93 15,1-8-124-15,3 2-234 0,-2-7 0 16,10-8-10-16,-2-2-213 0,7-16-232 0</inkml:trace>
  <inkml:trace contextRef="#ctx0" brushRef="#br0" timeOffset="70775.5">11878 4262 5812 0,'0'0'167'16,"0"0"-16"-16,0 0-21 0,0 0 5 0,0 0 9 15,0 0 16-15,0 0 14 16,0 0-1-16,32 0-9 0,-32 0-8 0,0 0-28 15,28 11-52-15,-17-4-41 0,-11-7-6 16,30 8-9-16,-15-4-12 0,-15-4-12 0,33 5-16 16,-19-1-15-16,1-2-16 0,0-2-166 15,-4 2-69-15,-11-2-76 0,25 4-80 16,-16-4-116-16,-9 0-130 0,0 0 50 0,10 7-526 16,-10-7-1004-16</inkml:trace>
  <inkml:trace contextRef="#ctx0" brushRef="#br0" timeOffset="71273.3">11700 4903 3854 0,'-4'12'-17'16,"4"-12"14"-16,0 0 21 0,0 0 22 16,0 0 14-16,-10 7 3 0,10-7 0 15,0 0-12-15,0 0 4 0,0 0-4 0,0 0 2 16,39-2-5-16,-39 2 4 0,28-5-13 15,-12 5-5-15,-16 0-4 0,34-4 5 16,-34 4 8-16,26 4 2 0,-26-4 17 0,27 7 6 16,-20 3 13-16,0-1-3 0,0 6 0 15,-4 2 1-15,1 5 5 0,-4-2 10 0,0 9-4 16,-4 3 9-16,2 3 3 0,1 5 6 16,-6-3-6-16,5-1-5 0,2 1 3 15,-1-1-3-15,1-2-3 0,1-6-3 16,-1 0-9-16,2-6-11 0,3-1-5 0,-3-6-2 15,-1 4-13-15,-1-19-9 0,8 15-23 16,-8-15-25-16,0 0-28 0,0 0-56 16,37-28-49-16,-14-2-52 0,1-15-40 0,3-8-75 15,5-3-67-15,-5-10-68 0,11-20-132 16,5-6 44-16,-8 6-411 0,5-4-473 16</inkml:trace>
  <inkml:trace contextRef="#ctx0" brushRef="#br0" timeOffset="71440.92">12474 4333 3100 0,'2'-1'-3'0,"-2"1"32"15,0 0 33-15,0 0 10 16,0 0 1-16,4 46-1 0,-8-23-2 16,1 8-2-16,-1 1-6 0,0 13-9 0,-6 2-5 15,1-2-5-15,2 0-12 0,1 2-16 16,-4-9-17-16,-1 4-45 0,4-13-35 0,2-3-51 16,-5-7-33-16,6 1-56 0,0-7-74 15,1-6-113-15,3-7-72 0,0 0-67 16,0 0 168-16</inkml:trace>
  <inkml:trace contextRef="#ctx0" brushRef="#br0" timeOffset="71891.59">12439 4570 1886 0,'14'-23'28'0,"2"8"15"15,-3 0 24-15,-2 0 14 0,6 6 7 16,-2-3 0-16,3 4 5 0,0 3-6 16,-4 1-15-16,4 0-8 0,-4 3 0 15,-14 1-10-15,30 5-3 0,-14-1-9 0,0 4-1 16,1 5-11-16,-4 0-9 0,-1 2-13 15,-5 0-11-15,2 0-18 0,-5 4-5 0,-2-2-11 16,-4 3 0-16,-4 2 0 0,-3-1 4 16,-6 2 7-16,-1 1 6 0,-11 1 13 15,4 1 9-15,0-6 7 0,-5 1 15 0,5-4-2 16,-2 2 10-16,6-6 9 0,3-2 1 16,0-3 14-16,5-1 6 0,4-1-5 15,7-6 0-15,-7 7 1 0,7-7 0 16,0 0-2-16,0 0-15 0,0 0-1 0,44 2-4 15,-23-2-3-15,8 0-1 0,-6 0-5 16,7 0 6-16,-2 4 9 0,1 0 14 16,-1 5 21-16,-5-4 6 0,-4 7 28 0,-1 3 26 15,-3 0 3-15,0 5 29 0,-10-1 10 16,3 5 10-16,-6-1 3 0,0 3 8 0,-2 3-2 16,-4-1-10-16,-2 3-18 0,-1 0-19 15,-6 4-7-15,-2 1-20 0,-2-3-17 16,-4-3-7-16,0-2-14 0,-5-1-11 0,2-1-14 15,-4-7-10-15,4-2-21 16,-3-6-20-16,3-4-27 0,-1-1-47 0,1-6-43 0,4 0-42 16,-7-6-48-16,4-3-45 15,3 0-51-15,5-4-74 0,0-6-69 0,2-10-104 16,7 9-22-16,4-5-425 0,4 1-572 16</inkml:trace>
  <inkml:trace contextRef="#ctx0" brushRef="#br0" timeOffset="72057.62">12527 5049 3167 0,'18'2'22'15,"-2"7"38"-15,-7 7 16 0,6 2 11 0,4 13 26 16,-2 2 15-16,3 5-12 0,-5 3 2 16,4 0-15-16,1 6-17 0,-4-4-1 0,0-2-14 15,2-3-9-15,-6-5-14 0,6 2-15 16,-6-13-26-16,0-3-27 16,-1-8-33-16,2-5-43 0,-3-5-64 0,-10-1-66 0,33-11-73 15,-11-15-204-15,6-6-18 16,1-13-150-16,4-11-133 0</inkml:trace>
  <inkml:trace contextRef="#ctx0" brushRef="#br0" timeOffset="72257.47">13570 4315 3189 0,'5'-12'165'16,"2"5"-20"-16,-7 7 25 0,0 0 7 0,0 0 21 16,0 0 4-16,0 0-10 0,-20 41-29 15,3-18-7-15,-4-1-23 0,-11 14-17 16,-3 3-17-16,-2 0-10 0,-7 3-25 15,5-1-28-15,0-9-41 0,-5 7-48 16,5-3-52-16,0-7-59 0,9-6-54 0,5-2-69 16,4-7-80-16,10-6-154 0,-1-4-17 15,12-4-304-15,0 0-323 0</inkml:trace>
  <inkml:trace contextRef="#ctx0" brushRef="#br0" timeOffset="72990.62">13222 4611 2955 0,'16'-10'96'0,"2"6"25"0,-1 1 9 15,2-3 17-15,5 1 28 0,-3 5 19 16,5-3 28-16,4-2 18 0,0 3 10 0,-2-1 12 16,1 3 3-16,-8 0 14 0,2 3 3 15,-4-6-14-15,0 6 0 0,-6-3 2 16,-13 0 3-16,20 6-1 0,-20-6 1 0,19 4-10 16,-19-4-154-16,9 13-34 0,-7-6-4 15,-2-7-6-15,5 21-4 0,-10-12-6 16,0 8-5-16,-4-2-4 0,-7 2-5 0,2 2-6 15,-15 3-3-15,-1 1-7 0,-7 4-7 16,-4 2-15-16,-2-1-3 0,-4-5 0 0,0 3 0 16,2-2-23-16,2 1-15 0,5-8-12 15,5 3-12-15,3-7-12 0,7 0-13 16,0-2-12-16,9-3-5 0,4-3 3 16,7 1-207-16,3-6 6 0,0 0 9 0,0 0 22 15,0 0 24-15,22 7 27 0,-22-7 21 16,28-5 23-16,-15 0 7 0,6 1 21 15,0-6 32-15,2 3 15 0,-3 3 30 0,5-7 19 16,-1 2 16-16,7-5 5 0,-6 7 21 16,13-4 5-16,-4-1 12 0,2 5-8 0,2 0 15 15,-6-3 2-15,2 8 8 0,-6-5 4 16,4 5 1-16,-8 0-9 0,0-3 6 0,-1 5 8 16,-4 0 17-16,-2 1 9 0,0 3 11 15,-2 0-3-15,-5 3 1 0,-8-7 2 16,12 12-2-16,-10-3-8 0,-2-9-10 15,0 21-1-15,-2-7 1 0,-5 5-5 16,2-2-1-16,-3 2-5 0,-7 5-2 0,-1 2 2 16,-5 3-12-16,-4-1 5 0,1 2-8 15,-5-6 1-15,-4 10-5 0,3-10 2 0,-2 2-3 16,0 1 0-16,2-9-4 0,4 3 0 16,-2-2-2-16,9-4-3 0,2-2-1 0,4-4-1 15,2-1-5-15,1-1-4 0,3 1 1 16,7-8 1-16,0 0 5 0,0 0 0 15,17 21 1-15,0-16 1 0,7 0 6 0,4-1 7 16,10 2 12-16,3 1 20 16,2 1 23-16,2-1 10 0,-1 5 13 0,-2-3 12 15,-3 2 12-15,1-1 1 0,-8 3 25 16,-10-2 26-16,-3 1 23 0,-3 6-73 0,-11-3-60 16,1 0-4-16,-6 2-5 0,-8 5-4 15,-4 10-5-15,-7 0-5 0,-10 7-9 0,-4-1-8 16,-7 3-13-16,-3 1-13 0,-5-5-22 15,-1 6-21-15,-4-6-26 0,-4-1-29 0,4-6-28 16,0 6-207-16,-7-8-333 0,-4 1-64 16,2-2 57-16,-1 0-780 0,-3-5-1294 15</inkml:trace>
  <inkml:trace contextRef="#ctx0" brushRef="#br0" timeOffset="73673.53">5745 12142 3878 0,'4'21'-210'0,"0"-4"32"0,-1-2 12 0,3 2 28 16,-4-6 14-16,-2 0 31 0,0-11 8 15,1 15 14-15,-1-15 15 0,-7 16-8 16,7-16-17-16,-9 9-12 0,9-9-22 0,-15 5-27 16,15-5-87-16,0 0-166 15,-32-7-48-15,19 5 111 0,-4-7 95 0</inkml:trace>
  <inkml:trace contextRef="#ctx0" brushRef="#br0" timeOffset="73873.46">5179 12437 1160 0,'-2'18'32'0,"-2"-6"-12"16,2 1 26-16,2 0-1 0,0-13 13 0,-1 21 7 15,1-14-22-15,0-7 14 0,0 0-43 16,-2 21-3-16,2-21-22 16,0 0-78-16,0 0-125 0,0 0-232 0,0 0-95 0,0 0 454 15,0 0 31-15</inkml:trace>
  <inkml:trace contextRef="#ctx0" brushRef="#br0" timeOffset="86224.54">15480 9015 4780 0,'0'-17'66'0,"0"17"85"0,0 0 13 16,-1-13-16-16,1 13 8 0,0 0-26 0,0 0-10 15,0 0-10-15,0-15-8 0,0 15-10 16,0 0-10-16,-12-8-8 0,-5 3-11 0,2-4-9 16,-15 3-3-16,-4-7-7 15,-10 2-34-15,-15-1-50 0,-3-7-55 0,-5 10-55 16,4-6-52-16,-2 2-28 0,8-2-8 15,18-2-29-15,16-1-22 0,7 1-46 0,14 3-64 16,4-4-77-16,9 1-70 0,6-2-328 16,4 2-353-16</inkml:trace>
  <inkml:trace contextRef="#ctx0" brushRef="#br0" timeOffset="86473.61">15073 8608 2706 0,'0'0'-9'0,"0"0"23"0,0 0-2 0,-36-15 15 15,36 15 14-15,-16-3 15 0,-1 0 5 16,6 2 9-16,11 1 3 0,-25-6 5 0,25 6-5 15,-19-2-15-15,19 2-8 16,-13-5-13-16,13 5-3 0,-9-6-26 0,9 6-25 16,0 0-18-16,0 0-7 0,-17 0 0 15,17 0 4-15,0 0 3 0,0 0 2 16,-13 11-5-16,13-11 16 0,-10 12-4 0,3 1 9 16,-2 0-3-16,2 2-1 0,-4 2 7 15,1 7-2-15,-8-3-12 0,7-3-17 0,-3 6-16 16,0-3-14-16,1 2-17 15,2-2-2-15,-6 1-23 0,4 1-23 0,0-5-53 16,-6 1-122-16,2-1-173 0,-2 0 125 0,-9 2 101 16</inkml:trace>
  <inkml:trace contextRef="#ctx0" brushRef="#br0" timeOffset="93555.72">14833 12920 4053 0,'0'0'-13'0,"0"0"17"0,-10-6 15 16,10 6 36-16,0 0 34 0,0 0 16 0,0 0-7 16,0 0-10-16,0 0-2 0,0 0-15 15,53 10-6-15,-35-6-12 0,-2-2-45 16,1 0-71-16,0-2-77 0,-17 0-85 0,31-2-85 16,-21 2-146-16,-10 0-95 15,15 0-8-15,-15 0-106 0,0 0-118 0</inkml:trace>
  <inkml:trace contextRef="#ctx0" brushRef="#br0" timeOffset="95189.7">16914 13944 2231 0,'17'14'204'0,"-6"-7"-6"0,-2 4-12 15,3-7-9-15,-8 2-6 0,-4-6-31 16,0 0-32-16,19 1-23 0,-19-1-52 0,22-3-65 16,-10-5-88-16,2-5-128 15,4 0-261-15,0-7 2 0,6-4 8 0,-3-3 60 0,6-3 289 16</inkml:trace>
  <inkml:trace contextRef="#ctx0" brushRef="#br0" timeOffset="126955.76">16101 6928 370 0,'23'-41'-127'15,"-11"7"42"-15</inkml:trace>
  <inkml:trace contextRef="#ctx0" brushRef="#br0" timeOffset="127137.61">14548 7003 30 0,'-71'26'69'15,"11"-9"-25"-15,-4 2 2 0,-1 2-8 16,-1-6-2-16,1 5-13 0,3-3 3 16,2 8 4-16,9-7-12 0,4 3-36 0,9-2-194 15,4-2 166-15,6 1 15 0</inkml:trace>
  <inkml:trace contextRef="#ctx0" brushRef="#br0" timeOffset="127870.99">11421 7845 38 0,'-14'-17'59'0,"3"0"-13"16,2 4 31-16,-3 0-34 0,3-2 8 15,-4-2 0-15,2 2-15 0,-2-2-8 16,-3-1 13-16,-2-3-28 0,-1 4 13 0,-2 2-14 15,-1-7 17-15,-6 3-4 0,-2 2 1 16,-2 0-8-16,0 2-6 0,-5 2 4 0,-1-2-1 16,-1 0-15-16,-12-2 11 0,-1-3-4 15,-1-3-4-15,-3 1-1 0,-8-3-5 16,4 1 4-16,-4-3 5 0,1-3-4 0,1 4-2 16,-2-4-6-16,2 2 19 15,2 0-20-15,4-2 3 0,-1 2 6 0,4 0-8 16,4 0 1-16,-1 5 0 0,6-3 3 0,-2 1 0 15,13 7-5-15,-5 1 1 0,3-2-1 16,-2 8 7-16,-5-2-12 0,3 0 12 16,-2 3-11-16,0 3 19 0,-3 1-11 15,1 2-4-15,0 4 14 0,2 4 6 0,-2-2-18 16,1 3-20-16,1 5-6 0,-1-4-15 16,-11 7 13-16,-4 0-6 0,4 2 21 0,-3-2-7 15,1 4 4-15,-4-4 6 0,7 0-6 16,-1-2-2-16,5 2-5 0,-2 2 23 15,2 4-10-15,-3 4 2 0,6-1-5 0,-3 4 0 16,0 4-2-16,4 1 17 0,-2 2-10 16,3 5-10-16,3-2-5 0,-1 5-3 15,2 2-12-15,-2-2 12 0</inkml:trace>
  <inkml:trace contextRef="#ctx0" brushRef="#br0" timeOffset="151785.87">15862 7358 1704 0,'-22'-42'49'16,"11"9"16"-16,2 2 3 0,0 7 19 0,4-4-10 15,3 4-2-15,4-1-12 0,8-5 6 16,5 0-7-16,0 2 20 0,11 0-1 15,0 2-6-15,2 4-10 0,6 1-7 16,-1 2-8-16,-1 2-5 0,7 8-3 0,-4-5-18 16,0 7-18-16,-4 1-21 0,-3 1-35 15,-2 3-39-15,-2 0-21 0,-3 2-37 16,-4-4-58-16,-1 3-210 0,-4-6-121 0,-3 0 184 16,-1-2 102-16</inkml:trace>
  <inkml:trace contextRef="#ctx0" brushRef="#br0" timeOffset="152034.9">15846 6566 1252 0,'0'0'33'16,"0"0"-10"-16,0 0-6 0,0 0-7 0,0 0 6 15,0 0 4-15,-17 2 13 0,17-2-2 16,-9 12-5-16,5-5 4 0,4-7-7 15,-14 20 9-15,7-10-3 0,2 3 10 0,-2 2-15 16,4-2-1-16,-5 0-1 0,1 3-5 16,-2 0 7-16,-3-1-10 0,7 2-12 0,-3-2-19 15,1-6-39-15,1 5-39 0,-2-5-132 16,3 0-276-16,5-9-132 0,0 0 563 16,0 0 23-16</inkml:trace>
  <inkml:trace contextRef="#ctx0" brushRef="#br0" timeOffset="152285.68">15557 5608 734 0,'0'-21'131'0,"0"3"10"0,-2 5-7 16,4 2-23-16,-2 11-1 0,2-17 9 15,1 7 16-15,7 3 2 0,7-3-6 16,5 1-28-16,10-3-6 0,5 2-13 0,4 4-3 15,7 0-12-15,-1 0-1 0,9 5-11 16,4-5-4-16,0 4-3 0,-9-3-5 16,-3 2-8-16,-3 3-14 0,-2-3-14 15,-9 1-22-15,-4 2-30 0,-6 0-40 0,-5 0-42 16,-2-2-26-16,-17 2-172 0,8-7-204 16,-8 7-2-16,0 0 293 0,-34-27 21 0</inkml:trace>
  <inkml:trace contextRef="#ctx0" brushRef="#br0" timeOffset="152670.53">15652 5257 788 0,'0'0'2'0,"0"0"-2"0,-16-5 14 16,16 5 8-16,0 0 15 0,0 0 7 0,-17 9 11 16,17-9 50-16,-9 19-15 0,7-8-4 15,-2 2-15-15,-4 8 10 0,2 3-4 16,-3 3 23-16,0 5-14 0,-1 5 2 0,-3 5-22 15,-6-1 12-15,5 11-11 0,-7 0-4 16,3 5-4-16,-7 1-8 0,4 0 2 0,5 2-2 16,-7-4 4-16,4 3-4 0,3-9-2 15,2-5 4-15,-1 2-8 0,2-4 1 16,4-5 1-16,0-1-3 0,-1 3-3 16,2-11 0-16,3 1 11 0,1-3 7 15,2-5-8-15,1-1-1 0,1-1 5 0,1 1 5 16,5-2 0-16,3 3 6 0,1-5-1 15,3 3-7-15,4 1-9 0,7-2 1 16,4 0-6-16,-2-4-6 0,8 0 0 0,1 0-3 16,2-2-1-16,-2 0-4 0,4-4-17 15,2 3-12-15,1-8-25 0,-3 1-11 0,0 1-28 16,-7-6-40-16,-2-2-40 0,-2-2-75 16,1-9-128-16,-3-4-186 0,0-6 3 15,-6-5 90-15,1-6 286 0</inkml:trace>
  <inkml:trace contextRef="#ctx0" brushRef="#br0" timeOffset="153018.29">16273 6067 1291 0,'-11'25'-57'0,"2"-1"20"0,-1-3 8 0,2-1 16 15,7 0 6-15,-1 4 18 0,4-4 12 16,5-1 7-16,7 9-7 0,0 0 19 16,9-2 16-16,3-5 4 0,10-4-21 15,1 2 13-15,3-6-3 0,5-5 29 16,-1-5-16-16,2-3 10 0,-7-2-11 0,5-5 2 16,-11-4 0-16,3 1 14 0,-6-3 0 15,-12-2-8-15,1-2 4 0,-8-2-1 0,-5-3 0 16,-6 3-12-16,-4-4-5 0,-7-1-8 15,-6-6-5-15,-5-2-6 0,-7 5-4 16,-8-5-5-16,-3-1-1 0,-3 9-15 0,1-2-13 16,0 3-13-16,3 5-21 0,3 3-42 15,3 3-37-15,4 1-35 0,7 0-49 16,1-2-302-16,10 0-15 0,3-2 188 16,7-2 89-16</inkml:trace>
  <inkml:trace contextRef="#ctx0" brushRef="#br0" timeOffset="153269.21">17402 5673 1380 0,'3'14'46'16,"-1"1"15"-16,-5 4 16 0,-6-2-12 16,-5 9 26-16,-4 9 2 0,-9 11 19 0,-3 2-17 15,-2 3-8-15,-5 5-9 0,-3 2-6 16,-1 0-6-16,4 3-4 0,-10 13-8 15,-2 0 0-15,12-12-7 0,-5-3 3 16,5-1-9-16,1 1-28 0,1-5-26 16,5-4-28-16,4-3-50 0,5-11-30 0,8-4-54 15,-1-13-114-15,11-5-247 0,4-8 23 16,-1-6 277-16,0 0 21 0</inkml:trace>
  <inkml:trace contextRef="#ctx0" brushRef="#br0" timeOffset="153485.65">17681 6272 1097 0,'-11'22'83'15,"-12"9"8"-15,1 11 12 0,-8 7 6 0,-2 0 5 16,4 4 6-16,-4 1-7 0,-4 4-8 16,10-1-16-16,-2-3-10 0,1 6-1 15,7-2-8-15,1 0-12 0,5-2-5 0,5-5-5 16,-1-5-19-16,0 0-29 0,5-5-29 15,3-5-43-15,4-12-23 0,2 2-53 0,7-11-194 16,2-7-177-16,2-8-3 0,9-8 296 16,8-12 59-16</inkml:trace>
  <inkml:trace contextRef="#ctx0" brushRef="#br0" timeOffset="153969.07">18557 5700 542 0,'11'-7'-26'16,"0"-5"24"-16,1 11-3 0,-1-3 35 0,-11 4-4 15,23-3 5-15,-7 6 29 0,5 1-11 16,11-3-4-16,7 7-4 0,3-1 12 0,11 5-16 16,6-3 21-16,6 6-11 0,-1-2-2 15,6 2-15-15,-3 4 8 0,2-4-23 16,-1 2 10-16,-5 4-5 0,-1-1 6 15,-4-3-12-15,-7 7-10 0,-4-2 19 16,-5 1-11-16,-9 0-2 0,-4 1-6 0,-5 2 2 16,-6 2-1-16,0 8 35 0,-6 3-11 15,-2 3 14-15,-6 3 6 0,-2 7-1 0,-4 6 24 16,-4 18-18-16,-7 2 8 0,-2-3-10 16,-2 2 12-16,-2 0-1 0,-3-1 12 15,1-6-9-15,0-1-1 0,1-3 11 0,-4-6 0 16,3-2 1-16,1-7 11 0,4-10 17 15,2-5-7-15,2-12 5 0,3-2 42 0,0-1 42 16,2-8 11-16,0 0 9 16,2-9-8-16,5-4-5 0,0 0-28 0,-20-26-9 15,10-6-13-15,-6-6-22 0,1-8-14 16,-2-14-7-16,-3-10-5 0,-3-5-15 16,-5-2-8-16,-2-16-22 0,-2 3-38 0,-1 4-22 15,1 14-46-15,2 5-37 0,-4 3-44 16,1 2-51-16,-5 4-41 0,-2 7-50 0,-1 3-139 15,0 2-169-15,-1 0 22 0,5 1-74 16,2-4-53-16</inkml:trace>
  <inkml:trace contextRef="#ctx0" brushRef="#br0" timeOffset="176634.32">17252 7292 2163 0,'39'-54'315'0,"-9"9"70"0,-7 3 56 0,-2 3-54 15,3-6-17-15,4 0-29 0,1-4-37 16,0 6-27-16,2 0-23 0,6 1-38 16,-5 7-35-16,1-2-26 0,-4 10-13 15,-1-1-11-15,-5 4-18 0,4-3-10 0,-6 3-6 16,0-2-13-16,-3-2-19 0,-1 5-28 15,-2-4-42-15,-2-8-28 0,2 0-58 0,4 3-69 16,-4-4-41-16,4 2-23 0,-3 2-34 16,5 5-85-16,-2-5-81 0,3 9-211 15,-1-2 49-15,-4 7 40 0,-1-5-302 0,0 3-330 16</inkml:trace>
  <inkml:trace contextRef="#ctx0" brushRef="#br0" timeOffset="177418.19">17974 6103 2788 0,'4'13'10'0,"-4"-13"17"0,0 0 21 16,0 0 24-16,0 0 25 0,0 0 16 0,0 0 0 16,0 0-19-16,0 0 1 0,0 0-5 15,0 0-2-15,0 0 3 0,35-22-13 0,-26 8-7 16,0 1-9-16,-2 2-1 0,2-7-15 15,-5 2-24-15,-1-2-34 0,-1-1-25 16,-2-5-26-16,-5 1-25 0,1-1-14 16,-5-3-17-16,-1-1-8 0,-5-2 11 15,2 6 9-15,2 2-19 0,2-1-1 0,-9 2 10 16,7 7 18-16,0-2 3 0,0 0 13 16,-6 3 16-16,7-3 11 0,-3 3 21 0,4 2 45 15,-2-1 36-15,1-1 48 0,3 1 33 16,-5 0 21-16,3-1 25 0,2 0 47 0,2 0-13 15,-4-2 21-15,4 0 16 0,-2-8-14 16,-2 3 25-16,0-8-19 0,4-2-9 16,-1-4-8-16,-1-7-22 0,5 3-12 0,1-1-26 15,2-9-14-15,5-3-18 0,-3 3-3 16,5-2 2-16,4-1-21 0,-2 3 0 16,1 3-9-16,3-3-8 0,2 6-13 15,2 4-4-15,-2 2 2 0,3 3-13 0,6 4-3 16,1 1-9-16,4 6-8 0,0 2-3 15,6 8-1-15,-1-3-7 0,4 4-6 0,-2 9 7 16,2 4-12-16,0 1 5 0,0 9-11 16,-2 3 4-16,3 3-3 0,-4 1 4 15,3 13-8-15,-15-7-2 0,3 6 4 0,-11 1 0 16,2 2-1-16,-11-4 1 0,-2 0-6 16,-5-2 5-16,-3 6 3 0,-5-6-6 0,-1 0 3 15,-3-3 12-15,3-7 16 0,0-1 7 16,1-2 11-16,1-7-36 0,-1-3 1 0,8-5-1 15,0 0-3-15,0 0 1 16,-15-35-4-16,17 12 1 0,2-9-2 0,7-9-2 16,10-13-1-16,3 3-2 0,6-1 0 15,5-3 0-15,0 4-2 0,6 3 1 16,3 5 0-16,7 3 0 0,2-1 0 0,4 7 0 16,-2 6 3-16,3 3 3 0,-3 7-1 15,-2 5 3-15,1 3 0 0,-11 3 1 0,0 5 0 16,-10-2-4-16,-1 3 2 0,-9 1-1 15,3 0-1-15,-5 1-2 0,-4 3-1 16,-2-4-1-16,-15 0-1 0,28 0-1 0,-28 0-3 16,19 0-3-16,-19 0-5 15,13 0-7-15,-13 0-13 0,0 0-8 0,18-5-14 16,-18 5-24-16,7-8-42 0,-7 8-115 16,5-23-398-16,3 3-142 0,2-10 81 0,2-9-807 15,6-16-1336-15</inkml:trace>
  <inkml:trace contextRef="#ctx0" brushRef="#br0" timeOffset="177917.98">20267 4166 5421 0,'9'-7'194'0,"-9"7"61"0,8-10 56 0,-8 10 41 16,0 0 16-16,0 0 14 0,0 0-70 16,0 0-184-16,0 0-4 0,0 0-4 0,0 0-3 15,0 0-10-15,-26 32-107 0,18-17 0 16,-2 0 0-16,1 4 0 0,-3 4 0 15,-6-6 0-15,-1 10 0 0,-4 0 0 0,2-5 0 16,-8 5 0-16,1-5 0 0,2-3 0 16,-4-5 0-16,2 4 0 0,8-7 0 15,2-4 0-15,-1-5 0 0,8-2 0 16,11 0 0-16,-16-7 0 0,11-1-189 0,5 8-85 16,14-26-226-16,-1 5-309 0,6 4-972 15,5-9-1828-15</inkml:trace>
  <inkml:trace contextRef="#ctx0" brushRef="#br0" timeOffset="178066.9">20348 4256 5698 0,'30'2'-36'16,"2"0"62"-16,-6 0 46 0,-1-2 24 0,5 5 17 16,-1-2-1-16,1 0-2 0,2 3-12 15,-2-1-7-15,0-1-8 0,-2 0-11 0,-4 0-13 16,3-4-46-16,-11 1-62 16,5 3-61-16,-5 0-57 0,-4-4-81 0,-12 0-62 15,23 4-88-15,-23-4-93 0,0 0-106 16,13 0 16-16,-13 0-424 0,0 0-617 15</inkml:trace>
  <inkml:trace contextRef="#ctx0" brushRef="#br0" timeOffset="178284.07">20735 4344 3184 0,'-11'8'41'0,"1"0"38"0,10-8 37 0,-27 14 43 15,19-2 32-15,-1 3 33 0,-6-1 30 16,0 7 14-16,2 0 22 0,-4 9 11 16,-1 0 32-16,-3 0-37 0,2 3-7 0,-1 2-5 15,-7-4-12-15,1 13-16 0,-4-6-17 16,-2 0-14-16,-2-2-18 0,1 1-121 15,-5-1-34-15,-5-2-5 0,2-4-6 16,-3-2-4-16,-1-4-7 0,8-11-12 0,0 4-12 16,-3-7-19-16,4-5-19 0,6-5-26 15,-2-8-25-15,1-2-78 0,2-6-298 16,5-6-139-16,11-1-107 0,-1-12 3 0,11 0-677 16,3-5-1227-16</inkml:trace>
  <inkml:trace contextRef="#ctx0" brushRef="#br0" timeOffset="178483.72">20130 4547 4548 0,'20'28'106'16,"-2"2"70"-16,3 9 61 0,2 10 40 15,5 4 37-15,1 1-2 0,-1 4 10 0,2 0 1 16,-6 4-26-16,3-4-12 0,-1-5-30 16,-2 1-115-16,-1-9-72 0,-6-4-10 0,-3-9-5 15,-1-6-5-15,-3 1-11 0,1-9-8 16,-4-1-14-16,3-6-14 0,-4-3-19 0,-6-8-25 15,0 0-29-15,26-15-28 0,-11-7-82 16,2-16-382-16,3-22-174 0,5-6 39 16,8-25-6-16,4-7-595 0,0 0-1151 15</inkml:trace>
  <inkml:trace contextRef="#ctx0" brushRef="#br0" timeOffset="178668.51">21476 4046 4568 0,'8'14'74'0,"-1"-5"20"16,1 2 5-16,-8-11-6 0,12 17-11 0,-7-4-6 16,0 0-7-16,5-4-14 0,-3 3-35 15,3 1-53-15,1-4-73 0,-6 1-75 16,1-5-100-16,-6-5-114 0,15 6-175 0,-15-6 11 16,0 0-306-16,0 0-346 0</inkml:trace>
  <inkml:trace contextRef="#ctx0" brushRef="#br0" timeOffset="178833.62">21308 4122 3078 0,'0'0'110'0,"-29"1"6"16,29-1 31-16,0 0 37 0,-19 2 25 15,19-2 33-15,0 0 11 0,0 0-10 0,0 0-5 16,48 19-16-16,-24-17-26 0,3-2-21 16,2-2-24-16,3 2-32 0,4-6-42 0,-6 0-50 15,0 3-71-15,-5-3-62 0,-2 1-91 16,-4 2-119-16,-1-4-104 0,-4 1-203 15,-5 1 62-15,-9 5-413 0,16-10-543 16</inkml:trace>
  <inkml:trace contextRef="#ctx0" brushRef="#br0" timeOffset="179002.67">21446 4187 3549 0,'-22'17'46'0,"3"4"28"0,0-3 26 15,3 1 16-15,-5-1 22 0,2 7-7 16,0-5-17-16,7 5-10 0,-4-10-10 0,5 2-10 15,-1 2-52-15,9-6-47 0,1-4-59 16,2-9-80-16,0 0-122 0,12 13-159 16,-12-13-115-16,25-5-13 0,-8-3-111 0,12-5-138 15</inkml:trace>
  <inkml:trace contextRef="#ctx0" brushRef="#br0" timeOffset="179170.57">21631 4239 2618 0,'9'-1'97'0,"-9"1"25"16,0 0 23-16,0 0 34 0,0 0 8 0,0 0-7 15,0 0-14-15,3 35 2 0,-3-35-12 16,-1 23-2-16,1-23-17 0,-9 24-14 0,6-11-16 16,-3 4-6-16,-1-6-10 0,3 6-20 15,4-17-23-15,-12 19-32 0,12-19-55 16,-9 13-65-16,0-5-77 0,9-8-71 0,-19 10-70 16,6-6-89-16,13-4-130 0,-28 0-12 15,16 4-109-15,-6-4-110 0</inkml:trace>
  <inkml:trace contextRef="#ctx0" brushRef="#br0" timeOffset="179351.94">21306 4428 2228 0,'-14'-3'53'16,"14"3"32"-16,-18-2 16 0,18 2 2 0,0 0-1 16,0 0-1-16,0 0 9 0,0 0 3 15,0 0 17-15,0 0-9 0,0 0-10 0,45 21 6 16,-25-19-2-16,3 1 0 0,5-1-15 16,4-2-13-16,0 2-15 0,-4-4 0 15,1 0-8-15,0-1-12 0,-1-3-17 0,-4 2-40 16,-3 0-63-16,-1 0-84 15,-4 1-95-15,-5 0-139 0,-11 3-183 0,13-4 47 16,-13 4-90-16,0 0 15 0</inkml:trace>
  <inkml:trace contextRef="#ctx0" brushRef="#br0" timeOffset="179819.13">21129 4629 2353 0,'-21'15'115'0,"5"-3"12"15,4-3 9-15,7-1 8 0,5-8 0 16,0 0-7-16,0 0-11 0,0 0-31 15,30 28-9-15,-11-27-9 0,9 1-7 0,0 2-8 16,4-2-11-16,4-4 2 0,-6 2 2 16,0-6-1-16,0 5 29 0,-2-3 12 0,-8 0 15 15,3 1 1-15,-2 0 16 0,-21 3 4 16,28-5 5-16,-28 5-8 0,24 0 8 16,-24 0 17-16,20 8 16 0,-8-1 12 15,-5 6 1-15,3 5 9 0,-1 3 12 16,-1 6 13-16,-5 6 4 0,-1 1 3 0,-2 2-17 15,-2 0-10-15,1 1-18 16,-1-2-20-16,-5 1-22 0,4 0-97 0,-3-2-5 0,3-5-15 16,-3-4-19-16,4-5-19 0,1 0-17 15,1-11-56-15,0-9-172 0,-6 7-78 16,6-7-42-16,0 0-9 0,0 0 2 0,-15-36 8 16,9 14 15-16,-1-8 34 0,-1-5 42 15,2 1 53-15,-1 2 38 0,-2-8 49 16,-5 3 44-16,2 1 53 0,-2 2 52 15,3 6 50-15,-2 10 29 0,3-1 14 0,-1 6 15 16,-1 0 21-16,-4 10 18 0,3 3 17 16,13 0 10-16,-42 12-2 0,12 3 1 15,-1 2-7-15,-8 11-11 0,-4 0-16 0,1 2-12 16,-3 0-15-16,2 4-23 0,4-6-21 16,9-5-46-16,1-5-58 0,11-3-51 0,6-2-54 15,3-9-76-15,9-4-99 0,0 0-101 16,0 0-179-16,45-22 43 0,-12 7-372 15,11-6-431-15</inkml:trace>
  <inkml:trace contextRef="#ctx0" brushRef="#br0" timeOffset="179986.98">21386 4894 3284 0,'24'2'117'0,"-3"-1"33"15,-1 5 25-15,-4 2 9 0,-3 1-4 16,4 0-9-16,-3 1-16 0,-2 3-12 0,3 0-15 16,-2 2-12-16,-2 0-13 0,-2 4-16 15,3-5-6-15,-3-2-17 0,-1 1-24 16,0-2-35-16,-1-2-39 0,6-2-63 0,-13-7-72 15,23-7-77-15,-6-2-59 0,7-15-65 16,0-6-96-16,8-13-85 0,0-9-260 16,1-10-294-16</inkml:trace>
  <inkml:trace contextRef="#ctx0" brushRef="#br0" timeOffset="180184.99">22142 4230 2761 0,'13'-22'119'16,"-1"8"59"-16,-5 1 28 0,-2 5-1 15,-5 8 3-15,12-7 6 0,-12 7 11 0,0 0 14 16,0 0 0-16,22 32-3 0,-19-13-3 15,-1 7-22-15,-2 1-7 0,0 6-28 16,-3 3-24-16,-3 7-12 0,3-7-17 0,-6 5-11 16,0-4-17-16,0-3-4 0,4-4-17 15,-1-2-27-15,1-7-26 0,0-5-31 0,2-2-35 16,3-14-57-16,-8 11-64 0,8-11-78 16,0 0-56-16,0 0-78 0,16-45-100 15,-7 13-148-15,2-9 40 0,-1-2-401 0,4-6-571 16</inkml:trace>
  <inkml:trace contextRef="#ctx0" brushRef="#br0" timeOffset="180486.79">22310 3915 3075 0,'0'0'-33'15,"5"-17"40"-15,-5 17 28 0,0-9 31 0,0 9 7 16,0 0-2-16,2-13-5 0,-2 13-2 16,0 0 2-16,0 0 11 0,0 0 22 0,0 0 1 15,0 0-4-15,23-3 26 0,-23 3 4 16,0 0 6-16,32 7 8 0,-32-7 17 15,26 7-9-15,-15 0-3 0,-11-7 5 0,31 14-6 16,-18-5 0-16,3 4 0 16,-6 0 1-16,1 0-16 0,1 1-3 0,-3 6 1 15,0 1-6-15,0 1-6 0,-6 5 5 16,1 3 2-16,-4 5 3 0,0 0-13 0,0 3-3 16,-4 3-9-16,-6 0-14 0,1 1-10 15,-2-3-6-15,-2 1-13 0,3-5-10 16,0-5-37-16,-2-3-35 0,4-9-42 0,1 3-55 15,2-6-53-15,-4-2-62 0,2-7-57 16,7-6-68-16,-14 0-74 0,14 0-198 0,-9-21-14 16,6 4 55-16,-4-2-403 0,1-3-597 15</inkml:trace>
  <inkml:trace contextRef="#ctx0" brushRef="#br0" timeOffset="180633.5">22305 4230 3317 0,'0'0'9'0,"0"0"19"16,0 0 29-16,0 0 23 0,0 0 14 15,0 0 0-15,0 0-9 0,0 0-11 0,26-8 2 16,-26 8-14-16,0 0-17 0,0 0-31 16,46 7-55-16,-46-7-72 0,27 3-94 15,-13-3-94-15,-14 0-242 0,19 0-2 0,-19 0-77 16,14 0-12-16</inkml:trace>
  <inkml:trace contextRef="#ctx0" brushRef="#br0" timeOffset="180833.56">22191 4275 2459 0,'0'0'78'0,"-14"4"6"0,14-4 0 15,0 0 2-15,0 0-13 0,0 0-7 16,0 0-6-16,27 17-2 0,-13-16-10 16,-4 3-1-16,5 0-10 0,2 0-7 0,-4 2-18 15,4-5-56-15,-17-1-50 0,25 9-55 16,-12-9-47-16,-4 7-71 0,-9-7-152 0,13 5-88 15,-13-5 92-15,0 0 313 0</inkml:trace>
  <inkml:trace contextRef="#ctx0" brushRef="#br0" timeOffset="181134.03">21863 4517 1758 0,'-16'4'91'0,"5"3"-2"16,11-7 8-16,-7 6 24 0,7-6 4 0,0 0 2 15,0 0-7-15,28 11-5 0,-8-9-10 16,10 2-4-16,0-2-11 0,6-4-13 0,2 7-6 16,-3-5-6-16,-3 0-7 0,0 0-8 15,-2 0 12-15,-3 0 7 0,-8 0-2 16,2 2-8-16,-21-2 4 0,34 8 11 16,-18-1 26-16,-4 0 8 0,-4 1-4 15,3 5 0-15,-3-3-1 0,-3 4-3 0,-1 5-6 16,-4-2 1-16,0 4-17 0,-4 5-4 15,-5 2-7-15,2 0-14 0,-7 1-6 16,3-1-14-16,-1-4-55 0,5-3-62 0,0 0-53 16,0-7-60-16,5 0-68 0,-2-5-103 15,4-9-163-15,0 0-52 0,0 13-119 0,0-13-194 16</inkml:trace>
  <inkml:trace contextRef="#ctx0" brushRef="#br0" timeOffset="181299.99">22221 4937 2345 0,'0'0'16'0,"0"0"12"16,0 0 18-16,13-36 33 15,-2 32 28-15,2 1 21 0,-13 3 8 0,38-11 10 16,-10 8-13-16,4 2-2 0,-2-3-26 16,5-1-7-16,-3 2-18 0,-2 2 3 0,-2-2-18 15,-5 3-9-15,-5-5-19 0,0 5-37 16,-6-2-54-16,-2-7-52 0,-10 9-40 16,17-8-40-16,-17 8-88 0,0-14-127 0,0 14-99 15,-17-17-92-15,2 3 61 0</inkml:trace>
  <inkml:trace contextRef="#ctx0" brushRef="#br0" timeOffset="181468.17">22135 4731 2329 0,'-23'18'144'0,"4"-1"26"0,2 2 23 16,-4 4 22-16,2 3-3 0,-8 6-44 0,3-4-14 16,-1 6-13-16,-1 5-10 0,3-4-19 15,-1-1-11-15,3-2-5 0,2-4-34 16,-1-2-44-16,3-5-56 0,0 0-61 0,2-10-90 15,2-6-122-15,-2-2-227 0,15-3-12 16,-20-4-124-16,10-8-144 0</inkml:trace>
  <inkml:trace contextRef="#ctx0" brushRef="#br0" timeOffset="181667.2">21944 4957 2672 0,'23'25'158'16,"2"-3"45"-16,1 6 34 0,8 8-10 15,-2 4 12-15,-2-3-22 0,0 5-17 0,2-5-18 16,-2 4-23-16,-8-11-19 0,5 0-11 16,-9-2-10-16,3 0-17 0,-5-7-40 15,-2-6-32-15,0 3-49 0,2-8-51 0,-5-4-56 16,4-5-70-16,3-2-84 0,3-12-93 16,0-3-178-16,5-12-12 0,0-13-231 0,11-8-281 15</inkml:trace>
  <inkml:trace contextRef="#ctx0" brushRef="#br0" timeOffset="182017.21">22992 4258 3160 0,'2'-24'158'0,"-1"11"43"0,-1 0 16 16,2-1-7-16,2 1-15 0,-4 13-16 16,9-15-18-16,3 8-18 0,2 1-15 0,7 2-16 15,1 1-1-15,3 3-10 0,5 3-7 16,0-3-14-16,1 2-13 0,3 0-2 15,-2 2-1-15,0-2-3 0,0-1-10 0,-8-1-5 16,-1 0 13-16,0 0 7 0,-23 0 6 16,33 0 3-16,-33 0-2 0,29 0-5 15,-29 0-1-15,18-1-3 0,-18 1-9 16,0 0 2-16,26 0-13 0,-26 0-5 0,0 0-2 16,0 0-2-16,0 0-4 0,19 1-4 15,-19-1-1-15,0 0-4 0,0 0-4 0,-22 29 3 16,1-14-6-16,-3 3 2 0,-11 3-2 15,-7 6-5-15,-8-1-2 0,-3 2-7 16,-5 0-6-16,-1 0-21 0,-3-4-36 0,1 4-38 16,2 0-46-16,5-1-62 0,2-5-55 15,16-3-60-15,5-4-99 0,12-11-104 0,7-4-84 16,12 0 46-16,0 0-377 16,0 0-460-16</inkml:trace>
  <inkml:trace contextRef="#ctx0" brushRef="#br0" timeOffset="182218.38">23098 4387 3284 0,'17'0'128'0,"-17"0"63"0,40 8 46 16,-22-6 38-16,3 2 24 0,3 3 4 16,4 0 15-16,10 6 6 0,-1 3-22 15,0-1-34-15,2-1-28 0,-8 6-17 0,5-5-28 16,-4-2-21-16,-6 0-14 0,-3 0-30 16,-9-4-39-16,1-3-44 0,0 2-42 0,-4 1-52 15,-2-8-55-15,-9-1-64 0,10 7-53 16,-10-7-47-16,0 0-51 0,0 0-47 15,0 0-128-15,0 0-177 0,-28-21 48 16,19 13-446-16,-6-3-768 0</inkml:trace>
  <inkml:trace contextRef="#ctx0" brushRef="#br0" timeOffset="182666.9">23190 4588 3421 0,'-25'21'-24'16,"7"-1"40"-16,1 3 28 0,-2 7 26 15,2 3 28-15,0 1 17 0,1 2-1 0,0 1 22 16,4-1 13-16,-4 0 0 15,5-2 6-15,-1-3-2 0,0-3-3 16,3-1-14-16,0-9-13 0,0 1-5 0,2-2-10 16,2-4-6-16,-3 0-11 0,8-13-8 15,-5 10-18-15,5-10-17 0,0 0-3 0,0 0-9 16,0 0-21-16,0 0-12 0,0 0-15 16,-8-40 0-16,8 40 1 0,5-36-7 15,-2 18 1-15,0-1 5 0,1-3 3 0,5 9 1 16,-3-6-1-16,2 4-4 0,-1-4 7 15,6 10-2-15,2 2 4 0,2-5-12 0,2 4 11 16,4 8 4-16,-23 0 3 0,42 6-14 16,-13 0 13-16,-7 2 2 0,2 2 8 15,-1 4 14-15,-2 3 12 0,-1 1 12 16,-7 1 15-16,2 2 13 0,-2-3 16 16,-5 1 1-16,-1 2 0 0,-3-6 10 0,0 6 6 15,-4-5-2-15,0-16-3 0,-6 34-1 16,2-21-1-16,-1 2-8 0,-4-3 1 0,-3 1-9 15,-3 0-21-15,3-6-2 0,-2 5-4 16,-3-6-18-16,0 2 4 0,0-5-7 16,-1 2-14-16,18-5-30 0,-36 0-31 0,23-4-36 15,-4 4-43-15,4-4-57 0,13 4-63 16,-19-13-71-16,9 2-93 0,7 0-140 0,1-4-168 16,4 0 71-16,-2-6-476 0,5 0-875 15</inkml:trace>
  <inkml:trace contextRef="#ctx0" brushRef="#br0" timeOffset="183051.45">22822 4423 4150 0,'-10'9'16'0,"-2"5"45"0,4-1 40 0,-1 1 25 16,6 0 28-16,-6 3 3 0,6 4-1 15,-3 1-15-15,5 1-15 0,-5 1-9 16,4-2-11-16,-1 1-13 0,1-1-17 0,-3-1-16 16,-2-1-12-16,3 1-33 0,-3-6-32 15,2 4-56-15,3-4-54 0,-2-2-61 0,0-4-73 16,4-9-78-16,0 0-176 16,0 0-49-16,0 0 23 0,0 0-315 0,0 0-337 15</inkml:trace>
  <inkml:trace contextRef="#ctx0" brushRef="#br0" timeOffset="183267.64">23720 4108 2711 0,'18'7'-39'0,"-9"0"57"15,-9-7 42-15,14 10 20 16,-9-6 12-16,-5-4 13 0,16 17 2 0,-4-2 5 15,3-2-27-15,6 4-6 0,-3 2-10 16,6-2-5-16,3 2-7 0,-1-2-7 16,-1-7-28-16,-4 6-41 0,4-7-52 0,1 2-62 15,-3-2-59-15,-5-9-113 0,0 0-132 16,-2 4-52-16,-16-4-76 0,30-4 133 0</inkml:trace>
  <inkml:trace contextRef="#ctx0" brushRef="#br0" timeOffset="184099.81">24062 4401 2011 0,'0'0'109'16,"0"0"37"-16,0 0 31 0,0 0 1 15,0-21 16-15,0 21 4 0,0 0 1 16,0 0-20-16,0 0-4 0,0 0-4 0,0 0-7 16,8-15-12-16,-8 15-13 0,0 0-6 15,0 0-15-15,0 0-22 0,27 4 4 16,-27-4-12-16,0 0-10 0,44 9-12 16,-26-5 0-16,1 1-8 0,4-2-10 15,-7 2-5-15,9 1-17 0,-4-5-20 0,3 5-30 16,-2-6-45-16,1 2-46 0,-8-2-57 15,-15 0-78-15,36 0-58 0,-25-2-103 0,-11 2-127 16,21-6-37-16,-21 6-137 0,12-7-203 16</inkml:trace>
  <inkml:trace contextRef="#ctx0" brushRef="#br0" timeOffset="184699.63">23978 4504 2501 0,'0'0'60'0,"0"0"16"0,0 0 24 15,0 0 36-15,0 0 15 0,0 0 13 0,0 0-20 16,0 0-3-16,0 0 18 0,35 24 2 15,-16-22 2-15,2 0-7 0,7 4-14 0,5-5-6 16,6 3-10-16,2 0-11 0,-1-4-12 16,5 4-4-16,-1-2-6 0,-3 1-13 15,0-3-4-15,-1 2-12 0,-5 2-16 0,-1-4-13 16,-8 4-4-16,-1-4-25 0,-3 0-30 16,-22 0-30-16,33 0-39 0,-19 0-42 0,-14 0-59 15,16 0-59-15,-16 0-70 0,0 0-144 16,5-10-62-16,-5 10-24 15,0 0-154-15,0 0-198 0</inkml:trace>
  <inkml:trace contextRef="#ctx0" brushRef="#br0" timeOffset="184950.18">24217 4545 2447 0,'-7'13'51'0,"-2"-1"42"0,2 1 32 0,-4 5 22 15,2 1 32-15,0 7 23 0,1 14-14 16,-3-3 4-16,0 6 1 0,-1 2 14 0,0 14 4 15,-6 0-6-15,2 3-3 0,1-4-4 16,-4-3-9-16,-2 1-8 0,-1-5-15 16,2-3-16-16,1-10-27 0,-4-3-17 15,-2-1-8-15,3-6-12 0,-6 0-13 16,2-7-23-16,-1-4-30 0,3-4-44 0,0-7-45 16,2-5-57-16,1-2-50 0,2-5-53 15,0-7-81-15,0-4-53 0,8-9-103 0,-1-2-107 16,5-4 30-16,7-2-356 0,0-3-376 15</inkml:trace>
  <inkml:trace contextRef="#ctx0" brushRef="#br0" timeOffset="185135.02">23895 4909 2796 0,'15'7'15'0,"-2"9"51"16,2-3 36-16,-7 1 25 0,8 9 25 0,-5-1-21 15,5 5-4-15,-7-1-5 0,-2 2-15 16,5-2-9-16,-3-5-13 0,-5 5-8 15,-1-9-13-15,6 0-11 0,-6-4-33 0,1 3-32 16,-2-8-46-16,-2-8-76 0,9 10-80 16,-9-10-103-16,0 0-218 0,21-15-1 0,-7 2-97 15,2-4-41-15</inkml:trace>
  <inkml:trace contextRef="#ctx0" brushRef="#br0" timeOffset="185299.99">24367 4939 2012 0,'0'0'24'0,"19"11"54"15,-19-11 19-15,2 17 24 0,-2-6 11 16,-2 6-3-16,2 2-2 0,-1-2-8 16,-7 3-10-16,4 5-11 0,-2-1-9 0,-1-2-12 15,2 1-12-15,-4-2-28 0,4-4-47 16,1-3-37-16,1 0-55 0,1-4-67 0,-2-2-84 16,4-8-123-16,0 0-91 0,0 0-65 15,0 0 203-15</inkml:trace>
  <inkml:trace contextRef="#ctx0" brushRef="#br0" timeOffset="185666.79">24551 4973 1916 0,'7'-8'70'0,"2"0"13"15,-9 8 16-15,12-7 18 0,-12 7 7 0,18 0 11 16,-18 0-2-16,0 0-3 0,20 15-9 16,-10-6-13-16,-7 3-5 0,5-1-15 15,-1 6-13-15,-4-3-9 0,-1 4-1 0,-2 0-10 16,-2 3-3-16,1-2-5 0,-7 5 4 15,-1-1-1-15,2 1-11 0,-9-2-2 0,6 5-1 16,-11-1 0-16,0-3-5 0,-3-3 3 16,0 1-2-16,-7-4-2 0,0-4 4 15,-3 3 1-15,-2-4 7 0,0-3 33 0,2 3 24 16,6-5 9-16,2-3 25 0,4 0 11 16,3-1 3-16,19-3 10 0,-30 6 0 15,30-6 1-15,-16 4-7 0,16-4-19 16,0 0-22-16,0 0-6 0,0 0-16 15,0 0-2-15,67 9-8 0,-35-9-14 0,9 2-7 16,1 1-7-16,0-3-11 0,-1 0-25 16,-5 0-41-16,-5 0-40 0,4 0-17 0,-6-3-36 15,15-1-46-15,-14-2-46 0,2-5-70 16,0 0-54-16,1-4-68 0,-5-10-141 16,-1 3-2-16,-1-2-408 0,2-10-496 0</inkml:trace>
  <inkml:trace contextRef="#ctx0" brushRef="#br0" timeOffset="186100.22">25357 4342 3572 0,'0'0'97'0,"2"-22"9"0,-2 22 5 16,12-11-3-16,-12 11-1 0,26-15 7 15,1 9-10-15,0-2-7 0,13 3-5 0,4 0-14 16,4 2-12-16,2-2-4 15,6 3-9-15,8 0-7 0,-2-5-38 0,-4 1-40 16,-2-5-34-16,-13 6-31 0,1-3-37 0,-9-2-19 16,-8 1-22-16,-3 1-3 15,-7 1 11-15,-6 0 7 0,-3-5 11 0,1 3 22 16,-7-1 18-16,-2 10-5 0,0-20 24 16,0 6 36-16,0 14 45 0,-4-18 22 15,0 3 9-15,-3 2 10 0,-3 1 12 0,5 1 19 16,-4 4 5-16,-1 0-4 0,10 7 1 15,-28-8 7-15,28 8 6 0,-38 5 12 0,14 5 5 16,-7 3 9-16,1 4 3 0,-7 4 0 16,-2 11 14-16,-2-3 6 0,-4 7-5 15,-2-1-12-15,-2 1 5 0,-1 0-16 0,1-1-10 16,-4 1-7-16,3-4-7 0,1 3-8 16,0-1-15-16,2-4-18 0,8-1-56 15,6-11-28-15,6-1-24 0,6-7-11 16,7-5-55-16,4-1-52 0,10-4-49 0,0 0-25 15,0 0-47-15,0 0-68 0,10-34-125 16,3 17-274-16,6-2-265 0</inkml:trace>
  <inkml:trace contextRef="#ctx0" brushRef="#br0" timeOffset="186285.12">25442 4373 2647 0,'13'-4'68'16,"-3"4"39"-16,-10 0 57 0,18 13 30 16,-18-13-11-16,12 26 22 0,-9-9 3 0,3 7 5 15,-5 0 7-15,-1 11-9 16,0 2-8-16,-3 10-14 0,-6-6-11 0,3 8-10 15,-6-6-18-15,0 4-15 0,-6-4-15 16,8-2-22-16,-10-3-13 0,6-3-17 0,-3-5-45 16,6-2-60-16,2-5-57 0,2-10-46 15,4-4-84-15,1-1-96 0,2-8-84 16,0 0-191-16,0 0 27 0,30-17 6 0,-11 2-231 16,1 0-278-16</inkml:trace>
  <inkml:trace contextRef="#ctx0" brushRef="#br0" timeOffset="186634.89">25665 4620 2501 0,'0'0'-10'16,"0"-19"30"-16,0 19 34 0,1-9 14 15,-1 9 12-15,0 0 5 0,0 0 2 0,2-13-7 16,-2 13 4-16,7-9-12 0,-7 9 4 16,0 0-8-16,9-12 0 0,-9 12 1 0,9-7-1 15,-9 7 9-15,12-8-6 0,-12 8 3 16,11-9-3-16,-11 9 6 0,0 0-7 15,22-9 8-15,-22 9 7 0,15-4 3 0,-15 4 2 16,0 0 4-16,0 0-12 0,34 7 15 16,-34-7 18-16,17 17 16 0,-10-4 16 0,-1 2 2 15,-3 8 16-15,-1 3 7 0,-2-2-6 16,-4 16-10-16,-3-1-7 16,-2 8 2-16,-3-2-2 0,-1 1 1 0,-6 7-8 15,7-10-6-15,-6 0-17 0,0-5-6 16,3 2-20-16,-2-9-1 0,4-4-18 0,4-5-15 15,-2-3-22-15,2-2-16 0,2-8-66 16,0 1-65-16,7-10-70 0,0 0-76 16,0 0-57-16,0 0-43 0,-17-28-36 0,15 7-125 15,-2-2-120-15,4-5 42 0,-2 2-445 16,2-4-700-16</inkml:trace>
  <inkml:trace contextRef="#ctx0" brushRef="#br0" timeOffset="186784.65">25535 4749 3367 0,'-3'-11'16'16,"-4"1"27"-16,5 0 17 0,2 10 11 15,-8-10 2-15,8 10 7 0,0 0 4 16,0 0-2-16,0 0-10 0,0 0 3 0,0 0-13 16,0 0-4-16,0 0-15 0,45 20-6 15,-32-12-43-15,2-6-62 0,2 6-78 0,-2-5-91 16,0 1-127-16,-2-4-191 0,-13 0 24 16,18 0-98-16,-18 0-29 0</inkml:trace>
  <inkml:trace contextRef="#ctx0" brushRef="#br0" timeOffset="186934.88">25549 4821 2893 0,'-17'7'153'0,"0"-3"32"0,17-4-14 16,-22 7 14-16,22-7-1 0,0 0-7 15,-16 8-15-15,16-8-14 0,0 0-10 16,0 0-17-16,0 0-23 0,0 0-15 16,36 28-61-16,-21-24-64 0,2-3-96 0,5-1-153 15,-1 0-245-15,6-5-3 0,-4 0-6 16,10-5-158-16,3-3-194 0</inkml:trace>
  <inkml:trace contextRef="#ctx0" brushRef="#br0" timeOffset="187300.38">26585 4369 3266 0,'10'-2'146'0,"-10"2"-16"0,17-6-6 16,-17 6-2-16,0 0-2 0,17-1-21 16,-17 1-14-16,0 0-9 0,13 0-10 15,-13 0-36-15,0 0-56 0,17 5-63 0,-17-5-61 16,11 8-61-16,-11-8-47 0,7 7-60 16,-7-7-115-16,0 0-71 0,4 7-116 0,-4-7-6 15</inkml:trace>
  <inkml:trace contextRef="#ctx0" brushRef="#br0" timeOffset="187500.1">26584 4473 2152 0,'-13'12'92'16,"1"-1"34"-16,1 4 12 0,4 2 21 16,-3 2 33-16,1 7 15 0,0 6 5 0,0 7-3 15,0 3 6-15,0-3 2 0,0 4 11 16,-5 6-14-16,5-3-3 0,-3 0-2 0,-2 1-14 16,1-2-10-16,0-6-18 0,2 8-15 15,-3-9-25-15,1-3-22 0,4-8-11 16,4-5-11-16,-2-2-9 0,0-8-12 0,5 4-30 15,2-16-42-15,0 0-60 0,2 12-67 16,-2-12-57-16,0 0-93 0,47-37-101 0,-17-1-132 16,8-5-79-16,-3-12 52 0,14-16-379 15,1-4-424-15</inkml:trace>
  <inkml:trace contextRef="#ctx0" brushRef="#br0" timeOffset="188283.33">27039 4267 2740 0,'0'0'-42'15,"18"19"19"-15,-15-8 19 0,-3 8 9 16,0 2 5-16,-1 3 17 0,-1 12-9 0,-5-2 4 16,-2 3 3-16,0 4-9 0,1-3 7 15,-5 2-6-15,6-11-2 0,-2-3-6 0,-1-1 6 16,1-6-1-16,5-3 4 0,0-4 2 16,1-4-3-16,3-8 0 0,0 0-4 15,0 0-4-15,0 0 0 0,0 0 4 0,0 0-4 16,0 0-1-16,20-48-3 15,-7 30 11-15,0-9 10 0,8 3-2 0,1-1 16 16,1 1-3-16,-2 0 10 0,3 1-5 16,3 3-4-16,0 3-2 0,-1-2-3 15,1 10 0-15,-5-3-1 0,7 5-1 0,-9 4-2 16,2-1-1-16,1 8-3 0,-2-1-2 16,-3 0 3-16,0 5 6 0,-4 2-2 0,-2 3 7 15,-5 0-3-15,0 2 0 0,-5 0-2 16,-4 4 2-16,-1-2-1 0,-8 3-1 15,-1 2-4-15,-4-1-4 0,-5 2 4 0,-4-1-7 16,2-1 1-16,0-2-2 0,-2-4-5 16,4-2 1-16,0-2-2 0,3 0 0 15,3-3 1-15,0-3-3 0,15-5-1 16,-17 11 1-16,17-11 0 0,-13 6 1 0,13-6-5 16,0 0 0-16,0 0 0 0,0 0-4 15,-4 7 5-15,4-7-4 0,0 0 3 16,25 12-5-16,-12-8 1 0,2 1 0 0,2 9 6 15,0-5-5-15,-1 4 12 0,0-4 20 16,-4 8 5-16,2 0 15 0,-1 4 10 0,-6 0 20 16,3-4 3-16,-6 7 2 0,-2-2 4 15,-2-3 1-15,-6 7-3 16,-4 2-6-16,-1 6 5 0,-8-4-11 0,-5-2-18 16,-10 4-8-16,0-2-5 0,-5-2-2 15,5-4-12-15,-3-3-7 0,2-6-12 0,-4 0-17 16,2-5-32-16,2-3-34 0,5-4-33 15,0 0-39-15,1-9-33 0,5-4-19 16,4-1-22-16,-1-6-19 0,5-1-24 0,7-1-15 16,6-3-10-16,1-3 21 0,4-3 34 15,1 4 31-15,1 1 30 0,10-1 46 0,-5 0 38 16,3 3 22-16,4 2 43 0,-2 2 20 16,4 8 36-16,-4 5 46 0,4 2 32 15,-18 2 17-15,39 15 14 0,-11 2 13 16,0 11-14-16,6 8-2 0,-2 7 4 15,-1-2-12-15,0 4-25 0,-1 2-11 0,-2-4-8 16,-2 0-8-16,-5-13-8 0,-3 2-4 16,1-8-10-16,-4-1-12 0,-1-2-8 0,-2-8-29 15,-3-6-41-15,5 1-59 0,-1-8-55 16,-13 0-59-16,30-9-49 0,-11-7-81 16,4-10-147-16,3-4-69 0,3-13-141 0,9-6-160 15</inkml:trace>
  <inkml:trace contextRef="#ctx0" brushRef="#br0" timeOffset="188482.89">28108 4468 2629 0,'8'-4'73'0,"-8"4"25"15,0 0 38-15,0 0 24 0,0 0 13 16,0 0-13-16,0 0-2 0,0 0-11 0,-19 51-11 16,6-38-9-16,-6 6-11 0,-6 4-14 15,2 1-4-15,-7 2-16 0,-2-2-28 0,0-1-38 16,-2 0-54-16,2-3-45 0,2-2-59 15,9-8-51-15,4 3-70 0,1-5-119 16,6-7-165-16,10-1 22 0,0 0-98 0,0 0-17 16</inkml:trace>
  <inkml:trace contextRef="#ctx0" brushRef="#br0" timeOffset="188750.26">28005 4579 2026 0,'24'-12'-10'0,"1"7"46"0,-2-1 30 16,3 3 39-16,-4 1 38 0,6 4 16 15,0 1 13-15,0-3 7 0,-3 2 12 0,3 2 12 16,-6 4-18-16,-5-3 0 0,1 3 5 16,-2-3-2-16,-16-5 2 0,21 17 3 15,-12-6 5-15,-5-2-1 0,-4-9-3 0,1 21-16 16,-1-21-13-16,-7 28-12 0,-6-12-28 16,-4 2-11-16,-9 5-12 0,-6-3-7 0,-5 1-15 15,-13 0-6-15,-3-3-12 0,-5 1-15 16,-2-2-28-16,-6-4-29 0,0 0-44 15,2-3-41-15,2-1-53 0,7-5-48 16,5-3-56-16,5-1-100 0,9-3-120 16,8-3-138-16,10 1 56 0,6-5-406 0,9 3-512 15</inkml:trace>
  <inkml:trace contextRef="#ctx0" brushRef="#br0" timeOffset="188916.77">27797 4794 3275 0,'26'8'52'0,"4"1"35"15,3 2 13-15,7 5 33 16,10 2 8-16,9-1-5 0,-5 2-5 0,6-2-13 16,-3-4-17-16,-1 4-22 0,-8 1 2 15,-8-8-9-15,-2 1-54 0,-10-3-53 16,-4-3-68-16,-7-3-83 0,-3 0-95 0,-14-2-170 16,18-2-108-16,-18 2 30 0,0 0-115 15,-2-19-63-15</inkml:trace>
  <inkml:trace contextRef="#ctx0" brushRef="#br0" timeOffset="189434.51">27985 4956 2278 0,'-14'18'64'0,"3"3"37"0,4-2 22 16,-5-1 22-16,5 9 11 0,-4 1 11 0,1 0 5 15,-5 4-22-15,3 0-8 0,0-6-11 16,4 2 1-16,-3-4-4 0,3-7-19 15,3 2-3-15,1-8-10 0,-1 3-1 0,-1-4 6 16,6-10-6-16,-1 12-17 0,1-12-2 16,0 0-27-16,0 0 14 0,0 0-11 0,0 0-8 15,49-17 0-15,-28 2-4 0,4 0-6 16,0-4-9-16,4 2 10 0,-1-1-14 16,2 0 0-16,0 0 0 0,-4 3-4 0,6 2 5 15,0-2-4-15,-7 6-10 16,-1 1-2-16,-6 4 7 0,0 3 3 0,-18 1-4 0,31 0 2 15,-31 0 13-15,27 9 32 16,-20 2 10-16,2 1 17 0,-1 6 3 16,-6-3-2-16,-2 6-1 0,0 0-4 0,-3 3-1 15,-4 0-2-15,2-2 0 0,-3-5 3 16,-1 8-9-16,3-6-9 0,-3-1-6 0,0-4 1 16,3 0-4-16,-4-1-10 0,10-13-2 15,-9 16-4-15,9-16-5 0,-11 7-11 16,11-7-5-16,-12 2 2 0,12-2-16 0,0 0-6 15,0 0-10-15,0 0-10 0,-18-15-5 16,18 15-9-16,-6-10-8 0,6 10-19 16,-9-10-13-16,9 10-18 0,-9-14-13 15,0 11-24-15,-3-5-6 0,12 8-9 0,-23-6-14 16,9 5-39-16,14 1-43 0,-21 0-29 16,21 0-27-16,-20 3-52 0,20-3-118 15,-18 4-65-15,18-4-42 0,-12 4-142 0,12-4-205 16</inkml:trace>
  <inkml:trace contextRef="#ctx0" brushRef="#br0" timeOffset="189567.15">28091 5518 2667 0,'0'0'42'0,"0"0"-3"0,0 14 0 0,0-14 7 16,0 0-3-16,0 0-9 0,0 0-16 16,0 0-44-16,-13 9-48 0,13-9-58 15,-10 9-61-15,10-9-130 0,-18 2-164 16,8 3-3-16,-3 1 156 0,3-2 96 0</inkml:trace>
  <inkml:trace contextRef="#ctx0" brushRef="#br0" timeOffset="189735.97">27745 5764 1534 0,'-6'9'164'0,"6"-9"34"0,0 0 13 16,0 0 16-16,0 0 21 0,0 0-2 15,0 0-23-15,0 0-37 16,0 0-32-16,26 14-17 0,-26-14-17 0,20 1-27 15,-20-1-66-15,27 0-87 0,-13 0-109 16,4 0-134-16,-18 0-247 0,31-5 32 0,-13 5-78 16,-4-3 53-16</inkml:trace>
  <inkml:trace contextRef="#ctx0" brushRef="#br0" timeOffset="-204815.78">23085 6904 2423 0,'0'0'502'0,"0"0"-32"0,2-17-37 16,-2 17-20-16,0 0 25 0,0 0-25 0,0 0-31 15,0 0-61-15,0 0-23 0,0 0-1 16,0 0 1-16,0 0-7 0,47 11-14 16,-26-5-9-16,7 5-166 0,0 2-23 15,2-2-3-15,-5 1-7 0,2 1-4 16,-1-6-5-16,1 2-5 0,-1 3-4 0,-5-8-8 15,3 7-2-15,0-7-15 0,-1 3-26 16,-7-3 0-16,0 2 0 0,-5-5 0 0,2 5 0 16,-13-6 0-16,17 3 0 0,-17-3 0 15,13 3 0-15,-13-3 0 0,9 4 0 0,-9-4-67 16,0 0-59-16,0 0-27 0,0 0-21 16,0 0-171-16,0 0-403 0,0 0 2 0,-30-16 45 15,16 15-718-15,-3 1-1264 16</inkml:trace>
  <inkml:trace contextRef="#ctx0" brushRef="#br0" timeOffset="-202982.8">23190 7180 5199 0,'-16'-4'-80'15,"16"4"42"-15,0 0 38 0,0 0 47 0,0 0 33 16,0 0 35-16,0 0 15 0,42 35 3 16,-13-16 25-16,10 2 5 0,3 3-11 0,11 2-1 15,4 1-1-15,5-1-20 0,-4 2-12 16,2-2-13-16,0 2-16 0,-6-5 0 15,-2-1-18-15,-1 1 2 0,-6-5-12 0,-10-2-38 16,-2-3-55-16,-11-6-81 0,-5 1-98 16,-6-3-86-16,-4-3-81 0,-7-2-121 0,0 0-212 15,0 0 63-15,0 0-486 16,-44-13-933-16</inkml:trace>
  <inkml:trace contextRef="#ctx0" brushRef="#br0" timeOffset="-182382.4">13434 6056 2664 0,'14'4'191'0,"-14"-4"9"0,0 0 18 16,11 6 11-16,-11-6 11 0,0 0 10 16,0 0 23-16,0 0 5 0,12 1 1 0,-12-1 3 15,0 0-23-15,0 0-14 16,0 0-35-16,0 0-10 0,0 0-16 0,0 0-22 16,0 0-18-16,0 0-19 0,0 0-10 15,0 0-19-15,0 0-21 0,23 4-42 16,-23-4-64-16,0 0-67 0,0 0-74 0,0 0-70 15,0 0-51-15,14-7-45 0,-14 7-59 16,0 0-147-16,11-6-96 0,-11 6 48 0,0 0-401 16,0 0-590-16</inkml:trace>
  <inkml:trace contextRef="#ctx0" brushRef="#br0" timeOffset="-182217.57">13669 6071 3488 0,'0'0'21'0,"0"0"9"15,21 0-3-15,-21 0 0 0,0 0 5 16,0 0-10-16,11-5 0 0,-11 5-5 16,0 0-7-16,5-14-29 0,-5 14-43 0,6-9-57 15,-6 9-67-15,1-13-148 0,-1 13-220 16,2-9 72-16,-2 9-63 0,0 0 179 16</inkml:trace>
  <inkml:trace contextRef="#ctx0" brushRef="#br0" timeOffset="-181817.65">13540 6356 2206 0,'0'0'84'0,"-4"8"2"15,4-8 3-15,0 0 4 0,0 0 1 16,-5 9 1-16,5-9-4 0,0 0-7 15,0 0-6-15,0 0-4 0,0 0-11 0,0 0-7 16,0 0-5-16,0 0-12 0,0 0-8 16,9 14-18-16,-9-14-18 0,0 0-22 0,25-7-18 15,-25 7-21-15,23-5-26 16,-9-3-14-16,4 1-1 0,-3 3-1 0,2-5 21 16,0 0 10-16,-3-1 3 0,4-1 5 15,-2 3 14-15,1-1 26 0,3-2 20 16,-6 2 8-16,3-5 20 0,-2 5 15 0,0-8 29 15,4 5 18-15,-6 2 17 0,2-4 23 16,0 3 7-16,-4-5 4 0,2 2-6 0,2-3-1 16,-2 3-12-16,1-4-10 0,-2-2-13 15,-1 1-7-15,-1 0-8 0,-2 1-4 16,1-3-15-16,-3 4-14 0,1 2-39 0,-1-2-58 16,-6 2-83-16,2 0-84 0,-6-2-194 15,0 4-136-15,-3-4 54 0,1 4-71 16,-3 0 115-16</inkml:trace>
  <inkml:trace contextRef="#ctx0" brushRef="#br0" timeOffset="-181617.23">13754 5901 2232 0,'0'0'72'0,"0"0"-10"16,0 0-5-16,0 0-4 0,20 13-6 0,-7-9-8 15,4-1-2-15,3 4-11 0,1-3 5 16,5 8-6-16,-2-3-21 0,6 4-48 16,0 6-72-16,-1-4-76 0,1-4-195 15,-6 3-116-15,5 0 10 0,2-1 235 16,-4-1 31-16</inkml:trace>
  <inkml:trace contextRef="#ctx0" brushRef="#br0" timeOffset="-181150.62">19213 7607 2439 0,'0'0'308'0,"9"7"0"0,-9-7-38 15,14 8-14-15,-14-8 4 0,18 6 2 16,-4-3 2-16,0 3-13 0,7-1-28 0,-3-2-26 16,11 2-15-16,1-3-18 0,0 4-27 15,2-5-30-15,-1-1-22 0,-1 4-55 0,0-4-51 16,2 2-70-16,-7-2-60 0,-2 0-79 15,-2 2-62-15,2-2-57 0,-5 0-121 16,-2 3-107-16,1-3 23 0,-17 0-278 0,32 3-315 16</inkml:trace>
  <inkml:trace contextRef="#ctx0" brushRef="#br0" timeOffset="-161918.16">3717 3370 2745 0,'-10'-16'106'0,"6"7"32"0,4 9 49 16,-9-13 26-16,9 13 16 0,0 0 28 16,0 0 5-16,0 0 2 0,0 0 12 15,-7-11 8-15,7 11-5 0,0 0 2 0,0 0-39 16,0 0 2-16,0 0-28 0,0 0-15 16,0 0-16-16,0 0-13 0,0 0-12 0,0 0-17 15,26 45-9-15,-13-38-10 0,-6 4-12 16,-7-11-14-16,23 14-71 0,-14-4-1 15,4-3-3-15,0 0-2 0,3 0-2 0,-4 1-2 16,4-3-3-16,-2 3 1 0,1-1-2 16,2 1 1-16,-17-8-8 0,27 9 0 0,-18-3-4 15,-9-6-4-15,21 9-1 0,-21-9-8 16,11 6-2-16,-11-6-7 0,10 6-7 16,-10-6-9-16,0 0-11 0,9 7-50 15,-9-7-156-15,0 0-68 0,0 0-60 16,0 14-46-16,0-14-55 0,0 0-218 0,0 0 36 15,-12 16-480-15,12-16-954 0</inkml:trace>
  <inkml:trace contextRef="#ctx0" brushRef="#br0" timeOffset="-161367.64">3926 4511 4279 0,'3'14'15'0,"-3"-14"20"0,7 14 48 0,-7-14 62 16,5 14 31-16,-5-14-4 0,0 0 15 15,18 7 12-15,-18-7-5 0,27 0-30 0,-6 0-10 16,-21 0-14-16,45-7-10 0,-17 1-14 15,-4 4-15-15,4 0-13 0,-3-3-18 16,-4 5-23-16,1-4-19 0,-22 4-23 0,31 4-28 16,-11-4-30-16,-5 7-26 15,-15-7-28-15,29 11-20 0,-13-1-14 0,-2-1-18 16,0 3-7-16,0-2-9 0,2-2-32 16,-2 7 6-16,0-6 0 0,1 1 14 0,-3-3-13 15,0 3 11-15,1-5 9 0,-5-1 22 16,1 5 19-16,-2-3 10 0,-7-6 17 15,11 13 13-15,-11-13 13 0,3 9 8 0,-3-9 3 16,0 13 3-16,0-13-3 0,0 0 15 16,-3 23 9-16,-4-15-5 0,3 3 9 0,3 5 24 15,-5-2 16-15,1 7 30 0,-4 3 32 16,-3 2 12-16,5 4 17 0,-9 10 19 16,3 1 7-16,-4 15-5 0,-1 4-2 15,1 2-12-15,-3 6-11 0,-3-3 6 16,4 1-12-16,1-3 0 0,-2 1-7 0,-1 0-8 15,3 2-7-15,5-5-8 0,-4-3-8 16,4 0-19-16,0-9-21 0,2-5-45 0,-3-2-78 16,5-4-79-16,-2-11-111 0,1-3-236 15,5-3-4-15,-4-3-86 0,-1 3-68 16</inkml:trace>
  <inkml:trace contextRef="#ctx0" brushRef="#br0" timeOffset="-160966.24">2994 9877 3460 0,'-11'25'324'0,"4"-5"25"0,1-4 7 0,-2-2 27 16,5 3 7-16,-3-3-10 0,1 3-26 15,1-3-12-15,-6 0-23 0,10-14-17 0,-7 24-27 16,5-13-26-16,2-11-133 0,-5 17-52 15,5-17-5-15,-2 15-11 0,2-15-7 0,-6 15-8 16,6-15-8-16,0 0-14 0,-1 19-16 16,1-10-21-16,0 5-24 0,-3-1-27 15,-5 3-23-15,1 3-131 0,-4-4-243 0,-4 0 5 16,-2-2-40-16,0-4-201 16,-4 5 39-16,-22-14-553 0</inkml:trace>
  <inkml:trace contextRef="#ctx0" brushRef="#br0" timeOffset="-160943.89">2676 10283 4047 0,'-32'17'-567'0,"2"-4"17"0,5-8-256 16,-1 5-289-16</inkml:trace>
  <inkml:trace contextRef="#ctx0" brushRef="#br0" timeOffset="-160366.48">2485 10931 4056 0,'-10'6'310'0,"10"-6"44"0,0 0 31 15,-15 4 7-15,15-4-55 0,0 0-5 16,0 0-1-16,0 0-6 0,0 0 4 0,-26 1-10 16,26-1-164-16,0 0-65 0,0 0-3 15,0 0 2-15,-18 6-9 0,18-6-7 16,0 0-8-16,0 0-9 0,0 0-30 0,0 0-26 15,0 0 0-15,0 0 0 0,0 0 0 16,0 0 0-16,0 0 0 0,35 28 0 0,-17-26 0 16,3 0 0-16,4 0 0 0,7 2 0 15,-2-4 0-15,3-4 0 0,5 4 0 0,1-2 0 16,1 0 0-16,-1 0 0 0,4-3 0 16,-2 1 0-16,-1 2 0 0,-1 0 0 15,2-3 0-15,-11 5 0 0,1-4 0 16,-1 4 0-16,-7-2 0 0,-4 2 0 15,-2 0 0-15,-4-2 0 0,-13 2 0 0,22-5 0 16,-22 5 0-16,7-3-53 0,-7 3-73 16,0 0-24-16,0 0-27 0,-34-7-173 0,11 9-473 15,-1-2 94-15,-5 4 13 0,-1-3-680 16,-1-1-1246-16</inkml:trace>
  <inkml:trace contextRef="#ctx0" brushRef="#br0" timeOffset="-159985.14">2578 10931 4542 0,'0'0'-64'16,"0"0"15"-16,0 0 18 0,0 0 14 0,-26-3 8 16,26 3 27-16,0 0 33 0,0 0 8 15,-12 17 17-15,12-17 14 0,-5 27 14 16,3-4 4-16,-2 3 11 0,2 12 5 0,-5 9 7 16,2 5 8-16,-7 14 7 0,5 5-2 15,-2-1-1-15,-2-1 0 0,2-2 3 0,0-1-7 16,6-10-2-16,-1-1 0 0,2-5 12 15,-2-1-12-15,4-12-1 0,-2-1 8 16,-2-8 16-16,4-3 1 0,-2-5-17 0,1-1-90 16,1-4-5-16,0-15 0 15,-2 24-2-15,2-24-1 0,0 19-1 0,0-19 0 16,5 15-1-16,-5-15 1 0,16 19 1 16,-4-12 3-16,4 0-7 0,2 1-2 0,5-4-7 15,1 5-33-15,3-1 0 0,-2-1 0 16,3 2 0-16,6-1 0 0,-8 4 0 0,1-3 0 15,-1 0 0-15,-3 1 0 0,-1 1 0 16,-7-4 0-16,-2-1 0 0,-1 1 0 16,1 1-17-16,-6-2-82 0,-7-6-42 0,14 3-47 15,-14-3-161-15,0 0-480 0,0 0 91 16,16-18-893-16,-10-1-1539 0</inkml:trace>
  <inkml:trace contextRef="#ctx0" brushRef="#br0" timeOffset="-159585.55">3405 11413 5297 0,'6'-11'-66'0,"-6"11"18"0,2-13 18 0,-2 13 20 16,0 0 26-16,0 0 37 0,0 0 22 16,0 0 28-16,0 0 9 0,-18 67-5 15,15-31 8-15,-3 3 1 0,1 10 6 16,-2 2-1-16,2 3 8 0,3-1-10 0,2 2-2 15,2 0-2-15,4-3-5 0,5-3-8 16,7 8-5-16,5-12-3 0,11-4 22 16,2-9 5-16,-4-14-8 0,4-8 2 15,-3-10 5-15,3-7-84 0,8-14 0 0,-2-7-1 16,-1-3-1-16,-5-4 1 0,-3-8-1 16,-6 0-1-16,-5-8-1 0,-9 10-3 0,-6-2 0 15,-6 5-1-15,-1 1 0 0,-6-4-4 16,-7 1-1-16,-1 4-1 0,-7 6-3 0,-6 2-3 15,-1 10-1-15,2-1-3 0,-6 4-2 16,4 8-2-16,1-1-3 0,-3 2-2 16,5 6-2-16,-9 2-12 0,8 3-14 15,5 2-18-15,-2-6-19 0,9-1-27 16,0 4-30-16,14-4-34 0,-20-9-359 0,18 1-271 16,2 8 60-16,0-28 13 0,6 9-620 15,4-9-1179-15</inkml:trace>
  <inkml:trace contextRef="#ctx0" brushRef="#br0" timeOffset="-159118.52">4134 11007 5118 0,'10'-7'65'0,"-10"7"16"16,7-5 20-16,-7 5 24 0,0 0-2 16,0 0 0-16,23-5-6 0,-8 5-4 15,-15 0-6-15,42 3-15 0,-12-1-7 16,12 2-5-16,-1-3-10 0,7 2-3 15,0-3-11-15,5 4 1 0,-2-4-10 0,0 0-3 16,0 0-5-16,-1-4-5 0,-2 4-2 16,-7 0-3-16,1 0-2 0,-14-3 2 0,2 2 8 15,-7 1 7-15,-5 0 10 0,-18 0-6 16,33 1 1-16,-33-1-2 0,27 8 7 0,-15 0-1 16,2 1 1-16,-5 8-5 0,-2 0-10 15,2 1 5-15,-4 12-9 0,1 1-4 16,-3 4 0-16,3 1-10 0,-5 9-12 15,1 8 4-15,-2-1 1 0,0 4 7 16,0 2 7-16,-2-2 4 0,1-5 4 0,-5 3 3 16,1-1 5-16,-4 11-1 0,0-14 3 15,2-1 2-15,-4-4 1 0,1-2-2 0,1-3-1 16,2-7-7-16,0-3-3 0,-5-6-2 16,5 3-18-16,-4-6-16 0,1-5 0 0,-3 7 0 15,-3-8 0-15,2 4 0 0,-3-10 0 16,-2 4 0-16,-5 0 0 0,-1-3 0 15,1-3 0-15,2 4-69 0,-5-7-31 0,7 0-26 16,-7-4-26-16,7-4-29 16,-10 0-512-16,-2-9-68 0,2-6 55 0,-2-3-806 15,1-14-1350-15</inkml:trace>
  <inkml:trace contextRef="#ctx0" brushRef="#br0" timeOffset="-157168.42">4910 10558 4650 0,'-9'-7'-23'0,"9"7"51"16,0 0 64-16,0 0 35 0,0 0 37 16,-13-10 21-16,13 10 25 0,0 0-7 15,0 0-19-15,-5-7-8 0,5 7-3 0,0 0 1 16,0 0-4-16,0 0-1 0,0 0 5 16,35-15-9-16,-16 13-5 0,-19 2-10 0,33 0 1 15,-8 0-60-15,-1 2-49 16,3-2 0-16,-3 4-6 0,5-3-3 0,1 3-2 15,1-2-4-15,-3 3-2 0,2-2-3 16,-2-3-2-16,0 3-1 0,-5-3-2 0,1 0-3 16,-24 0-3-16,36 2-4 0,-22-2-6 15,2 2-4-15,-16-2-7 0,0 0-5 0,26 3-2 16,-15-3-15-16,-11 0-10 0,0 0-15 16,0 0-21-16,18 3-23 0,-18-3-239 15,0 0-83-15,0 0-42 0,0 0-98 0,0 0-147 16,0 0 38-16,0 0-498 0,0 0-1023 15</inkml:trace>
  <inkml:trace contextRef="#ctx0" brushRef="#br0" timeOffset="-156668.03">5438 11192 4398 0,'0'-15'4'0,"0"15"28"16,0 0 24-16,-5-17 23 0,5 17 6 15,-5-9 13-15,5 9 3 0,0 0 7 0,0 0 1 16,-4-17-7-16,4 17 1 0,0 0 1 16,0 0 0-16,-3-11-11 0,3 11-5 0,0 0-1 15,0 0 4-15,0 0 1 0,0 0 5 16,0 0-8-16,-2-10-2 0,2 10-2 16,0 0-12-16,0 0-3 0,0 0-3 0,19-6-9 15,-19 6 4-15,22-1-5 0,-7-3 1 16,0 2 0-16,6-1 3 0,1 0 0 15,-2 2-7-15,1-3-5 0,2 2-2 16,-3 0-11-16,3-2-1 0,-2 2-1 0,-7 2-8 16,4-2-5-16,-18 2-4 0,30 0-11 15,-19-1-4-15,-11 1-12 0,19 0-12 0,-19 0-10 16,16-4-19-16,-16 4-32 0,0 0-50 16,16-2-67-16,-16 2-64 0,0 0-57 15,3-13-58-15,-3 13-72 0,0 0-149 0,0 0-25 16,-17-19 70-16,4 15-419 0,2 1-541 15</inkml:trace>
  <inkml:trace contextRef="#ctx0" brushRef="#br0" timeOffset="-156285.64">5465 11045 3105 0,'-9'7'-54'0,"2"0"27"0,-2 0 37 16,0 4 21-16,2-1 31 0,4-3 12 0,1 9 4 15,2-16 5-15,-9 38 1 0,7-17 3 16,2 10 15-16,-2 4 3 0,2 2 9 0,-5 12 20 15,2 2-3-15,-6 0-2 0,2 3 4 16,-2 6-2-16,-2 2 6 0,2-2 12 16,0-8 2-16,-1 1-4 0,5-3 3 0,-3 1-9 15,1-4-2-15,3 2-27 0,0-4 4 16,2-10 7-16,0 1 3 0,2-8-4 0,0-4 3 16,0 1-4-16,0-1 2 15,2-7-13-15,0 2-1 0,0-4-2 0,-2-15 9 16,2 28-7-16,6-13 12 0,-3-2-11 15,1-4 3-15,3 3 4 0,3-3-53 0,0 0-28 16,8-1-3-16,-2 1-3 0,6 1-3 16,1-5-1-16,1 3-3 0,2-1-2 15,1-1-2-15,-4-2-3 0,3 1-1 0,0 1-2 16,-3 2-5-16,-2-7-3 0,-7 5-7 16,1 0-5-16,-4-5-8 0,3 5-11 0,-4-4-13 15,-12-2-14-15,20 2-22 0,-20-2-81 16,16-7-246-16,-8-1-87 0,-1-1-145 0,1-3-63 15,-5-3 18-15,1 0-548 16,1-7-1085-16</inkml:trace>
  <inkml:trace contextRef="#ctx0" brushRef="#br0" timeOffset="-155835.39">6264 11456 4594 0,'2'-13'42'15,"-2"13"19"-15,0 0 7 0,0-15 4 16,0 15 1-16,0 0 7 0,0 0 11 16,0 0-7-16,0 0 12 0,0 0 6 0,-18 56 5 15,14-31-3-15,-1 11-1 0,-6 5-5 16,4 2 0-16,0 2 1 0,2 4-4 16,-4 1 9-16,6 6 1 0,1-5-6 0,0-2-5 15,4 0-5-15,0-6-7 0,3-8 2 16,5-3 0-16,3 0 5 0,2-10-2 0,5-5 10 15,3-5-10-15,2-12-14 0,12-6-4 16,0-7-1-16,7-10 8 0,-3-1 10 16,-2-8-50-16,-2 0-5 0,-2-3 0 0,-5-5 3 15,-8 8 0-15,-7 1 1 0,-2-1 1 16,1-4 2-16,-11 8-3 0,-3 2-1 0,-2 1-3 16,-4-3-2-16,-5 2-3 15,-2 2-2-15,-2-5-3 0,-10 3-1 0,4 6-4 16,-6 1 0-16,1-2-2 0,1 8-3 15,1 4-1-15,0-4-1 0,-2 1-2 0,-1 9-3 16,4-3-4-16,2 0-3 0,3 1-5 16,1 1-9-16,3 0-9 0,-2 0-12 0,5 1-18 15,11 3-20-15,-17-4-24 0,13-2-25 16,1-5-81-16,3 11-330 0,1-22-136 16,5 5-26-16,4-10-4 0,4-6-625 0,4 3-1176 15</inkml:trace>
  <inkml:trace contextRef="#ctx0" brushRef="#br0" timeOffset="-155384.27">6923 10866 4829 0,'0'0'-6'0,"0"0"27"0,11-6 28 16,-11 6 15-16,0 0 6 0,0 0 0 15,15-8 3-15,-15 8-8 0,24-1 1 0,-3-2-3 16,1 0-15-16,12 1-2 0,2 0-12 15,4-4 1-15,1 5-7 0,1 1-3 0,-1 0-2 16,1 0-5-16,1 0 1 16,-13 0 1-16,4 1 1 0,-6 2-8 0,-4 0 1 15,3 1 0-15,-7-1-2 0,1 1-3 16,0 4-4-16,-5 3-4 0,1-1 6 0,0 5 5 16,0 3-8-16,-3 3 3 0,-5 2-3 15,2 5 7-15,-2 2 8 0,-3 3 17 16,-4 7 13-16,-2 14 6 0,-2 3 24 0,-4 15-9 15,-3 5 18-15,-1 2 14 0,5 2 6 16,-1 5 6-16,-5 0 17 0,3 4 18 0,5-3 15 16,-5-3 16-16,-2-3 7 0,1-8 14 15,2-2-122-15,-3-7-15 0,-1-2-3 0,6-17-1 16,-9-4-5-16,3-6-4 0,-2-1-6 16,2-10-4-16,-6-1-4 0,-4-10-9 15,0 0-8-15,0-5-12 0,-9-3-14 16,0-5-19-16,0-3-22 0,-9-7-24 0,-4-4-28 15,6-4-26-15,-7-4-19 0,2 0-355 16,1-3-126-16,-1-2-94 0,3-1 13 16,0 4-671-16,1-4-1226 0</inkml:trace>
  <inkml:trace contextRef="#ctx0" brushRef="#br0" timeOffset="-151349">4261 13617 5007 0,'0'0'2'0,"0"0"6"15,-30-4 12-15,30 4 16 16,0 0 25-16,-9-4 18 0,9 4 28 0,0 0 16 16,0 0 2-16,0 0-13 0,0 0-1 15,0 0-6-15,0 0-3 0,0 0-14 0,0 0-5 16,0 0-10-16,0 0-8 0,0 0-7 15,0 0-7-15,0 0-7 0,48 18-9 16,-48-18-16-16,0 0-21 0,11 0-25 0,-11 0-47 16,0 0-56-16,0 0-64 0,22-13-58 15,-14 6-57-15,3-4-97 0,-8 1-122 0,-3 10-89 16,8-13 58-16,-8 13-392 0,2-9-485 16</inkml:trace>
  <inkml:trace contextRef="#ctx0" brushRef="#br0" timeOffset="-150684.71">3586 14263 3520 0,'-3'13'44'0,"-1"-3"1"0,4-10 28 15,-5 22 21-15,5-22 26 0,3 19 22 16,-3-19 27-16,8 22 11 0,2-14 10 0,-1 1 8 16,2-1 4-16,2 3 0 0,-13-11-8 15,25 11-12-15,-11-7-20 0,-14-4-12 16,32 6-8-16,-32-6-18 0,38-13-10 16,-14 3-6-16,4-7-9 0,2-5-5 15,9-9-17-15,3-2-4 0,1-5-13 0,6-3 4 16,-4-2-5-16,2-2-1 0,3-3-16 15,8-14-2-15,1 0-7 0,-3-6-1 0,-3-3-1 16,-1 3-4-16,-1-7-5 0,-3 0-3 16,-1-2 2-16,-4-1-5 0,-7 14-1 15,0 0-4-15,-4 1 3 0,-1-1 0 0,-1 4-2 16,-8 5-7-16,6 1-1 0,-8 1 3 16,-6 11-5-16,2 2 4 0,-4 1-3 0,-2 1-2 15,-2 10 1-15,-3 5-4 0,1 1 5 16,-3-2-5-16,2 5 1 0,-3 0 1 0,-1 4 2 15,1 0 3-15,2 0-5 16,-4 2 1-16,2 2-4 0,-2 11 1 0,2-19 2 16,-2 19 1-16,1-17-3 0,-1 17-7 15,2-11-10-15,-2 11-22 0,0-13-25 16,0 13-41-16,-2-15-59 0,2 15-55 0,-3-19-71 16,3 19-78-16,-11-17-87 0,3 6-252 15,-3 3 53-15,-7 1-473 0,0 0-918 0</inkml:trace>
  <inkml:trace contextRef="#ctx0" brushRef="#br0" timeOffset="-150335.96">4417 12557 4242 0,'-16'1'25'0,"16"-1"11"0,0 0 23 15,0 0 14-15,-19 7 2 0,19-7 11 16,0 0 3-16,0 0-4 0,0 0-7 15,0 0-5-15,0 0-5 0,0 0-5 0,0 0-6 16,0 0-6-16,52 1-10 0,-22-6-5 16,8 2 2-16,1 2-7 0,5-4-2 0,-4 1-1 15,4-6-13-15,-5 6 1 0,2-1 5 16,-5-1-3-16,-6 3-2 16,-2-1 8-16,-5 2 23 0,-2 0 4 0,-21 2 13 15,31-4 7-15,-16 3 2 0,-15 1-4 16,0 0-8-16,28-4-5 0,-28 4-1 0,19 13-5 15,-13 0-4-15,3 6-5 0,0-2-1 16,-3 12-16-16,0 13-1 0,3-1-1 16,-7 4-9-16,3 4-25 0,-5-4-32 0,5 5-43 15,-3 1-66-15,-2-3-76 0,0-6-98 16,0-4-153-16,0 1-157 0,-2-3 40 0,-5-8-420 16,5-6-650-16</inkml:trace>
  <inkml:trace contextRef="#ctx0" brushRef="#br0" timeOffset="-140085.11">2527 12941 3849 0,'4'-24'2'0,"0"3"8"16,-1 4 17-16,-1 4 9 0,6 0 12 15,-4-2-3-15,1 2-5 0,5-4-4 16,1 2 4-16,0-2-13 0,3-1 2 16,1 2-6-16,2-2-9 0,-1 1-8 15,1 2-22-15,2 0-21 0,-4-4-32 0,1 2-45 16,2-1-44-16,3 2-48 0,-3-4-70 16,-3-2-204-16,5-5-56 0,-2 9-98 15,-4-3-43-15</inkml:trace>
  <inkml:trace contextRef="#ctx0" brushRef="#br0" timeOffset="-139902.55">3038 12193 2026 0,'-12'-13'-35'0,"12"13"13"0,-13-9-8 16,13 9 0-16,-13-12 20 0,13 12-11 0,0 0 2 15,-11-9-7-15,11 9 17 0,0 0-11 16,0 0-4-16,0 0-20 0,-6-9-28 15,6 9-45-15,0 0-99 0,0 0-163 0,0 0-187 16,0 0 433-16,0 0 46 0</inkml:trace>
  <inkml:trace contextRef="#ctx0" brushRef="#br0" timeOffset="-139385.64">2768 12988 509 0,'-4'17'69'0,"-1"-8"-3"0,-2 1-28 0,7-10 35 16,0 0 10-16,-5 17 7 0,5-17 25 15,0 0 8-15,0 0 6 0,0 0 10 16,0 0-3-16,0 0-14 0,0 0-5 0,0 0-4 15,0 0-17-15,0 0-5 0,43-27-4 16,-32 14-8-16,2 0 13 0,4-4-2 16,2-3-11-16,1 1 10 0,5-3 10 0,0-3 1 15,-1-2 3-15,8 5 1 0,-8-6 12 16,4 7-4-16,0-1-24 0,-2-2-7 16,3 0-13-16,-7 3-3 0,3 2-3 15,-9 2-9-15,0 5-12 0,-3 0 0 0,-4 4-14 16,1-3-14-16,-10 11-29 0,16-15-34 15,-11 7-49-15,-5 8-67 0,10-9-57 16,-10 9-155-16,4-13-146 0,-4 13 25 0,0-11-16 16,0 11 216-16</inkml:trace>
  <inkml:trace contextRef="#ctx0" brushRef="#br0" timeOffset="-139086.52">3045 12445 1816 0,'0'0'40'0,"0"0"8"0,-17-3 5 16,17 3-5-16,0 0 13 0,0 0-10 15,0 0-2-15,0 0 3 0,0 0-5 0,0 0-3 16,0 0-10-16,0 0 6 0,0 0-9 16,0 0-2-16,62 13 2 0,-47-9-1 15,0 4-2-15,-3 1 2 0,0-1 1 0,-12-8 1 16,28 16-5-16,-18-8 9 0,-2 4-5 15,-8-12 0-15,14 16 7 0,-10-4-1 16,-4-12-4-16,5 18 1 0,-5-18-3 16,2 21-2-16,-2-21-2 0,0 19-4 15,0-19-1-15,-7 17-8 0,3-2-4 0,1-2-26 16,3-13-55-16,-14 26-79 0,9-17-81 16,5-9-224-16,-8 10-55 0,8-10 72 15,0 0 290-15</inkml:trace>
  <inkml:trace contextRef="#ctx0" brushRef="#br0" timeOffset="-138449.68">6571 12941 1534 0,'0'0'43'0,"0"0"10"0,-1 15 29 0,1-15 4 16,0 0 24-16,0 9-3 15,0-9 19-15,0 0 6 0,0 0 10 0,0 0 8 16,0 0 16-16,0 16 1 0,0-16 10 16,0 0-13-16,0 0-31 0,15 0-11 0,-15 0-8 15,27-8-5-15,-15 0-17 0,6-1-9 16,0-6-8-16,5-2-7 0,3 0-5 0,0-5-3 15,4-2-12-15,-3 1-4 0,0 1 2 16,5-5-16-16,-2 3-5 0,2 4-15 16,-4-1-17-16,-2 2-20 0,-7 2-24 0,2 2-25 15,-4 6-21-15,-6-3-17 16,4 3-10-16,-8 2-14 0,5 1-5 0,-3-1-21 0,-9 7-40 16,15-10-81-16,-12 3-119 0,-3 7-80 15,2-13-84-15,-2 13 122 0</inkml:trace>
  <inkml:trace contextRef="#ctx0" brushRef="#br0" timeOffset="-138001.28">6568 12600 1835 0,'-27'0'-6'0,"27"0"21"16,-18 0 13-16,18 0 1 0,-15-4 12 16,15 4 12-16,0 0 5 0,0 0 0 0,0 0 2 15,0 0-5-15,-18 0 2 0,18 0-17 16,0 0 0-16,0 0-5 0,0 0-1 16,0 0-5-16,0 0-3 0,0 0-1 0,0 0 3 15,0 0-6-15,0 0-2 0,0 0 1 16,0 0-6-16,0 0-4 0,58 4 4 0,-42-8 1 15,3 4-5-15,-2 0-4 0,5-2 4 16,-2 1-3-16,0-3 5 0,1 4-3 0,-4 0-4 16,-17 0-1-16,32 4 5 15,-20-3-12-15,3 1-5 0,-5 4 6 16,1 3 11-16,-4 0-4 0,0 1-1 0,-4 3 3 16,1 0-4-16,-4 2 2 0,0 0-3 15,0 0-5-15,-4 4 6 0,2-2-6 0,1-3 3 16,-4 7 2-16,1-4-6 0,2 1-23 15,-5-2-25-15,4 3-26 0,-1-3-41 0,0 0-64 16,-2-1-157-16,-1 2-161 0,-1-3 43 16,-1-2 174-16,-1 7 53 0</inkml:trace>
  <inkml:trace contextRef="#ctx0" brushRef="#br0" timeOffset="-128886.58">2160 14691 2432 0,'0'0'233'0,"0"0"-19"16,0 0-17-16,0 0-32 16,0 0-34-16,0 0-21 0,0 0-1 0,0 0-4 15,0 0-17-15,0 0-6 0,34 15-13 16,-17-15-21-16,-4 1-51 0,6 5-67 0,3-4-85 15,-2 2-118-15,1 0-209 0,-1-4-82 16,-2 0 61-16,1 0-39 0,-5-3 180 16</inkml:trace>
  <inkml:trace contextRef="#ctx0" brushRef="#br0" timeOffset="-128702.18">2970 14651 1843 0,'0'0'1'0,"0"0"1"0,0 0 25 0,4 19-7 15,-4-19-12-15,0 0 12 0,0 0-18 16,0 0 10-16,0 0-27 0,-3 13-67 0,3-13-124 16,0 0-231-16,0 0-87 0,0 0 298 15,0 0 72-15</inkml:trace>
  <inkml:trace contextRef="#ctx0" brushRef="#br0" timeOffset="-128270.1">2981 14323 1258 0,'0'0'185'16,"0"0"27"-16,0 0 23 0,-10-11-13 15,10 11 7-15,0 0 14 0,0 0-12 0,0 0 8 16,0 0-1-16,0 0-24 0,0 0-10 15,0 0 2-15,0 0 11 0,35-9-3 16,-35 9-11-16,0 0-8 0,37 5-9 0,-37-5-6 16,32 4-14-16,-14 0-13 0,-18-4-19 15,40 4-19-15,-11-3-15 0,-1 1-6 0,2 2-6 16,-7-4-14-16,2 0-4 0,0 0-5 16,-1 0-8-16,-2 0-10 0,-22 0-7 15,36 0-11-15,-19 0-27 0,-17 0-31 0,24-4-37 16,-15 4-64-16,-9 0-89 0,14-3-94 15,-14 3-105-15,0 0-157 0,0 0-63 16,0 0 80-16,0 0-389 0,0 0-476 16</inkml:trace>
  <inkml:trace contextRef="#ctx0" brushRef="#br0" timeOffset="-127887.12">3193 14300 3215 0,'-19'-1'40'16,"19"1"10"-16,0 0 15 0,0 0 8 15,0 0-2-15,0 0 3 0,0 0-4 0,0 0 6 16,-26 9 13-16,26-9-2 0,-6 23-4 16,6-5-7-16,-1 3 10 0,-1 2-5 15,-4 4 1-15,1 8 5 0,-5 4 5 16,-1 2 10-16,0 2 0 0,-3 2-2 0,-5 6-4 16,1 3 2-16,-3-3 6 0,7-10-4 15,-4 2-1-15,2-6 14 0,0 1-5 16,2-4-16-16,6-6-7 0,-3-8 10 0,5 1 5 15,-1 0 13-15,4-2 5 0,0-1 15 16,3-4 3-16,0-14 1 0,6 28 10 0,1-14-18 16,1-2 0-16,3 1-6 0,0 0-9 15,2-3-11-15,3 0-3 0,0-2-13 16,-2-2 3-16,-14-6-67 0,31 9-2 0,-18-3-3 16,-13-6 1-16,25 7-4 15,-11-5 0-15,-14-2-5 0,25 6-4 0,-25-6-9 16,23 5-13-16,-11-2-7 0,-12-3-12 15,21 0-15-15,-21 0-167 0,16-7-63 0,-3 4-84 16,-4-1-90-16,-9 4-111 0,19-15-145 16,-12 8 41-16,-2-2-479 0,4 1-966 15</inkml:trace>
  <inkml:trace contextRef="#ctx0" brushRef="#br0" timeOffset="-124503.45">4362 14749 3481 0,'0'0'-111'16,"0"0"31"-16,0 0 31 0,-10-6 20 16,10 6 20-16,0 0 30 0,0 0 1 15,0 0-4-15,0 0 1 0,0 0-2 16,0 0 2-16,0 0 5 0,0 0-9 0,0 0 2 16,0 0-3-16,0 0-4 0,0 0 6 15,0 0-2-15,0 0-9 0,0 0 4 16,0 0-2-16,0 0-5 0,0 0 7 0,0 0-16 15,0 0-17-15,0 0-25 0,0 0-37 16,-8-11-41-16,8 11-51 0,0 0-54 0,0 0-97 16,0 0-137-16,6-17-43 0,-6 17 118 15,0 0 357-15</inkml:trace>
  <inkml:trace contextRef="#ctx0" brushRef="#br0" timeOffset="-123985.2">4369 14672 1564 0,'0'0'136'0,"-7"-15"34"15,7 15 14-15,0 0 6 0,0 0 13 16,0 0 5-16,0 0-3 0,0 0 0 0,0 0-11 16,0 0-41-16,0 0 0 0,0 0-16 15,0 0-1-15,0 0-16 0,-16-9-8 0,16 9 5 16,0 0-4-16,0 0 10 0,0 0-1 16,-24 37-2-16,14-26 0 0,5 6-6 15,-7 0 1-15,5 2 0 0,-2 0-5 0,0 9 3 16,-3-2-7-16,-1 7-15 0,-1 0-10 15,2 0 4-15,-1 1-6 0,1-6-3 16,7-1-2-16,-6 0 0 0,7 0-6 16,0-5-1-16,-2 1-7 0,4-2 2 15,2-1 4-15,0-3-3 0,6 2-6 0,0 1 2 16,0-3-6-16,3-2 1 0,3 2-8 16,2-7-4-16,2-1 0 0,4 0-7 0,1-5 0 15,-1 0-2-15,0-2-1 0,-20-2-7 16,43-6 4-16,-22 2-4 0,0-5-1 15,4 0 8-15,-7-5 0 0,3-1 2 0,-5-1-8 16,1-5 2-16,0-2 1 0,-5 2-1 16,-3 1 3-16,-2-8-2 0,-2 6 11 15,0-5-6-15,-5 6 8 0,0-1 1 16,-4-2-2-16,3-1-9 0,-2 3 2 0,-3 1-12 16,-1 1-14-16,2 1-1 0,-1 2 0 15,-4 0-1-15,5 4 1 0,-4-4-4 16,1 4 2-16,0 0-2 0,8 13-3 0,-13-21-3 15,6 13-7-15,4-1-10 0,-6-4-53 16,6 2-91-16,3 11-49 0,-2-19-61 0,4 0-62 16,5-1-66-16,1-5-59 0,5-3-231 15,1 2 26-15,4 2 65 0,-3 1-410 16,5-3-632-16</inkml:trace>
  <inkml:trace contextRef="#ctx0" brushRef="#br0" timeOffset="-123553.7">4776 14263 3549 0,'0'0'33'15,"1"-19"37"-15,-1 19 9 0,6-9 5 16,-6 9 3-16,0 0 1 0,0 0-6 0,5-15-20 16,-5 15 12-16,0 0-23 0,0 0-1 15,0 0 2-15,27 0-7 0,-27 0-6 0,0 0-6 16,35 4-7-16,-35-4 8 0,33 3-13 16,-11 0 22-16,-1-2-18 0,1-1 1 15,0 4-11-15,3-2 6 0,-2 2-17 0,3-4 4 16,-3 1 7-16,0 1 2 0,0-2 2 15,0 4 2-15,-23-4-5 0,34 2-11 16,-16 0 16-16,-3 4 6 0,-15-6 2 0,27 13-4 16,-15-4-7-16,-4 4 6 0,3 2 15 15,-2 4 0-15,-3 2 7 0,-2 1 5 16,0 2 8-16,0 8 14 0,-2-2 7 16,-2 10 7-16,0 8 9 0,-2 3 0 0,-2 3 3 15,1-1 1-15,2 3 5 0,-5 4 9 16,2-6 2-16,1 3 13 0,-6-3 11 0,1-1 7 15,2-3 3-15,-5-5 14 0,4 2 6 16,-1-4-1-16,-3-6 3 0,2-4-14 16,-1-5-103-16,1-10-11 0,1 3-4 0,-1 0-5 15,3-8-4-15,-5-4-5 16,-2 3-3-16,-2-5-11 0,-2 0-18 0,-2-4-28 16,-2-6-33-16,-7 2-34 0,-7-7-223 15,-1-7-207-15,-15 2-220 0,1 0 52 0,-6-3 8 16,-2-2-547-16,-3 3-1094 0</inkml:trace>
  <inkml:trace contextRef="#ctx0" brushRef="#br0" timeOffset="-122853.62">47 14895 2417 0,'0'0'-651'0,"32"0"-86"16</inkml:trace>
  <inkml:trace contextRef="#ctx0" brushRef="#br0" timeOffset="-122436.35">398 15141 2468 0,'0'0'65'16,"0"0"12"-16,0 0 32 0,1 17 35 16,-1-17 6-16,0 0 19 0,0 0-22 15,0 0-5-15,27 9-12 0,-27-9 5 0,18 5-18 16,-18-5 4-16,26 6-8 0,-26-6 9 15,30 6-7-15,-30-6-17 0,32 2 0 16,-11 1-19-16,-21-3 3 0,49 0-9 0,-19 0-6 16,-1 0-21-16,4 2 5 0,-1-4-9 15,-2 2-18-15,-3 0-29 0,0 0-35 16,-5 0-40-16,-22 0-45 0,34-3-37 16,-34 3-52-16,25 0-53 0,-16-2-36 15,-9 2-83-15,0 0-170 0,12-6 23 0,-12 6-94 16,0 0-30-16</inkml:trace>
  <inkml:trace contextRef="#ctx0" brushRef="#br0" timeOffset="-121986.2">615 14355 2395 0,'-2'-17'120'0,"2"17"43"16,0 0 17-16,0 0 17 0,0 0 23 0,2-26-16 15,-2 26 13-15,0 0-3 0,7-13-3 16,-7 13 6-16,0 0-8 0,0 0-4 16,25-8-17-16,-25 8-15 0,24-5-14 15,-24 5-11-15,32 0-22 0,-14-2-18 0,-18 2-15 16,41 0-7-16,-22 0-9 0,6-4-15 15,-2 4-12-15,5-4-29 0,-10 4-43 16,-18 0-52-16,35-4-49 0,-21 8-69 0,-14-4-79 16,21 0-96-16,-21 0-111 0,13-5-152 15,-13 5 52-15,0 0-349 0,0 0-425 16</inkml:trace>
  <inkml:trace contextRef="#ctx0" brushRef="#br0" timeOffset="-121637.04">781 14276 2726 0,'0'0'-76'0,"-16"10"25"16,16-10 19-16,-19 14 40 0,12-6 13 0,-2 11 20 16,0 2 15-16,-3 1 12 0,1 2 29 15,-3 12 4-15,5 2 3 0,-2 7 13 0,-1-3-4 16,1 6 4-16,-2 11 6 0,2-1-17 16,2-10 28-16,-3 2-9 0,5-3-1 15,-4 0-2-15,1-4 7 0,4 0 2 0,1-11 4 16,-2 3-9-16,5-6 0 15,0-3 5-15,0 2 8 0,2-4 2 0,2-3 6 16,0 2 1-16,1-1-17 0,5-2-4 0,-3 0-5 16,7-4 2-16,-1 0-3 15,0 1-1-15,1-7 0 0,2 4-14 0,0-4-8 16,0-3-2-16,2 4-15 0,-3-5-2 16,4 1-4-16,-1 0-15 0,-16-7-9 15,30 8 0-15,-14-2-19 0,-2-5-23 0,-14-1-22 16,30 8-31-16,-30-8-41 0,23 0-56 15,-7 0-58-15,0-2-63 0,-2-4-58 0,6-1-69 16,-1-8-151-16,-5 2-143 16,5-2 70-16,-2-4-427 0,2 1-702 15</inkml:trace>
  <inkml:trace contextRef="#ctx0" brushRef="#br0" timeOffset="-121253.52">1377 14694 3382 0,'0'0'-37'16,"0"0"10"-16,0 0 15 0,0 0 11 16,0 0 9-16,0 0 16 0,0 0 9 15,0 0 11-15,0 0 10 0,-18 66 16 0,13-34 9 16,-1-2 17-16,-1 3-2 0,1-2-1 16,4-4-7-16,0 2-2 15,2-5 6-15,4 3 15 0,-1-7 12 0,6-1-1 16,-2 0 12-16,2-6 0 0,-1-4 5 15,-8-9-3-15,22 8-2 0,-22-8-9 0,21 4 5 16,-21-4-8-16,26-17-19 0,-11 7-13 16,0-3-8-16,0-4-9 0,0-5-5 15,-2-1-6-15,-1-2-3 0,-5 5-10 0,0 2-1 16,-1-7 0-16,-3 8-3 0,-1-2-9 16,-4 4-4-16,2 15-5 0,-7-31-6 15,0 17 0-15,-2 1-3 0,-7 4-9 16,2-3-18-16,-2 2-29 0,-1 0-27 15,1 2-39-15,16 8-53 0,-27-9-59 0,16 1-96 16,1-5-125-16,-2 2-206 0,6-2 60 16,3-4-418-16,1 0-620 0</inkml:trace>
  <inkml:trace contextRef="#ctx0" brushRef="#br0" timeOffset="-120819.37">1663 14218 3404 0,'0'0'-13'0,"6"-18"15"0,-6 18 12 0,0 0 10 16,0 0 2-16,7-16 0 0,-7 16-2 0,0 0-4 16,0 0 0-16,32-2-8 0,-32 2 3 15,33 0-1-15,-33 0-4 0,40 4 2 16,-13-4 11-16,-1 6 2 0,4-2-7 16,-3 0 0-16,2 1-4 0,-1-4-1 15,0 6 1-15,-2-6-5 0,-1 3 2 0,-2-2-2 16,-1 2 5-16,-1 7-2 0,-2-5-3 15,2 5-3-15,-3 0 3 0,-4 2-2 16,2-3 0-16,-5 7 3 0,2 3 1 0,0 5 1 16,-6 1 0-16,2 2-4 0,-4 2 0 15,-3 6 11-15,1-1 17 0,-1 6 6 0,-2 8 12 16,0 2-3-16,-2-1-3 0,1 1 18 16,-1 0 12-16,-2-3 5 15,1-1-3-15,-6 0 16 0,2-2 6 0,0-1 3 16,0-7 5-16,-5-2 10 0,4-4 5 15,-2-3 3-15,-2-2-1 0,1-7 0 0,-3 5-18 16,1-9-16-16,1-2-10 0,-9-2-9 16,5 1-3-16,4-7-12 0,-1 3-2 15,13-8-15-15,-28 3-6 0,28-3-18 0,-29 0-40 16,29 0-58-16,-22-3-81 0,22 3-102 16,-13-6-188-16,13 6-231 0,-7-15 63 15,7 15 69-15,0 0-374 0,21-40-423 0</inkml:trace>
  <inkml:trace contextRef="#ctx0" brushRef="#br0" timeOffset="-119771.03">6513 14666 2879 0,'0'0'-19'15,"0"0"32"-15,0 0 23 0,-7-18 3 0,7 18-1 16,0 0-3-16,0 0-1 0,0 0-5 16,0 0 5-16,0 0 20 0,0 0 7 15,0 0 1-15,-26 26 5 0,20-7 6 0,1 1 4 16,-3-1 6-16,5 7 7 0,1 0-5 16,0-1 2-16,2 1 6 0,4-2-3 15,5 3-1-15,2-1-5 0,4-4-7 16,2-5-1-16,2-2 0 0,5-2-10 0,-1-5-5 15,-1-2-10-15,1-6 2 0,-2-2-9 16,4-6-4-16,-2-3-1 0,0-3 0 16,-4 0 9-16,-1-7 5 0,-4-2-10 0,-5 7-4 15,-2-9 9-15,-2 3-2 0,-3-1 1 16,-2 3-9-16,-2-2-7 0,-3-1-1 0,-4 2-2 16,0-1-3-16,-3-1-7 0,-3 2-1 15,0 1-9-15,0 7-5 16,2-3-23-16,0 3-37 0,-3 4-52 0,4 2-57 15,-1-1-74-15,5 3-75 0,8 5-140 16,-18-13-108-16,14 9-3 0,4 4-218 0,0 0-269 16</inkml:trace>
  <inkml:trace contextRef="#ctx0" brushRef="#br0" timeOffset="-119452.52">7080 14655 2583 0,'0'24'14'15,"0"3"37"-15,0-3 17 0,-2 1 21 16,0-3 24-16,-1 4 30 0,-1 6 6 0,0-4-13 16,2-3 6-16,-2 3 5 0,2-6 0 15,1-3 8-15,-1-2 12 0,2 0 27 16,0-17 35-16,-2 22 23 0,2-22 1 16,0 0-10-16,0 0-18 0,0 0-36 0,0 0-13 15,0 0-1-15,0 0-12 0,0 0-2 16,11-58-19-16,-1 32-4 0,-1 0-6 15,5 1-3-15,2-9-19 0,3 8-9 0,-3-2-5 16,2 3-19-16,-2 3-1 16,7-1-23-16,-9 5-19 0,5 1-35 0,1 2-34 0,-2 0-40 15,-3 2-49-15,7 2-49 0,-3 0-65 16,6-1-59-16,-4-1-63 0,2 2-64 16,4-8-238-16,-1 2-1 0,4-7 70 0,0 3-447 15,2 0-698-15</inkml:trace>
  <inkml:trace contextRef="#ctx0" brushRef="#br0" timeOffset="-119271.29">8017 14094 3721 0,'8'-3'9'0,"-8"3"22"16,22-6 21-16,-8 4 14 0,-14 2 5 16,26 0-6-16,-6 0-4 0,8 2-7 15,2 0-5-15,4 2-7 0,3-1-2 0,4 3-28 16,-2 0-37-16,-2-2-40 0,0 1-53 15,-10 3-51-15,-1-3-55 0,-5-3-126 16,-7 0-199-16,-3-2 32 0,-11 0-98 16,10 6 3-16</inkml:trace>
  <inkml:trace contextRef="#ctx0" brushRef="#br0" timeOffset="-118953.29">8338 14263 2183 0,'-12'17'68'0,"0"3"31"15,-1 1 31-15,1 6 12 0,-2 3 23 16,-4 7 18-16,4 3 6 0,-5-1-5 16,-4 11-17-16,3 1 8 0,-3 3 8 0,2-1 6 15,1 1 4-15,-1-7-2 16,0-6 3-16,9 1 15 0,-4-5 7 0,5-3 10 16,0-6 9-16,5-7-16 0,-1 0-9 15,1-7 7-15,4 1 11 0,2-15-1 0,-1 23 3 16,2-12-7-16,-1-11-11 0,13 19-17 15,-5-10-90-15,3-1-55 0,4 1-3 16,2-3-6-16,0 1-3 0,9 0-5 0,-7 1-1 16,6 0-6-16,-1-3-6 0,0 3-10 15,2-1-11-15,-3 1-20 0,0-4-22 0,-5-1-21 16,-1 3-29-16,-2-6-46 0,-15 0-367 16,24 0-199-16,-10-4 2 0,0-4-11 15,4-1-625-15,-4-2-1188 0</inkml:trace>
  <inkml:trace contextRef="#ctx0" brushRef="#br0" timeOffset="-118685.29">9033 14496 4800 0,'0'0'1'0,"0"0"39"15,14 24 41-15,-14-24 28 0,-2 34 15 16,2-8 12-16,-2 10 10 0,-1 10-2 0,-4 5-5 15,-2 1 6-15,4 1-9 16,-2-4-12-16,-9 11-6 0,7-13-10 0,-6-1-12 16,2-2-11-16,4-5-8 0,-5-1-4 15,3-12-16-15,1 0-8 0,5-6-11 0,1-4-35 16,0-7-47-16,3 1-73 0,1-10-86 16,0 0-87-16,0 0-82 0,0 0-120 15,22-27-193-15,-3-3 64 0,3-7-462 0,1-14-810 16</inkml:trace>
  <inkml:trace contextRef="#ctx0" brushRef="#br0" timeOffset="-118287.52">9478 14355 3539 0,'-10'-7'-50'0,"10"7"7"0,-9-14 22 15,9 14 6-15,2-13 0 0,-2 13 0 16,14-9 7-16,-3 5-3 0,8 2-11 0,-1-1-14 15,-18 3-2-15,45-3-5 0,-21 6-3 16,2 0 7-16,-1 3-2 0,0 2 4 16,-3-1 2-16,-5 0 0 0,-2 7 6 0,2 0 9 15,-4 7 6-15,-2-2 7 0,-2 5 14 16,-1 1 7-16,0 3 7 0,-6 6 17 0,1-3 11 16,-1 11 19-16,0 3 15 15,-4 7 5-15,-2-5 12 0,3 5 12 0,-7 1 5 16,0-2 29-16,-3 11 13 0,0-3 22 15,1-1 8-15,-6 3 19 0,-1-7 6 16,-2 4 4-16,0-3 12 0,-4-5 4 0,2-1-11 16,-4-4-16-16,4-11-20 0,2-5-13 15,-3 0-22-15,1-3-15 0,2-9-4 0,3 2-19 16,-2-8-20-16,8-3-7 0,10-8-19 16,-27-3-51-16,16-6-76 0,-1-6-78 15,5-10-89-15,4-4-102 0,3-9-92 0,1-5-250 16,5-9-7-16,9-8 76 15,3-6-452-15,7-4-735 0</inkml:trace>
  <inkml:trace contextRef="#ctx0" brushRef="#br0" timeOffset="-118119.53">10403 14342 4114 0,'24'-6'53'15,"-2"1"36"-15,-3 3 27 0,2 0 2 16,1-2 0-16,4 4-12 0,3 4-12 0,2-4-7 15,1 4-18-15,6-1-34 0,-8 1-41 16,1-4-68-16,-1 4-79 0,-9-2-71 0,2-2-71 16,-3 0-171-16,-3-2-64 0,-8-2-11 15,-9 4-189-15,20-2-221 0</inkml:trace>
  <inkml:trace contextRef="#ctx0" brushRef="#br0" timeOffset="-117838.02">10695 14492 2697 0,'-25'22'105'16,"3"5"38"-16,0-1 43 0,-10 13 31 16,2 6-4-16,2 4 31 0,-2 6 9 15,5-3 9-15,-1 6 5 0,4-2-3 0,1 2 13 16,0 0-2-16,3 1-22 16,0-1-16-16,7-12-1 0,1 2-9 0,0-5-10 0,4-2-15 15,1-5-3-15,3-5-21 16,-2-3-12-16,2-1-17 0,4-3-49 0,5-3-60 15,-1 0-4-15,5-3-4 0,2-5-3 16,4 1-8-16,0-7-9 0,4-1-12 0,4-1-15 16,0-3-14-16,5-4-16 0,-3-3-27 15,10-7-191-15,-4-3-151 0,8-9-98 16,-2-4-199-16,-2-4 12 0,5-4 54 0,-7-3-513 16,3-2-987-16</inkml:trace>
  <inkml:trace contextRef="#ctx0" brushRef="#br0" timeOffset="-117505.14">11181 14706 4017 0,'5'-12'2'0,"-3"5"16"0,-2 7 11 15,0 0 18-15,0 0 45 0,0 0 15 0,0 0 4 16,0 0 14-16,-16 58 4 0,5-26 4 16,4 9-5-16,-6 0-12 0,6 3-6 0,-3 2-10 15,5-1-12-15,-3 2-4 0,8-9-8 16,0 1-4-16,2-3 0 0,7-1-3 0,3-4-5 15,3-9-1-15,4-2-1 0,-1-3-4 16,5-2-3-16,3-7-3 0,2-3-7 16,-3-6-1-16,2-5-3 0,3-7-5 0,4-8-4 15,-1 3-5-15,-10-9 2 16,2-1-4-16,-11-2 0 0,-2 2 1 0,-3-4-6 16,-5 2-6-16,-4 0-1 0,-4-3-3 15,-7 2-4-15,-2-4 0 0,-2 4-10 0,-4-2-25 16,1 7-35-16,-3-6-56 0,5 11-59 15,-9-1-68-15,6 3-73 0,4 2-117 16,4 4-200-16,0 2 35 0,2-1 66 0,5 1-389 16,4 11-424-16</inkml:trace>
  <inkml:trace contextRef="#ctx0" brushRef="#br0" timeOffset="-117120.23">11561 14379 2948 0,'6'-7'-12'0,"2"-3"15"0,-3 3 6 16,-5 7 5-16,17-7-2 0,-9 3 16 16,-8 4 11-16,26 0-2 0,-12 0 14 0,7 0 1 15,-1 4 3-15,5-1-11 0,-4 1 3 16,4-1 3-16,-6 4 2 0,2-2-2 16,0-1 0-16,-1 1-3 0,1 1-1 0,-10 0-2 15,5-4-2-15,-5 1 8 0,-11-3 1 16,21 14 5-16,-12-5-6 0,2 0 8 0,-1 4 6 15,-3 1-2-15,0 3 1 16,1 3 6-16,0 8-10 0,-1 2 6 0,-4 6 2 16,3 7 1-16,-6 6-2 0,3 0 8 15,-3-3 3-15,-3 8 2 0,-3-3 7 16,-1 1 2-16,-2 11 4 0,-5-5 7 0,0 0 6 16,-2-2-5-16,0 2-1 0,1-2 5 15,-2 2-16-15,2-3-4 0,4-6-11 0,-3-1-8 16,3-1-2-16,2 0-16 0,2-2-13 15,-1 0-36-15,-1-4-51 0,3 3-62 16,-1-9-63-16,-1 6-111 0,-5-9-148 0,-1 4-202 16,-4-8 49-16,-6-2 58 15,-3-5-357-15,-5-12-371 0</inkml:trace>
  <inkml:trace contextRef="#ctx0" brushRef="#br0" timeOffset="-116628.33">8544 16166 3633 0,'0'0'146'15,"0"0"15"-15,0 0 8 0,8-11 13 0,-8 11 1 16,0 0-1-16,0 0 13 0,0 0 16 16,0 0 6-16,0 0-5 0,0 0-21 0,-2 65-7 15,-1-29-7-15,-7 11-18 0,-3 11-10 16,-3 6-10-16,-2 2-10 0,-1 1-4 16,-4 1-10-16,0-3-9 0,-120 351 613 15,129-378-783 1,9-5 63-16,-1-10-119 0,1-4-210 0,-1-4-84 15,6-2-198-15,0-13-545 0,-3 4-372 16,3-4-341-16,0 0 283 0,9-62 1587 16,0 15 0-16</inkml:trace>
  <inkml:trace contextRef="#ctx0" brushRef="#br0" timeOffset="-116437.2">8547 16322 759 0,'0'-2'575'0,"0"2"-126"15,0 0-125-15,0 0-23 0,0 0-6 16,0 0-9-16,0 0-35 0,-30-6-60 0,30 6-19 16,-39 8-14-16,11-4-19 0,-5 3-13 15,-3-1-19-15,-1 3-19 0,1-2-23 0,-6 1-53 16,5-4-30-16,2 1-52 0,3-1-58 16,2-2-66-16,11-2-56 0,-1-11-142 15,2 5-173-15,11-5 42 0,4 0-71 16,3 11 59-16</inkml:trace>
  <inkml:trace contextRef="#ctx0" brushRef="#br0" timeOffset="-116287.39">8286 16192 2336 0,'28'-5'124'16,"-4"5"28"-16,5 0 17 0,-1 4-3 0,5-3 0 15,5 5-22-15,3 2-25 0,-1 1-15 16,2 3-14-16,-2-2-8 0,1 4-12 16,-5-1-16-16,-1 0-27 0,-1 2-32 0,-9-4-46 15,-4 0-27-15,-5 1-30 0,-3-3-35 16,-3 0-46-16,-8 1-66 0,-2-10-78 15,0 0-102-15,-25 18-54 0,8-10 15 16,-12 1 260-16</inkml:trace>
  <inkml:trace contextRef="#ctx0" brushRef="#br0" timeOffset="-116021.22">7660 16783 2149 0,'-18'11'158'0,"4"2"24"0,0-5 21 16,14-8 23-16,-11 13 24 0,11-13 5 16,0 13-11-16,0-13-1 0,0 0-10 15,30 15-13-15,-9-7-16 0,5-7-21 0,2 7-13 16,2-4-22-16,0 0-10 0,4 0-10 16,-3-3-19-16,1 3-16 0,-2-2-31 15,0 0-20-15,-3-2-30 0,3 0-29 0,-8 0-42 16,-1-2-63-16,1 2-64 0,-1-2-63 15,-4 2-63-15,0-9-80 0,-3 1-120 0,-7 0-32 16,2-1-372-16,-9 9-398 0</inkml:trace>
  <inkml:trace contextRef="#ctx0" brushRef="#br0" timeOffset="-115651.45">7969 16791 2910 0,'-17'9'-2'0,"9"-2"28"0,8-7 35 0,-12 12 28 15,2-3 18-15,10-9-3 0,-27 21-4 16,16-6 6-16,-6 2-1 0,-1-4-5 16,-7 6-2-16,3 1 3 0,-5 1 6 0,4-3-19 15,-4 1-1-15,8-4 7 0,-1 0-12 16,3 1 1-16,2-6-6 0,2 0 0 16,2-2 0-16,11-8 7 0,-18 14 1 0,18-14 10 15,-7 8 2-15,7-8-10 0,0 0-2 16,0 0-7-16,0 0 5 0,0 0-10 15,0 0 1-15,43 5-8 0,-43-5 5 16,32 0 0-16,-13 4 3 0,2-2-2 0,-1 0 0 16,1 0 4-16,0 3 0 0,0 1 0 15,-2-4 4-15,-1 2-3 0,-2 4-16 16,-16-8 1-16,32 3-12 0,-20 4-1 0,-12-7-3 16,22 4-9-16,-22-4-11 0,17 8-19 15,-17-8-18-15,13 7-23 0,-13-7-46 0,0 0-50 16,5 6-66-16,-5-6-68 0,0 0-74 15,0 0-103-15,0 0-127 0,-28 15-53 16,13-14 66-16,-4 6-400 0,-1-2-490 0</inkml:trace>
  <inkml:trace contextRef="#ctx0" brushRef="#br0" timeOffset="-115469.59">7502 17303 3096 0,'-8'3'3'0,"8"-3"10"0,-13 6 49 15,13-6 39-15,0 0 29 0,0 0 15 16,0 0-5-16,0 0-7 0,30 25-15 15,-12-20-9-15,2 0-11 0,6 3-6 0,-1-1-25 16,1-3-40-16,-4 2-56 0,2 0-53 16,-3-6-65-16,-1 1-53 0,-1-1-63 15,-1-1-85-15,-6-3-198 0,6 2 24 16,-18 2-80-16,22-7 36 0</inkml:trace>
  <inkml:trace contextRef="#ctx0" brushRef="#br0" timeOffset="-115137.52">7856 17252 2183 0,'0'0'58'0,"-13"-4"17"16,13 4 19-16,0 0 31 0,0 0 22 16,-31 20 9-16,24-8 8 0,-7 5-3 0,3 6-27 15,1-1-16-15,-1 2-23 0,-3 6 1 16,0 1-11-16,3-7-21 0,-1 2-18 0,-1-2-27 16,1 1-28-16,1-7-33 0,-1 1-27 15,0-4-24-15,-5-2-16 0,4-1 5 16,-2-2 0-16,-4-3 11 0,6-2 19 0,-2-3 39 15,2 0 40-15,-2 2 42 16,15-4 44-16,0 0 20 0,-32-8 25 0,32 8 13 16,0 0-12-16,-15-12 7 0,15 12 3 15,0 0 13-15,0 0 1 0,0 0 3 16,0 0 2-16,57-7 0 0,-31 9 3 0,11 6-8 16,3 1-13-16,2-1-15 0,0 1-26 15,1 0-13-15,-1 1-17 0,1-1-20 0,-4-1-31 16,-2-1-36-16,-9-5-32 0,2 3-51 15,-5-5-59-15,-1 0-98 0,5-5-98 16,-7-4-106-16,2-7-130 0,0-2 41 0,5-5-396 16,1-5-461-16</inkml:trace>
  <inkml:trace contextRef="#ctx0" brushRef="#br0" timeOffset="-114920.14">8920 16810 3509 0,'0'0'91'0,"0"0"38"0,0 0 48 0,0 0 26 16,16 33 8-16,-16-12 11 0,-2 5-1 16,-1 6-10-16,-5 9-18 0,-2-1-18 15,5 6-18-15,-4-3-26 0,0-1-20 0,-1 1-17 16,-1 0-17-16,0-7-47 16,-5-1-54-16,4-1-57 0,0-10-65 0,-3-7-66 0,2-4-95 15,-2-1-53-15,4-7-84 16,-1-5-115-16,12 0 15 0,-24-13-374 0,13 0-400 15</inkml:trace>
  <inkml:trace contextRef="#ctx0" brushRef="#br0" timeOffset="-114621.31">8640 17110 3084 0,'0'-12'26'0,"0"12"2"0,0 0 24 16,0 0 28-16,0 0 3 0,0 0 0 16,0 0-2-16,-41 22-3 0,21-6-4 0,0-1 10 15,-4 6 1-15,-3-3-16 0,3 5-12 16,-3-6-5-16,0 1-8 0,5-3-9 0,1-3-26 15,10 2-33-15,-2-6-44 16,7-2-49-16,6-6-38 0,0 0-17 0,0 0-2 16,0 0 3-16,38 5-28 0,-16-7 4 15,6-5 9-15,7-3 29 0,2 1 41 16,2-3 31-16,0 2 38 0,-2 0 19 0,3-5-11 16,-1 4 18-16,0 2-4 0,1-3 16 15,0 3 11-15,-1 3 19 0,0 5 21 0,5-3 22 16,-11 1 0-16,1 6-7 0,-2 1-9 15,0-3-5-15,-2 7-5 0,-6-1-30 16,-6-1-30-16,0 1-61 0,-6-1-75 16,-2 0-136-16,-10-6-209 0,8 4 13 15,-8-4 231-15,0 0 33 0</inkml:trace>
  <inkml:trace contextRef="#ctx0" brushRef="#br0" timeOffset="-114387.16">9120 17454 1686 0,'-7'19'296'0,"1"2"-9"0,1-1 23 0,0 1 17 16,1 0 18-16,-1 1-32 0,-38 134 3589 31,35-128-3777-31,-5-9-33 0,4 5-52 0,-4-3 15 16,-2-3 11-16,-4 3-102 0,-4 3 61 16,0-7-25-16,-4 2 16 0,-3-6-44 15,2 0 25-15,0-2-9 0,-2-3-33 16,3-7-47-16,5 2-24 0,2-6-441 15,20 3-237-15,-32-14-41 0,20-1-672 0,5-6-66 16,8-7 322-16,19-38 215 0,22-55 1036 16,17 16 0-16,23 13 0 0</inkml:trace>
  <inkml:trace contextRef="#ctx0" brushRef="#br0" timeOffset="-114186.97">9731 17027 4997 0,'9'10'55'16,"-3"0"96"-16,0 4-21 0,0-3 8 15,-1 4-38-15,-1 4-10 0,-2 5-9 0,-2 8-17 16,-2 4 6-16,-4 9-16 0,1 1-8 16,-2-1-2-16,-2 0-7 0,0 6-3 0,0-4-10 15,-1-8-20-15,5 3-8 0,-3-9-25 16,5-4-59-16,-1-5-40 0,-1-3-46 0,0-7-63 16,5-2-91-16,0-12-62 0,12 7-170 15,-12-7-16-15,0 0 26 0,30-24-298 16,-4 1-330-16</inkml:trace>
  <inkml:trace contextRef="#ctx0" brushRef="#br0" timeOffset="-113919.34">10468 16827 3139 0,'4'-8'71'0,"-4"8"15"16,0 0 4-16,0 0 24 0,0 0 18 15,0 0 4-15,0 0 20 0,-48 1 10 0,48-1-15 16,-27 17-7-16,10-9-8 0,2 5-10 15,4 1-11-15,1-5 2 0,1 4 0 0,9-13 1 16,-10 22 4-16,10-22-3 0,2 27 4 16,6-15-18-16,1 1-13 0,2-1-11 15,5-1-7-15,6-3-8 0,-3-4-23 0,2 1-21 16,1 0-19-16,4-6-28 0,-3 2-41 16,5-2-41-16,-5 1-34 0,3-4-51 15,-1 2-48-15,-4-1-27 0,0 1-36 16,-2-2-15-16,-4 0-11 0,1 2-15 0,-2-4 0 15,-14 6-21-15,16-5-438 0,-16 5-288 16</inkml:trace>
  <inkml:trace contextRef="#ctx0" brushRef="#br0" timeOffset="-113753.33">10740 16975 2409 0,'0'0'-12'0,"0"0"32"0,0 0 40 15,0 28 32-15,-5-10 36 0,-9 8 34 16,3 10 28-16,-6 4 16 0,-1 15-9 0,-3 10 13 16,-2 8-12-16,3 9 14 0,-4 19 0 15,-1 3-23-15,0-1-17 0,4 0-16 16,3-15-16-16,3-2-16 0,-3 0-22 0,2-7-30 15,0-2-61-15,2-6-72 16,1-9-90-16,0 0-102 0,5-17-111 0,-2-6-229 16,2-10 68-16,2-11-25 0,-1-1-196 15,7-17-232-15</inkml:trace>
  <inkml:trace contextRef="#ctx0" brushRef="#br0" timeOffset="-107805.27">4374 14694 3431 0,'-39'-16'99'16,"-1"-4"-12"-16,-4-2-10 0,-1-1-3 0,1 1-12 15,9 3 0-15,-1 1-14 0,3-5-12 16,3-1-3-16,0-4-6 0,3 0-2 16,5 0-3-16,2-2-6 0,2-1 5 0,6 3-13 15,1 6-24-15,2-4-24 0,2 3-28 16,2 2-32-16,2 3-30 0,-1 3-22 0,2 0-22 16,1 3-34-16,-1 2-58 0,2-4-45 15,-6 1-56-15,6 13-82 0,-11-17-67 16,3 9 214-16</inkml:trace>
  <inkml:trace contextRef="#ctx0" brushRef="#br0" timeOffset="-107638.14">3551 14102 1586 0,'-22'0'-17'0,"1"-2"11"0,6 4 15 15,-2-2-3-15,17 0 22 0,-28 4-7 0,11-4 7 16,2 4 0-16,-4-4-5 0,3 3-5 16,-9 3-2-16,6-2-3 0,-4 1 3 15,-4 3 5-15,1 5-5 0,1-4 13 0,2 5-40 16,-3 6 2-16,4-6-25 0,-1 4-18 15,1 2-20-15,4 1-15 0,-3-2-29 16,1-3-87-16,4 5-168 0,-3 0-215 0,4 2 483 16,2-3 37-16</inkml:trace>
  <inkml:trace contextRef="#ctx0" brushRef="#br0" timeOffset="-106888.41">2730 15341 570 0,'-21'24'103'0,"0"1"-46"0,0-1-1 16,0 3 9-16,-4-5 1 0,4 6-8 0,-1-3 5 15,0 3-16-15,-1-2-7 16,1-4 4-16,-2 5-2 0,-3-5-24 0,3 2-1 16,-5-3 3-16,1 2-6 0,0 3 1 15,-2 0-7-15,-4-7 0 0,2 4-5 16,-7 3 1-16,-3 0 4 0,0-2 4 0,4-3-2 15,7-1-3-15,-3-3 4 0,4 2 0 16,0-3-5-16,0 2-8 0,0-7 16 16,5 1-6-16,2-3-8 0,0 4-2 0,-2-5-10 15,1-1 14-15,-1 4-1 0,2-5-10 16,-6 3 4-16,5-7 4 0,-5 4-11 0,1-1 16 16,-2-1-4-16,0 2 9 0,-3 1 2 15,1 0-12-15,-6 1-3 0,5 0 8 16,-2 1-12-16,10-3 8 0,-5 1-11 15,2-1 11-15,-1-1 6 0,8-1 3 16,-1 0-13-16,0-2 10 0,3-2 3 0,-4 0-16 16,5 0 10-16,-7-2 12 0,4-3 0 15,1-2-7-15,-1 0 11 0,0 0 4 16,0-3-11-16,0 3-11 0,-2-4 19 0,-2 1-15 16,4-1 10-16,-8 2-12 0,3 1 8 15,-2-3-8-15,-4 2 10 0,-2-1-7 0,1-3-8 16,-1 0 5-16,0 4-6 0,1-3 3 15,4 5 8-15,-5-2-11 0,8 1-8 16,0-1 6-16,0 5 9 0,3-2-9 16,5 4 20-16,-2-3 25 0,5 3 11 15,15 2 1-15,-27-8 16 0,27 8 16 0,-19-5-1 16,10 3 1-16,9 2 6 0,-12-6-1 16,12 6 0-16,0 0 3 0,0 0 9 15,0 0 5-15,0 0 7 0,0 0 0 0,49-18 5 16,-12 15-10-16,10 2-3 0,15-3-8 15,11 4-22-15,10-2-5 0,23 0-7 0,13 2-8 16,2 0-3-16,9 4-12 0,13 0 5 16,0 3-7-16,9 0-3 0,4 1-5 15,8 5-4-15,36 2-5 0,3-3-4 0,-39 5-1 16,39 1-14-16,-5 6-1 16,4-3-7-16,-40-8-5 0,41 12-9 0,-42-10-7 15,2-3-16-15,2 2-13 0,-5-3-14 16,-4 2-16-16,-4-2-9 0,-11-7-7 15,-3 2-47-15,-7-4-42 0,-13-6-64 0,-10 0-156 16,-23-4-84-16,-8 1-10 0,-4-2 226 16</inkml:trace>
  <inkml:trace contextRef="#ctx0" brushRef="#br0" timeOffset="-69255.21">9268 7631 1108 0,'-15'4'43'16,"15"-4"-23"-16,-47 35-211 0,8 11-513 0,-23 25 609 16,-8 9 31-16</inkml:trace>
  <inkml:trace contextRef="#ctx0" brushRef="#br0" timeOffset="-68939.01">6085 11916 1092 0,'-7'18'242'0,"-4"-4"-4"0,2-9 3 16,-1 3-42-16,1-4-26 0,9-4-17 16,-30 1-19-16,9-2-3 0,-4-3-18 0,-9-4-8 15,-6-3-12-15,3-2-7 0,-12-4-8 16,1-5-7-16,-5 3-25 0,-2 0-77 16,3 2-104-16,-6 2-101 0,-4 4-305 0,-3 3 42 15,-4 3-4-15,0 5 145 16,-5 5 99-16</inkml:trace>
  <inkml:trace contextRef="#ctx0" brushRef="#br0" timeOffset="-68690.22">4104 12729 1472 0,'0'0'66'15,"0"0"-14"-15,0 0 11 0,0 0 8 0,0 0 11 16,0 0-9-16,0 0-6 0,-14-33-7 0,8 18 8 16,2-1 1-16,0-1 1 0,-2 1-8 15,-1-3-13-15,-2 0 5 0,-1 3-15 16,3-1 0-16,-6 4-17 0,-1-1-48 16,-7 5-41-16,-2 7-46 0,-7 2-75 0,-9 2-161 15,-3 9-175-15,-8 6 187 0,-7 9 100 16</inkml:trace>
  <inkml:trace contextRef="#ctx0" brushRef="#br0" timeOffset="-68523.28">1299 15142 1081 0,'-5'44'-23'0,"7"-1"-2"15,5 0-71-15,5 4-100 0,4-2-366 16,5 5 500-16,4-1 21 0</inkml:trace>
  <inkml:trace contextRef="#ctx0" brushRef="#br0" timeOffset="-66623.35">843 16747 1895 0,'-3'-13'-9'16,"3"13"37"-16,-8-21 27 0,8 21 7 15,-1-14 3-15,1 14-1 0,0 0 2 0,1-20 2 16,-1 20-9-16,0 0 0 0,8-18-3 15,-8 18-3-15,0 0-3 0,5-17-7 16,-5 17-2-16,0 0-2 0,10-9-10 0,-10 9-5 16,0 0-1-16,0 0 2 0,15-8-1 15,-15 8-4-15,0 0-1 0,0 0-7 16,0 0 2-16,0 0 3 0,42 16 3 16,-37-5-2-16,-5-11-2 0,16 18 6 15,-7-6-1-15,-4 1 13 0,2-2 0 0,-1 6 14 16,-1 2 5-16,2 2 11 0,-4 5-2 15,-1 2-2-15,4-4-2 0,-5 2 4 16,-1 4 0-16,-1-2-6 0,1 0 9 0,-2 1-13 16,2-1 1-16,-6-2-3 0,5 1-11 15,-8 0-2-15,6-4 5 0,-3-1-9 16,3 3-7-16,-5-2-1 0,3-7-3 0,-2-1-5 16,4 2 3-16,3-17-3 0,-7 17-16 15,7-17-31-15,-8 11-26 0,8-11-15 16,0 0-16-16,-12 7-8 0,12-7-16 0,0 0-4 15,0 0-6-15,0 0-20 16,0 0-26-16,0 0 26 0,0 0 3 0,-39-18 17 16,39 18 39-16,-5-15 22 0,5 15-5 15,0 0 31-15,-7-21 35 0,5 12 17 16,2 9 18-16,-7-20 11 0,7 20 16 0,-1-27 11 16,1 12 7-16,0 15 11 0,0-23-3 15,-2 9 1-15,2 14 4 0,2-27-18 16,-2 27-6-16,3-18-14 0,-3 18-4 0,8-19-7 15,-8 19 5-15,8-9-1 0,-8 9 0 16,0 0-4-16,0 0 0 0,0 0-1 16,0 0 4-16,30 32-16 0,-27-14-1 0,-3-5 4 15,2 4-3-15,-2-17-6 16,0 30 4-16,-2-11-2 0,2 0 2 0,-1-2 0 16,1-17-8-16,-2 24 5 0,2-24 1 15,-2 21 13-15,2-21 23 0,0 0 7 16,0 15-14-16,0-15-9 0,0 0-6 0,0 0 3 15,0 0-1-15,0 0-17 0,16-60 2 16,-8 35 3-16,3 1-10 0,0-6-2 16,-1 3-8-16,1 0 15 0,2-1-12 0,-1 3 2 15,-3 6 1-15,3-3-2 0,-3 6-3 16,2-2-9-16,1 7 2 0,-3-1-5 16,-9 12 8-16,22-13-1 0,-22 13-10 15,20-2 7-15,-20 2 4 0,0 0-9 16,34 28 7-16,-24-12 7 0,1 6-3 0,-6 4-4 15,3 3 8-15,-4 0-2 0,2-4 7 16,-6 3 1-16,2 0 4 0,-1-2 7 16,-1-5-4-16,0 0-6 0,-1-5 0 0,1-16 18 15,0 25-3-15,0-25 22 0,0 19 19 16,0-19-4-16,0 0-3 0,0 0-13 16,0 0-2-16,0 0-8 0,0 0-12 0,24-44-5 15,-13 20 4-15,-2-2-7 16,8-4 4-16,0-2-3 0,-2 4 1 0,2 1 3 15,2-4-4-15,0 6 1 0,-3 5 2 16,7-1-1-16,-4 4 3 0,-1 6 3 0,0 2-3 16,2 5-1-16,-20 4-3 0,31 0 10 15,-31 0-2-15,27 7 4 0,-12 4-3 16,-2 1 2-16,1 4 11 0,-5 1-3 16,-4 8-4-16,2-2-7 0,-5-1-5 0,-2 1 2 15,0 3-12-15,-3-2-1 0,-3-2-9 16,1 3-12-16,-1-2-24 0,1-9-52 15,-2 0-53-15,6-5-58 0,1-9-63 0,0 0-59 16,0 0-82-16,0 0-85 0,0 0-122 16,21-28 14-16,-5 7-414 0,5-9-596 15</inkml:trace>
  <inkml:trace contextRef="#ctx0" brushRef="#br0" timeOffset="-66457.55">1811 16865 3190 0,'13'-7'-9'0,"-6"3"27"15,-7 4 31-15,0 0 3 0,0 0 19 16,0 0 16-16,29 18 6 0,-25-5 9 0,0 3 11 15,-1 9 1-15,-3-7-17 0,-1 10-4 16,-1 1-11-16,-5 3-5 0,2 1-8 16,0 1-21-16,-5 3 3 0,0-9-23 0,5-3-50 15,0-2-45-15,-3-6-63 0,5-8-72 16,1 2-59-16,2-11-78 0,0 0-176 16,0 0-17-16,0 0-107 0,0 0-50 15</inkml:trace>
  <inkml:trace contextRef="#ctx0" brushRef="#br0" timeOffset="-66323.19">1903 16830 2341 0,'6'-38'68'0,"-1"8"25"0,-1 2 10 16,-1 6 20-16,2 1 4 0,1 1-20 16,1 3-2-16,-5 0-15 0,1 6-6 0,3-2-36 15,-6 13-27-15,10-21-21 0,-10 21-26 16,9-13-39-16,-9 13-52 0,0 0-37 16,21 0-53-16,-21 0-45 0,0 0-75 0,22 11-120 15,-9-4-25-15,0 3 258 0</inkml:trace>
  <inkml:trace contextRef="#ctx0" brushRef="#br0" timeOffset="-66005.74">2216 16898 1632 0,'4'22'68'0,"-2"-3"25"0,0 3 35 0,-2-5-1 15,-2-2 11-15,2-15-5 0,-2 32 9 16,2-23-13-16,0-9-4 0,0 17 11 16,0-17 8-16,0 0 18 0,0 19-9 0,0-19-15 15,0 0-24-15,0 0-5 0,0 0-18 16,0 0 7-16,37-41-15 0,-21 15-5 15,2-2-6-15,3-3 5 0,0 0 22 0,-1-1-11 16,6 2 0-16,-1 2 5 0,1-1-13 16,-3 9-7-16,-5 7-4 0,5-1-5 15,-11 5-2-15,6 5-10 0,-18 4 5 16,0 0-2-16,39 15 14 0,-27-2-16 16,-1 4 1-16,-2 11-6 0,-1 1-3 0,-3 0 1 15,-3 5-8-15,0-3-4 0,-4 4-8 16,0 1-9-16,-6-3-35 0,6-2-37 0,-5 0-54 15,3-8-63-15,3-5-77 0,-1-4-91 16,2-3-180-16,0-11-52 0,0 0 6 16,16 2-222-16,-16-2-274 0</inkml:trace>
  <inkml:trace contextRef="#ctx0" brushRef="#br0" timeOffset="-65755.44">3245 16479 2979 0,'0'0'80'0,"0"0"5"16,8-9-4-16,-8 9-2 0,0 0 26 16,0 0 14-16,0 0 24 0,0 0 5 0,0 45-7 15,0-26-1-15,-3 12-3 0,-5 5-18 16,2 7 4-16,-3 2-13 0,2-4-20 16,-7 3-12-16,3-3-12 0,3-2-9 0,-3-1-7 15,6-10-17-15,-1-4-50 0,3-3-68 16,3-6-68-16,0-4-71 0,3-1-71 15,-3-10-138-15,17 2-104 0,-17-2-51 16,28-12-116-16,-5-4-194 0</inkml:trace>
  <inkml:trace contextRef="#ctx0" brushRef="#br0" timeOffset="-65490.86">3687 16597 2528 0,'0'0'31'0,"0"0"36"16,-21 36 21-16,10-15 10 0,1-4 7 0,-1 5 14 15,4 6 0-15,3-5-1 0,-3 3-17 16,7-5-3-16,7 1 6 0,0-7-1 16,8 6 0-16,-2-8-3 0,10-10 0 0,-1 1 7 15,4-9 6-15,1-3-1 16,1-5 20-16,2-7 18 0,-6-1 3 0,0-3 0 16,-5-5-3-16,-1 0-5 0,-4-6-8 15,-1 4-12-15,-3-1-23 0,-7 4-16 16,-1 3-6-16,-4-1-18 0,1 3-4 0,-1 5-18 15,-4 1-14-15,-2 4-45 0,3 2-51 16,5 11-55-16,-9-12-90 0,9 12-114 0,0 0-114 16,0 0-193-16,0 0 46 0,0 0-377 15,0 0-523-15</inkml:trace>
  <inkml:trace contextRef="#ctx0" brushRef="#br0" timeOffset="-65323.35">4284 16749 3696 0,'6'16'54'15,"-1"-3"32"-15,2 0 9 0,-7-13-13 16,-2 28 0-16,2-28 4 0,-8 22-11 0,2-7-13 16,1-2-4-16,-3 4-12 0,1-4 3 15,-1 2-16-15,1-2-44 0,-1-3-69 16,3-3-86-16,5-7-93 0,-12 4-120 0,12-4-158 16,0 0-23-16,0 0-113 0,0 0-137 15</inkml:trace>
  <inkml:trace contextRef="#ctx0" brushRef="#br0" timeOffset="-64989.14">4583 16693 2803 0,'0'19'52'0,"-6"3"27"0,4-1 15 16,2-4 5-16,-1 3-4 0,1 1-7 15,1 0-7-15,1 1-3 0,4-1-10 0,-1 1 1 16,2-7-2-16,-1 4-4 0,2-8-4 15,5-1 5-15,-2-6-12 0,-11-4 1 0,28-3-2 16,-28 3 10-16,38-20 4 0,-18 5 13 16,5-7 16-16,-4-4-17 0,-1-3 14 15,-1-1 10-15,-2 0-1 0,-2-4-3 16,-1 1 4-16,-2-4-1 0,-5 1-10 16,1 6-9-16,-2-2-2 0,-4 5-8 0,-2 7-8 15,0-4-5-15,-2 5-21 0,-3 2 4 16,0 4-8-16,-6 0-9 0,-1 1-7 15,-2 3-15-15,-4 2-34 0,18 7-32 0,-30-8-48 16,18 4-37-16,-1 2-37 0,-3-1-51 16,16 3-65-16,-18-2-70 0,18 2-168 15,-8-4-25-15,8 4-269 0,0 0-320 0</inkml:trace>
  <inkml:trace contextRef="#ctx0" brushRef="#br0" timeOffset="-64771.63">5392 16272 3286 0,'27'7'95'0,"-8"6"20"16,-3 2 14-16,2 4 0 0,-4-2-5 16,2 5-9-16,-2 10 6 0,0-8-16 0,-3 12 11 15,0 5 9-15,-8 2-1 0,7 1 0 16,-6 1-17-16,-2-4-3 0,-4 8-15 16,-2-3 12-16,-6 7-12 0,-2-7-10 0,-6 9-13 15,-2-3-6-15,-4 3-10 0,-6-3-12 16,-2-1-28-16,-7-3-47 0,3 4-69 0,-6-7-60 15,0-4-62-15,0 0-78 16,-5-6-72-16,0-4-173 0,-7-5-4 16,0-6-333-16,-3-4-369 0</inkml:trace>
  <inkml:trace contextRef="#ctx0" brushRef="#br0" timeOffset="-63922.04">3263 17325 2699 0,'19'-12'-31'16,"-14"7"19"-16,-5 5 34 0,9-7 31 16,-9 7 29-16,0 0 23 0,0 0 25 0,0 0 16 15,0 0-19-15,9-16 7 0,-9 16 6 16,0 0-4-16,0 0 6 0,0 0-3 0,0 0-4 15,0 0 1-15,0 0-2 0,0 0 12 16,0 0-4-16,-48 36-8 0,36-19-2 16,3 6-16-16,-2 1-9 0,1 4 5 0,3 2-7 15,2 4-15-15,1-2-15 0,4 2-8 16,0 1-8-16,2 0-5 0,1 1-19 16,5 2-10-16,5-2-38 0,0-10-33 15,6 3-51-15,-3-9-64 0,5-5-111 16,6-2-95-16,-4-13-168 0,7 0-64 0,1 0 41 15,5-13-328-15,1-1-367 0</inkml:trace>
  <inkml:trace contextRef="#ctx0" brushRef="#br0" timeOffset="-63707.15">3992 17428 3479 0,'0'0'102'0,"6"-9"3"0,-6 9-7 15,0 0 24-15,0 0 16 0,0 0 18 16,0 0 0-16,5 43 1 0,-7-24-12 0,2 7-7 15,0 2-4-15,-1 5-13 16,1-4-12-16,0 8-14 0,-2-1-10 16,0 1-9-16,0-1-29 0,0-1-21 0,0-6-57 15,1-1-51-15,-2-5-80 0,3-6-84 16,0-1-103-16,0-16-142 0,0 0-80 0,4 17 8 16,-4-17-264-16,0 0-311 0</inkml:trace>
  <inkml:trace contextRef="#ctx0" brushRef="#br0" timeOffset="-63555.48">4406 17597 2885 0,'0'0'30'0,"7"15"23"15,-7-15 2-15,7 22-6 0,-7-22-3 16,-3 28-7-16,-2-11 1 0,1 2-6 0,4-19-16 16,-7 36-24-16,3-19-69 0,0-3-85 15,4-6-130-15,0-8-215 0,0 13 1 16,0-13 33-16,0 0 262 0</inkml:trace>
  <inkml:trace contextRef="#ctx0" brushRef="#br0" timeOffset="-63307.31">4701 17777 2096 0,'0'22'136'0,"4"-1"23"16,-1-4 4-16,5-2 3 15,-8-15 25-15,22 32 2 0,-1-23 9 0,3 2-15 16,0-5 2-16,-24-6 1 0,55 4 3 15,-27-12-9-15,0 1 16 0,-6-3 11 16,1-8 1-16,-4-1-3 0,-6 1-24 0,-1-9-15 16,-7 5-18-16,-3-1-29 0,0-2-12 15,-6 3-14-15,-1-2-14 0,-5-2-11 16,-3 3-16-16,-3 2-32 0,4 1-37 0,-7-1-49 16,6 9-57-16,-4-6-79 0,4 3-114 15,-3 2-188-15,5-4-170 0,2-2 76 16,4 5-417-16,2-9-635 0</inkml:trace>
  <inkml:trace contextRef="#ctx0" brushRef="#br0" timeOffset="-63089.79">5452 17194 4026 0,'27'26'104'0,"-6"-7"31"15,1 13 21-15,0 0 0 0,-4 2 26 0,0 1 15 16,-4 6 19-16,-4 2 17 0,-1 2-19 15,-3 4-31-15,-8-2-16 0,-3 0-8 16,-13 7-27-16,-7 2-19 0,-7-1-22 0,-5-6-17 16,-7-1-65-16,-2-5-93 0,0-1-92 15,2-6-108-15,2-5-108 0,3-3-219 16,9-5-47-16,3-5 68 0,15-1-436 16,2-5-671-16</inkml:trace>
  <inkml:trace contextRef="#ctx0" brushRef="#br0" timeOffset="-53124.5">12319 10431 4008 0,'0'0'-63'16,"5"-8"20"-16,-5 8 10 0,0 0 21 0,0 0 4 15,7-7 5-15,-7 7-7 0,0 0 2 16,2-9 1-16,-2 9 3 0,3-17-1 0,-1 7 2 15,-2 1 1-15,0-4-6 0,0 13-13 16,-5-21-53-16,0 6-65 0,-1 0-102 0,-5-4-305 16,-8 2 24-16,-5-3 53 0,-4-3-27 15,0 2 234-15</inkml:trace>
  <inkml:trace contextRef="#ctx0" brushRef="#br0" timeOffset="-52923.11">11686 10099 2264 0,'-10'-12'144'0,"10"12"45"0,-15-7 17 16,5 1-26-16,10 6-9 0,-20-3-28 0,3 3-24 15,2-4-12-15,15 4-17 0,-34-2-2 16,21 2-15-16,13 0-14 0,-23 0-16 0,23 0-24 16,-18 9-25-16,8-1-40 0,4 3-46 15,-1 4-69-15,5 0-71 0,0 6-194 16,2 7-93-16,0 0 39 0,4 7-62 15,3 9 180-15</inkml:trace>
  <inkml:trace contextRef="#ctx0" brushRef="#br0" timeOffset="-52457.81">11578 11724 2405 0,'0'0'200'0,"0"0"54"0,0 0 46 15,0 0-23-15,0 0 11 0,9-18 14 0,-9 18 4 16,0 0 1-16,0 0-9 0,0 0-27 15,0 0-10-15,12-13-36 0,-12 13-18 16,0 0-5-16,0 0-13 0,7-6-10 16,-7 6 0-16,17-8-7 0,-4 8-9 0,4-5-1 15,6 1-5-15,-1-5 1 0,8 7-49 16,4-5-63-16,-4 3-5 0,7-2-2 16,2 0-4-16,5 4-3 0,1-1-1 0,4 1-5 15,-1-2-2-15,3 2-2 0,7 0-3 16,-11-2-2-16,2 4-2 0,-4 0-1 0,-4 4-3 15,2-4-1-15,-11 2-1 0,-8-2-4 16,3 0-2-16,-11 0-6 0,1 0-6 0,-17 0-12 16,27 0-15-16,-27 0-20 0,16-6-21 15,-11 5-24-15,-5 1-15 0,0 0-313 0,2-9-75 16,-2 9-182-16,0 0-5 16,-18-17 19-16,18 17-555 0,-19-6-1086 0</inkml:trace>
  <inkml:trace contextRef="#ctx0" brushRef="#br0" timeOffset="-52024.82">11880 11644 3720 0,'-12'5'-117'0,"12"-5"43"0,-7 10 35 0,7-10 33 16,-11 20 28-16,6-5 27 0,-2 4 23 0,0 3 22 15,2 3 18-15,-3 7 28 16,-2 5 9-16,1 5 20 0,0 1 19 0,-3 0 16 16,7 2 5-16,-6 1 12 0,2-2 6 15,-5 1 0-15,7-2-3 0,0 0 9 0,-3-5 7 16,2-5 15-16,1-3 13 0,3-6 3 16,1-1-12-16,-4-1-13 0,6-6-156 0,-1-1-4 15,0 2 4-15,2-3-8 0,2-2 6 16,0 1 0-16,8-4-5 0,-1 2-62 0,2-3-21 15,4 4 0-15,-2-9 0 0,6 3 0 16,0-1 0-16,3-5 0 0,-1 2 0 16,0 0 0-16,-1-2 0 0,1 4 0 0,0-4 0 15,0 0 0-15,0 2 0 0,0-2 0 16,-1-2 0-16,-2 2 0 0,3 2 0 16,-21-2 0-16,33-6 0 0,-9 4 0 15,-5-5 0-15,7-1-45 0,1-1-149 0,-1-8-38 16,4 2-274-16,0-2-286 0,4-1 75 15,-6-3-882-15,6-3-1478 0</inkml:trace>
  <inkml:trace contextRef="#ctx0" brushRef="#br0" timeOffset="-51708.39">12789 11900 5188 0,'17'-20'19'0,"-8"3"49"16,1 2 38-16,-4 4 10 0,-6 11-10 15,5-13-7-15,-5 13-2 0,0 0-10 16,0 0-3-16,0 0 2 0,0 0-4 0,8 30-4 15,-10-4-4-15,-4 10-9 0,3 6-10 16,3 6-7-16,-2-9 0 0,6 9 2 0,-1-4-1 16,6-1-6-16,7-6 2 0,-2-1-6 15,6-8 4-15,1-2-2 0,6-9 2 0,-6-5-9 16,1-10 7-16,-2-4-18 0,9-6 6 16,-5-9-5-16,4-7 4 0,-5-2-2 15,2-6-1-15,-7-4 1 0,3-3 2 0,-5-1 0 16,-2-1-3-16,-5 2 7 0,-5 5 3 15,-3 0-5-15,-2 6-2 0,-7 4-4 0,-3-3-3 16,0 7 2-16,-6 1-7 16,-6 2-8-16,-1 2-3 0,-4 8-16 0,3 3-25 15,-2 0-45-15,2 3-58 0,10 1-70 16,-3-4-73-16,0 4-83 0,18 0-81 0,-12-3-219 16,12 3 3-16,-6-9 66 0,6 9-470 15,0 0-765-15</inkml:trace>
  <inkml:trace contextRef="#ctx0" brushRef="#br0" timeOffset="-51224.96">13492 11402 3609 0,'9'-13'20'0,"0"5"15"0,-4 3 13 16,-5 5 12-16,13-15 2 0,-13 15 8 16,12-8 9-16,-1 7-12 0,-11 1 1 0,21-3-7 15,-21 3 0-15,21 3-3 0,-2-3-9 16,-6 5-3-16,3-3-1 0,6 0-4 0,-5 3-7 15,6-1 18-15,-1 2-21 0,8-5 10 16,-1-1-3-16,1 4-20 0,3-4 4 16,1 0-10-16,-4 0 7 0,2-2-2 0,0 0 1 15,-11 1 4-15,2 1-1 0,-4-4-15 16,1 4 16-16,-20 0 9 0,23 0 17 16,-23 0 7-16,23 4-2 0,-23-4 5 0,11 5 8 15,-6 3-1-15,3 5-11 0,-2 6-14 16,-1 3-5-16,-1 8 4 0,1 4-5 15,-3 4-6-15,5 7-1 0,-7 3-2 0,1 7-6 16,-1 0 2-16,-1 2 20 0,-6 10 10 16,2-1 13-16,-1 2 13 0,-6-3 19 15,0-1 14-15,1 0 10 0,-5-6 4 0,-2 0 7 16,6-9 18-16,-4 4-1 0,3-15 8 16,0 2 8-16,0-10 1 0,-3-2 5 0,7-3-11 15,-3-3-61-15,1-5-55 0,1-2-4 16,-2-4-5-16,3-3-4 0,-8 1-3 0,4-5-2 15,-2-3-6-15,15-1-4 16,-34-7-10-16,13 0-12 0,1-6-17 0,-5-8-22 16,7-3-24-16,2-8-33 0,4-6-279 15,6-7-133-15,10-6-163 0,7-11-9 0,4-1 17 16,12-3-577-16,4 1-1105 0</inkml:trace>
  <inkml:trace contextRef="#ctx0" brushRef="#br0" timeOffset="-51057.67">14822 11417 4313 0,'22'-7'23'16,"-4"3"47"-16,-6 0 38 0,8-2 12 0,-10 3-5 0,8-1-8 15,5 2-16-15,-2-4-10 16,8 4-7-16,2-1-15 0,-2-3-22 0,4 1-64 16,6-3-71-16,-1-4-82 0,0 3-90 15,-4-2-122-15,-3-2-163 0,1 0 44 0,-5 4-375 16,-7-1-364-16</inkml:trace>
  <inkml:trace contextRef="#ctx0" brushRef="#br0" timeOffset="-50742.33">15288 11430 2952 0,'-14'22'54'0,"3"3"48"15,-3-1 27-15,0 6-4 0,-4 6 14 16,7 4 25-16,-4-3 10 0,0 4 8 0,0-2 7 15,6 6 3-15,-7-5 5 0,9 1-1 16,3-1-1-16,-3-5-4 0,5-2 5 0,1 2-5 16,1-7-20-16,1-1 0 0,1-2-2 15,4-2-7-15,-3-2 0 0,3-1-3 16,0 1-19-16,7-3-8 0,-6-5-7 0,3 6-15 16,3-6-8-16,0 2-9 0,2-2-22 15,0-1-3-15,2-1-9 0,4 2-17 0,-5-4-3 16,5 4-28-16,-4-3-12 15,3-3-24-15,-9 1-41 0,9-4-45 0,-3-2-49 16,-6 1-48-16,10-6-44 0,-7 1-45 0,4-6-51 16,5 1-55-16,2-12-145 0,1 2-98 15,2-7 66-15,-3-1-482 0,5 1-756 16</inkml:trace>
  <inkml:trace contextRef="#ctx0" brushRef="#br0" timeOffset="-50491.29">16183 11599 3542 0,'0'0'1'0,"10"-6"33"0,-10 6 34 0,0 0 20 16,0 0 21-16,5 30 21 0,-5-11-11 15,0 4 11-15,2 5-3 0,-4 7 5 16,2 8 1-16,-2 8 6 0,-1 5 9 16,-5 10 4-16,2 1 6 0,-5-1 3 0,0-1 1 15,-1 1-28-15,1-4 5 0,2-15-15 16,-4-4-11-16,2-3-12 0,5-11-7 15,-2 0-13-15,5-7-11 0,-3-3-10 0,4-6-8 16,-3-4-39-16,5-9-61 0,-4 8-95 16,4-8-84-16,0 0-93 0,0 0-142 15,9-57-199-15,0 14 54 0,9-13-486 0,0-2-831 16</inkml:trace>
  <inkml:trace contextRef="#ctx0" brushRef="#br0" timeOffset="-50024.95">16830 11242 3841 0,'0'0'-24'0,"10"-5"0"0,-10 5 5 16,14-2 0-16,-14 2 4 0,30-4-3 0,-9 4 0 15,2 0 5-15,-1 0 0 0,6 0 1 16,-2 0 2-16,2 4 2 0,1-4-4 15,-3 2 2-15,0 2 2 0,1-4 5 16,-4 4 2-16,0-1-5 0,-5-1 4 0,3 0-4 16,-3 0 4-16,-4 3-1 0,5-1-3 15,-4-2 2-15,-2 5 5 0,4 1-2 16,-5 2-3-16,2 3 4 0,-2 1 0 0,-3 7 1 16,0 6-2-16,-3-5 2 0,-2 6 12 15,-2 2 10-15,-2 6 16 0,-2 3 14 0,-2 6 7 16,-2 2 13-16,1 0 3 0,-6 1 14 15,1 5 21-15,-3 11 4 0,6-1 28 0,-3-1 19 16,-1 0 25-16,2-15-6 16,-1 2 24-16,1-4 14 0,0-2 4 0,-7-2-16 0,5-5-4 15,0-2 0-15,-2-2-10 16,-4-10-16-16,5 2-15 0,-2-7-21 0,-2-1-16 16,4-6-31-16,-4-2-24 0,2-2-43 15,3-5-46-15,11-1-64 0,-35-5-73 0,22 3-72 16,-1-6-71-16,-3-2-79 0,4 0-101 15,-1-1-211-15,0-1 64 0,2-1-502 16,3 0-914-16</inkml:trace>
  <inkml:trace contextRef="#ctx0" brushRef="#br0" timeOffset="-35158.04">18024 12013 2152 0,'10'2'36'0,"-10"-2"-10"15,7 8-14-15,-7-8 13 0,8 7-4 16,-8-7-4-16,0 0 3 0,2 15-4 0,-2-15-3 16,0 0 6-16,-2 19-6 0,2-19-5 15,-2 15-16-15,2-15-28 0,2 17-36 0,0-6-53 16,1-5-64-16,-3-6-182 0,10 11-84 15,-10-11 139-15,9 7 83 0</inkml:trace>
  <inkml:trace contextRef="#ctx0" brushRef="#br0" timeOffset="-34990.04">18213 12127 1114 0,'0'0'41'16,"0"0"15"-16,0 0 13 0,0 0 12 15,0 0-13-15,0 0-6 0,0 0-7 0,0 0-1 16,0 0-27-16,0 0 10 0,0 0-23 16,0 0-29-16,0 0-53 0,0 0-58 0,0 0-86 15,0 0-124-15,0 0-225 0,0 0 438 16,0 0 42-16</inkml:trace>
  <inkml:trace contextRef="#ctx0" brushRef="#br0" timeOffset="-34458.73">18128 11981 966 0,'0'-11'188'0,"0"11"7"16,0 0 10-16,-5-18-1 0,5 18-12 15,0 0-24-15,0-10-3 0,0 10-1 0,0 0-12 16,0 0-12-16,0 0-12 0,0 0 7 16,0 0 6-16,0 0-4 0,0 0-3 15,0 0 7-15,0 0-2 0,0 0 21 0,0 0-18 16,12 45-5-16,-10-26-16 15,0-4-13-15,-2 2-10 0,2 3 3 0,-2-1 4 16,3 0-2-16,1 7-13 0,-2-6-3 0,-1 3-2 16,4 1 0-16,1 1 3 0,-5-3-2 15,3 3 2-15,-2 1-7 0,1-2-10 16,3-3-4-16,-2 5-15 0,2 0 13 0,-1-3 2 16,-1-1 2-16,0 4-3 0,-1-3-4 15,5-1-7-15,-5 3 1 0,0-1 1 16,1 1-1-16,-1 1-2 0,3-2-1 0,-3 4 7 15,-1 1-1-15,2-1-5 0,-1 5 2 16,-1 3 5-16,1-2-4 0,-1-2 0 0,-2 3 0 16,2 1-4-16,-2 0-3 15,0-1 0-15,-2 1-9 0,2-3 0 0,-2 3-7 16,-1-4 1-16,1 2-2 0,1-2-9 16,-5 2 2-16,4-6-2 0,-1 0-5 15,-3 0-4-15,4-4 3 0,1 0-1 0,-3-1-8 16,1-6 1-16,1 0-3 0,1 0 9 15,1-4-8-15,-2-4-8 0,2-9-3 0,-6 19-24 16,6-19-17-16,-2 13-43 0,2-13-56 16,0 0-68-16,0 0-63 0,-9 4-54 0,9-4-54 15,0 0-94-15,0 0-196 0,-26-21 53 16,19 13-471-16,-5 1-825 0</inkml:trace>
  <inkml:trace contextRef="#ctx0" brushRef="#br0" timeOffset="-33826.11">15887 12561 3450 0,'0'0'-54'0,"-2"-12"21"0,2 12 22 16,-3-11 6-16,3 11 11 0,0 0 9 0,0 0 2 16,0 0 8-16,0 0 25 0,0 0 26 15,0 0 15-15,0 0 15 0,0 0 13 0,18 45 9 16,-13-22 8-16,5 3 8 0,-1 13 2 15,2-1-11-15,5 3 5 0,-4 2-13 0,0 0-17 16,5 0 0-16,-4 2-8 0,2-4-3 16,0 7-9-16,0-9-4 0,0 2-13 15,0-3-8-15,0 1-6 0,-4-7-12 16,0-2-4-16,1-4-5 0,-7-2-3 16,3-5-2-16,-3 2-5 0,2-6-3 0,-6 0-1 15,7-2-8-15,-6 0 5 0,1-5-5 16,-3-8-2-16,6 21-1 0,-5-12 5 0,1 0-9 15,-2-9 3-15,2 23-2 0,0-13-1 16,-2 2-2-16,2 1-5 0,-2-13 4 0,0 27-2 16,2-13 2-16,-2 5-2 0,0-2 2 15,0 2-4-15,0-2 4 0,0 4 0 16,0-3-3-16,0 2 5 0,0 1-7 0,-2-2 4 16,2 2 1-16,0-1 2 0,0 9-2 15,-2-7 3-15,2-2-1 0,0 1-3 0,0 2 4 16,-2-2 2-16,0-1-3 15,2 1 5-15,-2-3-3 0,2 3-1 0,-1-1 0 16,-1-1-3-16,-2-2 1 0,4-4-4 16,0 0-3-16,0-13-6 0,-2 21-8 0,2-11-22 15,0-10-38-15,-1 14-55 0,1-14-55 16,0 0-58-16,0 0-99 0,0 0-50 16,0 0-89-16,0 0-98 0,0 0 44 0,0 0-363 15,0 0-374-15</inkml:trace>
  <inkml:trace contextRef="#ctx0" brushRef="#br0" timeOffset="-33625.13">16078 14006 2753 0,'0'0'-21'0,"-13"7"24"0,13-7 36 15,-12 10 34-15,12-10 32 0,-7 13 28 16,5-7 23-16,2-6-5 0,-3 13 7 0,3-13-3 16,-4 11 10-16,4-11-10 0,7 17-14 15,-3-7-9-15,-4-10-13 0,7 13-12 0,5-6-12 16,1-1-10-16,1-5-5 0,-14-1-21 15,23 3-24-15,-7-6-43 0,-16 3-52 0,28-5-54 16,-14 3-56-16,-2-1-62 0,3 0-73 16,-3-2-115-16,-12 5-122 0,21-8 6 15,-11 7-132-15,-10 1-126 0</inkml:trace>
  <inkml:trace contextRef="#ctx0" brushRef="#br0" timeOffset="-33225.1">15315 14859 3368 0,'-20'4'184'0,"20"-4"8"16,0 0 1-16,0 0 0 0,0 0 19 15,0 0 13-15,0 0 11 0,0 0 14 0,0 0-10 16,0 0-14-16,62 9-32 0,-32-3-1 16,0-4-22-16,0 4-12 0,9-1-24 0,0-1-20 15,-5 0-12-15,5 0-14 0,-5 1-18 16,-5 0-12-16,-2-2-27 0,-8 2-31 0,2-5-33 15,-8 2-40-15,0 2-59 16,0-2-61-16,-13-2-53 0,0 0-52 0,0 0-34 16,0 0-65-16,0 0-45 0,0 0-81 15,0 0-42-15,-37-13-432 0,12 10-597 16</inkml:trace>
  <inkml:trace contextRef="#ctx0" brushRef="#br0" timeOffset="-32925.96">15390 14848 3165 0,'-13'0'-53'16,"13"0"21"-16,-27 6 17 0,20-5 22 15,-2 7 23-15,-2 1 29 0,-1 3 24 0,1 3 0 16,-2 6 10-16,-6 1 8 16,4 6 7-16,-7 2 10 0,5 2 18 0,-4 0 6 15,3 3 14-15,0 1 5 0,0 0 7 16,4-4-2-16,5 3 11 0,2-3 8 16,-5-2 0-16,9 2 10 0,-5 0-3 0,7-10-4 15,-3 5 11-15,4-5-5 0,0-2 0 16,2 3 6-16,0-2-13 0,-1-4 7 0,1 3 4 15,4-5-3-15,-1 6-9 0,5-2-129 16,-1-4-8-16,0-1-4 0,0 2-6 16,9-1-2-16,-6-2-5 0,4 0-4 0,5 0-5 15,-7-2-4-15,11 1-7 0,-6-3-13 16,7-1-17-16,-6-1-20 0,1-1-20 0,-1-6-23 16,5 0-21-16,0 0-191 0,3-6-128 15,-5 0-34-15,7-3-44 0,-5 0-96 16,3-5-83-16,0 0-576 0,1-6-1110 15</inkml:trace>
  <inkml:trace contextRef="#ctx0" brushRef="#br0" timeOffset="-32608.96">15841 15403 3949 0,'14'-18'-48'15,"-5"-2"26"-15,-5 11 32 0,0-4 26 0,-3 6 36 16,-1 7 24-16,0 0-9 0,7-13 1 16,-7 13 12-16,0 0 1 0,0 0-4 0,0 0 5 15,-18 45 5-15,11-17 4 0,-2 6-7 16,3 1-5-16,2 8-6 0,4-3-6 15,2-5 3-15,1 1-4 0,11 3-7 16,-1-5-13-16,4-6 3 0,10-5 10 0,-7-11-2 16,11-4 6-16,1-4 2 0,-2-6 2 15,9-8 13-15,-6-6 2 0,-1-5 6 16,-6-5-3-16,0-4-1 0,-9-5-3 0,-2-7 7 16,-3 1-1-16,-11 0-5 0,-1 5-12 15,-9-4-1-15,-3-1-15 0,-6 6 1 0,3 4-9 16,-10 5-12-16,5 4-8 0,-3 5-15 15,3 0-24-15,3 8-25 0,2 0-42 0,6 1-61 16,0-1-69-16,-2 5-69 0,11 4-78 16,0 0-89-16,-1-8-143 0,1 8-114 15,0 0 63-15,22-13-520 0,-9 7-947 16</inkml:trace>
  <inkml:trace contextRef="#ctx0" brushRef="#br0" timeOffset="-32243.09">16518 14878 3525 0,'0'0'-113'16,"0"0"9"-16,0 0 10 15,0 0-4-15,0 0 1 0,0 0 8 0,0 0 4 16,0 0 1-16,0 0 7 0,0 0-11 15,0 0 16-15,0 0 1 0,0 0-10 16,2 17 4-16,-2-17 18 0,16 8-11 0,-16-8 22 16,12 5 8-16,-12-5 20 0,20 5 36 15,-20-5 36-15,17 3 25 0,-17-3 40 0,14 4 24 16,-14-4 14-16,18 1 13 0,-18-1 7 16,0 0 0-16,18-1-6 0,-18 1-38 15,0 0-3-15,19 0-23 0,-19 0-1 0,0 0-16 16,15-4-27-16,-15 4-30 15,0 0-32-15,0 0-39 0,0 0-34 0,17 4-38 16,-17-4-36-16,13 3-24 0,-13-3-38 16,7 4-83-16,-7-4-51 0,0 0-32 0,0 0-222 15,13 3 44-15</inkml:trace>
  <inkml:trace contextRef="#ctx0" brushRef="#br0" timeOffset="-31792.43">16736 14938 2012 0,'0'0'71'16,"0"0"36"-16,0 0 28 0,0 0 24 0,0 0 8 15,0 0 11-15,0 0 0 0,0 0-1 16,0 0-29-16,0 0-6 0,0 0-10 0,0 0-15 16,0 0-12-16,0 0-9 15,0 0-23-15,30-11 4 0,-30 11-14 0,21 0-2 16,-21 0-3-16,24 0-10 0,-9 0-7 16,-15 0-12-16,28 0 7 0,-12 0-7 15,-2-4 0-15,-14 4-4 0,28-2-8 0,-20 2-4 16,-8 0-2-16,17-1 2 0,-17 1-7 15,14-4 13-15,-14 4-5 0,0 0 1 0,0 0-5 16,20 0 5-16,-20 0 1 0,0 0-3 16,0 0 14-16,0 0-8 0,15 5 7 15,-15-5-6-15,0 0 3 0,6 17-12 0,-5-6 4 16,1 5 0-16,4 2 6 0,-5 6-2 16,5 1-1-16,-4 11-4 0,1-1 6 15,-3 4 7-15,3 10-2 0,-6-2 14 16,1 2 5-16,-1 0-1 0,-3 1 22 0,3-6 17 15,-4 2 7-15,1-6 7 0,0-8 10 16,-3-2-10-16,3-2 4 0,-6-4 7 16,3 2 2-16,0-5-2 0,-2-1-2 0,-1-8-8 15,-6 5-4-15,1-6-16 0,-6 0-1 16,3-5-6-16,-4-2-7 0,3-1-12 0,-2-1-5 16,3-4-9-16,-3-4-15 0,4 1-44 15,-3-8-58-15,9 3-83 0,-2-10-90 0,1-2-107 16,5-7-172-16,9 1-151 15,0 0 65-15,7-7-478 0,7-9-843 0</inkml:trace>
  <inkml:trace contextRef="#ctx0" brushRef="#br0" timeOffset="-31493.17">17550 14903 4403 0,'0'0'81'16,"-3"-8"7"-16,3 8 8 0,0 0 3 0,0 0 19 15,37-2 15-15,-16 4 13 0,9 3 7 16,11 7 4-16,8 3-15 0,3 0-7 16,2 1-17-16,3 4-9 0,-7-4-12 0,1 3-18 15,-4-2-9-15,-12-2-27 0,-1-2-36 16,-7-3-41-16,-8-1-42 0,-3-1-26 15,-3-3-27-15,0 1-23 0,-7-1-29 0,-6-5-64 16,5 8-56-16,-5-8-41 0,0 0-7 16,0 0-18-16,0 0-5 0,0 0 3 0,-33 0-546 15,33 0-396-15</inkml:trace>
  <inkml:trace contextRef="#ctx0" brushRef="#br0" timeOffset="-31258.49">17978 15099 2791 0,'-23'2'-25'0,"4"4"41"15,1 0 31-15,2-1 38 0,-2 3 26 16,-3 1 31-16,4 6 9 0,-5 0 2 0,5 4 16 15,-3-3 18-15,-1 7 17 0,2-2 9 16,2 1 7-16,2 6 9 0,-5 6 7 0,4-4 5 16,4 4-1-16,0-4-15 0,3 2-7 15,5 3 1-15,2-3 6 0,0-2 8 0,4 10-1 16,2-11-12-16,1 6-11 0,3-5-13 16,2-2-27-16,-3-2-118 0,0 0-5 15,2-5-6-15,1 5-4 0,1-9-6 0,0 2-6 16,-5-9-12-16,5 4-15 0,4-1-18 15,-1-6-20-15,-4-5-24 0,10-2-33 16,1-2-266-16,12-11-129 0,-1-1-140 16,2-7-58-16,5-2 9 0,4-7-592 0,0 0-1127 15</inkml:trace>
  <inkml:trace contextRef="#ctx0" brushRef="#br0" timeOffset="-30975.73">18452 15407 4046 0,'0'0'-87'0,"0"0"40"0,-32 28 29 15,16-5 30-15,-2 5 41 0,6 7 20 16,-6 2 20-16,7 5 18 0,5 1 10 0,0 4 2 16,6-7-2-16,9 2 3 0,0 6 2 15,7-10 1-15,10 6-2 0,8-5 3 16,3-8 12-16,-8-13 13 0,5-7-9 16,-5-3-1-16,-2-4-6 0,1-8-1 0,0-2-10 15,0-7-14-15,-1-5-6 0,-6-9-12 16,-3 1-18-16,-4-8 1 0,-4-3-15 15,-6 1-8-15,-2-4-6 0,-6-1-15 0,-1 2-11 16,-6-2-28-16,1 0-35 0,-6 1-45 16,-2 6-73-16,7 1-58 0,-4 8-78 0,4 5-84 15,4-3-124-15,-2 2-156 0,6 3 67 16,3 1-481-16,3 2-782 0</inkml:trace>
  <inkml:trace contextRef="#ctx0" brushRef="#br0" timeOffset="-30624.61">18980 15122 3404 0,'12'-4'-90'0,"1"-1"7"0,-13 5 6 16,26-4 14-16,-15 4 33 0,7 0 18 15,4 0 17-15,-2 4 21 0,8 3 13 0,-1-1 3 16,-1-1 20-16,4 5-1 0,-2 4-2 16,-1-4 8-16,-2 5-7 0,-2-2 2 15,-4 2 6-15,-2 4 5 0,-2-2 9 0,0 4 19 16,-4 5-9-16,-3-2 7 15,-3 4 9-15,-1 6-13 0,-1-8 0 0,-3 2 14 16,-1 12 6-16,1-8 11 0,-8 13 13 16,5-2 9-16,-3-4 1 0,1-1 4 0,-9 7 0 15,1-3-14-15,2 2-3 0,-4-1 7 16,-2 0 8-16,6-1 3 0,-8-1-15 16,1 0-5-16,4 4-16 0,-6-6-14 0,1-2-12 15,1 3-5-15,-2-4-11 0,-2-6-12 16,-3 3-15-16,-1-5-27 0,0-3-47 0,-4-3-75 15,-3 1-86-15,-4-5-90 0,-13-2-105 16,-1-4-122-16,-3 0-189 0,-10-8 79 16,-5 3-530-16,-9-7-954 0</inkml:trace>
  <inkml:trace contextRef="#ctx0" brushRef="#br0" timeOffset="-30174.72">14081 16854 3686 0,'-26'25'-83'16,"0"-3"40"-16,2 4 48 0,-1 2 33 15,2 6 35-15,1-3 25 0,5 4 13 0,0-3 8 16,8 1 17-16,0-2 0 0,5 3 8 16,2-6 3-16,4-4 13 0,0 0-4 0,9 0 5 15,0-1-2-15,8-4-5 0,-4-4 0 16,9-6-11-16,-5-3 4 0,0-2-4 15,-2-4-12-15,0-4-6 0,-1-4-18 16,0-3-6-16,-4-2-11 0,-3 0-6 16,0-6-12-16,-6 4-6 0,-1-2-10 0,2-1-5 15,-8 1-13-15,1-4-10 0,-6 1-9 16,0-1-21-16,-2 2-16 0,1 4-19 0,-2-2-27 16,-3 2-42-16,0 2-49 0,4 0-38 15,-5 2-46-15,5-3-51 0,6 1-66 16,-7-1-130-16,1-3-147 0,7 5 61 0,-3-1-457 15,5 0-674-15</inkml:trace>
  <inkml:trace contextRef="#ctx0" brushRef="#br0" timeOffset="-29893.15">14319 17001 3327 0,'6'32'-19'15,"-3"0"39"-15,-3-1 27 0,0 1 23 0,2-2 26 16,0 6 26-16,-2-4 13 0,8-2 20 15,-4-2 27-15,0-6 26 0,-1-1 19 0,1-6 30 16,0 0 27-16,-4-15 22 0,7 9-41 16,-7-9-20-16,0 0-23 0,0 0-18 0,15-37-13 15,-9 16-19-15,-3-3-23 0,3-2-16 16,-3-6-17-16,2 0-18 0,2 2-33 16,1 0-31-16,-3-2-29 0,9 0-41 15,4-1-59-15,1 2-59 0,11 5-50 16,4 7-48-16,5 2-41 0,1 6-55 0,12-2-85 15,6 2-269-15,0 7 84 0,8-2 66 16,-1 1-447-16,3 1-602 0</inkml:trace>
  <inkml:trace contextRef="#ctx0" brushRef="#br0" timeOffset="-29725.92">15658 16783 3863 0,'0'-18'59'0,"0"18"-4"0,3-14-1 16,-3 14-5-16,9-7-9 0,1-1-6 0,2 6-5 15,-12 2-5-15,36-4-24 0,-16 3-37 16,4 1-49-16,-1 1-73 0,11 3-80 16,-11-4-159-16,-2 2-133 0,2 0 36 15,0 2-121-15,-9-2-1 0</inkml:trace>
  <inkml:trace contextRef="#ctx0" brushRef="#br0" timeOffset="-29459.81">15861 16899 2309 0,'-25'15'65'0,"11"1"14"15,-4 2 30-15,4-1 23 0,-2 7 24 16,3-1 13-16,2 2 30 0,2-1 1 16,-1 0 19-16,0 4 14 0,1 0 18 0,2 0 4 15,2-5 4-15,-5 5 7 16,6-9 7-16,-2 5 7 0,3-3-20 0,-4 1-6 16,1-7-10-16,6 2-4 0,-2 6-6 15,4-5-7-15,4 3-12 0,1-2-22 0,2-1-18 16,5 3-88-16,-2-2-42 0,13 2-5 15,-2-3-8-15,7 1-11 0,2-4-12 16,5-4-18-16,-7-1-24 0,2-6-24 0,1-1-44 16,-3-9-277-16,6 2-117 0,-3-8-132 15,1-1-56-15,0-3 5 0,-4-2-584 0,2-5-1116 16</inkml:trace>
  <inkml:trace contextRef="#ctx0" brushRef="#br0" timeOffset="-29276.09">16699 17078 4221 0,'0'0'-8'0,"0"0"24"0,0 0 57 16,0 0 23-16,26 24 5 0,-22-7 31 0,-1 0 15 15,4 5 7-15,-7 1 5 0,-3 9-3 16,-3 3-2-16,3-3-14 0,-3 13-21 16,-3-4-11-16,3 0-16 0,-1 1-13 0,-3-13-12 15,1 0-21-15,8-6-25 0,-6-3-37 16,4-7-55-16,3-1-78 0,0-12-92 0,0 0-125 15,0 0-177-15,0 0-58 16,0 0 56-16,33-25-434 0,-16 5-554 0</inkml:trace>
  <inkml:trace contextRef="#ctx0" brushRef="#br0" timeOffset="-28826.05">17285 16872 3445 0,'0'0'57'16,"10"-8"5"-16,-10 8-4 0,0 0 1 16,0 0-4-16,0 0 10 0,0 0-14 0,22-10-1 15,-22 10-4-15,21-5-14 0,2 1-5 16,-5 2-11-16,7 0-11 0,-4 2-7 16,9-4 1-16,-9 3-9 0,2 1 0 0,-2 0 3 15,4 0-1-15,-9 0 6 0,0 1 0 16,-16-1-1-16,28 0 0 0,-19 4-1 15,4-2 1-15,-13-2-1 0,20 11 4 0,-20-11-7 16,21 15 4-16,-11-7 3 0,-1 1-2 16,-4 10-5-16,3 2 10 0,-2 1-3 0,-3 2 2 15,-3-3 0-15,0 7 15 0,-1 6 15 16,-7-2 26-16,5 1 25 0,-4 3 11 16,-2 2 21-16,4-2 18 0,1-1 23 0,-3-3 23 15,-7 5 19-15,7-6 11 16,0 0 16-16,-2-8-12 0,2-1-3 0,-2-5 9 15,2 2-2-15,-2-6 6 0,4-2-34 16,-6 1-18-16,11-12-19 0,-21 14-13 0,10-8-19 16,11-6-22-16,-22 2-39 0,22-2-52 15,-20-9-62-15,8-3-73 0,4-4-92 16,-3-5-107-16,5-7-107 0,3-6-167 0,3 4-80 16,3-6 44-16,7-7-534 0,-1-2-1019 15</inkml:trace>
  <inkml:trace contextRef="#ctx0" brushRef="#br0" timeOffset="-28593.11">18503 16830 4517 0,'0'0'31'15,"0"0"-17"-15,0 13 18 0,0-13 3 16,14 11-7-16,2-9-9 0,10 6 6 0,-2 0-2 15,4-3-10-15,7 4-1 16,5-3-19-16,-4 1-53 0,-8-5-71 0,6 2-81 16,-10 0-62-16,-5-4-104 0,-2 0-131 0,-4 4-22 15,-13-4-178-15,17 0-200 16</inkml:trace>
  <inkml:trace contextRef="#ctx0" brushRef="#br0" timeOffset="-28359.63">18676 17128 2696 0,'-18'26'109'0,"3"-3"42"16,0 1 27-16,-2 8 21 0,1 3 11 16,-4 3 20-16,4 5 31 0,-1-5 25 15,-1 3 14-15,2 0 14 0,-1-3-6 0,2 5-9 16,4-8-29-16,-2 5-12 0,7-8 4 16,1-2-18-16,-2 2-16 0,2-8-11 15,3-2-14-15,0 5-16 0,2-10-39 16,0-17-100-16,2 41-7 0,2-26-6 0,0 0-5 15,5 4-13-15,-9-19-16 0,20 21-16 16,-6-12-21-16,-1-9-16 0,-13 0-24 16,36-4-237-16,-10-7-96 0,2 1-66 0,4-5-78 15,8-3-128-15,1-5 29 0,3 1-541 16,2-6-1053-16</inkml:trace>
  <inkml:trace contextRef="#ctx0" brushRef="#br0" timeOffset="-28092.46">19198 17563 4245 0,'0'0'5'16,"0"0"33"-16,0 0 19 0,-39 34 4 0,28-18 23 16,1 4 11-16,1 2-14 0,-2 2-6 15,5 3 3-15,2-3-5 0,4 0-17 0,6 0 4 16,7 5-3-16,-2-9-6 0,4 1 7 16,12 2 39-16,4-5 10 0,-1-6 4 15,2-3-12-15,-2-3-10 0,-10-2-2 0,-20-4-2 16,39-4-11-16,-21-6 1 0,-5 3-9 15,-2-12-8-15,-2 2-7 0,1-6-10 16,0-4-21-16,-9-8-18 0,5 2-31 0,-6-5-36 16,0 1-35-16,0 0-42 15,0-7-56-15,0 5-63 0,2-2-96 0,-1 4-54 16,1-1-60-16,0 2-67 0,1 4 22 16,-1 4-363-16,1 2-361 0</inkml:trace>
  <inkml:trace contextRef="#ctx0" brushRef="#br0" timeOffset="-27707.03">19533 17044 2735 0,'4'-17'-13'0,"6"2"19"0,-6 4 31 0,1-1 22 16,3 1 19-16,-8 11 14 0,13-15 6 16,-7 7 8-16,6 3-7 0,-12 5-5 0,30-6-12 15,-12 6-10-15,-18 0-6 0,39 0-2 16,-15 4-15-16,1-8-2 0,1 10 0 16,0-1-13-16,-2-2 3 0,3 2 2 15,-4 0-11-15,5-1-5 0,-7 4 4 16,2 3-2-16,4-5-8 0,-8-2 4 0,4 7-8 15,0-2 5-15,-2 3-10 0,2-3 4 16,-3 6-7-16,-3 0 5 0,-2 5 2 0,-3 1-11 16,-5 2 1-16,-2-1 6 0,-1 5 11 15,-8 2 11-15,1 5 17 0,-5 9 22 16,-2-1 4-16,-1 3 26 0,1-3 10 0,-4 3 14 16,-1 3 13-16,2-3 16 0,0-2 7 15,-3 0 14-15,4-4 16 0,-7-3-7 0,2-4 5 16,4-2 10-16,-6-4-2 0,4-7-4 15,0-2-27-15,-6-2-8 16,2-2-18-16,1-4-17 0,-1-5-15 0,-3-4-28 16,1-4-37-16,-5-4-40 0,-4-6-50 15,0-10-67-15,-2-12-68 0,6-11-74 0,-4-12-88 16,3-6-89-16,-3-29-247 0,7-9 28 16,0-19 71-16,4-9-497 0,8-9-797 0</inkml:trace>
  <inkml:trace contextRef="#ctx0" brushRef="#br0" timeOffset="-27159.89">23522 10309 3646 0,'6'-9'16'15,"1"-3"32"-15,-2 4 32 16,-5 8 27-16,9-9 32 0,-9 9 16 0,5-11 15 15,-5 11 2-15,11-4 6 0,-11 4-7 0,0 0-9 16,21-4-12-16,-21 4-5 0,23 4-9 16,-3 0-13-16,0 2-15 0,7 1-3 15,5 0-18-15,3 1-4 0,6 0-7 16,-1 1-7-16,1-5-14 0,-2 3-6 0,3-5-15 16,-15 2-26-16,-2-2-33 0,-1 2-48 15,-4-3-44-15,-8 1-59 0,-1-2-57 0,-11 0-83 16,0 0-90-16,0 0-159 0,0 0-6 15,0 0 64-15,0 0-414 0,0 0-412 0</inkml:trace>
  <inkml:trace contextRef="#ctx0" brushRef="#br0" timeOffset="-26659.94">21705 10301 3358 0,'-5'6'6'0,"5"-6"35"0,-8 9 42 15,8-9 35-15,-2 12 19 0,2-12 24 0,0 0 20 16,0 0 14-16,13 17-9 0,0-10-3 16,4 4-20-16,0-3-10 0,9 1-9 0,4 4-20 15,4 2-13-15,-2 0-12 0,3-2-7 16,2 0-18-16,-4 3-18 0,3-2-19 0,-1 0-16 16,4 0-20-16,-7-4-32 0,4 3-32 15,-5 0-47-15,-2-4-46 0,-5-1-33 16,-5 1-42-16,-2-1-48 0,0-2-45 0,-4-3-108 15,-3 3-85-15,-10-6-7 0,0 0-261 16,0 0-269-16</inkml:trace>
  <inkml:trace contextRef="#ctx0" brushRef="#br0" timeOffset="-26193.09">21592 10731 2596 0,'0'0'4'0,"-3"11"44"16,3-11 32-16,0 0 29 0,-4 11 15 16,4-11 10-16,0 0 15 0,-5 17 0 15,5-8 5-15,-6 1-1 0,2 7 5 0,0 1-4 16,-1 6 15-16,-5 5 4 0,-5 8 3 15,0 3-3-15,-2-1 3 0,-1 2-7 0,-3 6 1 16,-4 6-1-16,3-3-10 0,0 1-20 16,-3 0-9-16,3-3 1 0,5-5-11 15,0-3-2-15,2 2-13 0,0-5 1 0,2-2-1 16,1-7-1-16,7 0-7 0,-1-7 2 16,-1 0-2-16,4-2 1 0,-2-6 0 0,1 0-7 15,2 0 4-15,2-4-8 0,0-9-9 16,2 21-10-16,5-10-23 0,2-1-26 0,-2 0 3 15,7 1-3-15,2 1-2 16,5 1-2-16,7 3-4 0,0 0-2 0,2 5 1 16,2 0-4-16,0-1 1 0,0 2-8 15,0 1-8-15,-2 2-2 0,0-3-9 0,-5-3-15 16,3 3-13-16,-8-5-123 0,1-2-107 16,-1-7-69-16,-7-1-80 0,2-1-138 15,0-10-121-15,-15 4 31 0,30-12-529 0,-12-2-1042 16</inkml:trace>
  <inkml:trace contextRef="#ctx0" brushRef="#br0" timeOffset="-25891.17">22616 11138 4264 0,'0'0'1'0,"0"0"30"0,0 0 22 15,0 0 36-15,6 33 22 0,-8-18 27 16,2 6 16-16,-2 3 12 0,0 4 5 0,0 8-2 16,-2 7 1-16,-3 0-26 0,2 4-2 15,-7-2-15-15,3 2-8 0,-4 0-7 0,1 0-11 16,0-2-14-16,1-4-3 0,-1 0-10 16,-1-3-11-16,-1-4-6 0,9-6-17 15,-1-10-17-15,-3 3-34 0,5-6-35 16,-2-2-49-16,3-5-68 0,3-8-59 15,0 0-55-15,0 0-62 0,0 0-126 0,0 0-169 16,32-32 61-16,-12 0-480 0,5 0-730 16</inkml:trace>
  <inkml:trace contextRef="#ctx0" brushRef="#br0" timeOffset="-25425.36">23188 10978 3645 0,'0'0'0'0,"0"0"0"0,2-15-2 16,-2 15 1-16,0 0-6 0,0 0 1 16,11-5 4-16,-11 5-1 0,17 0 4 15,-17 0-2-15,38 1 2 0,-16-1-3 0,-1 4-2 16,6 0 4-16,-4 0-1 0,0 1 2 16,-2-1-1-16,-1 2 3 0,-5-5-3 0,0 5 1 15,-1 0-2-15,-2-2-1 0,-1 5 5 16,3-4 0-16,-5 9 0 0,-2-3 1 15,7 6-4-15,-7 0 3 0,7 4-4 0,-7 5 0 16,-1 2 2-16,1 5 1 0,-4-3 4 16,-1 6 13-16,-4 0 20 0,-1-1 40 0,-4 10 30 15,-1 2 38-15,-2-1 36 16,-1 2 21-16,-3 4 19 0,-2-4 21 0,2 4 14 16,-7 0-5-16,7-7-26 0,0-1-6 15,-4-3 7-15,7-2 2 0,-1-3-4 0,-4 0 3 16,9-9-7-16,-4 0-3 0,3-3-13 15,-1-6-47-15,2-1-100 0,-4-1-4 16,4-5-6-16,-4-2-5 0,-2-3-2 0,2 0-7 16,-2-5-4-16,13-1-5 0,-30-5-8 15,13 1-9-15,2-8-14 0,-2 0-14 0,4 0-15 16,1-9-22-16,5 1-20 0,5-6-25 16,2-2-84-16,9-12-292 0,9-4-133 0,6-11-83 15,8-3 27-15,11-2-713 16,11-9-1227-16</inkml:trace>
  <inkml:trace contextRef="#ctx0" brushRef="#br0" timeOffset="-25276.02">24234 11156 4569 0,'23'0'-13'16,"-3"-4"5"-16,-2 4-3 0,0 0 1 0,3 0 10 16,1-1 4-16,5 1-9 0,3 0 2 15,13 1-4-15,-4-1 0 0,8 4-9 0,-2-4-28 16,-2 2-37-16,0-2-50 0,-9 0-74 15,-3 0-69-15,-8 0-133 0,-2-2-129 16,-4-2 37-16,-17 4-130 0,20-1-29 16</inkml:trace>
  <inkml:trace contextRef="#ctx0" brushRef="#br0" timeOffset="-24959.87">24611 11188 2427 0,'-18'21'131'16,"-5"-1"33"-16,4 10 28 0,-9 1 19 16,0 8 9-16,2 2 5 0,-4 2 25 0,4 0 10 15,-1 2 9-15,6-5 5 16,3-3-14-16,3 1-5 0,0-2 7 0,5-1-26 16,1-1-21-16,6-3 6 0,-1 3 1 15,4-7-8-15,0 1-16 0,4-4-5 0,-1 6-16 16,4-2-8-16,3-2-10 0,0 3-17 15,0-7-99-15,1 1-7 0,-1-5-4 0,-2-1-2 16,1-2-6-16,3-2-4 0,-5 1-8 16,4-7-9-16,-1 0-11 0,3 1-13 0,0-3-15 15,2-5-21-15,-15 0-39 0,35-3-237 16,-14-1-89-16,4-7-130 0,5-5-126 16,3-4-17-16,8-8-627 0,5-2-1175 0</inkml:trace>
  <inkml:trace contextRef="#ctx0" brushRef="#br0" timeOffset="-24626.29">25205 11460 4302 0,'0'0'-67'0,"0"0"45"0,-5 45 38 16,1-21 33-16,0 10 20 0,3 2 30 15,-5 1 10-15,6 12 8 0,4 0 1 0,-1-2 10 16,7 1 4-16,1 1-1 0,2-6 6 15,6-3 1-15,-1-5-13 0,2-1-12 16,1-6-8-16,-9-7 9 0,4-7 1 16,-2-2 2-16,-3-8-7 0,-1 0-13 0,-10-4-6 15,18-12-12-15,-6-1-14 0,-5-2-3 16,-1-7-5-16,-2-1-10 0,-4-3-6 16,0-2-8-16,-4-2-15 0,-5-7-23 0,-3 1-13 15,-3-4-30-15,-2 9-44 0,-3 0-32 16,3 0-53-16,1 0-47 0,-2 11-47 0,7 5-53 15,-1 0-119-15,3-4-155 0,4 4 8 16,3 4 58-16,2-1-415 0,0 12-476 0</inkml:trace>
  <inkml:trace contextRef="#ctx0" brushRef="#br0" timeOffset="-24174.38">25937 11196 3055 0,'13'-12'-51'16,"-5"-1"13"-16,1 6 28 0,-4-1 32 16,-5 8 17-16,14-11-3 0,-9 9-2 0,-5 2-3 15,19-5-2-15,-19 5 4 0,22 3 6 16,-6 1-7-16,0 2-5 0,3 1 3 16,6 0 1-16,-1 1-5 0,2 3-6 15,6-2-3-15,-2 5-4 0,1-5-2 16,-1 3-3-16,4 1-4 0,-7-6-2 0,1 3-6 15,-4-3 3-15,3 4-2 0,-3-5 1 16,3 2-3-16,-6 1 4 0,-1-1 1 0,-2-3-2 16,-3 0 1-16,0-1 2 0,-2 4 0 15,0-3 2-15,-6-1 2 0,-7-4 2 0,12 15 0 16,-8-2 0-16,-2 6-1 0,-2-2 5 16,0 11-1-16,-2 6 9 0,-3 7 5 15,-5 2 11-15,2 8 18 0,-5 9 13 0,-2 4 14 16,-1-1 25-16,-3 5 19 15,-1-1 30-15,-3-1 25 0,2-1 16 0,-4 0 16 16,2-4 9-16,-6-5 3 0,5-3 0 0,-6-8-16 16,3 0-21-16,-1-8-25 0,-5-1-18 15,6-8-10-15,-5-6-13 0,-1-1-15 16,-1-8-17-16,0-3-13 0,-3-5-25 0,7-2-35 16,-8-7-44-16,1-6-81 0,5-3-78 15,-2 0-80-15,2-10-91 0,2 1-203 16,4-3-87-16,-1-3 55 0,6-2-469 0,0-2-759 15</inkml:trace>
  <inkml:trace contextRef="#ctx0" brushRef="#br0" timeOffset="-11927.07">22402 12735 6858 0,'16'6'111'0,"-9"-5"-35"0,2 2-9 16,-9-3 0-16,12 5 29 0,-12-5-2 16,0 0-5-16,11 5-8 0,-11-5-51 0,0 0-8 15,15 3-5-15,-15-3 2 0,17 1-8 16,-4 3-12-16,4-2-12 0,-2 0-14 16,3 2-15-16,-2-4-140 0,2 5-69 0,1-5-51 15,-4 4-66-15,-2 0-78 0,4-8-134 16,-17 4-118-16,17 0 71 0,-17 0-479 15,0 0-860-15</inkml:trace>
  <inkml:trace contextRef="#ctx0" brushRef="#br0" timeOffset="-11559.57">22741 12758 3897 0,'-23'1'-80'0,"7"7"10"15,2-3 6-15,0-1 6 0,14-4 3 0,-14 2 11 16,14-2 2-16,-12 8 7 0,12-8-10 16,-9 13-31-16,9-13-59 0,-2 9-114 0,2-9-248 15,0 0 23-15,-9 13-8 0,5-5 81 16,4-8 340-16</inkml:trace>
  <inkml:trace contextRef="#ctx0" brushRef="#br0" timeOffset="-11292.76">22412 13078 2718 0,'-15'0'271'16,"15"0"34"-16,0 0 6 15,0 0 21-15,0 0 0 0,0 0 4 0,0 0-17 16,0 0-15-16,-9 8 10 0,9-8-60 15,28 13-12-15,-4-5-28 0,6 1-20 0,6 0-22 16,-1 0-15-16,4 1-10 0,3-3-17 16,-3 0-19-16,-1 0-29 0,-1-2-16 15,-2 3-28-15,-6-7-33 0,-7 3-34 0,1-2-32 16,-6-2-42-16,-6 0-46 0,-11 0-59 16,13-2-38-16,-13 2-29 0,0 0-17 0,0 0-19 15,0 0-42-15,0 0-37 0,-32-22-15 16,20 18-34-16,-9-2 34 0,0 3-607 0,3-3-635 15</inkml:trace>
  <inkml:trace contextRef="#ctx0" brushRef="#br0" timeOffset="-11025.62">22640 13125 3021 0,'-20'-2'-48'0,"5"2"37"16,15 0 38-16,-25 0 35 0,25 0 26 15,-16 8 20-15,6-5 17 0,-1 7 17 16,4 1 13-16,0-1 12 0,-5 8 18 0,-3 1 17 16,0 9 11-16,-2 6-2 0,-2 2 1 15,0 1 0-15,-3 12 2 0,0 1 5 0,1 3-29 16,1-1-7-16,1 1 0 0,1-10 9 15,7 4-4-15,-1-4 3 0,-2 2-12 0,8-4 5 16,-3 2 18-16,1-13-5 0,5-2-30 16,1-5-109-16,0-1 1 0,0-1-1 15,2-1-5-15,0 1-1 0,4-4-3 16,-2 0-8-16,1-2-2 0,4 0-7 16,0 0-2-16,-2-2-5 0,4 2-7 0,5-2-9 15,-3 1-8-15,1-5-10 0,1-1-16 16,7-3-19-16,-3-3-24 0,0-2-27 0,10-6-32 15,4-7-30-15,1-2-461 0,-2-7-130 16,0-1 62-16,-4-5-861 0,8-6-1384 0</inkml:trace>
  <inkml:trace contextRef="#ctx0" brushRef="#br0" timeOffset="-10710.47">23025 13543 4821 0,'6'-7'-75'0,"-6"7"24"16,0 0 33-16,0 0 32 0,0 0 17 15,0 0 7-15,-14 46 10 0,9-27 13 0,-1 11 9 16,-1 2 7-16,3 4 4 0,1-1 3 16,0 1-7-16,3 4 7 0,3-3 1 0,4 0 3 15,4 1-11-15,3-8-3 0,-2-4 7 16,7-5-3-16,-2-4-1 0,4-4-2 16,-3-8-9-16,5-5-4 0,-1-5-7 0,5-3-3 15,-1-7 4-15,0-5-3 0,-4-7-5 16,-3 3-1-16,-2-6-7 0,-2-3-7 0,-6 4 0 15,-3-1-9-15,-3 0-1 16,-3 2-12-16,-1-4-19 0,-5 2-16 0,-5 2-19 16,-2 0-31-16,2 4-39 0,-2-1-34 15,-2 1-50-15,0 3-50 0,1 1-79 16,3-1-141-16,6 4-161 0,-1-2 62 0,4 2-458 16,4 2-663-16</inkml:trace>
  <inkml:trace contextRef="#ctx0" brushRef="#br0" timeOffset="-10342.22">23696 13223 3579 0,'12'-3'-2'0,"-12"3"14"15,20-5 15-15,-10 5 12 0,-10 0-8 0,24-2-5 16,-24 2-4-16,28 7 0 0,-8-4-2 16,0 4-2-16,1 1-4 0,2 2-2 0,2 2-1 15,-2 1 4-15,-2 2-7 0,0-2 0 16,-2 3 1-16,-2-2 1 0,-2 3-2 15,0-2-2-15,-3 0-4 0,-3 2 8 0,0 4 11 16,1-1 2-16,-5 2 14 0,-1 5 0 16,0 3 12-16,3 3 8 0,-5 1 8 0,-1 1-5 15,1 0 7-15,-2 0 0 16,0 7 16-16,-2-1 2 0,-1 4-3 0,-3 0 9 16,-1 0 7-16,2 0 11 0,-5 0 29 0,-3-2 7 15,-1-2 7-15,3 0 10 16,-8-3-13-16,3-2 6 0,-3-6-5 0,1 1-1 15,-2-6-13-15,4-6-10 0,-3-2-19 16,2-2-11-16,-2-4-10 0,4-4-9 0,0-1-16 16,0-4-27-16,0-4-36 0,15 2-47 15,-31-6-63-15,19 1-63 0,-3-5-76 0,2-1-82 16,3-4-135-16,5-2-217 0,-2 2 59 16,5-6-493-16,0 3-893 0</inkml:trace>
  <inkml:trace contextRef="#ctx0" brushRef="#br0" timeOffset="-10026.81">24680 13541 4299 0,'0'0'19'0,"10"-17"9"0,-10 17 2 16,18-5 20-16,-18 5 8 0,30-6 4 16,-9 6-16-16,4 2-1 0,1 3 5 15,4-1-23-15,6 8-35 0,-2-5-40 0,-6-2-62 16,0 3-74-16,0 0-85 0,-6-7-116 15,1 2-128-15,-12-3-32 0,4 4-165 0,-15-4-203 16</inkml:trace>
  <inkml:trace contextRef="#ctx0" brushRef="#br0" timeOffset="-9777.08">24870 13624 2448 0,'-20'18'53'0,"-7"-1"37"0,4 4 25 16,0 6 39-16,-5-3 17 0,3 6 9 0,-3 9-7 15,3-3 7-15,1 10 25 0,4-8 2 16,2 1 14-16,7 2 9 0,1 7 18 16,1-5-4-16,6-10-2 0,3 7 4 0,1-3-31 15,5-3-21-15,-1 2-16 0,7-1-9 16,-5-7-21-16,11 4-4 0,-5-7-24 0,1-3-11 16,5-3 0-16,0-2-34 0,1-6-14 15,5 1-34-15,-1-7-35 0,-1-3-52 0,1-2-67 16,4-2-78-16,2-10-64 15,4 3-84-15,-1-10-119 0,-2 1-218 0,7-14 72 16,-3 0-499-16,1-2-891 0</inkml:trace>
  <inkml:trace contextRef="#ctx0" brushRef="#br0" timeOffset="-9544.82">25616 13800 3765 0,'4'-7'23'0,"-4"7"6"16,6-6 14-16,-6 6 34 0,0 0 55 15,0 0 22-15,-6 37 8 0,2-12 12 0,-7 12 9 16,-4 4 14-16,-2 12-1 0,-1 3-5 16,-3 2-13-16,-2 3-29 0,1-7-16 0,-1 0-10 15,1-4-12-15,5-8-14 0,2-4-12 16,0-5-23-16,3-8-31 0,5-4-25 16,2-7-43-16,-1-6-68 0,6-8-79 15,0 7-82-15,0-7-108 0,0 0-169 16,30-29-70-16,-12 0 59 0,12-12-444 0,8-4-600 15</inkml:trace>
  <inkml:trace contextRef="#ctx0" brushRef="#br0" timeOffset="-9193.36">25997 13703 3096 0,'0'0'-42'15,"0"0"28"-15,7-8 7 0,-7 8-2 0,0 0 4 16,17-4 1-16,-17 4-1 0,21 2 1 15,-21-2 2-15,32 6 0 0,-14-5 4 0,1 6-8 16,2-2-3-16,-4 3 3 0,4-1 1 16,-3 2 5-16,-6 3 0 0,2-2-1 15,-5 6 10-15,0 1 13 0,-6 2 11 0,1 3 8 16,-4 4 7-16,0 10 12 0,-6 0 5 16,1 6-1-16,-5 7 11 0,3 2 9 0,-8 9 9 15,1 0 8-15,0-2 1 0,-3-2 12 16,2-4 20-16,-1-4 11 0,0-3 16 15,1-4 17-15,-5-2 9 0,8 1 7 16,-7-5-3-16,1-5-7 0,2-1-14 16,1-7-14-16,-2-3-27 0,4-5-14 0,-4-2-12 15,3-1-15-15,-6-5-22 0,-1 0-33 16,0-10-47-16,-9 2-76 0,0-4-88 0,-9-5-89 16,-12-1-145-16,-2-1-241 0,-11 0 73 15,0-2 64-15,1 2-433 0,-6-2-485 16</inkml:trace>
  <inkml:trace contextRef="#ctx0" brushRef="#br0" timeOffset="-8944.77">22785 14850 3819 0,'-12'5'108'0,"12"-5"-2"0,0 0 14 0,0 0 12 16,0 0 18-16,0 0 2 0,28 21-17 16,-14-13-15-16,-1-4-7 0,2 7-13 0,4-2-17 15,1 3-34-15,0-5-48 16,1 2-70-16,2-1-83 0,-5-1-98 0,-4-3-123 0,2-4-202 16,-16 0 65-16,19 0-19 15,-19 0-210-15,0 0-223 0</inkml:trace>
  <inkml:trace contextRef="#ctx0" brushRef="#br0" timeOffset="-8677.38">22847 15013 2760 0,'-19'17'99'0,"1"4"41"0,0-4 28 16,-3 9 3-16,3 2 19 0,-1 4 7 16,-1 0 13-16,3 2 18 0,1 1 3 15,2 1 11-15,-1 3 7 0,2-1 0 0,2-3-17 16,1 3-2-16,2-8-18 15,1-1 9-15,4 0-9 0,-3-3-3 0,4-2-2 0,4 3-8 16,-2-5-15-16,6 1-19 16,3-1-16-16,-2 4-14 0,5-3-54 0,2-1-47 15,4 1-2-15,-4-1-7 0,9-5-10 16,1 2-17-16,7 0-6 0,2-6-14 0,1-4-21 16,-1-3-62-16,1-6-198 0,5-2-78 15,3-6-83-15,-1-5-208 0,-4-2-21 16,5-6 51-16,1-1-518 0,-8 2-992 0</inkml:trace>
  <inkml:trace contextRef="#ctx0" brushRef="#br0" timeOffset="-8476.99">23612 15431 3951 0,'7'-4'-1'0,"-7"4"37"0,0 0 32 0,0 0 30 16,0 0 28-16,-7 40 31 15,2-8 8-15,-4 3-5 0,2 9 4 0,2 1-3 16,-4 5-7-16,-3 8-9 0,-1 2-16 15,1-13-25-15,0 2-18 0,-1-6 0 0,1 0-10 16,5-7-16-16,-2-6-19 0,0-8-20 16,6-3-32-16,1-6-64 0,2-5-82 0,0-8-87 15,0 0-128-15,0 0-138 0,34-36-95 16,-12 6 55-16,14-13-411 0,-3-4-512 16</inkml:trace>
  <inkml:trace contextRef="#ctx0" brushRef="#br0" timeOffset="-8111.16">24129 15294 3165 0,'14'-7'-25'0,"-14"7"11"15,16-2 9-15,-16 2 10 0,21-2-4 16,-4 4 7-16,1 0-4 0,3 2 3 0,4-1-5 16,3 3 2-16,-2 0 5 0,5-2-3 15,-2 6-2-15,-1-3-3 0,-2-2 4 0,2 6-4 16,-5 1-1-16,4-3 4 0,-8 6 8 15,-1 0 16-15,-4 0 13 0,-4 3 1 16,-2 5 7-16,-5 5 12 0,1 0 5 0,-8 8 10 16,1 7 0-16,-5 2 7 15,-3 4-4-15,-6 3 6 0,-2 6 15 0,1 1-7 16,-5 0 14-16,-1-1 22 0,-3-1 24 16,4-3 8-16,0-3 2 0,-5-6 8 15,1-4 2-15,4-9-9 0,5 0-6 0,-5-6-23 16,6-7-21-16,3-2-9 0,-2-1-9 15,7-8-17-15,-2 0-18 0,11-8-26 0,-19-6-46 16,19 6-50-16,-13-22-66 16,10-1-85-16,3-7-116 0,2-17-166 0,1-4-124 0,12-12 66 15,4-5-457-15,5-1-627 16</inkml:trace>
  <inkml:trace contextRef="#ctx0" brushRef="#br0" timeOffset="-7710.89">25083 15358 3761 0,'21'3'-11'0,"-21"-3"3"0,18-3-4 16,-18 3 3-16,0 0-5 0,21-3-7 16,-21 3-19-16,19 0-17 0,-19 0-29 15,29-4-12-15,-17 8-19 0,8-4-6 0,0 1 9 16,2 1 8-16,-1 4 14 0,2-2 12 15,-5 1 16-15,-2 1-3 0,-4-4 8 0,-2 3 46 16,-10-5 6-16,15 8 22 0,-15-8 10 16,5 13 14-16,-5-13 18 0,-1 11 15 15,1-11 20-15,-8 19 22 0,-1-6 14 0,-1 4 6 16,-1 7-15-16,-6 6 16 0,-1 4 9 16,0-2 10-16,0 4 15 0,-4 5-1 0,-3 2 13 15,0 5 2-15,2-3-2 0,-2 3 4 16,2-4-5-16,4-6-8 0,1 0-11 15,3-3-9-15,4-3-28 0,3-4-12 0,-2 2-4 16,7-7-16-16,3-3-10 16,3 2-6-16,9-1-10 0,-1 2-14 0,8-5-39 15,1-1-66-15,9 2-84 0,-1-10-73 16,2-1-93-16,0-2-145 0,2-6-194 0,-1 0 53 16,5-7 64-16,-1-1-410 0,2-5-442 15</inkml:trace>
  <inkml:trace contextRef="#ctx0" brushRef="#br0" timeOffset="-7444.49">25860 15806 3045 0,'6'-6'34'0,"-6"6"17"16,0 0 10-16,0 0 24 0,0 0 26 16,0 0 30-16,0 0 7 0,0 0 7 15,2 48 4-15,-8-26 8 0,-1 6 1 0,-3 11 1 16,-3 1 3-16,-1 3 2 0,0 2 3 15,-5 6-1-15,2-1-2 0,0-3-11 0,1-6-20 16,-3-3-13-16,1-3-17 0,4 1-14 16,-4-2-4-16,6-15-19 0,3-1-5 15,0-1-19-15,2-3-18 0,2-7-39 0,5-7-59 16,0 0-70-16,0 0-72 0,0 0-71 16,0 0-109-16,35-38-171 0,-14 5-43 0,13-7 54 15,-1-7-439-15,5-2-569 0</inkml:trace>
  <inkml:trace contextRef="#ctx0" brushRef="#br0" timeOffset="-7111.5">26375 15645 3127 0,'18'-4'-57'0,"-4"-1"15"0,2-1 18 0,-4 3 13 16,4-4-3-16,-4 7-1 0,9-1 4 15,-1-3 3-15,-2 4-1 0,-1 0 5 16,1 4-3-16,-1-3 3 0,-2 6 8 0,2 0 3 15,-2 0 16-15,-1 3 17 0,-5 4 14 16,-2 6 14-16,-2-2 9 0,-4 9 3 0,-2 4 1 16,-8 7 6-16,0 5 8 15,-4 2 6-15,-2 17 16 0,-4-2 4 16,-5 7 24-16,3-5 2 0,-3 6-2 0,-5-5 22 16,5 1 11-16,-1-8-2 0,-4-1-2 15,5-5-2-15,-1-3-14 0,4-9-10 0,3-8-19 16,-1-2-17-16,1-10-10 0,4-6-15 15,0-7-16-15,0-2-35 0,14-3-36 16,-28-14-54-16,19-3-59 0,-2-11-72 0,2-11-96 16,6-19-134-16,5-23-212 0,4-13 62 15,10-37 60-15,11-21-415 0,3-11-409 0</inkml:trace>
  <inkml:trace contextRef="#ctx0" brushRef="#br0" timeOffset="-6794.48">30118 11029 3766 0,'9'-26'82'0,"1"9"-10"0,-4-2-8 16,-4 6-4-16,1 4-5 0,1 1 16 16,-4 8 3-16,5-15 23 0,-5 15 21 0,6-8-8 15,-6 8 0-15,19-1-14 0,-19 1-11 16,37 5-10-16,-12 6-24 0,7 1-24 0,-2 1-50 16,1 0-43-16,1 0-55 0,-5-3-69 15,-3 0-89-15,-4-2-137 0,-2-2-113 16,-18-6-30-16,24 2-213 0,-24-2-257 0</inkml:trace>
  <inkml:trace contextRef="#ctx0" brushRef="#br0" timeOffset="-6492.04">30169 11014 2506 0,'-14'11'2'0,"2"2"26"0,0 1 26 0,-1 0 24 16,-2 5 32-16,-2 2 21 0,-4 8 11 15,3 1 10-15,-5 6-11 0,-1 11 7 0,-3 0 14 16,3 0-31-16,0 4 11 0,2-1-6 16,-1 3 14-16,3 1-8 15,-1-1 5-15,4 1 0 0,4-11 4 0,4 2 0 16,2-2-5-16,2 0 2 0,1-7-12 16,2 0-10-16,2-5-19 0,0-4-6 0,6 1-4 15,-4 0-9-15,6 0-6 0,1-2-11 16,0-1-8-16,3-1-7 0,1-2-7 15,1-5-8-15,2 0-19 0,-2-4-26 0,7 1-33 16,-3-5-40-16,7-4-64 0,-4-1-53 16,2-8-58-16,5 1-101 0,4-12-119 15,1-4-137-15,-1-3 40 0,11-7-417 0,-5-7-575 16</inkml:trace>
  <inkml:trace contextRef="#ctx0" brushRef="#br0" timeOffset="-6277.83">30859 11421 3258 0,'0'0'1'0,"0"0"26"16,0 0 29-16,0 43 22 0,-8-14 18 15,-2 7 23-15,-4 6 9 0,3 1-9 16,-4-4-6-16,4 8-5 0,-9-6-6 0,8 2-24 16,-4 0 1-16,2-5-7 0,0-3-18 15,3-6-4-15,6-9-30 0,-1 1-41 16,0-6-43-16,6-15-64 0,0 17-70 0,0-17-92 15,0 0-163-15,0 0-97 16,0 0 26-16,53-36-108 0,-29 8-37 0</inkml:trace>
  <inkml:trace contextRef="#ctx0" brushRef="#br0" timeOffset="-5909.73">31303 11186 1997 0,'0'0'-38'0,"12"-9"18"15,-12 9 4-15,14-8-3 0,-14 8 7 16,28-4 7-16,-10 3 11 0,-18 1-15 0,44 1 8 16,-16 5 5-16,-1-4 2 0,1 4-3 15,0-1-7-15,-1 4-1 0,-4 3 16 16,-2-1 7-16,-2 8 1 0,-2-2 5 16,-2 7 12-16,-4 0 15 0,0 7 11 0,-1 4 13 15,-8 1 25-15,0 5 12 0,-4 4 20 16,-4 4 10-16,0 1 11 0,-7 11 24 15,-1-2-9-15,-4-1 2 0,-4 1 4 0,2-3 3 16,-3-2 11-16,-2-1 16 0,1-5 4 16,-3-2-2-16,2-5-5 0,0-9-15 15,1-2-3-15,-1-6-24 0,2 2-8 0,2-8-18 16,3-4-20-16,4-2-18 0,14-12-13 16,-28 11-14-16,28-11-27 0,0 0-35 0,0 0-51 15,-32-31-71-15,30 4-83 16,6-9-130-16,5-14-130 0,10-16-167 0,5 0 48 15,4-3-406-15,13-12-563 0</inkml:trace>
  <inkml:trace contextRef="#ctx0" brushRef="#br0" timeOffset="-5743.2">32057 11222 3603 0,'14'-6'-9'0,"6"4"15"0,-3 1 26 15,-17 1 12-15,44-6 12 0,-23 6-5 16,6 0-4-16,-5 0-2 0,9 6-12 0,-1-6-8 15,1 3-40-15,-1-3-67 16,-2 6-79-16,-2-4-81 0,-3-2-192 16,-5 0-96-16,-18 0 42 0,32 0-65 0,-32 0 154 15</inkml:trace>
  <inkml:trace contextRef="#ctx0" brushRef="#br0" timeOffset="-5492.93">32503 11434 1758 0,'-15'25'40'15,"0"0"46"-15,-3 4 33 0,-3 0 28 16,0 5 23-16,-8 6 16 0,0 3 23 16,1 0 7-16,-2 0 13 0,6 4-17 0,-5-4-19 15,5 0 10-15,6-5 11 16,-3-1-3-16,3 3 5 0,7-5-16 0,-1-3 2 16,2 1 1-16,4-2 1 0,4-3-11 15,4 0-28-15,2-1-30 0,1 2-14 16,7-4-9-16,5 7-15 0,-2-12-15 0,3-3-33 15,3-4-29-15,4-4-52 0,-4-3-59 16,4-4-35-16,3-6-60 0,8-7-62 0,0-2-101 16,5-12-73-16,2-4-186 0,1-7 47 15,-2-7-424-15,4-2-570 0</inkml:trace>
  <inkml:trace contextRef="#ctx0" brushRef="#br0" timeOffset="-5292.9">33148 11636 3176 0,'0'0'36'0,"0"0"34"16,0 45 24-16,-17-11 20 0,0 7 21 0,-7 12 12 16,-6 5-3-16,-2 4-8 0,-4-4-9 15,3 3-15-15,-3-2-8 0,4-1-2 16,4-7-13-16,0-1-11 0,3-3-8 0,5-12-22 16,7-4-28-16,0-9-28 0,4-3-29 15,2-4-41-15,7-15-69 0,0 0-89 0,4 15-63 16,-4-15-161-16,0 0-75 15,44-30 10-15,-18 6-140 0,11-12-118 16</inkml:trace>
  <inkml:trace contextRef="#ctx0" brushRef="#br0" timeOffset="-4825.46">33437 11607 2071 0,'7'-14'-32'0,"-7"14"-8"0,20-21 15 16,-11 14 5-16,-9 7-12 0,16-11 14 15,-16 11-5-15,21-6-3 0,-21 6-5 16,28-6 11-16,-28 6 3 0,30-7 6 0,-30 7 15 16,30 0-23-16,-30 0 14 15,36-4-5-15,-36 4 7 0,35 0 16 0,-35 0-13 16,40 6 17-16,-40-6 6 0,41 8 5 16,-20-1 4-16,3 0-9 0,0 5-1 15,-5 1 7-15,0 2 12 0,-11 2 8 0,-8 1 30 16,0 7 12-16,0 3 14 0,0 2 21 15,0 4 6-15,0 1 18 0,0 6 20 16,0 4 18-16,0 0 12 0,0 4-25 0,0 8 16 16,-7-1 4-16,-13-6 6 0,-2 1 10 15,-1-2 0-15,-2-4 0 0,2-2-8 16,-4 0-6-16,6-7-2 0,0-5-3 16,1 1-32-16,-1 2-19 0,3-6-11 0,-3 0-8 15,6-5-15-15,-1-6-8 0,-4 5-6 16,20-22-6-16,-26 19-13 0,26-19-6 15,-28 17-12-15,28-17-6 0,-26 1-12 16,26-1-22-16,0 0-21 0,-43-18-25 0,28 5-32 16,-2-4-28-16,0-4-36 0,2-1-29 15,-1-10-29-15,0 2-48 0,-2-2-40 16,1 0-86-16,-1 1-58 0,-2-4-122 0,-2 2-42 16,2 7 48-16,-1-6-333 0,-6 6-345 15</inkml:trace>
  <inkml:trace contextRef="#ctx0" brushRef="#br0" timeOffset="-4343.99">29558 12814 3902 0,'2'-11'213'0,"-2"11"30"15,3-10 0-15,-3 10-17 0,0 0-19 0,6-9-15 16,-6 9-15-16,0 0-25 0,0 0-23 15,41 16-10-15,-20-2-14 0,9 3-7 0,0 3-27 16,1 3-25-16,12 3-28 0,1-2-38 16,0 0-46-16,-2-1-53 0,-6-8-58 15,-1 4-43-15,1-7-80 0,-6-2-56 0,-6-6-82 16,-7 0-136-16,0-2 59 0,-17-2-422 16,28 0-453-16</inkml:trace>
  <inkml:trace contextRef="#ctx0" brushRef="#br0" timeOffset="-4043.27">29961 12981 2783 0,'-27'0'-38'0,"5"3"50"16,2 1 29-16,-3 2 28 0,-2 1 23 0,1 5 14 15,-1-1 19-15,-5 7-1 0,7-1-4 16,-4 4 11-16,1 6 11 0,-1-5 16 0,-1 7 5 16,5 6 15-16,-4-5-2 0,-3 11 3 15,4 0-2-15,5-9 6 0,-4 3-2 16,7 1-4-16,-1-2-3 0,3-4-17 0,0 4-20 15,5-12-12-15,1-2 6 0,3 0-4 16,3-2-5-16,2 1-8 0,1-4-10 16,1-15-11-16,5 32-1 0,2-17-3 0,5 2-7 15,6-1-19-15,0 0-13 0,3-1-29 16,0 2-14-16,0-7-33 0,6 4-36 16,-6-7-41-16,6 1-48 0,-1-2-59 15,1-3-52-15,-3 1-64 0,1-4-90 0,7-4-197 16,-2 1-12-16,3-7 70 0,1-3-441 15,2-6-597-15</inkml:trace>
  <inkml:trace contextRef="#ctx0" brushRef="#br0" timeOffset="-3759.4">30286 13448 3407 0,'0'0'0'0,"0"0"28"15,0 0 20-15,0 0 10 0,0 0 9 16,-42 37 19-16,33-16-1 0,-5 1 9 0,5 2-3 15,2 6 11-15,-2 1-9 0,8-7 9 16,1 4-17-16,4 2-9 0,3 2-10 16,6-4 26-16,4 2 0 0,3-5-4 0,1 1 2 15,2-11 9-15,0-2-2 0,-1-4 3 16,-3-3 4-16,-19-6 5 0,41 0-5 16,-41 0-1-16,43-15-20 0,-23 2-8 0,0-6-8 15,1-7-9-15,-3-8-11 0,-3-2-20 16,-4-1-22-16,3-7-44 0,-3 3-40 15,-6-1-49-15,-3 6-47 0,0 0-68 0,-2 6-53 16,0 2-33-16,-2 2-78 0,-2 1-123 16,2-1 6-16,2 9-365 0,-1-2-371 15</inkml:trace>
  <inkml:trace contextRef="#ctx0" brushRef="#br0" timeOffset="-3194.49">30896 13166 2805 0,'25'4'-1'0,"-25"-4"33"16,0 0 21-16,24 4 13 15,-24-4-2-15,20 5-7 0,-20-5 0 0,25 8-8 16,-13-2 8-16,-12-6-12 0,23 9-2 16,-13-4-6-16,-10-5 5 0,18 12 4 0,-18-12 6 15,12 11 14-15,-12-11 7 0,0 0 7 16,17 17 0-16,-17-17 6 0,0 0 15 15,12 11 0-15,-12-11 21 0,0 0 4 0,0 0-5 16,0 0-6-16,19 7-13 0,-19-7-8 16,0 0-16-16,27 0-5 0,-27 0-2 0,0 0-22 15,0 0 5-15,0 0-2 0,37 0-3 16,-37 0-11-16,0 0-13 16,28 0 8-16,-28 0-2 0,27 3-9 0,-27-3-3 0,26 4 0 15,-26-4 0-15,30 5-1 16,-30-5-8-16,27 7-10 0,-27-7 13 0,24 8-8 15,-24-8 5-15,16 4-3 0,-16-4 0 16,0 0 0-16,20 13-2 0,-20-13-2 16,11 13 0-16,-11-13-1 0,5 26-1 0,-5-26-6 15,0 30 9-15,-4-9 0 0,1 5 3 16,-5 6 4-16,-3 5-2 0,-2 5-1 0,-2 1 8 16,-4 7 4-16,-4 1 6 0,1 3 5 15,-4-3 1-15,0-4 5 0,-2 7 6 16,-1 1 0-16,5-5 4 0,-6-3-2 15,2 2 2-15,3-4-4 0,3-9-4 0,0 1 1 16,1-5-4-16,2-4-4 0,-3-2-3 16,4-5 0-16,4-4-8 0,-4-8-2 15,6 1-24-15,12-10-13 0,-25 1-28 0,25-1-42 16,0 0-34-16,-24-15-76 0,18 1-59 16,6 14-97-16,6-36-68 0,2 4-142 15,6 2 2-15,6-6-423 0,10-7-572 0</inkml:trace>
  <inkml:trace contextRef="#ctx0" brushRef="#br0" timeOffset="-3010.98">31990 13658 3735 0,'12'-8'1'0,"4"2"7"0,-16 6 4 15,22-2-2-15,-22 2 4 0,21-7-9 16,-21 7-5-16,22-4-12 0,-22 4-24 15,36-4-33-15,-20 4-58 0,9 0-57 0,-4-5-84 16,0 0-177-16,-3 1-41 0,-1-2-108 16,1 0 59-16</inkml:trace>
  <inkml:trace contextRef="#ctx0" brushRef="#br0" timeOffset="-2744.28">32160 13712 2235 0,'-25'19'111'15,"5"-1"40"-15,-3 3 30 0,-1 3 22 0,-6 2 4 16,2 3-16-16,-4 4-34 0,-4-1-3 16,3 4 28-16,-5 0-10 0,7-1-3 0,-1 2-5 15,5-4-8-15,3-4-7 0,1 0 2 16,7 1-10-16,0-8 1 0,5 4-5 16,2-3-10-16,4-2-9 0,-2-4-12 0,7 3-16 15,0-20-13-15,9 40-11 0,-2-22-9 16,5 3-24-16,0-2-25 0,3-5-23 15,-1-2-37-15,6 5-52 0,0-8-66 16,7 1-81-16,-3-5-64 0,2-5-61 16,4-5-145-16,4-5-14 0,6-3 8 0,1-9-292 15,4-8-302-15</inkml:trace>
  <inkml:trace contextRef="#ctx0" brushRef="#br0" timeOffset="-2544.92">32665 13882 2743 0,'0'0'14'0,"0"0"38"0,0 0 32 16,0 0 29-16,-27 55 18 0,10-25 9 0,-1-2-5 15,-5 6-9-15,2 3-8 16,-2-1-11-16,3-2-11 0,-2-2-5 0,3 0-20 16,2-2-10-16,0-1-17 0,2-8-37 15,8-2-39-15,1-6-51 0,6-13-64 16,-8 17-81-16,8-17-106 0,0 0-206 0,0 0 49 15,0 0-129-15,0 0-9 0</inkml:trace>
  <inkml:trace contextRef="#ctx0" brushRef="#br0" timeOffset="-2160.68">33052 13802 2272 0,'0'0'19'0,"0"0"16"0,27-2 9 15,-27 2 5-15,22 0-4 0,-22 0 10 16,30 6 9-16,-30-6 1 0,32 4-8 0,-17-1-2 16,4 3-11-16,-5-2 5 0,-14-4-10 15,29 15-1-15,-16-6-8 0,-4 0-3 16,2 3-1-16,-2 4-2 0,-2 1 4 0,-4 6-1 16,-1 3-5-16,-2 2 7 0,-3 2 12 15,-5 6 16-15,3 7 12 0,-3 2 10 0,-1 2-1 16,1-2 14-16,-2 2-5 0,1-2 7 15,0 1 4-15,-3-1-10 16,1-1 1-16,-1-3-2 0,-4-2 0 0,0-3 20 16,-1-3-6-16,0 1 3 0,2-10 0 15,-4 1-11-15,-1-8-1 0,0 2-10 16,2-6-12-16,-4 0-8 0,-1-2-5 0,-5-7-11 16,-2 4-31-16,0-3-31 0,-2-5-52 15,-7 0-55-15,-4-5-72 0,-1 2-93 0,-9-6-114 16,-2-4-156-16,-3 2 18 0,-2-1-266 15,-6-1-291-15</inkml:trace>
  <inkml:trace contextRef="#ctx0" brushRef="#br0" timeOffset="-1893.17">29544 14576 3490 0,'0'0'92'0,"-13"4"24"16,13-4 6-16,0 0-2 0,0 0 1 0,0 0-14 15,-3 11-18-15,3-11-9 16,0 0 3-16,30 15-43 0,-16-8-51 0,7 1-58 15,-3 0-73-15,3 1-83 0,0-3-96 16,-4 1-187-16,-2-3-20 0,-2-1-184 0,-13-3-203 16</inkml:trace>
  <inkml:trace contextRef="#ctx0" brushRef="#br0" timeOffset="-1576.6">29456 14751 2550 0,'-22'14'70'0,"1"3"37"0,5-3 13 0,-3 4 18 16,-8 9 10-16,4-3 8 0,0 6 1 16,2-4 13-16,-2 2-12 0,7 1-16 15,-5-1 15-15,2-2-1 0,4-2-12 0,-2-1 0 16,4-1-9-16,-1 3 1 0,4-9-12 16,1 5 2-16,0 0 0 0,4-2 1 15,-2 1-5-15,5-1-9 0,0-4-25 0,4 6 1 16,-2-5-5-16,3 3-7 0,6 0-7 15,2 7-7-15,1-5-10 0,4 1-1 0,2 4-6 16,-1-5-13-16,3-4-15 0,5 7-25 16,-1-5-20-16,5 0-17 0,-1 2-32 15,4-7-48-15,-2-2-45 0,-4-3-44 16,2-1-77-16,2-7-45 0,-8-2-75 16,10-5-149-16,-4-1 39 0,4-6-433 0,0-1-490 15</inkml:trace>
  <inkml:trace contextRef="#ctx0" brushRef="#br0" timeOffset="-1361.28">30125 15244 3233 0,'0'0'-8'15,"0"0"8"-15,18-2 12 0,-18 2 19 16,0 0 26-16,0 0 10 0,0 37 2 0,0-37-5 16,-12 49 2-16,3-16-7 0,-2 2 5 15,-3 4-8-15,3-2-9 0,-4 3-4 16,0-1 3-16,3-5-15 0,2-6 1 15,0 0-7-15,3-11-11 0,-1 2-33 16,4-4-36-16,4-6-59 0,0-9-67 0,9 12-69 16,-9-12-178-16,0 0-94 0,0 0 56 15,59-23-86-15,-27-2 160 0</inkml:trace>
  <inkml:trace contextRef="#ctx0" brushRef="#br0" timeOffset="-1010.16">30647 15221 1698 0,'0'0'-28'16,"15"-8"4"-16,-15 8 15 0,0 0 27 15,22-1 10-15,-22 1 12 0,28 0 0 0,-28 0-2 16,36 4-4-16,-15 0-8 0,1-1 11 16,5 4-10-16,-1 1 0 0,-2 3 6 15,-1 2-7-15,-1-1-1 0,-3 5 13 0,-2 2 12 16,-4-1 10-16,-2 3 14 0,-3 3 13 15,-5 4 11-15,-3 1 24 0,-3 0 7 0,-5 5 14 16,-3 7 9-16,-4 3 2 0,-6 6-8 16,-4-1 9-16,2 1 10 0,-7-5 10 15,-2 3 7-15,0-10 1 0,-4 4 3 16,-2-6 3-16,5-4 4 0,3-6-2 16,2 0-5-16,1-7-13 0,2 3-6 0,4-11-27 15,0 1-23-15,3-3-11 0,0-1-7 16,18-8-16-16,-22 2-14 0,22-2-27 0,0 0-39 15,-22-25-53-15,22 25-79 0,0-39-91 16,7 1-118-16,8-7-187 0,7-13-105 16,14-6 64-16,9-16-434 0,4 5-606 0</inkml:trace>
  <inkml:trace contextRef="#ctx0" brushRef="#br0" timeOffset="-794.38">31707 15328 3849 0,'22'-1'19'0,"-2"1"3"16,1-4-7-16,-21 4-2 0,41-3 0 15,-18 3-4-15,-1 0-11 0,-22 0-15 16,47 0-9-16,-22 0-49 0,-2 3-48 0,6 1-48 16,-1-3-9-16,-2 7-1 0,2-3-20 15,-1 3-13-15,-6-2 0 0,-3 0-9 0,-1 1 6 16,-4 2 26-16,-13-9-345 0,19 9 196 15</inkml:trace>
  <inkml:trace contextRef="#ctx0" brushRef="#br0" timeOffset="-594.08">32203 15427 1587 0,'0'0'16'0,"-11"17"25"16,11-17 53-16,-19 23 29 0,4-1 13 15,-1-3 8-15,-5 3 11 0,-6 6 12 0,3 5 16 16,-3-4 9-16,-5 13 12 0,1-7 3 16,-1 3-20-16,0 3-3 0,4-4 3 0,2-8-4 15,2 3 3-15,1-4-7 0,2 0-13 16,8-2-11-16,-2-5-10 0,6-1-13 15,1-3-7-15,5 0-13 0,3-17-6 0,0 32-15 16,9-17-15-16,5 6-6 0,4-4-42 16,12-3-40-16,3 4-67 0,5-8-63 0,4-2-66 15,0-2-60-15,8-4-65 16,-4-6-82-16,8-4-150 0,3-6 28 16,-1-4-293-16,-6 1-313 0</inkml:trace>
  <inkml:trace contextRef="#ctx0" brushRef="#br0" timeOffset="-393.99">32718 15866 2813 0,'14'-17'47'0,"-14"17"12"16,0 0 17-16,0 0 31 0,0 0 19 0,0 0 10 15,0 0 16-15,-35 66 10 0,17-32-4 16,0 2-11-16,-6 9-2 0,3-8-19 16,0 2-17-16,1-3-18 0,1 0-9 15,-1-1 3-15,6-7-20 0,1-5-33 16,5-2-28-16,2-7-33 0,6-14-41 0,-3 18-56 15,3-18-66-15,0 0-63 0,26 5-88 16,-26-5-141-16,34-23-64 0,-8 3-171 16,12-14-208-16</inkml:trace>
  <inkml:trace contextRef="#ctx0" brushRef="#br0" timeOffset="-60.68">33151 15758 2326 0,'0'0'-47'0,"18"-14"21"0,-18 14-1 15,0 0 27-15,0 0 2 0,23-5 26 16,-23 5 3-16,0 0 2 0,30 0 9 16,-30 0 15-16,31 4-7 0,-31-4 1 15,38 1-4-15,-17-1 16 0,-21 0 4 16,41 10-4-16,-22-6 5 0,-19-4-4 0,35 9-8 16,-20 4 4-16,0 0 6 0,-2 2 0 15,-1 7 14-15,-7 5-12 0,-1 3 2 16,-2 6 0-16,-4 9-1 0,-7 1 12 0,-7 12 12 15,2-3 2-15,-9-3 10 0,0 3 0 16,-3-4 9-16,-4 1-2 0,0-4-5 0,-2 1 14 16,-4-9 0-16,1-4-8 0,-1-3-8 15,-4-4-17-15,3-11 0 0,0-5-2 16,-2 0-15-16,-7-3-16 0,0-10-42 16,-2-10-41-16,-8-7-83 0,-4-9-125 15,-13-20-181-15,2-9-159 0,2-11 45 0,1-7-387 16,8-9-406-16</inkml:trace>
  <inkml:trace contextRef="#ctx0" brushRef="#br0" timeOffset="15923.39">9981 15337 4732 0,'-62'6'-24'0,"-4"2"11"16,3 5-5-16,1 8-46 0,5 1-41 0,-3 2-18 15,-2 3-8-15,2 4 2 0,4-7 16 16,-2 1 9-16,0-6 14 0,0-2 12 16,4 0 5-16,-5-8 14 0,-1 6 10 0,4 6 1 15,-1-2 2-15,7 3-1 16,-1 4-19-16,3-2-50 0,1 4-69 0,0 3-25 16,-3-4-62-16,-3 2-118 0,-2-1-89 15,-5 0 11-15,-4 2 265 0</inkml:trace>
  <inkml:trace contextRef="#ctx0" brushRef="#br0" timeOffset="16121.42">7170 16479 1381 0,'-24'6'-46'0,"1"0"14"0,1-5 1 16,1 5-3-16,-5-2 13 15,-1 1-13-15,-5 3 13 0,-1-4-4 0,-4 4 11 16,3-5-4-16,-3 1-11 0,7-1-2 15,0 1-8-15,3-2-14 0,-3 0-10 0,0 4-18 16,-2-3-70-16,-3-1-165 0,-5 4 199 16,2 1 40-16</inkml:trace>
  <inkml:trace contextRef="#ctx0" brushRef="#br0" timeOffset="16770.9">5465 17078 539 0,'-39'24'95'16,"-5"4"-47"-16,-4 0-9 0,-2 8-3 16,-3-3 11-16,1 5-27 0,-1 0-4 0,-3-3 18 15,0 1-14-15,3 5 11 0,-3 0 3 16,1-3 5-16,5 1 14 0,-1 0-7 16,3 1 9-16,-1-3-10 0,0 1-8 0,2 2-5 15,-2-5-1-15,5 1 4 0,-7-4-9 16,4 1-3-16,4 3 10 0,-4-2-10 15,0-5-3-15,-1 1 6 0,-1 5-17 0,0-4 5 16,0 3 1-16,-4 1-1 0,3 1-12 16,-2-6 18-16,-1 2-17 0,-2-2-3 15,5-2 4-15,3-2 12 0,-1 2-13 16,-3-3 15-16,4-2 4 0,-5-1-10 0,2 1 6 16,-1-3 1-16,-4 1-11 0,-3 0 21 15,-2-7 5-15,-2 7-22 0,0-6 2 16,-4 0 3-16,3-2-8 0,-6 2-1 0,4-4 5 15,-1-3 7-15,3 1-4 0,3-2 1 16,-4-4 13-16,0 2-6 0,12-5-9 16,-8-1-7-16,-4-3-2 0,4 1 11 0,4-4 0 15,-5-2-8-15,2-4 1 0,1 1-7 16,0-10 3-16,-2 5-8 0,2-13 12 0,-1 4-5 16,-3-8-1-16,2 4-8 0,2-4 5 15,5-1 11-15,0-1 4 0,2 4-14 16,6-2 5-16,3 5 2 0,10 0-5 15,9 1 12-15,-4 2-11 0,7 2-3 16,3-3 2-16,5 5 8 0,3-1-9 0,7 1 5 16,4-6-12-16,7-1 13 0,7-4-8 15,4-3 2-15,10-5-6 0,3 2 6 0,8-1 1 16,-1 4 0-16,5-1 10 0,6 2-10 16,2-1 1-16,3 4-7 0,21-13 20 15,5 7 7-15,12 1-8 0,3-4 13 0,13 3-9 16,2 2-2-16,11-1 1 0,9 1 2 15,5 5 3-15,7-1-9 0,2 4 5 16,4-5-7-16,-2 9-2 0,-5 2 0 16,1 3-16-16,-10-3-16 0,-9 10-43 15,-7 7-53-15,-9-7-69 0,-30 5-190 0,-10 3-112 16,-9 3 155-16,-23-2 95 0</inkml:trace>
  <inkml:trace contextRef="#ctx0" brushRef="#br0" timeOffset="17454.68">2839 16954 1903 0,'-40'-10'51'0,"10"3"-6"0,11-3-4 16,5 3-7-16,10 0-3 0,4 7-2 16,9-21 0-16,18 6 5 0,12-4 3 15,19-2 3-15,11 3 6 0,28-3-5 0,13 1 3 16,10 4-3-16,2 5-5 0,9 2-2 15,1 1-1-15,4 4-7 0,-5 3-2 0,-5 2-2 16,-8 5-1-16,-9 2-5 0,-4 3-3 16,-22 0-8-16,-13 2 7 0,-6 0-6 15,-4 5-2-15,-13 8-8 0,-13-6-1 0,-12 9-2 16,-8-1-6-16,-14-2-15 0,-14 13-20 16,-20 10-14-16,-14-4-18 0,-35 11 7 15,-16-3-1-15,-17-1 19 0,-17-7-4 16,-45 6 21-16,-12-6 11 0,-4 0 6 15,-6-10 29-15,3-8 21 0,0-1-3 0,42-11 10 16,-1-7 2-16,10-3 3 0,6-5-7 16,8-2-3-16,18-9 3 0,10-2 6 15,28-2-1-15,16-2-5 0,12-6-1 0,18-1-2 16,18-4-6-16,12 4-3 0,19-16 6 16,16 1-10-16,17-8 3 0,27-4-3 0,17 4-3 15,11 6-5-15,15 11-2 0,11 8 4 16,5 8-4-16,14 11 2 15,6 6-1-15,5 11 2 0,38 12-3 0,-12 10-3 16,-11 5 5-16,-42-6-2 0,-13 5 5 16,-13 5-4-16,-18-4 1 0,-18 0-5 0,-29-5 3 15,-15 3 3-15,-19-3-7 0,-19-6 3 16,-14 2-3-16,-27 7 2 0,-16-11-6 16,-31 3 3-16,-13-3 14 0,-13-6-1 0,-7-3 6 15,-10-12 9-15,-10-1 12 0,0-10 18 16,-3-4 4-16,8-1 12 0,4-10-11 15,13 1 3-15,13-5 4 0,14-2 4 0,17-3 0 16,23 4 8-16,10-2-14 16,13-4-4-16,18-3-14 0,12-2 4 0,10 0-13 0,20-16-3 15,14-7-1-15,20-13-6 0,10 3-17 16,12-1-9-16,5 4-23 16,6 0-31-16,7 4-32 0,2 3-45 0,-6 1-56 15,1 5-34-15,-7 0-52 0,-18 4-170 16,-15 13-89-16,-9 5-83 0,-21 5 26 0</inkml:trace>
  <inkml:trace contextRef="#ctx0" brushRef="#br0" timeOffset="17671.64">3011 16219 2217 0,'-15'-12'72'16,"6"5"-10"-16,9 7-8 0,0 0 1 0,0 0-7 15,0 0 1-15,43 56 6 16,-1-15 11-16,4 6 0 0,18 17 3 0,7 7-6 15,8 6 0-15,5 6-7 0,5 5 4 16,2 0-7-16,3 2-7 0,32 25-5 16,-3-8-3-16,-20-20-5 0,26 15-10 0,-21-22-2 15,3-4-18-15,-1-4-41 0,-3-3-59 16,0-4-86-16,-12-16-124 0,-5-7-202 16,-7-12 7-16,-17-13 42 0,-12-6 272 0</inkml:trace>
  <inkml:trace contextRef="#ctx0" brushRef="#br0" timeOffset="17954.1">3390 16658 2077 0,'-21'-4'6'0,"6"0"-2"0,15 4-3 0,0 0 5 16,0 0 4-16,29-23 0 0,6 12 19 15,22-4 14-15,12-1 20 0,21-5 5 16,11-2 0-16,15 1-5 0,13 1-4 16,11 1-5-16,1 3-7 0,6 0-14 15,-4 0-31-15,-7 2-37 0,-5 0-72 0,-12 2-94 16,-16-8-147-16,-13 1-146 0,-28 3 103 15,-8-6 353-15</inkml:trace>
  <inkml:trace contextRef="#ctx0" brushRef="#br0" timeOffset="18172.35">4669 15491 1590 0,'-24'-7'48'0,"4"7"-3"0,20 0-15 16,-26 19 17-16,12 5-20 0,-2 7-2 15,3 11 9-15,6 9-19 0,-3 16 10 16,-1 8-10-16,7 15-3 0,1 6 2 0,3 5 1 16,-2 26-9-16,2 1 10 0,-2-1-12 15,4 1-3-15,2-21 2 0,-3-4-1 0,-1-4-39 16,2-1-25-16,-2-4-53 0,-2-12-68 16,-1-7-146-16,-3-20-173 0,2-1 272 15,-7-11 54-15</inkml:trace>
  <inkml:trace contextRef="#ctx0" brushRef="#br0" timeOffset="18721.24">3864 17372 660 0,'-50'13'-11'16,"4"-6"-1"-16,7-1 33 0,-3-8 8 0,1-2 11 15,1-3 1-15,2-8 22 0,-5-6-9 16,3-7-2-16,9 4 11 0,-3-8 13 16,4-6-4-16,5 5 8 0,4 1 4 0,0 4 10 15,3-4 21-15,2 0 4 16,6 9-13-16,1 1-8 0,2 3-7 0,3-3-15 15,6 3-12-15,5-2 4 0,10-9-1 16,5 6 5-16,16-2 0 0,11-4-8 16,9 3 3-16,9 5-7 0,9 3-2 0,19-3-7 15,10 3-6-15,6 2-3 0,3 6-2 16,0-2 1-16,12 4-5 0,-1-1-5 0,-3 3 1 16,-2-1-5-16,-3 2-5 0,-8 1-18 15,-25 1-5-15,-5-1-24 0,-6-3-35 16,-13-1-46-16,-6-5-42 0,-13 1-65 15,-11-9-124-15,-9-5-160 0,-5 0 69 0,-6-4 298 16</inkml:trace>
  <inkml:trace contextRef="#ctx0" brushRef="#br0" timeOffset="18938.17">4756 15527 1577 0,'-39'-21'37'0,"7"6"-5"0,1 4-11 15,4 3 10-15,5 7-9 0,5 1-7 16,0 9 14-16,0 11 30 0,2 16-3 0,2 11 3 15,6 21 2-15,3 11 1 0,0 16-3 16,4 10 4-16,-4 30-14 0,4 7 6 16,4 5-5-16,-4-1 1 0,-4 2-8 15,4-5-5-15,-2-4-4 0,-1-4-9 0,-3-10 2 16,4-24-4-16,1-7-18 0,-5-2-18 16,1-13-9-16,-5-2-54 0,2-12-64 15,-1-20-78-15,-6-3-206 0,0-7-78 16,-4-7 170-16,-5-11 95 0</inkml:trace>
  <inkml:trace contextRef="#ctx0" brushRef="#br0" timeOffset="19155.53">3215 17261 1985 0,'0'0'81'0,"-3"4"-13"0,3-4-1 0,0 0 0 16,40 24-9-16,-7-16 21 0,12-2 7 15,19-6 9-15,9 0 3 0,11-6 9 16,23-6-5-16,10-2-9 0,0-1-11 0,5-4-3 16,8 4-14-16,-2 0-26 0,-5-2-22 15,1 0-30-15,-10 0-53 0,-9-5-56 16,-6-2-56-16,-7-3-80 0,-14-12-173 0,-23 7-66 16,-8-8 29-16,-11-5 262 0</inkml:trace>
  <inkml:trace contextRef="#ctx0" brushRef="#br0" timeOffset="19388">4515 15735 1764 0,'0'0'14'0,"-30"15"-5"0,20 0 0 0,5 4 4 16,-1 13-15-16,3 9 7 0,-1 15 10 15,8 21 25-15,-1 11 3 0,5 28-2 0,2 20 1 16,-3 0-7-16,-2 12 3 0,1 0-8 15,-4-1-5-15,0 1 1 0,-2-4-1 16,1-12-5-16,-2-24-9 0,1-6-33 16,-2-7-37-16,-4-3-62 0,-1-13-96 0,-7-10-218 15,0-5-78-15,-9-10 278 0,5-18 30 16</inkml:trace>
  <inkml:trace contextRef="#ctx0" brushRef="#br0" timeOffset="19620.82">3413 16827 1332 0,'0'0'86'0,"0"0"-9"0,0 0-2 16,0 0-5-16,37-8-9 0,-5 8-12 0,7 0 13 16,12 0-10-16,14-6 1 15,8 0-15-15,8-1 0 0,22-2-5 0,4-4 2 16,12 0-5-16,-1-5-17 0,4 1 0 15,0 3-23-15,-9-1-49 0,-7-2-28 16,-7-2-33-16,-11-3-97 0,-26 1-175 0,-5-2-110 16,-15 3 273-16,-12-3 58 0</inkml:trace>
  <inkml:trace contextRef="#ctx0" brushRef="#br0" timeOffset="19804.65">4189 16241 1117 0,'-15'17'65'0,"9"11"-21"0,0 6 1 0,5 18-1 16,1 10-1-16,3 24 2 15,3 3-14-15,5 27 12 0,2 2-11 0,1 4-9 16,-1 0 9-16,4 4-29 0,-3-5-4 16,0-6-45-16,-1-3-94 0,-4-26-207 15,3-5-221-15,-9 0 410 0,5-1 53 0</inkml:trace>
  <inkml:trace contextRef="#ctx0" brushRef="#br0" timeOffset="20005.22">4457 16429 1653 0,'0'0'134'0,"0"43"-68"16,-8-5-113-16,-5 10-72 0,-6 14-62 16,-3-3-82-16,0 6-181 0,-1-2 210 0,-2-1 39 15</inkml:trace>
  <inkml:trace contextRef="#ctx0" brushRef="#br0" timeOffset="20254.63">3542 16738 1587 0,'3'-30'137'15,"5"7"-17"-15,4 9-25 0,2-3-10 0,13-7-15 16,4 3-5-16,17-3-5 0,4-3-4 15,16 3-6-15,14-4-5 16,8 5-7-16,5 2 0 0,1 8-27 0,-1 0-36 16,-12 11-67-16,-2-3-105 0,-6 3-229 15,-6 0-76-15,-6-2 165 0,-15-1 98 16</inkml:trace>
  <inkml:trace contextRef="#ctx0" brushRef="#br0" timeOffset="20472.85">4442 16048 1346 0,'-32'17'17'15,"26"7"0"-15,-5 12-9 0,3 11-4 16,-1 8-4-16,4 10 9 0,-1 6-4 16,3 0-13-16,1 5 5 0,-1 0 8 15,8 3-10-15,-2 0-9 0,1 0-19 0,0-1-17 16,5 1-16-16,-4-4-37 0,1-7-119 15,4-1-212-15,-5-14 273 0,0-3 53 16</inkml:trace>
  <inkml:trace contextRef="#ctx0" brushRef="#br0" timeOffset="20971.04">3800 17333 746 0,'-32'-30'56'0,"4"2"-4"0,1-3-3 16,-3-4 7-16,5-1-8 0,3 0-8 0,4-1-11 16,7-2 3-16,8-1-14 0,6 4 8 15,13-1 10-15,9-6 8 0,14 2-10 0,7 5-9 16,10 2-5-16,6 5 7 0,9 11-16 16,5 5 14-16,0 8 4 0,-2 5-6 15,0 13 3-15,-10 7-17 0,-8 9 2 0,-11 3 1 16,-12 10-5-16,-15 9 5 15,-16 1-9-15,-15 9 11 0,-19 1-16 0,-24 9 4 16,-13-3-4-16,-18-1 1 0,-12-3 1 0,-14-5 12 16,-9 2 16-16,-33 8 13 15,-6-7 25-15,29-17 5 0,1-4 17 0,3-3 9 16,10-9-26-16,14-4 0 0,26-10 2 16,15-6 14-16,18-7-11 0,17-5-11 15,12-9-7-15,14-3-2 0,20-17-9 0,17-15-6 16,27-13 3-16,23-2-11 0,8-1 5 15,16 6-2-15,7 11-3 0,4 6 1 0,0 22 2 16,-13 8-5-16,-7 20 2 0,-29 8-7 16,-15 22-3-16,-11 6 0 15,-19 11-5-15,-13 6-2 0,-17 3-3 0,-18 6 0 16,-19 19-1-16,-19-6-7 0,-11 7-4 16,-16-6 4-16,-8 0-12 0,-12-2-7 0,-28 6-18 15,23-14-25-15,-37 8-38 0,31-20-10 16,-4 2-36-16,0-7-20 0,8-2-45 15,-6-7-88-15,6-1-214 0,8-12 124 0,13-1 379 16</inkml:trace>
  <inkml:trace contextRef="#ctx0" brushRef="#br0" timeOffset="24620.3">7073 16254 3897 0,'-14'-35'-96'0,"3"1"28"15,-4 0 18-15,7 10 17 0,-1 0 7 0,6 5 2 16,-3 0 0-16,2 2 3 16,0 0 4-16,6 4-2 0,4-4 1 0,3-5-2 0,4 1 4 15,10-3-3-15,0 3-9 16,-3 2-15-16,4 3-10 0,4 0-23 0,-1 5-30 15,3-4-24-15,0 4-20 0,4-2-24 16,-1 0-15-16,3 3-14 0,-5-7-58 16,1 6-115-16,0-6-76 0,2 0 276 0</inkml:trace>
  <inkml:trace contextRef="#ctx0" brushRef="#br0" timeOffset="24688.5">7624 15602 1308 0</inkml:trace>
  <inkml:trace contextRef="#ctx0" brushRef="#br0" timeOffset="24735.71">7624 15602 975 0,'0'0'-76'0,"0"0"15"0,-17 35 0 0,8-21 7 16,-5 0 13-16,7 2-15 0</inkml:trace>
  <inkml:trace contextRef="#ctx0" brushRef="#br0" timeOffset="24769.27">7519 15754 463 0,'-11'11'-49'16,"-3"0"-2"-16,3-1-75 0,4-5 45 0</inkml:trace>
  <inkml:trace contextRef="#ctx0" brushRef="#br0" timeOffset="25689.1">6803 15887 309 0,'0'0'-10'0,"-16"5"10"0,16-5-3 16,-18 0 6-16,18 0-3 0,-25 2 0 16,11 2-13-16,-3-4 8 0,-3 0 10 0,-1 2-5 15,-2 0 0-15,-2 2 21 0,1-4 2 16,-5 4-6-16,-1-4-6 0,0 3 17 0,0-1-18 15,3 2-12-15,-3-3 2 0,0 6 12 16,-2-6 1-16,0 5-5 0,-6-3 2 16,1 9-20-16,-4-5 10 0,-3-1 7 0,0 0 6 15,-4 3-15-15,-10-1 7 0,14-3-10 16,-6-1 0-16,4 3 5 0,-1-5 10 16,0 2-20-16,2-2 4 0,-2-2 6 0,8 0-12 15,-1 0 1-15,7 0 22 0,1 0 1 16,-4-2-17-16,6 2-2 0,-2-4 7 0,2 2 7 15,-1 2-7-15,1 0-7 16,1 0-1-16,-1-2 16 0,0 4-8 16,0-4 0-16,-3 2-8 0,3 0 21 0,-2 0-23 15,2 0 10-15,-2 0-3 0,-2 0-2 16,1-2 0-16,-7 2 10 0,-1-3 8 0,1 3-3 16,1 0 10-16,-3-2-12 0,3 2-3 15,6-2 23-15,-3-2 6 0,3 4-9 16,3 0-2-16,-6 0 8 0,4 0-11 0,4 0 3 15,-4 0-12-15,2 0-16 0,6 4 14 16,-5-2 1-16,1 0 7 0,4 1-16 16,-1 1-1-16,3-4-3 0,-2 2 15 0,3 2-19 15,1-2 22-15,-1-2-5 16,2 0-8-16,2 4 0 0,17-4 0 0,-22 0-6 16,22 0 17-16,-20 1 16 0,20-1-8 15,0 0-8-15,0 0 1 0,0 0-3 16,0 0 7-16,0 0-23 0,0 0 23 0,62 0-2 15,-32 6-22-15,16 4 19 0,7-1 1 16,2 6 3-16,3-2-1 0,8 4-13 0,6-2 3 16,-3 2 8-16,19 5-10 0,-13-5 3 15,20 6 4-15,5-1 3 0,3 1-21 16,4-3 27-16,14-5-22 0,3-1 6 0,14-5 5 16,2 2 0-16,10-6 5 15,5-3 6-15,7 2 0 0,7-6-4 0,37-2-9 16,-32-1 4-16,38-6 5 0,-4-1 0 15,-1-3-14-15,1 2-5 0,-8-5 6 16,-35 8 6-16,2 3 0 0,2 1 5 0,-2 0-1 16,1 4-12-16,2 4 5 0,-4 6-4 15,3 3-1-15,28 6 12 0,-43 2-13 0,1 1 4 16,-1 1 12-16,-4-4-26 0,-3 6-5 16,-4-3-14-16,-5 1-36 0,-7-12-152 15,-4 4-350-15,-9-5 457 0,-1-1 36 0</inkml:trace>
  <inkml:trace contextRef="#ctx0" brushRef="#br0" timeOffset="34187.14">2552 10222 3027 0,'-5'-12'-396'0,"-5"0"-254"15,2 1-109-15,-3 9 33 16,11 2 557-16,-17-11 56 0</inkml:trace>
  <inkml:trace contextRef="#ctx0" brushRef="#br0" timeOffset="34420.45">2135 10588 391 0,'-26'12'-3'15,"4"-5"1"-15,-4 0 2 0,3 3-8 16,-2-3 8-16,2 3-8 0,-2-5-9 16,1 3 6-16,1 1 11 0,3-1-10 0,-1-3 13 15,2-1-11-15,1 2-2 16,2-5-3-16,3 2 13 0,13-3-26 0,-21 5-15 16,21-5-69-16,0 0 67 0,-22-8 12 15</inkml:trace>
  <inkml:trace contextRef="#ctx0" brushRef="#br0" timeOffset="95450.43">2237 17477 3713 0,'-84'9'-89'15,"13"3"34"-15,11-3 17 0,0 6 10 0,3-2 4 16,-3 0 10-16,4 0 12 0,-3 4 2 16,1-2 5-16,5 0 6 0,0 4 0 15,0-2 2-15,2 1-2 0,5-1 1 0,-2 4-3 16,6 2-3-16,4-9-1 0,3 5-4 16,-1 3-15-16,2-2-5 0,2-4 1 0,2 4-4 15,10-6 5-15,-8 3-2 0,1 2 4 16,1 1 3-16,3-4-3 0,0 1 1 15,-6 1 9-15,-1 1-7 0,2 3 5 0,-2 1-1 16,0-6 1-16,2 1-8 0,-6 1-1 16,1 2 0-16,-1-1 2 0,-10 6 0 15,3-3 2-15,-6 3 3 0,-1-5 1 0,-3 7-4 16,3 4 4-16,-3-2 3 16,-2-2-3-16,3 0 3 0,2 1 1 0,2-1-3 15,2-4 2-15,13-3 1 0,-3-3 4 16,4-1-4-16,-2 0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6:57:45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8377 11948 3482 0,'-52'-23'-112'15,"7"10"42"-15,4-4 23 0,-6 2-3 16,2 6 6-16,3-3 10 0,0 3 4 0,-2 4 2 16,-2 1-20-16,2 0 7 0,-1 2 5 15,3 2-16-15,2 2-14 0,-3 3-8 16,4 1-11-16,-1 4 2 0,8-1-14 0,-4 4-8 16,4 0-1-16,-1 6-29 15,5-6-5-15,-1 4-13 0,1-1-50 0,2 0-22 0,2-3-159 16,0 0 379-16</inkml:trace>
  <inkml:trace contextRef="#ctx0" brushRef="#br0" timeOffset="1732.34">4738 11076 2113 0,'38'-31'26'0,"-12"11"-58"0,-7 9 37 15,-3-3-29-15,-3 4 11 0,-1 2-10 16,-1-2 16-16,-4 3 6 0,1 1-2 16,0 1 1-16,-8 5 3 0,0 0-8 15,0 0 7-15,0 0-9 0,0 0-12 0,-57 18-42 16,20-3-59-16,-16 5-32 0,-3-6-175 16,-4-4-200-16,4-5 296 0,7-3 36 15</inkml:trace>
  <inkml:trace contextRef="#ctx0" brushRef="#br0" timeOffset="1900.87">3819 10472 619 0,'-11'-20'-36'0,"1"3"8"0,3-1 7 16,2 8 1-16,1-2-1 16,0 3 6-16,4 9 15 0,-3-14-26 0,3 14 14 15,0 0-11-15,0 0 20 0,0 0-20 16,14-5 15-16,-14 5-7 0,0 0-16 15,43 13-7-15,-24-7 7 0,0-2-7 0,3-1-42 16,-3 3 27-16</inkml:trace>
  <inkml:trace contextRef="#ctx0" brushRef="#br0" timeOffset="2349.6">4138 9928 237 0,'-15'-28'21'0,"2"2"7"0,3-3 0 0,0 1 3 16,-4-7 2-16,-1-5 29 0,6-1 19 15,-3-2-32-15,2 0-5 0,2-2-9 0,0-2-11 16,3-2-5-16,-1 3-4 0,3-3 3 15,3-2-2-15,-2-3 4 16,4 1-4-16,-1-1 7 0,5-2-15 0,-1 1-8 16,-1-1 16-16,6 1-14 0,-3 5 12 15,2 1-9-15,3 4 3 0,-3 4-5 0,2 3 8 16,6 3-15-16,0 5 4 0,4 1-1 16,3 7 1-16,6 2 7 0,2 1 0 15,4 6-3-15,-1 4-8 0,2 2 2 0,5 6 9 16,-3 6-7-16,0 3 2 0,3 7 9 15,1 6-16-15,4 5 5 0,-2 7 14 0,-2 3-10 16,0 5 6-16,0 3-6 0,1 4-6 16,-1-3 17-16,-1 10-12 0,-2-3 13 15,1 4-1-15,9 15-3 0,-8 7-3 16,3-1 6-16,-2 3-3 0,0 3-3 16,3 1 11-16,-4 2-27 0,-1 6-47 0,1 0-47 15,-3-5-273-15,2-1 200 0,1-2 59 16</inkml:trace>
  <inkml:trace contextRef="#ctx0" brushRef="#br0" timeOffset="2767.03">7656 12671 20 0,'34'23'20'0,"-2"0"1"0,7 5-3 15,5 3-3-15,4 1 13 0,4-2-5 16,0 6-10-16,6-3 10 0,-3 1-13 0,3 2-7 15,-1 1 2-15,-3-1 8 0,2 0-5 16,-4-1-14-16,1 1 17 0,2 0-6 16,-9-5 5-16,5 5 18 0,-4-4 5 15,-2-2 1-15,-2-2-14 0,-2 0-5 0,-8-6 19 16,0-1-14-16,-3-4-10 0,-1 2 6 16,-8-6-14-16,4 2 21 0,-11-4 0 15,5 0-7-15,-1 1-14 0,-2-1 1 0,0 2 12 16,2 0 3-16,1 3-340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6:57:43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11629 15079 207 0,'-47'-11'56'16,"8"1"-10"-16,-16 1 5 0,2-8-20 16,2 4 7-16,-4-6-2 0,-3 4-5 15,-2 0 7-15,3 0-15 0,-6-2 13 16,-1 2 27-16,0 0-9 0,-5 0 8 0,-1 2 11 16,-3-2 3-16,0 4-4 0,1-1 0 15,2 5 14-15,-1-1-9 0,-7 1-7 16,9 5 24-16,-7-2-11 0,4 4 8 0,-3 4 12 15,-2-2 8-15,2 0-16 0,2 3-15 16,-6 3-15-16,0-1-1 0,5-1-7 0,-2 1-15 16,-2 3-5-16,5-3 7 0,1 1-17 15,1 0 1-15,4-1 0 0,1 1-5 16,5 2-2-16,0-2-4 0,5 1 5 0,11-3-6 16,5 0-6-16,3 1-2 0,5-1-4 15,0-4-11-15,-5 6-33 0,7-7-14 16,-2 3-41-16,2 0-52 0,-3-4-128 15,-7 4-223-15,-1-3 8 0,2 3 252 16,-7-4 25-16</inkml:trace>
  <inkml:trace contextRef="#ctx0" brushRef="#br0" timeOffset="683.97">7427 15094 928 0,'-53'9'27'15,"-2"2"34"-15,-6 1 29 0,-2 3 16 0,-4-1 14 16,-2 2 20-16,4-1-6 0,-8-1 3 15,1 6-8-15,-3-6-16 0,3 3-21 0,-2 2-7 16,-2-4-6-16,0-2-4 16,0 2-2-16,0-1-5 0,-2-4-10 0,-3-2-8 15,1 3-1-15,-20-2-8 0,18-2-7 16,-22 0-7-16,3 0 2 0,0-1-3 16,17 1-6-16,-1-3-4 0,-14 2-3 0,16-1 1 15,-1-1-7-15,3-2-3 0,0 0-16 16,7 2-22-16,-2-3-15 0,5-1-29 15,6-1-42-15,1 1-17 0,8-6-37 0,7-1-40 16,8-3-107-16,1 1-116 0,9-4 87 16,6 4 102-16</inkml:trace>
  <inkml:trace contextRef="#ctx0" brushRef="#br0" timeOffset="39329.79">24806 7067 4936 0,'0'0'-43'0,"0"0"31"0,10-9 24 0,-10 9 23 16,0 0 54-16,0 0 42 0,0 0 57 15,2-12 38-15,-2 12 14 0,3-8 29 0,-3 8 31 16,6-10 17-16,-6 10 1 0,2-12-20 16,-2 12-42-16,3-9-178 0,-3 9-7 0,0-13-8 15,0 13-7-15,2-14-4 0,-2 5-7 16,0 9-7-16,0-20-10 0,0 4-11 16,0 3-14-16,2-5-13 0,1 3-20 15,-2-1-21-15,7 2-27 0,-5 0-27 0,8 0-23 16,3-2-222-16,8 2-166 0,-1-1-190 15,9 2 7-15,1-1 3 0,5 1-557 0,-2 4-1107 16</inkml:trace>
  <inkml:trace contextRef="#ctx0" brushRef="#br0" timeOffset="39529.97">25592 6544 4348 0,'4'-17'-41'0,"-1"0"48"0,1 2 15 15,-4-4 24-15,0 6 27 0,-4-5 10 16,4-3 19-16,-2 0 10 0,2 1-6 15,2-5-7-15,-2-1-11 0,6-2-9 16,-2-4-13-16,5-8-6 0,-5 7-1 16,1-3-9-16,3-5-17 0,-2 11-28 0,0-4-55 15,1 14-46-15,-2-7-52 0,1 9-48 16,4-7-55-16,-1 8-34 0,0-2-68 0,5 1-167 16,0 1-33-16,9 2-258 0,0 2-294 15</inkml:trace>
  <inkml:trace contextRef="#ctx0" brushRef="#br0" timeOffset="39747">26184 5687 2655 0,'10'-7'47'0,"-3"-1"33"0,-3 0 23 16,-4 8 24-16,9-7 12 15,-9 7-8-15,0 0-11 0,7-11-6 0,-7 11-5 16,0 0-11-16,0 0 0 0,0 0 0 16,0 0 10-16,18 0-29 0,-18 0 1 15,0 0-14-15,0 0 2 0,0 0-8 0,0 0-6 16,21 7-10-16,-21-7-8 0,0 0-2 15,0 0-4-15,12 7-8 0,-12-7 5 0,6 8-30 16,-6-8-70-16,8 5-64 0,-8-5-64 16,18 7-59-16,0-11-98 0,0 0-192 15,12-8 0-15,5-4-119 0,7-7-128 16</inkml:trace>
  <inkml:trace contextRef="#ctx0" brushRef="#br0" timeOffset="40313.19">27773 3581 3188 0,'2'-28'169'16,"-1"4"25"-16,-1-3-11 0,-1 3-18 15,-1-2-7-15,0-8 39 0,-6 4 43 16,6-4 26-16,-4 5 16 0,5 0 6 0,-5 6-1 16,3 1-22-16,-1 2-9 0,0 3-11 15,1 0-8-15,-4 2-18 0,7 15-16 0,-11-21-19 16,4 12-14-16,7 9-15 0,-19-10-110 16,19 10-5-16,-23 0-4 0,23 0-3 15,-34 18-2-15,16-5-4 0,3 3-6 0,-3 5-1 16,2 5-1-16,3 1-3 0,2 1-3 15,5 6 1-15,4-6-3 0,4 7 0 16,9 6-2-16,5-5-1 0,14 9-1 16,1-6-1-16,8-7 0 0,5-4 0 0,1-5 0 15,2-8-1-15,-4-4-1 0,1-11 1 16,4-2-1-16,-6-7 2 0,8-8 4 16,-3-4 4-16,-12-1 7 0,5-6 5 0,-5-2 2 15,-9-2 6-15,-1 0 5 0,-5-4 6 16,1 1-31-16,-10-5-14 0,-1 11 0 0,-7-5 0 15,-1 0 0-15,-2 4 0 0,-2-4 0 16,-1 2 0-16,-4 3 0 0,0-2 0 0,0 3 0 16,-4 0 0-16,-1 0 0 0,1 2 0 15,2 3 0-15,-3 6 0 0,3-2 0 0,4 5 0 16,-1 4 0-16,0-1 0 16,0 3 0-16,6 8-17 0,-10-7-116 0,10 7-10 15,-13 0-18-15,13 0-11 0,0 0-374 16,-30 13-213-16,18-6 43 0,3 5-9 15,-7-3-588-15,2 0-1164 0</inkml:trace>
  <inkml:trace contextRef="#ctx0" brushRef="#br0" timeOffset="42130.64">27360 3709 3891 0,'0'0'-96'15,"0"0"28"-15,0 0 29 0,0 0 36 16,0 0 35-16,33-15 35 0,-33 15 26 0,0 0 19 16,0 0 5-16,0 0 14 15,0 0-5-15,0 0 5 0,0 0 1 0,0 0-6 16,0 0 4-16,0 0 0 0,0 0-4 16,0 0 0-16,0 0-4 0,-55 28 6 0,34-18-12 15,0 8-1-15,-9-2 0 0,-2 8-1 16,-5 4-5-16,-2 0-1 0,-3-1-11 15,1 4-7-15,-2 3-5 0,-4-5-8 0,0 5 1 16,2-2-13-16,-3-4-4 0,6 4-4 16,1-3-11-16,7-7-5 0,8 0 3 0,-4-1-2 15,3-4-6-15,7 1 1 0,0-6-8 16,2 7-1-16,4-10-9 0,-2 2 5 16,3 2 0-16,0-3-9 0,4-1 1 15,-2 1 3-15,4-5-8 0,7-5 0 16,-14 12 10-16,14-12 2 0,0 0 5 0,-13 10 11 0,13-10-5 15,0 0 8-15,0 0-2 16,-15 8-6-16,15-8 7 0,0 0-27 0,0 0-1 16,0 0-3-16,-9 10 0 0,9-10 0 15,0 0-4-15,0 0-1 0,0 0 0 16,0 0-1-16,0 0-5 0,-13 7-9 0,13-7-12 16,0 0-13-16,0 0-116 0,-8 6-61 15,8-6-50-15,0 0-35 0,0 0-21 0,0 0-8 16,0 0-6-16,0 0-11 0,0 0 22 15,0 0 30-15,0 0 23 0,-2 9 37 16,2-9 28-16,0 0 45 0,0 0 56 16,0 0 46-16,0 0 48 0,0 0 37 15,0 0 33-15,0 0 23 0,0 0 28 0,0 0 38 16,0 0 27-16,0 0 28 0,0 0 18 16,0 0 8-16,0 0 2 0,0 0 4 0,0 0-11 15,0 0-11-15,0 0-5 0,0 0-13 16,0 0-26-16,0 0-17 0,-39-17-7 15,39 17-18-15,-25-8-13 0,11 7-7 0,14 1-9 16,-30-12-2-16,9 10-11 0,0-3-3 16,-1 0-16-16,-8-2-47 0,-4 7-1 0,1 0-2 15,-9-1-3-15,-3 2-2 16,-6-1-1-16,0 0-1 0,-11 8 0 0,-3-4-3 16,-6 3-1-16,-2-1-1 0,-6 0 1 15,0-1-2-15,1 3 2 0,-5 3-3 16,-15 4 2-16,-1-6-2 0,2 5-1 0,-5 0 2 15,-1 3-1-15,0-2 1 0,-4 6 1 16,-1 2-1-16,-3 1 0 0,-2 4 2 0,-1-1 2 16,0 2 0-16,-1 1 0 0,1 6 1 15,0 0 1-15,3-1 0 0,1 1-2 0,8-3 2 16,1 3-1-16,11-2-1 0,7-4 0 16,17-6 0-16,4 3-1 15,2-5 0-15,7 6-1 0,2-5-1 0,2-3-2 0,2 1 2 16,12-4-1-16,-1 4-1 15,3-3 1-15,4-3 0 0,-1-3 1 0,0 6 0 16,2-5 1-16,4 1 4 0,3-5 0 16,1 0 3-16,2-1-1 0,-1 3 3 0,3-4 1 15,2 1 2-15,1-2 0 0,-2 1-1 16,6-1 1-16,9-6-7 0,-17 7-13 16,17-7 0-16,-10 4 0 0,10-4 0 0,-9 7 0 15,9-7 0-15,0 0 0 0,0 0 0 16,-1 27 0-16,8-14 0 0,8 9 0 0,5 1 0 15,5 5 0-15,1 0 0 16,13 10 0-16,7 7 0 0,2-4 0 0,16 17 0 16,2 4 0-16,9 1 0 0,-2 1 0 15,6 2 0-15,4 1 0 0,-2-5 0 0,4 7 0 16,1-3 0-16,6 2 0 0,-3-1 0 16,3 4 0-16,-5 1 0 0,7 3 0 15,-4-8 0-15,0-1 0 0,-2-4 0 0,-5-2 0 16,-5 1 0-16,-4-4 0 0,-9-4 0 15,-14-12 0-15,-1 2 0 0,-4-6 0 0,-7 8 0 16,-2-8 0-16,-3-1 0 0,-10-7 0 16,3 0 0-16,-5 0 0 0,0-1 0 15,-3-7 0-15,-3-5 0 0,-5 0 0 0,0-3 0 16,-1 0 0-16,-3-4 0 0,2-2 0 16,-4 1 0-16,-5-8 0 0,9 13 0 15,-4-8 0-15,-5-5 0 0,0 0 0 0,0 0 0 16,30-24 0-16,-15 6 0 0,0-11 0 15,7-6 0-15,6-8 0 0,0-6 0 0,8-2 0 16,0-7 0-16,11-13 0 0,2-4 0 16,-3 0 0-16,5 2 0 0,-1-2 0 0,5 2 0 15,-4-2 0-15,2 3 0 0,4-4 0 16,-1-5 0-16,1 0 0 0,3-3 0 0,0-2 0 16,0 1 0-16,2-3 0 15,1 2 0-15,1-4 0 0,-8 3 0 0,3 5 0 16,-9 0 0-16,2 3 0 0,-6 6 0 15,-9 11 0-15,-1 4 0 0,-3 1 0 0,-4 5 0 16,-3 1 0-16,-1 2 0 0,-5 12 0 16,-1 0 0-16,-5 1 0 0,-2 4 0 0,1 6 0 15,1 1 0-15,-5 5 0 0,-2 3 0 16,2-2 0-16,-3 2 0 0,0-1 0 0,-1 9 0 16,1-5 0-16,-3 3 0 0,-1 4 0 15,5-3 0-15,-7 10 0 0,3-11 0 16,-3 11 0-16,4-12 0 0,-4 12 0 15,5-11 0-15,-5 11 0 0,8-4 0 0,-8 4 0 16,0 0 0-16,5-5 0 0,-5 5 0 16,14-12 0-16,-3 9-85 0,0-3-101 15,4 1-13-15,0-1-151 0,4-2-467 0,2 3 67 16,-3-4-874-16,1 5-1527 0</inkml:trace>
  <inkml:trace contextRef="#ctx0" brushRef="#br0" timeOffset="43346.52">27725 3804 4570 0,'10'-17'-151'0,"-6"4"54"0,2 0 41 0,-6 13 40 16,9-19 37-16,-9 19 21 0,5-10-2 15,-5 10-3-15,0 0 14 0,0 0 5 16,0 0 28-16,0 0 22 0,0 0 18 0,0 0-11 16,-4 70 1-16,-5-32 3 15,0 9-3-15,-1-2-6 0,-4 11 13 0,-2 6-15 16,2-4-9-16,-2 6 1 0,2-4-18 15,-4 0-2-15,6 0-9 0,-6-2-8 16,6 0-7-16,-4-1 0 0,3-12-9 0,4 0-5 16,-3-3-3-16,2-6-1 0,2-4-7 15,-2-4-1-15,7-5-3 0,-5-5 0 0,5 3-1 16,-3-6-4-16,4-2 0 0,2-13-3 16,-8 20 1-16,8-20 3 0,-3 12-3 15,3-12 2-15,0 0 1 0,-4 19 4 0,4-19 4 16,0 0-3-16,0 0-5 0,0 0-3 15,0 0 2-15,0 0-3 0,0 0 2 0,0 0 1 16,0 0 2-16,0 0 1 16,0 0-4-16,0 0-2 0,0 0-2 0,0 0 1 15,0 0-7-15,-15 7 0 0,15-7 0 16,-10 14-3-16,1-1 2 0,-3 0 0 16,-6 13-2-16,-5 2 7 0,-7 13 3 0,-3 3 9 15,-3 1 2-15,-5 5 7 0,0 4 7 16,-2 3 5-16,-12 10-4 0,-3 8 9 0,2 0 13 15,-4 4 2-15,0-2 6 0,-1 2-15 16,0-6-33-16,0 7 1 0,1-7-1 16,1-2-2-16,-1-3-1 0,4-2 1 15,3 3-2-15,-2-5-1 0,11-14 1 16,-13 12-1-16,17-9 0 0,-3-6-1 0,-1 2 1 16,5-5 0-16,-4 0 1 0,5-1 1 15,3-2 1-15,-1-3 1 0,4-1 0 0,0-2 1 16,8-4 1-16,-1-3-1 0,3 0 1 15,1-2-1-15,4-5 0 0,4 0 0 0,-4-3-1 16,8-1 0-16,-4-6-3 0,8 2-20 16,-5-2 0-16,4-5 0 0,6-6 0 0,-10 17 0 15,6-11 0-15,4-6 0 0,-7 9 0 16,7-9 0-16,0 0 0 0,-7 10 0 16,7-10 0-16,0 0 0 0,0 0 0 0,-5 10 0 15,5-10 0-15,0 0 0 0,0 0 0 16,0 0 0-16,23 17 0 0,-7-5 0 15,8-3 0-15,10 5 0 0,5-1 0 16,12 5 0-16,9 6 0 0,-2-1 0 0,23 13 0 16,-1-1 0-16,5 3 0 0,3-1 0 15,-1-1 0-15,-4 5 0 0,6-5 0 0,-3-1 0 16,1 5 0-16,3-4 0 0,-7-5 0 16,2 5 0-16,-2-4 0 0,-18-6 0 0,1-3 0 15,-6 1 0-15,0-3 0 0,-4-4 0 16,-1 1 0-16,-12-8 0 0,-4-1 0 0,-4 3 0 15,-7-7 0-15,1-1 0 0,-8 1 0 16,0-3 0-16,-2 2 0 0,1-8 0 0,1 2 0 16,-3-5 0-16,3-4 0 15,-1-6 0-15,1-6 0 0,1-9 0 0,-5 1 0 16,2-11 0-16,-4-1 0 0,2-15 0 16,-2 0 0-16,0-4 0 0,-4-2 0 0,-3 4 0 15,-1-5 0-15,-1 8 0 0,-3-12 0 16,-1-2 0-16,0 10 0 0,-4 2 0 0,0-13 0 15,-1 5 0-15,-7-1 0 0,5 14 0 16,-3-9 0-16,1 8 0 0,-3 3 0 16,5-1 0-16,-3 0 0 0,-1 1 0 0,3 1 0 15,1-3 0-15,-1 1 0 0,2-1 0 16,-4 1 0-16,5 1 0 0,1 3 0 0,0 1 0 16,2 1 0-16,0 7 0 15,0-1 0-15,2 0 0 0,0-4 0 0,3-2 0 16,3 0 0-16,2-2 0 0,-3-1 0 15,7-10 0-15,2-1 0 0,1 2 0 0,1-3-25 16,0-4-192-16,2 2-67 0,-3 2-342 16,2-1-165-16,-3-3-947 0,2 1-1743 0</inkml:trace>
  <inkml:trace contextRef="#ctx0" brushRef="#br0" timeOffset="44578.92">28560 3236 5515 0,'3'-13'-110'0,"-3"13"23"0,0 0 29 15,0 0 43-15,7-18 17 0,-7 18 11 0,0 0 9 16,0 0-5-16,0 0 0 0,0 0 0 16,35 33-1-16,-10-4 6 0,7 8 3 15,3 6 6-15,2 11 5 0,6 2 4 0,8 16 4 16,4 1 0-16,-5 9-3 16,2-6-2-16,-4 2-3 0,-4 1-9 0,4-2 3 15,-6-5-5-15,-8-9 1 0,2-3-6 16,-3 2-3-16,-1-8 0 0,-2 2-1 0,-2-7-1 15,-1-2-2-15,-1-6-1 0,-7-7-1 16,-2-6-8-16,-2-8 8 0,-6-3-1 16,0 1-1-16,-1-8 1 0,0 4 5 0,1-7 1 15,-9-7 7-15,9 15 1 0,-9-15 8 16,12 12 5-16,-12-12 6 0,0 0-4 16,0 0 1-16,20 0-7 0,-20 0-2 15,0 0-5-15,0 0-4 0,0 0 0 0,24-12-2 16,-24 12-7-16,0 0 5 0,0 0-5 15,0 0 0-15,19-5 1 0,-19 5-9 16,0 0 4-16,0 0-4 0,0 0-4 0,0 0 2 16,0 0-2-16,0 0 1 0,0 0 1 15,0 0-2-15,23 9 1 0,-23-9 1 0,2 15 0 16,0-5-1-16,-4 8 3 0,-3-3-2 16,2 11 3-16,-5 1 2 0,-2 8 3 15,-2 7 2-15,-6-1 10 0,-7 11 3 0,-1 3 4 16,-6 3 6-16,-6-2-1 15,1 4 11-15,-12 11 9 0,-2 1-1 0,-1-1 2 16,-2-4 17-16,-3-1-6 0,3 3 2 16,-4-3 11-16,6 2-1 0,10-14-2 0,-1 0 8 15,4 0-12-15,-3-3-32 0,5 4-18 16,-1-3 1-16,3-3 1 0,1-2-3 16,8-1 1-16,-4-2 1 0,2-7-1 0,7-1 0 15,1-2-1-15,1-6-1 0,2 2 1 16,4-4-1-16,0-3 2 0,-1-1-2 0,7-2 2 15,-4-3-1-15,5 2 0 16,-4-2 1-16,3 0-1 0,4-2 1 0,-1-2 0 16,0 2 1-16,3-6 1 0,-4 4-1 15,5-13 1-15,0 21-1 0,2-12 1 16,4 10-20-16,0-3-5 0,12 4 0 0,-3 1 0 16,12 1 0-16,3 1 0 0,7 5 0 15,7 2 0-15,6 2 0 0,4-1 0 0,4 5 0 16,17 7 0-16,2-2 0 0,2 3 0 15,0-9 0-15,1 3 0 0,-5-3 0 0,-9-8 0 16,-1-5 0-16,-1 2 0 0,-4-5 0 16,-2 2 0-16,-1-4 0 0,-5 1 0 0,-11-4 0 15,2-5 0-15,-2 0 0 0,-1 3 0 16,-4-7 0-16,-4-1 0 0,-4-1 0 16,-4 0 0-16,0-2 0 0,-3-1 0 15,-21 0 0-15,35 0 0 0,-17-1 0 16,0-2 0-16,1 0 0 0,-2-1 0 0,-17 4 0 15,38-13 0-15,-22 1 0 0,1-2 0 16,2-1 0-16,-2-2 0 0,-5-4 0 0,6-5 0 16,-3-8 0-16,0-1 0 0,-3-6 0 15,0-8 0-15,-3-13 0 0,0-6 0 0,0-3 0 16,-7-4 0-16,-6-3 0 0,-4-3 0 16,-3-4 0-16,-7 1 0 0,-5-15 0 15,-5 3 0-15,-4 2 0 0,2 19 0 16,3 8 0-16,-3-3 0 0,4 4 0 0,0 3 0 15,1 5 0-15,3-4 0 0,1-2 0 16,4 6 0-16,-1-6 0 0,6-2 0 0,-1 3 0 16,4-3 0-16,-3 2 0 0,7 16 0 15,-1-3 0-15,3 6 0 0,-3 4 0 16,4 5 0-16,-1 2 0 0,-2 6 0 0,3 6 0 16,1-1 0-16,1 5 0 0,-2 1 0 15,2-2 0-15,-4 2 0 0,8-1 0 0,-4 1 0 16,2-8-29-16,-1-1-162 0,3-4-19 15,1-4-142-15,-2-3-492 0,5-7 106 16,-5 2-892-16,-1-7-1538 0</inkml:trace>
  <inkml:trace contextRef="#ctx0" brushRef="#br0" timeOffset="45681.3">29328 3067 4708 0,'-12'-24'-151'0,"3"7"53"16,0 6 24-16,6 0 21 0,3 11 17 0,-7-15 13 15,7 15 4-15,0 0 6 16,0 0 19-16,28-9 5 0,-28 9 10 16,67 18 12-16,-12 6-1 0,8 3-10 0,24 10 5 15,3 2-4-15,9 9-1 0,4-6-2 16,4 6-1-16,3-2-5 0,5 3 2 0,-4 1-4 15,1-1-1-15,-7 2-1 0,2-2 1 16,-10-4-10-16,-3 0 0 0,-10-2-1 16,-4-1 8-16,-20-8-2 0,-7 1-3 0,-2-5-1 15,-6-4 4-15,-3-2-6 0,-12-7 2 16,0 2-1-16,-10-4 2 0,2-4-2 0,-1 2-4 16,-1-3 7-16,-2-6-3 0,1 5-2 15,-19-9 6-15,34 9 2 0,-16-3-8 16,-18-6 6-16,30 2 16 0,-30-2-1 15,28 1-8-15,-28-1 6 0,24 6-5 16,-24-6-6-16,0 0 2 0,36 0-3 0,-36 0-1 16,0 0 4-16,26-2 7 0,-26 2-14 15,0 0 2-15,0 0 8 0,0 0-11 16,30 2 4-16,-30-2 0 0,0 0-1 0,0 0 0 16,0 0 7-16,0 0-3 0,0 0 3 15,0 0 16-15,11 12-5 0,-11-12 4 0,0 0 3 16,0 0-2-16,-30 51-5 0,18-30 0 15,-11 10 4-15,0 2 2 0,-9 5-1 16,-1 2 9-16,-8 10 1 0,-2-4 7 16,-15 22 4-16,-1-4 5 0,-2 4 10 15,-1 1 15-15,0 2 12 0,-2 0 10 0,6 1 0 16,3-1 3-16,1 0-6 0,13-13 1 16,-8 14 7-16,8-14 8 0,3 0-9 0,5-2 0 15,-1 6 0-15,0-4-3 0,6-5 6 16,2 1-14-16,-1-5-3 0,3-3 3 15,6-5 8-15,-1-3-12 0,1 2-6 0,7-12 3 16,2 2 4-16,-3-8-10 0,7 1-54 16,0-1 2-16,-3 1 1 0,5-5 1 0,1 1 0 15,2-19 1-15,0 32-1 0,0-14-2 16,0-18 0-16,13 33-2 0,-3-9-2 16,6-7-2-16,8 6-1 0,2-3-3 15,4 1-2-15,12 5-1 0,1-2-1 16,4 1-3-16,3 7 0 0,3-2-2 0,7-2-1 15,2 5 0-15,9 7-2 0,2 1 0 16,-7-7 0-16,7 5-1 0,4 6 0 0,-3-4-3 16,2 6 3-16,-3-4-2 0,1 1 0 15,-15-9-1-15,1 1 1 0,13 5 0 0,-14-9 0 16,-2 1-3-16,-1-3 2 0,1 1 0 16,-4-3 0-16,-5-2-2 0,-3-4 3 15,-6-7-3-15,-7 1 2 0,2-3-1 16,-8-2 0-16,-1-4 0 0,-4-3 0 0,-5 0 3 15,-16-4 3-15,30-6 3 0,-13 1 1 16,0-6-1-16,-2-9-1 0,0-4 1 16,2-10-2-16,-2-7-1 0,-2-13 1 0,2-10-2 15,-4-5-2-15,1-10 0 0,-5-4 0 16,2-3-1-16,-5-8 2 0,-4 1-5 16,-2-3 0-16,-7-3 0 0,-2-16 0 0,-5-1 0 15,-7 5 0-15,-2 4 0 0,-5 1 0 16,-4 1 0-16,-6 4 0 0,1 1 0 0,0 1 0 15,-3-3 0-15,3 1 0 0,2 2 0 16,-4-1 0-16,-3 3 0 0,3 1 0 16,-2-3 0-16,0 9 0 0,2-1 0 15,1 8 0-15,6 17 0 0,2 1 0 0,4 1-12 16,-2 7-5-16,5 1-13 0,0 5-15 16,6 14-16-16,3 2-12 0,0 4-20 15,5 7-26-15,3 3-31 0,4 8-302 0,4-5-241 16,0 18-61-16,20-32 25 0,-3 16-633 15,-1 0-1210-15</inkml:trace>
  <inkml:trace contextRef="#ctx0" brushRef="#br0" timeOffset="49429.51">27112 5653 1222 0,'4'-21'49'15,"-1"7"-9"-15,-3-1 44 0,1 3-2 16,-1-1-21-16,0 13 7 0,0-22 33 16,0 11 11-16,0-2 2 0,0 13 16 0,0-23-5 15,0 13-9-15,0 10-12 0,0-20-10 16,0 20-16-16,0-15-7 0,0 15-11 0,0-13-7 16,0 13-13-16,0 0-77 0,0 0-72 15,6-16-62-15,-6 16-241 0,0 0-112 16,0 0-16-16,0 0 261 0,5-7 51 15</inkml:trace>
  <inkml:trace contextRef="#ctx0" brushRef="#br0" timeOffset="49545.81">26870 5267 793 0</inkml:trace>
  <inkml:trace contextRef="#ctx0" brushRef="#br0" timeOffset="49612.66">26820 5166 591 0,'-7'-19'-52'0,"2"0"9"0,2 0 10 16,3 3 7-16,-2-4 3 0,4 4 8 16,-2-5-24-16,1-1-27 0,1-5-124 15,3 1 155-15,-5 2 9 0</inkml:trace>
  <inkml:trace contextRef="#ctx0" brushRef="#br0" timeOffset="49880.62">23996 2460 754 0,'-43'-42'145'16,"10"9"-4"-16,6 1-41 0,6 6-75 0,9 1-82 15,2-3-279-15,4 0-316 0,8 0 611 16,3-2 13-16</inkml:trace>
  <inkml:trace contextRef="#ctx0" brushRef="#br0" timeOffset="51012.68">19625 7530 1112 0,'0'0'328'15,"0"0"-16"-15,21-30-40 0,-19 23-23 16,-2 7-14-16,4-21 4 0,-4 12-10 0,0 9 6 15,2-19-20-15,-2 19-13 0,1-16-13 16,-1 16 3-16,0-12-22 0,0 12-12 0,0 0-11 16,0-16-17-16,0 16-18 15,0 0-6-15,0 0-2 0,-1-13-13 0,1 13-5 16,0 0-13-16,0 0-7 0,0 0-3 16,0 0-11-16,-9-11-1 0,9 11-4 15,0 0-3-15,0 0-6 0,0 0-11 0,0 0 3 16,0 0-5-16,-29 19 0 0,29-19-4 15,-12 8-2-15,12-8-2 0,-12 5-2 0,12-5-1 16,-15 8 0-16,5-6-6 0,10-2 1 16,-18 9 5-16,18-9-3 0,-16 4-4 15,16-4-2-15,-10 7-2 0,10-7 2 0,-20 7 2 16,13-1-5-16,7-6-4 0,-13 8-9 16,5-3-12-16,8-5-11 0,-14 9-23 0,14-9-30 15,-14 12-30-15,10-10-24 16,4-2-10-16,-12 15-7 0,4-8-16 0,8-7-5 15,-10 13 0-15,9-5 4 0,1-8 6 16,-10 13 22-16,10-13 9 0,-3 15 13 16,1-7 17-16,2-8 15 0,-4 13-1 0,4-13 14 15,0 0 4-15,-1 17 6 0,1-17 5 16,0 11-2-16,0-11 6 0,0 0 10 0,0 0 9 16,1 15 5-16,-1-15 2 0,0 0 5 15,8 9 0-15,-8-9 9 0,0 0-2 16,11 6 1-16,-11-6 6 0,0 0 6 0,11 5 19 15,-11-5 25-15,0 0 9 16,0 0 10-16,11 4 15 0,-11-4 10 0,0 0 7 16,0 0 8-16,0 0 5 0,0 0-6 15,0 0-8-15,9 8 4 0,-9-8 5 0,0 0 5 16,0 0-3-16,0 0 6 0,0 0 4 16,0 0 9-16,0 0 2 0,0 0 3 15,0 0-14-15,0 0-5 0,0 0-4 0,0 0-1 16,0 0-8-16,-28 16-5 0,23-12-5 15,-6 4-7-15,4 1 5 0,-9 3-8 0,5 3-9 16,-1 3-6-16,0 3 1 0,-3 3-1 16,5 2-12-16,3 2 1 0,0 3-4 0,-2-1-3 15,6 2-1-15,3-6 0 0,1 6-5 16,8-2-2-16,0-2-1 0,2 4-2 16,10-6-2-16,-2 2 1 0,6-2 2 15,3-9-6-15,6-2 6 0,2-3-7 16,4-9 2-16,-1 1-1 0,-2-8-2 0,1-3 0 15,0-2 1-15,-3-5 4 0,-1-7 12 16,-4-1 17-16,-6-4 21 0,3-2 14 0,-7 1 29 16,-5-6 1-16,-4 4 20 0,-7-4 0 15,-4 3 2-15,-8-11-3 0,-2 3 1 16,-4-5-8-16,-10-2 3 0,0-2-12 0,-8 4-72 16,4 0-10-16,3 11-7 0,-3-2 0 15,7 4-3-15,-6 2-2 0,7 4-3 16,1 5-3-16,5 2-2 0,4 5-1 15,-1 2-2-15,0 2-7 0,6 2-4 0,5 6-4 0,-14-4-11 16,14 4-14-16,0 0-11 16,-16 16-13-16,16-16-14 0,-11 15-43 0,10-6-198 15,1 4-45-15,1 0-40 0,1 6-36 16,5-4-137-16,-5 0-165 0,1 0 81 16,1 0-456-16,-1 0-858 0</inkml:trace>
  <inkml:trace contextRef="#ctx0" brushRef="#br0" timeOffset="52361.83">20166 9122 3292 0,'-7'-8'-120'0,"7"8"22"0,0 0 39 0,0 0 30 16,-9-9 37-16,9 9 26 0,0 0 14 16,-5-9 13-16,5 9 12 0,0 0-10 0,0 0-1 15,0 0-4-15,0 0 0 0,0 0-1 16,0 0-3-16,0 0 0 0,0 0-7 0,0 0-6 15,0 0-3-15,0 0-5 0,0 0 4 16,0 0-6-16,0 0 3 0,54 13-3 16,-33-11 0-16,-1 1-2 0,1-1 0 0,9 4-2 15,0 0-6-15,2-5 3 16,4 5-2-16,3-3-2 0,-4 4 4 0,7-2-5 16,1 3-5-16,1-7 1 0,-3 7-6 15,1-2 1-15,-2-1 0 0,-1-1-5 0,1 1 4 16,-10 1-3-16,0-4 3 0,-4 3-5 15,-3-2-3-15,-3 0-7 0,-5-3-16 16,0 2-44-16,-15-2-49 0,23-2-50 0,-23 2-49 16,19 0-109-16,-19 0-251 0,16-7 51 15,-6 3-89-15,-10 4 15 0</inkml:trace>
  <inkml:trace contextRef="#ctx0" brushRef="#br0" timeOffset="52645.58">21167 9086 1934 0,'0'0'-26'0,"8"-6"-10"0,-8 6 8 16,0 0-4-16,0 0 20 0,13-5-8 0,-13 5-5 15,0 0 19-15,0 0 17 0,30 13-5 16,-20-8 4-16,4 3-3 0,-1 0 11 16,1-1-16-16,-4 1 4 0,1 3 9 0,-1-4-1 15,-2 3 0-15,1 1 35 0,-2-3 6 16,-1 1 20-16,-6-9 12 0,4 15 6 0,-6-4 4 15,2-11-13-15,-10 19-3 0,5-8-8 16,-6-2-6-16,5 3-11 0,-6-3-3 16,2-1-8-16,2 3-5 0,-4-3-8 15,7-3-25-15,5-5-50 0,-13 9-54 0,13-9-52 16,-12 4-157-16,12-4-189 0,0 0-3 16,0 0 152-16,0 0 101 0</inkml:trace>
  <inkml:trace contextRef="#ctx0" brushRef="#br0" timeOffset="53599.43">24355 8516 1097 0,'-14'-7'-5'15,"5"1"16"-15,0 3-13 0,9 3 23 16,-18-8 5-16,18 8 11 0,-9-9-5 15,9 9-4-15,0 0-2 0,-13-8-6 0,13 8-5 16,0 0 4-16,-15-4 2 0,15 4 5 16,-13-5 13-16,13 5-2 0,-17-2 1 15,17 2 0-15,-14-6-4 0,14 6 3 0,-18-6 0 16,18 6-16-16,-21-1-2 0,21 1 4 16,-18-4 11-16,18 4-10 0,-17-2-4 15,17 2-10-15,-16-2 10 0,16 2 0 0,-18 0 0 16,18 0-10-16,0 0 9 0,-24 2-8 15,24-2 4-15,-17 2 8 0,17-2-10 16,-15 5 7-16,15-5-10 0,-15 6-1 0,15-6 4 16,-15 8-8-16,9-1 10 0,-3 0-6 15,-1 5 12-15,1-1-7 0,2 4-4 0,-2 2-3 16,-1 0 0-16,1 4 7 0,0-1-3 16,3 3 8-16,0-1-5 0,0 2 3 15,3 1-6-15,1-5 1 0,-2 1-3 16,8-2 0-16,-2 3 6 0,1-3 2 15,3 0-8-15,0-2-2 0,3-3 3 0,4 2 2 16,2-5-3-16,0-2 12 0,2-3-11 16,-2 0 6-16,2-6 4 0,-1 0 8 0,4-4 5 15,0 2 22-15,-1-5 4 0,0-1-8 16,-3-3-4-16,0 2-6 0,-4-5 2 16,4 5 3-16,-7-4-1 0,-2 0-8 0,3 0 0 15,-4 1-10-15,-3 1 9 0,3 2-9 16,-6 9-10-16,3-21 1 0,-3 12-3 0,0 9-6 15,0-15-3-15,0 15-24 0,0 0-56 16,-1-17-31-16,1 17-53 0,-6-13-99 0,6 13-221 16,-4-6-57-16,4 6 158 15,0 0 98-15</inkml:trace>
  <inkml:trace contextRef="#ctx0" brushRef="#br0" timeOffset="55479.62">22822 9814 1214 0,'0'0'-12'0,"2"-19"5"16,-2 19 30-16,0 0 16 0,4-13-1 0,-4 13 12 15,0 0 2-15,2-11-15 0,-2 11 13 16,0 0-3-16,0 0-9 0,3-12-9 0,-3 12-9 15,0 0 12-15,0 0-9 16,0 0 2-16,0 0-17 0,0 0 10 0,0 0-6 16,0 0-10-16,0 0 18 0,0 0-14 15,0 0 13-15,0 0-9 0,0 0-10 16,0 0 14-16,-32 4 0 0,32-4 0 0,0 0-10 16,-23 10 4-16,9-5 3 0,3-1-16 15,-4 1 10-15,2-2-5 0,-1 2 3 0,2 0 5 16,-7 3-2-16,2 0 0 0,-2-3 5 15,5 3-8-15,-4-1-8 0,0 1-13 16,3 0 16-16,-4-1 8 0,2 4-3 0,3-2-15 16,-6-1 20-16,3 3 0 0,3-2-10 15,-5 1 2-15,2 1 12 0,-4 3-7 0,0 0-8 16,1-1 18-16,-2-2-13 16,-5 10-5-16,1-6-5 0,-4 4 11 0,0 4-3 15,0-3-3-15,-2 2-8 0,-7 9 16 16,1-3-4-16,-1 2 6 0,-1 3-4 0,5 1-3 15,-1-2 3-15,-3-2 4 0,4 2-6 16,0-2-6-16,7-3 6 0,-1 1-4 16,1-4-2-16,-4 2-1 0,2-1 8 0,0 3-8 15,-7 3 9-15,5-7-11 0,-1-1 17 16,-4 6-4-16,-3-2-8 0,10-4 6 0,-1-1 1 16,-3-1-8-16,4 2 5 0,-2-5 2 15,2 3-12-15,0-4 13 0,4 1-9 16,-4-1 0-16,1 2-1 0,1-4-9 15,2 4 13-15,-1-6-12 0,6 4 14 16,0-4 3-16,-4 2 1 0,-1 2 0 0,4-2 5 16,3-2-7-16,-6 2-8 0,9-2 3 15,-7 0 6-15,6 3-3 0,0-4 7 0,2 0 1 16,2-1 0-16,0 2-5 0,3-3 7 16,1 1-4-16,4-4 2 0,-3 3 5 0,8-10-1 15,-11 13 0-15,5-6 7 0,6-7-4 16,-5 13 3-16,5-13-9 0,-4 12 8 15,4-12 3-15,0 13-3 0,0-13-1 16,4 13-5-16,-4-13 5 0,11 19-9 16,-2-12 7-16,3-1-6 0,0 7 6 0,8-2-6 15,-4 4 5-15,5 0-5 0,2 0 3 16,5 0-1-16,-5 6-1 0,4-1 0 0,-1 3 4 16,1-2-7-16,1 1 4 0,-2 2-5 15,2 0-3-15,-3 3 3 0,2-2 0 16,10 8 4-16,-4 3-1 0,5-1 9 0,-5 1-1 15,5 0 14-15,-1 2-1 0,1-4 5 16,-1 8-9-16,-1-5 1 0,-1-1 1 0,-1 0-2 16,0-1 1-16,-3 1-2 0,-4-10-2 15,-3-2-7-15,-1-1 3 0,2-2-2 0,-7-3-1 16,1 0 18-16,-3-4-3 16,2-2 5-16,0-3 5 0,-4 0-12 15,5 1 5-15,1-6-9 0,1 1-2 0,1-1 3 16,0-2-3-16,3 0-5 0,-1-2-3 15,3 1 0-15,3-2-3 0,0 1-2 0,-7-2-1 16,4 0 5-16,-4-2-3 0,1 4 0 16,-1 0-3-16,0-1-2 0,-5 1-4 0,-4 0 3 15,5 0 3-15,-1 0-5 0,-18 0 5 16,25 0-5-16,-11 1 5 0,-14-1-10 16,23 4 6-16,-23-4 0 0,18 2 0 15,-6 0-3-15,0 3 0 0,-12-5 0 16,18 4 2-16,-18-4-4 0,16 6 5 0,-16-6-4 15,16 5 2-15,-16-5-4 0,10 6 7 16,-10-6-6-16,11 6 2 0,-11-6-4 0,0 0 5 16,12 9-3-16,-12-9 3 0,0 0-1 15,7 8 0-15,-7-8 5 0,0 0-1 0,0 0 12 16,0 0 5-16,6 7 9 0,-6-7 13 16,0 0 7-16,0 0-7 0,0 0-7 15,0 0-1-15,0 0-2 0,0 0-3 0,4-30 2 16,-4 17-9-16,3-2 1 0,4-4-6 15,-2-4-1-15,-1-1-2 0,1-4-1 0,2-4-2 16,2 0 1-16,-4-3-4 16,1 1 0-16,4-4-4 0,0-3 3 0,0 4-4 15,-1-5-3-15,0 1 1 0,3 1 1 0,-2-6-2 16,2 1 1-16,-1-4-4 16,6-7 1-16,-2-3 2 0,1 0-3 0,2-5 3 15,-1-3 0-15,1-1-3 0,1-2-2 16,-2 2 1-16,2 0 0 0,-7 4 3 0,6 4-4 15,-7 11 12-15,2 0-11 0,-5 3 0 16,4 6 3-16,0-1 0 0,-5 2-4 0,1 5 2 16,-1 4 0-16,5-6-3 0,-5 5 5 15,0-2-1-15,2 0-1 0,0 5-5 16,0-10 10-16,3-3-5 0,-1 0-2 0,-2 3 3 16,3 2 0-16,-5 7 0 15,2 1-2-15,-2-1 7 0,1 1-5 0,0 7-2 16,-5 1 1-16,5-1-1 0,-5 6 7 15,4-2-4-15,-4 4 0 0,1-2-2 0,-2 0 0 16,-1 2 2-16,1 2 2 0,-2 11-4 16,6-19 2-16,-4 8-1 0,-1 0 1 15,1-1 6-15,-2 12-6 0,2-22-3 0,0 9 1 16,-2 3 1-16,3-3 0 0,-3 0-3 16,0-2 2-16,0 15 2 0,0-22-3 15,-3 9 3-15,3-1-1 0,0 14-1 16,0-22 2-16,-2 9-4 0,0 3-4 0,2 10-9 15,-2-21-19-15,1 11-31 0,1 10-27 16,-8-23-23-16,6 14-61 0,1-4-34 0,-5-3-104 16,3 1-197-16,-6 2 5 0,0-2 103 15,4 0 318-15</inkml:trace>
  <inkml:trace contextRef="#ctx0" brushRef="#br0" timeOffset="56078.54">22935 9516 1475 0,'6'9'9'0,"-6"-9"-2"0,0 0 16 0,0 0-13 16,0 0 1-16,0 0-5 0,0 0 0 15,0 0 1-15,0 0 5 0,41-17-6 16,-26 12 3-16,1-5-9 0,5-1 6 0,4 0-6 15,1-6 11-15,0 0 6 0,4-2 6 16,0 2-3-16,0-4 5 0,-2 5-5 16,2-5 15-16,0 0-4 0,0 1-2 0,-2 3-8 15,2-4 23-15,0 1-17 0,2-1 0 16,-2 4-6-16,2-3 12 0,-4 1 6 0,1-2-3 16,-1 4 4-16,-5-1 7 0,0 0-4 15,2-2 3-15,-4 5 14 0,-3-5-12 0,-1-1-2 16,0 4 8-16,0-3-6 15,-3 6 2-15,-5 1 1 0,1 2-3 16,0-2 0-16,0 2-4 0,-1 1-5 0,-9 10-5 16,9-18-1-16,-9 18 1 0,12-10-6 15,-12 10-2-15,7-9-3 0,-7 9-2 0,0 0-1 16,11-13-3-16,-11 13-3 0,0 0 1 16,0 0-2-16,10-13-3 0,-10 13-1 15,0 0-2-15,0 0-1 0,0 0-6 0,5-14-6 16,-5 14-6-16,0 0-42 0,0 0-44 15,0 0-57-15,0 0-154 0,-28 0-177 0,28 0-31 16,-19 0 131-16,19 0 370 16</inkml:trace>
  <inkml:trace contextRef="#ctx0" brushRef="#br0" timeOffset="59813.26">17842 9787 1956 0,'-14'23'90'16,"3"-2"5"-16,-1-3 20 0,3-1-25 0,-5 0 0 15,7 0-11-15,0 0-8 16,-2-4-10-16,0 2-10 0,2-4-2 0,2-1-5 16,5-10-18-16,-6 14-30 0,6-14-42 15,0 0-40-15,0 0-58 0,0 0-73 0,55-20-181 16,-25 3-126-16,-1-4 146 0,-1 1 95 15</inkml:trace>
  <inkml:trace contextRef="#ctx0" brushRef="#br0" timeOffset="59978.83">18156 9729 1321 0,'0'0'-9'0,"0"0"3"15,0 0-14-15,0 0 17 16,0 0-6-16,-35 21-2 0,35-21 5 0,-12 4 0 15,12-4 4-15,-18 9-1 0,18-9 15 16,-7 8-16-16,7-8-13 0,0 0-38 16,0 9-94-16,0-9-228 0,0 0 153 0,0 0 76 15</inkml:trace>
  <inkml:trace contextRef="#ctx0" brushRef="#br0" timeOffset="60727.96">24546 11548 1421 0,'-2'-20'148'0,"2"20"-17"0,0-14-13 0,0 14-14 15,2-13-23-15,-2 13-7 0,5-15 1 16,-5 15 21-16,6-17 5 0,-3 8 5 16,-3 9-3-16,7-15-2 0,-7 15-2 0,3-17-14 15,-3 10-10-15,0 7-7 0,0-15-8 16,0 15-11-16,-3-21-22 0,-4 8-26 0,4-2-46 15,-8-4-48-15,2 2-38 0,-7-4-55 16,3-1-106-16,0 2-167 0,2-1-64 0,-2 0 145 16,1 5 98-16</inkml:trace>
  <inkml:trace contextRef="#ctx0" brushRef="#br0" timeOffset="60862.09">24362 11031 1448 0,'0'0'23'0,"3"-10"4"0,-3 10 2 15,8-9-10-15,-8 9-8 0,6-12 1 0,-6 12 6 16,7-13-4-16,-3 6-28 0,-4 7-26 16,5-13-33-16,-5 13-47 0,2-15-97 15,-2 15-163-15,-3-21 150 0,-1 8 48 0</inkml:trace>
  <inkml:trace contextRef="#ctx0" brushRef="#br0" timeOffset="62429.49">23890 9816 881 0,'1'-9'81'0,"-1"9"-3"0,4-17-8 16,-4 17 0-16,4-10 12 15,-4 10-10-15,2-9 12 0,-2 9 19 0,0 0-1 16,3-12 13-16,-3 12 2 0,0 0-3 16,0 0-3-16,0 0 3 0,6-9-4 0,-6 9 3 15,0 0-10-15,0 0-5 0,0 0-10 16,0 0-13-16,0 0-11 0,0 0-3 15,0 0-7-15,0 0-6 0,0 0-5 0,0 0-2 16,0 0-7-16,0 0-3 0,0 0-2 16,0 0-4-16,0 0-7 0,0 0 4 0,-17 28 0 15,14-13-7-15,-6-1-1 0,6 0-4 16,-6 1 1-16,1 6-2 0,-2-4-3 0,0 9 1 16,-1-2 4-16,-5 8-3 15,0-2-2-15,-3 2 2 0,4 2 3 0,-6 1-10 16,4 1 5-16,-1 0-3 0,0-1 2 15,4 5 0-15,-5-5 1 0,4 1 12 16,2 4 3-16,-4-3 9 0,3 2 3 0,0 1 5 16,0 1-2-16,-2 0 3 0,0-4-2 15,4 1-1-15,-6 2-4 0,6-5 2 0,-6 1-2 16,6 1-7-16,-4-1-2 0,2-4 1 16,-2 3 3-16,2-3-7 0,-2-2 3 15,0 4-4-15,3-4-4 0,-1-4 2 0,2 2 0 16,0-1-3-16,-1-3 2 15,-1 10 6-15,4-8-5 0,-5 6 2 0,1-6 4 16,2 8-4-16,2-6-6 0,-3 0-1 16,2 0 6-16,1 2-8 0,1-3-2 0,0 1 0 15,0-4 3-15,2-4-7 0,2 1 6 16,1-2-3-16,1-4 13 0,-3 0-7 16,4 0-2-16,0-2-1 0,0-4 13 0,2-9-3 15,-4 18 2-15,4-18 4 0,0 18 2 16,0-18-5-16,2 21 3 0,-2-21-2 15,8 20-2-15,-1-10-3 0,2 1 0 16,5-2-5-16,1 5-2 0,0-5 8 0,3 4-14 16,0-4 9-16,2 5-5 0,2-1-1 15,1 0-1-15,2-4 6 0,7 6-4 16,-4-2-10-16,2 2 3 0,3-2 3 0,3-1 6 16,-4-1-10-16,3 2 11 0,1-2-11 15,1 0 8-15,-2-3-16 0,0 4 23 0,2-3-11 16,4-2-10-16,-2 4 5 0,5-3 11 15,1-1-11-15,9 1 2 0,1 1 12 16,1-1 6-16,-9-1-13 0,7 1-14 0,-1 5 3 16,-8-4 3-16,-4-3 0 15,2 5-7-15,-7-4 1 0,-1 1 12 0,-1-3-16 16,-8-1 3-16,2 4 7 0,-7-3 5 0,-2-1-6 16,0 0 9-16,-5 0 3 0,-14-4-10 15,30 2 1-15,-30-2-8 0,25 5 10 16,-25-5-4-16,21 0-4 0,-21 0 1 0,0 0 1 15,30-3 3-15,-30 3-1 0,18-2-5 16,-18 2 9-16,0 0-10 0,24-6 9 16,-24 6 1-16,18-4 5 0,-18 4 3 0,0 0 9 15,23-11-2-15,-23 11 2 0,9-10-5 16,-9 10 11-16,14-13 1 0,-7 2-7 0,-7 11 0 16,9-24 2-16,-6 9-6 0,3-4 1 15,-6 1-4-15,0-9 0 0,-4-1-1 16,2-2-11-16,0-6 9 0,-1-7-6 15,-4 0 4-15,-2-2 5 0,4 1-6 16,-6-1 2-16,4-3-3 0,-3 3 0 0,1-4 6 16,0 1-10-16,-2-4 6 0,2-6 1 15,-1-7-11-15,-1 0 12 0,2-5-1 0,2-1-2 16,0 0 1-16,-3-2-7 0,4-4-4 16,3 4 1-16,-6-2 6 0,2 8-5 0,2-5 4 15,-1 3 1-15,-3 3-11 0,6 14 8 16,-4-3-1-16,-2 4 10 0,4 3-6 15,1 2-3-15,-5 4-1 0,3-3-4 16,-4 5 0-16,5 6 9 0,0 5-12 16,-5-5 4-16,4 6-4 0,-1 1-2 0,1 3 9 15,3 3-1-15,-4 7-6 0,4-3 1 16,-1 2 5-16,0-2 1 0,3 8 3 0,-5-1-4 16,6 10-5-16,-3-19 8 0,1 10-12 15,2 9 6-15,-7-15 2 0,7 15 4 16,-5-15-1-16,5 15-2 0,-4-13-5 0,4 13 7 15,-5-12 3-15,5 12 1 0,-8-14-7 16,8 14-7-16,-3-16 8 0,-1 7 6 0,4 9-14 16,-6-19 13-16,0 12-3 0,6 7-7 15,-9-15 3-15,6 5-5 0,-1 0 11 0,4 10-9 16,-8-17 7-16,4 7-3 0,4 10 1 16,-5-15-5-16,1 5-2 0,4 10 11 15,-7-14-2-15,7 14-8 0,-7-13 5 16,6 5-3-16,1 8 3 0,-8-15 8 15,5 7-5-15,3 8 1 0,-6-14-2 0,6 14-2 16,-9-17-7-16,7 11 1 0,2 6 1 16,-4-12 5-16,4 12-1 0,0 0-3 0,-8-14-7 15,8 14 7-15,0 0-5 0,-5-10-10 16,5 10-23-16,0 0-27 0,-4-11-44 0,4 11-19 16,-7-7-22-16,7 7-54 0,-6-13-35 15,6 13-36-15,-6-16-113 0,4 9-174 16,1-2 20-16,1 9-90 0,-6-21-52 15</inkml:trace>
  <inkml:trace contextRef="#ctx0" brushRef="#br0" timeOffset="62945.46">24201 8676 2282 0,'0'0'43'0,"0"0"16"0,0 0 13 15,0 0 13-15,0 0 8 0,0 0 0 16,0 0-4-16,0 0-11 0,0 0-4 16,0 0-11-16,0 0-7 0,0 0-6 15,-28 18 1-15,28-18-15 0,0 0-89 16,-8 16-94-16,7-9-79 0,1-7-243 0,-5 17-45 0,1-12-7 15,4-5 166-15,-9 21 101 16</inkml:trace>
  <inkml:trace contextRef="#ctx0" brushRef="#br0" timeOffset="63077.81">24035 9017 1277 0,'0'0'29'0,"-3"13"-10"16,3-13-1-16,-4 8-1 0,4-8 3 15,0 0-9-15,0 0 7 0,0 0-3 0,-4 14 9 16,4-14-14-16,0 0 9 0,-5 19-7 15,5-19-32-15,0 15-75 0,-2-8-154 0,0 5-285 16,0-3 331-16,2-9 70 16</inkml:trace>
  <inkml:trace contextRef="#ctx0" brushRef="#br0" timeOffset="63229.06">23982 9407 217 0,'-9'9'120'0,"6"-1"-10"16,3-8-15-16,-6 13-23 0,6-13 1 0,-3 13-19 15,3-13-16-15,-8 9 7 0,8-9-11 16,-3 19-14-16,1-11-108 0,0 1-370 16,-3 3 343-16,4-3 41 0</inkml:trace>
  <inkml:trace contextRef="#ctx0" brushRef="#br0" timeOffset="63378.64">23839 9881 312 0,'0'0'166'0,"-6"13"-10"15,6-13-26-15,-2 12-13 0,2-12 4 0,0 0 2 16,-1 11-16-16,1-11-11 0,0 0-21 16,-2 13 3-16,2-13-12 0,0 0-35 15,2 15-86-15,-2-15-153 0,0 0-292 0,1 15-147 16,-1-15 589-16,0 0 19 0</inkml:trace>
  <inkml:trace contextRef="#ctx0" brushRef="#br0" timeOffset="63528.38">23777 10198 793 0,'0'0'96'0,"0"15"10"0,0-15 5 16,0 0-8-16,0 0 2 0,0 0 1 0,0 0-14 15,2 15-14-15,-2-15-15 0,0 0-63 16,0 0-70-16,0 0-196 0,0 0-247 0,0 0-120 16,0 0 574-16,0 0 21 0</inkml:trace>
  <inkml:trace contextRef="#ctx0" brushRef="#br0" timeOffset="63863.17">24597 10417 793 0,'9'6'114'0,"-9"-6"-10"0,21 6 14 0,-7-4 16 15,3 2 17-15,12 1-4 0,1 0 10 16,5 2-3-16,2 2-12 0,8-4-13 0,1 3-3 16,10-1-14-16,-2 5-9 15,4 1-9-15,-2-6-9 0,2 3-8 0,-1-3-8 16,-14-2-10-16,4 1-1 0,-4-2-14 15,-6-1 1-15,-5 0-9 0,-2-3 4 16,-6 0-31-16,-3 0-42 0,0-3-48 0,-4 0-42 16,-4-1-54-16,-2-3-120 0,0-3-188 15,-4 1-36-15,5 0 145 0,-6 1 99 0</inkml:trace>
  <inkml:trace contextRef="#ctx0" brushRef="#br0" timeOffset="64129.15">25802 10425 1303 0,'0'0'37'0,"13"6"29"0,-13-6 23 0,17 9 20 15,-8-4 5-15,7 3 3 0,-2 4-8 16,2-3-7-16,-2 4-5 0,2 0-14 0,0 2-9 16,1 4 2-16,-8-5-10 0,2 2-4 15,-5-1-3-15,-3 2-6 0,-2 1-1 16,-5-1-9-16,-3 4 3 0,-6-1-7 0,-3 1-5 15,2-4-5-15,-7 2-5 0,3-4 3 16,-3 0-20-16,3-4-41 0,4-4-41 16,0 1-48-16,3-6-84 0,11-2-157 15,-11 0-141-15,11 0 8 0,0 0 184 0,0 0 79 16</inkml:trace>
  <inkml:trace contextRef="#ctx0" brushRef="#br0" timeOffset="64545.05">27596 9277 1143 0,'11'12'51'16,"5"5"24"-16,-6-12-4 0,8 6 9 15,-6-3 35-15,8-3 30 0,1 2 10 16,-1-6 4-16,1-1 13 0,-1-1 16 0,0-6 10 16,1 2 14-16,-1-3-3 0,-1-4-1 15,2-4-36-15,-2 2-2 0,-6-4-11 0,4 0-10 16,-6-5-8-16,4 2-3 15,-3-1-13-15,-7 2-14 0,3-1-11 0,-3-2 9 16,-1 1-6-16,-3 1-21 0,1 2-4 16,-2 2-9-16,0-1-11 0,0 18-5 15,-3-31-8-15,-1 19-11 0,4 12-14 0,-11-17-47 16,7 12-38-16,4 5-39 0,-17-7-34 16,17 7-53-16,0 0-47 0,-24 7-41 0,13-2-107 15,0 0-178-15,3 3 3 0,-3 2-119 16,3-4-155-16</inkml:trace>
  <inkml:trace contextRef="#ctx0" brushRef="#br0" timeOffset="65545.44">27623 9214 2023 0,'-9'7'-77'0,"9"-7"6"15,-9 10-9-15,9-10 23 0,-9 13 2 16,4 0 15-16,-4 2 6 0,-3 2 3 16,-1 5 2-16,-8 10 4 0,0 0-2 15,-4 9 7-15,-5 2-3 0,0 1 3 0,2 2 7 16,-3-2 1-16,1 1 12 0,0-4-11 15,0 4 7-15,-1-4-4 0,2 1 23 0,-1-5-21 16,8-4-9-16,2-3 15 0,0-2-3 16,3-7 3-16,4 2 3 0,-2-6-2 15,6-3 1-15,-4 4 3 0,5-9-21 0,8-9 27 16,-13 15-6-16,13-15-5 0,-7 7-10 16,7-7 23-16,0 0 28 0,0 0-1 0,0 0 8 15,-19 6-17-15,19-6 10 0,0 0 4 16,0 0-18-16,0 0 10 0,0 0 0 15,0 0-14-15,0 0-11 0,0 0 21 16,0 0-18-16,0 0 10 0,0 0-8 16,-15-23-2-16,15 23 8 0,0 0-15 0,0 0-7 15,0 0 3-15,0 0 7 0,0 0-10 16,0 0 11-16,0 0-11 0,0 0 8 0,0 0 0 16,0 0-10-16,0 0 6 0,0 0 3 15,0 0-1-15,0 0-7 0,0 0 0 16,0 0-3-16,-12-11-5 0,12 11 15 0,0 0-19 15,0 0 0-15,0 0-16 0,0 0-13 16,0 0-22-16,0 0-3 0,0 0 5 16,0 0 13-16,0 0-3 0,0 0 4 15,0 0 2-15,0 0 2 0,0 0 20 0,0 0-6 16,0 0 17-16,0 0 9 0,0 0 3 16,0 0 1-16,0 0 13 0,0 0-5 15,0 0 11-15,0 0 9 0,0 0 13 0,0 0 4 16,0 0 6-16,0 0-4 0,0 0 1 15,0 0 0-15,0 0 16 0,0 0-13 0,0 0-8 16,0 0-5-16,0 0-2 0,0 0-15 16,0 0 1-16,0 0-3 0,0 0 1 15,0 0-8-15,0 0-1 0,-30 19 11 0,30-19 0 16,-12 15-14-16,12-15 0 16,-16 17 11-16,7 0-11 0,-2-6 4 0,-1 8-5 15,0 1-11-15,-4 3 10 0,-2 7-3 16,-7 3 1-16,-5 11-1 0,2-1 8 15,-5 2-1-15,-5 5 6 0,1 5 15 0,-3 3-7 16,-8 12 13-16,-1-3 6 0,-1 4 8 16,-1-2 9-16,-2 3 8 0,5-3-5 0,-2 0 5 15,-1 1-1-15,3 1 2 0,7-11 7 16,1-2 7-16,5 0-3 0,-4-5-5 16,7-2-6-16,0-1-13 0,4-3-2 0,1-2 3 15,6-9 1-15,2 0-1 0,-1-3-1 16,3-3 7-16,4-4 4 0,2-3 1 15,0-6 0-15,1 2-2 0,1-5 1 16,-1-1 0-16,5 1 8 0,1-5-2 0,4-9-4 16,-9 17 5-16,9-17 3 0,0 0-8 15,-2 17-4-15,2-17-2 0,0 0-11 16,11 16 1-16,-11-16-8 0,19 12-6 0,-8-7-2 16,8 7 15-16,1-3-13 0,3 5-3 15,7-1-11-15,0 3 2 0,4 5-1 0,-34-21-219 16,67 54-234-16</inkml:trace>
  <inkml:trace contextRef="#ctx0" brushRef="#br0" timeOffset="65830.95">27024 10824 4524 0,'-4'-18'-255'0,"4"1"-71"15,7 2-14-15,0 0-22 0,4 0-288 0,1 0 14 16,6-4 49-16,5-1 216 0,5 2 97 16</inkml:trace>
  <inkml:trace contextRef="#ctx0" brushRef="#br0" timeOffset="66613.39">27036 10125 1523 0,'-12'-9'78'0,"3"0"30"0,0-3 10 15,9 12 3-15,-6-15 14 0,6 15 0 16,-3-13-2-16,3 13-4 0,-2-8-13 0,2 8-16 16,0 0-9-16,0 0-8 0,0 0-9 15,0 0-6-15,0 0-4 0,0 0-2 0,-8 49-10 16,8-21-5-16,-2 6-6 16,0 6-1-16,0 8-8 0,0 7-1 0,-3 12 0 15,5-6-4-15,-4 15-6 0,4-1 1 16,-2 0-3-16,-1 0-1 0,-5 0-2 0,6-4-4 15,-2 6 1-15,-1 0 1 0,3-2-4 16,-5-4 4-16,-2 0-2 0,2-1-7 16,0-6 4-16,1-9 1 0,-2-3-4 0,3-4-3 15,-3-1-1-15,1-4 5 0,4-7-4 16,-1-3 1-16,-3-2-4 0,4 0 4 0,-4-8-3 16,5 1 2-16,0 1-1 15,-2-7-2-15,-1 1 2 0,3-2-5 0,-3 2 3 0,4-8-1 16,-5 6 3-16,4-7-2 15,-1 3 2-15,-1-4-2 0,-1 2-4 0,-4 0 4 16,2 0 2-16,-2 3 1 0,2-5-2 16,-7 4 1-16,1-4 1 0,-2 3 0 15,-3 3-2-15,2-6 0 0,-6 4 4 0,0 0-2 16,-3-3 6-16,-5 3 7 0,-2 0 9 16,-3-4-1-16,-2-1 4 0,-4 3 10 0,2-3 2 15,-2-5-5-15,0 1-5 0,-2-2-4 16,2 2-5-16,-3-8 0 0,3 2-4 0,4-2-3 15,5 1-2-15,6-3-8 16,5 2-41-16,0-7-56 0,6-2-62 0,10 2-74 16,3-6-203-16,4-2-131 0,9-9 65 15,10-6-69-15,11-15 119 0</inkml:trace>
  <inkml:trace contextRef="#ctx0" brushRef="#br0" timeOffset="67728.52">28399 9782 1920 0,'7'-8'-42'0,"-7"8"16"16,0 0-3-16,0 0 22 0,0 0 3 0,0 0 8 16,0 0 1-16,12 34 10 15,-10-17 2-15,1 7 11 0,3-1-1 0,-1 11-4 0,1-5 1 16,-2 7 1-16,2 0-2 0,-3 7-7 15,1-6 0-15,-1 1-1 0,-3 2 1 16,0-3-3-16,0 2-12 0,-1-3 9 16,-1-4-5-16,-4 4 5 0,5-10-2 15,-3-2-1-15,2 2-1 0,0-3-2 0,2-2-2 16,0-5 0-16,0 1-6 0,0-5 3 16,0-3 6-16,0 6 2 0,0-15-11 0,2 22 12 15,0-14-3-15,-2-8-3 0,0 16 0 16,0-16-5-16,0 13-1 0,0-13-2 0,0 14 12 15,0-14-8-15,0 0 3 0,0 17-1 16,0-17-3-16,2 11 1 0,-2-11-4 16,0 0 6-16,0 11 4 0,0-11-2 15,0 0 7-15,0 0-1 0,2 13-4 16,-2-13 2-16,0 0 7 0,0 0 4 0,0 0 4 16,0 0 0-16,0 0 1 0,0 0-1 15,0 0-1-15,0 0-6 0,0 0 5 0,0 0-8 16,-16 4-3-16,16-4 4 0,-13 8 0 15,4-1 1-15,-4 8-1 0,-8 8-3 16,-1 3-5-16,-4 13 1 0,-8 4 5 0,0 6 7 16,-1 6 1-16,-5-3 1 0,1 6 13 15,-14 17 4-15,3-2 9 0,-7 6 4 16,5-6 1-16,-1 4-3 0,-4-4-1 16,4-3 4-16,-2 3-4 0,9-8-3 0,2-5-3 15,3-3-2-15,4-7-1 0,-1 3 0 16,2-8-10-16,4 0 1 0,2-3 3 15,6-9-11-15,0-1 2 0,3-4-7 0,6-10 0 16,2 3-2-16,0-6-2 0,5-3 1 16,1-3 7-16,-1 0 5 0,5 0 7 0,3-9 6 15,-8 14-1-15,8-14 4 0,0 0-2 16,0 0-3-16,8 17 0 0,-8-17-5 16,12 9-4-16,-4-4-5 0,5 3 5 15,-2-2-6-15,8 1-1 0,4 6-6 16,1-2-5-16,9 3 5 0,-1 4-5 0,7-3-2 15,5 6-3-15,3 1 5 0,2 1-2 16,0-1 6-16,4 5-7 0,-5-1 2 0,5-4-1 16,-5 1-1-16,-1-1-1 0,1 1 9 15,0-2-2-15,-7-6 10 0,6 3 11 16,-10-3 0-16,0 0 15 0,2 0-7 0,-2-2 0 16,-3-3 5-16,-4-3 6 0,-2-1 11 15,-2-1-7-15,-2-2 5 0,-1-3-1 0,-1 0 5 16,1-4-4-16,3-8-17 0,0 5-5 15,2-10-2-15,0-4-2 0,-1-5-1 16,-3-8-4-16,6-11-5 0,-3-9-5 16,-5-4-10-16,2-8 9 0,-1-3-7 15,-5-2-4-15,-1-1 12 0,-4 5-8 0,-3-3-3 0,-6 14-4 16,-2-2 1-16,-8 4 7 16,3-3-15-16,-8-6 9 0,1 1-8 0,-8 2-1 15,2 2 5-15,-3 2-1 0,-1 1-4 16,-1 5 5-16,-2-3-7 0,5 0 5 0,-1 3-30 15,0-1-29-15,1 8-30 0,6-2-28 16,-3-2-45-16,3 2-42 0,3-1-40 16,4 1-66-16,1 1-162 0,-1 1-105 15,5 8-117-15,-2-1-183 0</inkml:trace>
  <inkml:trace contextRef="#ctx0" brushRef="#br0" timeOffset="68444.62">28752 9613 2207 0,'0'0'-61'16,"0"0"14"-16,-7-13 10 0,7 13 2 15,0 0 6-15,-9-7-9 0,9 7-2 16,0 0-39-16,0 0-42 0,-5-14-155 15,5 14-211-15,-4-9-102 0,4 9 464 0,0 0 40 16</inkml:trace>
  <inkml:trace contextRef="#ctx0" brushRef="#br0" timeOffset="68694.83">28600 9545 557 0,'0'0'67'0,"0"0"-17"0,0 0-3 0,-12 4-7 15,12-4-13-15,0 0 5 16,0 0-10-16,0 0 1 0,0 0-3 0,0 0-2 16,0 0-2-16,0 0 6 0,0 0-10 15,0 0-15-15,0 0-1 0,0 0-1 0,0 0-67 16,0 0-137-16,0 0-408 0,0 0 602 15,0 0 4-15</inkml:trace>
  <inkml:trace contextRef="#ctx0" brushRef="#br0" timeOffset="68927.77">28478 9343 496 0,'-12'-9'220'0,"12"9"-56"0,0 0 8 16,-7-12-12-16,7 12-3 0,0 0-12 15,0 0-9-15,-6-11-14 0,6 11-16 0,0 0-21 16,0 0-16-16,0 0-9 0,0 0-6 16,0 0-36-16,0 0-65 0,28 24-43 0,-18-16-128 15,0 1-283-15,4 3 6 16,1-1 262-16,-2 2 34 0</inkml:trace>
  <inkml:trace contextRef="#ctx0" brushRef="#br0" timeOffset="69194.61">28839 9673 793 0,'19'13'27'0,"-2"-3"7"0,-2 3-12 16,0-6 9-16,2 6 3 0,-2-1-4 0,3 5 1 16,0-2-6-16,4 2 4 0,-2 0-13 15,5 1-3-15,-2 9 5 0,0-7-15 16,4 6 8-16,-4 0 0 0,1 1 4 0,1-1-7 15,-3 2-7-15,2-4 1 0,-1 6-4 16,0-3-7-16,-3 1 15 0,1-4 2 16,0 3 1-16,-3-3-3 0,4 0 17 15,-4-3 19-15,-2-4-7 0,1 3 8 0,2-3-7 16,1 0-7-16,-3 0 0 0,6 2-14 16,-2-6 15-16,-3 4 2 0,1-2-23 15,4-1 8-15,-5 3-9 0,1 1-21 0,2-4-17 16,-3 2-38-16,5-2-79 0,-2 0-140 15,-3 0-254-15,1-2 393 0,-1 4 48 0</inkml:trace>
  <inkml:trace contextRef="#ctx0" brushRef="#br0" timeOffset="69311.99">30005 10798 671 0,'6'8'57'0,"0"-1"3"0,-6-7 10 0,11 11-25 15,-4-5 5-15,-7-6 21 0,0 0-28 16,19 21-47-16,-11-14-75 0,-8-7-216 15,19 11-387-15,-10-3 677 0</inkml:trace>
  <inkml:trace contextRef="#ctx0" brushRef="#br0" timeOffset="69460.91">30297 11128 127 0,'-2'17'167'0,"2"-17"4"16,0 0 11-16,0 0-70 0,0 0-20 15,7 24-13-15,-7-24 4 0,13 12-22 16,-3-5-56-16,-10-7-145 0,21 17-411 16,-10-9 418-16,3-3 46 0</inkml:trace>
  <inkml:trace contextRef="#ctx0" brushRef="#br0" timeOffset="69628.72">30609 11537 664 0,'0'0'187'0,"0"0"20"0,6 17-16 15,-6-17-14-15,0 0-17 16,0 0-17-16,0 0-11 0,0 0-29 0,15 13-18 16,-15-13-52-16,17 9-57 0,-6-7-69 15,-11-2-149-15,26 9-259 0,-10-3-18 0,-16-6 291 16,31 10 65-16</inkml:trace>
  <inkml:trace contextRef="#ctx0" brushRef="#br0" timeOffset="69795.64">31078 11809 1054 0,'17'11'149'0,"-17"-11"14"16,13 4 20-16,-13-4 4 0,0 0-9 15,14 7-40-15,-14-7-17 0,0 0-11 16,0 0-10-16,0 0-14 0,12 10-22 16,-12-10-48-16,0 0-61 0,0 0-85 15,11 9-82-15,-11-9-241 0,0 0-61 0,10 9 182 16,-10-9 95-16</inkml:trace>
  <inkml:trace contextRef="#ctx0" brushRef="#br0" timeOffset="70444.77">31325 12015 1263 0,'0'0'58'0,"0"0"-2"15,0 0 4-15,0 0 6 0,0 0-5 0,0 0-8 16,0 0-1-16,0 0-14 15,0 0 2-15,0 0-7 0,0 0-3 0,0 0-7 16,0 0 3-16,0 0-7 0,0 0-4 16,0 0 9-16,-35 13-4 0,35-13-9 15,0 0 0-15,-26 6-1 0,26-6-2 0,0 0 4 16,-30 4-11-16,30-4 11 0,-23 7-9 16,23-7 0-16,0 0 4 0,-26 6 2 0,26-6-10 15,-21 5 5-15,21-5 0 0,0 0-2 16,-26 4 8-16,26-4-4 0,0 0-2 15,-25 9-5-15,25-9-2 0,0 0 4 0,-24 8-2 16,24-8 9-16,-22 7-9 16,22-7 6-16,-26 8-4 0,7-4 2 0,-1 7 3 15,-5 2-3-15,-3 2-7 0,0 4 12 16,-8 3-2-16,-5 5-3 0,-2 1 5 16,-4 6 8-16,3 1-6 0,-2 1 7 0,-3 1 7 15,1 3 2-15,0 2 9 0,-1 2 2 16,7-1 10-16,-6 0-5 0,-2-4 10 15,6 6-5-15,0-5 9 0,1 1 9 0,7-7 7 16,0-2 3-16,10-4 0 0,-2-2 1 16,8-3 6-16,2-6 2 0,6-3 6 0,-2 0 2 15,7-1-5-15,7-13-5 0,-8 20-3 16,8-20-14-16,11 21-4 16,-11-21-8-16,32 28-1 0,-7-13-10 0,7 2-7 15,1 2 1-15,13 1-1 0,4 5-9 16,6 1 3-16,10 6 8 0,13 7-5 0,1 4 4 15,3-3-7-15,0 1 0 0,-3 2-2 16,1-7-4-16,-18-4-1 0,-1-6 8 16,-7-6 0-16,-4 1 10 0,-10-6 8 0,-4-4 11 15,-7-5 5-15,-6-6 6 0,-24 0-20 16,51-23 11-16,-27 5-15 0,-3-16 1 0,-2-7-16 16,-1-14 3-16,1-12-12 15,0-12-16-15,0-28-54 0,0-3-65 0,-3-9-79 16,2 1-86-16,-6-10-125 0,2 5-160 15,-3 3 11-15,0 4-148 0,-1 22-192 16</inkml:trace>
  <inkml:trace contextRef="#ctx0" brushRef="#br0" timeOffset="104460.65">14023 11188 478 0,'-6'28'0'16,"1"-7"110"-16,1 0 18 0,-1-1-45 15,-2 1 1-15,4-6-14 0,-3 0 4 0,1 0-2 16,1 0 6-16,2-4 7 0,1-2-6 16,-5 1-9-16,2 3-4 0,4-13 3 15,-4 21-17-15,0-14 11 0,4-7-11 16,-2 15-4-16,2-15-22 0,2 15-27 0,-2-15-56 15,2 13-60-15,-2-13-181 0,2 11-217 16,-2-11-136-16,-6 17 600 0,-1-4 17 0</inkml:trace>
  <inkml:trace contextRef="#ctx0" brushRef="#br0" timeOffset="104659.71">13350 12553 250 0,'13'36'49'0,"10"-1"15"16,5 10 13-16,8 3 10 0,-4 0 5 15,5-1-8-15,2-6 4 0,-5 0-12 16,4-5-13-16,-8-8-11 0,-7 0-19 16,0-5-33-16,2-3-65 0,-9-4-104 0,-2-6-390 15,-3-2 482-15,-2-4 26 0</inkml:trace>
  <inkml:trace contextRef="#ctx0" brushRef="#br0" timeOffset="105242.55">16449 13568 450 0,'36'-38'250'16,"-10"4"-33"-16,1 3 32 0,-5-5-23 0,-4 2 28 16,2 2-7-16,-1 0-16 0,-7 2 7 15,-1 6 21-15,1 5 24 0,-5 2 3 16,-1 0-38-16,-2 6-34 0,-4 11-17 0,-4-26-18 15,-7 17-18-15,-5-3-30 0,2 3-30 16,-5 0-66-16,3-1-75 0,4 6-74 0,12 4-62 16,-6-9-61-16,6 9-103 0,0 0-218 15,58-5-1-15,-11-1-95 0,19-1-95 16</inkml:trace>
  <inkml:trace contextRef="#ctx0" brushRef="#br0" timeOffset="105409.08">18088 12836 2151 0,'24'-24'-29'0,"-6"-2"4"0,2-2 2 16,-5-3 16-16,3-2-8 0,1-3-11 15,1-2 20-15,1-10 2 0,0-4-13 0,6-5 4 16,-3-5-2-16,8 2-19 0,4 0-42 16,12-9-44-16,5-6-178 0,8 9-204 0,5 6-104 15,13 2 491-15,4 8 38 16</inkml:trace>
  <inkml:trace contextRef="#ctx0" brushRef="#br0" timeOffset="105625.28">20381 11636 800 0,'40'-11'150'0,"-3"2"25"0,-4 0-15 0,1-3 1 16,3 3-3-16,-4-5-6 0,1 0-12 15,0-2-29-15,-4 2-11 0,3-1-17 0,1 3-8 16,0-1-10-16,-3 2-3 0,3-1-11 15,2 3-5-15,2-2-7 0,-3 1-2 16,6 5-9-16,1-2-46 0,-1-1-29 16,4 3-11-16,4 2-32 0,7-4-32 0,2 0-114 15,1 1-280-15,-9 4 7 0,2 2 235 16,-2 0 47-16</inkml:trace>
  <inkml:trace contextRef="#ctx0" brushRef="#br0" timeOffset="105992.97">22421 11552 1182 0,'0'0'53'16,"11"7"-14"-16,-11-7 1 0,0 0-3 0,0 0-13 0,14 6 15 16,-14-6-24-16,9 2-1 15,-9-2 4-15,21 4 1 0,-21-4-15 0,16 5 15 16,-2-3-16-16,0-2 20 0,-14 0-9 15,29 6-3-15,-18-4-2 0,2-1-3 16,0 2-1-16,2 0-2 0,-15-3-11 0,21 6 8 16,-8-5 8-16,-13-1-16 0,23 8 8 15,-14-4-11-15,4-2-7 0,-2 1-1 0,-11-3-7 16,20 6-8-16,-20-6 7 0,20 6 7 16,-10-4-3-16,-10-2-2 0,14 5 5 15,-14-5 5-15,15 0-8 0,-15 0 3 16,0 0 6-16,19 2 11 0,-19-2-10 15,0 0 18-15,14 4-10 0,-14-4 4 0,16 0-13 16,-16 0 6-16,14 2 5 0,-14-2 11 16,18 4-42-16,-18-4-47 0,22 1-145 0,-22-1-295 15,19-1 391-15,-8 1 45 0</inkml:trace>
  <inkml:trace contextRef="#ctx0" brushRef="#br0" timeOffset="106144.56">23025 11657 43 0,'0'0'133'0,"15"4"-8"16,-15-4-15-16,0 0 13 0,0 0-13 16,0 0-26-16,0 0-17 0,11 5-2 15,-11-5-22-15,0 0 4 0,8 8-22 16,-8-8-47-16,0 0-53 0,7 7-129 0,-7-7-401 16,8 6 579-16,-8-6 11 0</inkml:trace>
  <inkml:trace contextRef="#ctx0" brushRef="#br0" timeOffset="106661.73">23610 11158 555 0,'-33'-34'130'0,"5"7"-29"0,3 6-6 0,2-6 26 15,2-1 14-15,7-3-3 16,6-1 2-16,5-2-31 0,3-4-8 0,9-5-6 16,12-7-29-16,1 1-12 0,20 0-19 15,-2 0-50-15,10 3-38 0,13-11 10 0,3 7-6 16,-1-2-8-16,-7 14 18 0,-6 0-6 16,-3 2 10-16,-6-1 19 0,-5 3 38 15,-14 4 21-15,-1 2 3 0,-11 7 1 0,-1 3-4 16,-1 1-2-16,-4 4 1 0,0-1-9 15,-4 7-5-15,-2 7-8 0,6-15 0 16,-6 15 10-16,1-9 13 0,-1 9 0 0,0 0 1 16,0 0-11-16,0-13-1 0,0 13-1 15,0 0 1-15,0 0-11 0,0 0-3 0,0 0-3 16,0 0-5-16,0 0-29 16,0 0-6-16,0 0-24 0,0-19-62 0,0 19-118 15,6-12-212-15,-3 5-101 0,6-6 356 16,-4 1 65-16</inkml:trace>
  <inkml:trace contextRef="#ctx0" brushRef="#br0" timeOffset="108641.7">24505 9696 578 0,'9'-10'36'15,"-4"3"6"-15,2-3-6 0,4-1 0 0,-6 0 13 16,0 2-26-16,5-5-3 0,0 3 2 16,0-8-4-16,1 4 7 0,1-2-5 15,3-3-17-15,0-5 12 0,3 7 8 0,3-10-23 16,2 2 13-16,-1-3-4 0,-1 5-6 16,-2-4 6-16,4 2-5 0,-5-2-2 0,-7 5 7 15,4 0-11-15,-2 1-7 0,3-3 5 16,-4 3-5-16,-4 5 17 0,5-3-7 15,-6 0-6-15,2 4 14 0,2-1-13 16,-6-2 13-16,0-1 17 0,6 1-5 16,-6 0 8-16,0-3 11 0,3-3 6 0,-3 3-17 15,1-6 20-15,0 3-6 0,-1-1-1 16,1 0 12-16,-3 1-11 0,-1-3 0 0,2 2-5 16,-2 2 2-16,0 1-21 0,2-5 10 15,0 2-12-15,-2 0 0 0,1 1 7 16,1 1-1-16,0-2-21 0,-3-1-12 0,1 3-3 15,0 2-4-15,-4 1-9 0,-1-2 3 16,-1 1 18-16,0 3-1 0,-1 2-10 16,-3-5 9-16,0 8-24 0,-1-4 28 15,2 5-11-15,1 0 0 0,-4 1 14 0,1 1-12 16,4 3-6-16,-3-1 14 0,-1-2-2 16,1 3-1-16,1-1 4 0,-1-3-4 15,-3 3 12-15,4 2-14 0,-3-6 4 0,-1 0 7 16,-4-3-13-16,2 2 16 0,-6-5 1 15,-2 2-2-15,4-2-1 0,-1 2 4 0,-3-1-12 16,2 4 6-16,-5 1-7 0,0-5 5 16,-3 3 8-16,-3-1-7 0,6 6-3 15,-6-4 3-15,0 8 14 0,-2-5-9 0,-2 2-4 16,-1 1-7-16,-3 1 6 0,-1 3-6 16,1 1 9-16,1 3 0 0,-6-4-3 15,-1 8 6-15,2-3-3 0,-4 1-3 16,-2 5-9-16,-10 1 3 0,-1 4 12 0,-1 0-1 15,0 4 3-15,-2 1-5 0,-1 1-3 16,3 1-10-16,-8 5 9 0,7-1-7 16,-7 1 11-16,5 4 5 0,-1 0-11 0,0 1-5 15,2-1 14-15,-1 2-1 0,3 2-4 16,-2-2-5-16,0 2 4 0,2 0 1 0,0 3 1 16,-2-3 6-16,0 0-5 0,0 0 9 15,4 2 6-15,-4-1-7 0,4-3 15 0,-2 4-12 16,-2-2 0-16,4 1 6 15,-2-2-5-15,1 2 2 0,7-3 2 16,2 4-5-16,-1-4 1 0,4 4-6 0,2-2 5 16,0 1 4-16,1 1-10 0,4-2-9 15,-1 2 11-15,2 2 3 0,-2-5 2 0,6 5-1 16,1 3 1-16,1-1-4 0,-1 3 7 16,0-2-2-16,3 1 2 0,-2 1-7 0,-1-1 1 15,4 2 5-15,0 2 5 0,3-3-10 16,-3 0-3-16,2 2 1 0,-3-3 0 15,1 1 6-15,4 2 2 0,-2-2-4 0,-2 4 10 16,0-1-6-16,0 2 2 16,-4-1-3-16,8 0 5 0,-4 2-4 0,-2-2 11 15,4 2 4-15,1-2-8 0,1 2-4 16,0 0 9-16,0 0-9 0,9-10 2 0,-4 14 0 16,4-10 0-16,2 2-3 0,0 2-8 15,3-2 2-15,0 4 0 0,5-2 2 16,-2 2 1-16,2-4 3 0,2 0-6 0,-1 2 1 15,6-5 2-15,0-1-2 0,0-2 4 16,6 7-4-16,-1 5 0 0,3-3 2 0,3-2-4 16,2 1-1-16,6 9 1 0,4-4 2 15,1 1 1-15,2-3-8 0,0 0-6 16,4 1 5-16,0-4 0 0,4 1 0 0,-2-1-4 16,1-2 4-16,4-2 3 15,-2 1-3-15,4-1-2 0,-1-3 1 0,2-1-2 16,4 1-1-16,-3 1 2 0,3-4 3 15,2-1 1-15,0-3-4 0,-2-2-1 0,4 0 2 16,2-1 0-16,1 2 1 0,-2-4 2 16,3-2 1-16,0 3 2 0,-1-5 4 15,1 1-1-15,-3-1 0 0,2-1 4 0,-2-2 10 16,-2 3-12-16,-10-7 0 0,8 6 0 16,-5-7 8-16,-3 3-3 0,-1-3-2 0,-3 4 0 15,1-5-2-15,1 1 8 16,2-4 7-16,-4 4-3 0,1-3 0 0,2-5 0 15,-1 5-1-15,-1-4-5 0,1 1-3 16,-1 0-7-16,-4-3 3 0,6 3-3 0,-7-3-4 16,1-3 0-16,2 3 2 0,-2-1-3 15,10 0-3-15,-4 0 3 0,-1-4-3 16,4 4 0-16,2-3 8 0,-2-1-4 0,2 0-4 16,-4-1-1-16,5-3 3 0,-5 0-3 15,4 0 1-15,-3 0-3 0,5 3 3 0,-6-5-2 16,2 1 4-16,0-1-3 0,0 0 10 15,-2 5 5-15,-2-5 8 0,2 2 6 16,-2-2 7-16,1-1-2 0,-1 1 1 0,-1-1 1 16,3 3 2-16,3-7-8 15,-4 4 1-15,1-1-2 0,0 0-5 0,1-3-2 16,2 4-3-16,1-3-3 0,0 1-2 16,2 0-4-16,-4-1-4 0,2 3 5 0,-1-3-3 15,-1-3 1-15,1 5-1 0,-5-2-2 16,3 0-6-16,1-3 3 0,-5 0-4 15,2 0 2-15,-1-2 1 0,0-1-7 0,-1-1 2 16,4 1 1-16,-2-1 1 0,1-2 1 16,-5 2-2-16,2-4-1 0,-1 5 2 0,-3-3-5 15,0-1-1-15,0 3 5 0,-3-2-4 16,-1 2 2-16,-3-4 0 0,1 1-3 16,-4 4 4-16,0-4-3 0,1-1 0 15,0-3 6-15,0 2-3 0,-1-6-3 16,-1 2 1-16,4-5-3 0,-3 3 7 0,5-6 0 15,-4 2-6-15,1-2 3 0,-2 0 0 16,1-1 0-16,0-2 2 0,-3-1-5 0,0 1 1 16,-4-3 1-16,2 5-5 0,-3-2 5 15,-3-4 0-15,0-1-2 0,-4 2-3 0,-1-6 2 16,1 1 6-16,-3-6-1 0,-3-5 0 16,0-2-4-16,-3-14 4 0,-3-1-5 15,5-7 0-15,-3 5 5 0,-2-4-2 0,-1 0-3 16,1-1 3-16,2 4 0 15,1 4-2-15,-1 2-1 0,-2 14 2 0,5 3-6 16,-1 4 7-16,2 12-6 0,-4-2 4 16,2 3 4-16,1 6-6 0,1 2 2 0,-2 1-2 15,-1 0 8-15,1 2-11 0,0 2 3 16,0 1 2-16,-1-2 1 0,-4 1-3 16,3 1 9-16,0-1-9 0,-4 1 5 0,3-3-4 15,-3 3-4-15,5-1 5 0,-5 1 1 16,5-2-4-16,-5 1 3 0,0 1 1 0,3 1-1 15,-1 2-3-15,3 2 6 0,-4 2-1 16,4 1-5-16,-1 0 0 0,2 5-2 16,2 9-19-16,-5-19-19 0,5 19-10 15,-6-11-50-15,6 11-59 0,-1-13-29 16,1 13-47-16,0 0-163 0,-7-13-150 0,7 13 27 16,0 0 48-16,-3-10 255 0</inkml:trace>
  <inkml:trace contextRef="#ctx0" brushRef="#br0" timeOffset="109508.58">27200 12424 1806 0,'0'0'64'0,"0"0"13"0,18-4 3 0,-18 4-3 16,0 0-4-16,16-6-9 0,-16 6 23 0,0 0 2 15,17-1-2-15,-17 1-7 16,17-6-12-16,-17 6-4 0,17-2-11 0,-17 2-2 16,23 2-7-16,-23-2-3 0,26 6-53 15,-11-5-72-15,6 2-50 0,-7-6-139 0,11 3-206 16,-4 0-49-16,2 0 151 0,4 0 96 16</inkml:trace>
  <inkml:trace contextRef="#ctx0" brushRef="#br0" timeOffset="109691.69">27853 12448 1251 0,'0'0'-2'0,"0"0"5"0,0 0-4 0,0 0-2 16,0 0 3-16,19-3 3 16,-19 3 6-16,0 0-9 0,0 0 2 0,23 0-10 15,-23 0 6-15,20 5-22 0,-7 0-45 16,-13-5-97-16,23 4-206 0,-10 0 160 15,-2 0 71-15</inkml:trace>
  <inkml:trace contextRef="#ctx0" brushRef="#br0" timeOffset="110008.67">28824 12684 301 0,'17'-3'118'15,"-17"3"-3"-15,17-4-5 0,-4-2-31 0,0 4-7 16,-2-3 5-16,3-1-17 0,1 0-3 16,2 2-13-16,1 3-14 0,1-5-30 15,0-3-50-15,1 5-31 0,5-4-79 0,-4 1-111 16,1 0-108-16,-1-5 336 0,0 5 15 16</inkml:trace>
  <inkml:trace contextRef="#ctx0" brushRef="#br0" timeOffset="110208.05">29277 12508 243 0,'11'-9'38'0,"-1"-1"-10"0,-1 7 5 0,0-5-10 15,0 2 21-15,1-1 7 0,1 0-20 0,-2-3-16 16,3 3 13-16,0-5-23 16,-3 3 6-16,3-2-4 0,-1 2 19 15,-2 1 22-15,3-7-5 0,-5 3 1 0,3 3-1 16,0-4 11-16,-5 0-6 0,2 0-8 16,1-2 0-16,-1 0-12 0,-1 0-2 0,3 0 1 15,-3 0-2-15,-1-2-14 0,-1 0 10 16,2 2-14-16,0 2-28 0,-1-2-19 15,2 0-16-15,-1 2-19 0,0-2-13 0,2 6-11 16,-3-8-37-16,-1 7-61 0,3-3 69 16</inkml:trace>
  <inkml:trace contextRef="#ctx0" brushRef="#br0" timeOffset="112341.68">29611 11972 585 0,'0'0'46'0,"5"-19"-4"0,-3 14-5 16,-2 5 26-16,0-17 18 0,0 17-9 0,2-15 8 15,-2 15 17-15,3-17-18 0,3 4-7 16,-4 3 3-16,-1-1 8 0,5-4 3 0,-3 2-7 15,0-2 1-15,-1 0 4 0,2-4-16 16,-3 2-2-16,1-3-11 0,2 3-1 16,-2-4-3-16,-2-5-4 0,2 0-4 0,-1-1 0 15,-1 0-5-15,0-2 3 0,0-1 1 16,0 2 1-16,2-8-7 0,-2 0 13 0,2 3-2 16,0 5 0-16,0-2-1 15,-2 2-7-15,4 2-2 0,-2-1 2 0,0 1-1 16,-2 0-3-16,2-2-2 0,1 3-7 15,-3-1 0-15,2-2-1 0,2 4-7 16,-1-10 1-16,1 4 6 0,0-4-10 0,-1 2 14 16,4 0 9-16,-4 2 1 0,3-2 1 15,-3 1-4-15,1 0 0 0,0 3 4 0,-3 1-5 16,1 0-4-16,1 2-4 0,1 1-3 16,-2-2 0-16,-2-2-1 0,0 2-5 15,1 1 2-15,-1-1-5 0,0 0 0 0,0 0 3 16,0-1-5-16,0 1 1 0,-1 0-6 15,-1-10 3-15,-5-11 6 0,2 4-3 16,-1-2-1-16,-3 2-3 0,4 2 4 16,-3 5-8-16,0-1 6 0,-1 3 2 15,4 4-4-15,-7-6 1 0,3-5-8 0,-4 3 5 16,1 1 1-16,0 2-1 0,0 0 0 16,1 8 3-16,2-1-3 0,-3-1 3 0,1 5 10 15,-2 1-2-15,1-3-6 0,0 4-2 16,-4 1 2-16,4-5 3 0,-4 5-7 15,1 3 0-15,2-7 0 0,-4 5-4 0,0-3 1 16,1 2-1-16,-3-7 0 0,-1 6-1 16,1-5 0-16,-2 1 0 0,-1-2-1 0,1 2 1 15,-2-1-1-15,2 0-5 0,1 0 7 16,-1 1-3-16,-2 2 0 16,4-5-1-16,-2 5 2 0,0-2-4 0,-1-1 3 15,3 5-3-15,-2-1-3 0,1 1 8 16,2 1-4-16,0 1-1 0,3-1 3 0,-4 1-2 15,1-5-2-15,-2-1 5 0,0 3 2 16,-1-5-6-16,1 6 0 0,0-5 1 16,0 9-2-16,3-1 4 0,1-2 0 0,0 3 4 15,0 1-5-15,2 2 3 0,0-1 1 16,3 6-3-16,-3-5 3 0,1 2-6 0,0 3 1 16,-2-3 2-16,0 0 0 0,0 1 3 15,0 1 10-15,-2 2 1 16,2-4 3-16,-1 4-4 0,-7-4-1 0,2-1 2 0,1 1 0 15,-5 0-5-15,4 4 6 16,-1-5 1-16,-4 5-9 0,2 0-8 0,3 1 9 16,-2 3 8-16,-3-3-3 0,5 3 0 15,1 1 0-15,-5 0-1 0,3 2-8 16,-1-2 9-16,1 4-2 0,0-2-2 0,-5 2 3 16,3 0-1-16,-4 0 13 0,-4 0-7 15,-2 0 0-15,-8 0 0 0,3 0 2 0,-4 2 0 16,4-2 1-16,-3 0-4 0,3 4 0 15,0 0-3-15,-3-2-1 0,5 3 4 16,0-1 1-16,-2 0-2 0,0 1-2 16,2 3-5-16,3-3 1 0,-3 5 6 15,2-3-5-15,-1 3 9 0,-4-1-4 0,5-1-1 16,-3 1 5-16,-1 4 2 0,3 1 2 16,-1 0 14-16,1-1-21 0,2 1 9 0,-1 3-9 15,3-3 4-15,-2 1 4 0,3 1-7 16,-1 0-3-16,2 5 4 0,-2-6-9 15,2 2 4-15,0 0-10 0,0 1 6 0,-2-1 11 16,-2 6-3-16,0-5 12 0,-4 1-1 16,-3 3-2-16,6-1 3 0,0-4-3 0,-9 11 3 15,10-7-4-15,1-1 10 0,-8 5-6 16,9-2-9-16,-7 3 0 0,0 6 1 16,9-10 2-16,-1 6-4 0,-5 2-4 15,4-5 2-15,4 2-5 0,2 6 3 0,-10 2-2 16,10-5 4-16,-1 0-4 0,3 2-9 15,-2 0 7-15,-5 4 21 0,8-2-19 16,-7 3-2-16,5-3 2 0,2-2 1 0,0 1-1 16,-2 1-3-16,1-2 6 0,-5 8-5 15,5-9 5-15,-6 10 3 0,6-5 3 0,-2 4-2 16,1-5 0-16,1 10 0 0,1-8-2 16,5 3-3-16,0 1 8 0,4 0 2 15,-2 3-9-15,7 0 2 0,-3 4 2 16,2-6-3-16,0 3 2 0,1 4-10 15,-1-4 2-15,3 4 0 0,0 1 0 0,-3-1-2 16,4 0-4-16,1 1 5 0,-1-1-5 16,3 2 3-16,-3-2 3 0,3-2 2 0,0 2-4 15,1 1 1-15,0 3-1 0,2-7 2 16,0 5 4-16,2 4 3 0,0-5 7 0,1 3 2 16,2 1 0-16,1-1 1 0,1-3-2 15,-3-1 1-15,-1 0 2 0,1-4-2 16,2 1 0-16,1-1 7 0,-1-1-8 0,-1-3 7 15,4 0-4-15,-2-2-4 0,-4-5 6 16,5 0-6-16,-3-2-1 0,5 6 4 16,-1-5 2-16,0 2 0 0,1-4-10 15,0 4 3-15,0-3 2 0,-1-2-2 0,5 4-7 16,-3-9 7-16,5 8-1 0,-4-3 5 16,0-2-4-16,3-3-3 0,0 3 10 15,3 0-9-15,3 3-5 0,-3-6 7 0,2 2-4 16,-5-7 0-16,7 5-4 0,-1 1 2 15,0-2-5-15,-5-3 5 0,3-1-3 0,-2-3 0 16,-2 4 4-16,8 1-8 0,-1 2-8 16,2-1 3-16,3-1-3 0,1 1 1 0,-2 2 0 15,1-3-2-15,4 2 1 0,-3-5 7 16,0 3-2-16,4-1-4 0,-2 0 5 16,-4-2 0-16,4 3 1 0,-2-3-3 15,1 2 2-15,-1-1-6 0,2-3 7 16,-2 4-1-16,0-2-1 0,2 1 1 0,-2 1 2 15,3-4-2-15,0 3 6 0,-1-3 7 16,4 2 1-16,0-4 2 0,-1 4-2 0,-1-2-18 16,4-3 3-16,-3 1-1 0,1 4 1 15,0-8 0-15,-3 3 3 0,4 0 0 0,-6-1-4 16,-1-1 2-16,-1-5-1 0,1 1 1 16,0 1-1-16,2-1 0 0,0 0 2 15,-2-1 0-15,1-2 1 0,-1 3-1 16,4-3-1-16,-4 1 0 0,0-2 2 0,2 2-2 15,0-1-1-15,4-3 1 0,1 4-2 16,3-1-1-16,-1 3 0 0,-2-5 0 16,5 3-1-16,-4 1-1 0,-1 1-1 0,4 0 1 15,-7-1-1-15,7-1 1 0,-6-1 0 16,-3-1 0-16,-4 2 2 0,2-2-2 0,2-3 1 16,-4 5-2-16,-1-6 0 0,-1 0-1 15,5 2 2-15,-8-2-2 0,6 0 1 16,1-2-3-16,-2 2 1 0,-1-4 0 0,1 4 0 15,4-2 1-15,-1 1-1 0,2-3-1 16,-2 2 1-16,-4-2-2 0,3 2 1 0,2-3 0 16,-1 3 0-16,-1-4-1 15,0 3 1-15,2-4-1 0,-2 1-1 0,9-1 2 16,-1 0-2-16,-1-2 1 0,7 1 0 16,-4-3-1-16,3-2 0 0,2 2 1 0,5-8-1 15,3 4-1-15,-1-6 2 0,1 0-1 16,-1-1 1-16,-2-1-1 0,-1-3 0 0,2-2 0 15,-1 4 0-15,0-4 0 0,-2-2 1 16,0-4-2-16,-5 1 2 0,-2-5-1 16,3 2 0-16,-3-1-1 0,2-3 1 0,-6-1-1 15,0 0 1-15,0-6-2 0,1 2 3 16,-3-6-1-16,5-3-1 0,-7-2-1 16,5-4-4-16,-4-4-1 0,0-2-9 15,-2-1-7-15,-4 5-10 0,0-5-10 0,-5 3-13 16,-4 4-15-16,0 0-84 0,-10 11-195 15,0 0-43-15,-5 0-45 0,0 4-139 0,-4-3-169 16,-3 5 62-16,-1-4-457 0,3 11-948 16</inkml:trace>
  <inkml:trace contextRef="#ctx0" brushRef="#br0" timeOffset="116625.44">18038 10693 3364 0,'-18'2'-124'0,"2"-2"-3"0,1 4 34 16,0 0 30-16,0-4 24 0,15 0 15 15,-27 4 13-15,15-4 17 0,12 0 9 0,-21 1 7 16,21-1 1-16,-20 0 14 0,20 0 5 15,-16 2 2-15,16-2-10 0,0 0 0 16,-14 0-6-16,14 0-8 0,0 0-23 0,-18 6-38 16,18-6-53-16,0 0-34 15,-7 7-37-15,7-7-63 0,0 0-128 0,-2 8-151 16,2-8 52-16,0 0 273 0</inkml:trace>
  <inkml:trace contextRef="#ctx0" brushRef="#br0" timeOffset="116792.91">17812 10821 1471 0,'-11'3'-23'15,"11"-3"3"-15,0 0 6 0,0 0-3 16,-21 0 0-16,21 0 6 0,0 0-4 16,-14 0 1-16,14 0-25 0,-19 4-107 15,19-4-194-15,-20 6-125 0,10-5 345 0,-7 2 40 16</inkml:trace>
  <inkml:trace contextRef="#ctx0" brushRef="#br0" timeOffset="117392.06">17486 11102 831 0,'11'11'153'16,"-11"-11"14"-16,0 0 17 0,0 0 39 16,0 0 9-16,32-19-27 0,-25 12-10 0,2-1-2 15,0-1-13-15,0-2 6 0,3-3-7 16,-1-2 2-16,-2 1-26 0,3-4-26 0,-3 2 10 16,2-3-8-16,0-3-10 0,-5 2-14 15,-1 0-1-15,1-1-10 0,-3 2-2 16,-1-1-10-16,-2 4-8 0,0-2-7 0,-5 2 2 15,-1-3-18-15,1 1 1 0,-2 2 0 16,-3 4 3-16,-1-2-7 0,2 4 5 0,-3 1-4 16,1 3 8-16,-7 1 5 15,6 1 4-15,-4 5 3 0,16 0 15 0,-39 9 3 16,15-1 14-16,-2 7 13 0,-4 6-6 16,4 3 9-16,-2 4 1 0,-6 6-3 15,4 3 5-15,2 4 4 0,-2 4-2 0,3 4-8 16,3 2 10-16,-3 3-1 0,5 0 0 15,-2 8 14-15,5-3 3 0,1 3-4 0,-3-4-1 16,0 0 6-16,3 0-98 0,-2-2 0 16,-2 2-1-16,2-4-1 0,-7-1 0 0,3-3-1 15,-1 3 1-15,-1-6-2 0,2 1-2 16,-2 0 0-16,1-7-3 0,-3 0 1 16,3-6-2-16,4 0-5 0,-6-6-1 15,4 0-3-15,1 0-2 0,-1-2-20 0,-1-5-4 16,2-1 0-16,-1-4 0 0,5-2 0 15,-3-2 0-15,0 0 0 0,-1-4 0 16,3-3 0-16,1-4 0 0,2-2 0 0,16 0 0 16,-33-15 0-16,15-6-69 0,2-5-48 15,4 0-26-15,3-4-16 0,3-4-52 0,5 2-400 16,1 1-156-16,0-5 58 0,7 0-802 16,0-2-1354-16</inkml:trace>
  <inkml:trace contextRef="#ctx0" brushRef="#br0" timeOffset="117574.83">16547 11629 4722 0,'0'0'-2'0,"0"0"36"16,21-12 63-16,-21 12 35 0,0 0 33 0,19-1 13 15,-19 1-7-15,0 0-27 0,21-4-11 16,-21 4-16-16,27 0-14 0,-27 0-5 0,39-5-13 16,-13 6-14-16,4 3-12 0,2-4-27 15,5 0-50-15,2 0-55 0,4 2-67 0,-3-4-71 16,4-2-63-16,2 4-88 0,-4-5-152 15,3 5-125-15,0-4 56 0,-4 4-393 16,0-9-544-16</inkml:trace>
  <inkml:trace contextRef="#ctx0" brushRef="#br0" timeOffset="117757.77">17506 11558 3299 0,'0'0'16'16,"10"-4"14"-16,-10 4 30 0,0 0 25 0,27 0 13 15,-27 0 0-15,22 4 7 0,-22-4-4 16,35 1 6-16,-14 3-11 0,0 4-8 0,4-7-5 15,-5 5-16-15,1 0-5 0,-2-4-12 16,4 2-5-16,-4 5-7 0,8-5-34 16,-4 5-45-16,-3-7-41 0,-1 1-47 0,-1 3-45 15,5-6-37-15,-6 6-23 0,-1-4-44 16,0-2-99-16,-7 0-104 0,-9 0-194 0,23 0-146 16</inkml:trace>
  <inkml:trace contextRef="#ctx0" brushRef="#br0" timeOffset="118075.73">18002 11623 2262 0,'0'0'21'0,"0"0"19"0,0 0 18 16,-51 11 24-16,51-11 33 0,-13 10 38 16,5-2 17-16,-2 1 26 0,-2 4 16 15,3 6-4-15,-6-1 9 0,-2 1 11 0,0 7 9 16,-4 2 7-16,2 1-2 0,1-1 4 16,-3-2 0-16,2 6-8 0,-3-2-9 15,1-1-18-15,2 0-3 0,3 1 1 0,-1-4-6 16,2-4 7-16,3 1 1 0,3-2-2 15,-2-3 1-15,6 3-2 0,-4-4-123 16,6-4-21-16,1 2 1 0,0 4-2 0,2-8-1 16,0 4-4-16,4 0-5 0,-1 2-4 15,6-2-5-15,-2 0-3 0,2-2-3 16,5-2-7-16,-3 1-16 0,8-3-15 0,-5 2 0 16,4-2 0-16,2-1 0 0,-5-2 0 15,3-4 0-15,3-2-44 0,0 0-39 0,6-4-26 16,0-4-28-16,-3-3-19 0,3-2-144 15,1-4-308-15,-2 0-104 0,1-1-2 0,-5-3-772 16,-2 2-1327-16</inkml:trace>
  <inkml:trace contextRef="#ctx0" brushRef="#br0" timeOffset="118376.74">18210 11961 4287 0,'5'-12'-121'0,"3"-1"37"0,1 2 30 0,1 2 28 15,-4 5 37-15,-6 4 23 0,15-12 13 16,-15 12 9-16,17-7 10 0,-17 7 17 0,18-3 18 15,-18 3 12-15,25 0 23 0,-13 5 7 16,2-1-5-16,-14-4 10 0,30 15 15 0,-17-6 3 16,6 6-5-16,-3 4-6 0,0 2-5 15,-2 1 3-15,2 2 0 0,-5 10 2 16,2 0 4-16,0 3-10 0,-8 5-2 0,4-1 12 16,-4 0-7-16,-1 2-1 15,-2-1-7-15,-2-3-3 0,0 1-91 0,-2 6-12 16,-4-2-5-16,0-9-2 0,2 1-4 15,-1-3-4-15,-1-6-4 0,3-7-5 0,-3-1-6 16,2-2-8-16,2-4-12 0,-2-6-19 16,4-7-33-16,0 0-35 0,0 0-248 0,0 0-110 15,0 0-91-15,27-41-151 0,-17 16-23 16,10-6-585-16,-5 1-1157 0</inkml:trace>
  <inkml:trace contextRef="#ctx0" brushRef="#br0" timeOffset="118611.07">18724 12114 4073 0,'2'-13'-56'0,"-2"4"22"16,0 9 18-16,1-13 19 0,-1 13 22 0,0 0 37 16,0 0 22-16,0 0 23 0,0 0 13 15,0 0 6-15,0 0 11 0,-44 28 11 16,23-13 1-16,-2 4-4 0,-7-1-8 0,0 3-14 16,2-1-9-16,-6 1-12 0,1 0-21 15,1-2-9-15,0 1-4 0,-2 1-11 0,2-2-7 16,1-4-12-16,4 0-19 0,3-6-43 15,5 2-63-15,0-3-75 0,5-8-95 0,14 0-130 16,0 0-236-16,-21-10 17 0,19-1 67 16,2 11-374-16,13-34-394 15</inkml:trace>
  <inkml:trace contextRef="#ctx0" brushRef="#br0" timeOffset="119058.55">18982 11934 2736 0,'0'0'-48'0,"25"-3"31"0,-25 3 35 15,26 0 28-15,-26 0 10 0,23 3 16 0,-7-1 7 16,2-2 7-16,0 2 4 0,4 2-2 0,-2 2-10 16,2-2-4-16,-5-3-3 15,7 7-2-15,-6-3-5 0,2 7 9 0,-3-5 4 16,-1 4-1-16,2 4 8 0,-6-3-7 15,-3 3 2-15,3-1 4 0,-3 7 8 16,-5-2-5-16,0 3 19 0,-3 5 1 0,-2-3 13 16,-1 4 1-16,-2 4 14 0,-5 9 9 15,-2 0 11-15,-1 0 13 0,0-1 7 0,-6 3-1 16,2-2-15-16,-9 7 6 0,1-3 19 16,-3 3 36-16,3-5 3 0,-6-3 7 0,10-5 1 15,-5-1 3-15,1-4-4 16,1-2-159-16,-3 0-3 0,7-5-5 0,-5-1-4 15,7-3-5-15,2-4-2 0,-1-2-6 16,2-5-3-16,3-1-7 0,-5-1-1 16,6-5-5-16,10-1-5 0,-21 0-3 0,21 0-7 15,-29-7-10-15,20 1-9 0,-5-3-15 16,0-2-17-16,3 2-20 0,-1-7-21 0,-2 3-20 16,1 2-20-16,1-6-12 0,1 4-170 15,-1-2-188-15,3 2-47 0,4 2-110 0,-1-3-72 16,-2 3 53-16,5 0-478 0,-3 0-954 15</inkml:trace>
  <inkml:trace contextRef="#ctx0" brushRef="#br0" timeOffset="119908.85">25686 12195 3412 0,'15'4'-136'0,"-2"0"25"16,1 0 39-16,4-3 50 0,-9 3 47 0,-9-4 43 15,22 2 32-15,-22-2 6 0,21 2 3 16,-21-2-1-16,20-2-14 0,-20 2-4 16,21-6-12-16,-21 6-13 0,20-8-4 0,-8 3-9 15,-1-3-16-15,-1 1-27 0,5-1-38 16,-2-1-44-16,0-2-45 0,4 0-52 0,0-1-37 16,5 0-65-16,3 0-182 0,-3-1-71 15,8-2-82-15,4-2 19 0</inkml:trace>
  <inkml:trace contextRef="#ctx0" brushRef="#br0" timeOffset="120041.81">26559 11786 1952 0,'17'-15'-34'0,"-2"3"9"0,-1-4 1 0,-2 3 8 16,6-2-7-16,-2 0-6 0,-1-4-40 16,6 4-83-16,-1-7-116 0,1-5-213 15,6 5 246-15,-6-1 30 0</inkml:trace>
  <inkml:trace contextRef="#ctx0" brushRef="#br0" timeOffset="123957.67">27791 10421 910 0,'32'-41'18'0,"0"-2"-9"0,-1 2 4 16,2-3 10-16,-1-1 51 0,0 3-11 16,-7-2-18-16,0 5-9 0,-4 3 11 0,-2 0-13 15,-3-1 2-15,3 2-9 0,-4 3 10 16,0-2-21-16,0 0 11 0,-1 3-13 0,-3 4 12 16,-1-1-18-16,4-6 1 15,-1 2 2-15,-1 4 4 0,-5 0-15 0,4 4 20 16,-2-3-14-16,1 5-1 0,-3 0 0 15,2-3 7-15,1 2-7 0,-2 3-13 16,1-1 6-16,-4 4 4 0,2 2-2 0,-4 1-14 16,3-3 6-16,-3 5-24 0,1-3-11 15,-2 2-9-15,0 0-4 0,1-2 1 0,3 2 9 16,-2 0-9-16,2-2 16 0,-3 3 8 16,1-2-12-16,1 4 14 0,-3-3 0 15,4 5 16-15,-6 8 12 0,6-17 4 0,-2 10 42 16,-4 7-2-16,7-20-15 15,-5 10 5-15,0-3 3 0,5 0-7 0,-5-2 0 16,2 0 5-16,-2-4-8 0,0 2-4 16,0-2-4-16,0 2 0 0,-2-3-10 0,1 3 9 15,-1-1 14-15,0-3-4 0,-1 4 18 16,-1-2-5-16,-2 2-5 0,2-3-2 16,-2-1 13-16,-4 1-11 0,7 3 4 0,-5-4 4 15,1 1-7-15,-1-1-2 0,0-2 0 16,-1 4-8-16,3-3-8 0,-3 1-3 0,-1-1 5 15,-2 1-6-15,1 4 0 0,-3-5 0 16,2 3-13-16,-3-2 7 0,-1 4 0 16,0 4 8-16,-2-5 6 0,2 7-13 15,-4-1 12-15,6-1 1 0,-2 4-5 16,-2-1-1-16,3 1 5 0,-1 1-13 0,0 3 7 16,-2-5 4-16,0 3 4 0,-2 1 1 15,-1 2 2-15,-1-3 3 0,-2 1 4 16,-1 1 7-16,3 3-2 0,-7-4 13 0,1 5 0 15,-2-3 0-15,-2 4 12 0,0 0 4 16,-2 0 6-16,4 0-6 0,-6 4-6 0,4-3-7 16,0 3-7-16,0 0-2 0,0 0-2 15,2 1-8-15,-2-1 0 0,-6 5-2 0,3 1 10 16,1-1-3-16,-5 0-3 16,5 3 4-16,-7 1-4 0,6-2 6 15,-5 2 1-15,1 6 5 0,2-8 0 0,-1 8-3 16,0-4 4-16,-3 4 4 0,3-3-1 15,-3 0-5-15,-3 8 3 0,0-3 3 0,4-5-6 16,1 1-1-16,-7 4 3 0,7-1 2 16,1-3-5-16,-4 10-4 0,5-6 13 15,1-1 0-15,1 2-3 0,-1-1 6 0,0 2 11 16,1-3-20-16,1 3 10 0,2 3-10 16,-9 2 9-16,7-9-10 0,0 7-1 0,-1 1-8 15,1-3 0-15,-5 6 12 16,7-4-1-16,-7 2-1 0,1 2 0 0,-3 0-3 15,9-2 10-15,-6 4-9 0,8-8 1 16,-3 4 7-16,2 1 1 0,1-1-3 0,2 0-4 16,-2-4-12-16,-1 4 10 0,1 3-7 15,2-4 1-15,-4 5-3 0,2-4-7 16,-4 8-2-16,5-6-4 0,-5 6 3 0,1 1-4 16,1 5 3-16,0-5-4 0,0 3 2 15,4-1-8-15,-2 4 3 0,3 0 1 0,3-7-3 16,-1-1-6-16,5 5 5 0,-3-4-3 15,1 1 0-15,-1 0-8 0,0 10 6 16,1-9-6-16,1 5 2 0,0-2-2 0,2-1-3 16,0 5 3-16,1-3-1 15,4 4-3-15,-5 8 1 0,6-7 1 0,1 0-1 16,3 3-3-16,0-1 4 0,2-2-5 16,0 2-1-16,-1-1 4 0,1 1-5 0,1-4 2 15,1 0 0-15,-6 2 4 0,6-2-5 16,-1 3 2-16,1 0 1 0,-3-7-1 0,1 0 1 15,-4 2-2-15,4 1 3 0,0-6-4 16,-3 2-3-16,3-4 4 0,-2-2 2 16,2 1 0-16,1 1 0 0,1 0 1 0,1-1-5 15,-2-1 1-15,4-4 3 16,0-1-1-16,4 9 1 0,-4-6-3 0,2 4 4 0,0-4-2 16,-1 3-1-16,3-5 1 15,-2 8 0-15,1-7 3 0,4 4-6 0,-4 0 5 16,5-3-1-16,-3 4-3 0,1-3 4 15,4 1-1-15,-3-4 0 0,6 6 0 0,-1-1 4 16,0-1-7-16,0-8 7 0,1 8 1 16,0-4-2-16,6 4-1 0,-5-5 0 15,2 2 0-15,3-3-1 0,-3 2 1 0,7-6 3 16,-2 6 1-16,1-2-1 0,0-2-6 16,5-1-1-16,-3-5 5 0,6 3 1 0,-1-2 5 15,4 0-4-15,-1-1 3 16,2 1-2-16,1-3 1 0,1 1-1 0,8 2-1 0,-7-4 1 15,-4 2-2-15,12 3 1 16,-8-7 0-16,1 0 2 0,2 0-2 16,-3 2 3-16,4-2 6 0,-3 0 1 0,7 5 7 15,0-3-2-15,0 4 7 0,0 0 1 16,-8-7-1-16,10 3 1 0,-12 0-3 0,7 0 7 16,-5 2-4-16,8 0-5 0,1 2-2 15,-9-7-1-15,-2 3 3 0,4 2-5 0,-2 0 0 16,-3-2-2-16,1 1-1 0,-1-1-3 15,-2 0-4-15,-1-2 2 0,-2 0 1 16,1 0-1-16,0 0-3 0,0 0-4 16,-2 2-1-16,2-6-1 0,-7 3 2 15,-2-2-2-15,6-2 8 0,-6 3-10 0,2-6 7 16,-2 3-5-16,2 1 4 0,-4-4 1 16,1-1-3-16,1 1-6 0,2-3 4 0,-1 4 1 15,4-3 4-15,-3 1-3 0,1 0-5 16,-4-3-1-16,3 3 3 0,2-4-2 0,-4 3 8 15,2-2-5-15,-2 2-1 0,0-1 1 16,-1 0-5-16,1 1 4 0,2-3-3 16,-2 4-1-16,1-1 2 0,-1-1 2 0,-1 2-1 15,2-2 0-15,-1-1-2 16,0 1 2-16,-1-2 0 0,5 2 1 0,-4 0-2 16,1-3 1-16,-2-1 1 0,1 4 2 15,0-4-13-15,1 2 14 0,-3-2-4 0,-2 0 2 16,0 2-8-16,0-4 8 0,1 2-2 15,0 0 1-15,-18 0 2 0,33 0-9 16,-16 0 8-16,-2 2-1 0,-15-2-2 0,32-2 3 16,-17 2 2-16,0 0-5 0,-15 0 0 15,28-2 3-15,-13 2 0 0,0-4-4 0,-15 4 2 16,32-1 4-16,-16-3-3 0,4 1 3 16,-8 3 4-16,6-1 1 0,-4-1-5 15,3-2 0-15,-2 2 2 0,-1 1 0 0,0-3-4 16,2-2 4-16,-16 6 5 0,28-2-7 15,-15 0-5-15,4-1 4 0,-4 1-2 16,0 0 1-16,2-2-2 0,0 2 2 16,-4-3-3-16,-11 5 6 0,30-4-6 0,-17 0 2 15,2 3-1-15,0-6-1 0,-1 6 0 16,-14 1 4-16,21-6-7 0,-7 4 5 0,-14 2-3 16,18-5 4-16,-18 5 1 0,25-8 0 15,-13 6-4-15,0-2 0 0,1-1-5 0,1 1 8 16,-3-1-6-16,2 2 0 0,0-2 4 15,3-1-6-15,-4 3-1 0,-1-3 4 16,1 0-6-16,1 1 7 0,-1 1 2 0,-12 4-5 16,20-7-1-16,-10 3 1 15,-10 4 2-15,18-8 4 0,-9 3-3 0,-9 5-1 0,19-10 1 16,-10 6-1-16,-9 4 2 16,17-9-2-16,-7 4 3 0,0 1-3 0,-10 4 2 15,18-12-7-15,-9 8 9 0,-9 4-3 16,15-7 2-16,-6 2-3 0,-9 5 0 15,18-8-1-15,-18 8-2 0,16-5 3 0,-6 1 2 16,-10 4 4-16,15-6-8 0,-15 6 5 16,13-7-3-16,-13 7 3 0,17-6-4 0,-17 6 4 15,13-7-4-15,-13 7 8 16,13-6-6-16,-13 6 4 0,15-4-1 0,-15 4-1 0,13-5-3 16,-13 5 1-16,11-6 1 15,-11 6 1-15,16-7-3 0,-16 7 6 0,12-7-5 16,-12 7 3-16,16-7-3 0,-16 7-3 15,13-7 1-15,-13 7 3 0,12-8-1 16,-12 8-1-16,16-7 2 0,-11 1-3 0,-5 6 1 16,12-7 5-16,-12 7-2 0,15-8-6 15,-8 3 4-15,-7 5-4 0,15-8 5 0,-7 4 2 16,-8 4-4-16,19-13 3 0,-14 7 2 16,4 1-5-16,2-3-4 0,-1 1-2 15,1 0 6-15,0 3 2 0,3-6-3 0,-3 3 2 16,2 0 5-16,-2 3-9 15,-2-2 1-15,1-1 2 0,1-1 0 0,-2 2 7 16,1-1-5-16,-10 7 1 0,15-11 0 16,-8 7 1-16,-7 4-1 0,14-8-2 0,-5 3 1 15,2-3 1-15,-5 3-2 0,-6 5 4 16,17-14-7-16,-10 9 6 0,3-1-4 0,1-1 3 16,-11 7 0-16,13-12-2 0,-5 7 5 15,-8 5 0-15,14-10-8 0,-10 5 1 16,-4 5-1-16,15-9 5 0,-7 2-4 0,-8 7 3 15,13-9-3-15,-5 4 2 16,1-3-1-16,-4-3 0 0,7 6 5 0,-5-3 0 16,2-4-3-16,5 3 1 0,-7 2-6 0,6-5 4 15,-1-1-3-15,2 4 3 0,-5-4-6 0,5 0 10 16,1-2-4-16,-2 0 1 16,-2 2 0-16,0-3-2 0,5 2 2 0,-4 1-4 15,2-2-2-15,-1-1 4 0,-3 2-5 16,1 4 7-16,0-7-3 0,-1 4 3 15,2-2 0-15,-3 2 1 0,3 2-2 0,-1-4-1 16,-2 0-4-16,3 2 5 0,-1 0 3 16,-4 0-1-16,5-3-1 0,-5 7 2 0,2-2-4 15,3-2-1-15,-4 1 3 16,1 1-5-16,0 2 8 0,1-4-6 0,-3 3 3 16,0-1 2-16,2 1-4 0,-2 1 1 15,0 0-3-15,-1 0 2 0,1-1 6 16,-1 1-6-16,-6 9 1 0,11-16-3 0,-5 10 0 15,1-4 4-15,-1-1-6 0,2 1 2 16,-3 1 4-16,2-3-2 0,2 1 1 0,-4 0-1 16,0 0-2-16,3 2 1 0,-1-1 4 15,-1-3-5-15,0 2 3 0,-1 0 0 0,2-2 0 16,-1 1 4-16,-1 1-7 0,4-2 2 16,-2 0 2-16,-2 0 0 0,3-1-4 15,0 1 2-15,-3-4-2 0,1 2 2 0,1 1 2 16,-2-2-8-16,5 3 7 15,-6-2-2-15,2 1 3 0,1-4-1 0,-2 5-4 16,4-4 1-16,-6 6 2 0,3-2 0 16,1-2-3-16,-4 2 7 0,2-2-6 0,-1 2 3 15,-1 3 1-15,3-1 0 0,-6 11-2 16,3-20 0-16,5 6-4 0,-7 5 2 16,1-4-1-16,0 4-2 0,1-6 4 0,-1 2 0 15,-2 13-2-15,2-31 3 0,-1 18-1 16,-1 13-3-16,0-26 4 0,0 11 0 0,0 15-5 15,-1-22 3-15,1 22 2 0,0-23-1 16,0 23-1-16,-2-22 4 0,2 22-1 16,0-25-3-16,0 25 3 0,-2-17-2 15,2 17 3-15,0 0 3 0,0-23-5 0,0 23-1 16,2-20 1-16,-2 20 1 0,0-21-3 16,0 21-1-16,2-22 0 0,-2 9 4 15,0 13 0-15,1-30-1 0,-1 17 0 0,2-4 0 16,-2-2 0-16,4 2 3 0,-2-1-3 15,-2-3 3-15,1 4-3 0,1-7-2 0,2 5-3 16,-2-6 4-16,0 7 0 0,4-6 3 16,-6 3-4-16,4 2-1 0,-3-7-3 15,-1 5-2-15,2 1 5 0,-2-1-4 0,4 2-1 16,-4 1 3-16,0 1 1 0,0-2 0 16,-4 2-1-16,4-2 3 0,-2 2-2 15,2 2 1-15,-1-3 0 0,1 18-1 16,-4-34 4-16,4 17-4 0,-3 2 4 0,0-4 0 15,1-2-1-15,0 4 2 0,-2-5-5 16,1-4-3-16,-3 3 7 0,1-6-5 0,0 2 3 16,1 2-3-16,-3-2 1 0,4-5-1 15,-3 2 2-15,4 2 2 0,1 0-4 16,-1-3-2-16,2 4 4 0,-2-4-2 0,2 3 2 16,0-2-2-16,0 2 2 0,-2-2-3 15,-1 2 2-15,1-1-1 0,-1 2-2 16,-1-1-3-16,1-4 2 0,-1 2-2 0,-1-1-3 15,-4 2-2-15,0-1 1 0,2-2-2 16,-2 4 4-16,-5-5 0 0,1 0-4 16,0-1 2-16,-4 2 3 0,4 0-1 15,-4 1 0-15,2-3 0 0,-5 4 5 0,3-4-4 16,-2 2 3-16,0 0 0 0,-3 2 0 16,2 1-2-16,0-5 2 0,0 3-1 0,0 2 2 15,-3-1 1-15,2-2-1 0,-4 0 3 16,5-2 3-16,1 5-2 0,-4-5 0 0,3-2 0 15,1 4 0-15,-2-4 3 0,3-3 0 16,-5-2-3-16,2-4 2 0,0 0-3 16,2 5 5-16,-4 3-5 0,5 1 3 15,-1 1 3-15,-1-1 0 0,0-2 0 16,1 5 2-16,5-3-1 0,-4 6 0 0,0-2-4 16,5 2 0-16,-7 2 2 0,0 0 1 15,3 3 0-15,-3-3-2 0,1 2 2 0,-2 2-2 16,1-2-1-16,-1 3 3 0,0-3-5 15,-2 2 1-15,-2 1-4 0,-1-3 6 16,-3 4 2-16,5-1-3 0,-4-2 2 0,-1 3 1 16,-1-1 0-16,-1-1 1 0,-1-1-1 15,0 3-1-15,0-1 3 0,0 1-2 0,0 2 1 16,1-3-4-16,-1 2 8 0,4-1-9 16,-3 3 4-16,3-3 2 0,-4 5-2 15,2-6 3-15,2 5-4 0,1-1 3 16,-6 2 0-16,1 0 0 0,0 0-1 0,-1 0 1 15,-1 1 0-15,-1 0 3 0,-4 0-2 16,3 0 3-16,0 3-2 0,0-2-4 16,6 2-1-16,-2 0 4 0,9 4-1 0,-2 1 1 15,6 3-5-15,3-3 4 0,0 2-4 16,2 1 3-16,2 3-7 0,1-4 7 0,11 6-6 16,-23-1 0-16,23 1-1 0,-18-3-23 15,18 3-39-15,-21 4-36 0,7 0-42 16,2 0-56-16,-3 1-106 0,3 3-78 15,0-4-235-15,0-1 7 0,12-3 38 16,0 0-281-16,-24-1-337 0</inkml:trace>
  <inkml:trace contextRef="#ctx0" brushRef="#br0" timeOffset="124957.69">28650 12520 2688 0,'-9'-12'-24'0,"1"3"23"0,3-3 36 16,-1 5 29-16,6 7 12 0,-10-15 14 0,10 15 6 16,-7-7 1-16,7 7 7 0,0 0-7 15,-3-10-9-15,3 10-6 0,0 0-8 0,0 0-7 16,0 0-8-16,0 0-9 0,0 0-14 16,0 0-17-16,0 0-25 0,0 0-34 15,31-3-35-15,-31 3-40 0,27 10-11 0,-15-7-4 16,-1 2-29-16,5-1-10 15,-2 1-22-15,0-1-8 0,-1 0-21 0,-1 0-42 16,0-2-87-16,-12-2-136 0,29 3 243 16</inkml:trace>
  <inkml:trace contextRef="#ctx0" brushRef="#br0" timeOffset="125106.9">28945 12548 1489 0,'0'0'-54'0,"10"4"16"15,-10-4 1-15,12 6 6 0,-12-6-3 16,9 12 11-16,-1-8-1 0,-8-4-7 0,11 13 11 15,-3-7 11-15,-8-6-5 0,12 13 0 16,-4-8 5-16,4-1-14 16,-3 1-47-16,-9-5-71 0,19 4-155 0,-8 0 84 0,4-2 71 15</inkml:trace>
  <inkml:trace contextRef="#ctx0" brushRef="#br0" timeOffset="125391.73">29307 12727 330 0,'9'8'69'0,"-9"-8"20"15,0 0-20-15,16 7 36 0,-8-4-33 16,3 3 16-16,-11-6-12 0,21 8 5 16,-8-4 7-16,-1 0-13 0,2 0 3 15,-3-3-21-15,5 5-2 0,-4-4-15 0,4 2 17 16,-16-4-20-16,30 2-12 0,-16-2-1 15,-14 0 7-15,27-2-8 0,-12 2 3 16,0-4-4-16,-15 4-12 0,30-2 4 0,-16 0 3 16,4-2-15-16,-3 3 18 0,3-5-14 15,1 0-23-15,0 2-34 0,3-3-27 0,-1 0-30 16,1-7-42-16,1 1-98 0,-2-1-97 16,-2-2 119-16,-4 5 67 0</inkml:trace>
  <inkml:trace contextRef="#ctx0" brushRef="#br0" timeOffset="125593.74">29973 12594 656 0,'27'2'42'0,"-27"-2"-4"0,0 0 26 0,23 11 3 15,-9-7 19-15,-14-4 8 0,27 9 7 16,-10-6-9-16,-17-3 8 0,28 7-8 16,-12-5-9-16,-16-2-17 0,32 4-1 0,-16-2-10 15,-16-2-4-15,33 3-3 0,-16-3-15 16,-17 0-28-16,33 0-13 0,-12-3-38 15,0 1-35-15,-1-2-13 0,1 0-17 0,0-1-6 16,6-3-24-16,-7 0-65 16,4 1-80-16,-1-4 57 0</inkml:trace>
  <inkml:trace contextRef="#ctx0" brushRef="#br0" timeOffset="125857.82">30851 12289 991 0,'8'-15'11'0,"-3"6"36"0,-5 9 14 16,14-17-12-16,-10 5-11 0,-4 12 5 0,12-19-6 16,-6 10 3-16,-6 9-14 0,19-21 9 15,-10 12-12-15,3-2 5 0,-3 2 1 16,4 1 4-16,-13 8-20 0,22-15 15 0,-6 9-13 16,-16 6 1-16,22-12-4 15,-22 12-10-15,15-8 11 0,-15 8-13 0,16-8 11 16,-16 8-9-16,12-5-1 0,-12 5-1 15,0 0-18-15,0 0-13 0,20-10-15 16,-20 10-20-16,16-7-22 0,-16 7-35 0,11-8-71 16,-11 8-80-16,13-11 44 0,-13 11 46 15</inkml:trace>
  <inkml:trace contextRef="#ctx0" brushRef="#br0" timeOffset="128378.49">31382 11921 680 0,'0'0'-2'0,"21"-14"-3"0,-14 7-4 16,-7 7 12-16,18-13-8 0,-18 13 1 16,21-11 1-16,-21 11-18 0,19-11 8 0,-19 11 26 15,17-11 13-15,-17 11-4 0,0 0-3 16,17-6 17-16,-17 6-1 0,0 0 4 16,0 0 6-16,0 0 6 0,0 0-14 0,15-11 10 15,-15 11-9-15,0 0 9 0,0 0-9 16,0 0 5-16,0 0 0 0,0 0 3 15,0 0 19-15,0 0 1 0,0 0 0 0,0 0 17 16,0 0-3-16,0 0 9 16,-54 22 11-16,54-22 9 0,-35 13-24 0,21-5-5 15,-5-1 7-15,-3 5 10 0,-1-4-5 16,-5 1-6-16,1 0-1 0,3 2-8 0,-8 1-9 16,0-3-1-16,0 0-7 0,0 3-5 15,-1-1-2-15,1 2 2 0,-2-2-4 16,-1-1-3-16,3 2-9 0,-2-2 9 0,1 3-9 15,-1-2-9-15,-1 1 0 0,2-1-1 16,-5-2-8-16,7 4 9 0,-5 0-10 16,1 1 0-16,1-3-2 0,-1 4-3 15,0-2 0-15,-1 6 3 0,-1-4-8 0,2 0 0 16,-1 0 0-16,-1-1 3 0,2 6-1 16,-4-9-1-16,2 6 7 0,0-6 7 15,-2 4 1-15,4-2-2 0,-2 2 3 16,3-2-2-16,-2 0-6 0,3 2 1 0,-1-2-4 15,4 0 2-15,4-3-3 0,-4 5 5 16,2-2 0-16,5-2-6 0,-2-1 6 0,7-1-3 16,1 3 3-16,-1-3-2 0,0 0 2 15,6 0 2-15,-6 1-4 0,7-2 16 16,-2-2-6-16,13-6-6 0,-22 16 0 0,12-7 0 16,10-9 4-16,-18 11-6 0,18-11-4 15,-16 12-4-15,16-12 4 0,-13 11 5 16,13-11 3-16,-10 13-1 0,10-13 8 15,-11 11 8-15,11-11 13 0,-5 10-4 16,5-10 0-16,0 0-1 0,0 20 12 0,0-20-28 16,0 0-6-16,13 30 5 0,-3-17-10 15,3 2 9-15,6 4-7 0,5 0 4 0,2 3-7 16,5 3-3-16,11 3 8 0,-1 2-3 16,7-2-10-16,-6 2 6 0,6 4-1 15,-6-4 3-15,3-2-3 0,1 2 5 0,-6 2-3 16,6-4 9-16,-5-2 1 0,-2 2 11 15,3 0-3-15,-1 1 6 0,-4-4 1 0,2 4-4 16,-4-6-5-16,4 4 0 0,-7-4 1 16,0 3-8-16,-2 1-4 0,0 1-1 15,-4-2 4-15,2 0-7 0,-6-2 1 16,3-3-1-16,-6-1 0 0,-1-4 10 16,-3 2 4-16,-4-6 2 0,5-1-1 0,-9-2-1 15,0-1 7-15,-7-8 1 0,14 13 0 16,-14-13 3-16,9 13-6 0,-9-13 0 0,0 0 0 15,13 10 3-15,-13-10 1 0,0 0 8 16,0 0 6-16,8 9 2 0,-8-9 10 16,0 0 9-16,0 0 1 0,0 0-4 0,0 0-6 15,0 0-10-15,0 0-1 16,0 0-10-16,0 0 1 0,27-30-3 0,-27 30-7 16,18-30-10-16,-8 7-1 0,8-5 1 15,-2-4-8-15,5 1-3 0,7-13-2 0,-1 2 3 16,-1-6-8-16,2 3-1 0,1-1 0 15,-6-2-4-15,3 2 1 0,-3-3-3 0,2 4 3 16,-7 7-2-16,5 1 2 0,-8 1-3 16,3-3 6-16,2 5-4 0,-4 3 10 15,1 0-8-15,-2 4 5 0,-3 0-4 0,0 5 2 16,0-1 3-16,1 2 0 0,-6 1 11 16,0 3-10-16,2-4-6 0,0 3 10 0,-4-3-8 15,1 0-1-15,2-1 4 16,-3 1 3-16,3-1-9 0,-5-2 0 0,1 1 3 15,1-2-6-15,2 3 1 0,-4-1 2 16,3 1-4-16,-3-1 2 0,3 2-1 16,-3-3-2-16,6 6 9 0,-6-1-12 0,-3 19 3 15,6-34 3-15,-3 19-3 0,-3 15 0 16,8-26-1-16,-6 13 3 0,-2 13 4 0,3-19-5 16,-3 19 1-16,5-17 3 0,-5 17-6 15,5-21 7-15,-5 21-6 0,4-18 1 16,-4 18 5-16,0 0-7 0,3-23 3 0,-3 23 1 15,0 0-8-15,6-17 2 16,-6 17-1-16,0 0-7 0,0 0-7 0,2-19-18 16,-2 19-11-16,0 0-10 0,0 0-14 15,0 0-23-15,2-14-25 0,-2 14-33 0,0 0-35 0,0 0-34 16,0 0-13-16,-8-17-24 16,8 17-10-16,0 0-23 0,0 0-5 0,-5-17 4 15,5 17 7-15,0 0 15 0,0 0 19 16,-6-15 25-16,6 15 22 0,0 0 26 15,-11-9-13-15,11 9 17 0,0 0 16 0,-15-15 8 16,15 15 30-16,-11-12 16 0,11 12 11 16,-12-14 21-16,12 14 22 0,-7-16 22 15,7 16 32-15,-9-11 18 0,9 11 2 0,-8-11 8 16,8 11 7-16,0 0-13 0,0 0 4 16,-11-14-10-16,11 14 3 0,0 0-5 15,0 0-2-15,0 0-1 0,-19-1-3 16,19 1 6-16,0 0 0 0,0 0-7 0,0 0-3 15,0 0-1-15,-29 9 0 0,29-9 5 16,0 0 0-16,-20 6 7 0,20-6 5 0,0 0 1 16,0 0 0-16,-26-11 21 0,26 11 4 15,-13-10 7-15,13 10 7 0,-12-9 3 16,12 9-2-16,-7-12 2 0,7 12-2 0,0 0-1 16,-5-14-5-16,5 14 6 0,0 0 0 15,0 0-12-15,0 0 1 0,0 0-11 16,0 0-5-16,14-23-8 0,-14 23 3 15,0 0-8-15,30 6 8 0,-30-6-3 0,32 11-16 16,-13 0 2-16,-1 4-3 0,3 2-4 16,-1 2 4-16,-4 1-6 0,-1 3 3 15,-4-1-6-15,0 5 1 0,-1-9-1 0,-3 3-2 16,-1-1-3-16,-4 1 4 0,-2-6-7 16,-2 4 3-16,2-19 4 0,-13 25 0 0,3-18 8 15,-3 0-2-15,13-7 9 0,-28 6-1 16,28-6 7-16,-30-6 10 0,14 1 3 15,-1-4 14-15,2-1 5 0,15 10-9 0,-26-26 8 16,16 10-2-16,0 2-11 0,5-5 3 16,-2 2-7-16,7 17 1 0,-4-36-9 15,2 18 8-15,2 18-10 0,4-36-1 16,-2 21-2-16,-2 15-12 0,11-26 10 0,-6 13-12 16,-5 13 5-16,16-15-5 0,-16 15 1 15,0 0-9-15,26-4 5 0,-26 4-4 16,0 0-5-16,27 20 1 0,-15-6 0 0,-12-14-4 15,16 28 0-15,-7-13 4 0,-4 0-4 16,-5-15 0-16,4 30-6 0,-4-30 0 0,-2 26 3 16,2-26 1-16,-9 23 0 0,9-23 5 15,-17 13 0-15,17-13 0 0,-25 5 6 16,25-5 8-16,0 0 8 0,-39-13-2 0,39 13 6 16,-27-11 24-16,27 11-5 15,-18-15-10-15,18 15 12 0,-12-15-12 0,12 15 10 16,0 0 0-16,-5-19-8 0,5 19-1 15,0 0-7-15,0 0 1 0,0 0-5 0,32-22-5 16,-32 22-11-16,35 5 9 0,-35-5-3 16,46 14-4-16,-26-5-1 0,-1 0-4 15,-3-3-7-15,0 1-4 0,-16-7 6 0,24 17-9 16,-24-17-3-16,17 10 2 0,-17-10 7 16,0 0 0-16,0 0-2 0,0 0-3 0,0 0 9 15,0 0 1-15,0 0 0 0,0 0 0 16,0 0 3-16,0 0-1 0,-78-16-6 15,78 16 7-15,-32-14-1 0,16 4-3 16,16 10 8-16,-23-17-3 0,14 8 2 16,9 9-2-16,-12-24-1 0,12 24-3 0,-10-19 3 15,10 19 1-15,-6-19-5 0,6 19 5 16,0 0-6-16,7-24 0 0,-7 24 2 0,0 0-3 16,16-21 3-16,-16 21-10 0,0 0 6 15,23-6-9-15,-23 6-1 0,0 0-2 0,0 0-2 16,0 0 9-16,42 28-11 0,-36-16 3 15,-6-12 7-15,15 24 1 0,-9-11-4 16,-6-13-1-16,5 21 1 0,-5-21 3 16,6 17-8-16,-6-17 9 0,0 0-1 15,6 20 4-15,-6-20 2 0,0 0-5 0,0 0 3 16,0 0 3-16,0 0 2 0,0 0 3 16,0 0-3-16,0 0 4 0,-21 16-2 0,21-16 3 15,0 0-1-15,0 0-3 0,0 0 1 16,0 0-6-16,0 0 1 0,-44-23 7 15,44 23-7-15,0 0 6 0,0 0-5 0,0 0 2 16,0 0 1-16,-18-11-4 0,18 11 0 16,0 0-4-16,0 0-1 0,0 0-7 0,0 0-11 15,0 0-5-15,0 0-6 16,0 0-8-16,0 0 1 0,0 0-9 0,-12-10-13 16,12 10 0-16,0 0-4 0,0 0-1 15,0 0 6-15,0 0-6 0,0 0-5 16,0 0-9-16,0 0-4 0,0 0-15 0,0 0-5 15,0 0-8-15,0 0 0 0,0 0 1 16,0 0-7-16,0 0-8 0,0 0 0 0,0 0-9 16,0 0-6-16,0 0-8 0,0 0-27 15,0 0-3-15,0 0-8 0,0 0-98 16,0 0-65-16,0 0-181 0,41-13 126 0,-41 13 319 16</inkml:trace>
  <inkml:trace contextRef="#ctx0" brushRef="#br0" timeOffset="129157.78">31274 11916 1171 0,'0'0'-48'0,"0"0"-5"0,0 0 3 15,0 0 5-15,0 0 9 0,0 0 2 16,0 0 14-16,0 0-5 0,0 0 9 16,-9 13-20-16,9-13-90 0,0 0-408 0,0 0 483 15,0 0 17-15</inkml:trace>
  <inkml:trace contextRef="#ctx0" brushRef="#br0" timeOffset="129908.04">32162 10937 10 0,'11'-21'153'16,"-5"5"29"-16,-1 0 30 0,3-2-12 0,-5 3-4 16,-3 15 23-16,10-41-10 15,-6 18-13-15,-4 1 19 0,2-1-22 0,-4-2-1 16,0 3-14-16,-2-2-1 0,-4-6-6 16,3 5-7-16,-2 2 2 0,-3-1-9 0,0 0-35 15,3 3-13-15,0 4-4 0,7 17-14 16,-21-30-1-16,12 19-21 0,9 11-2 15,-28-13 2-15,28 13-4 0,0 0-18 0,-45 12 4 16,45-12-6-16,-38 24-3 0,14 0-2 16,1 4 5-16,-1 4 7 0,-4 9 7 15,-1-1 0-15,1 5-2 0,2 0 7 0,0 0 4 16,-2 7 11-16,4-5-10 0,-3 6 6 16,4-4-2-16,2 3 25 0,-4-5-2 15,1-1 0-15,1-8 0 0,5-2-7 16,-3 0 0-16,2-5-11 0,2-4-10 0,-4 1-6 15,9-7-6-15,-8-3-3 0,8-1-4 16,-4-8-3-16,2 5-4 0,-2-7-6 16,0 4-6-16,16-11-1 0,-28 10-9 0,28-10-14 15,-29 3-23-15,29-3-21 0,0 0-51 16,-26-6-76-16,26 6-67 0,-7-12-96 0,7 12-71 16,2-23-195-16,5 4-9 0,6-3 42 15,6-6-274-15,2-3-316 0</inkml:trace>
  <inkml:trace contextRef="#ctx0" brushRef="#br0" timeOffset="130240.55">31686 11052 2552 0,'0'0'6'0,"0"0"35"0,0 0 20 0,5-10 3 16,-5 10 4-16,0 0 0 0,0 0-6 16,0 0-5-16,11-11-8 0,-11 11-6 15,0 0-5-15,0 0-4 0,23-2-6 0,-23 2-14 16,0 0-25-16,37 13-29 0,-20-10-36 15,3 4-56-15,-2-2-3 0,3 3-13 16,-1-3 7-16,1 2 15 0,-2 1-3 16,1-4 16-16,1 1 12 0,-2 1 20 15,-5-4 22-15,-14-2 33 0,30 5 45 0,-30-5 21 16,29 6 25-16,-29-6 15 0,26 0 1 16,-26 0 5-16,26 2-11 0,-26-2-3 0,30 0-9 15,-15 2-5-15,-15-2-6 0,35 4-1 16,-15-1-10-16,2 3-5 0,-2-2-3 15,1 0-2-15,4 6-10 0,-2-2-6 0,-3-4-22 16,0 1-35-16,0 3-64 0,-4-2-41 16,-2-1-25-16,-14-5-58 0,0 0-143 0,21 4-148 15,-21-4 189-15,0 0 95 0</inkml:trace>
  <inkml:trace contextRef="#ctx0" brushRef="#br0" timeOffset="130874.49">32317 11181 1081 0,'-30'0'39'0,"30"0"13"16,-30 7 38-16,30-7 20 0,-30 12 25 16,30-12 11-16,-35 13 31 0,16-8 4 0,-3 6-6 15,-1 1-3-15,-2-3 15 0,25-9 17 16,-44 21-11-16,23-12-30 0,5-2 14 16,-4 5-25-16,20-12-11 0,-30 18-14 0,30-18 2 15,-24 17 7-15,24-17 19 16,-18 18-12-16,18-18-12 0,-18 18 0 0,18-18-2 15,-11 15 5-15,11-15-6 0,0 0-13 16,0 0-10-16,0 28-10 0,0-28-5 0,0 0-13 16,9 22-7-16,-9-22-11 0,12 17-10 15,-12-17-7-15,20 21-11 0,-11-13-18 16,-9-8-21-16,23 19-26 0,-9-10-32 0,-1 2-54 16,4-3-48-16,-1-1-24 0,2-1-24 15,1-2-16-15,1-1-6 0,-20-3-1 0,35 2 7 16,-18-2 11-16,-17 0 22 0,36-9 14 15,-15 3 5-15,-7-1 7 0,4-5 21 16,0 5 11-16,-3-6 36 0,2 3-1 0,-4-3 46 16,2 4 24-16,-1-3 22 15,-4 5 12-15,0-3 28 0,-10 10 29 0,17-12 3 0,-17 12-2 16,13-10-3-16,-13 10-9 16,0 0-6-16,13-7 0 0,-13 7 10 0,0 0-1 15,0 0 5-15,0 0 6 0,2 32 10 16,-2-32 9-16,-12 35 8 0,7-15 2 15,-4 1-10-15,-3 6 11 0,1-3-4 0,5-3-3 16,-4-4-4-16,1 1 18 0,4-3 24 16,5-15-3-16,-9 29-1 0,9-29 30 0,-7 16 24 15,7-16 12-15,0 0-9 16,0 0-25-16,0 0-9 0,12 25-12 0,-12-25-12 16,0 0-12-16,34-4-13 0,-34 4-12 15,35-13-13-15,-35 13-9 0,40-15-6 16,-21 7-6-16,3 1-10 0,-1-3-12 0,1 3-26 15,-1-1-24-15,0-3-36 0,1 4-36 16,1-1-49-16,-4 0-56 0,1 1-42 16,1 1-52-16,1-1-36 0,-2-1-102 0,-1 1-155 15,6-6 4-15,-7 6-156 0,3-3-233 16</inkml:trace>
  <inkml:trace contextRef="#ctx0" brushRef="#br0" timeOffset="131273.74">32960 11345 2094 0,'0'0'-123'0,"0"0"15"16,0 0 0-16,0 0 31 0,0 0 29 0,0 0 7 16,0 0 32-16,0 0 6 0,0 0 13 15,0 0 17-15,51 21-1 0,-51-21 4 0,11 11 4 16,-11-11 0-16,16 12 0 0,-16-12 4 15,9 21-15-15,-4-7 0 0,-5-14 13 16,8 28-10-16,-6-9-7 0,-2 2 3 16,-2 1-4-16,-6 6 20 0,1 2-4 15,-6 6 26-15,-4-2 23 0,0 2 24 0,-1-7 2 16,-5 5 19-16,-4-4 11 0,6 0 22 16,-6 0-2-16,4-3 9 0,-3-1-8 15,3-7-8-15,1-1 5 0,3-3 0 0,-2-2 0 16,5-5-8-16,16-8-17 0,-37 9-6 15,37-9-8-15,-39 4-11 0,39-4-12 0,-37-12-11 16,37 12-6-16,-43-14-12 0,23 1-3 16,-3-1-17-16,3 4-22 0,-3-10-42 15,2 4-45-15,1-5-88 0,-1-5-86 0,8 7-83 16,-6-9-145-16,8 3-109 16,0 8-23-16,5-3-99 0,-1 7-188 0</inkml:trace>
  <inkml:trace contextRef="#ctx0" brushRef="#br0" timeOffset="132891.57">26290 11443 2596 0,'-25'-8'-6'15,"25"8"3"-15,-14-5 2 0,14 5-10 16,-10-7 7-16,10 7-4 0,-13-6 7 16,13 6-6-16,-16-4 4 0,16 4 0 0,-12-6-19 15,12 6-45-15,0 0-46 0,-9-7-75 16,9 7-250-16,-1-11-66 0,1 11 167 0,0 0 99 16</inkml:trace>
  <inkml:trace contextRef="#ctx0" brushRef="#br0" timeOffset="133124.75">26201 11344 1006 0,'0'0'-33'0,"0"0"8"0,0 0 3 0,0 0-1 16,0 0 9-16,0 0-12 0,0 0 5 16,0 0-8-16,0 0 18 0,0 0 2 0,-40 15 2 15,31-9 0-15,4 1 5 0,-6 2-2 16,3-1-3-16,-1 3-4 0,0-4 13 15,-1 3-5-15,10-10-1 0,-13 13 9 0,9-8-10 16,4-5 5-16,-5 10 0 16,5-10 0-16,0 0-13 0,0 0-3 0,0 0 2 15,0 0-22-15,0 0-52 0,0 0-91 16,0 0-54-16,44-17 174 0,-28 4 21 0</inkml:trace>
  <inkml:trace contextRef="#ctx0" brushRef="#br0" timeOffset="133423.84">27169 10431 184 0,'33'-23'2'0,"-6"8"1"0,1-2 7 16,-5 4-2-16,5-4 2 0,-2 0 0 16,-2 4 0-16,2-7-15 15,1 1 10-15,1-6 3 0,-2 7-10 0,4-9 4 16,-2 1 1-16,2-2-6 0,-1 0 6 15,3 3-6-15,5-4-12 0,-9 4 20 0,2 1-3 16,0 2 1-16,-2 1-3 0,4-2 5 16,-4 5-15-16,4-3-5 0,-5 4 15 15,2-2-6-15,-7 8-11 0,1-2 11 0,2 0 4 16,-7 0 2-16,5 3-5 0,-2-3-8 16,-5 4 10-16,7-3 1 0,-2 3-3 0,0-2 7 15,0 2-20-15,2-4-66 0,2-1 61 16,-4 1 8-16</inkml:trace>
  <inkml:trace contextRef="#ctx0" brushRef="#br0" timeOffset="134973.82">28628 9272 48 0,'2'-24'49'0,"-4"7"-6"15,-1 0 14-15,1 2-14 0,-1-4-7 16,1 4 5-16,-4 0 0 0,-1-7-8 0,2 1-7 15,1-3-3-15,-2 1 7 0,0 1-2 16,1-1 1-16,1 1-22 0,1-1 3 0,-3-2 16 16,0 3 5-16,-2-6-13 15,3 0 7-15,-9 3-14 0,7-3-6 0,-6 2 4 16,0 4-5-16,0-1 14 0,-8-3-9 16,1 2-6-16,-3 1 6 0,2 1-14 15,1 2 1-15,-2 4 8 0,-3-3 1 0,0 4-5 16,-1-4 4-16,4 6-2 0,-2 2 1 15,1-2-3-15,-4 0 9 0,6 5-5 16,-6-1-1-16,3-3 6 0,-5 3 4 0,1 2-8 16,-4-5 12-16,1 3 2 0,-9 0 3 15,0-4-6-15,-2 1-3 0,1 3 12 0,-5-2-12 16,0 2 1-16,0 3 6 16,2 2-2-16,-4 0-6 0,2 2 3 0,-5 4-21 15,7 2 33-15,-13 2-19 0,3 3 1 16,1 6-4-16,3-4 4 0,1 8-5 15,-1-2 3-15,0 7 2 0,3-3-9 0,-1 3 9 16,1 2 3-16,0 5-8 0,0-1 7 16,1 2-8-16,0-3 10 0,0 1 3 0,6 0-8 15,-1 4 1-15,0-5 1 0,-1-2-5 16,5 4-2-16,-4-3 2 0,2-1 4 16,-3 2-3-16,4 1 8 0,-1 4-11 0,0-5 0 15,-1 5 2-15,-1 2-1 16,2 0-2-16,3-1 6 0,-4 2-8 0,7 1 1 0,-4 1 14 15,5 5-4-15,-2-5 11 16,6 8-11-16,-6-8 36 0,4 8-8 16,4-4-12-16,-6 0-1 0,4 2 7 0,-1 2-6 15,1-2-4-15,0-2-1 0,2 5 3 16,-1-2-16-16,4 3 14 0,-2 0 1 0,-1-4-5 16,9-4-2-16,-5 9-13 0,4-8 12 15,2 1-13-15,-1-5 17 0,2 4 7 16,-2-1 12-16,2-3-2 0,0 2-10 0,-2-1 1 15,0 0 1-15,0-1-6 16,0-1-4-16,0 5 4 0,1-1-4 0,-2-3-1 16,2 3-10-16,1-4 9 0,-2 1 2 15,2 1-10-15,4-4-3 0,-5 7 3 0,7-5 1 16,-2 1-7-16,8-4 1 0,-4 1-1 16,4 1 12-16,-1 0 1 0,0 1-10 15,4 4-3-15,-1 4 1 0,-1 4 6 0,2 0-3 16,-4-2-2-16,4-2-2 0,4-6-1 15,-4 2 0-15,2 8 0 0,-1-12 4 0,3 7-9 16,3 1 6-16,0 0 5 0,2-3-7 16,0 2 5-16,6-1-2 0,-2 0-6 15,6 0 6-15,-2-6 0 0,0 7-1 0,8 2 8 16,-6-1-11-16,1-3 3 0,-4-6-3 16,3 1-2-16,-2-1 7 0,2-2 3 15,2 1-16-15,-5-3 5 0,-1 0 5 16,6-2 2-16,-4-2 10 0,-2 2-16 0,5-2 6 15,3 2 10-15,-2-1-1 0,1 2-6 16,-1-3 20-16,3 2-8 0,1-2-1 16,1-1-4-16,-2 4-7 0,2-3-3 0,0 3-2 15,-1-3 8-15,7 0 0 0,-6-4 0 16,12 10 4-16,-5-2 10 0,1 1-5 0,1 2 8 16,3-6-2-16,2 1 14 0,-3 2-9 15,0-3 1-15,7-1 7 0,-5-2 5 16,4 0 2-16,1-2-5 0,-5 0-1 15,2 1-6-15,-8-4-1 0,4-2-3 16,-4-1-5-16,3 1 6 0,-3-2-7 0,-1 2 0 16,0-2-2-16,2 0-7 0,-2-1 3 15,1-1-5-15,1 0 2 0,1 2 3 0,2-4 0 16,-2 1-5-16,4-4 5 0,1-2 10 16,0 0 6-16,-1-3-1 0,3-3-4 15,0 3 3-15,1-2-6 0,-4-3-4 0,5 1-2 16,-5-1 0-16,-3 0-3 0,3-1-2 15,-6 1-1-15,2-3-8 0,-1 2 5 0,1-5-4 16,-3 3-1-16,3-3 3 0,6 2-6 16,-4-4-3-16,0 1 5 15,0 0-1-15,1-5-5 0,-1 1 4 0,1-2-4 16,1 0 2-16,0-2 0 0,7-6 2 16,-3 0-3-16,-1-3-3 0,-7 3 2 0,8-7 1 15,-4-5 1-15,3 3 0 0,-5-4-2 16,0-2 4-16,2 0-3 0,3 1 1 15,-1-1-1-15,4-1-4 0,-2 0 2 0,4-5 1 16,0 1 3-16,1 0-8 0,5 0 4 16,-2 0 0-16,-3-3-1 0,3 3 0 0,-3-2 0 15,-4 2-1-15,1-1 2 16,-2 3 0-16,-3-2 0 0,0 1 1 0,-3-1-5 16,-3-2 0-16,-3 2 4 0,-1-3-5 15,-1-2 4-15,1 2 0 0,-7-2 0 16,4-1 1-16,-1 0 0 0,0-6-1 0,-1-5 3 15,3-1-3-15,-1-11-2 0,-2-2 4 16,9-19 0-16,-3-3-2 0,0-2-2 0,0-3 1 16,-1-8 3-16,-3 0-7 0,1-5 3 15,-2 1-1-15,-3-3-1 0,-5 1-6 16,-2 1 7-16,-5 16 5 0,-6 0-8 0,-2 8-1 16,-6 2 5-16,0 0 1 0,-7 7-5 15,1 2 5-15,-4 6 0 0,-2 11-4 0,-2 4 2 16,2 15-1-16,2 5-28 0,2 10-38 15,-2 7-32-15,1 6-44 0,1 5-67 16,6 6-240-16,5 2-67 0,0 0 16 16,0 0 209-16,0 0 68 0</inkml:trace>
  <inkml:trace contextRef="#ctx0" brushRef="#br0" timeOffset="136425.97">31799 12129 854 0,'14'-3001'-39'16,"-14"5995"32"-16,25-3007 28 0,-18 5 1 16,-7 8 7-16,19-15-1 0,-12 6 5 15,2-3-17-15,-1-1-5 0,-2 2 5 16,0-2-7-16,1-4 9 0,-4 0-2 0,1 2-9 15,0-3 8-15,-2 1 1 0,0 2-5 16,-2-2 1-16,0-2-12 0,0 19 9 0,0-34 6 16,-2 17-8-16,0 2-7 0,0 1 6 15,-2-6-8-15,1 0 8 0,-5 6-16 16,3-7 13-16,-9 0-13 0,2-2 20 0,-8-5-10 16,0 0 0-16,-2 6 3 0,-5-4 0 15,-3 1 0-15,-2 5-3 0,-1-1 6 16,-1 4-14-16,-8 2 11 0,7 2 2 15,-8 3 0-15,-1 1-8 0,2 5 4 16,-3 0-4-16,1 3 0 0,3 1 8 0,-1 1-12 16,2-1 12-16,-1 7-5 0,3-2 11 15,-4-4 0-15,3 3-8 0,-2 0 4 16,1 4-5-16,-2-3 1 0,1 1-3 0,-1 2-3 16,-1-3 14-16,-2 3 6 0,2-5-11 15,-4 3-8-15,4 1 5 0,-4 1 5 0,-5 7-8 16,6-4 4-16,-4 2-8 0,5-3 8 15,4-3-5-15,-12 7 9 0,5 0-2 16,4-4 0-16,1 3 0 0,-4 2-4 16,6-2-4-16,-5 4 17 0,6 0-10 15,-9 0 14-15,4 1-19 0,6 0-7 0,-9 2 12 16,13-6-7-16,-4 6 12 0,-9 2-12 16,8 1 11-16,-5 3-1 0,1-3-3 15,3 1-8-15,-1-2 7 0,0 6 5 0,-1-2-1 16,6 2-5-16,-3 1 2 0,2-1 6 15,6-6-5-15,2 5-11 0,2-1 8 16,0 2 3-16,2 0 0 0,-1 1-6 0,2-2 11 16,2 5-11-16,-1 0 8 0,5 2 0 15,-2-4-2-15,2 4-8 0,3 3 7 0,-1-1-1 16,2 2-1-16,0-3 10 0,4 2-9 16,3 3 4-16,4-4 6 15,-2-1 4-15,6 2 13 0,0 3 17 0,2-1-4 16,8 6-2-16,-1 2 10 0,2-2 2 15,7 2 7-15,0 4 5 0,6-3-7 0,3 1-9 16,-1-2 2-16,4 2 6 0,2-1-3 16,2-3-4-16,3 3-7 0,5-7 3 15,-1 4 8-15,5-3 4 0,3 4 4 0,-1-5 3 16,2 0 6-16,1-4-4 0,3 1 7 16,2-2-4-16,2-3-5 0,0 2 4 15,4-6 0-15,0 1-2 0,-4 0-4 0,4 2-4 16,0-5-5-16,-2 4-12 15,2-4-2-15,1 5-2 0,-3-5 2 0,6-2-1 16,-4 3-3-16,1 0-5 0,1-2-5 16,-4-3-3-16,8-6 3 0,-6 2-3 0,6-6-11 15,-7 0 9-15,7-5-8 0,-3-1-3 16,3-7-1-16,-5 2-4 0,3-4 1 16,-6-2-1-16,6 1 0 0,-4-9-2 0,-3 3 0 15,4 1 5-15,-1-5-8 0,-5 0-2 16,1 0 1-16,-1-4 0 0,-1 0 0 0,1-5 0 15,-5 3 0-15,0-9-4 0,1-1-1 16,-2 2 5-16,-1-8-1 16,-1 4-2-16,-1-1 1 0,-2-4-6 0,-3 1 1 0,-1-3 3 15,-7 3 0-15,1-1-2 16,1-1 1-16,-5-5 1 0,-2 5 4 0,2-3-9 16,-8 10 0-16,-3-5 1 0,1 1 5 15,1-2-5-15,-2 5-1 0,-2-5 3 16,1-1-1-16,-1-3 1 0,-5 2 2 0,4-3-2 15,-8-2 3-15,5 0-5 0,4-11 3 16,0 1 3-16,1 0-5 0,-2-1 5 0,-2 1-3 16,3-1-1-16,0 2-2 0,-1-3 4 15,-2 10-5-15,-2 3 7 0,0-6-3 16,-1 3-2-16,-4-4 2 0,-3 5-1 0,2-3-1 16,-5 0 1-16,1-2-2 15,-4 8 4-15,0 0-1 0,-6-4 1 0,1 1-3 16,-5 2 3-16,1-2-3 0,-6 3 2 15,-6 3 5-15,2 3-3 0,-3 0 2 0,-8-5-5 16,-3 2 4-16,-2 5 2 0,1 1 0 16,-3-2 0-16,7 10 0 0,-2 1-2 15,-1 3 1-15,-3-1-9 0,6 0-11 0,-2 3-7 16,0 1-11-16,2 4-9 0,0-1-25 16,6 5-41-16,-3 0-30 0,6 0-22 15,-6 3-33-15,8-2-65 0,-4-3-197 0,5 4-78 16,3-3 171-16,-5-1 98 15</inkml:trace>
  <inkml:trace contextRef="#ctx0" brushRef="#br0" timeOffset="137990.44">20359 13178 1154 0,'-11'7'-40'0,"-5"1"13"0,7-7-9 15,9-1 16-15,-19 8 18 0,6-3 22 0,4 1 1 16,-4-4 19-16,-2 2-8 15,15-4 0-15,-26 4 2 0,5-3-7 0,4 3 15 16,-5-2-27-16,4-2 11 0,0 0-13 16,-5 2-13-16,8-2-16 0,-5 0-45 0,3 0-88 15,0 0-202-15,-2-2-288 0,3 4 598 16,-3-4 15-16</inkml:trace>
  <inkml:trace contextRef="#ctx0" brushRef="#br0" timeOffset="139373.03">25579 14102 506 0,'50'8'105'0,"-8"-3"-9"0,-3 3-30 0,4-3 23 16,-8 3 29-16,-8-6 34 0,-4-2 8 16,-6 3-4-16,-1-6-1 0,0 1-17 15,0-2 4-15,0 2-28 0,-6-4-12 0,-10 6-7 16,20-5-11-16,-13 1-13 0,-7 4-10 15,16-9-1-15,-16 9 1 0,16-10-14 0,-11 7-4 16,-5 3-8-16,16-8-3 16,-16 8 0-16,9-7-3 0,-9 7-7 0,9-6-12 15,-9 6-18-15,0 0-16 0,0 0-6 16,15-6-13-16,-15 6-6 0,0 0-7 16,0 0-18-16,22 6-9 0,-22-6 12 0,19 6-4 15,-19-6 4-15,15 5 15 0,-15-5 2 16,13 4-2-16,-13-4 11 0,13 4 2 0,-13-4 14 15,0 0-1-15,12 3 7 0,-12-3 11 16,0 0-2-16,0 0-6 0,13 6 14 16,-13-6-2-16,0 0 20 0,5 10 5 0,-5-10 23 15,12 13 2-15,-7-8-8 0,5 5 4 16,0 1-7-16,2 0-1 0,1 1 3 0,4-2 13 16,1 2-4-16,7 0 2 15,-2 0 4-15,3-3 5 0,4 6 6 0,4-5 0 16,1 1 6-16,-1-2 4 0,5-3 9 15,3 2 0-15,3-3-5 0,-2-1 7 16,4 1-7-16,2-5 3 0,1 3-8 0,13-7-6 16,-1 0-6-16,5-3 0 0,-2-5-17 15,-3 1-4-15,7-6-2 0,-1-1-8 0,-1 1-2 16,3-4 2-16,-3 1-4 0,-1-7-6 16,-1 5-1-16,-1-5 0 0,-2 1-4 15,-6-2-2-15,4-2-1 0,-3-2-1 16,-5-4 1-16,2 5-5 0,-1-9-1 15,-2 3 3-15,-3-6-7 0,-1-2 3 0,0-8 0 16,-2 2-2-16,2-5-3 0,4-12-1 16,2-3-10-16,-4-2 5 0,2-2-9 15,-1-2-1-15,3-3-4 0,-4 1 7 0,-2 0-1 16,2-1 4-16,-8-3 1 0,-7 15 1 16,-6-3 0-16,2 2 0 0,-4-2 3 0,1-1-4 15,-1 7 7-15,-4-4-4 16,2 3 3-16,-1 2 2 0,-4 1-5 0,1-1 3 15,1 0-6-15,-6-1-7 0,-2 0 5 0,4-2 5 16,-5-5-6-16,-3 2 5 0,-4-8-4 16,-1 0 3-16,-1-1 4 0,-3 1 0 15,-2-5 0-15,-1 2-6 0,-4 3 3 0,-2-1 2 16,-2 0 3-16,1 2 0 0,-5 4 3 16,-2 0-7-16,-2 2 1 0,0 0 4 15,-5 1-1-15,-3-1 0 0,1 5 2 16,-6 2-2-16,2 4 2 0,0 1 4 0,-3 2 1 15,3 7 0-15,-8 1-2 0,5 4-3 16,-3 2 3-16,-1 1-1 0,-5 5 3 0,-1 2-9 16,-2-1 7-16,-5 2-3 0,-9 4 5 15,1 0 3-15,-5 1-7 0,-3 5 7 16,-1 2 0-16,-5 3-5 0,-1 4 4 16,-3 0-4-16,4 4 4 0,-5 3-2 15,4 1-1-15,-2 5 4 0,-1 4 2 0,2 3-8 16,0 1 7-16,9 4-2 0,-1 3-2 15,10 2 1-15,0 2 2 0,7 5-3 0,8 4-15 16,11-1-14-16,6 6-14 0,6 0-52 16,9 6-43-16,4-2-44 0,7 3-164 15,7 13-146-15,12 7 2 0,10 4 165 0,19 13 90 16</inkml:trace>
  <inkml:trace contextRef="#ctx0" brushRef="#br0" timeOffset="140190.63">31053 13520 1033 0,'14'-7'18'16,"4"0"-6"-16,-18 7 17 15,23-12 24-15,-23 12-15 0,25-9 5 16,-13 3 2-16,-12 6-15 0,29-7-2 0,-29 7 9 16,28-11 14-16,-16 5-4 0,0-1 16 15,-12 7-3-15,21-17-13 0,-21 17-3 0,22-19-12 16,-14 6 8-16,-8 13-7 0,15-27-4 15,-10 13-11-15,1-2 2 0,-6 16-1 16,4-33 4-16,-4 16-7 0,0 17-4 0,2-40 5 16,-4 24-6-16,1-1 12 0,1 17-17 15,-3-41 1-15,-3 18-7 0,3-1 2 16,-1 1 1-16,-1 1-3 0,-3-6 1 0,0-1 2 16,-1 0 3-16,-6-6-7 15,2 2 5-15,-5 1-1 0,-2 2-10 0,0-4-2 16,0 6 15-16,-3 0-2 0,-4-2-4 15,-1 2-1-15,2 2 0 0,-4 1 2 16,0 1-4-16,0 0 7 0,0 1-6 0,0 2 2 16,1 3 2-16,-2-1-2 0,-1 2 3 15,-6 0-6-15,8 4 9 0,-3 2-12 0,-3-2 8 16,1 1-4-16,-2 8 10 0,-2-1-4 16,-2 3-9-16,0 2 9 0,-4 0 1 15,-1 4-2-15,-14-1 1 0,-1 1-3 0,-2 4-2 16,-3 5 7-16,0-4-7 0,-1 5-2 15,-3-1 3-15,7 5 7 0,-6-3-6 16,7 2 3-16,0 6 8 0,0-1-15 16,4-3 10-16,0 9-5 0,3 0-4 15,0 0 13-15,5 6 4 0,-1-4-9 0,0 8 5 16,7-3-14-16,1 7 14 0,1 1-7 16,7 0 0-16,-1 2-4 0,6 3 6 15,7 0-5-15,7-10 5 0,4 6-6 0,3 1 8 16,6-6 5-16,6 6-6 0,4 0 3 15,7-5-3-15,2 1 3 0,11 2-1 0,1-2-9 16,6 0 12-16,1-3-6 16,4 0-1-16,3-9-2 0,-1-3-2 0,-13-3 12 15,2-4-6-15,-9-8-7 0,-3 1 3 16,-4-3 3-16,-3-2-9 0,-6-5 9 16,-5-2-18-16,0 0 12 0,0 0-4 0,0 0-7 15,0 0-20-15,-74-11-15 0,23-2-36 16,-9-4-58-16,-9-9-194 0,-20-3-177 15,-10-6-69-15,-3-1 411 0,-9-1 56 0</inkml:trace>
  <inkml:trace contextRef="#ctx0" brushRef="#br0" timeOffset="140956.82">20968 11522 817 0,'-13'-8'91'16,"4"3"3"-16,-1-3 23 0,0 0-4 16,10 8-17-16,-16-12 11 0,11 8-15 0,5 4-10 15,-12-13-4-15,12 13-5 0,-13-12-14 16,6 8-3-16,7 4-13 0,-16-7-1 0,16 7-8 15,-14-6-5-15,14 6-6 0,-19 0 2 16,19 0-6-16,-23 6 7 0,8-2-14 16,4 2-10-16,-2 2-15 0,0-3-17 15,-2 0-12-15,4-1-25 0,-9 4 10 16,10-1-8-16,-4-2 7 0,1 2-5 0,2-2 12 16,-1 3 10-16,12-8 5 0,-12 7 4 15,12-7-9-15,-14 4 5 0,14-4 10 0,0 0 3 16,-13 7 2-16,13-7 13 0,0 0 3 15,-11 6 7-15,11-6 13 0,0 0 14 0,0 0 13 16,-11 5 7-16,11-5 11 0,0 0 26 16,0 0 14-16,0 0 1 0,0 0-11 15,0 0-14-15,-19 0-2 0,19 0-10 0,0 0-2 16,0 0-10-16,0 0-7 16,0 0-2-16,0 0-5 0,0 0-1 0,0 0-3 15,-17 6-4-15,17-6-3 0,-13 11-3 16,3 1-1-16,-1 3 2 0,-1 6-3 0,-4 1 7 15,-2 8-3-15,3 4 10 0,-6 1 3 16,4 2-5-16,-9 11 8 0,3-2-8 16,0-6-4-16,3 5-1 0,1-8-3 0,1-1 0 15,1-1 2-15,0-1 6 0,2-3 13 16,0-6 0-16,2-2 13 0,2-1-18 0,-1-2-4 16,3-4-5-16,0-1-2 0,-1-1 0 15,6-5-6-15,-3 2-7 0,1-2 0 0,6-9-7 16,-9 15-15-16,9-15-39 15,-8 10-43-15,8-10-86 0,0 0-132 0,0 0-207 16,0 0 16-16,0 0-28 0,-11-34 211 16</inkml:trace>
  <inkml:trace contextRef="#ctx0" brushRef="#br0" timeOffset="141239.88">20019 12236 1558 0,'-1'13'-51'0,"-1"-1"21"16,2 1 22-16,0-13-3 0,-2 22 11 0,2-7 3 15,0-3-12-15,2 6 5 0,0-1 2 16,-1 2 5-16,-1 0-11 0,0 2 8 0,0 3 11 16,0-2-15-16,0 4-3 0,-1 1 4 15,-1-1 6-15,-4-2-3 0,3 6 8 16,-7 2-5-16,2-2-7 0,-1 8-1 0,2 1 5 15,-5-2 14-15,1 3-20 0,-1-3-5 16,1 1-15-16,2 5-7 0,-3 0-3 0,0 4-29 16,3-4-67-16,-3 2-154 0,-1 2-229 15,-1-2 395-15,4 2 41 0</inkml:trace>
  <inkml:trace contextRef="#ctx0" brushRef="#br0" timeOffset="141790.51">18487 14741 905 0,'8'-18'129'0,"-6"1"14"0,0 2 1 16,-2-2-4-16,4 1-21 0,-4 2-4 15,-4 1-12-15,4-2-2 0,-4-1-19 16,0 0-9-16,-3 3-6 0,1 0-12 0,-1-1-8 15,-7 5 2-15,0-2-14 0,2 5 3 16,-5 1 6-16,0 5-4 0,-3 5 4 16,-6 1 1-16,-4 11 15 0,2 1 3 15,-6 9-5-15,-3 10-5 0,-2 6 0 0,0 10-4 16,4 1 14-16,-1 10 15 0,1 2 7 16,-3 18 0-16,10-15 4 0,-2 5 0 15,0-4 2-15,6 4 11 0,-5-3-4 0,1-2 5 16,4-5-7-16,-5 0 0 0,3-8-9 15,-4-3-10-15,0-3-4 0,3-3-5 0,-8-4-7 16,1-7-11-16,4-8 0 0,5-4-11 16,-5-3-8-16,5-2 2 0,1-8-12 15,3-4-16-15,-1-7-35 0,8 0-31 0,-8-3-44 16,5-8-44-16,-2-2-45 0,5-3-41 16,-2-4-87-16,2-10-188 0,2 6-25 15,3-16-108-15,3-1-68 0</inkml:trace>
  <inkml:trace contextRef="#ctx0" brushRef="#br0" timeOffset="141940.82">17672 15293 2294 0,'25'0'46'0,"3"0"28"16,-6 1 13-16,2-1-10 0,1 0-4 0,-2 4-9 16,8-2-6-16,-1 0-7 0,0 2-8 15,8 0-10-15,-6-4-35 0,-1 3-58 16,9 3-63-16,-1-6-61 0,1-4-137 15,-3 2-154-15,4 2 2 0,-4-6 125 16,7 1 103-16</inkml:trace>
  <inkml:trace contextRef="#ctx0" brushRef="#br0" timeOffset="142340.69">18823 15199 1414 0,'0'0'73'0,"0"0"1"0,19-6 18 0,-19 6 8 16,16 0 3-16,-16 0-2 0,27 6-1 15,-6-5-5-15,0 2-13 0,6 2 0 0,-1-1-15 16,3 0-8-16,-1 1-4 16,-4 1-11-16,5-3-6 0,-11 3-8 0,4-4-5 15,-4 2-11-15,-6-2-3 0,2 2-3 16,-1-3 2-16,-13-1-11 0,19 6 6 16,-19-6 2-16,13 2-7 0,-13-2 4 0,0 0-2 15,0 0 1-15,5 8-2 0,-5-8-2 16,0 0 6-16,0 0-6 0,-13 26 3 0,2-17 1 15,-2 10 5-15,-4-2 15 0,0 5 28 16,-2 6 34-16,-3 0 23 0,1 6 20 16,0-2 16-16,1 1-4 0,3 3 12 0,0-2 4 15,2 2 8-15,3-4-2 0,-4 2-2 16,9-6-13-16,-2-2-17 0,4-4-15 0,1 3-12 16,3-5-11-16,1 1-8 15,1-4-8-15,1 1-12 0,5-6-34 0,-2 1-46 16,4-2-46-16,7-7-57 0,0 0-67 15,1-4-64-15,12-8-71 0,-2-7-111 16,1-3-94-16,4-3-23 0,2-2-135 0,6-7-170 16</inkml:trace>
  <inkml:trace contextRef="#ctx0" brushRef="#br0" timeOffset="142757.25">19599 15465 2410 0,'14'-15'38'0,"-2"2"30"0,0 3 34 15,-1-3 28-15,0 6 26 0,-1-1-2 16,3 1-1-16,2 1-37 0,-2 5-14 0,2-3-9 15,-15 4 3-15,32 5-14 0,-15 3-6 16,0 5 0-16,-1 6-7 0,2-1-2 16,-2 16 6-16,-4 1-5 0,-1 3-7 0,-2 2-3 15,-4-1 6-15,2 8-8 0,-4-4-1 16,-3-5 4-16,0-1-14 0,0 4-6 16,0-5-9-16,-1 2-1 0,-1-11 1 0,0 1-13 15,2-3-22-15,-5-1-23 0,5-8-26 16,-2-2-33-16,4-3-59 0,-2-11-53 0,7 8-21 15,-7-8-17-15,0 0-6 0,0 0 2 16,33-24-14-16,-18 5 41 0,-1-9 26 16,6-6 41-16,-1-4 41 0,2 3 26 0,-3-2 12 15,6-12 13-15,-6 13 23 16,-4 0 32-16,5 1 21 0,-10 8 21 0,-1 7 9 16,-3 2-6-16,0 1-5 0,-5 7 3 15,0 10-5-15,-9-9 4 0,9 9 1 0,-24 0 7 16,0 1-4-16,-6 9-3 0,-3 3-2 15,-6 2-6-15,-7 6-2 0,-1 0-7 16,0-1-1-16,2-3-3 0,9 0 0 0,3-6-1 16,10-4-6-16,5 3-28 0,6-6-58 15,6-4-56-15,6 0-140 0,0 0-196 0,0 0-30 16,25-27 120-16,3 10 97 0</inkml:trace>
  <inkml:trace contextRef="#ctx0" brushRef="#br0" timeOffset="143106.69">20378 15343 1677 0,'11'-11'116'16,"1"-1"3"-16,0 5 8 0,-1-4-6 0,5 2-13 15,-2 1-14-15,2-3-8 0,5 2-6 16,0 1-13-16,6 2-3 0,-3 3-7 0,5-1-11 16,-8 2 1-16,9 8-7 0,-1-3-4 15,-3 4-7-15,-1 7 2 0,-4 1-6 16,-5 4-4-16,-2 3 3 0,-5 5-5 15,0 3-4-15,-7-2 8 0,-4 9 21 16,-4-1 33-16,-3 8 8 0,-3 4 14 0,-2-3 16 16,-7 9 15-16,3-4 7 0,-9-1 2 15,-1-4 11-15,2 0-1 0,-4-4 9 16,2-5 3-16,3-2-10 0,-1-8-7 0,-1 1-14 16,0-2-13-16,4-4-10 0,-5-2-8 15,5-6-17-15,0 0-7 0,9-5-4 0,-7-3-10 16,5-1-18-16,16-4-32 0,-32-9-41 15,20 1-46-15,-1-10-72 0,4-5-60 0,3-7-59 16,4-2-65-16,4-18-137 0,6 1-94 16,5-15 28-16,4 2-286 15,5-4-308-15</inkml:trace>
  <inkml:trace contextRef="#ctx0" brushRef="#br0" timeOffset="143606.63">29807 14443 3335 0,'7'-17'29'0,"1"6"-2"0,-2-2-6 15,-2 7 1-15,-1 1-5 0,-3 5-3 0,9-12-2 16,-9 12-3-16,9-7-2 0,-9 7-12 15,9-6-20-15,-9 6-25 0,14-4-41 16,-14 4-43-16,25 3-55 0,-7-2-26 16,-3-1-28-16,10 0-54 0,-25 0-68 15,46-1-163-15,-16-6 206 0</inkml:trace>
  <inkml:trace contextRef="#ctx0" brushRef="#br0" timeOffset="143789.82">30560 14145 1551 0,'12'-15'-30'0,"-1"4"0"0,-2-6 2 16,1 8 0-16,-1-5 5 0,-1 1 3 15,3-2 9-15,-1 0-7 0,6 0-2 0,-4 0 5 16,4-4 15-16,1 3-14 0,4-7 6 16,3-1-3-16,0 1-21 0,5 4-31 15,-1-7-74-15,-2 2-244 0,4-1-294 16,8-4 670-16</inkml:trace>
  <inkml:trace contextRef="#ctx0" brushRef="#br0" timeOffset="152424.85">22592 12789 3676 0,'30'-58'-115'0,"-4"19"55"0,-4 5-7 0,5 14-13 16,-1 2-33-16,6 0-66 0,5 5-49 15,3 2-130-15,3-2-129 0,-2 1-33 16,5 3 125-16,4-4 350 0</inkml:trace>
  <inkml:trace contextRef="#ctx0" brushRef="#br0" timeOffset="153224.73">23286 12445 1495 0,'30'-16'39'0,"-6"1"-21"0,3 6 10 16,-4 0-7-16,12 5 5 0,6-2-15 15,1 4 14-15,11 2-7 0,11 0-2 0,-2 2-18 16,7 0-3-16,-5-2-4 0,7 4 0 16,-1-3 6-16,-3-2-13 0,0 1 23 0,0 0-17 15,-2-4-8-15,-1 4-4 0,0-4 1 16,-4-3-7-16,3-1 2 0,3-3 8 15,-4 4-7-15,1-1 0 0,-1 1 4 0,-4-1-10 16,4 3 13-16,-11 5 5 16,-1 0-5-16,9 5 6 0,-1-1 9 0,-11 5-13 15,7 1 10-15,-11-1 3 0,-2 4-6 16,-2 2 6-16,0 2-11 0,-4 0 15 0,2 2-11 16,3 5-3-16,-3-3 3 0,-5 1 11 15,2-1-2-15,-5 2 1 0,8-1-2 16,-9 0-4-16,2 2-8 0,2-6 8 0,0 0 0 15,1-3 3-15,-1-2 1 0,4-3 10 16,1-3-13-16,0-1 5 0,7-4-6 0,2-2 11 16,-2-2-1-16,2 0-10 0,2-2 5 15,-4-3-1-15,2-1 1 0,-5-1 1 16,0-3 6-16,-1 3-2 0,-1 0-5 0,-4-8-1 16,1 4 2-16,-3-2 0 15,-1 0-1-15,-3-2 2 0,1-1 4 0,-6-3-10 16,3 2 7-16,-3-4-2 0,2-1-2 15,0 1-2-15,0-2 8 0,1-4-5 16,-3 5-1-16,3-4-2 0,-4 3 14 0,5-5-13 16,-5 7 6-16,4-1-1 0,-3 4 1 15,3-1-6-15,-4 4 3 0,-2 4-2 0,2 0-1 16,-7 5-3-16,0 3 15 0,-4 3-10 16,2 2-8-16,-14 0 12 0,20 6 1 15,-20-6-8-15,14 9-2 0,-9-1 6 0,-1-1 0 16,-4-7-7-16,4 21 1 15,-4-8 14-15,-2 0-11 0,0 4 7 0,-2-2 1 16,-7 6-3-16,-2-1-2 0,-4 1 0 16,-5-3 4-16,-10 3-10 0,-2-6 1 0,-8-2 10 15,-1-2-13-15,-15-3 5 0,-4-7 17 16,-1-2-8-16,-5-7 5 0,-1-7-3 16,-1-9 3-16,-13-10-11 0,0-11 9 0,2-4 3 15,-1-10 2-15,4-13 3 0,6-7-25 16,3-12 5-16,9-11-2 0,1-5 8 0,10-7 14 15,8-6-10-15,11-8-3 16,7-3-1-16,11-4 13 0,12-2-4 16,9-5-4-16,12-4 1 0,11 5 8 0,12-5-23 0,13 3 6 15,21-27 7-15,5 16 13 16,-12 36 11-16,10 7 9 0,3 10-9 0,3 9-8 16,1 10 1-16,-3 8-8 0,4 14 2 15,2 8-9-15,0 13 4 0,-1 10-9 16,-18 16 9-16,4 12-15 0,-3 8 10 0,0 4 2 15,-2 14-13-15,9 10-18 0,-6 7-25 16,-3 12-28-16,-16-13-187 0,7 17-268 0,-18-7-167 16,2 0 685-16,-5 5 6 0</inkml:trace>
  <inkml:trace contextRef="#ctx0" brushRef="#br0" timeOffset="153672.97">26432 11196 138 0,'-36'-17'43'0,"1"-2"-15"0,-4-6 29 16,-7-4-22-16,-2-5-9 0,-7-2 10 16,-10-14-13-16,-5-7 0 0,-3 5 10 0,-10-8-18 15,-9 2-9-15,-7 2 4 0,-6-6-5 16,-13-2 8-16,-27-15-13 0,-5 2 10 15,-5-2-5-15,-6 3 0 0,-4 3 23 0,-4 1-12 16,6 9-1-16,0-3-12 0,28 17 9 16,-5 6-9-16,-30-8 2 0,30 16-2 15,-1 1-11-15,-4 8-5 0,-2 3 3 16,-3 6 5-16,-2 10 2 0,-5 7 14 0,-3 2-14 16,0 11 6-16,3 6-3 0,3-1 2 15,-31 18 1-15,41-6 9 0,3 7-14 0,6 1 15 16,3 4-11-16,10-1 1 0,12 5-8 15,3-1 5-15,8 2 2 0,9-2-27 16,0 2 27-16,8-4-2 0,1-6 0 0,5 5 10 16,14-12-10-16,3 0 11 15,5 0-11-15,-3-3-16 0,6-2 21 0,5-8 16 16,-2 4-8-16,9-8-8 0,4 0 2 16,-2-6-7-16,0 1 0 0,0-4-38 0,7 0-39 15,0-2-63-15,0-8-155 0,2 2 267 16,4-1 8-16</inkml:trace>
  <inkml:trace contextRef="#ctx0" brushRef="#br0" timeOffset="155823.04">16802 13121 150 0,'-21'4'8'0,"-1"5"13"0,5-5-16 16,-4 2 8-16,2-1-6 0,-3 1 26 15,0-3-7-15,-5 5 18 0,6-2 19 16,0 0 4-16,0-1-11 0,-4-3 6 0,4 0-11 16,-1 4-1-16,7-5-23 0,-3 1-5 15,4 4 5-15,-1-2-5 0,-4-3 5 0,3 2-9 16,-3 2 7-16,-2 0-11 0,4-2-7 16,-3-2 2-16,3-1-3 0,0 4 10 15,0-4-12-15,17 0 5 0,-40-4 3 16,28 3-14-16,-9-3 6 0,2 0 0 15,1-1-8-15,-2-3 2 0,2 2 11 0,-3-1 0 16,2-3 4-16,1 3 1 0,-3-4-10 16,-4-1 7-16,5-1-6 0,-2 0-10 0,1-2 3 15,-7-2 5-15,1-2-10 0,2-1 5 16,-2-1-3-16,5 3 18 0,-5-1-3 16,4-4 5-16,-4 0-12 0,4-1-8 0,-3 0 18 15,3 2-4-15,-3-7 5 0,2 3-21 16,0-2 12-16,-1 0-8 0,4-2-3 15,1 0-1-15,-1 0 20 0,-3 0-28 0,6-2 24 16,0 2-12-16,-3 2 8 0,5-6-1 16,-3 0 5-16,4 3-9 0,0-5 0 15,0-2 1-15,3-3 1 0,5 0-5 16,0-4-6-16,0 0 9 0,-2-4 1 0,8 0-2 16,1 0 1-16,1-3-4 0,4 4-10 15,0-3 10-15,3 0-5 0,-1 2 13 16,0-14-1-16,11 5-5 0,-6 1 10 0,2 8-16 15,2-7 14-15,2 4 3 0,-2-3-9 16,7 7 7-16,-4-7-11 0,4-1 3 0,0 0 1 16,4-2-4-16,1-4-3 0,4 2 1 15,-1-2 10-15,1 2-17 0,0 1 17 16,8 4-8-16,-2-2 8 0,1 1-9 0,2 4-6 16,2-3 11-16,2 5-2 15,-2-1-11-15,4-4 10 0,-2 9 5 0,4-3-8 16,-4 0 13-16,1 4-3 0,2-4 1 15,-4 6-12-15,2-3 2 0,-2 2 5 16,2 5 0-16,-2-2 2 0,-1 3-4 0,5-1 7 16,-4 3-19-16,3 4 17 0,0 1-8 15,-2 0 12-15,0 7-16 0,0-2 9 0,0 5 2 16,4 4-7-16,2-2 8 0,-1 9-8 16,5-4-1-16,5 3 5 0,2 4 4 15,5-1-1-15,2 0-4 0,12 1-3 0,2 1-8 16,20 2 13-16,3-1-3 0,1-1-3 15,8 4 12-15,-3 0-8 0,1-1 7 16,-7 1-5-16,2 4-5 0,-22-2-4 16,-2 3-4-16,-1-1 13 0,-4 0-11 0,-3 4 15 15,-5-1-11-15,-3-1 7 0,-8-2-7 16,-8 2 12-16,-4-2-19 0,-2 3 17 16,-1 1-8-16,-5 0 14 0,-3-2-18 0,-2 1 12 15,4 2-1-15,-4 1 0 0,-1 4-4 16,-1-2 0-16,1 4-1 0,1 0 5 0,3 6-15 15,-5-2 8-15,9 9-3 0,-4-1 10 16,-1 2-11-16,1 2 0 16,-2 0 9-16,-8 0 0 0,-3-2-9 0,10 11 15 15,-13-9-1-15,6 2-5 0,-5 2 7 16,-1 0 0-16,7 5-12 0,-1 2 1 0,-6-5 10 16,6 3 1-16,-2 0 4 0,2 5-2 15,-1-3 0-15,-4-3-6 0,-7 0-4 16,7 0 8-16,-9 0-18 0,5 3 11 0,-2 1 5 15,-5-1-6-15,0-4 11 0,2 2-19 16,-3 1 11-16,-4-4-4 0,-1-5 11 0,4 3-10 16,-7 1-3-16,3 1 4 0,-4 0-2 15,-2-1 4-15,0 3 3 0,0 3-1 16,-2 1-4-16,0-3 2 0,-2 8-11 16,-1 0 18-16,-3 2-9 0,2 0-6 15,-5-5 19-15,2 8-9 0,-5-7-4 0,2 4 9 16,0-1-11-16,-4-2 5 0,-4 7 1 15,10-7-8-15,-8 0 12 0,4 8-5 0,-2-9-1 16,5 4-6-16,-1 0-1 0,2-3 0 16,-1 7 10-16,0-6-1 0,1 1-6 15,-1 1 4-15,2 2-1 0,-1-2-6 0,-3-1-4 16,4-3 9-16,-5 0 13 0,1-1-6 16,-4 1-2-16,4-4-7 0,-4 0 1 0,1-2-1 15,-2-1-2-15,-1-4 10 16,1-4-5-16,-5 2-1 0,9-4 8 15,-7-1 1-15,2 0-15 0,2-6 8 0,-3 3-2 16,-1 2 7-16,-1-1-3 0,1-1 3 16,-4 0-12-16,2 5-1 0,-2-3-10 0,4 2 16 15,-3-2 11-15,-1 1-4 0,1 1 2 16,0-1-4-16,3 0-8 0,3-2 3 16,2-3 0-16,3-2 2 0,3 3-8 0,0-5 6 15,0 3-7-15,4-2 11 0,1 2 6 16,-1 1 1-16,1-3-9 0,-1-2 0 0,3 2-2 15,-2-2-6-15,1 3 8 0,-3 1 0 16,3-4-4-16,1 3 6 0,-3 5-1 16,-2-3-8-16,3 1 1 0,-4-3 4 15,0 5 13-15,-1-1-13 0,0-2-2 0,-6 1-3 16,2-2 3-16,-5-4 4 0,-1 1 7 16,-8 1-2-16,-2-6-3 0,-2 0-10 15,-7-2 12-15,1-1-10 0,-1-3 22 0,-2 1-7 16,-5 1 0-16,2-3-2 0,-5 0-2 15,0-5-4-15,-5 5-4 0,3-6-8 16,1 0 12-16,-5 0-8 0,-7-2 1 0,2-3-1 16,-3-1 5-16,-1 2-2 0,-2-7-2 15,-2 2-8-15,-3-5 19 0,0 1-3 16,-1 0-1-16,-4 0-6 0,-16-11 3 16,0 3-6-16,-1-2 15 0,1 1-18 15,-4 1 11-15,4-2-7 0,0 1 6 0,2-2-15 16,-2 1-20-16,21 3-27 0,-2-3-38 15,-9-6-281-15,14 4 237 0,0-2 48 0</inkml:trace>
  <inkml:trace contextRef="#ctx0" brushRef="#br0" timeOffset="157755.97">17932 13005 12 0,'0'0'16'0,"-14"-9"9"0,14 9 1 16,-14-4 5-16,7-2-14 0,7 6 6 0,-25-5-2 16,12 1-11-16,3 0-5 0,-8 0 6 15,6-1-1-15,-2 1-18 0,-2 0 3 0,-4 0 18 16,3 0 0-16,-5 3 4 0,1-5-17 16,-3-3 21-16,-4 1 2 15,1 7-18-15,-7-8 5 0,4 2-10 0,2 2-5 16,-5-3 5-16,1 3 0 0,-6 1 5 15,10 2 0-15,-4-3 6 0,2 5-4 0,2-4 4 16,2 4-11-16,2-2 7 0,1 2 1 16,1-2-13-16,-3 4 12 0,7-2-4 15,-5-2 2-15,2 4-2 0,-1-4-11 0,5 2 18 16,-6 2-10-16,3-2-13 0,-2 0 8 16,1 2 5-16,-3-2 3 0,1 4-3 0,-1-3-10 15,1 3-1-15,-2-4-4 0,5 4 23 16,-4-4-13-16,3 2 10 0,-3 2 0 15,2-3-10-15,-3 1 0 0,0 4 7 16,4-2 1-16,-6-3 4 0,3 6-1 16,-5-6-12-16,5 4 6 0,-6-1 0 0,0 2 3 15,3-4 2-15,-10 9 5 0,3-3-5 16,-1 1 1-16,0 2 1 0,1 2-4 0,-3 3-1 16,0 4 9-16,3 1-4 0,-5 5-9 15,8 0-1-15,-7 4 6 0,2 5 2 16,-2 1 5-16,5 2-5 0,5 3-10 0,-4 0 3 15,-4 3-4-15,4-3 12 0,4 2-22 16,-5 0 26-16,3 0-7 0,1 2-11 0,-1 2 3 16,-2 0 0-16,4-1 5 15,-2 7-10-15,-2 0 20 0,1 0-10 0,1 5-5 16,-2-1-8-16,2 4 21 0,1-2-3 16,-2 2-5-16,1 1 18 0,-2-4-5 15,2 3-8-15,-2 0-18 0,4 1 16 0,-2-4-9 16,1 3-17-16,6-3 26 0,-4 3 2 15,8-3-5-15,-2 4-3 0,10-4 6 0,1 2-3 16,0-8 5-16,0 3-2 0,7 3-3 16,-1 0 0-16,8 1-3 0,-4 4-10 15,2 9 18-15,1-2-7 0,7 1-6 16,-4-5 18-16,5-1-4 0,-4-1-40 0,-2-10-4 16,5-1 0-16</inkml:trace>
  <inkml:trace contextRef="#ctx0" brushRef="#br0" timeOffset="157771.48">15173 15956 212 0</inkml:trace>
  <inkml:trace contextRef="#ctx0" brushRef="#br0" timeOffset="157787.01">15231 16213 148 0</inkml:trace>
  <inkml:trace contextRef="#ctx0" brushRef="#br0" timeOffset="157806.84">15290 16372 99 0,'16'40'-18'0</inkml:trace>
  <inkml:trace contextRef="#ctx0" brushRef="#br0" timeOffset="157830.79">15420 16601 58 0</inkml:trace>
  <inkml:trace contextRef="#ctx0" brushRef="#br0" timeOffset="157853.01">15521 16736 48 0</inkml:trace>
  <inkml:trace contextRef="#ctx0" brushRef="#br0" timeOffset="157874.68">15632 16879 38 0,'30'35'-3'0</inkml:trace>
  <inkml:trace contextRef="#ctx0" brushRef="#br0" timeOffset="157891.94">15883 17143 40 0</inkml:trace>
  <inkml:trace contextRef="#ctx0" brushRef="#br0" timeOffset="159388.76">16193 17370 89 0,'52'32'28'0,"0"0"-15"0,7-1 5 16,13 11-5-16,7-5 2 0,6 4 3 0,2 1-3 15,2-3 1-15,-1 1-9 16,6-3 6-16,4-2-3 0,-1 3 6 16,-1-4-1-16,-2-4-7 0,1 6 5 0,4-8-13 15,2-4 12-15,-3-1 11 0,2-5-15 16,2 1-11-16,2-6 3 0,-1 0 8 0,-4-3-8 16,0-1-8-16,-14-1 16 0,-2 1-3 15,-1-1 0-15,0-1 0 0,19 4 3 16,-4 3-5-16,-17-4-1 0,1 0 1 0,-3 3-6 15,3-4-2-15,2-1 13 0,-3-3-3 16,1 1-8-16,-7-8 14 0,6-3-6 16,-2-4-5-16,1-3 0 0,15-8 13 15,-4-7-11-15,0-3 1 0,-2-2-3 16,-1-9 0-16,0-1 0 0,-1 5 0 0,-6-6 12 16,1 2-12-16,-3-2-10 0,0 1 15 15,-3 4 0-15,-14 3-17 0,0 4 14 0,-1-5-12 16,-3-4 7-16,5 5-14 0,-7-2 32 15,5 1-5-15,-3 0-5 0,15-9-5 16,-17 6 10-16,3 3-7 0,12-13-8 0,-14 12-5 16,14-13 10-16,-8-7-3 0,0 3 18 15,-4 0-9-15,-14-1 1 0,-1 3-9 16,-5-5 7-16,2-5-18 0,-10-2 10 16,-2-1 9-16,-2-3 1 0,-8-2-2 15,0-2-10-15,-4 1 10 0,-7-4-5 0,3 3-5 16,-2 1 10-16,-6-4 11 0,-1 2 4 15,-1-2-22-15,-1 2 17 0,-3-4-5 16,-3 6-17-16,-3-2 7 0,2-4 15 0,-4 4 5 16,-6 0-12-16,4-2 7 0,-5-4 19 15,-2 2-11-15,-1 2 0 0,1-2-3 16,-2 0-4-16,1 2-14 0,1 2-4 0,-1-2 6 16,-3-2 6-16,5 2-1 0,-4-2 2 15,-1 4 4-15,-1 2-5 0,2-4-10 16,-4 7 9-16,-2 1 0 0,0 0-10 15,-7 1 15-15,-4-9-19 0,-3 2 12 0,2 13-2 16,-4-10-1-16,0 14-6 0,-8-8 0 16,-2 7 9-16,3 8 6 0,-9-8-2 15,-3 4-18-15,-1 3 10 0,8 11-6 0,-9-6 3 16,-3-2 12-16,11 11-26 0,0 5 3 16,-1-5 2-16,0 2 0 0,0 2-4 15,-3-4 4-15,4 3 4 0,-4 4 10 0,-1 0-8 16,6 0-6-16,-8 5 9 0,6 2-6 15,-4 3 10-15,1-2 5 0,1 0-16 0,2 1 9 16,0 3-4-16,2-1-4 16,1 0 3-16,3 5 3 0,-3-1 0 15,11 0-4-15,-9 5-1 0,11 1 5 0,-9-3 2 16,7 5-4-16,4 2-7 0,-5-1 18 16,3 3 0-16,-2 2-18 0,2 2 7 0,-2 2-5 15,-1 0 12-15,0 1-8 0,-5 4-3 16,-5-1 4-16,3 5 8 0,2-5 3 15,-3 5-18-15,1-3 11 0,-1 4-11 0,3 0 3 16,8-4 8-16,-7 2-6 0,0 7 8 16,0-6-8-16,1 2 8 0,0 0 0 0,-2 0-1 15,11-6 10-15,0 4-4 0,-1-1-18 16,-1-3 3-16,4 4 12 0,-10 2-19 16,8-2 17-16,-6 2-11 0,6-2 7 0,-3 0-8 15,1-3 10-15,4 3 4 16,-4-4-12-16,3 4 12 0,-9 2-3 0,8 1-6 15,2-6 4-15,-10 6-8 0,8-1 5 16,-6-1 10-16,-1 6-10 0,-2-4 4 16,-1 3-2-16,0 0 0 0,0-4 0 0,3 6-6 15,0-3 4-15,4 1 6 0,-4-2-9 16,9 1 5-16,2-4 3 0,1 4-8 0,2-3 10 16,2 4-7-16,0 0-7 0,0 1 13 15,2 5-9-15,-2-3 12 0,-5 5 4 16,-4 1-13-16,4 3 7 0,-7 1-1 0,5 0 8 15,0-2-4-15,-3 0-8 16,1 4 1-16,0-4 3 0,3 4-11 0,-3-2 5 16,4 0-2-16,1 0-8 0,3-2 14 15,1 8-8-15,-3 0 4 0,2 4 1 16,1-1 13-16,2 4-14 0,0 2-1 0,3-2 3 16,-3 4 11-16,-2 1-13 0,5 0 7 15,-5 7-1-15,-2-1-4 0,2 2 2 0,2 2-10 16,-4 4 7-16,2 0 1 15,4 0-9-15,-2 1-2 0,2 1 23 0,6-3-13 16,-1 5 1-16,9-1-2 0,-2-1 2 16,4 2-11-16,0-2 18 0,10-11-14 15,2 4 5-15,2 3 11 0,-2-4-9 0,3 0 2 16,6 12-4-16,-2-5 6 0,4 1-2 16,1 1-4-16,-3-5 5 0,2 2 1 15,4 3-6-15,0-1-5 0,-2-2 5 0,7 1-7 16,-2-1 7-16,4-2 2 0,0 2 20 15,6-2-11-15,2-4-12 0,0 5 10 0,4 5 0 16,4-6-11-16,9 13 6 0,0-2 2 16,1-2-6-16,3 7 0 0,1-4 0 15,6 4 1-15,0 5 4 0,4-4 13 16,6 0-19-16,4 0-15 0,-1-3 3 0,1-3 1 16,11-1 0-16,2-1-3 0,-1-5-1 15,2-5 2-15,4 0-7 0,0-7 16 16,2-8 7-16,-2 3-5 0,-2-13-11 15,2 3 1-15,-1-8 7 0,-1-4 1 0,0-4-1 16,6-2 8-16,-18-10-3 0,23 2-4 16,1 0 7-16,7-9-5 0,-1 1 5 0,5-1-8 15,2 0-18-15,5-8-17 0,-2 0-44 16,6-5-136-16,0 0 175 0,5-3 14 16</inkml:trace>
  <inkml:trace contextRef="#ctx0" brushRef="#br0" timeOffset="164173.22">16324 5381 1411 0,'-43'-66'-53'0,"7"18"49"0,5 10-19 16,-2 1 21-16,-3 3-1 0,-5 4-2 15,-6 4 4-15,-3 4 1 0,-4 1-9 0,-10 2 1 16,-3 7 3-16,-11-2 8 0,-17 2-16 15,-14 1-6-15,-3-2 1 0,-7-6-15 0,-4 6 1 16,-5-1 11-16,3-3-19 0,-3-4 16 16,6 2-16-16,-1 0 1 0,10-7 10 15,3 0 0-15,8-2-3 0,6-2 3 0,10-1 0 16,-2 2 9-16,6-1-1 0,6 6 3 16,-9 1 2-16,-5-3 3 0,-4 9 2 0,-4 4-5 15,-3-2 7-15,-2 5 0 16,1-1 0-16,3-4-5 0,0 6-4 0,19-4 3 15,4-3 12-15,-3 1-6 0,1-2 7 16,-12 0 4-16,19 3-8 0,-5-5 4 16,1 2 4-16,2-2 2 0,2-2-38 0,-16-7-10 15,18 4 3-15,2 2 5 0,0-7 8 16,0 1-8-16,-11-7 16 0,12 7-3 0,-9-6 10 16,6 6-5-16,-11-8-5 0,-7 6 13 15,6 0-5-15,-3 0 15 0,2-2-11 16,-3 6 1-16,-1 0-5 0,15 5-3 0,-5 1 10 15,2 4-2-15,1 1 15 0,-1 2-25 16,-2 5 7-16,-2-1 3 0,4 4-3 16,-5-1 10-16,2 2 11 0,-4 4-3 15,7 0-8-15,-5 0 3 0,4 4-10 16,-4-4 5-16,8 4 8 0,2 0-3 0,0 3 5 16,6 5-15-16,-1 1 15 0,4 2-10 15,5 2-8-15,4 5 10 0,-2 6-33 0,-2 0-43 16,5 6 56-16,-1-6 8 0</inkml:trace>
  <inkml:trace contextRef="#ctx0" brushRef="#br0" timeOffset="165321.99">2263 6988 28 0,'0'-36'33'0,"-6"5"8"16,6 3-3-16,-3-8-17 0,1 0 7 15,-6-5-23-15,5-2 15 0,-1 0-17 0,1 0 12 16,-4 3 3-16,4 2-10 16,-1 4 2-16,0-10-15 0,-1 1-5 0,-2-4 20 15,-5 2 0-15,4-4-5 0,-1 6-7 16,1-2 7-16,1 4 0 0,1 0-2 16,-1 5-21-16,4 2 31 0,1-2-6 0,-1 1 1 15,3-1 0-15,0 0-3 0,3 1-5 16,2 1 5-16,2 3 2 0,1 2-4 15,2 0-3-15,-5 2 3 0,4 5-3 0,-3 3-13 16,3-2 3-16,-5 8 12 0,4 2 6 16,-5-6-3-16,1 8-13 0,0-4 18 0,3 3-7 15,-1-3-3-15,1 0-8 0,3-2 6 16,1 0 7-16,-3 4 3 0,-3-2-6 16,4 3 3-16,1 1 0 0,-4-1-10 15,-6 10 10-15,9-11-2 0,-9 11-18 16,5-9 7-16,-5 9-7 0,0 0 7 0,4-13-41 15,-4 13-43-15,0 0-26 0,0 0 103 16,-24-2 5-16</inkml:trace>
  <inkml:trace contextRef="#ctx0" brushRef="#br0" timeOffset="165623.04">3968 5064 10 0,'58'-13'-5'0,"7"2"2"0</inkml:trace>
  <inkml:trace contextRef="#ctx0" brushRef="#br0" timeOffset="166604.85">4797 4978 28 0,'86'-5'-3'0,"-6"-1"1"16,-1 4 32-16,5-4 1 0,23-1 2 0,1 1 13 15,3 1-20-15,-6 5 5 0,-19 0 2 16,-1 0-5-16,-4 4-15 0,-4 1 12 16,-7 2-12-16,4 1 10 0,-6 0-5 0,-5 1-8 15,-3 4 6-15,0-4 2 0,0 5 10 16,-3-1-21-16,3 0 6 0,-5 0-3 16,8-2 6-16,-1 1 2 0,3 1-6 15,1-2-17-15,1 0 13 0,1-1 7 0,1-3-17 16,1 4 9-16,-3 2-7 0,-1-2 6 15,-5 1-4-15,0 3 1 0,-3-4 4 16,-5 8-1-16,-9-4-1 0,3 3-5 0,-6-6 2 16,-5 6-9-16,-2-2 22 0,-1-1-7 15,-1 3 2-15,3-1-13 0,-3 2 11 0,5-2-6 16,-5 2 4-16,5 1-1 0,4 3 10 16,6-1-20-16,1-1 7 0,1 3 11 15,2-1-13-15,-1 1 0 0,-2 2 3 0,-4-2 5 16,-5 5-11-16,-4-9 7 15,-6 5 4-15,-1-3 6 0,-3 5-23 0,0-1 4 16,-5-7 1-16,-3 3 4 0,4 6 4 16,-9-2-12-16,2 2-1 0,1 3 14 15,-5 0-10-15,-1 0 2 0,-4-2 17 0,2 7-12 16,-1-1-4-16,-3 3 18 0,-1 1-12 16,-7 8 3-16,1 0 2 0,-1-2-3 0,-4 6-3 15,0-2-5-15,0-4-1 0,-3 5 8 16,0-9-1-16,-4 7-4 0,3-6 5 15,-3 0-1-15,-3-3 1 0,7 3-3 0,-6-7-4 16,-2 3 13-16,3-3-7 16,-3-1-1-16,1 0 8 0,0 1-2 0,-1-3-13 15,-3 2 12-15,0-4-7 0,-3-2-1 16,4 0 8-16,-4 0-5 0,-3 0-1 16,-1-5-2-16,-1 1 4 0,-7-3 1 0,6-1 4 15,-11 3 23-15,-2 2-8 0,0-9 6 16,0 3 5-16,-2 0-10 0,-1-3-9 0,-2-4 2 15,2 1-4-15,-6-4-6 0,-3-1-3 16,3 1-3-16,-6-2 12 0,-2 0-8 16,-4-4 10-16,2-3-11 0,1 2 1 0,-1-2 1 15,0 4-11-15,1-3-1 0,-3 3 16 16,-2-2 3-16,1 0-7 0,-1 2-7 0,-3 2 2 16,1-3 7-16,-1 3-9 15,-3-6-9-15,-2 1 14 0,0 6-5 0,0-6-3 16,0 3 3-16,-1-4-9 0,-2-4 9 15,0 4 2-15,3-1-6 0,-5-3 0 16,-2 1-8-16,3-2 8 0,-3 1-1 0,0-3 1 16,-20-5-1-16,4 3-2 0,-2-4 5 15,8-6-23-15,-4 6 16 0,5-8 14 0,3 1 0 16,-5-2-8-16,8-5 5 0,-2 1-11 16,3-4-2-16,2 2-13 0,5-4 8 15,13 4 7-15,-15-8 2 0,6-3-7 16,14 9 3-16,-2-6-2 0,4 0-3 15,-1-1 0-15,7-6 12 0,0 0 2 0,-1-4-14 16,2 2 0-16,5 2 3 0,0 0 1 16,3-4 8-16,3 4-1 0,1-2-11 0,2 5 12 15,2 3 8-15,3-6-3 0,5 13 3 16,-6-6-11-16,10 8 5 0,-2-2-11 16,4 3 8-16,-2-1 1 0,0 6-5 0,1 0 11 15,1 1-11-15,2 4 16 0,3-5-19 16,-3 5 6-16,4 4 5 0,-2 2 2 0,-1-2-4 15,4 1 3-15,-5 8-4 0,3-1 1 16,-5 5-10-16,-6 0-3 0,-8 9-50 16,-4 3-188-16,-18 2 131 0,-3 3 42 15</inkml:trace>
  <inkml:trace contextRef="#ctx0" brushRef="#br0" timeOffset="-19972.37">12384 5857 851 0,'28'0'81'0,"-3"0"20"0,1-1-15 16,-2 1-8-16,6 0-13 0,2 0 1 0,10-4 17 15,-1 2 23-15,2-2-5 16,4 3 8-16,4-3-12 0,5 2-7 0,-2-5-20 16,-5 4-11-16,-1 2 1 0,3-3-9 15,4 8-3-15,5-4-5 0,5 1-26 0,-1 3-35 16,7 8-26-16,-3-1-48 0,7 0-23 16,-4 0-43-16,-1-2-208 0,-3 7-128 15,-3-4 228-15,-1 1 38 0</inkml:trace>
  <inkml:trace contextRef="#ctx0" brushRef="#br0" timeOffset="-19706.27">15836 7028 865 0,'39'1'-14'0,"-1"7"30"16,2-4 11-16,7 0 25 0,3-3-9 15,12-1 22-15,5 0-7 0,1 4 13 0,1-8-14 16,1 3-5-16,-7-6-4 0,5 4 1 16,-5-3-4-16,6 1-1 0,-8-1-13 0,-1 2 4 15,-13 1-4-15,-2-1-16 0,0-2-25 16,-1 6-15-16,0-5-27 0,-3 3-27 16,-2 0 0-16,3 2-17 0,-5-5-31 0,4-2-164 15,-1 2-320-15,1 1 534 16,-3-3 26-16</inkml:trace>
  <inkml:trace contextRef="#ctx0" brushRef="#br0" timeOffset="-13372.72">8752 6664 3458 0,'-35'-39'-105'15,"7"14"41"-15,9 6 12 0,0 6-5 16,10 4-2-16,-3 1 18 0,3 1-10 16,0 3 7-16,-3-4 7 0,1 4 3 15,-8-3 1-15,-2-4 3 0,-4 0 5 16,-5-12 16-16,2-1 1 0,-8-10 14 0,4-5-1 15,8-15-5-15,-3-7-3 0,10-8-12 16,4-8-14-16,12-11-14 0,4-6-9 0,13-31-5 16,7 1-2-16,6-4 5 0,9-1-8 15,3-8-5-15,10 0-10 0,2-1 9 0,2 3 0 16,1 1-3-16,-5 1 19 0,-2 2-1 16,-4 3 13-16,-9 5 2 0,-5 4 9 15,-9 7-7-15,-1 3 2 0,-7 19-1 16,-9 10 24-16,-1 1-4 0,-4 1 6 15,-4 8-17-15,-1 2 6 0,-5 14 18 0,2 1-3 16,-1 4 1-16,1 3-12 0,3 6 10 16,1 7 6-16,2 1-9 0,0 6-3 0,2 3 4 15,0 3 5-15,2 1 5 0,2 2 8 16,1-2-14-16,5 6-4 0,1 0 3 16,5 1-5-16,-5 5 5 0,11 5 3 0,-2 4 4 15,12 4 0-15,7 2-2 0,12 12-5 16,2 1 2-16,7 3-16 0,2 4 2 0,0 2-16 15,2 4 5-15,-6 2 6 0,2 1-4 16,11 6 9-16,-15-2-7 0,1-1-7 16,-3-1-10-16,0 4-1 0,8 11-10 15,-9-9-50-15,-2 2-66 0,7 8-82 16,-3 8 22-16,-11-10 54 0</inkml:trace>
  <inkml:trace contextRef="#ctx0" brushRef="#br0" timeOffset="-12287.89">10999 7144 799 0,'-6'20'25'0,"1"3"7"16,-3-6 28-16,-2 1-8 0,0 5-16 15,-4-1 29-15,5-2 12 0,-2 0-14 0,-3 2 0 16,0-1 19-16,2-1-4 0,-3 1 1 16,1-4 8-16,-2 2 16 0,-3-1 8 15,-1 1-6-15,-1 2-8 0,-2 1-3 0,0-1-8 16,0 2-11-16,-2-3-6 15,-1 3-6-15,1 1-8 0,2 0-4 0,-3 1-3 16,1 3-6-16,0 0-5 0,3 0-2 16,2-3-2-16,0 3-3 0,0-4-5 15,3-1 5-15,3-7 8 0,2 0 13 0,1 1 5 16,-5-3-6-16,6 1-1 0,-1-2-2 16,-5-1-4-16,2-1-3 0,0-2-6 0,1 3-4 15,-2-3 3-15,0-1-13 0,1-1-1 16,-2 4-2-16,-1-5-4 0,1 2 2 15,16-8 10-15,-31 5 14 0,14-5 16 0,17 0 12 16,-28 0 4-16,28 0-12 0,-25-13-7 16,14-4 4-16,1 2 0 0,3-6 1 0,2 1-12 15,-1-5 1-15,6-1 1 16,0-10-9-16,6 3 0 0,2-12-6 0,-1 0 1 16,4-13-18-16,5 0-5 0,0-10 1 15,5 6-3-15,0-8-4 0,-5 5 1 16,9-4 1-16,-4 3-2 0,4 1 4 0,0 1 10 15,-3 3 11-15,-1 2 3 0,5 2 4 16,-5 3-3-16,2 4 3 0,-1 2 4 0,-4 6 8 16,0 6 8-16,-2-4-15 0,3 3 15 15,-1-2-16-15,0-1-3 0,-1-1-1 16,7-8-3-16,-9 8-4 0,3 2-2 16,1 1 13-16,-3-3-1 0,0 5 11 15,0-1-10-15,-2 0-7 0,2 1 3 0,-5 4 12 16,3-4 13-16,2 2 4 0,-4 4 7 15,0 6-1-15,3-4 1 0,-3 2-5 0,0 3-6 16,6 1-6-16,2-7-1 0,1 4 0 16,1 2-5-16,0-3-1 0,5 7-6 15,1-2-2-15,-4-1-4 0,5 5-1 0,-7 2-2 16,4 2-6-16,-5 1 4 0,1 5-5 16,-2-4-2-16,0 5 0 0,-10 2-1 0,8-1-1 15,-6 2 0-15,-12 3 6 0,20-1-3 16,-20 1 0-16,0 0 3 0,37 9-5 15,-23-1 6-15,-2-1 6 0,2 6-4 16,2 4 0-16,3 4 0 0,0 5 0 16,3 2 2-16,-1 10-2 0,6 7 2 0,-7 3-6 15,2 1-4-15,-1 4 7 0,1 3-3 16,-6 0 1-16,0 2 3 0,0 1-6 0,-7 3-1 16,2 1 4-16,-1-1-5 0,-5-8 0 15,0 2-3-15,1 1 1 0,-6-1 8 16,0-5 0-16,-4 2 4 0,-3-3 6 0,0 3 5 15,-9-8-2-15,2 5 9 0,-11-1 10 16,-1-6-16-16,-6 2 0 0,-5-4-13 0,1-5 2 16,-9 0 5-16,2-5-12 15,-6 3-18-15,2-6-3 0,0 0 2 0,1-1-1 16,-2-5-2-16,9 2 2 0,4-7-4 16,1 0-1-16,6-2-2 0,0-3-6 0,5-7-5 15,7 6-5-15,-2-5-35 0,4 0-95 16,5-5-76-16,9-1-56 0,0 0-70 15,0 0-70-15,18-29-159 0,6-3-144 0,14-4 73 16,10-7-469-16,14-10-892 0</inkml:trace>
  <inkml:trace contextRef="#ctx0" brushRef="#br0" timeOffset="-11455.05">14643 7547 3358 0,'10'19'-133'0,"-1"-5"24"0,-3 0 42 15,-1-1 35-15,4-4 35 16,-6 4 23-16,1-4 20 0,-2 3 19 0,-2-12 17 16,7 17 1-16,-7-17 0 0,3 13 6 15,-3-13 4-15,2 14 11 0,-2-14-7 0,2 9 7 16,-2-9-1-16,0 0-8 0,0 0 7 16,-5 13-14-16,5-13 6 0,-13 5-14 15,13-5-6-15,-19 2 5 0,19-2-5 0,-28-2-6 16,8-1-4-16,1-3-8 0,-2 4-5 15,-5 0-3-15,2-3-8 0,1 1 6 0,-4-4-16 16,5-1 6-16,0 0-11 0,-3-1 0 16,3-1-2-16,3-3 1 0,-3 4-3 0,2-9 12 15,1 4-19-15,1-4 20 16,4 0-1-16,-2 1 0 0,3-5 17 0,3 6-2 16,0-5-8-16,-1 3-15 0,4-2 5 15,4 1 0-15,1-1-1 0,-2 0-3 16,2 1 2-16,2-5-6 0,2-3 1 0,4 0-6 15,-1-6 1-15,7-3 0 0,1-2 1 16,-2-6-8-16,6 1 6 0,4-8 1 0,0-3 2 16,0 3 8-16,4 0 12 0,-2-3-2 15,3 1 0-15,-2 3-8 0,4 0 8 16,-3 3 2-16,1 3 0 0,0 0 3 16,-1-2-2-16,3 4-4 0,-6 2-8 15,4 5 0-15,-5 4 0 0,8-2-3 0,-8 4-3 16,9 2-3-16,9-4-2 0,2 0 0 15,-2 5-3-15,-4 6-2 0,0 4-1 0,6-2 0 16,-2 11-5-16,0 1 0 0,5 5-1 16,-2 2-1-16,6 9 0 0,5 4 0 0,6 8 1 15,-5 0-4-15,4 13 1 0,2 1 2 16,0 2 0-16,8 11 1 0,-1 8-3 16,-3 0 0-16,-2 6 7 0,-10 2 2 0,-1 2-4 15,-12-11 3-15,-1 4 1 0,-6 1-1 16,-8 4 1-16,-5-1 9 0,-6 3-4 0,-8 1 2 15,-5-8 1-15,-3 8 4 0,-6 0-6 16,-14-1 1-16,0-2 2 0,-9-6-4 16,-7 4 0-16,-2-8 0 0,-17 10-4 15,-6-4-1-15,3-4 1 0,-11-7-5 0,-1-2-10 16,-8-6-19-16,-3-5-26 0,-2-4-53 16,-4 1-76-16,1-8-100 0,11-12-138 15,-22 2-287-15,-4-7 21 0,-11-4 76 0,-5-18-457 16,-13-3-759-16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7:04:18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17835 14280 3820 0,'11'26'-424'0,"-3"-3"-91"16,-4-3 115-16,-3-3 88 0,3 2-283 0,-4-2 50 15</inkml:trace>
  <inkml:trace contextRef="#ctx0" brushRef="#br0" timeOffset="298.3">17876 14522 2150 0,'-2'9'190'0,"2"-9"35"0,0 0-4 16,-13 4-14-16,13-4-28 0,0 0-33 15,-15-22-31-15,6 9-23 0,-2-3-45 16,2-3-45-16,-5-3-59 0,1-1-41 0,1-4-32 16,3 0-43-16,-1 3-18 0,-2 2 1 15,4 1 17-15,5 2 29 0,-5 6 8 0,7-2-3 16,-1 5 20-16,2 10 1 15,3-18-5-15,-3 18 23 0,17-11 4 0,-5 4 9 16,0 2 35-16,-1 0 18 0,5 3 32 16,-16 2 67-16,14-6 32 0,-14 6 39 15,16-9 23-15,-13 2-20 0,-3 7 2 0,10-16-7 16,-10 5-3-16,0 11-4 0,-10-26-1 16,5 7-15-16,-7 2-4 0,-1-8-16 0,-8 1-6 15,2-4-7-15,-2 2-10 0,1 1-1 16,-3-3-25-16,4 1-4 0,-2-1-11 0,4-3-27 15,-5 3-49-15,1 0-42 0,1-2-65 16,1-2-24-16,1 4-15 0,4 5-29 16,-1-1-68-16,3 0-142 0,5 5-54 15,-2 0 245-15</inkml:trace>
  <inkml:trace contextRef="#ctx0" brushRef="#br0" timeOffset="499.65">17310 13142 1435 0,'-11'-13'-63'0,"3"4"-3"0,1-3 11 15,1 3 4-15,-1 1 13 0,7 8 1 0,-14-15 6 16,9 10-3-16,5 5 5 0,-8-16 5 16,5 9 14-16,3 7-17 15,-12-17 3-15,12 17-12 0,-6-14-29 0,5 6-102 16,1 8-297-16,-6-21 390 0,4 6 26 15</inkml:trace>
  <inkml:trace contextRef="#ctx0" brushRef="#br0" timeOffset="1382.01">17034 12632 127 0,'0'0'141'0,"0"0"10"16,0 0 31-16,0 0-49 0,0 0 20 15,0 0-2-15,0 0-14 0,0 0-6 0,0 0 20 16,0 0 1-16,16-36 14 0,-18 27-16 16,2 9-19-16,-6-22-3 0,2 9-4 15,0-3-14-15,-1 0-3 0,-2-1-20 16,1-2-1-16,-2-2-14 0,-5 0-4 0,4-1-8 15,-3-2-3-15,3-1-10 0,-5 2-8 16,4-2-6-16,2-2-18 0,-4 3-17 16,5-4-22-16,-6 5-18 0,2-5-15 0,3 6-23 15,-1-4 11-15,-4 1-20 0,7 5 0 16,1-1-15-16,-1 6 14 0,4-1 2 0,-1 2 27 16,3 14-14-16,-6-23 31 0,2 8-13 15,4 15 9-15,-9-18 9 0,9 18 6 16,-8-21 3-16,3 8 19 0,1 0 1 0,4 13 2 15,-13-23 9-15,5 10-2 16,-1 2 13-16,-4-6-11 0,4 2 1 0,-5 4 15 16,-1-6-4-16,-2 2 4 0,-1 2 0 15,1 1-2-15,-3-1-3 0,-5 1 5 0,0 1-12 16,1 1 14-16,-4 0-6 0,-8 3-12 16,1-3 20-16,-4-1 0 0,-7 4-25 15,1-5 7-15,-13 5-3 0,0-1 4 0,2-1-3 16,-6 1 2-16,-2 1 7 0,-1-4-3 15,-1 1-1-15,-1 1 3 0,-2 0-6 0,-3-1-2 16,3 3-6-16,-5 1 4 0,-1-2 3 16,4 3-4-16,-4-3-6 0,4-1 4 15,5 1-1-15,1 1 7 0,3 0-7 16,4-1-9-16,-2 2 6 0,1-1-24 16,1 1 6-16,-2 1-12 0,2 2 8 0,-4 3-24 15,2 3-19-15,2 1-31 0,-4-3-15 16,2 3 9-16,12-2-13 0,-3 0-11 0,3 2-12 15,-2-8-176-15,1 4 87 0</inkml:trace>
  <inkml:trace contextRef="#ctx0" brushRef="#br0" timeOffset="3698.03">13837 11471 1079 0,'-35'-7'11'0,"10"-1"21"15,0-3 0-15,-5 4-3 0,5-3-10 16,-7-1 14-16,-1 1-20 0,-6-3 13 0,6 4 5 16,1-4-13-16,-4 2 14 0,-1 2-7 15,2-1-5-15,-1-1 6 0,-2 3 5 16,-1 1-11-16,2-1 7 0,-4 0-7 15,4 3-1-15,7 0-1 0,-5 1-2 16,3 0-13-16,0 2 12 0,-2 0-7 0,-3 2 13 16,0-2-10-16,0 2 7 0,-4 0 2 15,8 0-6-15,1 0 2 0,0 2-4 0,0 0-4 16,-3-2-10-16,-3 2-2 0,-3 2 14 16,9-3-10-16,-6 2 3 0,5 0 2 15,-5-1-2-15,7 2 5 0,-1-3-21 0,-8 2 20 16,8 1-1-16,4-4-6 15,-4 0 3-15,-4 0 1 0,1 0-1 0,-2 0-4 16,-4-4-4-16,2 4 13 0,2-3 4 16,3 2 4-16,-5-3-9 0,-1 2 9 0,-4 2-4 15,-2-3-3-15,3 3 7 0,-1 0-12 16,4-3 13-16,-3 3 3 0,4 0-9 16,-1 0-1-16,4 0-10 0,-3 3 6 0,-3-3 0 15,-2 0-4-15,-2 3 11 0,0-3 2 16,0 0-5-16,-2 2 10 0,6-2-7 0,0 4-1 15,-3-3-12-15,4 2 11 0,-6 2-3 16,1-1-8-16,-5 0 12 16,3 1-7-16,2-3 0 0,0 4-2 0,2-1-2 15,3-1-1-15,-3 2 8 0,1-6-1 16,0 8-5-16,-2-3 13 0,-2 3-9 0,2-3 5 0,1 2-5 16,2-3 1-16,-5 4 2 15,-5 3 0-15,-1-1 0 0,3 1 2 0,4-4 1 16,4-1-6-16,1 1 5 0,1 0-9 15,0-4 2-15,0 5 7 0,3-7 0 16,0 4 5-16,0-1-1 0,-3 0 4 0,2 2-12 16,-3-4 12-16,4 3 7 0,0 1 1 15,-5-5-5-15,-1 6-2 0,-2-2-1 0,-4-1-7 16,-5 3 1-16,9-1 8 0,0 0-12 16,0-3 7-16,3 1-6 0,3-2-2 15,7-2 5-15,-1 4-19 0,1-3 12 16,-2-1 7-16,6 0-4 0,-2 3 1 15,2-3-4-15,5 0 11 0,-2 3-8 0,2-3-3 16,2 2-2-16,0 0 1 0,-1 0-3 16,-1 2 10-16,1 1-11 0,1-3 2 0,-1 0-2 15,1 3 2-15,-7 1 2 0,-2-4-3 16,1-2 3-16,5 4-5 0,0-2 1 16,1-2-5-16,2 0 4 0,0 0 3 0,0 1-2 15,2-1 2-15,0 0-1 0,-1-1 1 16,0 1-3-16,2 0-5 0,-3 0-1 0,2-2 8 15,3 2 2-15,16 0-2 16,-36 0-2-16,21-4 7 0,-1 4-5 0,16 0-4 16,-32 0 3-16,16 0-6 0,16 0 4 15,-30-4-3-15,14 4 0 0,16 0 10 16,-30 0-4-16,12 0-6 0,2 0 0 0,-1 0 0 16,17 0 4-16,-34 0 8 0,17 0-6 15,0 0 2-15,17 0 5 0,-35 0 1 0,18 0 5 16,0-4-6-16,0 4 10 0,1 0 2 15,-5-1-4-15,2 1-2 0,-1 0-5 0,1-4 8 16,-2 4-9-16,1-2 1 0,2 0 13 16,4 2-5-16,-5-4 10 15,19 4 8-15,-25-1 0 0,11-3-4 0,14 4 0 16,-29-2-1-16,19 2 15 0,10 0 6 16,-20-2 6-16,20 2-3 0,-19 0-4 0,19 0-9 15,-14-2 6-15,14 2-2 0,0 0 5 16,0 0 5-16,-19 0 0 0,19 0 0 0,0 0 1 15,0 0-1-15,0 0-8 0,0 0 3 16,0 0 8-16,0 0-11 0,-27-6 10 16,27 6-1-16,0 0 2 0,0 0-6 0,0 0 9 15,0 0 0-15,0 0 5 0,0 0 11 16,0 0-11-16,0 0 8 0,0 0-13 0,0 0 9 16,0 0 2-16,0 0-1 15,0 0-5-15,0 0-2 0,0 0-3 0,0 0 2 16,0 0 6-16,0 0 9 0,0 0-9 15,0 0-3-15,0 0 1 0,0 0-8 16,0 0 0-16,44 17-1 0,-33-11 1 0,1 0 2 16,0-1 2-16,-1-3-1 0,5 4-1 15,-5-3-4-15,1 3 1 0,0 0-5 0,-12-6 2 16,20 8-8-16,-6-3 4 0,-1-1-3 16,0 1 3-16,4-3 0 0,-6 4-4 0,8 1-4 15,-2-1-5-15,1 0-5 0,-1-1-2 16,3 1 2-16,-4-4-7 0,5 7 2 0,0-1 11 15,-1-1-4-15,-1-3 13 16,5 3-1-16,2-1-7 0,-3 5 9 0,3-3 3 16,0-1 3-16,-1-1 2 0,3-2 3 15,-4 1 1-15,4 0-1 0,0-2-5 16,-1 2-4-16,-3-2 1 0,-1 2-15 0,-1-5-23 16,0 1 2-16,1 3 1 0,2-2-3 15,-5-2-1-15,3 2 2 0,1-4-1 0,-2 2-1 16,1 0 0-16,-1 0-2 0,5-2 4 15,-1-2-1-15,4 4 0 0,0-1-1 0,2-3-1 16,-4 3 0-16,8-2-2 0,-6-1-1 16,0 4 1-16,4 0-2 0,-3-1-1 0,5-2 2 15,-4 3-2-15,9-3-1 16,-8 3-1-16,1-2 1 0,4 0-1 0,3-1-1 16,-4 3 2-16,-3 0-1 0,1-3 0 15,6 2-1-15,-10 1 0 0,-1-4 0 16,4 2-1-16,0 2-1 0,-4-4 0 0,0 4 1 15,0 0-2-15,-6 0 0 0,3-1 0 16,-4 1 2-16,2 1-3 0,1-1 1 0,-1 0-1 16,1 4 1-16,3-2-2 0,-4 3 2 15,3-2-1-15,4 2-1 0,-4 0 0 0,10-1 1 16,-2 4 0-16,1-3-1 0,1-1 2 16,-1 0-1-16,3 0 0 0,1-2-1 15,-2 0 1-15,3 1-1 0,-10-3 1 16,1 0-2-16,-4-3 2 0,2 3-1 0,-9 0 0 15,1 0 0-15,-2-2 1 0,3 0 1 16,-11 2-1-16,3-4 1 0,2 2-1 0,-18 2 0 16,21-2 0-16,-21 2 0 0,16 0 0 15,-16 0 1-15,17-4-1 0,-17 4 1 16,13-1 0-16,-13 1 0 0,0 0 0 0,0 0 1 16,17-4 2-16,-17 4 1 0,0 0-1 15,0 0 3-15,0 0-2 0,11-1 1 0,-11 1 0 16,0 0-1-16,0 0 1 0,0 0-2 15,0 0 0-15,0 0 0 0,0 0-1 16,0 0 0-16,-60-7 0 0,28 7 0 16,-8-4-1-16,-1 1-1 0,-10-1-1 0,-11-2 1 15,-4-1 0-15,-4 0 0 0,-4-1 1 16,-3 1-2-16,0 1 1 0,-6-1-1 0,-2 1-1 16,2 0 1-16,-6 3 0 0,5-5-1 15,2 4 0-15,-4 4 1 0,3 0 0 0,3 0 0 16,1 4-1-16,6-2 0 0,-1 4 0 15,5 1 0-15,3 1 0 0,-1 1-1 16,1 0 1-16,-2 3-1 0,3-1 0 0,1 0 1 16,2 0 0-16,2 2 0 0,6-3-1 15,2-1 1-15,8-4-1 0,5 7 1 16,-2-8-1-16,6 1 0 0,6 1 0 16,3-4 1-16,7 3 0 0,1-3 1 0,-1 0 0 15,8 2-1-15,-7-4-1 0,18 0 1 16,-30 0-1-16,13 0 1 0,3 0 0 0,14 0 0 15,-31-4-1-15,17 4 0 0,14 0 2 16,-26-2-2-16,26 2 1 0,-21 0 0 0,21 0 0 16,-20 0 0-16,20 0 1 0,0 0-3 15,-18 0 3-15,18 0-2 0,0 0 2 0,0 0-2 16,-15 0 1-16,15 0 0 0,0 0 0 16,0 0 0-16,0 0-1 0,-18-2 1 15,18 2-2-15,0 0 2 0,0 0-2 16,0 0 0-16,0 0 1 0,0 0-1 15,0 0 2-15,0 0-2 0,0 0 1 0,0 0 1 16,71 0 1-16,-24-3-2 0,17-1 1 16,7 0 0-16,10-3 0 0,0 3 0 0,23-5 0 15,3 6-1-15,-3 2 1 0,4 2 0 16,0-1 0-16,-18 0 1 0,12 7-1 0,-17-6 1 16,2 3-1-16,-6-2-1 0,-10 0 1 15,-4-2-1-15,-18 4 0 0,-4-4-2 0,-12 0-2 16,-3 0 0-16,-9 0-2 15,2 0-3-15,-7 0-2 0,2 0-4 0,-18 0-13 16,23-6-19-16,-16 0-14 0,2-2-9 16,-4 1-16-16,4-6-7 0,-2 4-71 0,-2-4-197 15,1-3-30-15,-4 2-29 0,4-7-27 16,1 0-167-16,-3-5-75 0,-1 2 57 16,5-6-426-16,-1-4-753 0</inkml:trace>
  <inkml:trace contextRef="#ctx0" brushRef="#br0" timeOffset="4916.07">12446 8635 3620 0,'9'-19'-74'0,"-1"3"31"0,-4 6 10 15,0 0 8-15,-2 3 5 0,-2 7 2 16,3-14 4-16,-3 14-5 0,6-7-1 0,-6 7-10 15,0 0-5-15,1-14-14 0,-1 14-41 16,0 0-18-16,0 0-23 0,9-7-30 0,-9 7-115 16,12-7-230-16,1 1-30 0,1-5 149 15,4-8 371-15</inkml:trace>
  <inkml:trace contextRef="#ctx0" brushRef="#br0" timeOffset="5131.84">12842 7735 1412 0,'-34'-12'5'16,"4"5"4"-16,2-1-4 0,2 6-12 16,1-1 12-16,7-1-10 0,-5 0 12 0,10 4-3 15,13 0-15-15,-28 5 10 0,16 1-13 16,3 0-4-16,-2 5-44 0,1-3-64 15,10-8-205-15,-9 14-281 0,4-8 523 16,-1 6 30-16</inkml:trace>
  <inkml:trace contextRef="#ctx0" brushRef="#br0" timeOffset="5298.41">12473 7873 616 0,'0'0'78'0,"0"0"-26"0,-20 0-1 0,20 0-13 16,0 0 12-16,0 0-9 0,-18 0-10 15,18 0 3-15,0 0-10 0,-19 0 10 16,19 0-9-16,-21 14 2 0,12-7-40 0,-2 6-23 16,-4-2-100-16,0 2-282 0,0 2 247 15,-5 6 58-15</inkml:trace>
  <inkml:trace contextRef="#ctx0" brushRef="#br0" timeOffset="5599.3">11465 8717 207 0,'0'0'74'0,"-21"5"3"0,21-5-21 16,-23 6-5-16,14 0 5 0,-5-2-2 0,1 3-5 16,1 0-47-16,3 1-84 0,-5-2-306 15,0-1 334-15,3-1 18 0</inkml:trace>
  <inkml:trace contextRef="#ctx0" brushRef="#br0" timeOffset="5814.62">11117 8822 225 0,'0'0'174'0,"0"0"-31"15,0 0-12-15,0 0-41 0,0 0-8 0,0 0-24 16,0 0-2-16,0 0-6 0,19 6-12 16,-19-6-15-16,13 1-24 0,-13-1-68 0,14 0-96 15,-14 0-253-15,28 0 274 16,-10 2 50-16</inkml:trace>
  <inkml:trace contextRef="#ctx0" brushRef="#br0" timeOffset="5982.1">12086 8796 10 0,'0'0'25'0,"15"5"3"15,-15-5-33-15,0 0-15 0,0 0 5 0</inkml:trace>
  <inkml:trace contextRef="#ctx0" brushRef="#br0" timeOffset="6182.15">12435 8910 2 0,'18'4'77'0,"3"0"-16"0,2 1 11 0,3 1-16 15,6 3-17-15,6 1 14 16,-1 4-9-16,7-2-8 0,-5 0 2 0,0 2-10 16,10 3-2-16,-8 0-24 0,-6-6-117 15,1 2-287-15,-4 0 395 0,1-1 2 16</inkml:trace>
  <inkml:trace contextRef="#ctx0" brushRef="#br0" timeOffset="6750.23">13701 9171 5 0,'18'3'58'0,"6"3"6"0,-4 0-7 15,-2-2-9-15,5 5-4 0,3 0 4 16,-3 4-35-16,9 1-8 0,-1-1 41 15,1 5-2-15,0-3-16 0,2 2-2 0,-2-4-6 16,1 4 6-16,-1-2-19 0,-2-2-2 16,-4 2 13-16,1-3-10 0,-4-2 10 0,0 2-5 15,-5-6-3-15,3 5-7 0,-5-5 2 16,5 1-3-16,-10-4-4 0,2 1 17 16,0 0-12-16,3 2-11 0,-16-6 18 15,14 6 0-15,-14-6-4 0,19 7-5 16,-12-5-8-16,-7-2 13 0,13 6-12 0,-13-6 13 15,16 7-3-15,-7-5 12 0,-9-2-16 16,15 11 6-16,-4-4-14 0,0 1 1 0,3 1 9 16,-2-1 9-16,4 5-6 0,2-2-1 15,1 2 1-15,6-1-17 0,-3 1 17 16,4 0-18-16,-1 0 30 0,-1-2-14 0,4 7 6 16,-6-8-12-16,5 2-1 0,-6 1 2 15,5-4-1-15,-5 1-5 0,-3-1 3 0,-1-3 1 16,0 1 12-16,2 3-7 15,-3-3-2-15,1-1 4 0,-2-2-3 0,0 1 15 16,0-1-8-16,2 5-11 0,0-5 4 16,0 0 4-16,-2-1-4 0,2 3-7 15,2 0 7-15,-5-5 0 0,4 2 3 0,-4 0 6 16,4-1 20-16,-4 2-11 0,2-3 13 16,-4-1-1-16,-12 0-8 0,30 3-10 0,-16-3-1 15,-14 0 5-15,24 4 1 0,-24-4-16 16,15 0-31-16,-15 0-66 0,0 0-253 15,25-4 203-15,-25 4 49 0</inkml:trace>
  <inkml:trace contextRef="#ctx0" brushRef="#br0" timeOffset="7683.19">15109 9758 127 0,'-14'-6'57'0,"14"6"2"0,-18-6-1 16,6 2-12-16,12 4-7 0,-18-5 15 15,6-1-3-15,3 3-10 0,9 3-3 16,-28-6-5-16,15 0-5 0,-6 1-3 0,2 1-7 16,1-2 0-16,-4 1-12 0,4 1-4 15,-7-2 8-15,8-1-8 0,-3 1 0 16,-5 2 12-16,2 1-6 0,-4-5-10 15,4 2-4-15,0 1 15 0,1 1-12 16,-7-1 12-16,5 1 0 0,1-2-11 0,-1 2 13 16,-1 1 0-16,6-3-11 0,-5 4 0 15,3-1 0-15,-2 0-2 0,5-2 4 0,-5 3-2 16,4 2 5-16,2-6-1 0,-6 5-12 16,4-3 16-16,-2-2 1 0,5 4-9 0,-2 2-4 15,2-4 9-15,14 4-3 0,-23-3-2 16,12 1 2-16,11 2-11 15,-17-6 9-15,17 6 5 0,-13 0-8 0,13 0 5 16,0 0-2-16,-23-2-4 0,23 2-1 16,-17-2 8-16,17 2-6 0,-18-3-1 0,18 3 4 15,-25-2 2-15,14 2 5 0,-8-4-9 16,19 4-5-16,-30-4 11 0,7 4-6 16,7-4 11-16,-5 3 5 0,0-5-1 0,-1 4-6 15,3-3 9-15,-2 3 11 0,5-2 6 16,1 0-3-16,0 0-8 0,2 3-4 0,1-5 0 15,12 6 12-15,-24-3-8 0,24 3-6 16,-15-4 0-16,15 4 15 0,-15-3-18 16,15 3-2-16,0 0-4 0,-16-5-7 0,16 5-6 15,0 0 9-15,0 0 5 16,-20 4-5-16,20-4 12 0,0 0-18 0,0 0 3 16,-20 1 5-16,20-1-14 0,-13 3 12 15,13-3-5-15,0 0 5 0,-17 5-4 0,17-5-2 16,-13 2 6-16,13-2-3 0,0 0 0 15,-18 6 4-15,18-6 6 0,-18 1-9 16,18-1-5-16,-19 4 1 0,19-4 12 0,-16 0-15 16,16 0 9-16,-21 4-3 0,21-4 6 15,-18 0-2-15,6 4-5 0,12-4 12 0,-20 2-13 16,20-2 4-16,-19 5-4 0,8-3-13 16,11-2 16-16,-18 6 5 0,18-6 4 15,-20 8-21-15,7-7 3 0,13-1 11 16,-18 9 10-16,18-9-16 0,-23 4 6 15,7 0-2-15,4-2-4 0,-6 0 8 0,6 1-10 16,-6-1 5-16,0 0 12 0,3 0-4 16,-2-2-13-16,-2 4 4 0,4-4 10 0,-5 0-13 15,2-4-3-15,0 4 0 0,1 0 13 16,17 0-11-16,-34-4 7 0,19 2-7 16,0-1 10-16,0 1-5 0,15 2 0 0,-22-2-6 15,22 2 12-15,-23 0-2 0,23 0-4 16,-12-4 0-16,12 4 7 0,0 0-3 0,-21 0-7 15,21 0-5-15,-18 4 4 16,18-4 13-16,-14 7-18 0,0-5 10 0,1 0-18 16,1 4-6-16,-6 0-7 0,4-5-15 15,-5 3-32-15,0-2-136 0,-1-4-395 16,-5 2 547-16,2 0 20 0</inkml:trace>
  <inkml:trace contextRef="#ctx0" brushRef="#br0" timeOffset="9564.85">12482 10144 217 0,'3'-13'143'16,"-3"13"6"-16,0 0-3 0,2-15-55 15,-2 15 14-15,3-8-10 0,-3 8-1 0,0 0-17 16,2-13-6-16,-2 13 21 16,0 0-4-16,0 0 4 0,1-15-17 0,-1 15-7 0,0 0-8 15,0 0-2-15,0 0-16 16,0-13-9-16,0 13 0 0,0 0 2 0,0 0-3 15,0 0-8-15,0 0 2 0,0 0-8 16,0-15-2-16,0 15-1 0,0 0-51 16,0 0-17-16,0 0-10 0,0 0 3 0,0 0 24 15,6-11-10-15,-6 11 18 0,0 0 1 16,0 0 8-16,0 0 2 0,-2-17 7 0,2 17-3 16,0 0 10-16,0 0 9 0,-4-10 21 15,4 10 8-15,0 0 20 0,0 0 7 0,-3-14 1 16,3 14 6-16,0 0-6 15,-5-12 6-15,5 12 12 0,0 0 5 0,-2-15-17 16,2 15 7-16,0-13 6 0,0 13-6 16,-1-15-6-16,1 15-6 0,-2-17-11 15,2 17 4-15,0-15-6 0,0 15-4 0,-4-13-3 16,4 13 1-16,0 0-14 0,0-17-1 16,0 17-4-16,0 0-2 0,0-11-4 0,0 11-1 15,0 0-6-15,0 0 0 0,0 0 2 16,0-15-7-16,0 15 2 0,0 0 1 0,0 0-2 15,0 0 0-15,-2-12 0 0,2 12-1 16,0 0 0-16,0 0-4 0,0 0 2 16,-3-10-3-16,3 10-3 0,0 0 1 0,0 0 0 15,-6-12 1-15,6 12 0 16,0 0 4-16,0 0-3 0,-10-7-1 0,10 7 2 16,0 0-7-16,-5-9 0 0,5 9 0 15,0 0-1-15,-15-8 2 0,15 8 4 0,-19-9-4 16,8 5-2-16,11 4 4 0,-17-6 2 15,17 6-4-15,-16-7 6 0,16 7-6 16,-18-6 0-16,18 6 4 0,-14-2 2 0,14 2-7 16,-18-6 2-16,18 6-1 0,-18-1 5 15,18 1-6-15,-17-4 3 0,17 4 0 0,-23-2 0 16,23 2 3-16,-28-2-6 0,12-2 3 16,-4 3-1-16,-4-2 2 0,4 3 3 15,-6-1-5-15,3-3 2 0,-2 2-2 16,3-2-2-16,0 2 5 0,-1 1-4 0,2-3-2 15,1 2 8-15,4-2-2 0,2 2-1 16,-3 0-2-16,2-3 2 0,3 5-1 16,1-2 0-16,11 2 3 0,-21-6-5 0,21 6 5 15,-14-1-7-15,5-3 5 0,9 4 2 16,-18-3-4-16,18 3 2 0,-17-5-2 0,17 5-2 16,-16-5 7-16,7 2-4 0,9 3-3 15,-19-1 5-15,8-1-4 0,11 2 0 0,-21-4 2 16,13 2 1-16,8 2-1 15,-20-5-3-15,9 3 1 0,11 2 3 0,-19-4 3 16,8 2-1-16,11 2 1 0,-18-2-3 16,18 2-2-16,-16-4 1 0,6 3 2 15,10 1-7-15,-22-4 1 0,14 2 8 0,-5 0-5 16,0-3-1-16,0 2 2 0,13 3-2 16,-25-5 2-16,12 3-4 0,0-4 8 0,0 5-4 15,13 1 0-15,-21-6-3 0,8 4 4 16,13 2 2-16,-19-6-3 0,10 5 0 0,9 1 3 15,-19-6-5-15,10 6 0 0,-4-2 2 16,13 2 1-16,-24-5 2 0,13-1-3 16,-5 2-2-16,4 2 4 0,0 0-2 0,-5 0 1 15,17 2-1-15,-28-5-4 16,11 3 1-16,2-4 6 0,-6 4-3 0,0-3-1 16,-7 0-3-16,1-3 6 0,-8-1-3 15,-2-3 2-15,-2-3 2 0,-6-6-2 0,-2 1-2 16,0-1 0-16,0 3-1 0,0-3 4 15,-1 0 4-15,1 1 2 0,6-1 7 0,3 6-3 16,3 0 0-16,3 0 3 0,0 2-2 16,9 3 0-16,1 3 3 0,1-1-2 15,6-1-1-15,0 4-2 0,0 2 0 0,4 0-4 16,-1-1-2-16,12 4-1 16,-16-3 1-16,16 3 0 0,-14-6-2 0,14 6-3 15,-11 0 4-15,11 0-3 0,-17 7 3 16,10-1-5-16,0 4 2 0,-5 0 0 0,5 2-9 15,-3 1-23-15,1 2-8 0,1 4-24 16,-3-5-32-16,4 3-28 0,-7 2-13 0,3-2-25 16,-1 2-30-16,0-4-68 0,-3-2-146 15,0-2-131-15,-2 1 164 0,4-3 100 16</inkml:trace>
  <inkml:trace contextRef="#ctx0" brushRef="#br0" timeOffset="11797.68">9910 9656 1122 0,'-4'10'-52'0,"4"-10"4"16,0 0 5-16,-6 11 12 0,6-11 0 16,0 0 1-16,0 0 14 0,-2 11-13 0,2-11 9 15,0 0 4-15,0 0 21 0,0 0 28 16,0 13-1-16,0-13 29 0,0 0 13 0,0 0 9 15,0 0-9-15,0 0 0 0,0 0 5 16,0 13-5-16,0-13 0 0,0 0-12 16,0 0 8-16,0 0-4 0,0 0-7 0,0 0-2 15,0 0-7-15,21 2 1 16,-21-2-12-16,21-5 1 0,-21 5-15 0,28-4 3 16,-14 2-8-16,4-2-3 0,-6 3-1 15,9-6 5-15,-1 6-7 0,1-3-7 0,7-1 11 16,1 1-5-16,-1 2-4 0,0-4-1 15,0 4 1-15,2-1-4 0,-1 1-3 16,2 2 2-16,-1 0 0 0,2 0 1 0,-2 0 0 16,2 0-2-16,-2 2 7 0,9 1-3 15,0-1-11-15,0 0 1 0,-2 4 7 0,4-2 1 16,-4-1-7-16,7-1 11 0,-9 2-9 16,8-3 5-16,3 2-2 0,-4 1-5 15,6 1 5-15,0-5-4 0,-1 2 3 16,1 0-8-16,3-2 8 0,2 2-4 15,6-2 2-15,-8 0-6 0,11-2-1 0,-4 2 11 16,2 0-11-16,-5-2 16 0,-9 2-9 16,3-2 3-16,0 2-7 0,-2 0 1 0,-3 2-1 15,-3 0 3-15,1 0 0 0,-3 3-2 16,0 3 0-16,-6-1 0 0,3-1 5 0,-3 3 3 16,3-1 1-16,-6 3-4 0,-2-3-3 15,8 1-3-15,-5 2 13 0,1-1-5 16,-7-5 1-16,3 3 2 0,-3-3-7 15,5-1-4-15,-4 2 8 0,0-2-9 16,4-3 7-16,-6 1-3 0,3 2-2 0,-3-2 3 16,1-1 3-16,5 3-6 0,-5-4 3 15,5 3-5-15,0-2 10 0,0-2-11 0,0 1 3 16,-2 0 6-16,-3 0-2 0,3 0-4 16,-3-3-2-16,1 3 10 0,1 0-3 15,0-4-2-15,-1 4-5 0,1-1 6 0,-1-1-13 16,-3 2 8-16,-1-4 12 0,-3 2-5 15,0 1-3-15,-5 1 5 0,-14 0-5 0,29-4 12 16,-20 2-8-16,6-2-4 0,0 0-6 16,-2 0 9-16,4 1 7 0,0-3-4 15,-1 1-10-15,5 1-7 0,-2-5 9 0,3 6 3 16,-1-2-4-16,0 1 1 16,4-1 4-16,2-1-7 0,-6 4-5 0,5-4 7 15,-5 1-1-15,3 3 3 0,-3 0 7 16,3-3-2-16,-4 1 0 0,1 0-1 0,-3 2-7 15,0-4-3-15,1 1 7 0,-5-1-5 16,7 2 6-16,-3-1-3 0,-2 1 3 0,1-1-1 16,-2 1-1-16,2 0 3 0,-1 0-4 15,-2-1 2-15,8 2-4 0,-3 2 4 16,4-1-1-16,-7-2-1 0,9 2-4 0,-6 0 12 16,5-1-11-16,-4 3 2 15,3-2-3-15,-2 2 10 0,5-4-8 0,-5 4 0 16,3 0 3-16,-1-2-2 0,2 0 6 15,-2-2-2-15,3 4 3 0,-5-5-7 0,6 3 3 16,-5 0 5-16,0 1-3 0,5-3-4 16,-6 1 4-16,4 2-2 0,-4-3-2 15,5 2 0-15,-5-2 6 0,1 2-2 0,-1 2 2 16,4-1-6-16,-7 1 4 0,5-4-8 16,-4 2 2-16,-1 2 4 0,1 0-9 0,-2 0 9 15,3-2 2-15,-4 2-10 0,6 0 2 16,-7 0 9-16,1 0 2 0,5 0-12 15,-3 0 9-15,0 0-9 0,-1 0 16 0,-1 0-9 16,4-3-2-16,-3 3 0 16,5 0 2-16,-7-3 0 0,7 3-1 0,-3 0 4 15,2-1-6-15,4 1 4 0,-5 0-2 16,2-4 6-16,5 4-4 0,-1-2 2 0,8 2 10 16,-4 0-14-16,-4-2-6 0,6 2 6 15,2 0 4-15,-4-4-6 0,0 4 3 0,3 0 0 16,-2-1-7-16,-1 1 10 0,3 0-6 15,-3 0 5-15,0 0-9 0,-2 0 10 16,-6-4-12-16,5 4 9 0,-3 0 0 0,-3 0-6 16,6-2 3-16,-4 2-1 0,4-4 6 15,-5 4-6-15,3-2 13 0,1 2-11 16,0-2 2-16,2 2 6 0,-2 0-12 16,3 0 10-16,1 0-2 0,0 0-6 0,-6 0 4 15,6 0-2-15,-5 2-2 0,0-2 1 16,0 2 6-16,-1-2 0 0,5 4-3 15,1-2-3-15,0-2-4 0,-4 4 18 0,0-4-9 16,4 1-9-16,-1 3 8 0,-2-2-5 16,3-2 5-16,0 2-2 0,-2 2-2 0,2-4 1 15,-2 1 3-15,-5 2-2 0,2 0-6 16,-4-3 11-16,0 2-3 0,4-2 2 0,-4 0 0 16,3 2-7-16,-7-2 0 0,4 0 5 15,-3-2-3-15,1 2-2 16,4 0 5-16,-1 0 2 0,-1-2-1 0,3 2 2 15,-2 0-1-15,4 0-2 0,-3 0-2 16,4 0-1-16,-5 0-3 0,4 0 12 0,-2 2-5 16,1-2-4-16,1 2 3 0,2 2 0 15,-1-3 2-15,-5 1-12 0,8 2 1 0,-6-2 1 16,-3-2 10-16,6 0 5 0,-7 4-13 16,4-3 6-16,-3 2 0 0,4 1-1 15,-7-4-5-15,3 1 0 0,-5 1 7 0,1-2 1 16,4 2-10-16,-1 2 5 0,3-3 0 15,-2 3 2-15,1-4 4 0,-5 2-8 16,8 0 4-16,-7 2-3 0,6-2 8 16,-4 1-4-16,-2-1 7 0,1 0-1 0,0 2-18 15,3-2 15-15,-7-1-12 0,3-1 12 16,0 3 0-16,-4-3-8 0,5 3 0 16,-6-3 9-16,8 2 1 0,-5 2-2 0,-4-4-10 15,7 1 10-15,-6 2-6 0,4-3 2 16,3 0 2-16,0 4-3 0,1-3-11 0,-2 3 17 15,4-2-10-15,-2 0 2 0,6 0 6 16,-9 1 4-16,4-1-3 0,-3 0 7 16,3 2-9-16,-1-2 3 0,-1 2-4 0,-4-3 2 15,1 1-7-15,-1 2 4 16,0-2-3-16,0 2 7 0,2 0-10 0,-4-3 6 16,3 3-11-16,2 0 9 0,-2 0 7 15,2 1-4-15,-3-1-1 0,7 2 1 0,-5 1 2 16,9 0 0-16,-8-1-10 0,5 1 7 15,-2 3 0-15,6-3 0 0,-1 1 3 0,-1 3-6 16,1-3-1-16,1 0 0 0,-2-1 7 16,4 6-7-16,-3-6-5 0,2 1 7 15,-3-1 4-15,4 1-4 0,-2-3 0 0,-3 3 3 16,3-2 0-16,-7-3-1 16,3 1 3-16,-3 2-6 0,0-5 3 0,-1 2 4 15,2 1-10-15,-4-4 6 0,-4 1-4 16,9-1 10-16,-7 0 2 0,3 0-12 0,1 0 10 15,3-1-6-15,-4 1-3 0,6-4 4 16,-1 1 2-16,6 2-6 0,2-3 7 16,-2 2-6-16,9-4 2 0,-1 5 1 0,3-5 2 15,-1 4-6-15,4-1 3 0,-3 0-5 16,5 2 5-16,-2-5-12 0,-2 6 9 0,3 0 5 16,0 0-5-16,-6-2 6 0,-3 2-7 15,-6 0-4-15,2-4 1 0,-1 4 7 16,0 0-4-16,-5 0 12 0,2 0-10 15,0 0 3-15,4-1-9 0,-4 1 9 0,-6 0-14 16,11-4 8-16,-1 4 4 0,-2-2 3 16,2 2 4-16,7-6-9 0,2 4 7 15,-4 0-4-15,7-1 4 0,-5 3-3 0,2 0-2 16,4-2 1-16,-6 2 9 0,7 0-10 16,-2 0 2-16,4 0-4 0,-5 0 6 0,6 0-10 15,-5 0 15-15,4 0-10 0,-2 5-2 16,3-3 2-16,-1 0-1 0,1 4 6 15,10 0-4-15,-13-5 9 0,1 7-12 0,0 0 1 16,-5-3-19-16,-1 1-62 0,-13-6-137 16,-7-8-309-16,-7-11-2 0,-10-23 306 0,-11-30 68 15</inkml:trace>
  <inkml:trace contextRef="#ctx0" brushRef="#br0" timeOffset="39013.94">27184 5910 2298 0,'36'-9'426'0,"-6"1"-31"0,-2 2-74 16,-5 1-49-16,0 5-29 0,2-2-25 0,-8 2-33 15,-2-6-21-15,-15 6-22 0,21 0-8 16,-21 0-17-16,0 0-9 0,0 0-11 16,16 4-13-16,-16-4-19 0,0 0-31 15,0 0-30-15,0 0-61 0,0 0-59 16,0 0-77-16,0 0-102 0,0 0-97 0,-9 15-172 15,9-15 37-15,2 17-358 0,1-6-364 16</inkml:trace>
  <inkml:trace contextRef="#ctx0" brushRef="#br0" timeOffset="39212.68">27364 6416 3055 0,'-21'12'79'0,"0"-3"38"0,7-1 9 0,-4-1 14 16,0-2-1-16,6 1 20 0,0 0-6 15,-2-1-3-15,3-3 10 0,11-2-2 16,-15 6-13-16,15-6-10 0,-17 5-12 16,17-5-22-16,0 0-22 0,0 0-44 15,-24-7-72-15,16-4-73 0,-1 1-85 0,5-3-90 16,-5-1-158-16,5-4-92 0,4 4 0 16,2-3-265-16,3 0-285 0</inkml:trace>
  <inkml:trace contextRef="#ctx0" brushRef="#br0" timeOffset="39996.22">26675 3804 3706 0,'0'0'213'15,"-35"0"37"-15,35 0 22 0,-25-3 4 16,25 3 17-16,-24-8 30 0,24 8 1 0,-18-7-9 16,18 7 4-16,-18-4-3 0,18 4-1 15,0 0-11-15,-24-4-25 0,24 4-166 0,0 0-33 16,-22-5-5-16,22 5-3 0,-17 1-2 16,4 5 4-16,-3 0-1 0,4 3-3 0,-9 6-11 15,3 0-59-15,-3 6 0 0,-4 1 0 16,2 6 0-16,2 1 0 0,-4-1 0 15,6 5 0-15,3-3 0 0,-4 4 0 16,8 2 0-16,-2 0 0 0,1-1 0 16,6-3 0-16,1-4 0 0,0 0 0 0,3-3 0 15,1 2 0-15,2 1 0 0,3 3 0 16,5-5 0-16,-2 2 0 0,7 0 0 0,6 2 0 16,-1 0 0-16,8-3 0 0,1-7 0 15,3 1 0-15,7-7 0 0,2-2 0 0,1-7 0 16,5-1 0-16,-4-4 0 0,4-5 0 15,8-8 0-15,-5 0 0 0,3-10 0 0,-4 4 0 16,-2-7 0-16,-8-3 0 0,1-4 0 16,-12 3 0-16,-3-6 0 0,0 1 0 0,-5-1 0 15,-3-5 0-15,-6 1 0 0,0-2 0 16,-3-6 0-16,-6 11 0 0,-6-12 0 16,-1 0 0-16,-2 5 0 0,-10-13 0 0,1 7 0 15,-7-1 0-15,1 6 0 0,-5 4 0 16,-1-1 0-16,8 13 0 0,-7-5 0 15,2 6 0-15,3 5 0 0,-3 1 0 0,10 5 0 16,2 5 0-16,2-1 0 0,2 4 0 16,2 2 0-16,-1-5 0 0,-3 5 0 0,8-1 0 15,-7 1 0-15,3 5 0 0,9 2 0 16,-13-12 0-16,3 9 0 0,10 3 0 16,-13-4 0-16,13 4 0 0,-17-2 0 0,17 2-124 15,-18 2-88-15,6 4-6 16,1-1-375-16,-2-1-192 0,-1 7 83 0,2-3-859 15,-4 1-1406-15</inkml:trace>
  <inkml:trace contextRef="#ctx0" brushRef="#br0" timeOffset="42064.11">25689 4487 4342 0,'0'0'-156'0,"6"7"57"0,-6-7 54 16,0 0 46-16,0 0 47 0,0 0 50 15,0 0 28-15,0 0 30 0,0 0 23 0,0 0 28 16,0 0 14-16,0 0 20 0,0 0 7 16,0 0-15-16,0 0 17 0,0 0-2 15,0 0 3-15,0 0-3 0,0 0-4 16,0 0-11-16,0 0-8 0,0 0-121 0,0 0-35 16,0 0-2-16,0 0 0 0,0 0 0 15,0 0-3-15,0 0 4 0,0 0-7 16,0 0 0-16,0 0-4 0,0 0-50 0,-50-5-7 15,50 5 0-15,-23 0 0 0,7 4 0 16,0-4 0-16,-3 0 0 0,1 3 0 0,-7-1 0 16,1 4 0-16,-5-1 0 0,-1 1 0 15,2 1 0-15,2-1 0 0,-10 4 0 0,4-3 0 16,2-1 0-16,-1 1 0 0,-7 1 0 16,3 1 0-16,-2 3 0 0,-2-2 0 15,0 4 0-15,4 0 0 0,-8 0 0 16,-1-1 0-16,0 4 0 0,-7 0 0 0,0-1 0 15,1 5 0-15,-3 0 0 0,0-5 0 16,0 5 0-16,-4 0 0 0,-3-1 0 16,6 1 0-16,-5 2 0 0,5-6 0 0,0 3 0 15,3-1 0-15,-2 0 0 0,-2 5 0 16,-2-3 0-16,3-3 0 0,-1 6 0 0,2-1 0 16,2-1 0-16,-6 5 0 0,6-2 0 15,1 1 0-15,-10 2 0 0,4-2 0 0,1 6 0 16,-7-2 0-16,-3 0 0 15,1 4 0-15,-13 1 0 0,-3-1 0 0,-3-2 0 0,2 0 0 16,1 0 0-16,16-10 0 16,2 5 0-16,4-5 0 0,5 2 0 0,5-5 0 15,3 3 0-15,0 3 0 0,-2-2 0 16,-6 1 0-16,-3 0 0 0,7-5 0 0,12-2 0 16,2-1 0-16,1 3 0 0,-1-2 0 15,3 0 0-15,1 2 0 0,-1-2 0 0,4 5 0 16,0-3 0-16,-5 2 0 0,4 1 0 15,-1-2 0-15,0 3 0 0,0 2 0 0,-8 5 0 16,-6-6 0-16,-9 6 0 0,-4-3 0 16,4 0 0-16,-7 0 0 0,0 1 0 0,1-2 0 15,-25 14 0-15,-15-5 0 0,-9 1 0 16,4-7 0-16,-6 0 0 0,9-1 0 16,4-6 0-16,9 5 0 0,19-10 0 15,9 1 0-15,3-7 0 0,13 1 0 0,5-3 0 16,6 1 0-16,5-1 0 0,8-5 0 15,0 0 0-15,6 1 0 0,-2-3 0 16,4 0 0-16,0 3 0 0,12-5 0 0,-16 6 0 16,16-6 0-16,-18 4 0 0,18-4 0 15,-11 3 0-15,11-3 0 0,-11 8 0 0,11-8 0 16,-13 2 0-16,13-2 0 16,0 0 0-16,-15 8 0 0,15-8 0 0,0 0 0 0,-10 5 0 15,10-5 0-15,0 0 0 16,0 0 0-16,-7 5 0 0,7-5 0 0,0 0 0 15,0 0 0-15,0 0 0 0,0 0 0 16,0 0 0-16,-6 16 0 0,6-16 0 0,13 13 0 16,-5-4 0-16,7 5 0 0,2 0 0 15,3 1 0-15,7 4 0 0,1-2 0 0,4 4 0 16,7 7 0-16,6-1 0 0,2 4 0 16,2-1 0-16,2 2 0 0,1-2 0 0,0-1 0 15,1 5 0-15,4-7 0 0,-4 5 0 16,2-1 0-16,-2 3 0 0,1 0 0 15,2-2 0-15,-2 3 0 0,-1-1 0 16,2 2 0-16,2 0 0 0,1 1 0 0,-1-1 0 16,1 3 0-16,0-2 0 0,11 12 0 15,0-4 0-15,3 4 0 0,-3-6 0 0,-10-5 0 16,-1-3 0-16,-2 1 0 0,0 3 0 16,0-1 0-16,2-1 0 0,-5 2 0 0,0-1 0 15,1 0 0-15,2-3 0 0,-3 6 0 16,0-1 0-16,0-7 0 0,4 3 0 0,-3 3 0 15,3-3 0-15,-3-2 0 0,0 2 0 16,0-3 0-16,-4-3 0 0,-6 4 0 0,3-4 0 16,-2-2 0-16,-1 0 0 0,-5 4 0 15,-4-2 0-15,-5-7 0 0,-1 3 0 0,-1-4 0 16,-2 7 0-16,1-5 0 16,-2-2 0-16,3 5 0 0,0-1 0 0,-1-9 0 15,1 3 0-15,-3 1 0 0,-2-4 0 16,5 2 0-16,-7-6 0 0,4-2 0 0,-4 2 0 15,1 2 0-15,-3-5 0 0,5 1 0 16,-7-4 0-16,-2 4 0 0,5-3 0 0,-10-4 0 16,5 1 0-16,-6-1 0 0,-9-4 0 15,17 8 0-15,-17-8 0 0,17 1 0 0,-17-1 0 16,17 0 0-16,-17 0 0 0,21-9 0 16,-10 4 0-16,2-2 0 0,2-2 0 0,-2-2 0 15,0-2 0-15,4-4 0 16,0-3 0-16,0-1 0 0,0-3 0 0,3-10 0 15,-3 0 0-15,0 2 0 0,4-4 0 16,-3-1 0-16,1-4 0 0,3-6 0 0,1 0 0 16,0-5 0-16,-2 5 0 0,0-2 0 15,0 0 0-15,-1 10 0 0,-1-14 0 0,-1 14 0 16,5-13 0-16,-5 3 0 0,4-4 0 16,1-1 0-16,1 0 0 0,-1-5 0 0,1 1 0 15,3-4 0-15,-3-1 0 0,3-5 0 16,0-1 0-16,-1 0 0 0,-1-3 0 0,5 5 0 15,-2-5 0-15,-3 1 0 16,5 0 0-16,-4 0 0 0,1-1 0 0,0 3 0 0,-1 2 0 16,4 1 0-16,-5-2 0 15,-1 3 0-15,3-1 0 0,-6 1 0 0,4 1 0 16,0-3 0-16,-1 1 0 0,3-6 0 16,-6 1 0-16,6 7 0 0,-6-1 0 0,-1 1 0 15,1 0 0-15,-2 12 0 0,-5-5 0 16,2 11 0-16,-5 5 0 0,4-1 0 0,-4 1 0 15,0 3 0-15,1-1 0 0,-3 2 0 16,-2 5 0-16,2 0 0 0,-2-2 0 0,2-6 0 16,-4-1 0-16,1 0 0 15,2-4 0-15,-3-2 0 0,1 2 0 0,-3-4 0 16,1-1 0-16,-2 6 0 0,1 7 0 16,-1 3 0-16,-2-1 0 0,5 5 0 0,-10 2 0 15,5-1 0-15,5 0 0 0,-5 3 0 16,0 3 0-16,0-3 0 0,0 3 0 0,0 1 0 15,0 1 0-15,-5 1 0 0,5-1 0 16,-2 4 0-16,2-2 0 0,-1 6 0 0,-1-6 0 16,0 10 0-16,2-4 0 0,0 0 0 15,-2 3 0-15,2 10 0 0,-2-22 0 16,2 16 0-16,0 6 0 0,-1-19 0 0,1 19 0 16,-2-11 0-16,2 11 0 0,0-9 0 15,0 9 0-15,0 0 0 0,0-16 0 0,0 16 0 16,0 0 0-16,-2-9 0 0,2 9 0 15,0 0 0-15,0-13 0 0,0 13 0 0,0 0 0 16,-4-15 0-16,4 15 0 0,4-11 0 16,-4 11 0-16,14-7 0 0,6 3-61 15,2 5-258-15,14 7-29 0,3-3-470 0,0 7-1021 16,-1-1-1938-16</inkml:trace>
  <inkml:trace contextRef="#ctx0" brushRef="#br0" timeOffset="44546.46">27036 4973 5160 0,'3'9'-255'0,"-3"-9"45"15,0 0 48-15,0 0 45 0,0 0 36 16,0 0 32-16,0 0 32 0,0 0 27 0,0 0 38 15,6 11 30-15,-6-11 28 0,0 0 26 16,0 0 14-16,0 0 16 0,0 0 6 16,0 0-5-16,0 0-5 0,0 0-15 0,0 0-23 15,0 0-11-15,0 0-10 0,0 0-9 16,0 0-7-16,0 0-8 0,0 0-9 0,0 0-7 16,0 0-5-16,0 0-5 15,0 0-5-15,-6 25-8 0,6-25-1 0,0 0-6 16,0 0 0-16,-3 18-4 0,3-18-3 15,-2 10 0-15,2-10-2 0,-2 13-8 16,2-13-3-16,-2 9-15 0,2-9-6 0,0 0-18 16,-1 19-15-16,1-19-13 0,-2 7-18 15,2-7-15-15,0 0-16 0,0 0-25 0,-3 15-22 16,3-15-18-16,0 0-12 0,0 0-16 16,0 0-10-16,0 0 10 0,0 0 7 15,0 0 19-15,0 0 11 0,0 0 18 0,0 0 10 16,0 0 15-16,0 0 8 15,-18-36 12-15,14 29 15 0,4 7 7 0,-4-17 3 0,-4 6 9 16,6-4 5-16,1 6 11 16,-3-4 5-16,0-1 12 0,1 5 14 0,3 9 18 15,-6-21 24-15,3 10 12 0,3 11 19 16,-9-14 18-16,6 4 9 0,3 10 16 16,-7-11 15-16,7 11 10 0,-8-14 16 0,8 14 5 15,-12-5 9-15,12 5 7 0,-9-5 2 16,9 5 6-16,0 0 3 0,-21-4 6 0,21 4 2 15,0 0 0-15,-28 11-24 0,14-4 15 16,1 3-4-16,-4 7 7 0,4 1 0 16,-6 3 7-16,0 7 8 0,-1 0 7 15,1 6-6-15,-2 2-8 0,-1 1-8 16,-5 6-75-16,3 4-48 0,-1 0 0 0,2 0-7 16,0-2-5-16,-4 0-2 0,5 3-4 15,-3-1-2-15,7-9-4 0,-1 3-1 0,3-5-3 16,-2 1-2-16,4-1-2 0,0-2 0 15,1 1-3-15,1-8-3 0,3 1-1 16,0-2-1-16,6-4-4 0,-6 1-3 0,6-8-1 16,-3 3-2-16,1-2-1 0,1-1-1 15,2-2-1-15,-1-6 0 0,3-7 1 0,-7 19 0 16,4-10 0-16,3-9 1 0,0 0-1 16,-6 15 1-16,6-15 0 0,-3 12 1 15,3-12 0-15,0 0-2 0,-2 9 2 16,2-9-1-16,0 0-1 0,-6 9 2 0,6-9-1 15,-10 13 0-15,10-13 0 0,-11 14 1 16,1-5 0-16,-2 3 0 0,1 2 1 0,-7 1 0 16,2 1 1-16,1 2 1 0,-7 5 2 15,-1-1 0-15,-3 6 1 0,-3 0 3 16,-2 8 0-16,-5 2-1 0,2 3 2 0,-3 2 1 16,-5 5-1-16,3-1 2 0,-4 8 1 15,0 1-1-15,-12 9 2 0,2 5 2 0,-2-5-1 16,2 1 1-16,-3 4 2 0,4-5-1 15,-3 1-2-15,3 5-7 0,9-15-7 16,-8 14 0-16,12-12 0 0,-4 0 0 16,-1-2 0-16,5 2 0 0,-3-1 0 0,5-1 0 15,-2-4 0-15,-2 5 0 0,3-3 0 16,0-4 0-16,1 2 0 0,0-4 0 0,5-7 0 16,-2 4 0-16,1-4 0 0,1-5 0 15,5-6 0-15,3 0 0 0,-1-5 0 0,3 1 0 16,3-6 0-16,2-4 0 0,1 2 0 15,4-7 0-15,-3 5 0 0,8-6 0 16,-5 0 0-16,3-2 0 0,4 1 0 0,5-9 0 16,-12 9 0-16,12-9 0 0,-9 8 0 15,9-8 0-15,-9 4 0 0,9-4 0 16,0 0 0-16,-9 9 0 0,9-9 0 0,0 0 0 16,0 0 0-16,0 0 0 0,-12 7 0 15,12-7 0-15,0 0 0 0,0 0 0 16,0 0 0-16,0 0 0 0,21 12 0 0,-21-12 0 15,24 9 0-15,-7-1 0 0,0-1 0 16,5 0 0-16,2 7 0 0,8 0 0 0,2 7 0 16,-1-4 0-16,1 3 0 0,6 9 0 15,-1-1 0-15,0 2 0 0,1 0 0 0,5 8 0 16,4 3 0-16,7 4 0 0,15 8 0 16,9 2 0-16,5 6 0 0,3 6 0 0,10 1 0 15,9 8 0-15,24 20 0 0,6 1 0 16,5 3 0-16,-3 0 0 0,5-1 0 15,1 0 0-15,0-4 0 0,-5 5 0 0,3-4 0 16,-5-2 0-16,-27-19 0 0,25 18 0 16,-25-16 0-16,-1-2 0 0,-2 0 0 0,-5-4 0 15,0 4 0-15,-5-6 0 0,-3 1 0 16,-5-5 0-16,0 0 0 0,-8-6 0 16,-3-1 0-16,-4-3 0 0,-7-4 0 0,0-3 0 15,-17-12 0-15,-1-2 0 0,-5-3 0 16,-6-3 0-16,-5-5 0 0,-10-4 0 15,-4-8 0-15,0 2 0 0,-10-3 0 0,2-5 0 16,-1 3 0-16,-2-1 0 0,-1-3 0 16,0 2 0-16,-8-6 0 0,9 1 0 0,-9-1 0 15,0 0 0-15,0 0 0 0,17-7 0 16,-10 0 0-16,1-5 0 0,-5-3 0 0,4 1 0 16,-2-4 0-16,1-8 0 0,-1-2 0 15,1-4 0-15,-1-11 0 0,1-2 0 0,2-5 0 16,-5-1 0-16,1-1 0 0,0-3 0 15,-3-4 0-15,1 4 0 0,2-4 0 0,-4 3 0 16,0-2 0-16,-4 0 0 0,4-1 0 16,-2 0 0-16,1 6 0 0,-3-3 0 0,0 0 0 15,1 1 0-15,-5 1 0 16,2-2 0-16,1 0 0 0,-3 3 0 0,-1-14 0 16,4 14 0-16,-5-7 0 0,2 6 0 15,-1-8 0-15,1 9 0 0,1-1 0 0,-2 1 0 16,0 3 0-16,-1-4 0 0,-1 2 0 15,2-7 0-15,-5 1 0 0,1-1 0 0,-2 0 0 16,4 10 0-16,-6-9 0 0,6 0 0 16,-5 0 0-16,0 3 0 0,0 1 0 0,-2-3 0 15,3 3 0-15,-2 1 0 0,0-1 0 16,2 0 0-16,-2 0 0 0,-3 1 0 0,6-5 0 16,-2 4 0-16,-5-5 0 15,6 1 0-15,0-2 0 0,-8-4 0 0,3 1 0 16,-2 3 0-16,-5-6 0 0,3 4 0 15,-4-4 0-15,-3 1 0 0,3-5 0 0,-4 5 0 16,2-1 0-16,-3 3 0 0,1-2 0 16,-4 2 0-16,5 1 0 0,-1 4 0 0,2-2 0 15,-2 2 0-15,2 1 0 0,2-2 0 16,-1 4 0-16,5 1 0 0,-2 1 0 0,2 5 0 16,-1-1 0-16,4 8 0 0,5 5 0 15,-1-1 0-15,-1 1 0 0,2 6 0 0,0-3 0 16,4 9 0-16,-3 2 0 0,3-2 0 15,0 1 0-15,4 9 0 0,-2-2 0 16,3 1 0-16,2 1 0 0,-3 0 0 16,0 1 0-16,-1-2 0 0,4 2 0 0,-1 2 0 15,1-6 0-15,-5 7 0 0,4-4 0 16,1 2 0-16,-4 1 0 0,1-2 0 0,2 1 0 16,-5 3 0-16,4-4 0 0,-5 4 0 15,5-1 0-15,-4 1 0 0,-3 1 0 0,3 1 0 16,-1-1 0-16,-6 1 0 0,-1 0 0 15,3-1 0-15,-3 3 0 0,-6-5 0 0,2 2 0 16,0-3 0-16,4 4 0 0,-8-1 0 16,5-5 0-16,-2 9 0 0,1-9 0 0,-2 7 0 15,1-1 0-15,2 0 0 0,1-1 0 16,5 0 0-16,-3 3 0 0,0-3 0 16,6 1 0-16,-6-1 0 0,8 3 0 15,-5 1 0-15,4-5 0 0,-4-1 0 0,3 5 0 16,4-3 0-16,-3 1 0 0,0-1 0 15,3 1 0-15,-1-3 0 0,-1 3 0 0,3-3 0 16,1 7 0-16,-1-5 0 0,8 8 0 16,-7-7 0-16,7 7 0 0,-11-12 0 0,11 12 0 15,-8-7 0-15,8 7 0 0,-6-4 0 16,6 4 0-16,0 0 0 0,-7-7 0 0,7 7 0 16,0 0 0-16,-9-10 0 15,9 10 0-15,0 0 0 0,0 0 0 0,-8-1 0 16,8 1 0-16,0 0 0 0,0 0 0 15,-17-4 0-15,17 4 0 0,0 0-78 0,0 0-82 16,0 0-4-16,-17 9-3 0,17-9-215 16,-7 7-204-16,7-7-104 0,0 0-6 0,-2 16-770 15,2-16-1307-15</inkml:trace>
  <inkml:trace contextRef="#ctx0" brushRef="#br0" timeOffset="45462.76">26154 4731 4116 0,'0'0'-192'0,"-3"-16"21"0,3 16 40 0,-4-18 37 16,2 7 40-16,-2-2 35 0,-3-3 34 16,5 3 22-16,0-2 16 0,-4 6 20 0,6 9-4 15,-2-19 5-15,0 10-3 0,2 9-7 16,-1-19-6-16,1 6-8 0,0 13 0 15,0-17-9-15,0 17-8 0,1-21-4 0,1 10-22 16,0 2-16-16,4-4-11 0,-2-3-7 16,3 2-6-16,-3-1-23 0,3-1-14 0,1-2-21 15,2 3-14-15,-1-2-23 0,2-1-18 16,0-5-22-16,4 1-45 16,1-1-50-16,0-11-43 0,1 1-52 0,-1 2-241 15,4-3 41-15</inkml:trace>
  <inkml:trace contextRef="#ctx0" brushRef="#br0" timeOffset="45746.72">26645 3739 1883 0,'21'0'0'0,"-21"0"15"0,0 0 7 16,17 3 13-16,-17-3 15 0,0 0-9 0,12 2 1 15,-12-2 7-15,0 0-11 0,14 6-3 16,-14-6-2-16,14 2-10 0,-14-2 1 16,0 0-6-16,18 8-5 0,-13-7-5 15,-5-1-1-15,16 8-14 0,-16-8-13 16,13 9-3-16,-3-1-6 0,-3-4-18 0,-7-4-18 16,16 12-22-16,-6-4-15 0,-1-3-38 15,-1 3-75-15,-8-8-69 0,10 6-80 0,-10-6 105 16,11 3 33-16</inkml:trace>
  <inkml:trace contextRef="#ctx0" brushRef="#br0" timeOffset="45879.64">26889 3876 1191 0,'0'0'104'0,"0"0"30"16,0 0 14-16,0 0 16 0,0 0 5 15,0 0-17-15,0 0-11 0,8 9-6 16,-8-9-5-16,0 0-11 0,0 0-13 16,0 0-8-16,0 0-12 0,0 0-8 15,0 0-16-15,0 0-21 0,0 0-51 0,0 0-59 16,0 0-73-16,0 0-98 0,0 0-207 15,0 0-14-15,0 0-2 0,1-32 266 0</inkml:trace>
  <inkml:trace contextRef="#ctx0" brushRef="#br0" timeOffset="46580.14">26955 3754 1910 0,'0'0'95'0,"0"0"16"0,-11-15 20 16,11 15 15-16,0 0 7 0,0 0-1 15,-14-17-12-15,14 17-17 0,0 0-6 0,0 0-17 16,-9-11-7-16,9 11-14 0,0 0-11 16,-7-10-4-16,7 10-10 0,0 0 0 15,-16-15-1-15,16 15-14 0,-12-7 0 0,12 7-4 16,0 0-6-16,-21-12 1 0,21 12 3 16,-13-7-5-16,13 7 6 0,-17-4-4 0,17 4-2 15,-15-9 3-15,15 9 2 0,-21-4 7 16,21 4 1-16,-16-5 4 0,16 5 5 15,-28-6 2-15,28 6 8 0,-30-2 5 0,30 2 0 16,-23-4 9-16,23 4-2 16,-21-4-4-16,21 4-4 0,-22 0 8 0,22 0-14 15,0 0-1-15,-26 4-6 0,26-4 4 16,-28 12 16-16,12-5 4 0,1 4-7 16,-2 0 3-16,-5 8 11 0,3-2-6 0,-2 9 0 15,0-5-13-15,1 7-3 0,-2-4-2 16,5 5-1-16,0-1-2 0,4 0 10 0,3 0 2 15,-1 4-6-15,2 0-3 0,2-6-4 16,2 8-1-16,4-7-4 0,1 2 0 16,0 1-2-16,1-2-6 0,1 4-4 0,1-6 2 15,1 1-7-15,-1-3-3 16,4 6-5-16,1-7 8 0,-3-1-5 0,5-2-7 16,3 1 1-16,2-4-1 0,2-2 2 15,6-2 0-15,-2-4-3 0,0-1 1 16,4-4-3-16,-1-4-1 0,6-4 1 0,1 0 4 15,2-4 4-15,-1-2 3 0,0-6 3 16,-2 1-3-16,0 1 7 0,-6-7-1 0,3 2 1 16,-5-5 11-16,-3 3 12 0,2-5-2 15,-9 3-1-15,-1-5 6 0,1 4 5 16,-3-6-3-16,-3-2 8 0,-3 4-18 0,4 0-29 16,-5 1 0-16,-2 1-2 0,0 4 0 15,-2-5-4-15,2 7 0 0,-5-1-2 16,3 4-2-16,1 1 0 0,-1-1-4 15,2 17-2-15,-2-23-3 0,2 23-12 0,-2-15-8 16,2 15-9-16,-2-15-12 0,2 15-18 16,-5-9-25-16,5 9-204 0,-9-10-59 15,9 10-53-15,-7-3-50 0,7 3-151 0,0 0-107 16,0 0 73-16,-18-6-485 0,18 6-884 16</inkml:trace>
  <inkml:trace contextRef="#ctx0" brushRef="#br0" timeOffset="46762.29">26990 3908 3931 0,'0'0'-61'0,"0"0"24"16,0 0 13-16,0 0 23 0,0 0 2 0,-41-21 1 16,30 19 0-16,1-7-1 0,10 9-10 15,-14-8-21-15,14 8-35 0,-16-2-38 16,16 2-46-16,-18 0-52 0,18 0-142 0,-24 2-187 15,11 2 47-15,-3 0-52 0,2 5 198 16</inkml:trace>
  <inkml:trace contextRef="#ctx0" brushRef="#br0" timeOffset="46894.88">26382 4022 1852 0,'-27'-2'15'0,"6"-2"7"0,0 3 1 15,0 1-9-15,-4-6-2 0,2 2-2 0,-1 4 3 16,0-2 8-16,-1 2-19 0,-1 2-40 15,-2 4-42-15,-2-2-89 0,2-3-157 16,-8 8-169-16,4-1 258 0,0 3 20 0</inkml:trace>
  <inkml:trace contextRef="#ctx0" brushRef="#br0" timeOffset="47031.05">25556 4316 1013 0,'-17'16'63'0,"4"-6"-2"0,-2-2-1 16,2 2-12-16,-1-1 2 0,-2 2-7 15,1-1-15-15,0 2-33 0,-2 1-61 0,-1-5-130 16,-1-3-338-16,0 3 339 0,0 2 68 16</inkml:trace>
  <inkml:trace contextRef="#ctx0" brushRef="#br0" timeOffset="47196.16">24823 4686 1038 0,'0'0'250'0,"-26"0"-20"0,26 0-5 0,-27 4-28 16,27-4-32-16,-23 3-5 0,23-3-20 16,-19 0-16-16,19 0-10 0,-25 0-25 0,25 0-46 15,-28 9-83-15,13-7-95 0,2 4-142 16,-7-1-211-16,0-2-4 0,1 2 126 16,-1 3 99-16</inkml:trace>
  <inkml:trace contextRef="#ctx0" brushRef="#br0" timeOffset="47346.45">24261 4911 1849 0,'-16'5'171'0,"2"1"5"16,14-6-9-16,-27 10 15 0,15-5 1 16,12-5-2-16,-27 8-18 0,12-3-11 0,2 1-39 15,13-6-10-15,-26 9-22 0,8-1-42 16,2-1-56-16,-1 4-61 0,-3 0-73 16,2 2-125-16,-6 0-251 0,4-1 36 15,1 5-71-15,-6-2 133 0</inkml:trace>
  <inkml:trace contextRef="#ctx0" brushRef="#br0" timeOffset="47513.85">23678 5261 2761 0,'-27'0'222'0,"27"0"11"15,0 0-25-15,-26-9-13 0,26 9 16 0,-25-11-4 16,14 9-18-16,11 2-18 0,-21-7-15 16,21 7-17-16,-21-8-20 0,21 8-22 15,-29 0-39-15,29 0-64 0,-31 9-62 0,10-1-82 16,-2 3-82-16,0-2-89 0,-7 3-182 15,-4 1-23-15,1-2-25 0,-4 7-145 16,-1-1-188-16</inkml:trace>
  <inkml:trace contextRef="#ctx0" brushRef="#br0" timeOffset="47662.17">22892 5532 3002 0,'-22'5'208'16,"-1"3"-9"-16,0-8-5 0,2 5-7 16,7-3 5-16,-7 2-11 0,1-1-9 15,3 1-23-15,-4 0-17 0,-1 2-10 0,-3 1-18 16,1 4-32-16,-1-1-52 0,-5 4-67 15,2 3-94-15,-2 4-89 0,-4-2-124 16,4 2-217-16,0-5 29 0,0 3 1 16,3 0-131-16,-1 4-135 0</inkml:trace>
  <inkml:trace contextRef="#ctx0" brushRef="#br0" timeOffset="47812.87">22043 5959 2978 0,'-19'5'97'0,"4"-8"21"15,15 3 5-15,-23 0 3 0,23 0 0 16,0 0-8-16,-26 3-9 0,26-3-15 15,0 0 3-15,-28 8-25 0,17-4-2 0,-3 5-12 16,-2 2-16-16,-5 4-33 0,-4 2-45 16,2 6-55-16,-7-1-53 0,3 1-73 15,-3 3-97-15,0-3-223 0,4-1 9 16,-2 6-113-16,5-2-59 0</inkml:trace>
  <inkml:trace contextRef="#ctx0" brushRef="#br0" timeOffset="47962.8">21377 6581 2408 0,'-7'8'107'0,"3"3"34"0,4-11 16 16,-7 9 12-16,7-9 6 0,0 0-10 0,-9 19-34 16,9-19-6-16,0 0-12 0,-3 23-18 15,-1-14-23-15,2 6-51 0,-1 2-70 16,-1-2-100-16,-1 2-131 0,-5 4-263 0,0-7 30 16,7 0-123-16,-3-1-44 15</inkml:trace>
  <inkml:trace contextRef="#ctx0" brushRef="#br0" timeOffset="48162.58">21377 7028 3269 0,'0'0'147'0,"0"0"-5"0,9 9-2 0,-9-9-7 0,0 0-5 16,4 8-14-16,-4-8-9 0,11 5-17 16,-11-5-7-16,17 13-19 0,-5-6-31 0,-3-3-29 15,6 9-32-15,0-1-26 0,0 1-31 16,3 3-35-16,0 0-27 0,0 3-25 15,8 3-15-15,-3-3-5 0,3 2-22 16,3 1-54-16,-8 4-50 0,8-3-41 16,-3-3-258-16,2 1-7 0</inkml:trace>
  <inkml:trace contextRef="#ctx0" brushRef="#br0" timeOffset="48279.35">21924 7453 2325 0,'21'13'106'0,"-4"-3"15"0,0-5 11 0,-4 1-1 16,-1 1 13-16,2-1 3 0,4 1-9 15,-6 1-31-15,3-1-16 0,0 1-6 16,-2 1-22-16,4 3-31 0,-2-5-34 0,2 2-44 15,-1 3-56-15,4 1-52 0,-3-5-118 16,6 1-228-16,2-2 28 0,0 5-102 0,3-5 103 16</inkml:trace>
  <inkml:trace contextRef="#ctx0" brushRef="#br0" timeOffset="48429.39">22783 7740 2676 0,'0'0'203'0,"0"0"-7"0,0 0-6 16,0 0-44-16,18 5-8 0,-18-5-5 15,0 0-17-15,0 0-17 0,0 0-7 0,18 8-31 16,-13-2-35-16,-5-6-41 0,19 7-54 16,-10-1-60-16,9 2-77 0,-2-3-79 15,3 3-219-15,1-3 8 0,1-3-146 0,0 0-59 16</inkml:trace>
  <inkml:trace contextRef="#ctx0" brushRef="#br0" timeOffset="48595.52">23273 7852 3106 0,'0'0'200'0,"26"-7"1"15,-26 7-10-15,13-6 9 0,-13 6 12 16,13-9-9-16,-13 9-14 0,17-9-17 16,-4-1-19-16,-1 3-20 0,-12 7-26 0,21-15-39 15,-5 7-58-15,-3-3-75 0,7-8-71 16,-2 3-71-16,-4-3-60 0,5-2-48 0,-2-7-111 16,0-2-91-16,-1-4-20 0,0-3-182 15,2-1-208-15</inkml:trace>
  <inkml:trace contextRef="#ctx0" brushRef="#br0" timeOffset="48745.5">23740 7074 2788 0,'7'-29'97'0,"-2"2"29"0,4 5 15 16,-2-1 12-16,-2-3-8 0,4 0 2 15,-1-2-5-15,2 3-19 0,-3 2-8 0,-2 1-8 16,1 0-12-16,4 1-28 0,-1-5-44 16,0 0-57-16,3 1-81 0,-3-3-95 0,4-8-130 15,2-1-192-15,-2-2 4 0,2-6-144 16,8-8-137-16</inkml:trace>
  <inkml:trace contextRef="#ctx0" brushRef="#br0" timeOffset="48912.69">24337 5766 3143 0,'-3'-19'131'16,"1"2"-30"-16,-2 2-7 0,4 0-11 15,4 0 0-15,1-2-24 0,4 0 0 16,7-2-24-16,8 1-32 0,1-3-50 0,7 1-47 15,1 4-58-15,8 0-46 0,-3-1-134 16,0 2-175-16,10-6 41 0,1 6-91 0,-1-2 148 16</inkml:trace>
  <inkml:trace contextRef="#ctx0" brushRef="#br0" timeOffset="49046.47">25260 5256 2105 0,'26'-23'121'0,"-1"5"8"15,-1-3 11-15,-2 0 11 0,3 1 5 0,-1-1-9 0,1 0-7 16,-11 6-10-16,7-1-31 15,-4 0-10-15,-5 3-6 0,-2-2-14 16,-2 2-41-16,-4 4-64 0,2-4-86 0,-4-1-130 16,-2 14-298-16,-6-28 48 0,4 14 24 15,-2-3 30-15,0 0 278 0</inkml:trace>
  <inkml:trace contextRef="#ctx0" brushRef="#br0" timeOffset="49194.71">25378 4839 1537 0,'-19'8'-20'0,"1"1"9"0,-7 1-26 0,1-1-54 15,-10 8-121-15,-1-6-280 0,-6 6-139 16,-12 2 616-16,-5 1 4 0</inkml:trace>
  <inkml:trace contextRef="#ctx0" brushRef="#br0" timeOffset="49346.49">24233 5394 220 0,'-21'17'81'0,"4"0"19"16,2-2 41-16,2-6-10 16,3 6-11-16,-1-2 17 0,0 3 0 0,1-3-30 0,-1 6-15 15,0-6-9-15,1 3-8 0,-4 0-15 16,5-2-29-16,-8 2-75 0,-3-1-72 16,2-5-134-16,-5 6-267 0,1-3 315 15,-2-2 69-15</inkml:trace>
  <inkml:trace contextRef="#ctx0" brushRef="#br0" timeOffset="49513.01">23547 5940 1006 0,'-12'13'149'0,"3"-5"14"0,9-8 19 15,-16 11 28-15,16-11 19 0,-11 9-12 16,11-9 10-16,-12 12-17 0,12-12-12 0,-14 9-19 16,14-9-24-16,-16 19-16 0,6-10-39 15,-1 0-30-15,-2 4-49 0,5-1-64 16,-7-1-85-16,5 2-119 0,-3 0-250 15,6-3 11-15,-2 1-4 0,-3-1 69 16,5-1 307-16</inkml:trace>
  <inkml:trace contextRef="#ctx0" brushRef="#br0" timeOffset="49662.12">23008 6521 1692 0,'-16'15'54'0,"-2"0"4"0,4-3-15 16,0-2 0-16,1 4-4 0,3 1-11 15,0 0-16-15,-1 0-35 0,1 0-85 16,4-2-206-16,-1-2-152 0,-2 1-60 16,2 1 344-16,-4 0 62 0</inkml:trace>
  <inkml:trace contextRef="#ctx0" brushRef="#br0" timeOffset="49828.87">22534 7080 1463 0,'-14'2'172'0,"2"2"-15"0,12-4-14 16,-18 5-25-16,18-5-15 0,0 0-8 16,-9 4-13-16,9-4-22 0,0 0-31 0,0 0-55 15,-5 13-95-15,5-13-144 16,0 0-221-16,0 0 25 0,-6 8 164 0,6-8 65 16</inkml:trace>
  <inkml:trace contextRef="#ctx0" brushRef="#br0" timeOffset="54779.64">24896 6604 1398 0,'12'-19'156'15,"-5"0"30"-15,-2 6 4 0,6-1 1 0,-6-2-4 16,0 3 16-16,4 2-4 0,-1-2 4 16,-4-4 2-16,4 7 1 0,-5 1-13 0,3 0 5 15,-6 9 4-15,5-17 1 0,-5 17-3 16,6-10 0-16,-6 10 2 0,6-11-3 15,-6 11 0-15,0 0 4 0,0 0-6 0,2-16-23 16,-2 16 1-16,0 0-15 0,0 0-12 16,3-20-18-16,-3 20-16 0,0 0-9 15,6-22-14-15,-6 22-18 0,7-20-25 16,-5 6-21-16,2 3-29 0,0-4-44 0,2-2-46 16,-1 0-32-16,2 2-43 0,-1-3-21 15,-1 3-14-15,3-1-4 0,-2 3-9 16,1 2-31-16,0-2 2 0,2 2 6 0,-4 1 19 15,2-1 11-15,1 7 14 0,-8 4 19 16,10-13 23-16,-5 6 15 0,-5 7 16 0,9-11 12 16,-9 11 15-16,9-12 14 0,-2 7 9 15,-7 5 5-15,16-15 13 0,-2 2 17 16,-2 3 17-16,6-7 25 0,2 6 19 0,3 0 6 16,1-5 14-16,4 2 14 15,-6 1 0-15,3 3 6 0,-6 1 3 0,-5 0 9 0,4 1 5 16,-6 2-3-16,0 3 3 15,-1-3-9-15,-11 6-4 0,17-8-6 16,-17 8-1-16,13-5-13 0,-13 5-3 0,15-8-2 16,-15 8 0-16,0 0-12 0,12-1-1 15,-12 1-6-15,0 0-4 0,0 0 0 0,22 13-1 16,-16-8-1-16,-1 7-9 0,2 0 7 16,-1 1 1-16,0 3-6 0,0-1 3 0,-3-1-5 15,1 2-1-15,0-1 2 0,-1 2-5 16,-1-3 1-16,2 2 5 15,-2 0-4-15,-2 0-6 0,1-3 3 0,2 0-3 0,-3-13 2 16,4 19-1-16,-4-10 4 16,0-9-2-16,2 13-5 0,-2-13 3 0,1 13 0 15,-1-13 6-15,0 0 5 0,2 11-11 16,-2-11 5-16,0 0-3 0,0 0-2 16,2 13-1-16,-2-13-6 0,0 0-26 0,0 0-15 15,19 6-21-15,-19-6-15 0,26-2-27 16,-7-3-17-16,5-1-22 0,6 0-21 0,-1-1-7 15,6 3-14-15,1-3-3 0,-3-4-53 16,6 3-12-16,-9-5-18 0,2 3 0 16,2-3-325-16,-6-1 40 0</inkml:trace>
  <inkml:trace contextRef="#ctx0" brushRef="#br0" timeOffset="57228.39">26205 5973 1824 0,'15'-12'-57'16,"-2"0"-9"-16,0-1 22 0,-1 4 14 15,-1-4 18-15,1 0 12 0,4 3 14 0,0-3-5 16,-2 2 10-16,4 1 4 0,-1-1 3 15,1 4 4-15,-4-3 6 0,2 3-22 16,-2-1 15-16,-5 3-12 0,3-1 0 0,-12 6-2 16,17-7-4-16,-17 7-3 0,17-4 10 15,-10 0-20-15,-7 4 12 0,23-1-7 0,-7 1-7 16,2-4-1-16,0 4-15 16,1 0-2-16,6 0 2 0,-3 0-8 0,2 4 7 15,-1-3 4-15,-6-1 9 0,-1 0 11 16,0 4 46-16,-16-4 33 0,20 0 23 15,-20 0 18-15,15-5 6 0,-15 5 19 0,0 0 8 16,8-8 15-16,-8 8 14 0,0 0 7 16,0 0-5-16,0 0-23 0,0 0 14 0,-20-23-8 15,20 23-4-15,-10-5 0 0,10 5 1 16,-13-6-6-16,13 6-7 0,-19 0 2 16,19 0-1-16,-23 6 4 0,23-6-5 0,-28 5-1 15,11-3-9-15,2 4-10 0,-1 0-7 16,-4 3-5-16,2-5-2 0,3 7 5 0,-3-4-12 15,0 1-5-15,-3 5-1 0,1-2 7 16,-1 2-3-16,-1 0 0 0,3 2-4 16,-1 2-6-16,-3-5 7 0,3 3-15 15,-3 3-3-15,4-5 8 0,-8 10 8 16,6-2-68-16,-7-5-7 0,1 3 1 0,1 0 1 16,-4 1 0-16,0 1-2 0,0 0-1 15,1-2 0-15,-2 3-2 0,1-5-1 0,-2 7-1 16,-2-1-2-16,4-1 1 0,-4 1-1 15,-3 5-2-15,0 0 1 0,-7 0 1 0,0 4 0 16,0-2-3-16,-4 2 2 0,0 0 2 16,-4 2-1-16,3-1-1 0,0 3 1 15,3-1-17-15,-5 3-7 0,6-3 0 16,-2 1 0-16,2 0 0 0,4-1 0 0,-2 1 0 16,5 0 0-16,-3-2 0 0,5 3 0 15,1-1 0-15,1-2 0 0,0 1 0 16,6-7 0-16,2 0 0 0,-1-1 0 0,-1 0 0 15,6 4 0-15,-4-3 0 0,1 6 0 16,1-1 0-16,-1-3 0 0,3 1 0 0,0 2 0 16,1-3 0-16,-4 2 0 0,5-2 0 15,1-2 0-15,-4 2 0 0,3-2 0 0,1 0 0 16,1-3 0-16,-1 1 0 0,3-3 0 16,-4 2 0-16,-1 0 0 0,5-8 0 0,2 6 0 15,-2-5 0-15,1 1 0 0,0 2 0 16,-2-3 0-16,2 5 0 0,0-5 0 15,0 3 0-15,0 0 0 0,0-1 0 16,1 1 0-16,4-4 0 0,-1-2 0 0,2 0 0 16,-1 2 0-16,1-6 0 0,2 0 0 15,2 3 0-15,-3-4 0 0,5-2 0 0,-5 5 0 16,5-5 0-16,3-8 0 0,-8 19 0 16,0-10 0-16,5 0 0 0,-1 2 0 15,4-11 0-15,-5 17 0 0,3-9 0 0,2-8 0 16,-8 19 0-16,6-12 0 15,2-7 0-15,-7 20 0 0,7-12 0 0,0-8 0 16,-2 21 0-16,2-12 0 0,0-9 0 16,2 19 0-16,-2-10 0 0,0-9 0 0,7 21 0 15,-2-6 0-15,3-2 0 0,-2 0 0 16,5 2 0-16,-1-3 0 0,4 4 0 0,1 0 0 16,4 2 0-16,4-5 0 0,0 6 0 15,0-4 0-15,7 6 0 0,2-4 0 0,-2 0 0 16,2-1 0-16,2 3 0 0,0-4 0 15,0 2 0-15,-2-4 0 0,1 0 0 0,1 2 0 16,-2 0 0-16,0 0 0 0,3 0 0 16,-1 4 0-16,1-4 0 0,4 4 0 0,-6-4 0 15,3 3 0-15,-1 1 0 16,8 6 0-16,-8-5 0 0,7 6 0 0,-1 3 0 16,-2-5 0-16,5 8 0 0,1-1 0 15,-4 4 0-15,6-4 0 0,-4 5 0 0,0 3 0 16,0 3 0-16,-1-5 0 0,1 4 0 15,-4-2 0-15,1 3 0 0,-1-1 0 0,-4 0 0 16,4-1 0-16,0 1 0 0,2-4 0 16,-4 1 0-16,0 1 0 0,0-3 0 0,-2-1 0 15,2 1 0-15,-3 0 0 0,2-1 0 16,4 1 0-16,-5 3 0 0,2 3 0 16,2-3 0-16,5 1 0 0,-5-1 0 15,2 0 0-15,1-1 0 0,-1 1 0 0,2-3 0 16,-6-4 0-16,3 1 0 0,-3-3 0 15,3 2 0-15,-9-8 0 0,1 1 0 16,-4-2 0-16,2 1 0 0,-1-4 0 0,-5 1 0 16,3 0 0-16,-3 0 0 0,-4-7 0 15,1 3 0-15,-5-2 0 0,4 2 0 0,-1-5 0 16,-7 1 0-16,6-1 0 0,0 1 0 16,-1 3 0-16,1-1 0 0,3-1 0 0,9 2 0 15,-3 3 0-15,1-5 0 0,0 2 0 16,2-2 0-16,-2 0 0 0,2 0 0 15,-8 0 0-15,3-5 0 0,-1 3 0 0,1-3 0 16,-3 0 0-16,2 3 0 0,-5-7 0 0,4 4 0 16,1-1 0-16,0-1 0 15,-1 1 0-15,2 0 0 0,-2-3 0 0,4 3 0 16,-3-1 0-16,5-2 0 0,-1 1 0 16,-4 1 0-16,5-3 0 0,1 4 0 0,-2-2 0 15,1 1 0-15,5 4 0 0,-2-2 0 16,0 3 0-16,4-3 0 0,-3 1 0 0,1 1 0 15,0-1 0-15,-3-1 0 0,1 4 0 16,-7-4 0-16,-1 1 0 0,1-3 0 16,-7-1 0-16,5 2 0 0,-2-3 0 15,-1-1 0-15,1 1 0 0,0-1 0 0,-3 5 0 0,1-7 0 16,-1 4 0-16,1-3 0 16,0 4 0-16,-2-6 0 0,-2 5 0 0,-2 0 0 15,2-5 0-15,-2 5 0 0,2-1 0 16,-5-1 0-16,2 0 0 0,2 0 0 0,-1 0 0 15,-2 0 0-15,1-1 0 0,0 3 0 16,-3-2 0-16,7 1 0 0,-3 1 0 0,0-3 0 16,0 3 0-16,1-1 0 0,-3 1 0 15,4-4 0-15,-2 3 0 0,1 3 0 0,4-4 0 16,-4 1 0-16,2 1 0 16,-4 0 0-16,6-4 0 0,-6 3 0 0,4-3 0 15,-3 0 0-15,0 2 0 0,-13-4 0 16,18 0 0-16,-18 0 0 0,21-4 0 0,-21 4 0 15,18-2 0-15,-9 0 0 0,2-5 0 16,-1 1 0-16,1-1 0 0,0-5 0 16,-4 3 0-16,6 0 0 0,-5-4 0 0,4-1 0 15,-3 0 0-15,-2 0 0 0,-2 1 0 16,5-1 0-16,-6-2 0 0,2 1 0 0,-3-3 0 16,4 1 0-16,-5-6 0 0,4-3 0 15,-4-2 0-15,0 0 0 0,2-2 0 0,-4 0 0 16,0-2 0-16,0-4 0 15,0-1 0-15,2-3 0 0,-2-1 0 0,0-8 0 16,0-3 0-16,2-5 0 0,-2 1 0 16,0-6 0-16,1 4 0 0,-1-2 0 0,-1-11 0 15,-1-4 0-15,0 15 0 0,0-9 0 16,0-3 0-16,0 13 0 0,2-2 0 0,0 1 0 16,0-2 0-16,0 4 0 0,2-1 0 15,-2-3 0-15,2 3 0 0,0-3 0 0,0 3 0 16,-2-3 0-16,-2 2 0 0,2-4 0 15,0 2 0-15,-2 2 0 0,-4-7 0 0,-3-1 0 16,0 6 0-16,1 9 0 0,-4 3 0 16,1 1 0-16,1 3 0 0,-2 1 0 0,3 1 0 15,-5 1 0-15,1 0 0 16,2 0 0-16,1 2 0 0,-2-3 0 0,1 2 0 16,-1-3 0-16,-5-3 0 0,-2-4 0 15,0-3 0-15,-1 4 0 0,-1-5 0 0,-3 6 0 16,4 1 0-16,-5-1 0 0,1-1 0 15,-3 4 0-15,3-6 0 0,4 3 0 0,-7 5 0 16,3 2 0-16,3 6 0 0,1-3 0 16,-3-7 0-16,-2 3 0 0,3-1 0 0,0-3 0 15,-3 2 0-15,1-3 0 0,-3 4 0 16,-1-2 0-16,6 2 0 0,-6 2 0 16,4 0 0-16,-6 2 0 0,-1-1 0 0,0 5 0 15,-1-1 0-15,-2 3 0 0,0 1 0 16,-3 0 0-16,3 2 0 0,-4 0 0 15,1 4 0-15,9 5 0 0,-6 1 0 0,2 2 0 16,6-1 0-16,-1 4 0 0,1-2 0 16,6 5 0-16,3 0 0 0,-6 1 0 15,5 2 0-15,1 0 0 0,-2 1 0 0,0-3 0 16,5 5 0-16,-4-1 0 0,-1-2 0 16,1 4 0-16,-3-3 0 0,-2 3 0 0,0-5 0 15,-2 3 0-15,1-2 0 0,1 3 0 16,-1 3 0-16,5-1 0 0,0-2 0 0,5 3 0 15,0 1 0-15,-2 2 0 0,2 0 0 16,3-2 0-16,11 4 0 0,-16-1 0 0,16 1-21 16,-18 1-48-16,18-1-11 15,-17 4-9-15,17-4-13 0,-11 2-15 0,11-2-8 16,-11 6-204-16,11-6-89 0,-5 7 0 16,5-7-17-16,-5 8-60 0,5-8-166 0,0 0 20 15,0 0-484-15,0 0-912 0</inkml:trace>
  <inkml:trace contextRef="#ctx0" brushRef="#br0" timeOffset="57595.49">27052 5901 3394 0,'-4'-21'-89'0,"-3"-2"37"0,0 7 27 0,0 3 28 16,-3-4 19-16,-1 2 13 0,2 6 13 15,-5-5 6-15,-1 7-2 0,0-1 3 16,-1 6 4-16,-2 2 12 0,-3 0 6 0,1 8 5 15,-2 1 1-15,-5 10-2 0,3-2 0 16,2 7 13-16,3 0 7 0,1 1-11 0,8 1-11 16,-1-2 13-16,7 3-1 0,4-5 5 15,4 5-14-15,8-3-3 0,9 2-2 16,7-1-5-16,3-5-11 0,4-1-1 0,2-9 0 16,2-1 3-16,3-4 4 15,-8-5 15-15,-4 0-3 0,-2-7 8 0,-1 0-2 16,-4-9-5-16,-4 0-6 0,-4-9-2 15,-2 2-3-15,-7 1-9 0,-4-4-5 0,-2 2-7 16,-2-5-5-16,-5-1-8 0,-9-4-8 16,0 3-18-16,-5 3-20 0,0-1-30 15,-3 3-33-15,3 9-49 0,-1 0-49 0,0 6-43 16,-3 5-80-16,3 5-64 0,-3-3-109 16,2 9-127-16,0 1 46 0,0 4-375 0,2 4-421 15</inkml:trace>
  <inkml:trace contextRef="#ctx0" brushRef="#br0" timeOffset="57761.78">26661 6549 3298 0,'-2'15'45'16,"0"1"14"-16,1-3 2 0,-2-4-4 0,3-9-2 16,-6 13-1-16,6-13-10 0,-2 10-7 15,2-10-16-15,-5 10-35 0,5-10-55 16,0 0-65-16,-5 17-75 0,-3-9-211 0,8-8-104 15,-13 13 55-15,7-6-63 0,-5 5 201 16</inkml:trace>
  <inkml:trace contextRef="#ctx0" brushRef="#br0" timeOffset="57911.34">26462 6938 2451 0,'-4'13'128'0,"4"-13"-13"0,-5 9-5 15,5-9-8-15,-8 7-6 0,8-7-14 16,-13 13-11-16,5-1-7 0,-3-3-33 15,0 1-37-15,-2 7-69 0,-4 0-101 16,-2-4-182-16,0 2-136 0,0-1 17 0,-1 0 22 16,1 1 275-16</inkml:trace>
  <inkml:trace contextRef="#ctx0" brushRef="#br0" timeOffset="58044.6">25855 7301 2383 0,'-23'-1'157'0,"2"1"-4"16,0-4-1-16,5 4-11 0,16 0-9 15,-28 0-18-15,12 4-21 0,5-1-19 0,11-3-16 16,-18 11-32-16,8-1-74 0,5 3-92 16,-1 0-162-16,3 4-231 0,1-2 47 15,0 3-65-15,0 0 157 0</inkml:trace>
  <inkml:trace contextRef="#ctx0" brushRef="#br0" timeOffset="58195.55">25583 7845 2626 0,'-10'7'143'15,"1"5"-12"-15,1-9-14 0,-3 3-8 16,11-6-13-16,-11 10-19 0,11-10-6 16,-9 13-12-16,7-2-21 0,2-11-37 0,0 24-65 15,3-5-82-15,5 4-122 0,5 3-218 16,7 3-3-16,1 7-72 0,9 4 136 0</inkml:trace>
  <inkml:trace contextRef="#ctx0" brushRef="#br0" timeOffset="58344.89">26119 8698 2238 0,'13'13'94'0,"-4"0"16"16,-1 2 6-16,-6-3-5 0,1-5-2 0,4 4-8 16,0 0-18-16,4 1-1 0,0 3-17 15,4 2-34-15,3 1-57 0,7 5-75 16,7 2-80-16,0 1-178 0,8 6-94 16,4 0-21-16,4 3 59 0,1 1 313 15</inkml:trace>
  <inkml:trace contextRef="#ctx0" brushRef="#br0" timeOffset="58479.75">27137 9615 2379 0,'2'13'170'16,"1"-3"-9"-16,1-1-15 0,-4-9-19 15,3 13-14-15,-3-13-10 0,3 13-18 0,-3-13-47 16,11 15-57-16,-2-3-72 16,7-3-106-16,4 0-197 0,1 2-82 0,3 1 18 15,12-3-4-15,-4 6 266 0</inkml:trace>
  <inkml:trace contextRef="#ctx0" brushRef="#br0" timeOffset="58611.92">27737 9977 2612 0,'0'0'231'0,"15"6"4"0,-12-1 3 0,-3-5-24 15,0 0-13-15,10 8-20 0,-10-8-16 16,8 9-20-16,1-4-16 0,-9-5-20 0,15 19-57 16,-4-11-75-16,4 1-83 0,-2-3-101 15,2-4-141-15,2-2-177 0,4-2-17 0,-1 0-207 16,1-3-234-16</inkml:trace>
  <inkml:trace contextRef="#ctx0" brushRef="#br0" timeOffset="58762.34">28310 10058 3228 0,'0'0'123'0,"0"0"17"0,0 0 19 16,0 0 1-16,0 0-19 0,0 0-5 0,20 5-40 15,-20-5-44-15,7 2-64 0,-7-2-76 16,0 0-102-16,21-7-137 0,-12-1-207 15,2-1 0-15,1-4-147 0,-2-6-159 0</inkml:trace>
  <inkml:trace contextRef="#ctx0" brushRef="#br0" timeOffset="58911.51">28414 9360 2635 0,'-21'-36'98'15,"0"5"-9"-15,-1 0-5 0,0 4-11 16,-5-5-2-16,3 0-5 0,1 3-10 0,1 1-9 15,-1 0-18-15,4 0-36 0,5 0-80 16,-2 4-111-16,4-10-210 0,-4 4-69 0,2-2-7 16,-1 2 56-16,-1-4 298 0</inkml:trace>
  <inkml:trace contextRef="#ctx0" brushRef="#br0" timeOffset="59097.38">27512 8207 2385 0,'-2'-11'109'0,"-4"-2"-15"0,4 3-14 15,2 10-11-15,-1-17-18 0,1 17-22 16,3-18-30-16,-1 10-49 0,-2 8-69 16,14-19-86-16,-9 8-213 0,1-2-60 0,-1 0 19 15,1 1 154-15,-1-5 73 0</inkml:trace>
  <inkml:trace contextRef="#ctx0" brushRef="#br0" timeOffset="59246.17">27513 7787 1461 0,'-9'-21'116'0,"0"6"11"0,-3 0 7 15,5 2 5-15,0 0-4 0,-7-3-12 16,5 2-13-16,-2-3-4 0,-1 0-13 0,1 2-20 16,-1 0-36-16,-4 2-56 0,2-3-67 15,-5-4-104-15,-1 4-264 0,2-7-19 0,-5-1 21 16,1 1 184-16,0 5 42 0</inkml:trace>
  <inkml:trace contextRef="#ctx0" brushRef="#br0" timeOffset="59396.19">26866 7194 1340 0,'-18'-13'129'16,"-1"4"8"-16,5 0 27 0,-4-1-7 0,7 1-18 15,-2 1-2-15,4 3-12 0,0-3-9 16,9 8-18-16,-14-11-31 0,14 11-55 15,-13-4-68-15,13 4-105 0,-9-5-278 0,9 5-40 16,0 0 38-16,-17-8 151 0,17 8 59 16</inkml:trace>
  <inkml:trace contextRef="#ctx0" brushRef="#br0" timeOffset="59561.56">26442 7428 2005 0,'-10'8'109'0,"2"-4"-17"0,-3 5-11 16,11-9-44-16,-8 14-57 0,3-11-109 15,5-3-316-15,-6 10-40 0,6-10 4 16,0 0 251-16,0 0 46 0</inkml:trace>
  <inkml:trace contextRef="#ctx0" brushRef="#br0" timeOffset="59911.69">26472 9066 1914 0,'0'9'2'0,"0"-9"-59"0,-3 17-38 16,3-17-46-16,0 0-131 0,6 4-192 0,-6-4-91 16,0 0 440-16,0 0 41 0</inkml:trace>
  <inkml:trace contextRef="#ctx0" brushRef="#br0" timeOffset="63664.04">16522 6988 4846 0,'3'-8'62'0,"-3"8"-6"0,-7-20 11 0,0 11-1 16,2-4-20-16,-4 3-9 0,5-1-6 15,-2-2 1-15,-2 2 15 0,3-1 7 0,-2-1-4 16,5 2-5-16,0-1-34 15,4 2-49-15,0-10-49 0,7-2-73 0,0-8-93 16,6-5-68-16,13-13-167 0,1-2-64 16,8-7 12-16,-2-2-294 0,10-18-314 15</inkml:trace>
  <inkml:trace contextRef="#ctx0" brushRef="#br0" timeOffset="63844.89">16909 5783 3222 0,'-2'-10'6'15,"2"-5"10"-15,0 2 16 0,2-4 10 0,3-3 0 16,-3-1-5-16,3-2-6 0,4-9 0 16,0-5-7-16,2-2 0 0,4-2-14 15,-6-7-19-15,7-8-19 0,2-2-28 16,-3 0-36-16,7-5-52 0,-5-3-38 0,8-6-12 16,1-21-93-16,8-5-203 0,0 6 18 15,-1 3 51-15,3-4 308 0</inkml:trace>
  <inkml:trace contextRef="#ctx0" brushRef="#br0" timeOffset="65261.44">22331 5901 1921 0,'64'-8'99'0,"-8"6"27"0,6-3 10 16,-2-1 11-16,0 4 0 0,-7-2-1 0,-3 4-10 16,3-1-5-16,-2 1-15 0,-5 0-10 15,0 0-20-15,0 0-16 0,0 1-4 16,-6 5-3-16,3-6-16 0,-1 2-19 0,-1 2-10 15,-4 1-7-15,-3-3-7 0,-2-2-5 16,8 4-5-16,-1 0-7 0,-2-2-11 16,2 3-6-16,0 1-7 0,-2-2-11 15,-2 1-2-15,3 3-2 0,-3-1-16 0,-1 4-17 16,2-1-16-16,-4-3 8 0,2 7 6 16,-8-7 11-16,10 2 8 0,-5 3 6 15,5 1 11-15,5-4 8 0,1 0-4 0,11 8 14 16,6-6 2-16,-1 2 3 0,4 1 7 15,1-5 8-15,1 6 0 0,0-4-9 16,-2 1 4-16,-2 3-1 0,2-4-11 0,-4 4-14 16,-2-2-23-16,2 2-11 0,1 2-6 15,-7-6-13-15,-7-4 12 0,0 5-1 0,-4-6 17 16,-1-3 18-16,-10-3 28 0,1 0 0 16,-1-2 26-16,-1 1-1 0,-1-9-7 15,-2 2-1-15,6-5-6 0,-4 2-2 16,4-2-12-16,-4 0-3 0,2-5-10 15,0 6 4-15,0-3 0 0,2 2 8 0,0-6 6 16,-4 6-2-16,4 2 3 0,-2-8 21 16,4 8-10-16,-6-2 9 0,2-3 14 15,4-2-12-15,-4 5 16 0,2-6-15 0,-4 0 5 16,-1-1-13-16,6-5 8 0,-4 1-6 16,-3 0-12-16,1-3-2 0,-1-1 6 0,0 2-1 15,1 0 15-15,-5-2-8 0,0 1 7 16,-2 3-2-16,-4 1 1 0,-2-1 21 15,-2 2 10-15,2 1 13 0,-3-3-10 16,-7 3 8-16,5 1 5 0,-3-7 15 0,-2 2-3 16,-1 3 4-16,5-6-5 0,-7 2-2 15,7 2 1-15,-4-5-10 0,-2 3 7 16,3-2-5-16,-1 4 11 0,2 1 2 16,-1 1 12-16,-3-1 6 0,1 6 8 0,-1-1 12 15,5 4-1-15,-5 1 14 0,-1-2 3 16,1 2-2-16,2 2-3 0,-4 11 2 0,2-19-3 15,1 7-15-15,1-2-4 0,-1 1-14 16,4-1 4-16,-2 5 0 0,1-4-3 16,-6 13 1-16,12-17 1 0,-12 17 4 0,12-15 2 15,-12 15 5-15,11-11-7 16,-11 11 2-16,18-8 8 0,-18 8-5 0,0 0 7 16,0 0-11-16,0 0 15 0,33 15 1 15,-22-3-8-15,-2-3-6 0,1 4 2 0,3 2-9 16,-4 2 2-16,1 9 3 0,1 2-7 15,1 0-4-15,1 8-6 0,-6 2 2 16,5-1-6-16,-5 8 1 0,-2-5-5 0,3 1-6 16,-5 0-4-16,4-6-7 0,-5 0-2 15,1-2-4-15,1-4-3 0,-2-4-4 16,-1 0-3-16,1-6-3 0,2 1 0 0,-2-5-5 16,-2-15 5-16,2 23-6 0,-2-23 0 15,0 0-10-15,3 13-8 0,-3-13-6 16,0 0-7-16,0 0-4 0,0 0-6 15,7-51-4-15,-2 25-3 0,-1-6-1 0,-3-3 0 16,1-10 10-16,9 1-7 0,-4-1 7 16,0 2 3-16,-2 0 4 0,4 2-3 15,-3 7 4-15,0 4 0 0,0 6 16 0,-3 1 0 16,-1 5 4-16,0 2-4 0,-2 16-6 16,4-20 4-16,-4 20 16 0,0 0 13 0,0 0 5 15,0 0 13-15,0 56 22 0,-2-18 15 16,4 12 14-16,-4 7 6 15,0-1 13-15,2 6 16 0,0-3 14 0,0 6 4 16,0-9 17-16,0 3-6 0,0-10-105 16,0 0-1-16,0-8-3 0,0-7-5 0,-2-8-3 15,2-3-5-15,0-4-4 0,0-2-3 16,0-3-2-16,0 0-3 0,-2-3-3 0,2-11-4 16,0 16-10-16,0-16-15 0,-1 12-16 15,1-12-23-15,0 0-21 0,0 0-23 16,0 0-29-16,0 0-32 0,-8-41-312 0,14 18-327 15,5-7 68-15,8-15 12 0,1-2-648 16,4-7-1204-16</inkml:trace>
  <inkml:trace contextRef="#ctx0" brushRef="#br0" timeOffset="65811.46">26297 4140 3745 0,'0'0'-220'15,"0"-15"38"-15,0 15 2 0,2-15 4 16,-2 15 18-16,3-17 5 15,-3 17 39-15,2-19 20 0,-2 19 32 0,4-17 17 0,-4 17 17 16,4-15 7-16,-4 15 9 16,1-18-1-16,1 9-4 0,-2 9 4 0,8-19 7 15,-6 11-2-15,-2 8 1 0,6-18 2 16,-3 8-4-16,-3 10-10 0,8-17-16 16,-8 17-13-16,8-13-14 0,-3 5-12 0,-5 8-2 15,11-11-13-15,-11 11 11 0,14-3 4 16,-14 3 13-16,16-4 10 0,-16 4 2 15,0 0 3-15,30 7-10 0,-16-3 18 0,-1 3 10 16,-3-4-5-16,6 2 5 0,-2-3-27 16,-14-2-24-16,21 2-49 0,-21-2-63 0,0 0-83 15,20-8 84-15,-20 8 67 16</inkml:trace>
  <inkml:trace contextRef="#ctx0" brushRef="#br0" timeOffset="66148.3">26497 3846 986 0,'-5'-8'145'0,"5"8"-5"16,-8-9 0-16,8 9 0 0,0 0 2 0,0 0 1 15,-5-7-11-15,5 7-13 0,0 0 9 16,0 0 7-16,0 0 2 0,0 0-2 16,0 0-10-16,0 0 7 0,35 22-21 0,-18-9-1 15,4-2-8-15,3 8-15 0,5 2 0 16,1 3-9-16,9 6-3 0,-2 2-9 0,5-1-9 16,-3 4-2-16,5-2-3 15,-3-1-8-15,3 2 1 0,0-4-7 16,-3 3-6-16,1-2-4 0,0-4-5 0,-1 4-7 15,-2 0-13-15,1-6-1 0,0 3-7 16,-9-8-7-16,7 9-1 0,-6-9-4 0,-1 3-2 16,-1-2 5-16,0-1-7 0,-3 3 3 15,-3-4-1-15,-2 3 1 0,-1-5 1 16,0-2 0-16,-5 0-3 0,4 2 2 0,1 0-2 16,-3-4-4-16,3 2-13 0,0-2-8 15,-1-2-13-15,2 0-8 0,3 2-20 0,-3-3-9 16,-1-3-17-16,1 3-54 0,-2-1-27 15,-4-1-26-15,1-7-94 16,-6-1-151-16,5 6-52 0,-6-4 148 0,-10-2 100 16</inkml:trace>
  <inkml:trace contextRef="#ctx0" brushRef="#br0" timeOffset="68244.96">27765 4863 1231 0,'0'0'-5'0,"0"0"1"16,0 0 14-16,-20 4 6 15,20-4 24-15,0 0 41 0,0 0 4 0,-6 13 18 16,6-13 6-16,0 0 5 0,0 0-15 16,26 31-13-16,-13-14-14 0,0-4 2 15,6 5-6-15,6 3-9 0,-3 1-14 0,4 4 1 16,4 3-7-16,-4-1-2 0,10 8 0 15,4 1-9-15,1 2-3 0,1 3-5 0,2-1 2 16,1 2-1-16,-2-6-8 0,-4 7-6 16,4-3-10-16,1-3 2 0,-5 3-6 15,0 2-8-15,1-2-12 0,3 0 10 0,0 3-4 16,-1 1 6-16,2 0-2 0,2 1 2 16,-2-1-2-16,-1-1 4 0,2-5 8 0,-5-2 5 15,0 4 0-15,-3-9 14 0,-3 1 3 16,-6-15-5-16,2 3 8 15,-7-1 1-15,4-2 5 0,-6-4 1 0,9-1 7 16,2 6 24-16,10 3 0 0,6 5-13 16,6 3-3-16,5 0-5 0,2 5-3 0,18 12-8 15,2 2-1-15,-5-2-3 0,3 6-6 16,-2-9 1-16,-4 7 0 0,-2-6-3 16,-2 4-6-16,-18-14 5 0,0-1-4 0,-6-4 3 15,-6-1 1-15,-9-7-7 0,-2-2 5 16,-5-4 8-16,-2-3 16 0,-7-4 6 15,-1-2 7-15,-13-7-1 0,21 16-7 16,-21-16 0-16,14 11 6 0,-14-11 2 16,0 0 8-16,16 13-7 0,-16-13-1 0,0 0-2 15,0 0-6-15,0 0-8 0,0 0-1 16,25 2-5-16,-25-2-3 0,0 0 0 16,0 0-5-16,0 0-3 0,0 0-2 0,0 0 4 15,35-9-6-15,-35 9-1 0,0 0 4 16,21-6-9-16,-21 6 2 0,0 0 0 0,0 0-4 15,0 0 4-15,22-7-2 0,-22 7 1 16,0 0-3-16,0 0 0 0,0 0 0 16,0 0 2-16,24-7-6 0,-24 7 4 15,0 0-1-15,0 0-4 0,0 0 5 16,0 0-8-16,0 0 1 0,0 0 2 0,0 0 3 16,0 0 9-16,0 0 5 0,0 0 12 15,0 0-9-15,-37 42 2 0,23-26 3 16,-11 5 1-16,2 7 4 0,-3 6-4 0,-6 8-3 15,-2-1 4-15,-1 7-4 0,-1 7-3 16,-5 1 0-16,-9 9 2 0,-1 5 0 0,-2-2-10 16,-1 3 1-16,0-2-1 0,-1 5 1 15,0 2 7-15,-3-4-3 0,5-1 8 16,-6-4 19-16,3 2 4 0,-2 3 3 0,3-6 3 16,1 5 18-16,5-6-2 15,-4 5-6-15,14-14 15 0,0 4 5 0,-4-7 15 16,7 5 5-16,1-6-6 0,-1 4 1 15,2-5 12-15,6-2-1 0,-2-1-14 16,6-3-4-16,-1 0-6 0,7-9-9 0,1 0-2 16,0-2-5-16,2-5-4 0,4-2 4 15,1-3 3-15,1 2-1 0,1-3 4 0,1-3-5 16,1-3-3-16,-1 1-4 0,3-2-1 16,2-3 0-16,-2 2-3 0,4-15-6 15,-3 23 6-15,3-14-1 0,0-9-5 0,2 24-6 16,3-8 0-16,2-1-4 15,11 2-11-15,0 3 0 0,6 1-2 0,6 0-12 0,10 6-4 16,3 1 7-16,2 3-20 16,0 2 2-16,3 1 7 0,3 3-3 0,2 3-2 15,-1 1-1-15,8 13-4 0,7 3-6 16,-6-3 6-16,7 8-2 0,-6-2 0 16,9 2-4-16,0 1 9 0,-1 2-6 0,-1-2-4 15,4 3 4-15,-4 5 4 0,3-5-3 16,2 3 1-16,4-1-1 0,-6-5 6 0,7 5-4 15,-6-6 2-15,5 1 7 0,-4 1 1 16,3 0-3-16,2 1-3 0,-2 1 2 0,-1 2 2 16,4-9 0-16,-4 9-3 15,1-8 2-15,2 8 8 0,-7-10-4 0,0 2-1 16,-3-2 1-16,1-2 3 0,-9 2 0 16,3-3 0-16,0-3-14 0,-13-9 3 15,-2 0 1-15,1-2 4 0,-1-1-7 0,-1-3 0 16,-4-3 6-16,-5-7-3 0,-9-5-7 15,0 1 4-15,-9-10 4 0,-3 0 0 0,-2-2 2 16,-4-2-4-16,0-1 7 0,-12-8-6 16,18 11 9-16,-18-11-5 0,12 2 3 0,-12-2-6 15,0 0 6-15,0 0 1 0,0 0-2 16,29-15 1-16,-29 15-4 0,10-19 2 16,-4 10 0-16,-1-6 2 0,4 0 6 0,-2-6-7 15,-4 0-2-15,3-3 4 16,-2-7-6-16,-1-1-3 0,4-4-1 0,-6-6-2 15,-1 1 3-15,2-5-2 0,0-3-2 16,-2-5 1-16,2 1-5 0,-2-4-6 0,0 0-5 16,0-4-3-16,0-2-9 0,0-10-3 15,-2-2-10-15,0-6-3 0,-1-2-23 0,-4-7 0 16,4-1-9-16,-3 2 2 0,4-4 5 16,-1-1 12-16,-5-4 2 0,0-3 8 15,3 2 5-15,-4-23 2 0,-2 5 3 0,-5 0 2 16,-1 2 5-16,-1 1 6 0,-1 2-3 15,-1 2 7-15,-5 4 1 0,8 19 3 0,-1 1 3 16,-3 6-5-16,2-3 7 16,0 4 2-16,4 3-2 0,-3 3 3 0,0 1-2 15,6 7 3-15,-7 3 0 0,8 7-1 16,-3 9 2-16,3 2 4 0,-3 6-3 0,5 0-1 16,0 7 4-16,2 1-2 0,-1 1 0 15,0 0 4-15,-1-3-3 0,2 4-1 16,-1 2 3-16,-5-2 1 0,4 2-3 0,-3-2 3 15,3-1 1-15,-4-3 0 0,0 4-5 16,-2-7 3-16,0 1-2 0,0 0 1 0,2-1 1 16,-6 3-1-16,6-2 0 15,-5-2 1-15,0 0 2 0,4 5-3 0,-7-5 1 16,2 3-4-16,0-3 5 0,0 0-6 16,-2-2-8-16,0 4 4 0,-2-1-3 15,-2 0 2-15,4-1-2 0,3 4 6 0,-1 1-1 16,1 4 0-16,1-3 6 0,4 7-2 15,-1 5-4-15,3-5 5 0,2 6 0 0,-3 3-1 16,5-5 6-16,-2 3-5 0,3 0-1 16,-4 1 0-16,3 2 0 0,2-1 0 0,-2 0 6 15,-4 0-3-15,6 1-2 0,-2-4-1 16,-5 2 5-16,-1-3-2 0,0 1 2 16,0-4-6-16,0 1 4 0,-2 1 0 15,0 0 1-15,1 2 0 0,2 4 1 16,3-4-1-16,-3 3 2 0,3 4 0 0,1-1 4 15,8 11-4-15,-15-19-4 0,9 10 5 16,6 9-1-16,-10-16 0 0,10 16 2 0,-9-11-2 16,9 11 0-16,0 0 5 0,-11-13 4 15,11 13 2-15,0 0 2 0,-9-11 1 0,9 11 1 16,0 0 1-16,0 0 6 0,0 0-6 16,-10-11 1-16,10 11-4 0,0 0-2 15,0 0 3-15,0 0-5 0,0 0 3 0,0 0-6 16,0 0 1-16,0 0-2 15,0 0-6-15,-9-12 6 0,9 12-2 0,0 0-1 16,0 0-3-16,0 0-7 0,0 0 0 16,0 0-5-16,0 0 0 0,0 0 3 0,0 0-2 15,0 0-4-15,0 0 0 0,0 0-4 16,0 47-2-16,-2-36-20 0,2-11-17 16,-11 34-18-16,3-13-32 0,-1-5-41 0,0 4-51 15,-6 2-68-15,2 1-82 0,-4-5-129 16,4 6-148-16,-1-6 85 0,5-8-402 0,-2 4-466 15</inkml:trace>
  <inkml:trace contextRef="#ctx0" brushRef="#br0" timeOffset="68681.7">22126 6218 2867 0,'-10'-23'-117'0,"-1"8"-16"16,-1 2-15-16,3 2-23 0,-2-6-87 15,-5 6-201-15,4-3-30 0,-6-4 183 0,4 5 75 16</inkml:trace>
  <inkml:trace contextRef="#ctx0" brushRef="#br0" timeOffset="68944.63">21531 5756 874 0,'0'0'-54'0,"-10"-9"18"0,10 9-5 16,0 0 8-16,-3-9 5 0,3 9-2 0,0 0 2 15,0 0 10-15,0 0 20 0,-7-10 16 16,7 10 32-16,0 0-28 0,0 0 7 15,0 0-13-15,0 0 5 0,0 0-10 0,0 0 0 16,0 0-2-16,0 0 2 0,0 0-13 16,-3-13-16-16,3 13-13 0,0 0 1 0,0-13-21 15,0 13-53-15,2-21-93 0,2 8-113 16,0-2 287-16,1-2 8 0</inkml:trace>
  <inkml:trace contextRef="#ctx0" brushRef="#br0" timeOffset="69444.3">21511 4858 529 0,'0'0'167'0,"-11"-15"-30"0,11 15 30 16,0 0-2-16,0 0-13 0,0 0 5 0,-9-13-1 16,9 13-3-16,0 0-13 0,0 0-27 15,-5-9 3-15,5 9-2 0,0 0-9 16,0 0-9-16,0 0-15 0,0 0-8 0,-4-19-17 15,4 19-20-15,0 0-17 16,0 0-6-16,0 0-4 0,0 0-24 0,0 0-2 16,0 0-24-16,0 0-11 0,39 28-11 15,-28-19-8-15,5 5-1 0,-5-4-1 16,1 2-4-16,2 5 5 0,-1-6 8 0,-1 8 5 16,0 0 4-16,-1 5 0 0,1-2 7 15,-5-1 6-15,3 7-9 0,-2-5 14 16,-3 5 2-16,1-6 7 0,-3 7 5 0,3-7 9 15,-4 6-7-15,1 5 18 0,0-8-3 16,-1 3 33-16,0-5-4 0,1 5 2 0,1-2 23 16,-4-4 15-16,3 5-11 0,-3-10 4 15,2 4 1-15,-2-1 15 16,-2-3-5-16,1 0-7 0,-5 0-4 0,4 2-6 16,1-6 6-16,-3 5-9 0,1 5-5 15,1-4-6-15,1 7 0 0,2 0-2 0,1 1-5 16,5 2-4-16,3 5-2 0,3 2 0 15,5-4 2-15,-1 3-7 0,3-3-13 16,3-2 0-16,3-6-16 0,2 3-26 0,0-5-23 16,4 1-16-16,11 3-26 0,1-5-9 15,0 1-16-15,3-3-19 0,4-6-51 0,0 0-153 16,0 1-131-16,11-5 198 0,-4 0 53 16</inkml:trace>
  <inkml:trace contextRef="#ctx0" brushRef="#br0" timeOffset="69627.61">23556 6180 1076 0,'32'-3'30'0,"-4"0"9"15,-4 3 11-15,-2-1-20 0,1 2 19 0,2-1-11 16,-3 0-7-16,2 3 0 0,-3 2-13 16,2 0 7-16,-3 1-7 0,1 0-19 15,3 3-27-15,2-2-32 0,-1 5-54 0,0-3-166 16,0-1-276-16,1 1 420 0,-1-3 47 15</inkml:trace>
  <inkml:trace contextRef="#ctx0" brushRef="#br0" timeOffset="69795.1">24403 6300 815 0,'19'-7'110'0,"-19"7"12"0,0 0 13 15,7-13-25-15,-7 13 1 0,0 0-23 16,0 0-2-16,10-14-10 0,-10 14-2 15,0 0-21-15,0 0-21 0,7-13-23 0,-7 13-55 16,0 0-46-16,0 0-42 0,8-8-146 16,-8 8-199-16,0 0-135 0,0 0 553 15,0 0 20-15</inkml:trace>
  <inkml:trace contextRef="#ctx0" brushRef="#br0" timeOffset="69928.8">24305 5966 130 0</inkml:trace>
  <inkml:trace contextRef="#ctx0" brushRef="#br0" timeOffset="69940.56">24279 5953 66 0,'0'0'-23'0,"-7"-9"8"0</inkml:trace>
  <inkml:trace contextRef="#ctx0" brushRef="#br0" timeOffset="70111.53">24446 5839 69 0,'0'0'97'0,"2"-17"-18"0,-2 17 0 16,0-17-20-16,0 8 0 0,0 9-31 0,0-16-23 15,0 16-53-15,2-22-193 16,2 11 177-16,-2 2 21 0</inkml:trace>
  <inkml:trace contextRef="#ctx0" brushRef="#br0" timeOffset="70346.39">24823 5439 35 0,'4'-18'87'0,"-4"18"-7"0,0 0-11 16,0 0 7-16,-11-25-14 0,11 25-6 16,-7-11-12-16,7 11-1 0,-9-13 1 15,9 13-6-15,-12-13-7 0,12 13-7 16,0 0-6-16,-9-10-4 0,9 10-16 0,-9-5-30 16,9 5 12-16,0 0-46 0,0 0-131 15,0 0-205-15</inkml:trace>
  <inkml:trace contextRef="#ctx0" brushRef="#br0" timeOffset="70479.78">24986 5139 266 0,'0'0'76'0,"8"-22"14"0,-8 22-11 0,2-15-7 16,-2 15 0-16,0 0-29 0,0-22-2 16,0 22-7-16,0 0-16 0,0 0-16 0,5-14-32 15,-5 14-84-15,6-9-313 0,-6 9 350 0,5-11 26 16</inkml:trace>
  <inkml:trace contextRef="#ctx0" brushRef="#br0" timeOffset="70694.27">25382 4875 140 0,'0'0'167'0,"12"-8"-14"0,-12 8 3 0,0 0-24 16,0 0 1-16,0 0-21 0,9-11-6 15,-9 11-11-15,0 0-20 0,0 0-7 16,0 0-4-16,0 0-17 0,0 0 0 16,0 0-13-16,0 0-28 0,0 0-50 15,-46-3-35-15,46 3-42 0,-22 5-168 0,10 3-263 16,0-7 398-16,-2 7 52 0</inkml:trace>
  <inkml:trace contextRef="#ctx0" brushRef="#br0" timeOffset="70844.45">25097 5002 707 0,'-19'0'84'0,"19"0"17"15,-36 0 0-15,36 0 20 0,-31 0-18 0,14 0 1 16,17 0-4-16,-44 0-15 0,16 0-14 16,-7 2 9-16,-4 4-16 15,-5 2-5-15,-10 5-1 0,-4 2-37 0,0 5-39 0,-2 1-40 16,2 1-38-16,-2 3-30 16,1 1-35-16,5 1-96 0,2-5-60 0,3 2 82 15,2 0 32-15</inkml:trace>
  <inkml:trace contextRef="#ctx0" brushRef="#br0" timeOffset="72727.78">23941 5411 885 0,'-21'11'77'0,"2"-1"6"0,8-7 20 0,-7 5-14 16,18-8-5-16,-31 2 7 0,10 4-12 16,1-5-6-16,-10 5-3 0,3 0-7 0,-1-3-2 15,-8 5-4-15,3 0-16 0,-3 3-1 16,0 0-3-16,2 2-5 16,-1 2-13-16,3 4-10 0,-2-2-18 0,2 5-6 15,-1-3 1-15,3 3-20 0,3 3 0 16,-3-2 8-16,4-3 12 0,0 1 0 0,0 3 5 15,2-3-12-15,-3 1 14 0,3 1 15 16,-1-1 9-16,3 1 3 0,-2-5 11 16,1 9 5-16,-2-5-4 0,2 1 13 0,-4-1 3 15,5 4-2-15,-1-3-11 0,-4-1 20 16,7 5-5-16,-8-5 6 0,2 4-6 16,-1-1-4-16,-3 1 0 0,2 2-14 0,2-3 12 15,-4 2-5-15,2 1 0 0,0-1-2 16,0 3 6-16,4 0-4 0,-5 2 2 15,5-2-1-15,-4 0-6 0,5 4-5 0,-1-2-3 16,5 3-1-16,3 1-10 16,4 0-7-16,-3 3-15 0,10-9 0 0,2 4-14 15,1-4-1-15,4 3 5 0,3 3-4 16,6 1 12-16,1 3-1 0,7 1-7 0,8 6 5 16,-1-1 11-16,10 3-1 0,5-1 4 15,-1 2-6-15,21 8 10 0,0 2 1 16,10-4-7-16,-1 3 0 0,8-1 6 0,0-2-1 15,-1 6 2-15,9-4 0 0,2 0-5 16,2 2 5-16,0-2-3 0,0-6-2 16,2-1 9-16,2-2 12 0,-2-1 13 0,2-4 7 15,-3-5 7-15,-2-3 3 0,-3 0 11 16,1-3 2-16,-2 1 3 0,2-2-5 16,1 4-8-16,-2-1 9 0,1 1 1 15,-2 5 2-15,5-2 3 0,0 6 2 0,0-1-11 16,0 6 2-16,2-1 0 0,-2 4 3 15,0 1-1-15,-1-2-6 0,-3 3 1 16,0-5-7-16,-5 3-4 0,-7-3-2 0,-5-1-1 16,-16-8-3-16,2 3-7 0,-8 1 7 15,5-3 0-15,-3 0 3 0,-3-1-15 0,2 0 4 16,-7-3-5-16,6 0 7 0,-2-5 2 16,0-1 13-16,3-4 0 0,1 0 0 15,-2-5-10-15,0-5-6 0,-10-4 0 16,7-5 4-16,-7-1-12 0,4-3-1 15,-2-1-5-15,3-4-5 0,-1-2 3 0,-2 0-6 16,3-6 6-16,-3 3-12 0,-1-4-7 16,-3-2 13-16,-1-5 0 0,-4 1-5 0,-4-2-2 15,1-7-4-15,-6 0 8 0,-5-8-1 16,-1-4-9-16,-2-1-2 0,-3-6 3 0,-1-2-6 16,-2-6 3-16,-1-16 2 0,2-1-5 15,-2-3-1-15,-1-4-17 0,2 0-2 16,2-2-2-16,0-2 0 0,0 2-6 15,0 2-2-15,-1-2 1 0,-1-1 2 16,2-1-10-16,-3 0 13 0,-4 0-3 0,1 0-9 16,0-3-5-16,-1 2 13 0,-2-5-1 15,-2-1-6-15,-4-4 6 0,4 2-7 0,-4-4-5 16,1 4 1-16,-2-2 0 0,1 0 4 16,-4-2 4-16,5-6 7 0,-1 7-4 15,1 1-1-15,-3 0 2 0,-3 1-4 0,3 3 8 16,-5 2-3-16,4-1 5 0,-2 1 0 15,-3 3 0-15,1 5 4 0,3-1 4 0,-4 3 6 16,-3 3-3-16,4 6 3 0,-4-1 1 16,0 2 1-16,0 2 1 0,-3 4-2 0,1 4-1 15,1 0 3-15,-2-1 5 16,3 16-2-16,1-2-1 0,0 3-2 0,2-2-1 16,-2 5-1-16,5 3 0 0,-3 0 2 15,-3 3-17-15,6 0-4 0,-3 5 0 16,-1-8-12-16,0 2 5 0,-3 0 0 0,-3 2-12 15,-4-3-3-15,-8-4 10 0,-1-1 1 16,-7 1 5-16,-5 5 4 0,4-6 4 0,-7 2 0 16,-4 5 6-16,3-4-4 0,-3 5 6 15,-2 6-1-15,-3-2 4 0,1-1-1 16,-7 8 4-16,0-3 0 0,-4-1 2 16,-5 5 3-16,3-1-3 0,-8 0 0 15,4 2-2-15,-4 2 8 0,4 3-4 0,-4-1 1 16,7 9 2-16,2-2-1 0,-1 4 2 15,1 6 2-15,2 5 0 0,-2 2-1 0,5 2 0 16,-4 4 6-16,0 2-6 0,6 5 3 16,-3 2 2-16,-2 0-2 0,-16 4-1 15,3 3 3-15,-1-1 1 0,2 2-5 0,0 5 1 16,0-5 1-16,3 5 4 0,0-4-5 16,0 1 8-16,3-1-3 0,11-1-1 0,-10 5 2 15,12-5 2-15,0 2-5 0,2-1 1 16,1 0-2-16,0 1 5 0,1-2-5 15,1 5 0-15,4-5 0 0,1 1 0 16,1 1 2-16,-1 1-1 0,5-2 1 16,-2 1-3-16,5 1 5 0,1 5-3 0,2-3 0 15,6 2 5-15,-4-2-6 0,4 6 1 16,4 2 3-16,-1-6-1 0,3 2-3 0,3 1 3 16,1 2-2-16,5-9 5 0,-3 12-5 15,5-9 1-15,5 6 2 0,4-2 0 16,-1 3 1-16,2 2 1 0,6 3-1 0,2-2-4 15,4 5 3-15,4 6 0 0,2-2 0 16,7 6-2-16,6-3 5 0,0-4-1 0,5 4-4 16,16 14 4-16,2-3 4 0,9 1-1 15,3-4 0-15,2 0 0 0,9-3 1 16,2 2 7-16,8-5 0 0,6 4-2 16,2-3 3-16,8-3-2 0,9-1 0 0,-2 1-4 15,11-6 3-15,0 0-4 0,2 3 5 16,8-7-3-16,-4 0 4 0,0-5-1 15,6-3 0-15,-1-2 8 0,3-3 0 0,-4 0 5 16,1-11-3-16,-4-2 3 0,1 1 2 16,-4-11 1-16,-3 0-9 0,-4-13-2 15,-5-1-2-15,0-8-1 0,-2-8-5 0,0-4-3 16,-6-9 4-16,0-5-6 16,-7-5 2-16,2-11 1 0,-8-4-5 0,3-6 2 0,-7-8 3 15,-5-5-3-15,-3 1 8 16,-7-3 0-16,-2 0 3 0,-8-1 0 15,-7 0 10-15,-6-5-2 0,-13 13 2 0,1 0 3 16,-5-3 1-16,-7-1 6 0,-5 5-4 16,0 2-8-16,-9 5 3 0,-2 4-5 0,-6-3 5 15,-2 1-2-15,-11-6-9 0,-4 1 2 16,-10 4-3-16,-4-2-4 0,-14 4 6 16,-11-6-2-16,-7 0-1 0,-9 7-6 0,-4 3 1 15,-3 2 5-15,1 8 3 0,0-2-6 16,19 13-1-16,2 3-1 0,5 5-10 15,7 1 8-15,10 8-9 0,3-2 0 0,6 5 5 16,4 1-5-16,5 1-2 0,2 4-12 16,2-2-11-16,2 3-18 0,13 1 2 15,0 0-18-15,-25 7-17 0,25-7-25 16,-9 13-17-16,8-4-24 0,1-9-23 0,3 23-24 16,1-4-26-16,3-4-39 0,-3-1-204 15,6 7-85-15,-1-6 45 0,-4 4 0 0,6-2 234 16</inkml:trace>
  <inkml:trace contextRef="#ctx0" brushRef="#br0" timeOffset="73261">29945 8500 1392 0,'28'0'-40'15,"1"-4"6"-15,-7 4 1 0,1 0 17 0,1 0 2 16,0-3 8-16,1 3 2 15,1-1 21-15,-1 1-10 0,-3-4-7 0,-1 3 8 16,0-3 3-16,-21 4 12 0,30-10-2 16,-18 6-19-16,-1-5 5 0,-11 9 10 15,18-17-3-15,-15 9 9 0,-3 8-15 0,9-13-8 16,-9 13 3-16,7-13-5 0,-7 13-7 16,9-11-14-16,-9 11-14 0,11-13-13 15,-11 13 5-15,15-11 7 0,-15 11-9 0,23-15-11 16,-12 9-1-16,0-2-20 0,4-1-2 15,0 0-13-15,-2-2-23 0,0-2-108 0,3 0 74 16</inkml:trace>
  <inkml:trace contextRef="#ctx0" brushRef="#br0" timeOffset="73395.42">30592 8117 504 0,'10'-15'-31'0,"-1"2"5"0,-1 4 1 16,-1-5 7-16,-7 14 0 16,12-17 2-16,-12 17 14 0,12-14 2 0,-4 6 18 15,-8 8-18-15,15-19 0 0,-6 11-8 16,-9 8-23-16,18-14-2 0,-8 4-8 0,-10 10-35 15,21-13-104-15,-10 2 173 0,1-3 2 16</inkml:trace>
  <inkml:trace contextRef="#ctx0" brushRef="#br0" timeOffset="74878.87">31157 7086 194 0,'0'0'92'0,"0"0"21"16,0 0-3-16,-49 7-23 0,49-7 4 15,-19 6 13-15,19-6-6 0,-26 2 13 0,26-2-3 16,-28 3 1-16,28-3-25 0,-28 4-10 16,28-4 11-16,-30 0 4 0,30 0 8 15,-30-4-7-15,30 4-2 0,-28-1-2 0,28 1-25 16,-30-4-5-16,30 4-5 0,-25-8 5 15,25 8 0-15,-20-5-14 0,20 5 4 0,0 0-11 16,-28-6-1-16,28 6-5 0,0 0-7 16,0 0 1-16,-36-4 2 0,36 4-3 15,0 0 0-15,-41 10-8 0,41-10 15 16,-39 13-5-16,21-9-6 0,-4 5-3 16,-4 0 2-16,3 5-2 0,-7 0 4 0,2 0 7 15,-4 3-3-15,2 1 2 0,-2-5 3 16,2 8-10-16,-2-2 8 0,1 1-15 15,-1 1-2-15,-2 1 0 0,0 1 4 0,1-2-3 16,-4-3-2-16,-2 9-2 0,2-9 4 16,0 6-6-16,-7-1 0 0,9-4 0 15,-6 5-3-15,2 3 8 0,0-7 0 0,0 5-3 16,0 1-1-16,-3 2-2 0,10-7 6 16,-7 7-5-16,7-6 5 0,-7 8-7 15,4-2 6-15,1-5 4 0,-4 9-7 0,1-2 2 16,-1-1-6-16,8-2 3 15,-5 3 4-15,-2 0-6 0,0-2 8 0,7-2-6 16,-2-3 2-16,2 3 3 0,-2-3-2 16,5-1-2-16,-3-2 0 0,2 5 1 0,1-2-4 15,3 1 3-15,-1-2 2 0,5 3-2 16,7-1 0-16,-2-2-2 0,1 1 1 16,5 2 1-16,2 3-1 0,1-4 3 0,0 4 2 15,6 0 0-15,0-1 4 0,0 1 5 16,4 7 2-16,2-1 6 0,2 9 3 15,1-2 8-15,4 1-5 0,2-3 1 16,0 3 0-16,9 6-5 0,1-1 6 16,5 0-3-16,0 1-1 0,3-3 3 0,1 2-4 15,1 0 0-15,5 0 7 0,0-2-6 16,2 4-1-16,0-4 4 0,1 0-11 16,2 1-1-16,-4-1-3 0,4 3 3 0,-1-3-8 15,-3 1 1-15,-2-2-7 0,4 1-7 16,-4 3 2-16,1-3-4 0,-2 3 0 0,1-3-3 15,-4 1-1-15,1 1 0 0,-3 1 1 16,5 1-3-16,-2-1 8 0,3-2-7 16,-1 3 3-16,3-4 6 0,0-2-5 0,2 2-3 15,3 0-2-15,-4 0 7 16,4-1-6-16,2-2 0 0,1 5-4 0,-1-2 1 16,2 0 0-16,1 0 4 0,-1 0-1 15,-1-5 3-15,-1 1-1 0,3-5 3 0,-2 3-3 16,-4-3-1-16,-3-8 6 0,2 2 1 15,-1-6 0-15,-11-3 6 0,1-3-1 16,-1-3 0-16,2 2 0 0,-6-2-1 0,2-2 1 16,0 3 0-16,-7-5-4 0,3 2 0 15,1 1-2-15,-3-2 0 0,2-1 0 0,-4 2 7 16,1-1-8-16,2-1 4 0,-2-2-1 16,2 3-5-16,1-3 2 0,1-1 1 15,-3 1 4-15,3 2-6 0,-4-4 3 0,4 3-1 16,-3 1-1-16,-1-5-1 15,-1 2-2-15,-1-1 2 0,-2-4 1 0,-1 3-1 16,-18-6 4-16,28 2 4 0,-9-2 1 16,-19 0 10-16,25-2 5 0,-25 2 14 0,26-7 0 15,-17-2 6-15,4 1 7 0,-1-5-6 16,1-2 4-16,-4-4 4 0,6-4-8 16,0-6 1-16,2-2-18 0,-2-4 6 0,0-5-6 15,0-2-3-15,-2-15-6 0,5 4 3 16,-4-8-4-16,-3 1 0 0,3-8-6 0,-5-3 2 15,-4 2-4-15,1-9 0 16,-3 0-8-16,-3-3 7 0,-1-3-3 0,-1-6-13 16,0 4-7-16,-2-6 11 0,-1-2-13 15,-2-1 4-15,0 1 1 0,-2-5 4 16,2 1-3-16,0 0-2 0,-2-1-2 0,0 0 2 16,2 3 5-16,0 0-1 0,-2-1 4 15,0 5 5-15,0 0-9 0,-3 4 3 0,2 0 2 16,0 5 0-16,-1 5-5 0,0 2 5 15,-4 9-5-15,5 1 4 0,-1 17 7 16,4 4-3-16,-3 4 0 0,3 9 0 0,-1 1-4 16,3 3 7-16,-1 5-9 15,2 6 4-15,-2 0-2 0,-1 2-9 0,4 2-13 16,3 13-7-16,-11-22-10 0,2 13-11 16,9 9-14-16,-12-16-21 0,2 9-14 0,10 7-27 15,-22-13-30-15,10 9-62 0,-4-5-139 16,16 9-173-16,-30-16 41 0,16 5 6 15,-2-6 244-15</inkml:trace>
  <inkml:trace contextRef="#ctx0" brushRef="#br0" timeOffset="75127.41">30649 8756 2807 0,'-15'-5'157'16,"15"5"-41"-16,-19-4-20 0,19 4-44 16,-13-2-34-16,13 2-27 0,0 0-50 0,-19 7-68 15,14-1-107-15,5-6-294 0,-14 15 23 16,14-15-5-16,-11 19 159 0,11-19 102 15</inkml:trace>
  <inkml:trace contextRef="#ctx0" brushRef="#br0" timeOffset="75280.84">30415 9093 2079 0,'-19'-14'87'15,"0"1"-8"-15,2 3-7 0,3-1-5 16,-5 4-12-16,-2-7-10 0,0 5-31 0,-1 0-22 15,-3-3-34-15,1 4-36 0,-5 2-44 16,-2-4-48-16,2-1-118 0,1 4-202 16,-4-3 134-16,1 3 101 0</inkml:trace>
  <inkml:trace contextRef="#ctx0" brushRef="#br0" timeOffset="75427.31">29582 8706 1308 0,'-33'-25'66'15,"8"6"37"-15,-1-5 27 0,-3 2 16 16,5 1 9-16,-2 0-31 0,4 5-13 0,3-4-6 15,-2 6-11-15,3-1-10 0,4 6-11 16,-6-4-37-16,3 5-72 0,-6-2-87 0,-2-7-203 16,0 4-189-16,-2-4 32 0,-1-5 190 15,-2-4 63-15</inkml:trace>
  <inkml:trace contextRef="#ctx0" brushRef="#br0" timeOffset="75611.42">26704 7358 2071 0,'-45'-23'121'16,"9"4"-9"-16,8 10-35 0,9 5-63 0,4 2-60 16,2 2-48-16,6-1-96 0,7 1-288 15,0 0 13-15,0 0 149 0,-12-12 83 16</inkml:trace>
  <inkml:trace contextRef="#ctx0" brushRef="#br0" timeOffset="76861.55">25078 6294 1132 0,'-15'-5'16'0,"-2"3"2"0,4-4 30 16,-2 1 7-16,4 1 19 0,11 4 31 15,-27-19-7-15,13 6 34 0,-2-4 13 16,4 2 5-16,0-7 5 0,3-5-10 0,5-4 4 16,2-5 5-16,2-4-2 0,4-4-10 15,9-7-10-15,0-9-15 0,10 2-4 0,3-2-31 16,5-4-9-16,9-2-8 0,7-10-6 16,4-1-3-16,2-2-6 15,-2 8-11-15,0 3-1 0,0-1-6 0,-10 13-3 16,-3-1-2-16,-1 1-7 0,-5 7 0 15,0-3-4-15,-2 0-2 0,0 4-4 0,-6 9-7 16,-3 3-8-16,-3 3-3 0,0-1 0 16,-6 11-6-16,-3 6-1 0,0-1-8 15,-2 4-5-15,-2 0-6 0,4 4-17 0,0-3-18 16,-4 4-24-16,-1-4-14 0,6 3-17 16,-1 1-39-16,4-4-8 0,2 7-10 0,5-1-6 15,6-3 0-15,10 7 9 0,6-3 17 16,1 2 11-16,18-1-6 0,5-1 22 15,4-1 19-15,6-1 10 0,7-4 18 0,16-2 27 16,-1-4 31-16,-3-2 10 16,3-2 18-16,-5 1 50 0,-3-5 1 0,-1-2 52 15,-22 5 7-15,-2-3 36 0,-6 2 25 16,-8-5-4-16,-8 5 0 0,-11-1 8 16,-6 5-16-16,-4-2-2 0,-4 1-9 0,-9 4-18 15,-6-2-10-15,-4 2-11 0,-9 2-8 16,-9-3-23-16,-12 1-9 0,-16 2-2 0,-11-2-4 15,-8 11-4-15,-9 1-10 0,-12 7-3 16,-17 3-8-16,-5 4 2 0,-3 10-3 16,-5-2-3-16,-3 9-4 0,-4 5-1 15,-1 4 3-15,-4 6 7 0,-7 3-6 16,0 1-2-16,3 0-1 0,-33 17 2 0,2 3 5 16,3 2-9-16,5 7 5 0,0-1-4 15,3 2-2-15,26-12 0 0,-20 16 0 16,0-4-6-16,27-5 10 0,4-3-12 0,2-3-6 15,1 2 11-15,9-3-13 0,2-1 15 16,6-4-10-16,8-3-1 0,1 1-5 0,9-4 10 16,4 1-3-16,5-4-2 0,11-7-1 15,-7 6-2-15,13-5-4 0,1 0 3 16,0 0 1-16,1 0-4 0,-3-2 6 0,6-1 1 16,0-5 14-16,4 1 5 15,4-1 6-15,1-2-4 0,12-11-18 0,-2 6 18 0,8-4 3 16,2-3-3-16,3 2-17 15,6-1 13-15,2 1-14 0,1-5-2 16,12 5 2-16,3 3-1 0,10 8 5 0,13 5-2 16,9 4-6-16,6 2-5 0,20 8 5 15,8-1 1-15,8 4-1 0,10 6 7 0,8-2-4 16,10 6-1-16,45 22-13 0,-2 2-6 16,10 10 11-16,11-1-2 0,5 8 2 15,6 7-7-15,1 6 9 0,2 8 3 0,4 1-7 16,-3 1 7-16,-2-1-2 15,-11 4 8-15,0-2-16 0,-4 4 12 0,-12-5-5 0,-4-5-11 16,-9-8 10-16,-3-9-4 16,-12-3-1-16,-27-26 0 0,-7-6 0 0,0-3-3 15,-6-15 11-15,-3-4-4 0,-3-13 30 16,-22-10 16-16,1-9 18 0,-4-8 22 0,-8-6 4 16,-7-5 6-16,0-7 6 0,-1-8 3 15,-2-12-2-15,-3-2-1 0,-4-9-8 16,-5-9-9-16,-2-5-2 0,-5-14-10 0,-2-5-5 15,-5-12-6-15,-1 1-4 0,3-25-13 16,-3-4 0-16,2 3-10 0,1-5-13 0,-2 3-7 16,-4 1-12-16,9 4-13 15,-2 2-15-15,7 7-19 0,2 2-36 0,0 5-32 16,2 21-48-16,5 5-41 0,1 0-25 16,4 15-39-16,9 4-41 0,6 7-108 0,5 8-261 15,1 5 44-15,5 2 90 0,1 3-399 16,8 4-436-16</inkml:trace>
  <inkml:trace contextRef="#ctx0" brushRef="#br0" timeOffset="77113.71">30418 8783 3351 0,'13'18'-33'0,"3"-5"39"0,-5 1 33 0,-1-4 19 16,4 2 23-16,-1 1 8 0,-13-13 11 15,19 19-1-15,-8-11-10 0,-11-8-14 16,14 16-8-16,-14-16-12 0,12 10-26 0,-12-10-30 16,13 13-31-16,-13-13-57 0,14 15-61 15,-7-7-83-15,-7-8-161 0,23 10-178 0,-12-8 50 16,-11-2-61-16,30 6 83 0</inkml:trace>
  <inkml:trace contextRef="#ctx0" brushRef="#br0" timeOffset="77278.6">30982 9199 1925 0,'11'9'-30'0,"-11"-9"14"0,0 0 23 15,9 9 24-15,-9-9 32 0,0 0 11 16,0 0-16-16,0 0-6 0,0 0-13 15,0 0-22-15,0 0-26 0,0 0-48 0,0 0-45 16,-55-18-72-16,32-3-258 0,-5 1-44 16,0-3 211-16,-11-16 38 0</inkml:trace>
  <inkml:trace contextRef="#ctx0" brushRef="#br0" timeOffset="77645.1">24770 6680 3742 0,'18'-7'-493'0,"-4"9"-385"0,2 3 131 16,5 9 127-16,8 1 344 0,7-2 49 16</inkml:trace>
  <inkml:trace contextRef="#ctx0" brushRef="#br0" timeOffset="77861.63">29390 8214 1846 0,'40'10'-77'0,"-4"3"-120"0,-1 2-93 0,12 7-220 16,2 4 277-16,-5 1 49 0</inkml:trace>
  <inkml:trace contextRef="#ctx0" brushRef="#br0" timeOffset="78160.53">24463 7136 1437 0,'-20'-1'146'0,"6"1"-9"0,14 0-13 15,-11 0-22-15,11 0-20 0,0 0-1 16,0 0-15-16,0 0-10 0,0 0 2 15,0 0-21-15,62 0-13 0,-32 3-55 0,6 4-44 16,3 1-82-16,3 2-332 0,0-7 23 16,-1 4-47-16,8-4 300 0,1-3 73 15</inkml:trace>
  <inkml:trace contextRef="#ctx0" brushRef="#br0" timeOffset="78327.67">27384 8469 1925 0,'51'14'107'16,"-6"4"-30"-16,4 5-30 0,5 5-37 15,5 6-46-15,12 11-36 0,5 0-21 16,3 1-54-16,-1 1-128 0,2-5-201 16,-3 6-54-16,-1 1 346 0,-1 0 63 0</inkml:trace>
  <inkml:trace contextRef="#ctx0" brushRef="#br0" timeOffset="78511.56">29237 9838 862 0,'31'15'106'0,"-2"-3"23"0,-10-7 9 16,-5-3 11-16,-2 0 8 0,-12-2-18 0,0 0-15 16,18-8-19-16,-18 8-20 15,-7-21-8-15,-7 1-19 0,-13-10-23 0,-17-11-40 16,-19-12-45-16,-14-6-74 0,-13-13-208 15,-11-8-141-15,-34-17-15 0,-14-9 261 16,0-7 69-16</inkml:trace>
  <inkml:trace contextRef="#ctx0" brushRef="#br0" timeOffset="78910.28">23033 6988 925 0,'-85'-30'59'0,"14"4"2"0,9 9 13 0,0-5-4 16,10 2 15-16,5 4 2 0,11 3 6 15,4 4 4-15,10-3 2 0,1 4 1 16,10 1-14-16,1 2-12 0,10 5-11 16,0-10-14-16,0 10-2 0,0 0-11 0,42-11 1 15,-12 15-13-15,11-3-1 0,8 5-5 16,15 2-3-16,7 5 7 0,7 1-11 15,22 3-8-15,7 6 1 0,0 2 9 0,8 3 6 16,9 2-11-16,6 7 3 16,7 4-3-16,39 16 5 0,1 2-6 0,-2 5-3 0,6 2 10 15,-1 5-1-15,2 6 0 0,3-2-6 16,3 2 2-16,3 6 0 0,-4-3-6 16,4 4 7-16,5 1 1 0,-7-2-6 15,-5-3 2-15,-2 1 2 0,-6-1-5 16,-9-3-2-16,-4 0-7 0,-8-10-29 0,-31-10-35 15,-6-1-14-15,-3-3-28 0,-9-5-43 16,-6-3-168-16,-8-4-144 0,-10 0-17 0,-18-12 255 16,-6-1 54-16</inkml:trace>
  <inkml:trace contextRef="#ctx0" brushRef="#br0" timeOffset="79278.09">22267 6129 1320 0,'2'-13'69'0,"-2"13"-12"0,39-7-6 15,7 12-8-15,25 9-19 0,38 4-2 0,24 10-7 16,49 13 5-16,16 8-6 0,12 2 8 16,20 9-2-16,9 6 7 0,5 7-1 0,1 2-13 15,11 3 5-15,-3 5-21 0,-4 2-2 16,1 2-44-16,-14 5-2 0,-4 4-4 15,-1 1-2-15,-10-1-32 0,-5 4-15 0,-14-9-73 16,-8-5-206-16,-19-3-260 0,-6-8 592 16,-17-4 18-16</inkml:trace>
  <inkml:trace contextRef="#ctx0" brushRef="#br0" timeOffset="90744.68">18915 8044 5260 0,'12'-17'8'16,"-3"11"-7"-16,-4 1 7 0,-5 5 42 15,6-8 15-15,-6 8-6 0,0 0 22 16,0 0 27-16,0 0 30 0,0 0 18 0,-17-18 5 16,17 18-6-16,-8-10-8 0,4 3-15 15,-3-3-17-15,0-3-9 0,-5-6-13 16,1-3-20-16,4-4-50 0,-2-1-57 0,-7-12-77 16,7 3-89-16,-3-5-85 0,1 0-110 15,2-4-185-15,-1 0-100 0,7-4 50 0,5-2-458 16,-1-5-819-16</inkml:trace>
  <inkml:trace contextRef="#ctx0" brushRef="#br0" timeOffset="91411.37">18878 6709 4031 0,'0'0'-5'16,"0"0"50"-16,0 0 43 0,0 0 23 0,0 0 4 15,0 0-6-15,0 0 4 0,0 0-15 16,0 0-2-16,0 0-8 0,0 0-9 0,0 0-3 16,0 0-8-16,0 0-8 0,0 0-9 15,0 0-4-15,10-9-8 0,-10 9 2 0,0 0-10 16,0 0 0-16,12-6-4 0,-12 6 3 16,0 0-7-16,0 0-3 0,0 0-6 15,0 0-3-15,0 0-1 0,0 0 3 16,0 0-6-16,0 0 0 0,11-6 1 15,-11 6-7-15,0 0 3 0,0 0 1 0,0 0-2 16,0 0 2-16,0 0 4 0,-3 28-1 16,3-28 23-16,-6 25 27 0,-1-3 18 0,-1-3 14 15,-1 7 12-15,1 2 16 0,-5 8 9 16,0 1 18-16,-3 1 11 0,2 3 1 16,-7 0 7-16,3 12-2 0,2-12-2 0,0 0-15 15,0-1-2-15,0-5-33 0,2-1-71 16,5-6-5-16,-1-7-2 0,1-5-3 0,2 0-1 15,3-3 0-15,1 0 0 16,-3-6 0-16,6-7-1 0,-4 12-1 0,4-12-2 16,0 0-5-16,0 0-2 0,15-49 0 15,-2 15-4-15,6-7-1 0,2-13-3 0,4-3 1 16,4-3-1-16,-1 1 0 0,4-3-3 16,1 7-1-16,-3-5 1 0,2 6-2 15,0 3 0-15,-6 4 0 0,-1 11-1 0,-4 3 0 16,-1 7-2-16,-8 1 1 0,2 9-1 15,0-1 1-15,-7 5 0 0,2 1 0 0,1 3 1 16,-1 4 2-16,-9 4 3 0,0 0 4 16,0 0 3-16,36 16 2 0,-25-1 0 0,1 2 3 15,-3 7 1-15,0 1 0 16,-1 2-13-16,1 1-8 0,-5 1 0 0,-2 1 0 16,-1-2 0-16,-1 0 0 0,-1 0 0 15,-1 0 0-15,-2-3 0 0,2-1 0 0,-1-2 0 16,-6-1 0-16,0 0 0 0,4-6-53 15,-1-6-26-15,-3-3-22 0,-3 0-25 16,12-6-27-16,-24-13-125 0,11-3-436 0,-1-8-28 16,4-14 30-16,4-7-741 0,6-9-1298 15</inkml:trace>
  <inkml:trace contextRef="#ctx0" brushRef="#br0" timeOffset="91776.65">19457 5839 4540 0,'13'-17'-111'15,"-1"4"21"-15,-1 3 26 0,-1 3 21 16,11-2 20-16,-1 1 21 0,1 3 8 16,6 1 17-16,3 4-5 0,0 0 14 0,-2 7 14 15,2-1 7-15,-5 2 5 0,-1 1 25 16,0 4 19-16,-9 2 22 0,0-2 22 0,-2 6 7 16,-3-2 13-16,-7-3 7 0,-3 3 1 15,0 6-6-15,-5-1 8 0,-4 5 7 16,-3-1 18-16,3 2-1 0,-6 6 2 15,-2-4 0-15,0 4-6 0,0-5-2 0,-4 5-15 16,10-11-69-16,-4 7-59 0,2-6-4 0,2 2-4 16,3-5-3-16,3-1-4 15,-3 1-3-15,5-4-3 0,-3 2-4 0,6-2-2 16,6-2-2-16,-3 2-5 0,5-1-2 16,-1-4-2-16,1 1-3 0,3-2-3 15,2-1-9-15,2 1-17 0,-6-4-15 0,1-1-21 16,-10-6-19-16,15 9-25 0,-13-5-25 15,-2-4-286-15,0 0-153 0,-13 13-149 0,-6-3 3 16,-6-5 48-16,-7 3-552 0,-10 5-1072 16</inkml:trace>
  <inkml:trace contextRef="#ctx0" brushRef="#br0" timeOffset="92211.76">18024 7374 4242 0,'-52'54'-76'16,"12"-9"34"-16,8-3 32 0,4 1 17 0,14-1 20 15,6-4 3-15,7 4 11 0,6 5 7 16,11 11 40-16,14 0 25 0,10-1 18 0,16 6 8 16,12-3 6-16,3-3-14 0,12-7-13 15,1-5-9-15,4-6-14 0,0-3-7 16,8-8-9-16,-3-7-9 0,10-12-13 0,1-7-2 16,-1-6-8-16,6-15 0 15,-1-5-9-15,7-15-3 0,-7-10-8 0,-1-5-3 0,-4-16 0 16,-1-11-7-16,15-31-3 15,-4-11-4-15,-17-24 1 0,-10-6-3 0,-15-22-3 16,-20 23-1-16,2-41-2 0,-21 28-4 16,-14-4 2-16,-14 10-1 0,-15 3 0 0,-18 12 4 15,-15 11 8-15,-12 9-3 0,-18 10 2 16,-12 16 2-16,-14 14 5 0,-13 20 9 16,-17 17 9-16,-16 19 14 0,-12 20 14 0,-48 21 8 15,-12 22 11-15,-11 27 27 0,-5 24 16 16,8 28 1-16,6 19-2 0,14 13-10 15,12 29-11-15,22 5-2 0,22 13-20 16,26 7 12-16,25 1-5 0,34-2-10 0,33-34-37 16,24-2-22-16,34-4-1 0,43 20-6 15,42-10-15-15,41-18-23 0,37-3-37 0,36-17-163 16,34-1-86-16,19 1-117 0,16 0-203 16,11 6-63-16,5 6 27 0,-4-3-556 15,-10 4-1082-15</inkml:trace>
  <inkml:trace contextRef="#ctx0" brushRef="#br0" timeOffset="99142.57">23948 7476 2218 0,'-40'-106'-11'16,"-3"16"10"-16,-12 3 17 0,-14-7-32 0,-6 4 13 15,-9 6 3-15,-4 4 12 0,-6 11 4 16,2 7-6-16,-1 6 2 0,6 7 0 16,3 13-2-16,14 12-2 0,5 6-2 0,1 8-1 15,17 4 1-15,1 9-8 0,5 2-24 16,4 4-19-16,3 8-39 0,6-3-44 0,-2 3-109 15,4 3-243-15,-1-3-34 0,-3 1 282 16,0-1 43-16</inkml:trace>
  <inkml:trace contextRef="#ctx0" brushRef="#br0" timeOffset="99409.16">19905 7038 1067 0,'-48'14'47'0,"-5"7"2"16,2-1-12-16,1 8 5 16,1 4-9-16,4 4-16 0,-2-3 14 0,8 3-3 15,-1-2-21-15,4 2 19 0,2-5-4 16,13-3-7-16,-8-3-19 0,10 3-25 0,-5-2-10 15,9-5-27-15,-4 1-12 0,3-1-66 16,0 0-115-16,2-1-265 0,-2 3 427 16,-2 1 33-16</inkml:trace>
  <inkml:trace contextRef="#ctx0" brushRef="#br0" timeOffset="99642.88">18116 8814 391 0,'-25'32'31'0,"7"0"-3"0,-1-2 0 16,-1 0 13-16,-1 6 0 0,0-3 5 15,3 2-3-15,-5-4-16 0,4 5-11 0,-3-3-1 16,1-2 5-16,1-4-10 0,1 2 8 16,-2-1 0-16,2 0 0 0,-1-2 2 15,1 5 4-15,-2-7-12 0,-1 2-6 0,2-2-21 16,-3 2-15-16,5-3-32 0,-5-6-83 15,4-4-270-15,-8 2 351 0,-3-2 21 0</inkml:trace>
  <inkml:trace contextRef="#ctx0" brushRef="#br0" timeOffset="100809.23">16416 9973 97 0,'-18'10'71'0,"7"-5"-7"16,-3 3 11-16,0 1-27 0,1-5 19 16,-2 1-19-16,0 3-7 0,-2-2 5 0,-3-3-2 15,-1 3 4-15,-7-1-19 0,3-1-22 16,-5 4 13-16,0-4-18 0,-1-3 7 16,-5 5 16-16,-5 0-12 0,-1-3-6 0,-4 3 4 15,-12 0-11-15,-1 1 16 16,5 0 9-16,-4 0 9 0,9-4-5 0,4 3-2 15,-3 1-16-15,2-5-15 0,3 4-3 16,-2-1 2-16,0-3-4 0,4-2 9 0,0 3 12 16,11-3-3-16,-2 3 24 0,3-3-10 15,8 0-3-15,-6-3-9 0,5 3-8 16,-7-3 3-16,5 3-1 0,0-2-12 0,-2 2-6 16,-1 0-7-16,-3 0 2 15,-2 0 2-15,4-1 9 0,-2-3-4 0,4 2 18 0,-4-2-19 16,0 0 6-16,-4-3 1 15,-1 0-11-15,-3 0 12 0,-2-3 1 0,3 0 12 16,-4 3 9-16,6-3-15 0,-1-1 21 16,3 1-21-16,-4 3-1 0,-4 0 3 15,0 1 4-15,-4-2-3 0,4 1-12 0,-5 0 15 16,2-5-5-16,3 4-8 0,-7 1 24 16,-3-2-9-16,-2-3-6 0,-2 3 1 0,2 0 5 15,3-3-17-15,-4 3-1 0,-3-2 16 16,3 2-4-16,9-1 15 0,-8 1-11 15,7 0 2-15,-7 1-11 0,8 0-4 0,0 3 10 16,2-4-3-16,2-1-1 16,2 6 7-16,-2-7-7 0,-1 4 3 0,3-3 26 15,3 3-25-15,1-6-12 0,3-1 6 16,-3 5 0-16,3 0-13 0,0-4 15 16,9 1-7-16,-3 5 12 0,-1-1-5 0,3 3-8 15,3 1 8-15,-3-2 0 0,3 3-18 16,-2 0-4-16,3 2-9 0,-1-1-10 0,0-2 4 15,0 0 3-15,0 1 9 0,-2 1 14 16,5-4-8-16,-3 4 19 0,-2-2-2 16,0 3 0-16,1-3 2 0,2 2 0 15,-1 0 0-15,1 1-2 0,-3 1 9 16,4 0-2-16,1 0 4 0,-2 0-11 0,4 0 9 16,-5 0-6-16,0 1-3 0,3-1 4 15,-3 2-8-15,-2 0 17 0,2-2-11 0,1 0 7 16,1 4-6-16,-5-4-6 0,7 0 22 15,-2 0-6-15,1 1-8 0,-1-1 19 16,0 0 3-16,2 0-11 0,-3 4 4 0,20-4 3 16,-31 0 18-16,19 0 19 0,12 0 6 15,-19 0 0-15,19 0-6 0,0 0-17 0,-18-4-6 16,18 4 12-16,0 0-1 16,0 0-10-16,-9-7-10 0,9 7 0 0,0 0-4 15,0 0-5-15,30-10-5 0,-12 9 4 16,-18 1 0-16,46-4-1 0,-18 2-4 15,16-2-6-15,2 2 7 0,5 2-9 0,11 0-5 16,5 0 0-16,11 0 9 0,2 2-9 16,4-2 3-16,19 6-6 0,-16-2 9 0,17-3 5 15,-15 6 0-15,-3-6-7 0,-1 1-1 16,-3-2-10-16,-3 2 7 0,-4-4 4 16,-4 0-8-16,-2 1 7 0,-7-6-2 0,-2 2 4 15,-3-1 0-15,-13 3-10 0,0-3 2 16,-5 1 4-16,-2 1 2 0,-1-4 10 15,-6-1-21-15,-2 3 11 0,-3 4 5 16,-1-2-8-16,-5-1 6 0,5-1-6 0,-7-1-6 16,11 1 24-16,-8 2-13 0,9-1-2 15,1-1 10-15,0 3-7 0,10-3-14 16,1 0 4-16,-1 0 6 0,8 3 5 0,-2-3-2 16,11 1-7-16,3 1-1 0,0 4 13 15,-9 0-4-15,12 0 0 0,-3 1-10 0,0 6 6 16,1-4-9-16,-6 4-14 0,-2 5-2 15,-8-5-17-15,0 2-25 0,-4 3-9 16,-1-3 2-16,-3 4-17 0,-3 1-6 0,-8 0-10 16,1-4-21-16,-11 1-54 15,-1-1-74-15,-2-3 23 0,-7 4 41 0</inkml:trace>
  <inkml:trace contextRef="#ctx0" brushRef="#br0" timeOffset="101058.95">13768 10217 881 0,'-46'18'49'0,"7"-2"19"16,2-1 4-16,2-2 3 0,-1 1-6 15,10-2-6-15,5-4 21 0,-1-3-21 0,8 5 7 16,7-7-18-16,7-3-4 0,0 0 1 15,0 0-5-15,25 23-1 0,14-14-4 16,24-7-2-16,15 0-7 0,32-2-17 16,15-2-16-16,17-4-19 0,17-1-27 0,53 0-43 15,5-9-142-15,25 3-218 0,13 2-80 16,19-2 374-16,12-2 53 0</inkml:trace>
  <inkml:trace contextRef="#ctx0" brushRef="#br0" timeOffset="101476.69">24013 5175 761 0,'-8'-9'45'0,"5"1"-6"16,3 8-13-16,-4-15-8 0,4 15-13 15,7-13 6-15,1 5-9 0,1 1-1 16,1-4 8-16,3 0-7 0,-2-1 11 16,8-1 17-16,-1 2 17 0,3-2 11 15,2 0 4-15,4-4 3 0,1-4-1 0,-3-5 13 16,12-4-1-16,-2-10 5 0,2 1 7 15,2-8 15-15,2 8 6 0,-1-8 5 16,0 8-25-16,-1-3-9 0,-4 3-4 0,3 4-8 16,-6-3-10-16,4-1-9 0,-6 3-4 15,-2-3-8-15,2 3-9 0,0-2-16 0,2-1-21 16,-9 4-22-16,8-1-19 0,1 0-39 16,-3 10-43-16,-6 3-29 0,3-4-171 15,1 2-167-15,-3 8 178 0,-4 3 88 16</inkml:trace>
  <inkml:trace contextRef="#ctx0" brushRef="#br0" timeOffset="102159.97">26191 3651 1065 0,'14'-26'54'0,"1"3"27"0,-2 2 14 16,-4 0 39-16,7 1 11 0,-7-2 19 0,4-3 21 15,-1 1-17-15,0-6 3 16,6 6-3-16,-6-7-2 0,7 0-2 0,0-1-10 16,2-4-17-16,-1 2-3 0,11-7-21 15,0 4-25-15,5-4 4 0,-1-3-8 16,6 6-6-16,1-3-3 0,1-1-1 0,1 0-1 15,6 6 6-15,-1-1-15 0,2 1 10 16,-1 6 4-16,-6-6 7 0,2 8 0 16,-4-3-11-16,0 3 6 0,-3 3-23 0,-7 2 24 15,0 3-4-15,-2 3-6 16,0-4 3-16,0 3 5 0,-2 3-4 0,-5 2-4 16,1 5-5-16,-9-1-8 0,2 1 1 0,-4 2-9 15,2 1-5-15,-3 3-3 0,4 2-4 16,-16 0 2-16,34 6 0 0,-12 5 9 15,3 2-3-15,3 9-3 0,-3 5 9 16,0 3 5-16,0 3-2 0,-2 3-2 0,3 7-1 16,-8-5 2-16,1 4-1 0,0-1-2 15,-6-2-4-15,2 4 0 0,-2 0-6 0,-2-2 0 16,-1 3-13-16,-1-7-4 0,-1 8 1 16,1-15-4-16,-3 2 0 0,3 0-2 15,-3-6-3-15,3 0-5 0,-3-3-22 0,1-3-40 16,-3-5-33-16,-2 0-44 15,1-3-38-15,1-5-68 0,-4-7-81 0,0 0-71 0,0 0-181 16,0-34-44-16,0 8 61 16,6-10-377-16,0-11-424 0</inkml:trace>
  <inkml:trace contextRef="#ctx0" brushRef="#br0" timeOffset="102393.36">28199 2496 2792 0,'-29'15'-5'16,"-3"-2"46"-16,-3 2 25 0,-14 0 19 0,-6 0 3 15,-3 2-5-15,0-1 6 16,-2 4-18-16,0-4-5 0,4 1-7 16,0 4-6-16,-1-3-5 0,3 3-14 0,-1-2-28 15,3 5-25-15,0-3-18 0,1-2-39 16,-1 5-45-16,1-4-41 0,0-1-51 0,1 0-21 15,1-2-118-15,2 1-146 0,5-6-41 16,3 5 176-16,0-2 101 0</inkml:trace>
  <inkml:trace contextRef="#ctx0" brushRef="#br0" timeOffset="104427.24">23839 5464 1069 0,'0'0'-54'0,"0"0"10"16,0 0 14-16,21-29 30 0,-21 29 43 15,-6-18 24-15,6 18 24 0,-4-17-4 0,2 10-10 16,2 7 5-16,-7-20-6 0,3 13-3 16,4 7-1-16,-7-17-15 0,-3 6 0 0,2 1 3 15,3 3-14-15,-10 0-12 16,0-3 7-16,-1 3-8 0,-7 3-15 0,-2-2-5 16,-5 1-10-16,-2 3-1 0,-7 2-6 15,-1 0-4-15,-4 0 8 0,-4 6-6 16,5-1-5-16,-9 1 4 0,-5 11-5 0,5-6-12 15,0 8-13-15,-1-3-8 0,-4 5-14 16,2 2-9-16,-5 1-9 0,-4-1-3 0,4-1-4 16,-3 1-16-16,-1 3-29 0,-3-3-26 15,4-3-83-15,-3-3 2 0,1 2 34 16</inkml:trace>
  <inkml:trace contextRef="#ctx0" brushRef="#br0" timeOffset="105208.98">20518 5976 669 0,'-32'9'-25'0,"0"0"-5"0,-1 1 4 15,1 1 13-15,0 4-5 0,-5-6 18 0,1 8-13 16,-2-2-4-16,-1 1 11 0,1-2-4 15,-1 3-8-15,-6 4 16 0,0-1-14 16,0 1-2-16,0 2 6 0,1-3 4 16,5-5 11-16,6 4-14 0,-3-4-1 15,3 2 12-15,3-2-6 0,3 3 4 0,-1-2 17 16,7-2-22-16,-3 5 1 0,2-2 6 16,-1 4-12-16,4-1 12 0,1-3 5 0,0 4 13 15,6-1-6-15,-2 1-4 0,1 2-21 16,8-1 11-16,-1-2-3 0,4 3 10 15,1-2-8-15,2 1 1 0,1 3 7 0,6-1 2 16,-1 4-4-16,8 8-6 0,3-6 21 16,3 3-20-16,6-3 12 0,6 10-7 15,1-4-3-15,3-1 10 0,3 1-8 16,1-4 1-16,6 2 15 0,4-5 0 16,3 5 7-16,5 2-2 0,15 5 16 0,4-1 2 0,0-3-3 15,6-1-2-15,8 3 0 16,4-2 12-16,1 3 12 0,-1 1-22 0,-4 6 23 15,1-4-25-15,-6 2 2 0,-3 4 3 16,-5-1-10-16,-8 3-10 0,2-2 1 16,-22-10-2-16,-3 2-2 0,0 1 5 0,-7-5-3 15,0-1-4-15,-3 0-6 0,-5-5 0 16,-4-4 2-16,-1 1 6 0,-3-2-7 16,2-2 12-16,1 2 16 0,0-3-12 0,6 7 9 15,-1-3-3-15,9-1 18 0,3-2-2 16,-4 5-4-16,6-1-2 0,-2-1 2 15,0 0 7-15,2-3-8 0,0 1 7 16,4 1 9-16,-1-4 7 0,-5-1 14 0,-7-6-15 16,-3 0 8-16,2-2 9 0,-3-5 5 15,-9-5 9-15,3 1-3 0,-5-4-7 16,-1 0 5-16,-22 0-4 0,43-10 1 0,-18 0-4 16,-7 6-2-16,6-9-10 0,1 3-8 15,3-7-11-15,0 0-10 0,4-1-4 16,-2-1 1-16,4-2-6 0,9-5-6 0,0 2-1 15,4-8-5-15,4 5 0 16,2-7-2-16,-3 1-10 0,4-4-6 0,13-14-33 16,-1-5-21-16,8-6-40 0,-5 1-21 15,0-9-36-15,8-9-15 0,-2-6-26 0,6-6-44 16,-1-5-128-16,5-2-116 0,-1 1-5 16,1-1 254-16</inkml:trace>
  <inkml:trace contextRef="#ctx0" brushRef="#br0" timeOffset="106642.13">26927 6703 1423 0,'1'-20'-32'16,"-1"12"18"-16,0 8 25 0,2-15 7 16,-2 15-4-16,0 0 7 0,0-13-13 15,0 13 6-15,0 0 7 0,0 0-7 0,-3-12 3 16,3 12-15-16,0 0 13 15,0 0-7-15,-30 4-7 0,8 2 1 0,-1 1 6 16,-11 7 4-16,-1 0-15 0,-12 7 12 0,0 0-8 16,-4 2 7-16,2-1-6 0,-5 4-2 15,2-1 9-15,-3 6 3 0,-3-4-4 16,-2 4 1-16,-2 0-1 0,2-3 0 16,-6 2-7-16,6-2 19 0,-5-6-17 0,1 6 11 15,2 1 12-15,-1-4 17 0,1-4 2 16,0 3 8-16,2 1 12 0,5-1-9 15,1-1 8-15,4-1-8 0,2 5 3 0,5-3-9 16,3 3-4-16,10-5-6 0,-2 4-3 16,5 2 4-16,-3 0-15 0,4-1 3 0,-8 8-1 15,10-3-7-15,-5-4-2 0,5 2-2 16,-4-2 5-16,-1 2-9 0,4-2 1 16,-11 6 6-16,-2-2-11 0,12-4 2 15,-4 0 4-15,3 1-7 0,-6-1-4 16,4 6 7-16,-1-6 2 0,2-2-5 0,-1 2-2 15,3 0-1-15,-4 0 6 0,-2 0-6 16,2-1 2-16,-5 2 2 0,-7 1-7 0,3 1 1 16,-4-3 2-16,3-2-2 0,-1 2-1 15,0 0 2-15,7-5 6 0,2-1-4 16,2 4 1-16,0-5-2 0,8 1 11 0,1-5-10 16,2 2 7-16,0-4-1 15,8 0-6-15,0 0 6 0,0 0-3 0,2 0 2 16,-1 2-11-16,4-2 4 0,2 0 1 15,1 0 2-15,3 5 0 0,0-2-4 16,5 0 5-16,1 5 2 0,6 3-3 0,6 4-2 16,3 0 2-16,11 5-5 0,3 1 4 15,9 2-4-15,0 1 5 0,9 4 3 0,-1 1-3 16,13 6-3-16,4 3 1 0,2 1-1 16,1-1-4-16,6 2 1 0,-4 0 6 15,2-4-5-15,-2-1-2 0,6 1 2 0,0-4 3 16,1-1-6-16,0 2-1 0,-7-6-2 15,7 2 8-15,3 1 1 0,-3-2-3 16,5 4 2-16,1 1-2 0,-4 0 6 16,0 0-3-16,0 3 2 0,-3-6-1 0,1 4 1 15,-5-3 5-15,2-1-7 0,-7 2 3 16,-13-11 14-16,0 1 12 0,0 1 30 16,-1 0 2-16,-5-3-8 0,-3-1-9 0,-6-4-2 15,0-2-2-15,-5 0 1 0,-8-7-1 16,3 1-2-16,-1-3 4 0,-4-2-8 0,2 0 3 15,-3-4 4-15,-1 4-8 0,-1-6 8 16,-2 0-1-16,0-1 2 0,2 1-3 16,-3-2-4-16,-3-1-5 0,0-1-3 0,-1-1 7 15,-3-1 5-15,0-1 4 16,0-4 8-16,-2 4 11 0,-13-4-10 0,26-4-5 0,-15 3 3 16,5-6 4-16,-3 4-11 15,-2-3 1-15,0-1 9 0,3 1-11 0,-1-1 0 16,-2 1-12-16,-1-4-6 0,4 3 1 15,0 0 9-15,-3-3-17 0,2 1 8 0,6 0-6 16,-7-4-14-16,7-1 8 0,2-1-8 16,-1 0 13-16,-2-3 6 0,6-5-5 15,-4-2 7-15,3-8-4 0,0-3-4 0,1-7-10 16,-4-9 4-16,3-6-2 0,-2-10-1 16,-1-3-2-16,3-3-3 0,-2-10 0 0,3-15-7 15,0-8 6-15,-3 2-4 0,0-7-6 16,-5 1 4-16,1 2 0 0,-6 16 9 15,-2-1-1-15,0 1-4 0,-4 6-3 16,1 2 7-16,-5 1-7 0,-1 5 12 16,-1 1-14-16,-7 4 0 0,5-1 0 0,-6 2-2 15,4 2 0-15,0 2 8 0,-5 1-7 16,5 5-3-16,-3 6-7 0,1-7-21 0,-4 1-18 16,1 5-23-16,-1 7-28 0,0-8-26 15,-7 0-31-15,9 14-33 0,-1-4-10 16,3 4-35-16,7 4-52 0,4-4-164 15,6 5-91-15,4 2 3 0,9 9-95 0,3 1-43 16</inkml:trace>
  <inkml:trace contextRef="#ctx0" brushRef="#br0" timeOffset="108675.62">30448 7588 1829 0,'8'-9'-96'0,"-8"9"21"0,11-13 1 15,-11 13 14-15,0 0 0 0,13-8 25 16,-13 8-6-16,0 0 1 0,0 0 17 0,0 0 1 16,0 0 14-16,24 17-1 0,-24-17 0 15,12 12 1-15,-12-12-3 0,11 13 8 16,-11-13-7-16,0 0 16 0,0 0 12 0,12 11 19 16,-12-11 18-16,0 0-5 0,0 0-10 15,0 0 3-15,0 0-3 0,12 17-8 16,-12-17-8-16,0 0 13 0,0 0-15 15,0 0-8-15,0 0-7 0,0 0-5 16,0 0-5-16,0 0 6 0,0 0-6 0,0 0-13 16,0 0 10-16,0 0 8 0,0 0-19 15,0 0 0-15,0 0 3 0,9-48 0 0,-9 48 13 16,0 0-7-16,0 0-3 0,-3-24 8 16,3 24 5-16,0 0 4 0,0 0 26 15,-8-24-2-15,8 24 0 0,0 0 19 0,-10-21 10 16,10 21 22-16,0 0-11 0,-11-11-4 15,11 11 8-15,0 0 13 0,0 0-2 0,-12-15 1 16,12 15 3-16,0 0 5 16,0 0-6-16,0 0-7 0,-12-17-4 15,12 17-7-15,0 0-11 0,0 0-2 0,0 0-4 16,0 0-1-16,-18-5 2 0,18 5-3 16,0 0 2-16,0 0-8 0,0 0-13 0,0 0-2 15,-38 5 0-15,38-5-2 0,0 0 0 16,-28 8 5-16,28-8-3 0,0 0-3 15,-26 9-2-15,26-9 4 0,-23 9-9 0,12-1 0 16,11-8-6-16,-23 15 4 0,13-7 1 16,-4-1 2-16,-1 6 0 0,0 0-2 15,2 0-5-15,-2-4 6 0,-2 5 0 16,0 3 2-16,-1 0 5 0,-1 0 4 16,-4 3-2-16,-2 2 0 0,-4 1 9 0,5 3-3 0,-5 2 6 15,1-3 3-15,-2 3 1 16,4 0 5-16,-2 2 3 0,-6 4 3 0,6-5 2 15,1 0 10-15,-1-1-25 0,-2 0 23 16,5 0-3-16,-2-3 2 0,-3 3-2 16,0-2-4-16,4 0-4 0,-2-2-5 0,-1 3-1 15,1-3-12-15,0 3-13 0,-2-3 3 16,0 2 0-16,2 1-1 0,-2 0-6 16,-4 5 0-16,9-2-1 0,-5-2-7 0,5 0 1 15,-1 1 3-15,1-1 4 0,1 0-5 16,4 2-10-16,-3-2 4 0,0 2 0 15,0-2 4-15,3 1-5 0,1-4-2 16,1 6 9-16,-1-4-6 0,3-6-1 0,4 0-2 16,4-2 1-16,-5 0-1 0,5-2-4 15,-2 1 7-15,-2-1-7 0,4 0-2 16,-2-2 8-16,4 0-5 0,-2-2 2 0,2 2 2 16,3 0 0-16,-4-2 0 0,7-13-2 15,-6 24 4-15,2-16-2 0,4-8-6 0,-2 20 13 16,2-20-4-16,4 21-2 15,0-4 3-15,3 2-6 0,4 2-1 0,3 1 7 16,0 1-9-16,4 9-1 0,0-5 0 16,1 4-1-16,2 0 8 0,1 5-3 15,6 5-7-15,2 4 10 0,-2 2-2 0,4-2-2 16,2 4 4-16,1-1-2 0,1 3-1 16,-2 0 8-16,2-1-12 0,-3 5 2 0,-3-8-2 15,2 6 2-15,-2-2 4 0,2 1-2 16,2-7 0-16,-3 6 2 0,1-5-6 15,0 2 5-15,0-3-3 0,2 3-1 0,-3-4 4 16,1 0 4-16,0-1-7 0,0 0 2 16,3 0-2-16,-5-2 0 0,2 2-1 15,-1-5 0-15,-2 3-3 0,2-5 5 16,-1 1 1-16,2 3 2 0,0-3-2 0,0-2-2 16,0 3 2-16,0 2-5 0,1-3 0 15,-4 0 0-15,-3-5 4 0,6 4-2 16,0 2-1-16,-2-1 1 0,1 3 2 0,-1-5 0 15,-1 5 1-15,-2 1 3 0,-3-6-3 16,1-1 2-16,0-2-7 0,-3 2 3 0,4 0 9 16,-3 1-3-16,-1-3 3 0,1 0 13 15,1-2 1-15,-2 0 4 0,1-6-3 16,-2 3 5-16,-1 1-2 0,1-6 5 0,2 5 4 16,-7-11 0-16,2 3-2 0,-4-2-6 15,2-2 0-15,0 4 1 0,1-2 5 16,-2-4 1-16,-2 2-5 0,4 2 1 15,-2 0-8-15,2 3 7 0,-2 1-2 0,3-3 7 16,0 3-4-16,-4-2-5 0,5-2 2 16,0 2 1-16,-2-5-3 0,-2-1-5 15,3 2-1-15,-2-3 0 0,-2-3 1 0,2 0-2 16,-7-1-5-16,-9-8 0 0,23 7 2 16,-23-7-5-16,0 0-2 0,24-3-1 0,-24 3-1 15,18-21-5-15,-6 3-2 0,-3-7-2 16,0-7-2-16,1-5 0 0,-4-3-1 0,1-6-2 15,1-2-2-15,-5 2-1 16,3-1-3-16,-5-4 3 0,-1 2-1 0,0 3-7 16,0 4-3-16,0 1-2 0,-5-4-5 15,1 0-3-15,-5 0-4 0,2 2 5 16,-1 2-5-16,-3-4-3 0,0 1 7 0,-3 5 0 16,5 0 5-16,0 1-4 0,-3 1 1 15,1-3 0-15,-1 3-2 0,3-3 3 0,0 3-6 16,0-1 2-16,3 5 1 0,2-3 6 15,-1 4-1-15,-1-2-1 0,3 1 2 0,1 1 6 16,2-3-3-16,0 4 3 0,0-4 0 16,0-1 3-16,4-3-3 0,-3-3 1 15,1-1 1-15,4 2-1 0,-3-6-2 16,1 4 3-16,0 0 4 0,2 0-4 16,-2-4 3-16,-1 4-3 0,3 0 3 0,-5 5-2 15,5-9-6-15,-3 2-5 0,0 0 8 16,-1-1-7-16,2 1 5 0,-2-4 1 0,-2-2 0 15,1 0 5-15,-1 1-9 0,0-4 1 16,-1-3-1-16,1 4 2 0,-2-1-7 16,2 0 3-16,-4-3-4 0,-1 2 6 0,2-2 0 15,1 5 3-15,-2-8 9 0,-1 5-7 16,1-1 2-16,1-2-5 0,-3 3 10 0,2-1-5 16,0 4-6-16,-1-5 8 0,-1 1-13 15,-1-10 0-15,1 1 3 0,0-4-10 16,2 12 4-16,1-14 4 0,-3 3 2 15,3-2-5-15,-1 0 3 0,2 2-3 0,0 9 0 16,1-2 1-16,-2 2 11 0,3 4-5 16,-4-1 1-16,2 2-5 0,2 3 5 15,0 0-1-15,0 1 0 0,-1 5-10 0,1 5 3 16,-2 3 4-16,0 1-2 0,-2 8 4 16,2-2 0-16,1 8-3 0,-1-5 1 0,-2 5 7 15,2 1-10-15,1 2 4 0,-6 2-5 16,5 2-2-16,-1 1-10 0,-1 1-5 15,2-3-8-15,2 16-4 0,-5-26-5 16,1 16-40-16,2 0-19 0,1-4-35 16,-6 3-6-16,5-2-50 0,0-2-82 0,-1-5-266 15,1-3 9-15,-2-11-43 0,4-16 59 16</inkml:trace>
  <inkml:trace contextRef="#ctx0" brushRef="#br0" timeOffset="112559.73">28050 5959 1843 0,'30'-21'-70'0,"-3"4"4"0,1-7 0 16,-6 1 15-16,4 1-7 0,0-1 12 15,1-5 8-15,-1 0-7 0,-4-6 19 0,6-3 0 16,0-8-11-16,-3 2 18 0,0-4-7 15,-3-2 5-15,-2 1 13 0,-2 8 2 0,-4-3 7 16,2 0-5-16,-2 3 1 16,2 1 10-16,-5 2 6 0,1-3-6 15,2 3 7-15,-1 3-9 0,0-2 1 0,-2 1 3 16,5-1-6-16,-4 4 5 0,4-5 1 16,-3 5-12-16,-2-2 5 0,2 2 5 0,0-3-7 15,-1 7 5-15,-3-1-14 0,2 1 7 16,1 2 11-16,-5-2-13 0,0 3 16 15,2-3-9-15,3 0-6 0,-5 2 12 0,4 2-15 16,-2-5 9-16,0 1-1 0,1 4-5 16,1-5 3-16,-2 2 4 0,-2-1 12 15,4-1-16-15,-1 1-3 0,-5 4 0 16,3-6 4-16,2 2 14 0,-1-2-30 16,-2 6 17-16,0-7 2 0,5 0-13 0,-3-5-2 15,4 4 0-15,-3 4 4 0,3-8-6 16,-6 8 10-16,3-4 5 0,-3 2 1 0,-1 2-8 15,-3 4-1-15,-1-5 2 0,-2 1-4 16,-2 2 13-16,-1-3-2 0,-6-2-2 16,1 3-2-16,-5-7 5 0,-2-5-10 0,-6 9 0 15,0-4 8-15,5 4 8 0,-7-5-16 16,0 4 15-16,0 0 7 0,-2 1-15 0,2-1-1 16,-1 2 9-16,-4-15-13 0,6 14 4 15,-5 0 0-15,-1-9-3 0,-2 1 7 16,2-3-7-16,-2 5 6 0,2-4 0 15,0-1-10-15,5 7 2 0,3-1 2 16,-1-1 8-16,-7-4-5 0,-1 0 0 0,7 5 7 16,2 6-10-16,-5-6 3 0,4 6-3 15,-1-3 2-15,-2 2-1 0,-3 0 7 16,3-1-11-16,-8-4 12 0,0 0-3 0,-2-1 1 16,1 2-11-16,-4-5 10 0,-5 2 1 15,3-1-4-15,-6 4 2 0,1-7-2 0,3 3 0 16,-4 1 0-16,8 1-6 0,-4-4 0 15,3 9 15-15,0-4-4 0,1 2-5 16,0-1 3-16,-1 7-6 0,3-3 3 16,-2 0-4-16,-2 3 3 0,2-3-5 15,0 7 4-15,-3-6-10 0,8 5 20 0,-7 1-7 16,-1-2 5-16,3 4-7 0,-5 1 4 16,1-5 0-16,-1 7-8 0,-4-5 1 0,2 5-1 15,-4-2 7-15,11 8-9 0,-14-6 1 16,12 8-3-16,-2-2 9 0,-3 4-6 15,3-4 11-15,-10 0-1 0,5 5-1 0,0 2-12 16,-5-3 12-16,1 3-4 0,-8 4 5 16,-2-3-11-16,-2 3 5 0,-3 2-10 15,-2 0 4-15,-7 2-15 0,-4-2 26 16,-3 5-8-16,-6-1-5 0,2 2 3 16,-2-1-12-16,-12 3 15 0,14-4-8 0,3 7-2 0,0-4 5 15,-1 5 0-15,0-7 1 16,3 5 2-16,1-1-2 0,-2-4-7 0,5 3 7 15,-4 0-1-15,2-1 13 0,3 5-9 16,2-7-12-16,-2 7 1 0,7-3 7 16,-1 2 0-16,7-4 0 0,-2 7 0 0,8-5 4 15,-2 4-19-15,13-5 10 0,1 1 18 16,-6 4-13-16,7-6 14 0,2 5-19 16,-4-3 5-16,2 1-2 0,0 0 4 0,-8 6-6 15,-6-7 11-15,6 10-14 16,-8-4 11-16,1-2 1 0,0 4 8 0,-2 0-8 15,-2 0-19-15,0-2 19 0,4-1 0 16,-4 6 8-16,0-4 1 0,0 1-5 0,4 0-3 16,-2-2 6-16,-2 6 1 0,6-1-17 15,-4 1 17-15,2-4 1 0,-2 3 3 16,0 1-5-16,0 1-6 0,0 5 3 0,-2-3 7 16,2 5 7-16,0 0-14 0,0 5 9 15,4 2 0-15,-1 1 2 0,-12 17-2 0,9 3-9 16,9-12 11-16,-9 14-2 0,17-6-2 15,1 0 11-15,2 1 14 16,4 6-32-16,2-4 15 0,3 8-8 0,1-4-7 0,5 9 2 16,-3-3 19-16,6 2-10 15,-3-1-4-15,6-1-7 0,1 5 17 0,-1-5-19 16,3 1 16-16,-5-3 4 0,3 3-13 16,-2-3 1-16,3 4-4 0,-1-5 13 15,-1-3-15-15,0 0 0 0,-6 4 5 0,5-6 2 16,-1 4 3-16,0-6-13 0,-2 2 7 15,2-1 7-15,0-1-5 0,1-1-12 0,-3 7 4 16,4-7 13-16,1 4-3 0,2-3-2 16,2 0 2-16,-2 2-8 0,5-9 3 15,4 1-2-15,-1 1 5 0,-7 11-4 0,6-3 6 16,-1 4-10-16,-1 1 7 16,0-2-2-16,0 0 11 0,1 1-2 0,0 1-6 15,-2 2-1-15,3-1 10 0,-2-1-13 16,2 4-1-16,2 1-4 0,4-2 12 15,-3 1-1-15,4-6 4 0,2-6-9 0,2 2-1 16,2 0-1-16,1 14-1 0,2-5 7 16,2 5-4-16,0-4 12 0,2 2-20 0,1-5 5 15,0 5 4-15,-3-5-1 0,5 1 17 16,-1-2-20-16,0 0 12 0,0-3-1 16,4 4-13-16,-6-2-3 0,8-5 18 15,1 4-7-15,0 2-5 0,4 3 9 0,0-5-1 16,0 2-4-16,5-1 5 0,-1-1-2 15,5 2 1-15,10 15-7 0,4 0-5 16,3-1 6-16,0-2 7 0,2 6-6 16,3-3 9-16,-1-4-6 0,4 0 8 0,-2-4-12 15,3 0 3-15,-3 6 3 0,8 2 4 16,-2 0-1-16,-1-8 6 0,5 4-1 0,-1 0-3 16,3-2-2-16,2-2-7 0,-1 3 6 15,5-3-8-15,0 0 9 0,3 0 4 16,4 0 10-16,1 4-5 0,4-2-9 0,2-1 15 15,4 1 0-15,-2-1-1 16,2-2-4-16,-6 4-4 0,5 1-11 0,-1-2 20 0,0 0-3 16,0 2-15-16,0-4 6 15,-5 1-11-15,2-1 10 0,-1 0 1 0,1 2 2 16,-4-6-10-16,0 3-3 0,-6 1 5 16,0 0 1-16,-2-5-10 0,-4 4 5 15,-2-7-5-15,2-5 8 0,-2-2-8 0,-2-5 9 16,-14-8-4-16,16 6 10 0,-4 0 3 15,-8-10 5-15,-4-3 13 0,2 3-7 0,2 0 2 16,1-3-9-16,2 0 7 0,-4 1-2 16,6 1-4-16,-4-7 2 0,1 9-10 15,1-4 8-15,-3 3-8 0,-1-3-3 16,1 0 4-16,3 1-6 0,-6-3 8 0,6-5-4 16,-8 3 0-16,-1-2 3 0,4-3 5 15,-9-5-1-15,5 1 8 0,4-2 10 16,-1-3 4-16,-4 1 4 0,7-2 3 0,-3 3-1 15,1 1-4-15,-3 0 5 0,4-1-5 16,-7 1-3-16,3-1-6 0,-1-3 0 16,-2 4-2-16,-1-6-4 0,-8-2-2 0,1 0-4 15,9 0-3-15,-8-2 0 0,1 1 2 16,8 1 0-16,-6-8 0 0,-2 3 3 0,2-4-3 16,2 1 7-16,-2-5-3 0,2 0 0 15,-1-3 3-15,4-3 4 0,-6-2-7 16,13-1 0-16,-5-4 4 0,2-4 3 15,2-2-3-15,-3 1-1 0,0-3-4 16,-3-6-1-16,3-1-5 0,1 1-2 0,-5-5-2 16,3-2-1-16,-1 0 3 0,-1 3-3 15,1 0-2-15,0-3 0 0,-3 6-3 0,-2-2-3 16,0-2 3-16,0 4-4 0,-5 0 1 16,2-3 1-16,-5-3-2 0,-1-2 4 0,-3-1 1 15,-1-5 4-15,-1-1-3 0,-2-2-1 16,0-6-1-16,0-3-3 15,-3-6-3-15,1-3 3 0,-3-9-6 0,0-4 5 16,3-22-4-16,-7 23-2 0,2-10 0 16,-3 1-5-16,-5 2 0 0,2-8 2 0,-5 1 7 15,-2 3-9-15,-2-4 0 0,-2 2 1 16,-2-2-1-16,-4 2-2 0,2-6-3 0,-1-3-7 16,5-5 2-16,-4 3-4 0,1-6-3 15,3-22 6-15,4-3-3 0,1 6-3 16,-2-3-1-16,3 3-7 0,-3 2 1 0,-4-3-9 15,2 1-8-15,-4 2 1 0,1 17-3 16,-4-2 4-16,-4-15-4 0,0-1 6 0,-2 23 3 16,1 0 6-16,1 3-2 0,-3 4 9 15,1 4-2-15,0-1-2 0,0 4-1 16,-1 0 1-16,2 2 3 0,-3 3 7 16,0 2-1-16,3 2 3 0,-6 6 5 15,-1 4 1-15,-1-3-1 0,2 1-5 0,-6 8 5 16,3 0-2-16,-6-1 0 0,1 8 0 15,-1-4 1-15,-1-3-2 0,-1 6 7 0,-5 0-3 16,5 0 3-16,-4 5 1 0,3 6 2 16,-5-1-1-16,4 10 2 0,4-1 0 15,-3 8-1-15,2 0 0 0,-1 0 2 0,5 7 4 16,-4-1-5-16,4 1 5 0,0 5-4 16,3 3-2-16,-4-7 3 0,6 9 0 15,-4-2 2-15,3-2 2 0,3 4-2 16,-4-2-2-16,3 3 0 0,-3-3 9 0,7 6-8 15,-2-4 5-15,1 1-6 0,-1 1 10 16,1 0-6-16,8 9-15 0,-11-13-6 16,5 3-28-16,1 1-16 0,3-4-42 0,2 0-66 15,0-5-210-15,3 1-141 0,7-1 1 16,3-5 257-16,6-3 38 0</inkml:trace>
  <inkml:trace contextRef="#ctx0" brushRef="#br0" timeOffset="113327.34">30846 4867 817 0,'-45'0'-71'16,"45"0"3"-16,-38 6-158 0,38-6 70 16</inkml:trace>
  <inkml:trace contextRef="#ctx0" brushRef="#br0" timeOffset="113347.8">30585 4909 557 0,'-34'7'-64'0</inkml:trace>
  <inkml:trace contextRef="#ctx0" brushRef="#br0" timeOffset="113366.52">30461 4939 409 0</inkml:trace>
  <inkml:trace contextRef="#ctx0" brushRef="#br0" timeOffset="115275.54">30263 4991 327 0,'-40'10'-8'0,"6"-7"6"16,-1 7-8-16,-1-1 25 0,-1 0 5 16,0-1-2-16,0 3-10 0,2 4 7 0,-3-5 11 15,5 7-21-15,1-6 10 0,-4 6 8 16,3-6-15-16,3 4 0 0,-4-2 28 16,1 6-16-16,8-4 8 0,-5 2 3 15,-2 1 12-15,0-1-9 0,8 4 13 16,-5-2-11-16,5-2-7 0,-4 3 21 0,5 1-25 15,-1-5 2-15,-2 11 6 0,3-6-6 16,-2 1-8-16,4 0 8 0,-4 5-9 16,4-3 4-16,-2 2-9 0,3 1 10 0,-4-3-9 15,3 0 1-15,-6 4 12 0,6 0-19 16,-6 1 4-16,3 3 7 0,-3-2-5 0,3 2-5 16,-6 9 17-16,0-2-8 0,6-7-7 15,-8 9 3-15,4-4-6 0,3-2 15 16,3-4-11-16,-1 3 0 0,1-4-1 0,1 2-14 15,2 0 15-15,-3 0-18 16,3-3 15-16,3 2-4 0,-5 3 3 0,4-6-7 16,-2 2 2-16,4-2-12 0,-1 4 20 15,2 2-8-15,-2-3 8 0,2 3-4 16,-1 0 3-16,2 2 8 0,0 1-4 0,-3-2-8 16,2 5-3-16,1-3-7 0,-2 4 7 15,-3-1-11-15,6-1 19 0,-5 1 7 16,2 1-15-16,-4 12-1 0,1-1-1 0,0 4 5 15,7-11 2-15,-2 4-2 0,0-2 10 16,0 13 4-16,3-11-5 0,-3 10 10 0,3-8 4 16,1 0 8-16,-2-1-8 0,4 5 19 15,-6 3-8-15,0 5 6 16,-1-2 9-16,7 2-6 0,-4-1 5 0,1 0-11 16,1 2-8-16,0-2-2 0,1-8 2 15,0 1 3-15,1 12-5 0,2-1-5 0,-3-1 3 16,3 5 2-16,0 1-3 0,3-3 5 15,-1-6-10-15,-1 9 6 0,4 2 1 16,0 3-7-16,4 1 6 0,1-2 7 0,0 4-4 16,-3-2 13-16,7-4 0 0,-4 4 6 15,-1-6-4-15,1 3 1 0,2-3 8 0,-2-2-5 16,2 4-2-16,-1-7 3 0,-1 4-4 16,4-1-8-16,-6-11 3 15,1-2 1-15,1-1 0 0,1-1-2 0,-1 0-8 16,5-1-2-16,-4 1-5 0,3 8-2 15,-4-8 3-15,7-3 3 0,-7 1-3 0,6 1-1 16,-2-2-2-16,0-3-7 0,0 1 1 16,-2 3-1-16,5-6-1 0,-5 2-2 15,2-3-5-15,5-2 6 0,-3 5-2 0,1-10-3 16,2 4 0-16,-1-1-3 0,-1 2 1 16,0-1-6-16,2-3 4 0,-1 2 1 0,1-3-3 15,4 3-3-15,-3 0 3 0,2-3-4 16,2 4-1-16,1 7 3 0,-3-7-3 15,6 5 4-15,0 0-1 0,-2-10 1 16,6 7 1-16,-8-7-3 0,1 2 1 16,1-2-1-16,1 3-2 0,-2-4 3 0,1-3 3 15,0 3-8-15,-1-1 5 0,1-1-4 16,-2-3 4-16,1 0 0 0,0-1 2 16,2-5 2-16,-2 3 1 0,-2-1 2 0,0 0-4 15,1-5 5-15,-2 3 3 0,-2-1-3 16,6 1 3-16,-7-1 3 0,3-5 2 0,2 2-1 15,0-3 4-15,-5 3 2 0,5-2 12 16,-1-1-20-16,0-1 10 0,5 3 0 16,-1 5 2-16,-2-8 2 0,7 3 3 0,-1 1 2 15,1-2-10-15,3 5 5 16,-4-3-4-16,2 1-5 0,-1-1-1 0,-2-4-4 16,1 5-2-16,1-2-2 0,-1-4 5 15,2 5-3-15,-3 0-4 0,0-3-2 0,0 1 6 16,1 2 0-16,1-1-6 0,-3 1-4 15,-2-4 8-15,5 3-7 0,-3-1 1 16,-1-2 9-16,1 1-7 0,-4-2 5 0,3-1-6 16,0-1 0-16,0 2 2 0,-2-1 3 15,2-2-8-15,-2 0 8 0,1 0-4 0,-1 0-6 16,2-3 10-16,-3 3-8 0,-3-6 2 16,2 0 2-16,-1-3-1 0,-18-4-4 15,36 12 7-15,-17-7-4 0,-19-5-7 16,30 2-2-16,-30-2 5 0,35 0-8 15,-35 0-2-15,39-2 14 0,-19-7-9 0,4 1 2 16,1-1-9-16,5-4-1 0,0-2-10 16,2-2 0-16,-5-5 9 0,6-3-13 15,-1 2 9-15,-9 1-2 0,5-1 1 0,-1 3 3 16,-1-2-1-16,1 1-6 0,-5 0 2 16,-2 2 7-16,3-3-4 0,0 2 3 0,-1-3 7 15,-5 2-3-15,2 4 6 0,-1-1-8 16,7-5 0-16,-4-1 0 0,-1-2 3 0,4-1 0 15,-1 3 0-15,2-2 5 0,-5-3-3 16,2 0 5-16,1 0 0 0,-1 0-6 16,-1 0 1-16,2 1 0 0,-4-2-2 15,1 0 4-15,1-1-4 0,-3 0 3 16,5-3 0-16,-4-1-4 0,-3-1 2 0,1-1 1 16,3-7 1-16,-2-6-2 0,1-4 0 15,1-1 2-15,-7-5-4 0,2 0 3 0,0-9-1 16,2 1-4-16,-5-3-6 0,0-4 3 15,-1 0-6-15,1-2-6 0,-5-3-8 16,4-3 5-16,1 1-4 0,-3-7 1 0,2 2-3 16,1-2-6-16,-1-3-3 15,-4-5 0-15,1 0-3 0,0 0-2 0,1 2 3 16,-2-3 2-16,-1 3 1 0,4 0 2 16,-7-1-1-16,1-2-5 0,-1-1 5 0,6-2-3 15,-8-4-10-15,1 1 1 0,-4 0 0 16,-1-24 3-16,-5-2 4 0,2 3 2 15,-5 2-7-15,3-3 3 0,-3 6 3 0,4-3-2 16,-4 3 12-16,3 2-6 0,-1 2 3 16,1 20 0-16,-2 0 5 0,5 1 0 0,-4-1 3 15,2 3 9-15,-5 3-3 0,3 4 1 16,0 0 2-16,-7 5-2 0,3-3 0 16,0 3 10-16,-2-3-6 0,1 7-1 0,0 1 8 15,-3 1-9-15,-3-2 8 16,0 2 2-16,2 4-2 0,-1 0 3 0,-2 2-3 15,1 3-1-15,1 1-3 0,-2 1 5 16,3 4-3-16,-5 2-1 0,4-2 4 0,5 6-2 16,-6 2 3-16,4-1 1 0,1 12 6 15,-2-2-4-15,2 4 1 0,-3 2 3 16,0-1-2-16,4 5 0 0,-7-1-8 0,2 2-2 16,-1 4 5-16,1 0-2 0,-4 2 7 15,3-2-16-15,-3 4 10 0,-1 2 0 0,-3-5-5 16,3 3 2-16,-6 4-2 0,2-1 7 15,2-1 10-15,-6 5-9 0,0-6-1 16,-1 9 1-16,-2-3 3 0,1 2 0 16,-1 4 2-16,-2-4 4 0,3 0-9 15,-5 2-2-15,2 2 5 0,-2 1-6 0,2-4-4 16,0 7 8-16,-3 1-14 0,6-1-8 16,-5 0-6-16,5 3-11 0,0-2-7 15,6 3-6-15,2 1 2 0,3 0-9 0,5 0-13 16,1 3-21-16,4 1-13 0,13 0-3 15,-28 1-25-15,28-1-74 0,-21 0-250 0,21 0 239 16,-11 6 70-16</inkml:trace>
  <inkml:trace contextRef="#ctx0" brushRef="#br0" timeOffset="117275.15">27937 4697 601 0,'-33'-36'-13'0,"-1"0"13"0,-1 5 3 16,-6-3 12-16,6 2 5 0,7 8 12 0,-2 1 10 15,1 1-15-15,-1-1 18 0,2 2-4 16,5 1 27-16,2 5-1 0,6 2 1 0,0 2-17 16,4 1 10-16,-3 1-12 0,5 4-8 15,2-2 3-15,7 7-31 0,-25-5-11 16,11 5-25-16,-5 4-6 0,-8 4-30 0,-6 2-28 15,1 4-42-15,-4-3-78 0,1 2-373 16,1-3 524-16,-2 4 18 0</inkml:trace>
  <inkml:trace contextRef="#ctx0" brushRef="#br0" timeOffset="118024.62">26486 4521 230 0,'-12'0'51'0,"12"0"10"0,-21-6-12 15,21 6-18-15,-25 0 7 0,25 0-7 16,-23 0-1-16,23 0-12 0,-28 2 0 0,13-2 8 16,-5 4-6-16,1 3-9 0,-2-3 14 15,0 2-17-15,0 1 5 0,-4 4-9 16,1-5 17-16,-3 2-15 0,3 2-10 0,-2-2 8 16,2-2-4-16,-3 1 12 0,3 1 1 15,1-1-8-15,3-1 20 0,1-3-12 0,1 1-8 16,-2 4 3-16,7-6-1 15,-2 1-9-15,3-1 4 0,-4 0 3 0,16-2 6 16,-21 4-9-16,21-4 3 0,-20 6 1 16,20-6-6-16,-21 3 3 0,12 3 1 15,-3-4 3-15,0 4-2 0,1-1-12 0,-5-1 7 16,5 0 0-16,-6 3-5 0,4-3 8 16,-4 1-6-16,1 3 3 0,-4 4-4 15,-2-3 4-15,-2-2-9 0,-4 8 15 16,-9-2-12-16,4 2 6 0,-3 4 7 0,-10 2-5 15,-3-3-9-15,-2 6 5 0,3 0 8 0,-3-2 10 16,1 1-11-16,-3 4-5 16,2 1-7-16,-4-1 9 0,5 5 5 0,5 2 13 15,-2 1-29-15,0 3 12 0,2 1-12 16,5 1 11-16,-2 1 2 0,3 1-6 16,1 2 4-16,6-1 1 0,1 0 6 0,-1 4-10 15,4-2 4-15,1 0-6 0,4 1 8 16,9-2-5-16,-2 1-4 0,7-2 13 0,4 2 6 15,1 6-3-15,4-12-15 0,4 12 10 16,1-3 6-16,3 3-4 0,1-2-9 16,-1-2 9-16,3 3 0 0,1-3-4 0,8 8-7 15,-1-5 2-15,-1 1 2 16,5 0 5-16,-1-3 9 0,3-5-8 0,-7-7-7 16,5-1 10-16,0 1-4 0,-2-6-1 15,4 0-8-15,-2-5 15 0,1-1-4 16,-5-9 0-16,1 0-6 0,-7-2-5 0,6-4 10 15,-4 2 37-15,2-3-20 0,-1-3 7 16,2 2 18-16,1-4-3 0,-1 3 4 0,-1-5 9 16,-4-1 1-16,3 6 1 0,-16-6-11 15,20 6 4-15,-10-4-23 0,-10-2 2 16,14 4-9-16,-14-4 10 0,0 0-10 16,17 5-8-16,-17-5 18 0,8 8-12 0,-3 1-8 15,-5-9 15-15,9 17-4 0,-2-4-16 16,-4 0 3-16,6 4 0 0,2 4-23 15,7 1-64-15,6 6-60 0,6 1-190 16,15 6-192-16,8 1-117 0,7-1 559 0,14 12 26 16</inkml:trace>
  <inkml:trace contextRef="#ctx0" brushRef="#br0" timeOffset="118343.31">30169 9552 683 0,'52'-17'125'16,"-7"-1"-12"-16,-7 4 6 0,8-7 0 15,1 2-18-15,1 1 7 0,-9 2 7 16,-4 1-11-16,4 1-2 0,-7 0-10 0,4 3-9 15,-12 2-16-15,3 1-12 0,-4 1-1 16,-2 1-10-16,-2 3-6 0,-1 3-8 0,-18 0 2 16,33 1-10-16,-16 3-18 0,2 7-31 15,-2 0-38-15,1 3-20 0,3 3-22 16,-4-1-38-16,4 3-27 0,-7-2-94 16,5 2-136-16,-1-4 146 0,-4 2 31 0</inkml:trace>
  <inkml:trace contextRef="#ctx0" brushRef="#br0" timeOffset="118509.17">31265 9714 845 0,'0'0'0'0,"0"0"6"0,0 0-12 16,0 0 8-16,0 0-4 0,0 0 4 16,4 15 2-16,-4-15-10 0,0 0 10 15,0 0 1-15,0 0-8 0,0 0 10 16,-5 23-18-16,5-23-21 0,0 0-82 15,0 0-434-15,-17 7 494 0,17-7 18 0</inkml:trace>
  <inkml:trace contextRef="#ctx0" brushRef="#br0" timeOffset="136862.01">16860 5028 4480 0,'-109'-131'-205'0,"-13"-28"118"16,0-19 79-16,4-4 11 0,-4 12 26 0,-3 12-9 16,-12 23-2-16,-9 15-6 0,-27 28 3 15,-11 19 3-15,-5 28 0 0,1 9-8 16,42 19-5-16,13 10 6 0,19 0-7 16,35-1-31-16,17-1-63 0,21 1-64 0,17 1-92 15,20 1-291-15,4 6-42 0,66-28 69 16,3 8-93-16,37-11 35 0</inkml:trace>
  <inkml:trace contextRef="#ctx0" brushRef="#br0" timeOffset="137007.46">16474 2775 2457 0,'-17'-58'0'16,"-14"1"12"-16,-9 2 39 0,-7 7-2 16,-6 6 15-16,2 13-11 0,5 3-4 0,6 20-9 15,3 12-2-15,-4 22-36 16,7 9-111-16,8 12-113 0,5 8-244 0,3 1-35 15,9-13 96-15,8 1 322 0</inkml:trace>
  <inkml:trace contextRef="#ctx0" brushRef="#br0" timeOffset="137556.96">18174 8529 1952 0,'57'34'-46'0,"-18"-11"-21"0,-9-6 66 0,-9-8 16 15,2-5-2-15,-11-8 11 0,11 0 0 16,-3-5 1-16,10-8-3 0,2 0-3 0,4-3-4 16,5-1-8-16,8-2-1 0,3-3-8 15,5 3-1-15,4-1-5 0,9-2-9 16,14 0 2-16,-13 7-2 0,1 6-9 0,-6 7 9 16,-18 4 12-16,-5 8-14 0,-5-4 16 15,-12-1-6-15,1 2-3 0,-8-3 18 0,8-3-11 16,-4 2 2-16,7-5-1 15,-2 6-4-15,-4-2 5 0,0 8-34 0,-3 4-1 16,-4 10-27-16,-6 8-3 0,-9 2-1 16,-2 9-101-16,-7 3-194 0,-11 5-188 0,2 5 389 15,-3 4 55-15</inkml:trace>
  <inkml:trace contextRef="#ctx0" brushRef="#br0" timeOffset="138558.66">19178 9531 824 0,'7'22'92'0,"2"-1"53"0,7-2 5 0,-7-6 2 16,3-4 20-16,-3 0 28 0,-4-3 36 0,-5-6-4 16,9 8-14-16,-9-8-23 15,0 0-12-15,0 0-23 0,0 0-14 0,-14-31-10 16,-2 17-34-16,-2-2-10 0,-5-2-7 16,-7 1-10-16,0-2-6 0,-2 3-8 15,-5-4-12-15,2 6-3 0,-5-1 2 0,-9-1-10 16,9 3-4-16,-10 0-2 0,5 6-6 15,-2 3-15-15,2-1-24 0,0 5-16 0,0 0-27 16,0 1-22-16,4 5-5 0,-1 1-17 16,0 1 2-16,-2-2-4 0,5 1-6 0,-6-4 15 15,3 4-6-15,3-2 12 0,0-1 5 16,0 0 14-16,-1-3 5 16,3 3 11-16,5-2-3 0,2 4 9 0,-2-4 3 15,2-1 7-15,4 5 5 0,-3 0-4 16,-1-2 14-16,9 1-6 0,-6 3 8 0,4-1 1 15,-1 0 2-15,1 5 0 0,-1-3-4 16,4 2 13-16,-7 2-1 0,3-1 3 0,-5 3-2 16,-3 3 0-16,2-3-2 0,2 1 11 15,-1-2-1-15,6 0-4 0,-5 0-3 16,2-2 7-16,3 1-1 0,-3-7-1 16,2 1 3-16,-2-1 0 0,3-1-9 0,-2-3 5 15,-5-2 2-15,4 0-4 0,-4 0 0 0,-2-3 5 16,7-1 0-16,-7-2-2 15,-3 2 1-15,0-1 9 0,3-3 11 0,-5 3 6 16,3-3-3-16,-2 0 1 0,3-1-3 16,-1-2 5-16,-1 2 4 0,-4 0-11 0,4-5 3 15,1 3 1-15,-1 1-4 0,3 1-1 16,-2-2-2-16,2 3-2 0,4 1 0 16,2-1-3-16,-2 3-2 0,-1-2-4 0,-1 0 3 15,4 0 3-15,-4 4-11 0,-4-7 6 16,1 2-1-16,-1 1-1 0,-1 4-2 0,-5-4 6 15,0 0-5-15,-1 4-4 16,2-5 2-16,-3 4 2 0,2-1-4 0,0 3 6 16,-3-4-2-16,-2 0 6 0,3 5-9 15,1-5 4-15,0 4-4 0,0-3 0 16,3 2 2-16,-1-2-4 0,7-1 3 0,6 3 0 16,-4-1 2-16,0-2-4 0,5 2 6 15,-3-1 7-15,8 1 5 0,-4 0 2 0,4-1 4 16,0 2 7-16,5-2 1 0,0 3 3 15,0-1 8-15,15 3 8 0,-20-4-1 0,20 4 2 16,-17-6 6-16,17 6 9 0,-13-2 0 16,13 2 6-16,0 0 4 0,0 0-6 15,0 0-3-15,0 0-13 0,0 0 2 16,0 0-2-16,0 0-13 0,44-2-4 16,-12 4 2-16,9 2 2 0,19 4-4 0,9 2 3 15,3-2 7-15,29 5 8 0,5 2 13 16,9 1-4-16,4 4-2 0,6-3-15 0,-5 4 6 15,8 1-4-15,-3 2 5 0,-7-1-10 16,1-1-6-16,-3-1 4 0,-1-2-9 16,0-2-8-16,-5 1-3 0,-2-1-3 0,-6-2 2 15,-5 0-4-15,2-2 2 0,-20-1-6 16,0-7 13-16,0 7 10 0,-5-5-2 0,-6 2 4 16,0-1-3-16,-4 0-13 0,-4-3 1 15,-5 3-1-15,-9-3-6 0,-4-3 8 16,0 2-11-16,-4-2 8 0,-8-1-4 15,0 3-9-15,-8-4 9 0,-2 2-14 16,-2-2-5-16,2 0-3 0,-8 2-58 0,-12-2-45 16,26 0-56-16,-26 0-70 0,16 4-72 15,-16-4-136-15,0 0-98 0,0 0-41 0,0 0-152 16,0 0-220-16</inkml:trace>
  <inkml:trace contextRef="#ctx0" brushRef="#br0" timeOffset="140009.35">14188 7973 2791 0,'8'-23'63'0,"-3"4"30"0,2 4 18 16,0 0 15-16,0 2-3 0,-1-2-1 0,1 0 36 16,-2 2 21-16,-5 13 14 15,10-24 1-15,-1 10-15 0,-1 5 0 0,-8 9-6 16,12-17-18-16,-12 17-12 0,9-15-13 16,-9 15-15-16,0 0-12 0,7-7-3 15,-7 7-4-15,0 0-20 0,0 0-1 0,0 0-6 16,0 0-5-16,21 34-5 0,-19-16-3 15,-1 6-5-15,-1 5-5 0,-1-1-6 0,-1 4-1 16,-4 3-4-16,3 1-2 0,-4-3-6 16,2 11-1-16,-2-5 2 0,-1 1-6 0,0-3 0 15,-5 3 0-15,4-10-2 0,1-2 1 16,1-2-3-16,-4 4 2 0,2-10-3 16,1-1-2-16,-1 2 3 0,3-2-4 0,1-5 0 15,-5-2 0-15,10-12-1 16,-10 22 1-16,10-22 1 0,-5 14-4 0,5-14 0 15,0 0 8-15,-5 17-2 0,5-17 3 16,0 0-5-16,0 0-3 0,0 0 0 0,0 0-2 16,0 0-4-16,0 0 0 0,0 0-4 15,-2-62 3-15,4 45 0 0,-1-2-3 0,5-3 3 16,-1-1 0-16,4-3-1 0,1 1 0 16,0-3 0-16,-1 0-4 0,1 2 2 15,2-2-2-15,-1 3 1 0,1 1-1 0,1 7 1 16,-4-2-2-16,3 6 1 0,-7 0-3 15,2 2-1-15,5 3 1 0,-12 8 1 0,15-4 1 16,-15 4 3-16,0 0-1 16,23 23-2-16,-16-6 1 0,-3 6 3 0,-3-1-4 15,1 6 7-15,-2 4-2 0,-2 3 4 16,-1 1 1-16,-3 4 1 0,-3 4 3 16,-1-4 6-16,5 1-2 0,-1-11-3 0,3-3-12 15,-5-5 1-15,5-2 2 0,-4-4 12 16,5 0 20-16,2-4 11 0,0-12 6 0,2 13-3 15,-2-13-4-15,0 0-4 0,0 0-4 16,32-21-6-16,-16 6-4 0,2-3 0 0,3-9 2 16,1 2-9-16,-1 1-3 0,5-6-1 15,-5 2-5-15,3 4-1 0,-1-4 5 16,1 0-3-16,-1 3-2 0,-1-1 1 0,1 0-1 16,-5 9 10-16,1-2 3 0,-1 4-2 15,-4 5-5-15,-1 4-3 0,2-1 7 16,0 2-9-16,-5 5-2 0,-10 0-5 15,25 5 5-15,-15 3 2 0,1 0 2 0,2 3-1 16,-5 0 0-16,3 2 1 0,-5 1 0 16,2 0 0-16,-3 5 0 0,3-4-4 0,-7 0 0 15,1 4-1-15,-2-8 1 0,0 4-2 16,-2 2-2-16,-1-2-1 0,-3 2-4 0,1-2-3 16,-5 3-10-16,3-2-16 0,-3-3-24 15,0-4-34-15,0-3-182 0,0-2-194 0,10-4-177 16,-11 0-64-16,11 0-19 15,0 0-586-15,0 0-1160 0</inkml:trace>
  <inkml:trace contextRef="#ctx0" brushRef="#br0" timeOffset="140240.17">15143 8331 4188 0,'0'0'-62'0,"13"7"49"15,-13-7 48-15,0 0 49 0,0 28 60 16,0-28 36-16,-8 27 13 0,3-5 7 15,-3-2 5-15,0 3-10 0,-1 2-4 0,0 1-30 16,-5 2-21-16,4-2-21 0,2-2-12 16,-5-1-10-16,2-5-6 0,3-1-15 15,-2 2-10-15,3-9-10 0,2 3-15 16,-1-6-14-16,6-7-68 0,-12 6-76 0,12-6-72 16,0 0-61-16,0 0-46 0,-7-28-57 15,11 8-27-15,-1-5-26 0,5-9 8 0,2-5 42 16,1-1-666-16</inkml:trace>
  <inkml:trace contextRef="#ctx0" brushRef="#br0" timeOffset="140357.73">15116 8290 3080 0,'17'-36'-69'0,"-4"6"32"16,2-2 42-16,-3 6 36 0,-3-1 19 16,4-1 0-16,-3 11-7 0,-3-3-7 15,0 3-12-15,0 0-4 0,2 8-5 16,-4-4-3-16,1 3-2 0,1 2-24 16,-7 8-64-16,10-10-82 0,-5 6-114 0,-5 4-193 15,17-6-40-15,-17 6-45 0,0 0 183 16</inkml:trace>
  <inkml:trace contextRef="#ctx0" brushRef="#br0" timeOffset="140739.96">15444 8278 1684 0,'5'28'8'15,"-2"-6"26"-15,3 3 30 0,-5-2 36 16,1 3 20-16,-2 0 21 0,0 4 6 0,0 4 15 16,-3 2-10-16,-3-5 9 15,4 3-7-15,-4-4-3 0,0 0-5 0,3-3-14 0,-3-7-6 16,3-3-7-16,-1 1 20 15,2-6-6-15,-1-1 11 0,3-11-14 0,0 0-19 16,0 0-11-16,0 0-7 0,0 0-12 16,0 0-6-16,7-47-9 0,0 21-2 15,4-7-7-15,3-3-4 0,0 2-10 0,-2 2-5 16,8 0-5-16,-3 2-4 0,0 2 3 16,6 6 7-16,-8 1 5 0,7 6 8 0,-7 0-3 15,6 8-5-15,-3 1 2 0,0 6 17 16,4 0 9-16,-3 6-10 0,3 1 3 0,-5 4-5 15,4 0-3-15,-4 4-2 0,-2 6 0 16,2 0 0-16,-4 1-8 0,-8-1-5 16,2 5-1-16,2-2-2 0,-2-1-5 15,-5-2-1-15,-1-1-6 0,-1 1-6 16,0-3-5-16,0-4-17 0,0-3-32 0,0-11-48 16,0 19-73-16,0-19-93 0,0 0-131 15,4 4-231-15,-4-4-25 0,0 0 70 0,21-38-393 16,2 11-496-16</inkml:trace>
  <inkml:trace contextRef="#ctx0" brushRef="#br0" timeOffset="140973.29">16428 8027 3074 0,'7'-4'-19'0,"-7"4"27"16,0 0 62-16,0 0 56 0,0 0 38 0,0 0 58 15,-30 43 33-15,18-16 28 0,-4 8 31 16,-2 1 9-16,4 3 3 0,-4 4 6 0,4 11-31 15,0-6-1-15,0 10-9 0,4-8-27 16,4-3-21-16,1 4-17 0,1-5-23 0,2-8-20 16,2-4-89-16,2 1-47 0,0-3-9 15,9 0-10-15,2 4-9 0,10-12-9 16,3 3-25-16,5-7-33 0,8-5-36 0,3-5-253 16,6-5-260-16,15-5-141 0,7-5 36 15,4-11-741-15,23-12-1289 0</inkml:trace>
  <inkml:trace contextRef="#ctx0" brushRef="#br0" timeOffset="141658.99">20827 8590 4192 0,'0'0'-156'0,"18"3"49"16,-18-3 49-16,12 2 47 0,-12-2 32 15,0 0 31-15,16 5 19 0,-16-5 19 0,0 0 25 16,16 10 13-16,-16-10 19 0,0 0 0 16,14 13-6-16,-14-13-3 0,5 12 2 0,-5-12 6 15,0 0-7-15,2 17-13 0,-2-17-19 16,0 0-9-16,-5 24-13 0,-1-11-11 16,6-13-9-16,-12 26-4 0,3-13-6 0,0-2-18 15,1 2-8-15,2-1-19 0,6-12-22 16,-16 16-41-16,12-9-47 0,0-1-49 0,4-6-36 15,-7 10-58-15,7-10-56 16,0 0-56-16,0 0-89 0,0 0-148 0,0 0 35 16,0 0-304-16,0 0-342 0</inkml:trace>
  <inkml:trace contextRef="#ctx0" brushRef="#br0" timeOffset="142289.82">21320 8310 2710 0,'16'-7'-42'0,"-5"3"13"0,-4-2 37 0,-7 6 25 16,17-6 19-16,-17 6 21 0,0 0 11 15,21 6 13-15,-21-6 8 0,15 15 9 16,-10-2-11-16,3 1 11 0,-4-1-1 16,0 5-5-16,-2 5 5 0,-2-1 6 0,0-3 13 15,-2 2-18-15,-2 1 16 0,0 1-6 16,0-3-9-16,-2-1-6 0,3-2-10 15,1-2-7-15,2-15-2 0,-5 20 10 0,5-20 17 16,-4 19 11-16,4-19-7 0,0 0-13 16,0 0-13-16,0 0-20 0,0 0-7 0,0 0-6 15,41-47-2-15,-22 23-11 0,3-8-5 16,2 2-5-16,3 0-6 0,-1-2-6 0,2 2 0 16,-1 1-5-16,-1 4-2 0,0 1-4 15,0 1-2-15,-5 10-2 0,-2 4-4 16,-3 1-2-16,0 4 1 0,-3 4-2 15,-13 0 0-15,26 19-5 0,-19-6 7 16,2 4-2-16,1 4-1 0,-6 1 2 0,-2 2 0 16,0-1 1-16,-1 3-4 0,-1-2 0 15,0-7 2-15,0 4-2 0,0-6 2 0,0 0 3 16,0-4 5-16,0-11 12 0,2 21 22 16,-2-21 4-16,6 7-3 0,-6-7-9 0,0 0-5 15,0 0-4-15,31-13-3 0,-11 0 0 16,-2 0 1-16,8-2-8 0,2-2 2 15,-1 4-4-15,-1 0 5 0,2 3 0 16,-5-1-1-16,-1 4 3 0,-1 1-4 16,2 4-1-16,-9 2-2 0,5 0 2 0,-1 6 3 15,0 0 1-15,-4 3-1 0,-2 4 4 16,1 2-1-16,-1 2-5 0,-1 1 0 0,-6 3-1 16,-1 0 4-16,-1 3-10 0,4-1-5 15,-7 1-14-15,0-3-13 0,0-4-21 16,2-2-34-16,-2-2-41 0,0-4-51 0,0-9-64 15,3 19-85-15,3-17-84 0,-6-2-187 16,0 0-99-16,28-21 67 0,-7 6-420 0,-7-3-699 16</inkml:trace>
  <inkml:trace contextRef="#ctx0" brushRef="#br0" timeOffset="142474.92">22766 8345 3143 0,'14'3'-124'0,"-14"-3"62"0,18 9 67 16,-13-2 57-16,5 3 44 0,-2 5 42 15,-1 3 14-15,-2 5 28 0,4 11 43 0,-8 2 5 16,-1 1-11-16,-1 6-5 0,-6 4-12 16,0-2-19-16,-6 4-18 0,-6 3-19 0,-6 3-19 15,4-9-15-15,-13 5-25 0,-4-4-19 16,-1-4-31-16,-2-2-42 0,-5-1-69 16,0-1-94-16,-9-7-148 0,-5 1-151 15,-3-2-188-15,-20 2 68 0,1-3-399 16,-6-2-548-16</inkml:trace>
  <inkml:trace contextRef="#ctx0" brushRef="#br0" timeOffset="142924.47">14823 10423 3010 0,'0'0'-84'0,"0"0"25"0,0 0 3 15,0 0 3-15,0 0 8 0,0 0 0 16,0 0 8-16,0 0 2 0,20 2 4 15,-20-2-3-15,0 0 4 0,0 0-3 0,0 0-30 16,22-2-53-16,-22 2-79 0,9-6-193 16,-9 6-113-16,20-7 167 0,-11 4 97 0</inkml:trace>
  <inkml:trace contextRef="#ctx0" brushRef="#br0" timeOffset="143124.01">15401 10382 1217 0,'0'0'3'0,"9"8"15"15,-9-8 13-15,0 0 25 0,14 10 3 0,-14-10-12 16,14 7 2-16,-5-6-8 0,-9-1-2 16,25 8-2-16,-9-7 1 0,-2 3-3 15,5 0-15-15,-4 0-4 0,6-2-45 0,0-2-99 16,1-2-252-16,-2-4-145 0,7-1 305 15,-4-1 74-15</inkml:trace>
  <inkml:trace contextRef="#ctx0" brushRef="#br0" timeOffset="143907.79">16064 10222 871 0,'16'2'165'0,"-16"-2"-19"16,0 0-14-16,19-2 20 0,-19 2-1 15,0 0-5-15,16 2-16 0,-16-2-25 16,14 4-16-16,-14-4-3 0,9 6-15 16,-9-6-6-16,11 11 0 0,-6-4-16 0,-2 1 4 15,3 3-9-15,-6 1-2 0,2 1 5 16,-4 5-10-16,0-1-8 0,-4 4-3 15,2-1-3-15,-2 3 3 0,-1-1-2 0,0 5 2 16,-3-6-10-16,1-1 1 0,0-3-3 16,1 0 1-16,0 2-5 0,1-6 10 0,1 0 2 15,-1 0 17-15,2-4 23 0,-4-2 19 16,9-7 12-16,-5 14 13 0,5-14-16 0,0 0-14 16,-5 6-8-16,5-6-1 15,0 0-11-15,0 0 2 0,0 0-14 0,0 0 0 16,0 0-9-16,5-44 11 0,-1 26-4 15,1 2 0-15,3-2-1 0,-2-1 12 16,5 0-7-16,2-3-2 0,-4 0-5 0,8-3-7 16,-4 2 0-16,2 1-6 0,2 2 0 15,0-1 5-15,-2 4-1 0,0 3-2 0,0 1-8 16,-6 6-4-16,3-2 0 0,-1 1 9 16,-4 4-4-16,-7 4-3 0,0 0-6 15,18 0 1-15,-18 0 7 0,12 19-15 0,-6-4 5 16,-4 0-1-16,-1 6 3 0,-1-1-6 15,-3 5 2-15,-1 1-5 0,0-2 1 0,-5 4 0 16,6-3-4-16,-3-2 5 0,2-3-2 16,-4-3 9-16,5-4-9 0,-1 2 18 15,2-7-2-15,2-8-10 0,-3 11 2 16,3-11 1-16,0 0-8 0,0 0 6 0,0 0 1 16,24-26-1-16,-9 10-2 0,2-2-5 15,3-5 3-15,5 3-6 0,-4-2-1 16,2 1 7-16,-4 4-9 0,4 2 12 0,-3-2-7 15,1 2-4-15,-2 6 10 0,-1-3 2 16,-6 8-4-16,1-3 7 0,-1 3-2 0,-12 4 2 16,22-2 14-16,-22 2 0 0,17 8 8 15,-6-3 2-15,-2 5 17 0,-4-3-6 0,-2 5-5 16,-1 3-11-16,-2-6-2 16,0 4-1-16,0-13 2 0,-2 28 2 0,0-15-9 15,1-1-1-15,-4 1-9 0,-1-6-16 16,6-7-28-16,-3 19-47 0,3-19-47 15,-2 10-61-15,2-10-69 0,0 0-49 0,0 0-44 16,0 0-72-16,0 0-108 0,0 0-319 16,32-25-330-16</inkml:trace>
  <inkml:trace contextRef="#ctx0" brushRef="#br0" timeOffset="144091.71">16914 10367 2552 0,'17'-2'-74'0,"-6"2"11"0,-11 0 24 15,27 0-4-15,-27 0 34 0,12 7 34 16,-7 1 23-16,-5-8 10 0,7 19 14 15,-7-8-4-15,0 8 5 0,-1-3-2 16,-5 5-8-16,1 6-5 0,-2-3-8 0,0 4-4 16,0 0 1-16,-5-1-8 0,1-5-5 15,5-2-4-15,-4 1-2 0,1-4-6 0,2-4-5 16,2-3-50-16,-1-3-84 0,6-7-91 16,0 0-180-16,0 0-104 0,0 0-20 0,0 0 127 15,0 0 376-15</inkml:trace>
  <inkml:trace contextRef="#ctx0" brushRef="#br0" timeOffset="144573.73">17143 10234 1769 0,'6'-12'143'15,"-2"5"-15"-15,-4 7-5 0,7-13-13 16,-7 13-8-16,3-9-7 0,-3 9-16 0,0 0-11 16,7-8-9-16,-7 8-4 0,0 0-11 15,0 0-25-15,0 0-39 0,0 0-51 16,0 0-32-16,0 0-13 0,14 25-28 0,-14-25 5 15,2 18 3-15,2-8 17 0,-4 3 5 16,2 2 5-16,1-1 10 0,-3 2 15 0,2 2 7 16,-2-1 9-16,2 2 7 0,-2 2 30 15,3-5 26-15,-3 5 10 0,2 0 0 0,-2-5-10 16,-2 5 40-16,2 0 42 16,0-1-8-16,0-3 10 0,0 2-18 0,0-4-13 15,0-4-2-15,0-11-9 0,0 23 14 16,0-23 44-16,2 13-12 0,-2-13-2 15,0 0-13-15,18 0-11 0,-18 0-8 0,21-17-2 16,-9 6-4-16,7-2 4 0,1-3 0 16,3-4-7-16,4-1 3 0,1 1 4 0,-11 5 4 15,7-4-9-15,-2 2 0 0,3 4 5 16,-4 4 6-16,3-2 10 0,-5 7 20 0,4 4-2 16,-4 0-7-16,4 4 18 0,-2 7-9 15,4 0-14-15,-9 8 3 0,9 3 0 16,-6 5 8-16,1-1-8 0,-7 3-15 15,-2 0 7-15,-3-1-15 0,-1-4-2 16,-2 1-6-16,-4-1-7 0,-1-3-9 0,0-3 1 16,0 1-8-16,-1-6-41 0,-1-3-40 15,2-10-82-15,0 15-77 0,0-15-147 0,0 0-194 16,0 0 52-16,0 0-68 0,0 0 93 16</inkml:trace>
  <inkml:trace contextRef="#ctx0" brushRef="#br0" timeOffset="144840.74">18365 10309 2257 0,'0'0'63'16,"0"0"25"-16,0 0 24 0,0 0 26 0,-39 20 12 16,26-8 12-16,-2 5 20 0,-1 5 4 15,-2 1-23-15,4 5 11 0,-5 6-8 16,1-5-11-16,4 7-8 0,-2 0-12 0,2-1-10 15,1 1-19-15,-2-1-1 0,6-7-9 16,-2-3-14-16,6-1-10 0,0-1 3 0,-1-6-7 16,6 1-20-16,0-4-17 0,4 0-47 15,1 2-83-15,4-3-67 0,5 0-105 16,2-4-157-16,9 1-150 0,-1-1 20 16,5-5-261-16,1 0-303 0</inkml:trace>
  <inkml:trace contextRef="#ctx0" brushRef="#br0" timeOffset="145456.66">19222 10519 2247 0,'0'0'-138'0,"0"0"13"0,0 0 13 0,0 0 4 15,0 0 31-15,0 0 10 16,0 0 37-16,0 0 18 0,0 0 14 0,0 0 5 16,0 0 1-16,0 0 24 0,0 0-2 15,0 0 3-15,0 0 6 0,0 0-8 16,0 0 5-16,0 0-5 0,0 0 21 0,0 0-4 15,0 0-11-15,0 0 6 0,0 0-7 16,0 0 0-16,0 0-6 0,0 0-2 0,0 0-5 16,0 0 1-16,0 0-5 0,0 0 2 15,0 0-15-15,0 0-44 0,0 0-33 0,0 0-49 16,0 0-97-16,0 0-156 0,9-21-128 16,-9 21 256-16,0 0 20 0</inkml:trace>
  <inkml:trace contextRef="#ctx0" brushRef="#br0" timeOffset="145657.03">19455 10566 1031 0,'11'11'86'0,"0"-2"5"16,-3-2 32-16,0 7 57 0,-3-5 33 0,-1 4 14 15,-1 4-11-15,6 4-5 0,-6-1 18 16,1 3-4-16,-2 3-6 0,-2-3-5 0,-2 3-36 16,-2-1-14-16,1 0-13 0,-8 4-7 15,2-5-25-15,-2 1-5 0,-2-3-18 16,-4 1-13-16,6-3-10 0,-2-3-63 0,-3 0-92 15,5-6-134-15,1-3-202 16,-6-3-129-16,16-5-13 0,-14-2-127 0,14 2-171 16</inkml:trace>
  <inkml:trace contextRef="#ctx0" brushRef="#br0" timeOffset="146374.68">20491 10524 2558 0,'12'-11'22'0,"-3"0"6"16,1 7 11-16,1-1 17 0,-11 5 24 16,15-4 5-16,-15 4 11 0,0 0 16 0,19 13 0 15,-15-5-7-15,-2 6-11 0,1 3 0 16,-6 2-15-16,1 4-4 0,-2 3-2 0,-3 2-7 16,-5-2-7-16,5 1-3 0,-4-1-1 15,-3-7-9-15,7-2 1 0,-2-3 1 0,0-3-2 16,4-3-3-16,5-8-9 15,-7 8 0-15,7-8-1 0,0 0-9 0,0 0 0 16,0 0 1-16,5-49-7 0,6 26 3 16,3 1-13-16,7-10-1 0,-3 6 7 15,7-1 2-15,1 1-14 0,2 4 4 0,-1 4-8 16,3 4 3-16,-5 3-5 0,-2 3 10 16,1 6-8-16,-3 4 9 0,3 7-3 0,-7 8 0 15,4 8 2-15,-3 5-3 0,-8 5-1 16,1 10-1-16,-7-4 1 0,-4 1 4 15,-4 5-6-15,-5-2 7 0,-1-3-1 16,3 2-3-16,-8-5 6 0,5-12-2 16,1-1-3-16,4-6 15 0,-1-4 12 0,4-9-5 15,2-7 7-15,0 0-8 0,0 0-4 16,0 0 9-16,38-30-20 0,-12 4 2 0,13-8-2 16,0 0-2-16,7-5 0 0,0 3 3 15,5 4 8-15,2-2 4 0,-3 4 5 0,3 6 7 16,-9 2-1-16,-2 8 1 0,-4 5 4 15,-8 8 7-15,0 1-2 0,-6 3-1 16,0 8 11-16,-2 6-1 0,-4 2 8 0,0 9-6 16,-4-3-4-16,-5 3-8 0,-4 3 4 15,-5-7-11-15,2 5-4 0,-4-1-4 16,0 0-5-16,1-3-8 0,-9 3-10 16,3-2-26-16,3-4-46 0,-4-4-96 0,3-8-92 15,-1-2-106-15,6-8-224 0,-5 8 6 16,5-8 24-16,0 0-279 0,0 0-320 15</inkml:trace>
  <inkml:trace contextRef="#ctx0" brushRef="#br0" timeOffset="146589.91">22359 10618 3576 0,'16'47'233'0,"-9"4"44"16,-1 5 20-16,-6 2 15 0,-8 12 9 15,-2 1 10-15,-8 2-11 0,-6 0-19 16,-10 15-22-16,-10-11-24 0,1 0-28 0,-8-6-20 16,7-15-26-16,-11 8-28 0,7-19-39 15,1 4-64-15,2-6-94 0,0-7-123 0,0 0-148 16,1-9-167-16,5 1-223 0,9-5-10 16,6-2 52-16,6-1-496 0,8-3-996 0</inkml:trace>
  <inkml:trace contextRef="#ctx0" brushRef="#br0" timeOffset="146722.96">21793 12244 4238 0,'0'0'-9'16,"0"0"-4"-16,0 0 3 0,0 0 1 0,0 0 1 15,0 0 0-15,0 0-2 0,0 0-1 16,-43-2-40-16,32 2-68 0,-10 6-91 0,1-5-154 16,-6 2-201-16,-4 2 29 0,-9 3-93 15,-3-3-28-15</inkml:trace>
  <inkml:trace contextRef="#ctx0" brushRef="#br0" timeOffset="147741.01">13815 12459 2760 0,'-24'-11'132'16,"1"-2"10"-16,9 2 2 0,-4 1-25 0,-1-3-21 15,-4 0 8-15,-11-2 7 0,-14 0 26 16,-4 0 33-16,-7 0-4 0,-1 0-6 16,-5 2-13-16,1 2-16 0,-5 3-12 0,-2 1 0 15,-4-1-28-15,-2 3-5 0,2 1-21 16,0 0 0-16,2 3-10 0,0 1-8 16,0-3-9-16,-1 2 0 0,9-5-15 0,-3 2 0 15,6 0-3-15,1-1-51 0,11 1-14 0,2 2-19 16,3 0-16-16,6-3-10 0,5 3-8 15,4 2-8-15,4-2 1 0,4 2 2 16,-5 0 1-16,8 0 7 0,0 0 13 16,3 2 7-16,-5-2 11 0,4 2 6 15,0-1 4-15,-4-1 7 0,7 0 4 0,-4 4 2 16,-2-4 7-16,1 0 3 0,-2 0 0 16,1 0 7-16,-4 0-2 0,1 0 6 0,-2 0-1 15,4 2-1-15,-2-2 4 0,-4 2 6 16,8-2-3-16,-10 6 2 0,5-1 0 0,-1 1 2 15,4 0 2-15,-1-2 2 0,1 1 3 16,0 3-5-16,2-3 5 0,-6 4-5 16,4-1 3-16,-5 1-4 0,6 6 6 0,-3-5-6 15,0 5 2-15,-5 0 8 0,1 5-4 16,8-5-1-16,-4 4-13 0,-4 0-21 16,-1 2-2-16,5-3 0 0,-2-1 7 15,2 3 0-15,2-4 3 0,1-1 9 0,1 2-6 16,-2-4 7-16,1 5 5 0,-6-3-4 15,1 2 4-15,-5-5 3 0,2 3-2 0,-6-1 3 16,1-2 5-16,-5 3-1 0,-2-8-3 16,-1 7-1-16,-10-1 4 0,0-2 4 15,-4-4 2-15,-1 3-6 0,-6-6 3 0,0 2 0 16,-4-2 4-16,-1-1-5 0,-5-2 3 16,-1-1 0-16,-1 0-1 0,-4-4 1 15,4 0-2-15,-2 1 3 0,-2-3 0 16,4-1 0-16,3-1 1 0,1 3 4 0,2-4-5 15,2 3 16-15,7 0 18 0,13-1 18 16,7-1 11-16,-3 3 13 0,17-3-7 0,4 6 9 16,0-4 4-16,3 1-4 0,8-4-12 15,1 5 2-15,9 4-12 0,1-17 5 16,-1 17-10-16,23-17-11 0,5 4 0 0,11 2 0 16,23 0 0-16,15-1-6 0,28 4 5 15,19 3-15-15,11 1 8 0,22 4-3 0,12 3-1 16,52 6-10-16,10 2 8 0,3 4 2 15,8 13-15-15,8 8 19 0,2 5 9 0,-2 4 0 16,-6 2-7-16,-4 0-10 16,-11-6 0-16,-13-3 2 0,-14-1-6 0,-45-13 0 15,-10-7 8-15,-11 2-17 0,-8-6 2 16,-10-6-13-16,-16-3 3 0,-22-4-14 16,-10-4-25-16,-7-6-36 0,-4-2-51 0,-9-12-90 15,-3-9-125-15,-4-9-215 0,-4-13-1 16,4-20 11-16,4-20-108 0,-3-20-83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7:15:52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19682 2640 2052 0,'-15'9'98'0,"5"-7"12"15,10-2 0-15,0 0-23 0,0 0-20 0,0 0-8 16,6-37 6-16,7 12 18 0,8 1 27 15,-1-4 22-15,5-1 13 0,-4 0 5 16,2 0-18-16,-3 5-5 0,0 0-2 0,-3 2-16 16,-3 1-11-16,2 0-10 0,-4 5-17 15,-3-4 5-15,3 4-15 0,0-5-1 16,-1-5-20-16,0 3-20 0,3 1-1 0,-3 1-11 16,-3 2-3-16,-1-1-13 0,2 3-13 15,0-2-20-15,3 1-19 0,-3-3-18 16,-1 0-35-16,5 6-21 0,-2-3-42 15,-2-1-43-15,5-2-32 0,-1 0-119 16,-1 2-134-16,-3 2 7 0,0-1-17 0,1 7 222 16</inkml:trace>
  <inkml:trace contextRef="#ctx0" brushRef="#br0" timeOffset="733.55">20263 1744 1872 0,'0'0'59'0,"13"-19"-4"16,-13 19-10-16,6-10-5 0,-6 10-2 15,2-18-4-15,-2 18-1 0,0 0 1 0,0 0-13 16,0 0-3-16,-6-23-5 0,6 23 3 15,0 0-3-15,0 0-14 0,0 0-15 16,-11-9-14-16,11 9-30 0,0 0-3 16,0 0 2-16,0 0-18 0,0 0 7 15,0 0-1-15,0 0-3 0,0 0 8 0,-37 22 14 16,37-22 3-16,-11 10 1 0,11-10 14 16,-10 11 26-16,10-11 14 0,0 0 7 15,-11 10 30-15,11-10 29 0,0 0 22 0,0 0 34 16,-9 13 12-16,9-13 11 0,0 0 4 15,0 0 8-15,0 0 3 0,-12 9-4 0,12-9-14 16,0 0 3-16,0 0 7 0,0 0-11 16,0 0-17-16,0 0 2 15,0 0-9-15,0 0 1 0,0 0-12 0,0 0-2 0,0 0-26 16,-4 13-1-16,4-13-7 16,0 0-10-16,0 0 3 0,0 0-2 0,0 0-2 15,-2 21 9-15,2-21-3 0,0 0 4 16,-2 30 11-16,2-12 6 0,-1-1 5 15,-1 4 11-15,2 5 3 0,-6-1 7 0,5 1 3 16,-6 6-10-16,5 0-5 0,-3 3-3 16,-2-4-4-16,-2 6-2 0,-2 2 11 15,2-7-8-15,4 0-8 0,-2-2-6 0,-3-2-6 16,1-7-10-16,3 1-4 0,3-8 4 16,3-14 5-16,-12 29 5 0,8-17 10 0,4-12 15 15,-5 11-21-15,5-11-7 16,0 0 1-16,0 0-18 0,0 0 3 15,9-52-11-15,1 25-7 0,1-8-6 0,5-3-11 16,-1-1 5-16,8-6-19 0,-3 9-5 16,3 1 2-16,0 0-3 0,-5 4-1 0,3-1 2 15,2 2 0-15,1-1 0 0,0 6 0 16,0-4 3-16,5 9 0 0,-5 1 1 0,1 2-1 16,-5 8 2-16,-3 1-6 0,-1 1 2 15,2 5 3-15,-4 2 1 0,-14 0 2 16,28 17 4-16,-10-4 6 0,-7 7 2 0,4 3-1 15,-4 5 3-15,1 2 2 0,-7 0 1 16,3 11 1-16,-5-5-1 0,1 5-2 16,-2-3-1-16,-4-1-2 0,-2 3-3 15,1 5-1-15,1-10-3 0,-2 5-1 0,0-8-3 16,3 1-2-16,-6-10-2 0,4 1-3 16,1-5-7-16,0-4-8 0,-3 2-12 15,3-4-17-15,0-2-25 0,2-11-33 0,0 0-37 16,0 0-38-16,0 0-303 0,0 0-326 15,-6-34 73-15,10 7-864 0,2 0-1457 16</inkml:trace>
  <inkml:trace contextRef="#ctx0" brushRef="#br0" timeOffset="2148.83">20422 4588 4937 0,'-1'-15'-91'15,"1"15"34"-15,1-13 40 0,-1 13 29 0,0 0 18 16,0 0-4-16,0 0 4 0,6-21-5 15,-6 21 4-15,0 0 0 16,0 0-4-16,0 0 5 0,0 0 3 0,0 0-3 16,0 0 6-16,23 40 1 0,-20-22 6 15,1 5 7-15,-2-4-5 0,-2 7 0 0,0 4 4 16,-2 0-7-16,-4 2-4 0,3 0-4 16,-4 1 3-16,-2-2-9 0,0-1 2 15,4-2-8-15,-1-7-6 0,1-1 3 0,-2-5 0 16,4 0 0-16,-4-2 1 0,5-4 3 15,2-9 0-15,0 0-3 0,-4 11 2 0,4-11-1 16,0 0-8-16,0 0 0 0,0 0-2 16,32-56-11-16,-19 30 2 0,6-4-5 15,-2 0-4-15,3-4-4 0,-1 3 10 16,-1-4-8-16,3 2 8 0,-2 3-3 16,0 2 0-16,2 3-4 0,1-3 7 0,-7 10-7 15,2 1 3-15,-1 3-8 0,-2 4 7 16,1 6 0-16,-2-4 0 0,0 6 2 0,-13 2-4 15,26 4 2-15,-15 3 2 0,1 6 3 16,-3 1 2-16,2 3-2 0,-1 1-1 16,-6 3 4-16,0 2 3 0,-4-3 0 0,1-3-1 15,-2 4 5-15,-1-1 5 0,2-3-5 16,-2 0-1-16,-2 0 4 0,2-8 2 0,2 2 6 16,0-11 4-16,0 0-5 15,-2 12 0-15,2-12-4 0,0 0-2 0,0 0-1 16,12-34 0-16,-3 15-4 0,6-13-3 15,3 1 3-15,1-1-2 0,4 2 4 16,-3-2 1-16,5 4 15 0,-3-1-1 0,3 5 11 16,2 2 8-16,-4 3 8 0,2 6 6 15,-4 4 5-15,0 1 3 0,-2 0 12 0,-1 8 0 16,-18 0 4-16,33 4 6 0,-13 8 2 16,-8-3 5-16,3 6-7 0,-1 2 4 15,-4 0-12-15,-4 1-2 0,-1 5 0 0,4-1-8 16,-6-1-4-16,-3 1-23 0,2-5-23 15,-2 2-22-15,0-2-33 0,0-4-62 0,0-1-70 16,0-3-102-16,0-9-136 16,2 9-209-16,-2-9-77 0,0 0 21 0,32-18-548 15,-6-11-1075-15</inkml:trace>
  <inkml:trace contextRef="#ctx0" brushRef="#br0" timeOffset="4248.84">22218 5537 4172 0,'-5'8'-39'0,"-1"3"2"15,6-11 17-15,-9 13 17 0,8-4 14 0,1-9 13 16,-4 19-2-16,4-19 28 0,-2 24 10 15,2-24 6-15,6 25-2 0,1-12-12 0,-2 0-6 16,-5-13 6-16,16 17-7 16,-7-13-11-16,-9-4-5 0,0 0 1 0,30 0-1 15,-30 0-1-15,24-20-8 0,-11 7-4 16,-4-1-2-16,1-4-3 0,-1 0 16 16,2-5-17-16,-4 1 1 0,-4-2 4 0,1 1-7 15,-2 1-4-15,0-4 8 0,-1 7 8 16,-2-2-15-16,1 2 24 0,-2 2-12 0,2-1 3 15,-2 1 12-15,2 17-1 0,-6-23-2 16,6 23-2-16,-8-18 4 0,8 18-1 16,-9-14 0-16,9 14-1 0,-11-7 9 15,11 7 2-15,0 0 6 0,0 0 1 0,0 0 5 16,0 0 2-16,-35 24-1 0,35-24-7 16,-12 11 1-16,12-11-2 0,-6 12 2 15,6-12 1-15,0 0 5 0,0 0 5 0,-9 15-4 16,9-15-2-16,0 0-7 0,0 0-10 15,0 0 1-15,47-51-7 0,-23 23-1 16,8-7-4-16,5-7 2 0,4-5-9 0,1-5-2 16,9-16-9-16,-1-1 2 0,5-4-3 15,-2 0-2-15,0-2-1 0,0 3-4 16,-4 3 4-16,-8 11-2 0,3 5-1 0,-3-1 3 16,-4 4-2-16,0 4 7 15,-5 3 2-15,-2 2 5 0,-3 10 5 0,-3-2 13 0,-3 9 12 16,-5-4 13-16,2 9 5 15,-7 2 0-15,1 4-6 0,-5 4-3 0,-2-3-6 16,-5 12-4-16,13-13-1 0,-13 13-3 16,0 0-3-16,0 0-8 0,0 0 1 15,0 0-2-15,0 0-5 0,0 0-3 0,0 0 3 16,0 0-5-16,14 40-4 0,-14-40 2 16,-2 24 0-16,2-13-2 0,0-11-7 0,0 32 4 15,0-15-7-15,0-17-1 0,-2 24-8 16,2-24-8-16,2 21-3 0,-2-21-1 15,3 17 3-15,-3-17 2 0,11 11-3 16,-11-11-1-16,0 0 0 0,34-5-1 16,-34 5 2-16,37-23 1 0,-10 4-3 0,-3-3-2 15,1-7 1-15,-4 0 2 0,-1-5 2 16,1-2 2-16,-9 7 0 0,6-7 2 0,-6 2-1 16,-1 6 4-16,-6 2-2 0,2-2 4 15,-1 7 9-15,-5-2-4 0,3 2 4 16,-2 7 6-16,1-1 7 0,-3 15-1 0,3-29-1 15,-3 29-2-15,0-20 8 0,0 20-10 16,2-15 0-16,-2 15 0 0,0 0 1 16,2-21-3-16,-2 21-4 0,0 0 0 0,2-15 4 15,-2 15-4-15,0 0-6 0,0 0 6 16,0 0-8-16,0 0 6 0,0 0-5 16,3-13-2-16,-3 13 3 0,0 0 1 15,0 0-4-15,0 0 1 0,0 0-1 0,0 0 1 16,11-15 4-16,-11 15-5 0,10-11 0 15,-10 11 0-15,20-21-1 0,-10 6 4 16,5-3-3-16,0-7-4 0,0-5-2 0,2 0-5 16,-2-11-3-16,0 3-2 0,2-1-1 15,-2 0 2-15,0-3-3 0,-2 5 1 0,2-4 7 16,-6-1 1-16,5 3-1 0,0-3-1 16,0 4-1-16,-3 2 4 0,1 0 4 15,2 5-2-15,1-4 0 0,-2 5 2 16,2 6-3-16,-5-4 8 0,4 2-2 15,-3 0-3-15,5 3 1 0,-7-2 3 0,6-3-1 16,-2 4 1-16,6-2 1 0,-1-6-1 16,3 6 1-16,4-6 1 0,-5 2-1 0,8 0 0 15,-2-2 4-15,5-4 0 0,2 0-4 16,1-1 4-16,0 2-1 0,-8 4-2 16,8-6 0-16,-12 9 2 0,3-4 0 0,-2 2 4 15,-3 0 8-15,-5-2-1 0,1 0 12 16,-2 10 8-16,-5-6 3 0,-2 7 7 15,4-1 9-15,-6 1-13 0,-1 2 0 0,1 2 4 16,-1 2-2-16,-1 2-1 0,-3 13-7 16,7-18-1-16,-7 18-1 0,3-17-6 15,-3 17-6-15,0 0-3 0,6-19 1 16,-6 19-3-16,0 0-1 0,0 0-1 0,0 0 2 16,0 0-5-16,0 0 3 0,0 0 1 15,0 0-2-15,0 0-6 0,0 0-2 16,-23 46 1-16,16-30-3 0,3-1 0 0,-1 2-8 15,-2 0 0-15,4-3-1 0,-1 1-5 16,2-2-3-16,0-3 0 0,2-10 0 0,0 21-1 16,0-21 3-16,4 17-3 15,-4-17-1-15,10 9-9 0,-10-9 3 0,16 2 0 16,-16-2-2-16,21-2 1 0,-21 2 4 16,29-19-2-16,-17 10 5 0,4-8 4 15,-2 5-1-15,-3-12-2 0,3 6 8 0,-5-2 1 16,3-2 0-16,-7-1 3 0,1 3-3 15,-3-2 0-15,3 1 3 0,-4 1 4 16,1 3-3-16,-3-2 0 0,4-2 5 0,-4 4 1 16,0-2-3-16,0 2 1 0,3 7 2 15,-3-6-5-15,0 5 2 0,0 11 3 0,-3-26 2 16,3 17-5-16,0 9 1 0,-4-21-2 16,4 21 3-16,0-15-3 0,0 15 4 15,0-13 2-15,0 13-1 0,-2-13 3 16,2 13-3-16,0 0 4 0,0 0 5 15,2-19-5-15,-2 19 4 0,4-12-3 0,1 1-2 16,-2 2 1-16,4-6 4 0,-1 2-2 16,-3-2 0-16,9-4-2 0,-3-3 4 0,4-5-1 15,3-1 0-15,0-3-6 0,1-4 0 16,2 4 2-16,-2-3 0 0,2 0 0 16,1 2 2-16,-1 5 2 0,-6 0-3 0,0 6 3 15,-2-1-3-15,3-1 2 0,-3 2 4 16,-2 7 5-16,3-5 5 0,-1 6-8 0,0-6 6 15,-1 4 0-15,1-4 0 16,-4 4 5-16,5 2-2 0,-7 2-1 0,1-2-5 16,3 0 4-16,-1 3-8 0,-3-2 1 15,1 0 1-15,-3 4 1 0,-3 8 7 16,9-15 1-16,-4 8-4 0,-5 7 7 0,4-10 5 16,-4 10-6-16,0 0-2 0,5-14-6 15,-5 14 1-15,0 0-3 0,6-12-3 16,-6 12-7-16,0 0-14 0,0 0-33 0,3-9-40 15,-3 9-72-15,0 0-90 0,0 0-137 16,6-13-197-16,-6 13-119 0,13-6 37 0,-13 6-484 16,0 0-959-16</inkml:trace>
  <inkml:trace contextRef="#ctx0" brushRef="#br0" timeOffset="5081.77">25307 5325 4897 0,'-2'28'232'15,"-4"-1"23"-15,6-11-2 0,-2 3-9 16,0-6 43-16,2-13 32 15,-2 15 16-15,2-15-13 0,0 0-1 0,18 9-160 16,6-16-63-16,12-10-12 0,14-15-10 16,4-7-7-16,24-23-7 0,4-9-6 0,6-14-9 15,25-36-8-15,3-17-7 0,1-4-32 16,4-8 0-16,-1-6 0 0,-4 4 0 0,-7 3 0 16,0 4 0-16,-7 5 0 0,-5 1 0 15,-21 26 0-15,-5 5 0 0,-1 1 0 0,-4 4 0 16,-4 7 0-16,-4 2 0 0,-6 2 0 15,1 12 0-15,-6 3 0 0,-10 15 0 0,-1 5 0 16,-6 7 0-16,0 5 0 0,-2 4 0 16,-10 9 0-16,1 4 0 0,-6 7 0 15,-1 3 0-15,-3 2 0 0,-2 3 0 16,1 2 0-16,0 0 0 0,-3 4 0 16,-1 0 0-16,-4 7 0 0,10-9 0 0,-10 9 0 15,5-7 0-15,-5 7 0 0,6-8 0 16,-6 8 0-16,0 0 0 0,0 0 0 0,0 0 0 15,21 21 0-15,-12-4 0 0,2 9 0 16,2 6 0-16,4 9 0 0,2 14 0 0,1 5 0 16,2 9 0-16,10 23 0 0,4 3 0 15,-4 12 0-15,4 8 0 0,1 1 0 0,-1 11 0 16,5 7 0-16,-3 3 0 0,-1-2 0 16,1 0 0-16,-7-1 0 0,5-3 0 0,-6-3 0 15,-4-6 0-15,-1-7 0 16,-3-14 0-16,-3-15 0 0,-4-2 0 0,2-1 0 15,-4-10 0-15,-5-6 0 0,2-5 0 16,0-9 0-16,-4-4 0 0,1-6 0 0,-1-8 0 16,-3-5 0-16,1-2 0 0,-2-7 0 15,0-2 0-15,-1-4 0 0,2 0 0 16,1-2 0-16,-2-6 0 0,-2-7 0 0,7 8 0 16,-7-8 0-16,0 0 0 0,0 0 0 15,7-36-76-15,-5 10-208 0,-2-10-19 0,-2-1-518 16,-1-13-1034-16,-1-7-1968 0</inkml:trace>
  <inkml:trace contextRef="#ctx0" brushRef="#br0" timeOffset="5499.12">25539 1105 4995 0,'-2'-14'-361'0,"2"14"25"15,0 0 26-15,0-17 37 0,0 17 28 16,0 0 21-16,0 0-15 0,4-9 26 15,-4 9 12-15,0 0 3 0,0 0-41 16,6-12-173-16,-6 12-84 0,0 0 151 16,-2-14 104-16</inkml:trace>
  <inkml:trace contextRef="#ctx0" brushRef="#br0" timeOffset="6082.09">24996 443 1097 0,'0'0'-5'0,"-28"0"23"0,28 0 24 0,0 0-9 0,-30 0 40 16,30 0 21-16,0 0-2 15,-23 3-9-15,23-3 16 0,-16 14 21 0,9-5 13 16,7-9-22-16,-7 26 4 0,3-11 2 15,3 2-7-15,-1 3-10 0,2 1-3 16,2 0-8-16,1-1-1 0,3 3-3 0,-3-2-3 16,4-7-3-16,2 2 5 0,-2-4-2 15,0 0-5-15,7-4-7 0,0-7-9 16,4-1-14-16,2 0 5 0,6-8-9 0,1-2-1 16,-5 0 5-16,-2-5 6 15,1-4 19-15,-3 2 4 0,-6-3 20 0,-1 1 0 0,-4 0 12 16,-6-1 4-16,-2-1-13 15,-3-2 4-15,-4-4 7 0,-1-1 7 16,-4-1-4-16,-4 6 0 0,-3-6-16 0,2 3-4 16,-1 3-12-16,3 2-6 0,-1 1-4 15,6 7-12-15,-1 4-8 0,4-5-13 0,8 14-26 16,-14-13-22-16,14 13-49 0,-12-9-54 16,12 9-56-16,-7 0-71 0,7 0-77 15,0 0-154-15,0 0-102 0,0 0 8 0,0 0-225 16,0 0-276-16</inkml:trace>
  <inkml:trace contextRef="#ctx0" brushRef="#br0" timeOffset="12634.34">20007 8800 1786 0,'-12'-13'67'16,"3"1"13"-16,1 6 27 0,3-3 5 0,5 9-4 15,-14-15-4-15,9 9 6 0,-2-3 4 16,7 9 8-16,-14-9 0 0,7 3-11 0,7 6-8 15,-9-9-2-15,9 9-12 0,-14-8-16 16,14 8-14-16,-7-9-1 0,7 9-12 16,0 0-2-16,-13-8-8 0,13 8 3 0,-16-5-8 15,16 5-5-15,0 0-1 0,-21-2-2 16,21 2-3-16,-16 0 0 0,16 0-1 16,-19 2-5-16,19-2 1 0,-16 5-4 15,6 1-1-15,10-6-4 0,-22 11 5 0,12-2 6 16,-1 5-8-16,0-5-3 0,1 4 3 15,1 4-3-15,3-6-3 0,-3 5 4 16,5-2 1-16,-4 1-3 0,5 4-2 0,1-2 1 16,2 4 4-16,0-4-1 0,2 3-3 15,1 1 0-15,5 1 5 0,2-1-10 0,-1-1 6 16,4 1 3-16,6-2-3 0,-2-2-3 16,5-4 5-16,-3-2-4 0,7 0-3 0,-1-5 0 15,5-2 2-15,-10-4 0 16,10-3-3-16,-2-2 0 0,-3-4 3 15,-1-1 4-15,1-3-1 0,-5-5 0 0,-1 1 9 16,-3-4-1-16,0 1 6 0,-4-1 5 16,0 0-8-16,-4 1 5 0,-1 1-4 0,-3-2-5 15,-3 2 11-15,-1 5-2 0,0-2-5 16,0 3 0-16,0 0-5 0,0 13-1 0,-5-23 5 16,-2 12-8-16,-1 0-1 0,0 0 0 15,3 3-2-15,-4 3 0 0,9 5-1 16,-11-12-11-16,11 12-7 0,-18-7-12 0,18 7-11 15,-14-5-12-15,14 5-26 16,-12-4-35-16,12 4-50 0,-11-6-33 0,11 6-66 16,-4-11-171-16,4 11-99 0,0 0 68 15,0-17-72-15,0 17 202 0</inkml:trace>
  <inkml:trace contextRef="#ctx0" brushRef="#br0" timeOffset="13066.22">21398 8203 2345 0,'20'-7'150'0,"-5"-1"-2"0,-2 3 11 15,-3 2 0-15,-1-2-4 0,-9 5-13 16,0 0-10-16,15-8-8 0,-15 8-3 0,0 0 10 15,0 0 11-15,0 0-8 0,0 0-9 16,0 34-13-16,0-34-6 0,-28 45-3 16,6-13-10-16,-8 6-7 0,-2 3-3 0,-4 4-6 15,-6 0-5-15,3 4 0 0,-5 1-1 16,-2 7-9-16,-10 6-2 0,-3 1-4 0,11-14-5 16,-6 12-8-16,9-11 0 0,3-2-3 15,1 2-3-15,2-2 1 0,6-5-2 0,1-1-9 16,2 1 0-16,5-11-6 15,4 3-4-15,0-6-1 0,3 0-2 0,3-8 3 16,2-1-2-16,-1-2-6 0,7-4-4 16,1-2-9-16,-3-4-7 0,1 1-22 15,3 1-20-15,-1-4-22 0,6-7-48 0,0 0-52 16,0 0-53-16,0 0-60 0,0 0-40 16,0 0-126-16,0 0-76 0,28-43-12 0,-10 17-230 15,5 1-259-15</inkml:trace>
  <inkml:trace contextRef="#ctx0" brushRef="#br0" timeOffset="13332.31">21852 8735 2942 0,'20'3'31'0,"-8"2"0"15,-2 4 14-15,-6 5 40 0,2 3 16 16,-5 3 3-16,-1 6 2 0,-3 10 9 0,-5 7 8 15,-2 2-8-15,-2 17 4 0,-3-4 4 16,-6 4-19-16,7-2-13 0,-7-2-10 0,2 0 0 16,0-3-16-16,-1-3 0 0,5-11-7 15,-1 0-9-15,-1-5-13 0,6-2-13 16,-1-6-18-16,3-5-31 0,0-6-28 16,4 1-34-16,-1-3-47 0,5-7-55 15,1-8-67-15,-2 9-131 0,2-9-117 0,0 0-25 16,0 0-145-16,0 0-146 0</inkml:trace>
  <inkml:trace contextRef="#ctx0" brushRef="#br0" timeOffset="19800.28">21013 6101 452 0,'5'-26'59'0,"2"3"-41"0,-4 1-8 0,3 1 8 16,-1 1-10-16,4-5-13 0,3-3 13 15,3-5-1-15,0-1 3 0,3-2-25 16,1 2 20-16,6-14 16 0,-2-1-21 0,-1 0 18 16,-3-7-13-16,2 0-5 0,-3-2 7 15,1-3 6-15,-1 3-15 0,-1 2 2 16,6 0 7-16,-6 0-17 0,2-1 13 0,-5 12-16 16,4-9 10-16,-6 11 19 0,7 3-14 15,2-12 1-15,-4 13 2 0,-2-2-15 0,3 1 15 16,0 1 0-16,2 1-8 0,1 3 15 15,-2-5-8-15,-1 8-4 0,3 1 22 16,2 0-13-16,-3 1-18 0,0 2 23 16,1 0 4-16,4 3 0 0,-7 1 5 15,1 2 19-15,-2 1-10 0,0 2-1 0,-1 1-8 16,0-1 1-16,0 2 1 0,-2-1 2 16,-2 6-13-16,2-3 2 0,1 1-7 15,-6 0 0-15,6-3-1 0,0 6-1 0,0-4 2 16,0 3-6-16,4 3-1 0,-2 2 2 15,1-1-10-15,2 3-1 0,-2-3-11 0,3 7-3 16,-2-6-8-16,3 6 7 0,-3 1-14 16,5-4 7-16,-4 4 10 0,1-2-5 15,4 4-12-15,-2 2 4 0,-2-4 10 16,6 1-16-16,-4-1-14 0,1 3-40 16,-4 1-158-16,3-3 145 0,-6 1 36 0</inkml:trace>
  <inkml:trace contextRef="#ctx0" brushRef="#br0" timeOffset="21531.71">22158 5203 92 0,'0'0'122'0,"0"0"1"15,0 0-23-15,0 0 13 0,0 0-5 0,0 0-39 16,33-24-3-16,-18 5 8 0,2 2 5 16,-1-5-1-16,9-5 4 0,-2-3-25 0,-2-2 8 15,6 2-24-15,5-7 4 0,-1 0 13 16,-1-4-19-16,4 1 4 0,3 1 6 16,-2-3-6-16,-1 1-6 0,1 2-8 0,-1-3 9 15,-1-1-18-15,5 4 8 0,-3-2-5 16,0 0-12-16,2-3 18 0,-3 3-15 15,3 2 0-15,-1-2 3 0,-3-4-14 0,6 7 9 16,-6-1-1-16,1-1-8 16,-2 2 5-16,-2 3 1 0,0-3-15 0,-6 5 16 15,6-9-3-15,-4 13-6 0,4-13 4 16,0 6-5-16,3-1 3 0,2 1-8 16,1 1 7-16,1 3 2 0,0-2-1 0,-5 6 0 15,3-4 4-15,4 0-10 0,-4 1 3 16,2-3 4-16,-5 7-1 0,4-2 5 0,-3-5-13 15,1 2 10-15,-6 5-7 0,-1 1 4 16,-3 2-7-16,3-2 7 0,-6 2 1 16,2-3-3-16,-2 5-6 0,-3-1-5 0,5-3 14 15,-4-2-4-15,-1 6 4 0,2-7-2 16,0 5-12-16,-1-5 7 0,0 0-1 16,-3-3 13-16,3 3-19 0,-1 1 11 15,1 1-8-15,2 0 13 0,-4-5-5 16,-2 4-5-16,4 0 5 0,-6-2 3 0,6 2-10 15,-4-6 4-15,-2 4-5 0,4 0 2 16,-3-3 4-16,0 1-2 0,1-2 4 0,-2 2-2 16,2-2-6-16,-3 0 12 0,-1-3-3 15,-1 2-6-15,2 0 7 0,5 0 1 16,-7 3-4-16,6-4-6 0,-2 5 9 16,0-5-4-16,-2 0 2 0,3 4-1 0,-3-2-4 15,4 1-1-15,-5 8 5 0,2-3-9 16,-5 0 7-16,4 4 3 0,-2-4-1 15,0 1-1-15,-1 3 5 0,-4-1-3 16,3 3 3-16,1-2-15 0,-3 3 14 0,-1 1 8 16,2-6-13-16,-4 7 3 0,3-6 8 15,-3 7-16-15,1-6 5 0,0 0-1 16,-1 8 1-16,1-5 1 0,-1 2-4 0,-1 2 6 16,-1-1-8-16,1 1 13 0,0-2-7 15,2 4-2-15,-3 2 10 0,1-4-14 0,-2 4 0 16,2-2 16-16,0 0 3 0,0 0-14 15,-1 0-2-15,1-4 13 0,5 3-8 16,-4-4-11-16,-1 4 5 0,2-3 15 16,-2-2-15-16,-1 1 4 0,1 3-1 15,-2-2 5-15,4 3-8 0,-2-5 21 0,-2 2-24 16,1 0 7-16,-1 0-2 0,0 3-7 16,0-5 14-16,-1 6 5 0,1-4 15 15,-2 4-5-15,-2 6 1 0,4 9 10 0,-2-21-8 16,2 10-1-16,0 11-1 0,-1-15-5 15,1 15-8-15,-2-11 9 0,2 11-4 0,0 0-3 16,-4-17-1-16,4 17 10 0,0 0-16 16,0 0 0-16,-10-4 1 0,10 4-4 15,0 0 9-15,0 0-6 0,0 0-1 0,-20 28-1 16,12-17 6-16,1 8 4 16,-1 2-3-16,1 3-5 0,-5 4-5 0,5 0 10 15,-8 8-12-15,4 1 9 0,-6 3-2 16,4 3-2-16,-4-6 2 0,-6 15 1 15,3-6 1-15,1-9 6 0,-2 14-9 0,-3-2 3 16,2-1-4-16,-3 3 2 0,1 0 4 16,1-1 8-16,-1-1-9 0,-2 2-1 15,5-3-2-15,-2 0 6 0,-1-2 8 0,6-10 4 16,-1 2-4-16,-1-3 6 0,0 3 12 16,-1-4 4-16,2-1-6 0,-1 3 10 0,-1-1 0 15,0 1 0-15,2-4 0 16,-1 3-2-16,-1 1-6 0,-2 0 2 15,2-1 2-15,1 5 3 0,-5-4-1 0,3-1-1 16,1-3 2-16,-3 0 4 0,3 0 7 16,0-2-2-16,-3 2-1 0,4-1 0 0,-3-3-7 15,2 1 10-15,-3 0-8 0,2 6-5 16,-1-8 3-16,5 4-5 0,-5 0-4 16,4 1 0-16,-4 2-7 0,3-4-4 0,-3 5 1 15,2 0-1-15,-1 0-4 0,0-3 3 16,-1 4-1-16,-3 5-5 0,-1-9-1 0,5 2-2 15,-4 7 0-15,0-6 1 16,1 3-3-16,-1-4 1 0,4-5-2 16,-3 5 1-16,2-3-1 0,1 0-1 0,-2 1-1 15,1 0-1-15,1 0 3 0,2-4 0 16,0 4 1-16,-2-4-7 0,4 4 3 0,-5-6-2 16,2 2-2-16,0 0 1 0,3 1 3 15,-3 2-1-15,1-3 3 0,3-1-5 16,-4-5 0-16,4 6 4 0,-4 1-6 0,2-4 8 15,1 4-7-15,-1-1 6 0,-1-4-4 16,-3 2-2-16,6-1-1 0,-3 1 7 16,1-2-1-16,4-1 5 0,-4-4 2 15,4 3 5-15,0-1-4 0,0-1 4 16,0 3 2-16,-1-4 1 0,4 1 11 0,-5-3-2 16,4 6-3-16,0 1 1 0,-2-5-1 15,0 4-6-15,0 1-3 0,2-2 7 16,-8 6-5-16,5 1 3 0,-2-1-10 0,1-7 8 15,4 1-4-15,-1 0-7 0,-2 5 3 16,5-5 0-16,-2 1-1 0,0 2 3 0,4-1-7 16,-5-2-1-16,3-2-2 0,-2 1 2 15,5-4-1-15,-1 3 5 0,-3-3 14 16,3 2-6-16,0-2 4 0,2 2 3 0,-3-2 0 16,1 1-5-16,-2-3-1 0,4 1-9 15,0-3 1-15,2-4 2 0,5-9-8 16,-11 23 3-16,4-14 9 0,7-9-8 15,-9 17-7-15,9-17-6 0,-5 13-10 16,1-7-16-16,4-6-24 0,0 0-9 0,-5 9-34 16,5-9-56-16,0 0-52 0,0 0-56 15,0 0-189-15,0 0-102 0,-4-41 60 16,4 16-70-16,0-5 136 0</inkml:trace>
  <inkml:trace contextRef="#ctx0" brushRef="#br0" timeOffset="23181.58">22658 2980 1650 0,'3'-13'-47'0,"-3"13"28"16,2-14 33-16,-2 14 22 0,2-13 25 15,-2 13 8-15,0-13 16 0,0 13 14 0,2-13 3 16,-2 13 11-16,0-12 2 0,0 12 2 16,0 0-4-16,2-16-5 0,-2 16-5 15,0-13-13-15,0 13-7 0,0 0-7 16,0 0-4-16,0-13-13 0,0 13-2 15,0 0-11-15,0 0 0 0,0 0-15 0,0 0-3 16,0 0 0-16,0 0 0 0,0 0-8 16,0 0-2-16,0 0 3 0,0 0-7 0,-11 42 4 15,7-26 2-15,2 2-5 0,0-1-1 16,-4 6-1-16,4-3 7 0,2 1-9 16,-3 5 7-16,1-7-4 0,0 7 2 0,0 1-4 15,0-5-1-15,-1 6 0 0,-1-4 4 16,2 2-2-16,0-3-4 0,-2 2 3 15,0 1-2-15,1-4-2 0,3 1 3 16,-6-3-3-16,4 6-2 0,1-5-1 0,-1 0 0 16,2-4-5-16,-4 4 8 0,4-3-6 15,0-3 4-15,0-15-6 0,-2 25 4 16,2-25 6-16,2 20-5 0,-2-20-2 0,-2 19-1 16,2-19 8-16,0 0-7 0,0 16 5 15,0-16-2-15,0 0 5 0,0 0-9 16,0 0 2-16,0 0-2 0,0 0-2 0,0 0 4 15,0 0-1-15,8-51-5 0,-7 31 6 16,1 0-4-16,0-5 2 0,3-10-2 16,1 1 1-16,0-7 6 0,2-2-7 0,-1 2 0 15,-2-4-3-15,5 0-2 16,-1-3 1-16,-3 3 1 0,1 4 0 0,5 0 0 16,-5 3 2-16,1 9 7 0,-5-5 12 15,4 6 9-15,-2 5-2 0,-3 2 16 16,3 7 3-16,-3-1-2 0,2-1-6 0,-1 6-2 15,-3 10-3-15,2-17-8 0,-2 17 2 16,0 0-9-16,0 0 12 0,0 0-1 0,0 0 4 16,0 0 3-16,-16 71-4 0,8-34 1 15,-3 7 6-15,-2 0-7 0,-1 3-4 16,5 0-1-16,-4-2 3 0,0 0 3 0,-2 0-4 16,7-5-4-16,-6-5-3 0,0 1-1 15,7-10-2-15,-1-3 3 0,3-7-8 16,-3 0 5-16,4-2-4 0,4-14 10 15,-7 17-5-15,7-17 4 0,0 0-12 16,0 0 1-16,0 0 2 0,0 0 2 0,0 0-14 16,21-67-4-16,-10 31-6 0,-1 1-1 15,4-1-10-15,-1-2 8 0,-1 3-3 0,-1 6 4 16,-2 5 1-16,1 3-8 0,-5 3 4 16,-1 6 2-16,-1 1-3 0,1 4-3 15,-4 7 1-15,0 0 15 0,0 0-4 0,0 0-5 16,0 0 12-16,0 0-13 0,0 0 10 15,-9 41-4-15,5-24 4 0,-3 1 0 16,-3 6-6-16,3 4-16 0,0-8-8 16,-1 1-15-16,2-4-25 0,0 1-25 15,-3-1-26-15,2 2-34 0,-1-6-35 0,4 0-25 16,1-2-51-16,-5-3-176 0,8-8-82 16,-13 9-119-16,13-9-69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7:29:20.73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19245 8822 3920 0,'-21'-47'-107'0,"3"11"-22"0,-7-5-52 16,-1-5-3-16,3 2 47 0,-5-1 18 16,6-2 11-16,-6 0 19 0,2 0 1 0,3 1 7 15,5 8 25-15,-1 3-2 0,5 2 11 16,1 8-5-16,2 4 7 0,5 0 4 16,0 6 0-16,3 0-30 0,-1 0 0 0,2 2-35 15,4-4-100-15,-2-2-223 0,7 3-74 16,-1-3 239-16,8 4 38 0</inkml:trace>
  <inkml:trace contextRef="#ctx0" brushRef="#br0" timeOffset="1532.56">23839 12938 935 0,'19'18'-7'0,"-8"-3"-4"0,0-2 10 16,0-1 1-16,-3-1 3 0,1 2 3 0,-1-2-6 16,5 6 7-16,-1 2-11 0,0 1 8 15,13 7-8-15,-7-5-3 0,5 0-9 16,-7-1-6-16,5-4 6 0,-2 0 9 0,-2-2-8 16,2 0 3-16,-1 2 3 0,3-4 0 15,0-2 5-15,-5-1 1 0,5-3 6 16,-4 1-19-16,0-3 21 0,-4 1-6 0,4-2-8 15,-6 1 3-15,2-3-1 0,0 4 9 16,-13-6 0-16,19 4-2 0,-19-4-6 16,18 4 4-16,-8-1 1 0,-10-3 1 15,15 4 1-15,-15-4 10 0,15 6-7 0,-15-6 7 16,17 1-11-16,-17-1 7 0,17 4 7 16,-17-4-5-16,19 2 0 0,-19-2-9 0,24-2 4 15,-11 2 8-15,4 0-10 0,0-4-4 16,1 4 2-16,5 0-3 0,0 0 5 15,1 0 5-15,1 0-5 0,0 4 5 0,2-2-5 16,1 0-1-16,4 2 1 16,-2-3 2-16,2 3-6 0,-2-2 6 0,-2-2 14 15,-5 2-13-15,1-2-7 0,-6 0 6 16,5 0-2-16,-2 0 1 0,-1-2 3 0,-1 0 1 16,-1-2-14-16,5 3 17 0,-4-3-2 15,1 0-5-15,1-1 6 0,4-1-11 16,-2 2 8-16,3-3-8 0,-2-3-14 0,-2 3 30 15,3 0-21-15,1-1 5 0,-2-5 6 16,2 3 1-16,4-3 2 0,-1-2 1 16,1 0 4-16,0 0-19 0,3 0 7 0,-1-2-9 15,0 0 14-15,0 3-6 0,1-2 11 16,2 1 1-16,1-3 4 0,1 5-12 0,0-4 3 16,-1 2-10-16,2-1-1 15,3-2 14-15,-4 3-18 0,0-2 9 0,3 0 3 16,-2 2-12-16,-3-2 7 0,-3 2-12 15,0-3 9-15,-2 2-10 0,-6 2-8 16,-1-1 14-16,-3-2-2 0,-1 4 13 0,-1-6-18 16,0 4 3-16,-1-6 6 0,1 0 1 15,1 0-8-15,-2 1 7 0,-2 2-9 0,5-9-1 16,-2 5 5-16,-1-1 5 0,1-1-2 16,-1 1 0-16,-4 3 9 0,4-2-11 15,-2 1 2-15,0-2 2 0,2 2 8 0,-4 5-2 16,-2 0-12-16,2 3 13 0,-5 2-7 15,-1 2 9-15,-1 1-17 0,-6 8 15 16,9-9-9-16,-9 9 4 0,0-12 44 16,0 12-13-16,-4-16 10 0,4 16-9 0,-5-19 5 15,1 9-1-15,4 10-19 0,-5-16 17 16,-1 8-24-16,6 8 13 0,-8-13 0 16,3 2-14-16,-1 0 5 0,-1 0 0 0,-1-6-14 15,1 4 10-15,-3-6-18 0,1-2-8 16,-3-1 5-16,2-6-15 0,-4-6-46 0,1-2-94 15,-1-1-218-15,-2-7 291 0,3 3 34 16</inkml:trace>
  <inkml:trace contextRef="#ctx0" brushRef="#br0" timeOffset="2548.8">25776 9866 381 0,'-18'-21'36'0,"6"5"-13"0,-6 1 2 0,4-4-4 16,-5 4 14-16,2-2 1 0,-5-4-10 15,-1-3 30-15,-4 6-17 0,4-5-16 0,-4 2-6 16,-1 0 13-16,2 1-10 0,-2-1 5 16,-1 4-18-16,5-1 13 0,-2 1 7 15,-2 0-20-15,5 6 10 0,1-3-7 0,-3 4 1 16,1 2-2-16,2 0 11 0,-1 5-13 16,0-3-9-16,1 4 4 0,-2-2 7 0,-1 3-11 15,-1-3-1-15,-4 2 10 0,-2 2 6 16,2 0-12-16,-7 6 8 0,5-5-1 15,-5 3 2-15,-3 4 3 0,2-1-8 16,3 2-12-16,-3 3 5 0,3-3-1 16,1 4 10-16,1 1-3 0,4-5-6 0,-1 6 9 15,0-2-7-15,6-4-2 0,-1 8-1 16,2-5 1-16,2 0 4 0,0 4-4 0,-4-2-2 16,1 5 11-16,-2 2 1 0,2-2 1 15,-3 1-6-15,3 3 1 0,-3 1 3 16,4 1 0-16,-4 1 4 0,3-2-22 0,-3 4 22 15,4 1-22-15,-3-1 6 16,2 3 5-16,-2 0 5 0,3-2-1 0,-1 1 1 16,-4 10 8-16,6-8-6 0,-5-2-7 15,6 2-7-15,-1-1-2 0,2 1 5 0,-5-2 13 16,4 0-5-16,-3 0-11 0,4 4 10 16,-3 0 4-16,2-3-8 0,-3 3-5 15,5 2 10-15,-2 0-4 0,1-1 9 0,-1 3-6 16,2 1 6-16,-3-2-1 0,3 1-7 15,0 3-10-15,-1 1 4 0,3-3 5 0,0 1 0 16,2 1 0-16,2-2-2 0,1 2 9 16,3-1 2-16,4 1-10 0,-1-5-14 15,5 5 21-15,-1-4-5 0,2 5-1 0,0-1 2 16,2-2 9-16,-2 0-9 16,1 1-4-16,1-1-7 0,2-2 13 0,-1 7-3 15,1 3 1-15,0-10-2 0,-2 7 4 16,-1-3-1-16,1 4 1 0,5 0-9 15,-6 1 8-15,1 2-5 0,2-9-3 0,-2 6 3 16,-2-4 11-16,2-5-11 0,-2 1 1 16,0-1-1-16,0-1 0 0,0-5 7 0,-2 4-10 15,0-4 10-15,2-2 3 0,-4 8-7 16,2-8 9-16,1-2-7 0,-1 3-12 16,-3-5 2-16,5 2-2 0,0-5 12 0,0 1 1 15,5-1-8-15,-3-1 1 16,1 3 3-16,1 3-6 0,0-7 6 0,-1 2 0 15,1 3-5-15,1-7 1 0,3 3 4 16,-2 1 0-16,1-2-1 0,0-1-1 0,2-1 11 16,-6 2-11-16,3-4 0 0,3 0 4 15,-2 0-2-15,1 0-4 0,-2 4-3 16,-1-6 11-16,4 2-6 0,0-4-12 0,-2 3 10 16,2-1 11-16,-4 2 0 0,-1-2-5 15,2-4-13-15,0 4 6 0,-3-2 10 0,1-1-17 16,0 1 5-16,-4-11-11 0,3 19-15 15,-1-8-17-15,2 2-11 0,-4-13-55 16,3 19-132-16,-3-8-153 0,0-11 360 16,-3 21 15-16</inkml:trace>
  <inkml:trace contextRef="#ctx0" brushRef="#br0" timeOffset="3135.13">22761 14280 263 0,'-9'8'36'16,"3"-3"2"-16,-4 2-2 0,5 5-10 15,5-12 2-15,-11 15-15 0,2-4 15 0,2 2-10 16,0-2-3-16,0 1-2 0,3 1 7 16,-2-6-4-16,0 5-4 0,6-12-9 15,-5 17 7-15,3-10 0 0,2-7 11 0,-6 21-19 16,5-14 9-16,1-7 9 0,-2 19-25 15,2-19-5-15,-6 15 17 0,6-15-7 0,-2 11 13 16,2-11-10-16,-2 17 6 0,2-17-13 16,-4 15-4-16,4-15 13 0,-2 9-5 15,2-9-5-15,0 15 5 0,0-15-7 16,-2 13 1-16,2-13-1 0,0 19-3 16,0-19-3-16,0 21-3 0,0-12-30 0,0-9-41 15,0 17 0-15,2-6-53 0,-2-11 63 16,0 17 26-16</inkml:trace>
  <inkml:trace contextRef="#ctx0" brushRef="#br0" timeOffset="4182.59">22427 16401 527 0,'0'0'81'0,"0"0"-37"15,0 0 7-15,0 0-20 16,0 0-2-16,0 0 3 0,-18-4-9 0,18 4-6 15,0 0 6-15,0 0-10 0,0 0 8 16,0 0-12-16,0 0 4 0,0 0-24 16,0 0 15-16,0 0-1 0,0 0 8 0,0 0 3 15,0 0-3-15,0 0 5 0,-5 11-10 16,5-11-6-16,0 0-4 0,0 0 11 0,0 0-7 16,0 0 9-16,5 19-12 0,-5-19 21 15,0 0-7-15,0 0 3 0,0 0-1 16,0 0-1-16,0 0 6 0,0 0-7 0,0 15 7 15,0-15-11-15,0 0 4 0,0 0-4 16,0 0 5-16,0 0-9 0,0 0 4 0,0 0 5 16,0 0-18-16,0 0 12 15,0 0-9-15,-7 7 6 0,7-7 3 0,0 0-1 16,0 0-2-16,0 0-5 0,0 0 7 16,0 0-10-16,0 0-9 0,0 0 7 15,0 0-3-15,0 0 9 0,2 16-5 0,-2-16 3 16,0 0-3-16,0 0 0 0,3 14-16 15,-3-14-3-15,0 0 13 0,2 12-21 0,-2-12-10 16,1 7-29-16,-1-7-18 0,0 0-45 16,2 12-132-16,-2-12 127 0,0 0 45 15</inkml:trace>
  <inkml:trace contextRef="#ctx0" brushRef="#br0" timeOffset="5483.22">22317 17098 562 0,'-12'2'49'15,"12"-2"-5"-15,0 0-5 0,-25 2-6 16,25-2-3-16,-13 4-6 0,13-4 10 16,-17 1-7-16,17-1-6 0,0 0 5 15,-20 6-8-15,20-6-11 0,-14 2 23 16,14-2-24-16,-16 4-3 0,16-4 1 0,-14 1 10 15,14-1 4-15,0 0-23 0,-18 0 18 16,18 0-13-16,0 0 0 0,0 0 9 0,-21 3 1 16,21-3-6-16,0 0-6 0,-12 5 11 15,12-5-2-15,0 0 1 0,-25 0-12 16,25 0 8-16,-17 0-6 0,17 0 5 0,-18 0-13 16,18 0 4-16,-27 0 3 0,27 0 15 15,-24-1-21-15,9 1 2 0,15 0 9 16,-28-4 3-16,11 4 1 0,4-3-6 15,13 3-9-15,-30-5 25 0,16 3-23 16,-2-1 17-16,0 3-11 0,2-4-5 0,14 4 3 16,-30-4-1-16,18 2 6 0,12 2-4 15,-26-2-2-15,15 0 6 0,11 2-2 0,-19-4 6 16,19 4-6-16,-19 0-6 0,19 0 3 16,0 0 10-16,-16 0 7 0,16 0-26 15,0 0 6-15,-16-5-8 0,16 5 16 0,0 0 7 16,0 0-6-16,-14-2-6 0,14 2 1 15,0 0-5-15,0 0 10 0,0 0 15 16,0 0-18-16,-16-2-9 0,16 2-3 16,0 0 8-16,0 0 6 0,0 0 0 15,0 0-6-15,0 0 2 0,0 0 4 0,0 0 0 16,0 0 0-16,0 0-10 0,0 0 3 16,0 0 0-16,0 0 6 0,0 0 1 0,0 0-11 15,0 0 11-15,0 17-11 0,0-17 22 16,0 0-13-16,0 0 1 0,0 0 1 15,0 0 0-15,0 0 3 0,10 19-14 0,-10-19 11 16,0 0 0-16,3 9-7 0,-3-9-3 16,0 0 1-16,7 9 14 0,-7-9-7 15,0 0-5-15,3 14 10 0,-3-14-10 0,6 7 14 16,-6-7-16-16,0 0 3 0,5 14-10 16,-5-14 5-16,0 0-4 0,4 13 4 15,-4-13-11-15,0 0-1 0,0 0-8 16,10 7 20-16,-10-7-5 0,0 0 6 0,0 0-11 15,3 9-5-15,-3-9 4 0,0 0 10 16,0 0-5-16,0 0 4 0,0 0 6 16,10 6-6-16,-10-6 2 0,0 0 2 0,0 0-4 15,0 0 9-15,12 6-16 0,-12-6 8 16,0 0 6-16,0 0-1 0,0 0-13 0,16 1 12 16,-16-1-1-16,0 0-1 0,0 0-2 15,0 0 5-15,0 0-11 0,12 6 6 16,-12-6 8-16,0 0-6 0,0 0 0 15,0 0 16-15,0 0-16 0,12 2 8 16,-12-2 16-16,0 0-14 0,0 0-4 0,0 0-3 16,0 0-8-16,0 0-8 0,9 8 1 15,-9-8 7-15,0 0-10 0,0 0-3 16,0 0-7-16,0 0 20 0,0 0-25 0,0 0-6 16,8 7-17-16,-8-7-21 0,0 0 18 15,0 0 23-15</inkml:trace>
  <inkml:trace contextRef="#ctx0" brushRef="#br0" timeOffset="9248.96">21370 17293 194 0,'-16'-4'3'16,"16"4"2"-16,-20-9-5 0,10 7-8 0,10 2 11 15,0 0 4-15,-18-3-4 0,18 3-8 16,0 0-8-16,-16-3 0 0,16 3 8 0,0 0 7 15,-18-1-17-15,18 1 15 0,-17-3-13 16,17 3 8-16,-15-3-2 0,15 3-1 16,-17 0 10-16,17 0 9 0,0 0-16 0,-16-2 17 15,16 2-4-15,0 0-16 0,-21-2 8 16,21 2 3-16,0 0 7 0,-19 0 0 16,19 0-2-16,0 0-13 0,-15-3 10 15,15 3-5-15,0 0 8 0,0 0 2 16,-17 0 10-16,17 0 16 0,0 0-13 0,0 0 3 15,-15-6-3-15,15 6 10 0,0 0-10 16,-15-4-5-16,15 4 10 0,-15-5-12 0,15 5-6 16,-19-8 28-16,6 3-28 0,-2 1 6 15,0-2 7-15,-4-5 0 0,-1 1-5 16,-4 1 5-16,1-3-10 0,-7-2 15 0,2-1-10 16,-2 0-4-16,-2 0 3 0,-2-2 4 15,2 2-5-15,-3 0-7 0,-1 0 15 16,0-4-13-16,2 1 8 0,-10-1-1 0,5 2-3 15,0 1-10-15,0 3 6 16,0-5 0-16,-2 7 5 0,1-6-5 0,-1 7 5 16,6-4-18-16,-1-2 8 0,-2 5-5 15,3 2-2-15,-3-3 10 0,5 3-6 0,3 1 6 16,-2-5-21-16,3 6 13 0,3-1-6 16,-2-1 9-16,3 4-17 0,0-1 8 15,-3-1 5-15,-1-1 7 0,1 0-7 0,-5 1-13 16,6-1 19-16,-6 1-10 0,-5 0 15 15,2-1-13-15,2-1 7 0,-1 5 3 16,-1-4-10-16,-3 1-5 0,4-2 12 0,-2 5-5 16,-2-4 4-16,4 0-10 15,-4 1 8-15,-2-2 11 0,-1 5-4 0,4-5-6 16,-5-1-6-16,5 3 4 0,-2-1-2 16,0 1 1-16,0-1-9 0,5 1 7 0,-4 1 20 15,3-3-20-15,-4 1 7 0,15 3-12 16,-3-3 5-16,-1 2 10 0,10 3-5 15,-2-4 6-15,9 0-34 0,-1 2-7 0,-3 0 6 16,7-3-1-16,0 0-5 0,3 1-2 16,-1-6 5-16,-1 4 11 0,3-5-4 15,-2 1 3-15,2 0 22 0,3-4-6 0,0 0-10 16,2 2 4-16,0-3-7 16,2-1 3-16,0 6-15 0,3-10-48 0,4 6-93 15,-2-4-149-15,-2 1 303 0,1 5 5 16</inkml:trace>
  <inkml:trace contextRef="#ctx0" brushRef="#br0" timeOffset="9698.04">19252 15879 255 0,'51'13'64'0,"9"1"5"0,8 0-5 16,3 3 5-16,24 10-15 0,7 1 8 15,6 6-14-15,11 1 10 0,4 3-11 16,8 1 3-16,5 8-18 0,34 5 6 16,1 5 9-16,3 3-33 0,1-8 19 15,3 4-1-15,0 1-17 0,1-4 3 0,2 1-20 16,4 0 14-16,1-5-3 0,-1 0-3 16,7 0-1-16,-2-7-3 0,-5-2-2 15,6-6-11-15,-37-5 0 0,32 2-1 0,-36-7-19 16,5-4-3-16,-3-1-18 0,-2-2 7 15,-4-4-4-15,-3-3 8 0,-6-3 10 0,-2 0-8 16,-4 0 13-16,-2-11 5 0,-5 4-4 16,-6-4-1-16,-2-5-41 0,-6-5-145 15,-8-10 87-15,-8-1 40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7:20:30.6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19251 10745 1494 0,'12'32'140'0,"-3"-7"-11"0,-2 1-8 0,-5 2-8 15,-1-3 12-15,-1 3-11 0,-1-2-20 16,-5 2-27-16,4 4-30 0,-1 2-7 0,-4-4-35 16,-2 11-82-16,4 4-59 0,-3 2-10 15,3 2-67-15,0 0-81 0,2 5-70 16,5 4 49-16,-1-1 89 0</inkml:trace>
  <inkml:trace contextRef="#ctx0" brushRef="#br0" timeOffset="1561.58">11940 9111 2567 0,'-30'27'-2'0,"-2"9"33"16,-8 11 7-16,-1 4-11 0,1 7-12 0,-10 13-5 15,4 8-6-15,6 5-19 0,16-5-29 16,9 7-28-16,9 8-35 0,5-2-59 0,2 0-174 16,3-4-155-16,3-2 10 0,2-3 222 15,-4-5 35-15</inkml:trace>
  <inkml:trace contextRef="#ctx0" brushRef="#br0" timeOffset="2278.66">12184 11077 2370 0,'0'0'315'0,"9"8"36"0,-9-8-2 0,7 9-13 15,-7-9-4-15,0 0 13 0,2 27 9 16,-2-20 37-16,0-7-8 0,0 13-57 0,0-13-10 15,-2 15-11-15,2-15-16 0,-1 13-18 16,1-13-18-16,-2 15-18 0,2-15-146 0,-6 12-26 16,6-12-6-16,-1 13-4 0,1-13-5 15,-2 13-5-15,2-13-5 0,-4 13-2 0,4-13-5 16,-3 10-2-16,3-10-4 0,0 0-4 16,-5 14-4-16,5-14-6 0,0 0-8 15,-4 12-11-15,4-12-13 0,0 0-16 16,0 0-16-16,-3 9-17 0,3-9-12 0,0 0-18 15,0 0-11-15,0 0-152 0,0 0-118 16,0 0 7-16,43-21 21 0,-28 12 20 0,2 0 31 16,1-8 11-16,1 7 17 0,-2-3 31 15,-5 0 36-15,0 2 39 0,2-2 34 16,-5-3 44-16,-2 6 43 0,-1-4 36 0,2 5 47 16,-2 1 60-16,-6 8 41 0,9-14 39 15,-6 8 33-15,-3 6 22 0,4-10 29 0,-4 10 7 16,0 0-22-16,5-11 4 0,-5 11 1 15,0 0-7-15,0 0-9 0,9-13-4 16,-9 13-6-16,0 0-1 0,0 0-81 16,0 0-77-16,3-8-2 0,-3 8-1 0,0 0-4 15,0 0-2-15,0 0 0 0,0 0-6 16,0 0-4-16,0 0-4 0,7-9-5 0,-7 9-2 16,0 0-4-16,0 0-25 0,0 0-6 15,0 0 0-15,0 0 0 0,0 0 0 0,0 0 0 16,0 0 0-16,0 0-51 0,0 0-15 15,0 0-19-15,8-2-15 0,-8 2-19 16,0 0-12-16,19-3-125 0,-6 1-223 16,0-4-35-16,-2 0-72 0,5 1-123 15,-2-7 31-15,2-1-498 0,0-2-1036 0</inkml:trace>
  <inkml:trace contextRef="#ctx0" brushRef="#br0" timeOffset="4494.92">12776 10571 4042 0,'0'0'44'0,"0"0"57"0,0 0 36 16,-22-5 42-16,22 5 32 0,0 0 20 0,0 0 15 15,-32 13 0-15,32-13-8 0,-21 13-2 16,14-5 6-16,-2 1 14 0,-2 6 10 16,-5 2-2-16,5 1 2 0,-6 3-5 15,2-1-121-15,-2 9-58 0,-4-5 0 0,5 8 3 16,-7-2-3-16,5 6 3 0,-9-3-2 15,3 7-2-15,-6 3-76 0,2 2-5 0,-4-4 0 16,-4 6 0-16,-1 1 0 0,-1 0 0 16,-1 1 0-16,1 1 0 0,-1 0 0 0,3 1 0 15,-3 1 0-15,1 1 0 0,-2 0 0 16,3 1 0-16,0-1 0 0,0 3 0 0,-3-2 0 16,2 2 0-16,1 1 0 0,-4 1 0 15,4-4 0-15,-5 2 0 0,6 5 0 16,-1-7 0-16,0 4 0 0,-5 2 0 15,3-2 0-15,-2 0 0 0,-10 17 0 0,3 1 0 16,-3 0 0-16,-2 1 0 0,-2-4 0 16,9 0 0-16,-3 0 0 0,2-1 0 0,6-10 0 15,3 0 0-15,-1-3 0 0,-4 18 0 16,5-16 0-16,1 0 0 0,-10 12 0 0,6-11 0 16,-6 9 0-16,-4-3 0 0,1 3 0 15,-3-1 0-15,1 1 0 0,-5 2 0 0,1-2 0 16,2-1 0-16,3-5 0 0,10-7 0 15,-15 8 0-15,-1-2 0 0,6 1 0 0,11-10 0 16,-5 1 0-16,3 0 0 16,-1-3 0-16,4-3 0 0,1 3 0 0,3-8 0 15,-3-2 0-15,8-6 0 0,0 3 0 16,6-11 0-16,2 0 0 0,3-5 0 0,3-3 0 16,0-1 0-16,2-4 0 0,3-2 0 15,0 4 0-15,0-5 0 0,-2 0 0 0,7 0 0 16,-4-6 0-16,3 5 0 0,2-5 0 15,-1 0 0-15,1-3 0 0,5-4 0 0,-10 11 0 16,10-11 0-16,-4 12 0 0,4-12 0 16,-5 5 0-16,5-5 0 0,0 0 0 0,-8 6 0 15,8-6 0-15,0 0 0 0,0 0 0 16,-5 11 0-16,5-11 0 0,0 0 0 16,0 0 0-16,0 0 0 0,0 0 0 0,0 0 0 15,0 0 0-15,0 0 0 0,32 0 0 16,-18-4 0-16,7 4 0 0,-4-1 0 15,9 1 0-15,0-4 0 0,10 4 0 0,-4 0 0 16,13 4 0-16,0-3 0 0,15 3 0 16,0 4 0-16,2-3 0 0,3 1 0 0,1 5 0 15,6-1 0-15,0 3 0 0,3 0 0 16,4 0 0-16,17 4 0 0,-4 2 0 0,7 3 0 16,-4-3 0-16,5 5 0 0,3-1 0 15,5 5 0-15,2 2 0 0,6 0 0 0,-1 3 0 16,2 3 0-16,7 0 0 15,-4-1 0-15,7 7 0 0,2-5 0 0,-2 4 0 16,2-3 0-16,2 3 0 0,0-5 0 16,1 1 0-16,1-1 0 0,0 0 0 0,-1-1 0 15,-1-1 0-15,0 1 0 0,0-1 0 16,-3 2 0-16,-6-4 0 0,-5-2 0 0,-2 3 0 16,-1-2 0-16,-9-1 0 0,-6-2 0 15,-2-2 0-15,-8-3 0 0,-21-5 0 0,1-3 0 16,-7 2 0-16,-4 0 0 0,-1-6 0 15,-16 1 0-15,-2-3 0 0,1 0 0 0,-11-3 0 16,-5 0 0-16,-3-1 0 0,0-1 0 16,-4 0 0-16,-8-3 0 0,4 5 0 0,0-6 0 15,-13 0 0-15,18 4 0 16,-18-4 0-16,10 4 0 0,-10-4 0 0,18 0 0 16,-18 0 0-16,11 1 0 0,-11-1 0 15,15 3 0-15,-15-3 0 0,22 5 0 0,-12-5 0 16,-10 0 0-16,22 0 0 0,-12 4 0 15,-10-4 0-15,20 1 0 0,-8-1 0 0,2 3 0 16,0-3 0-16,-3 4 0 0,1-3 0 16,2-1 0-16,-14 0 0 0,18 6 0 0,-18-6 0 15,18 0 0-15,-18 0 0 0,10 0 0 16,-10 0 0-16,0 0 0 0,18 2 0 0,-18-2 0 16,0 0 0-16,13 0 0 15,-13 0 0-15,0 0 0 0,0 0 0 0,0 0 0 16,11-2 0-16,-11 2 0 0,2-11 0 15,-2 11 0-15,4-21 0 0,-2 11 0 0,-2-4 0 16,-2-2 0-16,-2-2 0 0,2 1 0 16,-1-7 0-16,-4 1 0 0,2-3 0 0,-4-6 0 15,-2-4 0-15,-3 1 0 0,2-1 0 16,-8 0 0-16,2-1 0 0,-1-2 0 0,-4-6 0 16,-3 0 0-16,4-3 0 0,-1 11 0 15,1-6 0-15,-5-4 0 0,3 2 0 0,6 7 0 16,-5-10 0-16,-4 3 0 15,7 6 0-15,-1-1 0 0,4 1 0 0,-1-2 0 16,2 9 0-16,0-2 0 0,2-2 0 16,4 3 0-16,-1 6 0 0,2-4 0 0,-1 0 0 15,0 1 0-15,5 1 0 0,-3 0 0 16,-1 1 0-16,0 0 0 0,2 6 0 0,4-5 0 16,-1-1 0-16,-3 0 0 0,1 4 0 15,-4-4 0-15,5-2 0 0,-4-2 0 0,3 2 0 16,-6-1 0-16,3-6 0 0,-3 1 0 15,0-3 0-15,1-2 0 0,-7 4 0 0,2-5 0 16,1-9 0-16,-5 9 0 0,-1-11 0 16,0-1 0-16,1 1 0 0,-7-1 0 0,3 1 0 15,-4-4 0-15,-1 0 0 0,1 1 0 16,-2-3 0-16,-2-3 0 0,2 4 0 16,-5-5 0-16,-4 3 0 0,0-2 0 15,-11-8 0-15,10 12 0 0,-1 0 0 0,2 2 0 16,6-2 0-16,-5 1 0 0,5 5 0 15,-3-4 0-15,3-2 0 0,0 1 0 0,6 1 0 16,-3 4 0-16,5-3 0 0,-3 5 0 16,5-1 0-16,0 0 0 0,0 3 0 0,5 7 0 15,2-3 0-15,-3 7 0 0,3-4 0 16,0 1 0-16,-1 1 0 0,2 2 0 0,-6-3 0 16,7 4 0-16,-2-2 0 0,2 3 0 15,-2 0 0-15,2-1 0 0,-6 2 0 16,8 2 0-16,-6-2 0 0,4 5 0 0,0-2 0 15,2 5 0-15,-2 2 0 0,1-2 0 16,2 3 0-16,-1 1 0 0,3 1 0 0,-2 2 0 16,3 2 0-16,1-1 0 0,-4 3 0 15,1-1 0-15,3 2 0 0,-1-1 0 0,1 2 0 16,-3 0 0-16,5-1 0 0,-3 5 0 16,3-4 0-16,1 4 0 0,-6-3 0 0,7 1 0 15,-3-1 0-15,1 3 0 0,-1-2 0 16,1 1 0-16,-3-2 0 0,4 0 0 15,-3-3 0-15,-2 0 0 0,-3 0 0 16,5 2 0-16,-1-2 0 0,0 2 0 0,-3 0 0 16,0 0 0-16,4-2 0 0,-1-2 0 15,-3 2 0-15,2 5 0 0,-3-4 0 0,3 0 0 16,2 0 0-16,-4 0 0 0,4 5 0 16,-2-4 0-16,4 0 0 0,-4-3 0 0,2-2 0 15,-2-3 0-15,4 6 0 0,-4-1 0 16,4-5 0-16,1 2 0 0,1 2 0 0,-3-1 0 15,3 4 0-15,-1-4 0 0,-1 2 0 16,2 3 0-16,-3-2 0 0,3 2 0 16,1 0 0-16,-2 4 0 0,2-1 0 0,1-1 0 15,1 11 0-15,-4-17 0 0,2 10 0 16,2 7 0-16,-4-19 0 0,2 11 0 16,2 8 0-16,-8-14 0 0,5 6 0 0,-1-1 0 15,4 9 0-15,-7-17 0 0,5 11 0 16,2 6 0-16,-10-15 0 0,8 8 0 0,-1-1 0 15,3 8 0-15,-8-11 0 0,7 2 0 16,1 9 0-16,-12-13 0 0,6 9 0 0,6 4 0 16,-5-10 0-16,5 10 0 0,-7-11 0 15,7 11 0-15,-6-7 0 0,6 7 0 0,0 0 0 16,-6-8 0-16,6 8 0 16,0 0 0-16,0 0 0 0,-8-8 0 0,8 8 0 15,0 0 0-15,0 0 0 0,0 0 0 16,-9-7 0-16,9 7 0 0,0 0 0 0,0 0 0 15,0 0 0-15,0 0-149 0,0 0-132 16,0 0-174-16,0 0-356 0,0 0-990 0,0 0-1864 16</inkml:trace>
  <inkml:trace contextRef="#ctx0" brushRef="#br0" timeOffset="5010.63">12685 13282 4868 0,'-2'6'-317'0,"2"-6"40"16,0 19 27-16,0-19 21 0,0 15 34 15,0-15 20-15,2 13 10 0,-2-13-12 0,1 10 17 16,-1-10 20-16,0 0 15 0,2 14 24 15,-2-14-12-15,0 0-15 0,-2 13-19 0,2-13-72 16,-5 8-136-16,5-8-92 0,-6 11 125 16,6-11 87-16</inkml:trace>
  <inkml:trace contextRef="#ctx0" brushRef="#br0" timeOffset="5277.66">12499 14023 1140 0,'-6'8'5'0,"6"-8"-2"0,-8 13-11 15,8-13 8-15,-5 11 0 0,5-11 0 16,-6 6 0-16,6-6 8 0,0 0-8 0,0 0 9 15,-5 11-14-15,5-11 5 0,0 0-4 16,-9 11 4-16,9-11-8 0,-14 10-18 0,14-10-64 16,-13 3-153-16,2 3-301 0,1-1 463 15,0 3 27-15</inkml:trace>
  <inkml:trace contextRef="#ctx0" brushRef="#br0" timeOffset="5810.55">12142 14299 1112 0,'0'0'300'16,"0"0"14"-16,0 0-9 0,0 0-38 15,0 0-10-15,-32-15 8 0,32 15-20 0,-9-12-21 16,9 12-51-16,-7-13-11 0,7 13-18 16,-5-15-6-16,5 15-10 0,-3-17-10 15,3 17-26-15,3-22-13 0,-3 22-2 16,3-21-12-16,5 10 0 0,-8 11-15 0,12-18 5 15,0 8-15-15,-6 6 7 0,4-1-18 16,-10 5 3-16,21-8-4 0,-21 8 3 0,0 0-6 16,0 0-5-16,36 4 7 0,-36-4-4 15,15 13-10-15,-7-2-4 0,-8-11 9 16,5 17 0-16,-5-17-6 0,4 21-4 0,-4-21 8 16,3 19 20-16,-8-8 8 0,1 0 6 15,-1-2 1-15,-5 2 16 0,2-1 6 0,-4-3 5 16,2 1 2-16,2-2 2 0,8-6-2 15,-22 5-8-15,11-3-6 0,11-2-4 16,-17 0-6-16,17 0-8 0,0 0-2 16,-24-7-4-16,24 7-4 0,-16-8-4 15,16 8-5-15,-7-11-2 0,7 11-5 0,-2-12 2 16,2 12-7-16,0 0 4 0,2-18-7 16,-2 18 1-16,0 0 2 0,7-10-7 0,-7 10 5 15,0 0-7-15,0 0-2 0,0 0 2 16,20 0-2-16,-20 0 6 0,0 0-4 0,0 0-1 15,0 0-7-15,0 0 2 0,0 0 1 16,0 0 2-16,0 0-6 0,20 0-1 16,-20 0-17-16,0 0-18 0,0 0-26 15,0 0-34-15,0 0-45 0,0 0-36 16,0 0-33-16,0 0-54 0,0 0-67 0,0 0-40 16,0 0-61-16,0 0-113 0,-41 8-5 15,41-8-334-15,-25 9-364 0</inkml:trace>
  <inkml:trace contextRef="#ctx0" brushRef="#br0" timeOffset="6445.99">10693 14501 3274 0,'-4'-9'94'0,"4"9"31"15,0 0 0-15,0 0 22 0,0 0 9 0,2-15-1 16,-2 15-1-16,0 0 16 0,0 0 12 16,7-12 14-16,-7 12 1 0,0 0-5 0,0 0-2 15,0 0-7-15,0 0-22 0,30-1 5 16,-30 1 8-16,0 0-8 0,20 20-7 15,-13-8-11-15,-4 1-7 0,4 9-17 0,4 6-2 16,-2 6-14-16,-2 7 0 16,3-3-11-16,-1 3 5 0,2-3-5 0,3 3 5 15,-5-3-43-15,3-5-23 0,-1-5-2 16,-2 1 1-16,0-11 1 0,-3 1 2 0,0-4 3 16,-3-2 1-16,3 0 2 0,-6-13 3 15,12 12-1-15,-12-12 1 0,0 0-4 16,0 0-1-16,53-31-4 0,-34 7-7 0,4-10-14 15,-1-1-17-15,4-10 0 0,-3 11 0 16,3-13 0-16,-3 2 0 0,-1 0 0 0,-3 6 0 16,-1-1 0-16,0-1 0 0,1 5 0 15,-5 1-42-15,4 1-50 0,-4 4-26 0,0 6-22 16,0 3-19-16,-3 2-188 16,3 4-285-16,-5 2-112 0,3 10 31 0,2-9-730 15,-3 7-1289-15</inkml:trace>
  <inkml:trace contextRef="#ctx0" brushRef="#br0" timeOffset="8743.75">12557 14013 4106 0,'0'0'-175'0,"0"0"26"0,0 0 25 16,0 0 23-16,0 0 26 0,0 0 24 15,0 0 22-15,6-7 16 0,-6 7 15 16,0 0 8-16,0 0 5 0,0 0 0 0,1-13 5 15,-1 13 21-15,0 0 10 0,0-15 11 16,0 15-5-16,0-13 10 0,0 13-6 0,0-13-3 16,0 13 0-16,0-17-1 0,0 17-11 15,0-21-1-15,0 12-5 0,2-4-3 0,-2 0 1 16,2-2-8-16,2-2-6 16,-3-2 3-16,3-2 0 0,1 1-5 0,-2-1-6 15,3-3-1-15,-4 2-1 0,1-5-3 16,1 1 1-16,0 1-9 0,-1 0 9 15,4-6-2-15,-2 3-2 0,-1-2-2 0,-1-2 1 16,5 2-7-16,-1 0 1 0,-1-3 5 16,0 2-2-16,-3 0-1 0,3-1 0 0,-3 2 6 15,6-1-5-15,-6 2-1 0,1-1-3 16,0 2 0-16,-3 3 0 0,-1-4-1 16,2-6 1-16,-2 5 3 0,4 2 0 0,-4 0-3 15,0 0 1-15,2 0-1 0,-2 0-3 16,1 0 0-16,1 3 0 0,-2-1 2 15,0 2 0-15,0 3-1 0,0 1 1 16,-2-1-3-16,2 4 5 0,-1-3 3 0,-1 1-5 16,-2 3-2-16,1-1 3 0,3 1-5 15,-4 4-3-15,4-1-7 0,-2 0-10 16,2 13-2-16,-4-22 0 0,4 8-1 0,-1 4-6 16,-4-4 8-16,5 1-4 0,-2 0 7 15,2 13-3-15,-2-24 0 0,2 11 4 0,-1 0 5 16,-1-3 3-16,2 1-1 0,0 15 8 15,-4-22-2-15,4 9-5 0,0 0 10 0,0 13-1 16,-2-27 3-16,2 16-1 0,-2-6-2 16,4 0 1-16,-4-1 3 15,2 1 1-15,0-3-4 0,0-1 4 0,-1 2 0 16,1-4 3-16,-2 5-6 0,0-3 9 16,2 0-5-16,-4 1 7 0,4-1-6 0,-4-2 3 15,4 3-4-15,-6-2 9 0,5 5 2 16,-1-4 4-16,0 1-6 0,-2 3 3 0,2-6-5 15,1 5 0-15,1-3-1 0,-2-2-2 16,0 2-1-16,0 1-1 0,2-1 2 16,0-1 3-16,0 3 1 0,-2-3-2 0,2 1-1 15,0-2-3-15,-1 1-1 0,1-2-2 16,1-3 5-16,1 1-5 0,-2-2 8 16,2 3-11-16,0-3 2 0,-2 0 5 15,2 1 1-15,1-2-4 0,1-5-1 0,-2 8 0 16,1-6 2-16,3 1-1 0,-2 0 0 15,0 5 0-15,0 0-1 0,-3 2 0 16,3-5-1-16,2 6 2 0,-3-2-6 0,4 2 6 16,-4 0 2-16,1-1 2 0,0 5-4 15,-3-1 17-15,5 1-2 0,-3-4-3 0,1 3-7 16,0-1 10-16,4 3-13 0,-4-3 7 16,3 0-5-16,0 1 5 0,-2-1-8 0,4-2 4 15,-4 3-1-15,1-2 6 0,1 1 10 16,1-2 2-16,-1 1-10 15,1-6 5-15,-3 3 0 0,3 1-7 0,1-2-6 16,-3 1 7-16,5-3-3 0,-3 2-2 16,-3-2-7-16,5 0 8 0,-3 7-2 0,1-9-4 15,-1 0 6-15,1-4-3 0,1 1 2 16,3-3 2-16,-2-6-7 0,-1 5 5 0,3-4-4 16,1-2 8-16,1 2-1 0,-5-4-1 15,5-3-3-15,5-4 2 0,-1-2 6 16,-4-4 1-16,5 0-12 0,-4 0 0 0,4-4 15 15,-4 3 11-15,6 1-11 16,-2 0 4-16,-5 2-7 0,5-4-4 0,-2 7-1 16,-5 4 16-16,0 4-7 0,6-9 2 0,2 1 12 15,-1 2-25-15,-5-6 18 0,4-3-13 16,-2 6 43-16,-2-6-6 0,4 1-2 16,-5 5-1-16,0-6-17 0,3 2 1 0,-4-4-4 15,4 2-9-15,0 0 12 0,0 0-7 16,-4 2-10-16,8 0 3 0,-10 2-5 15,6-3 3-15,-2 14-11 0,-3-1 15 0,1-3-9 16,1 0 1-16,-1 2-6 0,-1-2 0 16,-2-1-10-16,1 1 7 0,1-1 5 0,-4-5-1 15,-3 4-5-15,-1-1 15 0,4 1-6 16,-2-3 4-16,-3 7-3 0,5 0 1 16,-5 4-1-16,2 5 2 0,-1 3-2 0,2-1-4 15,-2 3 6-15,1 1-5 0,-2-2 5 16,2 4-2-16,-1 2-2 0,3 1-3 15,-3-6 3-15,6 3 1 0,-4 0-1 16,2 2-7-16,0-3 3 0,2 4-2 0,0-1 3 16,0 0 3-16,-2-1-8 0,1 1 1 15,1 4-3-15,1-5 8 0,1 1-2 0,0 1 2 16,-2-2-14-16,9-1 9 0,-7 2 4 16,0 4-4-16,0 0-2 0,0-3-1 0,3 3-1 15,-3 1 10-15,-2-1-3 0,3 2-2 16,0-1-1-16,-2 2-3 0,1 3 9 15,-2-1 5-15,2 3 14 0,1-8 0 16,-1 2 8-16,6-1 3 0,-6 1 5 16,5-1 15-16,-5 1 6 0,3-4-2 0,-2-1 8 15,6-3 7-15,-2-3 11 0,-5 3 3 16,4-6-9-16,-2-1 18 0,-1-3 3 0,-3 1 5 16,2 1-4-16,1-1 4 0,-5 3-14 15,-2 4-12-15,1 1-13 0,-1-1-3 0,2 2-2 16,-2 7-2-16,-1 1 0 0,-1 3-9 15,-1 2 2-15,4 2-5 0,-5 0-6 16,1 2-12-16,0 2-20 0,-2-1 0 0,0 12-2 16,5-20 1-16,-5 20-1 15,1-13-3-15,-1 13 1 0,4-12-1 0,-4 12 0 16,0 0-4-16,4-13 2 0,-4 13-2 16,0 0 3-16,3-11-3 0,-3 11 1 0,0 0-1 15,0 0 1-15,6-9-4 0,-6 9 2 16,0 0 2-16,0 0-1 0,0 0-3 0,0 0 2 15,0 0-1-15,0 0 0 0,0 0 0 16,0 0 3-16,0 0-3 0,0 0 1 16,0 0 0-16,0 0 0 0,28 13 1 0,-28-13-3 15,0 0 3-15,0 0-2 0,0 0 2 16,5 9-4-16,-5-9 2 0,0 0 3 16,0 0-1-16,0 0-1 0,0 0-4 15,0 0 1-15,-3 15 2 0,3-15 0 0,0 0 1 16,0 0 0-16,0 0 1 0,-16 8-2 15,16-8 0-15,0 0-1 0,-23-4 1 0,23 4-1 16,-16-12 1-16,7 5-2 0,0 3 0 16,-1-5 4-16,10 9-3 0,-14-15 0 15,8 13 1-15,6 2 2 0,-12-9-5 0,12 9 0 16,-9-10 3-16,9 10-2 0,0 0-2 16,-5-7 2-16,5 7-1 0,0 0 0 0,0 0 1 15,0 0-2-15,0 0 1 16,0 0 3-16,0 0-3 0,0 0 1 0,0 0 0 15,0 0 2-15,0 0-1 0,35 18 2 16,-29-8-2-16,-6-10 1 0,5 15-1 16,-2-6 0-16,-3-9-1 0,5 15 2 0,-5-15 1 15,2 12-2-15,-2-12 0 0,0 0 1 16,-2 18 1-16,2-18-3 0,0 0-3 0,-3 14 1 16,3-14-6-16,-9 7-6 0,9-7-8 15,-9 2-55-15,9-2-47 0,0 0-49 0,0 0-67 16,-32-17-53-16,25 4-70 0,2-6-51 15,-7-5-175-15,5-2-118 0,-2-5 81 16,2 1-440-16,5-6-770 0</inkml:trace>
  <inkml:trace contextRef="#ctx0" brushRef="#br0" timeOffset="9594.35">14922 4749 3102 0,'0'0'-164'0,"11"8"16"16,-11-8 55-16,0 0 46 0,9 7 32 0,-9-7 21 15,0 0 31-15,2 12 25 16,-2-12 15-16,-4 20-2 0,-2-5 12 0,-1 4 17 15,-3 2-3-15,-1 3-7 0,2 2-10 16,-6 1 2-16,2 4-6 0,-1 1 6 0,3-5 0 16,-3 6 2-16,4-4 0 0,1 0-18 15,-2 0 5-15,1-1 13 0,3 0-10 16,-1-7-11-16,3 1-7 0,0-3-2 0,0-1-11 16,-1-5 5-16,3 4-7 15,3-17 0-15,-6 27-15 0,6-27 19 0,4 20-8 0,1-7-8 16,3-1-7-16,-8-12 6 15,13 24-2-15,-2-16 2 0,6-1-24 0,-2 0 11 16,0-1 3-16,2 1 2 0,0-4-7 16,-17-3-4-16,36 5-18 0,-20-5 9 15,-16 0 15-15,35-4-8 0,-17 3-3 0,-18 1-3 16,30-6 2-16,-15 2 0 0,2-2 3 16,-17 6-7-16,28-11-4 0,-14 4 8 15,-5-1 8-15,-9 8-18 0,26-15 8 0,-15 6 7 16,-2-3-6-16,5 1-9 0,-2 0 11 15,0-4-14-15,1 0 10 0,1 2-4 0,0-2 8 16,-1 2 0-16,1-2-9 16,-2 0 7-16,6-1 4 0,-2 0-7 0,-4 5-9 15,-1-4 4-15,1 0 4 0,6 2-8 16,-9 1 10-16,3 3-5 0,-12 9 8 16,16-19-2-16,-11 12 1 0,-5 7 3 0,12-11-10 15,-12 11 7-15,9-8-6 0,-9 8 12 16,0 0-15-16,11-12 15 0,-11 12-1 0,0 0-10 15,0 0 0-15,14-9 17 0,-14 9-12 16,0 0-4-16,0 0-9 0,0 0 28 16,0 0 26-16,0 0 15 0,0 0 10 0,13 25 12 15,-13-25 6-15,1 26-10 0,-1-7 5 16,-1 3 15-16,-1 2-5 0,-2 1 10 16,1 9 0-16,-3-4-4 0,2-2-3 0,-6 0 8 15,7-2-7-15,-4-1-2 0,1-1-4 16,2-2-6-16,-4 1 1 0,3-4-7 15,1-4 0-15,-3-2-23 0,7-13-1 16,-6 24-2-16,3-16-8 0,3-8-4 0,-7 17-5 16,7-17 3-16,-3 15-19 0,3-15-4 15,0 0-9-15,-4 17-21 0,4-17-23 0,-4 9-27 16,4-9-31-16,0 0-37 0,-3 11-43 16,3-11-40-16,0 0-41 0,0 0-48 15,0 0-54-15,7 15-82 0,0-15-247 0,-7 0 54 16,30 2 62-16,-10-4-395 15,4 2-515-15</inkml:trace>
  <inkml:trace contextRef="#ctx0" brushRef="#br0" timeOffset="12147.21">7185 15600 2820 0,'0'0'-123'0,"0"0"22"0,0 15 12 16,0-15 17-16,0 0 4 0,0 0 7 15,0 0 13-15,2 13-9 0,-2-13 12 0,0 0 6 16,3 13 0-16,-3-13 4 0,5 10 0 15,-5-10 11-15,5 11-1 0,-5-11-8 0,6 11-34 16,-6-11-82-16,0 0-187 16,1 17-175-16,-1-17-97 0,0 0 521 0,0 0 29 15</inkml:trace>
  <inkml:trace contextRef="#ctx0" brushRef="#br0" timeOffset="12393.92">6394 15923 245 0,'0'0'-2'15,"-2"14"19"-15,2-14-22 0,-6 19 18 16,0-11-3-16,1 5-22 0,1 0-40 0,-3-2-86 16,-1 1 110-16,-3 5 10 0</inkml:trace>
  <inkml:trace contextRef="#ctx0" brushRef="#br0" timeOffset="41946.29">15339 15789 2319 0,'0'0'-121'0,"0"0"13"0,0 0 3 16,0 0-25-16,0 0-76 0,0 0-169 0,0 0-118 15,0 0 262-15,0 0 41 0</inkml:trace>
  <inkml:trace contextRef="#ctx0" brushRef="#br0" timeOffset="53058.34">13324 10224 5163 0,'-14'14'33'0,"2"-7"-4"16,-6 0 32-16,8 1 26 0,-4-4-7 15,-1 1 0-15,4-1-18 0,11-4-8 0,-15 7-7 16,15-7-6-16,-15 6-2 0,15-6-9 16,-10 2-13-16,10-2-54 0,-5 8-54 0,5-8-60 15,-7 5-87-15,7-5-83 0,-6 12-70 16,1-7-165-16,-2 8 1 0,4 2 7 0,-6 4-259 16,3 2-292-16</inkml:trace>
  <inkml:trace contextRef="#ctx0" brushRef="#br0" timeOffset="53427.41">12624 11612 3112 0,'0'0'2'0,"-1"17"11"0,-1-8 28 15,2-9 24-15,0 0 17 0,0 19 23 0,0-19-3 16,0 0-8-16,0 9 7 0,0-9-9 15,0 0-11-15,0 0-7 0,0 0 4 0,-4 13-10 16,4-13-5-16,0 0-13 0,0 0-8 16,0 0-27-16,0 0-30 0,0 0-33 15,0 0-41-15,0 0-51 0,-12-30-50 0,12 30-57 16,-3-13-97-16,3 13-213 16,0 0 45-16,2-19-77 0,-2 19 69 0</inkml:trace>
  <inkml:trace contextRef="#ctx0" brushRef="#br0" timeOffset="54007.48">13609 14979 2964 0,'-4'21'173'15,"1"-6"-20"-15,1 0-24 0,-3-2-16 0,3 2 1 16,-1 0-8-16,1 2-1 16,0 0-17-16,0-4 0 0,0 2-20 0,1 0 0 15,1 0-14-15,0-2-9 0,0 0-29 16,0 2-42-16,0-1-50 0,0-14-50 0,0 22-57 15,1-9-38-15,1-2-24 0,0-3-56 16,2 3-100-16,-1-2-94 0,4-1-111 16,-7-8 31-16</inkml:trace>
  <inkml:trace contextRef="#ctx0" brushRef="#br0" timeOffset="55192.37">12287 14237 2224 0,'-6'-17'37'0,"-1"2"4"16,1 2 7-16,0 0 17 0,3 2 10 16,-1-1 21-16,0 1 20 0,3-2 18 15,-5 4-11-15,6 9-10 0,-4-21-11 16,2 12-11-16,0-1-21 0,2 10-6 0,-4-18-11 15,1 8-8-15,3 10-13 0,-4-17-5 16,4 17-12-16,-4-11 1 0,4 11-3 0,-3-15-5 16,3 15 0-16,-8-17 0 0,8 17-4 15,-6-9 3-15,6 9-3 0,-4-8 0 0,4 8-1 16,0 0-1-16,-9-11 0 0,9 11-2 16,0 0 2-16,0 0-1 0,-3-9-5 15,3 9 5-15,0 0-3 0,0 0 3 0,0 0-1 16,0 0 5-16,-10-8-3 15,10 8-1-15,0 0 3 0,0 0-2 0,0 0 0 16,0 0 2-16,0 0 1 0,-11 26-2 16,11-26 1-16,-4 11 1 0,4-11 1 0,-2 16 2 15,2-16 2-15,2 20 6 0,2-9-6 16,-4-11-3-16,3 21 3 0,-3-15-5 0,0 7 1 16,0-13 2-16,2 20 0 0,-2-8 5 15,0-12-3-15,2 18 1 0,0-6-1 16,-2-12 0-16,0 19 2 0,0-19-4 0,0 13 3 15,0-13-4-15,2 14 8 0,-2-14 8 16,0 0 13-16,3 12-2 0,-3-12 1 0,0 0 3 16,0 0 1-16,0 0 2 0,7 7-4 15,-7-7 3-15,0 0-4 0,0 0-8 16,0 0-4-16,0 0 4 0,0 0-2 16,0 0-1-16,22-19 5 0,-22 19 1 0,15-14-5 15,-6 10-5-15,5-2-3 0,-3 3-3 16,0-3 3-16,4 2-5 0,-15 4-1 15,25-4-2-15,-13 4-1 0,-12 0 5 0,27 0-7 16,-16 2 1-16,4 6 3 0,0-1 12 16,-3 0 0-16,-2 1-1 0,0 7 10 0,0-3-8 15,-7 1 21-15,3-2-5 0,-5 0 9 16,1 2-6-16,-2-13 2 0,-2 19-5 16,-1-2-7-16,-1-8 5 0,1 1-4 15,-6 0 0-15,2-2-7 0,0 0 5 0,-7-3 16 16,14-5 4-16,-14 4-2 0,14-4-4 15,0 0-3-15,0 0 5 0,-41-11 1 0,31 4-4 16,1-5-4-16,1-1 1 0,8 13-2 16,-12-19 2-16,12 19 4 0,-7-18 2 15,7 18-1-15,-2-10-4 0,2 10-5 0,0 0-1 16,12-17 2-16,-12 17-6 0,11-4 2 16,-11 4 8-16,23 0-4 0,-23 0 3 0,22 14 6 15,-9-7-7-15,0-3 4 16,-6 3 0-16,3-1 2 0,-10-6-3 0,0 0 4 15,20 15-2-15,-20-15 1 0,10 11-1 16,-10-11-6-16,0 0-7 0,4 8-16 0,-4-8-28 16,0 0-31-16,0 0-43 0,0 0-46 15,0 0-61-15,0 0-35 0,-37-28-35 16,29 15-42-16,4-1-62 0,-3-6-44 0,1-4-86 16,3-4-80-16,1-6 26 0,2-4-325 15,2-7-356-15</inkml:trace>
  <inkml:trace contextRef="#ctx0" brushRef="#br0" timeOffset="55675.35">11207 11254 3568 0,'0'0'116'0,"11"-9"13"0,-11 9 15 15,0 0 25-15,0 0 25 0,0 0 4 0,14-3 0 16,-14 3 4-16,0 0-1 15,0 0-21-15,0 0-18 0,0 0-25 0,23 3-20 16,-23-3-12-16,0 0-10 0,25 3-16 16,-25-3-23-16,0 0-44 0,15 0-52 15,-15 0-85-15,17 0-92 0,-17 0-114 0,0 0-194 16,11-3-102-16,-11 3 49 0,0 0-419 16,0 0-596-16</inkml:trace>
  <inkml:trace contextRef="#ctx0" brushRef="#br0" timeOffset="55909.11">11322 11509 3309 0,'-2'15'8'0,"-3"3"26"15,3-2 38-15,1 2 27 0,-5 1 19 16,3 7 16-16,-1 1 27 0,0-1-17 0,-1 6 8 16,0 0 5-16,-4 1-21 0,4 1-11 15,-3-4-12-15,3 2-5 0,-1-4-19 0,2-6-6 16,0-1-9-16,1-1-15 0,1-4 5 15,0-3-34-15,0-6-62 0,2-7-75 0,0 0-87 16,0 0-107-16,0 0-206 0,32-24-67 16,-14-8 24-16,9-19-281 0,1-7-313 15</inkml:trace>
  <inkml:trace contextRef="#ctx0" brushRef="#br0" timeOffset="56460.98">15186 6387 2583 0,'-11'-21'-50'0,"-1"2"3"15,-5 0 22-15,-4-5 27 0,-1 1 25 16,-2 1 11-16,-2-1 22 0,8 5 7 0,4 1 0 15,-5 2 6-15,8 2 3 0,-1-1 1 16,1 1-1-16,4 6-7 0,-3-3 3 0,4 3-13 16,6 7-12-16,-11-11-4 0,11 11-13 15,-12-10-1-15,12 10-8 0,-9-7-23 16,9 7-32-16,0 0-27 0,-10-7-34 0,10 7-44 16,0 0-3-16,-9-8-23 0,9 8-45 15,0 0-85-15,-18-6-86 0,18 6-117 16,0 0 126-16,-14-2 97 0</inkml:trace>
  <inkml:trace contextRef="#ctx0" brushRef="#br0" timeOffset="57641.05">14293 5567 1214 0,'0'0'-3'0,"-5"-8"27"0,5 8 4 0,0 0 10 16,-9-9 9-16,9 9-17 0,-9-13 26 15,0 4 4-15,0-1-3 0,4-3-13 0,-4 4 8 16,-1-7-9-16,-3 6-13 0,-1-4 0 16,5 3-5-16,-3 1 3 0,3 0 4 15,2 2-1-15,7 8-8 0,-9-13-6 0,1 5-9 16,8 8-10-16,-8-9 10 0,8 9 1 15,-11-6-8-15,11 6 2 0,0 0-3 0,-13-9 6 16,13 9-10-16,0 0 19 0,-11-4-22 16,11 4 10-16,0 0 7 0,-18 0-16 15,18 0-2-15,0 0-3 0,0 0 22 0,-23-2-11 16,23 2 2-16,-14-2-6 16,14 2 1-16,-16-5 6 0,16 5-1 0,-16-8-10 15,11 3 16-15,5 5-2 0,-16-10 1 16,7 5 5-16,9 5-11 0,-9-17 2 15,4 7 14-15,-2 3 7 0,7 7-5 0,-5-17-4 16,1 10 1-16,4 7 1 0,-2-17-1 16,2 17-2-16,0-15-2 0,0 15 6 0,0 0-5 15,0-12 1-15,0 12-9 0,0 0 5 16,0 0 3-16,0 0-9 0,0 0 8 16,38 16-5-16,-25-4-1 0,-5 0-7 0,1 1 9 15,1 2-7-15,-1 3-1 0,2-2 7 16,-3 2 2-16,-2-3-3 0,-3 1-2 15,4-2 1-15,-3 0 1 0,1-1-2 16,-3-4 3-16,3 0-1 0,-5-9 3 0,4 13 6 16,-4-13 9-16,1 12 2 0,-1-12 0 15,0 0-1-15,0 0-8 0,-12 9 13 16,12-9-7-16,0 0-1 0,0 0 7 0,0 0 3 16,-33-13 1-16,33 13-2 0,-15-9-4 15,8 3 8-15,7 6-2 0,-8-10-5 0,8 10 1 16,-7-13 3-16,7 13-4 0,-4-14 0 15,4 14-6-15,0 0-3 0,2-14-1 16,-2 14 5-16,0 0-8 0,9-14 0 0,-9 14-4 16,8-8 1-16,-8 8 1 15,11-6-9-15,-11 6 5 0,0 0 3 0,0 0-3 16,26 14-9-16,-15-7 6 0,1 2 1 16,-3 3 1-16,2-3-6 0,-2 4 4 15,5-4 0-15,-5 4 3 0,-4-1-1 0,4-6 4 16,-6 4 18-16,-3-10 32 0,7 12 16 15,-7-12 11-15,0 0 23 0,8 17 3 0,-8-17 19 16,0 0 1-16,2 15-1 0,-2-15-13 16,0 0 12-16,0 0 4 0,3 15-3 15,-3-15 1-15,0 0-4 0,0 0 0 0,0 0-1 16,7 13-10-16,-7-13-10 16,0 0-11-16,0 0-7 0,0 0-16 0,0 0-13 15,0 0-4-15,0 0-7 0,0 0-2 16,5-43-13-16,-5 43 2 0,4-22-5 0,-4 22-5 15,2-29 1-15,-2 16-5 0,0 13-5 16,1-23-3-16,-1 23 2 0,2-18-6 16,-2 18 6-16,4-15-2 0,-4 15-8 0,0 0 0 15,2-17-3-15,-2 17-5 0,0 0 0 16,0 0 5-16,1-19-3 0,-1 19-4 0,0 0 3 16,0 0 1-16,0 0-2 0,0 0-6 15,0-15 4-15,0 15-4 0,0 0-5 16,0 0-14-16,0 0-23 0,0 0-29 15,0 0-50-15,0 0-51 0,0 0-74 16,0 0-89-16,-18 0-65 0,18 0-220 0,0 0 47 16,-21-7 9-16,16-3-218 0,5 10-272 15</inkml:trace>
  <inkml:trace contextRef="#ctx0" brushRef="#br0" timeOffset="60426.46">9982 12724 3031 0,'4'-10'100'0,"-4"10"19"16,0 0 12-16,0 0 24 0,0 0 7 16,0 0 8-16,0 0-12 0,4-9-16 15,-4 9-12-15,0 0-11 0,0 0-12 0,0 0-7 16,0 0-7-16,0 0-7 0,0 0-10 15,0 0-8-15,0 0-6 0,0 0-10 0,0 0-8 16,0 0-6-16,-6 37-6 0,6-37-13 16,-2 16-48-16,1-3-59 0,1-13-64 0,-4 16-65 15,4-4-66-15,0 1-81 0,0-4-159 16,0-9-22-16,0 15-282 0,0-15-310 16</inkml:trace>
  <inkml:trace contextRef="#ctx0" brushRef="#br0" timeOffset="61107.74">12103 13009 3605 0,'0'0'129'15,"4"11"12"-15,-4-11 15 0,0 0 20 0,0 0-9 16,0 0 14-16,0 0-6 0,0 0-14 15,0 0-16-15,0 0-10 0,0 11-16 0,0-11-9 16,0 0-6-16,5 11-20 0,-5-11-9 16,0 0-8-16,8 13-8 0,-8-13-6 15,2 12-6-15,-2-12-4 0,2 11 0 0,-2-11 1 16,2 17-3-16,-2-17-3 0,2 17-3 16,0-8-6-16,-2-9 2 0,0 17-4 15,0-17-4-15,0 19 1 0,0-10-5 16,0-9-1-16,-2 21 1 0,0-8-2 0,2-3-2 15,-2 8-6-15,0-3 2 0,-2 2 0 16,-4 2 0-16,5-2-5 0,-3 4 0 0,1-1 1 16,1 1-4-16,1-3 3 0,-6 1-3 15,6-1-2-15,-1 0 3 0,0-1-2 0,-3-4 1 16,5 4-4-16,-2-2-5 0,2-6-9 16,-3 2-35-16,5-11-40 0,-4 15-59 15,4-11-56-15,0-4-59 0,0 0-75 0,0 0-127 16,0 0-177-16,0 0 55 15,0 0-409-15,0 0-599 0</inkml:trace>
  <inkml:trace contextRef="#ctx0" brushRef="#br0" timeOffset="61607.2">12388 11858 3726 0,'0'0'-2'0,"0"0"9"0,0 0 8 0,0 0 12 0,0 0 1 16,0 0 2-16,0 0 6 16,23 7-6-16,-23-7-8 0,0 0-3 0,0 0 2 15,0 0-5-15,0 0 3 0,1 13 1 16,-1-13-8-16,0 0 3 0,-7 21 1 0,7-21 0 15,-5 17-5-15,-2-10 1 0,4 6 2 16,1 0 1-16,-4-1 8 0,3 1-5 16,-6 2-3-16,5-2 2 0,-4 0-4 0,2 0-2 15,3-3 1-15,-3 0-1 0,3 0-1 16,3-10-6-16,-7 19 1 0,7-19-2 0,-5 9 0 16,5-9 0-16,-6 10-3 0,6-10-15 15,0 0-35-15,-3 13-40 0,3-13-54 0,-6 5-80 16,6-5-103-16,0 0-220 0,0 0 18 15,0 0-106-15,0 0-48 0</inkml:trace>
  <inkml:trace contextRef="#ctx0" brushRef="#br0" timeOffset="62040.96">12101 11944 3045 0,'0'0'127'0,"0"0"-23"16,4-10-24-16,-4 10-1 0,0 0 2 15,0 0 17-15,0 0 2 0,0 0 3 16,19 31 1-16,-12-15-12 0,8 9-9 0,-3-3-9 15,0 2 0-15,6 8-9 0,-2-3-9 16,1-1-7-16,-4-6-7 0,4 1-9 0,-7-2-9 16,0-5-21-16,0-1-48 0,-2-4-58 15,-3 1-59-15,1-3-75 0,-2-5-92 0,-4-4-161 16,0 0-63-16,0 0-139 0,0 0-184 16</inkml:trace>
  <inkml:trace contextRef="#ctx0" brushRef="#br0" timeOffset="62207.71">12368 12071 2747 0,'-5'-15'66'0,"5"15"-3"16,0 0-7-16,0 0 1 0,-20 2-6 0,20-2-4 15,0 0-3-15,-32 15-6 0,19-2-5 16,-4 1-4-16,-2 0-3 0,1 7-10 0,-3 2-14 16,-2-1-26-16,-1 5-51 0,4-5-52 15,-5 2-60-15,-1 2-101 0,1-3-168 16,-5 3-48-16,7-2 65 0,-7 5 293 0</inkml:trace>
  <inkml:trace contextRef="#ctx0" brushRef="#br0" timeOffset="62441">11621 13022 1957 0,'2'20'104'16,"2"-4"4"-16,2 4 30 0,-1-5 12 15,4 6 9-15,3 1-1 0,3 0-10 0,-3 9-21 16,6-1-9-16,-6-2-10 0,4 2-26 16,-3 2-7-16,2-6-8 0,-6 2-9 0,5-4-12 15,-3 2-27-15,-6-5-35 0,4-4-34 16,-2 2-37-16,-4-6-56 0,3-2-62 0,-3-5-104 16,-3-6-167-16,2 7-7 15,-2-7-36-15,0 0 214 0</inkml:trace>
  <inkml:trace contextRef="#ctx0" brushRef="#br0" timeOffset="62692.41">11990 13158 2220 0,'0'0'86'0,"0"0"-1"0,0 0-8 16,-12-7-10-16,12 7-6 0,0 0-1 15,0 0-6-15,0 0-4 0,0 0-14 16,-23 6-3-16,23-6 1 0,0 0-5 16,-18 13-7-16,8-5-6 0,-1-1-14 0,2 1-19 15,-7 1-14-15,2-4-24 0,-2 7-22 16,0-7-48-16,2 3-26 0,0-2-52 0,2-6-128 16,-3 3-179-16,15-3 123 0,0 0 371 15</inkml:trace>
  <inkml:trace contextRef="#ctx0" brushRef="#br0" timeOffset="63159.03">12036 12874 1886 0,'0'0'87'15,"-6"-16"-17"-15,6 16 0 0,0 0 5 16,-13-9 7-16,13 9 5 0,-11-5-8 15,11 5 3-15,0 0-7 0,-21 0-3 0,21 0-1 16,-23 7-5-16,12-1 3 0,2 2-6 16,-6 1-3-16,2 2 7 0,-1 4 1 0,-2 2 6 15,-1 7-6-15,6-1-10 0,-5-1 2 16,2 12-6-16,-2-4-7 0,3-4 1 0,3 1-7 16,4-5-6-16,1 2 7 0,5-3 6 15,0-6 3-15,2 2 14 0,5-4-2 16,2 0 8-16,4-3 6 0,-3-5-8 15,8-5 9-15,-18 0 0 0,33-7 19 16,-8-5 4-16,-4 1 27 0,5-9 7 0,-8-7 16 16,3-1 19-16,-1-3-14 0,-2-9 8 15,-5 0-4-15,-2-1-19 0,-5 3-4 0,1 4-1 16,-5-1-6-16,-2 5-1 0,-2 4-9 16,-3-2-9-16,1 4-13 0,0 1-7 0,1 2-11 15,-6 3-10-15,2 3-15 0,2 2-6 16,-3 3-9-16,1 3-11 0,7 7-24 15,-10-13-30-15,10 13-24 0,-13-4-43 16,13 4-47-16,0 0-54 0,-15-4-61 16,15 4-57-16,0 0-47 0,-6-5-137 0,6 5-155 15,0 0 52-15,4-21-433 0,4 6-684 16</inkml:trace>
  <inkml:trace contextRef="#ctx0" brushRef="#br0" timeOffset="63541.16">12298 11805 3817 0,'0'0'19'0,"-7"-19"-6"0,7 19-1 16,0 0 3-16,0 0-2 0,-10-2 4 16,10 2-6-16,0 0 2 0,0 0 4 0,-22 29-5 15,16-15 4-15,3 0-1 0,-6-1 7 16,6 4-9-16,1-2 7 0,0-1 2 0,0 0 10 15,2-14 14-15,4 17 2 0,1-10-1 16,9-1-1-16,-5-1 9 0,-9-5-6 0,34-5 3 16,-19-3-5-16,10 1 20 0,-5-6 11 15,4 0 2-15,-4-3 6 0,-2 0 11 16,-1-5 12-16,-2 2 6 0,-2 1-8 16,-2-7 5-16,-2 8 8 0,-1-3-20 0,-2-1-13 15,-2 2-8-15,-1 1-8 0,3 3-11 16,-6-4-2-16,1 2-8 0,-2-2-5 15,1 8-14-15,-2-2-6 0,-2 0-19 0,2-1-20 16,2 14-16-16,-3-24-33 0,1 11-30 16,2 0-37-16,0 0-37 0,-2-4-59 0,-2-2-55 15,8 2-65-15,-4-4-128 0,0 7-107 16,2-5 43-16,0 2-335 0,7-7-354 16</inkml:trace>
  <inkml:trace contextRef="#ctx0" brushRef="#br0" timeOffset="69940.88">13464 10202 3935 0,'0'0'-103'0,"18"-13"-29"16,-18 13-6-16,0 0 26 0,0 0 10 0,1-8 13 15,-1 8-23-15,0 0-19 0,6-9-12 16,-6 9-31-16,9-7-24 0,-4-1-69 0,2 3-148 16,-7 5-75-16,18-14 127 0,-10 5 100 15</inkml:trace>
  <inkml:trace contextRef="#ctx0" brushRef="#br0" timeOffset="70408.19">13277 10980 1349 0,'-4'7'26'0,"4"-7"-3"15,0 0 2-15,-7 12-8 0,7-12 4 16,0 0 1-16,0 0-8 0,-6 8 6 0,6-8-6 16,0 0-18-16,0 0-12 0,0 0-44 15,-4 10-74-15,4-10-131 0,-6 6-253 0,6-6 334 16,0 0 64-16</inkml:trace>
  <inkml:trace contextRef="#ctx0" brushRef="#br0" timeOffset="70607.08">13007 11169 730 0,'0'0'76'0,"0"0"-11"0,0 0 10 15,-20-9-1-15,20 9-7 0,-12-12-8 16,10 5 6-16,2 7-11 0,-6-26 9 0,8 8-11 16,2-3-29-16,1-11-17 0,5-5-21 15,3-11-2-15,4-10-46 0,0-2-79 16,2-9-194-16,-3-4-268 0,5-10 525 15,4-23 25-15</inkml:trace>
  <inkml:trace contextRef="#ctx0" brushRef="#br0" timeOffset="70906.66">13875 7522 881 0,'10'-29'130'0,"0"0"-12"0,-1 3-25 16,5-2 10-16,1-2 7 16,2 0 6-16,2-2-9 0,-1 2-5 0,7-2-7 0,-4-2-15 15,2 5-14-15,0-5 0 16,4 3-3-16,-6-4-3 0,2 7 3 0,-4-2 0 16,4-2-12-16,-5 4 3 0,0 0-7 15,-4 3-8-15,-4 3-1 0,3-2-5 0,-4 5-6 16,-1-2 2-16,-1 0-9 0,1 1-9 15,-1-2-4-15,5 1-16 0,-7-2-17 16,2-3-31-16,2-2-15 0,-2-2 0 0,2 0-31 16,4-4-11-16,-3 4-25 0,-3-6-60 15,2 3-136-15,1 3-135 0,-3-4 169 0,4 8 70 16</inkml:trace>
  <inkml:trace contextRef="#ctx0" brushRef="#br0" timeOffset="71306.84">13933 5610 1016 0,'-6'-15'11'0,"1"0"2"15,-1 2 3-15,1 2-2 0,-3-4 4 0,2 3 4 16,1-1 0-16,-2-2-12 0,1 1-1 15,-2-3 3-15,1-1 13 0,-1 4-19 16,5 1 0-16,-3-3-4 0,4 3 7 0,-2-2-6 16,0 2-12-16,4 4-17 15,0 9-10-15,-2-27-24 0,4 18-21 0,-2 9-2 16,4-20-21-16,-1 10 14 0,-3 10-139 16,1-19 60-16</inkml:trace>
  <inkml:trace contextRef="#ctx0" brushRef="#br0" timeOffset="71490.89">13855 5201 637 0,'0'-13'2'0,"0"13"23"15,0 0 5-15,0-18 3 0,0 18 13 0,0-10 19 16,0 10 13-16,1-17 3 16,1 6 27-16,-2 11-7 0,0-23-6 0,0 10 5 15,-2 2-1-15,2-6-9 0,0 17 0 0,-3-22 2 16,1 12 0-16,2-3-17 16,0 13-12-16,-6-19-2 0,5 10-13 0,1 9-1 15,-7-13-11-15,7 13 0 0,-2-15-10 16,2 15-8-16,-1-10-14 0,1 10-54 0,0 0-26 15,0 0-50-15,0 0-73 0,0 0-159 16,7-12-165-16,-7 12 266 0,0 0 31 16</inkml:trace>
  <inkml:trace contextRef="#ctx0" brushRef="#br0" timeOffset="71760.92">13637 6347 808 0</inkml:trace>
  <inkml:trace contextRef="#ctx0" brushRef="#br0" timeOffset="72024.31">13570 6539 583 0,'-16'33'-51'0,"5"-5"7"16,1 0-4-16,-6 2 19 0,0 4-6 16,4 2 6-16,-7 1 1 0,0-1 3 0,0 1 12 15,-2 5 0-15,0 3 21 0,-2 3-16 16,6-10-5-16,-7 9-2 0,7-6 7 15,0-4-4-15,-2 7 4 0,5-3 3 0,-4-2 0 16,3 2 5-16,0 3-3 0,-2-3-2 16,4 1 18-16,1-2-21 0,-2 1 3 15,-1 1 13-15,2 1-3 0,-2 0 2 0,0 0 19 16,-2 12 2-16,-2-3-12 16,6-9 1-16,-6 10-1 0,5-8 9 0,-4-3-4 0,1 0-8 15,3-1 12-15,-1 4-17 16,-2-5 12-16,-1 1-15 0,2-2 13 0,1 2 3 15,4 0-1-15,-7 3-7 0,6-1-5 16,-1 0 10-16,1 6-16 0,1 0 6 16,0-3-3-16,1 3-25 0,5 0-65 0,-2 0-102 15,-5-4 100-15,1 3 29 0</inkml:trace>
  <inkml:trace contextRef="#ctx0" brushRef="#br0" timeOffset="72192.08">12577 9924 284 0,'-5'28'102'0,"1"-1"13"16,-1-5-15-16,-1-1-1 0,1-1-35 15,0 1-4-15,1-4 5 0,-1-2-28 0,5-15 19 16,-4 22-14-16,3-10-17 0,1-12 9 16,0 0-34-16,-6 20-65 0,6-20-174 15,0 0-364-15,0 0 542 0,0 0 20 0</inkml:trace>
  <inkml:trace contextRef="#ctx0" brushRef="#br0" timeOffset="72689.72">14298 8439 89 0,'2'17'123'0,"-2"-17"12"0,-2 17-12 0,-1-3 13 16,1 0-3-16,-2 3-28 0,1 3 12 15,-4 9-4-15,-2 3-12 0,-2-4-5 16,-1 9-7-16,0-1-5 0,-1-2-19 0,-4 1 10 15,4-3-7-15,-2-2-8 0,2-2-6 16,6-1-4-16,-5-3-7 0,4-3 1 16,-1-4-17-16,-1-3 6 0,5 1-1 0,-1-6-16 15,3-1 0-15,3-8-12 0,-9 8-54 16,9-8-96-16,0 0-241 0,0 0-115 16,-14-25-79-16,14 7 456 0,-2-3 43 0</inkml:trace>
  <inkml:trace contextRef="#ctx0" brushRef="#br0" timeOffset="73191.28">14524 7288 639 0,'0'0'46'0,"-2"-15"-13"0,2 15 15 15,0-9 6-15,0 9-20 0,0 0 29 16,0 0-25-16,0-17-2 0,0 17-11 0,0 0-1 16,0 0 1-16,0 0-20 0,0 0 26 15,0 0-7-15,0 0-1 0,0 0 15 0,0 0 5 16,0 0-10-16,-13 49-7 0,9-34 21 16,0 3-16-16,1 3 29 0,-7-1-12 15,1 1 2-15,1 0-23 0,-1 2 9 0,1-1-6 16,-5 2 6-16,2-1-2 0,3-2 2 15,-1-1-9-15,2 1-8 0,-7 1 5 16,3-3-5-16,2 3 4 0,-1-5-8 16,1 2-1-16,-2-4-9 0,1 4 13 0,3-6-6 15,1 2-3-15,-3-4-38 0,6 0-20 16,-6-3-35-16,6-1-56 0,3-7-140 0,-6 8-229 16,6-8-106-16,0 0 546 0,0 0 22 15</inkml:trace>
  <inkml:trace contextRef="#ctx0" brushRef="#br0" timeOffset="73591.64">14593 6540 442 0,'0'0'126'0,"0"0"-34"16,0 0-13-16,15 0-3 0,-15 0 7 0,0 0-19 15,0 0 17-15,0 0-18 0,0 0-6 16,0 0-12-16,0 0-10 0,0 0-6 0,0 0 5 16,0 0 0-16,0 0-9 0,0 0 7 15,0 19-18-15,0-19 4 0,0 0-7 16,-9 17 15-16,9-17-17 0,-11 17 5 0,3-6-9 16,-1 0-1-16,1-1-1 0,1 0-13 15,-1 7-27-15,-1-5-74 0,1-3-235 0,-1 5-229 16,5-5 429-16,-4 4 51 15</inkml:trace>
  <inkml:trace contextRef="#ctx0" brushRef="#br0" timeOffset="73857.08">14220 7517 168 0,'0'0'121'15,"-8"11"-37"-15,8-11 8 0,-7 11 11 16,7-11-2-16,-9 13-25 0,5-5-6 0,4-8-2 16,-7 15-10-16,-1-7 5 0,8-8-16 15,-10 17-6-15,5-8 12 0,0 0-24 16,3 4-1-16,-6-2-12 0,4 1-9 0,0-3-47 15,1 1-161-15,3-10-354 0,-11 13 407 16,2-5 51-16</inkml:trace>
  <inkml:trace contextRef="#ctx0" brushRef="#br0" timeOffset="74073.47">14003 8216 245 0,'0'0'133'16,"-10"15"-15"-16,4-8-16 0,6-7-11 15,-9 14-34-15,6-3-8 0,-6-4 5 0,2 3-11 16,-2 3-7-16,2 0 4 0,-3 2-11 16,4 0 1-16,-3 1-33 0,2 2-28 0,-5-3-111 15,5 0-275-15,-2 2 269 16,1 0 48-16</inkml:trace>
  <inkml:trace contextRef="#ctx0" brushRef="#br0" timeOffset="74458.1">13492 9371 755 0,'-7'17'125'0,"-5"2"-1"0,3-2-6 15,2-3-29-15,0 6-12 0,-2-4-17 16,2 3 3-16,2 2-7 0,-3 0-9 16,1-3-6-16,3 3-53 0,0-2-70 0,2-6-161 15,-1 2-259-15,-1-2-143 0,-2-4 620 16,1 0 7-16</inkml:trace>
  <inkml:trace contextRef="#ctx0" brushRef="#br0" timeOffset="78356.13">11623 12737 1778 0,'0'0'348'15,"-11"5"-74"-15,11-5-30 16,0 0-20-16,0 0-25 0,0 0-19 0,0 0-46 16,0 0-16-16,-13-15-23 0,13 15-44 15,0 0-30-15,0 0-49 0,0-14-53 0,0 14-48 16,0 0-50-16,0 0-130 0,4-13-149 15,-4 13-29-15,0 0-70 0,0 0 148 0</inkml:trace>
  <inkml:trace contextRef="#ctx0" brushRef="#br0" timeOffset="78540.28">11631 12878 1950 0,'-4'15'27'15,"4"-15"-1"-15,-6 9 19 0,6-9 12 16,-7 12 17-16,7-12 3 0,0 0-1 0,-8 6-8 15,8-6-11-15,0 0-7 0,0 0-8 16,-5 10-4-16,5-10-24 0,0 0-29 0,0 0-39 16,0 0-36-16,-4 13-27 0,4-13-35 15,-1 8-71-15,1-8-158 0,-3 13-100 16,-3-6 177-16,6-7 72 0</inkml:trace>
  <inkml:trace contextRef="#ctx0" brushRef="#br0" timeOffset="78956.97">12946 13380 1260 0,'27'6'78'0,"-4"1"-8"16,-4-1-1-16,3-2-11 0,-3 5-6 0,3-1 7 16,-3-5-7-16,-4 5 0 0,3-1-9 15,-4-1 3-15,0-1 7 0,0 3-3 0,-1-4-4 16,-6 5 2-16,5-5 13 0,-12-4 4 15,16 11-3-15,-10-7 8 0,-6-4-1 16,12 11 15-16,-12-11 2 0,7 10-3 0,-7-10-1 16,5 9-14-16,-5-9-4 0,0 0-7 15,6 9-2-15,-6-9-11 0,0 0-10 0,10 10-12 16,-10-10-22-16,0 0-30 0,5 10-40 16,-5-10-36-16,6 10-40 0,-6-10-42 15,5 10-44-15,-5-10-50 0,6 11-105 16,-6-11-46-16,6 15 294 0</inkml:trace>
  <inkml:trace contextRef="#ctx0" brushRef="#br0" timeOffset="79140">13305 13774 1495 0,'0'17'28'0,"-2"-8"1"15,-1 4-1-15,-3-3 29 0,6-10 7 16,-4 18 8-16,0-8 14 0,4-10-11 0,-7 17-4 16,3-8-10-16,2 0-5 0,2-9-10 15,-3 15 0-15,-1-3-3 0,4-12-9 0,-6 11-5 16,6-11 1-16,0 0-8 0,-4 17-23 15,4-17-40-15,-4 9-23 0,4-9-27 16,-3 9-55-16,3-9-103 0,0 0-156 16,-8 13-89-16,8-13 257 0,-9 12 17 15</inkml:trace>
  <inkml:trace contextRef="#ctx0" brushRef="#br0" timeOffset="82789.78">13187 14130 1398 0,'0'0'149'0,"-6"8"-4"16,6-8 12-16,0 0-9 0,0 0-6 16,-7 7 5-16,7-7-4 0,0 0 1 0,0 0 7 15,0 0-8-15,-7 10 5 16,7-10 11-16,0 0-18 0,0 0-6 0,0 0 11 16,0 0 1-16,-9 9 12 0,9-9 3 15,0 0 1-15,0 0-9 0,0 0-6 0,0 0-14 16,0 0-11-16,0 0 2 0,0 0-14 15,0 0-4-15,0 0-7 0,0 0-4 0,-14 1-3 16,14-1 7-16,0 0-11 0,0 0 0 16,0 0-2-16,0 0 3 0,0 0 2 0,0 0 1 15,0 0 0-15,0 0 3 0,0 0-5 16,0 0-11-16,0 0-11 0,0 0 3 16,0 0 8-16,0 0-11 0,0 0 0 15,0 0-1-15,0 0-1 0,0 0 2 16,0 0-5-16,0 0 10 0,0 0-3 0,0 0 5 15,0 0-5-15,0 0 8 0,0 0-1 16,0 0-13-16,-17 0-39 0,17 0 0 0,0 0-2 16,0 0 2-16,0 0 0 0,0 0-2 15,0 0-1-15,0 0 1 0,0 0 1 0,0 0 0 16,0 0-1-16,0 0 2 0,0 0 0 16,0 0 3-16,0 0 0 0,0 0 0 0,0 0-1 15,-4-20-4-15,4 20-1 0,0 0-1 16,-5-13 0-16,5 13-2 0,0 0-2 15,0 0 2-15,-6-25-3 0,4 20-2 16,2 5-4-16,-2-15-11 0,2 15 0 0,-1-17 0 16,1 17 0-16,0-19 0 0,0 6 0 15,0 13 0-15,0-25 0 0,0 12 0 16,0 0 0-16,-2-2 0 0,2-2 0 0,0-3 0 16,0 3 0-16,0-5 0 0,-5 5 0 15,3-4 0-15,2 1 0 0,-1-5 0 0,1-1 0 16,0 4 0-16,0-5 0 0,0 1 0 15,-2-2 0-15,4-1 0 0,-4-2 0 0,2-1 0 16,-2-4 0-16,2 0 0 0,0-1 0 16,-2-2 0-16,4 2 0 0,-4-7 0 15,0-2 0-15,1-3 0 0,-1 4 0 16,-2-4 0-16,2 9 0 0,0-7 0 0,1 1 0 16,1-3 0-16,-2 9 0 0,2 2 0 15,-3-4 0-15,3 4 0 0,0-3 0 0,0-1 0 16,0-4 0-16,0 5 0 0,3-10 0 15,-3 3 0-15,0-1 0 0,0-4 0 0,3-1 0 16,-1 1 0-16,0-1 0 0,-2 1 0 16,6-1 0-16,-5 1 0 0,1 3 0 0,0-7 0 15,0 3 0-15,0 2 0 0,-2 1 0 16,0 2 0-16,0 8 0 0,1 4 0 0,-1 1 0 16,0 2 0-16,0 6 0 0,0 4 0 15,2-5 0-15,-2 9 0 0,0-2 0 16,5-1 0-16,-10 1 0 0,10 1 0 15,-5-2 0-15,0 2 0 0,-5 1 0 0,5-2 0 16,-2-5 0-16,1 1 0 0,1-2 0 16,-4-2 0-16,4 2 0 0,-4 2 0 0,3-2 0 15,-1-1 0-15,-2 1 0 0,-1 2 0 16,3 2 0-16,-1-3 0 0,1 1 0 0,-3 7 0 16,1-3 0-16,1 0 0 0,-1 3 0 15,-2 2 0-15,0-2 0 0,2 6 0 16,-3-2 0-16,2 0 0 0,-3 2 0 15,3 0 0-15,-3-2 0 0,-3 2 0 0,-3-1 0 16,1 3 0-16,4 0 0 0,-6-2 0 16,2 5 0-16,-1-1 0 0,-2-2 0 0,-3 3 0 15,4 0 0-15,-4 1 0 0,3 0 0 16,-3 1 0-16,2 2 0 0,0-1 0 0,0-1 0 16,2 4 0-16,2-3 0 0,2 1 0 15,11 4 0-15,-21-6 0 0,21 6 0 16,-16-6 0-16,16 6 0 0,-18-5 0 0,9 1 0 15,9 4 0-15,-13-6 0 0,13 6 0 16,-15-9 0-16,15 9 0 0,-13-5 0 0,13 5 0 16,-12-8 0-16,12 8 0 0,0 0 0 15,-9-5 0-15,9 5 0 0,0 0 0 16,0 0 0-16,-9-8 0 0,9 8 0 16,0 0 0-16,0 0 0 0,0 0 0 0,0 0 0 15,0 0 0-15,-5-9 0 0,5 9 0 16,0 0 0-16,0 0 0 0,0 0 0 0,0 0 0 15,0 0 0-15,0 0 0 0,0 0 0 16,0 0 0-16,0 0 0 0,0 0 0 0,0 0 0 16,0 0 0-16,0 0 0 0,0 0 0 15,0 0 0-15,0 0 0 0,0 0 0 0,0 0 0 16,0 0 0-16,0 0 0 16,0 0 0-16,0 0 0 0,0 0 0 0,16-21 0 15,-12 15 0-15,6-2 0 0,-3-5 0 16,6 2 0-16,0-2 0 0,-4-2 0 0,6-2 0 15,2 0 0-15,0-1 0 0,4 1 0 16,-2-3 0-16,1-3 0 0,2-6 0 0,1 9 0 16,-2-8 0-16,-1 0 0 0,1 4 0 15,-3-5 0-15,3 1 0 0,-2-2 0 0,1-2 0 16,-2 0 0-16,1 0 0 0,-3-3 0 16,0 3 0-16,4-2 0 0,-7 1 0 0,0-3 0 15,1 4 0-15,0-2 0 0,-7 6 0 16,3-2 0-16,0-3 0 0,-1 6 0 15,-2-5 0-15,-1 6 0 0,-2-8 0 16,1 5 0-16,6-11 0 0,1 4 0 0,-5 5 0 16,1-1 0-16,-1 2 0 0,3-8 0 15,1 8 0-15,-4-2 0 0,1 2 0 0,5-3 0 16,0-3 0-16,-1 0 0 0,-1 1 0 16,4-3 0-16,0 1 0 0,0-3 0 0,0 3 0 15,4-3 0-15,-5 1 0 0,4-2 0 16,-2-3 0-16,-1 3 0 0,5-9 0 0,-4 10 0 15,7-10 0-15,-11 6 0 0,9-10 0 16,-4 4 0-16,-2-5 0 0,5 3 0 0,-4-5 0 16,-2-1 0-16,5 2 0 15,-3-6 0-15,-2 4 0 0,4-2 0 0,-7-2 0 16,1-2 0-16,2 4 0 0,-3-3 0 16,-4-3 0-16,1-1 0 0,3-1 0 0,-2-2 0 15,0 1 0-15,-6-2 0 0,4 4 0 16,-3-5 0-16,5 1 0 0,-2 4 0 0,0-5 0 15,0-1 0-15,-1 2 0 0,1 0 0 16,1-1 0-16,3 5 0 0,3-6 0 0,-5 3 0 16,3-1 0-16,4 0 0 0,-5-6 0 15,0 4 0-15,4-6 0 0,0 6 0 0,0-2 0 16,0 2 0-16,-2-2 0 16,-3 4 0-16,3-6 0 0,-2 2 0 0,-2-1 0 15,3 5 0-15,-5 1 0 0,2 0 0 16,0 2 0-16,-2-1 0 0,-2 13 0 0,1 2 0 15,1-12 0-15,0 13 0 0,3-11 0 16,1-1 0-16,-2 1 0 0,7 0 0 0,-5 1 0 16,2 5 0-16,0-4 0 0,4 4 0 15,-7 9 0-15,2 2 0 0,0 0 0 0,3 2 0 16,-7 4 0-16,5 3 0 0,-1-3 0 16,-2 4 0-16,-1 9 0 0,2-8 0 0,5 0 0 15,-5 6 0-15,2-6 0 0,4 5 0 16,-5 4 0-16,-2 1 0 0,7-7 0 15,0 2 0-15,-2-3 0 0,6 5 0 16,-8-5 0-16,2 2 0 0,6-1 0 0,-7-1 0 16,5 2 0-16,0-2 0 0,-2 0 0 15,2 3 0-15,-4-4 0 0,0 0 0 0,3-1 0 16,-2 0 0-16,0 1 0 0,-2 3 0 16,-3-1 0-16,-1 6 0 0,2 1 0 0,-3-2 0 15,1-1 0-15,-2 3 0 0,1-2 0 16,-4 9 0-16,1-7 0 0,-3 0 0 0,-1 3 0 15,3-1 0-15,-3 3 0 0,-1-5 0 16,1 6 0-16,2-5 0 0,-4 5 0 0,2 3 0 16,0-4 0-16,-1 1 0 15,1-1 0-15,0 2 0 0,3 1 0 0,-1-3 0 16,1-3 0-16,-2 3 0 0,5-6 0 16,-5 7 0-16,4-6 0 0,2-1 0 0,2 1 0 15,-2-2 0-15,1 0 0 0,-1 4 0 16,2-3 0-16,2 5 0 0,-4-6 0 0,0 11 0 15,0-6 0-15,0 5 0 0,-4-1 0 16,3 4 0-16,-3-4 0 0,1 4 0 0,2-2 0 16,-3 2 0-16,2-2 0 0,-1 0 0 15,4 0 0-15,-5-3 0 0,1 1 0 0,3 2 0 16,3-1 0-16,-7 6 0 0,1-5 0 16,-3 2 0-16,5 2 0 0,-2 0 0 0,1-2 0 15,-1 4 0-15,1-2 0 16,-2-2 0-16,0 2 0 0,-3-2 0 0,1 2 0 15,5 0 0-15,-5-3 0 0,3 1 0 16,-2 2 0-16,2-2 0 0,-3 2 0 0,3 4 0 16,-3-7 0-16,-1 2 0 0,2 1 0 15,0 3 0-15,0-7 0 0,0 6 0 0,-2 0 0 16,1 4 0-16,1-3 0 0,0-1 0 16,-3 1 0-16,-1 10 0 0,6-14 0 0,-6 14 0 15,2-17 0-15,-2 17 0 0,4-10 0 16,-4 10 0-16,6-9 0 0,-6 9 0 15,1-8 0-15,-1 8 0 0,0 0 0 16,4-11 0-16,-4 11 0 0,0 0 0 0,2-10 0 16,-2 10 0-16,0 0 0 0,0 0 0 15,4-10 0-15,-4 10 0 0,0 0 0 0,0 0 0 16,0 0 0-16,5-8 0 0,-5 8 0 16,0 0 0-16,0 0 0 0,0 0 0 0,0 0 0 15,0 0 0-15,4-10 0 0,-4 10 0 16,0 0 0-16,0 0 0 0,0 0 0 0,0 0 0 15,0 0 0-15,0 0 0 0,0 0 0 16,0 0 0-16,0 0 0 0,0 0 0 16,0 0 0-16,0 0 0 0,0 0 0 15,0 0 0-15,0 0 0 0,0 0 0 0,0 0 0 16,0 0 0-16,0 0 0 0,0 0 0 16,0 0 0-16,-9-9 0 0,9 9 0 0,0 0 0 15,0 0 0-15,0 0 0 0,0 0 0 16,0 0 0-16,0 0 0 0,0 0 0 15,0 0 0-15,0 0 0 0,0 0 0 0,0 0 0 16,-11-4 0-16,11 4 0 0,0 0 0 16,0 0 0-16,0 0 0 0,0 0 0 0,0 0 0 15,0 0 0-15,0 0 0 0,0 0 0 16,0 0 0-16,0 0 0 0,0 0 0 16,0 0 0-16,0 0 0 0,0 0 0 0,0 0 0 15,0 0 0-15,0 0 0 0,0 0 0 16,0 0 0-16,0 0 0 0,0 0 0 15,0 0 0-15,0 0 0 0,0 0 0 0,0 0 0 16,0 0 0-16,0 0 0 0,0 0 0 16,0 0 0-16,0 0 0 0,0 0 0 0,0 0 0 15,0 0 0-15,0 0 0 0,-6-13 0 16,6 13 0-16,0 0 0 0,0 0 0 0,-3-8 0 16,3 8 0-16,0 0 0 0,0 0 0 15,0 0 0-15,0 0 0 0,0 0 0 16,0 0 0-16,-3-10 0 0,3 10 0 15,0 0 0-15,0 0 0 0,0 0 0 0,-4-10 0 16,4 10 0-16,0 0 0 0,0 0 0 16,0 0 0-16,0 0 0 0,0 0 0 0,0 0 0 15,-5-9 0-15,5 9 0 0,0 0 0 16,0 0 0-16,0 0 0 0,0 0 0 0,0 0 0 16,0 0 0-16,0 0 0 0,0 0 0 15,0 0 0-15,0 0 0 0,0 0 0 0,0 0 0 16,2 36 0-16,-2-27 0 0,0-9 0 15,-2 17 0-15,2-17 0 0,0 11 0 0,0-11 0 16,-2 11 0-16,2-11 0 0,0 17 0 16,-6-10 0-16,6 5 0 0,0-12 0 15,-3 15 0-15,3-7 0 0,0-8 0 16,-7 13 0-16,7-13 0 0,-1 9 0 0,1-9 0 16,0 0 0-16,-2 9 0 0,2-9 0 15,0 0 0-15,-6 10 0 0,6-10 0 0,0 0 0 16,0 0 0-16,-20-4 0 0,20 4 0 15,0 0 0-15,-21-8 0 0,21 8 0 0,-9-7 0 16,9 7 0-16,-13-8 0 0,7 3 0 16,6 5 0-16,-9-16 0 0,7 9 0 0,2 7 0 15,-6-9 0-15,6 9 0 0,-4-13 0 16,4 13 0-16,-2-12 0 0,2 12 0 0,-1-11 0 16,1 11 0-16,0 0 0 15,-2-11 0-15,2 11 0 0,0 0 0 0,0-10 0 16,0 10 0-16,0 0 0 0,0 0 0 15,0 0 0-15,0 0 0 0,0 0 0 0,0 0 0 16,0 0 0-16,0 0 0 0,28 18 0 16,-28-18 0-16,4 13 0 0,-3-6 0 0,-1-7 0 15,0 19 0-15,0-19 0 0,0 11 0 16,0-11 0-16,-3 13 0 0,3-13 0 0,-4 8 0 16,4-8 0-16,0 0 0 0,-13 4 0 15,13-4 0-15,0 0 0 0,-30-17 0 0,19 13 0 16,2-5 0-16,-1-1 0 15,2 2 0-15,-3-1 0 0,2 0 0 0,3 0 0 16,2 1 0-16,4 8 0 0,-11-10 0 16,11 10 0-16,-5-9 0 0,5 9 0 0,-9-9 0 15,9 9 0-15,0 0 0 0,-7-8 0 16,7 8 0-16,0 0 0 0,-3-8 0 0,3 8 0 16,0 0 0-16,0 0 0 0,0 0 0 15,-8-7 0-15,8 7 0 0,0 0 0 0,0 0 0 16,0 0 0-16,0 0 0 0,-7-3 0 15,7 3 0-15,0 0 0 0,0 0 0 0,0 0 0 16,0 0 0-16,0 0 0 0,0 0-114 16,-17 0-48-16,17 0-16 0,0 0-63 15,0 0-590-15,-9 24 72 0,5-11 41 16,-4 4-720-16,-3 5-1283 0</inkml:trace>
  <inkml:trace contextRef="#ctx0" brushRef="#br0" timeOffset="83207.75">11295 11771 4398 0,'-13'13'-118'16,"-4"-1"25"-16,2 1 25 0,0 0 12 16,-2 0 17-16,1 0 16 0,-7 4 10 0,2-2 15 15,1 0 7-15,1 2 3 0,-6 2 4 16,2 3-7-16,2 3 5 0,-4-3-11 0,4 1-8 16,1-5-34-16,3 6-49 0,-6 3-61 15,5-2-63-15,-5-1-93 0,10-6-231 0,-2 7 17 16,2-2-84-16,-1 1 35 0</inkml:trace>
  <inkml:trace contextRef="#ctx0" brushRef="#br0" timeOffset="83472.91">10615 13528 1792 0,'-10'28'-80'0,"4"0"3"0,4-3 0 0,2-3 6 15,2 2-10-15,4-1 3 0,-3 2 1 16,4 6-5-16,-2 0 7 0,2-2 26 0,2 0 40 16,3-1 15-16,-1 0-12 15,0-2 10-15,3-1-4 0,-1 0-18 0,2-2-29 16,-2-1-47-16,-1-6-105 0,0 4-325 15,4 1 468-15,-2 0 20 0</inkml:trace>
  <inkml:trace contextRef="#ctx0" brushRef="#br0" timeOffset="86406.87">11320 14837 782 0,'9'18'197'16,"-2"-2"6"-16,-1-3-5 0,2-2 3 0,-3 0-2 15,4-1-2-15,-1 1 5 0,-5-2 23 16,4-1 5-16,-7-8 0 0,9 13 6 0,-9-13-23 16,7 9-18-16,-7-9 4 0,7 6-4 15,-7-6 3-15,0 0-18 0,0 0-9 0,0 0-24 16,0 0-18-16,0 0-14 0,0 0-18 15,0 0-28-15,7-30-21 0,-7 30-10 16,-7-21-21-16,4 12-7 0,3 9-17 16,-6-24 0-16,1 12-8 0,1-1-20 15,1 0-12-15,-2 0-10 0,-1 0-16 0,1-2-7 16,-2-2-8-16,-1 2-4 0,5-4 1 16,-5 2 11-16,2 3 16 0,3-3 18 0,1 3 17 15,-4 1 18-15,3-4-5 0,-2 6 17 16,1-6-5-16,3 8 12 0,1 9 13 0,-6-21 7 15,6 21 9-15,0 0-8 0,-2-20 26 16,2 20-24-16,0 0-2 0,-1-16 9 16,1 16-7-16,0 0 5 0,0 0 7 0,0 0-3 15,10-14 9-15,-10 14-4 0,12-8-5 16,-12 8 1-16,0 0-10 0,27-6 10 0,-27 6-11 16,20-3-1-16,-20 3-16 15,17-4 5-15,-17 4-3 0,0 0 5 0,0 0-4 16,0 0-4-16,0 0-2 0,0 0 2 15,0 0 0-15,0 0 3 0,0 0 3 16,0 0 5-16,0 0 1 0,0 0 3 0,-28 39 6 16,28-39-6-16,-21 8 5 0,21-8-6 15,-11 7 1-15,11-7 7 0,-16 4 0 0,16-4 5 16,0 0 4-16,0 0-2 0,-14 11 0 16,14-11 4-16,0 0-1 0,0 0 4 0,-11 7-4 15,11-7 4-15,0 0-4 0,0 0-3 16,0 0 0-16,0 0 0 0,0 0-8 15,0 0 2-15,0 0-3 0,0 0-5 16,0 0 2-16,0 0-3 0,0 0-1 16,0 0-2-16,0 0-5 0,0 0-2 0,0 0-7 15,0 0 4-15,0 0-1 0,0 0-2 16,0 0-1-16,0 0-3 0,37-33-2 0,-37 33 2 16,8-15-1-16,-3 4-2 0,-5 11 0 15,12-24 2-15,-7 12-1 0,1-3-2 0,-1 2 1 16,1 0-1-16,1-4 1 0,-1 2-1 15,0 0 0-15,1-5 3 0,0 3 1 16,2-4-2-16,-2 0 3 0,-2-1 0 0,4-4 3 16,5 1-4-16,-3-1 12 15,0 1 2-15,2-8 2 0,4 3 1 0,-2-2 1 16,2 0 11-16,0 2 11 0,0-2-2 16,-2 0-2-16,0-3 8 0,2 1 4 0,0 2 2 15,-3-5-5-15,4 1 8 0,-2-2-1 16,-2 1 8-16,2-4 3 0,1 1-1 15,-4-5-1-15,5 6 13 0,0-15-4 0,-1 3 0 16,1-2-45-16,-2-1-11 0,1 1 0 16,-3 10 0-16,-3 0 4 0,7-2 0 0,-4 4-1 15,-2-2-1-15,3-2-2 0,2 2-2 16,-1 0-2-16,0 3-2 0,0 1 1 0,-2 2-2 16,2-3-2-16,1 2 0 15,3-1-1-15,-6 4-1 0,3-7-1 0,0 3-1 16,2 0-1-16,-3-1 0 0,3 1-1 15,-2-3-1-15,4 1 2 0,-6 2-3 0,3-1 0 16,0 5 1-16,-6-1-2 0,6 3 1 16,-6-1 1-16,2 4-1 0,1-4-2 0,-3 6 2 15,0 2 0-15,-1-1-1 0,5-4 1 16,0 0-1-16,-2 5 0 0,0-3 0 0,3-6 0 16,-4 5 0-16,6-3 0 0,-4 1-1 15,2-2 2-15,-2 2-1 0,-2-3-2 16,0 3 2-16,4 0-1 0,-6 4 0 0,-4-1-1 15,5 1 0-15,1 4 1 0,-6-4 1 16,3 0-2-16,-1 1 3 0,-1 7-5 16,4-2 4-16,-5 1-1 0,-2 0-2 15,6-1 0-15,-1 1 2 0,-1 4-1 0,2-5 1 16,-1-1 0-16,5-1-1 0,-6 0 0 16,3 1 0-16,-3-1 0 0,0 1-1 0,3 3 1 15,-5-3 0-15,-2 2 0 0,5 4 0 16,-2-1 0-16,-1-3 0 0,0 4 0 0,-1-1 1 15,0 2-1-15,-2-4 0 0,-1 5-1 16,3-2 1-16,-1-4 1 0,3 3-1 0,-7 1-1 16,6-2 0-16,-4 2 0 0,-1 2 2 15,4 0-1-15,-4-4 1 0,-1 2-3 16,3 1 0-16,-2-1 2 0,0-2 1 16,-1 2-2-16,1-1 1 0,3 4-1 0,-3-4 2 15,0 2-1-15,-1 3-1 0,1 0 0 16,4-2 0-16,-5 0 0 0,1 2 0 15,-2 0 1-15,2 4 0 0,-2 9 1 0,4-23-1 16,-4 12 0-16,1 0 0 0,-1 11-1 16,2-25 1-16,-2 16 0 0,0 9 0 0,5-20 1 15,-5 8-2-15,0 12 1 16,2-23 0-16,-2 14 0 0,0 9-1 0,2-21 0 0,-2 12 1 16,0 9-1-16,1-20 1 15,1 8 0-15,-2 12 1 0,0-18-2 0,2 6 2 16,-2 1-1-16,0 11-1 0,4-25 1 15,-4 16 0-15,3-4 1 0,-1 3-3 0,0-4 1 16,0-3 2-16,4 2-1 0,-2-2-1 16,1-2 1-16,-1 5 0 0,1-3 0 0,3-2 0 15,2-2 1-15,-3 0-2 0,0 1 2 16,2-5-2-16,1-3 2 0,1 4 0 0,0-6-1 16,1 5-1-16,-3-3 1 0,0 0 0 15,5 0-1-15,-7 0 1 0,0 0-1 16,3 0 1-16,1 2-1 0,-5-2 1 15,4 1 1-15,-5-1-1 0,1-2 1 0,1 4-1 16,0-1 1-16,3 0-2 0,-3-1 1 16,1-1-1-16,-3 1 1 0,7 2 0 15,-1-2 1-15,-4 1-2 0,1 0 1 0,1-4 0 16,2 5-2-16,-1 0 3 0,0 2-1 16,-3-3 1-16,4 1-2 0,2 2 0 0,-2 1 0 15,1-5 0-15,1 1 1 0,4-2-1 16,-2-1 0-16,2-2 1 0,1 2-1 0,-1 0 1 15,2 1 2-15,-4 0-2 0,1-4 0 16,2 4-1-16,-4-1 1 0,4-2-1 0,-6 6 2 16,0-1-1-16,1 3 0 0,-1-2-1 15,-1 3 1-15,-4 1 0 0,5-4-1 16,-3 5 2-16,-2 0-1 0,2-1-1 16,-1 5 1-16,0-6-1 0,-1 1 0 0,5 3 1 15,-5-3-1-15,-1 1 1 0,3 0 1 16,1 1-1-16,-3-1 0 0,-2 4 0 15,3-7 0-15,-5 9 0 0,1-2-2 0,1-2 2 16,-2 4 0-16,3 0-2 0,-5-3 4 16,5 2-2-16,-4 5 0 0,-1-6 0 0,1 6 2 15,-2 0-2-15,2-6 0 0,0 4 1 16,1-2-2-16,-1 2 2 0,-2-1 0 0,1 5-1 16,-1 9 1-16,2-26-2 15,-2 15 1-15,6-6 1 0,-6 5-2 0,0 0 0 0,0-1 1 16,1-1-1-16,-1 14 0 15,0-24 0-15,0 13 1 0,0 11 0 0,-1-23 0 16,1 16-1-16,0 7 2 0,-2-15-1 16,2 15-1-16,-4-16 1 0,4 16 1 0,0 0-2 15,0-14 0-15,0 14 0 0,0 0 1 16,-2-14 0-16,2 14-1 0,0 0-1 0,0 0 0 16,0 0 1-16,0-13 0 0,0 13 0 15,0 0-1-15,0 0 0 0,0 0 2 16,0 0-1-16,0 0-1 0,0 0 1 15,0 0 0-15,0 0 0 0,0 0 0 0,0 0-1 16,0 0 3-16,-30 28-1 0,24-16-1 16,0-1 1-16,-3 4-1 0,0 0 1 15,-10 6 0-15,5-3 1 0,-7 3-1 0,0-2 0 16,-6 3 0-16,6-3 0 0,0-4-1 16,0 2 1-16,6-6-1 0,0 0-1 0,4-3 4 15,2-3 0-15,-3 3 1 0,12-8 0 16,-15 4 0-16,15-4-2 0,0 0 0 0,-17-12-1 15,17 12 2-15,-7-18-1 0,1 5 0 16,4 0 0-16,-1 1 0 0,-1 0-1 0,4-2 2 16,0 14-1-16,0-26-1 15,4 10 0-15,-1 2 0 0,3-1 0 0,-2 2 0 16,3 0 0-16,-1 3 1 0,1 1-2 16,1-3 0-16,1 5 2 0,3 1-3 0,-3 2 2 15,-9 4-1-15,19-1 0 0,-5 1 0 16,-14 0 0-16,30 4-1 0,-10 3 1 0,-2 0-1 15,8 7 2-15,-3-5-2 0,1 4 1 16,-4 0 1-16,3 2-2 0,-4-2 0 16,3 3 2-16,-5-2-2 0,-2 0 1 0,-1 0-1 15,-5-2 0-15,0-3 0 0,-1-1 1 16,-3-1-1-16,-5-7 1 0,6 13 0 0,-6-13 1 16,0 0 0-16,-13 13-1 0,13-13 1 15,-24 0-1-15,1 0 2 0,0-4-3 16,0-1 3-16,-2 1-1 0,-5-1 0 15,2-3 0-15,7 1 1 0,-6-1-1 0,9 0 0 16,-5-2 1-16,9 6 0 0,-2-6-1 16,4 4-1-16,2 1 2 0,2-2-2 0,8 7 0 15,-9-8-1-15,9 8 1 0,-5-12-2 16,5 12 2-16,0 0-1 0,0 0 0 0,0 0 0 16,22-7 2-16,-22 7-3 0,24 11 2 15,-10-7-2-15,0 4 1 0,4 3-1 0,-7 0 1 16,-2 3 0-16,3-1 2 15,-3 2-2-15,-4-2 0 0,-1 1 1 0,-2 0 2 16,-2-3-1-16,0-11 1 0,-6 24-2 16,1-14 1-16,-4 3 0 0,-3-2 2 15,3-1-1-15,-7-3 0 0,0-1 1 0,0 1 1 16,-4-5-2-16,5 2 0 0,0-4 0 16,15 0 0-16,-30-4 1 0,15 2-1 0,4-4 0 15,11 6 1-15,-26-5-1 0,11 1-2 16,3-1 1-16,12 5 1 0,-13-10-1 0,8 4-1 15,5 6 1-15,-10-5-2 0,10 5 3 16,0 0-2-16,0 0-2 0,-7-13 1 16,7 13 0-16,0 0 0 0,0 0 0 15,21-6-1-15,-21 6 4 0,0 0-1 0,16-4-2 16,-16 4 1-16,0 0-1 0,17-1 0 16,-17 1-1-16,0 0 3 0,0 0-3 0,0 0 2 15,0 0-2-15,18 0-2 0,-18 0-3 16,0 0-7-16,0 0-7 0,0 0-5 0,0 0-8 15,0 0-13-15,0 0-11 0,16 0-12 16,-16 0-159-16,0 0-55 0,11-4-28 16,-11 4-58-16,21-8-58 0,0 1-206 0,-1-3-63 15,4-9 72-15,4 1-451 0,2-9-792 16</inkml:trace>
  <inkml:trace contextRef="#ctx0" brushRef="#br0" timeOffset="87673.44">12936 8893 3255 0,'5'-28'-125'0,"2"1"6"0,0 7 25 0,-4 2 22 16,1-3 18-16,1-2 12 0,3 2 7 15,-5 3 1-15,7-1 8 0,-2 2 6 16,-3 2 6-16,2 2-9 0,0 2 1 15,-2 4 2-15,2-1 1 0,-7 8 1 0,18-9-1 16,-18 9 1-16,14-6-4 0,-14 6-2 16,0 0-20-16,30 11-24 0,-22-3-3 15,2 3-42-15,-1-1-62 0,-2 0-149 0,-2 0-165 16,1 3 167-16,-1 0 86 0</inkml:trace>
  <inkml:trace contextRef="#ctx0" brushRef="#br0" timeOffset="87889.3">12980 8648 1105 0,'0'0'14'0,"8"-13"-4"15,-2 5 1-15,1-1 3 0,2-1 6 0,1 2 6 16,8-2-15-16,-2 0 15 0,0 3-1 15,7-7-21-15,-4 5 5 0,6-4 1 16,-4 4-37-16,6-5-28 0,-6 1-101 0,5-5-175 16,4 6-306-16,0-3 609 0,-3-2 10 15</inkml:trace>
  <inkml:trace contextRef="#ctx0" brushRef="#br0" timeOffset="89589.69">13943 8038 750 0,'7'-7'182'0,"0"-1"8"16,-7 8-14-16,8-15 23 0,-7 7 8 16,-1 8-1-16,9-10-22 0,-9 10-5 0,1-14-16 15,-1 14 0-15,4-9-6 0,-4 9-2 16,0 0-4-16,4-17-10 0,-4 17-18 0,2-8-19 15,-2 8-16-15,0 0-3 16,1-14-5-16,-1 14-14 0,0 0-4 0,0 0-7 16,8-12 0-16,-8 12-12 0,0 0-4 15,0 0-6-15,0 0-2 0,8-7-3 0,-8 7 2 16,0 0-14-16,0 0 3 0,0 0 0 16,0 0-6-16,0 0 2 0,0 0-3 15,0 0 0-15,5 28 1 0,-5-28-7 0,0 13 0 16,0-13 3-16,0 0-3 0,-3 17-3 15,3-17 1-15,-10 15 6 0,2-10-2 0,8-5-4 16,-12 12 6-16,12-12-2 16,-18 4-7-16,7-1 8 0,11-3-7 0,-21-3 7 15,21 3 1-15,-24-8 0 0,15 3 1 16,0-5 0-16,-3 0 2 0,3-1 6 0,0 2 1 16,3-4 9-16,3 0-7 0,-6 0 7 15,6-2-2-15,1 2 9 0,2 13-4 16,-6-23-4-16,6 23 0 0,0-22-10 0,0 22 6 15,0-21 1-15,0 21-2 0,0-17-2 16,0 17 0-16,0 0-11 0,2-19-4 0,-2 19 1 16,0 0-2-16,0 0 6 0,4-18-2 15,-4 18-10-15,2-4 9 0,-2 4-8 16,0 0-3-16,0 0 9 0,0 0-2 16,0 0-5-16,32 21 1 0,-25-12-1 0,-1 4 6 15,0 0-5-15,-4-3-2 0,-1 3 2 16,-1 1 4-16,0 0-8 0,-1 0 7 15,1-14 3-15,-14 36-5 0,5-21 7 0,-2 0-9 16,1-2 1-16,-5 1-6 0,0-1 13 16,2-5-1-16,-4-2 10 0,17-6-3 0,-26 10 6 15,26-10 15-15,-24 2 3 0,24-2 8 16,-25-2-2-16,25 2-11 0,-24-10 14 16,11 0-10-16,4 0 7 0,-1 0-9 0,1-2-1 15,1-1-11-15,5-1 11 0,-4-3-9 16,4 3-1-16,3 14 0 0,-2-33 1 0,2 22-6 15,0 11-10-15,0-26 0 16,4 11 4-16,-4 15-3 0,8-22-6 0,-3 10 6 16,4 3-9-16,-9 9 6 0,21-15-2 15,-10 11-4-15,-11 4 7 0,0 0-6 0,37 10-2 16,-23-3 2-16,1 3 3 0,-2 3-2 16,-2-2-4-16,0 6-1 0,-3-3 0 15,1 3-2-15,-5-2 6 0,-2 1-7 0,0 2 5 16,-2-18 6-16,-2 30 1 0,-4-16-3 15,-3-1 2-15,-4 2-9 0,2-2 15 0,-5-4-10 16,-2-1-1-16,3-3 2 16,-3-1 12-16,18-4-8 0,-31 6 12 0,31-6 5 15,-31-2 2-15,13-6-6 0,4 0 0 16,0-2-4-16,3-4-1 0,1 1 2 16,3-5-3-16,0 4-1 0,1-3-1 0,3 3-1 15,3-6-3-15,-2 4-7 0,2 16 9 16,2-30-3-16,1 11-4 0,3 6 3 0,3-2-5 15,-1 2 5-15,-8 13-3 0,16-17-1 16,-5 9 0-16,5-1-3 0,-16 9 2 0,26-2 2 16,-26 2-1-16,32 6-7 0,-16-1 6 15,2 3 3-15,-4-1-1 0,0 5-3 16,-2 1 0-16,0 0 4 0,-3 2-10 16,-5 2 4-16,0-6 8 0,-4-11 0 15,2 22-3-15,-2-22 5 0,-6 27-4 0,2-12 3 16,-5-6 4-16,-1 2 3 0,-2-2 1 15,-4-1-3-15,2 0 9 0,1-3 4 0,13-5-3 16,-28 4 7-16,28-4 1 0,-27 0 5 16,27 0 1-16,-23-11 0 0,11 4-5 0,-2-3-10 15,7-3 0-15,7 13 0 0,-16-26-1 16,11 13-8-16,1-3 2 0,2 1-1 16,2 15 1-16,2-27-3 0,2 11-4 15,0 1-2-15,2 2 4 0,1 4-2 16,4-4-1-16,3 5-1 0,-14 8-1 0,25-11-3 0,-6 9 1 15,-19 2 0-15,36 7 0 16,-15-1-1-16,0 6 1 0,2-3 0 0,-4 6-2 16,-2 0 2-16,2 4-2 0,-8-5 3 15,1 3-6-15,-5 4 5 0,-3 0-2 16,-3-4 1-16,-2 1 1 0,-5 3-2 0,-3-1 4 16,-6-3-3-16,2 4 5 0,-8-6-3 15,0 0-1-15,-4-2 1 0,2-2 4 0,2-7-3 16,1 0 2-16,-5-2 2 0,4-2 2 15,21 0 0-15,-42-6 2 0,22-1 1 0,1-1-1 16,5-3-2-16,1-2 1 0,1-4-8 16,7 1 4-16,1-5-2 0,2 2-1 15,2 0-4-15,2-2 4 0,2 1-2 16,-1-3-3-16,8-1-2 0,1 7 2 16,1-2 1-16,-1 8-1 0,2 0-3 0,5-2 3 15,-4 9 0-15,0 2-2 0,4 2-2 16,-2 2 6-16,6 2-2 0,-9 5-1 0,7 0 5 15,-5 4-6-15,-4 1 4 0,5 0 2 16,-7 2-4-16,-1-1 2 0,-4-1-3 0,-1 2 3 16,-2-3 0-16,-2 0 0 0,-4 2 4 15,-1-2-5-15,-3 0 2 0,-2-2-1 16,-2 1 1-16,1-4 2 0,1-3-3 0,-3-1 2 16,-3 1 3-16,16-5-3 0,-20 2 1 15,20-2 2-15,-19-2 1 0,19 2-4 16,-21-9-1-16,12 0 6 0,-2-1-4 15,1 0-1-15,7-1 0 0,1-2-4 0,-2-2 1 16,2 2 0-16,2 13-2 0,2-24-3 16,-2 10-1-16,2 5 1 0,-2 9-4 0,2-19-8 15,0 10-6-15,-2 9-19 0,5-15-12 16,-5 15-21-16,7-11-30 0,-7 11-51 16,9-8-55-16,-9 8-84 0,7-7-119 0,-7 7-239 15,5-4 49-15,-5 4 61 0,0 0-355 16,12-9-379-16</inkml:trace>
  <inkml:trace contextRef="#ctx0" brushRef="#br0" timeOffset="90572.15">15081 8016 2876 0,'5'-8'7'0,"-5"8"36"16,11-14 24-16,-5 7 10 0,-6 7 0 0,8-13 4 15,-8 13 3-15,5-11 0 0,-5 11 3 16,6-11-3-16,-6 11-14 0,0 0 1 16,3-14-6-16,-3 14-8 0,0 0-11 15,4-9-3-15,-4 9-7 0,0 0-4 16,0 0 0-16,0 0-6 0,0 0-1 0,0 0-3 15,0 0-2-15,0 0 1 0,2 34 1 16,-2-34-4-16,-4 27-5 0,2-11 3 0,1 5-2 16,-5-3 2-16,3 7-4 0,1-2 1 15,-4-1-1-15,-2 1-4 0,3-1-6 0,-1 1 8 16,1 1-2-16,3-3-6 0,-3-3 8 16,2 1-6-16,1-2-3 0,-4 0 0 15,5 0 4-15,-3-2-1 0,2-2-2 16,-1 0 2-16,3 0-1 0,0-13-3 0,0 19 6 15,3-8 3-15,-3-11-2 0,6 17 4 16,1-10-1-16,-2 3-1 0,2-1-7 16,4-5 13-16,-11-4-5 0,22 13 4 0,-22-13-6 15,27 6 7-15,-13-6-1 0,-14 0 1 16,29 0-1-16,-29 0-6 0,37-6 3 16,-18 4-1-16,0-4-1 0,3-1-3 0,-5 1 9 15,1 1 1-15,9-7-14 0,-3-1 8 16,-1 2 2-16,3 0-2 0,-6-4-5 0,9 0 0 15,-7-4 7-15,7-3-9 0,-7 1 4 16,4-4 2-16,-5 0-9 0,2-4 4 16,-1 0 12-16,0 0-10 0,-5 1-4 15,2-2 0-15,-2 2 8 0,-3 5-8 0,-2-3 9 16,-1 2-12-16,1-1-2 0,-1 5 13 16,-4 3 11-16,0-2 9 0,0 2-7 15,-2 4 5-15,1-2-2 0,-6 15-2 0,11-22 5 16,-8 14 9-16,-3 8 0 0,5-18 2 15,-5 18-9-15,0 0-5 0,5-16 5 0,-5 16-4 16,0 0-7-16,0 0-10 0,6-15-5 16,-6 15 1-16,0 0 7 0,0 0 7 0,0 0-10 15,0 0-5-15,0 0 3 0,0 0 2 16,0 0 1-16,-13 41 18 0,3-24 15 16,-1 11 2-16,2 6 17 0,-5-2 5 15,-2 8-2-15,1-3-5 0,-2 4 13 16,-2-1 4-16,0 8 1 0,1-8 0 0,2-1-3 15,0 0-3-15,0-1 0 0,4-2-5 16,-4-4-9-16,4-2 0 0,2-2-9 0,0-4 0 16,5-3-7-16,-2-4-22 0,-2-4 1 15,2 2-1-15,4-4-8 0,1-4-1 0,2-7-40 16,-4 10-54-16,4-10-83 0,0 0-79 16,0 0-98-16,0 0-220 0,0 0-99 15,0 0 59-15,0 0-451 0,0 0-737 16</inkml:trace>
  <inkml:trace contextRef="#ctx0" brushRef="#br0" timeOffset="93557.34">11055 9564 3165 0,'0'0'-141'16,"0"0"21"-16,0 0 25 0,0 0 18 0,0 0 17 15,0 0 15-15,0 0 9 0,0 0 3 16,0 0 4-16,0 0 1 0,0 0 13 0,0 0-1 16,0 0 1-16,0 0 2 0,0 0-3 15,0 0-21-15,0 0-37 0,0 0-51 16,-15-5-98-16,11-5-275 0,-2-1 0 0,1-4 234 16,1 0 38-16</inkml:trace>
  <inkml:trace contextRef="#ctx0" brushRef="#br0" timeOffset="93738.71">10988 9217 1007 0,'0'0'33'0,"5"-9"-15"0,-5 9 2 15,0 0-2-15,9-8-4 0,-9 8 1 16,9-7 3-16,-9 7-19 0,9-11-54 0,-6 3-120 15,1 1-223-15,1-6 221 0,1 1 62 16</inkml:trace>
  <inkml:trace contextRef="#ctx0" brushRef="#br0" timeOffset="94523.94">12268 8466 48 0,'10'3'51'0,"-10"-3"-17"0,13 6 9 0,-13-6-10 15,10 12-7-15,-10-12 2 0,3 9-5 16,-3-9 5-16,0 0 5 0,2 20-25 16,-2-20 13-16,-2 15 4 0,2-15-4 15,-4 27 4-15,-2-12-4 0,3-1 2 16,-3 5-8-16,2 3 6 0,1-5-4 0,-5 4 17 16,-1-2 17-16,3 3 2 0,1-1-23 15,-5-2 8-15,2 5 3 0,-1-3-3 0,0-4 9 16,1 3 2-16,-1 1 15 0,0 0 26 15,-1-5-10-15,2 3 6 0,1 0 4 0,-4-2 6 16,5-2 7-16,-3 0 10 0,0-2 1 16,5 0 9-16,-2-5-12 0,6-8-6 15,-9 15-3-15,5-12-9 0,4-3-8 16,-5 11-6-16,5-11-14 0,0 0-5 16,-8 12-1-16,8-12-4 0,0 0-12 0,-10 9-2 15,10-9-10-15,0 0 1 0,-9 8-5 16,9-8-5-16,-11 7-2 0,11-7-13 0,-15 8-23 15,15-8-33-15,-15 7-15 0,15-7-22 16,-15 6-27-16,15-6 0 0,-15 1-22 16,15-1-38-16,0 0-35 0,0 0-55 0,0 0-43 15,0 0-71-15,0 0 96 0</inkml:trace>
  <inkml:trace contextRef="#ctx0" brushRef="#br0" timeOffset="94658.26">13089 8645 1182 0,'41'-33'-292'15,"-9"3"-304"-15,-4 6 493 0,-1-3 37 0</inkml:trace>
  <inkml:trace contextRef="#ctx0" brushRef="#br0" timeOffset="99272.2">13703 8045 197 0,'10'-10'171'0,"-1"-2"0"16,0 5-7-16,2-3-7 0,-1 3-17 15,-1-2 0-15,2 1-22 0,4-1-1 16,0 1-1-16,2 1-13 0,-1-1-2 0,4 3-6 16,-2 2-6-16,-3 3-5 0,1 0-14 15,4 3-4-15,-1-2-2 0,-1 5 0 0,-1 0-8 16,-2 3 8-16,2-2-10 0,-4 1-3 15,-1 4-8-15,-1-3 3 0,-1 0-8 16,-1 6-3-16,-4-6 16 0,2 4-1 0,-5-3-5 16,2 1 3-16,-4-11-9 0,0 23 1 15,-4-14 1-15,1 4 1 0,-5 0-9 0,1-2-3 16,-5 2-1-16,1 1-2 16,2-1-4-16,-3-4-2 0,1 3 2 0,-2-5-5 15,0 0 7-15,2 1 13 0,-4-2 9 16,-2-3 5-16,4 3 6 0,-7-6 0 15,4 0-7-15,16 0-3 0,-37-8-2 0,20 1-3 16,-2-1-2-16,0-3-9 0,2 0 4 16,1-2-9-16,0 0 0 0,0-1 0 0,-2-3-4 15,6 4 3-15,-4 0-5 0,4 2 6 16,2 0 13-16,0 0-6 0,1 1-1 16,0 1-7-16,4-3 7 0,-3 3-4 0,8 9 1 15,-8-13 1-15,8 13 2 0,-9-11-1 16,9 11-7-16,-3-6-2 0,3 6-4 0,0 0-1 15,-7-11 3-15,7 11-7 16,0 0 3-16,0 0-7 0,0 0 4 0,0 0-11 16,0 0 5-16,21-9-6 0,-21 9 2 15,0 0 1-15,0 0-4 0,0 0 3 0,0 0 1 16,23 14-7-16,-23-14 2 0,0 0 3 16,5 10-5-16,-5-10 1 0,0 0 5 15,-3 18-7-15,3-18 2 0,-9 12 3 0,-1-3 0 16,0-5 0-16,-7 5-1 0,17-9-3 15,-22 10 0-15,7-8 14 0,15-2 3 0,-34 0 11 16,34 0 11-16,-39-8 5 0,18-1 1 16,1-4-4-16,-1-3 29 0,4 0-13 15,1-1 7-15,-2-4 4 0,6 1-14 16,0-3-5-16,-1 1 2 0,4 0-4 16,2 1-2-16,4 2 7 0,-1-3-12 0,4 4-7 15,0-2 5-15,6-1-9 0,0 4-2 16,1-1 10-16,8-1-15 0,-1 2-3 0,-2 2-7 15,9 2-1-15,-4 5 10 0,7 3-14 16,-5 1 12-16,8 0-14 0,-6 4 9 0,8 4-5 16,-1-2-6-16,0 5 6 0,4 4-4 15,0 5 2-15,0-2-3 0,-2 2 2 16,-2 3-4-16,-4-3 0 0,-3 3 1 16,-4-2-4-16,-2 3 2 0,-6-5 1 15,-1 1 5-15,-7-2-2 0,-1 1 3 0,-3 1-3 16,-5 2 4-16,-5-3 2 0,0 0 1 15,-11-1-6-15,2-5 6 0,-5 0-5 0,1-5-2 16,-4 2 7-16,5-5-6 0,1-1 8 16,-3 0-1-16,6-1 8 0,-2-5-2 0,4 2 8 15,-3-1 1-15,5-3 4 0,4-4 4 16,-3 2-4-16,9-2-4 0,2-1-3 16,-1 4-4-16,6-5 3 0,6 0-6 0,-1-1-5 15,2-1 0-15,2 2-1 0,7-3-1 16,-3 7-1-16,4 1 3 0,4 0-9 15,-1 5 4-15,1-2-1 0,0 6-3 16,1 4 2-16,4 2-2 0,-5 3-4 0,2-1 6 16,-5 1-2-16,-3 4 0 0,2 2 2 15,-5 0-6-15,-3 4 7 0,-6-4-1 0,1 2-6 16,-4 1 6-16,-4 3-2 0,-1-2 3 16,-7 3 3-16,-4 1-5 0,-4-6 0 15,-3 3 2-15,-4-3-2 0,3-6 3 0,-3-1 2 16,-1-4 1-16,-2-5 1 0,6-1 7 15,-8-1 11-15,4-5 0 0,6-4 2 0,-3-3-8 16,6-2 4-16,-1 0-1 0,5-6 6 16,2-3-6-16,7 2 0 0,2-3-7 15,-2-1 3-15,12 2-5 0,-2-8-3 16,4 2-2-16,6-2-1 0,0 6 1 0,4-5-5 16,-1 3 0-16,6 4-2 0,1 2 1 15,-1 5 0-15,3-2-1 0,-3 8-3 16,0-2 5-16,0 6-1 0,3-1-2 0,-5 4-1 15,1 2 0-15,-3 2-5 0,6 0 4 16,-11 2-1-16,4 3 0 0,-4 2-2 0,2-2-1 16,-7 3-1-16,0 1 3 0,3 0 0 15,-7 2 0-15,-1 2 0 0,-2-1 1 16,-2 1 0-16,0-13 5 0,-2 28-2 16,-2-11-2-16,-1 6 5 0,-5-5-5 15,1 1 1-15,3 3-2 0,-3-1 4 0,-3 2-2 16,0 3 1-16,1-3-2 0,-1 4 1 15,-1-3 1-15,-1 3 2 0,2-2 1 0,1 3 1 16,-3-2 7-16,3 0 0 0,-1 2 9 16,3-4 9-16,-2 5 1 0,0-1 4 0,1 0-2 15,1 0 12-15,-2 0 2 0,-2 8-20 16,4-7 7-16,-3 7 2 0,-1 2 6 16,-1-2-10-16,2 5 5 0,-4-2-4 0,2 2 22 15,3 0-15-15,-6 3 0 0,0-1-5 16,4 0 0-16,-4-2-1 0,2 2-11 15,0-3-4-15,-2 6 4 0,-1-2-1 16,6-2 4-16,-7 2-10 0,4-3-2 0,2-1-5 16,2 1 4-16,-6 0 0 0,7-5-1 15,-1 1-2-15,0-9-8 0,3 2-1 0,1 2 10 16,0-5-11-16,1 1-1 0,-4-4 0 16,5-1 2-16,-4-3-3 0,1 2 2 0,2-1 0 15,-5 3-2-15,0-3 2 0,-1 2 2 16,3 1-2-16,-4-3-5 0,0 1 4 0,2-1-1 15,-1 2 3-15,-1-1-3 0,2-2 5 16,1 3-4-16,-1-2-2 0,-1 1 4 16,-4-1-4-16,7 2 3 0,-5-1-1 15,2 2 0-15,3-1 1 0,-5-1-1 16,1-5 2-16,1 2-2 0,3-2-1 0,-2 5 1 16,1-3-1-16,-2-2 3 0,1 2-5 15,3-5 5-15,-3 6-4 0,0-4 2 0,1-1 0 16,-1 4-3-16,2-2 1 0,-7 3 2 15,5 1-1-15,2-2 2 0,-4-1-1 0,0 3-1 16,3-2 2-16,3-2-2 0,-2 2-1 16,-1-2 0-16,0 1 2 0,3-5-3 0,2 4 4 15,-1-3-2-15,0-4 1 0,-1 4-4 16,3-4 2-16,4-10 1 0,-7 18-3 16,3-11 1-16,4-7 2 0,-5 15 0 15,5-15-1-15,-9 13 2 0,6-5 1 0,3-8-2 16,-8 13 0-16,5-5-1 0,3-8 2 15,-14 12-3-15,14-12 2 0,-9 10-2 16,9-10 3-16,-5 11 2 0,5-11-4 0,-6 4-2 16,6-4 3-16,0 0 3 0,0 0-1 15,0 0-1-15,0 0-1 0,0 0 1 0,0 0-3 16,-19-19 2-16,19 19 0 0,-4-17 0 16,3 8-1-16,1 9 2 0,0-21 0 0,-2 12 0 15,2 9 0-15,2-20 1 0,-1 7-4 16,3 2-1-16,1-1 2 0,4-3 1 15,-4 1-1-15,6 1 0 0,3 2-2 16,0-2-1-16,2 2 3 0,-4 1-1 0,8 3 2 16,-10 1-1-16,5 5 1 0,2-3 0 15,-17 4 0-15,32 4-1 0,-17-1 2 0,4 3-3 16,-2 2 0-16,-2-3 3 0,-2 3-4 16,2 1 2-16,-2-4 0 0,-5 3-1 0,1-2-1 15,-9-6 4-15,11 9-4 0,-11-9 4 16,8 8-3-16,-8-8 3 0,0 0 1 15,0 0-2-15,-15 18 2 0,15-18-4 0,-20 8 3 16,6-8-2-16,-3 2-1 16,2 2 4-16,-4-4-4 0,1-4 2 0,-1 4 2 0,-2-2-2 15,4-2 1-15,-2 2 0 16,5 0 1-16,-2-2-3 0,2 1 1 0,14 3 2 16,-16-7-1-16,11 0-2 0,5 7 0 15,-6-14-1-15,6 14 0 0,2-21 0 0,-2 21 2 16,14-19-1-16,-5 14 0 0,2-5 1 15,6 3-1-15,-2 1 2 0,6 2-3 0,-7 3-1 16,2 1 3-16,-16 0 0 0,30 1 0 16,-21 1-3-16,-9-2 3 0,21 8 1 0,-16-3-3 15,-5-5 2-15,2 16 1 0,-2-16-2 16,0 0 1-16,-15 22 1 0,3-13-3 16,2 1 3-16,-4-1 1 0,-4-1-3 0,4-3 1 15,0 1 0-15,-2-4 0 16,1-1 1-16,15-1-1 0,-30 0 2 0,30 0-2 15,-26-3 2-15,13-3 0 0,0-2-1 16,4 1 0-16,0-4-2 0,-2 5 2 0,4-7-2 16,2 2 1-16,-3 1-1 0,7-1-3 15,1 11-4-15,-5-18-18 0,3 10-4 0,2 8-20 16,0-19-23-16,0 19-24 0,2-17-24 16,3 8-17-16,-2 0-13 0,6-1-7 0,2 3-14 15,-1-3-4-15,3 3-14 0,1 0-3 16,0 3-8-16,2-4-17 0,-5-1-37 15,1 5-12-15,6-2-13 0,-7-1 10 16,4 5 6-16,1-3 9 0,-4-1 16 0,5 0 23 16,-4 2 25-16,2-1 8 0,6-3-1 15,-10 3 29-15,4-3 17 0,1 1 23 16,2-1 20-16,-4 0 8 0,4 1 17 0,-6-4 4 16,4 2 10-16,-2-1 10 0,-3-3 5 15,1 4 6-15,3-3-3 0,-3 1 20 0,-5 2-14 16,4 0 8-16,-1 1 0 0,-3-1 13 15,0 3-4-15,1-2 8 0,-8 8 7 0,8-11-4 16,-5 5-1-16,-3 6 2 16,11-9-6-16,-11 9 7 0,9-5-19 0,-9 5-5 15,7-4-16-15,-7 4-1 0,0 0 5 16,13-6-7-16,-13 6 21 0,7-4 4 0,-7 4 7 16,0 0-4-16,0 0 11 0,15-3 18 15,-15 3-1-15,0 0-3 0,0 0 9 0,0 0 0 16,0 0 10-16,0 0-5 0,0 0 6 15,0 0 7-15,0 0 5 0,0 0-3 16,0 0 0-16,0 0 9 0,0 0-2 0,0 0 1 16,0 0 2-16,0 0 12 0,-19 24 3 15,19-24-5-15,0 0-6 0,0 0-8 0,-14 6 1 16,14-6-4-16,-10 0-10 16,10 0 4-16,0 0-5 0,-19 1-7 0,19-1-4 15,-13 6-2-15,13-6-3 0,-13 2-16 16,13-2-23-16,0 0-17 0,-19 0-29 0,19 0-1 15,0 0-14-15,0 0 15 0,-15-2-2 16,15 2 14-16,0 0-3 0,-10-7 10 0,10 7 9 16,0 0 21-16,-7-8 13 0,7 8 17 15,-7-9 12-15,7 9 10 0,-6-10-1 0,6 10 16 16,-5-7-6-16,5 7 11 0,0 0-2 16,-8-7-12-16,8 7-2 0,-6-8-3 15,6 8-11-15,0 0 4 0,0 0 5 16,-5-4-5-16,5 4-8 0,0 0 8 0,0 0-5 15,0 0-5-15,0 0-1 0,0 0-2 16,0 0 2-16,0 0-7 0,0 0-6 16,0 0 13-16,0 0-4 0,0 0-2 0,-18-4 2 15,18 4-1-15,0 0 4 0,0 0 12 16,0 0 4-16,0 0-3 0,-12-1-1 0,12 1 1 16,0 0 3-16,0 0-3 0,-13-4-6 15,13 4-6-15,0 0 4 0,-12-8-1 0,12 8 0 16,0 0-7-16,0 0 5 0,-11-4 8 15,11 4 1-15,0 0 1 0,-5-7-3 0,5 7 5 16,0 0-9-16,-10-8-1 16,10 8 5-16,-8-9-3 0,8 9-3 0,-12-9-3 15,6 3-1-15,-2-1-1 0,8 7-1 16,-11-15-1-16,2 6 2 0,-3-3-3 16,3-3 1-16,0 0-6 0,-1-4 7 0,-1-3 1 15,0-2-9-15,3-5 3 0,-5-4 5 16,2-5 1-16,1-3 0 0,-1-2-6 0,4-2 5 15,-3-2-6-15,-1-2-3 0,4 2 7 16,-5-11-4-16,3 9 0 0,2-1 0 0,-7 1 3 16,3-9-4-16,2 4 1 0,1 3 0 15,-3 0 10-15,0-11-2 0,4 3 3 0,-3-4 3 16,1 11-3-16,1-2-5 16,-2-6 0-16,3 3-3 0,2 3 2 0,-1-13 2 15,-4-1-3-15,5 1 1 0,-1 10-4 16,3-10-1-16,1 8 2 0,0 0 0 0,2 1-5 15,4 0-2-15,-3-4 1 0,3 3 2 16,3-8 0-16,2-1 2 0,0 4-2 16,0 14 9-16,-2-1 3 0,7 3-4 0,-2 3-3 15,2-10 6-15,4 12-9 0,0 3 7 16,3-6-4-16,-1 8 1 0,6-5-4 0,0 0-2 16,3 0-1-16,-3 1 3 0,2-3-1 15,2 3-2-15,2-2 5 0,0-4-5 16,0 6-2-16,0-1 1 0,-2 0 0 15,3 2 1-15,-3 3 2 0,-3 1-2 0,1 3-1 16,-6 4 2-16,6 0-2 0,-4-1 6 16,-1 0-5-16,2 3 0 0,-3-2-1 15,0-2 1-15,-1 8 1 0,3-4 3 0,-3 0-5 16,0 5-4-16,-3 1 5 0,-4 1 3 16,6 1-2-16,-3-3-3 0,-2 4 0 0,5 3-2 15,-2 0 3-15,0 1-6 0,3-3-1 16,2 2-1-16,-5-2-1 0,4 7-3 15,-2-6-2-15,1 2 6 0,0 0-2 0,6 1 0 16,-8 0 3-16,1-1-3 0,3-1 2 16,3 3-1-16,-8-4 1 0,7 5 2 15,-3-1 2-15,-1 3 0 0,-4-1-4 16,0 1 6-16,1 3 3 0,0-4-7 0,0 3 5 16,-3 3 1-16,0-1-5 0,-2-2 8 15,0 3-3-15,1 1-2 0,0 0 2 0,-2-1 0 16,-1-1-1-16,-2 2 1 0,-9 4 0 15,21-6 0-15,-14 5-2 0,-7 1 0 16,16-4 0-16,-7-2 0 0,-9 6 3 0,13-2-2 16,-13 2 3-16,0 0-4 0,13-5 1 15,-13 5 3-15,0 0-2 0,0 0 2 0,13-2-5 16,-13 2 6-16,0 0-1 0,0 0 3 16,14-2-5-16,-14 2 1 0,0 0 1 15,0 0 1-15,11-4-5 0,-11 4 6 16,0 0-1-16,0 0-5 0,0 0 5 15,0 0-3-15,0 0-1 0,0 0 8 0,9-3-7 16,-9 3-10-16,0 0-2 0,0 0-13 16,0 0-3-16,0 0 1 0,0 0 1 0,0 0-12 15,0 0 0-15,0 0-12 0,0 0 4 16,0 0-12-16,0 0 10 0,0 0-1 0,0 0 6 16,0 0-9-16,0 0 11 0,10 16 5 15,-10-16 6-15,0 0-2 0,0 0 6 16,0 0 9-16,0 0 1 0,0 0 6 15,0 0 7-15,0 0-12 0,0 0 12 16,0 0 2-16,0 13 18 0,0-13 4 0,0 0 1 16,0 0 5-16,0 0 9 0,0 0-7 15,0 0 6-15,0 0-8 0,0 0 6 0,0 0-2 16,0 0-4-16,0 0 0 0,0 0-6 16,0 0 2-16,0 0-4 0,0 0 0 15,0 0 2-15,0 0 13 0,0 0 0 0,0 0 3 16,0 0 0-16,0 0 6 0,0 0-2 15,0 0-1-15,0 0-4 0,0 0 5 0,0 0-2 16,0 0 2-16,0 0-1 0,0 0-1 16,0 0 5-16,0 0 4 0,0 0-5 15,0 0 5-15,0 0-1 0,0 0-7 16,0 0-5-16,0 0-3 0,0 0 3 0,0 0-5 16,0 0-3-16,0 0-1 0,0 0-5 15,0 0-1-15,0 0-1 0,0 0-2 16,0 0-1-16,0 0 2 0,0 0-2 0,0 0-7 15,0 0 2-15,0 0-1 0,0 0-2 16,0 0-3-16,0 0 6 0,0 0-3 0,-5-33-2 16,5 33 0-16,0 0 0 0,0 0-3 15,0 0 1-15,5-8-2 0,-5 8 4 16,0 0-6-16,0 0 4 0,0 0 2 16,0 0-1-16,0 0-3 0,0 0-2 15,0 0 2-15,0 0 0 0,0 0 1 0,0 0-1 16,0 0 1-16,2-13 0 0,-2 13-2 15,0 0 0-15,0 0 0 0,0 0 1 0,0 0 0 16,0 0 1-16,0 0 0 0,0 0-2 16,0 0 2-16,0 0 2 0,0 0-2 0,0 0-1 15,0 0-3-15,0 0 8 0,0 0-6 16,0 0 2-16,0 0 1 0,0 0 1 16,0 0-3-16,0 0 4 0,0 0 0 0,0 0-5 15,0 0-1-15,0 0 3 0,0 0 6 16,0 0-6-16,0 0-1 0,0 0 1 15,0 0-4-15,0 0 4 0,0 0 4 16,0 0-1-16,0 0-2 0,0 0-4 0,0 0 3 16,0-9-3-16,0 9 4 0,0 0-2 15,0 0 1-15,0 0 1 0,0 0-1 16,0 0 0-16,0 0 2 0,0 0-3 0,0 0 1 16,0 0-1-16,0 0 0 0,0 0-3 15,0 0 10-15,0 0-7 0,1-13-1 0,-1 13 1 16,0 0 1-16,0 0-6 0,0 0-2 15,0 0-1-15,0 0-10 0,0 0-35 16,-3-14-44-16,3 14-62 0,0 0-81 16,-14-1-194-16,14 1-92 0,-18-3 4 15,18 3 87-15,-26-5 292 0</inkml:trace>
  <inkml:trace contextRef="#ctx0" brushRef="#br0" timeOffset="99673.32">12561 10367 2542 0,'-14'11'184'0,"5"-7"-21"0,-4 0-15 16,13-4-3-16,-22 4-3 0,9-7-21 15,13 3 2-15,-28-7-16 0,12-1-2 0,5 7-10 16,-1-7-16-16,1-1 3 0,1 1-17 15,-2-1-11-15,4 1-1 0,-4 1-5 16,2-1-10-16,4 1-24 0,1-4-19 16,5 11-11-16,-9-16-25 0,2 9-38 0,2-2-35 15,5 9-43-15,-9-13-46 0,1 5-86 16,8 8-204-16,-11-9-22 0,11 9-132 0,-13-12-73 16</inkml:trace>
  <inkml:trace contextRef="#ctx0" brushRef="#br0" timeOffset="100805.17">12248 10206 2359 0,'-23'9'20'0,"23"-9"-1"0,0 0 10 0,0 0 18 15,-19-5 8-15,19 5-4 0,-15-4 6 16,15 4 8-16,-13-6-3 0,13 6-10 16,-9-11 0-16,9 11-3 0,-11-10-13 0,11 10-8 15,-10-13 1-15,10 13-7 0,-8-9-8 16,8 9-2-16,-7-13-8 0,7 13-3 0,-7-15-5 15,5 7-1-15,2 8 0 0,-12-21 2 16,7 11 8-16,-1 0-8 0,-1 1 4 0,2-4 0 16,-4 0 2-16,4-1-5 0,-2 1 0 15,-1 2 4-15,-2-3 2 0,5 0 3 16,-1 1-4-16,-1-2-3 0,-1 2 2 0,2-3 2 16,-3 1-1-16,0-3-3 15,1-1-2-15,1 1 6 0,-2 1-2 0,-3-8 2 16,3 1-2-16,2 3 5 0,-3-7-2 15,-1 0 1-15,0-8 9 0,2-2-5 0,-3 1 6 16,1-8 0-16,-3 2-3 0,5-2 3 16,-2-4-2-16,-1-11-2 0,3 11-7 0,0-5 1 15,2 4 5-15,1-3-6 0,-5-11 2 16,2 12-1-16,0-12-2 0,0 0 5 0,4 0 0 16,-2-3-2-16,-2 13 7 0,4-14 1 15,-1 10-1-15,3-13-3 0,-1-1-2 16,2 1 6-16,-1-2-1 0,3 2-3 15,0 9-2-15,0-11-2 0,1 9 1 16,-1 2 0-16,2 2-3 0,0-9 0 0,0 2-4 16,3-3 2-16,3 6-5 0,-5 6 5 15,6 2-2-15,-2-8 1 0,-2 12 1 0,2-5-2 16,2-2 1-16,-2 2-1 0,0-6-1 16,7-1-4-16,-7-2 4 0,4-1 1 0,3-1-7 15,0-2 3-15,-5-2 0 0,11-1 1 16,-3 1-1-16,-4 3-5 0,7-3 2 15,-3 9 1-15,2-5 0 0,1 5 1 0,1-3 2 16,2 2-4-16,-1 2 2 0,0 0-4 16,3 8 3-16,-1-4-1 0,5 0 3 15,-5 0-3-15,6-2 5 0,-3-2-2 16,2 0-3-16,1-6 3 0,3 1-1 0,-3 0-1 16,9-18 3-16,-6 19-2 0,5-14-1 15,2 1-1-15,-4 15 4 0,9-14-5 16,2-1 4-16,-2-4-3 0,0 10 4 0,2 0-2 15,-2-4-2-15,-7 14 4 0,8-11-4 16,-12 9-2-16,10-12 1 0,-2 0 1 0,-6 11 0 16,-1 2 3-16,9-14-2 0,-8 14 1 15,1 0 4-15,-2 8-7 0,1-2 3 16,-4 5-4-16,2-1 4 0,-4 9 3 0,-1 0-8 16,4 4 9-16,1-1-7 0,-6 7 6 15,4 0 2-15,-2 6-3 0,5-4-2 16,1 2-1-16,5 7 5 0,3-4 6 15,0 1-9-15,2 3 6 0,2-2 2 0,-3 5-5 16,5 1 0-16,-4-3-5 0,-2 2 5 16,4 4-5-16,-2-3 4 0,1 2 2 15,0 1-2-15,-12-2-2 0,14 2 3 0,-6-4 3 16,-3 5-7-16,-6-4 9 0,0 4-10 16,-1-3 1-16,-5-1 1 0,1 1 2 0,-1 0-7 15,-5-2 12-15,0 6-5 0,4-5-1 16,-6 3-2-16,0-2 4 0,4 4-2 0,-8-2-2 15,6 4-1-15,-3-2 6 16,3-4-4-16,-4 4 5 0,1 1-1 0,-3-4-6 16,1 5 5-16,0-1 4 0,-6-3-6 15,6 7-2-15,-4-3 6 0,-4 0-1 16,7 1-2-16,-4 1 1 0,0 2 5 0,4-4-8 16,-2 4 2-16,0-3-3 0,2 3 3 15,-4-2-5-15,2 1 8 0,-4 3 0 0,-1-1-3 16,1 0 1-16,-4 3 0 0,-7 5-4 15,15-11 8-15,-7 7-5 0,-8 4 2 16,9-8-7-16,-9 8 6 0,6-7-10 0,-6 7-9 16,0 0-14-16,0 0-6 0,11-6-27 15,-11 6-48-15,0 0-35 0,0 0-64 16,0 0-206-16,0 0-113 0,0 0 29 16,0 0 215-16,0 0 57 0</inkml:trace>
  <inkml:trace contextRef="#ctx0" brushRef="#br0" timeOffset="104723.06">11350 11884 3138 0,'11'3'-26'16,"-11"-3"5"-16,3 13-5 0,-3-1 7 0,-1-3-29 15,-1 12-35-15,-4 3-16 16,1 6-1-16,-3-2 5 0,4-1 43 0,-1-5-14 16,1 1 12-16,-3 1 26 0,-2-3 21 15,-1-3 10-15,0 1 1 0,0-4 1 0,-2 0-1 16,-1-2-4-16,-4-3-7 0,-8 1-21 16,-1-5-38-16,-4-2-10 0,-6 1-27 15,-3-4-7-15,-4 2-24 0,1-3-28 0,-2 4 8 16,-5 1-10-16,-10-1-220 0,-2 3 371 15</inkml:trace>
  <inkml:trace contextRef="#ctx0" brushRef="#br0" timeOffset="104923.36">10020 12417 1658 0,'0'0'51'15,"0"0"-2"-15,0 0-17 0,15-38 5 16,-13 28-3-16,3-3 0 0,3 0-19 0,-5-2 6 15,6-6-4-15,0 1-9 0,-2-1 4 16,3-3-4-16,-5-2 2 0,3-4 2 0,-1 2-11 16,0-1-7-16,0-4-13 0,-4 8-38 15,4-5-100-15,-5 2-222 0,-2 0-112 16,4-5 253-16,0-2 15 0</inkml:trace>
  <inkml:trace contextRef="#ctx0" brushRef="#br0" timeOffset="105256.66">12008 10152 1168 0,'52'-49'80'16,"-5"5"-2"-16,-6 9-20 0,2-3 1 15,2 3 1-15,2-3-12 0,3 2-1 0,-1-3-7 16,1 4-14-16,-2-3 2 0,5 2-11 15,-2-1-13-15,0-4-7 0,2-3-20 16,-2 3-58-16,-5-4-59 0,0-5-166 0,-1-5-196 16,-5-1 278-16,11-10 76 15</inkml:trace>
  <inkml:trace contextRef="#ctx0" brushRef="#br0" timeOffset="105472.65">13961 8303 701 0,'8'-21'40'0,"-2"2"-2"16,-3 1 3-16,1 1 20 0,-2 0 4 0,1-1-25 15,-1 4-11-15,-2-5 16 0,4 4-8 16,-2-2-5-16,-1 0-2 0,2 4-12 16,1-4-3-16,-1 2 4 0,1 0 4 0,2 0-20 15,1-3-11-15,1-1 8 16,7-4-11-16,0 5-59 0,3-11-146 0,7 3-348 15,-4 3 439-15,4 1 40 0</inkml:trace>
  <inkml:trace contextRef="#ctx0" brushRef="#br0" timeOffset="106421.13">11857 9964 250 0,'-19'15'118'0,"1"-6"-8"15,6 4 13-15,-4-4-35 16,0 5-32-16,2-1 10 0,-3 0-8 0,2-4-15 16,4-1 4-16,-1 5-9 0,3-6-2 15,0 1-11-15,5 0-2 0,4-8-1 0,-8 14-2 16,8-14 3-16,2 12-10 0,-2-12 7 15,7 12-16-15,-7-12 4 0,21 11 9 16,-5-6 3-16,-2-1-23 0,6 1-5 0,-2-1-7 16,1 3-13-16,2-3-17 0,-5 2-44 15,7-4-62-15,-10 3-96 0,6-1-262 16,-7-2 462-16,4 4 17 0</inkml:trace>
  <inkml:trace contextRef="#ctx0" brushRef="#br0" timeOffset="106571.24">12018 10524 324 0,'0'0'34'0,"-3"17"7"16,3-17 7-16,-4 10-17 0,4-10-3 16,0 0-15-16,6 18-8 0,-6-18-15 0,3 8-167 15,-3-8 62-15,9 6 38 0</inkml:trace>
  <inkml:trace contextRef="#ctx0" brushRef="#br0" timeOffset="112938.5">19380 4464 5062 0,'-25'-4'83'0,"14"-3"-67"16,-3 3-45-16,5-5-30 0,4 1-22 0,3-6-21 15,2 0-9-15,2-3 17 0,3-9 6 16,6 2 12-16,1-4 6 0,6-2 10 0,3 2 2 16,-2-1 4-16,2 5 4 0,3 2-10 15,-8 6-29-15,-2 5-33 0,-4 0-29 0,-4 5-30 16,-3 5-27-16,-3 1-46 0,0 0-124 16,0 0-135-16,0 0 15 15,0 0 6-15,0 0 238 0</inkml:trace>
  <inkml:trace contextRef="#ctx0" brushRef="#br0" timeOffset="113171.27">19461 4697 2434 0,'-4'11'124'0,"0"-1"-7"0,4-10-15 16,-13 13-7-16,6-12 1 0,7-1-2 15,-16 6-9-15,16-6-10 0,-15 6-14 16,15-6-7-16,0 0-10 0,-12 2-11 0,12-2-25 16,0 0-36-16,-27-8-47 0,27 8-53 15,-13-6-67-15,0-1-82 0,-1 4-156 16,2-9-41-16,-8-3-32 0,2-6 229 0</inkml:trace>
  <inkml:trace contextRef="#ctx0" brushRef="#br0" timeOffset="113405.15">17446 4933 1537 0,'-29'19'-36'0,"5"-4"4"0,-1 0 6 15,-1-4-3-15,-6 0 9 0,2 3-2 0,-6-4 7 16,5 2 3-16,-1 1-12 0,-6 0 1 16,-11 6-35-16,0 0-25 0,-4-2-58 0,-2-4-132 15,2 9-291-15,-3-3 502 0,-2 2 21 16</inkml:trace>
  <inkml:trace contextRef="#ctx0" brushRef="#br0" timeOffset="113638.29">15741 5946 1088 0,'-20'13'189'15,"2"-4"-23"-15,1-1-14 0,-1 1-15 0,-1-1-2 16,-8-1-31-16,7 1-8 0,-4-7-4 16,3 1-12-16,-4 2-8 0,5-2-7 15,-1-2-7-15,2 0-6 0,-1 0-11 0,5-2 2 16,-4-2-8-16,-3 1-11 15,-1-1-15-15,-5 0-30 0,1-2-25 0,2 5-39 0,-5-3-34 16,2 2-102-16,-2-4-201 16,-2 6-54-16,-2-1 131 0,6 1 104 0</inkml:trace>
  <inkml:trace contextRef="#ctx0" brushRef="#br0" timeOffset="114138.46">14610 6043 1669 0,'0'0'135'0,"0"0"-9"0,-22-4-29 15,22 4-12-15,-21-1-1 0,21 1-8 16,-16-8-12-16,16 8-9 0,-21-5 2 0,9 1-11 16,1 0 2-16,11 4-7 0,-16-13-12 15,4 3-7-15,3 1 3 16,-1-4-13-16,-1 0 5 0,0 0-2 0,-3-5-7 16,1 0 0-16,1-1 3 0,-6-3-9 15,6-1-3-15,-6 1-6 0,-1-6-2 0,5-2-1 16,-6 7-3-16,4-5-4 0,1 0 14 15,-2-2-5-15,4 0-2 0,-4-2 2 0,4 4 5 16,0-2 1-16,-1 2 8 0,1 6 6 16,3-5 4-16,-2 2 12 0,4 7 21 15,-2 1 19-15,-2 2 10 0,6-4 20 0,1 6 2 16,-2 4-3-16,1 1-8 16,6 8-6-16,-10-13-3 0,10 13-3 0,-5-13 0 15,5 13-13-15,-8-7 0 0,8 7 4 16,0 0 10-16,0 0 14 0,0 0 0 0,0 0 0 15,0 0-9-15,-13 28 17 0,13-28 16 16,1 22 16-16,1-7 13 0,3 4 28 16,2-2 20-16,2 0 11 0,3-3 12 0,1 3-28 15,-4-2-17-15,3-2-14 0,-1 1-17 16,-6-5 6-16,-5-9-14 0,14 15-9 0,-14-15-15 16,7 14-4-16,-7-14-11 0,0 0-2 15,7 13-9-15,-7-13-21 0,2 7-20 0,-2-7-37 16,0 0-40-16,0 0-57 15,0 0-60-15,0 0-66 0,0 0-61 0,-14 15-54 16,4-2-59-16,2-6-166 0,-4 9-92 16,0-1 63-16,3 11-460 0,-4 2-721 15</inkml:trace>
  <inkml:trace contextRef="#ctx0" brushRef="#br0" timeOffset="114821.1">13858 7986 3274 0,'0'0'-96'0,"0"0"5"15,0 0 24-15,0 0 8 0,0 0-1 0,0 0 12 16,0 0 7-16,0 0 4 16,0 0-1-16,0 0 0 0,-26-23 6 0,26 23 2 15,0 0-2-15,0 0 7 0,-9-5-1 16,9 5 10-16,0 0-6 0,0 0 8 15,0 0 2-15,0 0-2 0,-25 7-1 0,25-7 5 16,0 0 5-16,-13 9-2 0,13-9-5 16,-11 6 3-16,11-6-5 0,-8 7-2 0,8-7 3 15,0 0 1-15,-11 13 6 0,11-13-4 16,-6 6 10-16,6-6-6 0,0 0-5 0,0 0 7 16,0 0 3-16,-16 2 2 0,16-2-6 15,0 0-3-15,0 0 1 0,-16-21-5 16,12 14 3-16,-3-6-1 0,2 0 8 15,1-3-7-15,-3 0-4 0,-1-3 1 16,-1 3-1-16,3-4-15 0,1 0 5 0,-2 7 3 16,0-6-5-16,0 2 4 0,3 0 7 15,-1 2 2-15,-2 0 7 0,5-1 1 0,1-1 12 16,-3 2 9-16,2 3 10 0,0-5 15 16,0 6 16-16,2 11 7 0,0-25 5 15,-1 15 0-15,1-2-2 0,-6-1-5 0,6 13 0 16,-2-20-4-16,1 10-3 0,1 10-8 15,-2-15-6-15,2 15 3 0,-7-13-6 0,7 13-1 16,0 0-13-16,-5-13 1 0,5 13-2 16,0 0-13-16,-9-4-8 0,9 4-20 15,0 0-12-15,-17-6-4 0,17 6-31 16,-17-5-10-16,17 5-28 0,-14-6-34 16,14 6-19-16,-18-2-16 0,5-3 5 0,13 5 2 15,-22-4 0-15</inkml:trace>
  <inkml:trace contextRef="#ctx0" brushRef="#br0" timeOffset="115771.01">13397 7464 1432 0,'-13'-5'5'0,"13"5"15"15,-15-8-5-15,15 8-4 0,-11-13 24 16,11 13 5-16,-4-10 11 0,4 10 1 0,0 0 11 16,0-16 11-16,0 16 17 0,2-17-16 15,0 4-3-15,1 1 12 0,-1-4 2 16,4 3 4-16,-1 0 9 0,1-6 1 0,-2 4 1 16,-2-4-11-16,3 2-9 15,1-3-7-15,-2 3-11 0,-1-4-6 0,-3 2-3 16,4 4-12-16,-2-2 0 0,6 3-11 15,-6 0 2-15,1-3-12 0,1 8-2 0,-4 9 3 16,5-15-6-16,-1 8-4 0,-4 7-5 16,8-10-2-16,-8 10-5 0,11-11 1 15,-11 11 1-15,7-7-2 0,-7 7 1 0,0 0 0 16,20-7 0-16,-20 7-2 0,0 0 2 16,0 0 1-16,0 0 0 0,19 8 9 0,-19-8 17 15,12 12 19-15,-12-12 21 0,9 9 7 16,-3-3 9-16,-6-6 11 0,8 14-2 15,-6-6-4-15,-2-8-5 0,5 17-1 16,-3-8-11-16,-2-9-6 0,4 23 2 16,-4-14-6-16,0-9-17 0,-4 20-5 0,4-8 0 15,-2 1-5-15,2-13 12 0,-1 23-8 16,1-23-7-16,-2 17-6 0,0-8-7 0,2-9-14 16,0 19-10-16,0-19-24 0,0 14-22 15,0-14-24-15,-2 20-30 0,2-20-14 0,2 16-16 16,-2-16-24-16,2 16-9 0,1-7-13 15,-1 2 11-15,4 0 4 0,-3 2-19 16,5 2 32-16,-5-3 10 0,2 3 18 16,-2-2 23-16,3 1 22 0,-3 0 20 0,-1 0 31 15,2 0 24-15,0 1 17 0,-3 0 16 16,6-2 6-16,-5 0 15 0,-1 2 10 16,1 0 10-16,2-1 8 0,-2-1 12 0,-2-2 9 15,0-11 21-15,1 24 4 0,-2-14 2 16,1-10 0-16,-2 18-8 0,2-18 15 15,-4 17 1-15,2-10-4 0,2-7 0 0,-8 13-21 16,8-13 2-16,-5 8-5 0,5-8-3 16,-8 4-11-16,8-4 10 0,0 0 2 0,0 0 5 15,-20 0 2-15,20 0 5 0,0 0 1 16,0 0 1-16,0 0-7 0,-24-12-4 0,24 12-17 16,0 0-1-16,-10-13 2 15,10 13-3-15,0 0-1 0,-7-14 0 0,7 14 1 16,0 0-9-16,0-19-4 0,0 19-2 15,0 0-7-15,3-19-13 0,-3 19-3 16,0 0-4-16,14-17 0 0,-14 17-5 0,11-7-3 16,-11 7-5-16,0 0-5 0,16-8 1 15,-16 8-5-15,0 0 8 0,0 0-3 0,17-2 17 16,-17 2 7-16,0 0 0 0,0 0 10 16,0 0 12-16,0 0-1 0,18-7 2 0,-18 7 2 15,0 0-15-15,0 0 9 16,0 0-30-16,0 0-23 0,0 0-4 0,0 0-2 15,0 0-1-15,0 0-3 0,0 0 0 16,0 0-5-16,0 0-3 0,0 0 1 16,12-6-4-16,-12 6-1 0,0 0-1 0,0 0 1 15,0 0 0-15,0 0-5 0,0 0 2 16,0 0 0-16,0 0-2 0,0 0 0 0,10-1 0 16,-10 1 1-16,0 0-18 0,0 0-5 15,0 0-10-15,0 0-5 0,0 0-7 0,0 0-10 16,0 0-15-16,0 0-13 0,0 0-22 15,0 0-21-15,17-4-33 0,-17 4-38 0,11-3-36 16,-11 3-40-16,13-5-51 0,-7 1-112 16,-6 4-213-16,16-13 43 0,-9 7 75 15,-7 6-408-15,7-14-473 0</inkml:trace>
  <inkml:trace contextRef="#ctx0" brushRef="#br0" timeOffset="116539.31">13911 7596 3268 0,'0'0'-20'0,"0"0"5"16,0 0 0-16,0 0 4 0,0 0-6 0,14 22 8 16,-14-22 2-16,0 0-2 0,6 11-1 15,-6-11 2-15,6 9 4 0,-6-9 1 0,9 8-3 16,-9-8 2-16,8 8 5 0,-8-8 10 16,0 0 25-16,7 9 30 0,-7-9 17 15,0 0 23-15,0 0 8 0,5 7 8 0,-5-7 13 16,0 0 5-16,0 0 14 0,0 0 10 15,0 0 14-15,0 0 15 0,0 0 12 0,0 0 5 16,7 10 6-16,-7-10 0 16,0 0-25-16,0 0-15 0,0 0 4 0,0 0-22 0,0 0-12 15,0 0-14-15,0 0-17 16,0 0-8-16,0 0-3 0,0 0-16 0,0 0-4 16,0 0-12-16,0 0-2 0,0 0-5 15,0 0-19-15,0 0-3 0,0 0 3 0,0 0-4 16,0 0-7-16,0 0-1 0,-23 15-6 15,23-15-2-15,0 0-1 0,0 0-2 16,0 0-1-16,0 0-7 0,0 0-9 0,0 0 1 16,0 0-3-16,0 0-2 0,0 0 2 15,0 0-2-15,0 0 2 0,0 0 0 0,0 0-3 16,0 0 1-16,0 0-1 0,0 0-1 16,0 0 0-16,0 0-1 0,0 0 1 0,0 0 2 15,-15 8-2-15,15-8-3 16,0 0-3-16,0 0-4 0,0 0-3 0,0 0-19 15,0 0-38-15,0 0-26 0,0 0-34 16,0 0-30-16,0 0-31 0,0 0-26 16,0 0-30-16,0 0-40 0,0 0-51 0,0 0-82 15,-17-8-255-15,17 8 56 0,0 0 59 16,-24 5-413-16,13-2-542 0</inkml:trace>
  <inkml:trace contextRef="#ctx0" brushRef="#br0" timeOffset="118369.93">13588 7883 3054 0,'0'-10'-55'0,"0"10"7"0,2-13 7 15,-2 13 23-15,0-15 11 0,0 15 30 16,2-15 11-16,-2 15 14 0,1-13-1 0,1 3 5 16,-2 10 7-16,8-18 12 0,-6 9-2 15,-2 9-6-15,7-16-3 0,-7 16 0 0,2-11-5 16,-2 11 1-16,0 0-8 0,4-13-7 16,-4 13-2-16,0 0-7 0,0 0-6 15,0 0 4-15,0 0-5 0,0 0-5 16,0 0-1-16,0 0-4 0,0 0-4 0,0 0-2 15,0 0-9-15,0 0-5 0,0 0 1 16,-4 40-3-16,4-40-3 0,-3 14 1 16,3-14 3-16,-2 10 7 0,2-10-9 0,0 0 6 15,-7 13 2-15,7-13 7 0,0 0 4 16,-12 4 7-16,12-4 14 0,0 0 1 0,0 0 7 16,0 0 3-16,-20-14 5 0,20 14 1 15,-10-13 2-15,10 13-3 0,-6-18-11 0,4 8 1 16,2 10-6-16,-1-22 9 0,1 13 15 15,0 9 7-15,-2-23 10 0,4 14-9 16,-2 9-6-16,0-16-1 0,0 16 6 16,1-13-18-16,-1 13 0 0,0 0-7 15,0-16 2-15,0 16-12 0,0 0 2 0,2-13-9 16,-2 13-2-16,0 0 6 0,0 0-7 16,0 0 4-16,0 0-3 0,0 0-1 0,0 0-7 15,0 0-2-15,32 20 3 0,-32-20-3 16,9 11-2-16,-4-1 0 0,-5-10 3 0,3 9 6 15,-3-9 3-15,0 0 9 0,0 15 2 16,0-15 4-16,-10 13-10 0,10-13 9 16,-12 8 12-16,1-4 10 0,-1-1 4 0,12-3 9 15,-25 6 10-15,25-6 10 16,-18 0 3-16,18 0 9 0,-17-4-2 0,17 4 8 16,0 0-4-16,0 0 3 0,-28-9-5 15,22 5 0-15,6 4-17 0,-5-15 3 0,5 15-5 16,-2-12-5-16,2 12-9 0,2-14-5 15,-2 14-5-15,11-21-8 0,-1 10 0 0,-3 2-8 16,0-1 3-16,5 3-8 0,-1 1-7 16,2-2 2-16,-3 3-7 0,2-1 1 15,1 3-6-15,1-3-7 0,-14 6-1 0,14-2-1 16,-14 2 8-16,21 0-5 0,-21 0-8 16,0 0-2-16,19 4 0 0,-19-4-3 15,11 7 1-15,-11-7 0 0,0 0 0 16,0 13-1-16,0-13 3 0,-14 15 0 0,2-9-2 15,-4 2-2-15,-2-3 1 0,-1-1 1 16,-1 0 1-16,5-3 3 0,-5 3 2 0,2-4 6 16,18 0 0-16,-30-4 6 0,18 3 2 15,12 1 7-15,-21-4 6 0,21 4 1 0,-19-8-3 16,15 4 0-16,4 4-4 0,-7-18 0 16,5 8-1-16,-2-1 0 0,4 11-2 15,6-24-1-15,-1 11-3 0,1-2 0 0,5-4-3 16,4 2-1-16,0 0-3 0,-2-1-2 15,6 4 1-15,-4-1-2 0,2 2-2 16,-1 3 0-16,-2 0-2 0,3 4-1 16,-6-2 0-16,0 4-1 0,-2-1-1 0,3-3-1 15,-12 8 0-15,15-7-1 0,-15 7-1 16,10-6 1-16,-10 6 0 0,0 0-1 0,9-4-1 16,-9 4-1-16,0 0 1 0,0 0 1 15,0 0-1-15,0 0 2 0,0 0-3 0,0 0 0 16,0 0 2-16,-21 25-1 0,8-20 0 15,1-1 1-15,12-4 1 0,-18 8 0 0,8-4 2 16,10-4 0-16,-22 2 3 0,22-2 3 16,-15-2-2-16,15 2-8 0,0 0 0 0,-25 0 0 15,25 0 0-15,0 0 0 16,-12-12 0-16,12 12 0 0,-6-13 0 0,6 2 0 16,0 11 0-16,0-22 0 0,2 5 0 15,2 4 0-15,-1-4 0 0,6 0 0 0,1 2 0 16,-1 0 0-16,2-2 0 0,-1 5 0 15,1 2 0-15,0 0 0 0,3 4 0 0,-3 1 0 16,-11 5 0-16,26 3 0 0,-17 1 0 16,5 6 0-16,0 4 0 0,0 3 0 15,-5 10 0-15,5-5 0 0,-7 6 0 0,-1 1 0 16,-5-1 0-16,-1-2 0 0,-1 0 0 16,-3 4 0-16,-1-4 0 0,-6 1 0 15,1-5 0-15,0 1 0 0,-5-9 0 0,-1 6 0 16,0-11 0-16,-5-2 0 0,7 1 0 15,-5-8 0-15,0-2 0 0,0-2 0 16,1-3 0-16,-1-8 0 0,0-2 0 0,4 2 0 16,2-10 0-16,4 7 0 0,1-3 0 15,3-3 0-15,-2 1 0 0,6 5 0 0,1-5 0 16,1 6 0-16,6-4 0 0,2 1 0 16,0 3 0-16,3 2 0 0,1 4 0 0,6 3 0 15,-1 8 0-15,5 0 0 0,1 13 0 16,10 3 0-16,-2 6 0 0,-4 4 0 15,7 6 0-15,3 1 0 0,-16 2 0 16,5-6 0-16,-9 1 0 0,1 2 0 0,-10-7 0 16,1-5 0-16,-3 1 0 0,-5-4 0 15,-2 2 0-15,-3-5 0 0,-6-1 0 0,-3-3 0 16,-3-2 0-16,-2 1 0 0,-1-8 0 16,-3-1 0-16,-4-1 0 0,-1-5 0 0,-1-3 0 15,4 0 0-15,-2 1 0 0,2-5 0 16,1 4 0-16,2-5 0 0,2 5 0 0,4-4 0 15,0 0 0-15,5 3 0 0,-3 3 0 16,3-4 0-16,4 7 0 0,5 4 0 16,-9-13 0-16,9 13 0 0,0-13 0 15,0 13 0-15,0 0 0 0,0 0 0 0,7-15 0 16,-7 15 0-16,13-8 0 0,-13 8 0 16,0 0 0-16,17-4 0 0,-17 4 0 0,11 0 0 15,-11 0 0-15,0 0-35 0,0 0-34 16,21 0-18-16,-21 0-15 0,0 0-16 0,14 4-9 15,-14-4-86-15,0 0-271 0,0 0-72 16,19 0-146-16,-19 0-8 0,11-5-660 16,-11 5-1219-16</inkml:trace>
  <inkml:trace contextRef="#ctx0" brushRef="#br0" timeOffset="118604.85">13757 7457 4536 0,'4'-12'-68'0,"-4"2"6"15,0 10 7-15,0-31 8 0,0 18 4 0,0-5 0 16,2-1-2-16,-1 0-3 0,1-5-12 16,2 1-17-16,3-7-22 0,0 2-17 15,0-4-20-15,-2-2-2 0,3-3 2 0,-1 1 14 16,1-5-9-16,3-2 15 0,-6 0 11 16,5 1 7-16,-2 0 0 0,-3 0-15 0,4 3-8 15,3-2-12-15,1 1-25 0,-2 2-17 16,2 3-45-16,2-3-110 0,-1-3-59 15,2 6 364-15</inkml:trace>
  <inkml:trace contextRef="#ctx0" brushRef="#br0" timeOffset="119354.28">14318 5618 1554 0,'1'-21'87'0,"-1"4"18"16,2 2 33-16,-2-4-4 0,0 5 6 15,0-3 6-15,0-2-8 0,2-2-14 16,-2 4-9-16,0-6-8 0,2 3-5 0,-2-2-13 16,0 1 0-16,0-2-5 0,0 2 3 15,0 3-28-15,0 1-5 0,0 4-10 16,0-2 0-16,0 2-3 0,-4 0-8 16,2-2 0-16,-1 6-6 0,-3-5-3 0,3 1-2 15,-6 4 0-15,4-4-5 0,0 0-2 16,-4 3-6-16,0-3-1 0,-2-2 2 15,2 4-4-15,1 0 0 0,-3-2 1 0,2 1-4 16,-5 3 0-16,4 1 1 0,-1-3 2 16,-5 7-6-16,3-1 4 0,-2-3-2 0,0 3-2 15,0 2 1-15,2 2 5 0,13 1-8 16,-32-4 5-16,20 4-3 0,12 0 3 16,-31 0-5-16,16 0 3 0,-2 4 5 0,2-3-5 15,0 5 5-15,-3-4-8 16,-2 7 2-16,-2-1 1 0,2 9 0 0,-7-6 4 15,6 6-1-15,-7 0-2 0,2 3 0 16,-1 1-1-16,0 0-1 0,1 2-1 0,-2-1-1 16,1 1 2-16,1 4 4 0,-2 0-2 15,1 2 4-15,-8 7-4 0,-1 0-1 16,1-1 3-16,5 3-1 0,-6 3-3 0,3-1 2 16,-1 5 1-16,2 1-3 0,0 3 2 15,-1 5 4-15,-2 3-5 0,1 3 2 0,1 2-3 16,-1 4 4-16,-1-3-3 0,1 3 1 15,4-1-2-15,0 1 4 0,5 3-2 16,1 1-2-16,2 1 3 0,3 0-1 16,1-3 1-16,4 7-1 0,1-4-1 15,3 2 1-15,1 4 0 0,0-2 2 0,3 6 8 16,0-1-10-16,4-1 4 0,-1 1-2 16,-3-1-5-16,3 0 1 0,-5-2 3 0,4 0-3 15,-2-2-4-15,1 2-3 0,1 0 2 16,4-2-9-16,-2 2 3 0,1-5-7 15,2 5-15-15,1 2-6 0,0-2-8 0,2 2 5 16,3-2 3-16,-1-2 3 16,3-2-2-16,-5 2 9 0,1-4 1 0,3-6 6 15,-2 1 1-15,5-2 2 0,-2-1 5 16,3 3 8-16,-1-4-1 0,3 2 9 0,4 0 1 16,-4-6-3-16,9 0 1 0,-4-2-1 15,6-3 0-15,-5 1-6 0,2-5-16 16,-2-12-36-16,1-1-57 0,-1 1-91 0,-3-8-152 15,3-3-114-15,-5-7 13 0,2 0-10 16,-2-10 263-16</inkml:trace>
  <inkml:trace contextRef="#ctx0" brushRef="#br0" timeOffset="120204.44">12865 10009 1564 0,'-19'-13'8'0,"2"3"0"0,0 1 16 0,2 1-1 16,-2-3 11-16,0 4 6 0,-1-9 12 16,-3 3 4-16,0-2-2 0,3 1-1 0,-5-9-8 15,-4-2-4-15,6 1-3 0,-2-4 2 16,-7-13-6-16,0-4 7 0,0-6-12 16,0-7 13-16,0-4-6 0,0-3-2 0,-2-6-1 15,2-5 14-15,-9-10 7 0,7-6 3 16,-2-3 15-16,2 1 11 0,-2 0-6 0,4-3 15 15,0 3-6-15,-2-4-2 0,-4 3-10 16,6-4-4-16,-2 1 2 0,1-1-12 0,1 1-11 16,1-1 5-16,6 1-2 0,-4-1 1 15,8 13 4-15,-2-21 5 0,0-2-6 16,9 17 1-16,-1 0-12 0,-3-24-5 16,9 16-3-16,2-4-5 0,3 6-7 15,4-5 3-15,0 1-6 0,7-15-5 0,3-1 2 16,-3 18-5-16,1-13-1 0,-1 18 4 15,3-17-4-15,4 18-4 0,-9 0 5 0,8 0-3 16,4-18-3-16,-5 9-4 0,6 10 2 16,2-10-8-16,-2 23-4 0,7-21-3 0,3 7 5 15,0-2 0-15,3 5 2 0,6 1 2 16,-2-3-9-16,4 0 1 0,0 1 0 16,2 4 3-16,-2-6-8 0,5 4-2 15,-2 4 2-15,-3-4 0 0,7 3 0 16,-2 5 6-16,1-2-3 0,1 5 0 0,-4 0 6 15,7-5-1-15,-3 7 2 0,5-4 0 16,0 6 4-16,-3 0-5 0,3-2 14 0,-2 1-8 16,-1-1 1-16,3-4-1 0,-4 1-2 15,1-1 0-15,-1 0 0 0,-3 6 3 0,3 2-4 16,-9 13 2-16,0 2 3 0,2 2-6 16,-1 5 4-16,3 6 1 0,-1 2-2 15,-4 4-1-15,3 1-3 0,-7 8 6 0,2 9-5 16,1-7-2-16,1 0-1 15,-5 7-4-15,-5 4 15 0,6-7-10 0,2 7 6 16,3-5-6-16,-3 3 0 0,-2 2-5 16,-3-4 4-16,8 1-8 0,5-2-8 0,-5-5 1 15,-5 9-15-15,8-9-15 0,-11 9-32 16,-4 1-33-16,2-2-19 0,4 6-20 16,-11-4-83-16,-1 6-116 0,-7-2-141 0,0 9-13 15,-4 2 47-15,-11 2 272 0</inkml:trace>
  <inkml:trace contextRef="#ctx0" brushRef="#br0" timeOffset="120787.53">12575 8246 1839 0,'-5'32'67'0,"-1"-4"8"15,-1-3 15-15,4-4 8 0,-4 3 19 16,3 0 11-16,-3-2 8 0,5 3 12 0,-1 1 5 16,-3 8-5-16,4-10-12 0,-1 8-5 15,-2 0-32-15,0 4-10 0,-2-3 2 0,1-3-13 16,-4 4-7-16,3-4-7 15,-4 8-5-15,-3-3-8 0,1 5-11 0,3-3-1 16,-4-1-16-16,5-3-15 0,-7 1-19 16,9-7-19-16,0-7-13 0,0 1-22 15,3-7-12-15,2-2-9 0,-1-6-2 0,3-6 4 16,0 0-6-16,0 0-8 0,0 0-15 16,0 0-13-16,0 0 2 0,-11-38 3 0,4 17-3 15,7-3-17-15,-3-6-1 0,-1-6 5 16,-3-1 4-16,7 7 15 0,-1-6 12 0,1 1 12 15,1 4 20-15,1-4 2 0,3 1 5 16,-1 3 19-16,5-9 6 0,-4 8-5 16,9-2 2-16,-3 5-9 0,0-5-16 15,0 10-46-15,2-5-151 0,3 1-267 16,-7 2 398-16,3 3 49 0</inkml:trace>
  <inkml:trace contextRef="#ctx0" brushRef="#br0" timeOffset="121704.26">13331 7609 926 0,'21'-17'162'0,"-12"0"12"0,6 2 21 0,-5 2 9 0,3-2 14 15,-8 4-30-15,2-3-4 16,2 5-14-16,-2 0-11 0,-7 9-20 0,9-13-9 15,-5 9-17-15,-4 4-10 0,0 0 4 16,0 0-16-16,0 0-13 0,0 0-6 0,24 22-6 16,-18-5-4-16,-3 10 7 0,2 2-1 15,-5 13-2-15,0 8 1 0,-8 7 0 16,-3 8 9-16,2 6-5 0,-5 1 6 0,-8 3 4 16,5-4-8-16,-6-2 12 0,3 3-4 15,-4-3 13-15,3-5-11 0,0-2-1 0,3-8-7 16,-2 0 4-16,8-14 12 0,0-4 0 15,3-8 8-15,-2-2 18 0,4-8 12 16,0-4 4-16,4 3-12 0,-1-4-6 16,4-13 17-16,-6 11-13 0,6-11-9 0,0 0-13 15,0 0-7-15,0 0-11 0,-1-43-7 16,1 14-10-16,0-6-2 0,1-10-8 16,1-9-10-16,2-5-3 0,-2-13-4 0,1-8-3 15,3 4-4-15,4 3-5 0,-1-2-1 16,0 5-5-16,3-1-3 0,2 9-2 0,4 4-3 15,-7 13-1-15,2 3 5 0,0 8-4 16,-6 7-1-16,-1 5-1 0,0 1-5 0,-2 6 3 16,-1 0-7-16,3 1 4 15,-3 7-2-15,-3 7 4 0,0 0 1 0,0 0-3 16,0 0 4-16,6 56 1 0,-6-20-2 16,0 15 4-16,0 7 1 0,-6 15 4 0,3 8-3 15,-3-1-1-15,1 5 13 0,-3 2 6 16,-3 3-7-16,-2 4 7 0,-1-6 1 15,5-2 4-15,-6-3 3 0,0-4-1 0,3-6-1 16,-2-8 1-16,-2 0-5 0,6-16-2 16,0-1-3-16,1-6-3 0,-1-13-2 0,5 1 5 15,-1-9-16-15,3-1 6 0,-1-4 7 16,2-7-6-16,2-9-17 0,0 0-8 16,0 0-10-16,0 0-6 0,15-71-9 15,-1 13-9-15,-4-8-2 0,7 0 1 0,2 2 5 16,-4 2-2-16,4 4 5 0,-2 2 6 15,-10 13 2-15,6 6 3 0,-5-3 5 0,1 12 2 16,-5 6 4-16,-1 5-7 0,-1 2 6 16,2 2 0-16,-4 13 7 0,0 0-2 0,0 0 3 15,0 0 3-15,-6 78 5 0,1-25 3 16,-6 18 11-16,3 11-4 0,-5 11 19 16,0 21-5-16,2 0 11 0,-9-5 12 0,0 0 0 15,0-3-1-15,-2 0-5 16,-5-9 18-16,6-14-13 0,-3-3 4 0,4-9-9 15,-1-5-22-15,4-2-10 0,-3-4 0 16,8-15-2-16,-3-4-7 0,2-3-3 0,3-8-6 16,3-4-4-16,2-3-9 0,-4-9-48 15,6 3-55-15,-1-10-53 0,4-7-67 0,-9 4-31 16,9-4-28-16,0 0-37 0,-3-42-22 16,6 2-94-16,8-9-152 0,5-14 7 0,-4-12 60 15,6-8-423-15,-4-9-512 0</inkml:trace>
  <inkml:trace contextRef="#ctx0" brushRef="#br0" timeOffset="122788.26">13540 7511 3460 0,'20'-60'37'0,"-5"2"23"16,-2 2 10-16,4-2 26 0,1 4 10 15,-2 9 8-15,-3 0-3 0,0 3 5 0,-2 7-13 16,3 5 0-16,-5 3-7 0,-4 5-7 15,3 3-5-15,-5 4-13 0,4 0-6 0,2 6-15 16,2-1-4-16,-1 6 4 0,2 1-9 16,-12 3-3-16,36 5-2 0,-12 3-13 15,-1 3 2-15,1 0 3 0,0 6-7 0,3 6-6 16,-4-1 5-16,-7-1-7 16,-1 2-3-16,-5 2-3 0,-3-2 9 0,-4 0-10 15,-4-1-1-15,-5 3 3 0,-3-1 0 16,-5-2-1-16,-6 4-9 0,-1-3 14 0,-7-2-1 15,-2-4 4-15,0-2-7 0,-3-4 13 16,-3-5-2-16,2-5 6 0,3-1 3 0,-5-7 5 16,-6-1 1-16,5-3-6 0,1-4 4 15,5 0-5-15,-1-6-3 0,2-1 4 0,5-1 2 16,1-3-3-16,11-2 6 0,-2 3-3 16,5 0-10-16,7-2 2 0,3 5-7 15,1-3 0-15,5-3-2 0,8 6 2 0,-2-5-4 16,6 7-2-16,2-5-1 15,4 5 2-15,3 1-6 0,4 8 0 0,-4-1 2 16,5 11-5-16,-1 1 4 0,1 1-3 16,6 7-2-16,-3 3 1 0,2 6 2 0,-6 4 0 15,-2 2-7-15,-8 3 6 0,-1-2-7 16,-8 2 5-16,0 5-2 0,-8-5 6 0,-4 2-1 16,-2-4-6-16,-8 4 6 0,-8 2-3 15,-5 2 0-15,-7-7 7 0,-13 2 2 0,-4-6 3 16,-1-2 15-16,-9-8 7 0,3 0 8 15,6-9 5-15,2-4 0 0,0-5-6 16,-2-6 4-16,11-6 3 0,-7-5-3 0,7-10-7 16,7-3 1-16,0-7-7 15,7 9-2-15,9-3 1 0,6 3-3 0,5-1-4 16,5 0-1-16,1 5-5 0,6-5 1 16,12 4-8-16,-4 3 0 0,9 5-2 0,2 6 0 15,6 5-1-15,5 5-2 0,3 8 2 16,4 5-1-16,5 11-2 0,2 6-1 0,1 8 3 15,-2 4-6-15,-4 3-2 0,-6 10 2 16,-3 0-4-16,-8 8 1 0,-3-1-2 16,-11 7 0-16,-4-2 2 0,-10-11 0 0,-3 4 1 15,-5-4-1-15,-8 0 4 0,-6 4 3 16,-7-10 1-16,-1 2 4 0,-5-9 11 16,-5-1-4-16,0-6 6 0,1-11 10 0,-2 2 2 15,1-10 3-15,-4-1 0 0,7-6 5 16,1-4-2-16,-3-6-1 0,4-5-1 15,-1-2-3-15,6-6-7 0,6-1-1 0,2 1-8 16,6 1-2-16,6-3-5 0,4 2-3 16,4 1-9-16,7-3-2 0,3 1-2 0,6-1-3 15,7-1-5-15,4 12-2 0,4 0 4 16,-2 6 4-16,1 6 1 0,9 6 3 16,0 1-7-16,-3 10 8 0,-3 7-1 0,-3 6-1 15,-2-2 9-15,-12 2 6 0,-1 1 2 16,-8-3 15-16,-8-1 7 0,-8 5 10 15,-3 4 7-15,-8-4 2 0,-1 2-8 16,-4-4 18-16,-6-2-4 0,-8 0-45 0,8-6-3 16,-3-1 0-16,1-4 0 0,4-4-3 15,1-6-2-15,4 0 2 0,5-7-4 0,-1 0-1 16,-4-7-1-16,5-2 1 0,-1-6-5 16,2-3-2-16,2-5-5 0,0 1-4 0,6 5 1 15,1-6-4-15,3 6-3 0,1 3-2 16,3-2-2-16,2 3-1 0,-1 13-44 15,8-23-10-15,-1 16-14 0,0-2-16 0,-7 9-20 16,19-2-21-16,-19 2-39 0,27 8-39 16,-13-3-33-16,0 3-34 0,-7-1-47 15,0 4-128-15,7-3-192 0,-3-1 64 16,-6 1-474-16,-5-8-769 0</inkml:trace>
  <inkml:trace contextRef="#ctx0" brushRef="#br0" timeOffset="127436.74">15703 9480 440 0,'-5'-13'0'0,"-5"5"-3"0,6-1-12 16,4 9 12-16,-13-13 47 0,13 13 14 15,-3-8 22-15,3 8-10 0,0 0-31 0,0 0-4 16,0 0-3-16,-12-7 9 0,12 7 1 15,0 0 1-15,0 0-5 0,0 0 5 0,-13 24-3 16,8-11-12-16,-1 2-2 0,-2 4 2 16,3 4-5-16,-4-1-7 0,3 6-7 0,-6 4 11 15,-2 8-2-15,2-1-18 0,-3 2-13 16,0 4-21-16,-5 2-73 0,-5 0-132 16,2-2-328-16,-3 4 488 0,6-14 25 0</inkml:trace>
  <inkml:trace contextRef="#ctx0" brushRef="#br0" timeOffset="128086.35">15373 10009 355 0,'15'-38'13'0,"-5"5"-5"16,2-5-8-16,6-5 12 0,1-7 14 0,2-7 0 15,-1-1 9-15,2 0-12 0,0 1 26 16,5 5 30-16,1 1-25 0,2 5 16 0,0 1 6 16,0 7-24-16,-6 4 9 0,8 0-7 15,-5 9-13-15,1-2-1 0,-3 5 0 16,0 1-14-16,1 2 6 0,-5 6-12 16,-3 0-6-16,-2 4 9 0,-5-1-4 0,2 3-1 15,-3 1-4-15,0 2-2 0,-10 4 17 16,10-5-2-16,-10 5 13 0,0 0-17 15,27 5 6-15,-27-5-5 0,16 13-8 0,-9-9 15 16,5 6-8-16,-1-3-6 0,-4 3-16 16,7-3 13-16,-1 6-8 0,2 0 5 0,-4-1 3 15,7 1-13-15,-6 1 2 0,-1 4 16 16,7 0-4-16,-4 1-13 0,0 2 8 0,0-3-4 16,-4-1-6-16,1 2 16 0,-5-2-16 15,1-2 0-15,-1-1-3 0,-4 2 3 16,2-3 0-16,-4 0 7 0,0-13-13 15,-6 28-6-15,0-17 10 0,0 1 6 16,-1 1-12-16,-2-4 16 0,-1 0-2 0,-6-1-9 16,2 2 16-16,-4-3-20 0,-1-4 18 15,1-3-27-15,-3 4 10 0,0-8 14 0,-4 3-31 16,3-7-13-16,-2-3 6 0,-6 0-4 16,-2-8-2-16,2 2 16 0,-2-9-18 0,-5-8-24 15,-2 2-50-15,0-9-88 16,-2-2-176-16,-4 0 150 0,0 0 65 0</inkml:trace>
  <inkml:trace contextRef="#ctx0" brushRef="#br0" timeOffset="129170.14">14601 8280 932 0,'-32'-10'86'0,"2"-1"1"16,-2 2-15-16,4 1-6 0,-1 1 6 15,-1 1-4-15,0 1 10 0,6-1-4 16,-2 4 0-16,5 2 0 0,-3-2-8 0,9 2 1 16,-4-3-19-16,5 6 0 0,2-1-10 15,-6 0-6-15,2 9 4 0,0 5-8 16,-3 4 4-16,0 10-5 0,-1 3 1 16,2 5 1-16,-3 13-12 0,0 5 11 0,0 0-4 15,-2 5-4-15,-1 1-5 0,3 1 4 16,-2-3-9-16,1 3 1 0,-4 2 0 0,0-2-8 15,-4-1 11-15,2-2-5 0,-2-2 3 16,-6-1-5-16,3-1 3 0,3-8 2 16,-1 1-8-16,5-17 4 0,7 2 1 0,3-11-4 15,-2-3 21-15,7-5 18 0,3-5-9 16,1-1 0-16,7-9-7 0,0 0-1 16,0 0-5-16,0 0 1 0,-6-47-8 15,14 13 1-15,2-9-3 0,1-2-5 0,0-15 3 16,2-4-9-16,0-4 6 0,1 9-3 15,0-5 2-15,2 6 2 0,-7 15 16 0,3 2 4 16,2 5 6-16,-7 8-2 0,1 7 2 16,-3 6-1-16,0 8 3 0,-5 7 8 15,0 0 12-15,0 0 9 0,9 45 0 0,-9-6-6 16,-9 11 3-16,0 22-11 0,-7 3 6 16,-5 7-4-16,-5 20 5 0,-2-5 6 0,-6-1 9 15,-2-4-4-15,-1-2 7 16,7-23 4-16,-2-3-6 0,2-8-9 0,8-7-6 0,1-14 2 15,2-6 5-15,8-7-4 16,1-15-11-16,5-7-20 0,5 0-8 0,4-35-10 16,11-6-5-16,3-25-4 0,9-16-4 15,5-23-8-15,-2-19-3 0,1-11-2 0,5-9 4 16,-6 1-3-16,-2 12 8 0,2 5-10 16,-7 17 6-16,-2 31 1 0,-8 12 0 15,-1 16-1-15,2 16 3 0,-9 13 4 0,1 15 7 16,-6 6 13-16,0 0 9 0,-11 79 10 15,-3-10 13-15,-2 16 2 0,-14 30 13 0,2 6-11 16,-13 13 9-16,-7-3 13 0,-3 2 2 16,1-4-3-16,-2-5 4 0,5-3-7 15,0-14-9-15,11-11-6 0,12-23-2 16,-1-13-13-16,7-9-7 0,4-18-7 0,7-12-7 16,11-17-14-16,-4-4-24 0,26-39-4 15,1-18-5-15,6-37 0 0,5-18-4 16,2-19-12-16,-1-16-2 0,0-15 18 0,-5-7-2 15,-4 2-2-15,1 13 4 0,-1 12 6 16,-3 18 4-16,-1 19 2 0,-11 34-12 0,0 14 4 16,-4 27 0-16,-5 19 16 0,-5 17 3 15,-1-6 15-15,-1 69 2 0,-9 3-1 0,-9 14 9 16,-4 30 5-16,-9 10 2 0,-8 10 1 16,-7 1 21-16,0 6-1 0,-5-7 3 0,0 1-3 15,-5-3 3-15,4-12-6 16,5-14-12-16,4-12 2 0,21-31-10 0,-2-12-5 15,10-17-4-15,7-22-14 0,8-15-19 16,0 1-25-16,34-79 1 0,5-17-18 16,10-29-5-16,6-19 1 0,14-61 1 0,0-10 15 15,-1-7 2-15,0 2 9 0,-6 20-7 16,-14 54 22-16,-1 11-2 0,0 20 5 0,-10 20 0 16,-9 28 15-16,-5 14-10 0,-2 20 24 15,-12 13 4-15,-4 16 8 0,-5 4 19 0,0 0 7 16,-1 68-2-16,-12-8-4 15,-8 8-2-15,-6 4-2 0,-10 28-5 0,-2 1-9 16,-6 5-5-16,-5-3-5 0,-3 1-19 16,2-2-38-16,6 1-60 0,4-9-69 0,-1-7-87 15,18-19-121-15,-4-8-206 0,10-5 27 16,2-20 28-16,3-8-304 0,4-9-310 16</inkml:trace>
  <inkml:trace contextRef="#ctx0" brushRef="#br0" timeOffset="130136.84">13501 8711 2412 0,'9'-39'-82'16,"2"3"20"-16,-2-1 1 0,-1-8 14 15,-3 2 12-15,6-4 0 0,0-2 11 0,-1-9 14 16,1-4 10-16,-2-2 11 0,7 0-4 16,-5-1 9-16,0-2 6 0,2-5 7 0,3-4 27 15,-7-7 3-15,3 0-3 0,4-1-7 16,-2-6 7-16,-2 2 5 0,5-1-3 16,-4-1 3-16,2 3 2 0,6-3 12 15,-8 3 2-15,6 3 3 0,3 5 9 0,-2 0-3 16,1 6-6-16,4 0-4 0,-3 2-13 15,0 1-8-15,1 5 3 0,2-5-7 16,-3 5-2-16,0 1-1 0,-1 0 2 0,2 6 5 16,-5-4-4-16,-7 4-2 0,8 4-3 15,-8 1-3-15,1 8 3 0,-3-5 0 0,5-1-1 16,-7 3 8-16,-1-4-11 0,3 2-3 16,-6 0 3-16,4-3 9 0,0 6-8 0,-2 0 12 15,3-2-9-15,-5 8 0 0,2 0 5 16,-2 7 3-16,-1 1 7 0,4 8 1 15,-3-1-3-15,3 3-19 0,-4-1-2 16,3 3-4-16,0-3-4 0,-3 2 7 16,1-1-6-16,3 2-5 0,-6 4-2 0,3-1 0 15,-1 1-4-15,0-2 2 0,0 4 1 16,-2 2-6-16,1 4 16 0,-1 9-2 0,0-19 0 16,0 19-2-16,2-15 3 0,-2 15-10 15,0-10 7-15,0 10-3 0,0 0-9 0,0-14 1 16,0 14-1-16,0 0-11 0,0 0 2 15,0 0-3-15,0 0 7 0,0 0 2 16,0 0-8-16,0 0-6 0,0 0 6 16,-32 37 1-16,22-19 1 0,-3 7-6 15,-3 9 7-15,-5 1 4 0,1 12 2 0,-6 8 3 16,3 7 3-16,-5 4 23 0,-4 4-3 16,-1 22-1-16,1 4 1 0,-2 9-1 0,4 2 1 15,2 2-4-15,-2 7 2 0,3 10 0 16,7 3-6-16,-2 6 2 0,1-2 2 0,3 7-5 15,-2 2 4-15,3 2-10 0,-5-2 2 16,7 3-1-16,-5-5 1 0,-3 2-7 16,0 1-2-16,-1-4 0 0,-1 0-2 0,9-6-2 15,-11-2-2-15,6-5-9 0,-2-1-1 16,-2-5-1-16,1-9 3 0,5-4-1 16,2-21-2-16,2-1 0 0,4-5 0 0,-4 1-2 15,2-8 2-15,4 2-1 0,-1-4 2 16,0-2-3-16,1-3 3 0,4-12 0 15,-3 10-1-15,2-13 3 0,1-3-5 0,1-1 1 16,1 0 1-16,-3-4 0 0,2 1 3 16,0-2-4-16,0-4-1 0,2 3 2 15,1-3 5-15,-1 1-1 0,0-3-3 0,-2 0 5 16,3-10-2-16,-1 0 3 0,0 1-4 16,-2-9 2-16,2 1-2 0,2-6-3 0,-1 0 1 15,-2-4-6-15,3-9-3 16,-2 14-27-16,2-14-33 0,0 0-41 0,0 0-46 15,0 0-48-15,-4-41-42 0,6 18-83 16,0-3-65-16,3-6-171 0,-2-2-1 0,3 2 43 16,-4-4-368-16,1 1-369 0</inkml:trace>
  <inkml:trace contextRef="#ctx0" brushRef="#br0" timeOffset="131386.45">13380 9688 3193 0,'0'0'22'16,"0"0"9"-16,0 0 9 0,0 0 0 0,0 0 2 0,0 0 6 15,0 0-6-15,-13-30 7 16,13 30-5-16,5-36 1 0,5 8-6 0,-2-2-9 16,4-11 1-16,0-4-4 0,8-15-4 15,-4-6-8-15,-2-6-5 0,4-8-3 16,-8-9 1-16,6-16-4 0,-5 7 1 0,0 1-2 15,-8 1-4-15,2-7-1 0,-1-16-1 16,-1 19 6-16,6-20-3 0,2-1 5 0,-3 4-6 16,3-7 5-16,5 2 5 0,2-2-3 15,-1 4 9-15,8-2-7 0,-3 0 2 0,2-3-1 16,3 7 2-16,-3-2-3 0,4 5-4 16,-2 6 0-16,0 2 3 0,2 1-3 0,-1 5-2 15,-1-3 0-15,-7 23 2 16,5 1-2-16,-5 1 6 0,0-1 3 0,-1 1-1 15,1-2 3-15,1 0-3 0,-2-1 6 16,5 2-3-16,-4-1-3 0,8 0 0 16,-6 1-2-16,3 6 1 0,-2 0-4 0,5 2 8 15,-5 5-5-15,7 1 2 0,-7 4-3 16,0 4-3-16,5 2 6 0,-7 3-8 0,7 1-2 16,-7 1 2-16,1 10 2 0,-6 2-2 15,2-2 0-15,2 3 2 0,-5-3 0 0,4 3-3 16,-6-3 1-16,2-1 6 0,-3 1-2 15,2-4-3-15,-3 2 8 0,1-4-7 16,-2 0 2-16,4-3-1 0,-5 3 3 16,1 2-8-16,1 0-2 0,-3 3 7 15,2 0-4-15,1-2-2 0,-1 3-5 0,-2 4 4 16,1-5 3-16,2 1 0 0,-5 9-1 16,2-3 0-16,-1 5 1 0,1-17 4 0,1 7-11 15,3-1 2-15,-2-2 1 0,0 0 8 16,0 0-6-16,0-2 3 0,3 0-4 0,-1-4-2 15,-2 2-4-15,6-13 2 0,1 6-1 16,-2-3 7-16,-1 11-1 0,2 1 0 16,-6 4 3-16,2 7-4 0,1 0 8 15,-6 6-1-15,3 0-1 0,-4 5 7 16,2 2-7-16,0 1 0 0,-4 5-2 0,5 0-2 16,-5 0 2-16,3 2 4 0,-2-2-6 15,-2 4 8-15,4 1-1 0,-6 10 2 0,5-18-1 16,-3 8-1-16,-2 10-1 0,4-19 0 15,-3 14 2-15,-1 5-9 0,2-17 10 16,-2 17-3-16,4-17-1 0,-2 6-5 0,-2 11 2 16,4-19-3-16,-4 19 3 0,0-22 5 15,-2 12-11-15,0-7 17 0,0-4-13 0,-2-5-1 16,1-3-4-16,-3-6 4 0,1 0-5 16,-3-1 2-16,0-5 1 0,-3 0 0 15,6-6 1-15,-7 4-3 0,7 5-1 16,-5 5 9-16,5 3-9 0,-2 9 3 15,2 0 6-15,1 4-13 0,3 3 6 0,-5 2-3 16,6 12 1-16,-2-15 5 0,2 15 0 16,0 0-7-16,0 0 2 0,0 0 6 0,0 0-1 15,0 0-2-15,-5 44 7 0,5-24-7 16,0 10 5-16,-2 6 4 0,0 13-6 16,-1-1-1-16,-7 7-2 0,-1 16 6 0,2 3-6 15,-7 7 2-15,-8 21 5 0,4 3-5 16,-9 1-2-16,-1 10 8 0,4 5-6 15,-8 0-2-15,-6 7 9 0,3 7-3 16,-6 2-2-16,2 5-1 0,-6 1 0 0,2-1 6 16,2 3-7-16,0 5 4 0,-3 0-8 15,4 0 2-15,-2 2-8 0,1 7-2 16,2 1 0-16,-10 33-3 0,9-34-4 0,2 2-6 16,2 5 4-16,-6 37-1 0,10-35-6 15,-11 40-7-15,11-43-1 0,-2 4-1 0,3-3-1 16,1 5-1-16,0-6 2 0,-2 4-1 15,4-5 1-15,2 5 1 0,4-2-4 0,6-3-6 16,-2-9 1-16,8-1-6 16,3-1-2-16,6-6 2 0,1-5-2 0,0-1 4 15,0-4-4-15,2-2 5 0,4-8 9 16,-2-20 2-16,-6-5 6 0,2-3-1 16,-1 0 6-16,-9-5 8 0,1 3-6 0,-6 12 14 15,4-22-5-15,-8-5 5 0,1-1 4 16,-5-2-1-16,1-7-8 0,-3-3-27 0,-1-3-25 15,2-4-36-15,-1-3-25 0,2-7-52 16,-3-4-101-16,1-3-185 0,6-12 19 16,1-5 120-16,1-6 92 0</inkml:trace>
  <inkml:trace contextRef="#ctx0" brushRef="#br0" timeOffset="143469.84">8487 11186 5026 0,'0'2'-22'0,"0"-2"13"15,0 0 1-15,0 0 0 0,0 0 11 0,0 0-1 16,0 0-7-16,0 0 12 0,0 0 7 16,-19 4-1-16,19-4 2 0,0 0-5 0,0 0-2 15,-13 1 2-15,13-1 1 0,0 0-10 16,-16 7-11-16,16-7-38 0,-12 5-33 0,5-1-58 16,7-4-51-16,-14 15-47 15,6-4-41-15,3 4-52 0,-5-2-139 0,4 4-107 16,-3 3-154-16,-1 5-221 0</inkml:trace>
  <inkml:trace contextRef="#ctx0" brushRef="#br0" timeOffset="143669.78">8183 11689 2371 0,'-8'17'25'0,"0"-6"40"15,5-4 26-15,-3 3-6 0,6-10 40 0,-5 9 27 16,5-9 34-16,0 0 12 0,-6 9 0 16,6-9 13-16,0 0-21 0,0 0 16 0,0 0-18 15,0 0-13-15,0 0-18 16,0 0-23-16,0 0-19 0,0 0-7 0,-28-18-7 15,20 7-14-15,-7-1-18 0,0-3-44 16,-1 0-44-16,-7 4-46 0,-2-2-29 16,-7 0-30-16,0-2-33 0,1 3-40 0,-3 3-35 15,-3 1-26-15,-1 3-29 0,5 0-103 16,-9 2-170-16,5 2 19 0,1 1-93 0,-1 4-41 16</inkml:trace>
  <inkml:trace contextRef="#ctx0" brushRef="#br0" timeOffset="143886.66">7361 11845 2358 0,'-2'18'71'16,"-1"-1"28"-16,-4 3 0 0,2-3 44 0,-1 4 17 16,-4 6 32-16,1 1 4 15,-3-6-14-15,1 4 5 0,-3-3 8 0,3-1-2 16,-3 5-18-16,-4-5-19 0,4 1-10 16,-4-3-21-16,-1 2-6 0,5-1-19 0,-4 0-12 15,2-2-16-15,1-1-2 0,-3 3 0 16,-3 3-43-16,1 3-50 0,4-1-67 15,-5-2-62-15,5 4-70 0,-3-2-55 0,4-3-60 16,1-1-150-16,4-2-70 0,4-9 3 16,4 2-121-16,2-13-145 0</inkml:trace>
  <inkml:trace contextRef="#ctx0" brushRef="#br0" timeOffset="144037">9042 11231 2196 0,'92'-26'-79'15,"-9"2"-54"-15,7-6-164 0,11-4-179 0,7 4-21 16,4 0 269-16,4-2 61 0</inkml:trace>
  <inkml:trace contextRef="#ctx0" brushRef="#br0" timeOffset="144220.38">10847 10815 1438 0,'52'-15'205'0,"3"-4"42"15,2-1-25-15,-4 1 21 0,4-2-2 0,-3-1 14 16,-6-1-17-16,3-1-13 0,-3 1-46 16,-13 7-18-16,-1-5-11 0,-2 6-11 0,1-2-20 15,-5 5-13-15,-1-1-13 0,-7 2-3 16,-1 4-14-16,-4-3-1 0,2 3-10 16,-3 1-11-16,-14 6-13 0,21-13-10 0,-5 9-69 15,-4-1-66-15,4-2-93 0,4-1-86 16,-1 0-214-16,4 0-60 0,-1 2 13 0,2-4-120 15,3 6-116-15</inkml:trace>
  <inkml:trace contextRef="#ctx0" brushRef="#br0" timeOffset="144402.79">12761 10382 2056 0,'12'5'-62'0,"-12"-5"5"0,14 12-1 0,-4-8-5 16,-4 1 14-16,6 3-17 0,-1 1-21 16,-1 2-60-16,3 2-74 15,1-1-102-15,-1 4 74 0,-3 0 25 0</inkml:trace>
  <inkml:trace contextRef="#ctx0" brushRef="#br0" timeOffset="144885.63">13020 10717 1243 0,'6'18'141'0,"-5"-9"44"0,1 0 53 16,-2-9 5-16,0 0 5 0,8 26 3 0,-8-26 8 15,1 14 33-15,-1-14-11 0,0 0-22 16,2 20 5-16,-2-20 2 0,0 0-1 16,5 17 2-16,-5-17-10 0,2 11-2 0,-2-11-26 15,0 0-18-15,7 11-15 0,-7-11-16 16,7 8-12-16,-7-8-16 0,16 4-12 0,-16-4-14 16,23-4-18-16,-5 0-5 0,3-1-16 15,0-3 1-15,6-1-16 0,6-2-8 0,-3 1-7 16,2-3-5-16,2 2-10 15,-10 1-5-15,8-3 8 0,-3 6-10 0,-3-3-6 16,0-1-2-16,1-2-6 0,-6 4 16 16,8 0-14-16,-7-3-13 0,7 3-4 0,-7-1 0 15,0-1-3-15,5 4 0 0,-5-1-1 16,1 0-2-16,-7 1 1 0,4 1 1 16,-6 5 2-16,0-5-1 0,-5 2 3 0,-9 4 0 15,23-2 8-15,-23 2 10 0,21 6 1 16,-11 1 4-16,3 6 2 0,1-1 0 0,-1 5 2 15,4-1 1-15,-4 5 3 0,0 2 2 16,2 5 1-16,-4 2 1 0,2 5 1 0,0 1-1 16,1 4 1-16,-7-5 0 15,0-3 0-15,1 1-33 0,0-2-9 0,-1 3 0 16,-3-6 0-16,-1-4 0 0,3 2 0 16,-4-4 0-16,-1-3 0 0,4-2 0 0,-3-2 0 15,0-3 0-15,-1-3 0 0,-1-9 0 16,6 17 0-16,-6-17 0 0,2 11 0 0,-2-11 0 15,0 0 0-15,0 0-63 0,0 0-90 16,21-37-22-16,-16 16-25 0,4 0-471 16,-2-7-108-16,4 0 75 0,1-9-822 0,-1-3-1365 15</inkml:trace>
  <inkml:trace contextRef="#ctx0" brushRef="#br0" timeOffset="145102.13">14318 10580 4779 0,'0'-7'10'16,"0"7"43"-16,0 0 59 0,0 0 55 15,-11-9 38-15,11 9 27 0,0 0-19 0,-27 24 17 16,8-7 0-16,0 6-1 0,-6 1-4 16,0 4-17-16,-9 6-19 0,-4 4-16 15,1-3-21-15,0 1-13 0,-1-3-97 0,3 3-9 16,-5-4-3-16,4-2-4 0,-3 2-11 16,13-10-15-16,-6 1-7 0,0-2-17 0,0-7-21 15,6 1-29-15,-2-7-225 0,1 0-83 16,4-8-92-16,-7 0-202 0,1-3-31 0,-1-4 58 15,8-3-513-15,-8-6-1002 16</inkml:trace>
  <inkml:trace contextRef="#ctx0" brushRef="#br0" timeOffset="155735.39">24459 14764 2268 0,'0'0'208'16,"0"0"-32"-16,0 0-19 0,0 0-22 0,0 13-30 16,0-13-19-16,0 0-7 0,0 0-11 15,0 0-9-15,0 0-6 0,0 0-11 0,0 0-1 16,0 0-7-16,0 0-5 0,0 0-4 16,0 0 1-16,0 0-10 0,30-22-6 15,-23 12-28-15,4 6-12 0,-1-5-8 16,-10 9-6-16,23-5-7 0,-10 1 1 15,2 1 9-15,0 3 6 0,0-1 2 0,-2-3 3 16,-13 4-5-16,30-5 4 0,-14 5 4 16,-4-3 4-16,-12 3 8 0,21-1-2 0,-21 1 7 15,18 0 5-15,-18 0 3 0,21 0 5 16,-21 0 5-16,23 0 1 0,-23 0-2 16,27 1 5-16,-11-1-2 0,-2 3 2 0,4-3 4 15,1 0 6-15,1 0-1 0,3 0-4 16,1 3-3-16,1-3 0 0,-1 0-1 15,0 0-3-15,6-3-1 0,-2 0 1 16,-1 2-4-16,1-9 1 0,0 7-1 0,6-5 0 16,-6 1-1-16,6-5 1 0,-4 3-5 15,1-4 1-15,-4 3 2 0,-1 3-7 16,2-4 3-16,1 3-7 0,2-1-11 0,1-4-18 16,0 3-30-16,-2-1-31 0,4 1-17 15,-1-4-6-15,1 0-16 0,3-4-19 0,11 3 9 16,-2-6-37-16,3 3 6 0,1-5-22 15,3 4-29-15,0 0-220 0,0 3 278 16</inkml:trace>
  <inkml:trace contextRef="#ctx0" brushRef="#br0" timeOffset="158319.2">26653 14113 1400 0,'34'-19'-23'16,"-2"3"4"-16,4-5 10 0,5-5-5 15,6-2 7-15,3 1-6 0,1-7 24 0,3 1 14 16,0 1 15-16,-1-2-16 0,3-2 2 15,-3 3 4-15,-1 8-3 0,-1-1-8 0,0 3-5 16,-5 1 4-16,0 2 7 0,-13 4-10 16,3-2 20-16,-6 3 36 0,2 0 6 15,-2 3-10-15,-7-2 0 0,-2 2 5 0,4 3 4 16,-2-6 0-16,1 6-13 16,-2-4 1-16,4-1-13 0,-1 5-2 0,1 0-8 15,1 1 3-15,-1-4-12 0,0 5 5 16,2 0-6-16,0 1-2 0,2 2-10 0,2-1 4 15,0 1-6-15,0 2-3 0,-1 0 1 16,-1 1 4-16,2-3-5 0,-2 4-8 16,-3-3 6-16,-5 3-7 0,5-1-2 0,-4 1 5 15,-2 0-4-15,2 0 2 0,0-4 3 16,-1 3 2-16,0-3-2 0,5 1-3 0,-3 2 1 16,6-5-3-16,1 4 5 0,-1-3-2 15,3-1-1-15,6 2-2 0,-3-1 4 16,-1-1-5-16,-5 0 0 0,2-1 5 15,-2 3 4-15,2-3-4 0,4-5 9 16,-4 3 21-16,0-4-4 0,0 0-1 0,0 1-3 16,0-5 5-16,-4-1 12 0,2-1-4 15,0-2-2-15,4-3-4 0,-3-1-7 0,7-2 4 16,-3-4-7-16,2-2 3 0,0 3-1 16,-3 0-3-16,-4 2-1 0,5-4-6 15,-9 2 0-15,0 0 2 0,0 4-4 0,-3 1 1 16,2-3 10-16,-3 4 1 0,-4-5-1 15,3 3-3-15,-2 6 0 0,-2-1-3 0,-4-2-3 16,2 1 3-16,0 2-5 16,-2-3-2-16,0 1 0 0,1-3-1 15,-5 3-4-15,3-2 1 0,0-3-7 0,-3-1 4 16,2 3-2-16,-2-2-1 0,0-2 1 16,2 1-1-16,-3 0-2 0,3 0 6 0,-6-1-8 15,2 2 2-15,3-1 3 0,0 1-4 16,-3-1-2-16,3 0-1 0,-3-4 1 15,2 2-4-15,0-7 4 0,1-6 4 0,-4 1-5 16,1-1-1-16,-3 4 1 0,-3 1 4 16,1 6-6-16,-2 0 4 0,-2-3 2 0,-1-1-1 15,-4 4-3-15,-2-9 1 0,-5 4-2 16,-3 1-1-16,-3-6 2 0,-1 8 2 16,-6-1-1-16,-3-2 5 0,8 3-5 0,-2 2 2 15,-3 1 0-15,5 0 3 16,-2 0 5-16,-2-1-2 0,-1 0 2 0,3-2-2 15,-6-2 1-15,3 7-4 0,-6-5 2 16,4 6-3-16,-1 3 4 0,0-1-4 0,-2 3-3 16,1 1 5-16,-1 1-5 0,-4 1-2 15,3-1 8-15,-1 0-6 0,-12 3 1 16,6-7 2-16,-5 3-2 0,0 1 0 0,-2-1 1 16,2 5-1-16,-4-6-2 0,0 1-2 15,-2 3 3-15,1-3 1 0,1 1 1 0,-4 0-1 16,2 2 1-16,-2 1 2 0,0-3 0 15,1 2-5-15,1 2 3 16,0-1 2-16,5 3-5 0,4 2 5 0,-1-1-5 16,4 5 2-16,-3 0 1 0,-2-4 0 15,-7 3-1-15,4 5 1 0,2-3-2 0,-3 3 5 16,-9-3-6-16,8 4 5 0,-9 3 2 16,8 1 2-16,-3 0 10 0,-5 1 12 0,-6 7 1 15,4 1-4-15,-4-1 6 0,3 1-9 16,0 1 8-16,1 3-8 0,-1 0-2 15,2 0 3-15,-1-1-7 0,0 0-2 0,-2 5 6 16,2 0-3-16,-2 2-3 16,5-2 7-16,-3 1 3 0,4 1-7 0,-3 1 3 15,5 1-2-15,-1 2 7 0,9-1-1 16,0 3 4-16,4-3-4 0,8-1 3 0,2 0 0 16,0 1-7-16,8 0 1 0,-4 6-8 15,5 0 11-15,-1 1 14 0,7-1 2 16,-2 4 12-16,4-2 1 0,2 3-11 0,2 3-1 15,0-7 2-15,5 4-3 0,-4-1-6 16,5 2 1-16,1 1 0 0,-1 8-20 0,-1 0 9 16,3 1-6-16,-4-7 6 0,5 3-7 15,2-3 8-15,-1 2-10 0,1-3 9 16,0 1-6-16,-2 1-3 0,2-2 5 0,0 1-4 16,3-1-2-16,-1 3 3 0,5-3-2 15,-2 0-4-15,0 5 0 0,6-2 7 16,1-2 5-16,-1 4 8 0,4 1-4 15,4-4-3-15,-4-3 1 0,5 5-1 0,3-3-2 16,5 2 7-16,0 3-1 0,2-3 0 16,4-3-4-16,0-1-1 0,1-3-2 0,6 0 2 15,3 0-6-15,-3-2 1 0,4 2-2 16,0-2-1-16,0-2-4 0,2 0 1 16,-3-2 0-16,-9-9-2 0,10 7-1 0,-2 1 0 15,-5-8 1-15,8 2-7 0,-9-3 1 16,1 3 3-16,-2-2 2 0,1 2 2 0,0-4 13 15,-1 0-3-15,0-4 4 16,3 6 0-16,1-6 0 0,-3 2-4 0,5 0-3 16,4 2 1-16,1 1-2 0,-2-3-2 15,-1-4 1-15,6 7 1 0,-1-4-7 0,-6 1-4 16,-1-2 0-16,0-1 1 0,-3 1-2 16,3-2 3-16,1 1-3 0,0 1 0 15,-1-1 2-15,2 0 0 0,2-6-4 0,-2 4 2 16,4-3 6-16,-2 1 4 0,-1 0 0 15,-2-6-2-15,3 0 6 0,-5-4-3 0,0 2-2 16,2-4-2-16,-2 5-1 0,6-7-3 16,-2 0 3-16,0 1-3 0,-2-4-2 15,7-4 0-15,3 0 0 0,-6-4-1 16,2 2-3-16,-4-3 1 0,0-3-2 0,-2-3-4 16,0 2 0-16,-4-5-3 0,3 1 4 15,-1 2 0-15,-2-2-3 0,0 2 2 16,3-2 0-16,-5-1 1 0,-6 3 1 0,0 0-2 15,-1 5-3-15,0-5 3 0,-5-1-2 16,1 5 0-16,-4-2 1 0,-1-2-2 0,2 3 4 16,-5-3-2-16,-1-2 2 0,-2 0-3 15,0 3 0-15,-4-1 2 0,1-2-1 0,-3-2 0 16,-2 2 0-16,3-2-2 16,-6-4 1-16,0 4-4 0,-2-6 5 0,-2 6-2 15,0-3 5-15,-4-5-4 0,-2-3 2 16,-2-2-5-16,1 1 5 0,-4 0-4 15,-3 4 3-15,5-4 2 0,-3 5-2 0,3 2-2 16,-7-5 0-16,2 4 0 0,-4 5-1 16,3-1 2-16,-3 0 2 0,-3 2-3 0,2 2 0 15,-1-1 0-15,0 1 1 0,-4 0 3 16,4 6-1-16,-5-4-2 0,3 2-2 0,-1-1 4 16,-5 2-2-16,1-1 0 0,-2 3 4 15,3-1-5-15,-4-1 4 0,0-1-3 0,1 3 1 16,-2-1-1-16,-5-1 2 15,0 3-2-15,0-1-1 0,-7-3-1 0,-2 0 4 16,0-1-1-16,3 1 2 0,-4-3-1 16,2 5-2-16,2-4 2 0,4 5-1 15,3 0 2-15,-8-1-1 0,7 1 2 0,2 5-1 16,-1-4-1-16,1 4 1 0,0 1 0 16,1 0-3-16,1-2 0 0,2 6 3 0,-2-6-4 15,7 8 4-15,-6-1 0 0,4-1 0 16,-3 3-1-16,-2-1 2 0,-1 2 2 0,-1-1-5 15,6-1 0-15,-10 3-2 0,3-2 0 16,-1-1 2-16,-5 1 2 0,2 1-1 16,-1-3-3-16,-1 3 5 0,1-2-3 0,3 3 3 15,0-1-2-15,-3-1 0 16,1 3 1-16,1-3 0 0,-2 2-5 0,1 1 5 16,9 3 3-16,-7-4-3 0,5 5 0 15,0 1-1-15,2-4-1 0,-2 4-1 0,2 0 5 16,0 4-3-16,0-3 3 0,0 5-1 15,0-4-2-15,-2 3 2 0,4 1-1 0,-5 2-1 16,2-1-2-16,-2 0 2 0,-3 3 0 16,1 3 0-16,5-2 0 0,-8 0 1 15,4 3-1-15,0-1 2 0,2 1 1 0,1 2-2 16,1-1-1-16,1 3 2 16,-1-1-4-16,0 4 2 0,4-2-2 0,-1-1-1 0,0 3 4 15,3 2-1-15,-5 1 2 16,3-2-1-16,2 1-2 0,-5 3 2 0,8-3 1 15,-6 3-1-15,3 0 0 0,1-3 3 16,-4 3-4-16,4 2-1 0,2-2 2 0,0 1 1 16,5-1-1-16,-2 4-3 0,0-2 1 15,6-2-2-15,-2 8 4 0,5-8-2 16,-1 2-2-16,0 0 5 0,1 2 0 0,1 2-5 16,5-2 2-16,-3 1 2 0,1 2 0 15,-1 1-4-15,3-4 5 0,-4 4-1 0,5-3 3 16,2-3-3-16,-1 3-4 0,2-1 1 15,1 5-1-15,2 3 0 0,0-7-1 16,2 5 4-16,5 5 2 0,-2 1-2 16,4-5 0-16,0 3 4 0,5 1-4 0,0-2-1 15,4 6-2-15,3 0 1 0,1 0 2 16,6-4 0-16,-4 0-2 0,6 1 1 16,2 1 0-16,3 0 1 0,4-2-5 0,6 3 2 15,3 1-1-15,14 9-7 0,1-4 1 16,3 3 0-16,-1-4-1 0,2 1-5 0,3-1-2 15,1 0-3-15,-4-4-12 0,1-2 2 16,-15-9 8-16,-4-6-14 0,-1-3-6 0,-3-3-13 16,-15-3-9-16,2-6-6 0,-12-5-24 15,0-1-17-15,-3-5-18 0,-7-2-25 16,2-2-32-16,-5-4-42 0,2-2-37 16,-4-5-32-16,1-7-78 0,-2-2-203 0,-5-3 14 15,-1-9-14-15,-5-11-164 0,-6-2-233 16</inkml:trace>
  <inkml:trace contextRef="#ctx0" brushRef="#br0" timeOffset="159135.28">11767 6514 2192 0,'2'-19'-96'15,"-2"19"31"-15,0-15 5 0,0 15 6 16,4-13 9-16,-4 13 0 0,0 0-7 0,2-15 4 16,-2 15 10-16,3-7 10 0,-3 7 5 15,0 0-5-15,14-8 12 0,-14 8-9 0,0 0 5 16,0 0-14-16,25 9 16 15,-15 2-1-15,-2-1-13 0,0 3-34 0,-3 0-45 16,1 2-133-16,-4 0-311 0,-2 2 394 16,0 6 54-16</inkml:trace>
  <inkml:trace contextRef="#ctx0" brushRef="#br0" timeOffset="159385.48">12126 7802 506 0,'35'-2'44'0,"3"0"-29"16,-1-3 0-16,8-3-7 0,7-3 10 0,1 1-5 15,0-5-6-15,1 1 16 0,2 0-17 16,-3-1 1-16,-1-4-4 0,-5 2 6 0,2 1 2 15,-12 0-5-15,1 0-8 0,-7 3-2 16,-8 4-12-16,-4 1-19 0,-1-1-34 16,-4 6-18-16,-5-2 3 0,-9 5-52 0,0 0 46 15</inkml:trace>
  <inkml:trace contextRef="#ctx0" brushRef="#br0" timeOffset="159868.85">12856 8044 271 0,'9'32'-11'16,"2"1"11"-16,-2 1-2 0,6-2 15 0,1 4-3 16,0-2 0-16,3-1-2 0,-1-1 15 15,7 2-3-15,-2-2 11 0,2-6-5 0,0 0-6 16,3-3 1-16,-2-5-9 0,-5-7 9 16,4 2 2-16,-7-6-13 0,1-4 0 15,3 1 1-15,-5-4 9 0,-17 0-12 0,36-6 7 16,-14 1-7-16,-5-3 10 0,2 0-31 15,2-1 23-15,1-6 16 0,-1-2-19 16,-2 2-2-16,1-2-10 0,1-3 16 16,5-3-9-16,-7 1 17 0,5-4-19 15,-5 0 13-15,2 1-6 0,-3-3-7 0,3-2 7 16,-5 2-10-16,3-4 17 0,-1 2-12 16,-6 0-6-16,4 5 28 0,-5-2-5 0,0 0-1 15,-4 6 2-15,-1 1 7 0,3-1 9 16,-1 3 0-16,-5 1 22 0,1 2-22 15,1 2 29-15,-5 13 1 0,3-19-10 0,-3 19 14 16,7-17-6-16,-7 17 8 0,4-12-12 16,-4 12 6-16,0 0-10 0,4-14-1 0,-4 14 0 15,0 0 2-15,0 0-11 16,7-19 4-16,-7 19-9 0,0 0-7 16,0 0-1-16,0 0-8 0,5-13-12 0,-5 13 6 15,0 0-9-15,0 0 8 0,0 0-7 16,0 0-28-16,0 0-46 0,-37 39-58 0,17-22-159 15,-3 5-225-15,-8 5-97 0,-7 8 456 16,-2 3 51-16</inkml:trace>
  <inkml:trace contextRef="#ctx0" brushRef="#br0" timeOffset="162101.28">7496 12424 764 0,'-39'11'69'15,"3"-4"8"-15,1 3-1 0,-2-3-2 16,0 1-18-16,2 1 16 0,-5-1-12 0,14-3 3 16,-2 5 1-16,1-1-13 0,2-1 0 15,1-1-11-15,-1 1-17 0,0 3 1 0,1-1 2 16,0 3 7-16,0-4-10 0,-6 10-9 15,0-6 6-15,1 4-11 0,-3 1 14 16,1-1-9-16,-7 2-2 0,5-2-9 0,-11 6-8 16,9-5 10-16,1-3-23 15,-3 6 12-15,-2-6-2 0,6 2-11 0,1 1 6 16,-2-3 3-16,0 0-7 0,4-1-1 16,-1 0 10-16,1 1 1 0,3-3-20 0,-3-1 17 15,4 0 0-15,2-1 4 0,-4 3 16 16,3-4-14-16,1 2 1 0,-3-1 5 15,1 1-8-15,-1-2 4 0,2 3 4 0,-7-3 13 16,4 0-10-16,-2 5-16 0,6-4-9 16,-3 0 9-16,4 3 2 0,2 0 9 0,-2 3-5 15,2-3 12-15,-1 1 5 0,5 1-12 16,-2 1 0-16,2 2-6 0,6-5 0 16,-2 4-2-16,2-2 26 0,1 4-4 15,-1-2-5-15,0-2-12 0,3 0 8 16,-1 4 9-16,1-5 7 0,5 1-21 0,-6-2 2 15,0-3-10-15,6 1 14 0,-3-1 4 16,3-3-6-16,-4 0 1 0,7-7-4 0,-11 12 1 16,11-12 6-16,-10 4-2 0,10-4 0 15,0 0-28-15,-20-3-4 0,20 3 8 0,0 0-11 16,-26-10 10-16,19 6-2 0,-2 0-3 16,9 4-3-16,-19-9 16 0,10 7 3 15,-1-4-12-15,10 6 22 0,-15-6-14 0,6 1 15 16,9 5-5-16,-17-4-4 15,9-1 0-15,8 5 3 0,-14-8-3 0,5 6 6 16,9 2 0-16,-18-11 6 0,8 5 3 16,-1-1-7-16,1 3 14 0,-1-3 0 0,-1-5 16 15,4 5-7-15,-5-3 5 0,4 3 3 16,0-6 16-16,-3-3 5 0,1 0 4 16,2-1-15-16,-5-5 0 0,7-1 3 0,-4-5-3 15,1-2-12-15,1-10-1 0,-2-1-5 16,1-2 5-16,1 3-15 0,2-1 8 0,-3 0 4 15,0 4-8-15,1-3-3 0,0 10 0 16,-1 0 2-16,3 1-4 0,1-2 1 16,-1 3 0-16,5 2 4 0,1 0-5 15,1 2-2-15,-3-3 2 0,6 3-10 16,-2-3 3-16,5 5 3 0,1-6-2 0,2 4-3 16,7-1 6-16,-4 2-7 0,9 1 7 15,2 2-12-15,3-1 0 0,4 4-6 0,4 4 16 16,2-1 6-16,1 5-3 0,2-2-12 15,7 7 7-15,-2-5-5 0,16 5 4 16,2 4 2-16,0-4 0 0,2 12-7 0,-4 1 9 16,2 1-9-16,-1 3 9 0,-6 4-4 15,1-2 0-15,-6 7-3 0,-2-3 1 0,-7 2-4 16,-6-1-2-16,-1 1-2 0,-4 4 8 16,-4-1 4-16,1 0-1 0,-3 4-3 15,-1 2-6-15,1 0 2 0,-5 2 0 16,0 3 2-16,-1 1 3 0,-3-4-9 15,0 9 10-15,1 2 1 0,-9 1-4 0,4-2 4 16,-1 2-10-16,-5 1 5 0,-1 2 1 16,-2 0-2-16,-4-1 3 0,0 1-7 0,0-2 5 15,-3 0 0-15,-2 3 2 0,-4-6-4 16,2 2-2-16,-3-2 7 0,2 2-1 16,-10-3 2-16,6 2 0 0,-11 2 0 0,-3 2 5 15,5-4-5-15,-10-3-2 0,1-1 7 16,-4-2-2-16,-3-1 6 0,-2-4 5 0,-6-2-4 15,1-6 1-15,-4 2 8 16,1-5-4-16,1-4 10 0,-3-2 2 0,10-4 3 16,-4-3-4-16,4-7-5 0,-4-1-3 15,0-1 1-15,4-11-3 0,-10 1-1 16,1-10-3-16,1-7 2 0,3-5-5 0,2-5-5 16,-1-11 5-16,0-3-8 0,-8-16 6 15,5 1-3-15,0-5 2 0,13 9 5 0,3 1-4 16,2-3-1-16,-4 1-1 0,11 0-1 15,4-1 8-15,1 0 1 0,5 2-1 16,2-1-1-16,9 8-4 0,2 0 1 0,2 2-4 16,9-12 1-16,-1 2-3 0,6-2 0 15,5-1-5-15,0 3 5 0,3-2-5 16,5 3 4-16,1-1-3 0,1 6-1 16,1 1-2-16,4 5 4 0,-3 1-1 0,3 5-2 15,-1 4 0-15,4 9 3 0,-2-1-3 16,4 6 1-16,0 5-1 0,4 5 1 15,-6 2 0-15,14 7 1 0,4 2-4 0,2 7 3 16,1 0 3-16,3 7-3 0,7 0 0 16,3 11 2-16,12 9-3 0,3 9 6 0,-1 8-5 15,-4 6 2-15,2 8 0 0,-12 4 0 16,4 3-1-16,-10 6-2 0,-3 3 4 16,-6 3-3-16,-1 3 1 0,-9 3 5 15,-3-3-5-15,-4 3-2 0,-11-15 3 16,-2 3-4-16,-7 2 6 0,-4 0-5 0,-5-2 1 15,-5-4 0-15,-7-6 3 0,-6 6-1 16,-7-3 9-16,-7-1 6 0,-8-4 7 0,-4-7-3 16,-7 1 5-16,-7-8 4 0,-7-2 2 15,-12 5 10-15,-12-4-8 0,2-8 1 16,-5-6 5-16,-5 2-1 0,14-15-9 0,-4-3-3 16,-5 1-1-16,-1-10-8 0,-4-2-2 15,5-7 2-15,-18-7 0 0,23-6-2 16,-15-9-8-16,2-10 4 0,5-7-4 15,7-8-4-15,3-5-2 0,5-4 2 0,6-2-2 16,6 4-4-16,13 7-4 0,5-3 3 16,6 5 4-16,2 0-5 0,6-1 4 15,9 7-3-15,2-4-3 0,4-2 4 0,1 4-2 16,5-3-2-16,3-1 11 0,0-2-8 16,2 4-2-16,-1-3 10 0,1-2-13 0,2 2 2 15,1-3 2-15,2-8 0 0,7-5-3 16,-1 3-2-16,2 1 5 0,4 4 1 15,1 1 2-15,3 5-8 0,5 1 4 0,2-3 2 16,4 7 0-16,3-2-1 0,3 2 0 16,-1 2 2-16,4 2-1 0,2 4 3 15,2 5-3-15,1-5 0 0,2 6 0 16,1 6 1-16,-1-5 3 0,2 4-3 0,1 3-1 16,1 5-2-16,-1-3 3 0,-1 2 2 15,5 3 3-15,-7 5-2 0,4 0-4 16,3 1 3-16,-1 5 1 0,-2-1 2 0,-7 7-2 15,-1 1-3-15,2 1 1 0,1 7-2 16,-3-3 0-16,7 9 5 0,2 3-4 0,-2 3 1 16,2 10 4-16,0 4-2 0,3 3-2 15,6 18 3-15,-4-3-3 0,-2 10 3 16,-8 2-5-16,-8-10 0 0,-1 6 5 0,-4-2-7 16,-5 0 5-16,-4 0-5 0,-3-1 6 15,-6 5 7-15,-8-4-5 0,-2-8-7 16,-4 3 10-16,-5 3-4 0,-5 0 5 15,-4-5-1-15,-2 11 1 0,-10-4 4 0,-2 0-1 16,-5-1 4-16,-4-5-6 0,-4 0 6 16,-1-4-8-16,-7-6 2 0,2 2 4 15,-3-5-7-15,-6-2-1 0,0-3 3 0,1 1-5 16,-6-4 2-16,3-3-1 0,-3-6-4 16,2-1-8-16,1 0-43 0,-1-12-44 0,1 2-59 15,8-7-64-15,-2-6-128 0,4-4-226 16,2-3 26-16,-3-4-88 0,7 0-39 15</inkml:trace>
  <inkml:trace contextRef="#ctx0" brushRef="#br0" timeOffset="-213231.93">18431 12035 2041 0,'19'13'42'0,"2"-1"-8"15,-7-1-10-15,6 2-2 0,-8-1-10 0,4 6 7 16,-2-5 1-16,-2 2 1 0,-5 1 10 16,1-3 11-16,-3 0 21 0,-3-2-2 15,0 2 6-15,-4-4-11 0,-2 5-6 0,-1-1-5 16,-2-4-1-16,-2-1-15 0,-5 1-21 15,3-5-33-15,11-4-30 0,-16 5-47 0,16-5-26 16,-9 2-62-16,9-2-132 0,0 0-181 16,0 0 122-16,-26-9 97 0</inkml:trace>
  <inkml:trace contextRef="#ctx0" brushRef="#br1" timeOffset="-195732.8">14470 6165 1388 0,'0'-20'49'0,"0"20"3"0,0 0 10 16,0-16-7-16,0 16-21 0,0 0 1 15,0 0 3-15,3-18-16 0,-3 18 6 16,13-8-1-16,-13 8-14 0,19-9-6 15,-19 9-8-15,21-6-2 0,-10 5-10 0,-11 1 21 16,19 5-8-16,-19-5 11 0,25 2 1 16,-11 0-12-16,-14-2-6 0,23 7 4 0,-12-7-1 15,-11 0-1-15,11 11-7 0,-11-11 14 16,10 10 2-16,-8-2-1 0,-2-8 5 16,-4 25 10-16,-1-8 18 0,2 4 22 0,-5 7-3 15,-1 0 8-15,-4 8 20 0,5-2 16 16,-3 3 19-16,0 5 10 0,-2-1 12 0,0 4 20 15,-1-3 3-15,0 2-7 16,0-1-13-16,3-2-16 0,-4 3 12 0,-1-5-16 16,-2 2 4-16,-2-3-18 0,5-3-3 15,-3-1 4-15,-3 0-15 0,0 1-18 16,-8 5-6-16,-1-1-5 0,6-9-9 0,-2-2 1 16,6-5-10-16,-1-3 2 0,1 1-3 15,-3-6-10-15,9-2-12 0,1 0-12 0,1-4-28 16,-2-5-31-16,7 7-20 0,-2-8-17 15,9-3-34-15,-19 7-34 0,19-7-35 16,-13 6-45-16,13-6-18 0,0 0-35 0,-21 0-71 16,21 0-28-16,0 0-313 15,-17-6-184-15</inkml:trace>
  <inkml:trace contextRef="#ctx0" brushRef="#br1" timeOffset="-195216.04">14008 7228 2143 0,'-13'-6'-38'16,"13"6"45"-16,0 0 28 0,0 0 41 0,0 0 30 15,0 0 33-15,-11-5 30 0,11 5 23 16,0 0 15-16,0 0-8 0,0 0-38 15,0 0-2-15,-27-6-12 0,27 6-18 0,0 0-6 16,-30 0-11-16,30 0 1 0,0 0-22 16,-30-2-3-16,30 2-13 0,-18 2-5 0,18-2 2 15,-34 6-19-15,12 2-2 0,-8 6-14 16,-6 5 0-16,-2-6 13 0,4 4-6 16,-1-2-6-16,3 0-1 0,-13 8-9 15,10-5 1-15,3-1-1 0,4 0 0 16,-6 0-8-16,10-6 3 0,1 3-11 0,-4-4-16 15,7 2-6-15,-4-3-11 0,5 1-11 16,-2-1-14-16,5-1-11 0,-5-3 3 0,1-1 1 16,2-2 7-16,-3-2-1 0,5 0 10 15,0-4-1-15,-2-2 3 0,3-3 3 0,-3-8-14 16,0-2-16-16,-8-3-6 0,5-5 5 16,-4-3-9-16,5-5 2 0,-4-8-13 15,-1-6-4-15,4 0 5 0,1-5-3 0,-4-4 11 16,7-2 3-16,-2-10 6 0,5-1 6 15,4-6 6-15,2-3 4 0,5-6 5 16,5 1 17-16,1-1 29 0,3 6 20 16,-3 2 20-16,4 9 25 0,-2 16 10 0,1 5 10 15,-3 10 1-15,3 4-6 0,-4 6-5 16,-1 10-7-16,-1-3-12 0,5 8-9 16,-5 6-1-16,0 7-12 0,0 0 12 0,0 0-19 15,15 29 3-15,-10-8-10 0,0 13-13 16,4 5-8-16,0 4-6 0,-4 6-18 0,-1 5-25 15,-2 5-21-15,-2 0-31 0,0 15-32 16,-4-1-33-16,0-2-24 0,-5-4-57 16,-3 3-230-16,5-6-51 0,-2-1 46 0,2-1-56 15,-1 7 200-15</inkml:trace>
  <inkml:trace contextRef="#ctx0" brushRef="#br1" timeOffset="-192946.97">13568 9379 1903 0,'0'0'26'0,"0"0"-7"0,0 0-10 16,0 0 7-16,0 0-3 0,0 0 7 0,0 0-8 15,-26-41-6-15,24 20-3 16,0-3 10-16,2-5-9 0,-2 1 1 0,2 0 9 16,-3-6-14-16,1-2 0 0,1 3 8 15,-1-1 5-15,2-2-14 0,-4 3-2 0,2 5 17 16,2 2-21-16,-1 3 11 0,1 4-7 16,1-1 6-16,-1-1-7 0,2 1 4 15,2 3 3-15,-2-2 3 0,-1-2-1 0,4 4 14 16,-1-7 8-16,-1 1 6 0,5 1 18 15,-5 1 3-15,3 2 11 0,-1 2 16 0,-2 3-4 16,1-1 5-16,-1 5 13 0,1-1 7 16,-4 11 12-16,2-17 14 0,-2 17 6 15,1-13-8-15,-1 13-21 0,0 0-2 16,2-13 4-16,-2 13-7 0,0 0 5 16,0 0-12-16,0 0 1 0,0 0-1 0,0 0 18 15,0 0 14-15,0 0-2 0,0 0 1 16,0 0 2-16,0 0-9 0,0 0-4 0,0 0-9 15,0 0-16-15,0 0-1 0,0 0-9 16,0 0-14-16,0 0-3 0,0 0-7 0,0 0-16 16,0 0-20-16,0 0-15 0,0 0-9 15,0 0-10-15,0 0-14 0,0 0-1 16,0 0-9-16,-30-2-6 0,30 2-1 0,0 0 9 16,4-26 1-16,-4 26 1 0,0-17 9 15,0 17 3-15,-4-20 0 0,4 20 3 16,0-23 5-16,0 23 3 0,-2-19 7 15,2 19 7-15,0-17 4 0,0 17 8 0,-1-21 8 16,1 21 7-16,-2-14 17 0,2 14 19 16,0 0 3-16,-4-19 2 0,4 19 6 15,0 0-1-15,0 0-8 0,-3-15 0 0,3 15-2 16,0 0-5-16,0 0-6 0,0 0-6 16,0 0 4-16,0 0 2 0,0 0 2 0,-29 39 11 15,17-22-4-15,2 6 10 0,-1 5-4 16,-8 6 8-16,2 4 2 0,0 4 2 15,-6 13-4-15,3-3 3 0,-3 8-4 16,1 7-1-16,-1 1-4 0,-3 7 6 0,4 3-10 16,-14 15-1-16,10 0-6 0,-1-16 0 15,-3 17-7-15,6-15-9 0,-1-6 0 16,5-2-5-16,-1 0-13 0,0-3 7 0,1-1 3 16,1-1 7-16,0-8-29 0,3 4 1 15,-3-4-3-15,1-7 1 0,0 3-2 0,2-11-1 16,0-4 0-16,2 2-2 0,-3-5 0 15,4 0-2-15,-3-2 0 0,5-10-2 0,2 2 1 16,-1-5-1-16,3-2-3 0,0-2 3 16,0-4 0-16,-2 2 0 0,4-4 0 0,3 0-2 15,2-11 1-15,-5 13 0 16,5-13 0-16,-6 10-1 0,6-10 3 0,-5 9-4 16,5-9 1-16,0 0 0 0,0 0-1 15,-5 12-1-15,5-12 1 0,0 0 1 0,0 0 0 16,0 0 0-16,0 0 0 0,0 0-3 15,0 0 1-15,2-44 1 0,0 26-1 16,2-5-1-16,4-7 1 0,-3-11 0 0,2-4-1 16,9-8 2-16,-5-7 0 0,0-4-2 15,2 1 1-15,2 3-4 0,-2-4 1 0,4 0 0 16,-4 3-2-16,0 3 3 0,3-4-1 16,0 3-2-16,0 1-1 0,-4 0 1 15,4 2 0-15,-7 7 3 0,7-7-6 16,1-2 4-16,-4 0 0 0,4 0 1 0,-2-1-1 15,1 1 1-15,-2 2 0 0,3 0 0 16,-1-1 0-16,-5 8 3 0,1 7-4 0,0 2 1 16,-1-1 3-16,0 2-3 0,-1 8 1 15,-3 1 3-15,3 6-1 0,-5-4-2 0,1 3 1 16,2 7 1-16,-1-6 0 0,-2 1 0 16,1 1-1-16,-2-1 1 0,4-1 1 15,-3 1-1-15,2 1-8 0,-1-1 6 0,-2 2-5 16,2 5 12-16,-2-1-5 15,-3 2-1-15,1 3 0 0,0-2 3 0,-2 14-2 16,2-17 1-16,0 7 1 0,-2 10 1 16,3-15-7-16,-3 15 6 0,4-11-4 0,-4 11 10 15,2-9-12-15,-2 9 0 0,0 0 12 16,2-19-7-16,-2 19 1 0,0 0 0 0,4-13 7 16,-4 13-6-16,0 0 8 0,0 0-7 15,0-12-1-15,0 12-1 0,0 0 1 0,0 0-2 16,0 0-1-16,0 0 1 0,7-13 0 15,-7 13-1-15,0 0 3 0,0 0-1 16,0 0-1-16,0 0-1 0,2-11 1 0,-2 11-1 16,0 0 0-16,0 0 0 0,0 0-1 15,0 0-1-15,0 0 3 0,0 0-2 16,0 0 1-16,0 0-2 0,0 0-1 16,2-11-2-16,-2 11-1 0,0 0 3 0,0 0-1 15,0 0 4-15,0 0 0 0,0 0-3 16,0 0 1-16,0 0-2 0,0 0 7 0,0 0-5 15,0 0 14-15,0 0 1 0,0 0 2 16,0 47-2-16,-4-23-8 0,-3 1 3 0,3 8 2 16,-6 7 0-16,3 6 0 0,-7 12 2 15,-2 7 0-15,2-2 2 0,-4 9-2 0,1-1 2 16,-1 6-2-16,-1 3 1 16,1 1-1-16,-3 3 3 0,0-3-2 0,2 0-1 15,-1-1 0-15,-1-2-2 0,-3 2 1 16,3-8-1-16,-4 4 0 0,3-4-2 0,2 2 1 15,-1-6-1-15,-2-9 0 0,8-1-1 16,2-14-1-16,-2 2-1 0,6-8 0 16,-3-2-1-16,3-8 1 0,2-6-2 0,1-1 0 15,0-1-1-15,2-3 2 0,1-3-2 16,-1-4 3-16,1 0-2 0,3-10 1 0,-8 19 1 16,8-19-1-16,-1 9 1 0,1-9-1 15,0 0 1-15,0 0 0 0,0 0-2 0,0 0-1 16,0 0 1-16,12-43 1 0,-5 17-2 15,3-4 2-15,1-8-3 0,0-3 0 0,3-2 0 16,-7-6 0-16,10-7-1 16,-2 2 0-16,-2-7 0 0,2 2-3 0,2-9 0 15,-4 2-4-15,2 1-2 0,2-1 1 16,-2-1 1-16,4 5 2 0,-5-6-2 0,2 6 1 16,2 3-2-16,-4 1 0 0,0-1 3 15,4 1 1-15,-8 0 0 0,8-2 0 16,-7 9-1-16,-1 1 2 0,-1-1 1 0,2-7-3 15,2 6 4-15,-5 4-5 0,1 2 5 16,-2 3-2-16,3 5 1 0,-6 4-2 0,5 6 3 16,-6 4 0-16,1 1 0 0,1 3 1 15,-4 3 0-15,5 0 0 0,-4 2 0 16,-1 2 1-16,-1 13 0 0,4-17-2 16,-4 17 3-16,0-13-4 0,0 13 2 0,0 0-2 15,2-10 0-15,-2 10 3 0,0 0 0 16,0 0-2-16,-6 40 3 0,3-6-2 0,-4 9-1 15,0 9 0-15,-4 17 2 0,-4 5 2 16,4 7 0-16,-4-1 0 0,0 6 0 0,0 3 1 16,-6 15-1-16,7-15 2 0,-5 18 0 15,0-20-2-15,6-4 2 0,-4 2 0 16,0-7 1-16,4 1 0 0,0-2 1 0,-3-6 0 16,2-5 3-16,1-3-3 0,-2-4 0 15,4-17-2-15,-1 0 2 0,-1-5-2 16,6-6 2-16,-1-7-2 0,2-3 1 15,3-7-2-15,-3 2-1 0,2-4-2 0,1-8-7 16,3-4-7-16,-14 6-16 0,14-6-15 16,-18-17-15-16,4-4-17 0,0-5-162 0,0-11-106 15,5-7-38-15,-8-12-43 0,2-2-88 16,1 0-179-16,4-5 29 0,1-7-489 0,1-1-978 16</inkml:trace>
  <inkml:trace contextRef="#ctx0" brushRef="#br1" timeOffset="-192549.32">12483 7785 3586 0,'0'0'-84'15,"-3"-13"32"-15,3 13 17 0,0 0 16 0,-4-9 7 16,4 9 11-16,0 0 30 0,0 0 8 16,0 0 18-16,23-6 5 0,-23 6 19 0,35 2 14 15,-5 2 9-15,8-3 9 16,7-1 3-16,2 0 7 0,4-1 2 0,10-3-3 16,3 2-13-16,0 2 1 0,1-4-14 15,-1 4 10-15,-2 0-14 0,-11 0-12 0,-3-2-9 16,-1 4 2-16,-6-2-11 0,1 4-4 15,-12-4-11-15,-8 2-7 0,3-2 7 16,-5 4-7-16,-3-3-6 0,0-1-1 0,-2 0-12 16,-15 0-7-16,22 0-10 0,-22 0-7 15,20 0-14-15,-20 0-25 0,23-11-30 0,-13 7-35 16,-1-5-32-16,0 4-27 0,3-7-31 16,-5 5-51-16,-1-3-61 0,-6 10-149 15,2-19-88-15,-2 19-24 0,-6-13-131 16,6 13-191-16</inkml:trace>
  <inkml:trace contextRef="#ctx0" brushRef="#br1" timeOffset="-191983.07">12833 8680 2770 0,'0'-18'66'0,"0"18"9"15,3-17 20-15,5 8 18 0,1 0 16 0,3-6-4 16,2 6 0-16,11-4 1 0,3 1 2 15,6 1-5-15,5 7-13 0,3-1-5 0,4-1-11 16,5 6 0-16,13 6-16 0,1-5-3 16,2 5-6-16,4 0-11 0,7-3 4 0,3 1-23 15,-3-2 6-15,1-2-8 0,5-2-11 16,-7-2 9-16,1 1 1 0,-6-3-6 16,1-1-13-16,-4 1 4 0,-7-1-5 15,-6-1-20-15,-12 6-6 0,-5-4-10 16,-9 1-22-16,-9 3-20 0,1 2-6 0,-5-4-21 15,-2 8-21-15,-15-4-30 0,19 0-44 16,-19 0-42-16,0 0-49 0,0 0-125 0,0 0-161 16,0 0 43-16,0 0-88 0,0 0 28 15</inkml:trace>
  <inkml:trace contextRef="#ctx0" brushRef="#br1" timeOffset="-191596.67">12120 10864 2562 0,'-19'20'79'0,"4"-4"2"0,4-2 17 0,5 0 3 16,-1-5 3-16,5 2 21 0,2-11 9 0,6 17-11 16,3-6 7-16,12-1 15 0,13-1 11 15,8-1 10-15,18 1 14 0,8-5-1 16,7-4-2-16,10 0 1 0,2 0-15 16,22-2-16-16,2 2-12 0,-2 0-19 0,0-2-10 15,-3-2-7-15,-5-4-10 0,1 1-21 16,-3-6-4-16,-3 0-14 0,-20 0-30 15,-6 0-11-15,-1-6-15 0,-7-3-29 0,-5 1-28 16,-13-6-35-16,2-2-66 0,-9-1-58 16,-9-2-69-16,-3 0-66 0,-9-2-154 0,0-2-37 15,-4-1-13-15,-1-5-243 0,-4 0-291 16</inkml:trace>
  <inkml:trace contextRef="#ctx0" brushRef="#br1" timeOffset="-191064.88">13110 9966 2436 0,'-2'14'-60'15,"1"-1"20"-15,1-1 15 0,0-12 13 0,0 0 11 16,1 11-8-16,-1-11 2 0,0 0 8 16,0 0-2-16,32-20-8 0,-17 1 2 0,4-7-8 15,1-8-9-15,10-9-35 0,-2-8-30 16,0-7-19-16,2-11-14 0,2-21-46 16,-2-8-110-16,2-9-173 0,-5-5 191 15,1-4 33-15</inkml:trace>
  <inkml:trace contextRef="#ctx0" brushRef="#br1" timeOffset="-190365.35">13393 6238 824 0,'6'-11'7'0,"-6"11"16"16,3-13 3-16,-3 13 4 0,4-10 24 16,-4 10-21-16,12-11 13 0,-12 11-10 0,9-13-5 15,-7 6-9-15,-2 7 1 0,7-16 10 16,-5 9-12-16,-2 7-1 0,2-13 2 0,-2 13-15 15,-2-15 4-15,2 15 6 0,-7-19-6 16,7 19 0-16,-11-9-5 0,2 2-2 16,9 7 9-16,-12-8-9 0,12 8 2 15,-15-6 1-15,15 6-7 0,-17-2 0 0,17 2-13 16,-17-5 1-16,17 5-16 0,-24-2-27 16,10-4-13-16,2 4-5 0,-9-3 8 15,4-1 6-15,-7-1-17 0,-3-3 19 0,-5 3 39 16,-7-5 27-16,4 5-4 0,-5-1 20 15,4-1 4-15,1 4 18 0,3 1-7 16,-5 0-15-16,7-2 23 0,0 1-8 0,-4-3-13 16,6 1-4-16,3-1 7 0,-3-2 10 15,3 3-15-15,-1-4 7 0,2 2-10 0,3 1 30 16,2 1 19-16,3-1-16 0,-1-1-7 16,0 5-4-16,2-4-2 0,2 7 1 15,3-9-2-15,10 10-4 0,-16-5 2 16,16 5 4-16,-14-8-8 0,14 8-13 15,-13-4-6-15,13 4 9 0,-7-11-12 0,7 11-8 16,-7-9-1-16,7 9 0 0,0 0-14 16,-8-13-5-16,8 13-7 0,0 0-6 0,-6-8 20 15,6 8-3-15,0 0-7 0,0 0 10 16,0 0-4-16,0 0 7 0,0 0-15 16,0 0 8-16,37-8 7 0,-17 7 1 0,1-5-2 15,2-1-2-15,5 5-4 0,-1-6-2 16,-1-1-12-16,2 0-17 0,-1-1-13 0,-3 3-13 15,0-5-6-15,0 3-3 0,-6-2-16 16,2-5-89-16,-7 7-128 0,0-6-282 16,3-2 529-16,-7 0 23 0</inkml:trace>
  <inkml:trace contextRef="#ctx0" brushRef="#br1" timeOffset="-189950.06">12876 5211 631 0,'0'0'112'0,"0"0"-13"15,10-6-4-15,-10 6 13 0,0 0-1 16,14-4 4-16,-14 4 20 0,13-5-4 16,-13 5 7-16,19-4-3 0,-3 4-1 15,0-4-17-15,7 4-1 0,-2 0-4 0,2-1-11 16,7 2-5-16,7-1-1 0,7 6 5 15,-1-4-6-15,2 3-1 0,11-1 3 0,4 2 6 16,0-1 4-16,5 0-13 0,4-2-9 16,2 1-16-16,-8 0-1 0,10 1-9 15,-6-1-3-15,-2 1-9 0,-1 1 3 0,-1-2 0 16,-4-1 0-16,-11-3-2 0,-1 0-14 16,0 0 5-16,-4-2 0 0,-2 2-4 15,-9-5 2-15,5 3-6 0,-8-3-1 16,2 1-3-16,-4-4 4 0,-6 7-6 15,2-7-2-15,-5 4 2 0,3-1-8 0,-7-5-3 16,2 6-6-16,-4-5-25 0,0 0-43 16,-12 9-37-16,15-19-40 0,-12 11-36 15,-1-1-33-15,-2 9-77 0,2-15-191 0,-2 15 1 16,0 0-100-16,-11-11 93 0</inkml:trace>
  <inkml:trace contextRef="#ctx0" brushRef="#br1" timeOffset="-188749.64">14141 5287 1684 0,'-7'14'-75'0,"1"-7"44"0,6-7 0 16,-8 17-9-16,6-4 34 0,-1 0 11 0,1 4 13 15,0 2 12-15,0 2-1 0,-1 3 6 16,1 4-1-16,-2 0-9 0,4 2 5 16,0 8-2-16,0-3-7 0,4 2-1 15,-4 7-13-15,0-7 3 0,0 12 10 0,0 2 5 16,-4-3-7-16,4 3-2 0,-2 0 15 16,1-2-8-16,-1 1-1 0,0 1 1 15,0-1-10-15,-1 1 5 0,1 3-1 16,2-3 13-16,-3 0-14 0,6-1-3 0,-1 1 3 15,1-3-3-15,-1 3-4 0,0-2-1 16,1 0 2-16,3-6-11 0,-1 4 7 0,-1-2 5 16,1 0-3-16,5 0 0 0,-4-2 1 15,1 0-5-15,0 0 1 0,2 4 11 16,-2-8-9-16,-2 2 0 0,3 3 1 0,-5-8-4 16,4 3 8-16,-6-2-9 15,3-1 1-15,-2 1 2 0,0 1-5 0,-2 1 3 16,0 3 2-16,-2 3-4 0,0 5 12 15,2-3-7-15,-4 4-3 0,3-2-10 0,-1-3 13 16,2 7-6-16,-5-7 3 0,5 3-1 16,0 2-5-16,5-3 2 0,-5 0 11 15,2 1-6-15,1 1 6 0,-1-1-8 0,-2 0 16 16,2-1 7-16,0 1-4 0,-2 2 17 16,2-3-1-16,-2-1 16 0,0 0 1 15,0-7 9-15,0 9-9 0,0-8 4 0,0 0 0 16,-2-2 2-16,2 2-4 15,-2-1-5-15,2 9-6 0,0-4-3 0,-2-4-2 16,0 5-10-16,0-1-1 0,2-3-4 16,-1 3 3-16,-1 2-6 0,-5-2-8 0,4-2 3 15,-3 0 1-15,4-5-5 0,1 1 1 16,-3-2-1-16,2-1-1 0,-1 0 1 16,1-1-1-16,-5-1-3 0,6 0 5 0,-3-2 2 15,4-5-1-15,-4 8-3 0,2-4-2 16,-1-3 3-16,-1 1-11 0,2 4-4 0,-6-1 3 15,4 2 8-15,3-4 7 0,-3 2-6 16,0-2 10-16,-3 4 6 0,2-4 6 16,-2-2-3-16,2-4 0 0,-1 6-2 15,3-2 4-15,-3-2-2 0,5 1-5 0,-3-3-2 16,-1-2-2-16,3 3-3 0,-1-2 4 16,-1-1-3-16,2 4 8 0,-1-3 18 15,-3-1 7-15,4 2-3 0,-1 3 5 0,-1-1-6 16,1-5-5-16,0 5-1 0,-1 0-1 15,-1-4 3-15,3 3 11 0,-2-1-8 16,-1 1 3-16,1-2-6 0,0 1-11 0,-2 0-6 16,4 3 1-16,-1-5 5 0,1-2-3 15,-2-3-15-15,2 2 8 0,1-4-3 0,1-15-3 16,-9 26 0-16,8-17-9 16,1-9 8-16,-6 20-11 0,4-17-9 0,2-3-18 15,-9 12-21-15,9-12-24 0,0 0-21 16,-15 3-10-16,15-3-16 0,0 0-22 15,-26-3-22-15,26 3-10 0,-26-6 3 0,9 2-2 16,-2 2 7-16,-2 2 11 0,-3 0-15 16,-8-2 26-16,0 1 0 0,0 1 16 0,-3 0 26 15,-4-4 3-15,-7 4 26 0,2 0 25 16,2 0 29-16,-3-2 18 0,3 2 23 16,1-2 12-16,2-2 17 0,9 3 18 0,2 1 22 15,4 0 11-15,1 0 9 0,5-4 8 16,2 4-6-16,16 0-10 0,-22-3-17 0,22 3-1 15,0 0 14-15,0 0 11 16,0 0-13-16,0 0 14 0,0 0-17 0,0 0-5 16,82 14-9-16,-34-12-5 0,10 3-7 15,5-1-11-15,7 2-3 0,1 1-11 16,0-3-11-16,-1 2-19 0,-7-5-25 0,3 2-25 16,-17-3-18-16,-3-3-7 0,-10 3-15 15,-4 0-8-15,-2-1 1 0,-6-9-16 0,-3 3-13 16,-5-3-21-16,-2 1-13 0,-3-4-24 15,-6 2-27-15,6-1-28 0,-8-5-62 0,1 3-81 16,-1-3-99-16,-3 2-104 0,2-4 128 16</inkml:trace>
  <inkml:trace contextRef="#ctx0" brushRef="#br1" timeOffset="-188033.05">14199 4234 1620 0,'-11'-30'-83'0,"-6"2"23"0,8 1 1 16,-5-7 21-16,2-1 6 0,-6-1-2 15,7 3 17-15,-1-3 18 0,-4 0 4 0,4 1 17 16,1 11-15-16,2-5 18 0,-2 1 21 15,6 7 2-15,-1 1-13 0,0-2 0 16,3 1-5-16,-3 2-4 0,4 0-16 0,-1-2-2 16,-6-1-20-16,0-10 1 15,-2 0-20-15,1 5 4 0,-1-4-21 0,2 5 6 16,0-2-1-16,-1 3 10 0,1 0 2 16,-2-4 8-16,3 1-16 0,3 6 12 0,-3-1 2 15,3 2 5-15,1 1 3 0,0 3-6 16,2-2 0-16,-2 2 0 0,4-1-9 15,0 1 12-15,4-2 8 0,0 2-10 0,2-6 11 16,-2 3 0-16,-1-4-7 0,1 5 9 16,-4-6 0-16,0 5 2 0,0 3-2 15,-6-6 2-15,1 2 9 0,-5 1-6 0,1 3 8 16,0-1 10-16,1-3-16 0,-2 4-3 16,5 4 14-16,-1-2 2 0,5-4-11 15,1 2-6-15,0 2-21 0,3-7-39 16,1-4-109-16,-2-1-406 0,1-5 546 15,3-2 9-15</inkml:trace>
  <inkml:trace contextRef="#ctx0" brushRef="#br1" timeOffset="-187416.51">13380 1374 163 0,'0'0'254'15,"0"0"-50"-15,-4-14-35 0,4 14-15 16,0 0-13-16,0 0-31 0,0 0-19 16,0 0-3-16,0 0-14 0,0 0 19 0,0 0 4 15,0 0 18-15,15-8 7 0,-15 8-13 16,23 8 3-16,1-3-14 0,0-1 4 0,6 1-3 15,8-1-7-15,5 4-5 0,4-6-9 16,13 5-2-16,5 3-4 0,4-1-12 16,2 0-6-16,1 0 0 0,2 5-7 0,6-5-7 15,-1 4-3-15,1-1-2 16,-2 2 1-16,0-4-1 0,3 1-10 0,2-1 2 16,-2-3-12-16,4 0 4 0,-4 1-6 15,-3-2 4-15,2 3-3 0,-2-4 4 16,-6 3 3-16,-3 3-1 0,-4-3 5 0,1-1 1 15,-3 0 15-15,-1 0 2 0,-5 0 10 16,-3-5-5-16,5 5 4 0,-13-5 12 16,5 4-1-16,-2-6 4 0,1 0 2 0,12-2 1 15,2-2-2-15,-6 8 5 0,4-2-1 16,-6 2 1-16,2-1-6 0,-13 3-16 16,-5-5-4-16,-3 11-13 0,1-4-6 0,-7 5-1 15,-8-4 1-15,5 1 1 16,-8 0-8-16,3 0 9 0,-6-3-16 0,3 5 10 15,-4-3-10-15,-3 1 3 0,6-1-6 16,-8-1 3-16,1 1 0 0,-12-9-11 0,21 7 15 16,-9 1-15-16,-12-8-15 0,15 5 8 15,-15-5-24-15,0 0-13 0,15 9-27 16,-15-9-40-16,0 0-66 0,0 0-35 0,0 0-43 16,0 0-49-16,0 0-188 0,-54-3-61 15,27-3-132-15,-8 1-159 0</inkml:trace>
  <inkml:trace contextRef="#ctx0" brushRef="#br1" timeOffset="-185783.17">15882 1740 2143 0,'-20'11'-47'0,"20"-11"20"0,-19 9 19 0,10-1 9 16,-2 5 21-16,-2 4 29 0,-4 3 11 15,5 1-11-15,-2 2 14 0,-2 3-11 16,4 2 9-16,-3 6-4 0,0-2-12 0,4 4 16 16,-3 5-3-16,1-2 3 15,0 6-6-15,4-2-7 0,-2 8 6 0,-5 3-2 16,4-7-8-16,0 13 9 0,-6 0 1 16,4 0 0-16,-3 0 6 0,-3-6-6 15,3 8 1-15,-4-3-1 0,2 4-3 0,-4 1-2 16,3 0 0-16,-2-4-3 0,3-2-9 15,-5-2-3-15,3 4-4 0,3-7-1 0,-7 5-2 16,8-2-6-16,-8 2 2 0,9-4-9 16,-7 3 3-16,7-4-4 0,-7 1 4 15,6-2-6-15,0 4 2 0,0 1-7 0,1-7 2 16,0-6-5-16,4 1 8 0,3 0-6 16,-5 1 5-16,3-1-3 0,3 2-6 15,-1 2 0-15,1-4 2 0,3 0-2 16,-3 4-1-16,0-3 5 0,3-2-6 15,0-2 1-15,-3 10-2 0,2-4-2 0,0-6 4 16,-3 8-1-16,4-9-3 0,-1 6-1 16,0-4 4-16,2 0 4 0,1 2-1 15,-3 3-5-15,3-2-2 0,1 3-1 0,-2-3 3 16,2-1 1-16,-1-1 3 0,0-3-2 16,1-3-2-16,2 3 3 0,0 2-2 0,0-2-2 15,0-2 4-15,0 3-4 0,2-5 0 16,-2 3 4-16,0-3-2 0,0-1 2 15,0 3-6-15,3-3 6 0,-3-3-1 16,0 7-5-16,0-2 2 0,0 3 2 16,-3-6 2-16,3 7 2 0,0-5-1 0,0-2-8 15,3 3 5-15,-3 0 3 0,-3 3-4 16,3-3 2-16,-2 1 3 0,0 2-2 16,-1 0-2-16,-3 6 2 0,3-2-2 0,-5 2 5 15,0 2-1-15,-3-2-3 0,4 1-1 16,0 1-3-16,-5 0 6 0,-3 9-2 0,2-1-1 15,2-11-1-15,0 3 2 0,-5 9-1 16,4 4 4-16,-4-2-4 0,3 0 2 16,2-2 0-16,1-7-6 0,3 3-5 0,-3-1-1 15,3-1 3-15,0-1 6 16,5 3-1-16,-2-5-6 0,4-2 1 0,-2 1 2 16,1 3 0-16,1-2 6 0,1-1-5 15,-1-8 7-15,0 1-5 0,2 0 4 0,-2-3-2 16,-2 3-3-16,4-4 6 0,-2 1-7 15,0 2-1-15,0-3 4 0,0-1 0 16,-2 3-1-16,1-1 2 0,1-3-8 0,-2 1-6 16,2 0 4-16,2-6-4 0,-2 2 3 15,0-3 1-15,1 0-3 0,-1 0 5 0,2 0 4 16,-2 3-3-16,2-4-2 0,2 6 2 16,-3-1 2-16,5-3 2 0,-3 0 1 15,-1-2-2-15,5-1 0 0,-5 1 6 16,1-2-6-16,-1 0 2 0,2 8 2 15,-3-6 0-15,1 4-1 0,4 0 0 0,-4-8 3 16,-1 5-3-16,4-1 2 0,-3-1-1 16,0 1-4-16,-1-3 4 0,1 3 2 0,4 0 0 15,-5 2-2-15,1 2-1 0,4 0 1 16,-6-4-1-16,3 0 3 0,-3 0-1 16,2 0-3-16,-2-3 3 0,0 3 2 0,0-2-4 15,0 1 1-15,0-3 0 0,-2 2 8 16,1-1-1-16,-1 1-9 0,-6-3 4 0,1 2-6 15,2 0 4-15,-3 3 1 0,-2-2 0 16,3 1 1-16,-3-1-2 0,3 0-2 16,-2-2 5-16,0 3 0 0,-3-5 3 15,1 1-5-15,4-1-1 0,-3-1 0 16,6 3 0-16,-1 2 2 0,-3-5 0 0,3 3 0 16,-2-5 4-16,6 3 1 0,-1-1-5 15,0 0 0-15,0-2 1 0,0-3 1 0,1 5-3 16,-5 0 3-16,2-5-4 0,1 4 4 15,-1-6-1-15,0 9 0 0,-4-3-4 16,3 1 5-16,-4 0-3 0,1-2-2 0,-3 7 3 16,2-6-1-16,-3 1-2 0,3-4 5 15,1 2-5-15,-1-2 5 0,3-4-4 16,-1 0 0-16,3 2 4 0,-1-6-2 16,-1 8 4-16,0-6-1 0,2-3 8 0,-1 3-1 15,-3-1-3-15,5-1 0 0,-7 2 1 16,4 2 0-16,1-5 0 0,-3 5-7 15,3-6 4-15,5-7 2 0,-14 17-8 0,7-9 6 16,7-8 5-16,-7 13-1 0,1-8 0 16,6-5-1-16,-10 14 8 0,10-14-6 0,-9 9 4 15,9-9-6-15,-7 8 1 0,7-8-4 16,0 0 4-16,-7 7-2 0,7-7-6 16,0 0 0-16,-9 7 1 0,9-7-4 15,0 0 3-15,-9 13-3 0,9-13 0 0,-9 10-2 16,9-10 2-16,-10 11 2 0,10-11-1 15,-5 6-5-15,5-6-2 0,0 0 10 16,-7 9-2-16,7-9 0 0,0 0-5 0,-11 9 5 16,11-9-3-16,-12 8 2 0,12-8-2 15,-17 11-1-15,11-9 4 0,6-2-4 0,-16 11-1 16,7-7 6-16,9-4-3 0,-19 6 1 16,13 0 3-16,6-6 3 0,-21 5-6 15,21-5 2-15,-14 4 1 0,14-4-2 0,-18 0 3 16,18 0-6-16,-24 3 9 0,24-3-2 15,-22-3-1-15,6 1-4 0,16 2 1 16,-31-2-2-16,14-2 6 0,0-1-6 16,-2 3 0-16,4-4-1 0,-6 5 6 0,3-6-7 15,1 4-2-15,-6-3 5 0,5 1 2 16,-5-1 0-16,2 2-4 0,-2 0-22 16,-6 1-22-16,1-3-41 0,2 1-42 0,-1 1-52 15,5 0-77-15,2-1-235 0,-7-3-48 16,8 2 56-16,-2-3-70 0,7 1 157 0</inkml:trace>
  <inkml:trace contextRef="#ctx0" brushRef="#br1" timeOffset="-185433.8">13208 10813 1977 0,'44'11'85'0,"11"3"12"0,7-1 33 16,9 0 16-16,6 0 22 0,24 2-18 15,0 0 2-15,6 0-4 0,0 0-4 0,2 0-34 16,-3 4-13-16,-2 3-15 0,3 1-2 16,-6 3-11-16,-3-3-13 0,1 1-24 15,-2 4-42-15,-5-4-45 0,-7 0-38 0,-16-1-43 16,-2-2-64-16,-7-6-207 0,-3 3-109 16,-6-1 22-16,-16-9-12 0,2-3 229 0</inkml:trace>
  <inkml:trace contextRef="#ctx0" brushRef="#br1" timeOffset="-176848.82">12259 6782 2610 0,'5'9'241'16,"-1"-7"-46"-16,-4-2-40 0,0 0-34 0,0 0-20 16,0 0-10-16,0 0-10 0,0 0 1 15,0 0-9-15,0-34-14 0,-9 21-6 16,-10-5-7-16,-7-3-4 0,-6 1-8 15,-8-7-41-15,-6 10-15 0,-5-1-34 16,-2 0-72-16,-4 11-76 0,-3-4-81 0,2 7-215 16,8 0-17-16,6 8-101 0,-3 0 0 15</inkml:trace>
  <inkml:trace contextRef="#ctx0" brushRef="#br1" timeOffset="-176683.2">11295 7014 2272 0,'-5'10'6'0,"5"-10"5"16,0 0 4-16,0 0-12 0,0 0 9 16,0 0-3-16,0 0-1 0,0 0-12 15,0 0 1-15,30 4-22 0,-16-4-40 16,5 0-36-16,3 0-48 0,6 0-159 0,4 0-148 16,7 4-41-16,0 1 270 0,0-1 56 15</inkml:trace>
  <inkml:trace contextRef="#ctx0" brushRef="#br1" timeOffset="-176467.61">12778 7538 1318 0,'11'7'156'0,"3"-5"23"16,-14-2 27-16,20 5-13 0,-20-5-17 15,0 0-3-15,30-7-21 0,-13 0-8 0,6-1-11 16,11-1-14-16,3-3-6 0,7 3-19 15,11-4-9-15,9 6-16 0,-2 0-13 16,5 2-22-16,3 5-47 0,3 0-45 0,-8 0-61 16,11 0-76-16,-7-2-117 0,-4-1-159 15,3-3-14-15,-6 0 3 0,1-5 246 0</inkml:trace>
  <inkml:trace contextRef="#ctx0" brushRef="#br1" timeOffset="-176267.61">14389 7376 1735 0,'13'-6'57'0,"-13"6"30"0,0 0 6 0,6-12 10 16,-6 12 1-16,5-17-1 16,-1 8 4-16,1-5-9 0,3-1-11 0,3 0-10 15,2 0-10-15,3 0-3 0,5 0-8 16,-5 0-2-16,12 2-6 0,4 0-7 0,7 4-6 16,7 1-7-16,7-1-2 0,-7 5-31 15,0 0-62-15,1 8-72 0,-4-3-61 16,-1 2-136-16,-7 2-123 0,-1 3-53 0,-4-3 144 15,-7 5 98-15</inkml:trace>
  <inkml:trace contextRef="#ctx0" brushRef="#br1" timeOffset="-175350.95">13791 8809 1404 0,'-36'20'53'0,"6"-3"19"16,0 0 25-16,-3-2 0 0,-6-3 1 15,4-2-5-15,-2-4-4 0,-1 2 13 0,3-6 13 16,-2 0 15-16,6-4 0 0,-3 2-3 15,4-2-10-15,-7-2-3 0,-1-3-16 16,-3 3-5-16,1-5-3 0,-4-1-12 16,3 3-14-16,-14-7-15 0,12 7-5 0,-9-3-11 15,4 5-10-15,4-1-2 0,-4 3-4 16,6-3-2-16,-2 2-3 0,1-3-3 0,4-1 1 16,-3 5-3-16,3-4-1 0,0 6-5 15,4 1 0-15,5 0-11 0,0 0 1 0,-7 1-13 16,10 2 5-16,-3 1-5 0,2-1-3 15,7 3 1-15,-4-4 1 0,11 1-1 16,-7 1 4-16,10 2-1 0,-3-1-1 16,1 1 5-16,13-6 1 0,-13 3-5 15,13-3 7-15,0 0 2 0,-2 12 8 0,2-12 2 16,0 0 12-16,0 0-5 0,28 13 20 16,-14-11 6-16,-3 4 11 0,8-4-1 0,-6-2 6 15,9 1 6-15,-1 3-1 0,5-4 5 16,-2 0-9-16,6 2 0 0,2-4-7 15,-2 2-5-15,4-4 0 0,-4 4-4 0,-4-3-11 16,4-1 0-16,-9 2-15 0,-3 2-31 16,0 0-31-16,-18 0-18 0,30-2-20 0,-21-2-30 15,-9 4-16-15,12-5-15 0,-12 5-35 16,0 0 3-16,0 0 14 0,0 0-3 16,-27-30 2-16,10 17 11 0,-8 2 19 15,-3-9 26-15,-2 6 7 0,0-5 34 16,-2 2 23-16,2-2 14 0,0 2 13 0,5 3 7 15,4-2 24-15,-2 4 44 0,9 2 24 16,0-1 31-16,-1 3 32 0,6-3 1 0,3 5 11 16,-1-1 10-16,7 7 7 0,-8-17-5 15,8 17 5-15,0 0-3 0,-2-17-7 0,2 17-9 16,0 0-27-16,25-15-7 16,-25 15-5-16,37 0 0 0,-8 2-1 0,13 9 21 15,13-1 0-15,10 3 4 0,8 4-3 16,19 7-16-16,-4 1-3 0,2 4-9 15,-1 0-1-15,-1-4-28 0,-21-2-3 0,1-2-10 16,2-4-3-16,-10 1-3 0,1-4-9 16,-5 0-1-16,-1 2-4 0,-10-9-1 0,-2 2-7 15,-4 3-5-15,-2-5-1 0,2-1-1 16,-11-2 2-16,2-1-8 0,-5 1 2 0,-4 0-7 16,-4-2 5-16,0-2-2 0,-4 2-9 15,-13-2 1-15,20 0 5 0,-20 0-1 16,20 0-14-16,-20 0-12 0,12-2-19 0,-12 2-47 15,16-6-27-15,-16 6-46 16,11-10-49-16,-11 10-46 0,7-10-55 0,-7 10-125 16,0-10-103-16,0 10-27 0,0 0-180 15,0 0-226-15</inkml:trace>
  <inkml:trace contextRef="#ctx0" brushRef="#br1" timeOffset="-174433.88">12754 8890 2631 0,'-9'-10'57'0,"-2"3"43"0,6-1 17 15,5 8 19-15,-13-11 9 0,13 11 1 16,-5-8 16-16,5 8-23 0,0 0-2 0,0 0-10 16,22-9-8-16,-5 9 4 0,9 0 4 15,6 0 0-15,7 1-13 0,0 6 2 0,7 0-2 16,14 4-3-16,-4-3-4 16,6 1-5-16,6 4-15 0,-1 0 0 0,4 2 6 15,-1 2 6-15,-3 4-4 0,2-3-14 16,-7-2-14-16,2-2-2 0,-8 0-6 0,-3-1-7 15,-12-4-9-15,-4 0-2 0,-5-1-4 16,-5-2-4-16,-6-3-3 0,-5 1-3 16,-2-4-6-16,-14 0-11 0,16 0-12 0,-16 0-8 15,0 0-5-15,-2-21-6 0,2 21-7 16,-35-35-13-16,5 12-1 0,-15-7-7 0,-4-5 5 16,-11-1-1-16,-18-7 1 0,-5 0-4 15,-4 0 2-15,1 3 10 0,-2 1-3 0,-1 2 0 16,0 7 11-16,3-1-1 0,-2 3-3 15,17 6 4-15,-1 1 2 0,4 1 9 16,10 4 9-16,8 2-7 0,10 4 10 16,10 1 17-16,10 5 15 0,1-1 4 15,8 2 2-15,11 3-1 0,0 0-1 0,0 0 0 16,57 10 5-16,-6 1-4 0,13 4 2 16,12 2 0-16,25 4 2 0,8-1 2 0,6 3-1 15,7 3-3-15,2 2 2 0,-8-6-2 16,4 3-1-16,-7 2 11 0,-6-7-6 0,-10 2-7 15,-20-5 2-15,-11 0-6 0,-8-4-6 16,-17-3-4-16,-5-2-13 0,-8-3-19 16,-9-4-5-16,-6 2-1 0,-13-3-6 15,0 0-1-15,0 0-18 0,0 0-6 16,-77-17-9-16,21 4 6 0,-12-8 0 0,-2 0 3 16,-19-1 7-16,-11-4-7 0,-4 3 4 15,-1-2 8-15,-6 0-3 0,-7 0 6 0,1-1 5 16,2 3 10-16,5 3 12 0,17 4 10 15,22 3 6-15,13 4-7 0,12 2 16 0,9 1 15 16,10 0 0-16,13 6 11 0,14 0-3 16,0 0 2-16,0 0 2 0,46 21 8 15,7-7 0-15,12 0 3 0,8 3 10 0,31 3-2 16,-1 5-5-16,-2-2-6 0,-3 1-3 16,-2 1-6-16,-25-8-2 0,-1 1-5 15,-9-7-3-15,-5 2-3 0,-12-1-4 16,-11-3-4-16,-4-3-14 0,-11-3-8 0,3 3-20 15,-10-2 1-15,-11-4-8 0,0 0-1 16,0 0-11-16,0 0-26 0,0 0-25 0,-41-27-23 16,3 14-27-16,3 0-9 0,-16-2-52 15,0 2-32-15,1 4-28 0,3 1-20 0,6 3-36 16,-3 1-120-16,8 4-97 0,-3 4-20 16,11 1-183-16,-5 4-223 0</inkml:trace>
  <inkml:trace contextRef="#ctx0" brushRef="#br1" timeOffset="-173734.85">11972 10329 2791 0,'-45'-11'111'0,"7"2"23"15,-3-4 3-15,3 0-6 0,1-1-12 16,-2-4-12-16,5 2 8 0,6-4-4 0,-6 5 8 16,2-4-11-16,4 3 5 0,0-4 49 15,7 10 20-15,3-4 1 0,2 3-14 16,4 4-17-16,-2 3-15 0,9-2-16 16,5 6-8-16,-13-7-11 0,13 7-10 15,0 0-19-15,0 0-9 0,0 0-6 0,0 0-7 16,0 0-2-16,46 13-2 0,-16-2-4 15,8 2-4-15,12 5-3 0,12 0-5 0,-2 4-1 16,11-1-5-16,18 7-9 0,-1 2-6 16,0 2 2-16,-3-6-2 0,-2 2-3 0,4 2 0 15,-3-3-3-15,-14-5 4 0,3 2-1 16,-5-3 0-16,3-2-3 0,-8-1-1 0,5-2-5 16,-10-1 2-16,-5-2 5 15,-9-6-5-15,-4 1 2 0,-4-3-3 0,-12 3 2 16,-4-7-1-16,-2 2-3 0,-2 0-3 15,-4-1 1-15,-12-2-8 0,23 4-14 16,-23-4-13-16,12 1-13 0,-12-1 5 0,0 0-2 16,15 0-8-16,-15 0-2 0,0 0-2 15,0 0 1-15,0 0 5 0,0 0-1 0,19-1-2 16,-19 1 1-16,0 0 1 0,0 0 2 16,0 0-8-16,0 0 3 0,14-6-4 0,-14 6 0 15,0 0 1-15,10-7 1 0,-10 7 2 16,0 0-1-16,13-8 1 0,-13 8 4 15,14-2 0-15,-14 2 5 0,0 0 2 16,16-3 10-16,-16 3-1 0,0 0 7 16,28 3 0-16,-14-1 8 0,-1 0-1 0,4 2 2 15,-2-1 4-15,4 0 2 0,-3 2 6 16,3 0-3-16,2-2-8 0,-4 2 7 0,5 1-7 16,1 0 14-16,1-3-17 0,-5-1-6 15,0 4 1-15,-3-2-6 0,2-3-8 0,-4 1-13 16,0 2-7-16,-14-4-25 0,18 0-18 15,-18 0-33-15,17 2-24 0,-17-2-37 16,0 0-133-16,8-8-148 0,-8 8 13 0,0 0-69 16,-2-13 193-16</inkml:trace>
  <inkml:trace contextRef="#ctx0" brushRef="#br1" timeOffset="-172967.87">12191 8021 2091 0,'-19'-15'61'0,"7"-1"11"16,-2 6 2-16,-1 0 11 0,6 3 5 16,-1-4 6-16,-1 4 4 0,2-1 10 0,9 8 1 15,-15-9-2-15,15 9-3 0,-11-10-6 16,11 10-16-16,-10-4-16 0,10 4-9 15,0 0-5-15,0 0-2 0,0 0-6 0,0 0 0 16,0 0-6-16,0 0-6 0,0 0 0 16,45 28-3-16,-15-16 2 0,6 4-8 15,3-4-6-15,10 5 9 0,4-4-9 16,7 2 4-16,5-2 4 0,3 0-5 0,4 0 3 16,8 2 6-16,13-2 1 0,3 4-8 15,1 2 2-15,1-4-1 0,-25 0-5 16,4 0 1-16,-5 3-2 0,-5-4 1 0,-3 1-6 15,-6 0-1-15,-6-2 3 0,-1 2-1 16,-14-6-9-16,0 4 5 0,0-1-3 0,-9-3 4 16,-5-1-2-16,-5-1-4 0,0 1-5 15,-4-3 2-15,-3 1-1 0,2 0 7 0,0-1-1 16,-6 4-1-16,5-1 7 0,-1-2 0 16,0 5-12-16,-3 0 5 0,1-3 5 15,0-3-7-15,1 6 2 0,-2-3 0 16,-1 0-6-16,-7-8 0 0,9 9-6 15,-9-9-3-15,12 13-20 0,-9-7-14 0,-3-6-26 16,8 7-45-16,-8-7-53 0,0 0-63 16,0 14-75-16,0-14-240 0,0 0 20 0,0 0-118 15,-36-7-59-15</inkml:trace>
  <inkml:trace contextRef="#ctx0" brushRef="#br1" timeOffset="-172500.68">12996 4402 2036 0,'17'-5'-18'0,"7"3"12"15,-3 2 12-15,9 2-9 0,7 5 12 16,5-1 4-16,-1 6 28 0,13 2-1 0,3 3 14 16,6 3-4-16,-1 1 13 15,7 6 2-15,13 5-9 0,3 2 1 0,-1-1-8 16,1 3 0-16,-3-6-7 0,1-1 2 15,-2 2-7-15,-1-1-8 0,-15 2 2 0,4-8-1 16,11 11-6-16,-13-8 2 0,-3 1-5 16,2 0 1-16,-9-4-1 0,1-1-1 15,1 1-9-15,-8-7 4 0,-14-4 3 0,-3 0-6 16,-1-4 1-16,-4-2-3 16,-9 0 1-16,1-5-5 0,-6 2 2 0,2-3 0 15,-2-1-11-15,-15 0-1 0,28-7-31 16,-15 5-30-16,-3-3-57 0,-10 5-45 15,24-12-96-15,-16 3-222 0,-1 3-34 0,-7 6 150 16,5-15 99-16</inkml:trace>
  <inkml:trace contextRef="#ctx0" brushRef="#br1" timeOffset="-172018.07">13503 1123 1152 0,'30'-22'-13'0,"2"3"11"0,17-2-7 16,10 3 32-16,17 4 3 0,22 0 17 15,10 7-1-15,11 7-4 0,5 10 17 16,5 3 4-16,6 8 2 0,2 0-13 0,-3 3 12 16,2 2-9-16,-3 2-7 0,-2 1-7 15,-1-5-2-15,-5 2 5 0,-3 2-3 16,-6-3 3-16,0-1-1 0,-6-2-8 0,-6-1-11 15,-8-4 5-15,-19-6-13 0,-8 6 0 16,-3-7 6-16,-8-1-6 0,-3 0 8 16,-15-1-11-16,1-7 8 0,-4 7-12 0,-5-8 5 15,-11 0 1-15,9-2-5 0,-9-4 0 16,4 5-4-16,-5-5-4 0,5-1 4 0,-5-1 2 16,0-5-1-16,-4 5-6 15,1-1-11-15,0-2-33 0,-2 2-16 0,3-1-44 16,-2-1-138-16,2 1-239 0,-4-3-45 15,2 4 311-15,5-4 75 0</inkml:trace>
  <inkml:trace contextRef="#ctx0" brushRef="#br1" timeOffset="-169767.95">11453 9178 1335 0,'0'0'197'16,"0"0"3"-16,0 0 16 0,0 0-22 15,0 0-4-15,0 0-18 0,0 0-8 0,0 0-8 16,0 0-1-16,0 0-17 0,0 0-16 16,0 0-26-16,0 0-15 0,0 0-6 15,0 0-4-15,0 0-11 0,0 0 0 16,0 0-16-16,0 0-1 0,16-32-9 0,-16 32-13 15,0 0-11-15,-5-17-7 0,5 17-8 16,-11-20-13-16,3 11-2 0,-2-3 5 16,1-1-10-16,2 4 7 0,-5 1-6 0,3-3 2 15,-4 2 1-15,3 1 4 0,1 0-1 16,-2 1 0-16,1-1 2 0,1 3 3 0,9 5 3 16,-13-9 1-16,13 9 2 0,-11-8 0 15,11 8 3-15,-11-5 4 0,11 5 7 0,0 0 6 16,-11-8 1-16,11 8 5 0,0 0 5 15,-8-8-7-15,8 8 3 0,0 0-1 16,0 0-1-16,0 0-4 0,-11-5-3 16,11 5-1-16,0 0-2 0,0 0-1 15,0 0 1-15,0 0 1 0,-9-7-5 0,9 7 0 16,0 0 0-16,0 0-11 0,0 0 0 16,0 0-8-16,-10-8-29 0,10 8-29 0,0 0-36 15,-4-13-30-15,4 13-28 0,-6-13-48 16,6 13-48-16,-3-18-112 0,-1 11-96 15,4 7-63-15,-3-19 202 0</inkml:trace>
  <inkml:trace contextRef="#ctx0" brushRef="#br1" timeOffset="-168450.83">11220 8687 1598 0,'-13'-11'-9'0,"8"7"23"0,5 4 15 16,-14-10 2-16,7 1 23 0,7 9 19 15,-18-9 12-15,11 1-5 0,0 3 5 0,7 5 3 16,-15-10 6-16,9 5 5 0,6 5-1 16,-20-8-7-16,6 3-8 0,3 1-3 15,-2-2-10-15,-4-1-6 0,-4 1-4 16,3-1-10-16,-3 1-6 0,0 2-3 15,-7-5-1-15,3 5-6 0,-5-1-5 0,0-2-3 16,0 4-2-16,1-3-1 0,-1 5-4 16,8 1-5-16,-1-6-3 0,5 6-5 0,-7-4-3 15,10 4-6-15,-4-2 3 0,19 2-5 16,-30-2-8-16,15 2-7 0,-3 0-1 0,18 0-8 16,-34-3-5-16,15 3-1 0,-4-2-9 15,1 0-1-15,-2 2-11 0,-1 0 5 16,1 0-5-16,-6 0 8 0,7 0-5 15,-3 0 7-15,2 0-1 0,-3 0-13 16,5 2 15-16,-3-2-5 0,3 2-14 0,0-2 4 16,9 3-13-16,-8-1-15 0,2-2-7 15,-3 0 3-15,5 0-2 0,-1 0-7 0,-5-2-9 16,2 2 15-16,2-3 11 0,-1 1-1 16,-3 0 19-16,6-2 4 0,0 2 19 15,0 1-3-15,4-6 29 0,-2 2 21 0,0 0 9 16,6 1 0-16,-5-2-6 0,5 2 10 15,9 4 14-15,-13-13-11 0,13 13 9 0,-8-17 13 16,8 17-2-16,-1-11 3 16,1 11-8-16,7-17 7 0,-7 17 7 0,19-13-5 15,-4 8 5-15,-2-1-22 0,12 4 6 16,-2 2-10-16,17 2 10 0,1 0 2 16,7 3-6-16,14 1 2 0,1 1-12 0,6 1 5 15,4 1 6-15,8 1-3 0,22 3-4 16,3 0 11-16,2 2-2 0,3-2 2 0,2 0 2 15,6 2 9-15,6 4-5 0,5-2 1 16,1 4-1-16,2-1-2 0,3 3-2 0,-3-3 10 16,3-3 2-16,2 2-5 0,-4-2-2 15,2 0-9-15,-5-6-7 0,0 0-2 16,-8-1-1-16,1-5-1 0,-7-3 5 16,-4 4-10-16,-3-5 2 0,-7 5-5 15,-2 0 1-15,-16-4-3 0,0 3-5 0,16-1 6 0,-1 8-3 16,3-3 7-16,1 2 6 0,4 0 4 15,-2 2-1-15,4 1-1 0,-3-5-1 16,2 4 2-16,-4-2-1 0,-8-3-7 16,-15-7 5-16,-3 5-6 0,-6-4 3 15,-1 2 18-15,-5-3-5 0,-3-1 5 0,-6 3-5 16,-9 0 3-16,-2-1 2 0,-3 4-1 16,-2-4-3-16,1 3 1 0,-4-3-5 0,1 4-5 15,-6-4 3-15,-4 3-1 0,-2 1-3 16,6-3 2-16,-4 4-3 0,-4 0-2 15,1 0-2-15,2 1-2 0,-5-2 2 16,6 0-5-16,-5-3-5 0,3 6 4 16,-2-5-3-16,-2 1-2 0,1-1 1 0,-3 2 0 15,1-2 1-15,-3-1 0 0,5 1-1 16,-4-2-2-16,5 2-3 0,-6-3-1 0,6 2 1 16,-5-3 0-16,2 4-1 0,-1-3 1 15,-5-1 5-15,0 2-8 0,-6 0 3 16,-11-2 3-16,25-2 7 0,-25 2 4 0,15 2 3 15,-15-2 4-15,0 0 6 0,0 0 2 16,19-2 0-16,-19 2-1 0,0 0-9 16,0 0 2-16,0 0-3 0,0 0-6 15,-34-17-11-15,15 11-13 0,-8-5-7 0,-1 6-15 16,-7-7 2-16,-1-1-10 0,-3 4-3 16,-12-6-16-16,-5 0-6 0,-1 2-1 0,4-2-6 15,-7 0-1-15,0-4-3 0,3 4-1 16,-3-5 5-16,-2-1 8 0,2-2-12 15,-2-3-4-15,-1 2 2 0,-1-6 2 0,2 3 16 16,2-3-3-16,-2 1 9 0,0-3-2 16,1 2 13-16,2-5 3 0,3 6 13 0,-4-1-5 15,-2 2-2-15,4-2 12 0,-2 2 0 16,0 1-9-16,6-1 12 0,-8 2 14 16,2 4-11-16,5-3-2 0,-6 5 3 0,2-3 2 15,1 2 5-15,-4 0-8 16,6 5 4-16,1-3 2 0,-4 4-4 0,5 0 0 15,1 2-1-15,2 0-1 0,-3 0-11 16,12 3-12-16,-2 1-3 0,-2 1-8 0,3-3-11 16,-1 4 1-16,-2-3-4 0,4 1-19 15,-15-3-15-15,4 2-16 0,1 0-13 0,0-3-48 16,-6-2-51-16,-1 0-128 0,3 0 121 16,1 2 38-16</inkml:trace>
  <inkml:trace contextRef="#ctx0" brushRef="#br1" timeOffset="-167667.85">10322 7665 856 0,'-28'-2'38'0,"1"-2"14"0,5 4-3 0,0-1 19 16,-5 1 9-16,-1 0 8 0,-2 0 5 15,-4 0 6-15,1 0 2 0,1-4 7 0,0 4-2 16,-2-2 10-16,2 0-14 0,1-2-6 15,-1 3-1-15,5-2-12 0,3-1 1 16,1 3-2-16,7 1 6 0,-2-2 8 0,4 2 4 16,14 0-3-16,-19-4-4 0,19 4-7 15,0 0-7-15,0 0-12 0,0 0-8 0,0 0-5 16,0 0-4-16,58 7 0 0,-24 5-10 16,7-3-6-16,11 5-4 0,1 4-3 15,9-3 1-15,5 6-4 0,9-4 0 16,13 9-5-16,7-2-3 0,5-1 0 15,2 5-1-15,8 0 0 0,6 2-2 0,-4 4 2 16,7-4-4-16,6 3 3 0,1 3 0 16,2 0-6-16,-4-4 3 0,4 2-2 0,4 1 0 15,-2 1 2-15,5-3-4 0,0 3-1 16,2-6 5-16,-5 4-3 0,1-2-2 16,2-4 5-16,-3 0-3 0,-2-2 5 0,1-2-6 15,-1-3 4-15,0 6 0 0,-2-5-3 16,1-1-2-16,-3 1 1 0,-1 1 2 0,-1-1 2 15,3 2-2-15,-6-1 3 16,-1-1-4-16,1 1 0 0,0-1-3 0,-2 5-1 16,1-3-4-16,-8 4 7 0,7-1-3 15,-1-3 7-15,-5 4-4 0,-2 0-2 16,-6 0 2-16,0-1-1 0,-4-3-3 0,-5 2 4 16,-7 2 0-16,-6-6-3 0,-12-4-2 15,-6 0 5-15,-1-1-3 0,-3 0-2 0,-6-2 1 16,1-6 1-16,-13-1 0 0,4 0 2 15,-4-3 3-15,-5-3-2 0,5 4 1 16,-3-6 8-16,-11 0-6 0,4 0 0 0,-1-2-1 16,-3-2 3-16,-2 2-3 15,1 0 1-15,-8-1 0 0,0-1-4 0,-5 0 0 16,5 2-3-16,-10 2-19 0,-11 0-38 16,23-6-65-16,-23 6-63 0,16 0-175 0,-16 0-174 15,0 0 71-15,0 0-113 0,0 0 104 16</inkml:trace>
  <inkml:trace contextRef="#ctx0" brushRef="#br1" timeOffset="-165700.48">12039 9536 1174 0,'0'0'44'0,"0"-15"-17"15,0 15 51-15,0 0 3 0,-1-13 2 16,1 13-24-16,0 0 16 0,1-15 2 16,-1 15 14-16,2-13-4 0,-2 13-16 0,4-9-8 15,-4 9-2-15,5-13-14 0,-5 13-5 16,6-12-2-16,-6 12-10 0,0 0 2 0,13-8-9 15,-13 8-4-15,0 0 2 0,17-1-16 16,-17 1-9-16,0 0-15 0,32 8-10 16,-22-3-26-16,4-3-27 0,2 4-27 0,-4 1-40 15,2-5-102-15,2 4-115 16,-2-5-127-16,6 5 262 0,-1 0 44 0</inkml:trace>
  <inkml:trace contextRef="#ctx0" brushRef="#br1" timeOffset="-164099.43">13007 9499 836 0,'0'-19'18'16,"0"19"4"-16,0 0 18 0,0 0-3 0,0 0 5 16,0 0-3-16,3-9-12 0,-3 9-5 15,0 0-11-15,0 0 14 0,19-4-15 16,-19 4 1-16,0 0 18 0,18 0-21 0,-18 0 0 16,0 0-2-16,0 0 6 0,0 0-10 15,20 4-8-15,-20-4 2 0,0 0 4 0,0 0-7 16,0 0-15-16,0 0 19 0,0 0-9 15,0 0-5-15,0 0 12 0,0 0-2 16,0 0-1-16,0 0 2 0,0 0-1 16,-27-34 2-16,14 21 1 0,1 3-3 15,-4-4-2-15,4 0 18 0,-9-1 7 0,1 0-12 16,2 1 5-16,-1-4 2 0,-4 4-11 16,3-2 1-16,-4-1-7 0,-3-1-4 0,1 1 16 15,0-2 7-15,6 6-11 0,-5 2-2 16,1-6 3-16,-3 6 15 0,7-2 13 0,-4-3-2 15,1 3 5-15,-5 2 5 0,3 2 2 16,1 0-10-16,0-3 7 0,-1 4-9 16,-5 1-7-16,2 3-1 0,0-5 6 0,-4 5-21 15,4-1 8-15,-2-3 9 0,-4 7 0 16,4 1 1-16,0-4-16 0,-2 4 14 0,8 0 11 16,-2 0 0-16,-2 4 5 15,3-3 7-15,1-1-15 0,3 2 9 0,-3-2 12 16,9 2-8-16,-1 2-12 0,-5-3 5 15,3 3-2-15,0-2-12 0,-1 0 8 16,1 2-6-16,-1-2-7 0,-6 1 4 0,4-1-10 16,-2 0 5-16,-2 4 1 0,-1-5-8 15,-1 5-1-15,1 0 7 0,-2-2-9 0,4 1 2 16,-2 1-1-16,1 1-5 16,2 1 5-16,9-1 2 0,-7 1-8 0,6 0 4 15,0 1 6-15,-2 4 5 0,7-2-1 16,-1-2-2-16,4 4-2 0,-3-3 1 0,5 5-3 15,-1-2-4-15,3 2 5 0,1 2-3 16,2-2 3-16,2 2 1 0,-1 3-2 16,5 3 0-16,1 5 2 0,7 0 0 0,0 2-4 15,4 4 2-15,3 0-1 0,0-2 0 16,8 9 5-16,2 0-4 0,5-2-1 0,-4 1 2 16,1 3-3-16,6 0 1 0,-6 0-4 15,3-2 2-15,-3-1-2 0,3 0 3 16,-2-3-2-16,-4 0 3 0,-6-7 0 0,1 2-7 15,-1-7 6-15,3 1-9 16,-5-3 5-16,6-1 3 0,-4-2-4 0,1 1-5 0,-3-6 6 16,-1 3 2-16,-2-6-5 15,3 1 12-15,0 0-3 0,5-3-5 0,-3-1-3 16,1 0-1-16,5-1 7 0,-2-1-10 16,-1 1 8-16,5-4-3 0,-4 0-4 0,2-3 1 15,0 3 1-15,-5-2 4 0,0-4 0 16,-3-2-3-16,7 0-2 0,-2-1 3 15,-3-3 0-15,6-7 3 0,-1 1-5 0,-3-7-3 16,4-7-1-16,-4-2 4 0,1-2-10 16,1-8 3-16,-3-2-4 0,5-2 2 0,-5-1-1 15,-4 7 4-15,-5 1 3 16,3 1-1-16,-1 1 8 0,-2 1-8 0,3 3 0 16,-2-3 3-16,4 3 2 0,-1 0-6 15,6 3 5-15,-3 1-6 0,5 1-1 16,4-2 8-16,-4 5-2 0,9-4 0 0,-3 0-7 15,4 1 7-15,-1-2 3 0,3-1-1 16,-10 5-3-16,9-6-1 0,-1 2 7 0,3-2-4 16,-2-2-2-16,5 0-2 0,-5 4 6 15,5 0-7-15,-2 4 4 0,1 1-2 0,-9 2 2 16,1 3-1-16,-1 3-5 0,2 2 8 16,-2 0-4-16,-2 5 2 0,-2 4 1 15,2 2-3-15,-2 2 2 0,9 2-4 16,0 2 7-16,1 4 0 0,10 9 0 15,-1-1 1-15,3 6-6 0,1 7 7 0,-4 3-2 16,1 0-5-16,-3 3 7 0,1 1-1 16,0 4-3-16,-6-2 3 0,-2 4 0 0,1 1-3 15,-9 6 3-15,-7-1 7 0,-1 5-6 16,-9 5 0-16,-8-7-3 0,-2 5 3 0,-8 0 1 16,-3 15 1-16,-6-5-1 0,-6 3 7 15,-1-3-10-15,-10-2 5 0,-3-2-1 16,-1-8 10-16,-9 0 5 0,-3-3-5 0,-6-4 11 15,-1-8 6-15,-6-3 2 16,-2-3 12-16,-3-8 6 0,-6-6 7 0,-2-4 5 16,2-8 9-16,-8-5 3 0,2-4-4 15,2-11-8-15,-15-9-5 0,2-9 3 0,-1-7-5 16,6-7-6-16,9-10 3 0,6-10-5 16,2-7-6-16,12-7 2 0,1-5-8 15,8-8-1-15,6-9-7 0,5-6-7 0,5-3-1 16,10-9-17-16,6 1-5 0,11 13 0 15,7-18-2-15,7 26-6 0,1 11 2 0,9 6-2 16,4 8 3-16,8 9-1 0,5 9-7 16,4 9 4-16,4 9 2 0,5 10 3 15,6 14-1-15,2 12 3 0,4 10 1 16,-1 10 4-16,12 20-5 0,-7 6 5 0,-7 9 0 16,-15-8 1-16,-7 7-2 0,-2 3-3 15,-11-3 5-15,-2 0 0 0,-7-1-3 16,-4-8-3-16,-8-6-8 0,1 0-14 0,-2-6-6 15,-4-8-28-15,-1-4-25 0,1-2-34 16,0-1-20-16,2-4-54 0,-1-7-89 0,-3-7-170 16,12 0-22-16,-12 0-69 0,18-28 182 15</inkml:trace>
  <inkml:trace contextRef="#ctx0" brushRef="#br1" timeOffset="-162966.71">14551 6294 1680 0,'7'-18'-37'0,"2"1"11"0,2 3 21 0,-1 1 2 15,6 2 0-15,5-2-5 16,6-4 20-16,4 0-2 0,3 2 7 0,3 2-1 16,2 2-8-16,5 0 0 0,2 3 10 15,4 6-18-15,-2-3 8 0,5 5-10 0,-4 0 6 16,7 5 5-16,8-1-9 0,-11 6-8 16,4-3 8-16,-1 4 11 0,-3 0-3 15,-1-1 7-15,-7 0-9 0,5 8-6 0,-2-5 15 16,-9 0-7-16,5-2-13 0,-7 6 13 15,4-2-3-15,-3-3-1 0,-1 5-5 0,1-2 2 16,-3-1-2-16,2 2 4 0,3 2 6 16,0-3-12-16,-5 6-3 0,11-2 14 15,-5 5-2-15,-1-2-6 0,-8 1 1 16,4-2 1-16,-3 1 4 0,7 4-1 16,0 1 5-16,-10-3-7 0,1 1-18 0,1 1 21 15,-2-2 5-15,2 1-13 0,2-1 13 16,-4 2-3-16,3 6-13 0,5 0 13 0,2-1-8 15,-5 0-3-15,1 4 0 0,-1 5 0 16,1-4-3-16,-3 5-1 0,4-2 7 16,-7 2-6-16,-7 0 8 0,0-5 1 0,-2 1-2 15,2-1 15-15,-5 6-1 0,-2-5-13 16,2 2 5-16,-5 6 4 0,-2-2-6 16,5 0 6-16,-7 1-7 0,-2 1-1 15,4 4-10-15,-1 1 17 0,-3 0-17 0,4 14 10 16,-2-2 9-16,1 2-8 0,1 1 7 15,-1 1-2-15,-1 6 4 0,-1-3 3 16,1 4-3-16,1-1 1 0,-3-2 0 0,-3 0 5 16,-2-10-1-16,-2-4 12 0,0 2 9 15,-4-2-5-15,-3 9 7 0,-1-14-3 0,-7 14 4 16,2-6 2-16,-1 1 6 0,-2-2-11 16,1 0 2-16,-5-1-3 0,1 0-2 0,-1-3-4 15,-1-4-2-15,1 1 0 0,-6-4-4 16,0 6 3-16,4-8 9 0,-6 1-1 15,1-2-6-15,-3-6 6 0,2 4 5 16,0-1-2-16,-6-1-1 0,1-1-1 16,-1-4 0-16,4-2-4 0,-4 2 0 0,-4-1-2 15,13-6-5-15,-14 2-1 0,2 4-2 16,2-2-4-16,-3 0 0 0,8-8 0 0,-5 4-5 16,-2-5 0-16,4 2-5 0,-1-2 0 15,2-4 2-15,-2 0-3 0,-5 7-3 16,-4-3-5-16,7-3 7 0,1-3-1 0,-3 4-4 15,1-3 2-15,3-3-1 0,-6 2-3 16,-1 0 6-16,2-2-7 0,-3 0 5 16,-4 2 0-16,-1 0-2 0,-1-3-1 15,-2 2 2-15,0-3-4 0,-4-2-10 0,-4 2-7 16,-4-1-8-16,-4-3-7 0,3 0 0 16,-6 2-7-16,4-1-7 0,-3-3 10 15,5 5 6-15,-1-5 2 0,0 2 7 0,3 3 0 16,2-4 9-16,3-1-5 0,-1 2 5 15,15-1 0-15,-3-1 6 0,1 0-3 0,2 1 5 16,-2 0 6-16,3-3 0 0,4 3 0 16,-7-1 5-16,7-3 2 0,0 0 4 15,1 1-3-15,4-1 1 0,0-2 6 0,2 0 10 16,8 2 7-16,-5-3 0 0,4 2 3 16,2-3 5-16,3 3 3 0,0-3-5 15,3 2 0-15,15-2-1 0,-29 2 11 16,19-2-14-16,10 0-2 0,-20 0-3 0,20 0-3 15,-21 4-2-15,21-4-4 0,-10 2-4 16,10-2-18-16,0 0-29 0,0 0-61 16,-23-6-86-16,16-4-197 0,-2 1-130 0,1-10 47 15,2-1-98-15,-3-3 157 0</inkml:trace>
  <inkml:trace contextRef="#ctx0" brushRef="#br1" timeOffset="-161566.35">15658 3673 1575 0,'3'-26'-43'15,"-2"1"8"-15,1 5 13 0,2 3 7 0,-2-1 13 16,-1 0 10-16,5 0 15 0,-1 1 6 16,-1 0 0-16,2 2 5 0,2 0 14 15,-5 2 4-15,3-2-1 0,3 1 0 0,3 0-10 16,-3-1-2-16,3 3-4 0,4 1-13 15,3-8-9-15,-1 10 2 0,7-2 5 16,-4 3 1-16,-1 3-2 0,6-5-9 16,0 7 0-16,5-3-2 0,-3 2-8 0,4 2 10 15,1 2-7-15,5 0 2 0,5 2 1 16,-4 4 9-16,4-1-15 0,1 7 0 16,-5-3 8-16,2 0-1 0,1 5-3 0,-1-1 1 15,0-4-5-15,0 6 0 0,8 2 0 16,-7-6-2-16,4 8 4 0,-9-6-2 0,3 2 4 15,1-2 2-15,4 6-3 0,0-2-6 16,2 1 3-16,0 3-6 0,2-2-5 16,3 2 6-16,2-3-7 0,1 1 3 0,0 2 8 15,0 1 1-15,3-5-9 0,-1 4-2 16,-4 0 3-16,-2-1 2 0,6-3-6 16,-6 7 12-16,2-3-1 0,-3-3 2 15,1 7-9-15,0-2 11 0,-1 1-2 16,-1-3-8-16,-3 5 7 0,3-2-9 0,-2 2 15 15,-4-2-18-15,4 3 12 0,-2 1 0 16,0 2-7-16,-2 0-7 0,4 6 6 0,-2-1 0 16,0 5 7-16,2 1-12 0,1 4-4 15,2 5-2-15,10 7-4 0,-12-8-11 16,1 1-14-16,0-1 0 0,-1-2 12 0,0 1 0 16,-7 1-8-16,3 0 16 15,-6-2 2-15,5 1 15 0,-7 4-12 0,-3 2 14 16,-1-2-7-16,0 4 10 0,-4 1-5 15,-5-3-4-15,1 6 27 0,-5 0-25 16,-4 2-4-16,0-4 6 0,-5 8 0 0,-5 1 2 16,1 1 6-16,-6 7-6 0,0 0 21 15,-8 3-4-15,3 1-11 0,-3 6 10 0,-3-1-1 16,-2 8 5-16,-4 15 6 0,2-23-5 16,-6 26-16-16,-3-4 19 0,3 1-15 15,1 0 9-15,-5-4-4 0,-1 4-2 0,1-3 11 16,-5 3-6-16,5-4-5 0,-5 4 7 15,-3 2 3-15,4 3 4 0,-6-1-4 16,0-2 0-16,-3 0 7 0,-1 3-14 16,-1-3 12-16,-1-1-7 0,-1-1 3 0,-4 0 4 15,0-2 10-15,-3-3-13 0,-1-3-5 16,-1 0 17-16,-4-3-7 0,-3-4 17 16,0-2-5-16,-6-8 10 0,-2 1-5 0,1-4 6 15,-4-1 2-15,-5-7 26 0,3 1 0 16,-7 1 0-16,-5-4 19 0,0-3-2 0,-1-8 6 15,-4 4-1-15,0-4-9 0,-4-2-6 16,-2-5 11-16,3 0-6 0,0-6-7 16,0 4-8-16,2-7-4 0,-3 2-7 0,6-1-6 15,-6 0-13-15,2 0 0 16,-4-2-7-16,4-7-4 0,-5-4 0 0,3-8 0 16,2 1-2-16,12-10-6 0,0 0 1 15,-2-5 0-15,-3 0-3 0,1-3-3 0,-5-3-3 16,2-2-1-16,-2-6-6 0,3 2 2 15,5-1-7-15,-3-3 0 0,2-3-4 16,2 2-4-16,8-4-4 0,-3 0-8 0,4 1-23 16,4-3-22-16,-3-2-21 0,6 0-20 15,1-3-43-15,1 3-36 0,-2-9-117 0,2-2-168 16,5-4 2-16,4-8 11 16,3-3 273-16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7:25:19.16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25371 6067 6036 0,'-16'-28'-124'0,"4"6"82"0,-4-1 53 0,3 1 18 15,3-1 0-15,-8 2-8 0,5-4 1 16,2 4 8-16,2 4 10 0,1 2 1 0,3 2 1 16,-3 0-5-16,2 0-6 15,4 3-3-15,-1 3-4 0,1-4-3 0,2 11-6 16,-6-10-19-16,6 10-40 0,-1-13-44 15,1 13-67-15,-2-13-62 0,2 13-51 0,0 0-109 16,3-19-87-16,-3 19-160 0,11-7 55 16,-11 7-397-16,16-6-520 0</inkml:trace>
  <inkml:trace contextRef="#ctx0" brushRef="#br0" timeOffset="766.31">25513 5747 3280 0,'0'0'38'0,"0"0"29"16,4-12 22-16,-4 12 28 0,0 0 24 0,0 0 3 15,0 0-1-15,-12-26 4 0,12 26 1 16,-9-9-2-16,9 9-1 0,-7-15-1 0,7 15-7 16,-12-17-7-16,12 17 0 0,-14-15-10 15,14 15-5-15,-12-17-13 0,5 9-13 16,7 8-12-16,-9-13-5 0,9 13-4 0,-11-14-9 15,11 14-2-15,-14-10-7 0,14 10 0 16,-13-11-10-16,13 11-2 0,-19-11-6 0,5 7 5 16,14 4-3-16,-29-6-1 0,8 3-4 15,2-1 1-15,-3 4 8 0,0-2-6 16,22 2-6-16,-48 2 2 0,27 2 3 16,0-4-5-16,-8 3 12 0,8 3 3 15,-7-2 1-15,5 1 5 0,2 3 6 0,0 1-1 16,1 1 8-16,-5-1 9 0,2 4 3 15,4 0-1-15,-2 4-9 0,0-2 0 0,2 2 0 16,2 0-10-16,3 2-6 0,-4 3 1 16,3-1-6-16,4 3-6 0,-4-1 1 0,2-1-2 15,2 8 3-15,2-2-1 0,-1-1-21 16,4 1-4-16,4-2 0 0,1 2-1 16,1 0 2-16,1 2-1 0,3 4 0 15,1-4 2-15,4 5-3 0,2 1 3 16,1-1 0-16,2 0-2 0,4-5 1 0,3-2-1 15,6-2 1-15,-1-2-1 0,6-1 0 16,0-6-2-16,5 1 2 0,2-6-3 0,5-3 0 16,-3-2-1-16,6-5-2 0,-1-2 1 15,2-2-1-15,-4-5 0 0,7-4 0 0,1-4-1 16,-5-4 0-16,-11 2 2 0,-1-4 3 16,3-7 3-16,-8 4 6 0,-6 2 7 15,-1-7 3-15,-4 3-2 0,-3-8 0 0,-7 7 5 16,0 0 1-16,-4 1 0 15,-1 3 0-15,-4-3 0 0,0 3-2 0,-4-4-7 0,1 2-23 16,-3-2 0-16,0 3 0 16,-3-2 0-16,-2 0 0 0,2 7 0 0,-1-2 0 15,2 5 0-15,-1-1 0 0,-1 2 0 16,5 2 0-16,-3 0 0 0,1 3 0 0,-1 1 0 16,1-3 0-16,1 5 0 0,6 7 0 15,-15-13 0-15,7 9 0 0,8 4 0 0,-10-7 0 16,10 7 0-16,-10-10 0 0,10 10 0 15,-6-3 0-15,6 3-63 0,0 0-51 16,-7-8-31-16,7 8-27 0,0 0-155 0,0 0-487 16,0 0 69-16,0 0 31 15,0 0-693-15,0 0-1254 0</inkml:trace>
  <inkml:trace contextRef="#ctx0" brushRef="#br0" timeOffset="1433.3">26702 5111 4684 0,'0'0'-90'0,"0"0"16"0,0 0 35 0,0 0 36 15,0 0 49-15,0 0 5 0,0 0 19 16,0 0 17-16,0 0 0 0,0 0 0 16,0 0 9-16,0 0 3 0,32 19 10 0,-32-19 1 15,3 17 14-15,-1-4-7 0,0 2-11 16,0 4 2-16,-2 2 5 0,-2-3-7 15,2 8-7-15,-4 2-5 0,1 6 2 16,-3-2 0-16,1 9 0 0,-2 0-13 16,0-6-4-16,3 10-3 0,1-10-11 0,-3 2-8 15,5-1-2-15,1 0-7 0,1-6 9 16,5 3-7-16,-3 1-7 0,3-7 7 0,2-5-2 16,-1 5-10-16,6-3-4 0,3-6 1 15,-2-1-3-15,5-7 1 0,-1 3-10 0,3-12-12 16,4-1-2-16,0 0 1 0,8-7 7 15,1-4-8-15,-2-4 3 0,1-4-4 16,-1-3-4-16,2-1 5 0,-6-1 6 0,0-3-1 16,0-2 2-16,-5 2 4 15,1 3-1-15,-3 1-3 0,-7-1 0 0,-2 7 4 16,1 2 3-16,-5-2-1 0,1 6-1 16,0 0-1-16,-3 1-2 0,0 1 0 0,-6 9-4 15,9-13 0-15,-9 13-2 0,0 0-3 16,0 0 4-16,0 0 1 0,0 0 4 0,0 0 0 15,0 0 0-15,-2 45-3 0,-5-23-1 16,1 2-1-16,2 7-2 0,0-9-2 16,-3 8-1-16,2 4-2 0,-1 0-5 0,0-2-11 15,2 2-14-15,-1 1-12 0,-1-1-19 16,5-4-19-16,-5 2-28 0,-6 0-119 0,-4-1-246 16,-7 3-83-16,-9 2-164 15,-9 0 6-15,-2-7-658 0,-7 0-1213 0</inkml:trace>
  <inkml:trace contextRef="#ctx0" brushRef="#br0" timeOffset="2199.61">24641 6728 3897 0,'0'0'-157'0,"-13"-10"16"0,13 10 19 0,0 0 15 15,0 0 15-15,0 0 7 0,-8-9 5 16,8 9 13-16,0 0 3 0,0 0 8 0,0 0 6 16,0 0 3-16,-9-8 2 15,9 8 9-15,0 0-9 0,0 0 1 0,0 0-1 16,0 0 1-16,0 0 5 0,0 0-3 16,0 0 2-16,0 0 5 0,0 0 8 15,0 0-9-15,0 0 8 0,0 0 9 0,0 0 15 16,0 0 8-16,0 0 15 0,-13 0-13 15,13 0 6-15,0 0 13 0,0 0 1 0,0 0 9 16,-1-14 14-16,1 14 15 0,0 0 4 16,0 0 17-16,-7-14 9 0,7 14 0 15,0 0 2-15,0 0-2 0,0 0-1 0,-3-9 2 16,3 9-2-16,0 0 10 0,0 0 13 16,0 0 10-16,0 0 10 0,0 0-9 15,-40 11-5-15,28-6 12 0,-6 9 8 16,-4-1 1-16,-7 4 13 0,-1 0 6 0,-3 5-6 15,-10 6 9-15,-2-1 12 0,-4 0 9 16,0 9-11-16,-1-2 3 0,-1-2-1 16,-2 4-2-16,2 3-7 0,-6-2-2 0,3 3-1 15,1-3-14-15,-3 0-7 0,4-1-14 16,-1 2 1-16,2 2-14 0,1-5-6 0,1-3-42 16,0 1-39-16,2 1-4 0,3-4-4 15,-4-1 1-15,7-2-3 0,-2-2-2 0,5 3-1 16,3-8-1-16,-4 9-2 0,3-9-1 15,3 1-2-15,3-1 0 0,-7-3-2 16,9 2-1-16,1-4-2 0,2-1-2 16,11-9 2-16,0 6-1 0,-2-3-2 15,5-1-3-15,4-1-2 0,-5-2-9 0,12-4-7 16,-11 9-16-16,11-9-15 0,0 0-22 16,0 0-18-16,0 0-270 0,0 0-74 0,-7-19-49 15,7 19-176-15,6-21-57 0,-1 11 60 16,2-4-483-16,0-1-941 0</inkml:trace>
  <inkml:trace contextRef="#ctx0" brushRef="#br0" timeOffset="3216.39">23149 7587 4112 0,'-12'7'-3'0,"-2"2"31"15,-4-1 24-15,6-1 30 0,-7 3 32 0,4-3-1 16,-4 3 3-16,-4 3 0 0,1-1-4 16,-2 0-7-16,-10 5 8 0,2-4-1 15,0 3 2-15,-8 1-8 0,-4 2-1 0,-7-2-14 16,1 4-5-16,-5-6-1 0,-1 3-5 16,-8 3-6-16,-1-4-10 0,-8 4-2 15,-15-1 2-15,14-3 8 0,-16 6-3 16,3-1-1-16,-2 2 10 0,15-6-2 0,4 0 5 15,0 3-2-15,0-4-10 0,7 2-4 16,-1-1-9-16,4 5-8 0,-4-6-2 16,6 3-5-16,4-3 1 0,-4 4-4 0,4-1-6 15,-3 1-4-15,2-1-1 0,4 0-8 16,-6 2 6-16,1 1-8 0,3-5 0 0,-1 1-5 16,3 2 3-16,-1-7-1 0,-1 3-1 15,5-2-1-15,7-2 1 0,-8 1-3 0,6-5 2 16,-1 3-3-16,3 1 13 0,-1-4-3 15,1-2-7-15,1 1 8 0,0-1-7 16,2 4-8-16,1-7 4 0,0 4 2 16,3 1 1-16,4-5 23 0,5 0 2 15,1-2 9-15,4 3-27 0,1-1 0 0,3 0 1 16,3-3 5-16,3 5 0 0,10-6-2 16,-23 2 2-16,23-2-2 0,-16 5 0 0,16-5 0 15,-12 10 3-15,12-10 4 0,-8 11-1 16,8-11 0-16,-1 21-3 0,1-4 4 0,3 0 1 15,4 7 0-15,4 4-1 0,7 4-3 16,4 4-1-16,3 6-3 0,5 6-1 0,4 1 0 16,3-4-1-16,4 3-5 0,3 3-16 15,13 8 0-15,-1 2 0 0,8-3 0 16,1-5 0-16,6 6 0 0,1 0 0 16,7-1 0-16,5 1 0 0,4 3 0 15,2-5 0-15,2 1 0 0,4 0 0 0,1 0 0 16,2 2 0-16,0-2 0 0,2 0 0 15,0 1 0-15,2-1 0 0,-5 0 0 0,-6-4 0 16,-4-9 0-16,-5-2 0 0,-18-9 0 16,-1-4 0-16,-12-8 0 0,-3 2 0 0,-5-4 0 15,-7-2 0-15,-5-8 0 0,-11 3 0 16,6-5 0-16,-10-1 0 0,-1 0 0 16,2-1 0-16,-4-1 0 0,2-2 0 15,-5 2 0-15,2 0 0 0,-13-5 0 0,26 4 0 16,-16-4 0-16,-10 0 0 0,22 4 0 15,-22-4 0-15,22-4 0 0,-8 0 0 0,-3-3 0 16,2-4 0-16,-1-4 0 0,0-7 0 16,6-12 0-16,-8-8 0 0,10-16 0 0,0-8 0 15,-1-6 0-15,0-8 0 0,1-3 0 16,4-17 0-16,1-5 0 0,1 6 0 0,-1 1 0 16,0-1 0-16,-4 16 0 0,2 2 0 15,0-1 0-15,-5 2 0 0,3-5 0 0,2 3 0 16,-5-2 0-16,-1 3 0 15,0-2 0-15,0 2 0 0,-1-1 0 0,0 3 0 16,0 1 0-16,-2 4 0 0,-3 0 0 16,2 8 0-16,-4 2 0 0,-3 12 0 0,-1 3 0 15,1 4 0-15,0 1 0 0,-4 10 0 16,-2-1 0-16,0 5 0 0,-2 1 0 16,0 2 0-16,0 6-14 0,0-3-84 0,0 3-32 15,2 3-22-15,-4-1-27 0,4 0-316 16,0 3-304-16,6-3 88 0,2 2-864 0,-1-2-1434 15</inkml:trace>
  <inkml:trace contextRef="#ctx0" brushRef="#br0" timeOffset="5133.62">25138 6607 4850 0,'0'0'-136'0,"10"-3"19"16,-10 3 15-16,0 0 46 0,0 0 21 0,0 0 27 15,5 26 28-15,-5-26 8 0,0 34 17 16,2-6 4-16,-2-2 5 0,6 10 0 16,-1 9 3-16,4 1-16 0,-2 2 1 0,3-3 1 15,-2 5 1-15,4-1 10 0,-1 1-15 16,-6 1-1-16,7-2-1 0,-5-4-7 15,0-2 9-15,1 0-14 0,-5-7-5 16,4 1 5-16,-6-5-6 0,1-4-5 0,2 1 2 16,-2-7 1-16,0 4-16 0,-1-9 11 15,1 2 0-15,-2-8 5 0,0-11-10 16,4 25 5-16,-4-25 3 0,3 16 1 0,-3-16-4 16,0 15 5-16,0-15-8 0,0 0 8 15,0 0-7-15,0 21 13 0,0-21-6 0,0 0 2 16,0 0-1-16,0 15 0 0,0-15-5 15,0 0-4-15,0 0-2 0,0 0 1 16,0 0-1-16,-1 20-2 0,1-20-3 0,0 0-1 16,-6 13 5-16,6-13 3 15,-7 16-6-15,7-16 1 0,-9 19-3 0,-1-9 2 16,-1 4 3-16,2 1 4 0,-7 4 5 16,2-1-1-16,-5 10 12 0,-6 0 3 0,4 5 8 15,-2-2 4-15,-6 8-6 0,-4 1 0 16,-3 3 8-16,0 2 17 0,-2 0 0 0,1 0-2 15,0 4-2-15,0 0 0 0,-2 0-1 16,4 1 5-16,-1 0-13 0,-3 2 1 16,-1-2 0-16,1 3 5 0,2 1 5 0,0 2-4 15,-7 2-4-15,1-2-3 0,-8 12-5 16,1 3 0-16,-1 0 12 0,12-12 6 0,1 0-3 16,-1-1-8-16,3-1 10 0,1 1-5 15,1-4-2-15,0-1-1 0,6-1-8 16,-2-3-5-16,4 2-4 0,1-3 28 15,1 1-10-15,0-6 2 0,3-5-5 0,2-3-18 16,-3 1-14-16,-4 7-3 0,5-9-2 16,0 1-1-16,-1-1 2 0,1-7 0 0,0 1 1 15,1-2 0-15,5-3-3 0,0-3 2 16,5-5-3-16,-1 2 2 0,0-4 0 16,5 1 3-16,-3-1 1 0,2 1-3 0,-1 0 1 15,0-1 2-15,3-4-2 0,-3 0 1 16,8-9-3-16,-7 17 0 0,4-10 0 0,3-7-2 15,-9 10 0-15,9-10 1 0,-5 11 2 16,5-11-2-16,0 0 1 0,-7 11 0 16,7-11 0-16,0 0-2 0,0 16 1 15,0-16 0-15,0 0 0 0,7 13-1 0,-7-13-1 16,14 13 0-16,-5-6-1 0,3-1-2 16,6 1 1-16,1 1-1 0,3 1 0 0,0-1-2 15,6 3 1-15,1-2-1 0,4 7 0 16,3-3-1-16,3 2 2 0,10 3-1 0,-10-6 1 15,12 4-1-15,4-4-1 0,-5 1 1 16,-7-2-1-16,9 0-1 0,-10-1 0 0,-1-3 0 16,0 3 1-16,-1-3-2 15,-1-1 0-15,0-1 0 0,-1 3 1 0,-4-6-1 16,2 2 1-16,-1-1-1 0,-5-1 0 16,4 3 0-16,-2-2 0 0,0-3-2 0,5 5 3 15,0-1-1-15,3-2-1 0,-3 4 1 16,-5-6-1-16,6 3-1 0,1-1 2 0,-5 4-1 15,4-1-1-15,-8 1 1 0,1 0-1 16,0-2 1-16,-1 1-1 0,-2-1 2 16,2 1-1-16,-5 3-2 0,3-3 2 0,1 1 0 15,-5-2 1-15,-1 1 0 0,-3-2-1 16,3 2 1-16,-8-1-1 0,0-3 0 0,0 2 0 16,0-3 3-16,-15 0 2 15,26 0 2-15,-26 0 3 0,21 4 3 0,-12-3-1 16,-9-1-2-16,19 0-10 0,-19 0 0 15,0 0 0-15,18 0 0 0,-18 0 0 0,0 0 0 16,0 0 0-16,20 0 0 0,-20 0 0 16,0 0 0-16,0 0 0 0,12-5 0 0,-12 5 0 15,8-10 0-15,-8 10 0 0,10-13 0 16,-5 0 0-16,2 0 0 0,-1-4 0 0,0-2 0 16,3 1 0-16,-1-3 0 0,1-6 0 15,1-1 0-15,-3 2 0 0,4-6 0 0,-1-5 0 16,1-2 0-16,0-1 0 0,-1-3 0 15,1 2 0-15,1-4 0 0,-2-2 0 16,5-2 0-16,-1 2 0 0,-4-3 0 16,0-9 0-16,5 0 0 0,-8 6 0 0,4-11 0 15,-1-1 0-15,-1-3 0 0,0 6 0 16,-2-5 0-16,0 14 0 0,-3-3 0 0,-1 3 0 16,3 1 0-16,-4 5 0 0,3-6 0 15,-2 7 0-15,-1-7 0 0,1 6 0 0,-3-2 0 16,2 1 0-16,2-3 0 0,-2 2 0 15,-1-1 0-15,1-1 0 0,-2 0 0 0,2-1 0 16,-2 3 0-16,0-1 0 0,0 3 0 16,0 6 0-16,4 1 0 0,-3-1 0 15,1 5 0-15,0-2 0 0,-2 5 0 16,0 3 0-16,2 2 0 0,-2 2 0 0,0 3 0 16,0 2 0-16,0-1 0 0,0-1 0 15,-2 1 0-15,2-4 0 0,-2 1 0 0,0-3 0 16,1 2 0-16,-3 1 0 0,0 0 0 15,1 2 0-15,-3-3 0 0,3 5 0 16,-4 2 0-16,2-2 0 0,-1 3 0 0,1-1 0 16,-2 2 0-16,0 2 0 0,-2 0 0 15,2 0 0-15,0 0 0 0,-3-3 0 0,-1 6 0 16,2-5 0-16,-5 6 0 0,7-6 0 16,-4 2 0-16,-3 2 0 0,1 2 0 15,0-4 0-15,2 2 0 0,-5 0 0 16,4-1 0-16,-1 1 0 0,-3 2 0 0,5-2 0 15,-2 0 0-15,0 4 0 0,-2-3 0 16,4 3 0-16,3 1 0 0,-1 1 0 0,1-1 0 16,3 3 0-16,5 5 0 0,-9-9 0 15,9 9 0-15,-10-7 0 0,10 7 0 0,-6-7 0 16,6 7 0-16,0 0 0 0,-5-5 0 16,5 5 0-16,0 0 0 0,0 0 0 0,-11-8 0 15,11 8 0-15,0 0 0 0,0 0 0 16,0 0 0-16,-9-8 0 0,9 8 0 0,0 0 0 15,-7-13 0-15,4 8-78 0,3 5-67 16,-2-9-17-16,2 9-28 0,0 0-409 16,9-21-185-16,-7 14 79 0,-2 7-848 15,10-23-1393-15</inkml:trace>
  <inkml:trace contextRef="#ctx0" brushRef="#br0" timeOffset="5634.34">26355 6422 4607 0,'-10'-11'-143'0,"1"3"17"16,2 5 15-16,7 3 7 15,-7-8 15-15,7 8 9 0,0 0 8 0,-10-12 7 16,10 12-2-16,0 0 12 0,0 0-40 16,0 0-55-16,0 0-128 0,0 0-285 15,0 0 59-15,0 0-77 0,0 0 86 0</inkml:trace>
  <inkml:trace contextRef="#ctx0" brushRef="#br0" timeOffset="6066.64">25869 6030 2726 0,'-21'0'239'0,"21"0"8"0,0 0-25 16,-16-2-13-16,16 2-14 0,0 0 3 0,0 0-15 16,0 0-16-16,0 0-15 0,0 0-18 15,0 0-17-15,0 0-9 0,0 0-16 16,4 15-18-16,-4-15-72 0,26 21-80 0,-4-10-88 16,4 8-83-16,3 1-67 0,-1-2-86 15,2 2-128-15,-6 2-36 0,6-1-181 16,-7 5-235-16</inkml:trace>
  <inkml:trace contextRef="#ctx0" brushRef="#br0" timeOffset="6216.2">26228 6409 2703 0,'0'0'58'0,"5"7"13"0,-5-7 12 15,0 0 13-15,9 8 5 0,-9-8-7 0,0 0-8 16,0 0-16-16,0 0-12 0,20 0-6 16,-20 0-3-16,0 0-4 0,21 0-22 0,-21 0-55 15,21 0-73-15,-3 0-71 0,-6 5-158 16,4-2-194-16,0 2 45 0,7-1-59 15,-5 5 182-15</inkml:trace>
  <inkml:trace contextRef="#ctx0" brushRef="#br0" timeOffset="6368.17">26771 6773 2018 0,'5'9'52'0,"-2"0"10"0,-3-9 12 16,6 13-5-16,-6-13 2 0,1 10-4 15,-1-10-3-15,0 0-14 0,4 13 5 16,-4-13-10-16,6 9-4 0,1-1-12 0,3 1-61 15,-1 2-74-15,4-2-90 0,2 3-136 16,3 3-159-16,1 0 12 0,8 5 184 0,-1 1 63 16</inkml:trace>
  <inkml:trace contextRef="#ctx0" brushRef="#br0" timeOffset="6499.28">27161 7194 1243 0,'6'15'115'0,"-1"-3"7"16,-5-12 2-16,10 14-1 15,-10-14 3-15,4 12-11 0,-4-12-17 0,0 0-6 16,5 17-3-16,-5-17-6 0,0 0-17 15,11 16 1-15,-3-4-12 0,2-3-7 0,6 1-70 16,1 3-90-16,2-5-157 0,3 5-213 16,-1 0-7-16,4-1 157 0,-4 0 96 15</inkml:trace>
  <inkml:trace contextRef="#ctx0" brushRef="#br0" timeOffset="6667.02">27690 7680 1835 0,'0'0'176'16,"0"15"-15"-16,0-15 0 15,0 0 14-15,0 0-7 0,0 0-8 0,-2 21-23 16,2-21-10-16,0 0-12 0,0 0-22 16,7 20-6-16,2-12-60 0,0-1-62 0,5 5-81 15,7 1-105-15,-4-2-177 0,9 4-108 16,2 4 7-16,-3-2 51 0,3 3 278 16</inkml:trace>
  <inkml:trace contextRef="#ctx0" brushRef="#br0" timeOffset="6799.37">28130 8100 1939 0,'0'0'139'15,"8"9"-7"-15,-8-9-1 0,0 0-4 16,0 0-9-16,11 12-12 0,-11-12-6 16,0 0-9-16,0 0-14 0,18 9-12 0,-18-9-50 15,20 8-62-15,-7-3-84 16,-2-1-72-16,7 1-165 0,0 3-99 0,3 3-29 16,1 1 134-16,2 1 99 0</inkml:trace>
  <inkml:trace contextRef="#ctx0" brushRef="#br0" timeOffset="6934.16">28542 8372 1852 0,'0'0'194'0,"3"9"3"16,-3-9 21-16,0 0 7 0,0 0 0 0,0 0-11 16,0 0-31-16,0 0-30 0,7 13-11 15,-7-13-15-15,0 0-36 0,0 0-45 0,14 4-72 16,-14-4-99-16,0 0-101 0,25-9-269 16,-25 9-40-16,23-8 53 0,-9 3-70 15,-3 3 155-15</inkml:trace>
  <inkml:trace contextRef="#ctx0" brushRef="#br0" timeOffset="8883.6">28593 8700 2181 0,'0'0'145'0,"0"0"15"15,0 0 13-15,0 0 19 0,-9-7 18 0,9 7-8 16,0 0-26-16,0 0 3 0,0 0-15 16,0 0-11-16,0 0-3 0,-11-6-16 15,11 6 2-15,0 0-10 0,0 0-19 16,0 0 6-16,0 0-12 0,-43 15-6 0,26-7-10 16,2 3 0-16,-9 2-7 0,0 4-7 15,-6 3 8-15,0 1-27 0,-2-2 1 0,0 5 0 16,-8 4-7-16,1-1-3 0,1 4-5 15,-1 0-5-15,1 2 3 0,1-1 5 16,-2 3-1-16,3 1 3 0,-1 4 1 0,-1-3 9 16,2 1-1-16,-1 3-4 0,1 2 1 15,3-2 1-15,-5 0 8 0,7-1 6 0,-2 3-3 16,-1-2 1-16,0 1-1 0,3 0 4 16,-5-2-2-16,4 3 5 0,-1-2-12 15,-3 0 3-15,-1-3 0 0,2 5 5 16,2-1-7-16,-5 0 16 0,5-2 3 0,-5 1-6 15,5 0 8-15,-3 1-11 0,0-3 0 16,2-4 1-16,0 1-13 0,4 4 4 16,-1-5-8-16,-1 1-19 0,5-10-15 0,-4 15 3 15,4-10 6-15,2 2 2 0,-2-4 0 16,3-2 2-16,-3 1-2 0,6-1-3 0,1-3 0 16,3-3-1-16,3-4-3 0,0 0 0 15,1-6-1-15,4 2 0 0,1-4-3 0,-1 3 0 16,2-5 0-16,7-7 0 0,-9 13-1 15,4-9-1-15,5-4 1 0,-7 13-1 16,7-13 1-16,0 0 0 0,0 13-1 16,0-13-1-16,0 0 0 0,9 17 0 0,-1-11-1 15,3 1-1-15,2 4-2 0,6-1 0 16,0 1-1-16,4-2-1 0,6 1 0 0,2 3-1 16,4 0-7-16,1 0 0 0,4 2 0 15,10 6 0-15,-2-1 0 0,3 3 0 16,-1 5 0-16,4 8 0 0,3-7 0 0,-1 5 0 15,2 2 0-15,4-4 0 0,11 9 0 16,1 4 0-16,2-4 0 0,-1-3 0 0,0 7 0 16,2-8 0-16,-2 1 0 0,-11-8 0 15,-4-2 0-15,-4 4 0 0,-4-8 0 16,-3-3 0-16,-9-2 0 0,-5-6 0 16,0 4 0-16,-8-10 0 0,-3 2 0 0,5 3 0 15,-7-8 0-15,1 5 0 0,-5-7 0 16,3 1 0-16,0 3 0 0,1-6 0 0,-1 0 0 15,5 2 0-15,-3-2 0 0,9 4 0 16,-2-2 0-16,-3-2 0 0,3 5 0 0,0-3 0 16,7 4 0-16,-2 2 0 0,-7-7 0 15,2 7 0-15,-1-4 0 0,-2 3 0 0,1-1 0 16,0 1 0-16,0-3 0 0,-3 1 0 16,-2 1 0-16,-3 0 0 0,-1-1 0 0,0-1 0 15,-1 2 0-15,-2-4 0 0,2 3 0 16,-3-3 0-16,4 3 0 0,-4-2 0 15,3 2 0-15,1-3 0 0,2 1 0 16,-4-3 0-16,-2 3 0 0,1-2 0 0,2-1 0 16,-18 0 0-16,30-4 0 0,-19 4 0 15,-11 0 0-15,24-3 0 0,-15-1 0 16,5 1 0-16,-3-1 0 0,0-6 0 0,-11 10 0 16,12-9 0-16,-7 5 0 0,4-7 0 15,-2-2 0-15,0 4 0 0,-3-4 0 0,3-8 0 16,-4 2 0-16,-1-3 0 15,0-5 0-15,-2-7 0 0,0-1 0 0,0-7 0 16,-2-6 0-16,0-3 0 0,-5-3 0 16,0-10 0-16,0 0 0 0,-3 1 0 0,-3-1 0 15,6 14 0-15,-5-3 0 0,-1-5 0 16,1 10 0-16,3 6 0 0,0-7 0 0,2 0 0 16,-5 4 0-16,3-4 0 0,0 4 0 15,-1-1 0-15,4-5 0 0,3 0 0 0,-3-3 0 16,4 0 0-16,1-3 0 0,1 3 0 15,1-3 0-15,-1 2 0 0,0 0 0 0,2 0 0 16,2-1 0-16,-2 4 0 0,-2-3 0 16,1 5 0-16,-1-3 0 0,-1 8 0 0,1-7 0 15,0 7 0-15,-2 4 0 16,-2 0 0-16,4 5 0 0,-2-2 0 0,-1 5 0 16,-2-3 0-16,0 6 0 0,-1-2 0 15,3 4 0-15,-5-4 0 0,3 10 0 0,-2-3 0 16,0 5 0-16,2-3 0 0,-1-1 0 15,-2 5 0-15,3-2 0 0,-1 1 0 0,1-1 0 16,-1 2 0-16,3 6 0 0,-6-4 0 16,6 2 0-16,-5 1 0 0,3-2 0 0,1 1 0 15,-4 2 0-15,3-2 0 0,-3-4 0 16,1 4 0-16,2 2 0 0,-4-2 0 16,4-2 0-16,0 4 0 0,-3-5 0 0,3 1 0 15,-2-2 0-15,4 0 0 0,-3-3 0 16,3 3 0-16,-1 2 0 0,1-1 0 15,-1 1 0-15,2 0 0 0,-3-1 0 16,4 4 0-16,-5-1 0 0,3-2 0 0,1 1 0 16,-2 6 0-16,-1-4 0 0,-1 1 0 15,2 0 0-15,-4 0 0 0,1 2 0 0,-4-2 0 16,1-3 0-16,-1 5 0 0,0-2 0 16,-1 8 0-16,3-7 0 0,-2 5 0 0,0 0 0 15,0-1 0-15,-1 2 0 0,3 2 0 16,-4-1 0-16,-1 1 0 0,0-1 0 0,-2 2 0 15,2 3 0-15,-7 3 0 0,0 1 0 16,3 1 0-16,-7 2 0 0,2 1 0 16,2 1 0-16,0 4 0 0,-2 2 0 15,7 6 0-15,-2-4 0 0,4 5 0 0,0 2 0 16,3-1 0-16,6 6 0 0,3-7 0 16,2 4 0-16,5 4 0 0,6-1 0 0,8 0 0 15,1 0 0-15,7-4 0 0,3-2 0 16,2-8 0-16,-2 0 0 0,-4-3 0 0,0-9 0 15,-3 3 0-15,-3-4 0 0,1-4 0 16,0 0 0-16,-5-5 0 0,2-5 0 0,-4-1 0 16,-2 2 0-16,1-6 0 0,-4 4 0 15,-1-10 0-15,1 5 0 0,-5-3 0 16,1-3 0-16,-3 3 0 0,2-3 0 16,-2 3 0-16,-2 2 0 0,0-2 0 0,-2 1 0 15,-2-1 0-15,2 0 0 0,-1 1 0 16,-1 3 0-16,2-2 0 0,-1 2 0 15,1 3-45-15,-4-3-36 0,6 3-5 0,0 4-26 16,6-6-21-16,-1 3-21 0,6-2-329 16,6-6-266-16,0 7 38 0,2-5-5 0,7 2-631 15,6-4-1198-15</inkml:trace>
  <inkml:trace contextRef="#ctx0" brushRef="#br0" timeOffset="9198.86">29869 8064 4069 0,'11'2'-131'0,"2"4"17"0,-13-6 21 0,13 13 53 16,-7-5 45-16,-3 6 46 0,4 1 43 15,-5 6 27-15,-1 2 31 0,1 7 13 16,0-2 10-16,0 0 7 0,-2 0 7 0,0 2 2 16,2 4-7-16,-2-6-6 0,1-2-14 15,3-2-18-15,-2-7 7 0,-2 2 8 0,2-4 9 16,-2-15 25-16,7 19 0 0,-7-19-20 15,12 9-8-15,-12-9-14 0,0 0-22 16,50-9-8-16,-20-4-10 0,2-6-7 16,6-6-65-16,5-8-15 0,-2-3-3 15,6-2-3-15,6-8-5 0,7-8-1 0,2-7-9 16,1 1-11-16,-1-2-15 0,-2 4-23 16,4-7-89-16,-2-5-200 0,3 3-165 0,1-6-252 15,-1 3 22-15,-5-12 45 0,0-6-515 16,-1-8-1053-16</inkml:trace>
  <inkml:trace contextRef="#ctx0" brushRef="#br0" timeOffset="13816.01">23057 6746 2184 0,'13'-14'6'0,"1"-2"7"0,-4 1 1 16,1 1 9-16,-1-6 15 0,5 0-7 0,0 1 6 16,0-5 0-16,4 1 6 15,-3-1 15-15,4 3-2 0,-2 0-13 0,-5 1 0 16,4-1-4-16,-2 4-7 0,-2-5-14 16,2 1-35-16,-2 1-78 0,1-3-65 15,-1 3-151-15,-1-3-189 0,0-3-3 0,-3 4 185 16,7-5 85-16</inkml:trace>
  <inkml:trace contextRef="#ctx0" brushRef="#br0" timeOffset="14350.68">28299 7502 950 0,'0'0'-225'0,"0"0"-339"0,17 2 507 0,-17-2 22 16</inkml:trace>
  <inkml:trace contextRef="#ctx0" brushRef="#br0" timeOffset="14602.27">28782 7735 547 0,'-7'16'140'0,"7"-16"-46"0,-9 13 21 0,6-5-18 15,-1 1 11-15,-3 3-14 0,-2-3-20 16,2 4 9-16,0-3-11 0,0 3-2 0,-5 1 2 16,6 0-14-16,-5 0-4 0,0 6 3 15,1-6-12-15,1 0-6 0,-1 0-12 16,5-2-43-16,-2 1-22 0,-1 0-36 0,5-6-58 15,3-7-82-15,-10 13-136 16,10-13-176-16,-8 10 357 0,8-10 56 0</inkml:trace>
  <inkml:trace contextRef="#ctx0" brushRef="#br0" timeOffset="15384.59">28487 7421 736 0,'0'0'70'0,"0"0"2"0,0 0-9 15,0 0 14-15,0 0 2 16,0 0-5-16,0 0 10 0,0 0 7 0,0 0 1 16,0 0 16-16,0 0-5 0,0 0-9 15,0 0-4-15,-43 23-15 0,31-10-12 16,0-2-11-16,0 2 2 0,-1 0-13 0,0 2-8 15,0-2-32-15,0 3-16 0,-1-2-56 16,5 1-30-16,-2 1-126 0,3 1-197 0,3-3-50 16,-1 1 237-16,2 1 30 0</inkml:trace>
  <inkml:trace contextRef="#ctx0" brushRef="#br0" timeOffset="16532.46">28918 8899 995 0,'0'0'57'0,"6"9"1"0,-6-9-13 16,0 0 3-16,0 0 32 0,0 0-9 0,-11 23 1 15,11-23 11-15,-9 11 9 16,-1-5 17-16,0 3 8 0,0-4-1 0,-4 3 7 16,-1-1 12-16,-2 1 6 0,3 0 6 15,-6-3 2-15,3-1-9 0,1 4-5 0,-3-7-7 16,19-1-5-16,-32 10-9 0,17-9-16 15,15-1-5-15,-30 0-8 0,30 0-3 16,-24-5-4-16,24 5 5 0,-27-10-10 0,16 5-2 16,11 5 2-16,-19-17-4 0,10 6 6 15,4 1-1-15,-5-2 1 0,1-2 10 0,9 14-6 16,-11-24-5-16,2 9-4 0,4 2-9 16,0-2-1-16,-1-4-10 0,2 4 10 15,1 2-13-15,-1-2-1 0,1-1 2 16,2 2 4-16,-1-1-15 0,2 2 6 15,0 0-9-15,2-3 5 0,-1 0-4 0,2-1-13 16,1 2 3-16,-4 3 1 0,3-5 4 16,1 7-15-16,-2-7 2 0,0 5 5 0,3 1-1 15,-3 2-5-15,2-4-3 0,-1-1 3 16,6 1-4-16,-6 2 1 0,3-2 1 0,-3 2-4 16,4 0-7-16,2-1 0 0,-4 3 3 15,2-4-2-15,1 3-2 0,0-1-2 16,-3 0 6-16,4-1-10 0,1 1 4 0,-2 2 4 15,1 0-10-15,-2-3 6 0,5 3-6 16,-5-1 2-16,6 1-1 0,-1 1-7 16,1-1 11-16,-4 1-10 0,4 1 4 15,-2-2 5-15,5 0-7 0,-5-1 0 0,1 3 1 16,4-1-5-16,-2-3 12 0,-2 7-12 16,5-5 10-16,-6 5-7 0,6-4 0 15,-2 1-1-15,0 1-2 0,0 5 9 0,0-5-6 16,2 0-5-16,-2 4 8 0,0 2 0 15,0-3-2-15,-15 3 0 0,28-2-2 0,-17 2 1 16,-11 0 7-16,24 2-11 0,-8 1 11 16,-3 1-6-16,2 2-2 0,-2-1 4 0,1 4 2 15,2 3 11-15,-4-3-14 16,0 6-5-16,1-2 3 0,-3 3 1 0,3-1-2 16,-2 3-1-16,1-2 5 0,-3 4-3 15,0-3 1-15,1 3 2 0,-7 1-4 16,3 0-7-16,-3-3-6 0,-3 1 10 0,2 2-7 15,-4-2 8-15,1 3 2 0,-3-1-3 16,-3 1-1-16,-3-3 10 0,1 0-4 0,0-5 1 16,-7 3 1-16,3-5 3 0,-2 1 8 15,-1-6 0-15,-2 5 7 0,2-8 8 16,-3 1 1-16,-2-5-7 0,4 2 13 0,-3-4 3 16,1-2-2-16,0 0 0 0,-2-3-1 15,1-4-4-15,1 2 9 0,4-1-1 16,-2-3 10-16,5 0-17 0,-6-3 8 0,6 0-1 15,-2 4 3-15,5-2-18 0,-3 2-7 16,7 1 2-16,-5 0-11 0,3-3-22 16,2 5-35-16,-2-4-44 0,-2 0-43 0,6 2-56 15,-5-2-74-15,0-2-61 0,-3-4-159 16,0 4-43-16,-2-8-14 0,-6-4-183 16,-1-1-225-16</inkml:trace>
  <inkml:trace contextRef="#ctx0" brushRef="#br0" timeOffset="16933">26693 6441 2203 0,'0'0'-94'0,"2"16"1"0,-2-16 14 16,0 10-2-16,0-10-2 0,0 0-10 0,0 0-40 16,0 0-48-16,0 0-50 15,0 0-118-15,0 0 118 0,0 0 41 0</inkml:trace>
  <inkml:trace contextRef="#ctx0" brushRef="#br0" timeOffset="17148.95">26670 6257 881 0,'0'0'33'0,"0"0"10"15,5-8-9-15,-5 8-10 0,0 0-3 16,0 0 10-16,0 0-10 15,0 0 1-15,10-9-13 0,-10 9 12 0,0 0-7 16,0 0-17-16,0 0 7 0,0 0 4 16,10-4-8-16,-10 4-18 0,0 0-33 0,0 0-97 15,7-13-116-15,-7 13-303 0,0 0 526 16,5-13 15-16</inkml:trace>
  <inkml:trace contextRef="#ctx0" brushRef="#br0" timeOffset="17632.16">26651 6259 527 0,'12'21'117'16,"0"-5"-38"-16,2 3 9 0,1 4 4 16,4-1-11-16,-1 6 2 0,5 0-16 15,-2 2-12-15,-1-2-4 0,1 2-14 16,-2-2 9-16,2 3-8 0,0 0-5 15,0-3-13-15,-1 2 3 0,1-2-2 0,-2 6 1 16,3-3-2-16,3-3-2 0,-2 7 5 16,-1-3-6-16,7 0-9 0,-6 0-2 0,7 7-9 15,-3-9 18-15,6 6-12 0,-1 0 5 16,-4-7-13-16,4 7 13 0,-7-8-9 16,1 0 1-16,-1 0-2 0,-2 0 4 0,2-3 5 15,-2-1-4-15,-2 1-1 0,-3-7 3 16,1 3-10-16,-3-2 5 0,2 0-11 15,-1-1-7-15,-3 1-19 0,5-1-12 0,0-1-13 16,-4 2-16-16,1-2-22 16,4 2-37-16,-1-2-104 0,-1-2-188 0,1 5 276 15,3-1 50-15</inkml:trace>
  <inkml:trace contextRef="#ctx0" brushRef="#br0" timeOffset="17766.32">28026 7879 723 0,'3'8'70'0,"-3"-8"-16"0,6 14-12 0,-6-14-6 16,3 8-2-16,-3-8 22 0,0 0-13 0,0 0-25 16,0 0-54-16,0 0-94 0,0 0-225 15,0 0 165-15,0 0 65 0</inkml:trace>
  <inkml:trace contextRef="#ctx0" brushRef="#br0" timeOffset="18432.33">27647 6251 424 0,'0'-15'133'16,"0"15"4"-16,0-15-29 0,0 15 9 0,0-13 15 16,0 13 0-16,0 0 10 0,-2-15 2 15,2 15 11-15,-1-11 17 0,1 11-7 16,0 0-23-16,0 0 0 0,-7-15-4 0,7 15-2 15,0 0-8-15,0 0-8 16,-7-10-11-16,7 10-6 0,0 0 5 0,0 0-5 16,-15 0-14-16,15 0-4 0,0 0-3 15,0 0-2-15,0 0-6 0,-32 20-5 16,29-10-4-16,3-10-6 0,-10 27-3 0,3-13-6 16,5 3-1-16,0 2-7 0,2-2 2 15,0 4-15-15,2-1 3 0,0-3-3 0,1 8-4 16,4-6-1-16,0-1-3 0,0-1-4 15,8 0 2-15,-3-6-2 0,2 2-8 16,2-5 4-16,-4-1-3 0,-12-7 5 16,25 6-6-16,-25-6 11 0,26-4 2 15,-26 4 5-15,0 0 2 0,28-13 5 0,-22 2 16 16,1 0 5-16,-7 11 6 0,9-19 12 16,-7 8 7-16,-2 11 6 0,2-19-5 15,-2 19 5-15,-4-25-1 0,4 25-2 0,-9-24 4 16,6 9-5-16,-3 2-3 0,1-2-8 15,-5 0-8-15,0-2-9 0,3 0-7 0,-5 2-9 16,5 0-2-16,-2 2 1 0,4 0-19 16,-2 0-11-16,7 13-26 0,-9-19-31 15,5 6-40-15,3 4-48 0,1 9-55 0,0-19-46 16,0 19-55-16,7-17-48 0,-2 8-111 16,5 0-84-16,-2-3-10 0,3 4-246 0,6-1-277 15</inkml:trace>
  <inkml:trace contextRef="#ctx0" brushRef="#br0" timeOffset="18831.99">28427 5764 2417 0,'0'0'-49'0,"13"-12"19"0,-13 12 21 16,8-5 26-16,-8 5 26 0,0 0 10 0,12-8 11 15,-12 8 8-15,0 0-3 16,0 0 12-16,23 4 11 0,-23-4 14 0,21 9 10 16,-8-3-10-16,0 2 3 0,2 5-10 15,0-5 6-15,-2 1-2 0,2 0 14 0,-3 2-6 16,0 1 8-16,-1-3 3 0,-1 0 2 16,1 2 16-16,-11-11 9 0,14 17 1 15,-10-5-2-15,-4-12 9 0,9 15 7 0,-9-15 8 16,3 14 9-16,-3-14-7 0,0 0-10 15,-2 21 5-15,2-21 16 0,-9 15-5 0,4-2-2 16,5-13-2-16,-19 21-16 0,3-12-10 16,4 5-14-16,-1-7-19 0,-3 3-5 15,6-3-13-15,-2 0-14 0,1 5-31 16,4-7-41-16,-5 3-10 0,6-1-15 16,-5-3-49-16,-1 4-85 0,2-3-71 0,0 7-61 15,-1-7-49-15,0 8-50 0,-4 1-48 16,1-1-181-16,4 5-56 0,-4 1 62 0,3 3-451 15,-2 5-731-15</inkml:trace>
  <inkml:trace contextRef="#ctx0" brushRef="#br0" timeOffset="18982.34">28142 6557 3346 0,'-14'15'-15'0,"2"-2"25"0,-1-2 22 16,1-3 10-16,7-1 13 0,-3-1 2 0,8-6-3 16,-10 11-3-16,10-11-2 0,-5 7-8 15,5-7-7-15,0 0-16 0,0 0-29 16,0 0-50-16,0 0-72 0,0 0-85 15,0 0-286-15,0 0-7 0,0 0 36 16,0 0-46-16,45-18 210 0</inkml:trace>
  <inkml:trace contextRef="#ctx0" brushRef="#br0" timeOffset="19415.14">29664 6392 2194 0,'6'-5'139'0,"-6"5"23"15,10-12 27-15,-10 12 16 0,0 0-9 16,0 0-5-16,0 0 15 0,0 0-2 0,0 0 2 16,0 0 2-16,3 30 1 15,-3-30-4-15,-9 40-4 0,-3-18 2 0,1 6 4 16,0-2-4-16,-6 6-3 0,4 2-32 0,-7-4-1 16,-3 4 0-16,0-5-15 15,3 5 5-15,-3-3-4 0,4-3-8 0,1 0-19 16,1-8-12-16,4-3-13 0,-1-2-12 15,5 0-11-15,0-3-7 0,-1-3-10 0,10-9-10 16,-9 15-16-16,5-10-22 0,4-5-21 16,0 0-42-16,-9 12-47 0,9-12-62 0,0 0-66 15,0 0-66-15,0 0-57 0,0 0-59 16,49-19-137-16,-29 15-124 0,5-5 43 16,3 5-448-16,10-1-779 0</inkml:trace>
  <inkml:trace contextRef="#ctx0" brushRef="#br0" timeOffset="19732.06">30178 6545 3355 0,'9'-9'-33'0,"-9"9"47"15,9-15 35-15,-9 15 31 0,20-13 17 16,-20 13 13-16,0 0 15 0,26-9 3 0,-26 9 12 15,0 0-3-15,41-4 10 16,-41 4-9-16,35 4-2 0,-35-4 6 0,39 9-6 0,-39-9-4 16,37 10-5-16,-26-1-10 15,4-4-1-15,-15-5-5 0,20 19-11 16,-10-11-12-16,-10-8-5 0,15 26-6 0,-10-15-8 16,-5-11-5-16,8 26-4 0,-8-26-12 15,0 25-15-15,0-25-15 0,-11 32-42 0,2-17-39 16,-1 0-52-16,-3 0-72 0,-2 2-70 15,-4 1-107-15,-7 3-71 0,-1 2-102 16,-3 5-36-16,5 4-417 0,-9 5-580 0</inkml:trace>
  <inkml:trace contextRef="#ctx0" brushRef="#br0" timeOffset="19848.5">29966 7187 3292 0,'-24'17'47'0,"4"-4"26"0,1-2 25 16,1-1 8-16,6-3 1 0,1-1-6 15,11-6-19-15,-21 9-10 0,21-9-2 0,-11 6-34 16,11-6-44-16,0 0-89 0,0 0-165 15,0 0-265-15,0 0-38 0,0 0 68 0,30-38-90 16,-14 17 75-16</inkml:trace>
  <inkml:trace contextRef="#ctx0" brushRef="#br0" timeOffset="35231.05">7329 10735 1288 0,'-21'-21'60'0,"3"6"-17"15,-3 2-10-15,-1-1 1 0,0 5-8 0,-15-4-12 16,7-2 11-16,-5 4 3 0,-2 0-1 15,-4 3 1-15,-1-4-7 0,-10-1 12 16,1 4-6-16,-4-2-4 0,-1 2-3 0,2-1 6 16,2-3-7-16,9 4 4 15,-3-3-9-15,5 3-3 0,-1-2 4 0,2-2-10 16,0 4 1-16,3-4 3 0,-5 1-3 16,7-7-9-16,-8-2 1 0,6 3-33 0,-5-6-11 15,3-5-19-15,1 0-13 0,5-7-17 16,-4-6-116-16,4-3-309 0,1-1-105 15,2-3 561-15,3-2 23 0</inkml:trace>
  <inkml:trace contextRef="#ctx0" brushRef="#br0" timeOffset="36431.04">4917 9624 163 0,'-10'10'-7'16,"-1"-6"4"-16,2 1-2 0,0 3-5 15,9-8 12-15,-18 15 11 0,8-8-18 16,-4 3 10-16,-1-1-18 0,1 4 16 16,0-4 4-16,-9 5 6 0,2-1 0 0,1-2 0 15,-4 2 18-15,1-4-3 0,-2 3-8 16,1-3 6-16,0 3-8 0,1-3 0 16,4-2 12-16,-3-1-12 0,5 1 13 0,0-1-11 15,0-3 29-15,0 4 10 0,6-6-23 16,-3 5-21-16,-2-3 23 0,4 0-12 0,12-3-22 15,-31 1 9-15,18-1 1 0,-4 4-6 16,0-2 1-16,3-2-2 0,-7 0 7 16,2 2-7-16,2-2-10 0,-4 0 24 0,5 0-22 15,-3 0 4-15,-2-2 3 16,-1 0-1-16,3 2-9 0,-4-4 4 0,3 3 13 16,-1-5-17-16,-2-1-5 0,-1-3 9 15,2-1 4-15,-2 1-15 0,1-3 11 16,-2-2 2-16,5 0-4 0,1 0 8 0,3-6-3 15,-2 1 4-15,3-1 1 0,0-1-10 16,3 1 0-16,3 1-2 0,2-1 12 0,2-2-16 16,1 1 10-16,0-5-4 0,3 3 2 15,1-2 2-15,0-2-7 0,0-1 10 16,1 2-7-16,1-9 6 0,0 8 1 0,0-4-1 16,0-2-11-16,0 1 16 15,1 1-15-15,3 3 1 0,-5 0-2 0,3 0 18 16,1 0-28-16,2-2 12 0,-2 0 23 15,3 3-20-15,-1-1-7 0,-1 1 6 0,5 0 3 16,-4 6-4-16,4-3 13 0,-1-1-4 16,1 3-8-16,-1 5 3 0,3-5 5 15,0 4 1-15,0-3-1 0,4 3-10 0,0 1 5 16,6-5 9-16,0 2-4 0,4-1 0 16,-1 5-10-16,1-2 1 0,1 1-1 15,4-1 12-15,-6 2 2 0,10 0-7 0,-1 2 14 16,2-4-3-16,11-1-13 0,-2 1 5 15,0 0 29-15,-2-2-34 0,-6 6-9 16,2 4 13-16,-5-6 1 0,0 6 1 0,-3-2-8 16,0 0 11-16,-4 5-4 0,-1 0-12 15,1-2 9-15,-2 2-6 0,1 1 3 16,1-1 13-16,-1 3-10 0,1-3-2 16,2 4-2-16,0-1 8 0,2-1-6 0,7 4 14 15,-8 0-23-15,5-2 0 0,1 3 9 16,-3 1 4-16,-1 0 5 0,5 1-9 0,2 3 1 15,-1-2 7-15,-2 3-8 0,4 3 34 16,-4 0-34-16,2 1 7 0,0 2-5 16,-2-1-2-16,1 2 9 0,1 2-6 15,-1 3 8-15,5 4 0 0,-5-3-6 0,3 6-8 16,0 5 6-16,0 0-1 0,-3 2 13 16,-3 4-17-16,-1 6 11 0,-2 0-11 15,-2 3 18-15,-6 1-21 0,-3 4 12 16,-1 1 7-16,-8-1 1 0,3 7 5 0,-8-5-1 15,-2 1 15-15,-7 3-3 0,-8 8 2 16,-7-5-2-16,-4 1 35 0,-9-8-4 0,-5-1-12 16,-11-1 12-16,-7-12 7 0,-19 7-14 15,-3-3-5-15,-11-8 5 0,-4-8-6 16,-8-4-21-16,-1-7-51 0,-6-10-202 0,-11-15-299 16,-12-17-98-16,-44-30 492 0,-19-27 45 15</inkml:trace>
  <inkml:trace contextRef="#ctx0" brushRef="#br0" timeOffset="57131.48">13220 12336 2996 0,'48'-25'-138'0,"-6"-1"42"16,6-6 41-16,2 2 11 0,4 0 12 15,5 0 19-15,-1-4-6 0,-4 5 16 16,-4-6-5-16,0 5-2 0,-4 2 7 0,-2 0-1 15,-14 6-2-15,2 1 0 0,-4 1-26 16,-4 3-51-16,0-10-138 0,-5 3-252 16,-6 0-20-16,-3-4 146 0,-7-4 102 15</inkml:trace>
  <inkml:trace contextRef="#ctx0" brushRef="#br0" timeOffset="57763.38">24819 10869 1240 0,'32'-31'34'0,"-2"3"9"0,4-3 6 16,3 1-12-16,5-2 0 0,3 1-2 0,-1-1 4 15,5 0 1-15,1 2-11 0,-2-4-2 16,1 0-10-16,-3 4 2 0,0 1 10 15,-3 0-21-15,-2 3 7 0,2 3-18 0,-6 8 6 16,3 1 2-16,9 1-21 0,5 3-22 16,-5 4-10-16,12 6-52 0,-1-1-172 0,2 2-227 15,0 5-142-15,2 1 610 16,4 3 11-16</inkml:trace>
  <inkml:trace contextRef="#ctx0" brushRef="#br0" timeOffset="57979.92">27577 9716 294 0,'-7'-16'30'0,"-2"-4"-1"0,5 6 4 16,0 4-15-16,-2-1 12 0,6 11 1 0,-2-11-13 15,2 11-10-15,0 0 10 0,0 0 2 16,0 0-2-16,14-12-13 0,-14 12-25 15,26 2-165-15,-4 2 65 0,6-2 41 0</inkml:trace>
  <inkml:trace contextRef="#ctx0" brushRef="#br0" timeOffset="60579.57">29922 9137 5 0,'5'-9'30'0,"1"-3"14"0,-1 5 4 15,-5 7-7-15,7-21 5 0,-3 13-17 16,-4 8 14-16,6-20-12 0,-4 11-6 16,2 1-12-16,-4 8 5 0,9-22-3 0,-6 7 1 15,3 3-16-15,2-1 0 0,-1 6 15 16,3-5-5-16,-7 3 1 0,-3 9-6 16,10-11 2-16,-4 4-17 0,-6 7 20 15,9-17-5-15,-7 9-17 0,-2 8 22 0,5-10 5 16,-5 10-12-16,6-14-1 0,-6 14-4 15,6-13 12-15,-6 13-12 0,3-14 4 0,-3 14 6 16,4-14-1-16,-4 14-7 0,0-21 3 16,-2 11 5-16,0-8 2 0,-5 2-15 15,1-4-3-15,-1 3 8 0,-3-4 0 0,-3-1 0 16,2-2 0-16,-4 5-5 0,0-2 0 16,2 6 5-16,-1 2 8 0,2 0-3 15,5 0 0-15,-4 5-5 0,6-1-5 0,-2 2 0 16,7 7 10-16,-11-12-13 15,11 12-5-15,-10-9 16 0,10 9-3 0,-9-9-5 16,9 9 5-16,-9-10-3 0,9 10 11 16,-16-7-8-16,16 7 0 0,-14-8-3 0,14 8-2 15,-21-7 0-15,10 3 23 0,-1-1-13 16,-4-2-10-16,-2 2 13 0,4-1-1 16,-4-5-4-16,-1 0 4 0,5 3-12 0,-7-1 13 15,1-4 5-15,-1 3-11 0,-2-3 11 16,7 0-13-16,-5 2 5 0,0-2 21 0,-1 0-26 15,7 4 10-15,-4-3-10 0,6 1 0 16,-5 2 8-16,0-1 2 0,3-1 5 16,-2-1-15-16,0 1 5 0,1-2 16 15,-5-2-13-15,3 0-8 0,-1 0 5 16,1 1 8-16,2-6-13 0,0 4 7 0,0-1-5 16,1 0 7-16,0 2-5 0,3 0 1 15,3 2-3-15,-2 1 3 0,-1-1-14 16,5 0 18-16,0 4 0 0,-4-6-14 0,3 6 14 15,-1 0-6-15,-4-5 3 0,3 4-10 16,-3-2 15-16,-1-1-7 0,2 3-4 0,-3-3 3 16,2 0-8-16,0 4 3 0,-5-3 4 15,2 3-2-15,2-3 5 0,-2 3 1 16,1-4-5-16,0 6-4 0,0-3 3 16,2 3 7-16,-1-3-5 0,1 1 1 15,0 1-6-15,0 3 5 0,0-3-6 0,-2 3 13 16,0-1-16-16,2-1 5 0,-7 1 2 15,1-2-11-15,1 3 18 0,0-1-7 0,1 3-7 16,4-4 5-16,-2 6 2 0,15 1 4 16,-29-4 1-16,18 2-8 0,11 2-1 15,-20 0 4-15,20 0 7 0,-24-3-7 0,8 3-12 16,16 0 6-16,-31 3 6 0,11-3-1 16,4 2-1-16,-5-2-2 0,1 0 2 0,3 4 4 15,-2-4 5-15,-1 1-5 16,1-1-2-16,2 3 4 0,-2 1 3 15,4-3-12-15,-2 1 14 0,2 4-2 0,0-5 4 16,0 5-17-16,-2 2 4 0,8-1 4 16,-6 1 9-16,0 3-11 0,3-3 0 0,0 1 4 15,3 0 1-15,-7 2-3 0,7 1 1 16,2-3 3-16,-5 4-1 0,5-3-10 16,-2-1 16-16,2 4-11 0,-2-1 9 0,4-1-4 15,-1 2 15-15,1 0-17 16,0 0 3-16,3 0 6 0,-1 0-3 0,-1 1-1 15,4-1-1-15,0-13-4 0,0 24 8 0,0-13-5 16,0 0 6-16,0-11-3 0,4 23-5 16,-1-14 14-16,2 4-13 0,0 0 1 15,5 1 6-15,-3-1 8 0,5 0-20 16,2 0 11-16,5 2 3 0,-2-2 8 0,2 2-13 16,-5-2 0-16,2 0-4 0,-2-4 4 15,0 3-14-15,1-3 21 0,-2 2-5 0,4-1-8 16,-4-3 5-16,4 5-12 0,0-3 0 15,-1-1-1-15,5 3 1 0,0-2 6 16,-3-1-4-16,1-4-3 0,0 5 12 0,3-4-1 16,-1-3-14-16,-4 4-1 0,2-4 26 15,2 0-26-15,-7 0-6 0,4 2 13 0,2-3 2 16,-3-1 0-16,2 6 6 16,1-6-3-16,1 2-6 0,-5 2-1 15,5-4 6-15,-2 0-6 0,-2 0 13 0,-17 0-5 16,35-6-8-16,-18 4 10 0,0-2-3 15,0-1-12-15,2 3 17 0,-4-2-3 0,-2-2-5 16,0 1 14-16,2-1-15 0,-3 1 6 16,0 1-1-16,0-4-6 0,1 3 9 15,-4 1-4-15,3-5 3 0,0 3-15 0,0 0 18 16,-1-1-15-16,4-2 9 16,-2 1-6-16,-2 0 1 0,5 1 1 0,-3 3-4 0,-1-5 10 15,6 1-5-15,-6 0 4 16,-2 5-13-16,1-4 18 0,-2 1-3 15,1-2-13-15,1 3 8 0,-5-3 5 0,-6 8 11 16,13-13-15-16,-7 8 12 0,-6 5-2 16,9-16-1-16,-5 13 4 0,-4 3-3 0,10-13-6 15,-7 5 11-15,-3 8-4 0,4-13-10 16,-4 13-2-16,3-15 13 0,-3 15-12 16,0-13-5-16,0 13 10 0,0-15 9 0,0 15-6 15,-1-15-3-15,1 15-6 0,-4-19-4 16,2 10 14-16,-3 0-5 0,-3-3 0 15,2-1 9-15,-3 3-21 0,2 0-3 0,-1 0 12 16,0 0-3-16,-1 3 0 0,0-2 6 16,-1 1-9-16,-1 0 3 0,2 5 3 15,9 3 2-15,-23-11-4 0,11 9-7 16,-2-2 2-16,14 4 5 0,-25 0-2 0,25 0-1 16,-30 0-1-16,16 4 5 0,-4-4-2 15,2 6 6-15,1-3 0 0,-2 4-3 0,2 0 8 16,-2 0-4-16,0 4-8 0,4-4-1 15,-2 5-2-15,0 0 13 0,0-3-14 16,0 4 16-16,0-1-11 0,2 4 3 0,1-1-1 16,0 0-2-16,1 4 10 0,1-5 3 15,-1 4-1-15,2 0-1 0,-1-1 0 16,-1 2-8-16,3 2 9 0,0-5 0 16,3 5 5-16,1 1 3 0,1-1-4 15,-1 5-6-15,2-5 9 0,2 0-1 0,0 1-1 16,0 1 3-16,0-5-17 0,2 9 13 15,3-5-12-15,-1 1-2 0,-2 1 5 0,3-3-10 16,3-3 6-16,-2 7 10 0,-1-6-13 16,3-3 18-16,-5 1 4 0,5-2-19 15,-2 0-9-15,1 2 9 0,0-6 14 0,2 6-8 16,2-4-8-16,-1 4 12 0,1-2-1 16,1 0-8-16,3 0 6 0,2 0 8 15,2 0-7-15,-2-4 1 0,2 4-3 16,-5-7-5-16,5 1 2 0,-2 3 1 0,4-5 7 15,-2 1-3-15,-1-3-11 0,1-1 15 16,0 1-1-16,-2-2 8 0,0 0-6 16,-1-3 12-16,2 0-9 0,-18 0 3 0,30-3-3 15,-12-1 3-15,1-2-5 0,-3-1-8 16,1 1-1-16,3-3 0 0,0-4-7 0,-1-1 3 16,2 1 8-16,-1-2-3 0,1 0 2 15,-2 0-6-15,-1-2-3 0,6-5 4 16,-4 3-6-16,0-7 5 0,0 3-1 0,0-1-2 15,0-6 4-15,-7 0 7 0,2 0-1 16,-4 2 5-16,2 0-8 0,-5 1 2 16,-1-4 1-16,-3 0 4 0,-2 4 0 15,-2-1 2-15,2 3 3 0,-4-7-11 0,0 2 0 16,-6-4 1-16,3 4 2 0,-2 0-6 16,-7-6 10-16,1 5-3 0,-2-1-8 15,-2 0-2-15,0 4 3 0,2 6 5 0,-4-3-3 16,1 5 8-16,1-1-9 0,1 0-7 15,-5 6 6-15,0-2 1 0,1 2 1 0,-1-2-4 16,0 6 6-16,-2-6-6 0,1 6-4 16,-4 0 1-16,1 2 9 15,-1 1-3-15,-1-1-5 0,-1 3-7 0,-1-2 9 0,-11 3-2 16,5-1-2-16,-6 4-2 0,3-3 7 16,7 2-2-16,-2 3-4 0,1 3 0 15,2 2 5-15,-6 3-5 0,-1-1 7 16,4 6 0-16,-5 3-1 0,5 4-3 0,-6 5 1 15,0 6-2-15,11-4 1 0,-6 8-4 16,8-1 7-16,4 0-5 0,1 1 6 16,6 3-4-16,0-3 3 0,4 1-9 0,5-2 15 15,0-2-5-15,6-4 6 16,2 0-14-16,4 6 5 0,2-2 2 0,5 2 2 0,6-1-7 16,5 3 6-16,12-5-5 0,5 4-4 15,12-6-7-15,-3-3 2 16,6-3 10-16,0-6 2 0,3 0-6 0,1-10 2 15,-9-5-2-15,6-7 2 0,1-3-8 16,-3-7 7-16,-2-2-7 0,-4-8 0 0,-1-4 4 16,-7-7 2-16,1 6-4 0,-1-2-3 15,-8-5 3-15,-5-6-7 0,-7-6 3 16,-6 9 2-16,-8-6-6 0,0 2 3 0,-7 7-2 16,0-2-9-16,-9-1-22 0,4 3-29 15,-8-3-29-15,3 3-8 0,1 2 0 0,-2-5-128 16,-3 2-306-16,4-1-13 0,-10 4 330 15,2-6 62-15</inkml:trace>
  <inkml:trace contextRef="#ctx0" brushRef="#br0" timeOffset="65879.22">22830 11012 705 0,'-29'0'5'16,"20"0"3"-16,9 0-5 0,-22 0 8 15,22 0-13-15,-20 0 8 0,20 0 15 16,-18 2-8-16,18-2-2 0,-22 2 19 0,11-1-10 16,-4 3 3-16,15-4 19 0,-30 2-6 15,15 0-2-15,0 2-12 0,15-4 8 0,-26 2-21 16,10 1 22-16,4-1-15 0,-4 0-7 15,2 2 13-15,14-4-13 0,-23 2-3 16,8-1 3-16,0 3-9 0,15-4 0 0,-27 4 0 16,16 0-6-16,11-4 3 15,-21 4-7-15,12 0-4 0,9-4-10 0,-22 5-14 16,7-3-14-16,1 3-2 0,14-5 9 0,-18 2 11 16,18-2-11-16,-21 6 4 0,21-6 10 15,-19 4 2-15,19-4 6 0,-16 4 7 16,10-3-6-16,6-1-12 0,-17 0 11 15,17 0 8-15,0 0 5 0,-14 3 2 0,14-3-23 16,0 0 6-16,-18 0-44 0,18 0-46 16,0 0-77-16,-18-3 151 0,18 3 13 0</inkml:trace>
  <inkml:trace contextRef="#ctx0" brushRef="#br0" timeOffset="67428.96">22114 10886 314 0,'0'0'41'15,"0"0"3"-15,-8-9 2 0,8 9-13 0,-7-8 16 16,7 8-8-16,0 0-16 0,-10-11 16 15,10 11-19-15,-7-6-5 0,7 6 4 16,-15-4-8-16,15 4 5 0,-15-7 2 0,15 7-2 16,-16-6-9-16,2 5 9 0,-1-3 7 15,15 4-7-15,-30-2-2 0,13-2 11 0,1 4-27 16,-4 0 18-16,1-1-11 0,-2 1-3 16,1 0 1-16,-1 0 8 0,2-2 3 15,-6 2-5-15,4 0 7 0,3 0-16 0,-1 0 3 16,-2 0 4-16,3 0-5 15,0 0-3-15,-1 0 16 0,-1 2-8 0,-1-1-4 16,0 3-5-16,1-4 4 0,1 2-4 16,-5-2 5-16,4 4 8 0,-1-4-10 0,-2 1-3 15,3-1 4-15,-3 0-4 0,0 3 14 16,1-3-10-16,4 3-1 0,-2-1 3 16,4-2 1-16,-1 0 0 0,0 0-3 0,-4 2-8 15,2-4 2-15,19 2 2 0,-37 0 2 16,16-2 5-16,-3-1 2 0,5 0-12 0,-3 3 8 15,2-5-5-15,-5-1-2 0,6 5 16 16,-3-5-14-16,1 2 2 0,0 1-2 16,3-1-2-16,-3 0-4 0,0 0 2 15,1 0 13-15,-1 3-6 0,2-5-8 16,-3 4 7-16,1-4 1 0,0 4-6 0,3-3 6 16,-5-1-3-16,3 1-3 0,1 3-4 15,-2 0-4-15,-1-2 24 0,2 3-8 0,1-2-2 16,-2-2 4-16,1 3-8 0,-3-2 2 15,2 2 5-15,-4-3-12 0,5 3 6 16,-8-2-4-16,2 0 8 0,-2-1-8 0,-1 3 19 16,1-4 2-16,2 5-6 0,-2-6 9 15,2 6-6-15,2-3-8 0,3-1-5 16,-2 5 16-16,5-3-8 0,-3 2 7 16,6 1-12-16,15 0 10 0,-33 0-28 15,21 0 17-15,-6 1-1 0,4 2 0 0,1 0-2 16,-1 3-7-16,14-6 14 0,-23 9-11 15,13-3 3-15,-1 1-10 0,2 1 7 0,-1-1 2 16,3 2 5-16,-3-1-8 0,4 0-1 16,-3 3-8-16,3-4-16 0,-1 3 8 15,0 1-9-15,1 2-1 0,-2-3-10 0,5 1-10 16,-3-2-9-16,6-9-45 0,-7 15-87 16,2-7-226-16,2-1 339 0,3-7 27 0</inkml:trace>
  <inkml:trace contextRef="#ctx0" brushRef="#br0" timeOffset="69245.36">19314 11102 284 0,'-11'5'15'0,"11"-5"5"15,-21 8 8-15,12-6-17 0,9-2 19 0,-13 6 16 16,13-6-23-16,-19 1 21 0,19-1-16 16,-19 4-2-16,19-4 25 0,-22 6-8 15,7-6-14-15,0 1-2 0,-2 2 0 0,17-3 5 16,-30 3-15-16,13-3 1 0,1 0 12 15,-2 2-17-15,2-2 8 0,-1 0 10 0,17 0-24 16,-32 0 2-16,15 2 0 0,0-2-12 16,1-2 10-16,16 2 7 0,-35 0-10 15,21 0 5-15,-6 0 7 0,4 0-14 16,-1-2-2-16,-1 2 3 0,-2-3 10 16,1 0-8-16,5 2 3 0,-2-3 10 0,-4 2-4 15,7-2 4-15,13 4 2 0,-30-1-4 16,15-1 6-16,0-2-4 0,0 2-16 15,15 2 5-15,-30-2-10 0,15-1 11 0,4 3-2 16,11 0 6-16,-32-3-5 0,21 3-3 16,11 0-2-16,-28-5 7 0,12 5 6 0,16 0-4 15,-26-2-8-15,11-1-14 0,3 3 16 16,12 0-6-16,-27-3 5 0,27 3-8 16,-30 0 8-16,15 0 2 0,0 0-1 0,-6 0-16 15,21 0 11-15,-33 0-3 16,13 0 8-16,6 0-13 0,-7 0 8 0,21 0 9 15,-36-1-6-15,19 1 6 0,1 0-9 16,-1-4 7-16,2 4-10 0,15 0 3 0,-30-4-11 16,30 4 3-16,-23-4 13 0,23 4-4 15,-24-2 10-15,24 2-17 0,-20-3 6 16,6-1-2-16,14 4 10 0,0 0 15 0,-25-6 25 16,25 6-14-16,0 0 16 15,-23-5-2-15,23 5 3 0,0 0-1 0,0 0 9 0,-18-4 11 16,18 4 3-16,0 0 1 0,0 0 4 15,0 0-4-15,-12-8-8 16,12 8-4-16,0 0-5 0,0 0 6 0,0 0-7 16,-16-7 0-16,16 7-1 0,0 0-5 15,0 0 3-15,0 0-3 0,0 0-1 0,0 0-2 16,0 0-5-16,0 0-8 0,0 0 2 16,0 0-4-16,0 0-6 0,0 0 10 15,0 0-4-15,0 0 7 0,0 0-2 0,-7-13 1 16,7 13-2-16,0 0 4 0,0 0-4 15,0 0 7-15,0 0-3 0,0 0 7 0,0 0 0 16,0 0-7-16,0 0 8 0,0 0-7 16,0 0 7-16,0 0-4 0,0 0-10 15,45-8 0-15,-45 8-4 0,24 0-1 0,-24 0-7 16,37 0 5-16,-17 0-7 16,2 2-3-16,3-2-6 0,3 0 2 0,4 0 2 15,-2 2-9-15,2 2 5 0,0-2-2 16,-1 1 0-16,7 1-3 0,-5-4 7 0,-1 4-7 15,0-1-2-15,2 1 2 0,-2-1-3 16,-2 2-3-16,-2-1 4 0,2 0 0 16,-4 1 2-16,1 1-8 0,-4-5 2 0,-2 3 2 15,4 0 3-15,-4-2-6 0,1 4-1 16,-3-5 4-16,3 5-3 0,-3-4 3 0,2 3 0 16,-1 1-2-16,0-2 0 0,1 2 4 15,0-1-1-15,8 1-3 16,-6-2 0-16,5 1-1 0,1 0 0 0,-5-1 3 15,4 4-2-15,1-3-2 0,-5 1 6 16,6 0-1-16,-4-2-6 0,2 1 6 0,2-3-7 16,-6 3 5-16,6 2-1 0,-1-2 4 15,-5-3-2-15,6 4-3 0,-3-5 0 16,-2 3 2-16,5 2-1 0,-5-2-2 0,3-1 0 16,-2 3 1-16,2-2 1 0,2 0-3 15,1 3 1-15,-3-1-2 0,-2-5 6 0,2 5-2 16,0 0-3-16,-7-1 2 0,-1-1 1 15,-1 2-2-15,2-5 1 0,-2 5 2 16,-7 0-4-16,-12-6 4 0,30 8-1 16,-14-7 2-16,-16-1-5 0,27 8 1 15,-11-7 1-15,-16-1 1 0,30 6 0 0,-14-4-1 16,5 2-3-16,0-2 6 0,2 3-4 16,-2-3 2-16,2 2 3 0,4-2-1 0,-3-1 1 15,4 6-9-15,-6-6 4 0,1 5 2 16,2 0 4-16,-1-5-7 0,0 5 4 15,-2-1 0-15,1-3-2 0,-2 0 1 0,-1 2 1 16,3 0-2-16,-4 0 1 0,-19-4 0 16,36 3 0-16,-17 1 3 0,-19-4-3 15,32 2 3-15,-13-2-7 0,-19 0 2 0,34 0 4 16,-17 0-3-16,-17 0-1 0,34 0 2 16,-34 0-3-16,36 0-1 0,-17 0 6 15,1-2-4-15,-20 2 2 0,43 0-4 16,-21-4 2-16,3 8-2 0,-4-4-4 0,3 0 2 15,-2 2 0-15,3-2 3 0,-1 4 1 16,3-3-7-16,-6-1 0 0,9 3 3 16,-3 2-2-16,1-3 1 0,0 4-1 0,-5-6 4 15,2 5-3-15,-2-3 2 0,4 3 2 16,-1 1-2-16,2-2 0 0,4 2-1 0,-6-1 1 16,3-1 2-16,1 0 0 0,-2 1 3 15,2-1 0-15,-2 2-7 0,2 1 3 16,0-5 2-16,0 3-4 0,0 2 4 15,-3-6 1-15,3 5-2 0,0-4-2 16,-1 3 0-16,1 1 1 0,-4-4-3 0,2 4 5 16,1-3-8-16,-3 1 1 0,2 2 1 15,-1-5 3-15,3 2 3 0,-3 2-6 0,-1-3 3 16,4 4 2-16,4-5-5 0,-6 5 4 16,2-4 0-16,4 2 1 0,6 1-4 15,-3-1 5-15,-1 2 1 0,1-2-6 0,-2 1 4 16,5 3-2-16,-4-3 2 0,1 3 2 15,-1-3 0-15,-1 3-2 0,2-3 3 0,-7-1-4 16,-3 6 3-16,3-9 0 16,2 3-1-16,0 2 1 0,4 1 8 0,-2-1-7 15,-1 1-1-15,-1-1-1 0,4-2 4 16,-6 1-7-16,9 1 2 0,-2 0 2 16,-9-1 2-16,6-1-1 0,-6-2 4 0,2 2-5 15,0-2 2-15,-2 3-2 0,-1-3-2 16,-4 3-14-16,1-5-19 0,-6 3-39 0,7 0-21 15,-8-1-43-15,1-2-33 0,0 0-51 16,-18 0-171-16,28-2-95 0,-23-4-19 16,-5 6 136-16,11-7 100 0</inkml:trace>
  <inkml:trace contextRef="#ctx0" brushRef="#br0" timeOffset="70545.7">20314 11421 1123 0,'-23'-6'-40'15,"8"1"8"-15,-1 1-3 0,2 0 25 16,1 2-10-16,-1-2-5 0,-4 2 10 0,3 1 1 15,-2-5-8-15,-2 4 13 0,-1-4-3 16,-2 4 6-16,1-3 12 0,-1 3-1 0,-1-3 9 16,0 1-5-16,1 2 11 15,-2-4-5-15,-4 2-3 0,3-1 3 0,-1-1-5 16,-1-1-6-16,3 1 10 0,-6 2-6 16,6-1 1-16,-4-3 3 0,5 3-3 15,-3-3-3-15,-1 3-3 0,5-3-6 0,-4 2 15 16,2 1-10-16,-3-1 12 0,6-1-14 15,-2-1 9-15,-2 3 4 0,2-3 2 0,-1 2-14 16,1 3 10-16,-2-3 0 0,0 2-2 16,-3 0-11-16,1 3-4 0,-1-5 1 15,0 0 7-15,2 5 4 0,-3-6-6 16,2 2 5-16,-3 1 1 0,4-1-5 16,-2-1-4-16,-6-2 8 0,4 1-5 0,2 0 6 15,1 1-10-15,-5-1 0 0,4-1 8 16,-4 1 0-16,-1-3-12 0,-3 3 5 0,4-5-7 15,-1 3 14-15,-1 0-5 0,1-6 4 16,1 3-12-16,1-1 9 0,-1 0 1 0,2-2-1 16,3-3 5-16,-5 4-18 0,7-8 13 15,-1 5-6-15,-3-4 6 0,7-2-1 16,-8 1-14-16,3-1 8 0,1-1 5 0,-3 0 11 16,2-2-9-16,-3 1 9 15,0-1-6-15,4 2-6 0,-4-4-4 0,0-1 9 16,5 1 1-16,-3 0 5 0,4-2-13 15,-2-2-1-15,0 1 2 0,3-1 4 0,-7-8 9 16,9 6-6-16,-3 1 4 0,5-3-4 16,2 4-10-16,4-2 7 0,4 6 9 15,-1 2 2-15,5 2-7 0,-3 2 10 0,5-5 11 16,1 2-21-16,2-2-1 0,2 0 20 16,-2-1-12-16,2 2 2 0,-1-2-10 0,1-1 1 15,4-4-5-15,-3 3-4 0,3-4 8 16,0 3 13-16,0-3-7 0,-3 3-2 15,5-2 15-15,-3 1-24 0,7 0 18 16,-5 4-10-16,0 0 14 0,-1 5 6 16,0 2-8-16,2 1-10 0,-3 9-8 0,2-4 5 15,-1-2 9-15,6 6-2 0,-2-6 3 16,10 0 5-16,-4 2 2 0,5 2-5 0,0 0-2 16,5 3 0-16,-4-1 4 0,6 2-13 15,6-1-3-15,-2-1 3 0,6 4-1 0,3 3 1 16,0-2-6-16,4 0-2 0,0 5 9 15,0 1-3-15,4 0-5 0,0 0 11 16,-1 1-2-16,12 1-8 0,-4 4-14 0,3 2 13 16,2-1-8-16,-4 4 10 0,-1-3 1 15,3 3-15-15,-2 6 18 0,-3-2 6 16,1 0-14-16,1 1-2 0,-6 5 5 16,3 2-14-16,0 2 17 0,-3 3 11 0,3-1-12 15,0 0-5-15,-5 6-2 0,-1-3 5 16,0 4-5-16,0 4 11 0,-4 3-10 15,4 1 2-15,-4-4-1 0,2 11 6 0,2 2 2 16,11 11-13-16,-4-2 22 0,1 2-19 16,-9-10 4-16,0 2-7 0,-3 3 24 0,0-4-21 15,-5 1 2-15,-1 0 0 0,-3 3 11 16,-6-7-8-16,0 3-4 0,-9-7-2 16,-3-5 3-16,-3-5-4 0,-6-2-1 0,-4-4 2 15,-3-2 9-15,-3-4-3 0,-4 5 9 16,-4-3 0-16,-5-2-4 0,-3 3 24 15,-8-5-17-15,3 1-2 0,-8-3 10 16,-2-1 9-16,-1-2-11 0,1 0 4 0,2-6-4 16,-1 2-4-16,1 0-14 0,7-3 8 15,1-3 4-15,7 4-30 0,-2-4-21 16,5 1-33-16,2-4-37 0,5 1-116 0,7-5-282 16,-8 8-125-16,8-8 578 0,0 0 18 15</inkml:trace>
  <inkml:trace contextRef="#ctx0" brushRef="#br0" timeOffset="72112.5">22361 12258 429 0,'0'0'92'0,"0"0"-5"0,0 0-8 0,-14 12-11 16,14-12 15-16,-18 2-11 0,18-2-20 15,-24-2-3-15,24 2 3 0,-36-5 5 16,15 1-22-16,0 0 2 0,-6-4-4 0,1 1 5 15,-4-1-13-15,2 3 4 0,-1-3-3 16,-3-1-11-16,-1-3 4 0,1-1 7 0,0 4-9 16,6-2 12-16,-2-4-24 0,-1 5 1 15,6-3 11-15,0 1-20 0,-5-5 10 16,1-2 4-16,-3 2 6 0,4-4-8 16,3-1-4-16,-2-5 12 0,0 3-14 0,-1-2-2 15,5-2 2-15,-3-2 2 0,3-2 7 0,0 2-19 16,0-1 8-16,1 2-7 15,5-5 3-15,4 6 0 0,-2-4 0 0,3-2-5 16,5 1 7-16,1 1 7 0,2-4-9 16,2 1-3-16,0-1-1 0,2 0 6 15,4 1-11-15,3-6 18 0,-1 3-2 0,3 0-2 16,2 3-11-16,4-5 7 0,-3 4-7 16,4 5-11-16,3-3 14 0,-3 0 0 0,8 2 1 15,2-9-4-15,8 2 10 0,1 1-8 16,1 1 2-16,3-1 2 0,-2-1 0 15,7-2-5-15,-1 3 0 0,-2 2 4 16,2 1-10-16,0 1 16 0,0 2-7 16,-4-2-3-16,6-1 5 0,-2 3 2 0,-2-1 7 15,4 4-9-15,0 1-2 0,-4 4 4 16,1-1-1-16,-2 7-1 0,-1-5 4 16,-3 4 3-16,0 4 6 0,-1-4-8 0,0 5-10 15,1 0 17-15,0 0-16 0,-3 4 4 16,1-1 9-16,-3 3-6 0,1-1-8 0,3 3 3 15,-5-1-4-15,2 1 18 0,-1 6-1 16,0-1-20-16,-3 1 1 0,6 1 11 16,1 3 5-16,2 0-7 0,3 1 10 15,1 1-4-15,-2 1-2 0,6-1-5 0,6 3 8 16,2 4-9-16,4 1 12 0,1-1-2 0,2 1-10 16,-1 2 11-16,3-1-2 15,0 2-3-15,-2 1-4 0,-2 3 5 0,0-2-6 16,-4 3 1-16,-1 1-1 0,-2-5 2 15,-9 6 7-15,5 0-8 0,-4-2 7 16,-4 1-3-16,-5-3-2 0,3 6-13 0,-7-5 19 16,2 2-16-16,-6-1 13 0,2 1-2 15,2-1-5-15,-8 1 8 0,5-3-8 0,-1-1 10 16,-5 1 2-16,-2-3-8 0,-1 4 0 16,-2-6-2-16,-3 4-1 0,0 1-5 15,-2-3 16-15,-2 6-13 0,0 1 13 16,-1 0-3-16,-2 1-13 0,-3 7 16 15,0 3 5-15,-1 9-11 0,-2-2 3 0,0 7-4 16,0 2-9-16,-2 0 13 0,0 3 3 16,0-1 9-16,0 5-23 0,0 0 12 0,-2 13 3 15,2-9-3-15,0 11-4 0,2 0 11 16,-2 2-13-16,0 2 5 0,0-4 3 16,0-15 7-16,0 4-18 0,-2-2 14 0,-4 6-14 15,-3-3-2-15,-4-1 7 16,3-11-1-16,-4 7-2 0,-3-3-6 0,-3-5 3 0,-5 0 10 15,2-1 6-15,-5-9-12 0,5-4-9 16,0-5 6-16,-4 0-5 16,1-4 13-16,-4 0 3 0,-2-3-2 0,0-3 11 15,-3-3-10-15,-1 5 12 0,0-10 5 16,-3 6-5-16,3-4-2 0,-1-2 6 0,0-3-5 16,-2 2 19-16,4 0 8 0,-4-5 4 15,0 0-3-15,-1 1-1 0,2-6-6 16,-3 4 1-16,1-1 18 0,1-1-3 0,0 0-5 15,9-4-7-15,2 2-3 0,3-1 6 16,5-1-13-16,-1 4 0 0,6-4-5 0,2 0-12 16,13 0 5-16,-24 2 1 0,24-2-2 15,-17 2-18-15,17-2 18 0,-19 4-7 16,6 0 0-16,3 1-2 0,-1 1-1 16,1 0-1-16,10-6-2 0,-18 9-2 15,13-4-1-15,5-5 3 0,-16 8-6 0,16-8 9 16,-12 6-3-16,12-6 2 0,-13 3-4 15,13-3-2-15,-21 6-2 0,5-6 6 0,16 0 1 16,-28 1-12-16,15-1 9 0,13 0-4 16,-30-1 5-16,13 1 0 0,1 0-9 15,-9 0 3-15,4-2 4 0,0-2 6 0,-6 1-8 16,1-3 1-16,-10 2 1 0,3-3 0 16,-3 1-6-16,-2 1 4 0,1-3-2 0,-4 3 2 15,3-3 1-15,2 0-3 16,-1 3 1-16,1-3-3 0,1 1-4 0,-1-1 8 15,1 0-6-15,-4-2 4 0,2 2 2 16,0-2 0-16,1 0-1 0,-3 0 2 16,1-1-6-16,3 1 3 0,-6-3-5 0,-1 0-2 15,-6-4 6-15,-3-2-3 0,-1 5-3 16,-5-3 6-16,-1-4-4 0,0 0-2 0,0-1-8 16,-2 1-5-16,-2 2 9 0,4-3 2 15,-3 3 0-15,3-2-8 0,6 1-5 16,-2-1-2-16,3 0-6 0,1 3-8 0,3-5-35 15,9 10-12-15,6-5-21 0,-1-3-58 16,1 1-196-16,4-3-125 0,-1 1 169 16,7-5 84-16</inkml:trace>
  <inkml:trace contextRef="#ctx0" brushRef="#br0" timeOffset="73928.53">19867 10269 836 0,'0'0'-55'0,"9"-18"4"0,-2 8 12 16,-3 3-13-16,-4 7-2 15,3-19 3-15,-1 10 3 0,0-4 9 0,-2 13 1 16,2-23 5-16,-4 10 7 0,2-6 0 15,-2 4 6-15,-2-1 2 0,1-1 5 0,-6 0-5 16,0-4 18-16,0 4 13 0,-3-2-8 16,2-1 16-16,-7 1-16 0,2 0 3 15,-4 3 2-15,-1-4-8 0,-3 0 21 0,-4-1-15 16,5 2 10-16,-6 1 0 0,0 3-16 16,4-4 14-16,1 8-21 0,-3-8 10 0,4 6 5 15,1 0-2-15,-4 1-1 0,6-1-2 16,-5-2 16-16,4 2-3 0,-3 0-3 15,3-4-12-15,-7-2 12 0,5 1-15 16,-1 1 8-16,-2 0 5 0,2-4-16 16,-6 1 0-16,5-1 1 0,-4 0 22 0,-1 4-12 15,3-5 7-15,-4 3-20 0,8-2 13 16,-6 5-16-16,2 1 3 0,-1-4 5 0,-1 2 5 16,7 4-7-16,-9-2-9 0,5 0 9 15,-2-2 2-15,-3 0 2 0,4 3 6 0,-2-2-8 16,-4 0 0-16,4 3 8 0,-4-6-18 15,2 2 4-15,3 0 17 0,-5 0-6 16,-1-2 13-16,3 4-5 0,-2 0-16 16,-2-1 29-16,1-1-11 0,-3 5-18 15,4-3 16-15,-1 1 8 0,-6-4-8 0,2 4-17 16,3-3-1-16,-5 1 5 0,-1 1 10 16,1-2-6-16,0 3 9 0,-5-7-1 0,3 4-3 15,4-2 6-15,-8 3-5 0,0-5-1 16,8 6-10-16,-2 0 6 0,-1 0 4 15,1 2 4-15,-1 0-4 0,-1 3-9 0,0-1 5 16,0 1 8-16,-1-1-6 0,-1 4 4 16,0-3 3-16,1 1-7 0,0 0-7 0,-4 0 15 15,3 1-15-15,-4 0 19 16,-3-3-2-16,3 3-17 0,2 1 28 0,1 4 8 16,-2-5-14-16,1-1-8 0,4 1-6 15,-2 1 2-15,-1 3 7 0,5-2-1 16,-2 0-4-16,3 1-3 0,1-3 0 0,-2 1-1 15,1 3-3-15,-2-1 0 0,-1-1-1 16,2 0-2-16,2 2 9 0,-7 0 3 0,3 3-11 16,2-1 7-16,5 2-11 0,2 0 9 15,-2 0-18-15,0 2 16 0,1-2-9 16,3 1 11-16,-2 6-8 0,0-6 0 0,-5 5 0 16,7 0-6-16,-6 1 12 0,-4-1 0 15,3 3-4-15,1-2 2 0,1 5 1 16,-1-3-2-16,3 1-3 0,-4 3 11 15,0-2-11-15,3 0-3 0,3 2 18 0,-5 1-9 16,2 0 4-16,1-1-3 0,-1 4-7 16,-3-3-3-16,-3 0 11 0,2 3 1 15,-1 1-3-15,-6-2-9 0,0 5 12 0,0 1-13 16,4-1 1-16,2-6 6 0,3 3 1 16,0 0 1-16,4 0-2 0,-4 3-6 0,5-4 3 15,1 2 3-15,-2-1 0 16,2 5-6-16,3-5-3 0,-1 1 10 0,5 2 0 0,-4-2-3 15,3 1 10-15,-5 1-22 0,3 0 8 16,8-4 14-16,-7 3-11 16,4 6 0-16,-1-5-8 0,5-1 13 0,-2 3-10 15,5-1 11-15,0 1-1 0,-2-2-8 16,0 5 3-16,5-4-8 0,0 2-1 0,-2 1 3 16,0-2 12-16,3 1 2 0,-1 2-10 15,0 0-6-15,4-1 1 0,-2 1 2 0,2-1 3 16,4 1 4-16,-6 2 1 0,0 2 2 15,7-2-4-15,-1 2 1 0,-1-3-4 16,2 1 7-16,1-1-17 0,-1-2 18 0,-2 3-8 16,2 0 1-16,1 0-2 0,-1 1-1 15,-1-5 12-15,-1 2-8 0,1-2-1 16,-5 5-1-16,5 3 10 0,-3-8 6 0,3 2 7 16,-2-1-12-16,1-1 11 0,1 0 16 15,-4 1 7-15,1-1 17 0,1-2-5 16,0-1-6-16,0 0 3 0,-1-6-1 15,3 2 3-15,-1-4 6 0,0 2-14 0,1-5-4 16,-4 1 2-16,7-11-6 0,-5 18-7 16,1-11-7-16,4-7-1 0,-4 16 3 0,4-16-7 15,-1 17-4-15,1-17-4 0,-2 13-18 16,2-13-10-16,-2 12-19 0,2-12-43 16,0 13-78-16,0-13-261 0,-5 4-89 15,5-4 270-15,0 0 27 0</inkml:trace>
  <inkml:trace contextRef="#ctx0" brushRef="#br0" timeOffset="74279">13796 10170 1033 0,'0'0'59'0,"8"-9"-12"0,-8 9-17 16,0 0 15-16,0 0 9 0,11 37-14 0,-9-20 6 15,0 6-2-15,2 5-1 0,-1 2 7 0,1 5-20 16,0 1 6-16,3 7-9 16,-1 0 16-16,2 4-20 0,2-6 17 0,2 1-4 15,-1-1 2-15,0-2-9 0,3-3 2 16,-2-4-6-16,2-2 1 0,-3-4 16 16,5 0 5-16,-2-5 4 0,2-4 5 0,4-2 1 15,-1-4-1-15,2-4 1 0,4-3 0 16,5-4-15-16,14-2-6 0,-7-7 0 0,13-8-8 15,-3-2-4-15,4-7-11 0,1-4-6 16,6-3-21-16,-1-9-21 0,10-5-20 16,2-3-13-16,7 1-22 0,-5-2-38 15,3 3-20-15,-4-1-120 0,-2 0-233 16,1 0-9-16,-15 10 285 0,-1 1 74 0</inkml:trace>
  <inkml:trace contextRef="#ctx0" brushRef="#br0" timeOffset="78611.25">25461 6587 4625 0,'73'-15'-80'0,"-10"9"-13"0,-1 6-10 0,0 2-60 15,2 2-98-15,-15-8-287 0,-3-1-7 16,3-14 37-16,-8-7-108 0,-1-5-23 16</inkml:trace>
  <inkml:trace contextRef="#ctx0" brushRef="#br0" timeOffset="78795.56">26625 6294 2270 0,'15'-1'15'0,"1"-5"-9"16,-16 6 1-16,21 0-7 0,-21 0-4 15,21 2-12-15,-8 3-5 0,-13-5-34 0,25 6-40 16,-16-4-38-16,-9-2-43 16,19 6-98-16,-19-6-110 0,9 1 64 0,-9-1 85 15</inkml:trace>
  <inkml:trace contextRef="#ctx0" brushRef="#br0" timeOffset="79144.52">24137 7839 1134 0,'-44'8'48'16,"5"-3"33"-16,0 1 10 0,2 0 16 15,-1-4 4-15,2-2 20 0,6-2 24 16,2 2-1-16,-2-4 17 0,8 2 3 0,-4-5-12 16,1-1-10-16,1-1-16 0,-6-4-4 15,1-6-13-15,1 4-9 0,-4-2-19 0,0-2-16 16,1 3-8-16,-3-3-13 0,-2 3-2 15,3 2-10-15,-6 2-13 0,0 1-18 16,-1 2-19-16,0 5-16 0,0 0-30 16,-1 4-31-16,1 8-51 0,-4 1-108 15,-6 2-187-15,6-3-75 0,3 5-8 0,2-2 86 16,7 1 298-16</inkml:trace>
  <inkml:trace contextRef="#ctx0" brushRef="#br0" timeOffset="79295.75">22388 8012 1218 0,'-11'15'-67'0,"-1"-6"-3"15,1 0 7-15,2 3 20 0,-1-3-2 16,-1 1-23-16,2 3-19 0,-3-2-87 0,-1-2-287 16,-2 7 413-16,4-3 14 0</inkml:trace>
  <inkml:trace contextRef="#ctx0" brushRef="#br0" timeOffset="82162.2">21831 9079 957 0,'-4'7'251'0,"-1"-1"7"0,5-6 16 15,0 0-2-15,0 0-29 0,0 0 39 16,-16 13-11-16,16-13 10 0,0 0-14 0,0 0-23 16,0 0-7-16,0 0-24 0,0 0-15 15,0 0-4-15,0 0 1 0,0 0-13 0,0 0-11 16,0 0-13-16,0 0-11 0,0 0-11 16,0 0-16-16,0 0-24 0,0 0-9 15,0 0-10-15,0 0-8 0,48-25-7 16,-48 25-7-16,0 0-4 0,0 0-3 0,21-5-6 15,-21 5-7-15,19-4-3 0,-19 4-1 0,27-5-6 16,-14-1-1-16,-13 6-2 16,31-8-2-16,-15 3-4 0,4 1-2 0,-5-1-2 15,6 1 1-15,-3-6-3 0,3 7-1 16,-2-7-1-16,3 5 13 0,3-3-6 16,1-4-1-16,-3 6 2 0,1-2-3 0,2 0-2 15,-1 1 6-15,-1-5-8 0,3 3-1 16,-6 2 4-16,-1-1-6 0,4 1-1 0,-2-7 0 15,1 7 1-15,1-6 0 0,3 4-4 16,-6-3 2-16,0-1-1 0,2 2 2 16,4-2-4-16,3-2 5 0,-2 1-6 0,2-4 3 15,-2 7 2-15,2-6-1 16,0 0-1-16,-5 2-1 0,4-2 0 0,3 0 1 16,-4 2 1-16,-2 1 0 0,-1 0 4 15,-1-1 3-15,1 2 1 0,-3-2-2 0,2 2 2 16,-5 2-2-16,1-6 1 0,-1 1-3 15,2 6 2-15,-1-7-1 0,0 6 3 0,-2-6 0 16,1 3 1-16,2-3 6 0,-3 3 5 16,3-3 4-16,-4-2-2 0,7 2-3 15,0-4 0-15,-3 2-5 0,4 1-1 0,-3-1-1 16,0-2 2-16,5-1-3 0,-3 2 1 16,5-3-5-16,1 1 1 0,-2-3-1 0,2 2 1 15,-3 1 4-15,3-1 7 0,0 3-4 16,-2-3 1-16,1-1-3 0,-1 5 2 15,-4-3 4-15,3-1 3 0,-3 1-4 16,0 3 2-16,1 0-6 0,-3-3-6 0,5 1 8 16,-7-1-7-16,-1 5 16 0,4-8-4 15,-2 5-2-15,4-3 1 0,1 1-7 16,-1-1 6-16,1-3-10 0,-1 5-3 0,-2-1 6 16,0-1-1-16,4-3 0 0,1 2-1 15,-4 1-12-15,5-3 0 0,-6 0-2 0,4-2 1 16,1 3-1-16,-4-3 1 0,3 0 1 15,-1 0 1-15,-2-1-1 0,2 2 0 16,-1-1-1-16,-1 1 0 0,3-1-1 16,-5 0 2-16,0 0 3 0,5 0-2 15,1-4-1-15,-7 6 2 0,2-2-1 0,2-1 3 16,3 0-3-16,-5 0 3 0,3-4-2 16,-2 2 1-16,1-3-1 0,-3 1-1 0,3 1 1 15,-2 0 1-15,-2-3 4 0,0 3-2 16,0 2 2-16,-3-2-2 0,2 0 2 0,-6 2-1 15,2-4 0-15,0-2-1 0,-2 7-2 16,-2-5 3-16,6-2-2 0,-6-1-1 0,2 1-1 16,1 1 1-16,-3-7 0 0,6 7-2 15,-6-3 0-15,0 1 0 0,3-5-1 16,0 3 1-16,-2-1-1 0,2 1-1 16,0 2 0-16,0-1 0 0,-2-1 1 15,5 3-2-15,-6 1 0 0,6-3 0 0,-2 3 1 16,-5 1-1-16,4-4-2 0,3 0 1 15,-6 3 1-15,6-2-1 0,-4-4 1 0,-1 1 0 16,1 0 2-16,2-1-2 0,-2 0-2 16,0 2 2-16,3-1 2 0,-2-1-1 0,2 4-3 15,0-3 1-15,-2-1 0 0,1-1 0 16,2 1 0-16,-1 0 0 0,-1 0 3 16,-2 0-4-16,2-2 2 0,2-1 2 0,-2 2-4 15,-2-2 3-15,0 1-3 0,2-4 3 16,-5 6-1-16,3-2 3 0,-2 6-2 15,3-3 1-15,0 1-2 0,-6 1 1 16,7 3 1-16,-5 6 0 0,-2 0 0 0,-2-6 0 16,5 0 1-16,-1-1-2 0,1-1 0 15,0-3-1-15,-3 5 3 0,3-2-3 0,-1-1 1 16,2 0 1-16,-1-3 1 0,-1 2-3 16,0 1-1-16,0 1 1 0,0-2 1 0,1 3 1 15,1-2 0-15,-8 8-1 0,7-9 0 16,1 1 0-16,-2 1-1 0,-5 3 0 15,5-2 1-15,-6 1-1 0,5-3 1 0,1 3 0 16,-3 1-1-16,-3-1 0 16,5 1-1-16,-3 0 2 0,3-5-1 0,-3 10-1 15,-1-3 2-15,3 0-1 0,-1-3 0 16,1-2-1-16,3-1 0 0,-3-4 0 0,1 0 2 16,2-2-2-16,1-1 1 0,-3-1-2 15,5 0 2-15,4-10 2 0,-5 6-5 0,4-3 4 16,-4 8-2-16,2 6 0 0,-2-2 0 15,2 1 0-15,-4 3 0 0,-1 1 1 16,7-3 0-16,-9 3-1 0,3 8 1 0,-2-6-1 16,-1 4 2-16,2 2-4 0,-4 0 2 15,2 2 0-15,-4 3 3 0,1 2-3 16,2-1 1-16,-3 2 2 0,-3 4 0 16,4 1-2-16,-3 1 0 0,-1-6-1 0,2 4 1 15,0 3 1-15,-2-3-1 0,4 3 2 16,-5-1-1-16,3 0 0 0,2 0-2 0,-3-1 2 15,1-1 0-15,0 2-1 0,2-5 0 16,1-2-1-16,-3 4 0 0,1-3 2 0,3 3-1 16,0-2 1-16,-5 2-1 0,5-1 0 15,1 1 1-15,-3-4-1 0,-2 2 1 16,5 2 0-16,-4-3 0 0,3 1 0 16,0-3 0-16,-3 5-1 0,2-2 1 0,-1 6-3 15,-1-4 3-15,2 2 0 0,-5 2-1 16,5-3 0-16,-3 3 2 0,1 0-3 15,-3 2 1-15,1 0 2 0,0 0 0 0,3 5-3 16,-6 6 1-16,3-19 1 0,3 10-3 16,-4 2 2-16,-2 7 0 0,3-12 0 0,-3 12 0 15,2-13-1-15,-2 13 2 0,4-7-1 16,-4 7 0-16,0 0-2 0,4-10 1 16,-4 10 0-16,0 0 2 0,6-13-2 0,-6 13 0 15,0 0 3-15,0 0-2 0,1-10-1 16,-1 10 2-16,0 0-1 0,0 0 0 0,0 0 0 15,0 0 0-15,6-7-2 16,-6 7 2-16,0 0 0 0,0 0 0 0,0 0 1 16,0 0-2-16,0 0 2 0,0 0-1 15,0 0-1-15,0 0-2 0,0 0 4 0,4-7 0 16,-4 7-2-16,0 0-1 0,0 0 3 16,0 0-2-16,0 0-1 0,0 0 2 0,0 0-1 15,0 0-1-15,0 0 3 0,0 0-1 16,0 0-2-16,0 0 0 0,0 0 0 15,0 0 2-15,0 0 0 0,0 0-2 0,0 0 1 16,0 0 1-16,0 0 1 0,0 0-1 16,0 0 0-16,0 0 0 0,0 0-1 15,0 0 0-15,0 0 1 0,0 0-1 16,0 0 0-16,0 0 0 0,0 0 0 0,0 0-1 16,0 0 1-16,0 0 0 0,0 0 3 15,0 0-1-15,0 0 1 0,0 0-2 0,0 0 2 16,0 0-2-16,0 0-1 0,0 0 3 15,0 0 0-15,0 0-2 0,0 0 1 16,0 0 1-16,0 0-2 0,0 0 0 0,0 0 0 16,0 0 3-16,0 0-2 0,0 0 0 15,0 0-1-15,0 0 1 0,0 0-2 0,0 0 2 16,0 0 0-16,0 0-1 16,0 0 1-16,0 0-2 0,0 0 1 0,0 0-2 0,0 0 3 15,0 0-1-15,0 0-1 16,0 0 2-16,0 0-2 0,-13-14-1 0,13 14 2 15,-17-10-1-15,4 2 2 0,-6-2-3 16,-6-1 0-16,-7 2 1 0,2-6-3 0,0 0 2 16,-2-2-1-16,1 4 1 0,-1-6-1 15,0 4 1-15,-2-4 0 0,2 2-1 16,1-2 2-16,2 2 1 0,8 3-4 0,1-1 2 16,-2-2 2-16,2 5 0 0,6 1 0 15,-2-2-1-15,6 6-1 0,1 0 5 0,0 3-2 16,4-6-2-16,5 10 1 15,-15-9 1-15,15 9-1 0,-5-8 0 0,5 8 0 16,0 0 0-16,0 0-2 0,0 0 0 16,0 0 3-16,46 13-1 0,-9 5-1 0,18 6-1 15,7 6 3-15,19 7-2 0,4 6 1 16,7 2-1-16,-2 2 0 0,9 2 1 0,4 1 3 16,-1-1-4-16,2-2 4 0,-1 0-2 15,-2-2 2-15,-9-3-2 0,-8-5 2 16,-16-9-2-16,-8-2 1 0,-9-5-1 0,-12-5 1 15,-6-4-2-15,-4 3 0 0,-5-6 2 16,-7-3-1-16,-2 0 1 0,-2-3-2 0,-3 3 2 16,-1-5 1-16,-9-1-3 15,7 7 0-15,-7-7 1 0,0 0 0 0,0 0 0 16,0 0-1-16,-43-21-1 0,12 6 3 0,-7-2 1 16,-11-7-3-16,-5 1-2 0,-3-5 2 15,0 0 0-15,-8 0 1 0,-11-8-1 16,8 10 0-16,-9-10-1 0,12 8 2 15,-1 0-2-15,2 0 0 0,-3 0 2 0,5-1-4 16,-3 1 3-16,3 0-1 0,2 0 1 16,0 2-2-16,3 1 2 0,5 3 0 0,3-5 0 15,4 5-1-15,2-1 1 0,11 5 0 16,0-1-1-16,2 1 2 0,2-3 1 0,2 1-3 16,-2-1 1-16,3 4-1 0,2-2 1 15,3 4 1-15,1 0-2 0,3 5-2 16,-1-3 3-16,2 0-1 0,-2 4-2 15,2-4 2-15,-2 2 1 0,0 1 0 0,0 1 0 16,0-4-1-16,2 5 2 0,-2-1-1 16,6 0 0-16,2 1 1 0,-3 4 0 15,1-1-3-15,6-3 1 0,5 8 2 0,-14-6-1 16,14 6 0-16,-9-7 0 0,9 7-1 16,0 0 0-16,-11-6-1 0,11 6 1 0,0 0-2 15,0 0 4-15,0 0-4 0,0 0 3 16,0 0 0-16,0 0-4 0,0 0-1 0,47 29 1 15,-17-14 0-15,1 3-2 16,7-1-5-16,7 11-6 0,3-5-7 0,3 7-3 16,-3 0-9-16,-2-2-27 0,1 2-151 15,0 4-26-15,-2 3-111 0,-6-2-71 16,-1 3-191-16,-12-6-105 0,-1-5 48 0,-5 0-482 16,-5-8-974-16</inkml:trace>
  <inkml:trace contextRef="#ctx0" brushRef="#br0" timeOffset="82911.64">25613 9842 3266 0,'-7'28'-235'0,"4"-4"29"16,-1-1 22-16,2-2 16 0,1-3 20 0,1-1 17 15,-2 10 17-15,0-5 18 0,0 2 28 16,2 3-9-16,-2-1 44 0,2-4 27 16,0 1 30-16,0 3 31 0,2-2 21 15,-2-3 17-15,0 5 11 0,0-3-7 16,0-1-6-16,0-1-6 0,2 0-16 0,-2-3 0 16,-2 3-5-16,2-2-13 0,0-2 1 15,0 3-4-15,0 1-13 0,0 0-2 0,0-1 0 16,4 5-7-16,-2 0 1 0,-1-2 0 15,1-1-3-15,5 3-5 0,0-2-1 16,-2-5-1-16,1 3 0 0,-1-2-6 0,2 2-8 16,0-7-4-16,0 1-8 15,2 1-9-15,-2-2-24 0,2-1-17 0,-4 1-9 0,2-5-15 16,-1 4 0-16,2-4-2 16,-2 1-7-16,-6-10 0 0,9 11 3 0,-4-4 4 15,-5-7 8-15,14 8 8 0,-14-8 7 16,9 6-1-16,-9-6 9 0,0 0 31 15,9 7-5-15,-9-7 21 0,0 0 23 0,17 4 5 16,-17-4 11-16,0 0 0 0,0 0-11 16,28-6 4-16,-28 6-1 0,22-2-3 0,-8-1-13 15,-1-3-29-15,6 4-64 0,-1-5-118 16,5-6-226-16,5-2-49 0,4-2 241 0,1-2 22 16</inkml:trace>
  <inkml:trace contextRef="#ctx0" brushRef="#br0" timeOffset="85128.11">27724 10753 1503 0,'21'-1'132'0,"-1"2"29"0,0-2-2 0,1 1-24 15,0 0 2-15,3-3 10 0,-1-1-3 16,7 3 1-16,0-1-8 0,2-4-15 16,1-5-10-16,1 2-4 0,1 1-7 0,2-1-19 15,-2-4-7-15,4 3-5 0,-3-7-2 16,1 3-12-16,-3-3-5 0,2 2-4 0,0-5 3 15,-4 6-6-15,1-7 1 0,3 1-6 16,-6 1 0-16,0 0-2 0,2 0-6 16,-1-1-1-16,1 3-3 0,0-2-7 0,0 1 2 15,-2-2 1-15,4 5-7 0,-3 1-1 16,1-3 2-16,-2 0-7 0,-1 2 2 0,-3 2 0 16,-3 0-4-16,-1 1-5 15,-2 1 2-15,1-1 0 0,0 2 3 0,-3 0-5 16,3-3-3-16,-2 0-2 0,0-4-6 15,0 2-3-15,-5 4-15 0,4-7 1 0,-4 6-17 16,2 0-2-16,-2 2 4 0,-2-2 4 16,3-1 7-16,-4 5-2 0,0-3 4 15,2 0 4-15,-7 4 2 0,5-3 6 0,-3-1 3 16,1 3 0-16,-4-1 4 0,5-2 5 16,-4 3 4-16,-6 8 0 0,9-15 10 0,-4 6-2 15,3-4 4-15,0 4 2 16,-3-3-3-16,2-1 5 0,2-2 3 0,-6 2 4 15,6-4-4-15,-5-2 3 0,1 2 5 16,1-3-2-16,-1-3 6 0,2 1-6 16,-2-4-4-16,-1-3-4 0,1-1-1 0,4-5-7 15,-6 1 15-15,1 0-3 0,1 0 5 16,-3-1 4-16,5-1-1 0,-1 3 15 0,-2-1-2 16,-2 2 0-16,2-2 2 0,-2 0 13 15,-2 4-10-15,0 1 0 0,0 0 16 16,0-7-9-16,-2 8 6 0,0-7-12 0,-2 3-3 15,0-2 5-15,-2 0-2 0,3-1 13 16,-3-9 8-16,-3 5-3 0,-1-2 5 16,6 5-3-16,-3-5-9 0,2 0 2 15,-4 4-4-15,-3-3-7 0,5 1 2 0,-1 3 0 16,-2-1 5-16,-1 1-8 0,-1 1-7 16,2-1 0-16,1 6-4 0,-2-4-2 15,-5 0-5-15,5 2 2 0,-2 4-2 0,2 0-3 16,0-6-2-16,-5 4-2 0,2 0-1 15,-2-2-1-15,0 4-2 0,-1-2 6 0,-1 0 2 16,2 2-3-16,-7 0 0 0,3 0 1 16,-3-1-4-16,-1 2 0 0,-1-1-5 15,-3-3 0-15,4 4-3 0,-4 0-1 16,4 1 0-16,-5-2-1 0,3 2-2 16,0 3 1-16,-1-5 2 0,2 3-2 0,-3-3-2 15,-1-3 0-15,-1 4 2 0,6-1 8 16,-12-7 1-16,5 1-2 0,-3-2-4 0,-3 4 4 15,4-5 0-15,-3 5-5 0,3-7-1 16,-3 7 0-16,3-8-7 0,1 10 7 0,2 0-5 16,1 2-1-16,1 4 2 0,2-2-6 15,-2-1 2-15,1-1 3 0,0 4-7 16,-1-3 5-16,1 3-2 0,-1-4 1 16,0 2-3-16,0 1 1 0,0 1 1 0,-2-2 2 15,-2-1-3-15,3 3-1 0,-1-2-3 0,4-2 4 16,-4 6-2-16,5-1 0 15,-4-3-3-15,-1-1 4 0,2 3-2 0,-2 0-1 16,4 0 3-16,-4-1-1 0,2 2-4 16,-3-1 3-16,5 2 0 0,-2 1-1 15,3 2 2-15,-2 1-3 0,-3-2 0 0,4 0 0 16,-1 3 3-16,-3-4 2 0,-2 5-3 16,4-4 0-16,2 4-2 0,-6-3 5 0,4 2-1 15,-2-1 0-15,1 2 0 0,1-2-2 16,-2 5 1-16,0-4 0 0,10 6-1 15,-4-3 1-15,-1 1-1 0,2 4-5 0,2-3 3 16,-4-1 3-16,2 4-4 16,-1-2 3-16,4 2 0 0,-7 1-1 0,5 0-4 15,-5-3 5-15,1 4 2 0,2-3-1 16,0 1-1-16,-3 0 0 0,-1-1-1 0,3 5 3 16,-3-3-3-16,3 1 0 0,-3-1-1 15,1 2 2-15,3 2 1 0,1-3-2 0,3 4-1 16,-1 0 2-16,-4-4-3 0,4 2 3 15,1 3 3-15,-4-2-4 0,3 0 4 16,-4 2-6-16,0-3 1 0,-2-3 3 0,3 3-2 16,-1 1 4-16,1-2-2 0,-2-1-1 15,2-3 0-15,-1 9 1 0,2-5-3 0,3 0 0 16,-1 1 2-16,2-1 2 0,1 0 2 16,-1 1-6-16,0-1 2 0,6 2-1 15,1 2 2-15,-2-3-2 0,1-1 4 16,13 6-1-16,-21-8 1 0,10 1-5 15,1 0 4-15,1 1-2 0,9 6 5 0,-11-13 1 16,6 4-1-16,-3-1-5 0,8 10 4 16,-6-20-4-16,4 5 0 0,0-5-1 0,1 4-3 15,1-5 5-15,1 0-1 0,1-3 0 16,2-2 1-16,-2-2-3 0,3-4-3 16,3 2 4-16,1-6 0 0,1 5 0 0,0-1-3 15,-1-4 1-15,2 6 3 16,-1-6-4-16,2 3 2 0,4 1 1 0,-5 3 2 15,1 5-7-15,0-2 5 0,5-4-3 16,-2-2 7-16,-2 13-8 0,4-7 3 0,-4 5 4 16,-2-1-7-16,6-6 3 0,0 5-1 15,0-5 1-15,-4 6 1 0,0-1-4 0,0-3 1 16,2 5 4-16,-4-3 0 0,5 3-4 16,-5-3 4-16,2 6-1 0,-2-3-5 15,0 0 6-15,3 6-1 0,-3-4 2 0,1-3 0 16,-3 3-2-16,5-3-2 15,2 1 0-15,-7 4 1 0,2 0 2 0,1-2-2 16,-2 3 3-16,-2-4 0 0,2 0 1 16,-1 3 0-16,0-4-3 0,-4 1 1 0,5 3 1 15,-6-5 0-15,3 3-3 0,-1-3-1 16,-3-1-2-16,-1-2 4 0,3 1 0 16,-3-2 2-16,-1-2-1 0,5-4 0 0,-4-2 0 15,1-2 2-15,-1 1-2 0,4-1-1 16,-5 0 1-16,6 1-7 0,-4-2 10 0,3 2-3 15,-2 2-2-15,3 1 1 0,-2 2 1 16,2-2 0-16,-4 6 2 0,5-6 0 16,-3 2-3-16,-1 6 3 0,-3-1-7 0,6 1 6 15,-5-1-6-15,1 3 5 16,-1-2 2-16,2-1-4 0,-2 5 4 0,-1-3-2 0,1 1-1 16,0 1 4-16,0 2-1 15,0-3-1-15,-1 5 1 0,1-2 0 0,2 2-1 16,-1-1 4-16,-1 7-7 0,-1-9 4 15,1 6-2-15,0-5-3 0,0 2 2 0,0 4 2 16,1-4-2-16,1-2-1 0,-1 2 2 16,-1-2 0-16,5 2 2 0,-5-3-1 15,-1 2-3-15,1 1 4 0,4-10 1 0,-5 9-3 16,5-3 0-16,-4 1 2 0,1-3 8 16,-1 4-1-16,5-1-1 0,-2 1-2 15,-1 0 4-15,-3 2 11 0,1-2 3 0,4 3 0 16,-1-3-5-16,-1 2-2 0,-1-2 1 15,-2 4-6-15,1-4 5 0,2 4-3 16,-1 0-2-16,-1 4 1 0,0 0-3 16,0-3 1-16,-2 14 5 0,5-16-5 0,-3 8 2 15,-2 8-5-15,4-13 3 0,-4 13 2 16,3-13-1-16,-3 13-5 0,1-9-2 0,-1 9-3 16,0 0 4-16,8-14-16 0,-8 14-6 15,3-9-12-15,-1 0-37 0,-2 9-15 0,4-9-15 16,-4 9-26-16,5-16-62 0,1 11-45 15,-6 5-23-15,4-15-19 16,-4 15-32-16,8-13-60 0,-7 3-58 0,-1 10-168 0,-1-21 14 16,-1 12-394-16,-6-4-526 15</inkml:trace>
  <inkml:trace contextRef="#ctx0" brushRef="#br0" timeOffset="86511.35">25440 1956 2876 0,'-25'-13'-88'0,"7"-1"57"0,1 1 27 0,1 0 34 16,4 4 36-16,1-2 19 16,-1 1 14-16,-1-3 5 0,6 6 4 0,7 7-16 15,-14-15 2-15,14 15-8 0,-11-12-2 16,11 12 3-16,0 0 5 0,0 0-6 15,-9-9-12-15,9 9-5 0,0 0 4 0,0 0-16 16,0 0-8-16,69 21 1 0,-37-12-5 16,6 4-9-16,7 6 6 0,3 0-9 15,9 1-8-15,-1 6 5 0,4-1 16 0,7 1 2 16,13 6-5-16,0 4-1 0,2-1 0 16,1-1-4-16,5 0 8 0,-4 1 2 15,1-3-1-15,1 0-3 0,1-2 4 0,-18-3-9 16,0-3-5-16,2-3 4 15,1 3 0-15,-5-3-6 0,-3-1-3 0,-4-2 3 16,-2 3 4-16,-3 2-1 0,-5-6-4 16,-9-4-5-16,-3 2-2 0,-3 0 5 0,4-2-5 15,-7 2-8-15,6 0 7 0,-5 2-1 16,2-4-6-16,-1 4-1 0,-1-2 2 16,-3 0-3-16,4-2 2 0,-6-2-6 0,-1 2-2 15,-4-2-1-15,2-1 2 0,-8 1-7 16,-1-4 2-16,2 1 5 0,-6 0-1 0,-12-8-6 15,21 8 0-15,-21-8 4 16,15 5-2-16,-15-5 1 0,0 0 3 0,15 7-3 16,-15-7 6-16,0 0 4 0,0 0-1 15,0 0 4-15,0 0 1 0,0 0-7 16,0 0 6-16,0 0-6 0,0 0-1 0,-42-24-6 16,22 15 0-16,-2-5 3 0,-3 5-3 15,-5-10 2-15,0 2-3 0,0 3 3 16,-4-6 0-16,-3 4-4 0,-4-6-1 0,-3-3-3 15,-6 2 2-15,3-1 1 0,1-2-2 16,-9 3 1-16,4-3 2 0,-1 1-2 0,1 1-1 16,-1 0 1-16,2 2-1 0,-7-3 1 15,3 1 2-15,1 1-3 0,-4-3-5 16,6 1 0-16,-2-1 6 0,2 3-2 16,3-2-7-16,2-4 8 0,2 1-7 15,1 4 3-15,-3 2-1 0,7-7 1 0,0 5 3 16,4 5-3-16,-4-7 2 0,4 5-2 15,1 3 5-15,-9-7-3 0,7 5-8 16,1 3-2-16,-3-2 5 0,3 7 1 0,1-4 0 16,1-1-3-16,1 8 3 0,-3-8-3 15,3 6 4-15,0-1 1 0,11 3 0 0,-6 1 0 16,4-3 2-16,4 3 1 16,1 3 1-16,3 1-7 0,0-1 6 0,4 1 4 15,-1-2-9-15,12 6 0 0,-21-3 3 16,21 3-1-16,-14-4 2 0,14 4-1 15,-13-6 0-15,13 6 1 0,0 0 4 0,-14-6-12 16,14 6 11-16,0 0 4 0,0 0-6 16,-12-2 0-16,12 2 0 0,0 0 1 0,0 0-2 15,0 0 0-15,0 0 2 0,-14-5-3 16,14 5-4-16,0 0 3 0,0 0-6 16,0 0-2-16,0 0 3 0,0 0-6 0,0 0-1 15,0 0 8-15,0 0 0 0,-18 0-7 16,18 0 9-16,0 0-5 0,0 0-10 15,0 0 5-15,-16 5 6 0,16-5-1 0,-14 2 2 16,14-2 2-16,-17 6-2 16,17-6 0-16,-23 0-8 0,8 2 5 0,3-2-13 15,-4 4 10-15,-1-3 1 0,17-1 4 16,-29 3 4-16,11-3-6 0,3 0 4 0,15 0-3 16,-27 0 1-16,15 3 3 0,12-3 3 15,-18 0-2-15,18 0-4 0,-18 2-7 16,18-2 12-16,0 0 0 0,0 0-2 0,-22 0 3 15,22 0 6-15,0 0-6 0,0 0 4 16,0 0-6-16,0 0 3 0,0 0 4 0,0 0-2 16,0 0 2-16,30 22-9 0,-11-10-3 15,5-5 15-15,6 5-1 0,2 5 0 16,7-1-6-16,10 5 1 0,1 1 5 16,9 5-3-16,1-3 0 0,3 10-1 15,20 3 8-15,-1 3-6 0,3 3 3 0,-3 2-10 16,3 0 9-16,1 4 2 0,-2 5-19 15,-1-2 21-15,-3 3-10 0,-3-1 2 16,-2 1 7-16,-1-1-7 0,-9-4 10 0,4 3-13 16,-14-12 9-16,12 4-2 0,-10-9 6 15,-6-2-7-15,0-4-5 0,-1-2 2 0,-2 0-13 16,-4-2 17-16,-5-9-7 0,-4-2 8 16,-1 0 0-16,-2 0 2 0,-2-2-3 15,-6-3-6-15,-3 3 15 0,0-8-15 0,-5 3-11 16,-5-1-7-16,5 1-10 15,-5-4-32-15,-11-4-17 0,17 7-27 0,-10-5-24 16,-7-2-35-16,11 8-35 0,-11-8-37 16,14 7-49-16,-14-7-175 0,0 0-121 0,0 0 45 15,0 0-88-15,14-24-23 0</inkml:trace>
  <inkml:trace contextRef="#ctx0" brushRef="#br0" timeOffset="89412.62">23708 4915 2663 0,'-8'-14'10'0,"-3"5"-2"0,5 0 0 15,1 5 1-15,-3-2 0 0,8 6 0 16,-11-7 1-16,11 7-4 0,-8-8-10 0,8 8-13 16,0 0-18-16,-9-5-45 0,9 5-32 15,0 0-35-15,0 0-18 0,0 0-257 16,0 0-94-16,0 0-20 0,0 0 308 0,0 0 67 16</inkml:trace>
  <inkml:trace contextRef="#ctx0" brushRef="#br0" timeOffset="89627.45">23918 4802 585 0,'11'-8'-7'0,"-11"8"9"0,0 0 3 16,9-5-10-16,-9 5-5 0,0 0 5 16,0 0 5-16,0 0-23 0,0 0 18 0,0 0-3 15,12 19 18-15,-12-19-15 0,2 17 13 16,-2-4-16-16,1-4 6 15,-1 7-19-15,0 1 31 0,2 0-2 0,-2 2-28 0,0-2-14 16,4 2-19-16,-4-2-27 16,-4 1-86-16,2-4 105 0,2-1 20 0</inkml:trace>
  <inkml:trace contextRef="#ctx0" brushRef="#br0" timeOffset="89861.12">24109 4749 145 0</inkml:trace>
  <inkml:trace contextRef="#ctx0" brushRef="#br0" timeOffset="90495.44">24173 4693 153 0,'10'-11'0'0,"1"3"13"0,-2 3 10 15,-9 5-10-15,9-8 10 0,-9 8-3 16,5-5 8-16,-5 5-7 0,0 0 4 0,10-10-14 16,-10 10 4-16,0 0-5 0,0 0-2 15,0 0 2-15,0 0 11 16,7-7-19-16,-7 7 8 0,0 0-7 0,0 0 10 0,0 0-11 15,0 0 8-15,0 0 1 16,4-10-9-16,-4 10 8 0,0 0-10 0,0 0-7 16,0 0 9-16,0 0 6 0,0 0-13 15,0 0 10-15,0 0 8 0,0 0-16 16,0 0 1-16,-28-4 15 0,28 4-16 0,-30 4 8 16,14-1-2-16,-7 2 2 0,-4 0 2 15,3-1-9-15,-3 6-3 0,-3-9-3 0,12 3 18 16,-6 0 1-16,3-4-4 0,-1 0-4 15,3 0-3-15,0 0 5 16,2 0 3-16,17 0-11 0,-42-6 6 0,24 4 4 16,-1-3-2-16,3-1 0 0,0 4-5 15,0-3-2-15,-1-1 4 0,2 2 11 0,1-1-13 16,0 1 0-16,0-5 3 0,3 7 2 16,0-6-18-16,11 8 8 0,-17-13 15 15,10 8-15-15,7 5-3 0,-10-16 14 0,8 9 4 16,2 7-5-16,0-17-5 0,0 17-13 15,5-22 16-15,2 10-6 0,-2-1 26 16,4 4-20-16,1-5 4 0,1 5-1 0,4-4-4 16,-1 0 6-16,2 3-21 15,-1 0 21-15,5 2-1 0,-4-1-9 0,5 3-3 16,1-2 15-16,4 1 3 0,-1 0-16 0,1-1 1 16,0 4-6-16,1-1 13 15,3 5-10-15,0-4 5 0,-5 4 8 0,2-2-14 16,-6 4 12-16,1 2-14 0,0 0 8 15,-1 1 0-15,-4-1-3 0,0 7 3 0,2-4-2 16,-6 3 7-16,6 3-10 0,-1 2 10 16,-3 4-10-16,6-6-5 0,-6 3 4 15,2 0 17-15,3 3-16 0,-1-2-11 0,2-3 9 16,-1 3-9-16,10-6 16 0,0 5-13 16,2-5 8-16,2-4 10 0,6 1-20 15,1-1 5-15,1-3 10 0,6 0-10 16,-6-4 10-16,8 0-13 0,8-4 8 15,-2-7-11-15,2-1 1 0,0 3-3 0,-2-9-25 16,2-5-11-16,1 4 8 0,-5-11-57 16,-2 0 37-16</inkml:trace>
  <inkml:trace contextRef="#ctx0" brushRef="#br0" timeOffset="90744.46">26799 3639 225 0,'7'-9'-31'0</inkml:trace>
  <inkml:trace contextRef="#ctx0" brushRef="#br0" timeOffset="91045.67">26836 3568 163 0,'2'-11'0'16,"-4"-2"8"-16,2 13-21 0,-1-26 13 0,-5 12-5 16,3-1 0-16,-1 0 7 0,-1-5-12 15,-4-5 15-15,0 3-5 0,0-6 3 0,2 2-11 16,-9-6 26-16,4-4-13 0,-6-3 80 15,0 3-3-15,-5-1-26 0,1 1 0 16,-7-5-12-16,-1-1 22 0,-1 3 21 0,-7-4-37 16,3 3-2-16,-2-3-8 0,-7 6-6 15,-1 0 8-15,2 1 1 0,0 2-7 16,-3 4-4-16,5 2-1 0,-3 0-8 0,10 7 2 16,2 5-10-16,2-4-4 0,6 5 3 15,-1 6-5-15,4-4 9 0,5 2-9 16,-1 3-3-16,2-1 3 0,0 3-6 15,5-1 6-15,-2 1-1 0,-2-1-3 16,0 3-9-16,3 0 9 0,11 4-3 0,-21-7 1 16,12 5-6-16,9 2 4 0,0 0-1 15,-26 0 2-15,26 0-8 0,-20 7-8 0,6-1-23 16,-2 5-47-16,-5 2-96 0,-7 6-480 16,-4-2 596-16,-2-2 23 0</inkml:trace>
  <inkml:trace contextRef="#ctx0" brushRef="#br0" timeOffset="92127.94">19551 9635 97 0,'-48'8'123'0,"8"0"-6"0,-6-1 6 0,0 1 18 15,-9-1-35-15,5 3-20 0,-3-1 6 16,6 0-9-16,1-3-9 0,2 1 6 16,-4 3-28-16,2-3 3 0,3 4-12 0,1-1 8 15,0 1-19-15,3-1 8 0,-4 3-1 16,5 0-12-16,-1 2-8 0,1-4-1 0,3 8 10 16,-1-1-7-16,6-1-7 0,-3 2-3 15,2-2-3-15,3 3 10 0,-2-3-7 16,0 2-16-16,2 2 13 0,0 3-22 15,0 1 6-15,1-3-10 0,3 2 10 16,2-1 7-16,-4 2-7 0,6-3 5 0,-2 2 0 16,2 1 8-16,-5-3-5 0,4 2-7 15,-3 3 4-15,2-5-18 0,-5 1 5 0,10-5 12 16,-5-1 1-16,1 4 4 0,-1-2 1 16,1-4-2-16,1 0-2 0,1 0-10 15,-1 0 0-15,0 0 12 0,7-2 4 0,-4 0 12 16,7 2-13-16,-1 0 0 0,4 0 8 15,-2 4-11-15,6-3 3 0,1 4 1 0,4-4-2 16,-2 5 2-16,7-4 9 16,-2 7-18-16,1-3-1 0,7-3 4 15,2 3 15-15,0-2-7 0,-4-4 2 0,7-2-10 16,0-4 5-16,-5 3 6 0,7-3-19 16,-2-1 10-16,-4-3-7 0,4 1 0 0,-6-6-18 15,6 1 13-15,0-2-10 0,3 1 8 16,1-4-2-16,8-2 6 0,-3 3-3 15,1-3 2-15,1-2 8 0,1 7-5 0,0-5-4 16,-7 6 6-16,5 0-2 0,-7 6-4 16,4-2 15-16,-4 3-8 0,0 4-7 0,-1-1 6 15,1 4 13-15,-3 0-10 16,3-1 11-16,-9 0-16 0,9 2 10 0,-3 0-5 16,2 0-8-16,8 6 11 0,0-1-6 15,0 2 1-15,6 1 10 0,5 7-2 16,2 6-2-16,1 5-5 0,2 0 2 0,2 4-10 15,0-2 10-15,5 5 16 0,-1-6-14 16,1 2-7-16,6-2 14 0,-5-6-4 0,4-2-7 16,0-10 5-16,2 1 18 0,-1-8-1 15,-1-2-12-15,3-8 11 0,-11-5 9 16,3-2-7-16,-5-2 8 0,10-7 1 0,1-10 7 16,-3-1 7-16,-4-9 9 0,0-8 12 15,-3-8 3-15,-2-10 21 0,-8-3-1 16,-4-11-15-16,-10-6-6 0,-2-13-9 15,-6-1 2-15,-10-2-4 0,-5-8-6 0,-3-3-1 16,-10-14-7-16,-6-2-3 0,-1 7-6 16,-10-1-5-16,-2 5-4 0,-6 5-6 15,-3 5 6-15,-4 1-13 0,-4 5 5 0,-6 6 3 16,1 10-1-16,-5 2-4 0,0 11 5 16,1 4-5-16,7 11 2 0,-2 6-3 0,0 5-5 15,-2 7 3-15,4 0 6 16,-2 5-9-16,3-1-1 0,-1 9-5 0,12 3 3 15,4 5-9-15,3 0-13 0,4 8-34 16,7 0-57-16,5 0-40 0,-2 2-109 16,18-2-231-16,-12 6 15 0,12-6 160 0,0 0 81 15</inkml:trace>
  <inkml:trace contextRef="#ctx0" brushRef="#br0" timeOffset="92994.42">22736 10493 1029 0,'0'0'-18'0,"-4"-16"22"0,4 16 5 0,-14-25 3 15,4 9-3-15,-5 1 13 0,0-6-13 16,-5 1 18-16,-5-1-16 0,1 3 15 0,-6-7-6 16,0 9 3-16,-2-4 19 15,-2 4-27-15,-1 0 17 0,-1 3-7 0,1 2-8 16,-4 8 6-16,0-5 1 0,-2 5-11 15,-1 0 4-15,-2 6-7 0,-2 2 0 16,4 1 5-16,-3 1 8 0,1 3 8 0,-4 4-8 16,3 5-2-16,6-4 7 0,1 6-10 15,3 0 2-15,-7 3 4 0,12 0 12 0,-6 8-6 16,8 0 14-16,5 0-12 0,2 3 12 16,-2 3-18-16,2 0 1 0,-1 8 10 15,5-4 0-15,0-3-13 0,4 3-3 0,-2 0 5 16,5 2 5-16,5-1-2 0,1 4 3 15,2 3-10-15,6-3 17 0,3 5 0 16,3 12-6-16,5-5 2 0,-1 0-3 16,4-1-1-16,4 4 3 0,1-3-6 0,3-5-1 15,2-1 2-15,-4-3-5 0,6-1 0 16,2 1-7-16,-2 1-3 0,4-8 0 0,1 0-4 16,4-2 0-16,2-5 1 0,-2-2-5 15,4-10 4-15,0 3-6 0,2-9 3 16,-3-6-4-16,-1-1 3 0,6-7-2 0,-1-1-2 15,2-3 5-15,0-3-1 0,8-1-4 16,2-7 4-16,1 3-5 0,-1-1 3 0,-2-3 0 16,6-1-4-16,0-2 0 15,-2-2 2-15,4-3-1 0,1-1 3 0,1-1 0 16,-1-5-6-16,3-1-3 0,11-7 3 0,-17 3 2 16,9-15-3-16,-2-5 8 15,-4-5-6-15,2-1 1 0,-7-6-3 0,-1-1 5 16,-6-4-5-16,-2-5 0 0,-5-4-1 15,-4-7-2-15,-5-1 2 0,-7-2-4 0,-5 11 4 16,-5-2-5-16,-5 1 3 0,-9-5 6 16,-5 4-4-16,-4 0 5 0,-13 0 4 0,-7 5-10 15,-16-17-3-15,-5 5 7 0,-11 8-3 16,-7-1-3-16,-7 6 10 0,-5-2-8 16,-4 7-8-16,2 1 1 0,-5 1 8 0,-2 6-1 15,10 0-6-15,2 4-2 0,3 9-3 16,15 6-3-16,2 5-24 0,1 0-19 15,4 4-16-15,1 5-30 0,4 0-28 16,5 6-60-16,6 1-173 0,2 3-136 0,1 2 239 16,7 2 38-16</inkml:trace>
  <inkml:trace contextRef="#ctx0" brushRef="#br0" timeOffset="94312.4">19144 9503 854 0,'-26'-10'-5'0,"-2"-1"0"0,5 2 3 0,-4-1-5 15,-3-3 5-15,2-2 0 0,0 2-2 16,-4-2 1-16,2 1 3 0,-4 0-6 16,-1 1 8-16,-2-1-7 0,-2 0 12 0,-2 0-9 15,2 0-10-15,2 2 15 0,2-1-3 16,-1-2 9-16,0 4-5 0,6-3 1 15,1 0-5-15,6 4 9 0,2-3 4 0,0 4-10 16,5-4 1-16,0 0 5 0,2-1-5 16,6 5 1-16,-4-3-5 0,2 2 13 15,2-2 1-15,-4 1 2 0,7-2-7 16,-2 0-2-16,-2 0 4 0,-1-1-4 0,2 0 4 16,-1-2-2-16,4 1-5 0,-5-3 12 15,1 3 2-15,-2-6-14 0,3 4 17 0,-5-9-12 16,-4-4 7-16,0 0 11 0,-6-2 11 15,1 1 1-15,-12-5-13 0,0 0 15 16,-5-3-15-16,-3 5 13 0,-8-2-11 0,-1 3-7 16,-7-3 2-16,-16 0 3 0,-9 1-4 15,-4-1 9-15,-2 0-12 0,-4 4 1 16,-8-3 5-16,2 1-10 0,0 0-15 0,0 3 24 16,2-4-11-16,-2 6-2 0,-2-1-9 15,0-2 2-15,4 4 4 0,-3-2 4 16,4 2-7-16,1 6-11 0,3-5 7 15,0 5-5-15,21 5 1 0,-3-2 10 0,3 4-19 16,4 1 10-16,0 1 4 0,5 2-10 16,-4 0 16-16,5 1-16 0,2 5 13 0,-1 0-8 15,0 2-5-15,15 2 2 0,-4 1 17 16,2 0-8-16,1 0 9 0,0 1-10 16,4-1 2-16,-6 3-10 0,4-3 12 0,-2 0-9 15,0 3 0-15,-7-1 8 16,-7-2-13-16,-11 0 13 0,-2 0-19 0,-8 0 3 15,-2 4 8-15,2-4 4 0,0 0 9 16,-2 0-12-16,3 4 8 0,-3 1 0 0,-4-1-18 16,-19 5-2-16,-3 2 8 0,-6 1 3 15,9-3 12-15,-1 3-4 0,5-3 7 16,26 0 1-16,0 1 0 0,6-1 1 0,0 4 2 16,0-4 0-16,8 8-14 0,1 2 4 15,3-2-6-15,0 6 6 0,2-5 2 0,3 5-10 16,6 1 16-16,-2 1-11 0,0 1 5 15,3 2-13-15,-2 0 10 0,-2 0 0 16,3 2 5-16,-5 4-3 0,1-2 3 16,-1-1-4-16,-3 5 10 0,0-4-2 15,-7 4-8-15,-16 5 2 0,4-3 4 0,-5 3 17 16,4-4 6-16,15-7 8 0,-4-2-5 16,10 1-18-16,1-4 11 0,-2 0 12 0,9 2-18 15,0-5-1-15,13-3 5 0,1-5-8 16,8-2 4-16,1 1 1 0,6-6 6 15,3 1 3-15,4-3 3 0,-1 3 2 0,0-3-4 16,1 1-1-16,10-6-2 0,-15 8-6 16,15-8-7-16,-9 4 2 0,9-4-1 0,0 0-4 15,-10 5-5-15,10-5-4 16,0 0-13-16,0 0-29 0,0 0-38 0,0 0-49 0,0 0-33 16,-2-33-196-16,4 10-154 15,0-9 20-15,4-15 249 0,-4-2 31 16</inkml:trace>
  <inkml:trace contextRef="#ctx0" brushRef="#br0" timeOffset="94728.1">10797 8203 800 0,'-10'26'2'0,"1"3"11"0,-2-5 8 16,1 12-6-16,-7 3 15 0,2 2 10 0,-3 6-6 16,-7 9 24-16,-1 2-10 0,-1 4 1 15,1-2 0-15,-2 2 12 0,-4 2-1 16,2-4 5-16,2 2-6 0,0-5-6 0,2 2-4 15,1-4 0-15,3-3 11 0,2-1 0 16,2-10-11-16,6 0 2 0,0-5-8 16,8-10 8-16,0 2-4 0,4-7-2 15,2 1-4-15,2 2-12 0,7-1 2 0,8-6 6 16,11 4 1-16,5-7-4 0,18 0-5 16,11-7-6-16,3-3-1 0,16-8 1 15,22 1-2-15,6-7-19 0,9 2-8 0,5-1-39 16,-1 1-49-16,-2-2-104 0,0-2-293 15,-8-3 13-15,-11-6 209 0,-7-3 42 0</inkml:trace>
  <inkml:trace contextRef="#ctx0" brushRef="#br0" timeOffset="98794.53">28894 7489 504 0,'-34'13'10'15,"0"2"41"-15,-1 0-20 0,-11 9 4 16,0-5-11-16,-5 7-5 0,1 2 12 15,-5 2-11-15,-1 5 18 0,3-2 1 0,7-1-3 16,-2 7-2-16,7-7 1 0,4 4-10 16,2 1 5-16,5 2-6 0,0 1 1 15,1 5-5-15,7 2 5 0,-5 4-18 16,8-1-14-16,-1 4-52 0,7-9-62 0,0-1-305 16,6 0 272-16,-7-4 52 0</inkml:trace>
  <inkml:trace contextRef="#ctx0" brushRef="#br0" timeOffset="99127.01">27686 7144 110 0,'-19'-21'81'0,"8"6"9"16,0 0-11-16,3 4-12 0,8 11 25 16,-11-15 20-16,11 15-38 0,-5-15 2 0,5 15-26 15,0 0 8-15,3-17-8 0,-3 17-14 16,0 0 4-16,27-13-1 0,-13 9-14 0,-14 4-3 15,42 0-31-15,-15 0-27 0,0 4-52 16,3-8-130-16,2 2-407 16,-2 0 581-16,6-5 16 0</inkml:trace>
  <inkml:trace contextRef="#ctx0" brushRef="#br0" timeOffset="99743.25">28504 6321 163 0,'0'-21'21'0,"6"6"9"0,-5-2 6 0,-1 17 8 15,2-19 20-15,-2 19-11 16,2-18 14-16,-2 18-18 0,2-17-11 0,-2 17 0 16,0 0 11-16,2-15-19 0,-2 15-7 15,0 0-1-15,5-17 5 0,-5 17-8 16,0 0-4-16,6-15-3 0,-6 15 5 0,10-15 2 15,-10 15-13-15,11-17 10 0,-4 6-14 16,7-2 9-16,-5 2-19 0,1-6 14 0,2-2-1 16,3-6-10-16,-3 1-1 0,0 2 10 15,-2-7 7-15,0-3 0 0,-1 3-4 16,-4 0 0-16,1-4-5 0,-3 3-4 0,2 2 2 16,-2 1-2-16,-3 1-5 15,0 5 12-15,0-1-14 0,0 3 8 0,0 4-3 16,0 15 8-16,-8-21-10 0,8 21 6 15,0 0-5-15,-13-4 1 0,13 4 6 16,0 0-4-16,-26 38 9 0,19-11-7 0,0 1 13 16,3 3-9-16,1 4 1 0,3 2 11 15,3 2 4-15,2 1-7 0,4 6 3 16,2-6-2-16,8-1 1 0,1-3 4 0,3-4-2 16,14 4-1-16,-10-11 0 0,6 0 9 15,0-6-9-15,3-2 1 0,-2-7-11 16,-1-2 4-16,-3-6 14 0,0-4 31 0,-2-3-8 15,-1-3-9-15,-4-1 5 16,4-10-14-16,-4-2 11 0,-8 3-3 0,0-6 5 16,-8-5-4-16,-2 9-1 0,2-5-8 15,-11 2-4-15,4-4-1 0,-5-1-4 16,-2-3 0-16,-4 0-9 0,1 4-3 0,1-1-4 16,-2 2 4-16,-1 0-5 0,2 9 2 15,4-4 1-15,-5 8-11 0,1 0 8 0,10 13-10 16,-13-19-3-16,3 12 3 0,10 7-12 15,-12-10-31-15,12 10-10 0,-11-2-20 16,11 2-9-16,0 0-27 0,-18 0-104 0,18 0-231 16,0 0 239-16,0 0 71 0</inkml:trace>
  <inkml:trace contextRef="#ctx0" brushRef="#br0" timeOffset="99995.42">28752 5550 470 0,'0'0'-20'0,"-19"9"4"0,11-3 4 0,8-6 7 15,-12 9-1-15,9-1 9 0,3-8 12 16,-2 19-4-16,2-6 12 0,2 1-8 15,8 7 0-15,-3-2 3 0,2 6-2 0,8 7-11 16,2-1 2-16,0 0-35 0,-5-7-233 16,2-6 174-16,-3-1 31 0</inkml:trace>
  <inkml:trace contextRef="#ctx0" brushRef="#br0" timeOffset="104926.6">18556 12700 1220 0,'-57'-6'-72'0,"-5"0"7"0,0-3 11 15,-3-1 13-15,0-3 46 0,3 0 40 16,2 0 11-16,1 3 36 0,1 1-1 0,3-2 13 15,8 5-13-15,2 1-5 0,-2 3-6 16,3 0-12-16,-4 4-11 0,0-2 6 16,-3 6-8-16,-2-5-14 0,-2 5-8 15,-3-4-15-15,-4 7-2 0,2-5 2 16,11-2-1-16,-10 5-1 0,-1 1-7 0,0-2 5 0,0 3 0 16,-4-4-1-16,3 7-2 15,-5-3-5-15,2-1 5 0,-3 3-7 0,2-2-1 16,-4 3-7-16,0-3-12 0,-2-2 1 15,8-1-38-15,-1 1 15 0,0-1-6 16,-1 1-2-16,3-4 4 0,0-2-10 0,0 7-7 16,2-3 15-16,-4 3 1 0,3 1-20 15,-1 1-8-15,2-1-7 0,1 3 5 0,-1 2-17 16,2 0-30-16,2-1-52 0,-3 0-42 16,6 2-19-16,-2 2 43 0</inkml:trace>
  <inkml:trace contextRef="#ctx0" brushRef="#br0" timeOffset="108377.08">14865 12964 968 0,'-17'-6'61'0,"1"4"-3"16,0-2-17-16,16 4-3 0,-30 0-9 16,17 0-2-16,13 0-1 0,-19-1 0 0,5-3 1 15,14 4-2-15,-27-4-8 0,8 4 0 16,7-2-9-16,-6 2 19 0,18 0-31 0,-32-3 22 16,16 1 2-16,-1-2 12 0,2 2 7 15,-2 0-10-15,1-2-6 0,16 4-6 16,-27-7 1-16,15 5 7 0,1 1 3 0,11 1-21 15,-26-4 12-15,26 4-2 16,-17-3-10-16,6 2 6 0,11 1-1 0,-23-6-3 16,23 6-3-16,-16-4 2 0,4 1-8 15,-1-3 5-15,2 2 8 0,-2-1-22 0,-2-1 15 16,-1-1-6-16,0 0 0 0,-3 0-3 16,3 0 11-16,-3-1-2 0,-2 1-7 0,-1-1 1 15,3 3 4-15,-2 1-4 0,3 0 14 16,-3 3-5-16,-2-3 17 0,5 1 4 15,-3 3-1-15,3-1 6 0,-3 1-10 0,2-4 8 16,-1 4 4-16,2-2-2 0,18 2 0 16,-33 0-6-16,15 2-3 0,2-2 6 15,0 4-18-15,0-4 7 0,-1 1 0 16,2 2-1-16,15-3-1 0,-30 4-11 0,15-3 5 0,4 3-9 16,11-4 3-16,-27 2 2 15,15-2 0-15,-6 2-5 0,18-2-6 16,-28 4 18-16,14-8-8 0,14 4-3 0,-30 4-10 15,12-8 6-15,-1 4-5 0,6-2 12 16,-7-4-9-16,7 6 5 0,-6-5-7 0,2 2 7 16,4-2-8-16,-7-1 7 0,2 1 1 15,4-1-8-15,-9 4-5 0,6-3 11 0,-3-1 0 16,1 4-10-16,-4-2 4 0,3 3 5 16,-5 1-3-16,4-3-2 0,-3-1 1 15,4 3-4-15,-5 1 2 0,3 0 4 16,-5 0-8-16,5 0 7 0,-4 0 1 15,3 0-5-15,-1 0 3 0,-1 0-1 0,1 0 4 16,2-2-12-16,-3 2 15 0,2 0-6 16,3 0 6-16,-2 2-2 0,2-4 3 0,1 2-4 15,1 2-2-15,2-2 2 0,16 0-4 16,-32 0-4-16,18 0-4 0,14 0-6 0,-24 0 5 16,24 0-1-16,-26-2 1 0,13-4 13 15,2 1 4-15,-3-1 3 0,0 2 2 16,0-3-10-16,5 0 2 0,-6-1-1 15,3-3 5-15,3 1-2 0,2 3 7 0,-1-5-8 16,-1 3 3-16,3 0 1 0,6 9 0 0,-5-19-2 16,1 8 2-16,2 0-2 15,1-1-4-15,-1 1 1 0,2-2 5 0,0 0-1 16,0-2-1-16,2-4 0 0,-2 3-6 16,0-4 6-16,1 0-2 0,1 3-8 15,0-2 5-15,-2 1 1 0,4-2 4 0,-3 0-5 16,1 3 5-16,4-7-7 0,-1 5 6 15,2-5 4-15,-4 5-5 0,3-3-4 0,-1-3-4 16,2 2 2-16,2 1 0 0,-2 2-5 16,4-9 8-16,-4 5 2 0,5 0-10 0,-5-1 0 15,4 4-7-15,-3 1 4 16,1-6-5-16,0 9 8 0,2-3-2 0,-1-1-2 16,-2 6-8-16,1-1 6 0,-1 2 8 15,1 0-9-15,-2 1 7 0,5 2-13 16,-5 0 5-16,4 1 3 0,5-1 5 0,-3 0 5 15,4-1-11-15,3 0-7 0,-1 2-2 16,6-1-6-16,-7 2 2 0,4-1 4 0,5-1-16 16,-4 2-10-16,2 1-4 0,1 1 12 15,3 1 1-15,-7-1-1 0,7-1 5 16,-8 4 2-16,9 1 15 0,-9-1-1 0,6 0-13 16,1 0 23-16,-5-1-10 0,3 3-3 15,-6 0 14-15,10-3-7 0,-3 2 9 16,1-2-3-16,2-1-6 0,0 4 4 15,-4-3 16-15,8-1-3 0,-2 2 3 0,3-1-2 16,1 1-2-16,1-1-2 0,1-2 3 16,3 2-3-16,-4 0-4 0,3 1 6 0,0-2 10 15,-1 2-17-15,-4-7 2 0,7 5 20 16,-5-1-15-16,4 3 11 0,-3-3 3 16,3-3-15-16,0 1 13 0,2 3 6 0,1 4-23 15,-3-3 10-15,2 1-4 0,-2-1 3 16,4-2 5-16,4 6-2 0,-4-3-7 0,0 0 1 15,1 1 3-15,2 3-5 0,1-2 14 16,-3 2-15-16,-1-2-14 0,0 2 1 16,-2-4 6-16,1 4-5 0,-3 0 18 15,4-4-12-15,-4 0 3 0,2 3 3 16,-1-3-8-16,-3 3 8 0,4-2 9 0,-3-2-11 16,-1-1-1-16,4 2 0 0,-1-2 11 15,-2 1-1-15,0-1 12 0,1 5-24 0,-1-1 8 16,0-2 3-16,-6 4-8 0,0-2 1 15,-1 2 18-15,2-2-14 0,-3-1-11 16,-4 3 6-16,6 0-9 0,-2 0 13 0,-7-3-5 16,5 3-11-16,0 0 21 0,-5 0-7 15,1 0 2-15,4 0 8 0,-7 0-11 0,9 0 18 16,-2 3-4-16,0-3 4 16,2 0-1-16,-1 0-10 0,-2 3 0 0,2-3 9 15,7 4-9-15,-6 0-1 0,-4-2 5 16,4-1 6-16,-2 5-15 0,0-2 8 0,0 0-6 15,-4 1-1-15,1 0 1 0,1 3 0 16,-5-4 6-16,6 5 8 0,-3-1 0 16,-3-1 1-16,5 1-4 0,-2 0-10 0,1-3-2 15,4-1 16-15,3 3 5 0,3 1-2 16,1 3-1-16,3-4-6 0,1 1 15 0,2 0 2 16,0 1 3-16,8 2-2 0,-9-2 0 15,0-1-7-15,-4 4-1 0,5-2 2 16,-1-2-9-16,-6 5 3 0,1-2-6 15,-1-3 4-15,-5 1-10 0,6 3 5 16,-5-3-5-16,-8-2 12 0,3 5-2 0,0-5 11 16,-3 3 5-16,0 1-8 0,0-2-6 15,3 0 9-15,0 3 5 0,-3-3-5 0,1 2 3 16,6 5-1-16,-10-7-9 0,8 6 9 16,-4 2-6-16,1-6 7 0,-5 2-3 0,5 2-2 15,-1 0-4-15,-6-2-4 0,5 2-12 16,-6-2 14-16,3 3-14 0,-1-3 11 15,3 1-1-15,-4 0-2 0,8 4 4 0,-7-6-2 16,11 6 6-16,2-1 1 16,1 2-1-16,7 4-6 0,5-3 4 0,2 1-12 15,-5 1 8-15,2-1-4 0,0 2 0 16,-10-7-7-16,-3-1 5 0,0 4 1 0,-7-10-6 16,-6 4 8-16,0-5 0 0,-6 1-12 15,2 1-1-15,-7-3 8 0,2-3 1 16,-11-4 8-16,15 11 7 0,-9-7 2 0,-6-4 0 15,9 11 0-15,-9-11 6 0,3 13-5 16,-3-13-1-16,2 13 2 0,-2-13-5 0,-4 15-2 16,4-15 4-16,-3 17 1 0,-3-9-4 15,3 3-3-15,1 0 4 0,-4 3-5 16,-2-1 5-16,3-4-6 0,-6 4-2 0,5-4 2 16,-4 5-2-16,5-1 1 15,-4 5-5-15,0-8 2 0,-1 3-1 0,2 2-7 16,1-4 5-16,0 2 0 0,-3 2 1 15,1-3 4-15,-2 1 8 0,3-1 5 0,-1-2 5 16,0 1 3-16,-2-1-5 0,2-1 3 16,2 4-9-16,-5-1-2 0,0-5-1 15,2 4-3-15,-1 0-1 0,-2-2-5 0,-4 5 3 16,4-1-4-16,-4-2 0 0,0 0 3 16,5 3-4-16,-11 1 2 0,7-6-2 0,-2 4-4 15,-1-3-2-15,4 1 1 16,-4 0 0-16,4-1-1 0,-2-1-1 0,0 3 2 15,3-6 0-15,-4 2 2 0,2 2-4 16,0-1 5-16,-2-4-2 0,3 7-4 16,-3-7-1-16,-1 5 0 0,1-5 0 0,-2 3 4 15,5 0-5-15,-2-1-1 0,-5 0 1 16,1 1 1-16,-1-1-2 0,3-1 1 0,-4 0 0 16,7 1-1-16,-5 0-3 0,3-3 3 15,-2 4 0-15,-1 1 2 0,5-5-6 0,-5 3 5 16,2 1 1-16,1 0-2 0,-1-3 0 15,-6 7-4-15,7-7 4 0,-1 1-2 16,-6 1 8-16,4-1-2 0,1-1-4 16,-6 4 2-16,3-2-1 0,-2 0-5 15,2-1 7-15,-3 1-2 0,1 1-1 0,-3-5-1 16,0 3 0-16,4-1 1 0,-6 1 4 16,0 0-7-16,4-5 0 0,-6 3 3 0,-2 2 0 15,2-4-2-15,-8 4 2 0,3-3-1 16,0-1-3-16,7 3 6 0,-2-5-4 15,-6 4-1-15,-3-4 1 0,1 4-5 0,-4-2 0 16,0-2-1-16,0 2 2 0,-4-2 2 16,0 4-4-16,-1-4 4 0,-4 0-3 0,3 1 0 15,-1-1 6-15,0 0-2 16,5 0 1-16,-9 0 1 0,4 0-4 0,1 3 7 16,-1-3-6-16,1 0 2 0,1 0 3 15,0 0 0-15,-1 0-3 0,-1-3 3 16,-2 6 0-16,5-3-1 0,1-3 1 0,-3 3 3 15,1-1-5-15,-1 2-1 0,4-2 3 16,-3 2 0-16,1-1-1 0,-3 3 1 0,3 1 2 16,-2-4-1-16,1 1 1 0,-1-1-2 15,1 4-3-15,3 1 2 0,-3-5-3 16,2 2 1-16,-4 0-6 0,2 0 0 0,3-2-2 16,-3 4 2-16,2-2-2 0,2-2-6 15,-3-2 3-15,-2 2-4 0,4 0-7 0,-3-6 5 16,1 4-2-16,2-3 1 15,-1-2 0-15,2 0 9 0,-2 2-2 0,2-3-8 16,0 4 2-16,0-3-5 0,1 2 7 16,-2-3-4-16,2 3 6 0,-2-3-3 0,3 3 6 15,-2-3-3-15,0 2 1 0,3-1-1 16,0 1 7-16,-5-3 4 0,5 0 0 16,3 1-1-16,0 0-3 0,-3-3 3 0,1 2 3 15,4 0 2-15,0-4-4 0,-3 1 1 16,4 1-4-16,4-1 4 0,1-1 5 0,-1 2-5 15,4-2 7-15,3 2 0 0,5 1-4 16,-3-3 7-16,8 4-7 0,-3-2 4 16,4 1-2-16,1 3 2 0,-4-5 0 15,2 7-4-15,3-6 4 0,-2 3 2 16,5 0-4-16,-3 2 3 0,5-6 0 0,-6 4 0 16,3-1-3-16,1-4-3 0,0 2 3 15,0-1-3-15,-1-1 6 0,-1 0 3 0,4 2-3 16,-2-2-1-16,4 1-3 0,-4-3 2 15,1 2 1-15,-2 4 0 0,5-4 0 16,0 0-2-16,-3 2 2 0,3-6 1 0,-3 2 1 16,4 3-2-16,-1-5 6 0,-3 1 9 15,3 0 3-15,0-2-3 0,2 3-3 16,1 0 2-16,-2-4-8 0,2 2 1 16,0-3 1-16,4 4-6 0,-2-4 6 0,2 5-8 15,2-2 1-15,-1 0-6 0,-1 3 4 16,3-2 2-16,0 1 0 0,1 2 1 0,-1-2-7 15,1 2 2-15,4-2 1 0,1 6-4 16,-4-6-4-16,5 2 3 0,-1-1 1 16,-1 0-3-16,2 1-6 0,3-1-3 0,2-1 6 15,0-1-6-15,-2-4-2 0,3 4 5 16,-1-1-8-16,3 4 0 0,-2-6 8 0,8-2-3 16,-5 6 3-16,7-6-7 0,0 4 9 15,0-1-6-15,2 1 5 0,2 0 1 16,1 2 2-16,2 0-3 0,2 2 6 15,4 2 5-15,5-2-9 0,2 0-3 16,-1 0-6-16,-2 3-11 0,8-3 6 0,3 4-6 16,-2-4 3-16,-2 3-13 0,5-1 8 15,-13 5 0-15,15 2 7 0,1-3-1 0,-4 0 12 16,4-1-2-16,0-1-6 0,2 1 14 16,3 4 16-16,5-1 13 0,5-1 7 15,3 2 13-15,3-1 1 0,6 1 14 0,3 3 10 16,14 1-1-16,9 1 6 0,-6 8-1 15,0 1-6-15,-2-1 3 0,-4 4-8 16,1-1-12-16,-3-1-2 0,-23 0-2 16,2-1-5-16,-6 3 0 0,-2 0-5 0,0 0-1 15,-10-2-11-15,-2 1 9 0,-5-2-10 16,-9 2 2-16,-3-3 2 0,0 5 5 0,-5-8-3 16,-2 6 8-16,0-4-3 0,1 1 4 15,1-2-3-15,-4 5 5 0,1-3 1 16,4 0 0-16,0 5-2 0,-2-4-3 0,1 2 2 15,5 1-5-15,-3 2 6 0,1 2-11 16,2-2-4-16,-2 0 0 0,-1 2-4 0,-2-2-1 16,-2 4-1-16,-1-2-2 15,-1 1-2-15,-6 3 1 0,5 2 0 0,-3-1 1 16,-4 4-3-16,2-1-5 0,-5-3 0 16,3 4-1-16,-9-3 0 0,2-1 4 15,-2 2 0-15,-5-1-3 0,2 2 1 0,-4-7 2 16,-2 5-5-16,-4-9 1 0,-2 2-14 15,-5 3-26-15,-6-5-48 0,-10 2-44 0,-9-3-72 16,-5-8-68-16,-10-3-263 0,-4-7 10 16,-11-5-91-16,0-3 12 0</inkml:trace>
  <inkml:trace contextRef="#ctx0" brushRef="#br0" timeOffset="109760.08">15161 12117 1735 0,'-48'-8'-111'15,"6"0"11"-15,-3 0 14 0,-2-1 17 16,2 2 15-16,3-1 16 0,-6 3 12 0,4-3 15 16,-14-3 5-16,5 1-3 0,0 3-5 15,7 0 21-15,-7-3-7 0,8 1-7 0,0 1 10 16,-12 1-11-16,6-2 2 0,-2-3 5 15,-4 4 2-15,3-1-1 0,-3-2-8 16,4 4 4-16,-2-1 2 0,-5 1 10 0,5 3-5 16,1-5-6-16,-6 5 12 15,12-2-6-15,-3 3 9 0,1 3-8 0,-10-3 0 16,9 2 4-16,0 1 4 0,1-2 14 16,-1 2-3-16,1-4 8 0,4 4-11 0,-3-2 11 15,4 2-2-15,0-2 5 0,-1-2 4 16,0 3-21-16,0-3 15 0,5 0-5 15,-5 0-11-15,3 3 8 0,2 1-14 0,0-4-5 16,3 2 10-16,-5-2-19 0,5-2 19 16,-1 1-1-16,9 3 0 0,-2-4-13 0,-5 1 5 15,-3 1 4-15,5-3-10 16,-3 1 7-16,3-1-8 0,-4 0 10 0,-1 2-1 16,-1-2 9-16,2-1-5 0,-3-1-9 15,3-3 0-15,0 5 2 0,-2-3 4 16,0-2-5-16,2 4 4 0,0-1-16 0,-3-1 2 15,1 3 19-15,-1-3 33 0,-4 1 55 16,7 0-18-16,-5 1-5 0,7-1-12 0,-4 1-5 16,8 1-10-16,-9-5-9 0,4 9 20 15,-3-4-10-15,2-1-5 0,-1 2-2 16,3-1-5-16,-2 1-6 0,-2 2 4 0,3 0-12 16,0-1-1-16,8 3-1 15,-3 0-3-15,1-2-2 0,0 8 1 0,0-4 1 0,-1 2-8 16,1 0 1-16,2 2-4 15,-6 1 0-15,-4-1-2 0,6 2 0 0,-5 1 2 16,2-1 1-16,0-2-6 0,-3 5-4 16,2-4 7-16,-2 3 0 0,2 1-3 15,0-1-2-15,-1-2 7 0,-4-1-7 0,5 1 2 16,-1 1-8-16,1-1 6 0,-1 1 2 16,1-1-5-16,1-2 3 0,0 1 1 0,6-3-3 15,0 2 0-15,-1-2 2 0,-5 3 0 16,7-1-5-16,-4-2 8 0,2-2-5 0,0 2 0 15,2 0 2-15,-5 2-4 16,6-4-3-16,-1 2 6 0,-1-2-3 16,1 1 1-16,0 5-4 0,0-6 5 0,-1 4 3 15,0-3-4-15,1 2-1 0,-2-3-3 16,4 3 1-16,-2 1 9 0,-2-1-10 0,2 0-2 16,-2 2 5-16,2-1 1 0,3 1-4 15,-1 3-1-15,0-2 4 0,3 1-5 0,-3 3 4 16,5-1 2-16,-6 6-3 0,3-4 2 15,5 3 1-15,-9 0-4 0,5 5 0 16,-3-2 7-16,3 4-9 0,-2 1 5 0,-1-2-2 16,4 3 1-16,-1 2 1 0,2-7-6 15,3 3 8-15,5-2-2 0,0 1-2 16,2-3 3-16,4 2-5 0,-1-2 0 16,0 5 0-16,7-1 5 0,-3-1-6 0,3 3 8 15,3-4-4-15,2 5-4 0,1-1 11 16,3 1-7-16,4 4 0 0,1 0 1 15,2 4-4-15,5-2 2 0,3 2 4 0,4-6 5 16,0 5-9-16,15 1 3 0,1-5 0 16,7 5 9-16,3-5-13 0,8 0 2 0,3 8-2 15,-1-6 5-15,17 5 2 0,4 2-9 16,2 1 2-16,5 1-2 0,-3-2 5 16,-1-8-2-16,-13-8 0 0,-1 1 6 0,5-4-11 15,-5-4 4-15,2-2 2 16,0-4-2-16,-2-5 4 0,4 0 0 0,-5-9-2 15,-1-3 6-15,6 1 4 0,-5-8 7 16,1-2 2-16,1-3-2 0,11-8 9 0,-17 6-11 16,-1-3 1-16,-3 3-2 0,2-4-3 15,-4 0 3-15,-4 1-5 0,-1 3 3 16,-2-4-1-16,-3 2 0 0,-1-3 2 0,-5 5-6 16,-4-2 3-16,-6 3 0 0,-2 1-2 15,0-1 1-15,-6-3 2 0,-2 4 5 0,0-6 2 16,-3 1 4-16,-4-3 2 0,2 0-1 15,-5-5 2-15,0-1 2 0,-3-3 1 16,-1-1-2-16,-3-1 2 0,2-2-3 16,0-2 3-16,-4-2-2 0,-3 2 1 15,-2-3 11-15,-2 10 1 0,-3-9-3 0,-4 4-3 16,-2 3-6-16,-2-1 2 0,-11 5-6 16,-4-5-1-16,-9 6-1 0,2 3-4 0,-8 4-2 15,2 5-2-15,-6 3-3 0,1 1-7 16,-5 2-6-16,0 2-5 0,10 2-9 0,-14 5-14 15,12-3-11-15,0 4-19 0,2-3-26 16,-2-3-20-16,5 4-33 0,0-4-51 16,1-3-74-16,4-4-190 0,1-3-34 0,5 1 19 15,-5-8 258-15</inkml:trace>
  <inkml:trace contextRef="#ctx0" brushRef="#br0" timeOffset="112793.54">20438 7793 1798 0,'112'-42'-8'0,"-13"9"8"0,6 1-3 15,2-4-3-15,6 0 8 0,-2 2-5 16,2-3-2-16,4-2 2 0,-1-1 3 0,1 3 0 15,-7-4 0-15,-3 0-8 16,-2-1-3-16,-11 5 13 0,-1-1 6 0,-4-1-8 16,-7-1 3-16,-5-1 4 0,-17 7-4 15,-4-2-1-15,-1-1-7 0,-9 0 7 16,2-5-5-16,-4 0-5 0,-4-3 4 0,-4-4 4 16,-1-2-5-16,-1-4-4 0,-1 3 7 15,-4-8 1-15,1 6-7 0,1-8 3 0,3 4-4 16,0-4-8-16,-1-2-14 0,17-3 11 15,-9 7-19-15,10-8-6 0,-9 12-1 16,18-8-11-16,0 4 12 0,6 4-7 0,-1 2 8 16,2-1 2-16,0 3 10 0,2 3-1 15,2 0 1-15,3-1-9 0,-5 1-8 16,0 5-27-16,-9 9 15 0,2 1 0 0,-4 6-1 16,4-2 7-16,-4 2-5 0</inkml:trace>
  <inkml:trace contextRef="#ctx0" brushRef="#br0" timeOffset="112843.93">24508 5179 511 0,'38'-6'-41'0,"-7"3"-25"0,-2 6 9 15,3 3-40-15,5 2 10 0,2 6 31 0</inkml:trace>
  <inkml:trace contextRef="#ctx0" brushRef="#br0" timeOffset="114243.76">27416 9066 324 0,'39'0'29'0,"-1"0"-22"16,0 3 6-16,3-3 10 0,1-3 10 16,2 3 19-16,2-6 37 0,-4 4-1 0,5-5-23 15,-2-1-7-15,0 0 1 0,-2 1-5 16,7-6-4-16,-6 0-8 0,-5 0 10 0,0 1-3 15,-2 1-10-15,-4-2-10 0,-1 4 1 16,-5-4 8-16,-5 5-10 0,-2-5 1 16,3 3-8-16,-3 3-5 0,-2 0-12 0,-2-5 10 15,-1 5 20-15,2-2-12 16,-2-3-4-16,-2 1-9 0,-1-2 16 0,0 0-17 16,0-3-1-16,-4 2-4 0,2-1 7 15,-2-4-3-15,-5 8-4 0,6-2 0 0,-2-1-4 16,-5 5 9-16,-2 9-1 0,7-17 9 15,-3 10-19-15,-4 7 1 0,8-15 14 16,-8 15 7-16,7-15-27 0,2 6 14 0,-3 1-4 16,7-3-2-16,-2 1-5 0,7-3-9 15,1 2 13-15,1 0-2 0,1-6 0 0,-1 5 6 16,0-1-5-16,3-2-2 0,-3 1-12 16,1-3 8-16,7 0-2 0,1 2 10 15,-1-2-5-15,-2 0-3 0,2 2 7 16,1 0-11-16,-6 2 7 0,2 1 10 15,-2-2-7-15,-1 2-1 0,2 3-2 0,-1-2-4 16,-1 1 3-16,1 3-3 0,-6-5 4 16,4 5 10-16,-2 0-5 0,1-1-3 0,-5 1-5 15,3-1 8-15,-2 0-23 0,0 3 17 16,0-3-8-16,-6 1 9 0,3 1-1 16,-1-1 2-16,1-1-15 0,-3 0 1 0,1 2 10 15,0-2-3-15,-1 2 14 16,1-1-1-16,-4 1-14 0,5-2 10 0,-3 1-6 0,0 0 7 15,-4-1 2-15,7 3 4 16,-5 1 4-16,-7 4 8 0,11-12 2 0,-11 12-12 16,12-5 19-16,-12 5 8 0,7-6-2 15,-7 6 5-15,0 0 0 0,11-9 0 16,-11 9 5-16,0 0-13 0,0 0-8 0,10-8 10 16,-10 8 1-16,0 0-15 0,0 0 8 15,0 0-13-15,8-5-3 0,-8 5 10 0,0 0-10 16,0 0 0-16,0 0 14 0,0 0 7 15,0 0 26-15,0 0-9 0,0 0 4 0,0 0 4 16,-21 45 9-16,8-31-3 0,-4 3 2 16,0 4-3-16,-2-1 12 0,-2-2-4 15,7 2 7-15,-7-1-20 0,3-2 0 0,-1-2-2 16,1 2 13-16,0-4 11 16,1-2 2-16,2 1 4 0,-2-5 2 0,4-4-2 15,-2 0-6-15,-2-3-16 0,17 0-5 16,-35-6-2-16,16-1-3 0,-6-7-5 0,-1-7-2 15,-2-5-3-15,0-3-4 0,-2-9-3 16,0-5-4-16,2-4-8 0,2 2 4 16,1 0-7-16,6 5-2 0,1 3 0 0,2 1-3 15,2-3 1-15,-4 3-3 0,8 8 1 16,-1 2-3-16,1-2 2 0,2 7 5 0,1-3 3 16,3 6-1-16,1 0 6 0,-4 5 3 15,6-4-4-15,2 8-2 0,-1 9 2 16,10-23-4-16,1 12-5 0,7 2-7 15,5-2 2-15,14 1 0 0,4 4 1 16,0 3-4-16,2-3 2 0,2 4-5 0,0-2-1 16,-2 8 0-16,0-4 2 0,-1 2-1 15,-1 0 6-15,0 5-1 0,2 5-5 0,-4-8 2 16,-1 7-2-16,-3 2 2 0,2-4-5 16,-7 4 0-16,-7-4-1 0,2 5 2 15,-8 1 5-15,1 0 7 0,0 3-8 0,-9 0 9 16,0 2 8-16,-5 5 25 0,2-1 7 15,-6 0-7-15,-4 3 0 0,-2 6 16 16,-3-1 14-16,-2 2 12 0,-5-1-13 16,2 0 9-16,-4-1-15 0,-2-5-3 0,1 0-11 15,0 1-3-15,5-6-3 0,-4-1-10 16,4-1-5-16,5-4 1 0,-5-1-2 16,1-2-9-16,3-2 1 0,3-1-11 0,2-1-2 15,-4-4-22-15,0 3-29 0,-3-2-33 16,-1-5-49-16,13-1-43 0,-35 0-42 0,12-4-37 15,-4-3-27-15,-5-6-35 0,-1-2-69 16,-1-6-161-16,2 0-34 0,-1 1-102 16,4-1-131-16</inkml:trace>
  <inkml:trace contextRef="#ctx0" brushRef="#br0" timeOffset="116443.69">28693 7817 2056 0,'-10'-15'-55'16,"5"2"21"-16,-1 0 40 0,-3 1 7 15,4-1 17-15,-7-2-3 0,1-3-1 16,-6-6-5-16,-8-3 1 0,4-2 3 0,-6 0 4 16,-5-9 1-16,-1-3 9 0,-1 4-1 15,-1-7 2-15,0 3 1 0,-1 0 3 0,3 2-3 16,1-1 4-16,-2-1 11 16,1 1-9-16,4-1 0 0,-2 3-5 0,-1-3-4 15,0 0-5-15,2 4 8 0,0-5 4 16,2 3-14-16,-2 0 2 0,0 1-11 15,1-3 4-15,1 11-2 0,4-4 2 0,-5-3-4 16,2 3 1-16,3 6 3 0,-8-8-10 16,2-2 3-16,3 9-4 0,-6-7 0 15,-3-3 0-15,2 2-4 0,1 1 4 0,-2 0 3 16,0-2 7-16,1 3-3 0,-1 1 2 16,6 4-2-16,-8 0-2 0,3-6-1 0,1 1 0 15,-1 1-6-15,4 6 3 0,0 0-2 16,-4-4 2-16,0-2-6 0,-4 4 1 15,1-3-1-15,2-1-1 0,-1 4 0 16,-4-4-4-16,5 2-2 0,-6 2 2 16,4-4 1-16,-5 5-4 0,4 0 2 0,5 5 0 15,-5-6-3-15,7 6 3 0,1 1 0 16,-2 1-1-16,2-1 1 0,1-2-1 0,1 5 1 16,0-2 2-16,2-1-2 0,1-3 2 15,-2 5-2-15,0-3-3 0,1-2 2 16,0 3 1-16,-1-3-2 0,1 2 3 0,1 0-3 15,3-1 17-15,3 2 25 0,1 6-2 16,3-5-11-16,-2 5 0 0,4 2 0 16,2 0-1-16,-1 4-4 0,1-1-4 0,4-1 1 15,-5 0-6-15,5-2 1 16,-4 6-7-16,1-4 30 0,2-1-1 0,-1 5-7 16,4-4 5-16,-2 4-11 0,-2-1 1 15,9 10-6-15,-11-14-4 0,8 10 6 0,3 4 5 16,-10-13-6-16,10 13 0 0,-9-12 4 15,1 5-10-15,8 7 1 0,-7-13-4 16,1 5 8-16,6 8-2 0,-9-15-21 0,3 11 2 16,6 4-1-16,-5-13 16 0,5 13-4 15,-7-11-7-15,7 11 2 0,0 0 2 0,-9-10 0 16,9 10 5-16,0 0 1 16,0 0 19-16,0 0 9 0,0 0-17 0,-3-20 2 15,3 20 1-15,0 0-9 0,10-21 1 16,-10 21-4-16,14-24-22 0,-5 5 6 15,5 3 1-15,1-4 3 0,0-2-7 0,3-6 9 16,3 0 5-16,0-4-14 0,3-2 9 16,6-7-3-16,-8 5-11 0,9-1-3 15,-1-3 10-15,-8 9-1 0,3-5 4 0,5-5-9 16,-8 7 10-16,-1 2-1 0,1-2 7 16,-2 2-8-16,-1 0 6 0,1 2-7 0,-2 2 5 15,-3 0 4-15,2 6 2 0,-2-1-3 16,-2 2 4-16,4 3-16 0,-1 1 0 15,-4 4 4-15,3-2 1 0,-1 2-1 0,-2-4 6 16,1 3 0-16,-1 0-7 16,1-1-1-16,-6 2 1 0,7-3 3 0,-9 5-1 15,2 0-5-15,3-2-5 0,-2-1 14 16,-3 8-11-16,0-4 5 0,-5 10 1 0,12-17 6 16,-8 9-9-16,-4 8-1 0,11-10 7 15,-6-2-3-15,3 3-4 0,2-1 0 16,2-8 3-16,4-1 3 0,-2-3-6 0,2 1 6 15,-3 2-6-15,4-3 1 0,-4-10-1 16,6 3-3-16,-5-6 2 0,5 5 0 0,-4-6-1 16,-1 2 14-16,4 1-15 0,-3-5 8 15,2 1 2-15,2 0-7 0,0-3 8 16,-3 4-3-16,1 1-7 0,2-3-2 16,-4 4 6-16,3 3 1 0,0-1-2 15,-2 0-1-15,-4 6 0 0,-1 3-3 0,1 1 6 16,-2 1 0-16,-2 6 2 0,1 0-2 15,-1 1-2-15,-1 2 5 0,-3 2-8 16,1 3 5-16,-5 7 1 0,8-17-5 0,-8 17 2 16,6-12-2-16,-6 12 0 0,4-7-7 15,-4 7-2-15,0 0-8 0,5-11 4 0,-5 11 9 16,0 0-7-16,6-10-1 0,-6 10-4 16,0 0-1-16,0 0 7 0,0 0-6 15,3-11 5-15,-3 11 2 0,0 0 1 16,0 0 3-16,0 0-4 0,0 0 7 15,0 0 1-15,4-13-5 0,-4 13 5 0,0 0 3 16,0 0-4-16,0 0 0 0,0 0 3 16,0 0-3-16,0 0 1 0,-4-13 1 0,4 13-5 15,0 0 2-15,0 0-2 0,0 0 1 16,-5-11 5-16,5 11-1 0,0 0-6 16,0 0 5-16,0 0-2 0,0 0 5 0,-7-11-4 15,7 11 3-15,0 0-3 0,0 0 6 16,0 0-9-16,0 0 7 0,0 0-5 0,0 0 2 15,-6-10-10-15,6 10-3 16,0 0 2-16,0 0-3 0,0 0 2 0,0 0 1 16,0 0 3-16,0 0 0 0,-26 32 0 15,10-21-1-15,5 8 4 0,-6 0-1 16,-7 13 5-16,0-2-3 0,-10 13 6 0,2 4 4 16,-8-1-2-16,3 7-6 0,-6 1 4 15,1 5-2-15,-8 4 4 0,7-6-1 0,2-2 1 16,-4 4-3-16,1-3 1 0,3 2 1 15,-2-2 3-15,2 2-1 0,-7 12-3 16,-1 1-2-16,8-12 9 0,1 4-6 0,-7 8-2 16,10-14 8-16,-3 1-4 0,1-2 0 15,1 1 3-15,1-3 0 0,3 4 6 16,3-6-11-16,1 4 2 0,1-3-3 16,5-2 4-16,-1-1-1 0,2-1 2 15,5-7-2-15,3-4 0 0,-2 2-1 0,6-3 1 16,-4-1 4-16,3-1-4 0,1 1 5 15,2-6 0-15,-3-2 1 0,5 1-8 0,-4-1 4 16,-1-2 0-16,3 2 3 0,-2-5-5 16,1 1-2-16,-2 2 2 0,1-4-3 15,1 1 3-15,1-2-2 0,-2 0 4 0,4-3-4 16,2 1 2-16,-4 0-1 0,5-8 1 16,-1 5-1-16,-1-4 1 0,0 5 1 0,0-6 0 15,3 2 2-15,-1 0-1 0,-1 1-2 16,-4 0 2-16,6-1-4 0,-1 3 5 15,-3-1 0-15,3-1-2 0,-5 7 0 16,3 0 1-16,-2-1-4 0,5 3 1 16,-4-2 0-16,1 3 1 0,2-3-2 0,0 5 1 15,2-3 0-15,-2 1-4 0,3 2-3 16,1-3 3-16,-2 3-2 0,-4-4-1 0,3 1 5 16,-1-1 3-16,2 3-3 0,-2-6-5 15,-2 3 3-15,3 1 2 0,-3-5-2 16,1 3 1-16,1-1-6 0,0-4 6 15,2 2-7-15,0-3 1 0,-2 0 0 16,2 0 4-16,2-1-8 0,2-1 2 0,2-4-4 16,0 6-1-16,4 0-11 0,1 4 4 15,2-4 0-15,1 2 0 0,6 3 11 16,4 1-3-16,3 0 2 0,0-1-1 0,5-3 4 16,-2 4 1-16,2-1-1 0,2-3 1 15,0 6-1-15,-1-5 2 0,1 1 5 0,0 2-3 16,2-4 0-16,-2 5 3 0,-1-3 2 15,-1 3-3-15,0 1-2 0,2 3 5 16,7 0-7-16,-1 2-4 0,2 7-1 0,3-2-11 16,-4 2-3-16,8 1 0 15,-1 0-3-15,5 1-7 0,-2 1 3 0,1 7-1 0,3-6 1 16,4 3 7-16,5 10-1 0,1-1-1 16,5 4 1-16,1 6 0 0,-1-1-4 15,5 3 5-15,1 2 5 0,4-2 1 16,2 5 1-16,1-1 4 0,1 0 0 15,7 5-3-15,-4 3 8 0,2-2 3 0,-1-2-3 16,1 2 7-16,-6-7-5 0,-1 1 3 16,-1-9-1-16,-10-5-1 0,-2-2 5 0,-14-16-1 15,-5-1-21-15,-4-4-17 0,-10-9-29 16,-4 0-20-16,-4-7-14 0,-2 0-17 16,-7-7-56-16,-6-5-183 0,1-2-141 0,-12 0 29 15,0 0 200-15,14-15 47 16</inkml:trace>
  <inkml:trace contextRef="#ctx0" brushRef="#br0" timeOffset="118393.76">27542 7387 885 0,'-19'-13'-4'0,"0"2"-14"16,5 0 9-16,-2 0 8 0,4 2 2 16,-4-5 7-16,-2-1-14 0,2-1 3 0,-3 0 4 15,-4-8 3-15,-2 2-9 0,-1-3 10 16,-1 1 6-16,-3-1 3 0,-2 1-3 15,-7-4 3-15,2-1 13 0,-1 4-12 0,-1-6-12 16,-2 4 6-16,3 0-7 0,-3 2 2 16,0-3 3-16,0 2-3 0,-1 2-12 15,1-5 17-15,-2 2 0 0,5-1-10 16,4 5 2-16,4 1 7 0,4-6-3 16,-1 1 9-16,-2 1-6 0,5 1-3 0,-4-1-7 15,-1 2 15-15,3-3 1 0,-2 3-7 16,0-2-7-16,-1 0 9 0,-1 3-12 0,0-1 3 15,-2 2 0-15,1-3 9 0,-1 2-6 16,-4 1-3-16,3 1-1 0,-6-3 6 16,3 3-25-16,2 2 6 0,-2 2 12 0,4 3 9 15,-1-5-9-15,1 6-3 0,2 4 10 16,1-5 1-16,6 5 1 0,-2-2-12 0,2 1 12 16,1-3-7-16,2 0 3 0,-7 2 3 15,6-6-8-15,-3 0-11 0,-1-2 4 16,5 5 20-16,-8-3-20 0,2-2 13 15,5 3-8-15,1 2 4 0,-1 4 4 16,0-7-8-16,-1 6 6 0,7 0 0 0,-2 2-2 16,2-5 0-16,0 7-9 0,2-4 18 15,2-1-9-15,-3 1 16 0,7 2 13 0,-1 0 7 16,1-1-15-16,7 10 1 0,-5-13 2 16,5 13-7-16,-3-11 3 0,3 11 3 15,0 0-6-15,14-19 6 0,-3 14-6 0,-1-1 0 16,4 0 12-16,5 0-9 15,-1 5-1-15,5-3 11 0,2 8 9 0,3-4-1 16,6 1 5-16,3 7 0 0,6-2 2 16,-1 1 9-16,2 0-5 0,11 7 12 15,-1-7 15-15,3 8 3 0,-2 2-9 0,5 0-6 16,2 6-4-16,2-3 4 0,15 15 8 16,-14-6-9-16,16 7 2 0,-2 1 1 0,2 8-9 15,1-2 0-15,0 2-4 0,7 6-6 16,-5-1 6-16,4 7-9 0,2 1 3 15,-1 4-7-15,0 1 3 0,3 5-5 0,4-1-4 16,-5 3-3-16,-1 1 1 0,-2-6-6 16,-5 5-4-16,-2-5 2 0,-4-4-4 0,-8 2 1 15,-1-4-5-15,-6-5 1 0,-12-11 0 16,-1 0-2-16,-4-5-1 0,0 1 0 16,0-1-5-16,-6-3 1 0,1-1-4 15,-5 0 3-15,-5-10-1 0,-1 2-2 16,-1-3 0-16,-5 1-2 0,6-4 1 0,-7 5-2 15,-1-6 3-15,-2-1-1 0,0 0 4 16,-2 0-4-16,-4-9 0 0,-2 5-2 0,0-3-1 16,-5-5 3-16,3 3 2 0,-9-9 5 15,12 13-3-15,-12-13 7 0,5 6-4 16,-5-6-1-16,0 0 0 0,4 11-3 16,-4-11 1-16,0 0 1 0,0 0-2 15,0 0 5-15,0 0-3 0,-23 7-1 0,23-7 2 0,0 0-3 16,-41-11 0-16,22 0-1 15,-4-2 1-15,-7-4-4 0,-3-4 4 16,-10-5 5-16,-3-3-5 0,4-6 0 0,-5 4-5 16,0-5-1-16,-2-9 1 0,-1 5 1 15,-3-1-4-15,0-4 2 0,-10-6 3 0,-3-1-6 16,2 1 1-16,-3-5 3 0,0 8-5 16,1-11 2-16,-4 5-1 0,3-2-3 15,-8-6 1-15,2 3 1 0,2 1 2 0,-2 1-4 16,-1 0 0-16,3 3 1 15,0 1 8-15,-1-1-6 0,3 5 2 0,2 3-1 16,9 4 0-16,1 5-3 0,3 1 3 16,-2-1-6-16,5 1 6 0,0 2-4 0,3 4 0 15,2 0 7-15,0 2-6 0,9 2 7 16,0 4-3-16,6 2 0 0,-1 4-1 16,2-5 0-16,0 6 3 0,1 0-2 0,6 0-5 15,-7 2 2-15,7 0 3 0,0 0 3 16,-1 3-1-16,4-5-2 0,-7 4-1 0,6 2 1 15,-3-1-3-15,4-7 4 0,-1 8 2 16,5 0-2-16,-2-1 9 0,1 1 4 16,6 1 1-16,0 3 6 0,1-3 10 0,10 8 3 15,-14-7 1-15,4 1 6 16,10 6 0-16,-10-7 1 0,10 7 1 0,0 0-1 16,-12-8 7-16,12 8-16 0,0 0 0 15,-8-5-6-15,8 5 5 0,0 0-7 0,0 0-2 16,0 0-1-16,0 0-7 0,0 0-1 15,0 0 6-15,0 0-4 0,0 0-3 16,0 0 2-16,0 0-4 0,50 18-2 0,-27-8-1 16,-2 3-1-16,9 2-3 0,0 2 6 15,2-6-5-15,0 4 6 0,2 4 1 0,-1-2-6 16,8 5-3-16,3 4 0 16,0-5 0-16,2 1 6 0,-2-1-4 0,6 5 4 15,0-2-3-15,1-1 1 0,-2 3 11 16,-3 1 3-16,7-1-6 0,-9 0-6 15,6-2 9-15,0 7 2 0,-1-7-8 0,0 4-4 16,5 2-2-16,-5-2 8 0,2-1-9 16,-3-3 3-16,-3 2-4 0,0-2 7 15,-11-3-10-15,-1-1 1 0,-1 1 5 0,0 0-7 16,-2-2 8-16,-4-1-12 0,4 3 7 16,-1-1-3-16,-1-3-3 0,-4 4 3 0,3 0-9 15,-2-1 13-15,2 1-2 0,-5-2 3 16,5 3-2-16,-3 1-2 0,3-4 2 15,-2 3-4-15,1 1 5 0,1-1 5 0,-1 0-7 16,3 1-7-16,-1-1 3 16,2 5 3-16,-4-3 6 0,8 2-8 0,-2 8 5 15,3-4-2-15,4 4-11 0,-3 2 1 16,6-6 9-16,-5 5 14 0,0-5 7 0,0 6-3 16,2-2-20-16,-4-3 9 0,-5-4-9 15,-2-1 3-15,2 0 4 0,2 2-6 16,-2-1 2-16,-1 1 0 0,2-4 1 0,-3 2-2 15,0-1-2-15,0 1 7 0,0 2 15 16,2-4 16-16,0 5-1 0,0-1 2 0,6 0 4 16,-6-2-4-16,12 4-3 0,-15-7 12 15,6-1 1-15,-4-2-3 0,4 1 4 16,-6-4 8-16,-1 2-16 0,-1-6 4 16,-4 0-3-16,-5-3-8 0,1-3 0 15,-4 0-5-15,1 1-1 0,-5-3-6 0,-2 1 1 16,-7-6-20-16,16 6-9 0,-16-6-46 15,0 0-32-15,0 0-44 0,0 0-41 0,14-13-39 16,-14 13-32-16,-9-23-23 0,-2 10-30 16,-6-8-29-16,-6-5-98 0,-9-10-140 15,-3 1 9-15,-2 1-90 0,-1-3-52 0</inkml:trace>
  <inkml:trace contextRef="#ctx0" brushRef="#br0" timeOffset="119375.43">26505 6510 1796 0,'-22'-11'-107'16,"1"-1"18"-16,6 1 26 0,0 2 17 15,4 1 12-15,0-1-9 0,-3-2 32 0,1 4 0 16,3-1 3-16,-1 0 16 0,1-3-5 15,1 7-7-15,0-3 13 0,9 7 2 16,-12-14-5-16,2 9-5 0,10 5 2 0,-17-11 2 16,3 3-7-16,7-1 2 0,-4 0 4 15,-2-1 0-15,-2-3-5 0,0 2-4 16,0 1 8-16,-2-3-11 0,0 0 1 0,0 4-3 16,-1-5 1-16,-1 5 14 0,2-4-13 15,-3 0 11-15,0-2-14 0,2 7 19 16,3-2-5-16,0 0 5 0,2 6-16 15,0-2 8-15,3-1-6 0,-1 2 1 0,11 5 7 16,-19-13-8-16,10 10 1 0,9 3 5 16,-15-7 6-16,15 7-4 0,-15-4-7 15,15 4-4-15,-11-4 6 0,11 4 8 0,-14-3-7 16,14 3 4-16,0 0 1 16,-14-2-8-16,14 2 5 0,0 0 3 0,0 0-1 0,-20-6-13 15,20 6 6-15,0 0 13 16,0 0 1-16,0 0-10 0,-10-3-1 0,10 3 8 15,0 0-12-15,0 0 9 0,0 0 2 16,0 0-1-16,0 0 1 0,0 0 1 16,0 0-6-16,0 0 8 0,0 0 10 0,0 0-7 15,40 18 1-15,-29-12 5 0,1 2-1 16,-1-1-6-16,5-1-6 0,-4 1-3 0,6 4 7 16,-4-1-2-16,7 3 5 0,2-4-16 15,-3 6 16-15,4-2 3 0,3 4-19 16,-1 6 17-16,2-6-4 0,1 3-5 0,1 1-6 15,2 1 9-15,1-1-4 16,6 7 7-16,2-2-4 0,-1 6-7 0,1-2-3 16,-2 0 8-16,3 4 14 0,-3-2-10 15,4 1-4-15,1 3 0 0,-3-2-11 16,0 3 3-16,2-3-13 0,-2 2 9 0,5-1-4 16,-2 1 4-16,4 0-22 0,-2 1 8 15,3 4-6-15,1-3-2 0,3 3-4 0,-2 2 7 16,4-1 5-16,8 10 2 0,3 0 2 15,-1 3 1-15,2-4 6 0,1-1 2 16,-5-1-3-16,-6-8 16 0,8 6 4 0,-10-4 7 16,0 0 9-16,-7-2 11 0,3 0-14 15,0 3 11-15,-7-7-2 0,4 4 2 16,-4 1 6-16,-1-5-16 0,-1-1 11 16,-1-3-1-16,-6 0-15 0,3-1 11 15,-6-10-10-15,-2 1-1 0,-2-1 3 0,-2-2-3 16,-1-3-5-16,-5-4 15 0,-3-1-37 15,-2-3-7-15,-4-2-6 0,5 0-28 0,-7-2-46 16,-9-5-117-16,17 0-289 0,-17 0-140 16,13-12 596-16,-4 3 14 0</inkml:trace>
  <inkml:trace contextRef="#ctx0" brushRef="#br0" timeOffset="120359.58">29726 6943 404 0,'4'-8'89'16,"-1"1"14"-16,-3 7 4 0,9-17-2 15,-9 17-12-15,5-9 17 0,-5 9 7 16,0 0-19-16,4-13-13 0,-4 13-4 0,0 0-18 16,0 0 2-16,0 0-4 0,0 0-10 15,0 0-3-15,0 0-4 0,0 0 4 0,0 0-14 16,0 0 12-16,-38 22 10 0,28-8-17 15,-1-1-4-15,-3 1-6 0,0 5 3 16,-2 2 5-16,0-2 9 0,0 2-1 0,-1 1-11 16,0-2 8-16,2 1-4 0,0 2-8 15,-2 4 0-15,2-4-5 0,4 3 1 16,-2-3 0-16,-3-1 0 0,5-1-6 0,1-1 1 16,0 0-2-16,-1-9-2 15,5 6-4-15,0-8 7 0,6-9 1 0,-13 13 14 16,13-13 27-16,-9 13 18 0,9-13 13 15,0 0-11-15,0 0-9 0,0 0-5 0,0 0-6 16,0 0-6-16,0 0-5 0,0 0-14 16,-7-35-5-16,7 35 2 0,9-40-8 15,-2 18-3-15,0-6-1 0,7-3-3 0,-1-4 0 16,0-1-5-16,0-1 2 0,3-3-6 16,2-1 4-16,-5 2-8 0,4-1 0 15,-2 3 0-15,-2 3-1 0,2 2 2 16,-4 4-2-16,-2 6 4 0,-1 1 0 15,0 2 1-15,-3 5 5 0,1-2-2 0,-1 3-1 16,-3 6 2-16,4-2-10 0,-6 9-3 16,0 0 5-16,0 0-6 0,0 0 3 15,0 0-1-15,0 0 2 0,0 0 0 0,0 0-4 16,-41 41 1-16,26-19 4 0,-6 1 4 16,2 3-4-16,-7 2 3 0,4-4 3 0,-5-2-3 15,5-1 1-15,4-6 11 0,-5 4-2 16,4-8 3-16,2 1 16 0,2-3 21 15,0 2 15-15,5-7 3 0,10-4-1 0,-14 8-8 16,14-8-11-16,0 0 4 16,0 0-7-16,0 0-5 0,0 0-13 0,-14-25-3 15,14 25-3-15,16-28-10 0,-4 7-13 16,6 1-10-16,3-5-4 0,2-3 1 16,4 2-15-16,1-2-3 0,-2 4-3 0,1-2 3 15,1 3-1-15,-4 2 4 0,-6 6-3 16,3 0 1-16,-8 2-1 0,3 3 1 0,-5 3 2 15,-1-4 1-15,-3 5-3 0,-7 6 6 16,9-7 0-16,-9 7 0 0,0 0 6 16,0 0 3-16,0 0 11 0,-28 24-2 0,7-9 5 15,-9 2 7-15,-2 3 1 16,-7 7 3-16,-2-2-1 0,4 2-1 0,-5 0-3 16,4 1-3-16,5-6-2 0,-1 5-1 15,4-5 1-15,-2 0 1 0,2 3-13 16,4-1-26-16,-1-1-36 0,3-1-49 0,0 1-52 15,1-1-48-15,3-3-64 0,3-4-275 16,0-2 16-16,-2-3-67 0,4-5 29 0</inkml:trace>
  <inkml:trace contextRef="#ctx0" brushRef="#br0" timeOffset="128176.72">18022 13720 1232 0,'-5'9'33'0,"-4"-2"7"0,9-7-5 15,-10 12-10-15,10-12-25 16,-15 3 4-16,15-3 4 0,-15 0 1 16,15 0-6-16,0 0-12 0,-28-7-6 0,18 1-22 15,10 6 1-15,-20-7 6 0,12 3 19 16,-3-2-3-16,0-2-15 0,0 3 0 0,-4-3-63 16,-2-1-169-16,-1 2-315 0,-9-1 489 15,3-3 31-15</inkml:trace>
  <inkml:trace contextRef="#ctx0" brushRef="#br0" timeOffset="128392.54">16811 13761 399 0,'-13'0'43'0,"-2"4"3"0,15-4-2 15,-26 0-8-15,15 0 2 0,11 0 3 0,-27 0-6 16,27 0-1-16,-24-4-7 0,5 1 7 16,4 0-18-16,3-1 15 0,-8-3-53 15,5-3-98-15,-7-3-355 0,5 0 403 0,-3-2 23 16</inkml:trace>
  <inkml:trace contextRef="#ctx0" brushRef="#br0" timeOffset="129409.89">16080 13500 30 0,'-23'-6'103'16,"12"1"9"-16,-1 3-4 0,12 2 12 0,-21-4-18 15,10 0-3-15,11 4-28 0,-19-1-8 16,19 1-6-16,-23-6 3 0,6 6-17 0,-4-2 7 16,2 2 1-16,-2-4-21 0,0 4 3 15,-6-5 9-15,4 5 13 0,-2-4-12 16,-5 2 10-16,2-2-4 0,0 2-6 0,-2 1 1 15,0-3-5-15,-2 2-4 0,-2-2-9 16,6 2 3-16,-6 0 1 0,4-1-1 16,0 3-5-16,2-2-7 0,-2-2 5 15,0 2-5-15,0 0 0 0,-4 1-2 0,2-6 7 16,-1 2 10-16,1 4-9 0,-6-7 3 16,0 2-4-16,3-1-5 0,-6-1 3 15,3 2-4-15,0 1-7 0,-1-3 10 0,2 7-6 16,2-5 1-16,3 2-9 0,2 4-2 15,0-3 7-15,-2 6-7 0,4-3 2 0,-4 2 1 16,-8 3-4-16,4-1 1 0,3 2 3 16,2 0-12-16,0-1 14 0,2-1-3 15,1 2-10-15,-5 1 6 0,-5-1 2 16,3 3-6-16,-1-1 6 0,3 1 0 0,4 0-3 16,3-1-10-16,2-1 10 0,3-1 4 15,2-3-1-15,0 4-10 0,-2-2 11 16,9-3-9-16,-6 0 3 0,0 2 6 0,4-4-5 15,14 0-4-15,-33 0 13 0,20-4-4 16,-10 0-4-16,11-5 0 0,-9-3-6 16,0-1 12-16,1-3-16 0,1-4 8 0,0-2 2 15,-5-6-4-15,3 0-4 0,-5-6 9 16,-1-6 3-16,-1-1-6 0,-4-5 2 0,-2 1 2 16,1-4-11-16,1 2 9 15,-4-2 4-15,3-2-12 0,1 3 12 0,-2-3-5 16,1 1 2-16,1-4 0 0,0 2 1 15,2-2-1-15,0-5 8 0,5-6-8 16,-3 0-10-16,7-1 3 0,-2-5 3 0,3 0 3 16,0-2 5-16,3 3-10 0,0 1 21 15,2-2 3-15,0 7 1 0,0 4 1 0,2 1-7 16,5 11-1-16,-1 5-3 0,1-2-2 16,-1 0 3-16,2 6 4 0,-1-3-10 15,2 1-1-15,2 6 4 0,3 1 5 0,1-4 5 16,-2 3 8-16,4-3-3 0,3-5-9 15,3-6-1-15,7-9 9 0,8-5-11 0,-1-2 2 16,10-4 1-16,15-6-2 16,2-2 0-16,7 6-4 0,6 4-3 0,0 5 12 15,3 6 10-15,4 7-4 0,2 4 1 16,-9 19-3-16,5 1-4 0,0 2 0 16,0 5-2-16,4 7-9 0,3 3 3 0,4 3-1 15,0 6 3-15,2 3-2 0,-3 4 3 16,3 3-4-16,18 10-1 0,-2 5 1 0,1 3-8 15,-1 7 3-15,-6 5-3 0,0 5 4 16,-5 8-2-16,-5 4 2 0,-8 0 2 16,0 2-2-16,-10 4 1 0,-4 0-8 0,-19-8 3 15,-5-3 1-15,-4 1 3 16,-4-1-5-16,-9 1 2 0,-5-12 3 0,-7 6-4 16,1-11 0-16,-8 1 4 0,-4-2 0 15,-1 5 4-15,-1 0-1 0,-7-4-1 0,-4-1-1 16,-1-1 3-16,-4-1-1 0,1-2 2 15,-5-2-4-15,-4 6-1 0,4-8 8 16,-1 0-12-16,6-2-8 0,-2-3-8 0,10-2-28 16,-2-1-40-16,10 1-25 0,2-4-28 15,7 1-99-15,3-4-249 0,8 3-1 0,6 1 169 16,9-1 83-16</inkml:trace>
  <inkml:trace contextRef="#ctx0" brushRef="#br0" timeOffset="130174.66">17338 13076 1269 0,'6'19'45'0,"-8"0"-5"0,-4-4 3 0,3-2 3 16,-5 2-8-16,-3 0-2 0,-4 0 4 15,-2 0 6-15,-4-2-14 0,-6 4 13 16,-5-1-12-16,2-4 4 0,-2 1-14 0,-6 0 10 15,0-3 7-15,-3 1-27 0,1-5 26 16,-1-2-16-16,0-1 8 0,8-3-2 0,-7-3-9 16,-1 0-1-16,4-4-6 15,-4-4 3-15,1-1 2 0,-5-8-2 0,-1-3-8 16,6-3 0-16,-3-6 2 0,3-2-7 16,1-1 3-16,3-8 8 0,2-4-11 15,4 0 8-15,8-7-7 0,1-4 9 0,3-4-9 16,0 0 1-16,11-8 2 0,3-1 0 15,3-6-3-15,2-1 3 0,8-7-10 0,9 3 9 16,2-3 1-16,10-12-5 0,2 3-2 16,8 4-4-16,2 0 6 0,8 2-2 15,3 6 3-15,2 6-4 0,5 9 12 16,5 3 9-16,3 8 0 0,4 5-6 16,2 6 4-16,4 4-1 0,0 5 17 0,5 6-3 15,-13 8-4-15,1 1-2 0,1 6-3 16,3 2-1-16,-1 4-3 0,4 3-3 0,-1 6 2 15,-4 0-4-15,4 6 1 0,0 1-6 16,-3 3-1-16,-2 5-2 0,1-1 0 16,-1 5-2-16,-5 3-3 0,-3 3 6 0,0 5-4 15,-4 2-1-15,2 5-1 0,-8 3 8 16,-2 3-3-16,12 9 2 0,-15-3-3 16,7 9-3-16,-11-5 3 0,2 0-4 0,3 12 4 15,-6-9-2-15,0 17 6 0,-4-9-7 16,-6 2 3-16,0 1-4 0,-8 1 0 15,-2 1 6-15,-5 3-6 0,-5-7-2 16,-2 5 1-16,-8-12 8 0,0-2-7 0,-4 4 6 16,-4-2-1-16,-3 11-1 0,-11-5-1 15,4 0 2-15,-11-4-5 0,1-1 3 0,-6-2 5 16,-8-4-1-16,5-3-1 0,-6-3-6 16,-9-2 6-16,2-2-3 0,-7 0 1 15,-2-2 1-15,1-1 0 0,-4-4 6 0,-1-1-9 16,4-1 0-16,0 0-1 0,-3-2 3 15,5-2 0-15,0 2 0 0,-6-1-3 16,1 3 0-16,0-4 5 0,0 2 0 16,-2-2-12-16,1-2 6 0,3-3-16 0,-4 1-2 15,5-2-19-15,-2-2-8 0,3-4-34 16,-3-4-33-16,14-4-45 0,-2-4-90 16,2-5-243-16,4-1 23 0,1-4 165 0,-1-5 69 15</inkml:trace>
  <inkml:trace contextRef="#ctx0" brushRef="#br0" timeOffset="131391.49">16972 12184 1174 0,'16'-32'37'16,"0"7"21"-16,2-6 18 0,2 0 0 15,4-4-2-15,4-8 6 0,-3 0-11 0,3-1 7 16,-5-2-13-16,0 1-5 16,-5 5-12-16,0-14 2 0,-4 11-6 0,-3 0-8 15,0-2 3-15,-5-2-8 0,-3-2 3 16,-4-1-7-16,-7-1 4 0,-5-13-6 16,2 0 6-16,-8-3 1 0,-6-4-9 0,0-1 4 15,-7-12-7-15,-8-2-1 0,2 1-1 16,-1 1-1-16,8 16-6 0,-13-14-3 0,-1 3 1 15,2 1 9-15,0 3-6 0,9 11-1 16,-3 6-9-16,0-3 3 0,-3 9 3 16,-5 0-3-16,-1-3-3 0,-10-7 6 0,-8 3-3 15,1-3-6-15,-6 5 3 16,-1-3 3-16,-5 2-8 0,-5 0 7 0,-5-2-5 0,-1 4 6 16,-6-5-9-16,-4 6 3 15,1 2 3-15,-13-1-9 0,-2 1 7 0,-4-1-8 16,5 5 9-16,-3 2-3 0,-1-1-4 15,-1 4 4-15,3 7-2 0,-5-3 2 16,0 5-4-16,-2 3 4 0,-2-2-1 0,-4 4-3 16,4 2 5-16,5 2 1 0,3 4 7 15,7-2-4-15,7 6 1 0,3 3 0 0,18 6 1 16,0 1-8-16,0 1-1 0,-1 1 8 16,-2 6-9-16,2 2 10 0,1 2-6 0,1-1 2 15,-4 5-4-15,6-3 1 16,-5 7-5-16,6-3 9 0,-3 4-4 0,0-3 5 15,0 4 7-15,2 3-13 0,-5-5 5 16,-11 8 0-16,-3-3 1 0,-4 0 4 16,5-2-9-16,14 0-1 0,-17 7 8 0,-1-2 0 15,1 2-1-15,3 1-2 0,-2-3 9 16,-3 5-8-16,-2-1-2 0,-3-2 2 0,-2 1 2 16,-4-1 2-16,0 3-5 0,2-1 1 15,1-2 3-15,10 6 6 0,3-3-8 16,3 5 3-16,5-2-6 0,15-4 10 0,0 5-2 15,6 0-5-15,1 6 1 0,5-4 0 16,-2 5 4-16,1 0-7 0,5 3 10 16,-1 2-6-16,-3 3-1 0,-5 8 0 15,12-5-4-15,-11 7 2 0,-5 2 8 0,-2 6-10 16,-1 2-3-16,-6-4 12 0,13 2 1 16,-1-4-10-16,3 0 5 0,1 0 2 0,3 2-3 15,5-10 7-15,-7 15-1 0,-1-2-5 16,-8 5-1-16,0-2 4 0,1-3-1 15,4 1-1-15,4-6 2 0,12-8 1 0,0-1-3 16,2 0 7-16,2 0-12 0,3 0 8 16,-2 0-3-16,5-1-3 0,5-1 4 0,-1 2-2 15,3-6 1-15,7-6-1 0,3-1-3 16,4 0 4-16,-2-5 3 0,4-3 0 16,1 3-4-16,-1-5 8 0,8-5-8 15,-7-1 5-15,5 1-9 0,1-4 9 16,-3 2-1-16,2 1-2 0,2-9-3 0,-2 6-2 15,4-6-3-15,-3 2-11 0,3-1-14 16,3-12-20-16,-4 15-9 0,4-15-21 0,0 15-27 16,0-15-28-16,0 0-48 0,0 0-186 15,0 0-129-15,0 0 175 0,23-28 85 16</inkml:trace>
  <inkml:trace contextRef="#ctx0" brushRef="#br0" timeOffset="131659.09">7772 11089 1072 0,'-10'32'38'0,"3"-8"7"0,4-4 14 16,-4 1-4-16,5-6 8 0,2 2 16 0,-2 0-9 15,1-2 1-15,1-2-3 0,-2 0-8 16,2-13-5-16,2 23-12 0,-1-14-2 0,1 0 4 15,-2-9-8-15,12 21-11 16,-5-14 2-16,6 0 3 0,3-6-9 0,5-1-12 16,9-1-13-16,5-7-7 0,17-7-35 15,1-6-62-15,3-9-100 0,2-6-288 16,10-14-19-16,-6-8 296 0,-6-11 75 0</inkml:trace>
  <inkml:trace contextRef="#ctx0" brushRef="#br0" timeOffset="149775.71">11617 11552 3902 0,'-20'7'-79'16,"-1"-3"27"-16,-3-4 21 0,1 0 3 16,-7-5 10-16,-7 1 2 0,-2 2 0 0,0-2 3 15,0-2 2-15,4-7 2 0,-3 6 3 16,3-2-1-16,0-4 0 0,1 1 2 0,0 1-2 15,0-2-1-15,-4 1-3 0,-3 3-22 16,-10-10-35-16,-7 2-28 0,-6-1-28 0,-6-1-45 16,-19-9-15-16,-1 0-1 0,-3-4-23 15,1 0-56-15,-4-4-97 0,-3 3-119 0,2 3 99 16,3-4 97-16</inkml:trace>
  <inkml:trace contextRef="#ctx0" brushRef="#br0" timeOffset="152707.76">8612 10652 1211 0,'-23'-2'-23'15,"1"-2"17"-15,-3 3 6 0,0-3 10 16,-2-2-10-16,-8-1 11 0,-3-3 18 0,0 1-15 16,-1 1 9-16,-3-1 26 0,3-3 2 15,-2 3-6-15,4 2 15 0,-1-5-10 16,0 1-2-16,3 0-13 0,3-2 11 15,2-2 5-15,4 0-5 0,1 0-7 16,3-4-12-16,-6 1 4 0,-2-3-2 0,4 0-7 16,-4 0-3-16,-4-1-9 0,0 1-8 15,-3 5-19-15,1-4-9 0,-3-2-14 0,1 2-13 16,-7 3-5-16,7-2 0 0,-10 4 10 16,-1 0 6-16,3-4-5 0,-2-2-2 0,9 11-10 15,-3-4 4-15,7 0-10 0,3-3 19 16,0 0 0-16,6 2 3 15,1-6 8-15,2 2 3 0,0 2-6 0,4-1 11 16,1-1 25-16,0-2 4 0,2 0 9 16,-1-1 3-16,-4-4 3 0,-1 1-8 0,-1-1 1 15,2 2 15-15,-1-4 4 0,1 2-20 16,-1-1 7-16,-3 5 17 0,2-1-5 0,-2 2 15 16,4 7 3-16,3-2 8 0,-7 1 8 15,4 2-12-15,-3 2 4 0,-1 2 5 16,3-1-12-16,-4 3 1 0,7 2-7 0,3-3 1 15,-5 6-4-15,1-4-2 0,6 5-4 16,-3-3-13-16,-2 4-1 0,19 0-5 0,-31 4 3 16,10-1-8-16,4 4 8 0,-2 1-9 15,0 1 0-15,-5 1 1 0,2 1 5 16,1 4-5-16,-6-3 1 0,4 6-3 16,-5-3 4-16,5-2 1 0,-5 8-3 0,-1-5-5 15,1 2-2-15,0 2 0 0,0 1 1 16,-2 0-4-16,0-1 5 0,4 1-2 15,-4 0 6-15,0-3-8 0,4 3 1 0,-2-1 5 16,-2 1-1-16,-2-1-4 0,2 1 0 16,0-6-9-16,3 2 13 0,-1 0-4 0,2-8 5 15,-3 6 0-15,-1-2 13 0,7-3 14 16,-4 1-5-16,-1-1 5 0,2-5-7 0,-4 3 3 16,0-4-5-16,0-1 0 0,2-1-5 15,-6-2-5-15,6-2-5 0,-8-1 19 16,1-5-4-16,-3 0 12 0,0 1-3 15,1-2 2-15,-2-3-3 0,11 7 2 16,-6-7-8-16,9 1 0 0,-1 2 1 0,1 0-1 16,0-5-6-16,-3-1-2 0,0 0-1 15,-1 1-4-15,-3-6 1 0,2 4-4 0,-1-7-2 16,1 5-1-16,1-5 2 0,-2-3 2 16,-7-8 9-16,5 2-6 0,0-2-1 0,-5-5 1 15,1-8 4-15,2 0-2 0,-1 2-4 16,3 0-1-16,4 2 0 0,5 4-9 15,3 7 9-15,3-5-4 0,-1 2-4 0,4 2 1 16,3 4 5-16,-1 5 5 16,3-2 8-16,0 2-6 0,2 3 1 0,1 0 2 15,1 3 13-15,-2-1-11 0,3 0 1 16,-1 2-1-16,3 3 15 0,-3-4 20 0,2 5 7 16,-2 4-2-16,4 0-6 0,2 9-1 15,-3-16-2-15,-1 5 0 0,4 11-10 16,-3-22-4-16,3 13-8 0,-2-5 0 0,2 14-3 15,2-26-5-15,-1 17-3 0,3-6-3 16,0-4-1-16,-3 2 0 0,3 0 2 0,6-1-8 16,-1-3-2-16,2 0 0 0,12-7-2 15,0 4 1-15,3-6-4 0,-1 6 5 0,5 0-1 16,11-5-2-16,-8 4 5 0,6 1-8 16,0 2 2-16,5-3 2 0,-1 2 1 15,2 1 1-15,0 2-5 0,-2-1 6 16,2 2-3-16,3-3-5 0,0-1 7 15,3 5-5-15,-1-7-1 0,1 5 6 0,3-5-8 16,3-3-1-16,5 0 5 0,1-1 0 16,17-4 1-16,-1-3-1 0,3 1-2 0,7 3 4 15,-1 0-5-15,-5 2 1 0,-12 6 2 16,-4 3 6-16,-2 0-6 0,-2 5 3 16,-4-1-6-16,-2 1 3 0,-4 1-4 0,-3 2 4 15,-7 4-4-15,-2 0 2 16,3-3 3-16,0 5-1 0,-2-1-3 0,1 1-1 15,0-4 4-15,-1 5 3 0,0-1-6 16,4-3 4-16,0 6-1 0,2 0 4 0,0-1-7 16,3 3-1-16,-1 4 2 0,10 2 2 15,-4 1-5-15,-7-3 2 0,10 4 2 0,-11 0-2 16,6 1 0-16,-11-1 2 0,3 3 3 16,-2 0-3-16,7 4 4 0,-8-3-2 15,-5 3-2-15,1 0 2 0,2 0-2 0,-5-2-2 16,-2 2 3-16,-2 3-1 0,0-3-3 15,-2 0 4-15,0 2-2 0,-8 0-3 16,4 0 5-16,-3-2-5 0,0 6 3 16,-1-6 1-16,0 11-2 0,3-3 5 0,-2 2-4 15,-2-1 3-15,4 1-2 0,0-1-2 16,1 4 1-16,2 1-2 0,-1-5 4 16,0 2-1-16,5 0-2 0,8 5 4 0,-7-7-2 15,8 2 2-15,-9 1-5 0,2-6 2 16,-1 1 0-16,1-1 0 0,-4 0 3 0,-3 0-1 15,-3-10 1-15,-5 4-5 0,-2-1 4 16,-2-3-2-16,-6-2 2 0,7 1-1 0,-9-3 0 16,4 3-2-16,-11-8 2 15,12 8 3-15,-12-8-2 0,14 7-3 0,-7-1 0 16,4 1-3-16,-2-1 6 0,3 1-7 0,6 2 7 16,-4 3-2-16,9-1-1 15,0 2 1-15,5 6 1 0,0 1 7 0,-2-2-6 16,0 2 2-16,-1 1-8 0,-3-7 8 15,-4 3-1-15,2 2-2 0,-1-2 0 0,-1 2 4 16,-6-4-3-16,0 0 2 0,-2 0-4 16,3 0 0-16,-2 0 5 0,-2 3-4 15,-1 0 0-15,0 0-1 0,1-1 0 0,-4 7 0 16,5-3-2-16,-8 2 3 0,2-2-1 16,-2-3 2-16,-2 5 5 0,0-1-7 0,-2-3 0 15,2 2 5-15,-2-1 0 16,0 2-3-16,0-1 0 0,-1 0-4 0,1-2 3 15,-3 5 1-15,3-3 0 0,-1-4 0 16,1 1-2-16,-2-1 0 0,1 4 0 16,-1-4 5-16,0 0-7 0,1-1 6 0,-4-1-2 15,4 0 1-15,-1-2-4 0,-1 2 1 16,-4-2 1-16,-1 7 2 0,2-6-1 0,-3 1-1 16,-1 1 2-16,2-2 1 0,-1-1-1 15,-5 2 7-15,5 1-9 0,-2-4 0 0,-2 4 8 16,-2-2-10-16,4 3 5 0,-2-6 2 15,2 2-5-15,-4 1-3 0,6 1 4 16,-4 0 6-16,0 0-6 0,0 0 5 16,0 4-5-16,-2-2-1 0,4-3-1 15,2 4 1-15,-7 0 6 0,6 1-7 0,-6-2 4 16,4 7-10-16,-4-3 9 0,0-3 0 16,3 9-5-16,-1-5 6 0,-4-1 1 0,6 7-7 15,-3-7 4-15,-1 1 0 0,6-5-3 16,-6 4 4-16,5 0-4 0,-4-3 2 15,3-3-6-15,-4 2 7 0,2 2-4 0,-1-5 2 16,4-1 5-16,-4-1-6 0,-2 5 2 16,0-6 2-16,5 1-3 0,-5 2 2 0,-6 0 0 15,7-1-1-15,-3-2 5 16,-2 2-4-16,3 0-2 0,-1-4-2 0,-1 3 0 0,-1-3 9 16,-1-1-7-16,0 1 3 15,-5 1-3-15,5-1-6 0,-1-1 6 0,0-3 0 16,-2 3 1-16,-3-3-1 0,4 2 2 15,-2-3-2-15,0 2-1 0,-2 1 0 16,1-1 2-16,-2 0-2 0,2-2-1 0,-1-1 7 16,4 1-3-16,-4-2 0 0,2 2-4 15,6 1 3-15,-5-3 0 0,5 2-5 0,1-3 4 16,1 2-1-16,1 0 5 0,2-1-9 16,2 0 9-16,-1-2 0 0,-2 3-3 0,18-3-3 15,-30 3 2-15,16-3 1 16,-6 1-3-16,20-1 5 0,-28 0 2 0,9 0-4 15,19 0 3-15,-27 0-5 0,11 0 4 16,4-1 1-16,-6-2 0 0,4 0-4 16,14 3-1-16,-27-4 3 0,16 4 1 0,11 0-2 15,-20-6 1-15,20 6 0 0,-20-5-2 16,20 5 2-16,-18-6 4 0,8 5 1 0,10 1-7 16,-18-6 7-16,18 6 0 0,-15-4-7 15,15 4 5-15,-15-6-1 0,15 6 0 16,-12-1 4-16,12 1-10 0,0 0 8 0,-14-6-4 15,14 6 6-15,0 0-7 16,-16-6-5-16,16 6 8 0,0 0 0 0,-16-5-6 16,16 5 3-16,-16-2 2 0,16 2 0 15,-18-2 1-15,18 2-6 0,-19-4-1 0,19 4 5 16,-21-2-4-16,21 2 6 0,-25 0-1 16,13 0-9-16,12 0 8 0,-28 0-2 0,28 0-1 15,-27 0 4-15,15 0-4 0,12 0 2 16,-25 0-2-16,25 0 7 0,-21 0-8 15,21 0 8-15,-25 0-7 0,11-2 1 0,14 2 3 16,-30 0-8-16,17 0 7 0,13 0 0 16,-24 0-6-16,24 0 4 0,-23 0 3 0,23 0-4 15,-20 0 1-15,20 0-2 16,-25 0 1-16,25 0-2 0,-19 2 2 0,8 0-1 16,11-2 0-16,-21 0 4 0,21 0-4 15,-20 4 1-15,20-4 1 0,-22 2 2 16,22-2 0-16,-20 2-2 0,20-2 7 0,-21 4-9 15,21-4-3-15,-21 0 4 0,21 0 11 16,-28 1 0-16,12-2 3 0,0 2-5 0,16-1 8 16,-34 0-7-16,17-1 1 0,-1-3-3 15,-3 2 5-15,-2 0-4 0,0-2 2 0,-1 2-3 16,4-3-3-16,-9 1 1 0,5 0 4 16,-3-1 4-16,4 1 3 0,-5-1-6 15,-1-2-6-15,-1 6 2 0,4-2-3 16,-6-3 3-16,-2 0-4 0,-5 0 4 15,9 4-3-15,-2-3-3 0,2 3 4 0,-3-2-2 16,-4 1 2-16,-2-4 1 0,2 2-6 16,-2 0 0-16,-3 2 0 0,-1-4 5 0,-1 3-2 15,-2-5-4-15,-1 5 0 0,-10-5-2 16,-4 0 10-16,-5-5-14 0,0 1 6 0,-1 2 5 16,0-4 3-16,-2-4-2 0,-20-6 1 15,3-2-3-15,-2-5-3 0,-1-4 3 16,6-1-1-16,2-6 0 0,3-1 3 0,11-2-4 15,2-3 0-15,3-6-6 16,11 11 2-16,-13-17-4 0,9-2 7 0,2-1-14 16,14 6 4-16,-1 0 1 0,8 1-6 15,2-1 6-15,2 0-1 0,6 2-5 0,3-1-20 16,4-1-22-16,7 8-29 0,4-8 6 16,6-4-46-16,12-3-61 0,2 0-26 15,11 2-34-15,4-1-146 0,7 10-154 0,16-16 17 16,3 8 4-16,8 4 205 0</inkml:trace>
  <inkml:trace contextRef="#ctx0" brushRef="#br0" timeOffset="154707.81">10689 10035 1478 0,'9'11'-54'16,"-2"8"21"-16,-4-6 25 0,-1-1 17 0,-2 1 33 15,0-13 5-15,-3 20 27 0,1-8 5 16,-8-2-3-16,2 4 15 0,-4-1-13 16,0 0-9-16,-4 0-12 0,-4 4 0 0,1-4-5 15,-2 4-7-15,0-2 1 0,-6 4-10 16,1-2-3-16,0 1-1 0,-2-3-2 16,2 2-5-16,-2 0-6 0,1 0 2 0,-3-2 7 15,0-2-14-15,2 2 4 0,-2 2-2 16,0-5 0-16,0 1-1 0,-2 1-4 0,2 0 2 15,0 0-7-15,0-2 6 0,2 3-10 16,-1-6 11-16,-1 4-3 0,7-3-5 0,-7 3-1 16,0 1 5-16,3-6-3 15,-3 5-2-15,-1 1 2 0,1-5-3 0,1-1 6 16,3 1-5-16,-10 0-3 0,3 0-1 16,-3 1 1-16,1 1 3 0,-2-4-4 15,2 1 3-15,-4 0-7 0,2-1 7 0,3 1-2 16,4-4-1-16,-2-1 0 0,-4 3 16 15,7-5 2-15,0-1 3 0,-3 0 4 0,4 0 1 16,-2 0 3-16,-3-3 1 0,-4-3-5 16,0 5 0-16,0-9-7 0,3 2 0 0,0 1 1 15,1 0 0-15,-1-3 11 16,4-3-1-16,-2 4-9 0,0-8 2 0,2 4-6 16,-2-6 5-16,6-2 0 0,-4 0-14 15,0 1 6-15,4 1-2 0,-1-7-1 16,-3 0 1-16,4 3-2 0,-1-3-5 0,1 0 3 15,0-6-2-15,0 4-1 0,2 2 2 16,-1-6-3-16,2 2 1 0,0 2 9 0,2-4 1 16,0-2-9-16,1-2-1 0,-3 0-1 15,4 1 2-15,1-1 0 0,0-5-5 16,0 0 3-16,3 0-2 0,0-3 1 0,-4-8-4 16,6 7-2-16,0-2 3 0,2 0 2 15,-1-2-3-15,3 1 1 0,3 3-3 16,1-4-2-16,-2 4 0 0,2-2 3 15,5 10 1-15,-2 1-2 0,2-5 1 0,2 3 6 16,-2 1-6-16,6-8 3 0,0 9 0 16,-2-2-5-16,1 0 0 0,2-4 1 0,3-1 4 15,1 0-2-15,-2 3 2 0,3 3 0 16,1 0-1-16,2 1 1 0,-4 2 1 16,7 4-2-16,0 2-3 0,-3 0-1 0,5 2 5 15,-1 1 4-15,1-1-8 0,5 4-3 16,-4 1 5-16,2-2-1 0,3 2-3 0,1 1 4 15,1-1-3-15,2 3 2 16,2-3 1-16,2 1 2 0,1-1-4 0,2 4 5 16,-2-4-5-16,1 3 6 0,11-5-8 15,-10 6 0-15,1 0 4 0,1 2-3 0,-1 0 0 16,1 2 1-16,2 2 1 0,3-2-3 16,8 0 3-16,-1 3-1 0,1-3 0 15,0 5 6-15,5 1-5 0,-1 0-1 0,-7 3-2 16,10 2-3-16,-6 2 9 0,0 0 2 15,9 2-6-15,1 6 0 0,3-3 3 0,-1 3-3 16,-3 1 1-16,0 2 1 0,2-2-1 16,-4 3 3-16,2 1 0 0,-4-2 0 15,-2 0 0-15,4 3 2 0,0 0-1 16,-1-2 0-16,-1 4 4 0,4 0-6 0,-6-2 1 16,3 4-3-16,0 0 1 0,1-2 4 15,0 2-2-15,0 1 3 0,0 1-3 16,0-1 3-16,-4 4-3 0,4-3 5 0,-3 2-4 15,3 3-1-15,-7-5 2 0,4 7-2 16,1 1 6-16,-2-5-6 0,4 5 5 0,2 0 3 16,-3 0-7-16,2 2-2 0,1 0 4 15,0-2 6-15,2 2-9 0,-8 2 4 16,3-8-2-16,-8 2 5 0,2-1-7 0,-8-2 0 16,-11-7 3-16,-4 1-2 0,2 0-1 15,-10-5 1-15,1-1 3 0,-8-4-6 16,0 0 5-16,-3 1-3 0,-2-4-3 15,0 1 3-15,0 3-3 0,-10-8 12 0,11 13-5 16,-8-6 3-16,3 5-3 0,-3 1-1 16,1 0 4-16,-2 4 0 0,1-2-2 15,-3 2-4-15,-3 2 4 0,3 1-1 0,-2 5 1 16,0 1 1-16,-2 6-9 0,3 0 6 16,-1-1 1-16,-4 3 2 0,3 2 1 0,-1 0-2 15,-2-1-4-15,-2 8 3 0,-1-2 1 16,4-1-2-16,-2-5 4 0,-2 6-5 15,2-3 2-15,0 2 0 0,-3-3-3 16,1 0 5-16,1 1-2 0,-2-4-1 16,1-4 4-16,2 2-4 0,0-2 0 0,-3-2-2 0,2 2 3 15,-2-4 2-15,2-3 1 16,0-1 19-16,1 1-2 0,-4-3 4 0,3 1-6 16,-3 1 1-16,0-3-7 0,3 2 3 15,-3-5-1-15,-2 5 7 0,1-6-2 0,3 4-4 16,-5-4-1-16,-4 2 1 0,1-2-4 15,-5 2 3-15,5-2-5 0,-8 0 0 16,0 0 0-16,-5 2 0 0,-5-1-1 0,5-4 6 16,-3-1 1-16,1-1-2 0,-4 3 4 15,4-6-10-15,-1 4 0 0,-5-1 3 0,1-3-1 16,-1 1-3-16,-1-3-3 16,0 3-3-16,-2-1 6 0,-5 0 1 0,2 1-3 15,-4-2-3-15,-6 1 2 0,-3 1 1 16,0-2-2-16,6-5 10 0,-7 1-1 15,0 2 2-15,8-2 6 0,0 2 8 0,1 0-7 16,3-3 3-16,0 3 0 0,7-4 0 16,7 2 5-16,2 4-4 0,-1-5 3 0,10 3-4 15,-3-2 1-15,3 0-3 0,0 3-9 16,5-1 5-16,-5 0 4 0,0 2-4 0,5 1 5 16,-5 0-2-16,0 1 1 0,-1 0 1 15,-3-1 7-15,-1 1 2 0,0-1-11 16,-3-1 4-16,-3-1-2 0,-7-2 2 15,0 2-1-15,2-3-2 0,-7 0 9 16,7 2-3-16,-7-4 6 0,5 0 5 0,-2 0 9 16,4 1-8-16,3-2-4 0,2 1 7 15,2-4-11-15,-1 4 1 0,2-4 1 0,1 0-5 16,-2 0 5-16,4-1-11 0,-1-1 3 16,-1-1-3-16,5 1-2 0,0 2-5 15,4-1 3-15,-2-3-10 0,4 3 6 0,2 1 0 16,0 0 4-16,2 2 2 0,13 2 5 15,-20-7 5-15,11 3-15 0,9 4-3 0,-16-4 3 16,16 4-5-16,0 0-7 16,-15-6 3-16,15 6 2 0,0 0-11 0,-13-1 3 15,13 1-9-15,0 0-30 0,0 0-13 16,-7-8-33-16,7 8-30 0,0 0-28 0,0 0-40 16,0 0-40-16,0 0-24 0,0 0-42 15,-4-9-25-15,4 9-105 0,0 0-128 16,0 0-11-16,0 0-90 0,0 0-63 0</inkml:trace>
  <inkml:trace contextRef="#ctx0" brushRef="#br0" timeOffset="161591.72">14408 9536 3384 0,'72'-206'133'0,"11"-24"-42"0,6-18-31 15,-1-5-17-15,4-4-2 0,1-5-9 16,5 7-6-16,-3 1-3 0,3 5-5 16,1 3-4-16,6 8 6 0,-7 7-9 0,1 16-15 15,-6 0-40-15,-1 10-38 0,-3 12-52 16,-7 5-52-16,-5 12-29 0,-23 30-191 0,-3 2-120 15,-6 1 46-15,-10 0-27 16,-3 6 224-16</inkml:trace>
  <inkml:trace contextRef="#ctx0" brushRef="#br0" timeOffset="161775.69">15598 3508 1881 0,'-75'-30'40'0,"4"9"-7"16,9 8-10-16,-10 6 8 0,3 3-12 15,-5 4-10-15,-7 6 13 0,0 5-6 0,-19 4-3 16,3 0 0-16,2 2-14 0,-1 1 1 15,21-2 0-15,-4-1 2 0,10-2-6 16,-3 4-1-16,14 0-7 0,1-6-27 0,9 7-18 16,15-1-2-16,6 4-28 0,1 3-18 15,12 1-27-15,2 5-43 0,1-3-135 0,2 8-223 16,3-4 333-16,0 5 70 16</inkml:trace>
  <inkml:trace contextRef="#ctx0" brushRef="#br0" timeOffset="162206.6">13305 4757 980 0,'-56'7'60'0,"-12"1"-3"0,-3-4 9 15,-2 5-7-15,-4-1-19 0,0-5-4 16,4 3 14-16,6 0 22 0,3-3 26 16,11-3-10-16,2-3 36 0,9-3 1 0,2-2 5 15,9-1-6-15,2-10-10 0,5 2 3 16,7-7-14-16,9 0-9 0,8-4-6 15,6-6-14-15,15-13 4 0,9-6-1 16,28-6-8-16,13-11 2 0,15 4-8 16,21-8-7-16,36-16-2 0,9 0-6 0,16 5 7 15,20 10-4-15,14 5-9 0,14 12-4 16,13 6 3-16,8 17-6 0,9 6-1 0,0 13 2 16,-2 12 4-16,-4 11-2 0,-5 8-7 15,-11 6 0-15,-10 2-5 0,-14 2 1 16,-12 4-1-16,-38-5-2 0,-11 2-2 0,-8-2 7 15,-4 3-4-15,-14 1-5 0,-6 0 0 16,-16-4-6-16,-27-3 0 0,0-6 2 16,-11 4 0-16,-12-9-3 0,-3 2 0 15,-5-2-3-15,-10-3-6 0,-5 1-5 0,0-3-20 16,-6 1-34-16,2 0-26 0,1-5-26 16,-15-1-24-16,12 8-28 0,-12-8-14 15,0 0-27-15,18 0-19 0,-18 0-22 0,0 0-32 16,7-22-86-16,-5 6-195 0,-2-2 151 15</inkml:trace>
  <inkml:trace contextRef="#ctx0" brushRef="#br0" timeOffset="162456.28">17839 3639 1535 0,'19'-1'-84'0,"-7"-5"13"16,4 6 14-16,-16 0 8 16,22 6-3-16,-9-5 12 0,0 7-2 0,1 3 10 15,-3-2 16-15,4 10 43 0,1-2 2 16,0 4 11-16,-2 5 14 0,0-2-14 15,1 10-10-15,2-2 24 0,-4 0-22 0,-2 0 2 16,4 2 11-16,-6-5-13 0,-3 0 19 16,-3-3-14-16,-3 2 6 0,0-4 0 0,-5 4-6 15,-8-1-17-15,-6 1 15 0,-3-4-17 16,-11 3 2-16,0-6 10 0,-5-3-6 16,-2 2 4-16,-10-1-18 0,4-4-5 0,0-1-43 15,6-7-44-15,-6 0-21 16,3-3-57-16,2 0-109 0,-1-4-225 0,11 0 264 15,-1-4 46-15</inkml:trace>
  <inkml:trace contextRef="#ctx0" brushRef="#br0" timeOffset="163789.85">16992 4695 694 0,'0'-13'-7'16,"-2"0"16"-16,2 13 20 0,-2-23-15 15,0 10 11-15,2 0-1 0,2-4 10 16,2-3-2-16,-1-3-1 0,6-5 3 15,5-6 13-15,-1 0 3 0,8-2-8 0,0-6-3 16,11 0-14-16,6-5-10 0,2 6 13 16,6-6-8-16,3 4 7 0,15-9-14 0,3-1-7 15,0 7 5-15,5-3-2 0,5 0 6 16,-2 0-12-16,3 4 5 0,5 0-8 0,0-1 3 16,4 0 5-16,2 5 1 0,4 0-3 15,6 9 0-15,0-4-7 0,0 2 7 16,4 5-9-16,2 0 13 0,4 3-19 0,2 6 15 15,1-3-1-15,2 2-11 0,4 5 10 16,2-1 4-16,2 0-9 0,-3 2 2 16,-3 2-12-16,-4 4 13 0,-5-5-5 15,-4 5-5-15,0 1-3 0,-20-1 14 16,1 4-19-16,-2-2 5 0,18-3 2 0,-18 6-4 16,-1 0 1-16,2 0 0 0,-3-2 1 15,1 1 16-15,-6 5-16 0,0 0 5 0,-4 0 1 16,-4 0 2-16,2 5 8 0,-12-3-22 15,-6 2 17-15,7 4 4 0,-13-1-11 16,-2-1 0-16,0-2 0 0,-6 5-1 0,2 2 2 16,-6 2 3-16,-4-7-8 15,-1 0 13-15,-5 3 2 0,0-8-1 0,-2 6-3 0,-3-6-50 16,0-2-108-16,1-6-400 16,1-3 428-16,-1-2 43 0</inkml:trace>
  <inkml:trace contextRef="#ctx0" brushRef="#br0" timeOffset="194855.01">19565 1168 2771 0,'10'15'280'0,"-10"-15"-7"15,0 0-19-15,0 0 14 0,0 0 16 16,-26 13 0-16,26-13 6 0,0 0 39 15,-28 0 3-15,28 0-26 0,0 0-31 0,-27 0-25 16,27 0-16-16,0 0-22 0,-26-5-22 16,26 5-20-16,-23-10-16 0,12 3-15 15,-6 0-10-15,4-5-17 0,2 1-73 16,-6-2-11-16,1 0-2 0,-2-8-7 0,-1 2-5 16,7 1-17-16,-6-3-11 0,7 0-6 15,-1 1-15-15,0-3-30 0,-1 2-151 16,6 4-54-16,-1-3-66 0,6 1-77 0,2 2-109 15,6-9-183-15,3 2 27 0,14-6-491 16,-3 2-1018-16</inkml:trace>
  <inkml:trace contextRef="#ctx0" brushRef="#br0" timeOffset="195604.97">19786 62 4329 0,'-41'-23'-1'0,"-1"-1"27"16,-9 0 23-16,-4 1 42 0,0-1 14 16,-4 3 9-16,-2 0 32 0,-1 3 18 0,0 1 19 15,-2 3 6-15,11 0-25 0,13 6-25 16,1 3-19-16,4-3-4 0,-1 6 23 16,-3-3-9-16,6 5-2 0,-8 0-12 0,1 1-8 15,0 5-22-15,0 2-3 0,3-1-15 16,0 6 5-16,1-3-13 0,-3 7-5 15,3-2-10-15,0 2 1 0,4 1-12 16,-1 3 4-16,1-2-7 0,0 1 1 16,6 6-8-16,-6-5 0 0,2 3 0 0,2 3-12 15,-4-1 6-15,4-2-3 0,4 1 4 16,-6 1-14-16,5-3 2 0,-1 3 3 0,0-4-10 16,3 1 0-16,-4-4 10 0,11-2-10 15,1-3-5-15,-2-1-2 0,5 1 3 16,3-5-3-16,-2 8 2 0,2-2 1 0,3-2 0 15,-3 4 2-15,2 2 10 0,-5-1-3 16,1 1 7-16,2 6 35 0,-3 2 20 0,-3 9 12 16,2-2-48-16,2 1 3 15,-2 7 2-15,-2-3 5 0,4 4-2 0,2 10-2 16,-1-4-3-16,0 3-1 0,9 0-1 16,1 6-2-16,3-1 1 0,5-3-3 15,3-7-1-15,0 13-4 0,12-2-3 0,-1-9 0 16,6-8 0-16,0 0-3 0,8-5 1 15,-6-10-3-15,6-5-1 0,-2-4-1 0,7-6-3 16,2-4 0-16,4-10-2 0,7-6 0 16,2-7-4-16,-2-2 0 0,1-10-4 0,-4-4 0 15,1-7 0-15,-8-6 0 0,0 0 0 16,-5-8 0-16,-4 0 0 0,-3-1 0 16,-4 0 0-16,-10-1 0 0,-2 7 0 15,-7-3 0-15,-6 2 0 0,-1-5 0 0,-4 1 0 16,-7 6 0-16,-3-3 0 0,3 1 0 15,-7-5 0-15,-7 3 0 0,2 6 0 16,-5-4 0-16,-1 6 0 0,0 2 0 0,1 11 0 16,1 2 0-16,-1 0 0 0,-1 3 0 15,-1 5 0-15,4-3 0 0,4 10 0 0,1-2 0 16,2 4 0-16,7 2 0 0,-1 2 0 16,-1 2 0-16,3 0 0 0,9 5-6 15,-12-6-43-15,12 6-17 0,-8-4-24 0,8 4-25 16,0 0-20-16,0 0-31 0,-3 19-401 15,3-19-204-15,11 26 81 0,-2-9-6 16,10 0-624-16,-3-4-1171 0</inkml:trace>
  <inkml:trace contextRef="#ctx0" brushRef="#br0" timeOffset="195888.12">19311 381 4844 0,'0'0'44'0,"0"0"23"0,0 0 22 0,0 0 39 15,0 0 33-15,-38-23 27 0,38 23-13 16,-28 4 3-16,28-4-16 0,-32 13 2 0,9 0 2 16,7 6-25-16,-7 7-5 15,4 10 3-15,-9 10-15 0,6 2-20 0,-2 11-8 16,3 2-6-16,0 8-3 0,3 4-10 16,-5 0-7-16,7 4-8 0,2 1-9 15,-4 0-36-15,8-5-4 0,2-2-3 0,5-13 0 16,3-3-3-16,3-3-12 0,6-5-13 15,2-9-15-15,10-10-121 0,2-10-75 0,9-8-66 16,2-10-64-16,11-2-64 0,7-19-66 16,1-3-196-16,-1-6 50 0,5-6-509 15,-3-7-960-15</inkml:trace>
  <inkml:trace contextRef="#ctx0" brushRef="#br0" timeOffset="196322.48">19855 838 3769 0,'16'-28'-38'0,"-4"7"28"16,-7 5 24-16,3 3 19 0,-5-1 10 15,6 5 7-15,-9 9 13 0,10-11 17 0,-10 11 14 16,0 0 6-16,0 0 9 0,0 0 10 16,17 43 8-16,-17-15 4 0,-2 2 6 0,-2 20 10 15,1-2-3-15,-5 2-6 0,-2 12-2 16,-1-10-4-16,1 5-23 0,-2-9-5 16,1-3-14-16,2-3-5 0,-1-4-9 0,4-11-3 15,3-6-3-15,-5-2 17 0,6-10 25 16,2-9-3-16,0 0-17 0,0 0-6 0,0 0-8 15,0 0-6-15,31-56-11 16,-13 18-10-16,4-9 0 0,3-3-6 16,-2-3 0-16,2 3-9 0,2-5-2 0,-1 3 8 15,2 3-15-15,2 2 23 0,-7 12 1 16,-7 4 8-16,9 4-3 0,-11 6-7 0,-2 6 1 16,3 2 11-16,-2 10-23 0,-13 3-13 15,0 0 3-15,38 16-2 0,-25-1 4 0,0 9 1 16,0 4 1-16,-3 8-2 0,1 7-1 15,-4-1-4-15,1 9 0 0,-4-3-3 16,-4 4-2-16,0-1-3 0,-2-1 0 0,0-5-2 16,-2-5-3-16,2-3-3 0,-2-1-1 15,1-8-7-15,1-4-4 0,-2-3-10 16,4-2-8-16,0-2-17 0,-2-6-18 16,2-11-29-16,0 0-31 0,0 0-157 0,0 0-283 15,25-27-182-15,-9-2 39 0,5-7 19 16,7-16-589-16,2-1-1124 0</inkml:trace>
  <inkml:trace contextRef="#ctx0" brushRef="#br0" timeOffset="196623.44">20889 546 4559 0,'14'-14'0'0,"-5"5"29"0,2 1 45 0,-11 8 14 16,19-10 28-16,-19 10 17 0,19-3-6 15,-19 3-6-15,0 0-11 0,39 10-14 0,-21-4-9 16,0 3-17-16,1 0-8 0,-3 2-6 15,0 2-6-15,0 1-4 0,-1 1-4 16,-7 4 0-16,1-2 10 0,-6-5 20 16,-1 4 12-16,-2-16 18 0,-5 28 18 0,-3-8 14 15,1-3 15-15,-6-2 3 0,0 4 14 16,-3-6-1-16,4 2-2 0,-8 2-14 0,11-6-14 16,-1-1-95-16,1-3-4 0,9-7-2 15,-14 19-5-15,14-19 0 0,-6 11-4 16,6-11-4-16,2 19-6 0,-2-19-13 0,13 17-13 15,2-10-21-15,2 3-22 0,5-9-28 16,3-1-158-16,5-1-228 0,6-9-91 16,-1 1-155-16,6-3 4 0,4-5-634 15,-5 1-1195-15</inkml:trace>
  <inkml:trace contextRef="#ctx0" brushRef="#br0" timeOffset="196837.66">21801 579 4458 0,'11'-5'-46'16,"-11"5"37"-16,0 0 44 0,28 13 33 15,-19-4 28-15,3 4 17 0,2 10-3 16,4 5-1-16,-2 10-8 0,-2 7 3 0,-2 1 3 16,4 16-3-16,-12 12-9 15,-3-1-14-15,-6 3-12 0,-11 3-5 0,-4 0-8 0,-11 11-9 16,-6 2-7-16,-9-10-9 0,-9 1-10 16,-10-9-31-16,-8-2-47 15,-12-6-71-15,-5-7-115 0,-7-8-138 0,-18-6-154 16,-9-4-77-16,-5-10 63 0,-12-3-384 15,-9-2-444-15</inkml:trace>
  <inkml:trace contextRef="#ctx0" brushRef="#br0" timeOffset="197243.85">18544 2322 3608 0,'-79'5'85'0,"18"4"-4"0,13-5 32 16,9 2 15-16,11-3 46 0,3-1 59 16,13 0 47-16,12-2-8 0,0 0 0 0,0 0 12 15,122 6-14-15,-5 2 14 16,33 5 1-16,67 11-27 0,27 10-24 0,25 7-26 15,23 17-19-15,13 7-22 0,18 9-34 16,13 8-88-16,-4 2-6 0,-8-1-4 16,-18 0-2-16,-20-11-5 0,-25-8-4 0,-22-7-2 15,-30-12-3-15,-22-10-2 0,-53-14-8 16,-22-8-12-16,-31-11-14 0,-19-10-10 0,-13-10-4 16,-22-1-1-16,-18-9-9 0,-15-15-6 15,-24-14-13-15,-32-17-106 0,-22-7-70 0,-54-28-13 16,-32 8 17-16,-19-2 23 0,-27 7 7 15,-24 2 23-15,-27 10 21 0,-17 9 22 16,-13 13 29-16,-2 13 46 0,-3 8 32 16,9 11 36-16,10 11 35 0,23 18 24 15,14 1 12-15,-669 41 1887 16,879-32-1859-16,36 6 7 16,27-4-70-16,29 6 7 0,49 9 15 0,29-3-16 15,73 11-49-15,31 1 0 0,19 1-13 16,17 10-1-16,16 9 0 0,8 5-145 15,10 4-107-15,-8-1-700 0,0 9-907 0,-13-6-1306 16,159 51 1472-16,-93-36 1707 0,-72-11 0 16,-67-28 0-16,-44-21 0 0</inkml:trace>
  <inkml:trace contextRef="#ctx0" brushRef="#br0" timeOffset="-205309.09">5845 14061 6205 0,'-8'-23'87'0,"6"1"-43"0,-4-1 60 16,1 1 58-16,1 1 7 0,2 2-11 15,-7 1 0-15,3-1 17 0,0-2 4 0,-6-3-50 16,-4-2-77-16,-2-1 0 15,2 9-1-15,4-3-1 0,3 2-2 0,-3 4-6 16,4 5-3-16,3 0-4 0,0 0-3 16,-4 3-5-16,9 7-4 0,-7-14-2 0,7 14-2 15,0 0-3-15,-11-5-2 0,11 5-1 16,0 0-5-16,-17 32-3 0,10-15-2 0,-1 3-2 16,0 9-1-16,3 0 0 0,-4 5-2 15,0 2-1-15,-2 1 1 0,1 4-1 16,-3 1 0-16,3 5 0 0,-8 9 1 0,-1 0 0 15,-2 1 1-15,1-2-1 16,-3 2-1-16,0-3-1 0,5 0 0 0,-7 3-1 0,1-7 0 16,3 1 0-16,-3 0-1 15,5-2 2-15,0-7-1 0,4-2 0 0,-2 1 1 16,-1-1-2-16,1-5-1 0,0-3 1 16,2-2-1-16,2-3-2 0,5-5 2 0,-5-2-2 15,6-4 0-15,-3-2 0 0,3-2 2 16,3-3 1-16,0-2 1 0,1 1-2 0,3-8-1 15,-8 8-4-15,8-8 0 0,0 0 1 16,0 0-3-16,0 0 0 0,9-36-2 16,-1 14 3-16,4-7 0 0,2-3 1 0,1-1 0 15,0-3 1-15,2 1 0 16,0-3 2-16,2 0 0 0,1-1-1 0,3 2 2 0,-1 1 3 16,5-7-2-16,-7 9 1 15,3-1 2-15,-2-1-1 0,3 6 0 0,-2-2 3 16,2 4-2-16,-1 2 1 0,-3 3 0 15,5-2-3-15,-6 9 3 0,-1 1 1 0,-1 4 0 16,-2 8 2-16,2 2-2 0,-17 1 2 16,32 11-2-16,-15 4 2 0,-2 9-3 0,0 1 4 15,-7 3-3-15,3 2 0 0,-4 7-1 16,-3-1 4-16,-2 1 0 0,0 3-3 16,-4-1 4-16,-1-1-3 0,-4-3 2 0,5 1 0 15,-3-6-2-15,3-7-1 16,-3-1 3-16,3-5 1 0,2-2 0 0,-2-6-1 15,2-9 3-15,4 12-4 0,-4-12-1 16,0 0 1-16,28-29 0 0,-6 7-1 0,4-6 0 16,11-8-1-16,3-1 2 0,1-4-3 15,5 1 3-15,-2 5 1 0,-3-1 1 0,5 0-3 16,-3 5 2-16,-2 4 4 0,-9 10-1 16,2-2 2-16,-4 5 2 0,-8 1 0 0,2 5 0 15,-6 2 2-15,-2 4-1 0,1 4 2 16,-2 4 0-16,-1-1 1 0,-2 8-2 15,0 3 0-15,3 4-1 0,-4 3-1 0,-5-1-1 16,1 8 2-16,0 2-3 16,-3 0-1-16,0 4-2 0,-2-1-7 0,-2 5-8 15,0-9-12-15,0 0-19 0,0 0-20 16,0-3-19-16,-2 0-78 0,-2-3-236 0,2-2-78 16,-3 1-163-16,-4-2-76 0,-1 1 18 15,-3-1-527-15,0-1-1077 0</inkml:trace>
  <inkml:trace contextRef="#ctx0" brushRef="#br0" timeOffset="-204510.71">5638 15527 4108 0,'-53'11'-114'0,"-2"6"49"15,-5-6 18-15,-2 2 22 0,-2 0 25 0,0-3 20 16,-4 3 3-16,-3-5 3 0,0-1-5 15,-1 0-3-15,3-3 11 0,2-2-7 16,0 4-1-16,1-4 2 0,2-2 1 0,0 0-3 16,4-6 3-16,6 2-4 0,0-7-6 15,3 0 3-15,2-8 0 0,2-2-4 0,1 0-1 16,6-3 1-16,-1-2-8 0,7 4-4 16,-3-6 7-16,7 0-3 0,-6-8 1 15,4 0-9-15,-2-2 13 0,4-4-11 0,3-6 11 16,-2-4-11-16,7-6 5 15,-1-4 0-15,3-2-2 0,-1-1-1 0,4-6-1 16,2-8 0-16,1 0-2 0,7-5 8 16,3-2 0-16,3-3-2 0,2-3-2 15,5 1-2-15,1-2-3 0,9 0 4 0,3-12 1 16,-3 22-1-16,7 1-4 0,1 7 6 16,5 0-4-16,3 7-1 0,14-9 8 0,-5 19-3 15,12-7 1-15,-4 16-1 0,14-9 6 16,5 9 0-16,5 4 2 0,8 6 2 15,3 7 5-15,8 6-6 0,4 3 5 0,3 2 10 16,5 6-1-16,2 10 9 16,2 5-22-16,5 0 8 0,3 9 3 0,-1 2 0 15,2 5-8-15,2 4 0 0,-3 2 12 16,6 3-14-16,-4 7-8 0,1 4 4 0,3-1 8 16,-9 2 2-16,6 7-3 0,-5-1-12 15,1 4 6-15,-11 2-2 0,-4-3 8 16,-7 7-8-16,-4-6 6 0,-7 1 4 0,-3 1-3 15,-7 2 9-15,-5 0-2 0,-4 5 3 16,-14-11 4-16,-4 3-8 0,-4 3 5 0,-1 0-1 16,-6 5 6-16,-6 0 10 0,-4 2-1 15,-3 4 4-15,-11 0 5 0,-1 6 8 16,-7-10 18-16,-11 13 1 0,-3 2-7 16,-11 2 3-16,-7-2 6 0,-9 12 13 15,-10-6 4-15,-3-5 19 0,-8-3-1 0,-4 1-7 16,-6-9 10-16,-3-1 16 0,-3-4-6 15,-2-5-8-15,-3-6-9 0,0-4-7 0,-6-3-2 16,2-5-7-16,2-7-4 0,13-3-11 16,1-10-1-16,1-1-11 0,5-4-6 15,1 1-9-15,2-3 0 0,-2-6-40 0,4-4-1 16,-1-2-1-16,1-4-1 0,2-1 0 16,-1-4-4-16,2-4-5 0,2-2-10 0,-2 2-5 15,3-1-7-15,0-6-63 16,4-1-58-16,2 1-34 0,4 1-55 0,7 5-52 15,-3 2-59-15,-1 1-54 0,4 1-68 16,-3-3-234-16,0 7 73 0,1 1-482 16,0-4-863-16</inkml:trace>
  <inkml:trace contextRef="#ctx0" brushRef="#br0" timeOffset="-201160.32">9668 12594 3429 0,'22'-28'-105'0,"-5"-2"9"0,4-3 6 0,1 1 48 16,7-10 25-16,-4-1 13 0,3-2 14 15,0 0 10-15,2 1 0 0,0-1 1 16,1-3-3-16,0 6-4 0,-2-2 1 15,2 1-2-15,-1 2-5 0,0 4 0 0,-1 2 1 16,-7 5-5-16,5 2 5 0,-5 4-5 16,6-4-7-16,-5 2-7 0,-2 4-13 0,2-3-8 15,-2 4-19-15,2 1 3 0,-3 1-4 16,-3 2-18-16,4-2-10 0,-5 2-3 16,4-1-25-16,-2 1-1 0,4 2-6 0,-2-4-11 15,-4 4-4-15,3 0-1 0,-4 0 1 16,2 0-5-16,-3 0 5 0,-2 2 12 0,3 0 7 15,-3 0 16-15,-1 3 15 0,-4-3 15 16,3 4 7-16,1-3-1 0,-2 3 6 16,-2 1 3-16,3-3 10 0,1 2 1 15,-2 1-2-15,3 1 15 0,-12 7-7 16,13-13-1-16,-10 7 6 0,-3 6 11 0,12-7-9 16,-12 7 12-16,8-8 2 0,-8 8-8 15,0 0 10-15,10-9 12 0,-10 9 1 0,0 0 5 16,9-9-4-16,-9 9-16 0,0 0 10 15,9-8 8-15,-9 8 0 0,0 0 4 16,0 0-15-16,5-10 1 0,-5 10 6 0,0 0-8 16,0 0-1-16,6-9-15 0,-6 9 1 15,0 0-5-15,0 0 7 0,0 0-12 0,0 0 17 16,0 0 0-16,-11-18-5 16,11 18 10-16,0 0-7 0,-11-4 10 0,11 4 10 15,-10-6-2-15,10 6 7 0,-15-7 10 16,15 7-14-16,-19-6 14 0,12 0 6 15,-9 4-3-15,5-3 7 0,-6-3 13 0,1 3 1 16,-5 1 22-16,3-2 6 0,-3-1-14 16,-4-1 16-16,5 1 7 0,-3 1-12 0,-3-1-6 15,5-1-14-15,-1 3 17 0,3 1-7 16,0-2-9-16,1-1 1 0,-1 1-6 0,1 1-1 16,4 2-5-16,-2-2-16 0,0 3 12 15,-1-4-15-15,2 6 6 0,15 0-6 16,-33-1 3-16,15-3-4 0,4 4-1 0,-7 0-4 15,4 0 1-15,-5 4-5 16,1-4-4-16,1 1-3 0,-5 5 0 0,2-4 1 16,2 2 7-16,-2-3-2 0,0 5 0 15,-5-2-5-15,5 0-2 0,-1-2 6 0,4 3 0 16,-3-3-8-16,-5 3 3 0,7-2-6 16,-1 2-1-16,-1 0 1 0,0-2 3 15,2-2 6-15,0 3-1 0,2-2-8 0,0 0-1 16,-3 3 8-16,2-1 4 0,2-2-4 15,-1 0-14-15,-2 2 3 0,-1-2 7 0,1 0 0 16,1-2 9-16,0 3-11 0,-5-1-8 16,4-2 13-16,-4 2 4 0,2-2-2 15,-4 4-3-15,-3-4 0 0,0 1 3 16,0-1-9-16,-3 3 5 0,-1-3 3 0,0 0-15 16,-6 4 5-16,8-4 5 0,-1 0-4 15,-1 1 3-15,2 3-8 0,1-4 2 16,-1 2 12-16,3-2-5 0,-1 2 7 0,0 2-7 15,6-4 0-15,-3 0 6 0,-3 1-13 16,7-1 4-16,-4 0 2 0,-3-1 2 0,0 1-16 16,-3 0 10-16,-5-6-3 0,2-1-10 15,-1 0-7-15,-2 0 8 0,1-2 10 16,-4-3 0-16,5 3-16 0,2-6 8 16,1-2 4-16,0 0 0 0,1-1-5 15,1-1 5-15,2-6-2 0,2-3 8 0,-1 1-8 16,1 0-9-16,2-7 21 0,-1 1 14 15,-1-5-18-15,6 4-1 0,-2-1 5 0,1-1 5 16,-2 0-6-16,4 1 0 0,0-2-8 16,-2 1-4-16,7 0 13 0,-4 1 1 15,3-3 5-15,1 4 3 0,0-3-9 0,4 3 1 16,6 4 1-16,-6 0-8 0,7 0 11 16,-1-2-15-16,3 2 12 0,-1 4-7 15,1-6 9-15,1 6 1 0,2-2-8 16,0 0 7-16,2 3-7 0,-2-1 4 0,1-2-8 0,5 4-7 15,-4-3 1-15,-1 1 1 16,3 1 2-16,-2 3-5 0,1-4 1 0,1 4-16 16,4-5 20-16,-4 2-7 0,0 3 12 15,-1-4-13-15,3 2 7 0,-3 1 4 16,4-3-3-16,-4-1 12 0,-1 3-5 0,0-2-5 16,0 1 0-16,-2 1 7 0,0 0 0 15,0 2-6-15,-2-5 14 0,0 5-7 0,-1-5 1 16,-4 5-9-16,4 1 12 0,-1 2-16 15,-3 1 9-15,1-3-1 0,-4 6-4 16,5 0 5-16,-3 0-4 0,1 0 7 0,-2 2-1 16,-3 0-3-16,1 0-3 15,-2 3 6-15,2-1 1 0,-4 0-1 0,-2 2 3 16,0-1 6-16,-2 3-6 0,-3-3 2 16,-3 1-2-16,-1 1 3 0,-2 4 4 0,2-3-10 15,-2 3-4-15,-4 1 11 0,-5-1 2 16,-3 2 10-16,-1-2-8 0,0 4-7 15,-1 0 2-15,5 4 3 0,1-4 10 0,-3 2-10 16,3 3-3-16,4-3 14 0,-4 4-2 16,3 2 4-16,3-3-10 0,1 3-2 0,1-1-3 15,5 2 11-15,-7 3-9 0,0 2-12 16,1 2 0-16,-1-1 12 0,0 2-14 16,4 1 10-16,-2 1-1 0,1 2 16 15,5 1-15-15,-4 1-2 0,3 1-9 16,-1 8 12-16,3-4 0 0,1 0 4 0,-5 2-14 15,4 2 1-15,1 2 19 0,1 0-19 16,-2-3-3-16,7 3 18 0,-4 0-6 0,8-2 11 16,0 3-22-16,4-1 5 0,4-6 16 15,4 3-6-15,0 0 0 0,10 10 11 0,0 1-7 16,6-7 16-16,2 1-14 0,6 1 16 16,10 3 12-16,-2-10-5 0,7 0 14 15,2-4-6-15,1-4 8 0,-4-6-15 0,0-3 16 16,12-4-8-16,-7-3-10 15,4-3 6-15,0-8-3 0,7-3-7 0,0-5-2 16,-1-6 2-16,-2 2 6 0,1-5 5 16,-4-6 0-16,1 0-10 0,2-6 6 0,-5-2 3 15,3-1-4-15,-3-5-1 0,0 0 2 16,0-3-8-16,-3-3-1 0,-4-2-4 16,1 0 2-16,-6-3 0 0,-3-4-8 0,-5 3 7 15,-3-2-2-15,-1 4 2 0,-7 1-1 16,-10 4-5-16,0 2 0 0,-7 4-6 0,-7-3 4 15,0 2-2-15,-10-2 6 0,-10-1-6 16,-6 2-3-16,-5 0-3 0,-4 1 4 16,-8 4 1-16,-1 4-5 0,-2 6-4 15,-9 0 4-15,-4 1-6 0,0 10 4 16,-3-1-6-16,-2 9 4 0,-7 1-4 0,4 2 4 16,-5 12 0-16,2 2-2 0,-2 5-1 15,5 3-2-15,-17 6 3 0,3 7-3 0,5 7-1 16,2 3-1-16,1 4-4 0,2 2 6 15,4 8-5-15,4 2 5 0,6 7 1 0,6 4-4 16,-1-2-4-16,20-6-2 0,0 0 5 16,9 3-1-16,7-4-3 0,8 3-3 15,8-7 3-15,7-2-3 0,5 1-9 0,9 10 2 16,9-2-3-16,6-2-10 16,11-8-3-16,1 3-15 0,10-6-40 0,12 4-9 15,12-5-23-15,2-5-55 0,3-6-116 16,7-5-225-16,-12-14 4 0,2 0 260 0,0-3 27 15</inkml:trace>
  <inkml:trace contextRef="#ctx0" brushRef="#br0" timeOffset="-197310.88">22221 5180 2002 0,'107'-76'-80'15,"-23"8"-21"-15,3-7 15 0,-7 1 32 16,-5 4 14-16,-11-1 46 0,-2-1 4 0,-12 7 16 16,-12 12 29-16,-4-1 10 0,-4 9 16 15,-2 2-19-15,-10 9-2 0,-1 4-10 16,-6 5-1-16,-4 9-4 0,-3-1-11 0,1 4 1 15,-5 1-7-15,-5-2-6 16,0-1-6-16,-6-1 5 0,-5-2-7 0,2 1-2 16,-5-2-1-16,2 4 0 0,5 0-8 0,0 2 3 15,3 3 3-15,-1 3-14 0,10 7-17 16,-6-11-50-16,6 11-46 0,0 0-55 16,19-15-183-16,-4 13-147 0,0-4 188 15,10 1 82-15</inkml:trace>
  <inkml:trace contextRef="#ctx0" brushRef="#br0" timeOffset="-196427.04">26020 2145 908 0,'-2'-15'-30'0,"0"2"-4"16,0 4 5-16,0-8 20 0,2 7 18 0,0 10 12 15,-2-22-1-15,2 22 11 0,2-23 14 16,-2 23-6-16,0-22 8 0,0 22 31 16,0-23-17-16,0 23 4 0,2-17-4 15,-2 17 2-15,0 0-15 0,2-18 6 0,-2 18-2 16,0 0 5-16,2-13 3 0,-2 13 3 0,0 0 0 15,0 0-2-15,3-18 1 0,-3 18-18 16,9-3 3-16,-9 3-15 0,20-4 3 16,-20 4-7-16,33 7-2 0,-8 1 5 0,3 2 16 15,7-1 7-15,5 0-8 16,9 8 2-16,3-6 9 0,6 8 9 0,-2-2 8 16,4-2 4-16,2 4-10 0,5-4-2 15,-1 2 12-15,2 0-7 0,3-7-5 16,-4 2 1-16,3 3 1 0,-7-6 7 0,1 4-1 15,-2-5-11-15,-6 0-9 0,-10-1-3 16,-5-1 0-16,-6-1 16 0,-5-3 5 0,-3 3-2 16,-5-6 0-16,1-3-5 0,-3 4-12 15,3-2 0-15,-7-3 1 0,5-1-3 16,0 2-11-16,-3-1-5 0,0-3 3 16,-1 1 2-16,-17 7-3 0,25-13-13 15,-13 5 8-15,-12 8-3 0,16-7 0 0,-16 7-3 16,14-8-1-16,-14 8-2 0,0 0 5 15,13-13-9-15,-13 13 0 0,0 0-5 16,0 0-3-16,-18-30 2 0,-3 15-4 0,-13-4 3 16,-8-2-9-16,-10-1 4 0,-9-2 7 15,-5-1 11-15,-6 7-23 0,-14-9 18 0,11 6-8 16,-13-3 1-16,-2-2-7 0,15 7 4 16,-2 6 2-16,2-4-2 0,4 1-5 15,1-1-7-15,7 5 10 0,1-3-6 0,10 4 2 16,12 4 5-16,1-3-8 15,12 3 5-15,4 3 0 0,5-4-1 0,1 5-4 16,4-3 8-16,13 6 1 0,-21-7-6 16,21 7-3-16,0 0-4 0,0 0 7 15,0 0-8-15,0 0-6 0,0 0 5 0,46-12-11 16,-24 12-27-16,8-1-17 0,2 1-39 16,-1 0-57-16,9-7-51 0,0 6-62 0,-3-8-120 15,-2-1-193-15,-1-1 41 0,2-8-87 16,7-3-27-16</inkml:trace>
  <inkml:trace contextRef="#ctx0" brushRef="#br0" timeOffset="-195727.69">26442 608 1886 0,'0'0'-99'0,"0"0"9"15,0 0 17-15,39 7 6 0,-16-3 1 16,2 9 15-16,10 0 31 0,4 4 35 16,5 9 11-16,7 1 8 0,6 2 12 15,1 0 19-15,4 0 13 0,12 13 2 0,7 1 0 16,-2 0-10-16,2 0-11 0,-1-1-13 15,-1-1 2-15,-2-2-6 0,-4 2-6 16,-11-10-2-16,-6-7 2 0,1 4 0 0,-7-4-6 16,-7-1-7-16,-7-6 1 0,-4-2-1 15,-2 2 1-15,-9-8 2 0,-1-2-4 0,-5 5 10 16,-2-9-1-16,-2 3 1 0,0-2 2 16,-11-4-6-16,13 11-3 0,-13-11 4 15,0 0-5-15,0 0-1 0,0 0-6 16,0 0-2-16,0 0 2 0,0 0 0 15,-53-17-4-15,28 6-6 0,-11 1 8 0,-4-4-6 16,-8-7 0-16,-6 2-5 0,-5-2 4 16,-1-1-5-16,-1-1-2 0,-3-3 5 15,0 3 4-15,2 1-3 0,4 2-5 0,2-3 0 16,3 2 1-16,5 0-2 0,7 11-2 16,4-4 0-16,4 0 3 0,6 2-2 0,9 7 6 15,-1-3-8-15,3 1 7 0,2 5 1 16,14 2-10-16,-16 0 21 0,16 0 6 15,0 0 19-15,0 0 5 0,37 48-2 0,2-12-3 16,7 0 5-16,5 1-3 0,23 16 3 16,1-5 14-16,9 7-5 0,3-6-3 15,5 3-6-15,-1 3 1 0,1-7-2 16,-4 4-7-16,0-4-2 0,-5 6 0 16,-2-4-6-16,-9-1-1 0,-1-4-10 0,-12-3 5 15,-7-5-6-15,-1 3 2 0,-2-3-8 16,-4-2-1-16,0-3-4 0,-8 2-1 15,-2 2-3-15,-3-12-6 0,-5 1-12 0,-3-3-14 16,1 1-20-16,-6-5-28 0,-3-1-46 16,0-2-48-16,-3 2-59 0,-6-6-130 0,6 1-171 15,-7-5 12-15,-1 0 40 0,-5-7 255 16</inkml:trace>
  <inkml:trace contextRef="#ctx0" brushRef="#br0" timeOffset="-195110.77">25281 2051 1424 0,'0'0'-36'0,"0"0"0"15,0 0 1-15,0 0 23 0,0 0 7 16,0 0 30-16,74 12-10 0,-26 5 29 0,6 1 7 15,6 6-3-15,6 1 23 0,16 14-11 16,4 0 9-16,1 9-9 0,3 1 4 16,0-3-19-16,2 4 2 0,-4 5-12 0,0-4-8 15,-2-1-6-15,-5-1 12 0,-9-4-9 16,-2-2-1-16,-18-11-2 0,3-1-5 0,-4-2 2 16,-7-3-5-16,0-3-2 0,-10-2-6 15,-2-5 1-15,-1 0 8 16,-4-6 1-16,-7 0-7 0,-1 1 1 0,-3-3 3 15,-2-1-15-15,0-5 9 0,-2 4-12 16,-12-6-16-16,18 1-39 0,-18-1-45 0,0 0-85 16,14-16-311-16,-14 3-10 0,-3-3 279 15,-6-12 34-15</inkml:trace>
  <inkml:trace contextRef="#ctx0" brushRef="#br0" timeOffset="-194710.69">25525 1025 1192 0,'-8'-5'129'0,"8"5"-18"16,0 0-6-16,0 0 30 0,0 0 28 0,0 0-16 0,56 33 5 15,-13-4-1-15,7 7-6 16,21 6-1-16,7 10-15 0,12 3 2 16,14 7-16-16,-2-3-13 0,10 4-7 0,-1 1-13 15,0 0-27-15,-4 0-11 0,0-2-4 16,0 1 14-16,-5-1-10 0,-5-4-7 0,-8 0 0 15,-1 1-11-15,-3-4 2 0,-4 0-7 16,-8-3-2-16,-6-1-9 0,-14-8-23 16,-4 1-26-16,-6 0-35 0,-4 1-46 0,-6 0-67 15,-8-9-148-15,-6 0-227 0,-10-8 52 16,-2-7 7-16,-5-1 232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8:01:55.32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12654 5775 4322 0,'10'12'117'0,"-7"-3"63"0,-1-2 32 15,-2-7 7-15,0 15-20 0,0-15-25 16,0 0-8-16,-4 15-23 0,4-15-8 15,0 0-11-15,-11 8-16 0,11-8-11 16,0 0-12-16,0 0-11 0,0 0-15 0,0 0-30 16,-20-2-46-16,20 2-48 0,0 0-56 15,0 0-64-15,0 0-66 0,0 0-90 0,-13 0-118 16,13 0-183-16,0 0 43 0,0 0-431 16,0 0-674-16</inkml:trace>
  <inkml:trace contextRef="#ctx0" brushRef="#br0" timeOffset="399.66">12515 6109 3163 0,'-12'7'-84'0,"2"-1"25"0,10-6 35 16,-19 10 15-16,14-3 11 0,-4-1 0 0,-1-1 6 16,-1 2 4-16,2 1-3 0,-9 0-5 15,-2 5 1-15,0-4-1 0,0 0-3 16,4 1-1-16,-7 3-3 0,8-4 3 0,-9 0 0 15,3 5 3-15,0-5-6 0,-3 4 0 16,-2 2-6-16,2 0-11 0,-4 2-11 0,1-2-29 16,-1 0-31-16,-4 0-20 0,0 6-24 15,6-6 15-15,-10 0 19 0,6 6 11 16,2-3 9-16,-2-1 19 0,4 2 25 0,-2-3 28 16,-4 1 18-16,2 2 19 15,-2-2 19-15,2 0 13 0,-2-2 10 0,10-8-1 16,-4 3 16-16,7-2 4 0,0-1 14 15,2-4-12-15,-2-3 3 0,3 4 3 0,0-4-8 16,-7-4-15-16,3 1 0 0,-1-4-12 16,-5-1-9-16,3-2-10 0,-4 3-7 0,-1-6-10 15,-9-2-34-15,-3 0-26 0,-9-2-16 16,2 0-14-16,1-3-38 0,6 4-15 16,6 2-15-16,4-2-30 0,0 0-57 0,3-1-53 15,4-2-99-15,-4 1-143 0,10 2 218 16</inkml:trace>
  <inkml:trace contextRef="#ctx0" brushRef="#br0" timeOffset="1301.25">11563 3909 2090 0,'-6'-16'179'0,"6"16"28"0,0 0 36 16,0 0 6-16,0 0 26 0,0 0-30 16,0 0 11-16,0 0-12 0,0 0-2 0,0 0-7 15,0 0-2-15,0 0-6 0,0 0-9 16,0 0-12-16,0 0-19 0,0 0-34 16,23-8-17-16,-23 8-11 0,26-4-14 0,-3 3-10 15,-1-3-11-15,6 1-11 0,2-2-5 16,-2 3-9-16,4-4-7 0,4 5-6 15,-1-7-7-15,-7 6-4 0,2-3-5 16,-3-1-6-16,-1 0 0 0,-3 3-5 0,-5-3 3 16,-1 5-6-16,-17 1 2 0,30-8-6 15,-30 8-1-15,23-4-1 0,-23 4-5 16,17-6 3-16,-17 6 1 0,15-3-6 0,-15 3-3 16,0 0-1-16,18-6 9 0,-18 6-5 15,0 0 2-15,0 0 17 0,0 0 2 0,19-5 8 16,-19 5 0-16,0 0 10 0,0 0 4 15,0 0 5-15,0 0-9 0,0 0 7 16,0 0 15-16,25 0 4 0,-25 0-47 16,0 0-1-16,0 0 1 0,0 0 1 15,4 20 0-15,-4-20 2 0,0 0 1 0,0 22 0 0,0-22 1 16,-4 27 1-16,-3-13 0 16,0 7 0-16,2 0-2 0,-4-2-2 0,1 7 1 15,-5 2 0-15,-4 6 2 0,6-2-1 16,-2 1 0-16,-3 5 1 0,5-4-2 0,-1 0-18 15,0-10-12-15,-3 4 0 0,7 0 0 16,-3-4 0-16,2 4 0 0,-1-9 0 16,3 10 0-16,-2-12 0 0,1 1 0 0,0-3 0 15,3-2 0-15,-2 0 0 0,1-3 0 16,1-1 0-16,5-9 0 0,-12 8 0 0,12-8 0 16,0 0 0-16,0 0 0 15,-34-27 0-15,23 6-37 0,-2-6-123 0,2-1-24 16,2-12-20-16,-3-1-416 0,3-4-157 15,3-4 65-15,-3 4-831 0,4-4-1382 0</inkml:trace>
  <inkml:trace contextRef="#ctx0" brushRef="#br0" timeOffset="1533.41">11807 3666 4793 0,'0'0'-13'0,"0"0"48"0,8-15 28 16,-8 15 37-16,0 0 36 0,0 0 27 0,0 0 30 15,0 0 5-15,0 0 8 0,0 0 12 16,0 0 14-16,0 0 10 0,-10 58-3 15,-1-30 0-15,-5 1 6 0,2 6-11 0,-5 0-147 16,0 2-22-16,-3-2-11 16,-5 8-3-16,-1-4-7 0,8-4-6 0,-6 0-3 15,3-5-5-15,0 2-4 0,3-8-5 16,-1 2-11-16,6-9-15 0,0-2-18 0,4-8-22 16,1-1-31-16,-1-6-39 0,11 0-46 15,-30-19-509-15,18 2-103 0,-6-13 62 0,3-6-800 16,2-5-1354-16</inkml:trace>
  <inkml:trace contextRef="#ctx0" brushRef="#br0" timeOffset="1699.93">11375 3573 5125 0,'12'-6'8'0,"-12"6"37"16,0 0 24-16,0 0 33 0,0 0 14 0,0 0-7 15,0 0-16-15,0 0-6 0,0 0-11 16,25 13-8-16,-25-13-8 0,0 0-27 15,3 14-57-15,-3-14-71 0,4 10-99 0,-4-10-111 16,0 13-144-16,0-13-197 0,0 0 54 16,-4 17-419-16,4-17-635 0</inkml:trace>
  <inkml:trace contextRef="#ctx0" brushRef="#br0" timeOffset="2118.03">11303 3766 3462 0,'0'0'66'0,"-4"20"29"0,4-20 32 0,0 0 43 15,2 28 23-15,1-13 10 0,-1-4 10 16,5 8 1-16,-5-2-1 0,3 9-2 0,-2-3 0 16,-3 3-24-16,0 2-29 0,-1-2-8 15,-6 6-23-15,2 0-11 0,-1-4-11 16,1 0-8-16,-4 0-14 0,2-1 1 0,4-5-14 16,-8 1-7-16,7-3-6 0,-6 1-10 15,7-7 1-15,-5 2-9 0,8-16-2 16,-5 24-2-16,1-11 8 0,4-13 21 0,-10 17 22 15,10-17 7-15,-4 11 24 0,4-11-2 0,0 0 15 16,0 0-75-16,-3 17-13 16,3-17-1-16,0 0 1 0,0 0 3 0,5 19 1 15,7-8 3-15,3-1 0 0,2 0 2 16,8 8 0-16,5 0 2 0,3-1-6 16,10 4-3-16,1 2-4 0,0-1-33 0,1 4-7 15,0-5 0-15,-9-4 0 0,-1 1 0 16,-1-1 0-16,-2-2 0 0,-2-2 0 0,-6-1 0 15,1-1 0-15,-2-4 0 0,-1-1 0 16,-2-1 0-16,0-2 0 0,1 1 0 16,0-8-12-16,9-4-113 0,8-5-35 0,-7-2-35 15,1-2-255-15,10-9-359 0,-1-2 76 16,-2-3-866-16,1-4-1480 0</inkml:trace>
  <inkml:trace contextRef="#ctx0" brushRef="#br0" timeOffset="2334.39">12667 4015 4957 0,'0'0'-37'0,"0"0"67"15,0 0 44-15,0 0 32 0,0 0 30 16,0 0 21-16,18-12-5 0,-18 12-24 16,30-6 1-16,-6 5-14 0,4 1-16 15,2-2-7-15,2-2-10 0,0 2-7 16,-5-2-13-16,3-1-5 0,0 1-33 0,-9-1-39 15,4 2-50-15,-6-2-55 0,-1-1-76 16,-1-3-74-16,-2 1-91 0,-3-1-100 0,-1 0-107 16,-8-4-38-16,1 1-426 0,-4 12-683 15</inkml:trace>
  <inkml:trace contextRef="#ctx0" brushRef="#br0" timeOffset="2716.42">12941 3660 3214 0,'-13'-9'-17'16,"3"5"42"-16,10 4 17 0,-12-13 9 15,12 13 14-15,-11-4-4 0,11 4 5 0,0 0-8 16,-10-8-4-16,10 8-7 0,0 0-3 16,0 0 7-16,0 0 5 0,0 0-2 15,0 0 8-15,0 0 9 0,0 0-6 0,0 0 8 16,-22 21-5-16,22-21-9 0,0 0 5 16,0 19 7-16,0-19 4 0,0 0 8 0,3 24 2 15,-3-24 20-15,8 21 14 0,-8-21 12 16,2 17 12-16,-2-17 18 0,1 22 8 15,-1-22-12-15,0 23 3 0,0-5 9 0,-1 5 7 16,-1 3 9-16,-4 1 0 0,3 12 9 16,-1 2 5-16,-4 10 12 0,-3-1-11 15,-2 14-11-15,-1-4-99 0,-2 6-33 16,1 3-4-16,-3 1-3 0,0-5-4 0,1 5-6 16,-1-5-3-16,0-5-3 0,2 0-4 15,1-15-4-15,5 2-3 0,3-10-5 16,-3-6-3-16,5-9-13 0,-1-3-18 0,6-10-21 15,0-9-27-15,0 0-33 0,18 0-31 16,-18 0-66-16,21-37-335 0,-3 1-58 0,-4-1-118 16,2-7-1-16,-2-1-654 0,-2 0-1209 15</inkml:trace>
  <inkml:trace contextRef="#ctx0" brushRef="#br0" timeOffset="2901.07">12826 4222 4398 0,'0'-13'29'15,"0"13"41"-15,-7-15 15 0,7 15 28 16,0 0 19-16,-22-7 1 0,22 7 6 15,0 0-9-15,-43 11-6 0,20 2-7 0,-11 5-9 16,-9 4-12-16,1 6-13 0,-4-2-11 16,-5 1-10-16,3 2-5 0,-3-3-6 0,5-3-13 15,4 3-26-15,6-9-45 0,6-2-66 16,9-3-53-16,3-5-65 0,5-5-76 16,7 2-56-16,6-4-70 0,0 0-96 0,0 0-34 15,6-29-404-15,9 14-488 0</inkml:trace>
  <inkml:trace contextRef="#ctx0" brushRef="#br0" timeOffset="3032.38">12392 4360 3036 0,'22'-8'47'0,"-1"6"33"16,-3-2 11-16,2 8 10 0,-6-2 2 0,2 2 4 16,3 0-5-16,-3 3 0 0,1 0-15 15,-2 6-6-15,0-3 0 0,0 3-10 16,-3 0-15-16,-3 0-7 0,4 4-26 0,-3-6-40 16,-3-2-61-16,-2-1-77 0,6 4-87 15,-11-12-151-15,18 0-158 0,-18 0 32 0,26-13-97 16,-6-1-1-16</inkml:trace>
  <inkml:trace contextRef="#ctx0" brushRef="#br0" timeOffset="3366.64">13048 4069 1948 0,'0'0'-13'16,"0"0"4"-16,0 0 14 0,0 0 23 0,0 0 8 15,0 0 25-15,0 0 4 0,0 0 4 16,19 4 9-16,-19-4-8 0,26 1 1 15,-26-1 9-15,28 0 9 0,-10 0 1 0,-6 0 15 16,7-1 7-16,-4-3 7 0,-15 4 12 16,32 0 11-16,-32 0-9 0,21-3-7 0,-21 3 1 15,22 0 11-15,-22 0-6 0,0 0 1 16,28 3-2-16,-28-3 21 0,15 11 7 0,-15-11 5 16,7 17-1-16,-7 1 5 15,0-1 1-15,-5 8-9 0,0 5-3 16,-13 4-20-16,6 5-2 0,-15 10-12 0,1-2-6 15,-6 1-13-15,-4 1-12 0,-1-4-7 16,0 2-12-16,-7-5-11 0,5-5-22 0,-5-5-46 16,3-6-72-16,10-7-91 0,-3-10-97 15,9-1-101-15,3-11-216 0,7-2-73 0,2-8 64 16,3-4-432-16,8-6-663 0</inkml:trace>
  <inkml:trace contextRef="#ctx0" brushRef="#br0" timeOffset="3550.08">13047 4267 3892 0,'16'3'126'0,"-16"-3"35"16,28 22 50-16,-19-9 24 0,9 7 9 16,-2 11-7-16,-4 3-5 0,2 1-25 0,0-1-26 15,-1 1-18-15,-4 3-19 0,3-4-8 16,-1-3-17-16,-1-4-15 0,-1-1-9 16,-2-7-18-16,4-2-26 0,1-10-54 0,-3 1-70 15,4-8-98-15,4-11-111 0,11-6-105 16,-3-12-184-16,8-14-111 0,5-5 87 0,-1-9-453 15,10-16-726-15</inkml:trace>
  <inkml:trace contextRef="#ctx0" brushRef="#br0" timeOffset="3717.86">14063 3563 3535 0,'5'-10'34'0,"1"6"29"16,-6 4 41-16,0 0 45 0,0 0 6 15,0 0 17-15,17 23-9 0,-13-14-11 0,1 3-19 16,1-1-13-16,-1 6-11 0,0 0-12 15,6-4-11-15,-4-2-15 0,0 2-56 0,-1-2-43 16,4-1-65-16,-5-5-74 0,-5-5-94 16,18 2-98-16,-18-2-189 0,21-9 6 15,-5 1-19-15,2-5-133 0,3-2-182 0</inkml:trace>
  <inkml:trace contextRef="#ctx0" brushRef="#br0" timeOffset="4082.63">14606 3366 2303 0,'0'0'-8'0,"0"0"11"0,0 0 8 15,12 22 25-15,-12-22 0 0,0 0 6 16,3 13-6-16,-3-13 0 0,4 10 5 0,-4-10 1 16,0 0-8-16,6 11 5 0,-6-11 0 15,0 0-5-15,3 11-5 0,-3-11 6 16,0 0 22-16,4 13 13 0,-4-13 10 15,0 11 12-15,0-11 9 0,0 21 7 16,-2-10 0-16,2-11 8 0,-11 42 9 0,2-13 31 16,-6 13 3-16,-2 1 22 0,-7 15 27 15,1-1 15-15,-5 6 18 0,-1 3 10 0,3-2-12 16,-6 5-11-16,-1-4-35 0,-1-1-23 16,0 0-15-16,-5-6-11 0,5 2-21 15,3-3-6-15,1-3-9 0,0-5-16 0,1-8-24 16,8-5-54-16,0-9-75 0,2 0-84 15,8-9-79-15,-3-8-91 0,5-5-79 0,1-5-192 16,8 0-81-16,0 0 86 16,-13-24-443-16,9 11-665 0</inkml:trace>
  <inkml:trace contextRef="#ctx0" brushRef="#br0" timeOffset="4433.14">13943 4267 3046 0,'-8'-9'-101'0,"2"2"45"16,6 7 26-16,-13-12 29 0,13 12 26 0,-5-7 7 15,5 7 4-15,0 0-5 0,0 0 6 16,0 0-5-16,0 0 4 0,0 0 2 0,0 0-3 16,0 0-2-16,24-7 6 0,-24 7-7 15,38 0-3-15,-12 0 10 0,4-4 3 16,8-2 6-16,2-1 1 0,13-5 2 0,-1-4 7 16,6-4 12-16,-3 4 11 15,-1-5 31-15,3-5 25 0,-7 7 18 0,1-5 15 16,-4 7 27-16,-11 2 23 0,-4-2 24 15,-11 8 17-15,-3 1-8 0,1-1-25 0,-8 5-2 16,0-1 11-16,-11 5 8 0,0 0 24 16,0 0 12-16,19 31-1 0,-18-12-7 15,-4 5-167-15,-3 12-21 0,-2 7 1 0,1 2-12 16,-9 12-8-16,-7-2-6 0,0 4-7 16,-3-1-5-16,2-2-7 0,-4 0-7 0,0-5-15 15,3-6-19-15,-5 0-20 0,4-9-38 16,3-12-42-16,3-3-43 0,3-14-46 0,-3-5-347 15,2-4-259-15,18 2 75 16,-26-15-859-16,13 0-1443 0</inkml:trace>
  <inkml:trace contextRef="#ctx0" brushRef="#br0" timeOffset="4617.03">14312 4329 5424 0,'11'-5'38'0,"-11"5"66"15,0 0 58-15,0 0 44 0,34 13 34 0,-17-6 1 16,1 6-26-16,7-1-16 0,-4 1-31 15,3 2-14-15,-2-2-21 0,3 0-20 0,-1 0-38 16,3 4-67-16,-3-6-89 16,-7-3-104-16,3 0-109 0,-5-7-102 0,2-2-102 15,0-3-201-15,0 0 17 0,-1-8 79 16,9 3-490-16,-4-6-827 0</inkml:trace>
  <inkml:trace contextRef="#ctx0" brushRef="#br0" timeOffset="5049.96">15426 4087 3433 0,'0'0'-33'16,"0"0"43"-16,0 0 43 0,0 0 14 16,0 0-9-16,0 0-3 0,0 0-12 15,0 0-3-15,39-26-7 0,-22 15-10 0,8-6-29 16,-2 0-28-16,7-3-30 0,2-1-21 15,-2-3-6-15,-2-2-1 0,-1 3 7 0,-4-6 6 16,1 5 9-16,-4-2-2 0,3 4 12 16,-7 3 29-16,-4-2 33 0,3 6 29 0,-5 1 33 15,-1 2 32-15,-6 1 4 0,3 3-1 16,-6 8 5-16,12-15-8 0,-7 9-6 16,-5 6-6-16,9-7-19 0,-9 7 6 0,0 0 2 15,0 0 39-15,0 0 15 0,0 0 9 16,11 21 8-16,-13-4 28 0,2 9 26 15,-3 2 5-15,1 8 8 0,-5 7 8 16,-4 6-14-16,1-4 4 0,2 3 8 0,-1-1-9 16,-1 0-11-16,-1-2-9 0,-1-2-15 15,3-3-9-15,-1-3-20 0,-1-3-15 16,5-8-16-16,-4 6-19 0,5-8-65 0,-3-3-6 16,1-2-6-16,1-2-13 0,0 1-13 15,4-5-20-15,1-3-63 0,1-1-165 0,0-9-90 16,-4 12-85-16,4-12-116 0,0 0-148 15,0 0 14-15,0 0-533 0,0 0-1073 16</inkml:trace>
  <inkml:trace contextRef="#ctx0" brushRef="#br0" timeOffset="5266.36">15373 4570 4659 0,'-15'9'119'0,"5"-8"42"15,10-1 30-15,-7 8 28 0,7-8 20 16,0 0-11-16,0 0 3 0,0 0 7 0,53 8-15 15,-19-7-14-15,8 3-9 0,4-4-25 16,-2 0-20-16,4 4-17 0,-6-4-16 0,0 0-58 16,-1 0-35-16,-13 4-2 0,3-4-9 15,-7 0-16-15,-4 2-14 0,-4-2-21 16,0 0-37-16,-4 0-201 0,-12 0-89 0,20-2-90 16,-20 2-173-16,15-6-87 0,-15 6 38 15,0 0-514-15,9-6-1045 0</inkml:trace>
  <inkml:trace contextRef="#ctx0" brushRef="#br0" timeOffset="5418.08">16094 4787 4443 0,'1'15'7'0,"-1"-15"-5"0,0 0 6 16,0 0-9-16,0 0-28 0,0 0-110 15,4 2-174-15,-4-2-240 0,0 0-6 0,0 0 18 16,11-38-89-16,-9 23-36 0</inkml:trace>
  <inkml:trace contextRef="#ctx0" brushRef="#br0" timeOffset="57979.96">11916 2134 5454 0,'12'-8'266'0,"-12"8"16"0,12-8 1 0,-12 8-25 15,0 0-7-15,8-5-8 0,-8 5 13 16,0 0-4-16,0 0-170 0,1-15-14 15,-1 15-3-15,0 0-6 0,0-15-8 16,0 15-4-16,0 0-4 0,0-11-5 0,0 11-3 16,0 0-5-16,-1-19-1 0,1 19-4 15,0-13-4-15,0 13 0 0,-2-13-6 0,2 13-14 16,0-17-13-16,0 17-15 0,-2-21-12 16,4 12-13-16,-2 9-10 0,2-19-3 0,-2 11-9 15,0 8-5-15,-2-20-4 0,4 12-2 16,-2-1-102-16,0 9-110 0,0-18 3 15,1 6 4-15,-1 1 0 0,0-2-7 16,2 4-15-16,-2 9-40 0,4-21-27 16,-4 11-11-16,0 10-52 0,3-24-57 0,-3 15-62 15,0 9-271-15,6-17-314 0</inkml:trace>
  <inkml:trace contextRef="#ctx0" brushRef="#br0" timeOffset="58863.52">12886 5687 2908 0,'0'0'96'16,"0"15"47"-16,0-15 14 0,0 0-4 15,0 0 7-15,0 0 44 0,0 0 20 0,20-38 25 16,-17 23 16-16,1-6 25 0,-1-3 14 16,-1 6 26-16,-2-3-29 0,-2-7-4 15,-1 0-14-15,-4-2-12 0,-11-4-18 0,7-2-17 16,-7 3-23-16,-3 1-20 0,2 3-125 15,-3 0-17-15,1 2-7 0,-1 1-3 0,2 8-3 16,2-1-7-16,1 3-3 0,3 6-2 16,-4 0-2-16,4 6-2 0,-4-1-2 15,18 5-3-15,-33 0-2 0,8 5-1 16,3 3-2-16,-2 3-1 0,-3 8-1 0,5 2-2 16,0 3 1-16,-1 4-1 0,2 2 0 15,-2 5-2-15,11 5 3 0,-11 10-3 16,10-5 2-16,4 6 0 0,-6 9 2 0,4 0 0 15,2 6 4-15,0-4 3 0,0 4 1 16,-3-3 3-16,0 1 2 0,1-1-17 0,-8-2-6 16,4-3 0-16,-2-4 0 0,-6 4 0 15,1-3 0-15,-2-3 0 0,-1-3 0 0,-1 5 0 16,-1-7 0-16,1 2 0 16,-4-6 0-16,5 0 0 0,-4 0 0 0,-1-3 0 0,6-9 0 15,-1 1 0-15,1-5 0 16,0 0 0-16,1-4 0 0,-1 2 0 0,-3-9 0 15,3 3 0-15,2-4 0 0,1-6 0 16,-2-5 0-16,5-4 0 0,-1-5 0 0,0-8 0 16,2-8-63-16,4-3-151 0,2-5-47 15,5 1-383-15,1-4-133 0,-3 1-956 16,6-5-1737-16</inkml:trace>
  <inkml:trace contextRef="#ctx0" brushRef="#br0" timeOffset="59063.2">11696 6139 6205 0,'0'0'101'0,"0"0"27"0,19-7 15 16,-19 7 22-16,0 0 27 0,28 0 15 0,-28 0-2 15,35 9-11-15,-14-4-131 0,6-1-13 16,4 3-5-16,-2-1-6 0,4-2-4 0,-1 2-6 16,7-5-5-16,-9 2-10 0,0-3-23 15,0 0-19-15,0 0-20 0,-3-4-24 16,-3 0-29-16,-1-2-230 0,1 0-147 0,-7-1-150 15,2 2-76-15,-2-3 1 0,0 0-582 16,-3-5-1138-16</inkml:trace>
  <inkml:trace contextRef="#ctx0" brushRef="#br0" timeOffset="59347.55">12861 6118 5161 0,'0'0'220'16,"0"0"8"-16,0 0-10 0,15 11-8 15,-15-11-1-15,0 0-15 0,0 0-19 16,0 0-19-16,0 0-17 0,17 6-26 15,-17-6-18-15,16 4-79 0,-9-2-93 0,-7-2-107 16,18 0-102-16,-18 0-115 0,14 9-127 16,-14-9-182-16,12 6 57 0,-12-6-496 15,6 9-968-15</inkml:trace>
  <inkml:trace contextRef="#ctx0" brushRef="#br0" timeOffset="59530.11">12996 6332 4502 0,'-2'13'118'0,"-2"2"47"16,1 0 35-16,-6 4 32 0,6 3 19 0,-3 1-4 15,3 3 5-15,1 2-5 0,-2 6-3 16,1-2-5-16,-3 5-11 0,0-1-10 0,0 5-26 16,-1-7-17-16,0-4-98 0,-2 3-33 15,2-4-5-15,-2-10-5 0,4 3-19 16,-2-5-24-16,4-6-24 0,1-3-24 0,2-8-43 16,-2 11-249-16,2-11-112 0,0 0-133 15,0 0-97-15,0 0-1 0,32-23-591 0,-17 12-1138 16</inkml:trace>
  <inkml:trace contextRef="#ctx0" brushRef="#br0" timeOffset="59695.95">13436 6765 4987 0,'12'5'153'0,"-12"-5"30"0,5 17 12 16,-5-17-4-16,-2 21-1 0,2-21 1 16,-7 27-19-16,3-13-29 0,-2 3-5 0,-5 6-20 15,2-3-15-15,1 1-41 0,1-6-65 16,-1 0-77-16,3-2-80 0,3-3-71 0,-6 3-78 15,4-8-61-15,4-5-101 0,0 0-192 16,0 0 55-16,0 0-459 0,16-26-768 0</inkml:trace>
  <inkml:trace contextRef="#ctx0" brushRef="#br0" timeOffset="59863.58">14162 6150 3828 0,'5'-5'34'0,"-5"5"1"0,0 0-3 0,0 0-7 16,0 0-2-16,0 0-3 0,0 0-15 16,25 12-48-16,-25-12-67 0,6 8-89 0,-6-8-110 15,0 0-244-15,0 0 38 0,0 0-105 16,0 0-4-16</inkml:trace>
  <inkml:trace contextRef="#ctx0" brushRef="#br0" timeOffset="60379.07">13978 6285 2948 0,'-9'9'132'0,"3"-1"-13"0,0 1-10 0,6-9-22 16,-3 17-8-16,3-17-3 0,0 0-4 16,11 19-11-16,0-10-13 0,0-5-20 15,12 2-27-15,-4-1-24 0,5-3-20 0,-3-2-8 16,9-2 6-16,-9-2 7 0,2 3 10 15,-2-5 27-15,2 4 21 0,-5-4 26 0,1 5 13 16,-3-5 18-16,-3 4 2 0,-13 2 6 16,21-5 6-16,-21 5 3 0,12-6 4 0,-12 6-23 15,0 0 6-15,0 0-13 16,19 3-6-16,-19-3-1 0,0 0 8 0,8 21-5 16,-8-10 13-16,0 9 13 0,-6 4 4 15,3 10 9-15,-6 12 6 0,2 3 8 16,-4 15 12-16,3 5 10 0,-5 4 0 0,2 8 3 15,1-4 6-15,-2 6 1 0,-4 0 12 16,2-4 5-16,1-3 3 0,-8-1 3 0,4-8-11 16,-5-6-7-16,3-4-11 0,-1-17-15 15,1-5-15-15,-2-1-21 0,4-14-66 0,0-5-6 16,0-7-10-16,4-8-9 0,13 0-8 16,-28-13-4-16,9-2-1 0,8-6 3 0,-6-3-1 15,4-10 6-15,0 2 5 16,3 2 8-16,1 0 7 0,2 2 3 0,3 5-3 15,2 1 0-15,2 3-2 0,4 2-1 16,7-3 0-16,6 5-3 0,6-4-4 16,8 4-6-16,9 7-11 0,-1 1-22 0,3-3-28 15,2 5-166-15,1-3-195 0,-3-3-137 16,-1 2-133-16,-8 0-2 0,-1-4-679 0,0-3-1218 16</inkml:trace>
  <inkml:trace contextRef="#ctx0" brushRef="#br0" timeOffset="61845.89">12513 8342 4166 0,'0'0'-79'16,"0"0"36"-16,0 0 32 0,0 0 28 0,0 0 23 16,0 0 23-16,0 0 10 0,0 0 14 15,0 0 1-15,0 0 17 0,0 0-6 16,0 0 10-16,0 0 4 0,0 0 6 16,0 0 13-16,0 0 12 0,0 0 6 0,0 0 6 15,0 0-11-15,-30 39-19 0,27-22 5 16,-4-6-14-16,3 4-11 0,-5 4-9 15,2 2-11-15,-2 2-2 0,2 4-9 0,2-3-4 16,-4 9-8-16,0-5 2 0,4 0-11 16,-4-2-2-16,-1 2-11 0,6-3-5 0,-3 4-3 15,-2 0-2-15,2 0-1 0,-2 0-3 16,4-1-5-16,-2 0-1 0,-2-3-4 16,0 3 1-16,0 0 0 0,0-6-9 15,3 3 1-15,-2-10 2 0,5-1-7 0,-3 3-1 16,3-3 4-16,-3-5-2 0,0 2-9 15,6-11 0-15,-7 14-31 0,7-14-35 0,-10 9-50 16,10-9-56-16,-13 0-53 0,13 0-45 16,-17-9-46-16,8 2-44 0,-1-3-139 15,-2-2-149-15,0-3 56 0,3 1-445 0,-2-4-705 16</inkml:trace>
  <inkml:trace contextRef="#ctx0" brushRef="#br0" timeOffset="62163.04">12039 8824 3336 0,'0'0'-22'16,"0"0"49"-16,0 0 44 0,-19 18 21 0,16-2 44 16,1-1 10-16,-4 2 46 0,5 1 13 15,-5 9 16-15,3-3 9 0,-2 6 2 0,1 3-5 16,-1 1 7-16,-1-2-12 0,1 2-24 16,1-2-20-16,-2 0-4 0,4-8-6 15,0-3-7-15,2 0-8 0,2-3 15 0,6-3 0 16,1 0-8-16,0-5-7 0,2-3-14 15,5-3-13-15,-2-4-50 0,-14 0-41 0,40-14-4 16,-17 7-1-16,1-8-5 0,-3 0-3 16,0-2-3-16,-3 0-3 0,-1 2-10 15,0-3-11-15,-4 2-15 0,-2 3-14 16,-1 2-16-16,-1-2-19 0,-3 5-156 0,-6 1-117 16,3-4-73-16,-3 11-96 0,2-10-168 15,-2 10-2-15,0 0 67 0,0 0-493 0,0 0-867 16</inkml:trace>
  <inkml:trace contextRef="#ctx0" brushRef="#br0" timeOffset="62330.24">12060 9487 4103 0,'-4'6'68'0,"4"-6"37"16,0 0 29-16,-2 15 28 0,2-15 13 0,0 0-7 15,0 0-8-15,6 15-12 16,-6-15-14-16,0 0-13 0,11 12-23 0,-11-12-15 15,8 7-29-15,-8-7-91 0,10 7-80 16,-10-7-117-16,11 13-106 0,-8-9-152 0,-3-4-102 16,7 15 59-16,-1-3-404 0,-2-3-457 15</inkml:trace>
  <inkml:trace contextRef="#ctx0" brushRef="#br0" timeOffset="62530.5">12086 10031 3714 0,'-7'28'145'0,"-1"6"44"0,-1-6 25 15,1 4 24-15,1 0 22 0,1 0 13 0,1-1 5 16,-2 1 5-16,2 1-23 0,-1-4-17 16,3 0-17-16,-1-7-29 0,1-1-21 0,1-4-21 15,-2-3-8-15,2 0-17 0,2-14-34 16,-1 15-46-16,1-15-68 0,0 0-83 0,0 0-85 16,0 0-93-16,0 0-109 0,9-66-113 15,0 25-195-15,1-4 32 0,2-17-520 16,5 0-1044-16</inkml:trace>
  <inkml:trace contextRef="#ctx0" brushRef="#br0" timeOffset="63179.63">13017 9758 3327 0,'0'0'-257'0,"9"-4"-35"0,-9 4-39 15,0 0-64-15,0 0-174 0,0-12 115 16</inkml:trace>
  <inkml:trace contextRef="#ctx0" brushRef="#br0" timeOffset="64179.76">11706 11138 2452 0,'0'0'140'0,"0"0"5"0,0 0 15 16,-23-3 9-16,23 3 15 0,0 0-11 15,0 0 4-15,0 0 15 0,0 0 6 0,0 0-15 16,0 0-1-16,0 0-6 0,0 0-5 16,0 0-10-16,-15-5-9 0,15 5-24 15,0 0-7-15,0 0-11 0,0 0-14 0,0 0-10 16,0 0-16-16,0-15-6 0,0 15-11 15,0 0-5-15,0 0-4 0,15-18-7 16,-15 18 0-16,12-12-2 0,-7 6-11 16,-5 6-6-16,15-9-3 0,-5 4-10 0,-10 5-18 15,12-13 3-15,-1 5-3 0,3 6 8 16,-3-6-10-16,-11 8-2 0,19-5 5 0,-19 5-2 16,21-6 0-16,-14 6 3 0,-7 0 6 15,25 0-2-15,-25 0-2 0,23 2 1 16,-3 7 4-16,-3-1-3 0,-6 2-3 0,8-1 12 15,-6 6 0-15,-1-2 4 0,6 5-5 16,-4 3 0-16,2-4 6 0,-2 7-1 16,0-1-7-16,-3-1-6 0,4 1-1 15,-2-1 3-15,-2 1 0 0,-3-2-2 0,1-1 3 16,-3-1 1-16,1-2-3 0,-3 0 1 16,0-4-1-16,0 4-29 0,-2-8-51 0,1 0-39 15,-3-9-72-15,6 11-68 0,-6-11-53 16,0 0-83-16,0 0-128 0,0 0 4 15,0 0-403-15,0 0-434 0</inkml:trace>
  <inkml:trace contextRef="#ctx0" brushRef="#br0" timeOffset="64399.39">12238 11148 3191 0,'0'0'48'0,"6"-7"6"0,-6 7 5 16,0 0 12-16,0 0 7 0,0 0 24 15,0 0 10-15,0 0 14 0,0 0 3 16,-32 28-4-16,17-16-1 0,-8 7-2 15,1-1-3-15,-4 9-16 0,3-5-6 0,-3 4-13 16,-2-3-6-16,3-3-9 0,0 1-10 16,7-2-5-16,-3-2-8 0,5-3-10 15,0 3-17-15,4-6-40 0,3-3-55 0,2-3-49 16,7-5-72-16,0 0-76 0,-14 0-129 16,14 0-145-16,0 0 19 0,-8-24-279 0,7 13-293 15</inkml:trace>
  <inkml:trace contextRef="#ctx0" brushRef="#br0" timeOffset="65078.96">11970 11169 2436 0,'-13'-4'-47'0,"13"4"25"0,0 0 6 15,-11-7 28-15,11 7 29 0,0 0 25 16,-8-10 23-16,8 10 12 0,0 0 9 15,-8-10 7-15,8 10-13 0,0 0-8 0,0-17-10 16,0 17-4-16,0 0-19 0,8-21-5 16,-4 14-1-16,-4 7-8 0,13-16-5 0,-4 9-2 15,3-2-3-15,0 5-6 0,0 0-1 16,-12 4-1-16,29-4-7 0,-29 4-6 0,21 3 1 16,-9-2 0-16,-1 5-3 0,-11-6-3 15,9 17 2-15,-2-8-6 0,-6-1-2 16,-1-8 7-16,-4 20-6 0,-3-5-4 0,-1 0 3 15,-4 0 0-15,-2 0-1 16,1-2 5-16,-2 1-1 0,-2-5 4 0,2-2-3 16,0-1 16-16,0 0 13 0,15-6 5 15,-25-4 18-15,25 4-4 0,-18-8-1 0,11 1-7 16,7 7-1-16,-12-16-3 0,10 7 1 16,-1-4 8-16,3 2-8 0,0 11-7 0,3-26 6 15,-1 9-10-15,2 6-5 0,4-2-8 16,-5-3 9-16,5 4-31 0,1 0-31 15,3 1-36-15,-3-2-52 0,3 0-73 0,2 0-76 16,1 0-138-16,0-5-125 0,12-6-18 16,-6-8-145-16,15-7-183 0</inkml:trace>
  <inkml:trace contextRef="#ctx0" brushRef="#br0" timeOffset="65481.59">13832 8635 2489 0,'15'-8'39'0,"-4"2"13"15,4-3 10-15,-3 5 11 0,-2-1 3 0,-1 1 8 16,3-2-4-16,-12 6-6 0,17-6-10 16,-17 6-5-16,17-1-5 0,-17 1-10 15,16 9-5-15,-6-1-5 0,-4 5 7 0,-1 7 28 16,3 3 10-16,-4 5 16 0,2 6 8 16,-5-4 23-16,-1 2-8 0,-3 7-15 0,-4 2-2 15,0 2-5-15,2-1-5 0,-3-1-22 16,-3-2 2-16,3-9-8 0,-1 0 4 15,-2-2-16-15,5-2-11 0,-1-5-16 0,-1-4-51 16,3-2-60-16,-2-7-63 0,7-8-75 16,-7 7-69-16,7-7-131 0,0 0-103 15,0 0-11-15,0 0-121 0,-16-28-106 16</inkml:trace>
  <inkml:trace contextRef="#ctx0" brushRef="#br0" timeOffset="65679.36">13901 8985 2210 0,'0'0'4'0,"0"0"30"15,0 0 44-15,0 0 22 0,0 0 23 0,-15 49 16 16,12-36 9-16,-1 6 11 16,2 1 15-16,2 1-5 0,-2 3-9 0,2-3 13 15,2 5-33-15,2-9 7 0,1-2-23 16,3-2-25-16,-3 0 11 0,7-5-19 16,-1 0 2-16,-11-8-23 0,21 1-6 0,-21-1-57 15,26-8-62-15,-15 5-76 0,2-4-83 16,-1-3-87-16,-3 2-145 0,-4 1-100 0,1 0 16 15,-6 7-116-15,0 0-72 0</inkml:trace>
  <inkml:trace contextRef="#ctx0" brushRef="#br0" timeOffset="65913.28">13722 9581 2550 0,'-10'17'97'0,"-1"-5"22"0,4 0 13 16,-2 0 10-16,7-4-2 0,2-8-15 15,2 14 4-15,-2-14 2 0,19 15 0 0,-1-6-8 16,7-1-1-16,12 0-15 0,2-3-16 16,2-1 2-16,-1-2-19 0,4 0-6 0,-5 0 2 15,-3-2-16-15,-1 0-11 0,-5 0-35 16,-2-2-35-16,4 2-43 0,-13-2-37 16,6-4-44-16,-9 5-47 0,0-6-26 0,-3 2-26 15,-5 0-9-15,-3 1-49 16,-5 4-26-16,8-10-366 0,-8 10-192 0</inkml:trace>
  <inkml:trace contextRef="#ctx0" brushRef="#br0" timeOffset="66262.41">14242 9642 2336 0,'-7'-4'10'0,"7"4"20"16,0 0 6-16,-23-3 13 0,23 3 5 15,0 0 2-15,-24 8 3 0,11-6-4 0,2 4 1 16,2 1 5-16,-7 4-5 0,4-1-4 16,-2-1-5-16,1 4-2 0,1-3-11 15,1 7 4-15,1-4-3 0,-2-2-6 0,1 4 0 16,0-2-6-16,3 0-3 0,-1-3-1 15,3 1-2-15,-1 0-4 0,-1 0-2 0,0 2 3 16,5 0-6-16,-1-3 0 16,2-1 5-16,-1 4 9 0,1 3 10 0,-5-2 3 15,4 5 9-15,1-2 11 0,-2 6 4 16,1 3 18-16,-3 2-1 0,3 2 10 0,-3 6 10 16,0 5 8-16,0 0 0 0,-5 2 2 15,-2 0 4-15,4 0 10 0,-2 1-12 16,-5-2-8-16,4 2-11 0,-2-7-11 0,-1 5-1 15,3-5-12-15,0-1-4 0,4-10-7 16,-2-6-6-16,3-3-5 0,0 0-50 0,3-7-45 16,4-10-64-16,-3 7-52 0,3-7-52 15,0 0-47-15,0 0-58 0,11-41-98 0,0 20-100 16,-2-5-17-16,1 0-134 16,3-8-144-16</inkml:trace>
  <inkml:trace contextRef="#ctx0" brushRef="#br0" timeOffset="66579.73">13933 10174 2156 0,'2'-15'-61'0,"-2"15"16"0,8-6 0 16,-8 6 4-16,0 0 8 0,12-12 14 0,-4 9 8 15,-8 3 18-15,15-7 12 0,-15 7 15 16,17-2-4-16,-2-2 19 0,-2 0 2 0,0 0 4 16,6 1 9-16,-4-3 4 0,8-2 11 15,-5 3 17-15,1 0 14 0,-1-3 8 16,1 0 14-16,-1 5 2 0,-2-3-1 0,-2 4 2 15,0-2-18-15,-14 4 5 0,0 0 15 16,29 6 3-16,-20 3 7 0,-2 10 8 16,-1 2 5-16,0 3 6 0,-4 10-3 15,-2 4 0-15,-2 10-4 0,-2 7 2 0,-1-1-9 16,-2 14-6-16,-5-3-14 0,1-5-15 16,1 4-20-16,-3-16-10 0,1-3-10 0,1-3-8 15,6-8-8-15,-3-4-5 0,0-10-10 16,3-5-45-16,-1-4-56 0,6-11-64 15,-3 2-51-15,3-2-57 0,0 0-73 0,0-33-60 16,-2 8-75-16,2-3-112 0,0-4 37 16,0 2-420-16,0-6-434 0</inkml:trace>
  <inkml:trace contextRef="#ctx0" brushRef="#br0" timeOffset="66730">14086 10322 3146 0,'-9'-9'34'0,"2"1"8"15,4-1-5-15,3 9-1 0,-4-10 1 0,4 10 2 16,0 0 2-16,0 0-2 0,0 0 6 15,0 0-6-15,0 0-5 0,28 0-2 0,-28 0-9 16,25 6-21-16,-7-5-33 0,-4 2-43 16,0 1-35-16,-14-4-43 0,28 7-67 15,-20-7-81-15,-8 0-115 0,17-2-35 0,-17 2-77 16,14-4 207-16</inkml:trace>
  <inkml:trace contextRef="#ctx0" brushRef="#br0" timeOffset="66946.24">14065 10293 1969 0,'-19'3'80'0,"4"-3"-3"16,15 0 11-16,-21 4 13 0,21-4 5 0,-15 1-7 16,15-1 1-16,0 0-5 0,-9 8-3 15,9-8-9-15,0 0-5 0,0 0-6 16,0 0-4-16,30 13-12 0,-30-13-1 0,22 6-11 16,-5-6-8-16,-5 1-8 0,-12-1-8 15,21 2-17-15,-21-2-22 0,21 4-36 0,-21-4-41 16,16 6-29-16,-11-6-34 0,-5 0-44 15,0 0-29-15,15 1-14 0,-15-1-4 16,0 0-300-16,0 0 164 0</inkml:trace>
  <inkml:trace contextRef="#ctx0" brushRef="#br0" timeOffset="67146">14063 10376 2192 0,'-30'4'153'15,"5"2"17"-15,-3-2 13 0,-2 1 0 16,4 3 19-16,-10-1-9 0,6 0-29 0,6 1 6 16,4 2-9-16,4-5 3 0,2-1-17 15,2 1-6-15,12-5-6 0,-9 10-13 16,9-10-10-16,0 0-11 0,5 15-8 0,-5-15-7 15,30 15-14-15,-13-6-3 0,12-1-14 16,-8-1-1-16,6-3-9 0,-1 3-6 0,-5-3-8 16,3 2-16-16,-5-5-20 15,2 2-32-15,-7 2-13 0,0-3-17 0,-1 1-23 16,-13-3-15-16,19 3-33 0,-19-3-30 16,0 0-44-16,14 5-53 0,-14-5-87 0,0 0-154 15,0 0-38-15,0 0-188 0,0 0-220 16</inkml:trace>
  <inkml:trace contextRef="#ctx0" brushRef="#br0" timeOffset="67345.7">13616 10680 2744 0,'-21'6'98'0,"10"-2"11"16,6-1 8-16,5-3 25 0,0 0 8 16,-4 14 9-16,4-14 32 0,17 10-7 15,3-2 2-15,9 9-19 0,6-7-7 0,6 4-22 16,12 1-11-16,0-2-10 0,-3 3-15 15,2-2-11-15,-12-3-17 0,3-1-14 0,-7 1-42 16,1-3-47-16,-7-3-55 0,-2-3-59 16,-7-2-69-16,-1 0-80 0,-1-5-107 15,-1 3-140-15,0-10-3 0,-5 3-251 0,4-10-279 16</inkml:trace>
  <inkml:trace contextRef="#ctx0" brushRef="#br0" timeOffset="68212.16">15077 9435 2518 0,'4'-7'-24'0,"-4"7"16"0,0 0 17 16,0 0 24-16,0 0 17 0,16-6 10 15,-16 6 5-15,0 0-8 0,0 0-4 0,27 16-3 16,-22-8-3-16,1 4-9 0,2-3 1 15,1 4-5-15,-7-3-2 0,-2-10 2 0,-2 27 4 16,-7-8 8-16,-3-2 5 0,-3 4-5 16,-4-1-1-16,-1 3-2 0,-4-6-2 15,3-4-4-15,-4 4 0 0,9-2 1 0,-9-6 9 16,8 3-3-16,2-5 4 16,-2 0 2-16,6 1-8 0,4-2 4 0,7-6-5 0,-14 3 5 15,14-3-2-15,0 0-2 16,-11 6-3-16,11-6-3 0,0 0-9 0,0 0-7 15,0 0 5-15,0 0-1 0,0 0-5 16,0 0-6-16,32 15 4 0,-21-9-2 16,3-1 4-16,-1 3-7 0,-6-1-6 0,3 2-2 15,-3 3-1-15,0-1 3 0,-3 2-5 16,-4 0 0-16,-2 3-2 0,-3 4 3 0,-4 1-1 16,-5 3 1-16,-2 2 3 0,-2-3-6 15,0-1 1-15,-6 4 3 0,3-3 1 0,-1-1-1 16,1-1-2-16,0-6-1 0,6-2 0 15,4-4 0-15,0 3 2 0,0-5-2 16,4 1 0-16,7-8-8 0,-11 13 0 16,11-13 4-16,-3 8-4 0,3-8 5 15,0 0 6-15,0 0-7 0,0 0-4 0,0 0 7 16,0 0-5-16,0 0 2 0,0 0-4 16,49-16-2-16,-33 8-9 0,2 3-9 0,-2 0-7 15,3-1-4-15,-3-2-2 0,0 7 4 16,-3-1 10-16,-13 2-2 0,21 2 2 15,-21-2 5-15,12 9-2 0,-8 4 8 0,-1 2 8 16,-3 2 1-16,0 0 10 0,-3 6 9 16,1 2 13-16,0 4 4 0,-1-5 0 15,1 10 1-15,-2-6 5 0,2 0 5 16,2 2-2-16,-1-3-5 0,1-5-1 0,-2 2-7 16,2-3 4-16,0-4-5 0,-2 5-1 15,2-7-4-15,-2-2-5 0,2-2-2 0,0-11 1 16,0 20-7-16,0-20-9 0,0 0-27 15,0 0-39-15,0 0-35 0,0 0-32 16,0 0-39-16,0 0-23 0,28-48-40 0,-13 15-94 16,0-1-136-16,9-20-15 0,-1 1-91 15,5-3 103-15</inkml:trace>
  <inkml:trace contextRef="#ctx0" brushRef="#br0" timeOffset="68845.62">15318 9852 1973 0,'10'-10'51'0,"-2"-1"3"16,-5 3 10-16,-3 8-6 0,4-9 2 15,-4 9-11-15,0 0-3 0,0 0-5 0,0 0 1 16,0 0-6-16,0 0-2 0,0 0 0 16,0 0-5-16,0 0-5 0,0 0 3 0,0 0-12 15,-7 38 0-15,-1-28 2 0,-3 2-1 16,3 3-4-16,-3-2-2 0,-2 2 2 0,-4 2 0 16,5-8-6-16,-2 4 5 0,-2 0-5 15,4-2 2-15,3-3-1 0,-5 4-3 16,3-5 6-16,0 0-7 0,11-7-1 0,-10 10 6 15,10-10-6-15,-3 7-2 16,3-7 2-16,0 0 2 0,0 0-1 0,0 0 1 16,24 6-2-16,-24-6 0 0,30-6 3 15,-14 4-8-15,4 1 5 0,-3-5 1 0,3 2-1 16,-3 2 2-16,-2-4 0 0,0 5-7 16,-15 1 3-16,18 0-1 0,-18 0 2 0,0 0 8 15,20 0 4-15,-20 0 8 0,0 0 12 16,7 13 15-16,-7-13-1 0,-4 13-3 15,4-13-1-15,-14 24-1 0,5-10-6 0,0 0-7 16,-2-1 2-16,-2 1-7 0,2 1-2 16,2-6-5-16,-3 5-1 0,-1-5-2 0,6 2-6 15,0-4 2-15,4 1-3 16,3-8-2-16,-9 15 1 0,9-15 2 0,0 11-3 16,0-11-2-16,11 9 3 0,-1-3-5 15,2 0 3-15,9-5-2 0,-2 2-4 0,7 0 2 16,2-1-9-16,-1 0 3 0,4 1-2 15,-4 1 4-15,-1 2 0 0,-1-4-3 16,-7 2 11-16,-1 1-1 0,0-1-5 0,-7 0-2 16,-1 2 1-16,0-1 0 0,-9-5 8 15,13 17 2-15,-9-9 5 0,-4-8-3 0,2 18-2 16,0-7 4-16,-2 1-3 0,0-12 1 16,-2 26 0-16,-2-11-4 0,0 0 3 15,-2-2-2-15,3 0 1 0,-5 0-5 16,3-1 1-16,1-1-1 0,4-11-1 15,-10 15 2-15,5-9-5 0,5-6-12 0,0 0-28 16,0 0-31-16,-8 7-58 0,8-7-56 16,0 0-90-16,0 0-140 0,13-30-54 0,-3 12-42 15,5-5 217-15</inkml:trace>
  <inkml:trace contextRef="#ctx0" brushRef="#br0" timeOffset="69014.32">16129 9786 2308 0,'7'-12'176'16,"-5"5"-4"-16,-2 7-8 0,9-9-10 0,-9 9-16 16,4-8-11-16,-4 8-29 0,0 0-17 15,0 0-7-15,14-8-19 0,-14 8-20 0,0 0-43 16,20 3-59-16,-20-3-68 0,24 5-81 16,-10-5-162-16,-3 2-127 0,4 0 22 0,-15-2-15 15,26 0 235-15</inkml:trace>
  <inkml:trace contextRef="#ctx0" brushRef="#br0" timeOffset="69346.64">16511 9645 1655 0,'0'0'8'0,"9"-3"-10"15,-9 3 24-15,0 0 22 0,0 0-1 0,0 0 11 16,0 0-3-16,0 0 0 0,0 0-8 15,28 9 12-15,-28-9 3 0,9 7 10 16,-9-7 9-16,5 13 11 0,-5-13-2 0,-2 17 7 16,2-4 6-16,-5 2 5 0,-3 10 6 15,-1-1-3-15,-4 10 4 0,-5 3 6 16,4 1 0-16,-5 16-22 0,-6-2 6 0,2 3 6 16,2-3-12-16,-7 5-1 0,5-7-3 15,-7 1-14-15,3-3-2 0,3-4-8 0,6-9-7 16,-3 0-11-16,6-7 3 15,-2-6-15-15,10-5-8 0,-5-2-34 0,6-2-49 16,3-5-53-16,3-8-72 0,-9 5-68 16,9-5-85-16,0 0-173 0,0 0-18 0,0 0-110 15,7-38-41-15</inkml:trace>
  <inkml:trace contextRef="#ctx0" brushRef="#br0" timeOffset="69697.1">16177 10018 2217 0,'0'0'13'0,"-9"-9"10"0,9 9 9 0,0 0 11 16,0 0-1-16,0 0 1 0,0 0-1 15,0 0-6-15,25-9-3 0,-7 9 5 0,1-4 1 16,7 1 4-16,3 2 7 0,8-3 4 16,0-1 14-16,-5 2 3 0,0 0 6 0,3-3 13 15,-6 4 11-15,-1-1 12 0,-2-3-14 16,-5 4 6-16,-3-4-11 0,-18 6-5 15,34-5-2-15,-34 5-18 0,17 4 1 0,-17-4 25 16,19 13 0-16,-15 2 13 0,-2 2 8 16,-2 3 6-16,-2 5-6 0,-2 7 4 0,-6 9-10 15,-1-2-1-15,-1 2-4 16,-7 3-12-16,-2 4-11 0,-1-3 3 0,-3 2-15 16,-1-8-10-16,3-4-7 0,0-6-5 15,3-3-30-15,-1-5-69 0,9-4-66 16,-4-6-75-16,4-3-86 0,3-8-59 0,9 0-111 15,0 0-108-15,-12-16 15 0,12 16-276 16,-6-25-303-16</inkml:trace>
  <inkml:trace contextRef="#ctx0" brushRef="#br0" timeOffset="69830.25">16343 10243 3172 0,'0'0'85'0,"0"0"-16"16,0 0-1-16,0 0 13 0,0 0 6 15,0 0 1-15,22 2-9 0,-22-2-3 16,28 15-13-16,-11-6-1 0,4-1-23 15,1-2-52-15,-1-1-85 0,3 3-104 0,0-8-157 16,-1 0-186-16,5-4 34 0,-7-2-101 16,7-3 12-16</inkml:trace>
  <inkml:trace contextRef="#ctx0" brushRef="#br0" timeOffset="70029.53">17338 9709 2989 0,'9'-4'151'0,"-9"4"-5"16,12-5-28-16,-12 5-3 0,0 0 12 16,0 0-7-16,0 0-19 0,16-4 1 15,-16 4-21-15,0 0-8 0,18-4-2 0,-7 0-7 16,-11 4-17-16,22-2-42 0,-11-1-48 16,7-1-54-16,-9-2-50 0,-9 6-35 15,24-7-39-15,-16 5-46 0,-8 2-103 0,10-6-111 16,-10 6-189-16,0 0-133 0</inkml:trace>
  <inkml:trace contextRef="#ctx0" brushRef="#br0" timeOffset="70478.78">17211 9803 2395 0,'-19'11'34'0,"-1"-2"22"16,8-1 8-16,-1-1 3 0,6-1 3 0,-3-1 18 16,10-5 17-16,0 0 9 0,-11 10 14 15,11-10 8-15,0 0-15 0,0 0 4 16,16 18-1-16,-2-16-7 0,0 0 5 0,-14-2 6 15,34 0-7-15,-17-2 9 0,4 0-18 16,-1-3-5-16,1-1-15 0,-2 2-1 0,0-5-16 16,-4 5-5-16,-2-3-16 0,2 1 12 15,-6-1-14-15,2 1 0 0,-11 6-2 0,16-7-10 16,-7 1-7-16,-9 6-9 16,0 0-13-16,0 0 8 0,0 0-1 0,0 0 0 15,11 19 3-15,-11-19-2 0,-9 36-2 16,-6-7-7-16,3 12 5 0,-8 10-3 15,-4 5 3-15,1 2 3 0,-3 3-7 0,-3 0 6 16,3 0-5-16,-6 1 3 0,2 0 4 16,-2-3 10-16,0-6 11 0,2 1 10 0,2-9 1 15,5-9 6-15,3-4 8 0,-1-8 20 16,9-9 25-16,1-2 13 0,-3-7-10 0,14-6 4 16,0 0 5-16,-14-15-12 0,8 0-3 15,6-6-5-15,6-5-2 0,-3-4-6 16,12-7-10-16,2 1-11 0,6-15-8 15,11 8-6-15,3-2-14 0,2 7-9 0,8 1-24 16,1 1-36-16,5 2-53 0,0 6-64 16,3 4-80-16,-2-2-93 0,-3 1-101 15,-2 5-210-15,1 4-66 0,-2-2 80 0,-11 5-508 16,0 2-893-16</inkml:trace>
  <inkml:trace contextRef="#ctx0" brushRef="#br0" timeOffset="88094.92">26653 10358 5706 0,'0'0'90'0,"0"0"5"0,0 0 4 0,0 0 17 15,0 0 14-15,0 0 7 0,-15-17 14 16,15 17-1-16,0 0-2 0,-3-19-14 0,3 19 15 16,-6-21-3-16,4 6-14 0,-4 0-9 15,0 0-59-15,3 0-33 0,-1-4-5 0,-3 3-5 16,-3-3-4-16,-1-3-14 0,-2-2-12 15,1 0-23-15,-2 0-24 0,2 4-153 16,3-1-104-16,2 6-51 0,3 2-39 0,4 3-31 16,0 1-71-16,0 9-173 0,0 0 66 15,11-13-482-15,-11 13-836 0</inkml:trace>
  <inkml:trace contextRef="#ctx0" brushRef="#br0" timeOffset="88245.83">26567 10005 3407 0,'0'0'-94'16,"0"0"25"-16,0 0 31 0,0 0 34 0,0 0 27 15,0 0 7-15,0 0-1 0,0 0-3 16,0 0-1-16,-42-19-3 0,42 19-3 16,-12-9-4-16,6 3-14 0,-4-1-35 0,10 7-60 15,-11-17-91-15,6 5-132 0,-1-1-185 16,0 1 32-16,-5-4-28 0,4 3 235 0</inkml:trace>
  <inkml:trace contextRef="#ctx0" brushRef="#br0" timeOffset="88745.71">26484 8886 1634 0,'6'-13'24'0,"-4"3"16"0,-2 10 22 15,1-18 27-15,-1 18 19 0,-1-17 8 16,1 17 8-16,-2-17 7 0,2 17 9 0,0-15 9 15,0 15 12-15,-4-17 0 0,4 17 4 16,-2-15-14-16,2 15-16 0,-1-19-6 0,-1 12-2 16,2 7-5-16,-4-17-7 0,1 6 1 15,3 11-14-15,-11-16-16 0,6 9-8 0,5 7-13 16,-11-15-2-16,6 9-1 16,5 6-11-16,-12-9-6 0,12 9-4 15,-9-9-9-15,9 9-3 0,0 0 4 0,-9-10-5 16,9 10-2-16,0 0-14 0,-10-7-15 15,10 7-23-15,0 0-20 0,0 0-18 0,0 0-26 16,-6-10-17-16,6 10-16 0,0 0-11 16,0 0-12-16,0 0-26 0,0 0-15 0,0 0-33 15,0 0-26-15,21-11-82 16,-12 7-62-16,5-2-44 0,-3-1-131 0,-2 0 123 16</inkml:trace>
  <inkml:trace contextRef="#ctx0" brushRef="#br0" timeOffset="89814.22">26587 8496 1976 0,'7'-9'63'0,"-4"1"28"0,-3 8 17 15,9-15 26-15,-9 15 15 0,4-12 11 16,-4 12 2-16,0 0-9 0,4-7-9 0,-4 7-20 16,0 0-18-16,0 0-11 0,0 0-11 15,3-10-9-15,-3 10-7 0,0 0-2 16,0 0-11-16,0 0 1 0,0 0 0 0,0 0-4 16,0 0 7-16,0 0 1 0,0 0 10 15,-26 36 10-15,13-27-8 0,-4 4 6 0,-1 5-13 16,-5 2 1-16,-4 1 1 0,-3 0-7 15,2 1 2-15,3-1-5 0,-15 8-9 16,2 2-5-16,-1 3 9 0,-3 1 1 16,-4 7 5-16,-7 0 22 0,-10 11 21 15,-3 7 0-15,-3 4 17 0,-5 1 2 0,-2 9-5 16,-5 2 11-16,-4 3 2 0,2 4 3 16,-7 5-1-16,3 3-7 0,2 11 2 0,4 1 28 15,0 0-4-15,0 6-21 0,8-6 0 16,-2 8 2-16,5-3-9 0,3-1-3 0,1-2-10 15,3-4-17-15,1 1-63 0,2-3-2 16,0-7-2-16,-2-4-3 0,7-2-1 16,-3-2-2-16,3-4-1 0,-2-8-1 0,3 0 1 15,1-5 1-15,17-18 1 0,-367 349 211 32,368-367-153-32,3-7-180 15,4-1 181-15,1 2-167 0,-3-1 188 0,0 2-156 16,0-1 76-16,0 3 6 0,-2 5 37 15,1 1-34-15,-7 2 3 0,3-4-15 16,7-4-16-16,1-4 0 0,-3 8-37 16,2-4 70-16,-4 9-29 0,-3-1-4 0,-6 0 0 15,1-2 0-15,4 1 0 16,10-8 0-16,-1-1 0 0,7 0 0 0,-1-7 0 16,9 0 0-16,-6-1 0 0,6-3 0 15,0-3 0-15,5-1 0 0,-4-4 0 16,11-7 0-16,-18 23 0 0,11-15 0 15,7-8 0-15,-9 10 0 0,9-10 0 0,0 0 0 16,-14 12 0-16,14-12 0 0,0 0 0 16,0 0 0-16,0 0 0 0,0 0 0 15,0 0 0-15,30 9 0 0,-12-13 0 0,0 10 0 16,6-6 0-16,5 0 0 0,10 6 0 16,4-1 0-16,2 5 0 0,13-1 0 15,8 3 0-15,-1-1 0 0,24 15 0 16,-1-4 0-16,7 6 0 0,3 3 0 0,1 4 0 15,1 1 0-15,1 7 0 0,0 4 0 16,1-2 0-16,-5 4 0 16,2 1 0-16,4 1 0 0,1 10 0 0,-1-3 0 15,-1 7 0-15,0-7 0 0,-1 6 0 16,0-6 0-16,0 0 0 0,-1 0 0 16,-4-2 0-16,-1 0 0 0,-10 0 0 0,-1-7 0 15,-3-6 0-15,-18-11 0 0,1-4 0 16,-6 1 0-16,4-1 0 0,0-11 0 15,0 9 0-15,-6-7 0 0,8-2 0 16,-6-5 0-16,4-4 0 0,-4 5 0 0,-1 2 0 16,-2-5 0-16,-7-3 0 15,-2-3 0-15,-2-3 0 0,0 5 0 16,5-4 0-16,-8 3 0 0,-7-2 0 0,-4 1 0 16,0-3 0-16,-2 5 0 0,-3-6 0 15,-2 4 0-15,-4-4 0 0,2 5 0 16,2 1 0-16,-23-6 0 0,34 2 0 0,-20 3 0 15,2 1 0-15,-16-6 0 0,16 3 0 16,-16-3 0-16,0 0 0 0,27 0 0 16,-27 0 0-16,0 0 0 0,0 0 0 15,22 0 0-15,-22 0 0 0,0 0 0 16,32-3 0-16,-32 3 0 0,28-4 0 16,-17-3 0-16,8-1 0 0,-2-1 0 15,-2-2 0-15,4-2 0 0,0-2 0 0,3-8 0 16,-5 6 0-16,-4-4 0 0,12-5 0 15,-12 7 0-15,2-12 0 0,3 0 0 16,-2-2 0-16,-3 1 0 0,7-315 0 0</inkml:trace>
  <inkml:trace contextRef="#ctx0" brushRef="#br0" timeOffset="91194.3">27465 13005 8191 0,'7'-32'0'15,"-3"2"0"-15,2 1 0 0,-5-6 0 0,1-2 0 16,5-10 0-16,-6-6 0 15,1-3 0-15,0-6 0 0,0-10 0 0,-2-8 0 16,-2-4 0-16,0 2 0 0,-1-8 0 16,1-4 0-16,-3-4 0 0,3-1 0 0,2-4 0 15,-1-2 0-15,1-4 0 0,0 1 0 16,1-20 0-16,-1 21 0 0,2 0 0 0,5 2 0 16,-6 4 0-16,3 1 0 0,0 5 0 15,1-3 0-15,1 5 0 0,-3 1 0 0,5 5 0 16,-2 5 0-16,-2-1 0 0,3 2 0 15,-4 5 0-15,1-1 0 0,2 6 0 0,-4-1 0 16,2 13 0-16,-4 2 0 0,2 5 0 16,0-3 0-16,-1 7 0 0,-1 9 0 15,0 3 0-15,2 4 0 0,2 3 0 16,-2 7 0-16,-2 2 0 0,0 3 0 0,1-2 0 16,-1 6 0-16,0 4 0 0,0-1 0 15,2-1 0-15,-2 11 0 0,0-15 0 0,0 15 0 16,0-13 0-16,0 13 0 0,0-9 0 15,0 9 0-15,-2-14 0 0,2 14 0 0,-1-21 0 16,-5 7 0-16,3-1 0 0,-3-8 0 16,2 1 0-16,-6-7 0 0,1-2 0 0,2 0 0 15,-5 2 0-15,3 0 0 16,2 1 0-16,-2-2 0 0,-3 1 0 0,-1-6 0 0,0 2 0 16,0 1 0-16,0 4 0 0,-1 1 0 15,4 3 0-15,-2 2 0 0,1-2 0 16,0 7 0-16,1-4 0 0,-3 2 0 15,6 2 0-15,-7-1 0 0,5 3 0 0,-2-2 0 16,1 4 0-16,5-1 0 0,-4 1 0 16,-1 2 0-16,4-2 0 0,-1 2 0 0,0 0 0 15,3 3 0-15,-1 3 0 0,5 5 0 16,-9-16 0-16,9 16 0 0,-9-11 0 0,9 11 0 16,-2-8 0-16,2 8 0 0,0 0 0 15,-5-7 0-15,5 7 0 0,0 0 0 0,-6-7 0 16,6 7 0-16,0 0-53 15,0 0-21-15,0 0-5 0,0 0-4 0,0 0 3 16,0 0-3-16,0 0-5 0,0 0 3 16,0 0-123-16,0 0-37 0,0 0 4 0,0 0 2 15,0 0 5-15,-13 18 2 0,7-8 8 16,6-10 6-16,-7 14 5 0,3-6-19 0,-4 5 7 16,3-5 7-16,1-1 0 0,-1 1 11 15,-1-1 0-15,6-7 5 0,-10 15 14 16,7-9 13-16,3-6 27 0,-8 11 7 0,8-11 10 15,-5 8-4-15,5-8 12 0,0 0 12 16,0 0 17-16,0 0 4 0,0 0 5 0,0 0 5 16,0 0 20-16,0-34 1 15,0 34 18-15,3-21 12 0,1 12-2 0,-4-2 2 16,2 2 11-16,2-3-4 0,-3 3-1 16,1-1 5-16,2-1 6 0,-4 11 4 0,6-17 6 15,0 10 20-15,-5-3 10 0,-1 10 2 16,4-13 8-16,0 8 11 0,-4 5 2 0,5-12-1 15,-5 12-4-15,4-9-2 0,-4 9 0 16,0 0-13-16,6-10 2 0,-6 10-1 16,0 0 0-16,0 0 1 0,0 0-6 0,0 0-1 15,0 0-10-15,26 23 8 0,-24-14-1 16,2 6 2-16,0 10-2 0,5 1 2 16,-6 7-2-16,3 11-6 0,-1 5 4 15,0 3-1-15,0 3 3 0,-3-1-6 0,7 13 5 16,-5 5-5-16,2-1 1 0,0 2-1 15,-3 2-4-15,5-2 0 0,-7 1 1 0,1 4-1 16,0-1 0-16,2-2 8 0,-4 7 7 16,3 1 3-16,4-1 1 0,-5 5 2 15,1-5 2-15,1-1-2 0,-2-1 3 0,1-1-1 16,5 0-5-16,2-3-2 0,-5 2-1 16,1-8-6-16,3 2-3 0,-3-6 3 0,1-3 1 15,1-6-2-15,-5-7 14 0,3-1 5 16,0-2 2-16,-2 1 12 0,-1 1-14 0,-1-4-11 15,2-3 4-15,-4-1-1 16,0 6 0-16,-4 1-3 0,1 0 9 0,-3-3 8 16,0 5 4-16,0-5 6 0,1 8-7 15,-6-7 5-15,1 15-1 0,-3-15-8 16,-1 12 16-16,-2 4-3 0,-1 0 9 0,2 2-9 16,-2 3 2-16,1 3 1 0,-2 1-2 15,4 2 12-15,2 0-7 0,-3 6 13 0,6-2-2 16,-1 4-6-16,3 3-9 0,3-3 1 15,1-1-6-15,-3 1-11 0,3-4 1 0,0-4-10 16,-3-2-2-16,5-13-5 0,-1 0-1 16,0-1-6-16,-2-3 0 0,2-4-2 15,-1-2-3-15,-1-2 0 0,2-10-4 16,1 0-1-16,-2-2-3 0,1-6-1 16,0-6 0-16,2-3-8 0,-3 2-10 0,1-7-24 15,2 3-20-15,0-7-27 0,-2-3-50 16,2-7-51-16,0 0-45 0,0 0-56 0,0 0-63 15,0 0-154-15,14-30-28 0,-14 2-14 16,0-7-209-16,-3-14-242 0</inkml:trace>
  <inkml:trace contextRef="#ctx0" brushRef="#br0" timeOffset="91694.44">26792 9043 2163 0,'-2'-21'-115'16,"0"-1"4"-16,0 2 1 0,1-1 15 16,-1 4 3-16,-5-4 12 0,2-5 9 0,1 4 5 15,1-9 3-15,-3 5 9 0,3-7 8 16,-6 1-2-16,4 2 10 0,0-2 1 15,-6 2-12-15,5-2-42 0,-6-9-142 0,-2 1-355 16,2 3 527-16,-3 1 20 0</inkml:trace>
  <inkml:trace contextRef="#ctx0" brushRef="#br0" timeOffset="91929.34">26396 7665 465 0,'0'0'87'0,"4"-11"5"16,-4 11-47-16,5-9-9 0,-5 9 7 0,0 0-3 16,7-14-15-16,-7 14 5 0,0 0-15 15,1-9-3-15,-1 9 10 0,0 0-9 0,0 0-22 16,11-6-44-16,-11 6-125 0,0 0-415 15,8-7 559-15,-8 7 14 0</inkml:trace>
  <inkml:trace contextRef="#ctx0" brushRef="#br0" timeOffset="92246.12">26689 6864 150 0,'0'0'244'0,"6"-7"11"0,-6 7-41 16,0 0 17-16,7-12-30 0,-7 12 10 15,0 0 0-15,0 0-1 0,19 0-32 16,-19 0-9-16,0 0-11 0,28 6-12 0,-13-4-18 15,-4 4-10-15,-11-6-16 0,22 7-9 16,-6 0-7-16,-5 0-13 0,1 2-23 0,4 4-31 16,-3-4-30-16,-1 5-54 0,-2 0-96 15,0-1-99-15,-4 6-245 0,-4-2 12 16,1 2 9-16,-3-4 245 0</inkml:trace>
  <inkml:trace contextRef="#ctx0" brushRef="#br0" timeOffset="92493.65">26674 7560 1973 0,'-4'11'47'16,"4"-11"4"-16,-5 12 32 0,3-1 33 15,2-11 7-15,-2 15 25 0,0-6 3 0,2-9 30 16,-8 27-12-16,4-9 4 0,-1 1-10 16,-1 2-1-16,-1 3-29 0,-1 2 14 15,-1 1-12-15,0 0-5 0,-3 1-12 0,5 1-8 16,-4-5-12-16,2 4-7 0,-1 1-21 15,0-4 0-15,0 0-7 0,1 1-3 0,0-3-20 16,2-3 8-16,2 1-18 16,-6-2-25-16,8-2-32 0,-4-3-36 0,3 2-48 15,-1-1-57-15,0-6-60 0,-1 3-68 16,6-12-232-16,0 0-3 0,0 0 25 16,0 0-149-16,0 0-91 0</inkml:trace>
  <inkml:trace contextRef="#ctx0" brushRef="#br0" timeOffset="94328.53">26385 11135 2041 0,'-10'-12'-72'0,"5"-1"40"0,-4 5 20 15,3-1 14-15,1 1 14 0,5 8-8 16,-7-15 14-16,7 15 11 0,-3-17 1 16,-1 9 5-16,4 8 3 0,-2-11-4 15,2 11-5-15,-2-17-3 0,2 17 5 0,0 0-7 16,2-17-4-16,-2 17-1 0,2-14-5 15,-2 14-21-15,6-14-28 0,-6 14-37 0,3-18-75 16,0 9-153-16,1-8-187 0,-1-2 2 16,3 2 244-16,-1-6 30 0</inkml:trace>
  <inkml:trace contextRef="#ctx0" brushRef="#br0" timeOffset="95393.62">26608 10502 1002 0,'0'0'65'15,"2"-13"11"-15,-2 13 9 0,2-15 1 16,0 6-3-16,-2 9-14 0,3-21 2 0,1 12-13 16,-4-5-3-16,2-4-15 0,0 1 8 15,0-2-2-15,-2-2-7 0,0-3-10 0,0-2-8 16,0 1-4-16,0-3-14 0,0 0-6 15,0 0-8-15,0 0-4 0,0 0-5 16,0 0-14-16,-2 3 11 0,2-1 5 0,-4 2-8 16,0-3 6-16,2 5 14 15,-1-5-10-15,1 5 10 0,0-1 4 0,0 5 10 16,-1-5 23-16,-5 2 6 0,4 1 20 16,0 2 10-16,2 1 7 0,-3 0 4 0,1-2 9 15,-1 6 4-15,-1-4 11 0,0 2 8 16,2-1 10-16,-3 3 7 0,5 2 15 15,-1 0 4-15,3 11 9 0,-8-15 0 0,4 7-15 16,4 8 0-16,-4-13 1 0,4 13-3 16,0 0-4-16,-3-12-4 0,3 12-11 0,0 0-12 15,0 0-15-15,-2-12-2 0,2 12-13 16,0 0-5-16,0 0-2 0,0 0-19 16,0 0 0-16,0 0-3 0,0 0-3 15,30 24 7-15,-18-11-14 0,-2 4-3 16,5 4-2-16,2-1 5 0,-2 5-14 0,0-1 3 15,5 5 9-15,-4-1-24 0,1 2-1 16,-8-2-2-16,2-2 17 0,1 4-10 0,-7-1 0 16,3 2-1-16,-5 1-2 0,-3-6 5 15,-3 6 3-15,-5-2-5 0,1 0 1 0,-8 6 1 16,-4-2 3-16,-1-3-5 0,-5 3 4 16,-1-4-2-16,-1-2 1 0,-3 1-8 15,-2-3 0-15,2-2-1 0,-2 4 4 0,4-2-6 16,0-1-1-16,1-1-1 0,-1 1 8 15,3-3-8-15,-1-1 1 0,6-4 1 16,4 5-1-16,-1-3 2 0,2-1-3 16,2-2-5-16,4-2 0 0,-4 4 4 0,6 0 1 15,4-3 2-15,-3 0 2 0,5 4 8 16,2-2 2-16,-1 2-12 0,6-2 2 16,-3 7 5-16,2-6-8 0,2 3 2 0,1-1-1 15,-1 5 2-15,3 2-4 0,1 0 1 16,-4 0 0-16,5 3-1 0,-3-2-1 0,0 2 2 15,-2 4-2-15,2-3 6 0,-4 3-11 16,-1-2 2-16,-3 4 2 0,-1 0 0 16,-1 3-6-16,-1-2 6 0,-2 7-3 0,-5-3-1 15,1-4 1-15,-3 3 3 16,-3-3-4-16,2-2 5 0,-1-1-1 0,-3-2-4 16,4-4 0-16,2-1 3 0,-1-3-2 15,-2 2 3-15,5-4-3 0,-1-1 4 0,5-4-1 16,-3 4-2-16,1-2 7 0,2-3 1 15,0 0 9-15,2 2-3 0,2-1 3 0,0 2 4 16,2-2 3-16,-2 2 6 0,4-1-2 16,-2 1 0-16,0-4-1 0,-2 4 0 15,2-2 9-15,0-2-7 0,-2 2 4 0,2-6-6 16,-2 0-1-16,0-11 3 0,3 23-7 16,-3-10-3-16,0 0 6 0,0-13-3 0,-3 24-3 15,3-11 0-15,-2 4-7 16,0-2 6-16,0-2-8 0,0 2 3 0,-6 4-3 15,5-4-1-15,-1 2-1 0,-3 2 0 16,1-5-4-16,0 0 3 0,-1-1-2 16,7-13-8-16,-9 21-4 0,9-21-6 0,-8 14-15 15,4-10-19-15,4-4-25 0,0 0-33 16,-6 17-56-16,6-17-72 0,0 0-67 0,0 0-94 16,0 0-152-16,0 0-67 0,0 0 63 15,0 0-434-15,0 0-562 0</inkml:trace>
  <inkml:trace contextRef="#ctx0" brushRef="#br0" timeOffset="97329.57">27176 9680 2769 0,'-13'6'-110'0,"13"-6"22"16,0 0 19-16,0 0 6 0,0 0 7 16,0 0-1-16,0 0 20 0,0 0-1 15,0 0 2-15,0 0 1 0,0 0 1 16,0 0 2-16,0 0 5 0,0 0-10 15,0 0-20-15,2-28-6 0,-2 28-37 0,0-7-30 16,0 7-61-16,-2-13-92 0,2 13-184 16,0-14 237-16,0 14 48 0</inkml:trace>
  <inkml:trace contextRef="#ctx0" brushRef="#br0" timeOffset="98377.3">26976 9438 1235 0,'-16'4'133'0,"16"-4"28"0,0 0 19 0,0 0 9 15,0 0-13-15,0 0-9 16,-14 0-7-16,14 0-9 0,0 0-17 0,0 0-13 15,0 0-11-15,0 0-11 0,0 0-13 16,0 0-7-16,0 0-16 0,0 0-33 16,0 0-22-16,0 0-33 0,0 0-51 0,0 0-47 15,0 0-64-15,3-20-117 0,-3 20-169 16,0 0-11-16,0 0 48 0,6-17 291 0</inkml:trace>
  <inkml:trace contextRef="#ctx0" brushRef="#br0" timeOffset="98577.62">26970 9366 1403 0,'0'0'14'0,"0"0"12"0,0 0 22 0,0 0 12 16,0 0 19-16,0 0 15 0,0 0-2 16,0 0-7-16,0 0-10 0,0 0-14 0,0 0 2 15,0 0-17-15,0 0 5 0,0 0-10 16,0 0-10-16,0 0-22 0,0 0-27 15,0 0-23-15,0 0-28 0,-12-15-28 0,11 6-19 16,-5-9-114-16,-1 1-154 16,0-3-90-16,-5-3 239 0,3-3 25 0</inkml:trace>
  <inkml:trace contextRef="#ctx0" brushRef="#br0" timeOffset="98761.39">26723 8957 1101 0,'-4'-12'113'0,"4"12"13"0,0 0 6 16,-4-10 2-16,4 10 0 0,0 0-18 0,0 0-9 15,0 0-16-15,8-14-15 0,-8 14-6 16,0 0-4-16,0 0-8 0,22 2-4 0,-22-2-5 16,0 0-11-16,31 13-5 0,-15-5-4 15,-2 1-10-15,4 2-10 0,-1-1-22 16,-1 2-25-16,5 2-43 0,-2-3-52 0,-6 0-65 16,2-3-151-16,-2 0-109 0,-2-3 105 15,-2-1 101-15</inkml:trace>
  <inkml:trace contextRef="#ctx0" brushRef="#br0" timeOffset="101444.82">27075 9124 1177 0,'0'0'5'0,"9"5"7"0,-9-5 19 15,8 9-4-15,-8-9-1 0,11 12 10 16,-11-12-13-16,11 9-12 0,-11-9 15 0,8 12-5 15,-8-12-5-15,9 7-6 16,-9-7 6-16,8 8-2 0,-8-8-2 0,0 0-9 16,0 0 3-16,11 4-1 0,-11-4-4 15,0 0 8-15,0 0-5 0,0 0-1 16,0 0-6-16,0 0-7 0,0 0 1 0,0 0-3 16,0 0 6-16,0 0-8 0,0 0 3 15,0 0-6-15,0 0 8 0,9-19 3 0,-9 19 12 16,0 0-3-16,0 0-6 0,0 0 26 15,0 0 2-15,0 0 11 0,0 0-3 16,6-12 14-16,-6 12-2 0,0 0-7 0,7-7-2 16,-7 7-2-16,6-14-8 0,-6 14-11 15,6-14-6-15,-6 1 8 0,2 2-3 16,-2-3-9-16,0-1 5 0,2-5 13 16,-2-3-16-16,-4-3 8 0,2-2-13 0,-2-4 7 15,-2-2-12-15,1-1 1 0,-1 0 4 16,-1 4 1-16,-5-7 4 0,9 3-14 15,-3 3 2-15,-1 0 10 0,0-2-11 0,0 4 12 16,0-2-17-16,1 8 5 0,3 2-8 16,-3 1 12-16,3 2 9 0,0 4-7 0,-1 0 3 15,2 2 23-15,2 3 17 0,0 10 20 16,-3-18 14-16,3 18 15 0,-4-15 14 16,4 15 9-16,-2-15 5 0,2 15 2 15,-1-11 1-15,1 11-3 0,0 0-12 16,-6-12-5-16,6 12-7 0,0 0-6 0,-2-12-14 15,2 12-6-15,0 0-6 0,0 0 5 16,-1-14-2-16,1 14-3 0,0 0 2 0,0 0 2 16,0 0-5-16,0 0-5 0,0 0-9 15,-5-11-7-15,5 11 2 0,0 0-8 16,0 0-3-16,0 0 7 0,0 0-14 0,0 0 3 16,0 0 0-16,0 0-4 0,23 25 6 15,-13-18 2-15,-1 4 5 0,2 0 2 16,2 2 1-16,0 0 7 0,0 1 5 0,0 0-7 15,0 2-3-15,3-1-2 0,-4-1-8 0,2 2 19 16,2 4-16-16,2-1-5 16,0 0 4-16,5 7 8 0,-4 0-1 0,3 3 13 15,0 0-5-15,7 1-7 0,2 10 12 16,3-5-6-16,2 3 3 0,7 1-6 16,-2 2 4-16,7 1-7 0,1 3-4 0,13 9-6 15,4 1 2-15,-2 8-7 0,4 1-1 16,1 3-2-16,6 1-3 0,-2 1-5 0,5-1-1 15,0 2-4-15,2-5 5 0,3 4-5 16,0-3-2-16,0-1 0 0,0 1-1 16,-6-4 3-16,0-2-7 0,-8-7 0 0,-13-16 0 15,-3 4 2-15,-4-7-2 16,-4-4-8-16,-8-2 8 0,-7-8-2 0,-4-2 4 16,-5-4 5-16,-4-2 17 0,-4-3 16 15,-3-1 13-15,-10-8 9 0,19 13 4 0,-19-13 0 16,11 9 2-16,-11-9-2 0,9 10-3 15,-9-10-9-15,0 0-4 0,0 0-6 16,13 9-5-16,-13-9-9 0,0 0 6 0,0 0-12 16,11 8-5-16,-11-8-5 0,0 0-24 15,6 5-18-15,-6-5-20 0,0 0-32 0,0 0-34 16,0 0-23-16,10 8-16 0,-10-8-15 16,0 0-11-16,0 0 7 0,0 0 9 15,11 7 2-15,-11-7 20 0,0 0 12 16,7 9 8-16,-7-9 8 0,12 13 7 15,-9-6-2-15,-3-7 3 0,13 10 3 0,-6-2-2 16,3 2-5-16,-4-4-3 0,-6-6-4 16,14 12 5-16,-5-4 5 0,-4-3 1 0,-5-5-1 15,16 15 5-15,-10-9 4 0,0 1 5 16,-6-7 9-16,15 12-9 0,-12-8 3 0,-3-4-4 16,10 9-11-16,-10-9-14 0,8 5-7 15,-8-5-3-15,0 0-9 0,0 0 6 16,0 0 3-16,9 6 11 0,-9-6 11 0,0 0-2 15,0 0 0-15,0 0 15 0,0 0 13 16,0 0 21-16,0 0 20 0,0 0 8 16,0 0 17-16,0 0 30 0,0 0 1 15,0 0 44-15,0 0 22 0,0 0 32 0,-13-36 21 16,13 36-13-16,-10-9 9 0,3-2 1 16,1 3-1-16,-5 1 1 0,5 0-6 15,-1-4-5-15,7 11-15 0,-15-16-12 0,12 12-10 16,3 4-6-16,-14-13-22 0,7 8-2 15,7 5-2-15,-6-10-3 0,6 10-9 0,0 0-2 16,-3-13-7-16,3 13-7 0,0 0-2 16,0 0-5-16,0 0-6 0,5-15-5 15,-5 15 1-15,0 0-2 0,0 0-4 16,0 0 1-16,0 0-1 0,7-11 0 16,-7 11-3-16,0 0-2 0,0 0 2 0,0 0-3 15,0 0-1-15,0 0 2 0,0 0-2 16,0 0 2-16,0 0 3 0,-11 33-1 0,1-13 1 15,1 4 2-15,-10 11 7 0,5 5-1 16,-13 10 6-16,1 7 1 0,-4 2 8 16,0 7 0-16,-2 2 8 0,-7 14 10 0,-4 8 12 15,1-2 4-15,1 6 1 0,-6 4 1 16,-1 1 2-16,2 3-8 0,2-3 1 0,0 0 5 16,-1-4-2-16,4 1-9 15,1-6-11-15,5-4-1 0,3-14 4 0,-5 12-6 16,9-16 5-16,-1-5-13 0,3-5 2 15,-2 2-2-15,8-5 3 0,-5-3 3 16,6-1-1-16,1-8 7 0,1-2 11 0,2-5-2 16,-2-1 9-16,6-1-2 0,-3-10 0 15,5-3 2-15,2 0 0 0,0-10 2 0,0 6-12 16,2-4-2-16,-3-3 3 0,8-10-4 16,-9 17-5-16,9-17-2 0,-8 14 3 15,8-14-1-15,-5 14 3 0,5-14-1 0,0 0-1 16,-8 13 2-16,8-13-2 15,0 0 0-15,0 0-4 0,0 0 0 0,10 26-6 16,-10-26 2-16,17 11-8 0,-6-3-2 16,-2 1 0-16,6-5-5 0,0 4-2 0,8 4 0 15,-2 0-5-15,9-1 2 0,3 2-5 16,3 2 0-16,3 0-4 0,10 4 4 16,4-2-2-16,-1 1-1 0,6-2 5 0,-2 2-2 15,8 1 2-15,0 2-3 0,1 3 2 16,5-3 6-16,-2 7-7 0,12 5 1 0,4 9 30 15,6 0 17-15,-2 6-4 0,6 6 8 16,4 3 9-16,2 6-10 0,8 1-11 0,-4-2 2 16,8 7-11-16,-2 2-2 0,1 0-9 15,1 1 8-15,0 3-11 0,3-6-7 16,-6 1-6-16,-2 1 2 0,-6-6-1 16,-3-1 2-16,-11-8-2 0,-8-3-7 15,-10-7 4-15,-19-11-8 0,-6-5 8 0,-12-8 0 16,-2-3-8-16,-9-8 19 0,-2 4 1 15,-4-5 1-15,-3-1-1 0,0-1-7 0,-3-1 1 16,-9-7 0-16,14 7 4 0,-14-7-3 16,0 0 2-16,14 13 0 0,-14-13 1 0,0 0-1 15,0 0-1-15,18 8-1 0,-18-8 0 16,0 0-3-16,14 6-1 0,-14-6-3 16,0 0-1-16,23 7-2 0,-23-7 1 15,16 2-2-15,-16-2-2 0,0 0 2 16,25 5-2-16,-25-5-1 0,0 0 1 0,17 3-1 15,-17-3-1-15,0 0 0 0,0 0 0 16,27-10-2-16,-27 10 0 0,11-17 0 0,-2 8-1 16,-4-6 0-16,2-6 0 0,-4-1-1 15,3-4 1-15,-3-5 0 0,3-4-1 0,-4-10 2 16,-1-4-2-16,-1-1 0 0,-1-7 2 16,1-1 0-16,-8-14 0 0,-1 1 1 15,-1-6 0-15,-1-1-1 0,-8-3 2 0,3-1-1 16,-3-4 1-16,-3-16 2 15,-3 1-1-15,1-2 0 0,-3 5 2 0,3-12-1 0,-4 5-2 16,-1 0 1-16,-1-2-2 16,0 2-1-16,-2-2 1 0,-1 6-1 0,-5 0-1 15,-1 1 0-15,-2 8-1 0,1 4 2 16,-1 0-1-16,4 8-1 0,4 14-1 0,1 0 0 16,0 2 1-16,4-1 0 0,1 1 0 15,-3 3-1-15,7-5 0 0,-1 4 0 16,-1 2 0-16,3 2-1 0,2 1 1 0,-1 3-1 15,2 4 0-15,-2 10 0 0,9-5 1 16,-4 6-2-16,-2-1 0 0,3 3 2 0,-2 1-3 16,2-2 1-16,-2 5 0 0,-2-3 0 15,4 0 0-15,-2 1-1 0,0 3 0 0,3-4 1 16,-4 2-1-16,0-1-1 16,3 1 1-16,-3 3 0 0,0-5-3 0,-3 2 0 15,3-2 1-15,-3 3-2 0,-2 1 1 16,3-2 1-16,-1 4-3 0,-1 0 3 15,0-4-1-15,1 1 1 0,-4 2-2 0,3 1 1 16,2 2 2-16,-1-3-2 0,-2 4 2 16,3-1 0-16,1 0 1 0,4 5 0 0,0 3 0 15,2-1 0-15,1 2 2 0,3 5 0 16,-4-3-1-16,3 2 1 0,3-2-1 16,0 5 1-16,0-1-1 0,-2 0 1 0,2 4 0 15,2-2 0-15,-3-2-1 16,4 3-1-16,-3 1-3 0,-1-3 0 0,8 12-2 15,-12-17 1-15,3 10-1 0,0 0 3 16,4-1-2-16,5 8 0 0,-12-13 1 0,5 7-5 16,7 6 1-16,-9-7-2 0,9 7 3 15,0 0-3-15,-9-10-1 0,9 10 2 0,0 0-2 16,-11-5-2-16,11 5-3 0,0 0-2 16,0 0-2-16,0 0-4 0,-7-7-7 15,7 7-11-15,0 0-46 0,0 0-166 0,0 0-50 16,0 0-54-16,0 0-70 0,0 0-105 15,0 0-158-15,19 33 52 0,-10-18-506 16,2 10-962-16</inkml:trace>
  <inkml:trace contextRef="#ctx0" brushRef="#br0" timeOffset="102227.66">29621 11361 3734 0,'0'0'-65'0,"0"0"20"0,-17 4 37 15,17-4 35-15,0 0 25 16,0 0 15-16,0 0 7 0,0 0-2 0,0 0-16 16,0 0 5-16,0 0-12 0,0 0-7 15,0 0-1-15,0 0-4 0,0 0-3 16,0 0-6-16,0 0-8 0,0 0 4 0,0 0 4 15,55 5-5-15,-40 2-6 0,0 5-1 16,-1 5-8-16,7-6 5 0,4 10-7 0,-9-7 6 16,7 5-2-16,-6-2-3 0,0 2-4 15,0-2 6-15,-3 0-5 0,-2-4 4 16,1 4-8-16,-6-4 0 0,1-2-1 0,0 6 0 16,-5-8 4-16,-3 1 2 0,0-10-3 15,-3 26 0-15,-3-11-1 0,-4-2 7 16,1 2-1-16,-2 0 1 0,-4 5-4 15,0-7 2-15,-4 8 2 0,3-4 3 16,-2 2-1-16,-1-2 9 0,3 2-8 0,2-6 6 16,3 0-3-16,-1 6 2 0,-2-6-9 15,3 0 0-15,2-4 4 0,-1 4 6 0,10-13 12 16,-15 18-11-16,12-9 3 0,3-9 9 16,-4 18-17-16,4-18 21 0,2 23-14 15,2-8-7-15,5 3 6 0,-2 3-5 0,5 0-3 16,2 2-2-16,2-3 10 0,-2 2-13 15,0 1-3-15,1-1-1 0,-1 3 9 0,0-3-11 16,-3 1 7-16,1-1-12 16,-3-1 9-16,0 0 4 0,-6-1-3 0,2-3-4 15,-3 4-3-15,-2-7 3 0,-2 7-4 16,-3 0 12-16,2-4 2 0,-6 2-11 16,3-1 4-16,-4 0-6 0,3-2 2 0,-4 3-2 15,4-4 6-15,-2-2-5 0,0 0-5 16,9-13 13-16,-7 23-10 0,4-9 20 15,1-2-31-15,2-12 15 0,2 32 4 0,3-12 0 16,6 3 10-16,4 1 7 0,4 8 22 16,0 0 14-16,5-4 13 0,3 2 9 15,-4 4 4-15,7 2 16 0,-3-7 3 16,-3 0-5-16,1 4-3 0,-2-2 4 0,-2-4-3 16,-3 1-10-16,-6-5-8 0,6-2-6 15,-11-7-10-15,4 6-5 0,-5-9-5 16,-6-11-8-16,13 21-10 0,-13-21-7 0,5 18-13 15,-5-18-30-15,0 0-42 0,-3 15-59 16,3-15-59-16,0 0-82 0,0 0-79 0,-25-7-154 16,25 7-146-16,-16-26 58 0,6 10-458 15,1 0-698-15</inkml:trace>
  <inkml:trace contextRef="#ctx0" brushRef="#br0" timeOffset="104796.79">27109 11505 4084 0,'-8'-26'59'16,"3"6"16"-16,-1 2 30 0,0 1 1 15,0 3-11-15,3-2-12 0,-4-2 1 0,-2-5-10 16,2 4-16-16,0-1-9 0,-2-1-1 15,3-1-8-15,-4 3-5 0,5-2-5 0,-1 6-14 16,3-1-40-16,-1 0-25 0,2-4-28 16,2 1-25-16,-2-2-18 0,4 4-7 0,-2-5-9 15,-2 2-14-15,2-9 3 16,0 1 12-16,2-2 4 0,0-3 19 0,-2 1 0 16,4-2 18-16,-1 0 5 0,3-1 6 15,-3 2 14-15,6-2 1 0,-6 0-1 16,1-1 7-16,1-7 6 0,3 1 5 0,-3-3 15 15,0 2 2-15,0-3 3 0,1 1 8 16,-3 1 1-16,3-1-5 0,-5 7 10 0,1 1 3 16,0 4-4-16,0-3 1 0,1 3 1 15,-1 6 8-15,1 0-2 0,3-1-7 0,-3 6 10 16,1-5-1-16,0 5-5 16,1 3 0-16,1-3 0 0,3 3-25 0,-1 1-37 15,1 1-31-15,-1-4-52 0,1 2-46 16,0 1-117-16,3-7-145 0,-3 5 117 15,4 1 103-15</inkml:trace>
  <inkml:trace contextRef="#ctx0" brushRef="#br0" timeOffset="107827.62">27208 8707 1215 0,'-8'-20'27'16,"1"-1"13"-16,2 3 9 0,1 5 12 0,-2-1 4 16,-2-1 21-16,3 2 3 0,-1-2 5 15,1 0-4-15,0 2-13 0,-4-2-6 0,4 2-11 16,1 0-5-16,-5 0-6 0,6 0-2 16,-2-1-9-16,-2-3-3 0,1 3-1 15,-3-3-12-15,1-2 6 0,1-2-10 0,-4-3-1 16,-3-2-5-16,0-6-2 0,-4-2 9 15,2 0-10-15,-3-1 0 0,1 3-4 0,-1-4 4 16,-1 2-5-16,6 4 0 16,-3 1 4-16,6 6-11 0,0 6-2 0,2-2 3 0,0 8-2 15,4-2 5-15,1 3-2 16,-1 3-1-16,5 7 5 0,-7-17-4 16,4 13 11-16,3 4-1 0,-9-11 8 0,9 11 7 15,-4-7 10-15,4 7 22 0,0 0 10 16,-5-8-2-16,5 8 18 0,0 0 16 0,0 0 13 15,0 0 1-15,0 0 7 0,-21 26-15 16,15-12-1-16,1 4-2 0,-7 6 12 0,3 5-7 16,-8 3-9-16,0 3-6 0,0 3-10 15,-3 10 12-15,-5 3-4 0,3-2 17 16,-1 7-17-16,-3-2-2 0,5 1-7 0,-5 7-9 16,5-4-6-16,1 0-2 15,-4 4-4-15,1-2-12 0,3-2 4 0,-5 2-6 16,3 0-6-16,-1 2-6 0,1-2-1 15,-1-2-2-15,-3 4-4 0,1-4-1 0,-1 0-7 16,-1 0 8-16,4-3-9 0,-2 1-6 16,1-5 3-16,-1-1-1 0,1 1-11 15,-2-1 8-15,2-1 7 0,-3 0-16 0,4-4 0 16,-1 4 13-16,-2-3-3 0,4-1-6 16,1-7 15-16,3-3-13 0,0 3-7 0,2-2 6 15,-1-3-2-15,-1 1 2 0,2-2 2 16,2 2-1-16,0 0-5 0,3-3 0 15,-3 3 7-15,3-4 1 0,-1 0-8 0,5 2-1 16,-4-2 0-16,4-2 1 0,-1 2 5 16,0 2-14-16,1-2 5 0,2 0-6 15,-4 0 6-15,2 0-3 0,2 2 3 16,-2-4-4-16,1 2 0 0,0-2 4 0,-3 1 3 16,3-5-2-16,-1 4-1 0,-1-4-2 15,0-1 5-15,3-1 1 0,-2 5-2 0,-2-5-7 16,4-3 14-16,-2 5-10 0,-1-3 12 15,-1 1-10-15,3 1 0 0,-1 3-1 0,-2-2 2 16,-1-3 3-16,2 5-11 0,-1-7 6 16,2 5 2-16,-1-3 5 0,-1-2-9 15,1-1 5-15,1 3-8 0,-1-2 1 16,1 2 4-16,1-3 8 0,-3-1-10 16,1 2 3-16,1-6 5 0,1 2 1 0,1-4-4 15,-3 3-6-15,4-3 2 0,-3 2 4 16,3-6-2-16,4-7 7 0,-7 15-7 0,1-7 1 15,6-8-2-15,-10 15 9 0,8-8-7 16,2-7-2-16,-9 15-1 0,6-7 0 0,3-8 1 16,-9 13-7-16,9-13 8 0,-9 13 0 15,6-6-8-15,3-7 2 0,-9 16 6 16,9-16-5-16,-4 13-9 0,4-13 1 16,-4 7 6-16,4-7-2 0,0 0 2 15,-8 12-1-15,8-12 0 0,0 0 2 0,-5 10 7 16,5-10 0-16,0 0-2 0,0 0-1 15,-6 12 2-15,6-12-8 0,0 0 22 0,0 0-13 16,0 0-3-16,-5 5 2 0,5-5 2 16,0 0 0-16,0 0-10 0,0 0-1 15,0 0 12-15,0 0-8 0,0 0 14 0,-6 12-10 16,6-12 2-16,0 0-1 0,0 0-3 16,0 0 4-16,0 0 0 0,0 0 1 0,0 0 0 15,0 0-2-15,0 0 1 0,0 0-1 16,0 0 6-16,0 0-13 0,0 0 8 0,0 0 8 15,0 0-6-15,0 0-4 16,-3 9 0-16,3-9 4 0,0 0 0 0,0 0-4 16,0 0-13-16,0 0 18 0,0 0 1 15,0 0 3-15,0 0-6 0,0 0 0 16,0 0-7-16,0 0 7 0,0 0 2 0,0 0-7 16,0 0 4-16,0 0 0 0,0 0 0 15,0 0 0-15,0 0-1 0,0 0-1 0,0 0 7 16,0 0-2-16,0 0-3 0,0 0 1 15,0 0-6-15,0 0-5 0,0 0 3 0,0 0-2 16,0 0 5-16,0 0-15 0,0 0 10 16,0 0-8-16,0 0 6 0,0 0-1 15,0 0 8-15,0 0-3 0,0 0-6 16,0 0-1-16,0 0 9 0,0 0-5 16,0 0-3-16,0 0 11 0,0 0 3 0,0 0-10 15,0 0 6-15,0 0-3 0,0 0 3 16,0 0-7-16,0 0 11 0,0 0-2 0,0 0 6 15,0 0-6-15,0 0-10 0,0 0 13 16,0 0-1-16,0 0-1 0,0 0 0 0,0 0 2 16,0 0-4-16,0 0-3 0,0 0 4 15,0 0 1-15,0 0-2 0,0 0-1 16,0 0-1-16,0 0 1 0,0 0-2 0,0 0 5 16,0 0 1-16,0 0-2 15,0 0 3-15,0 0 2 0,0 0-4 0,0 0 2 16,0 0 5-16,0 0-11 0,0 0 3 15,0 0 0-15,0 0 5 0,0 0-2 0,0 0-7 16,0 0-5-16,0 0 4 0,0 0 1 16,0 0 7-16,0 0-1 0,0 0-3 15,0 0 2-15,0 0-1 0,0 0 1 0,0 0 7 16,0 0-7-16,0 0 4 0,0 0-8 16,0 0 7-16,0 0-6 0,0 0 1 0,0 0-4 15,0 0 6-15,0 0-7 16,0 0 8-16,0 0-2 0,0 0 3 0,0 0 1 15,-7 11-1-15,7-11 4 0,0 0-6 16,0 0-5-16,0 0 12 0,0 0-7 0,0 0 9 16,0 0-11-16,0 0-3 0,0 0 3 15,0 0 2-15,0 0 2 0,0 0-2 16,0 0 4-16,0 0-12 0,0 0 6 0,0 0 1 16,0 0-5-16,0 0 4 0,0 0 14 15,-3 10-9-15,3-10-2 0,0 0-4 0,0 0-2 16,0 0 5-16,0 0 0 0,0 0-2 15,0 0 3-15,0 0 3 0,0 0-13 0,0 0 12 16,0 0-2-16,0 0 4 0,0 0-8 16,0 0 5-16,0 0-3 0,0 0 9 15,0 0-13-15,0 0 2 0,0 0 11 16,0 0-4-16,0 0-7 0,0 0 4 16,0 0 1-16,0 0-1 0,0 0 2 0,0 0-9 15,0 0 4-15,0 0 12 0,0 0-10 16,0 0 3-16,0 0-1 0,0 0 3 0,0 0-10 15,0 0 7-15,0 0-6 0,0 0 1 16,0 0 5-16,0 0-4 0,0 0 5 16,0 0 7-16,0 0-10 0,0 0 8 0,0 0-2 15,0 0 3-15,0 0-3 0,0 0-7 16,0 0 4-16,0 0-5 0,0 0 3 0,0 0 3 16,0 0-11-16,0 0 0 0,0 0 12 15,0 0-2-15,0 0 2 0,0 0-2 16,0 0-11-16,0 0 7 0,0 0 4 15,0 0 3-15,0 0-14 0,0 0 1 0,0 0 12 16,0 0-10-16,0 0 14 0,0 0-11 16,0 0-5-16,0 0 13 0,0 0-10 15,0 0 2-15,0 0 1 0,0 0 4 0,0 0-5 16,0 0-3-16,0 0 16 0,0 0-14 16,0 0 6-16,0 0 6 0,0 0-8 0,0 0-5 15,0 0 9-15,0 0 2 0,0 0 2 16,0 0-5-16,0 0-5 0,0 0 7 0,0 0-6 15,0 0 3-15,0 0-4 16,0 0 12-16,0 0-15 0,0 0 11 0,0 0 0 16,0 0-2-16,0 0-4 0,0 0 0 15,0 0 15-15,0 0-13 0,0 0-3 16,0 0-1-16,0 0 3 0,0 0 6 0,0 0-16 16,0 0 11-16,0 0 2 0,0 0-2 15,0 0 1-15,0 0-6 0,0 0 3 0,0 0 4 16,0 0-3-16,0 0-3 0,0 0-2 15,0 0-4-15,0 0-5 0,0 0 14 0,0 0 4 16,0 0-9-16,0 0 13 0,0 0-20 16,0 0 11-16,0 0-3 0,0 0-2 15,0 0 1-15,0 0 14 0,0 0-14 16,0 0-6-16,0 0 0 0,0 0-1 16,0 0 13-16,0 0-8 0,0 0 1 0,0 0-2 15,0 0 10-15,0 0-9 0,0 0 0 16,0 0 7-16,0 0-11 0,0 0 5 0,0 0 0 15,0 0 3-15,0 0 2 0,0 0 3 16,0 0-10-16,0 0 3 0,0 0 1 16,0 0 7-16,0 0-9 0,0 0 9 0,0 0 0 15,0 0-5-15,0 0 11 0,0 0-8 16,0 0-1-16,0 0-4 0,0 0 14 0,0 0-17 16,0 0-2-16,0 0 6 0,0 0-2 15,0 0 6-15,0 0-5 0,-19-25 5 16,19 25-6-16,0 0 0 0,-8-11 6 15,8 11 1-15,0 0-8 0,-7-7 1 0,7 7-1 16,0 0 8-16,0 0-5 0,-5-8-3 16,5 8-2-16,0 0-1 0,0 0 3 15,0 0 5-15,0 0-2 0,0 0-1 0,0 0 0 16,0 0 4-16,0 0-4 0,0 0-3 16,0 0 5-16,0 0-9 0,0 0 9 0,0 0 7 15,17 36-16-15,-15-28 2 0,-2-8 1 16,3 9 2-16,-3-9 10 0,0 0 3 15,4 13-17-15,-4-13 10 0,0 0 0 16,4 13 0-16,-4-13 4 0,0 0 5 0,0 0 2 16,0 0 0-16,0 0 1 0,0 0-6 15,0 0-2-15,0 0-4 0,0 0 8 16,0 0-3-16,0 0-4 0,0 0 5 0,0 0 2 16,0 0-5-16,-6-39-1 0,6 39 1 15,0 0 6-15,2-19 4 0,-2 19-13 0,2-13 4 16,-2 13-10-16,7-9 5 0,-7 9-1 15,12-8-4-15,-12 8 4 0,13 0-13 0,-13 0 4 16,0 0 2-16,22 9 8 0,-22-9-23 16,9 9 6-16,-3-1-3 15,-6-8 0-15,7 17-3 0,-7-17 1 0,2 11 0 16,-2-11 8-16,0 0 6 0,-13 21-7 16,8-16 11-16,5-5-10 0,-16 6 8 0,16-6-1 15,-20 2 4-15,20-2 4 0,-22-2-7 16,22 2 3-16,-23-6-5 0,14 1-2 0,-2 1 10 15,11 4-3-15,-16-5-11 0,16 5-11 16,-9-12 2-16,9 12-13 0,0 0 3 16,0 0 7-16,0 0 4 0,0 0-9 0,0 0-4 15,0 0-5-15,0 0-8 0,30-5-7 16,-30 5-1-16,0 0-3 0,20 9 7 0,-10-5 3 16,-10-4 3-16,9 9-2 0,-1-5 1 15,-8-4 7-15,0 0 4 0,8 7-4 16,-8-7-14-16,0 0-22 0,0 0-26 15,0 0-35-15,0 0-31 0,0 0-33 0,0 0-113 16,0 0-188-16,0 0 19 0,0 0-94 16,0 0 101-16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5:34:39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11064 6418 1366 0,'0'0'65'0,"0"0"10"16,0 0-9-16,0 0-3 0,0 0-3 0,0 0-15 16,0 0-9-16,0 0 1 0,0 0-11 15,0 0 1-15,0 0 2 0,0 0-6 16,0 0-4-16,0 0 1 0,37 27 0 16,-28-20-4-16,0 4-3 0,6-5-4 15,3 1-4-15,0-1-10 0,3-1-45 0,4 3-49 16,-2-4-69-16,1-4-144 0,1 0-173 15,4 0 244-15,-1-6 15 0</inkml:trace>
  <inkml:trace contextRef="#ctx0" brushRef="#br0" timeOffset="-86252.72">26856 1044 2983 0,'0'-20'-72'16,"0"20"19"-16,0 0-2 0,1-16 8 16,-1 16 11-16,0 0-9 0,8-22 12 15,-8 22-6-15,5-19 5 0,2 6 1 0,-7 13 15 16,16-18-13-16,-11 8-4 0,5 1-9 16,-10 9 6-16,15-19-15 0,-10 10-20 0,-5 9-17 15,16-15-18-15,-11 8-48 0,1-5-160 16,-1 3-182-16,5-1 197 0,-1-1 70 15</inkml:trace>
  <inkml:trace contextRef="#ctx0" brushRef="#br0" timeOffset="-85469.82">23597 5004 1657 0,'0'0'251'0,"-8"10"-18"0,8-10 17 16,0 0 18-16,0 0-4 0,0 0 10 15,0 0-32-15,0 0-6 0,0 0-17 16,0 0 0-16,0 0-14 0,0 0-15 0,0 0-16 16,0 0-24-16,0 0-11 15,-19-32-18-15,19 32-21 0,0 0-8 0,2-17-13 16,-2 17-16-16,0 0-27 0,8-28-57 15,-6 19-93-15,4-4-97 0,1-8-117 0,-2 2-193 16,4-3-71-16,0-3 50 0,0-9-333 16,3 4-354-16</inkml:trace>
  <inkml:trace contextRef="#ctx0" brushRef="#br0" timeOffset="-84485.15">23713 5443 2592 0,'-5'9'-91'0,"-1"3"26"15,0-6 52-15,6-6 28 0,-11 17 23 16,7-12 21-16,4-5 18 0,-9 13 18 16,9-13 36-16,0 0 39 0,-13 13 38 15,13-13-20-15,0 0 11 0,-8 10 10 16,8-10 23-16,0 0 9 0,0 0 4 0,-11 9 6 15,11-9-7-15,0 0 2 0,0 0-4 16,0 0-31-16,0 0 10 0,0 0-5 0,0 0-20 16,0 0-17-16,0 0-9 0,0 0-18 15,0 0-12-15,0 0-8 0,22-36-11 16,-12 22-7-16,1-6-1 0,5 4-26 0,0-5-52 16,-3-1 0-16,8-5-1 0,-2-1-3 15,-1 0-1-15,3 0-2 0,0 0 1 16,-3 0-2-16,3 2-3 0,3-6 0 15,-2 0 0-15,3 2-3 0,3-11 1 0,-3 7 0 16,3-8 0-16,2 3 0 0,0-4-1 16,2 0 1-16,0-6 0 0,-1 0-1 15,1-1-2-15,-4-1 1 0,1 0-1 0,1 1 0 16,0-4-2-16,-4 1-1 0,8-1-16 16,-11-3 0-16,6 1 0 0,2 2 0 0,-1-8 0 15,2 5 0-15,-3-1 0 0,2-1 0 16,-1 0 0-16,0-1 0 0,-1 2 0 0,1-2 0 15,0 2 0-15,1-4 0 16,0-2 0-16,0-1 0 0,5 1 0 0,-4-3 0 16,2 3 0-16,0-2 0 0,1 0 0 15,3 1 0-15,-6 1 0 0,1 0 0 0,3 4 0 16,-1-3 0-16,0 1 0 0,-3 0 0 16,-1 4 0-16,5-6 0 0,-4 10 0 15,0-7 0-15,-2 2 0 0,2 2 0 0,-4 1 0 16,2 0 0-16,0 2 0 0,2-3 0 15,-4 5 0-15,2-1 0 0,-5-3 0 0,2 5 0 16,3 1 0-16,-2-1 0 0,2 3 0 16,-6 3 0-16,1 1 0 0,-2 9 0 0,-1-1 0 15,-1-4 0-15,0 5 0 0,-2-1 0 16,2 4 0-16,0-1 0 0,-2 3 0 16,-2-4 0-16,-3 4 0 0,4 0 0 15,-4-4 0-15,-4-3 0 0,7-7 0 0,-7-12 0 16,1-15 0-16,7-13 0 0,3-38-105 15,-6-28-216-15,-8-38-126 0,-7-18-1564 16</inkml:trace>
  <inkml:trace contextRef="#ctx0" brushRef="#br0" timeOffset="-72568.51">18656 5245 2006 0,'6'28'77'16,"5"-4"-4"-16,1 4-7 0,-1 6 6 0,8 1 18 15,4 3 12-15,6 5 15 0,-3 0 6 16,6 2 2-16,1-5 7 0,1 3 29 0,-2-4-26 15,-6-7-20-15,-3-2-16 0,0 2-34 16,-7-2-25-16,3 0-52 0,-11-2-60 16,-5-4-72-16,4-5-78 0,-7 2-288 0,-3-3 6 15,-3-1 5-15,3-3 55 0,-1 0 282 16</inkml:trace>
  <inkml:trace contextRef="#ctx0" brushRef="#br0" timeOffset="-72353.35">18860 6551 1414 0,'0'0'-3'16,"0"0"16"-16,0 0 14 0,28-15 9 0,-16 7-9 15,3-5 6-15,0 1-2 16,7-4 1-16,1-6-7 0,7-2-3 0,-2-3-7 15,-3 1-18-15,7-2-28 0,1-4-49 16,1-3-109-16,-1-7-277 0,1-1-115 16,5-2 471-16,1-4 36 0</inkml:trace>
  <inkml:trace contextRef="#ctx0" brushRef="#br0" timeOffset="-72053.62">23549 4093 1119 0,'51'-32'201'0,"-9"4"34"0,-6 10 40 16,-12-1-25-16,-6 3 10 0,2-4 29 15,1-2-10-15,-9-5-6 0,3 5-45 0,-2-1-41 16,-2-3-14-16,5 1-15 0,-3-4-10 15,4-5-15-15,-1-2-28 0,5-1-23 16,4-8-31-16,3 0-42 0,2-6-42 0,-3-5-44 16,3-4-48-16,7 0-55 0,-6-4-55 15,3-2-45-15,-4-1-160 0,6 0-127 0,-3 1 61 16,3 2-54-16,9-15 137 0</inkml:trace>
  <inkml:trace contextRef="#ctx0" brushRef="#br0" timeOffset="-71886.68">24754 2125 1541 0,'16'-36'-54'0,"0"0"16"0,0 1 7 16,0-3 8-16,-4 2 11 0,0-1 1 15,-4 3 14-15,-3 0-7 0,0 3 17 0,-1-3-20 16,0 0 2-16,-2 8 5 0,-2-2 3 16,6-6-20-16,-2 4-24 0,1-6-25 0,6 0-17 15,1-5-45-15,-3 0-144 16,6-2-325-16,2 4 538 0,5-8 21 15</inkml:trace>
  <inkml:trace contextRef="#ctx0" brushRef="#br0" timeOffset="-71585.56">25832 660 250 0,'20'-15'74'0,"1"-4"16"16,-2 8-21-16,8-8 31 0,0-3-5 15,3 1 26-15,3 0 5 0,-4 4-6 0,1-3-2 16,0 3-26-16,2-1 21 16,-4 1-15-16,2-6-7 0,-6 6-16 0,5-2-1 0,-5 2-7 15,4 0-21-15,-1-1-7 16,-7 3-11-16,-1 2-5 0,-3 4-6 0,3-3-4 16,-1 5 4-16,-4-2-9 0,0 2-8 15,-1 0 3-15,-3 1 3 0,6 3 1 16,-3-3-1-16,0 0 1 0,2 1-10 0,-6-3 2 15,6 4-28-15,0-6-23 0,0 2-37 16,2 0-24-16,0-1-3 0,0 3-48 16,2-3 20-16,-2 0-10 0,-1-1-163 0,5 3 84 15</inkml:trace>
  <inkml:trace contextRef="#ctx0" brushRef="#br0" timeOffset="-71418.73">26857 71 923 0,'20'-13'-18'0,"-2"5"3"16,-3 1 23-16,-2 1 28 15,-13 6 19-15,25-12 32 0,-16 8 5 0,1 2 6 16,-10 2-6-16,12-7 19 0,-12 7 4 15,11-4 7-15,-11 4-1 0,0 0 8 16,0 0-11-16,16-4 4 0,-16 4-9 0,0 0-5 16,0 0-6-16,0 0-18 0,0 0-9 15,0 0-9-15,0 0-35 0,5 15-52 16,-5-15-41-16,0 0-64 0,0 0-79 0,-16 24-157 16,16-24-163-16,-19 7 129 0,8-3 347 15</inkml:trace>
  <inkml:trace contextRef="#ctx0" brushRef="#br0" timeOffset="-70466.46">26428 184 1386 0,'0'0'80'0,"-15"11"26"16,15-11 28-16,-11 7 1 0,11-7 2 15,-8 13-10-15,8-13-9 0,-9 10-11 0,9-10-11 16,-13 19-6-16,7-12-13 0,6-7-5 15,-14 25-9-15,4-14-5 0,0-2-6 0,3 3-13 16,7-12 1-16,-17 22-9 16,10-15 3-16,7-7-8 0,-15 13 12 15,15-13-19-15,-12 16-5 0,1-9-1 0,-4 1-34 16,-1-1-38-16,-7 3-23 0,-4 3-31 16,-4-4-27-16,-1 2-31 0,-2 1-7 0,9-7 13 15,1-1 10-15,6 4 11 0,0-7 12 16,18-1 14-16,-28 8 22 0,28-8 42 15,-18 0 30-15,18 0 50 0,0 0 23 0,0 0 22 16,0 0 29-16,-19 4 17 0,19-4 7 16,0 0-8-16,0 0 5 0,0 0 0 0,0 0 4 15,0 0 1-15,0 0-1 0,0 0 8 16,0 0-1-16,0 0 1 16,0 0-15-16,0 0-7 0,0 0-10 0,0 0 3 15,0 0-2-15,0 0-9 0,0 0 4 16,0 0-13-16,0 0 3 0,53 9-5 0,-53-9 9 15,12 13-5-15,-12-13-21 0,14 13 10 16,-8-3 12-16,-6-10-2 0,14 22-4 16,-8-11 4-16,2-2 18 0,1 5 4 0,-4 1 9 15,5-2-1-15,1 2 8 0,2 4-2 16,-1-1 4-16,2 3-14 0,5-1-2 0,-2 1-8 16,4 6-7-16,0-3-9 0,2 0-4 15,4 3 5-15,-1-1 0 16,0 4-5-16,1-2-2 0,6 6 2 0,1 1 0 15,-2 1-9-15,2 1 6 0,1-3-11 16,2 6 6-16,2-3-4 0,2 4 1 0,2 0-8 16,4 3 4-16,2 0 4 0,3 0 7 15,9 14-5-15,0-2 10 0,-3 4-5 16,-9-9-28-16,-5-1-22 0,13 16 0 0,-12-13 0 16,5 16-1-16,-6-15 1 0,10 16 1 15,-1 5 2-15,-1-4 1 0,5 0-1 0,-4 2-1 16,4 3 0-16,-3-4 2 0,1 1-2 15,-1 3 0-15,2-4 2 0,-5 7-6 16,5-6-1-16,1 4 0 0,-2 1-2 16,2-2 4-16,-1 6-2 0,2-1-1 15,2 4-1-15,2-5-14 0,0 10-8 0,2-2 0 16,3 4 0-16,5 2 0 0,3 2 0 16,-1-6 0-16,9 1 0 0,0 7 0 0,-1-4 0 15,4 5 0-15,2-5 0 0,-5-2 0 16,-1-2 0-16,-1 1 0 0,-2 6 0 0,-4-8 0 15,-1 3 0-15,-3 0 0 0,-2 0 0 16,-6-9 0-16,-1 3 0 0,-4-2 0 0,-1 1 0 16,-3-7 0-16,-4 1 0 0,0-1 0 15,-4-3 0-15,-1 1 0 0,-2-1 0 16,-6-17 0-16,0 0 0 0,-2-8 0 0,-1 1 0 16,-2 2 0-16,-2-6 0 0,-4-5 0 15,-6-7 0-15,-1-6 0 0,1 0 0 16,-8-11 0-16,-4-3 0 0,2 1 0 15,-3-7 0-15,-2 0 0 0,1 2 0 0,-6-11 0 16,5 6 0-16,-5-6 0 0,0 0 0 16,-12-39-300-16,-2-1-1 0,-10-27-1720 0,-8-32-2519 15</inkml:trace>
  <inkml:trace contextRef="#ctx0" brushRef="#br0" timeOffset="-69335.65">23982 4275 5751 0,'-18'5'-335'0,"2"-1"34"16,2-2 64-16,14-2 60 0,-16 0 55 0,16 0 54 15,0 0 34-15,0 0 30 0,0 0 14 16,0 0 17-16,0 0 5 0,0 0 13 0,0 0-6 16,0 0-7-16,0 0 1 0,0 0-2 15,0 0-8-15,0 0 4 0,11-28-7 16,-11 28-28-16,0 0-17 0,14-13-11 15,-14 13-19-15,10-2-27 0,-10 2-24 16,15-9-29-16,-10 4-33 0,7-3-42 0,-3-2-46 16,0-3-49-16,1 4-136 0,-1 0-88 15,-3-3-126-15,-6 12-97 0</inkml:trace>
  <inkml:trace contextRef="#ctx0" brushRef="#br0" timeOffset="-69170.79">23780 4986 2083 0,'2'28'-188'0,"0"-6"-67"16,-2-1-193-16,4-2 285 0</inkml:trace>
  <inkml:trace contextRef="#ctx0" brushRef="#br0" timeOffset="-68069.64">23595 5865 1487 0,'-4'17'34'0,"2"4"0"16,2-6 48-16,-1-1 30 0,1-14 31 0,0 25-17 15,0-25 6-15,0 16 5 0,0-16-3 16,1 21-6-16,-1-21 19 0,0 0 7 16,2 21 7-16,-2-21 8 0,0 0-26 0,-2 15-2 15,2-15 9-15,0 0 2 0,0 0 8 16,-1 21 3-16,1-21 9 0,0 0-13 0,0 0 21 16,0 0 10-16,0 0-1 0,0 15-3 15,0-15-5-15,0 0-17 0,0 0-22 0,0 0-15 16,0 0-7-16,0 0-9 0,0 0-8 15,0 0-12-15,0 0-2 0,0 0-7 16,0 0-9-16,0 0-2 0,0 0 0 16,0 0-8-16,0 0 1 0,0 0-6 15,0 0 1-15,0 0-8 0,37-34 1 0,-37 34-13 16,9-15 7-16,-1 2-6 0,1 3 7 16,-1-8 1-16,5 3 4 0,-2-8-1 0,5 3-3 15,-2-5-6-15,1-5 7 0,4-1-11 16,2 0 5-16,-3-4-2 0,5 1-10 0,-1-2-18 15,5-7-1-15,1 0 2 0,-1-2 3 16,3-2 2-16,0 2-3 0,0-6 2 16,2 1-1-16,3 1-2 0,-3-5 2 15,-2 5-1-15,2-5 1 0,-1-1-1 16,-1 1-2-16,0-1 1 0,4 3 0 0,-6-6-1 16,2 4-1-16,0 1 1 0,-2 0-2 15,2 3 0-15,1 1-1 0,-2-1-2 0,-3 5 1 16,4-4-1-16,-4 0 0 0,4 2-2 15,-1 0 2-15,-1-2-4 0,-4 5 1 0,2-1-1 16,0-3 0-16,2 3-1 0,-5-1 0 16,4 1-1-16,-5 1 1 0,4-2-3 0,-2 5 1 15,-1-1 1-15,-2 5-2 0,-1 1 1 16,3 0-2-16,3-5 1 0,-1 6 0 16,-3-9 0-16,6 3 0 0,-7 6-1 15,9-9-1-15,-4 2 2 0,4-7-1 16,0 8 1-16,2-4-1 0,-2 0 1 0,0-4-1 15,0 4 0-15,-3-2 0 0,0-2 0 16,-1 4 0-16,-1 2-1 0,-1 0 2 0,-1-2-1 16,-3 4-1-16,-1 1 1 0,6-7-2 15,-5 0 2-15,3 2 0 0,-1 4-1 0,1-7 0 16,1 3 0-16,0-4-1 0,-3 4 2 16,6-4-2-16,-9 8 2 0,1 3-1 15,-3-5 1-15,9-2-1 0,-8 3 1 16,-1 1-1-16,4 0-1 0,-4 2 2 15,5-2-1-15,0 3 2 0,-5-1 1 0,5-1 0 16,0 5 3-16,-3-1 0 0,1 0 0 16,4 1 3-16,-5 1 3 0,0 4-1 0,-2 2 4 15,-4 2-2-15,2-4 1 0,0 6 0 16,-3-1 1-16,-4 6 0 0,3-2 0 0,-3 3-1 16,3-1-2-16,-3 0 1 0,-1 1-3 15,0 1 1-15,-1 2-1 0,1-2-1 0,-1 4-2 16,-1-6-3-16,4 4-3 0,-3 2 0 15,1-2 0-15,-3 2 0 0,5-2 0 16,-5 2 0-16,4-3 0 0,-4 4 0 0,1-4 0 16,1 3 0-16,-1 2 0 15,0 0 0-15,-1-2 0 0,4 3 0 0,-4-3 0 16,-1 0 0-16,4 2 0 0,-3-2 0 16,1 0 0-16,-2 3-15 0,1-1-20 0,-1 1-7 15,3 0-3-15,-5 10-10 0,3-16-4 16,-3 16-1-16,0-15-2 0,0 15-13 15,0-14-8-15,0 14-7 0,-8-14-172 0,5 7-60 16,3 7-32-16,-11-8-18 16,11 8 3-16,0 0-9 0,-11-6-57 0,11 6-12 0,0 0-2 15,0 0-40-15,-12-7-524 16,12 7-638-16</inkml:trace>
  <inkml:trace contextRef="#ctx0" brushRef="#br0" timeOffset="-66903.96">26267 1015 3250 0,'-9'-12'3'0,"9"12"37"16,0 0 25-16,0 0 23 0,0 0 7 0,0 0 11 15,0 0 3-15,0 0 13 0,0 0-3 16,-7-17-4-16,7 17-2 0,0 0-6 16,0 0-9-16,0 0-7 0,0 0-12 0,0 0-12 15,0 0-2-15,0 0 5 0,0 0-2 16,0 0-2-16,0 0-3 0,0 0 9 0,0 0 1 16,0 0 2-16,0 0 12 15,29 43-10-15,-28-28-5 0,8 1-1 0,-2 6-9 16,0-2 7-16,2 5-6 0,1 3-1 15,-2 0-4-15,3 1-4 0,0 6 7 16,2 1 1-16,3 0-2 0,-2-3-3 0,3 4 5 16,0-1-1-16,4-1 3 0,-3 3-2 15,5-2-1-15,-1 11-4 0,-2-9 2 16,5 4-2-16,0 5 1 0,-4-11 5 0,-1 1-1 16,2 8-9-16,5 0-1 0,-8-8-2 15,3 1-7-15,2 7 1 0,1 2-5 0,-6-9-5 16,1 1-2-16,3 8 3 0,-1-8-10 15,0 6 1-15,-5-5-6 0,1-3-2 16,2 3 3-16,4 6-7 0,-5-6 1 16,3 5 9-16,-1-8 0 0,0 1-9 15,4 8 10-15,-2-1-5 0,-2-9 3 0,-2 0 0 16,1 2-6-16,3 3 7 0,0 5-7 16,-1-14 1-16,0 15-13 0,-1-10 1 0,0-1-3 15,1 0-1-15,1 3 4 0,0-5-4 16,-3 0 3-16,1 0-1 0,0-2-1 15,-2 1 1-15,1 1-1 0,-1-4 3 0,-3 0-3 16,1-2-2-16,2 2 2 0,0-1 2 16,0-4 1-16,3 4 1 0,-1-5-1 0,0 4-1 15,-2 1 3-15,6-3 1 0,-4-2-2 16,1-2 1-16,-1 6 0 0,0-1 0 16,-1-1 0-16,2-4 1 0,-4 2 0 15,-6-4-2-15,6 4 1 0,-4-3-1 0,4-1-1 16,-6 2 2-16,4-1 2 0,-2 2-2 15,2-1 2-15,-2-1-1 0,4 5 1 16,0-1-1-16,5 3 1 0,-4-6-1 0,1 7-1 16,1-1-1-16,-4 0-2 0,1-1 1 15,7 2 1-15,-6-2-2 0,1 2 2 0,3-1 0 16,-2 1-2-16,-2 0-1 0,2 0 0 16,4 2 1-16,-3 1-1 0,2-4 0 15,-1 6-1-15,2 0 1 0,1 7-3 0,4 2 1 16,0-2 0-16,0 3 0 15,0-5 1-15,-3 6-2 0,3-2 1 0,0 2 0 16,-1 4 0-16,-3-4 0 0,4 6-1 16,-3-3 1-16,-1 3 0 0,4 2 1 0,-4-3-1 15,3-1 1-15,1 5 1 0,0-5 0 16,1 4-2-16,-1-3 2 0,-2-1 0 0,2 0 0 16,2-4 0-16,-4 5 0 0,2-3 4 15,-4-2-1-15,2 0-1 0,-1-4 2 16,-6 0-1-16,2 3 0 0,0-9-1 0,-4-1-1 15,1-2 4-15,-1 2 0 0,2-4-3 16,-3 2 4-16,2-4 1 0,-1 2-1 16,1-2 0-16,-1-4-1 0,4 4 0 0,-3-1 2 15,0-5-2-15,0 2 3 0,1 3-1 16,2-6 2-16,-2-3 2 0,-3 5-2 16,3-5-11-16,-3 3-2 0,3 3 0 0,0-7 0 15,0 2 0-15,1-1 0 0,1 5 0 16,1 2 0-16,-2-1 0 0,5-2 0 15,1 5 0-15,-2-1 0 0,4-2 0 0,-2 1 0 16,1-1 0-16,-3-2 0 0,0-1 0 16,-2 2 0-16,-5-9 0 0,0 5 0 0,-2-3 0 15,4 2 0-15,-3-1 0 16,3 6 0-16,1-1 0 0,3 1 0 0,-5 1 0 16,-3-3 0-16,0-3 0 0,-4-1 0 15,0-6 0-15,1 6 0 0,-5-5 0 0,-9-12 0 16,21 20 0-16,-14-8 0 0,-7-12 0 15,0 0 0-15,14 14 0 0,-14-14 0 0,0 0 0 16,11 14 0-16,-11-14 0 0,0 0 0 16,0 0 0-16,0 0 0 0,0 0 0 15,12 5 0-15,-12-5 0 0,0 0 0 0,0 0 0 16,9-33 0-16,-7 16-37 0,3-2-195 16,-2-6-69-16,-3 3-402 0,2-2-68 0,2-4-941 15,-2-6-1694-15</inkml:trace>
  <inkml:trace contextRef="#ctx0" brushRef="#br0" timeOffset="-64237.68">25889 943 2451 0,'0'0'127'0,"0"0"6"16,0 0 22-16,0 0 12 16,0 0 19-16,0 0-35 0,0 0 20 0,0 0-5 15,0 0-19-15,0 0-5 0,0 0-1 16,0 0-12-16,0 0-13 0,14-41-23 16,-12 22-15-16,3-4-23 0,2 1-26 0,-5-2-58 15,-2-6-46-15,0-2-55 0,0 4-62 16,-7-6-46-16,2 4-54 0,-1 2-112 0,-5-2-150 15,1 11 49-15,1-1-103 0,-2 4 27 16</inkml:trace>
  <inkml:trace contextRef="#ctx0" brushRef="#br0" timeOffset="-63953.65">25417 724 1881 0,'0'0'-35'0,"7"15"25"15,-7-15 26-15,11 5-2 0,-11-5 9 16,10 8-2-16,0-7 11 0,-10-1-7 0,19 8 2 16,-6 0-7-16,-4-4-10 15,4-3 5-15,1 5-13 0,-2-2-16 0,0 1-12 16,3-3-20-16,-1 4-13 0,7-6-14 15,2 5-10-15,-5 1-2 0,3-6 4 16,7 2 2-16,1 3-12 0,1-2 1 0,-2-3-24 16,-4 0-75-16,3 0-106 0,3 0 67 15,-1-3 62-15</inkml:trace>
  <inkml:trace contextRef="#ctx0" brushRef="#br0" timeOffset="-63086.6">26203 815 1096 0,'11'4'147'0,"-11"-4"21"0,6 8 8 15,-6-8 6-15,1 17-4 0,-1-17-22 0,0 23 2 16,0-7-7-16,-1 9-8 0,-1 3-5 16,0-2-6-16,-3 10-5 0,3-3 23 15,-7 3 3-15,3-2-35 0,2-3-10 0,-4 0 7 16,3-3-3-16,-2-4-7 0,1-2 0 16,3-6 0-16,-4-3 9 0,2 0 8 15,5-13-4-15,-8 9 9 0,8-9-8 0,0 0-5 16,0 0-1-16,0 0 0 0,-33-34-6 15,25 17-12-15,4-5 4 0,-2-4 3 0,6-3-9 16,0 0-3-16,0 0-11 0,2-8-1 16,2 1 7-16,0-3 0 0,4-6-6 15,-3 8 2-15,2-4-2 0,1 10 4 16,0-3-3-16,1 5 4 0,-3 0-6 16,4 1 2-16,-3 6 0 0,4 1-4 0,-2 2 1 15,1 2-3-15,6 5 7 0,2-4 1 16,-2 5 4-16,5 8 0 0,2-1-11 0,0 8 1 15,4-1 6-15,1 8-12 0,2 5-5 16,2 2-34-16,-2 1-17 0,3 7 0 16,-3-3 0-16,-1 5-2 0,-3 0-2 0,-1 2 0 15,-7-2-3-15,-3 2 0 0,-2-4-1 16,-5 2-3-16,-4-11-3 0,-4 4 0 16,-4-6 2-16,-4 6 1 0,-5-6-3 15,-2-6 3-15,-3-1-1 0,-7-5 0 0,0-3 5 16,-5 0-3-16,2-7 1 0,-7-3 0 15,3-3-1-15,2-2 2 0,2-1-1 16,-1-4-3-16,8 0 2 0,1-1-1 0,8-3-2 16,0-1-1-16,6 3 0 0,3-2-1 15,1-4-1-15,7-2 3 0,1-5-3 0,2 8 0 16,7-7 1-16,6 2-1 0,2 0 2 16,12 0-4-16,0 4 3 0,8 0-1 15,3 6 1-15,-6 10-1 0,3-1 1 16,3 8-1-16,-4-1 1 0,4 2-2 15,-3 10-7-15,-4-2-1 0,-4 1 0 0,-7 7-5 16,-5-3 0-16,-2 6 2 0,-4 2 1 16,-6 0 1-16,-5 3 2 0,-4 1 2 0,-4-1-1 15,-4 3 2-15,-5 5-6 0,0-4-6 16,-5 1 0-16,0-6 10 0,-2-1-2 16,0-1 3-16,-4-6 0 0,1-2 21 0,1-2-5 15,1-6 12-15,19-1 10 0,-40-5-15 16,21 1-5-16,3-9 7 0,2 0-4 0,3-5 1 15,6-4-3-15,1-4 4 16,6 2-1-16,4-4 2 0,3-1 1 0,8-3 1 0,3 3 5 16,3-1 2-16,-1 2 3 0,1 1 4 15,1 5 0-15,-7 5 2 0,-1 4-3 16,-2-1-1-16,-1 5-2 0,-3 1-2 16,-10 8-3-16,14-7-1 0,-14 7 0 15,0 0-2-15,0 0-1 0,30 17-3 0,-24-4-2 16,-1-2-6-16,4 6-12 0,-6-2-14 15,1 2-20-15,0 3-19 0,-1 0-24 0,-1-4-29 16,3 5-26-16,4-4-86 0,-4 2-410 16,10 3-135-16,2-3 46 0,3-8-771 15,6 10-1331-15</inkml:trace>
  <inkml:trace contextRef="#ctx0" brushRef="#br0" timeOffset="-62703.81">27767 1187 4910 0,'0'0'8'16,"0"0"87"-16,0 0 50 0,0 0 17 0,0 0 11 15,0 0-36-15,0 0-10 0,0 0-7 16,41-40 11-16,-23 20-4 0,-2 3-8 16,8-11-4-16,-1 2-4 0,3 1 9 0,0-3 10 15,4 0 24-15,-2 0 8 0,-1 0 0 16,6-2-1-16,-3 4 4 0,2 1-100 15,0 2-9-15,2 3-1 0,-3 3-2 16,1 0-4-16,2 2-4 0,-2 8-4 0,-2 1-2 16,2 6 1-16,4 6-2 0,-2 7 0 15,1 8 4-15,6 7-2 0,-4 7 3 16,2 6-30-16,-4 8-13 0,1 6 0 0,-8 3 0 16,2 5 0-16,-6 3 0 0,0-2 0 15,-5-1 0-15,0-2 0 0,-4-2 0 0,-4-7 0 16,2-6 0-16,-5-5 0 0,4-1 0 15,-3-9 0-15,-6-4 0 0,5-6 0 0,-5 1 0 16,5-7 0-16,-2-6-87 16,-1-5-112-16,-5-4-42 0,0 0-379 0,29-22-169 15,-13 3-950-15,5-10-1748 0</inkml:trace>
  <inkml:trace contextRef="#ctx0" brushRef="#br0" timeOffset="-62502.72">29277 990 5763 0,'0'0'-46'0,"0"0"74"0,-21-15 68 16,21 15 44-16,-30 8 29 0,5 3-2 16,-9 3 3-16,-12 7 1 0,-5 2-5 0,-2 3-11 15,-3 1-15-15,0 6-17 16,2 3-15-16,-3-1-42 0,13-1-50 0,-7-2-68 16,10 4-64-16,1-8-69 0,-1 0-77 15,7 2-78-15,4-8-85 0,-2-5-194 16,11-3-83-16,-1-5 65 0,2-5-467 0,2 0-857 15</inkml:trace>
  <inkml:trace contextRef="#ctx0" brushRef="#br0" timeOffset="-57486.73">26200 473 1583 0,'5'-8'70'15,"-5"8"-36"-15,7-17-4 0,-7 17-4 16,0-11-2-16,0 11-11 0,0 0-4 0,-11-13 18 15,1 5-5-15,-2 3-8 0,-7 1 12 16,2-5-3-16,-4 6 14 0,1-2 3 16,1 3-2-16,0 2-2 0,3-4-1 0,16 4-8 15,-34 4-2-15,17-4-1 16,0 2 1-16,4 2-16 0,13-4 9 0,-25 1-14 16,25-1-10-16,-13 0-23 0,13 0-9 15,0 0-14-15,0 0-14 0,0 0 3 16,0 0-30-16,0 0-33 0,0 0-46 0,0 0-70 15,0 0-124-15,0 0 103 0,0 0 35 16</inkml:trace>
  <inkml:trace contextRef="#ctx0" brushRef="#br0" timeOffset="-57370.93">26160 300 889 0,'13'-5'-6'0,"2"-1"-1"15,-3 0 11-15,2 2-21 0,0-1-4 16,-1-1-30-16,4-2-55 0,-1-1-170 15,0 4 135-15,4-1 49 0</inkml:trace>
  <inkml:trace contextRef="#ctx0" brushRef="#br0" timeOffset="-55604.53">27096 184 409 0,'5'21'125'0,"-5"-21"35"0,4 26-25 15,0-10 16-15,3 4-2 0,-3 4-30 0,5 6 10 16,-1 7 0-16,-3 0-11 0,7 7-2 16,-5-1-7-16,-1 0-12 0,-1 0-19 15,1-7-11-15,-2-1 1 0,-2-1-10 0,0-4-6 16,-2 0-4-16,-2-2 2 0,-4 0-2 15,-2-2-6-15,-1-3 0 0,-6-1 0 16,-2-5 10-16,-3-5 13 0,1-3 8 0,0 1 5 16,-2-9 13-16,3-1-4 0,18 0 6 15,-45-11 7-15,25 2-7 0,-1-6-11 0,2 1-5 16,2-2 0-16,4-3 3 0,-4-5 0 16,10 5-10-16,0-2-14 15,4-1-2-15,-1-1-5 0,4-3 0 0,0 3-13 16,6-1-3-16,-1 0-3 0,2-4 4 15,3 0-3-15,0 5-17 0,1-2 1 0,6-2-1 16,4-1 1-16,1 1-1 0,0 9-3 16,6-7 3-16,2 10-3 0,-1 0-7 15,-5 5 7-15,1-1-3 0,-9 8-2 0,5-3 0 16,0 1-1-16,-21 5-15 0,30 0-4 16,-30 0-8-16,22 1-2 0,-22-1-2 15,21 13-2-15,-12-2-1 0,-9-11-2 16,6 21-2-16,-4-9 4 0,-2-12 2 15,-6 33 3-15,0-16-1 0,-5 3 4 0,-6 1 2 16,-7 2 9-16,0-2-1 0,-4-1 8 16,-1 1 0-16,-2-6 3 0,-1-2 8 15,0-2 5-15,-2 3-3 0,6-9 6 0,0 0 3 16,-2-2 11-16,2-3 6 0,-2-6-4 16,3 2 3-16,3-3-2 0,-2-5-4 0,3 3 10 15,-5-10 3-15,9 2-8 0,1-2-7 16,-1-5 9-16,4 4-6 0,2-1 3 15,4 2-7-15,1 2 1 0,2-3-3 0,-1 4-4 16,5 2 1-16,2 14-11 16,0-23-16-16,0 23-23 0,13-19 7 0,-2 16-11 15,-11 3-4-15,29-6 0 0,-11 6 3 16,-18 0-1-16,49 9 8 0,-23-1 4 16,6 5 0-16,-2 6 3 0,-2-3 1 0,-11 4 5 15,-4-2 2-15,2-3 2 0,-10 6 10 16,-5-2 11-16,-1-5 8 0,-9 3 20 0,-4 4 2 15,-7 2 13-15,-5-5-9 0,-4-1 14 16,1 2 3-16,-2-4 0 0,0-2 9 16,3-4-8-16,4-1 7 0,4 3-12 0,1-5-4 15,6-2-3-15,13-4 1 0,-21 5-9 16,21-5-14-16,0 0-12 0,0 0-11 16,0 0-6-16,0 0-7 0,0 0 1 15,43-28-10-15,-24 21 4 0,5 1-7 16,3-2 1-16,-5 5 8 0,-1-1 1 0,-1-2 12 15,-20 6 11-15,30-1 6 0,-30 1 15 16,22-6 8-16,-22 6 6 0,16-2 9 16,-16 2 14-16,0 0 11 0,0 0 17 0,0 0-6 15,0 0-11-15,0 0-11 0,0 0-3 16,0 0-8-16,0 0-3 0,0 0-7 0,0 0-6 16,-53 26-5-16,53-26-2 15,-22 2-7-15,22-2-1 0,-17 5-4 0,17-5-12 16,-21 3-5-16,21-3-9 0,0 0-7 0,-28-3-13 15,28 3 0-15,0 0-7 16,-24-7-4-16,24 7-3 0,-14-7-7 0,14 7 3 16,-10-10-3-16,10 10-1 0,0 0-1 15,0 0 4-15,-18-7 5 0,18 7-4 0,0 0 9 16,0 0 2-16,0 0 1 0,0 0-3 16,0 0 8-16,0 0 12 0,0 0 3 15,0 0 12-15,0 0 10 0,0 0 9 0,0 0-2 16,0 0-3-16,0 0 2 0,0 0 2 15,0 0-7-15,0 0-3 0,0 0 4 16,0 0-5-16,39 28 5 0,-39-28-1 0,0 0-5 16,-31 20 1-16,18-14-8 15,-2 2 3-15,15-8 5 0,-30 7 4 0,15-5 5 16,15-2 9-16,-25 4 9 0,25-4 8 16,0 0 4-16,-30-6 3 0,30 6-1 0,-16-9-7 15,9-3-1-15,7 12-4 0,-12-20-6 16,12 20-3-16,-2-15-2 0,2 15-3 15,9-24-4-15,-3 11-7 0,3-1-2 0,4 1-5 16,3 5-4-16,0 7-2 0,3-5-6 16,-19 6 1-16,46 2 5 0,-19 3-2 0,3 3-3 15,0 3 3-15,0-1-2 0,2 3 1 16,0 2 2-16,-4 4-2 16,-5-10 1-16,-4 6-1 0,-5-4-2 0,2 1 2 0,-11 0-1 15,-5-12 0-15,4 20 2 16,-4-20-1-16,-16 16 0 0,-2-8 2 0,-8-1 2 15,-8 0 0-15,-7 1-3 0,-1-2-4 16,-2-4 5-16,2 2 4 0,-3-4 3 16,3-4 3-16,1-4 1 0,6 0 5 0,1-1 0 15,8-2 3-15,3-4-3 0,7-2-5 16,-1-1-3-16,6-5-3 0,7-1-6 0,2 3-9 16,4-3-5-16,0 1-3 0,9-5-6 15,1 6-5-15,8-1 2 16,2 1 2-16,-3 2 1 0,3 10 3 0,3-2 1 15,1 1-2-15,2 6 5 0,-1 1 0 16,3 8 0-16,-4-3 1 0,4 3 7 0,4 7 1 16,-2 2 7-16,-6-4 0 0,-2 5 10 15,-1-3 4-15,-10-1 9 0,2-1 8 16,-10 2-4-16,-5-11-1 0,7 17-2 0,-7-17-5 16,-14 26 1-16,-2-17-4 0,-4 3-1 15,-4-3-2-15,-10 5-4 0,-1-5 1 0,-1 2-4 16,3-1 1-16,3-9-7 0,5 3 4 15,0-2-4-15,3-2 0 0,22 0 2 16,-39-7-1-16,21 7-2 0,18 0-17 0,-25-10-7 16,13 4-3-16,12 6-7 15,-16-11 8-15,16 11 1 0,-10-11 2 0,10 11-4 16,-6-19-6-16,6 19-12 0,-4-22-18 16,4 22-8-16,0-19-10 0,0 19-10 0,0 0-10 15,0-19-10-15,0 19-13 0,0-11-21 16,0 11-36-16,0 0-48 0,0-9-46 15,0 9-48-15,0 0-47 0,0 0-92 0,-1-19-71 16,1 19-25-16,-2-13-185 0,2 13-228 16</inkml:trace>
  <inkml:trace contextRef="#ctx0" brushRef="#br0" timeOffset="-54102.02">26151 407 2374 0,'0'0'-17'0,"0"0"10"16,0 0 40-16,0 0 22 0,0 0 25 16,0 0 24-16,0 0 10 0,0 0 3 0,0 0 7 15,0 0 9-15,0 0 8 0,0 0-10 16,0 0 1-16,0 0-2 0,0 0 16 15,0 0-9-15,20 36-7 0,-20-36-7 0,10 9 2 16,-10-9-14-16,0 0 0 0,10 15-14 16,-10-15-8-16,0 0-8 0,7 13-6 15,-7-13-4-15,0 0-13 0,13 15 5 16,-13-15-12-16,10 15 5 0,1-2-12 16,-4-4-7-16,0 3-7 0,5 3-10 0,-7-2-18 15,6-4-10-15,-4 6-23 0,7-2-22 16,-7 0-26-16,4 1-20 0,-1-5-25 0,-2 0-20 15,3-1-44-15,-3 1-38 0,3-1-43 16,-11-8-70-16,19 4-177 0,-5-4-41 16,-14 0-160-16,30-4-205 0</inkml:trace>
  <inkml:trace contextRef="#ctx0" brushRef="#br0" timeOffset="-53804.33">26181 291 2285 0,'0'0'-53'0,"-8"-12"10"0,8 12 20 16,0 0-2-16,-5-11 10 0,5 11 1 15,0 0 7-15,0 0-4 0,0 0 4 16,0 0-2-16,0 0 17 0,0 0-7 15,0 0 6-15,0 0-5 0,0 0 13 16,28 27-14-16,-13-18 13 0,-3 4-10 0,7 2 7 16,2 0-22-16,-3 4-15 0,2-4-26 15,-1 5-20-15,-3-1-19 0,1 4-60 0,0-10-110 16,-2 9-158-16,2-9-87 0,-2 4 317 16,0-2 63-16</inkml:trace>
  <inkml:trace contextRef="#ctx0" brushRef="#br0" timeOffset="-53319.81">26405 461 746 0,'-9'-5'40'15,"9"5"3"-15,0 0 4 0,0 0 20 16,0 0 17-16,0 0 14 0,0 0-11 15,0 0-4-15,0 0-1 0,0 0-10 0,0 0 3 16,0 0-9-16,0 0 5 0,16 32-15 16,-16-32 0-16,3 17 3 0,5-7-2 15,-3 2-4-15,0 1-2 0,2 2 13 0,-3-2-5 16,3 2 4-16,-2 0-3 0,1 2 5 16,1-7 6-16,1 8 2 0,1-7-1 0,-2 6-2 15,4-5-4-15,-2 3 0 16,2 3-6-16,-1-5-3 0,0 2-6 0,3-3-5 15,-3 5 4-15,1-6-3 0,2 2-6 16,-1 0 6-16,-1 2 1 0,2-2-1 16,-2 2-4-16,2-5-5 0,-1 4-1 0,0-2 0 15,2-3-14-15,-1 8 4 0,-4-6-6 16,3 0 2-16,1 5-4 0,-3-7-3 16,2 4-12-16,-3-2-7 0,-1 1-10 0,0-2-6 15,-1 2-10-15,0 5-1 16,1-8-7-16,0 5-4 0,1 0-4 0,-2-4-7 15,5 7-20-15,-3-3-9 0,0 2-2 16,2-1-12-16,-1-2-27 0,-1-4-25 16,0 4-19-16,1-3-38 0,-2-7-79 0,-8-3-162 15,9 8 33-15,-9-8 316 0</inkml:trace>
  <inkml:trace contextRef="#ctx0" brushRef="#br0" timeOffset="-52453.75">26544 653 1321 0,'0'0'-23'0,"0"0"36"0,0 0 24 16,0 0 38-16,0 0 0 0,0 0 10 15,0 0-5-15,8 33 12 0,-1-21 5 16,5 6-6-16,1 3-6 0,4-2-10 0,-4 5 2 16,8 4-10-16,1 0-1 15,-2 3 0-15,5-4-3 0,-4 5 5 0,-1-4 0 16,3 1-5-16,-3-1-2 0,0 0 6 0,0 0-4 16,-1 0-8-16,1 0-3 15,-1 0-5-15,-5-3-4 0,4 1-6 0,-6-3-2 16,4-1-9-16,-2 4 3 0,2-5-4 15,-2 1 0-15,2 1-7 0,-3-2-1 16,2-3 0-16,-2 5-5 0,1-5 0 0,2 3 0 16,-2-1-1-16,-2 0 2 0,3 2-5 15,-3-7-2-15,0 7-1 0,2-1-1 0,-1-2 0 16,0-3 2-16,-2 4-1 0,4-2-3 16,-1 2 4-16,-2 5 0 0,4-6-1 15,-4 7-5-15,0-5 5 0,5 3-1 16,-6-3 1-16,4-1-4 0,0 3-2 0,-4-5-3 15,2 3 4-15,1-2-11 0,-1 6 3 16,2-7-4-16,-2 2-5 0,-4 0-1 16,5-2 1-16,0 9-20 0,2-7-8 15,-4 2-10-15,6 1-5 0,-8 3-1 0,10 3-2 16,-2-1-1-16,1 2 5 0,-1-1 1 16,1-1 10-16,2 5 5 0,-1-1-7 0,3-1 18 15,0 1-11-15,3-1 3 0,-1 2 7 16,-4 1 6-16,6-2-8 0,-6 3 1 15,2-3-2-15,-2 4-1 0,2-4 4 0,-4 2-6 16,-1 3 39-16,9 6 62 0,-6-7-28 16,0 10-24-16,4-1 3 0,-2 4 6 15,0 2 32-15,0-4-2 0,2 3-7 16,1-1-9-16,4 5 30 0,-2-3-2 16,1 2-4-16,1 1-1 0,1-1 26 0,3 1 1 15,-2-2-20-15,2 3-6 0,-3 3 19 16,7 0-11-16,-5 6-22 0,4-2-3 0,-3-3-3 15,-1 7-2-15,1 2-4 0,-1-5 6 16,-1 2-10-16,0 2 0 0,5 14 2 16,-5-9 4-16,0-6-7 0,-4 7 1 0,1-3 16 15,-1-1 5-15,-2 1-8 0,4 0-2 16,-3 0 12-16,1 3-1 0,-6-2-4 16,-1-1-2-16,1-3 7 0,-4-3 14 15,-2-6-18-15,-2 2-11 0,-3-15-7 16,-2-2 3-16,0-3-18 0,-6-9-5 0,6-3-10 15,-6-5-10-15,1-8-24 0,-1 4-15 16,-1-4-14-16,-2-15-24 0,4 21-55 0,-4-21-65 16,2 13-97-16,-2-13-229 0,0 0 13 15,0 0-103-15,0 0-19 0</inkml:trace>
  <inkml:trace contextRef="#ctx0" brushRef="#br0" timeOffset="-51888.28">25950 1295 2039 0,'-10'-16'13'0,"3"4"25"0,-4 7 36 16,1 1 37-16,10 4 19 0,-22 0 6 0,22 0 19 15,-31 8 7-15,11-1 22 0,-1 6 5 16,-7 4-26-16,5 5 3 0,-7 3-19 0,1-1-4 15,1 4-6-15,2 1-10 0,-4 8-2 16,0 3-13-16,0-1-5 0,3-7 2 16,-1 8-17-16,2 2-7 0,-2 2 0 0,2 2-13 15,-2-1-7-15,3-2-8 16,-1 1-7-16,-2-2-1 0,1 2-7 0,5-8 1 0,-4 5-1 16,3-6-9-16,-5 9-1 0,5-11-3 15,0 3-8-15,-2 3-6 0,1-3 3 16,3-3 3-16,1 1-4 0,1-2 0 15,2 2-3-15,0-4-5 0,0 4 1 16,6-10-2-16,-2 1-2 0,5-1-3 0,-3 2 2 16,2-4-4-16,-1-1-12 0,1-2-7 15,3-2-12-15,1-2-8 0,-5 0-19 0,4-2-20 16,1-4-22-16,3-1-29 0,2-8-42 16,-5 11-60-16,5-11-66 0,0 0-89 15,0 0-149-15,24-30-30 0,-8 0-221 0,5-3-272 16</inkml:trace>
  <inkml:trace contextRef="#ctx0" brushRef="#br0" timeOffset="-51519.22">26034 1266 2375 0,'8'13'-86'0,"-6"-4"12"16,-2 10 18-16,0 3 25 0,-6 9 19 15,-9 11 14-15,1 11 25 0,-11 7 22 0,-5 6 17 16,-4 20 15-16,-8 7 12 16,2 1 6-16,-10 12-1 0,2 2 1 0,-5 10 7 15,-7 6 0-15,2 5 0 0,-4 6 0 16,-16 30-6-16,-5 1-9 0,7-4-7 16,11-28 9-16,-15 31 20 0,-1-2 23 0,16-32-6 15,-15 31 7-15,13-37 12 0,-11 36-29 16,12-30 6-16,-18 31-1 0,17-35-4 0,-1 1 1 15,-2-3-8-15,5-1-2 0,3-1 0 16,2-8-13-16,7-6-3 0,5-10-12 0,2-5-9 16,7-6-9-16,11-18-2 0,1-1-16 15,8-9-4-15,1 0-21 16,7-15-29-16,1-8-37 0,5-1-31 0,-2-6-34 0,7-4-47 16,-2-7-35-16,2-8-65 15,2-3-61-15,-2-8-109 0,0 0-125 0,31-19 8 16,-10-13-313-16,15-11-335 0</inkml:trace>
  <inkml:trace contextRef="#ctx0" brushRef="#br0" timeOffset="-51154.71">26492 1459 2455 0,'21'0'-104'0,"-3"0"19"16,-1 1 36-16,-1 7 16 0,-2 4 28 15,-1-3-3-15,8 10 18 0,2 5 9 0,1 6 9 16,8 15 18-16,9 1 16 0,12 19 19 15,5 8 1-15,15 9 18 0,6 6-11 16,6 2 2-16,34 32-4 0,4 2-10 16,5 1 4-16,4 3-10 0,-1-2-11 15,1-4-4-15,-4-2-18 0,-1 7-16 0,-9-7-25 16,-22-25-32-16,-8-2-43 0,1-2-61 16,-8-4-36-16,-12-9-96 0,-7-3-175 15,-10-9-38-15,-7-15 36 0,-6-8 285 0</inkml:trace>
  <inkml:trace contextRef="#ctx0" brushRef="#br0" timeOffset="-50538.17">29291 3853 2485 0,'44'55'50'0,"-9"-3"-31"0,4-3-14 16,-1 7 7-16,7 11-4 0,7 9 23 16,1-5 2-16,0 6-3 0,-2-8-10 0,-1 4-2 15,1-4-10-15,-7-11-12 0,0-3-44 16,-5 3-26-16,4-3-35 0,-1-3-29 16,2-1-48-16,-1-2-136 0,1-7-153 15,-4 3 105-15,4-1 98 0</inkml:trace>
  <inkml:trace contextRef="#ctx0" brushRef="#br0" timeOffset="-41371.9">13618 2659 4642 0,'-18'-49'-33'0,"0"-1"10"0,-2-7 2 16,-4-3 9-16,1-7 2 0,-5 1 5 0,-2 6-1 16,7-4 23-16,-1 4 20 0,13 1-17 15,0 10-10-15,5 4-1 0,0-3-5 0,6 13-13 16,4 3-14-16,2 0-25 0,5 10-17 16,-2-2-32-16,6 4-34 0,0 10-35 15,0-2-25-15,5 6-27 0,0 6-9 0,-1 0-34 16,4 4-112-16,4 4-115 0,5 7-144 15,1 2-39-15</inkml:trace>
  <inkml:trace contextRef="#ctx0" brushRef="#br0" timeOffset="-39502.8">16189 1101 2128 0,'18'13'60'0,"-2"0"54"0,-5 0 23 15,2 2 21-15,2 4 27 0,2 1 24 16,3 5-3-16,-1 3-14 0,4 0-3 0,-7 0-12 16,0 0-4-16,-5 1 10 15,-4-1 0-15,-3-2-4 0,-4 0 1 0,0 1-12 16,-6 0-10-16,-3 1-11 0,-5 0-7 15,2 3-3-15,-9-5-16 0,3-9-16 0,-2-2-7 16,2-4 12-16,-1-9-5 0,-4-2-3 16,23 0 7-16,-42-9-8 0,21-5 16 15,0 0-7-15,4-6-12 0,4-4-4 0,-2-4-12 16,8 0-14-16,3-4-8 0,3-1-4 16,2-2-4-16,7-6-3 0,3 6 1 0,9-3-7 15,1 3-9-15,7-6-5 0,6 7 2 16,-6 6-12-16,4 3 6 0,2 6-7 15,1 5 2-15,3 0-7 0,-5 11-1 0,-1-1 3 16,4 9-5-16,-1 1 4 16,-10 4-4-16,5 4-1 0,-11 3 2 0,-3 2 3 15,-2 6-4-15,-10-3-3 0,-6 2-2 16,-4 4 3-16,-9 6-3 0,-5-3 4 0,-8-4 5 16,-1-4 9-16,-6-1 4 0,2 1 1 15,-1-12-16-15,1 2 3 0,3-7-1 16,2 0-2-16,8-6 2 0,20 0-3 0,-38-12 1 15,23 5-2-15,6-5-3 0,-3 1-3 16,5-6 0-16,3 4-4 0,4 13-5 16,2-28-6-16,1 9-4 0,5 7-8 15,2-4-5-15,-1 1-6 0,-2 2-92 0,3 4-28 16,-1-3-23-16,0 3-18 0,0 1-30 16,0 1-21-16,-9 7-17 0,11-11-19 15,-11 11 1-15,9-4-8 0,-9 4-1 0,0 0 29 16,0 0 24-16,0 0 24 0,0 0 20 15,0 0 26-15,0 0 29 0,0 0 41 0,0 0 55 16,22 11 38-16,-22-11 39 0,0 0 34 16,0 0 27-16,0 0 31 0,0 0 19 15,0 0 17-15,0 0 10 0,0 0 2 0,2 13 3 16,-2-13 2-16,-3 23 16 16,1-2-1-16,-2 4-12 0,0 13-10 0,1 7 6 15,-5 14 1-15,2 16-3 0,1 8-4 16,-3 6-6-16,5 8-9 0,-1 3 0 0,-6 20-15 15,3 4 6-15,0-5-5 0,-1 0-3 16,4-20-85-16,-4 21-15 0,-1 0-4 16,0-27 0-16,-1-4-2 0,7 1-1 0,-3-10-3 15,3-8-3-15,-3-14-4 0,1-2-2 16,2-7-3-16,-1-12-2 0,2-3 0 0,-3-6-2 16,5 0-2-16,-2-11 0 0,0 2-1 15,1-2 0-15,1-17-1 0,-2 20 0 16,2-20-3-16,0 0 0 0,-4 13-1 15,4-13 0-15,0 0-1 0,0 0-1 0,0 0 0 16,0 0-1-16,0 0 1 0,0 0-3 16,0 0-2-16,0 0 0 0,0 0-4 15,0 0-3-15,-24-5-5 0,24 5 1 0,0 0-2 16,-11 4 1-16,11-4 3 0,0 0-1 16,-16 9 2-16,16-9-2 0,-9 6 3 0,9-6 0 15,-14 3 1-15,14-3 0 0,-14 6 1 16,14-6 1-16,0 0 0 0,0 0 0 0,-32-9 0 15,32 9 2-15,-12-11-1 0,12 11 2 16,-5-17-1-16,5 17 0 0,-2-27 0 16,2 27 2-16,12-28-3 0,-5 11 1 0,6 3 1 15,2-3 0-15,0-2 0 16,4 2-1-16,1 2 1 0,1 11 1 0,-4-5-2 16,1 7 0-16,-18 2 0 0,36 6 1 15,-19-1 1-15,-4 5-1 0,-5-1 0 0,-3 4 0 16,-3 6 1-16,-4-2-1 0,-3 4 1 15,-7 4 1-15,-4 0 4 0,-9 3 3 0,-5-2 4 16,4-5 3-16,-8-5 3 0,0 4 6 16,4-11 3-16,-1 6 4 0,1-10 1 15,1-1 3-15,7 0-1 0,-3-8-1 0,9 0-12 16,5-7-21-16,-1 2 0 0,3-6 0 16,7-4 0-16,2 2 0 0,5-5 0 15,15-10 0-15,-2 2 0 0,8 0 0 16,1 4 0-16,4 3 0 0,-1 2 0 0,-3 8 0 15,-1 4 0-15,-6 3 0 0,-3 6 0 16,0 4 0-16,-2-2 0 0,-2 6 0 0,-3 1 0 16,-3 2 0-16,-1 0 0 0,1-1 0 15,-5-1 0-15,-2-9 0 0,0 22 0 0,0-10 0 16,0-12 0-16,-4 17 0 0,2-10 0 16,2-7-22-16,-5 12-6 0,5-12-5 0,0 0-1 15,-4 13 0-15,4-13-1 16,0 0 2-16,0 0 6 0,-9 7 0 0,9-7 6 15,0 0-1-15,0 0 4 0,0 0 2 16,0 0 7-16,0 0 6 0,0 0 3 0,-10-28 3 16,10 28 2-16,0 0 3 0,-2-11 1 15,2 11 2-15,0 0-1 0,0 0 1 0,-1-12-1 16,1 12 2-16,0 0-1 0,0 0 4 16,0 0 2-16,0 0 3 0,-19 19-1 15,9-2 1-15,-1 7 0 0,-8 10 2 0,1 3 0 16,-8 15 0-16,-1 9-3 0,-4 7 5 15,-9 18 5-15,-3 8-6 0,-12 11-23 0,3 9 0 16,-10 12 0-16,-15 33 0 16,-7 8 0-16,-9 9 0 0,-7 8 0 0,-1 4 0 15,-6 5 0-15,0 6 0 0,-1-1 0 16,-5 10 0-16,4 6 0 0,-5 0 0 0,-3 7 0 16,5-3 0-16,-10 5 0 0,3 9 0 15,-3 2 0-15,-1-3 0 0,-6 7 0 0,5 0 0 16,-4 0 0-16,5 3 0 0,-3-13 0 15,2-3 0-15,6-2 0 0,8-13 0 0,3-7 0 16,11-8 0-16,4-11 0 0,8-14 0 16,22-36 0-16,4-7 0 0,-1-11 0 0,9-3 0 15,5-10 0-15,4-11 0 0,9-23 0 16,6-13 0-16,1-5 0 0,9-15 0 0,0-5 0 16,5-12 0-16,6-10 0 15,-1-9 0-15,6 0 0 0,2-39 0 0,2-13 0 16,10-29 0-16,6-41 0 0,4-20-170 15,10-22-133-15,7-57-195 0,1-17-1487 0,6-4-2221 16</inkml:trace>
  <inkml:trace contextRef="#ctx0" brushRef="#br0" timeOffset="-37938.93">16614 3461 5607 0,'6'-4'-304'16,"-6"4"23"-16,4-11 30 0,-4 11 28 16,5-9 32-16,-5 9 23 0,0 0 29 15,8-8 24-15,-8 8 14 0,0 0 22 16,0 0 24-16,3-11 16 0,-3 11 18 0,0 0 10 16,0 0 6-16,0 0 5 0,0 0-1 15,0 0 0-15,2-11 1 0,-2 11 0 0,0 0-6 16,0 0 1-16,0 0-3 0,0 0-4 15,0 0-1-15,0 0 2 0,-16 30-4 0,16-30 5 16,-2 20 0-16,0-10 3 0,2-10-6 16,-2 20 4-16,1-10 4 0,1-10-3 15,-2 17 4-15,2-17-3 0,-3 15 0 0,3-15 4 16,-6 17-2-16,3-6 2 0,-4-5 6 16,3 4-6-16,-3 2-1 0,-2-3 2 15,2 6-1-15,-4-2-1 0,-1-3 2 16,5 3 4-16,0-2-5 0,-2-1 2 0,-1 3 0 15,1-2 1-15,0 0-2 0,2 3 5 16,-2-5-6-16,2-1 5 0,-4 4-1 16,3-2-10-16,0-4-2 0,-1 0-1 0,9-6 1 15,-19 8 1-15,19-8 4 0,-12 4-7 16,12-4 6-16,0 0-1 0,-23-5 2 0,23 5 5 16,-19-7 6-16,19 7 12 0,-17-9 6 15,10-2 16-15,-5 4 28 0,5 0 26 16,-2-1 30-16,9 8 25 0,-10-9 24 15,10 9 26-15,-15-12 19 0,15 12 9 16,-5-7 4-16,5 7 5 0,0 0-3 0,0 0-24 16,0 0-20-16,0 0 3 0,0 0 6 15,0 0 17-15,0 0 2 0,0 0-9 0,-4 36 5 16,17-8 4-16,6 7-10 0,5 8-57 16,9 8-81-16,11 3 0 0,11 12-3 0,5 3-2 15,3-1-5-15,5 1-3 0,1 2-4 16,2-1-5-16,-5 2-4 0,1-4 0 15,-5-2-8-15,0-3-14 0,-4-1-20 0,-9-11 0 16,-4-2 0-16,0 2 0 0,0-2 0 16,-4-3 0-16,0 3 0 0,-1 0 0 15,1 0 0-15,-2-4 0 0,0 0 0 16,1 1 0-16,1-3 0 0,-3-5 0 0,-3 5 0 16,3-3 0-16,0-5 0 0,-1-3 0 15,-3 4 0-15,-6-8 0 0,4-2 0 0,-6 4 0 16,-1-2 0-16,5 4 0 0,-6-6 0 15,0 2 0-15,-1 6 0 0,1-4 0 0,-1-2 0 16,-3 8 0-16,-1-4 0 0,0-4 0 16,-3 6 0-16,2-5 0 0,0 3 0 0,-3-3 0 15,2 0 0-15,-4 1 0 16,0 5 0-16,1-8 0 0,0-2 0 0,-3 5 0 0,5-4 0 16,-4 0 0-16,0-3 0 15,-1-1 0-15,0-1 0 0,1-4 0 0,-5 0 0 16,4 0 0-16,-4-8 0 0,2 4 0 15,-2 0 0-15,-2-3 0 0,-1 1 0 0,1-4 0 16,-5-7 0-16,9 13 0 0,-9-13 0 16,5 10 0-16,-5-10 0 0,6 8 0 0,-6-8 0 15,0 0 0-15,7 7 0 0,-7-7 0 16,0 0 0-16,0 0 0 0,6 11 0 0,-6-11 0 16,0 0 0-16,0 0 0 0,6 9 0 15,-6-9 0-15,0 0 0 0,0 0 0 0,0 0 0 16,3 10 0-16,-3-10 0 15,0 0 0-15,4 11 0 0,-4-11 0 0,0 0 0 16,4 11 0-16,-4-11 0 0,0 0 0 16,0 0 0-16,3 12 0 0,-3-12 0 0,0 0 0 15,0 0 0-15,0 0 0 0,6 11 0 16,-6-11 0-16,0 0 0 0,0 0 0 0,0 0 0 16,0 0 0-16,0 0 0 0,0 0 0 15,0 0 0-15,0 0 0 0,0 0 0 16,0 0 0-16,0 0 0 0,0 0 0 0,0 0 0 15,0 0 0-15,0 0 0 0,0 13 0 16,0-13 0-16,0 0 0 0,0 0 0 16,0 0 0-16,0 0 0 0,0 0 0 15,0 0 0-15,0 0 0 0,0 0 0 0,0 0 0 16,0 0 0-16,0 0 0 0,0 0 0 16,0 0 0-16,0 0 0 0,0 0 0 0,0 0 0 15,0 0 0-15,0 0 0 0,0 0 0 16,0 0 0-16,0 0 0 0,0 0 0 0,0 0 0 15,0 0 0-15,0 0 0 0,0 0 0 16,0 0 0-16,0 0 0 0,0 0 0 0,0 0 0 16,0 0 0-16,0 0 0 15,0 0 0-15,0 0 0 0,0 0 0 0,0 0 0 16,0 0 0-16,0 0 0 0,0 0 0 16,0 0 0-16,0 0 0 0,0 0 0 0,0 0 0 15,0 0 0-15,0 0 0 0,0 0 0 16,0 0 0-16,0 0 0 0,0 0 0 0,0 0 0 15,0 0 0-15,0 0 0 0,0 0 0 16,0 0 0-16,0 0 0 0,0 0 0 0,0 0 0 16,-13-32 0-16,11 13 0 0,2 0-57 15,0-6-260-15,4-7 10 0,1-10-497 0,5-8-1051 16,1-1-1967-16</inkml:trace>
  <inkml:trace contextRef="#ctx0" brushRef="#br0" timeOffset="-35538.05">22863 2253 1689 0,'-12'-28'46'0,"4"4"-28"0,-2 2 5 15,1-3-10-15,4 5-6 0,-1 3 9 0,-4-6 25 16,7 3 26-16,-1 1 14 0,-1 8 0 16,3-6 0-16,-2 8-12 0,4 9 3 0,-2-17-8 15,2 17-18-15,-1-14 0 0,1 14-34 16,0-14-83-16,0 14-58 0,7-13-60 16,-4 5-170-16,3-1-128 0,-3-3 146 15,9 5 101-15</inkml:trace>
  <inkml:trace contextRef="#ctx0" brushRef="#br0" timeOffset="-35371.87">22817 1997 1045 0,'0'0'-30'16,"-4"11"12"-16,4-11-2 0,0 0 5 15,0 0-13-15,0 0-17 0,0 0-20 16,0 0-58-16,0 0-149 0,0 0 124 15,0 0 51-15</inkml:trace>
  <inkml:trace contextRef="#ctx0" brushRef="#br0" timeOffset="-35155.36">22768 1980 368 0,'5'-20'110'0,"-5"20"-33"16,7-16 12-16,-7 16-28 0,5-13-20 0,-5 13-5 15,7-15 11-15,-3 6-13 0,-2-4-5 16,0 2-2-16,1-1-12 0,6-1-26 16,-4 0-56-16,-1 2-68 0,-1-1-139 15,5-2 121-15,0-3 50 0</inkml:trace>
  <inkml:trace contextRef="#ctx0" brushRef="#br0" timeOffset="-33939.14">23017 1494 580 0,'0'0'166'0,"8"-11"16"0,-8 11 16 0,0 0 1 0,0 0 8 16,6-11 5-16,-6 11-1 16,0 0-16-16,0 0-4 0,0 0 5 0,0 0 3 15,0 0-7-15,0 0-7 0,0 0-8 16,0 0-32-16,0 0-12 0,0 0 1 15,0 0-8-15,0 0 13 0,0 0-16 0,0 0-15 16,0 0-9-16,0 0-8 0,0 0-14 16,0 0 9-16,0 0-6 0,-21 36-4 15,21-36-16-15,-7 14-14 0,7-14-5 0,-6 17 2 16,6-17-12-16,-3 19-2 0,3-19-2 16,-11 17-3-16,11-17-1 0,-7 15 3 0,7-15 3 15,-3 17-4-15,3-17-4 0,0 0 1 16,-11 17 10-16,11-17-9 0,0 0 5 15,0 0-15-15,-9 9 6 0,9-9 3 16,0 0 0-16,0 0-9 0,0 0 3 16,0 0-12-16,0 0-6 0,0 0-2 0,0 0-27 15,0 0 4-15,0 0-24 0,0 0-7 16,0 0-9-16,0 0-6 0,0 0-2 16,0 0 8-16,0 0 8 0,-7-45-4 0,7 45 10 15,0 0 4-15,6-17 9 0,-6 17-5 16,0 0 5-16,0 0 12 0,3-21 1 0,-3 21 0 15,0 0 9-15,0 0 9 0,0 0-1 16,5-16 7-16,-5 16 5 0,0 0 8 16,0 0 14-16,0 0 13 0,0 0 9 15,0 0 9-15,0 0 13 0,0 0-2 16,0 0 11-16,0 0 11 0,0 0 13 0,0 0 4 16,0 0 10-16,0 0 4 0,0 0 4 15,0 0-1-15,0 0-4 0,0 0-8 16,0 0 0-16,0 0 3 0,-30 45 0 0,20-29 0 15,-1-3-7-15,-5 10 3 0,4-4-13 16,-4 0-3-16,0 3 1 0,-3 5 2 16,-1 6-1-16,1-3 6 0,-4 4-1 0,-4 4-7 15,2-3 4-15,-1 2 1 0,-4 7 13 16,0-3-74-16,0 2-6 0,0-5 2 16,-2 9-2-16,2-6-1 0,1 2 1 15,-1 0-1-15,0 2-1 0,0 4 1 0,-1 1-2 16,-1-1 0-16,2 0 1 0,-2 1 2 15,-2 3-2-15,2-4-1 0,2 1-3 0,-2 1 2 16,1 4 0-16,-1-3 1 0,0 3-1 16,-2-1-6-16,0 4 2 0,2-2-9 15,0 4-14-15,-2-5 0 0,2 3 0 0,-1 5 0 16,-3 1 0-16,-8 13 0 0,7-13 0 16,-7 22 0-16,-5-5 0 0,0 7 0 0,-2-6 0 15,-1 3 0-15,0 1 0 16,-3 0 0-16,1 0 0 0,-3 0 0 0,2 7 0 15,-2-3 0-15,-3 0 0 0,-2-3 0 16,4 5 0-16,-2-7 0 0,-2 3 0 0,4 0 0 16,-2-2 0-16,2 1 0 0,-2-3 0 15,2-2 0-15,2-1 0 0,0-2 0 16,-1 3 0-16,1 0 0 0,1 1 0 0,5-2 0 16,-4-3 0-16,1 0 0 0,-4 0 0 15,2-4 0-15,0-1 0 0,-3 2 0 0,2-2 0 16,1-2 0-16,3-4 0 0,12-12 0 15,-1-3 0-15,4-3 0 0,2 2 0 0,-4 1 0 16,9-5 0-16,-2 2 0 0,2-1 0 16,2 1 0-16,3-2 0 0,-9 4 0 0,6-1 0 15,-4 10 0-15,-10-3 0 16,3 1 0-16,-2 1 0 0,-6 13 0 0,-4-2 0 16,-3-5 0-16,1 4 0 0,-1-3 0 15,-3-1 0-15,4 1 0 0,2-2 0 0,-6 6 0 16,3-5 0-16,13-9 0 0,-2 0 0 15,-1 1 0-15,3-5 0 0,1-1 0 0,-2 5 0 16,3 0 0-16,-1 1 0 0,0-5 0 16,-1 3 0-16,4-1 0 0,-5 0 0 0,7-5 0 15,-1 2 0-15,3-6 0 0,-1 2 0 16,4-5 0-16,7-6 0 0,-7 5 0 0,12-8 0 16,-3 2 0-16,8-1 0 0,-8-2 0 15,9 2 0-15,-6-1 0 0,-1-3 0 16,10-3 0-16,-3-5 0 0,0-5 0 15,3 2 0-15,1-6 0 0,3-4 0 0,0-2 0 16,2-1 0-16,3-6 0 0,0 0 0 16,5-43 0-16,16-7 0 0,16-35 0 0,12-18 0 15,11-15-38-15,19-59-284 0,2-16 36 16,3-24-1784-16,3-23-2376 0</inkml:trace>
  <inkml:trace contextRef="#ctx0" brushRef="#br0" timeOffset="-33438.11">23640 2225 5600 0,'0'0'-394'0,"-4"-10"34"0,4 10 51 0,0 0 48 15,-2-14 19-15,2 14 26 0,-4-11 31 16,4 11 20-16,0 0 29 16,-5-9 2-16,5 9 10 0,0 0 20 0,-7-10 17 0,7 10 17 15,0 0 7-15,-6-11 20 16,6 11-1-16,0 0 6 0,-5-10 8 0,5 10 0 15,0 0 0-15,0 0-1 0,-10-11 11 16,10 11-15-16,0 0 9 0,-9-1 3 16,9 1-30-16,0 0-25 0,-20-8-31 0,20 8-7 15,-18-4-18-15,8 3-35 0,10 1-6 16,-22-8-7-16,9 8-193 0,13 0 96 0</inkml:trace>
  <inkml:trace contextRef="#ctx0" brushRef="#br0" timeOffset="-32939.71">22442 2910 1341 0,'0'0'39'0,"0"0"5"0,0 0 16 15,0 0 13-15,0 0-1 0,-30-8 8 16,30 8-3-16,-8-9-2 0,8 9-16 15,-9-11-8-15,2 3-4 0,1-5-13 0,1 4 1 16,-4-4-23-16,2-2-36 0,2-2-18 16,-3-4-44-16,-2 1-42 0,3-7-90 0,0 3-83 15,3-4-123-15,1 8 187 0,1-7 20 16</inkml:trace>
  <inkml:trace contextRef="#ctx0" brushRef="#br0" timeOffset="-32022.63">22421 2340 716 0,'13'-13'-13'0,"2"1"-1"15,-2-1 3-15,3 2 11 0,-5-2-16 16,2 0 10-16,2 1-8 0,-2 2 16 16,-3-4 12-16,2 1 13 0,-4 5 4 0,-8 8 26 15,17-20 6-15,-10 11 11 0,1-3-13 16,-8 12 13-16,17-22-14 0,-10 11-2 16,-1 2-10-16,9-7 6 0,-4 3-14 0,1 0-10 15,-3-2 9-15,3 2-4 0,0-2-3 16,-3 0 7-16,3-2-4 0,-1 0 1 0,0 4 14 15,1-4 10-15,-5 8-11 0,0 0 21 16,1-5-7-16,0 1-11 0,-3 5-7 16,3-2-1-16,-5 0-13 0,-3 10 0 15,6-15 2-15,-3 4-3 0,-3 11-14 16,14-19 5-16,-10 8-11 0,5-3 6 0,1 4 1 16,-3-4-9-16,2 3 5 0,5 0-4 15,-2-1 3-15,-1 2-8 0,5 0 4 16,-2-5-10-16,-4 5-1 0,5 0-20 0,-1-4-4 15,-2 3-5-15,-1 0 4 0,1-2-13 16,-1 7 10-16,-2-5 15 0,-1-3-6 0,1 11 15 16,-3-4-9-16,1-5 11 15,-7 12 18-15,12-15 29 0,-8 8 21 0,-4 7 25 16,3-10 14-16,-3 10 14 0,0 0 10 16,9-11-1-16,-9 11-2 0,6-7-9 15,-6 7 1-15,0 0-1 0,0 0-8 0,0 0-16 16,0 0 12-16,0 0 10 0,0 0 5 15,0 0 9-15,36 18-4 0,-25-3-2 16,2 10 4-16,1 7 14 0,2 5 17 0,-1 8 13 16,4 10 1-16,3 3-4 0,-1 5-5 15,4 9-5-15,5 1-3 0,2 19-6 0,1 1-18 16,6 1-11-16,2-1-3 0,1 7-9 16,3-4-10-16,4 1-7 0,1 7-12 15,1-1 0-15,2 4-13 0,1 0-5 0,4 1-2 16,-6 3-7-16,8 3-4 15,-7-3-2-15,4 7-6 0,-4-8-1 0,2 7-7 16,-2-5 0-16,-3-1-6 0,2-2 3 16,-2-1-4-16,-6-3-4 0,0-4-1 0,-3 1 12 15,-4-5 10-15,-1-5 5 0,-5 0 8 16,-2-19 6-16,-1 0 0 0,-4-2 6 16,1-1-15-16,1-3 0 0,3-3-7 0,-8-4-1 15,6-8-4-15,-3 5 7 0,3-7-16 16,-3-1-16-16,2-4-2 0,-5-9-1 0,0 3-3 15,-3-7-2-15,1 4 3 0,-2-4-2 16,0-14 1-16,2 11 0 0,-7-4 9 16,4-2 1-16,-7 2 3 0,5 1 6 0,-3-3 6 15,-1 3-2-15,1-2-3 0,-2 2 9 16,0 1 1-16,0-5-3 0,-4 5-2 16,2-1 5-16,-4-6 1 0,3 2-5 15,-1-1-4-15,-1 0 0 0,-1 0-2 0,-1-7-2 16,5 2-2-16,-6-2-3 0,-1-14-1 15,8 23-2-15,-6-10-14 0,-2-13-2 0,1 17 0 16,-1-17 0-16,2 19 0 0,-2-19 0 16,0 0 0-16,2 15 0 0,-2-15 0 0,2 11 0 15,-2-11 0-15,0 0 0 0,0 0 0 16,0 0-47-16,0 0-47 0,0 0-31 16,0 0-31-16,19-47-35 0,-14 23-565 15,4-4 5-15,3-14 62 0,-3-1-815 0,6-19-1345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8:03:59.85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16490 10363 1110 0,'0'0'201'0,"-2"-17"-14"15,2 17-2-15,2-18 2 0,3 3-42 16,-2-5-26-16,5 0-6 0,-3-5-7 0,2-2-12 16,2 0-13-16,-2-2-4 0,-2-1-15 15,1-5-13-15,-1 2-25 0,7-5-20 0,-3 1-29 16,-3-3-23-16,2 9-47 0,-3-7-33 16,3 0-46-16,1 0-109 0,1-4-193 15,-3-1-1-15,4 1 189 0,-4 5 57 0</inkml:trace>
  <inkml:trace contextRef="#ctx0" brushRef="#br0" timeOffset="333.41">17183 9030 1002 0,'21'-23'2'0,"2"9"-8"15,-2-2 8-15,5 5-9 0,-1 2-4 16,9-3 9-16,5 3-5 0,0-2 9 0,5 0-6 15,-5 0 8-15,3 3-2 0,0 0-6 16,-1 3 15-16,-5 3-11 0,-4 0 13 0,-1 2 6 16,-2 0-4-16,1 2 3 0,3 0-6 15,6 6 3-15,-12-5-15 0,5 3-6 16,4 1 28-16,1-3-2 0,-7 2-12 16,2-4 12-16,7 1 6 0,-5-3-15 15,-2 0 4-15,-2 0 4 0,-4 0-5 0,-5 0 7 0,2 0-5 16,-7 2-12-16,2-2-8 15,-18 0-1-15,21 0-4 0,-21 0-24 0,20 0-7 16,-20 0-19-16,21 2-3 0,-21-2 14 16,10 4-8-16,-10-4 13 0,20 2-4 15,-20-2 2-15,16 7-31 0,-9-3-57 0,-7-4-100 16,25 2 105-16,-13-2 44 0</inkml:trace>
  <inkml:trace contextRef="#ctx0" brushRef="#br0" timeOffset="466.63">18653 8921 542 0,'5'-11'51'0,"-5"11"16"0,2-15-27 0,-2 15 5 16,0-15 0-16,0 15-6 16,-5-22-8-16,-1 9-17 0,0-8 1 0,-1 4-14 15,-6-7-4-15,-1-1-24 0,0-9-4 16,-4-1-82-16,6-9-230 0,3-1 215 0,-3-3 44 16</inkml:trace>
  <inkml:trace contextRef="#ctx0" brushRef="#br0" timeOffset="1599.77">18553 7838 248 0,'3'-21'117'0,"-2"2"-22"0,1 1 10 0,0 1 3 16,-2-1-47-16,0 4 4 0,2-5 3 15,-2 2-7-15,2-2-1 0,-2 1-24 16,1-2 21-16,5-2-12 0,-3 0-14 16,3-1 0-16,0-1 3 0,2 5 12 15,-1-5-19-15,-2 0-8 0,3-3 7 0,2 2-12 16,-3 0-5-16,4 2-11 0,1 2-21 15,-3 0-7-15,5 1-4 0,2 3-2 0,-2-1-3 16,7 6-18-16,-2-1 14 0,6 0-2 16,-3 6 2-16,4-3 12 0,-3 3-8 15,5 1-4-15,-3 0 8 0,0 1 5 0,5 1 17 16,-3-2 1-16,1 5 3 0,0-7 7 16,-2 4 0-16,3-1 27 0,-5 1-5 15,3-2 25-15,0-1-7 0,-5-1 3 16,5 2-7-16,-3-1 13 0,3 0-2 0,-4-3-9 15,0 5-13-15,-2-1 2 0,-1 4 1 16,1-3-11-16,2 3-1 0,0 0 9 16,-2-2-3-16,2 2-4 0,2 2 2 0,-2 0 2 15,-2 0-12-15,4 0-1 0,-4 0 0 16,5 6 3-16,-4-4-5 0,8 1 3 0,-4 1-1 16,4 4-8-16,2-6-2 0,6 7 3 15,-4-1-11-15,2-3-1 0,-4 0 1 16,3 1-1-16,-9 0 5 0,-1-4-9 0,-3 3 14 15,-1-3 2-15,-2 4-5 0,-5-5-1 16,2 2 9-16,-7 1 5 0,-9-4 18 16,20 1 22-16,-20-1 9 0,14 6-2 15,-14-6 5-15,0 0 18 0,19 0 12 0,-19 0 0 16,0 0 13-16,14 2-5 0,-14-2 6 16,0 0 6-16,0 0-3 0,0 0-4 15,0 0-12-15,15-4-7 0,-15 4 6 0,0 0-1 16,0 0-4-16,0 0-1 0,0 0-19 15,3-13-1-15,-3 13-14 0,0 0-7 0,0 0 2 16,0 0-8-16,0 0-11 0,0 0 1 16,0 0 3-16,0 0-10 0,0 0-1 15,-30-8-4-15,30 8-1 0,-20 2 0 16,20-2-2-16,-24 0 1 0,8 0-2 16,-4 0-3-16,-4 0 1 0,4-2-2 0,-8 2 9 15,1 0-9-15,-1 0-3 0,-4 2-1 16,0-2 8-16,-7 0-5 0,9 6-5 0,-2-6 4 15,0 0-1-15,4 1-5 0,4-1 1 16,-6 0 0-16,1-1 1 0,-1 1 0 16,2-6-2-16,0 4 3 0,-2-3-2 0,-4-1 5 15,-1-2-5-15,-1 1 3 0,-4 0-2 16,1-3 2-16,-2-1-4 0,-1 2 2 0,-2 1-1 16,-1 1 0-16,-7-5 4 15,1 1-2-15,-1 0 4 0,6 4-1 16,-10-1-2-16,11 0 1 0,-2 3-6 0,1-3 0 15,2 1-1-15,-1-1 11 0,3 3-1 16,3-3-7-16,-2 0-1 0,8 3 1 0,-6 1-4 16,0-1 3-16,0-3-2 0,2 2 3 15,0 1-3-15,-3 3-2 0,2-5-5 16,1 1-1-16,-7 2 8 0,3-2-5 0,-1-1 6 16,0 1-7-16,3 1 1 0,0 1 2 15,-1-3-5-15,4 1-1 0,2 0 1 0,4-2 1 16,0 3 1-16,2 0 0 0,-6-5-3 15,4 2-2-15,2 3 7 0,-2 1-6 16,0-1 0-16,1 1-5 0,-6-5 0 16,4 6-3-16,-7 2-4 0,1-3 0 15,0 2-5-15,-1 2-9 0,-3-4 5 0,1 4-6 16,-2-1 0-16,0-1 9 0,1 2 0 16,-3 0-1-16,3 0 5 0,-1-2 2 0,1-2-3 15,1 4-6-15,4 0-2 0,4 0-2 16,-1 0-8-16,-3 0-10 0,2 0-7 0,-6 4 5 15,10-4 10-15,-5 0-15 0,-6 2 9 16,2-2 3-16,-5 0-13 0,1 0 13 16,-2 0-9-16,-1-2 8 0,-2-2-10 0,2 2 1 15,-5-4 3-15,0 6-20 16,3-5-42-16,-16 3-57 0,8-5-100 0,-6-1-186 16,3 1 226-16,5 1 25 0</inkml:trace>
  <inkml:trace contextRef="#ctx0" brushRef="#br0" timeOffset="4018.6">14063 6701 842 0,'-28'-9'43'16,"7"-3"18"-16,0 5 15 0,3-2 3 15,-2 3-20-15,-2-5 13 0,0 3-9 0,-3-1-12 16,6 1-9-16,1 3 10 0,1 3-12 16,-4 2-5-16,4 0-10 0,-7 2 2 15,3 2-7-15,-6 3 8 0,2-3-11 0,-1 2-14 16,-4-1 15-16,3-1-21 0,-8 1-3 16,-4 3 15-16,-1-8-1 0,-3 4-2 0,-4-2-4 15,0-1-11-15,0 3 12 16,-1-4-16-16,2 2 4 0,0-2-2 0,4 2 4 15,1-2 5-15,2-2-10 0,-2 0 3 16,3-2-1-16,2 1 3 0,-3-1 1 16,9 0-1-16,-2-1 6 0,-3-1 2 0,-1 0-10 15,6 2-1-15,-2-3 13 0,-4 1-3 16,8 1 4-16,-1-1-18 0,-10 2 13 16,11-1-7-16,-2-1-3 0,-2 3 4 0,2-1 10 15,-5 2 11-15,3 0-19 0,0-2 8 16,0 4 0-16,1 0 6 0,-7 4-9 0,-3-2-9 15,1 4 3-15,-1-3 0 0,0 3-5 16,1-1 5-16,-1 3 9 0,1-1-8 16,-2 3 22-16,-1 1-14 0,-3-3-7 15,4 1 2-15,-1 2-1 0,-1-2 8 16,0 5-1-16,2-5-2 0,-1 4-5 0,6 0-2 16,-5-1 8-16,5 1-9 0,-3 0-2 15,5-4 16-15,1 6 0 0,1-5-4 0,-1-1 1 16,1 2 0-16,8-1-15 0,-9-1 14 15,-1 2-1-15,8-3 6 0,-3 1-8 16,-4 3-2-16,2-3-2 0,-2 4-2 0,2-4 7 16,-3 5-21-16,-3-1 10 0,5-4-16 15,-4 4 10-15,0 0 7 0,0-3 8 16,-2 1-6-16,1-2 5 0,-2 2-15 0,5-1 13 16,-6 3-8-16,-2-5 4 15,1-1 16-15,-2 0-17 0,-2-1 2 0,3 2 9 16,-2-7-4-16,0 1-4 0,3 2 5 15,0 2 2-15,3-6-7 0,-2 5 31 0,2-3-10 16,-1 6-21-16,4-6-4 0,1 5 9 16,-3 1 6-16,4 1-11 0,-4 0 2 15,3-1 0-15,1 1 3 0,8-3-3 0,-4-1-6 16,0 3 13-16,3-4 6 0,-1 1-10 16,8 1 3-16,-4 0-8 0,-1 1 11 15,1 0-10-15,-3-3-4 0,4 2 0 0,-7 2 14 16,1-1 2-16,-3 4-9 0,-1-2-6 15,-1 3-5-15,2-1 14 0,-2 1-13 16,2-3 5-16,2 4 3 0,4-6 0 16,-2 1 4-16,5 0 1 0,-3-2-5 0,7 1-1 15,1-2 0-15,4 3-1 0,14-8-2 16,-22 1 22-16,22-1-14 0,0 0-1 16,-24 0 5-16,24 0 4 0,0 0 4 0,0 0-7 15,0 0 0-15,-21-9 6 0,21 9 17 16,0 0-7-16,0 0-17 0,0-9 8 0,0 9 10 15,0 0-6-15,0 0 3 0,24-9-1 16,-24 9 4-16,23-4-5 0,-10-2 8 16,-1 2-13-16,2 2 1 0,4 0 4 0,-2-3 0 15,1 3-7-15,3-4 6 16,3 6 3-16,0-1-1 0,9-5-18 0,1 0 10 16,4 1-8-16,1-3-3 0,0 4 3 15,1-3-1-15,4 1 1 0,2-5-3 0,-4 7 3 16,2-4 1-16,4 1 1 0,8 1-1 15,-7 1-2-15,1-1 1 0,-2 4-1 16,11-3 13-16,-7 1-29 0,3-2 14 0,7 1 11 16,-3 3-13-16,2 0-7 0,2-2 11 15,-2 3-2-15,2 1-8 0,-1-4 17 0,-3 4-12 16,-7-3-6-16,1 3 10 0,0 0-5 16,8 0-10-16,-11 0 16 15,2-1-7-15,3 1 0 0,-5-4 7 0,0 2 13 16,0 2-27-16,-4 0 9 0,0 0 4 15,0-2-8-15,2 1 2 0,-7-3 11 0,6 2 0 16,-1-2-13-16,2 2 5 0,-4-4 8 16,4 5-9-16,1-3 5 0,-1 0-7 15,2 3 2-15,0-3 6 0,0 0 0 0,-3-2 3 16,2 6-4-16,-6-3-2 0,4 1-3 16,-1-2 6-16,-5 4-11 0,2-2 11 0,-10 2-4 15,4 2-16-15,-3-2 26 0,-4 4-35 16,-3-2 14-16,4 1-7 0,-10 3-11 15,4-5 6-15,-3 6-3 0,-1-2-2 16,1 0 7-16,2-1 7 0,-4 0-2 16,1 2-6-16,-1-1 20 0,4-3-13 0,1 8-1 15,-2-6-3-15,1-3 7 0,7 5 14 16,-3 0 4-16,12-1-16 0,-7-3 17 0,-2 0-20 16,1-2 5-16,1 2 0 0,0 1 10 15,2-1-13-15,-4 0 11 0,3-2-12 16,-1 0 9-16,-2 4-9 0,2-2 19 0,0-2-7 15,0 0 1-15,0 0 8 0,1 0-5 16,-1-2-6-16,0-2 16 0,1 4-11 0,1 0 3 16,-1 0 7-16,6-2-15 15,-7 2 6-15,0 2 0 0,2-4-5 16,-3 2 1-16,3 0 6 0,3-2-10 0,0 4 0 16,-3-4-1-16,-1 4 17 0,4-2 4 15,-3 2-18-15,2-2 2 0,4 0-5 0,-8 6 1 16,-2-2 10-16,3-3 7 0,1 2-6 15,-6 0 0-15,4-1 5 0,-2 3-14 16,0-2-3-16,-2-2 18 0,6-1-4 0,-2-1-7 16,-4-2-1-16,9 0 5 0,4-4-14 15,-4-1 10-15,7 0 2 0,-5-1-7 0,2 3 8 16,3-1-15-16,-5 1 11 0,-2 1-4 16,1-3 15-16,2 6-16 15,-9 0 3-15,-1 1 7 0,-1 1 4 0,-3-4-12 16,4 4 3-16,-6 0-4 0,6 4 11 15,-2-3 1-15,2-1-5 0,-2 2 5 0,2-2-5 16,2 6 6-16,3-5 2 0,7 2-2 16,-3 1-15-16,2 1 10 0,1-1 10 15,-1 1-18-15,-2 1 11 0,0-2-2 0,3-1 4 16,-3 1-7-16,2 2-2 0,-1-2 9 16,-2 0-3-16,-1 1-1 0,-2 0 2 0,-5-1-5 15,4 2 7-15,1 1-10 0,0-1 11 16,-5 2-13-16,4 1 14 0,0-1-3 15,-1 3 9-15,-1-2-16 0,-2-1 25 16,4-1 8-16,-1 3 3 0,3-1 14 16,1-8 1-16,7 2 9 0,4-3-5 0,10-4 5 15,4 2-4-15,2-5-3 0,2 1 5 16,-4 0-11-16,2 1 1 0,-4 3-8 0,-10 0 4 16,-3-2-8-16,3 4-5 0,3 0-4 15,-4 0 4-15,-2 0-4 0,2 0-1 16,-5 0-4-16,2 0 3 0,0 4 0 0,0-2-5 15,-2-2-3-15,4 2 7 0,-2 1-5 16,5-3-2-16,0 2-1 0,13-4-6 0,-3 2 0 16,5 0 1-16,-4 2 4 0,3-2-6 15,-3 0 2-15,0-2-4 0,4 2 0 16,-5 0 1-16,1-5 0 0,-5-1-6 16,3 4 2-16,-10 1-5 0,1-3 1 15,-2 0 2-15,-1 0-1 0,1 3 0 0,-4-3 2 16,-2 1 0-16,0 2-7 0,0-3 4 15,-3 2-3-15,-8 2 7 0,0-2-4 0,0 2-2 16,-2 0 4-16,-8 0-3 0,4 0-6 16,-4 2 5-16,1-2-3 0,-2 2 1 15,3 2 5-15,-3-3-2 0,5 2-2 0,-5 1 4 16,3 1 2-16,-3-3-3 0,1 0-1 16,-3-2-1-16,5 5 7 0,-5-5 13 0,6 2 5 15,-5-2 4-15,3 0-2 16,-1-2-5-16,5 1-1 0,-5 1-3 0,8-4-3 15,0 4 0-15,1-2 1 0,7-4-6 16,2 5 0-16,-3 1 0 0,2-4-5 16,-2 4 3-16,2-3-1 0,2 3 2 0,-10 0-6 15,10 3 3-15,-2 1-5 0,0-3 1 16,-2 5 3-16,0-4-5 0,-3 2 3 0,-2-3 0 16,4 1 0-16,0 4-4 0,-1-4 2 15,-1 1 7-15,3-1-3 0,-3 0-4 16,8-2 6-16,-3 6 1 0,-2-2-1 15,7-3 7-15,-7 2 2 0,-3-3 1 16,8 3-6-16,-1-1 6 0,-2-2-4 0,-6-2 4 16,-1 2 3-16,2 0-4 0,-1 0 7 15,1 0-3-15,-4-3 3 0,0 0-7 16,4-2 3-16,-8 3-2 0,-1-2-2 0,-1 0-1 16,-5 1-2-16,0-1 0 0,0 0-4 15,-8 2-1-15,-11 2-27 0,22-1-61 0,-22 1-63 16,17-12-142-16,-10 7-263 0,1-5 49 15,3-5-38-15,-2-5 190 0</inkml:trace>
  <inkml:trace contextRef="#ctx0" brushRef="#br0" timeOffset="4333.6">21488 5381 1572 0,'0'0'-40'0,"-32"19"23"0,13-2 37 16,-8 11 32-16,-6 10 36 0,-12 12 12 16,-11 18 26-16,-8 7 22 0,-3 15 0 0,-7 1 12 15,-6 13-6-15,-5 6 0 16,-14 23 0-16,16-22-17 0,-16 26-13 0,16-26-7 15,2 1-18-15,5 0-5 0,5-1-11 16,3-2-6-16,8-6-3 0,4-2-46 0,7-1-57 16,5-7-53-16,4 3-97 0,11-25-228 15,-1-4-147-15,5-6 63 0,2-15-47 16,6-10 195-16</inkml:trace>
  <inkml:trace contextRef="#ctx0" brushRef="#br0" timeOffset="6982.54">20880 688 629 0,'0'0'-5'0,"2"-17"10"0,-2 17 8 16,0 0 16-16,0-18 14 0,0 18 4 0,0 0-11 15,5-23-4-15,-5 23 1 0,2-18-12 16,0 8-15-16,0-1-57 0,-2-1-89 0,2-7-344 16,2-3 410-16,2-1 26 0</inkml:trace>
  <inkml:trace contextRef="#ctx0" brushRef="#br0" timeOffset="7583.67">20338 891 3070 0,'21'-44'-97'16,"-9"12"56"-16,6-5 35 0,3 3 25 0,-3-2 19 15,3 9 17-15,-7 4 7 0,7 1-1 16,-2 1 0-16,0 4-10 0,1 6 0 15,0-4-4-15,3 3 0 0,-2 11-8 0,6-5-6 16,4 4-2-16,3-3-6 0,2-5-19 16,5 1-87-16,8-3-106 0,-4-8-267 15,1 3-82-15,5-8 46 0,-4-2-13 16,-2 2 231-16</inkml:trace>
  <inkml:trace contextRef="#ctx0" brushRef="#br0" timeOffset="8065.14">21168 795 2193 0,'-3'6'166'0,"3"-6"21"15,0 0 24-15,0 0 6 0,-20 7 7 16,20-7-27-16,0 0-8 0,0 0 0 0,0 0-7 16,0 0-12-16,0 0-9 0,0 0-20 15,-30-17-9-15,30 17-12 0,-16-7-13 0,16 7-2 16,-11-10-6-16,11 10-5 0,0 0-14 16,-19-7 1-16,19 7-10 0,-24 0-11 15,24 0-6-15,-32 13-6 0,10-4-3 0,-4 12-12 16,1 0-1-16,-3 8-2 15,-4 9 1-15,0 9-4 0,2 9 3 0,0 4 6 16,0 10 4-16,-4 18 13 0,1 4 1 16,3 7 12-16,0 4 9 0,-2-1 9 15,6-2 13-15,1 0 9 0,-3 1 4 0,3-2-14 16,3-18 8-16,1-2 4 0,2-1-14 16,3-4 4-16,-3-7-17 0,2-7-1 15,0-3-14-15,3-11 2 0,0-8-14 0,1-2-14 16,4-12-23-16,-3-5-53 0,0-13-62 15,1-1-81-15,11-5-76 0,-25-22-68 0,11-1-63 16,5-15-53-16,-6-4-218 0,6 0-1 16,1-5 71-16,1-6-431 0,4 3-650 15</inkml:trace>
  <inkml:trace contextRef="#ctx0" brushRef="#br0" timeOffset="8199.11">20190 1826 3403 0,'8'-18'19'15,"-3"-1"9"-15,4 2-1 0,-1 5 21 16,2 2 8-16,-1-2 15 0,2-1 8 0,6 6-12 15,0-1 0-15,3 0-12 0,5 1-6 16,5 1-1-16,-4 3-10 0,10-5 0 16,4-1-49-16,1 0-99 0,9-7-118 0,-1-3-240 15,2 2-93-15,-1-5 43 0,-1-2-84 16,-3 1 36-16</inkml:trace>
  <inkml:trace contextRef="#ctx0" brushRef="#br0" timeOffset="8350.52">21197 1226 1890 0,'0'0'-49'0,"21"-9"-12"0,-2 1 25 15,1 1 1-15,8-4-11 0,4 3 0 16,1-1-25-16,3 2-77 0,0-7-105 0,-7 7-214 16,4-1 241-16,-6 1 70 0</inkml:trace>
  <inkml:trace contextRef="#ctx0" brushRef="#br0" timeOffset="8616.44">21673 1095 1234 0,'0'0'195'0,"0"0"19"0,-37 24 9 15,25-16-15-15,1 5 3 0,-2 2 11 16,-2 4 2-16,-2 3 0 0,2 1 2 0,-2 11-22 16,1 1-2-16,-4 2 9 0,2 5 4 15,-3 6 12-15,0-4 3 0,3 10-1 0,-4 0 0 16,-1 1-6-16,-2 1-5 0,7-3-19 15,3-12-30-15,-2 2-14 0,5-5-11 16,5-8-16-16,-2-2-16 0,5-6-15 0,3-2-10 16,1-4-3-16,0-16-10 0,9 18-40 15,-9-18-52-15,24 2-72 0,-2-9-69 0,4-10-93 16,4-4-76-16,8-7-85 16,-2-9-180-16,1-3-29 0,3-1 49 15,-3 3-421-15,3-7-587 0</inkml:trace>
  <inkml:trace contextRef="#ctx0" brushRef="#br0" timeOffset="8816.79">21924 1298 3506 0,'0'0'24'16,"10"-10"6"-16,-10 10 10 0,0 0 15 15,24-2 13-15,-24 2 22 0,0 0 7 0,36 25 17 16,-19-7 23-16,3 5-1 0,3 7 15 16,-1 2-1-16,-2 4 1 0,3 1-13 15,-4 1-11-15,-1 3-11 0,3 8-10 16,-7-11-15-16,-1 4-5 0,-1-5-18 15,-5-6-18-15,-3 0-66 0,-1-8-64 0,3-2-76 16,-3-5-59-16,1-3-55 0,0-7-59 16,-4-6-123-16,0 0-96 0,0 0 10 15,0 0-267-15,24-28-288 0</inkml:trace>
  <inkml:trace contextRef="#ctx0" brushRef="#br0" timeOffset="8999.27">22388 1459 2838 0,'0'0'79'0,"0"0"23"0,0 0 19 15,-29-6 9-15,29 6-8 0,0 0 19 16,-39 34 3-16,18-8 0 0,-7 0-15 16,-4 16-5-16,-7-1-11 0,2-3-7 0,-3 7-19 15,-1 1-2-15,2-1-4 0,0-2-18 16,8 1-6-16,9-11-18 0,-3-5-46 16,13-3-52-16,2-7-46 0,2-10-74 0,10-2-84 15,-2-6-92-15,0 0-163 0,36-15-42 16,-8-10-153-16,11-7-204 0</inkml:trace>
  <inkml:trace contextRef="#ctx0" brushRef="#br0" timeOffset="9398.42">22554 1176 2392 0,'16'-9'16'16,"-6"-5"14"-16,2 5 25 0,-1 1 9 15,-2 3 4-15,1-1 3 0,-10 6-7 16,26-6-2-16,-11 6-17 0,-15 0 2 0,30 0-5 15,-9 4 2-15,-1 0-6 0,1 1-2 16,7 1 17-16,-5 2-12 0,3 1 13 16,-2-1-8-16,1 3-6 0,-3-2 6 0,0 4-5 15,-3 0 12-15,-1 4 9 0,-6 4-1 16,6 3 13-16,-7 8 10 0,-2-4 13 0,-4 8 20 16,0-1 9-16,-5 9 20 15,-5 6 21-15,1 4 20 0,-3-1 9 0,-5 11 15 16,-6 1 11-16,2-1 6 0,-7-2-4 15,2-4-21-15,0 0-1 0,1 0 0 16,-4-9-25-16,6-8-7 0,0-3-8 0,1-4-11 16,-1-3 1-16,-1-3-9 0,4-7-4 15,1-6-12-15,-2 4-41 0,-1-9-53 0,2-6-2 16,-4-1-4-16,-2-1-4 0,21-2-7 16,-46-4-13-16,18 3-20 0,-2-7-25 15,-4-1-24-15,7 1-185 0,-6 0-145 0,-3-1-89 16,4 2-220-16,2-5 12 15,2 4 48-15,4-1-527 0,1 2-1024 0</inkml:trace>
  <inkml:trace contextRef="#ctx0" brushRef="#br0" timeOffset="11415.6">20993 2786 3708 0,'18'-6'-60'16,"-18"6"28"-16,16-1 34 0,-16 1 49 15,14-9 33-15,-7 6 6 0,-7 3 26 0,25-13 4 16,-25 13 14-16,23-11 16 0,-11 7 1 16,2-3-3-16,-14 7 22 0,21-10 6 15,-21 10 5-15,13-11 5 0,-13 11-9 0,11-7-18 16,-11 7-12-16,0 0-9 0,11-10-13 15,-11 10-10-15,0 0-14 0,0 0-5 0,13-9-6 16,-13 9-9-16,0 0-12 0,0 0-10 16,0 0-2-16,9-13-5 0,-9 13-7 15,0 0-2-15,0 0-4 0,10-13-3 16,-10 13-7-16,11-10-5 0,-11 10 0 16,13-17-1-16,-1 10-9 0,-12 7-5 0,14-17 9 15,-4 6-4-15,-1 3-2 0,-9 8-4 16,20-16 5-16,-13 8-3 0,-7 8-7 15,14-19 4-15,-14 19-3 0,14-13 2 0,-14 13-10 16,9-11 0-16,-9 11 4 0,9-11-9 16,-9 11-5-16,10-10-1 0,-10 10-9 0,0 0-4 15,11-15-4-15,-11 15-4 0,9-11 0 16,-9 11-7-16,0 0 0 0,6-9-5 16,-6 9-5-16,0 0-2 0,0 0 6 15,10-17-5-15,-10 17 2 0,0 0 3 16,5-17 6-16,-5 17 0 0,0 0 2 0,4-14 1 15,-4 14-3-15,5-16-1 0,-5 16 4 16,6-13-8-16,-6 13-6 0,4-15-10 0,-4 15-15 16,6-19-4-16,-6 19-13 0,2-17 3 15,-2 17-7-15,1-16 3 0,1 8-1 16,-2 8-18-16,4-19-3 0,-4 19 7 0,0-13 0 16,0 13-2-16,0-15-9 0,0 15-12 15,2-14-8-15,-2 14-4 0,0-10-11 0,0 10-14 16,0 0-11-16,-2-18-22 0,2 18-22 15,0 0-25-15,0 0-66 0,-6-17-87 16,6 17-66-16,-3-7-77 0,3 7 169 16</inkml:trace>
  <inkml:trace contextRef="#ctx0" brushRef="#br0" timeOffset="15532.32">25663 2479 1861 0,'0'0'32'16,"0"0"23"-16,0 0 3 0,0 0 9 16,0 0-12-16,0 0-8 0,0 0-8 0,12-8-13 15,-12 8-28-15,0 0-34 0,0 0-42 16,0 0-47-16,0 0-84 0,0 0-173 15,0 0-71-15,0 0 194 0,0 0 33 0</inkml:trace>
  <inkml:trace contextRef="#ctx0" brushRef="#br0" timeOffset="15665.28">25350 2404 793 0,'-13'-13'-84'0,"8"7"-88"0,5 6-148 16,-16-17 246-16,9 9 23 0</inkml:trace>
  <inkml:trace contextRef="#ctx0" brushRef="#br0" timeOffset="16497.97">25802 1558 1231 0,'6'-8'264'0,"-6"8"11"15,0 0-5-15,10-11-31 0,-10 11 1 0,0 0-3 16,0 0-3-16,0 0-21 0,0 0-27 16,0 0-9-16,0 0-3 0,9-14-8 15,-9 14-9-15,0 0 12 0,0 0-6 0,0 0-2 16,0 0-1-16,0 0-4 0,0 0-2 15,0 0-9-15,0 0-7 0,0 0-5 16,0 0-11-16,0 0-17 0,-42 28-4 0,31-21-8 16,11-7 2-16,-21 19-14 0,12-4-5 15,-7-2-6-15,5-1-3 0,1 2-11 16,-6 6 6-16,2 0-7 0,2-4-6 16,1 9 3-16,-2-3-5 0,-1 1-1 0,7-1 1 15,-4 5-5-15,1-9 0 0,5 10 2 16,-1-1-3-16,1-5-6 0,-3 0 3 15,8 6 2-15,-2-1-2 0,2 1-1 0,0 2-1 16,2 4-2-16,2-4-5 0,5 2-1 16,2 1 4-16,5 1-6 0,-4-4 3 0,8 4-9 15,4-10 6-15,3 1-3 0,2-3 1 16,2-5 3-16,8-3 3 0,-4-5 1 16,4 0 10-16,-5-9-8 0,0 0-7 0,6-11 1 15,-1 0-15-15,0-3-1 16,6-4 0-16,-2-5-1 0,0-3 2 0,-13 5 3 15,0-7 6-15,-4 2 5 0,-3-6 5 16,-7 2 2-16,0 0 4 0,-5 2 2 0,-6-4 2 16,-2 8-1-16,-3-2-2 0,-5-6-1 15,-2 2-3-15,0-2 1 0,1 2-1 16,-4 2 0-16,1 1-4 0,2 9 0 0,0-1 1 16,-2-2-27-16,4 4-4 0,-2 2 0 15,0 2 0-15,-2-2 0 0,4 4 0 0,-2 0 0 16,7 11 0-16,-13-25 0 0,5 16 0 15,0 0 0-15,8 9 0 0,-18-19 0 16,6 10 0-16,0 1 0 0,0-1 0 16,1 5 0-16,-4-4 0 0,2 1 0 15,2-1 0-15,-5 4 0 0,5-1-40 0,-4 1-37 16,2-1-20-16,-4 2-23 0,2 3-22 16,15 0-24-16,-33 0-429 0,14 0-169 0,2 3 71 15,-4 2-1-15,2-1-613 0,3 1-1160 16</inkml:trace>
  <inkml:trace contextRef="#ctx0" brushRef="#br0" timeOffset="16783.15">25346 2522 3920 0,'0'0'-150'15,"-2"9"12"-15,2-9 15 0,0 0 25 16,0 0 9-16,-7 13 3 0,7-13-4 0,0 0 6 16,-5 8 0-16,5-8 20 0,-9 8 10 15,9-8 9-15,-10 9-8 0,10-9-10 16,-9 11-15-16,9-11-19 0,-14 6-42 15,14-6-67-15,-17 1-175 0,17-1-96 16,0 0 117-16,-26-5 99 0</inkml:trace>
  <inkml:trace contextRef="#ctx0" brushRef="#br0" timeOffset="16998.99">25170 2458 2082 0,'0'0'188'15,"0"0"11"-15,0 0 10 0,0 0 5 0,0 0-9 16,0 0-26-16,0 0-33 0,0 0-21 16,0 0-10-16,0 0-6 0,0 0-9 15,0 0-17-15,0 0-14 0,0 0 0 0,0 0-18 16,0 0-3-16,0 0-34 0,0 0-67 16,-22 0-101-16,22 0-104 0,-19-4-259 0,6 0-51 15,1-1 69-15,12 5-94 0,-21-19 59 16</inkml:trace>
  <inkml:trace contextRef="#ctx0" brushRef="#br0" timeOffset="17265.22">25325 2289 2203 0,'-9'12'44'15,"9"-12"0"-15,-5 14 24 0,1-6 17 16,4-8 17-16,-14 17-5 0,5-2-3 0,-2 2-1 16,-2 2 7-16,-7 5 1 0,-7 6 1 15,-8 4-10-15,-5-2-20 0,-6 9-4 16,-11-2-7-16,-12 8-6 0,-7 2-1 0,-4-2-15 16,-1 5-8-16,-3-5-21 0,-4 2-44 15,6 0-68-15,2-8-67 0,8 2-96 16,10-9-187-16,9-4-30 0,7-8-102 15,7-5 86-15</inkml:trace>
  <inkml:trace contextRef="#ctx0" brushRef="#br0" timeOffset="18748.54">24206 3070 1841 0,'9'9'12'0,"-9"-9"44"0,0 0 24 0,0 0 31 15,10 5 9-15,-10-5 17 0,0 0-1 16,0 0-4-16,0 0-1 0,0 0-7 15,0 0-11-15,0 0-13 0,0 0-8 0,0 0-12 16,0 0-21-16,0 0-5 0,0 0-1 16,0 0 7-16,0 0 3 0,0 0-1 0,0 0 8 15,0 0 3-15,0 0-2 16,0 0 6-16,0 0 19 0,0 0 5 16,0 0 1-16,-38 17 4 0,25-11 5 0,13-6 25 15,-30 9 2-15,9 0-2 0,1-1-3 16,-4 9-2-16,-2-2 3 0,-1 2-2 0,-7 3 8 15,4 5-10-15,-14 7 3 0,-3 0 2 16,-3 7 16-16,-3 4-3 0,-9 9 2 16,-4 9 1-16,3-1-2 0,-6 5 5 0,2 3-2 15,-2-1-13-15,2 2-5 0,-3 3-4 16,-1-1-17-16,1-4-26 0,3 3-55 0,0-5-4 16,-7 0-2-16,5 2-3 15,2-9-1-15,1-4-3 0,2 6-1 0,12-15-4 16,1 2 1-16,0-6-4 0,3 4 2 15,0-5-3-15,2 0 0 0,-1-3-2 16,6-2-2-16,-2 1 0 0,5-6-1 0,-1 2 1 16,7-9 0-16,0 1-1 0,4-4-3 15,-1 1 2-15,-1 0-1 0,6-1 1 0,-3-3-4 16,0 2 3-16,10-8 0 0,-6 6-2 16,5-6 1-16,2 2 0 0,2 0-1 0,-2-1 2 15,6 1-3-15,-3-2 2 0,1 1 1 16,5-2 1-16,-2 4 0 0,2-3 4 15,0 4 2-15,1-3-1 0,-1 2 1 16,5-1 0-16,1 2 1 0,-1-2-1 16,4 3 1-16,-2 2 0 0,3-1 0 0,4 4-2 15,3 5 2-15,3-3-1 0,2 8 0 16,9-3 1-16,1 4 1 0,9 1 0 0,5 2 0 16,3-1-1-16,4 1 0 0,-2 2-1 15,9 1 0-15,2 3 0 0,12 12 0 0,4 5-1 16,-1-6 0-16,5 1 2 0,-4 1-1 15,-1-1 0-15,-1 1-1 0,0-6-9 16,3 6 0-16,-5 0 0 0,1 0 0 0,-1 3 0 16,-2-1 0-16,1 0 0 0,-2-1 0 15,2-1 0-15,-2-4 0 0,1 5 0 16,3-3 0-16,-1 9 0 0,5-3 0 16,-5 5 0-16,2-1 0 0,2 0 0 0,-3 2 0 15,2-1 0-15,-10-4 0 0,2-3 0 16,-20-11 0-16,6 0 0 0,-4-4 0 0,-3 0 0 15,3-3 0-15,-7-3 0 0,2-2 0 16,-3-5 0-16,-2-6 0 0,-5-5 0 0,-2-2 0 16,-3-3 0-16,-5-6 0 0,1 0 0 15,0-4 0-15,-8 0 0 0,7-6 0 16,1-2 0-16,-2 0 0 0,3-8 0 16,-2-1 0-16,1 0 0 0,-8-6 0 0,4-1 0 15,-2-5 0-15,-3 3 0 0,-1-4 0 16,1-2 0-16,-6-4 0 0,4-3 0 15,-5 1 0-15,-3-3 0 0,3 1 0 0,1-9 0 16,-5 1 0-16,0-3 0 0,0-5 0 16,0-5 0-16,-5-12 0 0,3-2 0 0,0-6 0 15,-1-5 0-15,-1-2 0 0,-3-8 0 16,2-2 0-16,-6-1 0 0,1-16 0 0,0 16 0 16,-7-12 0-16,1 21 0 0,0-4 0 15,-3-9 0-15,-3-5 0 0,0 6 0 0,1-3 0 16,3 22 0-16,-5-21 0 0,0 3 0 15,1-4 0-15,-2-4 0 0,5 2 0 16,-2 0 0-16,2 23 0 0,-2-3 0 16,2 9 0-16,1 2 0 0,3 3 0 0,-2 6 0 15,4 3 0-15,2 3 0 0,-2 11 0 16,5 4 0-16,1 2 0 0,-1 7 0 0,5 6 0 16,-1-1 0-16,0 2 0 0,-4 1 0 15,3 1 0-15,1 0 0 0,0 3 0 0,-3-5 0 16,-3-2 0-16,1 2 0 0,-4-2 0 15,3-2 0-15,-2 0 0 0,-4-7 0 0,3 3 0 16,1-1 0-16,-4-5 0 0,7 7 0 16,-3-3 0-16,1 3 0 0,6 3 0 15,-4 0 0-15,1 0 0 0,2 6 0 16,-1 0 0-16,3 3 0 0,1 1 0 0,-4 1 0 16,5 1 0-16,1 2 0 0,-1-2 0 15,2 1 0-15,0 4 0 0,0-3 0 0,0 1 0 16,0 3 0-16,0 0 0 0,2 4 0 15,-2-3 0-15,1 0 0 0,-1 13 0 16,0-17 0-16,0 8 0 0,0 9 0 0,0-12 0 16,0 12 0-16,0-11 0 0,0 11 0 15,0 0 0-15,0-15 0 0,0 15 0 0,0 0 0 16,0-10-101-16,0 10-33 16,0 0-24-16,0 0-21 0,0 0-303 0,0 0-312 15,-37 36 67-15,17-19-848 0,-3 9-1437 16</inkml:trace>
  <inkml:trace contextRef="#ctx0" brushRef="#br0" timeOffset="19647.72">22892 4553 4356 0,'-10'3'-195'0,"3"1"39"0,7-4 37 0,0 0 30 16,0 0 31-16,0 0 26 0,-28-7 21 15,28 7 17-15,0 0 15 0,0 0 28 16,-15-15 29-16,15 15 29 0,-8-13 10 0,8 13 16 16,0 0 18-16,-11-17 19 0,11 17 14 15,-10-14 7-15,10 14-8 0,0 0-8 0,-9-13-9 16,9 13-15-16,0 0-18 0,-9-9-5 15,9 9-7-15,0 0-13 0,0 0 6 16,0 0-11-16,0 0-3 0,-32 30 7 0,27-11-3 16,-7-2 4-16,1 11 5 0,2 0 11 15,-5 7 0-15,2 1-6 0,0 0-6 16,3-6-8-16,0 5-6 0,-3-7-33 16,4 6-37-16,3-4-2 0,1 4 0 0,1-10-2 15,-1 1-3-15,2-7-3 0,2 1 0 16,0-4-4-16,-2-4 0 0,2 3-2 15,0-14-3-15,-2 18 2 0,2-18-1 0,2 10-1 16,-2-10-1-16,0 0-1 0,13 3-1 16,-13-3-1-16,0 0 1 0,36-21-2 0,-19 11-2 15,5-6 2-15,1 1 1 0,1-5-2 16,3 3-1-16,-3-1 2 0,3 2-3 16,-4 3 1-16,0 2 0 0,0-1-1 15,-5 5 0-15,-1 1 0 0,-1 5-1 0,2 1 1 16,0 1 0-16,-1 7 0 0,1 4 0 15,0 2 0-15,-1 5 2 0,-2 0 4 16,4 9 3-16,-8-2 4 0,0 6 3 0,0 0 3 16,-7 0 1-16,0 4 0 0,-1-1-1 15,1 1-1-15,-2-3-2 0,-2-1-2 0,2 0-1 16,-2-10 0-16,2 7-3 0,0-7-1 16,4-1-1-16,1-4 0 0,4 0-1 0,2-6 1 15,2-4-3-15,6-1 0 0,3 1-1 16,6-7 1-16,-1 0-2 0,3 0 0 15,-1 0 1-15,-1-1-2 0,2-3-1 16,2 2 2-16,0 2-3 0,-6 0 1 16,4 0-1-16,-2 2 1 0,-2 3-1 0,-5 1-1 15,-2 0 0-15,2 0 0 0,0 4 0 16,-7 2 0-16,2 5 0 0,0 2 0 0,1 5 0 16,-4-2 0-16,2 8 0 0,-5 2 0 15,2 4 0-15,1-4 0 0,0 2 0 0,1 1 0 16,2 1 0-16,1 0 0 0,1-7 0 15,3 0 0-15,1-4 0 0,6-7 0 16,4-7 0-16,1-4 0 0,3-7 0 0,4-5 0 16,8-8 0-16,0-2 0 0,-3-6 0 15,0 2 0-15,-11 1 0 0,-1 1 0 16,-5-2 0-16,-2 4 0 0,-8 4 0 16,-6 1-73-16,-4 1-15 0,-3-4-14 0,-3 1-18 15,-4 5-14-15,0 7-54 0,-17-28-322 16,8 13-79-16,-9-2-118 0,-2-7 2 0,1-3-661 15,-5-4-1214-15</inkml:trace>
  <inkml:trace contextRef="#ctx0" brushRef="#br0" timeOffset="21414.98">23685 3132 4050 0,'0'-16'-111'15,"0"16"28"-15,0-18 13 0,0 18 25 0,2-18 19 16,-2 8 13-16,2-2 5 0,-2-1 9 15,0-6 4-15,1 2 8 0,-1 2-1 16,-1 1 0-16,1 1 3 0,0 13-1 16,0-23-4-16,-2 11-1 0,2 12-2 0,2-10-4 15,-2 10 0-15,0 0 4 0,0 0-5 16,0 0 2-16,0 0 2 0,0 0-6 16,0 0 5-16,0 0-6 0,0 0 2 0,17 38-2 15,-15-26 4-15,0-3-4 0,-2 6 2 16,0 6 2-16,-2-4 0 0,-2 9-3 0,-4 2 7 15,-3 0-3-15,2-2 2 0,-7 5 4 16,5-11 13-16,-2 2-3 0,4 1 19 16,-2-8 8-16,-1 0 1 0,5-2 3 0,1-3 12 15,1-3 12-15,5-7-4 16,0 0 3-16,0 0-10 0,0 0 3 0,0 0-6 16,0 0-6-16,0 0-10 0,0 0-2 15,0 0-9-15,0 0 5 0,14-60-7 16,2 40-6-16,4-1 9 0,3-3-13 0,3 3 5 15,-1-2-14-15,5 2 4 0,-2 3-1 16,-2 7-1-16,8-2-8 0,-12 5-3 0,2 3-2 16,-1 2 10-16,-2 6 3 0,-1-2-5 15,-6 11-5-15,4 1-1 0,1 2 0 16,-10 6 0-16,6 1 10 0,-6 6 3 16,-5-4 5-16,0 9 17 0,-2-6 9 15,-4 0 4-15,-2 6-1 0,-3 1 12 0,0-7 7 16,-3-1 10-16,-1-4-4 0,-2 2 4 15,-1-6 9-15,2-4 0 0,3-2 9 0,-2-3-4 16,11-9-14-16,-19 7-3 0,19-7-7 16,0 0-8-16,0 0-3 0,-29-16-7 15,25 3 1-15,2-6-6 0,2-2-7 0,2-4-6 16,4-3-4-16,3-5 0 0,-2 7 0 16,11-10-3-16,0 2-5 0,-3 5-3 0,5 0-6 15,3 5 1-15,3-1-3 0,-6 13 1 16,1-2-5-16,6 7-6 0,-6 4 5 15,0 6-1-15,2 2 4 0,0 4-8 0,2 5 5 16,-11 1-5-16,5 5 3 16,-1 3-2-16,-9 3 1 0,2-3-2 0,-6 4 2 15,-3 2-1-15,-2-6 3 0,-2 3 1 16,-2-2-1-16,-5 2 2 0,-2-2 9 0,-2 3 2 16,-5-1 7-16,-3-2-2 0,0-8 13 15,1-2 11-15,-5 3 6 0,2-9 1 16,4-2 3-16,1-1 5 0,1-1 1 0,17-4-2 15,-30 0 5-15,30 0-1 0,-27-19-35 16,18 4-15-16,0-1 0 0,4-4-2 0,3-8 1 16,-3 4-3-16,10-4 1 15,-1-6 0-15,-1 0-4 0,3 1 0 0,1 1-3 16,0 2 2-16,1 7-2 0,1 2-1 16,1 1 0-16,-7 5-3 0,7 4 0 15,-10 11 0-15,18-12 0 0,-18 12 0 0,0 0-2 16,32 16 2-16,-24 0-1 0,2 3 1 15,-3 0-1-15,-4 7-1 0,-3 2 1 0,0 0 1 16,-7 2-3-16,-4 6 3 0,-2 0 3 16,-6-1-3-16,-3 1-2 0,1-4 3 15,-6-6 0-15,4 1-4 0,-5-5 4 0,5-2 2 16,-4-7 0-16,9-3 0 0,-1-3 0 16,4-7 4-16,15 0-1 0,-34-5-1 0,21-3 1 15,-2-7 1-15,-2-2 1 16,7-4 1-16,-4 1-1 0,-1-4 0 0,5-4 0 15,5-4-2-15,-2 2 1 0,5 2-2 16,2 1 0-16,0 3 1 0,5-2-4 16,1-4 2-16,3 2-3 0,4 5 0 0,7 2 1 15,-2 7-3-15,4-2 3 0,5 7-4 16,-4 2 2-16,0 3-1 0,0 9-1 0,3 1 0 16,3 9 0-16,-8-5 1 0,0 4-1 15,-5 0-2-15,-4 3 0 0,-4 1 1 0,-6-1 0 16,-1 0 1-16,-1-6 0 0,-3 6 0 15,-3-6 1-15,-5 8 0 0,-4-6 2 16,0-3 0-16,-6 2 0 0,2-5-1 16,-2-4 2-16,-2 3 1 0,2-5 1 15,-3-1 1-15,24 0 0 0,-42-7 1 0,20 5-1 16,3-3 1-16,6-3 1 0,-5 1 1 16,4-1-1-16,5-5-1 0,9 13-1 0,-15-21 0 15,9 10-2-15,6 11-2 0,3-26 1 16,2 7 0-16,4 6-1 0,4 0 0 15,8-6-1-15,0 4 0 0,3 2-1 0,8 3 0 16,-5 3 0-16,6 1 1 0,-1 5 0 16,-2 1-2-16,-3 0 1 0,3 4 0 0,-7-1 1 15,0 3-2-15,-2-2 1 16,-10 5 0-16,3 2 0 0,-7 2 1 0,-4 3 1 16,-5-2 0-16,-4 3 2 0,-8 7-1 15,-6 1 1-15,-3 1 3 0,-7-3 3 0,-7-1 3 16,-4 4 1-16,0-3 4 0,4-8 4 15,3 0 1-15,2-4 1 0,8-1 2 16,1-5-2-16,8-5 0 0,15 0-7 0,-30-1-17 16,30 1 0-16,-26-20 0 0,18 11 0 15,5-10 0-15,3 2 0 0,3-7 0 0,7-2 0 16,-1-6 0-16,9 2 0 0,2 2 0 16,1 2 0-16,3 3 0 0,0 1 0 15,-2 8 0-15,1 5 0 0,-5 1 0 16,3 1 0-16,-2 7 0 0,-6 2 0 0,5 3 0 15,0 5 0-15,-6 1 0 0,0 4 0 16,-3-3 0-16,-2 6 0 0,-4-1 0 16,-1 2 0-16,-2-2 0 0,-2 3 0 0,-1 1 0 15,-6 0 0-15,6-6 0 0,-3 3 0 16,-3-5 0-16,6-1 0 0,-4-1 0 0,4-2 0 16,3-9 0-16,-6 15 0 0,6-15 0 15,-5 12 0-15,5-12 0 0,0 0-48 0,0 0-96 16,0 0-16-16,23-28-11 0,-2-1-175 15,11-8-350-15,8-4-50 0,7 0 38 16,2-8-724-16,14-4-1279 0</inkml:trace>
  <inkml:trace contextRef="#ctx0" brushRef="#br0" timeOffset="22350.88">25912 2297 4102 0,'0'0'-161'0,"19"4"40"0,-19-4 40 16,15 1 26-16,-15-1 17 0,13 8 14 0,-13-8 19 15,11 4 20-15,-11-4 8 0,14 8 3 16,-14-8-3-16,9 5-4 0,-9-5 1 0,9 11 0 15,-9-11-3-15,10 8 1 0,-10-8-2 16,6 7-2-16,-6-7-3 0,5 10-3 16,-5-10 5-16,7 9-3 0,-7-9-3 0,0 0-1 15,4 9 2-15,-4-9-2 0,0 0-2 16,2 13 3-16,-2-13-6 0,0 0 6 0,2 10-2 16,-2-10 1-16,0 0 3 15,0 0 1-15,0 0 19 0,0 0 1 16,0 0 3-16,0 0 1 0,0 0 0 0,0 0 2 15,0 0-2-15,0 0 6 0,0 0-10 16,0 0 4-16,0 0-9 0,0 0-5 0,0 0 3 16,0 0 9-16,0 0-3 0,0 0 0 15,0 0 4-15,0 0 2 0,0 0 24 16,0 0-13-16,0 0 7 0,0 0-7 0,0 0-10 16,0 0-6-16,0 0 13 0,0 0-10 15,0 0-7-15,0 0 1 0,0 0-8 0,0 0 7 16,0 0-1-16,0 0-1 15,0 0 0-15,0 0 0 0,0-51-9 0,0 51-2 16,19-17 6-16,-12 6-9 0,1 0-1 16,5-2 0-16,-2-1-10 0,1 1 5 15,-1 0 2-15,2-2-3 0,-2 2-6 0,0-2 4 16,3 0-4-16,-1 2-5 0,0-4 8 16,2-2-5-16,-1-1 0 0,2-5-1 15,-4-1-2-15,2 3 6 0,1-1 6 0,-5 6-16 16,2-9 15-16,-1 5-10 0,1-3 5 15,-3 5 10-15,0 3-3 0,0-2 4 0,0-2-9 16,0 7-6-16,3-5 8 0,-1 7-6 16,-2-2 1-16,2-3 4 0,2 6-5 15,-4-2 5-15,7-1-11 0,-5 5 11 16,4-3-8-16,0 3 9 0,0-4 0 16,2 4-8-16,2-5 7 0,2 1-6 0,0 0 8 15,0 4-4-15,2 0-2 0,1-3 9 16,-2 5-6-16,5 2-19 0,-3 1 17 0,3-4 1 15,-5 4-3-15,-1-1 10 0,3 5 1 16,-3-3-5-16,-21 3-1 0,36 0 23 16,-18 0 0-16,-18 0-1 0,32 3 7 0,-15-3-1 15,-17 0 8-15,24 5 0 0,-24-5 2 16,22 12 7-16,-10-5 2 0,-3 0-12 16,-9-7-1-16,16 23 1 0,-11-14-1 0,-3 8-3 15,0-4-2-15,-2-13 10 0,-2 32-6 16,0-15 4-16,-1 2-4 0,-6 2 7 15,-2-5 0-15,0 5-2 0,-4 0-6 16,0-1 2-16,-2 1-7 0,1-5-8 0,-3 0 2 16,0-2-6-16,-3 0-6 0,3-3-13 15,1-5-31-15,2 3-65 0,2-1-73 16,-2-1-77-16,3-1-118 0,1-5-128 0,12-1-125 16,-18 0 55-16,18 0-389 0,0 0-494 15</inkml:trace>
  <inkml:trace contextRef="#ctx0" brushRef="#br0" timeOffset="22713.66">27221 1176 3100 0,'9'-17'-4'0,"-3"4"45"0,-1-1 37 15,-5 14 10-15,9-18 6 0,-9 18 12 0,9-12-6 16,-9 12 4-16,9-11-4 0,-9 11 7 15,12-9-16-15,-12 9-1 0,0 0 9 16,24-4 7-16,-24 4-6 0,0 0 13 0,39 11 0 16,-21 1 5-16,3 2-1 15,0 2 9-15,6 8 7 0,-4 2-5 0,4 5 5 16,-1 0 12-16,2 9-15 0,-1 2-4 16,-1 6-6-16,-8-7-6 0,5 5-6 0,-4 7-4 15,-4-8-10-15,0-5-10 0,-2 5-3 16,-6-1-15-16,3-6-10 0,-4-3-2 15,-3-4-12-15,-1-4-5 0,-2-2-27 0,4-8-43 16,-4 4-49-16,0-4-50 0,0-7-57 16,0-10-71-16,0 16-58 0,0-16-84 0,0 0-122 15,0 0-115-15,0 0 47 0,0 0-396 16,19-49-576-16</inkml:trace>
  <inkml:trace contextRef="#ctx0" brushRef="#br0" timeOffset="22915.3">27870 1515 3171 0,'0'-11'-3'15,"0"11"29"-15,0 0 26 0,-4-15 6 16,4 15 14-16,0 0 11 0,0 0-4 16,0 0-3-16,-47 7 10 0,47-7-8 0,-41 19-5 15,9-4-2-15,2 0-15 0,-3 2 1 16,1 7-5-16,2-3-5 0,-6-3-13 16,6 9-8-16,2-6 3 0,-2 3-5 0,2 4-23 15,0-7-30-15,-1 1-39 0,1 1-42 16,5 1-52-16,2-1-35 0,2-8-46 0,6-6-152 15,-3 4-141-15,2 0 39 16,2-6-63-16,12-7 138 0</inkml:trace>
  <inkml:trace contextRef="#ctx0" brushRef="#br0" timeOffset="25381.47">25104 2089 1643 0,'0'0'-25'0,"0"0"34"16,0 0 14-16,0 0 22 0,0 0 21 15,0 0 3-15,0 0-1 0,0 0-3 16,-9-8-1-16,9 8-12 0,0 0-2 15,0 0 2-15,0 0-7 0,0 0-11 0,0 0-5 16,0 0 2-16,0 0-15 0,0 0 14 16,0 0-13-16,0 0-4 0,0 0-5 15,0 0 1-15,0 0 3 0,0 0-15 0,0 0-15 16,0 0-10-16,0 0-27 0,-23 10-19 16,23-10-11-16,0 0-19 0,0 0-16 0,0 0-43 15,0 0-65-15,-11 3-108 0,11-3-1 16,0 0 100-16</inkml:trace>
  <inkml:trace contextRef="#ctx0" brushRef="#br0" timeOffset="26448">24484 2046 1266 0,'0'0'69'0,"12"-2"13"0,-12 2-2 15,0 0 23-15,0 0 1 0,0 0-2 0,0 0-10 16,0 0-13-16,0 0-13 0,0 0-4 16,0 0-8-16,0 0 5 0,0 0-19 15,0 0 0-15,0 0 0 0,0 0-15 0,0 0 4 16,0 0-4-16,7 23 4 0,-7-23-8 15,0 0-6-15,-7 16 4 0,7-16-27 16,-1 15-49-16,1-15-49 0,0 17-40 16,0-17-103-16,-2 11-183 0,2-11-42 15,2 17 190-15,-2-17 53 0</inkml:trace>
  <inkml:trace contextRef="#ctx0" brushRef="#br0" timeOffset="27064.37">24546 2244 975 0,'7'8'34'0,"-7"-8"8"0,0 0 19 0,12 9 1 0,-12-9 7 16,9 8-3-16,-9-8 6 0,9 9-9 16,-9-9-4-16,7 13 4 0,0-7-20 15,-7-6-2-15,7 17-1 0,-5-9 2 16,-2-8-18-16,9 16 0 0,-6-8 6 16,2-1-5-16,-5-7 1 0,7 15-9 0,-1-7-16 15,-6-8 9-15,5 15 10 0,-5-15-7 16,7 11-5-16,-7-11-5 0,4 10 3 0,-4-10-7 15,0 0 2-15,6 13-1 0,-6-13-9 16,0 0 2-16,6 9-2 0,-6-9 3 16,0 0-3-16,0 0 9 0,4 11-1 0,-4-11-1 15,0 0-1-15,0 0 6 0,20 4-12 16,-20-4 8-16,20 0-1 0,-20 0 4 16,30-4 2-16,-12 4-2 0,-2 4 23 15,1-8 0-15,3 8 9 0,-2-4 5 16,1 0-1-16,-3 1-1 0,0 2-5 0,-2-2 4 15,5 5 8-15,-2 1-6 0,-2 1 3 16,0 3-5-16,-3-7-8 0,0 7-6 0,0-1-1 16,-3-3 3-16,0 0-9 0,-1 5 4 15,2-3 2-15,-5 2-8 0,2-1 2 16,-3-3 1-16,-4-7-3 0,12 13-10 0,-12-13 10 16,7 10 0-16,-5-2-11 0,-2-8 5 15,0 0-2-15,7 17-1 0,-7-17-5 16,6 5 7-16,-6-5 1 0,0 0-8 0,3 11 5 15,-3-11-2-15,0 0-3 16,0 0 1-16,9 11-3 0,-9-11-26 0,0 0-22 16,0 0-32-16,0 0-15 0,0 0-18 15,0 0-13-15,12-24 6 0,-12 24-5 0,0 0-9 16,4-11 11-16,-4 11 11 0,0 0 14 16,3-12 15-16,-3 12-7 0,0 0 9 15,0 0 5-15,0 0 10 0,0 0 6 0,0 0 2 16,32 21 20-16,-16-13 3 0,-2 1 7 15,4 0 8-15,3 1-2 0,-5-1-19 16,7 4 13-16,3 0-38 0,1-5-79 0,-2-1-139 16,3-1 259-16,9 1 10 0</inkml:trace>
  <inkml:trace contextRef="#ctx0" brushRef="#br0" timeOffset="27497.72">26081 2627 953 0,'0'0'219'0,"6"-5"15"0,-6 5 38 16,0 0 5-16,0 0-32 0,0 0-1 15,0 0-15-15,9-20-23 0,-9 20-19 0,0 0-13 16,0 0-28-16,0 0 11 0,0 0-2 16,0 0-7-16,0 0-7 0,-6 53 0 15,3-28-7-15,3-1 19 0,-2 4-3 0,2 6 0 16,-2 3-1-16,2 4 0 0,0 10-1 15,-2-2-9-15,2 3-18 0,-1-3-7 16,-1 7-10-16,2-3-10 0,-4 1-8 16,4-2-7-16,-2-1-7 0,2 0-5 0,2-2-1 15,-2-8-10-15,4-4-6 0,-2 3-2 16,-1-2-2-16,1-3-6 0,0 1-2 0,0-8-6 16,0-4-2-16,-2-3-7 0,0 0 1 15,3-7 2-15,-3 5-9 0,0-19 1 16,4 21-1-16,-4-21-2 0,0 18-1 0,0-18 2 15,0 18-4-15,0-18-1 16,0 0-3-16,0 0-2 0,0 18 5 0,0-18 0 16,0 0-7-16,0 0-2 0,0 0-14 15,0 0-25-15,0 0-31 0,0 0-41 16,8 6-46-16,-8-6-37 0,0 0-41 0,0 0-33 16,20-21-56-16,-8 18-36 0,-3-9-54 15,-2 4-100-15,5 1-51 0,-3-2-394 0,6 3-496 16</inkml:trace>
  <inkml:trace contextRef="#ctx0" brushRef="#br0" timeOffset="29315.35">26171 3694 3096 0,'0'0'-3'0,"-13"0"26"16,13 0 26-16,0 0 27 0,0 0 5 0,0 0 4 15,0 0 1-15,0 0-8 0,0 0 0 16,-28 4-6-16,28-4-3 0,0 0-12 16,0 0 6-16,0 0-6 0,0 0-3 15,0 0 2-15,0 0-8 0,0 0 9 0,0 0 1 16,0 0 2-16,0 0 5 0,-15 5 5 15,15-5 11-15,0 0-1 0,0 0 1 16,0 0 1-16,0 0 3 0,0 0-8 16,0 0-15-16,0 0-1 0,0 0-6 0,0 0-3 15,0 0-5-15,0 0-5 0,0 0-2 16,0 0-9-16,0 0-6 0,0 0 7 0,0 0-6 16,0 0 2-16,0 0-8 0,0 0-6 15,0 0 2-15,0 0 1 0,0 0-7 16,0 0 2-16,-17 6-1 0,17-6-7 15,0 0 4-15,0 0-5 0,0 0 8 16,0 0-7-16,0 0 3 0,0 0 10 0,0 0 11 16,0 0-7-16,0 0 11 0,0 0 5 15,0 0 3-15,0 0 4 0,0 0 6 0,0 0-1 16,0 0 11-16,0 0-1 0,0 0 8 16,0 0 3-16,0 0 4 0,0 0 4 15,0 0 5-15,0 0 0 0,-18 6-1 0,18-6-1 16,-18 9 2-16,9-1 4 0,-6 2 2 15,0 5-3-15,4-3 10 0,-4 9 0 0,-2 3 4 16,-5-6 3-16,3 9 1 0,2-6-10 16,-4 3-65-16,4 4 1 0,-1-2-3 15,-1 2-1-15,0 1-2 0,-1 0-2 16,2 1 0-16,0 0-1 0,-1 2 0 16,3 0-3-16,-2 4 5 0,2-1-3 0,-3 1 0 15,1 4 0-15,2-5-5 0,1 2 0 16,0-1 0-16,0 0-2 0,0 1-1 0,1 1-1 15,2 1-1-15,1-1-1 0,-3-3 2 16,3 1-2-16,0 4 0 0,1-5 0 0,1-5-1 16,2 4 0-16,-1 1 2 0,-7 3-1 15,8-3 2-15,-7 3-3 0,7-3 1 16,-4 3-2-16,3-5 2 0,-1 3-2 0,0 6 0 16,0-14-1-16,-1 4 0 0,0 3 1 15,-3 5-1-15,4-5 2 0,-6-3 1 16,3 4-2-16,0-3 1 0,-2-3-1 15,-1 6 1-15,3-2-1 0,-7 0-1 0,1-3-6 16,6 0 0-16,-8 4 0 0,2-1 0 16,3 0 0-16,-2-4 0 0,2-1 0 0,-1 2 0 15,2 4 0-15,-2-3 0 0,-4 0 0 16,6 2 0-16,0-2 0 0,0 1 0 16,-5 1 0-16,4-2 0 0,-4 2 0 0,0-4 0 15,1 4 0-15,0-6 0 0,6-1 0 16,-6-4 0-16,6-1 0 0,0-2 0 15,1-2 0-15,4-1 0 0,-4 0 0 0,2-4 0 16,6 0 0-16,-5-1 0 0,5-1 0 16,-3-4 0-16,6-7 0 0,-8 15 0 15,8-15 0-15,-3 12 0 0,3-12 0 0,-2 9 0 16,2-9 0-16,0 0 0 0,-6 9 0 16,6-9 0-16,0 0 0 0,9 13 0 0,1-5 0 15,3-1 0-15,6 1 0 0,5 3 0 16,8-1 0-16,4 2 0 0,3 4 0 15,12-2 0-15,6 7 0 0,4 2 0 0,9-1 0 16,11 6 0-16,4 0 0 0,2-1 0 16,4 3 0-16,1-2 0 0,9 0 0 15,-3 0 0-15,4-1 0 0,-1 1 0 16,-4-4 0-16,0 4 0 0,-5-4 0 0,-2 3 0 16,-21-5 0-16,0-1 0 0,-4-1 0 15,-1-4 0-15,-8 2 0 0,-2-5 0 0,-3 2 0 16,-10-3 0-16,-6-3 0 0,3 2 0 15,-2 1 0-15,-2-7 0 0,3 6 0 0,-5 1 0 16,0-7 0-16,1 3 0 0,-5 1 0 16,6 0 0-16,-4-3 0 0,4 1 0 15,6 3 0-15,-1 1 0 0,2-1 0 0,10 4 0 16,0 1 0-16,1 1 0 0,0 2 0 16,1-1 0-16,-3 3 0 0,1 0 0 15,0-4 0-15,3 3 0 0,-7-4 0 16,-4-2 0-16,-5 1 0 0,3-4 0 0,-6 2 0 15,-4-6 0-15,-3-1 0 0,-9 3 0 16,-5-4 0-16,4-3 0 0,-7 5 0 0,-11-6 0 16,19 0 0-16,-19 0 0 0,12 0 0 15,-12 0 0-15,0 0 0 0,0 0 0 0,0 0 0 16,21-6 0-16,-21 6 0 0,4-15 0 16,-4 6 0-16,0-8 0 0,-2 0 0 0,0-7 0 15,-1-5 0-15,0-3 0 0,-1-3 0 16,1-1 0-16,-3-6 0 0,-1-2 0 15,0-2 0-15,-2-7 0 0,0 3 0 16,-1-15 0-16,-8 2 0 0,4-3 0 0,-7-2 0 16,-4-1 0-16,2-2 0 0,-7-2 0 15,-3-17 0-15,-5-2 0 0,-1 4 0 0,2 0 0 16,-5 0 0-16,3 2 0 0,-2-1 0 16,5 1 0-16,4 0 0 0,-5-4 0 0,10 15 0 15,2 2 0-15,-3-3 0 0,-1 0 0 16,5 4 0-16,-1-3 0 0,2 4 0 0,0 0 0 15,-4-2 0-15,5-2 0 0,-3 2 0 16,-1 1 0-16,0 0 0 0,-4-4 0 0,-3 10 0 16,-2-18 0-16,3 16 0 0,-5-16 0 15,5 15 0-15,2 2 0 0,-4 3 0 16,2 2 0-16,-1 2 0 0,1 0 0 16,-2 6 0-16,-1 3 0 0,-3-2 0 0,0 9 0 15,3-1 0-15,1 5 0 0,2-1 0 16,8 15 0-16,-3-1 0 0,3 3 0 15,6 5 0-15,0 4 0 0,7 2 0 0,0 0 0 16,0 3 0-16,3 1 0 0,3 4 0 16,-2-3 0-16,7 8 0 0,-9-8 0 0,9 8 0 15,-7-11 0-15,7 11 0 0,-4-7 0 16,4 7 0-16,0 0 0 0,0 0 0 0,-7-7 0 16,7 7 0-16,0 0 0 0,0 0 0 15,0 0 0-15,0 0 0 0,-6-10 0 16,6 10 0-16,0 0 0 0,0 0 0 15,0 0 0-15,0 0 0 0,0 0 0 0,0 0 0 16,0 0-32-16,0 0-163 0,0 0-18 16,0 0-122-16,0 0-486 0,0 0 80 0,0 0-896 15,0 0-1551-15</inkml:trace>
  <inkml:trace contextRef="#ctx0" brushRef="#br0" timeOffset="30013.62">25325 4776 4779 0,'-16'9'-145'16,"0"0"43"-16,4-1 38 0,3-1 47 15,9-7 32-15,-12 16 35 0,12-16 10 0,-9 14 36 16,9-14 5-16,-6 19 9 0,6-19 14 15,0 25-3-15,0-7 0 0,2 3 3 16,0 7-5-16,0 0-13 0,0 4-5 0,3 7-1 16,-1 6-1-16,-1 0 6 15,4 4-10-15,-2 2-8 0,1 1-5 0,-3-3-6 16,4 4-4-16,-1-7-9 0,2 3 1 16,-2-4-11-16,1 0-7 0,0-5-2 0,0-7-4 15,2 1-1-15,2-8-2 0,-4 1-1 16,6-9 2-16,4-1-5 0,4-7-2 15,9-5 1-15,3-5-4 0,9-8-4 0,16-6-5 16,2-9 3-16,3-3 10 0,15-10-1 16,-2-5-11-16,0-4-3 0,-4-4-4 0,2 2 0 15,1-1 0-15,-6-3 1 0,-1 4-3 16,-11 9-3-16,-2 3-2 0,-2 5 0 0,-7 1-1 16,1 4 8-16,-13 4-8 15,-2 4-2-15,-7 4 3 0,-4 2-2 16,-5 5 0-16,1 3 0 0,-4 3 7 0,4 7 9 15,-2 4 2-15,-3-1-4 0,4 4 0 16,-7 6-5-16,3-6-1 0,-3 5 6 0,-2 0-15 16,7-1 3-16,-5-1 0 0,4 6 2 15,4-5-1-15,-1 5 3 0,13-2-6 0,1-4 5 16,11-4-9-16,11 0 0 0,5-6 0 16,6-5 0-16,5-5 5 0,4-3-1 15,-7-7-1-15,6 4 2 0,-4-11-7 0,0 9-2 16,-5-7 11-16,-2-3 0 15,-7 6-12-15,-3-2 3 0,-15 4 3 0,-3 0 1 0,-6 2 4 16,-8 3 6-16,0 4 9 16,-6-4-4-16,0 3-9 0,-1 0 0 0,-4-1-2 15,-7 6 0-15,9-11-3 0,-9 11-3 16,-2-15-5-16,2 15-10 0,-16-19-51 0,4 4-100 16,-6-5-78-16,0-3-61 0,-3-6-59 15,-2-4-65-15,-3-6-81 0,-4-10-178 16,0-2 57-16,5-5-487 0,-15 0-897 0</inkml:trace>
  <inkml:trace contextRef="#ctx0" brushRef="#br0" timeOffset="30830.74">26606 3831 3342 0,'-35'-21'-135'0,"3"-2"17"0,2 1 36 15,0-1 22-15,5 3 43 0,-1-6 18 0,8 0 38 16,1 9 22-16,1-4-3 0,3 6 12 15,2 0 12-15,1-2-15 0,3 5 3 16,2-2 1-16,1 1-9 0,4 13-4 0,-2-24 1 16,2 24-10-16,4-20 1 0,-4 20-4 15,11-15-11-15,-11 15-2 0,13-9 2 0,-13 9-14 16,19-4 6-16,-19 4-4 0,0 0-3 16,0 0-2-16,30 19-6 0,-30-19-1 15,10 11 2-15,-10-11-6 0,0 21 3 16,0-21 3-16,-12 21-1 0,12-21-3 15,-18 13-6-15,6-5 9 0,12-8-3 0,-34 6-2 16,23-6 2-16,11 0 11 0,-28-1 0 16,28 1 9-16,-25-5-1 0,25 5-5 15,-22-18 2-15,14 9 8 0,-1 0 14 0,9 9-10 16,-12-23 0-16,11 10 2 0,1 13-5 16,1-30-1-16,6 17-8 0,0-6 2 0,4 4 10 15,5 4-23-15,2-6 6 0,3 2-6 16,3 6 4-16,1 5-11 0,0 0 8 15,5 0-17-15,-2 4 5 0,1 8 3 16,-1 0-1-16,-5 6 0 0,-2 0-2 16,0-1-2-16,-3 5 4 0,-11-1 0 0,0 2 0 15,-5-2 6-15,-4 2 2 0,-5 2 12 16,-8-3 9-16,-4 2 21 0,-3 5 4 0,-7-8 12 16,-1-2-1-16,7-6 13 0,-6-3-1 15,7 1 2-15,-3-3 4 0,4-8-10 16,21 4-6-16,-35-1-7 0,18-7-7 0,5-1-10 15,3-3-6-15,2-3 0 0,5 1-5 16,2-6-2-16,4-2-7 0,7-2-2 16,4 3-6-16,7-7-2 0,3 7-1 15,5 1 0-15,0 4-3 0,3 2-3 16,-4 8-1-16,2 2-3 0,-4 4 1 0,-1 4-1 16,1-2 2-16,-3 9 0 0,-4-1 3 15,-2 4 10-15,-6 0 6 0,-2 4 8 0,-6 5 0 16,-6-2 4-16,-4 1-5 0,-12 12 6 15,-7-6-3-15,-5-2-1 0,-7 8 0 16,-9-12-6-16,5 5 1 0,-2-6-4 0,7-7 2 16,1-4-4-16,-3 1 1 0,10-4-2 15,2-3 3-15,8 0 15 0,0-3 1 0,18-1-3 16,-24-1-12-16,24 1-4 16,0 0-3-16,-6-23 1 0,6 23-2 0,32-31-9 15,-4 14-4-15,8 2 10 0,4 2-16 16,-1 0 3-16,0 3-4 0,-2 1-4 15,2 5-4-15,-9-4-20 0,-5 3-26 0,-6 3-36 16,6-2-47-16,-11 2-47 0,4 1-51 16,-8-5-61-16,8 2-76 0,-9-1-199 0,0-7-100 15,-3-1 65-15,-2 2-415 0,-2-8-654 16</inkml:trace>
  <inkml:trace contextRef="#ctx0" brushRef="#br0" timeOffset="31947.48">26594 1746 3529 0,'0'-21'-79'0,"0"10"18"16,0-6 20-16,1 9 10 0,-1 8 3 15,15-7 7-15,-15 7 7 0,28 7 11 16,0 18 23-16,13 7 18 0,10 16 11 0,17 18 14 15,4 7 17-15,9 12 7 0,2-1-8 16,9 12 10-16,24 24-8 0,4 0 0 0,0-6-11 16,0 2 2-16,5 2-12 0,-5-9 4 15,4 4-2-15,-23-25 4 16,1-2-20-16,3 0 2 0,-6-3-14 0,-1-9 1 16,0 2-9-16,-3-9 5 0,-5-3-4 15,-2-2-8-15,-4-10 4 0,-3-3-5 0,-5-6-3 16,-16-13 0-16,-3-2 4 0,-10-3-12 15,-9-8 4-15,-5-4 1 0,-5-4 0 16,-5-2 4-16,-5-4-7 0,-2 2 8 0,-2-5-9 16,-14 0 4-16,21 0-11 0,-21 0 18 15,18-5-13-15,-18 5-6 0,12-3 13 0,-12 3-20 16,11-9 14-16,-11 9-7 0,6-7 10 16,-6 7-9-16,0 0 4 0,10-8 5 15,-10 8-5-15,0 0-5 0,0 0 0 16,9-5-2-16,-9 5 2 0,0 0-3 15,0 0-3-15,9-8-14 0,-9 8-3 0,0 0-8 16,0 0 2-16,0 0-4 0,0 0 12 16,0 0-5-16,0 0 8 0,14-8 1 0,-14 8-2 15,0 0 5-15,0 0-5 0,0 0 9 16,0 0 1-16,0 0-1 0,0 0-2 16,0 0-1-16,0 0 1 0,0 0 9 0,0 0-4 15,0 0 1-15,0 0 1 0,-30 34 11 16,12-11-4-16,-5 3-3 0,-7 19 9 15,-7 2 1-15,2 13 22 0,-13 13-18 16,-2 12 35-16,-4 1 10 0,-6 7 2 16,0 7 21-16,-8 3 0 0,5 8 13 0,-6 1 7 15,1 0-2-15,0 3 6 0,1-3 11 16,1 1-10-16,2-6-15 0,-1 1-5 0,7-6 13 16,-1-3-19-16,7-7-2 0,3-6-7 15,4-1-10-15,11-20-2 0,2-4-8 0,4-2-2 16,3-2-8-16,6-12-8 0,1-8 2 15,4-7-1-15,3-3-6 0,3-7 2 16,0-3-3-16,5 0 6 0,-3-8 10 0,5 0-3 16,1-9-6-16,0 14 0 15,0-14-1-15,0 0-5 0,3 13-3 0,-3-13-2 16,17 8-4-16,-6-7 1 0,-11-1-5 16,40 13 2-16,-16-3-3 0,12-1 0 0,1 6-2 15,14-2-1-15,2 4 3 0,4 1-4 16,7 5-2-16,4-1-1 0,14 7-9 15,4 3 10-15,1 0-4 0,3 5-2 0,0 2 1 16,3-1-1-16,1 0 3 0,2-3-1 16,-1-1-1-16,-1 0-2 0,0-8-2 0,-1 2 6 15,-1 0-1-15,-2-3-4 0,-14-7 3 16,-3 1-5-16,1-2 1 0,2-4 4 16,-7 2-1-16,2-4 0 0,-1-4 8 15,-8-3 8-15,-14 2 16 0,-3-4 13 16,-4 2 13-16,-2-8-3 0,-7 2 9 0,-5 0 19 15,-1-6 6-15,-7 3-7 0,1-4-19 16,-1-5-39-16,-4 0-1 0,0-7-3 0,0-2-2 16,-3-5-2-16,0-2-1 0,-2-11-3 15,1-2 0-15,-3-6-2 0,-1-7-3 0,-5-2-2 16,-2-16 0-16,-8-2-2 0,1-9 0 16,-8-3-1-16,-9-17 0 0,-4-3-1 15,-10 1-2-15,-1-2-2 0,-8 2-3 0,-4-4-3 16,-2 1-5-16,0-1-9 15,-7 3-4-15,2 2-7 0,-3 11-9 0,7-3-13 16,3 10-125-16,8-2-130 0,2 4-82 16,11 19-90-16,4-3-207 0,1 6-34 0,4 1 73 15,3 1-470-15,1 0-890 0</inkml:trace>
  <inkml:trace contextRef="#ctx0" brushRef="#br0" timeOffset="32464.18">29027 4601 3625 0,'-8'19'-59'0,"1"5"31"0,-6-1 42 16,3 7 33-16,-3 9 21 0,4-2 12 16,-3 7 19-16,5-1 2 0,4 6 3 0,3-1-2 15,1-1-5-15,5 6 0 16,1-8-17-16,5 0-7 0,-1-4 2 0,0-1-11 0,4-7-7 16,4 1-4-16,-6-11-4 15,2-3 1-15,0 1-1 0,0-8-5 0,2-4-6 16,-1-1 7-16,2 3-7 0,1-9-7 15,1 0 1-15,6-2-2 0,4-4-2 16,7-2 1-16,3-1-6 0,3-4 0 0,-2 3-2 16,6 0-5-16,-2 1-6 0,2 5-5 15,-6 0 8-15,5 2-4 0,-5 2-2 0,-2 0 2 16,-4 5-5-16,2 5 7 0,-5 3 2 16,-2 0-5-16,0 5 11 0,-7 1-1 15,2 2 16-15,-6-6 0 0,1 3-6 0,-5-5-5 16,-2 0-8-16,3-3 5 0,-4 2-2 15,0-4-1-15,-1-1-1 0,-11-9-2 16,26 9-4-16,-11-9-34 0,-15 0-49 16,32-9-83-16,-15-4-77 0,2-15-87 15,-4-10-142-15,-4-9-139 0,1-11 59 0,-5-13-369 16,-7-7-388-16</inkml:trace>
  <inkml:trace contextRef="#ctx0" brushRef="#br0" timeOffset="32899.58">29385 3893 3133 0,'-25'-20'-8'0,"11"7"16"15,0 4 24-15,1-2 23 16,4 3 11-16,9 8 3 0,-10-9 6 16,10 9-6-16,0 0 2 0,0 0-14 0,0 0-9 15,19-21-5-15,-19 21-1 0,30 0-11 16,-9 0-8-16,1 2-3 0,5 8-5 0,-7-9-5 15,3 7-6-15,-5-2-5 0,2-3-10 16,-6 5 3-16,2-4-5 0,-6 1 7 16,-1-3-5-16,-9-2 1 0,14 8 9 0,-14-8-8 15,0 0 4-15,7 7 1 0,-7-7 0 16,0 0 4-16,0 0 0 0,0 0 0 0,0 0 6 16,0 0 5-16,0 0 5 0,0 0-1 15,0 0 8-15,-50-17 12 16,50 17 4-16,-20-13-4 0,6 6 9 0,14 7 14 15,-18-11 11-15,18 11 8 0,-16-8-2 16,16 8 15-16,-13-8 5 0,13 8 12 0,0 0 3 16,-10-7-13-16,10 7-12 0,0 0-8 15,0 0-4-15,0 0-10 0,0 0-5 16,0 0-7-16,0 0-7 0,0 0-3 0,0 0-11 16,0 0-9-16,0 0-42 0,0 0-38 15,35-2-62-15,-35 2-69 0,0 0-77 0,0 0-88 16,0 0-204-16,0 0 12 0,13-6-18 15,-13 6-142-15,0 0-198 0</inkml:trace>
  <inkml:trace contextRef="#ctx0" brushRef="#br0" timeOffset="33713.87">21290 6379 1980 0,'10'-47'-124'0,"-4"2"14"15,-3-2 10-15,5 8 23 16,-6 1 25-16,-1 7 19 0,-1 8 18 0,-1-3 0 16,-1 3 12-16,-6 6-13 0,5 4-1 15,-3 0 5-15,-4 5 3 0,10 8 9 16,-14-5-8-16,14 5-4 0,0 0-4 0,-30 17 13 16,12-6 17-16,6 9-12 0,1-1 1 15,-1 4 3-15,3-3-5 0,-3-2-7 0,7 6 0 16,-3-7 20-16,5-3 3 0,-1 2-3 15,-1-4 12-15,3 1 22 0,2-13 22 16,-5 16 12-16,5-16-12 0,0 0 0 0,0 0-10 16,0 0-2-16,0 0-12 0,0 0-5 15,0 0 7-15,35-40-10 0,-17 13-3 16,-1-4 6-16,12-12-10 0,-6 4 7 16,7-8 0-16,2-2 3 0,0 2 2 0,0-1-8 15,0 3 1-15,-1-3-5 0,-4 7-4 16,-5 10-3-16,-2-4-3 0,-2 8-4 15,-3 8-4-15,-4 0 0 0,-4 2-14 0,3 4-1 16,-4 0-4-16,-1 4-28 0,-5 9-7 16,4-11-12-16,-4 11-23 0,0 0-14 15,0 0-9-15,0 0-21 0,0 0-30 0,0 0-116 16,0 0-111-16,-37 20 33 16,28-16 103-16</inkml:trace>
  <inkml:trace contextRef="#ctx0" brushRef="#br0" timeOffset="34047.58">21458 5515 1495 0,'0'0'85'16,"0"0"2"-16,-7-10 47 0,7 10 36 0,0 0 23 16,-46 24 22-16,18-3 30 0,-10 9 21 15,-1 5 29-15,-6 10-31 0,-10 17-1 16,-5 12-3-16,-4 3 5 0,-3 7 0 0,-2 4 3 15,-4 6-9-15,3 7 8 16,-1 4-4-16,-1 7-17 0,0-1 2 0,1 1 9 16,2 3-12-16,5-3-9 0,4-1-10 15,2-2-18-15,3-6-13 0,4-4-49 0,6-5-94 16,6-6-4-16,9-19-4 0,4-3-5 16,-1-6-4-16,8-7-3 0,5-14-5 15,0-3-2-15,3-10-3 0,4-6-3 0,2 0-8 16,-4-6-9-16,4 0-14 0,-1-7-21 15,6-7-26-15,0 0-34 0,0 0-29 0,0 0-228 16,2-41-233-16,4 14-157 0,2-10 36 16,1-4-748-16,-2 1-1293 0</inkml:trace>
  <inkml:trace contextRef="#ctx0" brushRef="#br0" timeOffset="34447.55">21622 7721 4858 0,'48'0'-111'0,"-2"2"1"0,5-2 11 16,11 4 4-16,7-8 4 0,0 2-11 15,12-1-18-15,6 1-12 0,17-6-12 16,7 3-6-16,-1 2-21 0,7-2-17 16,-3-8-102-16,-2 5-242 0,8-1 38 15,-7-4-71-15,6-4 130 0</inkml:trace>
  <inkml:trace contextRef="#ctx0" brushRef="#br0" timeOffset="38382.01">22061 7292 3364 0,'0'0'1'15,"6"-12"9"-15,-6 12-2 0,2-9 25 16,-2 9-7-16,0 0-1 0,4-13 2 15,-4 13 7-15,0 0-2 0,0 0-1 0,2-15 3 16,-2 15-5-16,0 0-9 16,0 0 0-16,1-11-4 0,-1 11 0 0,0 0 4 15,0 0-5-15,0 0-4 0,0 0 0 16,11-10 1-16,-11 10 2 0,9-1-6 0,-9 1-4 16,21-12 3-16,-5 10-3 0,-5-5 3 15,6 1-4-15,1-1 2 0,0 1-2 16,1 1 1-16,-1-3 3 0,-2 4-7 0,3-1 1 15,-1-1-1-15,-2 2 3 0,-1 0 2 16,-2-1-3-16,3 3 1 0,-5-1 0 0,-11 3-2 16,19-7 0-16,-7 6-1 0,1-3-1 15,4 2-1-15,-17 2 4 0,34 0-3 16,-9-3 2-16,-7 6-3 0,5-3 1 0,-2 6 3 16,5-6 0-16,-4 4-2 15,6 0 2-15,-5-3-5 0,3 3 0 0,-5 0-3 16,1-3 1-16,-5-1 0 0,6 6-1 15,-7-4-2-15,2 2-1 0,-4-2 0 0,-14-2 0 16,25 0-6-16,-14 4 9 0,-11-4-2 16,19-6 2-16,-19 6-2 0,19-4-5 15,-19 4 2-15,16-9-7 0,-5 3-9 0,1-4-21 16,-1 3-18-16,-4-6-29 0,1-2-26 16,1 2-31-16,-3-4-57 0,-1-5-67 0,2-3-139 15,-4 3-72-15,-1-1-26 0,2 3 217 16</inkml:trace>
  <inkml:trace contextRef="#ctx0" brushRef="#br0" timeOffset="40899.24">22952 6804 1551 0,'22'24'-47'15,"-22"-24"15"-15,11 7 11 0,-11-7 2 16,18 3 16-16,-18-3-5 0,19 6 5 0,-19-6 3 15,14 5-6-15,-14-5-8 0,15 4 10 16,-15-4 16-16,8 6 2 0,-8-6 33 16,0 0 9-16,0 0 1 0,0 0 18 0,0 0 5 15,0 0-8-15,-19 17 8 16,6-12-15-16,-2-1 3 0,0 0 2 0,-4 0-6 16,3 3 5-16,-5-3-3 0,0 1-1 15,-2 1 6-15,3 0 2 0,-5-2 7 0,6-1 7 16,-1 1 8-16,-2-1-10 0,1 0 13 15,1 2-5-15,1-3 5 0,-4 0 3 16,1 2-21-16,22-4-5 0,-42 1-7 0,20-1-1 16,1 0-5-16,-1 0 10 0,-3 0-7 15,1-1-1-15,-6-3-11 0,2 4 0 16,-4-4-4-16,1 0-6 0,0 3-1 0,1-5-1 16,-3 6-4-16,-5-4-6 15,2-2-9-15,2 6 17 0,3-1-14 0,-3 1-3 16,2-4 6-16,0 4-13 0,0 0 4 15,1 0-3-15,1 0-5 0,1 4-1 0,-3-4 2 16,1 1 3-16,-1 2-11 0,0-3 4 16,-2 5-4-16,-6-3 7 0,3 4-3 15,0-1-2-15,-2-1 2 0,-2 1 1 0,6 3-3 16,5-2 1-16,-6-1-6 0,6-1 2 16,2 1 3-16,8-2-6 0,1 2 0 15,2-1 2-15,17-4-2 0,-30 4 4 0,30-4 0 16,-24 4-5-16,24-4 5 0,-21 1-4 15,21-1 3-15,-19 2 0 0,19-2 1 16,-25 4-4-16,25-4 0 0,-21 2 4 16,21-2-3-16,-27 2-2 0,27-2 3 0,-22 5-3 15,22-5 2-15,-20 2-2 0,20-2-2 16,0 0 6-16,-19 4 0 0,19-4-2 16,0 0-1-16,0 0 7 0,0 0 0 0,-23 6 1 15,23-6 0-15,0 0-11 0,0 0 16 16,0 0 9-16,-13 7-2 0,13-7 9 0,0 0 19 15,0 0 0-15,5 23 4 0,-5-23 0 16,21 18-5-16,-4-3 8 16,4-3 3-16,3 6-18 0,6-4 0 0,4-4-5 15,1 8 0-15,5-5 5 0,-1 0-2 16,12 5 8-16,1-4 1 0,5 0-9 0,-5-4-6 16,2 3 7-16,6 2-4 0,0-1-2 15,-1-5-5-15,4 4 10 0,1 0-7 16,3-3 9-16,-1 3-5 0,8 1 4 0,-2 0 6 15,4 0 2-15,-2 3-7 0,18 2-4 16,-17-4-5-16,19 4 2 0,-3-3 0 0,0 4 3 16,-14-6 2-16,-1 0 4 0,2-3-1 15,-2 2-7-15,-2-2 2 0,0 0-1 0,-3-3-2 16,-2 0-1-16,-6-3-2 0,-4 1-1 16,-13-4 0-16,-2 2 8 0,-11-4 9 15,-1 1 5-15,-8-1 2 0,-2-1 3 16,-22 1 7-16,34 0 0 0,-18 0-2 15,-4 0-1-15,-12 0-2 0,21-4-1 0,-21 4 1 16,0 0-3-16,25-2-9 0,-25 2 1 16,0 0-5-16,0 0-5 0,22 0 4 0,-22 0-17 15,0 0 2-15,13 0-6 0,-13 0 0 16,0 0 1-16,0 0-1 0,0 0-2 16,0 0-7-16,0 0 4 0,0 0-1 0,0 0-4 15,0 0 5-15,0 0 3 16,0 0-2-16,0 0-7 0,0 0 3 0,0 0-3 0,0 0-6 15,0 0-1-15,0 0-2 16,0 0 2-16,0 0-2 0,-69-15 0 0,39 11 0 16,2 2 0-16,-4 0 2 0,-6-5-4 15,-5 1 2-15,2 0 0 0,-1-1 0 0,-4 0-1 16,-1 1 2-16,-5-4-2 0,3 5-2 16,1-3 4-16,-4-1-2 0,5 3-1 15,3-1-1-15,-4 5 4 0,2-7 0 0,0 5-2 16,4-4 1-16,-6 3-3 0,7-3 5 15,-3 1-5-15,-2 1-2 0,4 3 0 0,-2-4-3 16,3 6 3-16,-2-3 5 0,3-1-12 16,3 3-1-16,0 2-1 0,5-4 3 15,-4 8 7-15,-2-4-9 0,-1 0-8 16,-2-4-1-16,-3 8 1 0,5-4 5 0,-4 2-1 16,3 1-4-16,-2-1 7 0,2-2-3 15,-1 5 3-15,1-2 0 0,0-3 0 16,2 5-1-16,5-3 1 0,-2-2 5 0,5 0-2 15,-4 2 3-15,2-2-3 0,1-2 4 16,4 4-2-16,-5-2 0 0,2-2 1 0,0 2-6 16,0 0 2-16,1 2 3 0,3-2-1 15,-1 0-1-15,-1 4 0 0,5-3-2 0,-1-2 5 16,0 2-3-16,-2 3-1 0,3-4 2 16,-1 0 4-16,-1 0-1 0,1 0 1 15,0 0 1-15,-1-4 6 0,1 4-7 16,-1-1-2-16,-2-3 3 0,4 2-2 0,-2 0 4 15,5-3 1-15,0 2 1 0,2 2-3 16,0-3 1-16,4 4 3 0,2-5 0 16,12 5-2-16,-21-2 0 0,21 2 6 0,-18-4-2 15,18 4-3-15,0 0 0 0,-18-2 2 16,18 2 1-16,0 0-5 0,0 0 0 0,-13-2 1 16,13 2-2-16,0 0 3 0,0 0-3 15,0 0 1-15,0 0 0 0,0 0-1 0,0 0 5 16,0 0-5-16,56-8 1 15,-33 8 1-15,9 0 2 0,-1 0-1 0,15 0 2 16,2 0 1-16,14 3-3 0,4-2 1 16,3 3-1-16,12 4 4 0,0-3 0 15,20 2-1-15,3 1-2 0,2 1-1 0,-2 5 2 16,6-5-2-16,0 3 2 0,-3 1 2 16,1-4-1-16,-2 4 1 0,2-3-4 0,-2-3 1 15,-4 6-1-15,1-2 5 0,-18-3-3 16,-2-1 0-16,-5-3 5 0,-1 4-4 0,1-3 4 15,-6 1 1-15,-4-4 1 0,-8 3 3 16,-12-3-1-16,-4-2 6 0,-11 0-1 16,-1 0 3-16,-7 4 3 0,-3-4 0 0,-5-4-5 15,0 8 0-15,-17-4 4 0,24 0-7 16,-24 0 1-16,22 0 0 0,-22 0-5 16,14 0 4-16,-14 0-2 0,0 0-2 15,20 0 1-15,-20 0-5 0,0 0 4 0,17 0-4 16,-17 0-6-16,19 0 9 0,-19 0-5 15,19-4-6-15,-19 4 12 0,17 0-4 0,-17 0-5 16,18-2 2-16,-18 2-1 0,19-1 2 16,-4-5-6-16,-3 4 5 0,0-3 0 15,-1-2-5-15,3 2 3 0,-1 1-4 0,2-7 9 16,-4-2-3-16,6 1 0 0,0-2-8 16,-4-5 4-16,6-2 3 0,0-3-8 15,-3-6 5-15,1-2 0 0,3 2 1 16,-4-6 2-16,3-1-6 0,-1-4 3 0,-2-1-3 15,2-1 2-15,3-5-2 0,-4-3 4 16,1 8-7-16,0-1 4 0,-6 2-1 0,6 2 5 16,-8-1-5-16,4 2 2 0,-3 1-4 15,-2 3 4-15,3-3-6 0,-5-2 5 16,1 8 2-16,-1-1 1 0,-4-1-1 0,0 6-1 16,-1 2-2-16,-4-2 2 0,-1-6 2 15,0 4-3-15,-4 0-1 0,-3-2-1 0,-1-3 0 16,-2 3-2-16,-4-2 2 0,-3 2-4 15,-5 0 1-15,-3-6 1 0,-8 5 1 16,4 9 1-16,-5-9-2 0,2 4 1 16,-7-1-1-16,3 2 4 0,0 1-4 0,-5 2 2 15,-2 0 2-15,2 0-3 0,-3 4 3 16,-3-3 0-16,1 2-2 0,4 3 2 16,-2-3-2-16,0 3 5 0,1-2 0 0,-2 0-4 15,4 5 4-15,2-1-1 0,-3 0 0 16,5 2-3-16,-1-1 3 0,-3-2 2 0,4 5-4 15,1-2 4-15,1 2-4 0,1 0 3 16,-3 2-4-16,3-1-3 0,-1 3-4 0,-1 1-3 16,-3 1-5-16,2-1-3 15,-3 3 1-15,-3 1 2 0,2-1-3 0,-4-2-1 16,2 7 0-16,-3 0-1 0,0 0 1 16,1 3 1-16,-2 1-5 0,2 1 14 15,1-1 5-15,-1-1-1 0,-3 1 1 0,-4 4-1 16,7-3 1-16,1 3-5 0,4 0-3 15,-5-1 0-15,4 4-3 0,-2-2 3 0,5 1-7 16,-4 1 0-16,-3 6 4 0,0 0-4 16,4 0 1-16,0 5 3 0,0-2-2 0,3 9 2 15,-3-3 5-15,1 6 1 16,4 0 3-16,1 4 3 0,1-1 0 0,1 3 0 16,1-1 3-16,-1 6 0 0,1-3 0 15,-2-1 0-15,5 2 2 0,-5 3 0 0,2-2 4 16,5 2-4-16,3 5 3 0,-1-1 3 15,10 3-1-15,2-8-2 0,4 2-1 16,6 2 2-16,2-2-1 0,5 3 1 0,4 3-2 16,4-2 3-16,12 9 1 0,1 0 0 15,10 0 0-15,8 0-2 0,10 12-2 16,8-3 2-16,6 2 1 0,1-3 0 0,5-4-2 16,7 0-4-16,-5-4-16 0,8-2-37 15,2-1-43-15,4-3-50 0,2-7-55 0,-3-8-55 16,8-2-104-16,-22-14-127 0,3-7-134 15,4-1 74-15,0-11-420 0,-4-4-535 16</inkml:trace>
  <inkml:trace contextRef="#ctx0" brushRef="#br0" timeOffset="43747.68">24639 4039 2736 0,'13'-38'-144'15,"-7"3"22"-15,4 1 20 0,-5 4 19 0,0 0 8 16,4-2 14-16,0 2 8 0,-6 0 19 16,-1 4-4-16,4-3 7 0,1 0-3 15,-2 0-2-15,0 1 11 0,2-2 2 16,0 2-16-16,2 0 24 0,-2-3-6 0,6-5 8 16,0 0-11-16,-4-3 16 0,6-2-27 15,2-3-21-15,1 3-11 0,-4-4-4 0,3 2 11 16,-2-2 3-16,-1 1-7 0,2 3 10 15,-3-1 9-15,-1 2 10 0,-2 1-10 16,2 3 1-16,-3 6 9 0,0 0 6 0,-3 2-5 16,2 0 10-16,-2 1 3 15,-3-1 3-15,3 4 10 0,-1 3 8 0,-1-5-9 16,-2 2 15-16,2-2 1 0,0-1 2 16,-1 1-13-16,-1 0 13 0,4-2 4 15,-4 3-18-15,-1-1 19 0,1 5-5 0,0 0 9 16,-2 7-4-16,0 1 1 0,0 2-8 15,0 11-2-15,0-25-1 0,-2 19 10 16,2 6-10-16,-9-13 0 0,9 13 6 0,-11-9-17 16,11 9 11-16,-15-4-2 0,15 4 5 15,-23 0-9-15,23 0 15 0,-26 4 4 0,7-4-11 16,0 5-1-16,1 1-2 0,-1 2-9 16,0-1-1-16,-5 3 6 0,0 1-7 15,1 0 8-15,-5 0-7 0,-1 2 3 16,1 3-11-16,-4-2 21 0,1 1-17 15,-7 2 6-15,5-2 5 0,-5 0 1 0,3-1-2 16,-3 0-3-16,-3 0 4 0,3-3-20 16,-5 0 26-16,5 2-17 0,-1-5 13 15,2 3-4-15,0 0-2 0,0-1 4 0,2 3 0 16,-2 0-3-16,3-2 6 0,0 2-3 16,2 4 4-16,-1-4-11 0,3 4 5 0,0 0 18 15,-2 1-11-15,-6-1-14 0,4 4 13 16,0-2-8-16,-1-1 10 0,-10 9-4 15,2-5-1-15,-2 1 8 0,-2-2 2 16,-2 5-13-16,-2-2 6 0,-1 4-11 16,0 1 18-16,-3-1-8 0,1 3 1 0,1 0-8 15,-3 4 6-15,7 2-2 0,0-1 4 16,5 4 10-16,-2-1-14 0,1 4 3 16,5 0 3-16,-2 1-3 0,1 4 6 0,0-3-7 15,1 3 1-15,2 1-2 0,3 2 7 16,-2 0 4-16,1 3-9 0,3 0-3 15,-4 1 2-15,7-3 1 0,-2 3 5 0,2-3-11 16,0-1 6-16,5-2 6 0,-5 3-6 16,2-3-2-16,-1 1 7 0,-1-3-14 0,4 4 15 15,-4-6-7-15,0 2 7 16,0-6-12-16,-4 1-2 0,1-1 8 16,4 4-13-16,3-15 14 0,3 6-4 0,0-1 8 15,0-3-4-15,-2 1-2 0,4 1-7 16,1-2 15-16,-1 0-3 0,0 0-2 0,5-2-4 15,1 2 7-15,6-6-17 0,-2 0 10 16,1 4 9-16,4-5-10 0,2-3 1 16,4 5 4-16,0-3-2 0,2-2 2 0,2 3-5 15,0 3 0-15,7 0 7 0,-1 0-5 16,9 7 12-16,-5-2-13 0,5-1 8 16,5-5-6-16,-3 8-12 0,3-6 5 15,5 0-1-15,-5-1 0 0,12 9 13 16,-8-9 1-16,4 10-1 0,3-3 0 0,1 5-18 15,-4-4 9-15,7 5 5 0,-3-6-8 16,1-1 2-16,4 0 8 0,-3 1-6 16,5 3-9-16,2-3 15 0,0 1 1 0,4 3-6 15,0-3 14-15,1 1-7 0,4 4-8 16,3-3-3-16,-1 0 0 0,17 10 6 0,-8 0 8 16,6-2-5-16,-2 3 9 0,0-4-15 15,-15-5 14-15,3-3-6 0,-4-2 1 16,2 1 3-16,0-2 8 0,-3-4-4 15,-3-6 2-15,-4 1 2 0,-9-8 11 16,-3 0 12-16,1-7 6 0,-10 2 8 0,3-5 12 16,-11-3-9-16,5 1 5 0,-6-2 2 15,-15-3-6-15,30 4-18 0,-30-4 0 16,22-4 2-16,-22 4-12 0,23-10 1 0,-10 7-9 16,-1-9-3-16,-1-1-6 0,1-2 1 15,0-7 1-15,-1-3 1 0,1-1-8 16,-3-10-5-16,-2-3 8 0,4-1-4 0,-2-6 2 15,-2 2-7-15,2-2-5 0,-4-3 5 16,0-5-5-16,-1-3 8 0,5-14 0 0,-6 6-7 16,1-6-3-16,-1-5-2 0,-1 0 5 15,5-3 2-15,-4-6-3 0,-3-3 0 16,0-4-3-16,0-7-2 0,-1 1 5 16,-3-3-8-16,-3-22 0 0,2-5-1 15,0 8 1-15,-4 0 2 0,3 1-2 0,-2 0-3 16,-5-1 2-16,6 4 0 0,-1 16 4 15,-1 0-3-15,3 5 1 0,-3 3-6 16,1-1 15-16,-1 2-4 0,0 9 6 0,-1 0-9 16,1 7 0-16,-2 7-1 0,-5 5 1 15,3 4-8-15,-4 1 5 0,3 11-4 0,5 4-3 16,-5 5-13-16,1 1-18 0,5 5-18 16,-1 4-31-16,0 0-62 0,3 0-210 15,4 2-132-15,2-1 247 0,4 5 27 16</inkml:trace>
  <inkml:trace contextRef="#ctx0" brushRef="#br0" timeOffset="47364.04">24157 7667 1343 0,'14'-15'97'0,"0"1"-14"16,2 4-9-16,-5-2-10 0,8 3-8 0,1-2 2 16,4-2-6-16,-3 1-4 0,11-1-3 15,0 0-4-15,0 0-4 0,3 3 2 16,4-1-2-16,2 2-6 0,3 1-3 0,9-1 5 15,1 4-18-15,5-7 4 0,3 7-4 16,-5-7 1-16,6 6-9 0,0-3 7 0,3 1-13 16,-2 1-23-16,-4 2 1 0,0 1-17 15,-10 4-4-15,-3 0-11 0,-1 0 0 16,0 4 6-16,-3-4-5 0,0 2 6 0,-4-2-3 16,-5 0-1-16,-2 3 20 15,-2-3-13-15,4 0 8 0,-4 2 0 0,-6-2 10 16,3 0-4-16,1-2-2 0,-5-3 17 15,-2-1 0-15,2 4-6 0,-7-6 20 0,4 3 7 16,-6-3-9-16,3 1 10 0,-4-3 7 16,3 3 4-16,-7-2-6 0,4 0 7 15,2-1 6-15,-1-3-9 0,-2 2 14 0,1 0-14 16,1-2-3-16,2-1 6 0,0-1-9 16,0 2-7-16,3 0-1 0,0 2 5 0,-4-3-2 15,2 5-1-15,-2 0-5 0,0 1 3 16,-2 3-6-16,-1 1 1 0,-2-2 11 15,3 4-12-15,-13 2 5 0,21-1-1 16,-21 1-4-16,27 0 9 0,-13 0 7 16,-14 0-24-16,32 0 5 0,-17 0 14 0,2 0-25 15,-17 0 21-15,33-4-4 0,-13 2-11 16,0-2 7-16,-1-4 1 0,2 3-5 0,-5 1-12 16,-1-4 6-16,5-2-1 0,-8 0-8 15,1 3-12-15,-1-1-16 0,-5-5 3 16,2 3-3-16,-5-1-5 0,-1-2 13 0,-2 5 3 15,-1-1 0-15,0-4 12 0,0 13-3 16,-4-22 5-16,2 11 0 0,0-5 1 0,-1 1 10 16,-5 1-9-16,5 1 10 15,-5-3 5-15,2 7-8 0,-1-4 17 0,-2-1-9 16,0 4 20-16,-3-8-29 0,1 9 34 16,2 0-12-16,-3-3 0 0,3 1-4 15,0 6 10-15,-3-7 7 0,3 5 6 0,0 0-11 16,-3 1-1-16,5-2 9 0,-4 1 4 15,2 1-13-15,0 5 3 0,9 1-11 0,-16-6 0 16,8 4 3-16,8 2 5 0,-25 0-6 16,25 0 5-16,-29 4 1 0,10 1-8 15,0 1-1-15,-6 5 7 0,2-4-4 0,-4 3-1 16,-1 3-5-16,-2-2-13 0,2 3 6 16,0-1-10-16,-2 0 4 0,0 0-1 15,3-4-1-15,7 5 5 0,-3-5-7 16,1 2 3-16,5-4 4 0,4 3-5 0,-5-2 6 15,0 2 7-15,4-2-5 0,2-4 4 16,-3 7-10-16,2-3 8 0,-2-3 10 16,1 3 12-16,3-4-1 0,-6 7-3 0,6-5 3 15,-5-3-1-15,-1 5 5 0,-3-3-5 16,2 3-4-16,-4-3 3 0,-1 3 2 0,-5-4-6 16,2 1 2-16,-4 1 1 0,2 0-10 15,-2-1 4-15,0-3-8 0,2 0 4 16,-2-2-10-16,0 6 13 0,3-9 9 15,4 3-22-15,0 0 11 0,-2 0-4 16,3 0 7-16,-3 3-3 0,2-3-14 0,1 0 25 16,0-3-19-16,1 6 10 0,1-3 2 15,-3 1 3-15,6-1-7 0,2 2 8 0,0 2-7 16,15-4-2-16,-24 0 1 0,24 0 14 16,-17 2-16-16,17-2 16 0,-17 4 3 15,17-4 0-15,0 0-1 0,-15 1 20 0,15-1 23 16,0 0-5-16,-6 12 26 0,6-12-17 15,0 0-14-15,0 0 7 0,0 0 3 0,0 0-14 16,13 19 11-16,-13-19-18 0,10 9 12 16,-10-9-12-16,13 8-2 0,-13-8-5 15,11 3 5-15,-11-3 3 0,19 7-3 0,-10-3 7 16,-9-4 7-16,25 4 0 16,-15 2-3-16,11-1-8 0,0-3-3 0,6 4 2 15,1-5-9-15,2 6 2 0,7-2-1 16,2-1 3-16,4 1-6 0,3 1-3 0,-4-2-2 15,15 3-1-15,-10 3-9 0,11-3 4 16,-2 3 0-16,4-3-3 0,-6 4-3 16,-1-1 5-16,2-1-5 0,-11 3-3 0,-3-5 1 15,5 0-2-15,-5 3 1 0,-2-3 0 16,-1 3 7-16,1-3-6 0,-3-4 0 0,3 5 0 16,-4-2-1-16,4 0 2 0,-4-1 2 15,-5-1-3-15,2-1-2 0,3 1 3 16,-5-2 2-16,2 4-6 0,-4-1 3 15,4-1 0-15,-2 0-3 0,-2 0-1 16,-1-3-4-16,-1 3 3 0,-2-4 0 0,-1 4-4 16,-1 0 1-16,5 0-1 0,-4-4 1 15,0 5-2-15,0-3 3 0,-2-2-3 0,-1 4 4 16,1-4-3-16,0 0-2 0,-1 0 2 16,-1 0-2-16,-3 0 1 0,3-4 3 15,-1 4-2-15,0-5-4 0,3-1 1 0,0 4-1 16,-3-5 4-16,-1 3-4 0,1-2 0 15,-2 0 0-15,-3 5 3 0,0-5-2 16,2 0-1-16,-2 5 4 0,0-5-2 16,0 4 0-16,-13 2 3 0,23-7-3 0,-14 3 0 15,-9 4-5-15,15-4 5 0,-6-1 0 16,-9 5-4-16,19-4 1 0,-19 4 2 16,17-4 1-16,-5 2 0 0,-12 2 0 0,18-3-2 15,-18 3-2-15,23-3-1 0,-6 6 3 16,-4-6 0-16,-13 3 1 0,30 0 4 0,-15 3-7 15,3-3 3-15,-2 0 2 0,2 3-1 16,-1-3-3-16,1 2 3 0,3-1 2 16,0 2-3-16,-4-3-2 0,0 4 12 15,-1-4-9-15,2 1 0 0,-4-1 0 16,3 4 0-16,-17-4 1 0,29 0 2 0,-17 0-4 16,2 2 2-16,-14-2-5 0,25 0 0 15,-25 0 2-15,18 6 3 0,-18-6 0 0,19 1-5 16,-19-1 0-16,18 4 4 0,-18-4 0 15,17 2 0-15,-8 0-2 0,-9-2 2 16,23 6 2-16,-10-3-4 0,-5 3 1 0,-8-6 0 16,26 9-1-16,-13-5 1 0,2 1-6 15,-3-1 5-15,6 4 0 0,-3 1 1 0,2-2 1 16,4 3-1-16,-4-3 5 16,-1 5-6-16,2-5 4 0,0 1-1 0,-3 0 2 15,3-1-2-15,0 0 0 0,-1 1 1 16,-1-3-1-16,0 3-2 0,-3-2 3 15,4 1-3-15,-3-5 1 0,-3 0 2 0,3 4-3 16,-14-6 2-16,18 7-4 0,-6-5-3 16,-12-2 4-16,15 4 3 0,-15-4 0 0,13 5-1 15,-13-5 2-15,13 4 0 0,-13-4 1 16,11 4-3-16,-11-4-1 0,0 0 2 16,15 2-2-16,-15-2 2 0,0 0-1 0,19 5 0 15,-19-5-1-15,0 0 2 0,17 2-1 16,-17-2 0-16,15 0-4 0,-15 0 4 15,17 0-3-15,-17 0 3 0,17 0 4 16,-17 0-4-16,20 2 0 0,-20-2-2 0,21 4 4 16,-21-4-2-16,19 0-2 0,-8 1 0 15,-11-1 5-15,21 3-2 0,-12 1-2 16,-9-4 5-16,21 1-5 0,-14 3-1 0,6-2 0 16,-1 0 4-16,-12-2-2 0,18 4 0 15,-10-3-2-15,-8-1-2 0,16 8-2 0,-16-8 6 16,16 2-1-16,-16-2-2 0,13 3 7 15,-13-3-2-15,9 2-4 0,-9-2 4 16,12 6-5-16,-12-6 4 0,12 6-2 0,-12-6 1 16,16 7-3-16,-13-5 6 0,-3-2-3 15,17 5 4-15,-12-1-7 0,-5-4 6 16,19 6-7-16,-10 0 3 0,3-1-4 16,-3-3 5-16,2 3 0 0,1-2 0 0,1 0-3 15,-1 1 4-15,0 2-2 0,1-1 2 16,1-2 3-16,-1 2-4 0,-2-1 0 15,2-1 1-15,0 1-2 0,0 2-1 0,-3-4 7 16,1 3-8-16,-1 0 2 0,0-2 2 16,-10-3-2-16,18 5 2 0,-9-3-2 0,-9-2 0 15,11 2-2-15,-11-2 0 0,12 5 2 16,-12-5-2-16,9 4 5 0,-9-4-4 16,0 0 5-16,9 4-3 0,-9-4-1 0,0 0 3 15,12 6-6-15,-12-6 2 16,0 0 4-16,0 0-2 0,0 0 3 0,10 4-6 15,-10-4 3-15,0 0 0 0,0 0-2 16,0 0 2-16,10 1 2 0,-10-1 1 0,0 0 0 16,0 0-9-16,0 0 9 0,0 0 0 15,15 2-6-15,-15-2 4 0,0 0 2 16,0 0 3-16,0 0-3 0,0 0-6 0,0 0 3 16,0 0-2-16,16-2 4 0,-16 2-3 15,0 0 2-15,0 0 2 0,0 0-2 0,0 0-2 16,0 0 0-16,0 0 2 0,0 0-2 15,0 0 1-15,0 0 4 0,0 0-3 16,0 0-4-16,0 0 2 0,0 0 1 16,12-1 1-16,-12 1 1 0,0 0-1 15,0 0-2-15,0 0 5 0,0 0-4 0,0 0 0 16,0 0 0-16,0 0 0 0,0 0 0 16,0 0 0-16,-2-18 1 0,2 18 2 0,0 0-6 15,0 0 4-15,0 0 2 0,-7-17 1 16,7 17-7-16,-4-7-1 0,4 7 7 0,-8-9-6 15,8 9 3-15,-3-9 0 0,3 9-6 16,-8-8 2-16,8 8 8 0,-11-13-10 16,5 7 6-16,1 3 3 0,5 3 4 0,-17-10-9 15,9 5 1-15,8 5-3 16,-18-8 1-16,6 3 0 0,1-2 0 0,11 7 2 16,-21-3-2-16,10-1 4 0,0 2-1 15,-4 1 0-15,0-3-1 0,0 2 5 0,-1-2-4 16,0 4-1-16,2-2 2 0,-4 0-1 15,6 2 3-15,12 0-6 0,-21-5 2 16,10 3-2-16,-1-2 6 0,12 4 3 0,-18-3-2 16,18 3-5-16,-19-8 7 0,8 3-7 15,-3-3 2-15,5 2-3 0,-2-1 6 0,-3-1-4 16,2 2-2-16,-6 1 0 0,0 1 0 16,-3 0 1-16,4 0-2 0,-10 1 0 15,0-1 4-15,-3 1-1 0,0 0 4 0,-2 2-8 16,-2-3 3-16,2 8-9 15,-2-4 5-15,2 0-8 0,1 1 1 0,-3 2-2 16,0-3 2-16,2 0-1 0,-1 3 1 16,-3-3-1-16,-6 0-9 0,1-3 1 0,-5-1-6 15,-10-8-14-15,-3 5-14 0,-2-2-21 16,-7-4-10-16,-4-4-1 0,-2-6-24 16,3 6-33-16,-17-6-66 0,1-4-175 0,2-1-114 15,16 7 131-15,-3-3 98 0</inkml:trace>
  <inkml:trace contextRef="#ctx0" brushRef="#br0" timeOffset="59530.73">12202 3518 3025 0,'-26'-45'-205'0,"-1"-6"18"15,-4-4 60-15,-7-1 36 0,-3-2 6 0,1 2-2 16,-11-16-91-16,-6 9-297 0,1-1 7 15,-12 2 152-15,-4-5 83 0</inkml:trace>
  <inkml:trace contextRef="#ctx0" brushRef="#br0" timeOffset="59762.15">9083 2438 2294 0,'5'-23'175'0,"4"-1"-23"16,1 5-16-16,3-4-13 0,1-3-17 0,4-6 3 15,3 6-14-15,5-2-20 0,0-1-12 16,3 4-5-16,6 0-15 0,1 6-9 16,6-2-58-16,-3 7-90 0,2 1-112 15,-2 3-293-15,-2 1 6 0,0 0 7 16,-2-1 87-16,-10 3 306 0</inkml:trace>
  <inkml:trace contextRef="#ctx0" brushRef="#br0" timeOffset="61463.24">11893 2749 2166 0,'7'-19'215'0,"0"7"60"0,-7 12 50 16,9-14 10-16,-9 14-24 0,7-10 2 0,-7 10 6 15,0 0-11-15,4-14-18 0,-4 14-6 16,0 0-18-16,0 0-22 0,0 0-17 16,0 0-14-16,0 0-8 0,0 0-3 15,-43 22-18-15,20-9-8 0,-7 4 2 0,2 4-9 16,-6 1-8-16,-7 6-9 0,-1 0-87 15,0 1-25-15,1 0-2 0,-5 5-3 16,5-6-1-16,-6 10-4 0,4-1-3 0,1 7-1 16,-4 1-5-16,3-3-3 0,-2 6-1 15,-2 0-2-15,2 7 0 0,-9 7-2 0,1 5 0 16,-1 0-2-16,-1 2-2 0,5 1 0 16,5-15-1-16,-5 13-2 0,8-11 1 15,-1-4-1-15,-2 3-1 0,-5 13 0 0,8-10 0 16,-1-5-1-16,-10 12 0 15,5 5-1-15,2-17 0 0,-8 14 0 0,-2-1 1 16,0-3-1-16,0 5 0 0,-3-3 1 16,3-3-1-16,-4 7-1 0,0-4 0 0,4-3 0 15,-6 3 1-15,2-1 0 0,-3-1 1 16,-4 4 4-16,7-8 6 0,-3-2 2 0,2-2 0 16,1 0 0-16,10-7 2 0,1 0 0 15,1-4 0-15,-3 4-2 0,5-3-11 0,-3 2-5 16,1-3 0-16,4-4 0 0,3 4 0 15,-3 1 0-15,1 0 0 0,8-9 0 16,-2 4 0-16,4 0 0 0,3 1 0 0,6-12 0 16,0 0 0-16,1 2 0 15,-2-2 0-15,5-2 0 0,3 3 0 0,-2-4 0 16,6-5 0-16,0-1 0 0,3-4 0 16,1 3 0-16,2-1 0 0,-3-2 0 0,6-2 0 15,1 0 0-15,-3 2 0 0,4-6 0 16,1 2 0-16,1 2 0 0,0-2 0 0,1 4 0 15,5 0 0-15,1 6 0 0,7-3 0 16,9 5 0-16,4-3 0 0,17 6 0 0,-2 4 0 16,9-3 0-16,7 0 0 0,1 1 0 15,4-2 0-15,19 12 0 0,5-3 0 0,-3 3 0 16,5-5 0-16,-1 6 0 0,2 1 0 16,4 3 0-16,1 0 0 0,4 2 0 0,4 5 0 15,6 1 0-15,6-6 0 16,0 9 0-16,14-2 0 0,-4 1 0 0,36 14 0 15,-3 0 0-15,-29-16 0 0,32 18 0 16,-4-2 0-16,-27-16 0 0,30 16 0 0,-33-16 0 16,2 1 0-16,0 3 0 0,-3-5 0 15,0-1 0-15,2-1 0 0,-3-1 0 0,-3-2 0 16,-5-2 0-16,-5-4 0 0,-5-3 0 16,-4-8 0-16,-10-2 0 0,-1-6 0 15,-23-3 0-15,-1-4 0 0,-8 0 0 0,-6-7 0 16,-8-1 0-16,-9-1 0 0,-7-4 0 15,0 3 0-15,-10-5 0 0,1-5 0 16,-2-1 0-16,0 2 0 0,-2-5 0 0,-6-3 0 16,2-2 0-16,-2-1 0 0,-3-5 0 15,-5-2 0-15,4-2 0 0,-4-4 0 0,-3-8 0 16,0 1 0-16,-2-14 0 0,2-2 0 16,-3-5 0-16,-5-8 0 0,2-5 0 0,-5 0 0 15,6-7 0-15,-7 0 0 0,5-5 0 16,-4 0 0-16,1-3 0 0,-5-2 0 0,6-2 0 15,-5-2 0-15,2-4 0 0,2-4 0 16,-3-18 0-16,-3 3 0 0,7 18 0 0,0 1 0 16,0-3 0-16,-1-18 0 15,3 16 0-15,-6-14 0 0,3 19 0 0,5 5 0 0,-6-3 0 16,3 0 0-16,-5 6 0 16,2-1 0-16,-3 3 0 0,2-3 0 0,0 9 0 15,-1 1 0-15,-4 4 0 0,4-2 0 16,-2 9 0-16,4 1 0 0,-8 3 0 0,8-2 0 15,-4 6 0-15,0-2 0 0,0 2 0 16,-4-4 0-16,3 5 0 0,-5 2 0 0,0 2 0 16,-1 4 0-16,5 8 0 0,-4-6 0 15,-1 12 0-15,3-5 0 0,0 5 0 0,0-1 0 16,-5-2 0-16,5 3 0 0,-1-1 0 16,1 1 0-16,-4-1 0 0,-1-7 0 15,-6-1 0-15,11 9 0 0,-11-12 0 16,9 10 0-16,-3-6 0 0,5 5 0 0,-2-1 0 15,7 1 0-15,-5-3 0 0,4 1 0 16,-4-14 0-16,3 2 0 0,-2-5 0 0,1 1 0 16,1 0 0-16,0 11 0 0,2 4 0 15,-2-1 0-15,4 9 0 0,4 3 0 0,-5 2 0 16,5 9 0-16,1-2 0 0,3 6 0 16,-4 0 0-16,5 2 0 0,1 2 0 0,-2 2 0 15,0 1 0-15,3-2 0 0,1 10 0 16,-6-17 0-16,3 10 0 0,3 7 0 0,-7-10 0 15,7 10 0-15,-5-10 0 16,5 10 0-16,-8-2 0 0,8 2 0 0,0 0 0 16,-30 7 0-16,16 5 0 0,-5 2-207 15,-9 11-54-15,-8 8-244 0,-1 5-294 0,-7 0-982 16,1 8-1828-16</inkml:trace>
  <inkml:trace contextRef="#ctx0" brushRef="#br0" timeOffset="62129.07">11313 4573 5845 0,'0'0'-86'0,"-1"10"12"0,1-10 39 16,0 0 28-16,0 0 30 0,0 0 22 0,0 0 8 15,0 0 1-15,0 14 2 0,0-14-3 16,0 0-3-16,0 0-4 0,0 0-2 0,-6 14 2 15,6-14-3-15,-11 21-3 0,-1-7 0 16,-4 5-1-16,-3 6 5 0,-6 3-1 0,2 0-2 16,-7-1-2-16,-2 9-3 0,0 0-1 15,-4 2-4-15,4-1-1 0,6-7-5 16,2 0-2-16,3 4-1 0,-2-8 0 0,8 7 2 16,5 2 1-16,0-11-1 15,4 2 2-15,10-1 3 0,-1-3 8 0,11 6 6 0,6 0 3 16,10-2-1-16,14 1 13 15,-2-3 7-15,9-2 23 0,6-1 13 0,0-2 11 16,6-2 8-16,-8-2-55 0,2-2-28 16,-4 2-5-16,-14-5-1 0,-6 0-1 0,-6-2-1 15,-3 0 0-15,-7 1 1 0,-9 2 3 16,-3 2-1-16,-6 3-3 0,-7 4-1 16,-13 6-1-16,-7 1-3 0,-16 1-2 0,-6 7-1 15,-8-1-2-15,0 3 0 0,2 3-2 16,-5-4-1-16,8 1-1 0,-2-1-3 0,10-5-1 15,2 9-1-15,8-8 0 16,5-6-3-16,7 2 0 0,6-7-1 0,4 1-2 16,5-5 0-16,10 0-2 0,9-2 0 15,14 2-1-15,10-2 0 0,16 2 1 0,9-6-1 16,6 2 0-16,1 2 0 0,5-4 0 16,-5 4 2-16,-1-3-2 0,-6-1 1 0,-8 4 0 15,-10-2 1-15,-11-3 0 0,-1 4-3 16,-13 3 0-16,-4-2 0 0,-7 1 0 15,-10 0 0-15,-5 5 0 0,-8 7 0 16,-11 0 0-16,-8 2 0 0,-1 4 0 0,-7-2 0 16,0-1 0-16,-2-3 0 0,5 1 0 15,0-5 0-15,6-3 0 0,8-6 0 16,5-2 0-16,4-4 0 0,6-3 0 0,6-8 0 16,6 2-32-16,6-28-197 0,6-7-65 15,13-17-365-15,10-10-99 0,13-20-972 0,3-6-1730 16</inkml:trace>
  <inkml:trace contextRef="#ctx0" brushRef="#br0" timeOffset="64228.81">18653 2353 4830 0,'0'0'-213'0,"0"0"61"16,0 0 55-16,9 2 38 0,-9-2 36 15,0 0 36-15,0 0 12 0,0 0 29 0,0 0 18 16,0 0 24-16,0 0 13 0,0 0 18 16,0 0 12-16,0 0 7 0,0 0 1 0,0 0 8 15,0 0 8-15,0 0-12 0,0 0-4 16,0 0-5-16,0 0-1 0,0 0-21 15,0 0 0-15,-47 19 19 0,37-8-13 16,-4-2 7-16,-3-1-19 0,2 7 7 16,-8 0-6-16,2 7 7 0,-3-1-7 0,0 5-6 15,0-2-7-15,-3 3-68 0,1 3 0 16,-10 3 3-16,3 3 0 0,-3 0 0 16,-1-1 0-16,-7 9 2 0,2-3-1 0,-4 4 0 15,-2 0 1-15,-1 7-5 0,-11 7-1 16,1 0 1-16,-1 7 1 0,-3 2-1 0,1-1-4 15,2 3-2-15,-2-7-3 16,4 9-6-16,-1-9-19 0,6 5 0 0,2 1 0 16,0-3 0-16,3 5 0 0,7-13 0 15,-5 17 0-15,2-3 0 0,2-13 0 0,-5 18 0 16,-2 1 0-16,-4 2 0 0,3-2 0 16,-1-1 0-16,0-2 0 0,2 2 0 0,-1 0 0 15,2 2 0-15,-1-4 0 0,3 7 0 16,4-7 0-16,-1 6 0 0,8-15 0 15,-9 7 0-15,8-6 0 0,1-5 0 0,-1 2 0 16,3-1 0-16,-6 3 0 0,6-4 0 16,-4 3 0-16,-1 0 0 0,1-2 0 0,-10 14 0 15,9-17 0-15,-9 13 0 0,8-13 0 16,-13 6 0-16,10-8 0 0,3 0 0 16,-12 11 0-16,14-11 0 0,-2-1 0 15,1-1 0-15,0 0 0 0,3-3 0 0,1-3 0 16,6 1 0-16,-6-2 0 0,4-6 0 15,6 0 0-15,-5-1 0 0,11-7 0 0,-3-3 0 16,5 0 0-16,-7-2 0 0,11-7 0 16,1-1 0-16,1-2 0 0,1-1 0 0,0-8 0 15,4 6 0-15,1-3 0 0,0-4 0 16,3 2 0-16,1-12 0 0,1 16 0 16,-1-16 0-16,8 16 0 0,1-7 0 0,5-3 0 15,-14-6 0-15,26 18 0 0,-6-8 0 16,-3 1 0-16,10 4 0 0,-4 0 0 15,7 4 0-15,0 0 0 0,7 2 0 0,7 6 0 16,7 0 0-16,5-1 0 0,0 2 0 16,2 4 0-16,10-2 0 0,11 7 0 15,-3-1 0-15,7 0 0 0,-2 3 0 0,-1-3 0 16,-3 1 0-16,-15-9 0 0,0 1 0 16,2-2 0-16,-2 0 0 0,1 3 0 0,-3-6 0 15,2 2 0-15,4-3 0 0,-4 3 0 16,5-7 0-16,0 5 0 0,3-3 0 0,5 1 0 15,-6-1 0-15,7-2 0 16,-5 3 0-16,-2 1 0 0,6-5 0 0,0 1 0 16,-3 2 0-16,2-4 0 0,1 3 0 15,13 3 0-15,2 3 0 0,-2-1 0 0,6 3 0 16,0 0 0-16,-2 2 0 0,1 3 0 16,-2 1 0-16,-1 2 0 0,-6-4 0 0,-1 3 0 15,-17-8 0-15,-3-3 0 0,-6 2 0 16,-2-3 0-16,-2-6 0 0,-8 5 0 0,-11-10 0 15,2 0 0-15,-12 1 0 0,0-3 0 16,-3-4 0-16,-6-1 0 0,3-1 0 0,-4 5 0 16,-1-7 0-16,-1 2 0 0,2 1 0 15,1-2 0-15,2 1 0 0,-2-3 0 0,2 3 0 16,-1-4 0-16,-16 0 0 16,30-4 0-16,-12 4 0 0,-1-5 0 0,-1 2 0 15,1-6 0-15,-2 2 0 0,8-10 0 16,-9 4 0-16,5-10 0 0,4 1 0 0,-3-5 0 15,1-7 0-15,-2-1 0 0,3-4 0 16,-1-12 0-16,4-1 0 0,-7-5 0 0,1-1 0 16,-2-4 0-16,-4-1 0 0,-2-1 0 15,-5 11 0-15,-2-3 0 0,-4-2 0 0,-2 2 0 16,0-1 0-16,-4-10 0 0,-1-5 0 16,-4 7 0-16,3-4 0 0,-2 0 0 15,3-3 0-15,-4 1 0 0,3 0 0 16,1-5 0-16,3-2 0 0,0-6 0 0,3 3 0 15,-5-4 0-15,1 1 0 0,4 0 0 16,-1 3 0-16,-2-1 0 0,-1 1 0 0,-1 0 0 16,3 2 0-16,-7 3 0 0,2 3 0 15,-2 1 0-15,-6 3 0 0,5 4 0 0,0-1 0 16,-4-2 0-16,2 5 0 0,-2 1 0 16,0-6 0-16,-1 1 0 0,7-3 0 0,-3-1 0 15,0-2 0-15,5-2 0 0,-1 2 0 16,3 0 0-16,0-2 0 0,0-4 0 0,1 4 0 15,-1 6 0-15,-1 10 0 16,3 1 0-16,-2 4 0 0,1 1 0 0,1 3 0 16,-4-1 0-16,3 3 0 0,-3-4 0 15,-2 4 0-15,-2-16 0 0,6 14 0 0,-2 1 0 16,-1-4 0-16,0 3 0 0,3-4 0 16,-1-1 0-16,3 1 0 0,-4-3 0 0,2 1 0 15,1 0 0-15,-3-11 0 0,0-1 0 16,-3 2 0-16,2 3 0 0,-2-3 0 0,-6 4 0 15,5 17 0-15,4 2 0 0,-1 1 0 16,-3 0 0-16,0 6 0 0,3 6 0 16,-1-6 0-16,1 6 0 0,-1-6 0 15,-6-3 0-15,6 8 0 0,-5-5 0 0,-1 0 0 16,2 6 0-16,4 2 0 0,-6 0 0 16,3 0 0-16,1 0 0 0,2 1 0 0,-3 3 0 15,0 0 0-15,4 5 0 0,-2-2 0 16,3 2 0-16,-4 5 0 0,5-2 0 15,0 3 0-15,1 2 0 0,1 0 0 0,1 4 0 16,3 7 0-16,-6-10 0 0,6 10 0 16,-5-13 0-16,5 13 0 0,-7-6 0 0,7 6 0 15,0 0-111-15,0 0-53 0,-7 29-25 16,2-9-156-16,-3 2-469 0,2 7 105 0,-7-5-930 16,-4 8-1552-16</inkml:trace>
  <inkml:trace contextRef="#ctx0" brushRef="#br0" timeOffset="64911.55">18121 4690 5286 0,'-9'12'-125'0,"-2"-4"37"15,4 0 42-15,3-1 36 0,4-7 37 16,-8 7 40-16,8-7 11 0,0 0 12 16,0 0-4-16,-7 12 7 0,7-12-6 15,0 0-16-15,-7 7-4 0,7-7-6 0,-21 6-4 16,8 1-6-16,-8-3-4 0,-2 4-3 16,-5 3-5-16,-2 4-3 0,-5 0-1 0,-3-2-5 15,-1 4 0-15,-4 3-3 0,2 7 0 16,-3-1 9-16,10-7-1 0,3 1 6 15,0 3 1-15,6-3 3 0,2 1 3 0,4-4-1 16,5 3 1-16,4 0-5 0,2 0 1 16,7 1-3-16,-1-4-3 0,5 5-6 15,3 1 2-15,4 5-7 0,3-6-6 16,6 6 3-16,-1 4-8 0,5-4 5 0,-2 0-6 16,-1-5-5-16,-1 5 3 0,0-7-3 15,-6 1-3-15,-1-1 5 0,-2-5-7 0,-1 5 1 16,-3 0 5-16,-3 2-7 0,-3-1-1 15,-1 2 1-15,-7 3-3 0,-4 1-4 16,-4 7 1-16,2-1 9 0,-11-2-2 0,2 0-6 16,-7 7 2-16,2-11-1 0,2 4 1 15,-3-2 7-15,-2 8-4 0,5-8-6 0,0 2 5 16,5-5 0-16,-4-2 2 0,9 2 0 16,-3 0 0-16,6-4 5 0,1 3 12 0,7-7 0 15,-3 2-3-15,7-1 11 16,1 1-3-16,7 3 7 0,-2 4 3 0,5 1 6 15,1 6 2-15,4 1 3 0,0 0 13 16,0-1-5-16,0 1-4 0,0 1 4 16,-3 3-33-16,-1-3-1 0,-2-7-2 0,-3 2-3 15,1 0-3-15,-5 2 1 0,0-6-2 16,-2-2-4-16,0 2 1 0,-4-10-4 0,-3 13 1 16,-1-5-3-16,-5 0-5 0,0-3-2 15,0-3-13-15,-6-3-13 0,2-4-18 0,-2-3-32 16,1-3-220-16,-7-3-69 0,3-8-73 15,-5-3-121-15,-3-4-131 0,2-9 37 16,-4 6-555-16,9-1-1067 0</inkml:trace>
  <inkml:trace contextRef="#ctx0" brushRef="#br0" timeOffset="65395.53">12008 5138 4551 0,'0'0'15'0,"0"0"14"16,0 0-4-16,0 0 14 0,0 0 8 0,0 0 16 15,0 0 10-15,0 0 5 0,0 0-5 16,0 0-9-16,0 0-5 0,0 0-8 16,0 0-10-16,0 0-7 0,0 0-29 0,0 0-44 15,0 0-79-15,37-17-71 0,-35 0-78 16,1 0-79-16,-3-4-145 0,4-7-42 0,-4-8-29 15,-4-5-166-15,4-11-217 16</inkml:trace>
  <inkml:trace contextRef="#ctx0" brushRef="#br0" timeOffset="65646.64">12476 3325 2232 0,'6'-27'-82'0,"-3"9"3"0,-1-2 30 16,1 4 0-16,-1-1 6 0,-2 5 3 0,1-6 14 16,3 3 1-16,-4 6-5 15,2-4 13-15,0-3 8 0,0 1-2 0,-1 1 5 16,5-3-4-16,-4-1-2 0,-1 0-11 16,1 1-6-16,3-2-16 0,-3 1-38 15,-1-3-10-15,-1-7-6 0,2 0-53 0,0-6-32 16,5 4-52-16,-3-4 4 0,1 4 37 15</inkml:trace>
  <inkml:trace contextRef="#ctx0" brushRef="#br0" timeOffset="65928.7">12572 2490 725 0,'-2'-24'-6'0,"0"7"-1"0,0-2 5 15,-1 1-14-15,-3 8 11 0,3-5 7 0,-4 2-10 16,3-6 10-16,-1 4-2 0,3-2-3 16,0 2 6-16,1-7-3 0,-1-3 11 0,-2 1-4 15,0-5-10-15,3-6-1 16,-4 1 8-16,-2 4 3 0,-2-3-13 15,1 3 1-15,-2-1 0 0,3 3 6 0,0 1 1 16,0 0 7-16,-2 9 0 0,6-9-12 16,-3 5 6-16,3-1 13 0,-1 5 13 0,2 1-5 15,0-2-8-15,1 10 18 0,-1-3-30 16,2 12 3-16,-7-17 9 0,7 17-3 16,-7-15 1-16,7 15-14 0,-5-4-13 0,5 4-6 15,0 0 4-15,0 0-8 0,0 0-2 16,-25 21 5-16,18-7-4 0,-2-1-1 0,2 3 11 15,-4 6-8-15,2 3-32 16,-1 3-53-16,-1-4-90 0,0 5-125 16,1-1 319-16</inkml:trace>
  <inkml:trace contextRef="#ctx0" brushRef="#br0" timeOffset="66995.7">12124 2591 189 0,'-2'11'51'0,"2"1"36"0,0-12 33 15,-4 11 3-15,4-11 10 0,0 0-28 16,-6 13-6-16,6-13-15 0,0 0 4 16,-7 8-19-16,7-8-8 0,0 0-4 0,-9 5-11 15,9-5-4-15,0 0-2 16,0 0-3-16,-10 8-7 0,10-8-10 0,0 0 2 16,0 0 29-16,0 0 15 0,0 0-3 15,0 0 9-15,0 0 5 0,0 0-17 0,0 0-13 16,-20-15 3-16,20 15-19 0,0 0 6 15,0 0-11-15,-7-13 8 0,7 13-13 16,0 0 3-16,-3-9-6 0,3 9-10 0,0 0 9 16,4-20-7-16,-4 20 7 0,15-20-5 15,-8 5-1-15,11-6-13 0,-2-1 13 16,1-6-7-16,10-1-6 0,-3 0 11 0,10-15 3 16,5-1-10-16,2-3 4 0,1-1-3 15,11-15 3-15,7-2-10 0,2-1 19 16,0 3-6-16,10-2-7 0,-6 3 0 15,1 5 2-15,-2-2 7 0,3 3 26 0,-6 1 9 16,1 4 8-16,-12 5 3 0,9-5-2 16,-11 8-4-16,1-1-1 0,-8 4-7 15,3-1-4-15,-8 7-6 0,0-1 2 0,2 3-1 16,-6 3-7-16,-3 3 0 0,-5 3-10 16,5-4 7-16,-6 6-7 0,6-1 2 15,0 2-2-15,1-5-4 0,10-2 4 0,-1 6-4 16,0-6 3-16,3 1-5 15,2 3-2-15,0-3 9 0,2 5 19 0,2 2 6 0,-1-3 4 16,-1 2 7-16,-4 4-1 16,-2 4 7-16,-3-2 8 0,0 0 0 15,-3 4 3-15,1 2-17 0,-6-6 0 0,3 2-5 16,-1 3 2-16,0-8-2 0,-2 2-5 16,-2 3 0-16,2-4-4 0,-2-2-3 0,1 5 0 15,-10-5-1-15,2 4-3 0,-3-2-6 16,3 2-3-16,-7 2-1 0,0-1-2 15,-1 4-1-15,-2-2 5 0,-1 1 1 0,-10 11 0 16,12-17-3-16,-6 9 5 0,-6 8 2 16,13-11-11-16,-13 11 11 0,10-11 6 0,-10 11 6 15,7-11-18-15,-7 11 10 16,0 0 0-16,0 0 1 0,12-12-3 0,-12 12 7 16,0 0-14-16,0 0 0 0,11-11 3 15,-11 11-2-15,0 0-2 0,0 0-13 16,0 0 10-16,0 0-13 0,0 0 6 0,0 0-4 15,0 0 0-15,9-9-3 0,-9 9 6 16,0 0-7-16,0 0 2 0,0 0-7 0,0 0 8 16,0 0-7-16,0 0-3 0,0 0 2 15,0 0-12-15,0 0 10 0,0 0 10 16,0 0-9-16,10 36 3 0,-10-36-6 0,2 24 3 16,-1-6-4-16,1 5 8 15,0-6 4-15,3 8-5 0,3-3-6 0,4 1 5 16,-2 3 8-16,3-3-17 0,4-3 12 15,0 1-9-15,6-10 5 0,-2 6-10 16,1-8 5-16,2 0 8 0,-1-3 0 0,-2-4-2 16,3 2-2-16,-2-4 8 0,1-6 13 15,-2 0 30-15,-3-1 6 0,1-4 12 0,-3-8 9 16,0-2-2-16,-5-7-5 0,-8 4-5 16,-3-5-8-16,-2-6-9 0,-7-2 0 15,-1-8-3-15,-8 5 1 0,2-9 3 0,-11 0-5 16,8 12-3-16,-5 2-1 0,6-1-5 15,-3 4-3-15,4 6-5 0,4 3-2 16,0 6-2-16,3 0-4 0,3 1-2 16,-1 7-9-16,3-2-18 0,-3 1-33 0,8 10-20 15,0 0-27-15,0 0-33 0,0 0-32 16,0 0-28-16,-9 28-27 0,10-10-34 16,7 3-53-16,5 3-40 0,-4 1-67 0,3-3-87 15,-1 5-45-15,-2-1-278 0,3-3-297 16</inkml:trace>
  <inkml:trace contextRef="#ctx0" brushRef="#br0" timeOffset="67595.38">15159 469 2567 0,'2'9'17'0,"-2"-9"36"15,0 0 30-15,0 0 19 16,4 11 15-16,-4-11 10 0,0 0 10 0,0 0-22 16,0 0-2-16,11 16-13 0,-11-16-9 15,11 14 0-15,1-1 10 0,1 6-8 16,3-2-6-16,3 4-9 0,2 7 4 0,8 2-15 15,4 11-18-15,8 2 15 0,5 0-7 16,-2 2-5-16,20 15 5 0,7-2-14 0,3 6 2 16,6 0-3-16,6-2-13 0,8 2 3 15,1-1-9-15,5 5 3 0,-2-4-10 16,-5 0-7-16,5-5 5 0,-5 3-4 16,-1 0-10-16,-3-6 13 0,-5 6-7 15,-6-15-9-15,0 5 6 0,-13-7 1 0,-8-9-1 16,-5 2 2-16,-3-5-2 0,-3 1 1 15,1 2-6-15,-4-6 1 0,1 2 8 16,-1 0-6-16,-4 0 6 0,4-1-16 0,-3 1 12 16,2-2 2-16,-3 2-4 0,0 0-6 15,2 0 3-15,-1-1 5 0,-1 1-1 0,0-3-5 16,-2 3 6-16,3-4 1 0,-8-6-1 16,5 6-1-16,2-2 0 0,-3-3-4 15,2-2 6-15,1 7-6 0,-3-11 12 0,3 9-8 16,-5-6-1-16,-1-3-9 0,2 2 5 15,-3-2-1-15,-2-2 4 0,0 0 0 16,-9 2-7-16,0-7 6 0,-3-1-3 16,2 0 3-16,-8-1 1 0,0-5-5 15,-12-3 7-15,25 13-1 0,-16-7 3 0,-9-6-1 16,23 14 2-16,-14-11 0 0,-9-3-2 16,19 11 10-16,-6-3-11 0,-13-8 10 0,24 7-7 15,-11-5-1-15,-13-2-1 0,26 6 6 16,-26-6-5-16,19 1 3 0,-19-1 2 15,17 7-4-15,-17-7-3 0,0 0 6 0,0 0-23 16,0 0 6-16,0 0-14 0,30-10-24 16,-30 10-13-16,0-13-27 0,0 13-22 15,-7-19-33-15,1 8-54 0,1-6-55 16,-5 0-61-16,-3-6-132 0,0-1-101 16,3-1-180-16,3 3-215 0</inkml:trace>
  <inkml:trace contextRef="#ctx0" brushRef="#br0" timeOffset="69247.16">15892 143 2005 0,'-17'-10'-129'0,"6"6"-4"0,-1-1 30 15,-2 1 10-15,14 4 4 0,-15-9 14 16,5 1 1-16,10 8 11 0,-20-9 23 0,20 9 17 16,-10-12-3-16,10 12 1 0,-11-9 12 15,11 9-14-15,-14-11 7 0,14 11-3 0,-16-15 8 16,16 15-1-16,-11-15-2 0,1 8-2 16,-1-3-23-16,4-1-5 15,-2 2-28-15,-1-3 9 0</inkml:trace>
  <inkml:trace contextRef="#ctx0" brushRef="#br0" timeOffset="77379.13">17642 4710 1775 0,'-17'-36'3'0,"2"1"6"15,-2-3 28-15,-1-3 2 0,-1 6-19 0,4 3 5 16,0-1-11-16,2 5 6 0,3-9 11 16,-3-6 22-16,2-21 3 0,1-7-1 0,3-10 4 15,0-5-8-15,-3-6-11 0,0 2-2 16,5 2-6-16,1 4-5 0,3 9-5 0,-5 3-11 16,6 18-20-16,0-2-45 0,7 7-18 15,-3 2-44-15,1-5-93 0,5 5-211 16,0-2-45-16,1 0 166 0,2 4 68 0</inkml:trace>
  <inkml:trace contextRef="#ctx0" brushRef="#br0" timeOffset="77560.94">17955 2322 851 0,'25'-31'-34'0,"-9"5"19"15,5-2-3-15,-2-1 0 0,-1 2 4 0,1-1 8 16,-2 0-8-16,-4-1 5 0,2 5 0 15,-3-2 0-15,-3-2 5 0,3 1-3 16,0 1-2-16,-4 0 0 0,-1 3 2 0,-5-3 0 16,-2 7-36-16,-8-5-172 0,-2-8 77 15,-11-2 45-15</inkml:trace>
  <inkml:trace contextRef="#ctx0" brushRef="#br0" timeOffset="79727.45">15963 491 2 0,'-20'-18'59'0,"-2"1"-5"16,3 4-8-16,0-1 10 0,-2 1-5 15,-1 0-20-15,2 5-16 0,-1 1 26 16,2 2-28-16,-5 3 10 0,5 0-15 15,-6 2 10-15,5 4 5 0,-4 3-6 0,-4 1 12 16,-4 2-11-16,-4 2-16 0,0 1 13 16,-3 2-20-16,-8 2 16 0,-4-2-4 15,-1 0-4-15,0-2-1 0,-3 2 16 0,-3-6-15 16,1-1 7-16,5 3 49 0,5-9-36 16,0 4 8-16,1-5 5 0,-2 6-18 0,7-6 4 15,-1-1 46-15,10 0-6 0,0 0-1 16,6 0-13-16,-1 0 35 0,4 0-27 15,23 0 7-15,-41-5-8 0,21 2-15 0,5 2-3 16,15 1 9-16,-30-8-1 16,30 8-7-16,-25-5-4 0,12-1-6 0,13 6 1 15,-20-8 0-15,20 8-12 0,-21-1-6 16,21 1-8-16,0 0 9 0,-25-4 2 16,25 4-3-16,-28 0-5 0,28 0-4 0,-25 9 5 15,9-5 1-15,16-4-8 0,-23 11-5 16,11-3 2-16,12-8-6 0,-18 4 23 15,18-4-19-15,-11 9 10 0,11-9 6 0,0 0-14 16,-19 7 18-16,19-7-27 0,0 0 27 16,0 0-23-16,-12 8 10 0,12-8 9 15,0 0-10-15,0 0 1 0,0 0-7 16,-16 4-1-16,16-4 9 0,0 0-3 0,0 0-5 16,0 0-4-16,0 0 3 0,-14 7-3 15,14-7 1-15,0 0 3 0,0 0 5 16,0 0-1-16,0 0-7 0,0 0 22 0,0 0-34 15,0 0-15-15,0 0 9 0,0 0-10 16,0 0-7-16,0 0 5 0,0 0-19 16,54-2 20-16,-54 2-12 0,0 0 6 0,32 0-2 15,-32 0 8-15,28 0-1 0,-28 0 6 16,27-5 0-16,-27 5-7 0,23-2 28 16,-23 2-9-16,28-8-7 0,-16 6 14 15,-12 2-8-15,24-11 1 0,-10 6 16 16,-14 5-6-16,18-4-12 0,-18 4 22 0,24-8-9 15,-24 8 0-15,19-11 14 0,-19 11-19 16,19-8 12-16,-9 3-1 0,-10 5-1 0,16-4 0 16,-16 4 1-16,19-8 8 0,-19 8 2 15,15-5-7-15,-15 5-9 0,0 0 13 16,26-5 1-16,-26 5 3 0,0 0-7 0,17-4 8 16,-17 4-12-16,0 0 5 0,15-6 21 15,-15 6 13-15,0 0 22 0,0 0 23 0,15-7 3 16,-15 7-6-16,0 0-4 0,0 0 0 15,15-14-8-15,-15 14 9 16,5-14-7-16,0 2 19 0,-3 7 7 0,1-7 9 16,3-3 0-16,-3 2-6 0,1 0-3 15,2 2 8-15,-5-1 8 0,-1 12 4 0,5-20-2 16,-1 12-6-16,-4 8-12 0,3-18-7 16,-3 18-2-16,4-9-3 0,-4 9-4 15,4-12-4-15,-4 12-13 0,0 0-13 0,3-13 4 16,-3 13-8-16,0 0-5 0,0 0 0 15,4-11-5-15,-4 11-3 0,0 0-3 0,0 0-3 16,7-9-6-16,-7 9 7 0,0 0-3 16,0 0-10-16,0 0-2 0,0 0-1 15,3-12 0-15,-3 12 2 0,0 0-5 16,0 0 1-16,0 0-2 0,0 0 1 16,0 0-2-16,0 0 1 0,0 0 2 0,0 0-5 15,0 0 3-15,0 0-4 0,0 0 7 16,0 0-1-16,0 0-3 0,0 0 1 15,0 0-1-15,0 0 2 0,3-11 2 0,-3 11 1 16,0 0 3-16,0 0 6 0,0 0-3 16,0 0 4-16,0 0-12 0,0 0 4 0,0 0 5 15,0 0-6-15,0 0-5 0,0 0 4 16,0 0 1-16,0 0 7 0,0 0-3 16,0 0-4-16,0 0-2 0,0 0 12 15,0 0 1-15,0 0 2 0,0 0-9 16,0 0 0-16,0 0 5 0,0 0-12 0,0 0 17 15,0 0-2-15,0 0 2 0,0 0-1 16,0 0 0-16,0 0 1 0,0 0-1 16,0 0 0-16,0 0 0 0,0 0 2 0,0 0-7 15,0 0 2-15,0 0-9 0,0 0 1 16,0 0-5-16,0 0-3 0,0 0 10 0,0 0-7 16,0 0-2-16,0 0 7 0,0 0 6 15,0 0 12-15,0 0 7 0,0 0 10 16,0 0-12-16,0 0 3 0,0 0 14 15,0 0 8-15,0 0 9 0,0 0 13 16,0 0 5-16,0 0-1 0,22-4-8 0,-22 4-7 16,0 0-4-16,0 0 6 0,0 0 8 15,0 0 0-15,0 0 5 0,0 0 5 0,0 0-7 16,0 0-1-16,37 7-9 0,-37-7-7 16,0 0-5-16,0 0-8 0,0 0-3 15,0 0-8-15,0 0-3 0,0 0-1 0,0 0-2 16,0 0 7-16,0 0 2 0,0 0 3 15,0 0-11-15,0 0 5 0,0 0-9 16,0 0 9-16,0 0 13 0,0 0-7 0,0 0 8 16,0 0-17-16,0 0 2 15,0 0-3-15,0 0-10 0,0 0-6 0,0 0 0 0,0 0-3 16,0 0-2-16,0 0-3 16,0 0-1-16,0 0 7 0,0 0-4 0,0 0-1 15,0 0-10-15,0 0 7 0,0 0-3 16,0 0-3-16,0 0-7 0,0 0 8 15,0 0 0-15,0 0-7 0,0 0-1 0,0 0 2 16,0 0 8-16,0 0-14 0,0 0 5 16,0 0 5-16,0 0-7 0,0 0-1 0,0 0 8 15,0 0-2-15,0 0-7 0,0 0 5 16,0 0-4-16,0 0 4 0,0 0 2 16,0 0-2-16,0 0 1 0,0 0-7 15,0 0 16-15,0 0-10 0,0 0 3 16,0 0-2-16,0 0-3 0,-42-28 9 0,42 28-10 15,-30-7 24-15,3-3-24 0,-8-1-1 16,-13-2 2-16,-3-5 2 0,0 2 4 16,3-2 5-16,9 3 12 0,4 5 6 0,3-7-7 15,12 12-14-15,-1-3 1 0,7 3 1 16,-2-1 4-16,16 6 0 0,-23-10 4 0,23 10 2 16,-11-5-4-16,11 5-1 0,0 0-1 15,-21-8-2-15,21 8-1 0,0 0-1 16,0 0-3-16,-10-7-1 0,10 7 0 0,0 0-4 15,0 0-1-15,0 0 1 16,0 0-3-16,0 0 1 0,0 0-3 0,-18-5-3 16,18 5-6-16,0 0-4 0,0 0-2 15,0 0-4-15,0 0-3 0,0 0-4 0,0 0-1 16,0 0-5-16,0 0-3 0,0 0-84 16,-18-8-6-16,18 8-6 0,0 0-4 15,0 0-9-15,0 0-5 0,0 0-14 0,0 0-9 16,0 0-9-16,-10-2 0 0,10 2 0 15,0 0-3-15,0 0-7 0,0 0-12 0,0 0 4 16,0 0 3-16,0 0 3 0,0 0 4 16,0 0 6-16,0 0-2 0,0 0 2 15,0 0 4-15,0 0 11 0,37-11 11 16,-37 11 20-16,16 0-2 0,-16 0 4 16,0 0 16-16,21-3 13 0,-21 3 6 0,0 0 20 15,21 7 8-15,-21-7 11 0,18 4 7 16,-7-1 3-16,1-1-2 0,2 0 6 0,2 0 17 15,-4 7 0-15,0-7-4 0,5 3 6 16,-6-3 3-16,4 4 4 0,1-1 13 16,0 3-4-16,1 0-2 0,-1 1-9 0,2-2-6 15,2 5-47-15,-3-3-38 0,-2-1-39 16,4 1-58-16,-7 2 11 0,4 1-128 16,-2-3 93-16</inkml:trace>
  <inkml:trace contextRef="#ctx0" brushRef="#br0" timeOffset="82227.83">14732 188 1206 0,'10'7'108'0,"-10"-7"29"0,0 0 29 15,0 0 1-15,0 0-9 0,0 0-14 16,0 0 8-16,0 0 1 0,0 0-9 0,0 0-4 16,0 0-6-16,0 0-4 0,0 0 1 15,0 0-8-15,0 0-19 0,0 0-10 16,0 0-3-16,0 0 8 0,0 0-9 0,0 0-6 16,0 0-6-16,0 0-7 0,0 0-5 15,-20 24 12-15,20-24-5 0,-3 13 3 0,3-13 2 16,-7 15-21-16,7-15 11 0,-12 20-2 15,4-11-5-15,8-9-6 0,-10 24-10 16,1-12-2-16,2 1-1 0,7-13-5 16,-14 18-8-16,5-8-5 0,9-10 6 15,-9 18-1-15,9-18-12 0,-11 13-9 0,11-13 14 16,-7 14-9-16,7-14 2 0,0 0-3 16,-10 13 8-16,10-13-5 0,0 0 0 0,-7 13 21 15,7-13-5-15,0 0-4 0,0 0 2 16,0 0 1-16,-9 9 12 0,9-9-3 15,0 0-7-15,0 0 4 0,0 0 3 0,0 0 7 16,-9 11-9-16,9-11 0 0,0 0-1 16,0 0 1-16,-18 8-5 0,18-8-1 0,0 0-4 15,-21 8-2-15,21-8-1 0,-18 7-1 16,18-7-3-16,-17 6-7 16,17-6 1-16,-19 9-1 0,19-9 0 0,-24 13-3 15,14-7 7-15,-4 1-4 0,14-7-1 16,-27 15 4-16,13-6 1 0,-6-1-6 0,7 3 8 15,-5-2 3-15,-3 3-1 0,3 3 0 16,0-6-5-16,1 4 1 0,-5 0-1 16,1 1-2-16,0-3 2 0,1 2 0 0,-3-2-4 15,3 1 1-15,-2-1-8 0,1 2 4 16,-6-4-3-16,6 1 1 0,-6 1 1 16,-3 2 0-16,-3-2-2 0,0 2 0 15,-5 2 2-15,1-2-4 0,3 3 1 0,-5-7 0 16,3 8-2-16,0-6-4 0,-3 6 0 15,6-8-1-15,-3 6 3 0,4-2-2 16,-1 0 4-16,-1 2 0 0,6-2-1 0,-6 3-2 16,4-1 5-16,4-1-5 0,-4 2 0 15,0-2-4-15,7 0 0 0,-5 0 2 16,1 7-2-16,-3-4 4 0,0 2 0 0,2 2-3 16,3-1 0-16,-4 1 2 0,3-2 0 15,0 2 4-15,-3-3-6 0,7-1 1 0,-3 2 1 16,5-2-2-16,-1-2 1 0,-2 2 3 15,4-1 3-15,-2-1-5 0,1 4-4 16,0-6 5-16,1 4 2 0,1-2-3 16,1 0 0-16,-4 4 2 0,5-4-5 15,-4 2 3-15,2 1 2 0,3 1-1 0,-3-2 0 16,0 0 2-16,3-2 1 0,-2 2-4 16,7-2 0-16,-4-1 4 0,1 2 1 0,1-1 0 15,1-1 11-15,-1 2 9 0,-2 2-3 16,3-3 2-16,-1 1 1 0,-2 4-3 15,-2 1-1-15,4 0-3 0,-1-5 2 0,-5 5-7 16,6 0-3-16,-6 1 0 0,1-1 2 16,3 5-2-16,-1-4 0 0,0 2 0 15,2-3-1-15,-3 6-2 0,2-9 3 16,4 9 1-16,-5-1-2 0,3-4 3 16,0 2 0-16,3 3-3 0,-5-6 9 0,1 3-5 15,2 1-1-15,1-3 4 0,1 1-5 16,-2-3 0-16,1 2-1 0,1-1 3 0,0-4-4 15,1 6-5-15,-5-1 5 0,6-5 0 16,-3-1 2-16,-1 5 0 0,0-6 2 16,3 2 6-16,-1-2 5 0,1 2 5 0,-1 2 7 15,-2-4-8-15,3-2 4 0,-1 4-8 16,-1-2 4-16,-1-2-6 0,0 6 2 16,1-6-8-16,-1 0 2 0,1 2 1 15,-2 2-4-15,3-2 4 0,-2 0-8 16,-1 0 2-16,-1 0 0 0,1 3 3 0,1-1 1 15,-1 4 2-15,-4 6 10 0,3-9 3 16,0 9-7-16,-5 0 0 0,6 0 6 0,-3-1-10 16,-2 6-1-16,1-2-1 0,-4 0 6 15,8 0-7-15,-6 4 1 0,4 2 1 16,-2-3-1-16,0 4 9 0,-1 1-2 0,4 2-4 16,-6-5 10-16,4 3 7 0,0-1 0 15,0 2-3-15,2-1-20 0,0-1-7 0,-3 3 1 16,2-3-1-16,0 4 1 15,-2-3-2-15,2 3 4 0,0 0-4 0,-2 3 2 16,2-5-1-16,-2 2-3 0,3 1 2 16,-2-3 5-16,0 2-2 0,1 3 2 15,0-2 0-15,3-1 2 0,-1-3-1 0,-2 3-1 16,3-1 0-16,-1 5-1 0,1-4-2 16,-1 0-1-16,1 2 1 0,1-1-1 0,-4 1 0 15,3 0 4-15,4-2 2 0,-7-3-1 16,3-3 1-16,-1 5-1 0,5-3 1 15,-9-177 0-15,-67 561 141 16,68-376-62 0,0-7-209-16,2 0 173 0,-2 3-72 15,-2-2-26-15,4 2 53 0,-4 0 33 0,2-3-9 16,2 3-113-16,-4-3 125 16,2 1-6-16,0-2-28 0,4-1 7 15,-7-2-81-15,9 3 37 0,-6-6 125 0,4 0-114 16,0 1-24-16,1-2-4 0,-3-2 68 15,1-1-45-15,3-1-13 0,0 0 149 16,0 2-162-16,-3-1 29 0,3-3 40 0,4 0 5 16,-1-7-134-16,-4 6 149 0,5 1-76 15,-4 0 106-15,2-3-119 0,-3 7 27 16,4-6 43-16,-1 7-1 0,-4-1-94 16,1-2 50-16,3 2 102 0,-2-1-152 15,-2 4 96-15,1 0-60 0,1-2 53 16,-2 5 25-16,-1 2-29 0,-1-1-30 15,-1 1-56-15,2 0 70 0,-4-1 40 0,2-3-48 16,-2 4 61-16,2-3-108 0,2-4 50 16,3-1 57-16,-4 0-134 0,-3 6 49 15,6-5 109-15,-4 2-102 0,-2-1 9 0,6-2 65 16,-5 2-68-16,6-4 26 0,-7-2-61 16,7 3 83-16,-2 1 41 0,1-4-108 15,-1-1 39-15,2-1-1 0,3 1-15 16,-1-6-5-16,-2 3 61 0,1 1-41 0,2-6-6 15,0-2 43-15,3 0-47 16,-4 0 20-16,3 0-60 0,4-13 22 16,-7 24 93-16,0-14-58 0,7-10-19 0,-3 21 13 15,3-21-2-15,-8 14-48 0,8-14 43 16,-5 16 0-16,5-16 64 0,0 0-66 16,-4 13 27-16,4-13-29 0,0 0 30 15,0 0-20-15,-3 15 0 0,3-15 0 0,0 0 0 16,0 0 0-16,0 0 0 0,-9 13 0 15,9-13 0-15,0 0 0 0,0 0 0 16,0 0 0-16,0 0 0 0,0 0 0 0,-3 13 0 16,3-13 0-16,0 0 0 0,0 0 0 15,0 0 0-15,0 0 0 0,0 0 0 16,-6 17 0-16,6-17 0 0,0 0 0 16,0 0 0-16,-9 9 0 0,9-9 0 15,0 0 0-15,0 0 0 0,-10 15 0 16,10-15 0-16,-7 12 0 0,7-12 0 15,0 0-30-15,-16 20 60 0,9-12-30 0,7-8 0 16,-14 14 0-16,6-6 0 0,8-8 0 16,-11 15 0-16,11-15 0 0,-10 12 0 15,10-12 0-15,0 0 0 0,-12 13 0 0,12-13 0 16,0 0 0-16,-9 9 0 0,9-9 0 16,0 0 0-16,0 0 0 15,-10 9 0-15,10-9 0 0,0 0 0 0,0 0 0 16,0 0 0-16,-9 11 0 0,9-11 0 15,0 0-17-15,0 0 34 0,0 0-17 16,0 0 0-16,0 0 0 0,0 0 0 16,0 0 0-16,0 0 0 0,0 0 0 0,-14 10 0 15,14-10 0-15,0 0 0 0,0 0 0 16,0 0 0-16,0 0 0 0,0 0 0 16,0 0 0-16,0 0 0 0,0 0 0 0,0 0 0 15,0 0 0-15,0 0 0 0,0 0 0 16,0 0-5-16,0 0 10 15,0 0-20-15,0 0 30 0,10-45-15 0,-10 45 0 16,5-24 0-16,-1 6 0 0,-2 4 0 16,1-5 0-16,3 6 0 0,-3-6-31 15,-1 2 56-15,3-5-45 0,2-1 34 16,0 5-30-16,-1-3 44 0,1 0-77 0,1-2 64 16,0-1-7-16,1 0-82 0,3-4 112 15,-2 4-88-15,-2-3 86 0,2 1-32 16,1 3-5-16,-2-1 33 0,6-2-105 0,-6 0 164 15,2 3-133-15,1 1 36 0,-3 5-1 16,0-6 3-16,3 1 24 0,-3-1-32 16,4-2 41-16,-5 1-58 0,5 2 76 15,-2-2-132-15,1-2 157 0,-3 1-90 0,4-3 12 16,0 1 31-16,0 0-82 16,-1-5 80-16,-1 3-62 0,4-3 36 15,-2-1 41-15,-1 1-43 0,0 4 87 0,1-6-150 16,1 2 58-16,-2-2-17 0,0-1 64 15,-1 7-63-15,2-8 32 0,-5 10-12 16,3-2-3-16,-4-2 57 0,7-4-71 0,-1-1 58 16,-1-5-102-16,-1 2 100 0,5-3 4 15,-1 4-85-15,0-7 53 0,9-4 33 16,-3 3-66-16,-2 3-37 0,3-2 69 16,5-4 26-16,-8 15-39 0</inkml:trace>
  <inkml:trace contextRef="#ctx0" brushRef="#br0" timeOffset="82978.03">11092 5002 8191 0,'8'0'0'16,"-2"-1"0"-16,-1-5 0 0,5-3 0 0,-1 1 0 15,-1-3 0-15,3 1 0 0,-4-2 0 16,5-4-1-16,1 2-3 0,-1-7 2 0,2 2-1 16,-1-3 0-16,0 1 1 0,-2-2-1 15,0-1 2-15,-1 5 0 0,1-7-1 0,1 4 0 16,-5 1-1-16,2 2 2 0,2-3-1 15,-1-5-1-15,-1 9 2 0,0-6 0 0,3-1 1 16,3 1-2-16,-3-3 0 16,0 5-2-16,-1-7 0 0,3 5 1 0,0-11-1 15,2 3-1-15,-3 5 1 0,-4 1 0 16,3-2 0-16,0 2 1 0,-2-2-1 0,1 5 1 16,0-1 0-16,-1-3-1 0,1 3 1 15,-4 2-1-15,1-2 0 0,-2 3-1 0,3-4 1 16,-3 5-2-16,1-7 1 0,-2 9-1 15,0-1-1-15,-1-3-2 0,-1 1 0 0,3 0 0 16,-3 5 0-16,5-5-1 0,-2 2 0 16,-1 1-1-16,3-3 2 0,-3 2 0 15,1-2 1-15,0 2 2 0,5-1 0 16,-6-1 0-16,3 0-1 0,2-1 2 0,-1 2 0 16,-2-7 2-16,5 10-2 0,-5-10 2 15,0-2 0-15,2 5 0 0,2-4 0 16,-4 2 0-16,2-1 1 0,1 2 1 0,-1-3 0 15,-2 1-1-15,4 0-1 0,-3-1-3 16,3-2-1-16,0 0 3 0,3-3-1 0,-3 1 0 16,4-4-1-16,2 0 1 0,-2-3 0 15,0 3 2-15,0-1-1 0,-6-3 1 0,4-4 1 16,1 0-6-16,0-1 2 16,-4-1 0-16,6-9-2 0,4-1 3 0,-9 11 2 15,8-12-3-15,-7 3 0 0,9 0 2 16,-2-1 1-16,0 1 0 0,5 0 1 0,1-1 0 15,5-1-2-15,2-1 2 0,1 2-1 16,5-3-1-16,11-14 1 0,1 5-1 16,3-3 0-16,5 5 2 0,4-5-1 0,1 10 1 15,5-2 1-15,3 3 0 0,0 2 0 16,4 3-2-16,-1 7-1 0,4-2 4 0,-4 2-1 16,0 4-1-16,1 0 1 0,-17 11 1 15,16-11-2-15,-16 7-1 0,4 1 1 0,7-9 1 16,-9 9 2-16,-3-3-1 0,-4 5 0 15,2-3-7-15,-2 1-9 0,-3 1-5 16,-1 2-3-16,-2-4-11 0,-1 2-6 16,-5 5-40-16,7 0-103 0,-2 3-51 0,7 5-37 15,3 1-40-15,4-3-25 0,2 12-29 16,4-6-80-16,-1 9-230 0,4 7 63 16,1 2 67-16,1 6-428 0,-3 2-541 0</inkml:trace>
  <inkml:trace contextRef="#ctx0" brushRef="#br0" timeOffset="83595.77">17685 4069 2832 0,'15'0'-97'0,"2"-3"25"0,-6-2 38 16,-11 5 21-16,26-4 15 0,-12-1 13 0,-5 3 4 16,6-4 10-16,-2 4 9 0,-13 2-1 15,24-5 5-15,-4 1-3 0,-10 4-4 16,5-1-3-16,-15 1-10 0,28-3 1 0,-12 3-4 15,-2-4-1-15,-14 4 0 0,25-3 2 16,-10-3-8-16,0 1 2 0,-2-1-5 16,-2-2 0-16,2 1 1 0,-1 3-5 15,1-3-3-15,-1-2 2 0,0 5-10 0,-1-2-6 16,-1 2-13-16,5-1-13 0,-15 5-17 16,19-8-6-16,-19 8-10 0,16 0-9 15,-16 0-2-15,21-5 10 0,-21 5 12 0,17 0 9 16,-2-6-2-16,-15 6 6 0,25-6 5 15,-11 5 8-15,0-3 4 0,-3-2 0 0,0 2 5 16,6 1 0-16,-6-3 12 0,1 0-1 16,2 4-3-16,-14 2-1 15,23-7 7-15,-10 7-19 0,0-7-37 0,-2 3-20 16,2-4-37-16,1 6-39 0,-3-5-77 16,0-6-126-16,2-2 78 0,0 6 57 0</inkml:trace>
  <inkml:trace contextRef="#ctx0" brushRef="#br0" timeOffset="86810.3">18568 2490 1166 0,'-12'-10'92'16,"-2"5"15"-16,-1-3 29 0,3 7-5 15,12 1 27-15,-18-4 9 0,18 4-15 16,0 0 30-16,-26 11 9 0,14-1-4 16,-1 3-5-16,4 2 12 0,1 3 7 0,1-1-35 15,-2 4 6-15,0-1-20 0,2 1-13 16,2 2 8-16,-1 1-1 0,3 2 2 0,-3 4-8 16,3 2-7-16,-4 4-2 0,5 0-12 15,-3-1 8-15,-1 8-3 0,3-5-12 16,-1 7 2-16,1 1 5 0,-2-1-6 0,-2 4-19 15,1 0 0-15,-5 0-8 16,1-3 0-16,3 3-8 0,0-4-1 0,-4 8-2 16,-1-3-6-16,3-3-4 0,0 6 1 15,-5 7-3-15,0-2-3 0,0-1-7 16,-4 4 0-16,0-3-4 0,2-1-11 0,-3 1-2 16,3-2-4-16,-2-4-1 0,-3 5-8 15,3-1 4-15,-5 0-2 0,2-3-4 0,-1 1 0 16,2-3-3-16,-5-3 6 0,6 1 9 15,-7 0 1-15,6 0 10 0,-5-1-5 16,4-2-1-16,-2-4 7 0,-4 6 1 0,4-6-13 16,-3 3 7-16,5-7 0 15,-6 7-1-15,4 0-10 0,-3-2 12 0,1 4-1 16,-1-4-3-16,2 2 11 0,1 3-27 16,-1-2-12-16,3 2 2 0,-6 3 1 0,6-6-5 15,-2-5 2-15,2 8-2 0,-3-1 1 16,2 0-1-16,-1 0 1 0,-4 6-1 0,-1-1-4 15,-2 2 0-15,2-1 1 0,-2-2 1 16,-2 3 2-16,0-2 5 0,-1-3 0 16,-1 4-1-16,-2-1 4 0,3-1 0 0,-1-1-2 15,0 1 0-15,3-6 2 0,2 6 0 16,1-3-1-16,5-3-2 0,2 2 0 0,3-5-2 16,-1-3-3-16,7 0 1 15,-6-1 0-15,7-1 0 0,0-1-3 0,5-3 2 16,-1 1-1-16,-4 4-2 0,1-3 0 15,3-1 0-15,-1-3 1 0,5 0-1 0,-3 3-2 16,-2-4 2-16,2 0-2 0,-1-2-1 16,4-2 2-16,-1 1 0 0,-1-3-2 0,0-2 0 15,-1 3 1-15,1-2 0 0,-4 1 0 16,2 3-2-16,-2 5 1 0,2-7 0 16,-2 1 0-16,2 2-1 0,-5-4 2 0,7 3-1 15,-6-2-1-15,2 1 0 0,-2-4 1 16,-1 5-1-16,4-3 0 0,-3 2 2 15,-5-3-1-15,5-1 0 0,-1 4-1 16,-6-3 1-16,6-1-2 0,-4 5 1 0,-2-3 1 16,2-2-1-16,2 3 0 0,-2-6 0 15,2 1 0-15,4-5 1 0,-5 2 0 0,6-7 0 16,3 3-1-16,-3-6 1 0,3 1 0 16,6-8 1-16,-11 13 1 0,11-13 5 0,-6 9 2 15,6-9 2-15,0 0 1 0,0 0-1 16,0 0-2-16,0 0-3 0,0 0 0 15,0 0 0-15,0 0-1 0,0 0-1 0,0 0 0 16,12-37 0-16,-7 21-1 0,2 3-1 16,3-5 0-16,0 3-1 0,2-8 1 0,4 2-1 15,-3-1 1-15,2-1-2 16,0 1 1-16,-3-6 0 0,7 6-1 0,-1-7 0 16,0-1 0-16,1 4-1 0,-3-6 1 15,5 1 0-15,-2 0-1 0,1-3 1 0,1-1-1 16,9-12 1-16,-3 6-1 0,3-8 0 15,0 0 1-15,-4-1-2 0,8 1 0 0,-2 0 2 16,-4 6-2-16,2-2 2 0,0-2-1 16,-6 4 0-16,4 0 0 0,-9 9 0 15,4 0 1-15,-9-2 1 0,5 3-2 0,-1 1-1 16,-4-3 1-16,7 1 1 0,-6-2-1 16,4 0 3-16,-3-1-1 0,3-4-1 15,6-4 1-15,-3-2 1 0,0-2-1 16,7-3-1-16,-7 1 1 0,7 0-1 0,-8 3 1 15,6-1 0-15,1 2 0 0,-5 2 0 16,1 7 0-16,-6 3-1 0,2-1 3 0,-2 3 1 16,1 1-1-16,2-2 1 0,-7 0-1 15,2 4 1-15,0-2 3 0,0 4 0 0,2-6-1 16,-3 4 3-16,2-6-2 0,2 3-5 16,-5-3-3-16,11-12 0 0,-4 1 0 0,2-6 0 15,-2 2 0-15,6-1 0 0,-4 3 0 16,-1-1 0-16,-2 1 0 0,1 11 0 15,-3-3 0-15,0 4 0 0,1-3 0 16,-5 1 0-16,5 2 0 0,-4 1 0 16,2-3 0-16,0 3 0 0,-4 4 0 0,4-7 0 15,-2 3 0-15,-2 0 0 0,2 1 0 16,2-3 0-16,-5 4 0 0,4-1 0 0,-1-3 0 16,0-3 0-16,0 3 0 0,2-4 0 15,-2-2 0-15,3-5 0 0,0-2 0 0,-2 3 0 16,0 5 0-16,-2 0 0 0,0 0 0 15,2 2 0-15,-2 0 0 0,-3 3 0 0,4 0 0 16,-2 1 0-16,-1 2 0 0,-1-1 0 16,1 2 0-16,2 2 0 0,-1-2 0 15,4-1 0-15,-4-5 0 0,4 9 0 0,1-11 0 16,0 5 0-16,4-10 0 16,-2-4 0-16,5 2 0 0,-6-1 0 0,-3 6 0 15,0 2 0-15,-2 4 0 0,2-3 0 16,-3 5 0-16,-6 0 0 0,5 7 0 0,-3 0 0 15,0 1 0-15,-5 6 0 0,4-5 0 16,-5 9 0-16,3-9 0 0,-2 7 0 0,-3-5 0 16,7 1 0-16,-5 2 0 0,2-4 0 15,-2 5 0-15,-3-3 0 0,2 3 0 0,-2-3 0 16,0-1 0-16,0 1 0 0,0 1 0 16,0 1 0-16,0 3 0 0,0-2 0 15,0 0 0-15,-2 3 0 0,2-1 0 16,-1-2 0-16,1 4 0 0,-2-1 0 15,-3-2 0-15,5 2 0 0,-2-2 0 0,-1 1 0 16,-1 2 0-16,2 1 0 0,1-4 0 16,1 4 0-16,-2 3 0 0,0-7 0 0,0 11 0 15,0-2 0-15,0 2 0 0,2 9 0 16,-1-21 0-16,1 16 0 0,0 5 0 0,-6-15 0 16,6 15 0-16,0-10 0 0,0 10 0 15,-3-11 0-15,3 11 0 0,0 0 0 0,-1-15 0 16,1 15 0-16,0 0 0 15,-2-9 0-15,2 9 0 0,0 0 0 0,0 0 0 16,-2-12 0-16,2 12 0 0,0 0 0 16,0 0 0-16,0 0 0 0,0 0 0 15,-2-9 0-15,2 9 0 0,0 0 0 0,0 0 0 16,0 0 0-16,0 0 0 0,0 0 0 16,-2-9 0-16,2 9 0 0,0 0 0 0,0 0 0 15,0 0 0-15,0 0 0 0,0 0 0 16,0 0 0-16,0 0 0 0,0 0 0 0,0 0 0 15,0 0 0-15,0 0 0 0,0 0 0 16,0 0 0-16,0 0 0 0,0-14 0 0,0 14 0 16,0 0 0-16,0 0 0 15,0 0 0-15,0 0 0 0,0 0 0 0,0 0 0 16,0 0 0-16,0 0 0 0,0 0 0 16,0 0 0-16,0 0 0 0,0 0 0 0,0 0 0 15,0 0 0-15,0 0 0 0,0 0 0 16,0 0 0-16,0 0 0 0,0 0 0 15,0 0 0-15,0 0 0 0,0 0 0 0,0 0 0 16,0 0 0-16,0 0 0 0,0 0 0 16,0 0 0-16,0 0 0 0,0 0 0 0,0 0 0 15,0 0 0-15,0 0 0 0,0 0 0 16,0 0 0-16,0 0 0 0,0 0 0 0,0 0 0 16,0 0 0-16,0 0 0 0,0 0 0 15,0 0 0-15,0 0 0 0,0 0 0 16,0 0 0-16,0 0 0 0,0 0 0 15,0 0 0-15,0 0 0 0,0 0 0 0,-7-7 0 16,7 7 0-16,0 0 0 0,0 0 0 16,0 0 0-16,0 0 0 0,0 0 0 15,0 0 0-15,0 0 0 0,0 0 0 0,0 0 0 16,0 0 0-16,0 0 0 0,0 0 0 16,0 0 0-16,0 0 0 0,0 0 0 0,0 0 0 15,0 0 0-15,0 0 0 0,0 0 0 16,0 0 0-16,0 0 0 0,0 0 0 15,0 0 0-15,0 0 0 0,0 0 0 16,0 0 0-16,0 0 0 0,0 0 0 0,0 0 0 16,0 0 0-16,0 0 0 0,0 0 0 15,0 0 0-15,0 0 0 0,0 0 0 0,0 0 0 16,0 0 0-16,0 0 0 0,0 0 0 16,0 0 0-16,0 0 0 0,0 0 0 15,0 0 0-15,0 0 0 0,0 0 0 0,0 0 0 16,0 0 0-16,0 0 0 0,0 0 0 15,0 0 0-15,0 0 0 0,0 0 0 0,0 0 0 16,0 0 0-16,0 0 0 0,0 0 0 16,0 0 0-16,0 0 0 0,0 0 0 0,0 0 0 15,0 0 0-15,0 0 0 16,0 0 0-16,0 0 0 0,0 0 0 0,0 0 0 16,0 0 0-16,0 0 0 0,0 0 0 15,0 0 0-15,0 0 0 0,0 0 0 0,0 0 0 16,0 0 0-16,0 0 0 0,0 0 0 15,0 0 0-15,0 0 0 0,0 0 0 0,0 0 0 16,0 0 0-16,0 0 0 0,0 0 0 16,0 0 0-16,0 0 0 0,0 0 0 15,0 0 0-15,0 0 0 0,0 0 0 0,0 0 0 16,0 0 0-16,0 0 0 0,0 0 0 16,0 0 0-16,0 0 0 0,0 0 0 0,0 0 0 15,0 0 0-15,0 0 0 16,0 0 0-16,0 0 0 0,0 0 0 0,0 0 0 15,0 0 0-15,0 0 0 0,0 0 0 16,0 0 0-16,0 0 0 0,0 0 0 0,0 0 0 16,0 0 0-16,0 0 0 0,0 0 0 15,0 0 0-15,0 0 0 0,0 0 0 0,0 0 0 16,0 0 0-16,0 0 0 0,0 0 0 16,0 0 0-16,0 0 0 0,0 0 0 15,0 0 0-15,0 0 0 0,0 0 0 0,0 0 0 16,0 0 0-16,0 0 0 15,0 0 0-15,0 0 0 0,0 0 0 0,0 0 0 16,0 0 0-16,0 0 0 0,0 0 0 16,0 0 0-16,0 0 0 0,0 0 0 0,0 0 0 15,0 0 0-15,0 0 0 0,0 0 0 16,0 0 0-16,0 0 0 0,0 0 0 0,0 0 0 16,0 0 0-16,0 0 0 0,0 0 0 15,0 0 0-15,0 0 0 0,0 0 0 0,0 0 0 16,0 0 0-16,0 0 0 0,0 0 0 15,0 0 0-15,0 0 0 0,0 0 0 16,0 0 0-16,0 0 0 0,0 0 0 0,0 0 0 16,0 0 0-16,0 0 0 15,0 0 0-15,0 0 0 0,0 0 0 0,0 0 0 16,0 0 0-16,0 0 0 0,0 0 0 16,0 0 0-16,0 0 0 0,0 0 0 0,0 0 0 15,0 0 0-15,0 0 0 0,0 0 0 16,0 0 0-16,0 0 0 0,0 0 0 0,0 0 0 15,0 0 0-15,0 0 0 0,0 0 0 16,0 0 0-16,0 0 0 0,0 0 0 0,0 0 0 16,0 0 0-16,0 0 0 0,0 0 0 15,0 0 0-15,0 0 0 0,0 0 0 16,0 0 0-16,0 0 0 0,0 0 0 16,0 0-2-16,0 0-11 0,0 0-5 15,0 0-6-15,0 0-7 0,0 0-10 0,0 0-15 16,0 0-17-16,0 0-7 0,13-7-17 15,-13 7-20-15,0-17-117 0,2 3-226 0,2-4-73 16,2 2-181-16,-1-8 20 0,1 6 52 16,3-3-522-16,1-7-1005 0</inkml:trace>
  <inkml:trace contextRef="#ctx0" brushRef="#br0" timeOffset="89210.15">17766 2543 3467 0,'0'0'-159'16,"0"0"8"-16,-21-21 13 0,21 21 8 0,-6-11 18 16,6 11 19-16,-7-15 18 0,3 5 10 15,4 10 18-15,-8-20 13 0,5 4 3 0,-5 4-3 16,5-4 12-16,-5-2 1 0,0 3-5 15,3 0 13-15,-2-4-7 0,-1 2 15 16,-4 2-4-16,1 0-11 0,2-4 11 0,-6-1 1 16,-3 1 2-16,-1-6-1 0,-6 3 6 15,0 2-8-15,-5-3 4 0,-1 1 2 0,-9-8 4 16,3-4-10-16,-4 6 9 0,-1-3-3 16,3 2 1-16,-3-4 4 15,3 4-2-15,-2 0-5 0,4-4 4 0,2 1 7 16,5 4-6-16,1 2 4 0,-1 0-6 15,6-5 2-15,-4 3 1 0,5 2-5 0,-4-6-1 16,7 6 4-16,-1 0 1 0,3-2 1 16,-1 5-4-16,4-3-1 0,-2-4 10 15,-2 0-8-15,10 4 4 0,-8-4 2 0,0-2-2 16,2 5-7-16,-3-8 5 0,1 3-1 16,-3 0-1-16,-3-2-2 0,0 5 7 0,-9-11-6 15,-1 2 2-15,-5 2 2 0,3 1-3 16,8 5-1-16,-1 4 8 15,4 1-6-15,-3 0 1 0,1 2-8 0,6 8 12 0,1-4 8 16,-2 2-16-16,1 4 5 16,-3-4-7-16,4 4 8 0,1-2 5 0,-1 0-10 15,2 3 2-15,5 3 1 0,0-2-3 16,3 4 3-16,-3-3 2 0,3 2 0 16,3-2 5-16,6 10 9 0,-12-15-3 0,9 5-2 15,1-3 3-15,2 3-7 0,-2-4 0 16,2-3 6-16,0-4-3 0,0 2-2 0,-2-7-1 15,0 0-1-15,-3 1-2 0,3 1 4 16,-3-2-5-16,-2 5 2 0,0-7-1 16,2 6 1-16,-4 1-6 0,-2 0 3 0,2 3-3 15,0 1-1-15,-1 2-9 16,-2 0 5-16,1 1-1 0,2 1-1 0,-3 6 15 16,-4-2-9-16,2-3 2 0,3 5-1 15,-8 0-2-15,1 3-7 0,4-6 10 0,-7 3 1 16,1 3-3-16,-3-2 4 0,2 1-11 15,-5 1 14-15,-1-1-5 0,0 1-4 16,3 4 7-16,-6-3-17 0,0 3-10 0,-2-1-27 16,5-3-37-16,-5 4-24 0,1 0-7 15,4 0-22-15,-3 0-2 0,4 0-36 0,1 0-16 16,2 0-145-16,2-2 100 16</inkml:trace>
  <inkml:trace contextRef="#ctx0" brushRef="#br0" timeOffset="89726.53">15095 156 993 0,'0'0'-23'15,"0"0"24"-15,12 24 17 0,-12-24 2 0,11 22-13 16,-2-5 13-16,3 2 2 0,5 2-11 16,-4 3-13-16,2 5 27 0,7-2-12 0,-3 1-4 15,3 6 2-15,1-4 9 0,11 12-5 16,-1-3 14-16,5 2 25 0,5 1-5 15,4 0 7-15,-2 2-3 0,7 1 10 0,-1-2-21 16,16 13 3-16,-3-4 2 16,3 3 5-16,-3 1-15 0,8 0 6 0,-3 1 7 15,2-7 0-15,-3 3-11 0,5 1 2 16,-4-4-16-16,0 2 4 0,5 2-3 16,-7-1 8-16,4-5-8 0,0 4 2 0,-16-12-16 15,11 13 10-15,0-5 1 0,-14-5-17 16,1 0-1-16,-2-3 5 0,5 5 6 15,-4-6-3-15,1 4-9 0,-1-2 1 0,0 3-6 16,1-9 5-16,-4 9-1 0,-3-9-2 16,4 1 8-16,-6-1-16 0,2 1-2 0,-2-2 5 15,5-4 8-15,-2 6-5 16,-2-9 4-16,0 1 1 0,-1-1-7 16,-2-1-4-16,-1 0 5 0,5-5 23 0,-4 0-19 15,4 1-6-15,-3-1 2 0,-2-2-5 16,-5-1-1-16,1 3-1 0,-7-6 9 0,2 0-2 15,2-2 4-15,-11-2-6 0,-2 0-1 16,-3-2 1-16,-2-2 5 0,0 0-6 16,-6 0 0-16,-10-7-8 0,21 11 5 0,-21-11-25 15,13 8-23-15,-9-6-39 0,-4-2-83 16,0 0-144-16,0 0-162 0,0 0 219 16,0 0 38-16</inkml:trace>
  <inkml:trace contextRef="#ctx0" brushRef="#br0" timeOffset="93044.08">13605 4044 925 0,'-2'-15'0'0,"2"1"10"0,0-4 26 15,2 7-5-15,2-5 3 0,-1 6-9 0,3-3 11 16,-1-2-1-16,4 5-2 0,-2-4 2 16,6 2-10-16,0-3-2 0,-4 2-2 0,2 4 13 15,3 1-12-15,-1 1-12 0,-3 1-4 16,2 0-12-16,3 5-18 0,2 1-25 15,1 0-73-15,-18 0-221 0,31 0-260 0,-14 1 536 16,0 7 24-16</inkml:trace>
  <inkml:trace contextRef="#ctx0" brushRef="#br0" timeOffset="94026.73">14533 5796 790 0,'-15'15'118'0,"0"2"-31"16,-2-6-1-16,2 2 1 15,0 2-12-15,-3-2 2 0,-1 0-2 0,4-3-1 16,-6 5-2-16,8-2-10 0,-6 0-8 15,5-4-8-15,-2 10 4 0,-1-6-14 16,1 4 13-16,5-2-21 0,-7 6 2 0,6-1-13 16,2-3 7-16,-1 9-5 0,0 1-14 15,4-5-18-15,-2 5-6 0,4 4-24 0,1 1-8 16,-1 0-34-16,-3 0 13 0,2 3-16 16,1-1 10-16,-1-2 10 0,1 13 12 15,-3-8 2-15,0 7 12 0,3-11 5 0,-4 7-4 16,0 3 12-16,4-2-5 0,1-5 23 15,-3 5-6-15,2 2 4 0,-2-11 8 16,2 13 12-16,-1-13 21 0,3 3 15 16,-4-4 11-16,1 2 1 0,0 5-7 0,-5 1 0 15,0 3-18-15,1-5 32 0,-3-2 18 16,-2 1 1-16,4-8 16 0,0 4-5 16,-5 0 1-16,5-8-11 0,0 3-4 0,1-3-10 15,-4 2 0-15,0 1-9 0,3-5-5 16,0 2 3-16,-2-1 0 0,0 1-8 0,-1-1-3 15,3-1-7-15,-2 1-3 0,2-2-4 16,-4 1-2-16,2-2-9 0,4-1-4 16,0-2-11-16,-2 0-6 0,1 0-16 15,1-4-6-15,-2 2-12 0,2-2-7 16,2-4-16-16,-5 1-4 0,0 1-7 0,2-1 8 16,-3-3-5-16,-4 0-11 0,2 1 0 15,-3-1 4-15,-1-1 1 0,-2 0 12 0,-6-2 5 16,4 1 3-16,2-1-4 0,-7-2 12 15,-1 4 6-15,-1-6 10 0,-2 1 19 16,1-1-3-16,-3 2 13 0,-5-4 2 0,-5 2 5 16,0-1-12-16,-4 1 31 0,0 0-13 15,-3-4 18-15,0 2-23 0,-4 0 14 0,-7 2-3 16,0 2 31-16,4 0 17 0,-4-2 0 16,0 5 10-16,7 1 11 0,4-4 10 15,-9 3 3-15,0-3 11 0,10-2-4 16,-1 2 12-16,-1-2-10 0,-10-2-7 15,6 0-4-15,-4-3-6 0,4-3-7 0,-2-1-11 16,-1 0-13-16,1 1-8 0,2-1-5 16,0 1-3-16,2-3-6 0,10 3-6 0,-4 4-2 15,-3-1-6-15,6 0-7 0,1 2-11 16,2-4-4-16,1 7-8 0,1-6-15 16,-1 6-18-16,9-2-13 0,2 2-11 0,2-3-17 15,1 1-7-15,3 0 2 0,2 2-6 16,1-2-8-16,4 2 1 0,0-4 6 0,2 3 8 15,15 1-6-15,-22-4 6 16,8 2-9-16,14 2 0 0,-20-6-14 0,20 6 3 16,-11-7 11-16,11 7-18 0,-15-8 9 15,15 8-4-15,-8-13-6 0,4 5 18 16,4 8 13-16,-2-10-2 0,2 10 10 0,2-19 8 16,-2 19-2-16,7-21 13 0,-2 8 0 15,2-2 7-15,4 0-3 0,-1 0 12 0,5 6 1 16,6-8-5-16,-3 0-23 0,3 3-29 15,0 0-41-15,9-5-114 0,-4 4 63 16,0-6 64-16</inkml:trace>
  <inkml:trace contextRef="#ctx0" brushRef="#br0" timeOffset="94810.51">18947 8524 872 0,'19'0'65'0,"2"-6"-7"0,-3 4-4 15,3 0 7-15,3-3 14 0,4 3 6 16,-2-4 7-16,11 1 18 0,0-4 17 0,-4 1-3 16,1-2-7-16,2 1-3 0,-3 0-8 15,3 1-6-15,-3 0-5 0,1-3-2 16,2 2-6-16,4 1-13 0,-5-1-7 16,2-2-9-16,-3 0-8 0,1 1-7 15,0-3-10-15,1 4-24 0,-6 0-21 0,1-3-7 16,-4 1-22-16,-4-1-22 0,4 5-20 15,-4-4-11-15,-1 2-12 0,-2 1-12 0,-2-3-1 16,-1 3-18-16,-3 0-67 0,2-1-51 16,-3-2-95-16,-4 4 66 0,3-3 57 0</inkml:trace>
  <inkml:trace contextRef="#ctx0" brushRef="#br0" timeOffset="95362">15930 8031 1823 0,'-48'-8'78'16,"2"3"-18"-16,-2 3-10 15,-9-4-7-15,-3 2-9 0,0 1-1 0,0 0-12 16,-2-2 3-16,1 4-9 0,-3-3 1 15,0 1 0-15,4 3-5 0,-4-1-3 0,13 2 1 16,-1-1 1-16,-8 3-6 0,13 2-2 16,-9 0-10-16,10 1-6 0,0-2 3 15,0 2-7-15,-2-1-17 0,6 1 1 0,-6-2-26 16,2 3-20-16,-2 0-42 0,-12-3-89 16,2 0-135-16,8-4-109 0,-10 4 218 0,0-2 22 15</inkml:trace>
  <inkml:trace contextRef="#ctx0" brushRef="#br0" timeOffset="96127.81">13551 8111 910 0,'-30'0'49'0,"1"-2"8"15,1 2 26-15,5 0 3 0,-4 0 3 16,6 0-2-16,-3-2 3 0,3 4-1 0,-3-2 9 16,5 0-1-16,0 0-6 0,4 0-11 15,15 0-4-15,-28-2-2 0,28 2-2 0,-17 0 0 16,17 0-6-16,-17 0 4 0,17 0-14 15,0 0 7-15,0 0-7 0,-22-3-5 16,22 3-8-16,0 0-2 0,0 0 1 0,-15 0-2 16,15 0 7-16,0 0-6 15,0 0-3-15,-21-2-7 0,21 2 2 0,0 0-7 16,-14-2-2-16,14 2 2 0,-19-2-9 16,19 2-4-16,-21-5 1 0,21 5 1 0,-19-4-3 15,4 2-1-15,15 2 1 0,-26-6 0 16,7 5-7-16,8 1 3 0,11 0 1 0,-30-4-6 15,17 2-2-15,-3 0 8 0,16 2-5 16,-21 0 0-16,21 0 1 0,-20 0-2 16,20 0-2-16,-22 2 3 0,22-2-1 0,-17 2-3 15,17-2 1-15,-19 4 2 0,19-4-5 16,-16 1 4-16,16-1 0 0,-18 6 1 0,18-6 1 16,-18 2-3-16,18-2-2 0,-17 9 2 15,10-7-2-15,7-2-3 0,-19 7 7 16,11-5-5-16,8-2 1 0,-15 12 4 15,8-11 0-15,7-1-4 0,-19 6 5 16,19-6-4-16,-10 10 0 0,10-10 4 0,-12 5-3 16,12-5 1-16,-9 4 3 0,9-4-5 15,-18 9 2-15,18-9-4 0,-9 4 3 0,9-4 3 16,-17 6-4-16,17-6-4 0,-15 5 11 16,15-5-9-16,-13 2 5 0,13-2 1 0,0 0 0 15,-18 2 0-15,18-2-2 0,0 0 2 16,-16 0 2-16,16 0-3 0,0 0 3 15,0 0-2-15,-23-2-6 0,23 2 1 0,0 0 8 16,-14-6-5-16,14 6 0 16,0 0-4-16,0 0 5 0,-14-1-4 0,14 1-1 15,0 0 5-15,0 0-6 0,-14-6 3 16,14 6 0-16,0 0-1 0,0 0 0 0,-16-4 3 16,16 4-3-16,0 0-2 0,0 0-2 15,-13-5 2-15,13 5-1 0,0 0-2 16,0 0 2-16,-11-4 1 0,11 4-1 0,0 0-13 15,0 0 7-15,0 0-6 0,0 0-2 16,-21 0-8-16,21 0-2 0,0 0 0 0,0 0-9 16,0 0 8-16,0 0-6 0,0 0-7 15,0 0-10-15,0 0 6 0,0 0-1 0,-19 4-17 16,19-4 1-16,0 0-20 16,0 0-17-16,0 0-18 0,-7 5-28 0,7-5-26 15,0 0-106-15,0 0-170 0,0 0 91 16,0 0 100-16</inkml:trace>
  <inkml:trace contextRef="#ctx0" brushRef="#br0" timeOffset="100260.35">5967 8381 1358 0,'0'0'-24'0,"0"0"1"0,-14 8 10 16,14-8-11-16,0 0 8 15,-7 5-4-15,7-5 4 0,0 0 3 0,-11 6 4 16,11-6-3-16,0 0 6 0,-12 6-1 16,12-6-8-16,0 0 7 0,-15 3-2 0,15-3 11 15,0 0 15-15,-15 6 13 0,15-6 18 16,0 0 21-16,-15 2 27 0,15-2 24 15,0 0 10-15,0 0-8 0,0 0-2 0,0 0-20 16,0 0 8-16,0 0-5 0,0 0-7 16,0 0-3-16,17-30-9 0,-17 30-11 0,15-11-3 15,-8 7-9-15,-7 4-3 0,18-10-6 16,-9 7-15-16,-9 3-13 0,14-6-33 16,-14 6-20-16,19-1-27 0,-19 1-28 15,21 1-38-15,-21-1-113 0,20 0-202 0,-4-1-46 16,-3-3 112-16,4-2 98 0</inkml:trace>
  <inkml:trace contextRef="#ctx0" brushRef="#br0" timeOffset="100628.83">16905 8018 1930 0,'69'-12'26'15,"-18"1"-10"-15,-6 3 1 0,-3 1 6 0,-3 0-17 16,2-3 12-16,-4-1-10 0,5 1 1 16,-7-1 4-16,3-4 4 0,-3 2-10 15,-1-2 2-15,-4 0-9 0,-7 6-3 16,3-3 6-16,-7 3-8 0,3 1-18 16,-7 1-21-16,3 0-15 0,5-3-26 0,-4 3-45 15,3 1-66-15,5-5-130 0,-5 0-155 16,5 1 250-16,-6-3 52 0</inkml:trace>
  <inkml:trace contextRef="#ctx0" brushRef="#br0" timeOffset="102860.87">14475 6268 1901 0,'-23'-5'62'0,"-7"-7"8"15,4 6-36-15,-11 1 4 0,-3 1-10 0,-7 4-11 16,-1 0-3-16,-12 4 10 0,3 0 1 16,-4 3 0-16,-1 1 5 0,-4-1-2 0,-3 0 2 15,-1 7-2-15,1-1-4 0,-8 4-2 16,4 4-1-16,-17 1 1 0,8 10 3 15,12-10-7-15,2 3 4 0,3 3-10 0,-2-2 1 16,-1 2-1-16,5 0 1 0,-15 10-4 16,2 0-1-16,0 3 0 0,18-7-3 15,3 1 3-15,-7 3-4 0,3-3 0 16,7 2 4-16,1 3 1 0,1-4-5 0,4-1-7 16,7-3-7-16,4 2-6 0,5-10-10 15,1 4-11-15,1-1-16 0,4-7 0 16,1 4-6-16,-1-1-9 0,1 2 0 0,-3-7-13 15,7 1-9-15,-3-4 2 0,-2 4-2 16,3-8-3-16,1 2 4 0,-7-1 15 0,5-1-6 16,-7 6 20-16,-3-7 8 0,10 2 0 15,-8 3 7-15,3-4 5 0,4 6 7 16,-7-2 3-16,1 0 17 0,7 0-6 0,1 0-5 16,-1 0 2-16,-1 4 13 15,0-2-2-15,9 0 2 0,-5 0-7 0,8-4 5 16,-3 2-7-16,1-2 11 0,6 0 0 0,1-2-1 15,2 2 1-15,2 0-20 0,2-13-5 16,0 21 1-16,0-8-3 0,2-3 3 16,5 3 17-16,-4 1-4 0,4-2-11 15,1 3 8-15,-1-6 8 0,1 4-5 0,1-3-2 16,4-3-3-16,4 3-13 0,-2-1-15 16,4-1-66-16,-2 1 33 0,9 0-72 0,2 5 54 15</inkml:trace>
  <inkml:trace contextRef="#ctx0" brushRef="#br0" timeOffset="104411.76">11916 7967 652 0,'32'20'55'0,"-2"-4"-8"0,1 2 28 16,3-1-15-16,2-2-6 0,1 4 19 0,1-4-2 16,-1 0-10-16,1-2 6 0,1 0-2 15,-3-3-11-15,-2-1 15 0,-6 2-1 16,-4-5 4-16,-5-3 19 0,-5 5 11 0,0-4 11 16,-1 0 9-16,-1 0-9 0,-12-4 0 15,14 5-7-15,-14-5 1 0,11 4-7 0,-11-4-3 16,0 0 2-16,5 11 2 0,-5-11 6 15,0 0-4-15,-12 17 1 0,12-17-2 16,-20 14-13-16,2-2-1 0,8-3-8 0,-8 5 1 16,-3 0-18-16,1 2 4 0,-1 2-8 15,2-3-4-15,-1 1-9 0,8-4 0 0,-6 4 0 16,5-3-3-16,0 1-3 16,6-4 3-16,-5 3-6 0,6-4 0 0,-3 8-4 15,6-2 19-15,1 1-1 0,2 0-4 16,2 5 8-16,3 1-15 0,2 3-2 15,9 4 0-15,-3 2 8 0,7 2 2 0,3-3 4 16,3 0-9-16,7 4-1 0,6-4-4 16,0 0-6-16,5-2 5 0,5-1-8 0,2-7 12 15,5 1-7-15,-3-4-2 0,-1-3-3 16,1 0 7-16,-6-9-7 0,0 1 0 0,-1-2-7 16,2-4 7-16,-4 0-6 15,5-4-1-15,5-7 11 0,-1-3-13 16,-1-6 1-16,-1-5 6 0,-1-10-7 0,1-2-11 15,-2-4 7-15,-2-3 2 0,-4-1-5 16,-5-1 4-16,-4 2-5 0,-3 1 16 0,-4-4-10 16,-11 9 5-16,3-3 6 0,-8 2 7 15,0-4-3-15,-3 2 1 0,-8 3-1 0,0-2 1 16,-3-2-2-16,-6-3-1 0,-1 1-4 16,-8-1-2-16,0-7 3 0,-10 1-4 0,-2 1-4 15,-6-1 0-15,-1 0 3 0,-10 1-11 16,-10-8 5-16,-5-4 6 0,2 5-8 15,9 9 0-15,-19-3-2 0,0 5 4 16,-1-3-2-16,13 13-5 0,-5 0 2 16,2 2 0-16,-4 5 0 0,1 0-6 0,2 5 0 15,-1-2-3-15,0 5 1 0,-3 5 6 16,6-3-1-16,-3 4 0 0,4 5-2 0,2-1-2 16,-5 5 2-16,6 2 3 0,5 4-8 15,0-3 4-15,1 6-4 0,1-3 6 0,1 4-4 16,0 2 0-16,-6 5-2 0,4-1 4 15,4 1-2-15,-4 8-3 0,-1 1 5 16,4 1-5-16,0 7 4 0,5 2 1 0,-6 7 1 16,4 3-3-16,0 3 4 15,1 2 1-15,0 0 3 0,4 8 0 0,1-7 3 16,5 3-3-16,-1 5-1 0,2-2 6 16,6-2-5-16,-1-1 5 0,5 3 3 0,-3-3-1 15,9 3-1-15,-2-8 1 0,6 1-2 16,4-6 1-16,-2 8-2 0,5-12 5 0,3 2 0 15,0 5-2-15,4-7 3 0,4 11 0 16,4 2-2-16,-3-5 3 0,6 1-9 16,6 8-5-16,2 3 1 0,2-5-5 0,2 1 4 15,1 1-2-15,1-3 1 0,1 2-1 16,4-3-2-16,1 1 1 0,3 0-2 0,3-4 1 16,1 4 1-16,5-4-2 15,4 1-2-15,-1-2 1 0,17 6-3 0,-8-12 2 16,17 5-2-16,-15-8 3 0,5-4-3 15,14 2-1-15,-7-11 2 0,3-2 1 0,-1-5 1 16,1-2-1-16,4-4 0 0,-1-4-2 16,0-2-2-16,4-3 3 0,-1-3-1 15,1-2-5-15,0-4 4 0,12-6 0 0,3-4-3 16,-4-4 0-16,-2-1-1 0,-5-2 3 16,5-6 0-16,-3 2-1 0,-3-2-4 0,3 0 0 15,-7 0 2-15,-3-2 1 0,-13 6-1 16,0 0 2-16,-4 2-1 0,-6-6 4 0,-6 6-3 15,-6 0 1-15,-1-2 1 16,-11 1-1-16,-5 3 3 0,-2-4 1 0,-5-6 0 16,-6-1-4-16,-1 4 2 0,-10-4 2 15,1-1-4-15,-5 0 0 0,-6-7 4 16,-3 0-4-16,-8-11 1 0,-7 3 1 0,-3-1-4 16,-6-3 1-16,0-1 0 0,-5 2 3 15,-11-14-1-15,-1 3 1 0,-3 1 2 0,-2 2-4 16,-4 2 2-16,0 2-1 0,1 2 0 15,-3-1 0-15,2 5 1 0,7 7-3 0,-16-8 1 16,10 1 2-16,-10 1-2 0,8 2-1 16,6 10 2-16,6 6 0 0,-6-7 3 15,-1 8-6-15,0 1 2 0,1 0 1 16,-6 1-1-16,-1 2-3 0,-3 6 7 0,-1 1-4 16,-4 1 3-16,0 3 0 0,-1-1 0 15,-3 9-2-15,2 1 1 0,-4 7-1 16,2-5 1-16,2 6 0 0,1 7-1 0,-1 0-1 15,-4 2 1-15,4 4 1 0,-3 2-1 16,0-2-1-16,2 4-1 0,5 2 2 0,7-1-2 16,-3 3 7-16,3 2-4 0,-3 5-2 15,8-1 4-15,-2 5-2 0,5-2 2 16,4 1-5-16,3 4 2 0,3 3 2 0,2-3 1 16,2 6-4-16,3 3 0 15,2-1 5-15,6 2-3 0,4 6 3 0,8-3-2 16,6-1 3-16,3 4-2 0,3-1 4 15,10 3 6-15,7 15 2 0,4-5-2 0,6 3 3 16,13-1-6-16,9 13 5 0,6-2-2 16,9-3 2-16,7 0-1 0,5-2-2 0,4-1 3 15,11-5-2-15,1-7-4 0,4-1 0 16,9-7-5-16,4-6-12 0,5-3-22 16,2-7-19-16,1-6-28 0,5-6-29 0,1-5-31 15,0-6-28-15,5-3-21 0,-2-8-23 16,0-5-22-16,0-11-41 0,0-2-38 0,-1-5-21 15,-3-9-85-15,-2-9-130 16,2-4 10-16,-3-4-351 0,-7-5-368 0</inkml:trace>
  <inkml:trace contextRef="#ctx0" brushRef="#br0" timeOffset="106393.26">13648 7834 3489 0,'-9'-19'30'0,"2"4"-40"15,5 8-27-15,-3-1 4 0,5 8 1 16,0 0 7-16,10-11 1 0,-10 11 0 15,0 0 7-15,0 0-2 0,27 2 7 0,-27-2-4 16,28 13 3-16,-5-2 3 0,7 4-2 16,1 4 4-16,14-1 0 0,0 5-4 0,6 2 0 15,0-7 5-15,0 6 0 0,0-3-6 16,1-4 10-16,3 3 1 0,-1-4-2 16,-3-1 5-16,-1-1-5 0,1 0 4 15,-8-3-2-15,1-5 0 0,-2 3 2 0,2-5 0 16,1 1-5-16,-4 1 5 0,4-6 1 15,-2 2 3-15,-3-2-5 0,3-2 4 16,-4 0-1-16,3-3 1 0,-5-1 1 0,-2-1-4 16,-4 1-2-16,-1-2 5 0,-6 1-2 15,4 1-1-15,-10 2 3 0,3-1 0 0,-2-1-2 16,0 4 1-16,-4 1 0 0,0-3 0 16,4 1 1-16,-6 3-3 0,8 3 4 0,-2-3-5 15,2 4 2-15,8-3 2 0,1 3-3 16,5 5-4-16,2-1 4 0,5-3-2 15,12 7 8-15,1-1-4 0,3 2 5 0,5-2 6 16,-1 2 2-16,12 3 1 16,-3 2 1-16,25 1-5 0,-5 2 2 0,1-3-2 15,2 3-4-15,-4-4-2 0,7 1 7 16,-17-6-7-16,-2 1 0 0,-3 0 3 0,2-3-2 16,-2-1-4-16,-4 0-2 0,0-3 0 15,3-3 4-15,-9 4-4 0,1-6 1 0,-2 3 1 16,-4-4-3-16,-8 0 1 0,-3 0-1 15,-4 0-2-15,0 2 3 0,-4-2 2 16,-11 0 2-16,0 0-3 0,-4-2 4 0,-5 2-4 16,4 0 6-16,-11-4 0 15,0 4 5-15,0 0 4 0,-1-1-2 0,1-6-3 0,2 6-2 16,0-7-1-16,-2 0 3 16,9 1-2-16,-2-4-8 0,5 1 8 0,-4 0-7 15,4-2 3-15,-1 1-3 0,5-4 1 16,0 1-3-16,-2 4 1 0,0 0 1 0,1 3 1 15,-5-3 0-15,5 5-6 0,-1 1 1 16,1-1 1-16,1 1 1 0,2 1 1 16,-4 2-2-16,2-3 2 0,2 4-5 0,-2-2 2 15,1 2 1-15,0-2-1 0,-3 2 0 16,-4 0 0-16,5 0-2 0,-10 0 6 0,8 0-3 16,-10 0 0-16,8 0-1 15,-7-4 3-15,1 4-4 0,-3-1-2 0,0 1 2 16,0 0-2-16,0 0 4 0,-16 0 3 15,23-2-3-15,-13 2 3 0,-10 0-4 0,21-6-1 16,-6 4 5-16,-1-2-3 0,-2 3-3 16,-12 1 1-16,27-8 5 0,-15 3-4 15,0 2 1-15,5-2-1 0,0 0 1 0,-3 2-4 16,2-2 2-16,-2-1 1 0,4 4 1 16,-2 0 5-16,1-3-10 0,4 3 5 0,-2 0 2 15,0-3-7-15,-1 1-1 0,-4 2 4 16,6 0-4-16,-3-2 1 0,4 3-5 15,-3-3 1-15,-3 2-1 0,4 0-5 16,-4 0 7-16,1 2-4 0,0-4 6 16,-2 4-1-16,0-2-1 0,2 0-1 0,-16 2 2 15,23-3 1-15,-16 1-2 0,-7 2 3 16,20-4-1-16,-20 4 4 0,12-2-4 0,-12 2 4 16,14-2 1-16,-14 2 2 0,13-4-5 15,-13 4 2-15,13-5-3 0,-13 5 5 0,17-5 1 16,-5-2-5-16,-2 6 3 0,1-5-3 15,7 3 0-15,-2-3 2 0,5 6-1 16,4-2 3-16,5 2-1 0,0 0 5 0,1 2-9 16,10 2 4-16,1 1-2 15,3 1 2-15,0-2-1 0,9 5-1 0,2 0 3 16,3-1-5-16,-1-1 3 0,0 1 2 16,2 1 0-16,-3-1-3 0,3 1 1 0,-1 0 0 15,-1-1 0-15,4-1 2 0,0-1 0 16,0 1-3-16,-1-3 3 0,1 2 2 15,2 0-4-15,-2-1 1 0,0-1 4 0,0 2-5 16,-2-1 1-16,0-1-1 0,1 1 6 16,0 3-5-16,-1-3 1 0,-2 2 2 0,2-4 1 15,-9 1-3-15,7 0 0 0,0 1 1 16,0 1 0-16,2-4-2 0,-6 3-3 0,8-3 8 16,-2 4-4-16,-3-5 3 15,4 6-5-15,1-2 0 0,-2-1 0 0,8 0-1 16,-5 1 0-16,8-3 3 0,-1 0 3 15,0 1 0-15,9-3-2 0,6 0-3 16,7 0 2-16,12-3-1 0,0-1 1 0,-17 0 0 16,16-3-2-16,-1-3-3 0,-21 3 7 15,0-4-3-15,-4 3 1 0,-7-5-1 0,-3 3 1 16,-1 0-3-16,-3-2-3 0,-1-1 0 16,-7-2-8-16,-3 2-11 0,-5-6-24 15,-10 8-40-15,1-4-35 0,-2 2-37 0,0-8-96 16,-1 1-228-16,4-8-16 0,2 1 75 15,-3-3 304-15</inkml:trace>
  <inkml:trace contextRef="#ctx0" brushRef="#br0" timeOffset="136625.85">19463 10157 3241 0,'-70'-28'-161'15,"14"9"11"-15,12 17 7 0,9 11-52 0,-8 23 12 16,-2 13 19-16,-13 25-191 0,2 3-169 16,5 7 25-16,0 5 261 0,5-1 23 15</inkml:trace>
  <inkml:trace contextRef="#ctx0" brushRef="#br0" timeOffset="137774.72">11207 12417 781 0,'-21'10'0'0,"-4"-2"-4"15,9-2-1-15,1 1-3 0,-4-3 3 16,-3 2-2-16,-3-1-2 0,-3 3 16 15,3-7-12-15,2 5 14 0,5-6 18 0,0 0-9 16,3 0 9-16,-2-2-9 0,-4-3 5 16,1-1-1-16,-7-1-1 0,2-1-8 15,-5-1 10-15,-7-3-10 0,2 0-1 0,-1 0-10 16,-3-1 0-16,4 2-2 0,-4 1 9 16,0 3 2-16,4-1-8 0,-4 0 1 0,0 1-9 15,-5-2 3-15,-1 5 4 0,0-3-4 16,-3-1 5-16,2 2-4 0,3-1 8 15,0 3 20-15,-2 1-4 0,0-1 4 16,-5 4 4-16,-14 5-14 0,-3 1-6 16,-2 1-11-16,-3-1 22 0,1-2-15 0,2 0-1 15,4-2 4-15,1-2 0 0,2-2 10 16,2-2-13-16,2 2 3 0,0-2-4 0,-1 0-1 16,-1 3-5-16,9-3 2 0,0 4 8 15,4-6 1-15,2 4-14 0,2-3 14 16,-2 3-2-16,2 0 2 0,0-2 9 0,-2 2-5 15,-2 2-9-15,2-1-1 0,-8 1 1 16,3 0 2-16,-8 1 3 0,-4-1 12 0,11 2-5 16,3-2 5-16,-3 0 28 0,2 0-2 15,2-2-15-15,3 2 12 0,-4-1-8 16,7-5 1-16,-2 0-7 0,2 1-18 16,-3 2 10-16,3-2-10 0,4 5 12 15,-6-1-6-15,3-2-6 0,-3 3-3 0,0 3 12 16,-2 2-15-16,-4-1 4 0,-7 5 2 15,-2-1-11-15,-2-5-1 0,2 5 4 0,9-3 3 16,2-3-7-16,2 2 1 0,2-2 0 16,2 2-3-16,7-4 3 0,0 0-2 0,4 1-4 15,-4-1 9-15,4 0-12 0,2 4 5 16,-4-4 5-16,7 2-11 0,2-2 10 16,0 0-3-16,7 0 4 0,-1 0-9 15,17 0 2-15,-29 2-10 0,17 4-32 16,2 1-32-16,2 1-183 0,3-1-243 0,5-7-58 15,0 0 402-15,-27-22 54 0</inkml:trace>
  <inkml:trace contextRef="#ctx0" brushRef="#br0" timeOffset="141774.07">16343 11316 4722 0,'0'0'222'15,"0"0"27"-15,0-17-16 0,0 17-29 0,-2-17-42 16,2 17-17-16,-12-24 30 0,9 8 0 16,-7-2-12-16,5-1-21 0,-7-2-14 15,1 2 32-15,4-1-8 0,-1 3-14 16,-1-1-21-16,1 2-9 0,-1 3-5 0,3 2-41 0,-1 0-36 16,1-3-2-16,1 5-4 15,-5-4 0-15,4 4-3 0,-3-2-2 0,0 1-3 16,3-3-1-16,-3 4 0 0,0-3-1 15,-5 5-3-15,5 0 1 0,0-1-2 16,0 0 2-16,-9 1-2 0,7 1 0 0,-2 3-2 16,-2-3 0-16,0 4 0 0,6-3-1 15,9 5-2-15,-27-7 0 0,27 7 1 0,0 0-3 16,-23-9 1-16,23 9-12 0,-12-5-14 16,12 5-18-16,-8-6-23 0,8 6-32 0,-3-7-254 15,3 7-71-15,0 0-30 0,7-18-66 16,6 11-122-16,0 0-30 0,2-3-523 15,8 7-1053-15</inkml:trace>
  <inkml:trace contextRef="#ctx0" brushRef="#br0" timeOffset="141991.6">17034 11229 3640 0,'16'21'-111'0,"-5"-4"31"0,-6 2 31 16,-1-5 16-16,1 2 11 0,0-1 9 15,-2-2 3-15,5 2 13 0,-5-2 1 16,1 2 6-16,1 0 2 0,2 0-6 0,2 3 2 16,4 6-3-16,0-2-5 15,2 2-25-15,6 2-37 0,0 2-27 0,6 3-64 16,1 10-28-16,10 0-29 0,-2 0-94 16,5 2-130-16,0 2-63 0,4 6 115 0,-4 0 378 15</inkml:trace>
  <inkml:trace contextRef="#ctx0" brushRef="#br0" timeOffset="142557.42">18052 12623 2007 0,'9'13'225'0,"-9"-13"44"15,7 12 43-15,-7-12 15 0,0 0-18 0,0 0-12 16,0 0-5-16,0 0-12 0,0 0-22 16,0 0-7-16,0 0-13 0,-46-18-14 15,34 12-3-15,0-1-48 0,-1 1-15 0,-4 1-9 16,-3-7-10-16,2 7-15 0,-4 1-5 15,3-2-6-15,-3 5-20 0,1 1-7 16,-1 0-8-16,-1 5-4 0,-1-3-12 0,1 9-3 16,-6 4-5-16,-1 4-6 0,5 7-6 15,-1 2-6-15,3 2-10 0,-3 11 5 0,6-7-2 16,2 8-8-16,6 1 5 0,0 3-2 16,3-2-8-16,3-1 0 0,4-8 0 0,4 1-7 15,4-2 3-15,3-8 0 0,1 1-2 16,3-7 4-16,2-3-1 0,3-9-11 15,3-5-2-15,6-9 5 0,6-7-5 16,-3-9-2-16,11-8-3 0,-2-12 0 0,5-6-1 16,-7-8 3-16,2-4-3 0,3-19 4 15,1-2-5-15,-8-7 5 0,1 0 1 16,-10 11 0-16,-3 4 6 0,-5 0-6 0,0 7 0 16,1-1 3-16,-12 16 3 0,0 6 12 15,1 4 14-15,-2 7 17 0,-1 9 0 0,-3 5-6 16,0 3-28-16,-2 2 1 0,0 6-1 15,0 9 6-15,0 0 9 0,0 0 8 16,0 0 6-16,-32 56 3 0,18-15 2 16,-2 16 3-16,-1 5 0 0,0 5-1 0,0 6 1 15,3 4-2-15,-4 3-4 0,4 3-1 16,-2-2-15-16,2 0-29 0,2-3 0 0,1-5 0 16,-2-4 0-16,0-5 0 0,4-13 0 15,-1-2 0-15,0-8 0 0,3-11 0 0,4-6 0 16,-1-7 0-16,-2-6 0 0,2-5-14 15,4-6-127-15,0 0-33 0,0 0-37 0,19-35-422 16,-4 5-135-16,4-6 72 0,12-5-864 16,-1-4-1405-16</inkml:trace>
  <inkml:trace contextRef="#ctx0" brushRef="#br0" timeOffset="142742.04">18536 12714 5395 0,'8'17'35'0,"-7"2"63"0,-1 3 33 15,0 1 0-15,-3 5 13 0,-3-2 9 16,1 8-10-16,1 0 8 0,-2 9-13 0,-3-2-13 16,2 0-13-16,-5-3-5 0,1 2-19 15,5-12-9-15,3-4-36 0,-3-3-75 0,3-4-97 16,0 1-100-16,3-10-85 0,0-8-127 16,6 7-208-16,-6-7-32 0,0 0 72 15,38-13-471-15,-16 7-800 0</inkml:trace>
  <inkml:trace contextRef="#ctx0" brushRef="#br0" timeOffset="142892.39">18971 13189 4196 0,'8'7'123'0,"-8"-7"38"0,1 24 33 15,-1-24 12-15,-3 23 9 0,3-23-13 16,-6 25-21-16,3-9-33 0,-3 0-18 16,3-2-12-16,-4 3-21 0,3-3-53 0,4-14-75 15,-9 22-86-15,8-11-97 0,1-11-135 16,-9 6-181-16,9-6-97 0,0 0 64 15,0 0-426-15,0 0-577 0</inkml:trace>
  <inkml:trace contextRef="#ctx0" brushRef="#br0" timeOffset="168624.29">19998 10928 3562 0,'-30'7'182'0,"0"-1"-61"0,5 1-9 15,-5 4 6-15,0 6-5 0,2 0 22 0,-1 2 14 16,1-2 4-16,9-1-6 0,3 4-2 16,0-8 1-16,9 4-16 0,-4 1-9 15,5-4-15-15,-3 5-11 0,3-1-23 16,1 6-10-16,-3-3-26 0,2 1-58 16,1 7-78-16,-3 0-97 0,-1 2-117 0,3 0-130 15,0 4-162-15,5 1 48 0,-1-1-403 16,2-4-513-16</inkml:trace>
  <inkml:trace contextRef="#ctx0" brushRef="#br0" timeOffset="169089.24">21388 12413 3579 0,'-28'-25'18'0,"2"6"-1"0,-2 1 6 15,7 3 2-15,-6 3-4 0,9 3-7 16,-3 1-8-16,9 7-22 0,-4-3-31 0,2 8-35 16,14-4-45-16,-19 9-33 0,8-1-107 15,2 1-180-15,-2 2-45 0,8 2-81 16,-3 0 110-16</inkml:trace>
  <inkml:trace contextRef="#ctx0" brushRef="#br0" timeOffset="170605.84">21418 13020 2446 0,'0'0'69'0,"0"0"-1"0,0 0 20 0,-585 21 3 16,930-12 367-1,-305-9-467-15,-10 2-111 16,-16 1 49-16,2 0-199 0,-6 2-139 15,-1-1-71-15,-6 5-99 0,-3-9-263 16,4 10 402-16,-4-10 440 0,-4 30 0 0,-8-8 0 16,-2 1 0-16,-3 5 0 0,-1 2 0 15,-5-1 0-15,0 5 0 0,0 1 0 16,5 0 0-16,-5 8 0 0,9-2 0 0,-4 6 0 16,1 0 0-16,4 5 0 0,-3-5 0 15,1 4 0-15,-3 5 0 0,-4 1 0 16,-4 5 0-16,-6-11 0 0,-3-2 0 0,-5-5 0 15,2 5 0-15,-8-4 0 16,-3-6 0-16,-2-7 0 0,5-2 0 0,-4-6 0 16,13-7 0-16,2-8 0 0,-4 5 0 15,9-9 0-15,3-5 0 0,-3-5 0 16,4-1 0-16,-6-2 0 0,-7 1 0 0,-3-3 0 16,-5-4 0-16,-3-3 0 0,-5-6 0 15,1 8 0-15,3 6 0 0,10-2 4407 16,10 5-4324-16,1-2 190 0,5 4 331 0,2-1-219 15,-5 3 103-15,8-1-104 0,-3 0-70 16,0-2-124-16,1 5 32 0,22 0-116 16,-45 5-8-16,22 1-95 0,-3 4 8 0,1 8 10 15,-4 1-19-15,-1 9 26 0,0 8-9 16,-2 5-22-16,-1 2 32 16,0 6-16-16,8 1 69 0,-4 7-94 0,7-1-3 15,-3 2 19-15,11-2 13 0,2-7 9 16,4-4-12-16,7-8 30 0,1-1 0 0,5-2-40 15,9-4 9-15,-2-4-9 0,6-9 54 16,4-2-62-16,6-9 9 0,4-6-30 16,8-9 39-16,6-11 2 0,3-4-15 0,-2-8 2 15,-7 1-15-15,-1-9 46 0,-7-1-58 16,-6 0 65-16,-10 1 28 0,0 1-38 16,-5-2-19-16,-8 5 5 0,-1-3 4 0,-4 3 11 15,-7 2-32-15,0-1 0 0,-5 1 0 16,0 6 0-16,-5-1 0 15,1 13-3-15,-1-3 0 0,1 4 1 0,-2 2-21 16,5 3 21-16,0 1-25 0,0 4-78 16,15 5-49-16,-21-12-54 0,21 12-283 15,-18-5-536-15,18 5-355 0,0 0-774 0,-36-2-452 16,28 2 2608-16,8 0 0 0,-7-10 0 16,7 10 0-16,0 0 0 0,0 0 0 0,51-24 0 15,-20 19 0-15,9-7 0 0,3-1 0 16,2 3 0-16,4 5 0 0,3 0 0 15,2 1 0-15,1-6 0 0,-7 10 0 0,0-3 0 16,-6 3 0-16,-2-2 0 16,-2 4 0-16,-8 1 0 0,0 11 0 0,-2-5 0 15,-8-4 0-15,-5 3 0 0,3 3 0 16,-9 6 0-16,-9-5 0 0,-9 4 0 0,-10 9 0 16,-2-7 0-16,-11 6 0 0,-7-1 0 15,-14 2 0-15,-44 29 0 0,-16 2 0 0,-6-11 0 16,2 0 0-16,2 2 0 0,3-2 0 15,-12 2 0-15,6-6 0 0,39-11 0 0,-39 13 0 16,39-9 0-16,-65-47 0 0,70 37 0 16,14-12 0-16,12-7 6485 0,7-1-6499 15,5-2 33-15,6-2-10 0,-2 3-4 0,0 0 56 16,-5-2 94-16,-2 3 91 16,-2 2 26-16,-6 1-51 0,-12 4-118 15,-1 6-58-15,-2 2 5 0,0 7 23 0,1 1-86 16,2 3 63-16,1-2-40 0,3 3 3 15,-2 4-8-15,8-4-9 0,-2 3 1 0,8-4 20 16,-1 3-16-16,6-3 11 0,-1 2-19 16,8-7 25-16,7 1-27 0,-1 2-5 15,2-1 19-15,2 1-10 0,6 3-11 0,2-4 3 16,3-1 28-16,3 2-52 0,5-2-31 16,1-3-11-16,-2-1-86 0,6-1-193 15,-2-2-141-15,3-1-83 0,3 3 1 16,1-7-13-16,2-5-106 0,-1 2 14 15,3-6 42-15,4-3-82 0,-16-2-15 0,28 0 226 16,-10-2-205-16,9-9 623 0,-1-2 97 16,-10 4 0-16,0-4 0 0,-5 7 0 15,-8 2 0-15,-3 4 0 0,0 0 0 0,0 0 0 16,0 0 0-16,0 0 0 0,21-7 0 16,-21 7 0-16,0 0 0 0,0 0 0 15,0 0 0-15,21 22 0 0,-21-22 0 0,6 21 0 16,1-4 0-16,-3 7 0 0,-1-11 0 15,6 11 0-15,-2 1 0 0,-11-5 0 16,2 7 0-16,-8-6 0 0,7-3 0 16,1 1 0-16,2-19 0 0,2 25 0 15,-2-25 0-15,13 27 0 0,2-2 0 16,-1-6 0-16,-2 9 0 0,-3 2 0 0,0-4 0 16,-2 4 0-16,-5 2 0 0,-4-1 0 15,0 5 0-15,-2-2 0 0,-6-4 0 16,3-2 0-16,-6 0 0 0,10-15 0 0,-13 10 0 15,13-6 0-15,3-17 0 0,-9 22 5406 16,9-22-5285-16,-12 10 93 0,12-10-40 16,0 0 344-16,0 0-142 0,0 0-125 0,-22 7-32 15,22-7 54-15,0 0-247 0,-38-3-47 16,38 3 75-16,-41-6-50 16,41 6-20-16,-41-8 35 0</inkml:trace>
  <inkml:trace contextRef="#ctx0" brushRef="#br0" timeOffset="170673.79">17105 16309 1352 0,'5'0'-404'0,"-2"5"147"0,7-2 31 16</inkml:trace>
  <inkml:trace contextRef="#ctx0" brushRef="#br0" timeOffset="171490.22">14760 16326 1709 0,'-4'-17'239'0,"2"2"-19"0,2 2 10 16,0 13 9-16,-2-23 28 0,2 23 35 15,0-17-16-15,0 17 14 0,-1-13 2 0,1 13 2 16,0 0-9-16,-8-15-13 0,8 15-18 16,-8-13-23-16,8 13-35 0,0 0-4 0,-18-9-14 15,18 9-28-15,0 0-9 0,0 0-9 16,-37 16-8-16,23 0-12 0,3-2-9 16,-3 13-15-16,7 3-2 0,-2 2-3 0,5 3-17 15,1 1-2-15,3 3-8 16,0-1-3-16,7 8 0 0,0-2-31 0,1-1-15 15,5-6-2-15,4 3-2 0,0-4-3 16,6-7 0-16,-1 0 0 0,2-9-1 0,4-5-1 16,4-5 0-16,2-6 0 0,-2-4 1 15,3-8-5-15,2-4 4 0,-4-4-2 0,-3-10 0 16,-4 3 1-16,-2-7 0 0,-5-3 1 16,-6-7 0-16,1 0 2 0,-9 3-1 15,1 2 0-15,-6 6 1 0,-2 1 0 0,-4-4-1 16,1 6 1-16,-7-1-3 0,1 5 0 15,0 2 1-15,-2 4-3 0,-2 2-2 16,1 4 0-16,2-1-2 0,-6 4-3 16,8-1-6-16,-1 3-6 0,-5 2-9 0,16 3-13 15,-23-5-14-15,11 3-21 0,1-2-63 16,11 4-254-16,-18 0-90 0,18 0-112 0,0 0-90 16,0 0-8-16,0 0-574 0,0 0-1116 15</inkml:trace>
  <inkml:trace contextRef="#ctx0" brushRef="#br0" timeOffset="174539.57">15300 16277 4636 0,'11'4'16'0,"5"5"42"0,-4-5 7 0,-3 3 28 15,5-1 23-15,4 0 6 0,1-2 11 16,6 1 1-16,1-1-8 0,10-3-13 16,5-1-8-16,4 0-11 0,3-1-13 15,3 1-4-15,11-9-8 0,-3 5-11 0,4-6-8 16,-1 1-3-16,-4 1-7 0,2 1-4 15,0-3-8-15,-8-1-5 0,-6 2-2 0,-5 1-5 16,-2-3-2-16,-1 1 0 0,-14 9-4 16,0-5 3-16,-5 0-2 0,-2 5 3 15,-4 1 0-15,-2-6-3 0,-11 6 7 0,21 2-2 16,-21-2-3-16,9 5 1 0,-9-5 0 16,8 16-2-16,-7-5 2 0,-1 4 2 0,2 1 3 15,1 5 4-15,-3 0 6 0,4 5 7 16,3 4 4-16,-2 0-1 0,6 2-7 15,3 0 0-15,4 2-3 0,3-6-5 16,5-2 1-16,3-2-3 0,4-3-8 0,6-8 6 16,3-2-4-16,1-5-1 0,1-6-8 15,-3-6 1-15,0-1-5 0,-4-6 2 16,-4-2-3-16,2-6-2 0,-5-3-2 0,-8-3 5 16,-1-2-5-16,-8-5 4 0,-3 3 1 15,-5 2-4-15,-1 0 0 0,-12 0 3 0,0 0-1 16,-3-4 4-16,-3 3 2 0,-5 2-2 15,-4 1-2-15,-2 6 4 0,2 1 13 16,-2 7 10-16,4 0-4 0,-3 2 0 16,5 5-8-16,2 0-3 0,3 1 6 15,2-1-6-15,-3 4 5 0,15 2-6 0,-14-11-5 16,14 11 1-16,0 0-2 0,0 0 3 16,0 0 0-16,0 0-11 0,31-17-4 0,-7 8-10 15,6 5-8-15,7-4-9 0,7 3 0 16,1 1-6-16,6 0-3 0,9 3 4 0,3-3-3 15,3 2 0-15,-1-2 3 0,-3 2 2 16,2 0 5-16,-8-3 3 0,-3 5-1 16,-8 0 5-16,0 0 0 0,0 0 5 0,-5-2 4 15,-6 4 11-15,-4-2 9 0,-2 0 10 16,-8-2 11-16,-20 2 13 0,33 2 8 16,-15-2 3-16,-18 0 3 0,18 3 3 15,-18-3-10-15,14 6 1 0,-14-6-10 0,9 17-2 16,-9-17-3-16,3 28-5 0,1-11 6 15,0 9-11-15,4 4 7 0,1 11-12 16,6 3 3-16,2-7 0 0,4 14-3 0,5-6-10 16,6 0-3-16,1-4-3 0,1-4 0 15,2-7-4-15,6-3-15 0,-7-9-1 0,2-1 0 16,-1-7-6-16,-3-5 6 0,3-9 1 16,-6 3-6-16,-4-7 4 0,6-5 7 0,-4-3-3 15,-5-5 8-15,1-6-10 0,-9-1 4 16,2-3 8-16,0-5-1 0,-8-9-2 15,-4 5 2-15,2-3-2 0,-5 2 4 16,-4 5-3-16,2-5-3 0,-7 6 5 16,0-7-3-16,0 7-2 0,-4 6 2 0,-5 4 0 15,2 2 4-15,-3 4 2 0,-3 4 5 16,4 6 6-16,-1-3 7 0,1 5 9 0,-2 3 2 16,2-1-3-16,4 1 3 0,3 0-7 15,-6-1 1-15,15 5 12 0,-12-7-2 0,12 7-4 16,0 0-8-16,0 0 5 0,0 0-14 15,29-16-6-15,-10 3 0 0,4 9-8 16,0-5-1-16,11-1-2 0,4-1-6 16,1 2-19-16,6 1-2 0,0 2 4 15,14-3-7-15,2 4 9 0,7 1 7 0,8-2 2 16,-2 2-5-16,4 3 10 0,5 1-9 16,-2 1 7-16,-1-1-2 0,-8 4 1 0,-1-2 9 15,-15 2 4-15,-9-4 1 0,-7 0 7 16,-9 1 10-16,-9-1 12 0,3 0 12 0,-25 0 7 15,33 0-11-15,-33 0 10 0,21 0-3 16,-10 0 3-16,-11 0-19 0,0 0-10 16,21 0-3-16,-21 0-3 0,0 0 0 0,15 3-2 15,-15-3 2-15,0 0-3 16,13 7 1-16,-13-7-3 0,10 15-1 0,-9-4 0 16,3 4-1-16,-2 4 1 0,0 4-1 15,1 1-2-15,4 2 1 0,-4 6-1 0,3 0-2 16,1 0 4-16,-2 4-1 0,2-5 0 15,0-1 1-15,0 0-2 0,4-3-3 0,1-3 0 16,-3 2 1-16,5-5 0 0,4-4 0 16,5-4-6-16,1-4 0 0,10-2-1 0,3-3-2 15,4-4-2-15,5-7 1 0,8-6 1 16,2 0 0-16,-3-8 1 0,-1-2 1 16,3 1-1-16,-9-4 2 0,-5-2-2 15,-2-2-16-15,-9 5-6 0,-16-1 11 16,3 0 0-16,-11 3 6 0,-4 1 7 0,-6-1-3 15,-6-5 5-15,-6-2 3 0,-3 2 6 16,-8-2-3-16,2 4 8 0,-19-6 8 0,3 9 2 16,-3-1 5-16,9 5 1 0,-1 4 2 15,3 2-15-15,-1-2-6 0,10 12 4 0,1-9-6 16,5 6 2-16,0-1-2 0,6 4 2 16,-2-4-1-16,14 7 2 0,-15-7-2 0,15 7-2 15,0 0-1-15,-7-6 1 0,7 6-3 16,0 0 1-16,0 0-2 0,0 0-2 15,54-5-1-15,-31 5-1 0,8-2-3 0,-1 2 1 16,12-2 0-16,-1-2 1 0,4 2 1 16,11 1 1-16,8-5 1 0,8 4-1 15,-1 2 1-15,3-4 2 0,6 3-3 16,0 1 0-16,4 0-6 0,1 1 9 0,-2-1-4 16,-2 4 5-16,-1-2-3 0,-2 4 0 15,3-5 3-15,-10 5 7 0,-1 2 6 0,-6-4-8 16,-4 5-2-16,-16-5 1 0,-5 3-1 15,-7-1 5-15,-6-5 0 0,-3 3 2 0,-4 0-1 16,0 0-3-16,-6-2 3 0,0 5-2 16,-6-1 0-16,3 2 1 0,-4 1-2 15,1 4-4-15,-2-4 4 0,1 8-2 16,-4-6 3-16,2 8-5 0,-2-2 1 16,4 7 0-16,-3 1 0 0,4 7 0 0,-1-2-1 15,2 2-2-15,-1 9-2 0,4 0 5 16,-1 2-1-16,5 0 2 0,-2-1 4 0,9 4 0 15,7-2 0-15,1-3-2 0,7-2 0 16,-3-7 0-16,6 0 0 0,-1-8-1 0,-4-3 0 16,4-8 2-16,1-5-3 0,-1-3 0 15,-9-5-1-15,1-4-2 0,-3-5-5 0,4-4 0 16,-10-8-2-16,4-7-3 0,-9-2-3 16,-1-5 1-16,-6-1-1 0,-4 0 2 15,-6-3-2-15,-6 3 2 0,-4-7 1 0,-4-2-1 16,-5-2 4-16,-7 2 1 15,-7 7 1-15,2-3 1 0,-1 10-2 0,-4-4 1 16,6 11 2-16,2 0 0 0,-2 3 0 16,5 4 1-16,4 3-1 0,3 0 1 0,4 5-1 15,0 0 3-15,5 0 3 0,0 2-2 16,9 7 0-16,-5-9-2 0,5 9 1 0,0 0-1 16,0 0-2-16,20-15 2 0,-5 11-1 15,10 3 0-15,3 1 1 0,9-6-3 0,6 4 3 16,2 2-1-16,4-1 2 0,14 2-1 15,3-1 0-15,6-1 0 0,0-3 0 16,6 1-2-16,2 2 3 0,3 2-1 0,1 2 1 16,4-3-1-16,-4 4 2 15,1-4-1-15,-1 1-1 0,0-1 0 0,-1 0-3 16,-6 8 5-16,3-8-2 0,-8 7 0 16,-4-5-1-16,-5 4 3 0,-15-1-3 0,-2 1 3 15,-7-4 0-15,-11-2 1 0,-3 1 3 16,-5 2 1-16,-5 1 1 0,3-3-1 0,-6 3-2 15,-12-4 2-15,21 4-5 0,-12 1 3 16,-1 3 1-16,1 1-1 0,-3 2 2 0,1 2-3 16,1-1 0-16,-3 10-1 0,-1-3 0 15,2 7-1-15,1 4 0 0,-1 0-1 16,-1 4-1-16,5 0 4 0,-1 5-2 0,2 2 2 16,1-1 1-16,5-1-1 15,0-3 1-15,3 0 0 0,1-3 2 0,9 3-1 16,-2-8-1-16,-2-4 1 0,8-1-2 15,-2-2 0-15,3-7-1 0,-1-3 1 0,1-3 0 16,-3-8-1-16,2-2 0 0,2-5-2 16,0-8-3-16,-1-2 1 0,-3-2-4 0,2-3 0 15,-8-5 1-15,-1 1-3 0,-7-2 3 16,-1-2 2-16,-8 2-1 0,-1-1 0 0,-5 2 1 16,-5-1-1-16,-5 0 1 0,0-5 1 15,-9-6-2-15,-2 8 2 0,-6-5-1 16,-6-4 3-16,-6 9-3 0,3 0 1 15,3 5 2-15,0 2 0 0,1 5-3 0,3-2 2 16,8 7 1-16,0 1 2 0,1 3 1 16,8-1-1-16,-2 3 1 0,3 2 0 15,-3 3 0-15,11 3 0 0,-7-14-1 0,7 14 1 16,-8-7-2-16,8 7 2 0,0 0-2 16,0 0 1-16,19-13-2 0,-2 11 1 0,1-4-1 15,8 5 1-15,5-5 1 0,0 6-3 16,9 0 1-16,5 2 1 0,0 2-1 0,2-4 1 15,6 0-2-15,12 3 0 16,2 3 0-16,1 0 2 0,1-2 0 0,-1-1-1 16,3 3 0-16,0-2-1 0,5 1 3 15,-7-3-1-15,0 4-1 0,5-5 1 0,-3-1 0 16,-2 0-2-16,-2 6 2 0,1-4-2 16,-4 4 1-16,-2-1-1 0,-9 1 2 15,-5-4-3-15,-7-1-1 0,-4 7 2 0,-9-4 2 16,-3 5-1-16,-1-1 2 0,-3 5 0 15,-6 0-1-15,-4-2 2 0,2 6-1 0,-3 0-1 16,-3 4 0-16,3-1-1 0,-3 4-1 16,2 4 2-16,-2 1 0 0,4 3-1 15,-4-6 0-15,4 14-1 0,-1-7 2 0,-3 4-2 16,4 1 2-16,-1-2-1 0,1 1-1 16,0-3 2-16,2 2 0 0,-2-8 0 15,5 2 0-15,2-2 0 0,3 0 1 0,0-7 0 16,1-1-1-16,2-3 1 0,3-4 1 15,1-5-3-15,-2-7-1 0,8-1 0 16,-6-1 1-16,8-7-3 0,-5-7 0 0,1-6 0 16,-4-1-2-16,-1-8-2 0,-7-4-1 15,-3-1 1-15,-4-2-1 0,-5-7-1 0,-6 5-1 16,-4-6 2-16,-6 0 1 0,-5 0-1 16,-1 4 0-16,-13-7 3 0,4 6 1 0,-5-2-1 15,4 10 1-15,-8-1 0 16,4 7 0-16,-1 0 0 0,-1 5 0 0,2 1 3 15,3 1-3-15,4 6 4 0,2 0-2 16,4 4 0-16,1 1 1 0,4 3-2 0,4 0 4 16,6 7 0-16,-14-13-2 0,14 13 0 15,-1-8 3-15,1 8-2 0,0 0 0 16,0 0 1-16,33-6-1 0,-8 6-1 0,7 0 1 16,6 4-2-16,7-2 3 0,-3-1-1 15,7 3 0-15,4 4 1 0,-5-4-1 0,12 5 3 16,2-7 0-16,-2 4-2 15,6 1 2-15,1-3-2 0,1 0 2 0,2-3-3 0,-3 5 0 16,-2 0 2-16,1-2-1 0,0 1 0 16,-2 1 1-16,0-4 0 0,-1 3 0 15,-3-1 0-15,0 2 1 0,-1 1-2 16,-6 3 0-16,-5-1 1 0,-6-5-1 0,0 7 0 16,-4-2-1-16,-1 4 2 0,-7 0-1 15,-4-3 0-15,-6 3 1 0,5 8 0 16,-8-3 0-16,6 6 1 0,-7 1 2 0,2 7 0 15,-2 4 0-15,-1 1-2 0,0 5 1 16,0 0-1-16,-2 2 1 0,1 5-69 0</inkml:trace>
  <inkml:trace contextRef="#ctx0" brushRef="#br0" timeOffset="176155.88">28397 15758 3836 0,'-25'-3'-18'0,"9"6"2"16,16-3 3-16,-28 3 2 0,28-3 6 15,0 0 8-15,-29 0 14 0,29 0 14 16,-15 4 15-16,15-4 1 0,-18 2 9 0,18-2-4 16,-19 11-4-16,8-5-5 0,11-6-4 15,-28 15 0-15,10-8-6 0,0 0-1 0,-1 7-3 16,-4-5-2-16,0 4 3 0,0 3-1 16,-4-2 2-16,-1 1 7 0,5 1-13 15,4-3 1-15,-4 1-9 0,2 5 6 0,1-7-1 16,3 5-3-16,2-5-6 0,1 0 1 15,3 1-1-15,2-4 6 0,3 4 7 0,-1 1 2 16,7-14 6-16,-8 26 4 16,7-11 16-16,-5-1 6 0,4 3-3 15,1 1 8-15,1-18-1 0,0 31 6 0,0-12-7 16,0-2 0-16,1 2-2 0,8-4 0 16,-1 1-2-16,7 4-4 0,3-4 2 0,11 3-13 15,2-4-9-15,7 0-8 0,11 0-3 16,4 0 0-16,5-2 4 0,1 0 2 15,1-3-5-15,2 1-9 0,1-4 7 0,2 1-2 16,-1-8-6-16,-2 2 1 0,-12-4 1 16,2 2-5-16,5-6 2 0,-11 0 1 0,0 1-4 15,-5-8 0-15,1 0 4 0,-7-6-1 16,-1 2-4-16,-2-3 7 0,-2-3 3 16,-9-3 3-16,6 4 10 0,-6-5 7 15,-7 9 10-15,-4-2 7 0,-1 0-5 16,-1-1 1-16,-5 3-4 0,-3-3-4 0,-3-5-7 15,-6 1-1-15,-6-8-9 0,-4-1 4 16,-7 2-5-16,-6-8 0 0,-4 3-7 0,-1 2-1 16,-3-1 2-16,-1 0-3 0,4 6-7 15,-4 2 3-15,4 6-2 0,-4-1 3 0,10 1-5 16,-1 5-7-16,-6 2-5 0,5 2-11 16,-4 3-13-16,4-1-13 0,3 9-21 15,-2 2 1-15,6-2-26 0,0-2-28 0,9 2-29 16,17 2-12-16,0 0 5 15,-29 6 8-15,29-6 8 0,0 8 8 0,0-8-4 16,0 0 14-16,32 28 13 0,-7-19 8 16,5 6 18-16,2 0 17 0,7 2 8 0,10 0 14 15,2-4 5-15,1 2 11 0,2 0-5 16,6 0 3-16,0 4 16 0,1-8 8 16,6 6 1-16,0-2 16 0,7 0 6 0,2 0 2 15,3 0 16-15,12 4-4 0,4-4-1 16,-1 2 1-16,-18-4 1 0,20 2-8 0,-19-4 8 15,-2 0-10-15,2 1-7 16,-8-7-1-16,-2 2 6 0,-1-1-3 0,-4 0-1 16,-8-1 0-16,-4-1 4 0,-10 0-3 15,-8-4 7-15,-7 4 0 0,-2-4-5 16,-3 1 3-16,-20-1 0 0,28 3-4 0,-28-3-3 16,19 1 2-16,-19-1-10 0,14 6 5 15,-14-6-14-15,6 17 9 0,-6-17-1 0,3 26 0 16,-3-5-7-16,0 7 7 0,-3 0-5 15,3 7-5-15,3 3 7 0,0 4-2 0,6 0-1 16,0-1-1-16,3 1 2 0,-1-9 1 16,0 2 4-16,5-8 1 0,-4-4-4 15,6-4 4-15,0-2 1 0,-4-4 2 0,2-4-2 16,1-3-2-16,-17-6-2 16,30 0-9-16,-30 0-12 0,30-17-31 0,-15 0-15 15,-5 0-33-15,-5-9-61 0,-7-4-77 16,-1-15-92-16,-22-15-113 0,-7 0-171 0,-20-13 59 15,-16-3-389-15,-13 7-440 0</inkml:trace>
  <inkml:trace contextRef="#ctx0" brushRef="#br0" timeOffset="177122.12">20535 15407 2862 0,'0'0'-45'0,"0"0"1"15,0 0 8-15,0 0 1 0,0 0 5 16,0 0 9-16,0 0 1 0,0 0 1 0,0 0-2 16,0 0 10-16,0 0-6 15,0 0 16-15,-15 11-3 0,15-11 3 0,0 0 6 16,-9 12-5-16,3-5-1 0,6-7-5 0,-14 18 9 16,5-8-4-16,-3 14-7 15,0-10-5-15,-1 4-8 0,-2 5-24 0,0-1-3 16,0 3-23-16,-5 4-3 0,-1 2 8 15,-2-1 5-15,3-2-1 0,-6 2 9 0,3-2 2 16,-4-4-2-16,7 5-8 0,-8-7 0 16,2 2-5-16,-2 1 3 0,-2-6 13 15,-4 5 4-15,4 0 6 0,-4 3 5 0,-6-5 29 16,7 1 3-16,-1-5 18 0,4 1 13 16,0 0 16-16,6-10 7 0,3 4 9 0,6-5 17 15,0-3 6-15,6-1-11 0,9-4-13 16,0 0-5-16,0 0-5 0,0 0 6 15,0 0-2-15,17-32-6 0,0 15-4 16,-1-4-1-16,12-3 5 0,-1-6 6 16,8 1 0-16,3-6-7 0,2 0-7 0,-3 3-2 15,-2 4-6-15,1-6-4 0,-10 6 2 16,2 2-4-16,-5-2 1 0,4 1-9 0,-9 1-1 16,1 4-6-16,-6-2 2 0,0-1-10 15,-2 2-10-15,-2 2-2 0,1 1-10 0,-6 2-13 16,0-3-16-16,-4 2-16 0,-2 2-3 15,-4-3 12-15,-6 3-14 0,0-10 17 16,-7 1 19-16,-1 4-10 0,-1 7-4 16,-6-2 4-16,-3 0 13 0,-3 6-10 15,-8-2-22-15,-10 1-9 0,-9 8-12 0,-6-1-18 16,1 5 19-16,-5 0 5 0,-5 1 22 16,4 6 9-16,-8-2 28 0,1-1 36 0,2 5 2 15,2-5 16-15,-4 3 13 0,5-3 22 16,4 0 3-16,-4 0 28 0,9-8-7 15,-5 0 5-15,9-3 41 0,3-6-9 0,6 0-10 16,18-4-7-16,3-4-10 0,11 2-12 16,6-3-14-16,9-1-4 0,6-3-9 0,10-2-9 15,6 0-6-15,7 3-12 16,14-4-16-16,10 2-5 0,5 6-28 0,10 0-29 16,9 7-33-16,4-1-43 0,28 6-64 15,2-8-96-15,7 9-175 0,1 1-32 16,6 3 66-16,7-4 311 0</inkml:trace>
  <inkml:trace contextRef="#ctx0" brushRef="#br0" timeOffset="177470.92">22933 15072 1381 0,'11'9'5'16,"-2"0"0"-16,0-3-1 0,0 1 12 15,-9-7-10-15,9 15 11 0,-6-7-3 0,-3-8 5 16,11 11 1-16,-8-4-10 0,-3-7 16 15,4 11-5-15,-4-11 7 0,2 12 1 16,-2-12 10-16,0 0-15 0,0 17-4 0,0-17-4 16,3 9-3-16,-3-9-16 15,2 10-17-15,-2-10-26 0,7 13-34 0,-7-13-75 16,9 5-106-16,-9-5-184 0,7 6 217 16,-7-6 65-16</inkml:trace>
  <inkml:trace contextRef="#ctx0" brushRef="#br0" timeOffset="177671.95">23034 15430 901 0,'-1'13'114'0,"-5"-2"0"15,4-6 0-15,2-5-5 16,-3 17 3-16,3-17-6 0,0 0 11 0,-7 10-3 16,7-10 2-16,0 0-26 0,0 0-3 15,0 0-13-15,0 0-14 0,0 0-15 16,0 0-27-16,0 0-24 0,0 0-26 0,0 0-33 15,0 0-36-15,0 0-66 0,0 0-161 16,0 0-116-16,-23-23 122 0,23 23 87 0</inkml:trace>
  <inkml:trace contextRef="#ctx0" brushRef="#br0" timeOffset="178505.77">22239 15892 1601 0,'-3'8'148'15,"-3"2"4"-15,6-10-10 0,-5 9 17 0,5-9 30 16,0 0 13-16,0 0 1 0,0 0-10 16,0 0-6-16,0 0-26 0,0 0-10 0,0 0-10 15,12-47-23-15,-4 24-13 0,5-6-7 16,2-15-2-16,6-6-22 0,0-11-2 15,-5-2-8-15,7-9-8 0,-5-4-13 0,5-6 2 16,0-18-6-16,-4 14-17 16,-3 3 4-16,3 7-11 0,-2 0-1 0,-4 3-1 15,4 8-3-15,-2 3 7 0,1 2-12 16,0 3 8-16,-5 11-10 0,-2 0 22 0,6 4 13 16,-4 2 7-16,-1 6 5 0,-1 1 10 15,-3 2 5-15,1 3 1 0,1 2 6 0,0 2-3 16,-5-1-6-16,1 3 0 0,-1-1 2 15,-1 5-5-15,4 1 1 0,-4-2 5 16,-1 4-6-16,2 0-12 0,-3 4-1 0,0-2-5 16,0 13-3-16,0-21 3 0,0 21-4 15,-3-15-5-15,3 15-4 0,0-13 0 16,0 13-6-16,0 0-2 0,0-19-3 16,0 19-2-16,0 0-7 0,0-11-6 0,0 11-3 15,0 0-5-15,0 0 1 0,0-15-2 16,0 15-1-16,0 0-7 0,0 0 2 15,0 0-5-15,0-17 0 0,0 17-3 0,0 0-2 16,-1-11 6-16,1 11 1 0,0 0 3 16,-2-13-2-16,2 13 4 0,0 0 0 0,0 0 4 15,-4-13-3-15,4 13 0 0,0 0 1 16,0 0 5-16,0 0 0 0,0 0-6 0,0 0 6 16,0 0 0-16,0 0 0 0,0 0 1 15,0 0-3-15,0 0 10 0,-16 45-7 16,12-25 9-16,2-5-7 0,4 5 3 15,4 1 0-15,-1-4 6 0,2 2-8 16,7-6 2-16,-1 0 8 0,-1-5 7 0,2-6-3 16,4-2 0-16,1-2 2 0,4-4 5 15,-2-5-6-15,8-2 5 0,-1-6 5 0,-5-2 7 16,2-1-5-16,-4-4 3 0,-3-2 0 16,-3 1 0-16,-4-1 3 0,-5-2 1 15,-5 4 2-15,1-2 4 0,-4 0-5 0,-1-2-1 16,-3-2-2-16,-3 2-6 0,-6-1-1 15,0 5-3-15,3 2-2 0,-9-2-4 16,3 6 0-16,-1 3-2 0,3 1-3 0,0 0-1 16,2 6-9-16,-2 0-10 0,5 3-17 15,-1-2-10-15,-4 7-22 0,16 2-17 16,-21-6-31-16,21 6-25 0,-20 0-37 0,20 0-31 16,-19 4-47-16,19-4-58 0,0 0-59 15,-7-5-113-15,7 5-99 0,0 0 34 16,7-23-340-16,3 10-357 0</inkml:trace>
  <inkml:trace contextRef="#ctx0" brushRef="#br0" timeOffset="178771.2">23081 13241 2694 0,'12'-5'-4'0,"-1"1"36"0,-1 0 25 16,-10 4 24-16,23-5 11 0,-13 2 4 15,-10 3 10-15,27 0 5 0,-7 0-1 0,2 3 3 16,7-2 6-16,1 5 11 0,7 2-1 15,0 2 9-15,2 2 1 0,7 10 5 0,-3-3 0 16,2 4-8-16,-6 3-4 0,0 4-12 16,-7-3-8-16,-4 0-4 0,1 0-8 0,-3 5-8 15,-3-5-9-15,-3 4-7 0,-8-9-6 16,2-1-10-16,-6-2-21 0,3-5-20 16,-4 0-33-16,-3-3-38 0,2 0-60 15,2-3-74-15,-8-8-86 0,3 5-89 0,-3-5-176 16,0 0-23-16,0 0 10 0,15-35-258 0,-10 11-289 15</inkml:trace>
  <inkml:trace contextRef="#ctx0" brushRef="#br0" timeOffset="178939.28">23964 13247 2642 0,'0'0'-12'0,"0"0"32"0,0 0 22 16,0 0 14-16,-39 21 18 0,27-3 10 15,-8 10 3-15,-4 3-9 0,-8 10-5 0,2 2-14 16,-9 2-7-16,-1 1-24 0,-3-2-27 15,6 5-35-15,-4-4-51 0,2-3-56 0,2 0-47 16,4-5-61-16,-7-3-118 0,7 0-90 16,5-13-32-16,-1-1 244 15</inkml:trace>
  <inkml:trace contextRef="#ctx0" brushRef="#br0" timeOffset="179906.12">26246 13783 1564 0,'0'0'19'0,"0"0"8"16,0 0 4-16,0 0-2 0,0 0-7 16,0 0 13-16,0 0-4 0,0 0 0 15,0 0-4-15,0 0 6 0,21-5 1 0,-21 5-16 16,0 0 11-16,0 0-11 0,0 0-3 16,0 0-1-16,0 0-14 0,0 0-5 0,0 0-12 15,0 0-21-15,0 0-35 0,0 0-62 16,0 0-85-16,0 0-95 0,0 0-131 15,0 0 219-15,0 0 56 0</inkml:trace>
  <inkml:trace contextRef="#ctx0" brushRef="#br0" timeOffset="180173.13">26184 13819 700 0,'0'0'0'0,"0"0"0"15,0 0 10-15,-13-9 5 0,13 9-12 0,0 0-3 16,0 0 4-16,0 0 1 0,0 0-14 15,0 0-12-15,-11-3-8 0,11 3-30 0,0 0-16 16,0 0 12-16,0 0 6 0,0 0-89 16,0 0 49-16</inkml:trace>
  <inkml:trace contextRef="#ctx0" brushRef="#br0" timeOffset="180304.54">26160 13807 534 0,'0'0'74'0,"0"0"-4"16,0 0-14-16,0 0 0 0,0 0 3 16,0 0 6-16,0 0-17 0,0 0-6 0,0 0-6 15,0 0 3-15,0 0-17 16,0 0 14-16,0 0-24 0,0 0-12 0,0 0 10 15,0 0-18-15,0 0-17 0,0 0-23 16,0 0-21-16,0 0-30 0,28 23-14 16,-28-23 10-16,0 0-123 0</inkml:trace>
  <inkml:trace contextRef="#ctx0" brushRef="#br0" timeOffset="180722.21">26201 13843 788 0,'0'0'86'16,"0"0"15"-16,11 8 20 0,-11-8 0 0,0 0 5 16,0 0 20-16,0 0-3 0,0 0 1 15,0 0 2-15,0 0-22 0,0 0-1 0,0 0-7 16,0 0-3-16,0 0-10 0,0 0-5 15,0 0 0-15,0 0-4 0,0 0-9 16,0 0-4-16,0 0-5 0,-7 14-8 0,7-14-1 16,0 0-2-16,0 0-10 15,-7 19-1-15,3-11-4 0,0 1 4 0,4-9 3 16,-8 26-8-16,5-11-1 0,-3 2-1 16,4 2 8-16,1 2 3 0,-1 1-4 15,0 5 9-15,2-3 3 0,2 0-5 0,1 3 1 16,7 1 1-16,-1-2-12 0,-1-7-6 15,6 5-3-15,4-7-7 0,0-2-3 0,-1-4-7 16,-1-3 2-16,5-3-10 0,0-3 5 16,-1-2 3-16,-20 0-4 0,34-7-8 15,-15-1 11-15,-2-3 0 0,-2-6-8 0,2 2-2 16,-2-5-7-16,-3 2 6 16,-1-8-4-16,-2 0 2 0,-6 2 2 0,6-3 0 15,-8 5 4-15,-1-4 2 0,0 3 1 16,-1 1 2-16,-1-1-11 0,-5 1 5 0,-2 1-3 15,0 2-5-15,-5-3 5 0,2 3 1 16,-7 6 5-16,0-4-15 0,2 7-10 16,-4-3-25-16,1 8-20 0,-1-3-36 0,-1 7-40 15,0-5-56-15,-3 6-64 0,-5 0-118 16,-5 4-148-16,-4-2-31 0,-3-1-167 0,-5 5-199 16</inkml:trace>
  <inkml:trace contextRef="#ctx0" brushRef="#br0" timeOffset="181071.63">23259 14156 2777 0,'0'0'66'0,"0"0"-1"0,-13 2-3 15,13-2-7-15,0 0-6 0,0 0-5 0,0 0-12 16,0 0-10-16,0 0-9 0,0 0-8 15,0 0-21-15,0 0-23 0,0 0-26 0,0 0-32 16,0 0-37-16,30-17-34 0,-30 17-47 16,15-5-75-16,-7 5-89 0,-8 0-117 0,24-8 234 15</inkml:trace>
  <inkml:trace contextRef="#ctx0" brushRef="#br0" timeOffset="181672.14">23672 14130 1930 0,'24'2'78'0,"-3"-4"13"16,-4 0 0-16,-1-2-9 0,0 3-7 0,-3-2-1 15,2-2-5-15,3 5-4 0,1-5-8 16,0 2-4-16,0 2-3 0,3-3-8 0,0 2-15 16,-1-4-17-16,4 6-18 0,-1-1-11 15,5-1-22-15,1-2-14 0,3 4-15 0,-3-2-23 16,9 0-15-16,-5 2 2 0,-2 0 10 16,9-4-8-16,-1-1-9 0,-3 3 8 15,0-4 13-15,3 5 6 0,0-7 41 0,-7 6 27 16,6-5 32-16,-3-3 24 15,-2 6 39-15,2-3 20 0,-4 1 6 0,1-2-2 16,-2 3 1-16,-3 0 4 0,2 1 1 16,-5-2 2-16,2 0-7 0,-5 3-11 0,-1-1-13 15,6 2-2-15,-6 0-12 0,2-2-17 16,0 3-17-16,1 1-34 0,-3-4-21 16,3 2-33-16,-6 2-34 0,7 0-16 0,-4 0-17 15,2 0-4-15,-2 0 6 0,6 0 12 16,-5 2 12-16,1-2 22 0,-3 0 12 0,5 0 14 15,-2 0 39-15,1-2 10 0,-2 0 11 16,3-2 6-16,-3 3-1 0,3-5 13 16,-1 4 7-16,-4-4 2 0,9-1-4 15,-5 1-5-15,-3 2 4 0,5-1-2 0,0 1-2 16,-1-5-7-16,-3 6 2 0,1 2-5 16,-1-3-4-16,-1-1-5 0,3 5 0 15,-2-2-13-15,1 0-11 0,1 2 3 0,5-4-13 16,-3 4-8-16,-3 4 15 0,0-4 2 15,2 0-10-15,-2 0 11 0,0 0-6 0,-3 2 8 16,-1-2 3-16,-3 2 15 0,0-2 9 16,2 0 21-16,-18 0 22 0,28-2 35 15,-13 2 36-15,-15 0 26 0,21-2 16 0,-21 2 2 16,18-6 6-16,-18 6-7 16,14-7-18-16,-14 7-18 0,11-7-14 0,-11 7-6 15,6-14-17-15,-6 14-5 0,3-9-10 16,-3 9-14-16,7-11-31 0,-7 11-32 0,5-8-50 15,-5 8-59-15,0 0-77 0,5-11-72 16,-5 11-175-16,8-12-120 0,-8 12 59 16,5-7-82-16,-5 7 108 0</inkml:trace>
  <inkml:trace contextRef="#ctx0" brushRef="#br0" timeOffset="182121.22">25850 14158 2071 0,'0'15'37'0,"0"-15"-4"16,0 0 1-16,0 0-2 0,0 0-5 0,0 0-4 16,-2 11-3-16,2-11-14 0,0 0 5 15,0 0-11-15,0 0-2 0,0 0-11 0,0 12-9 16,0-12-26-16,0 0-18 0,0 0-29 16,-9 13-16-16,9-13-62 15,-7 5-96-15,7-5-165 0,-15 6 139 0,15-6 63 16</inkml:trace>
  <inkml:trace contextRef="#ctx0" brushRef="#br0" timeOffset="182921.98">25417 14300 1351 0,'0'0'110'16,"-14"0"3"-16,14 0 6 0,-19-1 3 0,19 1-8 15,-13-6-16-15,13 6-5 16,-16-7-2-16,16 7-6 0,-12-2-3 0,12 2-11 15,0 0-2-15,0 0-21 0,-23 0-9 16,23 0-20-16,0 0-19 0,-16 0-21 0,16 0-11 16,0 0-8-16,-20 2-14 0,20-2 3 15,0 0-8-15,-14 5-13 0,14-5 8 16,-17 0 12-16,17 0-3 0,0 0 13 0,-23 2 5 16,23-2 16-16,0 0 8 0,-20-2 14 15,20 2 3-15,-18-5 11 0,18 5 7 0,-14-2 7 16,14 2-3-16,-17-4-4 0,17 4-2 15,0 0 1-15,-16-2-9 0,16 2-2 16,0 0-1-16,0 0-8 0,-14-6 2 16,14 6-15-16,0 0 1 0,0 0 5 15,-23 6 2-15,23-6-1 0,-16 0 3 0,16 0-2 16,-25 6 4-16,8-6 1 0,-2 2-13 16,19-2 7-16,-37 2 2 0,14-2 10 0,1 0-5 15,-5 0 9-15,7 3-14 0,-4-3-1 16,-1-3 3-16,2 1 5 0,2 2 3 15,-2-2-21-15,4-4-8 0,-1 4 6 0,4-7-3 16,2 5-5-16,-2-1-1 0,3-1-3 16,0 4 4-16,2-6 7 0,-3 3 0 0,3-1 0 15,11 6 1-15,-24-4 9 16,11 1 10-16,-2 1-17 0,0 0 9 0,-2 0 2 16,-1-2 8-16,-3 3 1 0,1 1 4 15,0-4-6-15,0 1 7 0,-3 2-2 16,3 1 8-16,-1-4 8 0,2 3 10 0,1 1 4 15,0-4 13-15,-2 0 0 0,1 0 1 16,4 2 9-16,-2 0-5 0,-2-3-6 0,3 5-4 16,-5-2-1-16,-2 2-4 0,1 0-7 15,1-4 1-15,-1 4-13 0,-5 0 0 16,5 4-5-16,-4-8-12 0,1 8 1 0,-1-4-8 16,-2 2-1-16,6-2-2 0,-4 0-6 15,3 0-12-15,0 3-4 0,0-1-5 0,3-2 1 16,20 0 4-16,-33 2-8 15,33-2 12-15,-30 0-2 0,18 0 1 0,12 0 4 16,0 0 9-16,-28 0-15 0,28 0 3 16,0 0-10-16,0 0 9 0,-22-2-10 15,22 2-1-15,0 0-1 0,0 0 0 0,-19-11-3 16,19 11 7-16,-8-5 9 0,8 5-10 16,-10-4 1-16,10 4 3 0,-14-6-8 0,14 6 0 15,-15-2 5-15,15 2-26 0,0 0-6 16,-13-5 3-16,13 5-10 0,0 0-17 15,0 0-11-15,0 0-26 0,-27 5-32 0,27-5-63 16,0 0-33-16,0 0 26 16</inkml:trace>
  <inkml:trace contextRef="#ctx0" brushRef="#br0" timeOffset="183223.1">22798 15230 721 0,'-20'14'-95'0,"-3"-3"-12"16,11-1-13-16,0-3-19 0,1-1 50 16</inkml:trace>
  <inkml:trace contextRef="#ctx0" brushRef="#br0" timeOffset="183406.21">22941 15172 874 0,'11'-9'101'16,"1"1"-7"-16,-2 1-18 0,-1 0-29 15,5-3-1-15,-1 1-7 0,1 0-5 0,2-1-24 16,-1 1-23-16,0 0-33 0,-1-4-13 15,-2 3-68-15,-1-3-89 0,-3 0-125 16,0 0 162-16,-3 0 61 0</inkml:trace>
  <inkml:trace contextRef="#ctx0" brushRef="#br0" timeOffset="185805.16">23022 14878 813 0,'-14'-2'97'0,"14"2"2"0,-26-4-16 0,26 4-9 15,-20-1-20-15,6 1-12 0,14 0 7 16,-28-4-12-16,11 4 3 0,0 0-10 15,17 0-4-15,-35 0 2 0,14 4 3 0,1-3-7 16,-10 5-5-16,-9 0-8 16,-3 3 4-16,-3-2 20 0,0 1 10 0,-10 4 1 0,-3-3 5 15,1 4 10-15,-7-4 1 0,-3 5-17 16,-4-1-3-16,-5-4-6 16,-1 2 9-16,-21 1-7 0,17-3 16 0,-21 0 8 15,1 0 4-15,0 3 7 0,20-6-5 16,-23 1-4-16,3-1-5 0,-4 5 0 0,10-4-9 15,-7 3 1-15,18-3-12 0,-18 3 0 16,3-3 3-16,16 3 0 0,1-3-4 0,-15 6-8 16,14-4-2-16,4 3 0 0,-3-5-4 15,-16 8-5-15,1-2-1 0,17 1-3 16,-14-4-4-16,0 8-1 0,13-8 2 0,-14 11-7 16,-5-6 0-16,0 6-2 15,3 0-6-15,1-2-6 0,-1-1-1 0,2 3-9 16,-3 3 1-16,-4-5-8 0,9 2 1 15,-3-1-9-15,1 1 7 0,1-4-9 0,-5 3 2 16,1 1-8-16,7 0-9 0,11-8 7 16,-13 3-22-16,-3 0 1 0,4 2-17 15,-3-3 11-15,-1 2-12 0,4 0 2 0,-3-4 9 16,16 2 6-16,-19-3 4 0,22 1 4 16,-22 5 18-16,21-7-19 0,-17 6-4 0,15-6 20 15,-13 9 0-15,-1-4 4 0,-3-1 13 16,22 0 3-16,-18 4 3 15,12-6 9-15,-11 2 8 0,12-1 6 0,2 0 6 0,-17 3 7 16,20-3 4-16,-4 0-5 0,6 1 4 16,-4 2 4-16,5-4-3 0,-3 4 7 15,3-2 4-15,4 0-3 0,0 0 16 16,-1 4-7-16,1-2 1 0,5 2-3 0,2 3-5 16,-2-1 7-16,2-2-6 0,-2 5 2 15,8-4-5-15,-1 3 4 0,4-3-3 16,7 0 1-16,5-4-4 0,0 1-7 0,4-2-8 15,-1 4 0-15,8-4-3 0,-4-1-4 16,2 2-4-16,10-1-6 0,-6-2-11 0,3 0-1 16,0-4-7-16,4 4-3 0,-2 1 3 15,1 0-8-15,-1 2-8 0,2-3 5 16,-1 2-5-16,2 0 5 0,3 0 3 16,0-2 7-16,0 0-4 0,6 2 9 15,-6-2-8-15,3 2 9 0,1 1-4 0,4-4 13 16,-1 3-3-16,-1-1 2 0,0 0-4 15,5-1 2-15,-1 1 10 0,2-3-4 0,-1 4 7 16,4-4 2-16,-2 1 7 0,2-12 7 16,2 24-2-16,2-9 10 0,2 0 3 15,1 0 8-15,4 0 3 0,5 0-2 0,0 3 15 16,9-6 11-16,1 4-3 0,8-3 2 16,1 3 13-16,8-1-4 0,8-2-10 0,2 0 2 15,5-1-10-15,0 0-6 0,2 0-4 16,-1-7 6-16,8 3-13 0,-2 1-4 15,6-7-4-15,4-2-5 0,0 0-4 16,2 0 3-16,4-2-8 0,2 2 9 16,3-5 17-16,21-1 6 0,4-1-1 0,6 3-6 15,-3-6 0-15,7 3-3 0,1 1 0 16,3-3 0-16,-1 0 0 0,7 1 2 0,1-3-6 16,1-1-1-16,5 1-13 0,5 5 0 15,-4-1 3-15,3-3-6 0,1-1-2 16,7 2 0-16,-8 1-1 0,4-3-1 0,1 4 1 15,-1-1-4-15,-2 5-1 16,-1-9-4-16,3 5 2 0,-2-3 2 0,2 3-1 16,1-1-3-16,-2-3-1 0,-4 2-6 15,4-2 3-15,0 1-4 0,-1-1 3 0,-5 3 4 16,4 5-3-16,-5-5 1 0,0 3-2 16,0-1 0-16,-7-4 2 0,3 3 1 15,-4-1-3-15,3 5 6 0,-4-5 0 0,4 2-1 16,3 5-1-16,-3-3 5 0,2-1-2 15,2 1 1-15,2 1 4 0,-3-2 1 0,1 0-3 16,-2 3 3-16,-4 0 2 0,2-4 3 16,-1 4 5-16,-6 0 0 0,-3 2-1 15,-2 0-1-15,-8 0 4 0,2-4-5 0,-4 8-2 16,-1-8-5-16,-6 8 0 16,-17-4-1-16,1 0-3 0,21 0 2 0,-6 2-3 15,6-2 4-15,-22 0-3 0,19 2-4 16,-1-2 4-16,6 4 0 0,-2-2-2 0,-1-2 2 15,5 2-4-15,-3-2 1 0,1 2-1 16,-1 3 1-16,-1-1 3 0,-2-3-6 16,-2 6 3-16,-2 0-3 0,3 0-1 0,-3-3 0 15,1 7 0-15,2 1-3 0,-3-1 1 16,4 0 0-16,1 0 4 0,0 2-5 0,-2 0 2 16,-3 3 5-16,2-3 0 0,4-4 11 15,-6 5-5-15,2 0 0 0,-1-1 6 16,-1 1-4-16,1-5 0 0,0 6 2 15,-5 3 0-15,-2-1 0 0,-1 4-7 16,-2-2 3-16,-13-6-4 0,10 4 4 0,-12-2-2 16,-7 2 3-16,0 0 1 0,-1-2-5 15,-5-2 9-15,2 2-4 0,-4-4 1 0,-1 6-1 16,-1-6-2-16,-3 1 2 0,2-3-1 16,-2-2-4-16,3 6 0 0,-2-5 5 15,-3 3-10-15,5-5 10 0,1 3-7 0,4-5 2 16,-3 7-4-16,-1-3 5 15,3-1 2-15,-4 0-5 0,-1 1 1 0,1 2 0 0,2 0-6 16,-6 4 2-16,4-7 3 16,0 3-1-16,2-3-6 0,-1 3-5 0,-3-5-5 15,0 3-2-15,2 3 6 0,-2-5-2 16,-11-5 3-16,2 3-2 0,-1-4 3 16,2 0 1-16,-1 0-1 0,8 0 6 0,-9-5-4 15,0 1-3-15,9 2 2 0,-1-4-3 16,0 5 2-16,4-5-2 0,0 0-2 0,3 2 13 15,-1-1-6-15,0-3-8 0,-4 1-6 16,3-1 0-16,-1-1-3 0,-3-3-9 16,-1 2 1-16,-2-8 8 0,3 1 1 0,-5 1 0 15,0-1 3-15,-5-5 4 16,-3 1-5-16,2-2 0 0,-4-1 0 0,-10 7-8 16,-1-5 6-16,-10-1-8 0,2-3 2 15,-10 6 3-15,-4-5-1 0,-7 4 4 0,-2-7-1 16,-11-2-6-16,-9-5-1 0,-4 1 11 15,-14-10 1-15,-3 3 8 0,-9 0-3 16,-7 2 8-16,-12-6 4 0,-9-2-4 0,0 2 2 16,-7 3 8-16,2 1 1 0,-1 4 2 15,-1-2 1-15,-5 3 2 0,4 4-3 0,-4 0 4 16,4 6-3-16,-5-2 4 0,3-1-6 16,13 11 4-16,-15-5-3 0,-2 1 1 15,15 3-4-15,1 2 1 0,4 2 2 16,-6 2-2-16,3 0-1 0,2 0 2 15,-1 1 0-15,-2 5-3 0,3-4 1 0,-5 1-2 16,2 1 2-16,-4-2-2 0,-2 3 1 16,-2-1 0-16,-16-2 3 0,-3-3-2 15,1 5-2-15,-3-6 2 0,-4 2-3 0,0 0 3 16,1 4 1-16,-1-5-6 0,4 1 3 16,-6 4-3-16,-1-3-6 0,0 3 1 0,-1 2 5 15,5-6-4-15,-3 4 3 0,-10-5-7 16,0 3 6-16,1 0-1 0,-4-1-2 15,-2 1 3-15,-1-2 0 0,5 2 1 16,0 1-3-16,-4-3-3 0,6 2-2 0,-2 2 1 16,6 0-3-16,-1-3 2 0,2 3-2 15,2 0 0-15,-4-1-1 0,9 1 2 16,0 0 0-16,3-5-6 0,17 8 6 16,-18-1 6-16,7-2-1 0,-1-4-5 0,22 5 4 15,-3-4 2-15,2 3 2 0,4 2-6 16,2-6 1-16,-5 0 3 0,3 0-6 15,4 3-4-15,2-5-3 0,-1 2-5 0,4 2-1 16,4-2 2-16,1-2 3 0,-1 2 0 16,5-1-2-16,4 5 3 0,-4-4-1 0,15 1 5 15,0 5 0-15,-3-6-3 0,4 4-4 16,-4 0 4-16,3-5-2 0,-3 3 2 16,-1 2-4-16,-7-1 2 0,8 1 0 15,-12-3 6-15,1 1-1 0,-3 4-1 16,11 1 7-16,-1 2 2 0,-10-3 0 0,13 1 5 15,-4 1-1-15,4 2-2 0,2-2 4 16,-3 5 0-16,-1-5-6 0,0 2 8 16,-5 2 1-16,3-3 5 0,-14 4 14 0,2-2-1 15,0 0 7-15,-2 2 6 0,0-2 4 16,2 2 0-16,-1 0-1 0,-3 0-2 0,4 0 4 16,-4 0-7-16,13 0 3 0,-2 0-4 15,3 0-5-15,-1 0-8 0,1 0 0 16,1 0-1-16,0-3-6 0,5 3-2 15,1 3-3-15,1-3-26 0,5 2-32 16,5 0-65-16,2 0-66 0,7 2-111 0,-2-4-192 16,5 0-2-16,20 0 12 0,-33-8 257 15</inkml:trace>
  <inkml:trace contextRef="#ctx0" brushRef="#br0" timeOffset="191023.08">23991 12207 1148 0,'0'0'27'0,"0"0"21"16,11 5-39-16,-11-5 17 0,0 0 10 0,0 0 2 15,0 0 24-15,11 4 5 0,-11-4 3 16,0 0 14-16,0 0 5 0,0 0 5 0,0 0-9 15,0 0-29-15,0 0 0 0,0 0 2 16,0 0-12-16,0 0-3 0,11 5-4 0,-11-5-3 16,0 0-6-16,0 0-4 0,0 0 1 15,0 0-11-15,-2 17 2 0,2-17-12 16,-3 19-13-16,3-19-3 0,-2 22-17 0,0-5-7 16,0 2-10-16,1-2-8 0,1 2 0 15,-2-1-16-15,-3 1-4 0,5-6-1 0,-2 6 2 16,1-4-15-16,-3 0 9 15,0-2 0-15,2 2-1 0,-1 0 3 0,-1 0 7 16,-1 0 2-16,-2 0 3 0,2 4 17 16,-2-4-5-16,-2 6 18 0,3-3 2 15,0-5 10-15,-2 10 12 0,-1-5 12 0,4 3 5 16,0 2 17-16,0-3 15 0,1-1-2 16,1 4 7-16,1-7 16 0,0 4 7 0,0-4 6 15,0 5 12-15,2-4 18 0,0 5 8 16,2 1 19-16,0-6-15 0,0 8-9 15,1-2 5-15,3 2-16 0,-4 1-1 0,1 0-8 16,2 6-6-16,-1 2-7 16,-1 0-2-16,3 1-6 0,1 5-13 0,-2 1-2 15,2-4-4-15,4 7-8 0,-2-5 0 16,3-2-6-16,-3 0-11 0,-2-6-7 0,5-1-15 16,-5-1-13-16,2-9-2 0,-3 0-15 15,2 1-19-15,-3-1-23 0,1-5-38 16,-3 6-51-16,3-6-59 0,-4-2-119 0,-1 1-150 15,-1-1 72-15,-1-2 312 0</inkml:trace>
  <inkml:trace contextRef="#ctx0" brushRef="#br0" timeOffset="191239.25">23488 14366 1380 0,'-13'13'-22'0,"2"-5"9"0,4-1 3 16,0 5 4-16,4-5 8 0,3-7 8 0,-6 15-16 15,6-15 3-15,0 15-9 0,0-15-7 16,9 13-8-16,-1-5-25 0,3 0-30 16,5-7-94-16,0 3-110 0,3-2-282 0,8 1 529 15,-2-3 14-15</inkml:trace>
  <inkml:trace contextRef="#ctx0" brushRef="#br0" timeOffset="192055.61">24977 14394 669 0,'23'-3'106'0,"-3"-5"-1"0,1-1-14 15,-2 1 10-15,4-3-5 0,7-8-10 16,0 3 1-16,5-5 7 0,-1 0-14 0,-1 1-3 16,-1-1-5-16,0 4-9 15,-4-2-10-15,0 2-9 0,1 1 1 0,-6 4-5 16,0-1-2-16,-6 6 4 0,0-5 17 16,-2 7 0-16,0-7 22 0,-4 1 9 0,0 6 11 15,-2-3 13-15,1-1 7 0,0 5-9 16,-10 4-9-16,12-13-2 0,-6 5-3 15,-3 1-1-15,-3 7-6 0,14-13-9 0,-14 13-7 16,7-13-4-16,-7 13-1 0,8-4-6 16,-8 4-4-16,0 0 4 0,10-12-5 15,-10 12-11-15,3-7 1 0,-3 7-12 16,6-9-8-16,-6 9-25 0,12-17-25 16,-5 9-28-16,0-1-19 0,6 1-20 0,-1-3-25 15,2 2-28-15,2 0 5 0,0 1-17 16,7-5 2-16,-2 0 11 0,1-1 2 0,2 5 20 15,4-6 10-15,-1 4 21 0,-4 0 24 16,-2-1 12-16,2 1 10 0,-4 2 23 16,-1 1 25-16,-2 1 20 0,-3 0 21 0,-2-1 21 15,-1 2 13-15,0-1 4 0,-2 1-2 16,-8 6-3-16,12-11 8 0,-12 11-10 0,9-14-7 16,-6 8 8-16,-3 6-3 15,2-14 4-15,-2 14-11 0,5-13-5 0,-5 13-12 16,0 0 1-16,5-13 5 0,-5 13-9 0,0 0 1 15,0 0 7-15,0 0 5 16,0 0 3-16,0 0-1 0,-24-9 9 0,24 9-1 16,0 0 15-16,-51 18 14 0,28-8-4 15,3 3 3-15,-3 4-3 0,-2 3 6 0,1 2 8 16,0 7-7-16,2-1-2 0,1 6 5 16,4 1-2-16,4-1-7 0,0 6 3 15,6-3-3-15,5-1-2 0,2-6 1 0,0 0 1 16,5 2-12-16,1-4 0 0,6-2 0 15,8-7-8-15,6 3-1 0,2-10 0 16,8-5-13-16,1-3-2 0,0-8-5 16,7-2 2-16,-3-5 0 0,6-8 4 0,0 0 0 15,-2-7 5-15,-2-2-3 0,-8-4 4 16,-1 1-8-16,-8 0 4 0,-1-3-5 0,-4 1-4 16,-5 1-6-16,-5 3-14 0,-3 2 0 15,1-3-2-15,-7 4-5 0,0-1-1 16,-4 5-21-16,2-1-20 0,-5-1-32 0,-1 0-46 15,1-3-47-15,-3 6-68 0,2 1-66 16,-1 2-64-16,0 6-66 0,-2-1-122 0,2 5-141 16,7 8 44-16,-11-7-470 0,11 7-823 15</inkml:trace>
  <inkml:trace contextRef="#ctx0" brushRef="#br0" timeOffset="193770.34">26393 13644 3595 0,'0'0'-36'0,"0"0"5"0,-23 6 25 16,23-6 20-16,0 0 1 0,-43-8 12 16,26 7 13-16,-7 1 3 0,3-4 0 15,-5 4 0-15,-2-2-1 0,-2 2 2 0,-4 0-1 16,-2 0 2-16,5 0-4 0,-11 2 1 16,1-2-6-16,-2 4 0 0,-3-3 8 0,0 5-3 15,-1-4-4-15,-15-2 6 16,4 2-7-16,-1 1-5 0,-2 0-6 0,11-2-3 15,-9 3-4-15,7-4 3 0,-7 2-3 16,-3-4 3-16,-1 2-9 0,3 0 3 16,-8-5 2-16,5-1-9 0,-6 2 10 0,3-2 3 15,-4-1-14-15,4-1 3 0,-1 1 8 16,4-4 2-16,-1 2 0 0,0-3-9 0,4 3 2 16,0 2 2-16,5-5 1 0,1 3 7 15,7 1-3-15,5 1-3 0,-6-1-4 16,4 0-2-16,0 1 4 0,3 1-1 0,-3 1-2 15,4-1 15-15,0 3-13 0,-1 3-3 16,1-6 0-16,0 4-4 0,2 0-6 16,8-2 9-16,-2 3-11 0,1 1 1 15,8 0 11-15,-2 0-11 0,1-4 2 0,2 8 0 16,-3-8-2-16,4 8 0 0,0-3 6 16,1-1 2-16,1 0-10 0,0 4 4 15,3-4-2-15,-2 2-7 0,2 0 9 0,-1 0 4 16,1 2-2-16,-2-3-5 0,-2 1-2 15,3 4-5-15,0-2 13 0,0 0-4 0,4-1-3 16,-6 4 2-16,6-4-4 0,0 2 2 16,0-1-3-16,0 0 5 0,2 1-2 15,-3 1 6-15,3-2-8 0,-3 1 11 0,4 3-9 16,-1 0-1-16,-3-1 9 16,1-2-8-16,6 3-2 0,-5 0 10 0,1-3-5 15,2 3-5-15,-3-4 6 0,12-4-2 16,-18 12-7-16,10-10 5 0,-3 4-9 0,11-6-5 15,-23 11-12-15,16-9-14 0,7-2-4 16,-18 5-8-16,18-5-8 0,-19 0-6 16,19 0 7-16,-21-3 6 0,21 3 2 0,-22-2 7 15,22 2 14-15,-19-6-5 0,19 6 0 16,-16-3 7-16,16 3 0 0,-12-6 7 0,12 6 6 16,-11-8 11-16,11 8 5 0,-10-7 11 15,10 7 5-15,0 0 7 0,-9-11 8 16,9 11-11-16,0 0 5 0,-11-8 5 15,11 8-5-15,0 0 4 0,-12-7 3 16,12 7-10-16,0 0 2 0,-9-6-2 0,9 6 6 16,0 0-1-16,0 0-2 0,-23 21 8 15,16-8-5-15,-4 6 5 0,3-1 1 0,-3 9-10 16,2 0 11-16,-3 9-7 0,-1 2 14 16,0 5-8-16,0 6 8 0,-2 13-10 15,3-3-4-15,-2 11 5 0,-4 1-7 0,6-3 14 16,-4 3-12-16,4 4-12 0,1-4 8 15,1 3 1-15,0-3 1 0,5-4-5 16,1-9-7-16,0 4 16 0,0-6-13 16,2 1-6-16,2-1 2 0,-1 0-1 0,1-3-1 15,0-4 7-15,1-12-13 0,-1 4 0 16,6-5-2-16,-3-1 3 0,-2-4 4 0,1 2-5 16,0-4-4-16,0-5 1 0,-2-3 2 15,2-3 1-15,-1-1 6 0,-1-2-5 16,0-15-3-16,0 19 4 0,0-19-5 0,0 17 5 15,0-17 6-15,-1 20-15 0,1-20-2 16,0 0-1-16,0 21 6 0,0-21 0 0,-4 14-2 16,4-14 2-16,-5 16-3 0,5-16 0 15,0 0-6-15,-7 19 8 0,7-19-2 16,0 0-6-16,-3 10 2 0,3-10-5 16,0 0 16-16,0 0 1 0,-8 14-21 15,8-14-4-15,0 0-7 0,0 0 0 0,-3 19-3 16,3-19-6-16,-6 7-9 0,6-7-6 15,0 0 1-15,-6 12 5 0,6-12 1 0,-7 10-2 16,7-10 3-16,-8 10 3 0,8-10 0 16,-5 11-7-16,5-11 0 0,-7 10 1 0,7-10-3 15,-12 11-18-15,12-11-7 0,-9 10-5 16,0-5-17-16,9-5-5 0,-14 8-6 16,-1-3-4-16,3-3 11 0,0 3 9 0,-4-3 10 15,0 0 4-15,-3 4 10 16,1-4 10-16,-3 2 7 0,-2-3 2 0,1-1 7 15,-2 6 5-15,-3-6 0 0,-3 2 12 16,-2 2-1-16,0-4 4 0,1-4 12 0,-1 2 1 16,2-4 1-16,2 5 6 0,-3-3-4 15,3-2-4-15,2 2 7 0,-4-3 4 0,3 0-1 16,-3-1 8-16,-1-4 3 0,7 5 1 16,-4 4 6-16,-2-7 2 0,0 2 2 15,-9-1-4-15,2 1-2 0,2-2 4 0,-3 2-10 16,12 0 7-16,-2 5-8 0,3-5-4 15,3 3-1-15,3-3 1 0,-5 4-6 16,-1-4 3-16,2-1-5 0,-7 2-5 16,-2-5 2-16,-7 11-5 0,-3-4 0 0,-6 1-7 15,4 5 4-15,-5-1 1 0,4 3-1 16,0 3-12-16,-19 8-10 0,4-9-2 16,-9 4-1-16,1 5 6 0,-3-3 2 0,3 0 10 15,4 2-6-15,-3 3 7 0,2-3 8 16,-1 2-6-16,1-1 11 0,-6 6-1 0,1-6-4 15,-7 7 5-15,3-6 3 0,-19 5-5 16,5 1 2-16,9-6 2 0,7 0 0 0,-20 4 10 16,2-2-8-16,12-4 0 0,0-2 2 15,1 2-4-15,-2-1 0 0,-21-3 6 16,22 1-4-16,-7-5 1 0,3 0-1 16,2 2-1-16,-3-4 3 0,-2 1 0 15,2-1-4-15,-2 1 0 0,0 0 0 0,-17 0 3 16,0 3 0-16,14-1-3 0,-15-3 0 15,-4 5 5-15,3 4-4 0,2-5-6 0,1 4-3 16,18-1-3-16,-22 3-8 0,1-2-13 16,3 2-6-16,2 2-6 0,4 0-14 0,-1 0 2 15,4 3-11-15,15-2 3 0,2-1-3 16,5 3 14-16,3-2-2 0,3-2-14 16,2 4 13-16,10-1-15 0,0-3-15 15,15-4-19-15,-4 1-28 0,8-1-11 16,10-3-67-16,1-5-104 0,10 2 61 0,2-4 31 0</inkml:trace>
  <inkml:trace contextRef="#ctx0" brushRef="#br0" timeOffset="200887.01">26546 14419 2461 0,'0'0'96'16,"0"0"-70"-16,0 0-40 0,0 0 2 0,-33-26 4 16,22 20 5-16,-8-2-1 0,1 1-2 15,6 0 6-15,-9 0 1 0,6 4-2 0,-2-3-2 16,6 1 2-16,-6-1 6 15,0 2-11-15,4 1-1 0,-2 1-2 0,0 0-12 16,15 2-8-16,-29-4-1 0,29 4-7 16,-20 4 6-16,20-4-7 0,-21 0 9 15,21 0-5-15,-19 2 3 0,19-2-1 0,-20 2-3 16,20-2 18-16,-22 5-8 0,9-5 2 16,-4 2 3-16,2-2-7 0,15 0 7 0,-38 4 2 15,21-4 5-15,-2 0 6 0,-1-4 8 16,1 4-11-16,0-2-1 0,1-3-3 0,-3 3 7 15,2-4-4-15,1 3 7 16,-3-4-1-16,-2 2 1 0,1 3-6 0,-1-5 14 16,1-1-9-16,2 3 3 0,-3-1-6 15,2 2 10-15,5-1 4 0,-5-1-9 16,-2 4 3-16,3-3-1 0,-3 5-3 0,-3-3 9 16,-1 0-6-16,-6 6 2 0,1-3 5 15,-9 3-4-15,-3-2-6 0,3 3-1 0,-1-4 1 16,-2 2 1-16,3 4 12 0,-3-5-10 15,7-1-6-15,0 4 7 0,7-2 3 16,-4 0-6-16,6-2-2 0,-2 0 6 0,3 0-4 16,1 0 1-16,0 0 11 0,-2 0-6 15,4 0-3-15,-8 0 1 0,2 4 7 0,-4-2-10 16,1 0 2-16,-8 3 2 16,6 1-2-16,-2-5-2 0,-2 7-6 0,-1-3 0 15,-1 3 5-15,3 0-9 0,-4-3 16 16,2-1-14-16,0 0 2 0,0 2 6 15,-1-6-5-15,0 1 4 0,2-1 1 0,-3-1-3 16,3-3 7-16,-2 4 7 0,1-6-4 16,3 2-1-16,3 1 16 0,-5 1-6 0,9-4 2 15,-3-1-3-15,-3-1 3 0,0 0-4 16,0 3-6-16,-3-4 9 0,0 1-9 16,-6-3-2-16,-7 2 0 0,-3-7 6 0,1 4-2 15,-7 0 12-15,0 0-12 16,2-2 4-16,-2 4-1 0,-3-4-4 0,0 2-3 15,0 1-2-15,1 4 4 0,-1-3-6 16,2 5 13-16,-7 1-3 0,4-5-9 0,-4 5 6 16,6 0-3-16,-5-4 4 0,3 5 5 15,-4-3 3-15,0 4 8 0,0-3-9 16,-3-1-10-16,-2 4 6 0,-3 2-5 0,-4 0 2 16,0 4-9-16,-2 0 6 0,-20 3 0 15,6 2 2-15,16-1 1 0,1 3-3 0,2 4 3 16,3-2-7-16,-2 1 2 0,2-1-1 15,0 7-1-15,0-3-8 0,-17 2 5 16,4 5-2-16,11-9-11 0,-17 8 9 16,-5 3 6-16,-5-7-6 0,2 5 3 15,-5-5-7-15,0 1 7 0,0 1 1 0,2 1-2 16,4-1 9-16,-2 0-8 0,-1 0-9 16,3-1 7-16,4 2 4 0,-2 1-4 0,-1-2-4 15,6-1-2-15,-1 3 5 0,3-4 4 16,-2-1-3-16,16-1 2 0,0 0-3 0,4-2 5 15,-14 6-1-15,12-2-3 0,-18 3 4 16,7 2-6-16,-1-1 2 0,-2 7 2 16,0-4 2-16,-4 0-11 0,-3 4 8 0,0-1-6 15,3 0 7-15,7 0 1 16,1-1 4-16,18-6-10 0,-2 1 0 0,8 1 1 0,-3 0 8 16,-3 3-2-16,1 1-3 15,-8 7-3-15,-2 1 7 0,0 0-12 16,-1 3 3-16,2 2-5 0,3 3 9 0,-3-3-2 15,2 4-6-15,9 1-4 0,-8 2 9 16,6 0 4-16,0 1-12 0,4-1 5 0,11-4 4 16,-3-5 1-16,4 6 3 0,5 0-1 15,0-1-1-15,7 2 1 0,2-1 1 0,9-2 10 16,1 0-2-16,8-1-5 0,3-3 5 16,4-4 2-16,8 1 3 0,2-2-1 15,4-2 5-15,2 4-7 0,8 3 6 16,2 2-3-16,5-5 0 0,11 7-1 15,-1-4 7-15,4 3-16 0,8-5 5 0,0 3 12 16,5-9-13-16,3 3-14 0,3-6 23 16,6 2-1-16,0-4-2 0,2-3-3 0,6 1-7 15,1-3 1-15,7-3 3 0,14 5-4 16,-8-10 1-16,16-1-1 0,5 5 9 16,6-12-1-16,-3 3 1 0,9 3-7 0,-2-4 2 15,8 3 1-15,3-6-4 0,-2-4 6 16,9 1-2-16,2 3 4 0,9 4-5 0,3-7 1 15,1 3 2-15,5-2-9 0,6 4 8 16,-1-5 0-16,9-1-11 16,5 4 5-16,42 0 1 0,-37-2-7 0,43 2 6 15,1-4 4-15,3 4-8 0,2-4-8 16,0 3 7-16,5-6 5 0,1-1-7 0,5 0 8 16,8-2 1-16,0 2-4 0,-1 4-1 15,5 4 5-15,3 0-12 0,-1 6 10 0,6 7-4 16,-7-1-1-16,0 5 12 0,-1 5-7 15,-3 4-9-15,-3 0 20 0,-5-2-9 16,-5 7 5-16,-3 1-7 0,0-7-3 0,-9 0 1 16,-1 5-1-16,-2 2 6 0,-7-6-5 15,0-2 6-15,-3 5-8 0,-13-8 0 0,-33-5-2 16,-4-6-1-16,5 1 1 16,-5-10-2-16,-3-1-10 0,-9-4 4 15,-4-4-4-15,-3-5 5 0,-13-2 0 0,-4-4 4 16,-11-6-12-16,-8 1 3 0,-9-7 7 15,-5-4-5-15,-18 4-3 0,6-14 2 0,-18 9 4 16,-4-7-1-16,-9 2 3 0,-3-7-9 16,-2 1 25-16,-12 2-16 0,-9-3 8 15,-5 6-8-15,-11-6 7 0,-8-5 14 0,-11-10-16 16,-11-3 0-16,-16-15 3 0,-14 2 6 16,-9-11-5-16,-18 3 19 0,-8-7-1 0,-34-15 2 15,-13-6 5-15,0 4 1 16,-14-5 0-16,-7 1 5 0,-5 4 5 0,-12 2 0 15,-8-2-14-15,-7 6 7 0,-11 2-4 16,-13-1 1-16,-16 11-13 0,-11-4 1 16,-10 6-11-16,-12 10 13 0,-19 6-12 0,-10 9 4 15,-8 5 9-15,-14 11-8 0,-6 4-7 16,-3 3-5-16,-5 7 7 0,5 10-6 0,1 2-29 16,12 11 11-16,8 2-1 0,16 7-8 15,18-4-27-15,18 2-74 0,13 2-258 16,16 2-92-16,17 4-59 0,47-1 370 0,10 3 58 15</inkml:trace>
  <inkml:trace contextRef="#ctx0" brushRef="#br0" timeOffset="-203842.58">5562 8051 1931 0,'39'47'-273'0,"-13"-15"-260"0,1-6-268 0,-9-3 689 16,-1-6 38-16</inkml:trace>
  <inkml:trace contextRef="#ctx0" brushRef="#br0" timeOffset="-203726.03">5376 9380 1183 0,'-55'48'28'0,"6"-13"-4"0,3-5 15 0,-5 2-2 15,0 5-16-15,-1-5-13 16,5 4 0-16,0 5-35 0,2-1-57 0,6 3-97 15,-2-2 6-15,6-1 60 0</inkml:trace>
  <inkml:trace contextRef="#ctx0" brushRef="#br0" timeOffset="-203677.16">4661 10035 802 0,'-16'17'18'16,"2"4"2"-16,3-1-2 0,0 3-92 15,1-1-119-15,-3 5 83 0</inkml:trace>
  <inkml:trace contextRef="#ctx0" brushRef="#br0" timeOffset="-203526.81">4515 10301 889 0,'-10'17'131'0,"1"-4"-3"0,4 1 2 0,-2-5 16 15,-4 2 11-15,4 0-6 0,-4-1-16 0,1-1-29 16,1 3-14-16,0-3-5 0,2-2-8 15,-3 6-11-15,4-4-10 0,-3-1-6 0,4 5-4 16,-3 0 3-16,-1 2-13 0,1 1-4 16,-2 2-9-16,-1 2-27 15,2 3-74-15,-4-1-37 0,0 3-39 0,-8 2-86 16,6-7-214-16,-2 1-23 0,-1 1 168 16,-5 5 74-16</inkml:trace>
  <inkml:trace contextRef="#ctx0" brushRef="#br0" timeOffset="-203244.14">3583 11743 1051 0,'-2'16'27'15,"0"-2"41"-15,2-1 23 0,0-13 17 16,0 21-2-16,0-12-2 0,0-9 19 0,0 21 5 16,2-13-1-16,-2-8-17 0,0 18-10 15,0-18 5-15,0 15-13 0,0-15-9 16,0 12-5-16,0-12-12 0,0 0-25 0,-9 10-59 16,9-10-79-16,-13 0-92 0,13 0-240 15,-24-14-103-15,3-5 40 0,-11-11 255 0,-11-11 27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8:07:30.52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216 11572 1417 0,'0'0'-40'0,"11"-31"3"0,-5 14 14 16,-1 6-14-16,4-2 12 0,1-3 8 15,3 1 1-15,2-6-6 0,8-3 8 16,3 2 8-16,2-4-6 0,0-1 1 0,10-5-21 15,1 5-53-15,0 0-88 0,1-5-234 16,-6 14 248-16,3-2 55 0</inkml:trace>
  <inkml:trace contextRef="#ctx0" brushRef="#br0" timeOffset="-103547.64">12310 11317 4240 0,'-27'-17'-38'0,"-1"4"30"16,-2-2 17-16,2-3 44 0,0 1-10 0,-2 2 15 15,-2-6 9-15,4-1 11 0,-4 1 14 16,3-3 9-16,1 0 12 0,0 1-13 0,4 1-8 16,-2-1-8-16,2-2-9 0,-1 1-8 15,2 2-8-15,0-1-8 0,0-1-14 0,-2 0-16 16,1 1-23-16,2 2-15 0,-3-1-18 15,8 5-19-15,-3 2-15 0,1 2-10 0,-2 1-18 16,3 5-13-16,-1-2-8 0,-2 7-3 16,1 0-10-16,-5-2-14 0,4 4-6 15,-5 4-14-15,-3-4-1 0,1 4-7 16,-7 0-3-16,6 1-3 0,1 2 6 16,-9 1-6-16,4 0 5 0,4-1 31 0,-3 3 7 15,-1 1 13-15,3-2 17 0,2-1 0 16,-4 2 23-16,2-2 5 0,-2 0 4 0,0 1 8 15,-2 2 19-15,1-3-10 0,-1 1 8 16,0 3 1-16,4-9 19 0,-5 9-5 0,1-5 2 16,6-1 15-16,-2 1-1 0,4-1-2 15,-3 3 0-15,5-1 21 0,-3-1-9 16,0-3-15-16,4 4 11 0,-1 2 0 0,1 2-17 16,-1-1-50-16,4 0-52 15,-3 0-92-15,4 3-181 0,-5-1 180 0,5 2 70 16</inkml:trace>
  <inkml:trace contextRef="#ctx0" brushRef="#br0" timeOffset="-103332.95">9956 11666 775 0,'0'0'25'0,"0"0"10"0,0 0-3 16,0 0 20-16,0 0 9 0,0 0-14 15,0 0 14-15,0 0 8 0,32-1-20 16,-32 1-4-16,33-16 1 0,-13 9-3 16,2-6-22-16,7 1-4 0,2 2-7 0,1-7-30 15,7 3-42-15,6-8-93 0,8 3-246 16,-2-7-196-16,7-2 543 0,4-2 18 0</inkml:trace>
  <inkml:trace contextRef="#ctx0" brushRef="#br0" timeOffset="-102931.34">19353 11595 1729 0,'29'-2'161'0,"-10"-1"-83"16,-5 0-41-16,2 0-41 0,-5-1-4 15,-3-4 3-15,3 1 10 0,3-4 21 0,-6-2 4 16,2-4 16-16,-7 2 22 0,3-1 0 16,-3 2-5-16,4-1-6 0,-7-1-10 15,2 3-5-15,-2-5-2 0,0 3-5 16,0 2 3-16,-2-4-4 0,2 2-8 15,0 2 12-15,0 0 12 0,0-1-4 0,0 14-5 16,-3-18-7-16,6 6 0 0,-3 12-6 16,0-11-6-16,0 11 3 0,-3-13-5 0,3 13-1 15,3-13-6-15,-3 13-7 0,-3-9-34 16,3 9-49-16,0 0-50 0,6-17-40 16,0 11-52-16,-6 6-69 0,11-11-88 0,-1 4-93 15,-3 0 260-15</inkml:trace>
  <inkml:trace contextRef="#ctx0" brushRef="#br0" timeOffset="-102482.6">23246 10893 1504 0,'27'-9'-13'16,"-7"2"6"-16,3-4 7 0,-4 3 3 0,2-2 21 15,2 0 5-15,5 0-11 16,2-1 7-16,2 0 6 0,2-6 1 0,0 5-20 15,3 1 14-15,5-2-10 0,-3 2-35 16,2-2-39-16,-1 1-56 0,1 2-103 0,2-2-179 16,11 4-140-16,-5 3 413 0,11 3 42 15</inkml:trace>
  <inkml:trace contextRef="#ctx0" brushRef="#br0" timeOffset="-99980.97">25635 10474 777 0,'22'-8'88'0,"-2"-1"-23"0,-2 1-11 0,1 0-2 16,-3 2 8-16,5-4 12 0,-4 6 0 16,-4-3 17-16,4 1 6 0,-7 1 12 0,0 1-11 15,-10 4 3-15,18-6 2 0,-18 6-5 16,12-6-14-16,-12 6-9 0,14-1-10 15,-14 1-11-15,20-4-1 0,-20 4 0 0,25 4-9 16,-10-3-7-16,2 2 1 0,2 2-13 16,-1-1 3-16,3 0-3 0,0 0 1 0,3 3-8 15,6 0 2-15,-2 1-4 16,6-1-1-16,3 1-2 0,1 1-12 0,1-1-3 16,-4 3 4-16,7-4 3 0,-5 1-1 15,1-1-4-15,2 1-1 0,-5-3 3 16,-1 1-6-16,-4 0 0 0,-4-1-11 0,-4-1-5 15,-1 2-13-15,-2-2 7 0,-2 1-12 16,2 0-7-16,-5-2 3 0,2 2 5 0,-4-3-4 16,2 4 12-16,-1-1 3 0,-2-1-1 15,-11-4 1-15,19 7 3 0,-14-4 4 16,-5-3-3-16,12 9 19 0,-12-9 8 0,7 9 10 16,-7-9 10-16,4 12 5 15,-4-12 18-15,-4 16 10 0,4-16 12 0,-10 23 17 0,5-10 17 16,0 2 5-16,-3-2-1 15,3-3 4-15,-3 1 13 0,4-4 9 0,-1 3 11 16,5-10-4-16,-10 13 6 0,10-13 6 16,-5 9 11-16,5-9 12 0,-5 8 15 15,5-8 11-15,0 0 11 0,0 0 3 0,0 0-7 16,0 0-25-16,0 0-15 0,0 0-15 16,0 0-27-16,0 0-6 0,0 0-10 0,69-17-15 15,-51 9-8-15,5 1-9 0,3-5-4 16,-1 5-8-16,6-4-7 0,5-1 9 15,-6 5-4-15,4-1-9 0,-1 1-4 16,3 0-8-16,-1-5-4 0,2 7-4 16,-2-5-3-16,1 7-1 0,-3-7-6 0,-1 6-1 15,-2-1-3-15,0 1-4 0,4 0 0 16,1-1 1-16,-3 2-6 0,2 2-3 0,1-3 2 16,3 4-2-16,-8 0-2 0,4-2-1 15,0 2 1-15,-6 0 1 0,4 0 1 16,-4 2-3-16,0 2-2 0,-1-3-1 0,5-1 5 15,-3 7-5-15,2-6 0 16,8 5-3-16,0 1 3 0,-2-3-1 0,0 7-7 16,0-3 9-16,-2 0 1 0,1-1-5 15,-4 0 6-15,-4 1-8 0,0 1 2 0,0-3 0 16,2 5 2-16,-3-1-5 0,0 1 1 16,-3-4 0-16,5 3 5 0,-5 1 1 0,1-4-3 15,-3 3 2-15,-1-4-4 0,1 3 0 16,-4-4 2-16,2 3-3 0,1-2 3 15,-5 1 0-15,-1-1 0 0,2-2 0 0,-2 1 2 16,-2 1 1-16,1-3 2 0,-14-3-3 16,18 6 3-16,-5-2-2 0,2 0 2 0,-1 1 0 15,0-3-1-15,5 4-6 0,1-1 7 16,-1-1-3-16,4 2-1 0,5-1 0 16,1 3-1-16,-2-6 4 0,3 5-4 15,6-2-2-15,-4 3 4 0,2-2-5 0,-4 0 4 16,0-5-3-16,2 1 2 0,0 0-4 15,-2 2 6-15,-7-4-4 0,2 2 2 16,-4-2 4-16,-5 0-2 0,0 0-1 0,-16 0 5 16,24 0 1-16,-24 0 1 0,16-2 9 15,-16 2-5-15,0 0 7 0,20-4-3 16,-20 4-3-16,0 0 6 0,0 0 3 0,12-2-1 16,-12 2-4-16,0 0 7 0,0 0-8 15,12-3 4-15,-12 3-7 0,0 0 2 0,0 0 6 16,15-8-5-16,-15 8 4 15,13-5-17-15,-13 5 6 0,17-7 3 0,-5 2-1 16,0 3 1-16,3-3-5 0,-3 1 0 16,2-2-4-16,5 1 3 0,-2-1-10 15,2 2 2-15,2-1 7 0,-1-1-4 0,1 2 5 16,-2-2-3-16,-3 1-3 0,3-1 4 16,-4 3-5-16,0-1 6 0,-2 0-2 0,-1-2-6 15,-12 6 4-15,18-5 0 0,-18 5-2 16,16-8-1-16,-16 8 14 0,7-1-15 0,-7 1 11 15,0 0-9-15,11-8-1 0,-11 8 7 16,0 0-7-16,0 0 4 0,3-11 0 16,-3 11-3-16,0 0 2 0,-21-15-5 15,5 8 2-15,0-1 8 0,-3 2-3 16,-6-1-2-16,0-1-1 0,-2 2 1 0,-9-3 1 16,0 4-2-16,-5-3-4 0,4 0 8 15,-5 1 2-15,1-1-3 0,-3 1 1 0,-2 0 2 16,-8-5-11-16,-5 7 10 0,2-8-1 15,-5 1-3-15,2 5 1 0,0-6-2 16,-2 3-2-16,2 1 5 0,-4-4 1 0,3 0 2 16,-3 3-5-16,-1-3 6 0,2 0 3 15,1 0 4-15,2 0-4 0,1-2 1 0,2 2 6 16,3 1 3-16,-1-2-9 16,2 0 8-16,10 3-8 0,3 1-4 0,-2 0-2 15,4 0 2-15,-1 2-2 0,7 1 0 16,2 0-1-16,2 1-1 0,4 0-1 15,3 2 1-15,3-1-2 0,4 3 2 0,-3-2 0 16,17 4-1-16,-24-3 0 0,13-1-1 16,11 4 1-16,-16-2-2 0,16 2 1 0,0 0 0 15,-18-6 3-15,18 6-1 0,0 0 2 16,-13-2-1-16,13 2 1 0,0 0 0 0,0 0 3 16,-15-1-4-16,15 1 1 0,0 0 1 15,0 0-1-15,0 0-1 0,-14-4-2 16,14 4 2-16,0 0 0 0,0 0-1 0,0 0 4 15,0 0-2-15,0 0 3 0,0 0 4 16,-18-2 3-16,18 2 0 0,0 0 7 16,0 0 4-16,0 0 4 0,0 0-1 15,0 0 1-15,0 0 1 0,0 0-1 0,0 0 0 16,78 28-3-16,-36-13 4 0,12 6-4 16,10 1 1-16,19 14-3 0,3 1 1 15,6 3 0-15,3 2-3 0,5 3-16 0,0-1-7 16,8-1 0-16,-4-2 0 0,2 3 0 15,0-7 0-15,4-1 0 0,-8-3 0 0,1-4 0 16,-1-5 0-16,-3-3 0 0,-3-1 0 16,-1-5 0-16,-14-5 0 0,13 7 0 0,5-8 0 15,-1 4 0-15,-17-6 0 16,0 2 0-16,-1 3 0 0,1-3 0 0,0 1 0 16,-1-5 0-16,-9 3 0 0,-1 0 0 15,-8 1 0-15,-2-5 0 0,-16-1 0 0,-3 1 0 16,-1 2 0-16,-6-5 0 0,-8 3 0 15,-2-2 0-15,-3 2 0 0,-2-3 0 16,-19-1 0-16,28 3 0 0,-13 0 0 0,-15-3 0 16,0 0 0-16,26 2 0 0,-26-2 0 15,0 0 0-15,18 2 0 0,-18-2 0 0,0 0 0 16,0 0 0-16,0 0 0 0,0 0 0 16,0 0 0-16,0 0 0 0,0 0 0 15,0 0 0-15,0 0 0 0,-53 7 0 16,53-7 0-16,-48-1 0 0,18 1 0 0,-2 0 0 15,-1-3 0-15,-6-2 0 0,-1 0 0 16,-5 2 0-16,-1-2 0 0,-7-4 0 0,-5-2 0 16,-2 1 0-16,-4-5 0 0,-3 2 0 15,-4-2 0-15,2-6 0 0,-2 1 0 16,-13-3 0-16,-3-3 0 0,4 1 0 0,9 5 0 16,-14-9 0-16,2 5 0 0,14 0 0 15,-1 2 0-15,3-1 0 0,-2 2 0 0,-1 1 0 16,-12-8 0-16,14 7 0 0,2-2 0 15,1 1 0-15,-1-1 0 0,0-1 0 16,-14-6 0-16,1 0 0 0,-3 0 0 16,1 0 0-16,-3-7 0 0,4 1 0 0,-2 4 0 15,2 2 0-15,0-4 0 0,18 10 0 16,1-4 0-16,2 2 0 0,6 3 0 0,2 1 0 16,7 1 0-16,2 1 0 0,7 4 0 15,8 3 0-15,6 2 0 0,0 2 0 16,7 1 0-16,2 3 0 0,1-3 0 0,3 6 0 15,11 2 0-15,-19-7 0 0,19 7 0 16,-11-6 0-16,11 6 0 0,0 0 0 16,-12-2 0-16,12 2 0 0,0 0 0 15,0 0 0-15,42 15 0 0,-8-5 0 0,19 10 0 0,9 2 0 16,7 3 0-16,17 7 0 16,10 7 0-16,3-3 0 0,5 1 0 0,0 3 0 15,3 5 0-15,6-3 0 0,3 6 0 16,-1 1 0-16,-2 1 0 0,6 3 0 0,-3-7 0 15,-1 5 0-15,-3-4 0 0,-5-2 0 16,0-6 0-16,-4 1 0 0,2-8 0 0,-10-6 0 16,-6 0 0-16,-20-7 0 0,3-2 0 15,-10-4 0-15,-3-3 0 0,-5-3 0 16,-10 0 0-16,-3-3 0 0,-11-2 0 16,2 2 0-16,-9-3 0 0,1-1 0 15,-6 2 0-15,1-2 0 0,-2 0 0 0,-17 0 0 16,28-2 0-16,-16 2 0 0,-12 0 0 15,20-7 0-15,-8-2 0 0,-7 0 0 0,1-5-92 16,-6 1-81-16,0 13-22 0,-10-45-140 16,-5 13-495-16,-1-3 88 0,-4-7-888 0,-6-5-1535 15</inkml:trace>
  <inkml:trace contextRef="#ctx0" brushRef="#br0" timeOffset="-99415.83">4322 9438 4377 0,'-13'-1'-232'16,"13"1"33"-16,-19 0 27 0,19 0 30 16,0 0 24-16,0 0 11 0,0 0 15 15,-20 0 12-15,20 0 0 0,-10 8 27 0,2-1 18 16,-4 0 1-16,-6 5 3 0,-10 3 2 15,-2 2 4-15,-5 1-2 0,-3-3 0 0,-9 6 1 16,-3 1-3-16,-3-1-6 0,-1 0-7 16,-3 3-10-16,4-3-11 0,-4 1-14 15,6 1-16-15,0-3-23 0,5 3 7 0,1 1-18 16,9-3 1-16,0-4-18 0,5 3-31 16,-1-3-25-16,2 4-29 0,0-6-115 0,3 2 101 15</inkml:trace>
  <inkml:trace contextRef="#ctx0" brushRef="#br0" timeOffset="-99165.7">2920 10264 1038 0,'-6'7'-13'0,"6"-7"24"16,-3 12 2-16,3-12 21 0,-9 9 12 16,9-9 7-16,0 0-3 0,0 0 10 0,-3 13 14 15,3-13-5-15,0 0 5 0,-4 9 12 16,4-9-17-16,-5 10-4 0,5-10-2 0,-8 17 1 15,4-12-16-15,4-5-14 0,-6 21-3 16,4-10-1-16,2 1-1 0,-3 1-1 16,3-13-6-16,0 32-4 0,5-15-2 15,-1 3-2-15,2 1 2 0,2 1-9 0,-1 6-10 16,4 0-29-16,2 8-5 0,0-2-32 16,3 1-29-16,2 3-36 0,-3-3-47 15,2 1-89-15,4-4-159 0,-1 3 189 16,-1 1 16-16</inkml:trace>
  <inkml:trace contextRef="#ctx0" brushRef="#br0" timeOffset="-97882.2">3285 11471 989 0,'0'17'54'0,"0"2"17"16,-1-4 15-16,1-2 11 0,0 0-20 0,0-13 0 16,0 17 23-16,0-17-1 0,1 15 18 15,-1-15-1-15,0 15-14 0,0-15-9 16,2 17-12-16,-2-8-2 0,0-9-6 15,4 17-9-15,-1-6-8 0,-1-1-7 16,5 3 2-16,-1 0-2 0,4-4-2 0,1 3-1 16,3-1-6-16,4 0-3 0,4-1-4 15,1-3-3-15,7 0 2 0,0 1-5 0,2-4 2 16,-2-3-2-16,4 3-6 0,-2-4-1 16,1 0-4-16,-1 0 1 0,2-4 0 15,-2 4 0-15,-1 0 1 0,1 0 3 16,0-1 9-16,-2 1 4 0,2 0 0 0,0-4 11 15,2 3-4-15,7-2-3 0,-1-1 8 16,2 0 6-16,4 1-3 0,-2-1-2 16,15-2 5-16,-8 5 2 0,10-3 4 15,1 2-1-15,7-2-3 0,1 3 8 0,1 1 2 16,6 0 4-16,4 1 27 0,-5 3 9 16,9-2-3-16,0-2-24 0,0 4-3 0,-2-3 15 15,0-1 3-15,-3 0-2 0,-5 3 6 16,-2-6 2-16,-4 3-6 0,-2-5 12 15,-2 3-4-15,-7-3 3 0,-13-1-1 16,-2 2 4-16,-3 2-3 0,-12-2 0 16,-6 3 1-16,0-3 1 0,-6 2-4 0,-16 2 0 15,25-6-3-15,-25 6-11 0,21-1-7 0,-21 1-5 16,0 0-8-16,0 0-11 0,0 0 0 16,0 0-4-16,0 0-6 0,0 0-7 15,-58-28-9-15,26 24-4 0,-7 0 1 16,-6-1-6-16,-11-5-2 0,-4 6 0 0,-7 2-7 15,-5-3 1-15,-5 3-4 0,-4-2-2 16,-9 2-6-16,-16 2 1 0,-1-2-4 0,0 2-2 16,19-4 0-16,-21 8 1 0,17-4 1 15,-13 2-1-15,15-2-1 0,4 0-1 16,-3-2-2-16,-1-2 2 0,-12 1 2 0,17-3 1 16,1 1 1-16,1 1-4 0,2-2 5 15,3 3-4-15,4-7 1 0,2 6-2 16,3-5 0-16,1 0 3 0,6 3 1 15,4-1 0-15,16-1-4 0,0 2 4 0,1-1 1 16,4 3-5-16,5-2 3 0,4 1 1 16,3 1 0-16,0 0-2 0,4-1 2 0,0 2-1 15,9 2 1-15,-5-3-4 0,4 2 2 16,-2 0 3-16,15 2 3 0,-19-3-10 16,19 3 4-16,-17-2 0 0,17 2 2 0,0 0 0 15,-17-2 0-15,17 2-2 16,0 0 1-16,0 0 0 0,-26 2-2 0,26-2 3 0,-18 5-3 15,6-1-1-15,1 4-1 16,-3-3 1-16,2-1 2 0,-2 4 1 0,1-5 2 16,0 3-2-16,0 0-4 0,-4-5 8 15,2 5-4-15,-1 0 1 0,-2-5 2 0,4 2-4 16,-2 0-1-16,2-1 4 0,14-2-1 16,-21 4 4-16,21-4-4 0,-19 4 3 15,19-4-2-15,-13 5 9 0,13-5-2 0,0 0 10 16,0 0-3-16,0 0 5 0,0 0 4 15,-16-13-7-15,16 13 8 0,0 0-5 0,0 0 3 16,18-26-7-16,-6 18-1 0,6-1-1 16,3-5 1-16,11 2 3 0,3 2 2 15,10-1-1-15,6 2 5 0,10-1 7 16,5-1-4-16,7 2 7 0,8 3 8 16,20-2 14-16,10 1-10 0,3 1-3 0,0 5 0 15,4 1 2-15,4 0-6 0,2 0 0 16,3 1-2-16,1 1-25 0,4 4 0 0,0-1-4 15,1 3 1-15,3-2 0 0,4-3 0 16,-1 3-3-16,5 2 1 0,2-1-2 0,3 0-2 16,-5 5 3-16,-2-7-2 0,3-1 0 15,0 0 4-15,-7 0-3 0,5-4 1 16,1 0 0-16,4-2 0 0,-2-6-4 16,-5 2 1-16,1 0 0 0,-4-5 0 15,-9 4 1-15,-6 0-1 0,-12-4 1 0,-2 1-2 16,-8-1 0-16,-22 2-1 0,-3-3 2 15,-6 3-1-15,-4-2 2 0,-1 2-2 0,-8-1 0 16,-5-3-1-16,-11 5 1 0,-5 1 1 16,-4 0 0-16,-6 0-2 0,-6 2 2 0,-3 0-1 15,1 2 1-15,-4 2-2 0,-14 1 0 16,21-6 1-16,-10 6-2 0,-11 0-8 0,16-4-5 16,-16 4-7-16,16-4-8 0,-16 4-15 15,15-1-78-15,-15 1-108 0,17-8-44 16,-3 4-36-16,-4-1-41 0,1-1-59 15,3-1-208-15,-7-5-55 0,4-1 69 16,-1-2-475-16,-1-2-798 0</inkml:trace>
  <inkml:trace contextRef="#ctx0" brushRef="#br0" timeOffset="-95315.31">19210 10892 1116 0,'56'-28'79'16,"-8"-2"-23"-16,-10 2-9 0,2-6-14 0,-1-2 25 0,-2-1-7 15,0-8 3-15,3 5-13 0,-2-1 7 16,3-2-7-16,-2 2-8 0,3 5-15 16,-2 0-6-16,4 6-10 0,4 1-34 15,2 2-16-15,1 3-60 0,8-3-150 16,9 7-192-16,-1 1-111 0,27-1 482 0,1 1 25 16</inkml:trace>
  <inkml:trace contextRef="#ctx0" brushRef="#br0" timeOffset="-94682.79">23860 10672 511 0,'26'-5'62'16,"-2"3"-16"-16,0-4-3 0,-3 1-23 15,6-3 7-15,1 4 0 0,2-1 36 0,7-1 27 16,2 3 5-16,9-1 2 0,0 4-29 16,1 4 0-16,15-1-11 0,-1 7-8 0,5-1-4 15,-1 0-10-15,8 10-12 0,-4-4-9 16,2 2-10-16,1 4-16 0,-1 0-9 16,-2 1-6-16,-3-2 8 0,-4 1-5 15,-6-1 8-15,-6-4-4 0,-12-7 13 16,-5 4 4-16,-1-2-4 0,-10-3 5 0,2-4-16 15,2 1 8-15,-2 3 3 0,3-3-4 16,1-3 3-16,-2 4 18 0,2-4-7 0,-2-2-2 16,4 0 11-16,9-2 7 0,1-2-11 15,0 4 13-15,-1-2 24 0,3 2 21 16,-5-2 18-16,2 1 19 0,-11-5 8 0,0 4-2 16,-5-2-7-16,-3 3-17 0,1-3 0 15,-6 1 3-15,-2 2 6 0,3 1 0 0,0-4 4 16,-6 4-1-16,-12 0 4 0,38-2-12 15,-21 4-7-15,4-2 9 0,1 4 10 16,-1-4 10-16,1 1 3 0,3-1-13 16,-5 3 0-16,4-3-13 0,5 0-12 15,2 4-5-15,1-4-6 0,6 1-9 0,4 3-2 16,0-2-3-16,3 0-3 0,4 2-2 16,0-4-4-16,13-4-10 0,0 4 5 0,3-2-8 15,1 0 5-15,-1-3-14 0,3-2-1 16,-1 2 4-16,-1-4-3 0,0 1-5 15,-2-3-3-15,-4-1-1 0,3-1-3 0,-1 2 6 16,0-3 1-16,-5 2-7 0,1-1 3 16,-3 2-6-16,-9 3 1 0,0 1 0 0,1 5-6 15,-6-2 0-15,-2 8-14 0,3-2-45 16,-4 4-91-16,-7 6-150 0,-11-2-231 16,-6-4-11-16,-14-6 53 0,0 0-136 15,0 0-16-15</inkml:trace>
  <inkml:trace contextRef="#ctx0" brushRef="#br0" timeOffset="-76050.86">17718 11721 1106 0,'23'-28'-30'16,"-4"1"68"-16,1-1-3 0,1 2 11 0,-2-6 7 15,-2-3 42-15,0-3 16 0,-4-5 19 16,-6-4-4-16,-1 0 3 0,-2-7-7 0,-8-4-14 16,0-12-5-16,-2-3-2 15,-5 2-8-15,1-2-7 0,-2-2-10 0,-3 2-8 0,1 3-6 16,2-1-9-16,-4 3-6 16,7-1-3-16,4 1-4 0,-1 8-5 0,3 8-4 15,3-4 0-15,2 3-5 0,1 3-2 16,3 1-2-16,1 2-6 0,5 4 5 15,0 5-6-15,-1 1-7 0,5 3 5 0,4 4-8 16,-5 4 3-16,10 3-5 0,-9 3-14 16,2 5-12-16,2 0-15 0,-5 2-4 0,2 4-22 15,0-3-13-15,-2 4-19 0,0 3-22 16,-3 1 5-16,-2-1-29 0,1 5-71 0,-11 0-103 16,0 0-173-16,23 14 120 15,-16-1 98-15</inkml:trace>
  <inkml:trace contextRef="#ctx0" brushRef="#br0" timeOffset="-74900.45">20078 16536 2143 0,'0'0'164'0,"0"0"20"16,0 0 13-16,0 0 3 0,0 0-9 15,-29-23-10-15,29 23-23 0,-11-11-9 0,1 7-15 16,10 4-13-16,-12-11-10 0,12 11-2 16,-18-4-19-16,18 4-2 0,-20-4-12 15,20 4 8-15,-17 0-3 0,17 0-18 16,-28 8 4-16,13-1 0 0,-7 1-9 0,2 5-5 16,-1 0-7-16,0 2 7 0,-7 4-1 15,5 0-6-15,-5-1 5 0,4 9-1 16,1-5 2-16,0 5 3 0,1 1 1 0,4 3-4 15,-2 0 2-15,9-5 0 0,-2 6 5 16,6 1-9-16,3-3 2 0,0-3-8 0,4-1 7 16,6 3-2-16,3 0-1 0,6 3 5 15,4 0 2-15,7-8-1 0,0 1-1 16,8-7 1-16,0-5 1 0,4-3 0 0,-1-3 2 16,0-7-2-16,4-2 2 15,-4-3-1-15,-2-5-1 0,4-8-1 0,-5 1-5 0,1-15-3 16,-1 2 2-16,-2-6-6 15,0 0-2-15,-8-6-1 0,-3 2-1 0,-4 1-5 16,-4-5-4-16,-2 2-2 0,-4-2-2 16,-7-2-6-16,-1-2 2 0,-8 0-6 15,0-3-2-15,-9-3-2 0,6 9-6 0,-9-6 1 16,8 10-10-16,-8 3-22 0,2 1-41 16,1 2-55-16,-2 2-48 0,6 11-60 0,-2 1-68 15,0 6-65-15,1 0-132 0,2 6-173 16,-1 3 59-16,3 1-452 0,0-1-759 15</inkml:trace>
  <inkml:trace contextRef="#ctx0" brushRef="#br0" timeOffset="-74268.03">20370 13309 3692 0,'-4'-32'-84'16,"0"2"14"-16,1 6 29 0,-5 7 23 15,5-2 10-15,-5 4 8 0,0 1 25 0,3 4 4 16,-4-2 6-16,9 12-4 0,-19-15 10 15,19 15 15-15,-23 2 14 0,23-2 0 16,-28 19 13-16,13 0-14 0,1 5 11 0,-4 6 1 16,6 7 1-16,0 3 0 0,4 3 19 15,5-6 2-15,3 3-3 0,2-3-5 0,5 8-7 16,8-3-6-16,4-1 8 0,12-4 7 16,8-1-1-16,3-6 5 0,7-7 2 0,3-5-3 15,7-8-5-15,-10-10-14 16,11-4 0-16,-7-10 6 0,-2-6-5 15,-1-8 2-15,-10-6-5 0,-2-5 0 0,-8-6-7 16,-6-8-6-16,-9 1-8 0,-7 3-8 16,-2 4-3-16,-8-7-6 0,-4 3-3 0,0-2 5 15,-7 4-2-15,-6-3-10 0,5 6 0 16,-7 6-10-16,2 2-6 0,-3 6-23 0,1 2-50 16,4 7-48-16,-2 6-60 0,5 7-43 15,0 8-35-15,14 0-32 0,-28 14-63 16,12-1-47-16,4 4-129 0,-3 3-95 0,1 2 69 15,0 1-364-15,0 3-386 0</inkml:trace>
  <inkml:trace contextRef="#ctx0" brushRef="#br0" timeOffset="-73784.93">20219 13543 2730 0,'-23'-11'-80'0,"23"11"5"15,-12-8 14-15,12 8 12 0,-9-5 6 0,9 5 19 16,0 0 5-16,-7-12-2 0,7 12 5 16,0 0 11-16,0 0-11 0,-9-11-2 15,9 11 2-15,0 0 10 0,0 0-3 0,0 0-6 16,0 0-22-16,0 0 5 0,0 0-10 16,-12 23 0-16,12-23-4 0,-8 13 3 0,8-13-3 15,-1 16-1-15,-1-6 15 16,2-10-8-16,-4 19 9 0,2-12 1 0,2-7 7 15,0 16 7-15,0-16-2 0,-1 14-4 16,1-14 7-16,0 13 3 0,0-13 7 16,-2 14 17-16,2-14 7 0,-9 17 22 0,6-8 35 15,-4 2 7-15,1 2 18 0,-2-1 7 16,-1 5 26-16,-4-3 19 0,-1 7 0 0,0 2-5 16,-7 5 2-16,0-2 15 0,-1 6 11 15,-1 0-32-15,-5 7-14 0,-2 2 2 16,-2-1-1-16,4-1-3 0,-2 2-2 15,7-7-13-15,-2-4-8 0,6 4-17 16,-2-1-2-16,3-5-20 0,2-3-1 0,4-2-18 16,2-6 1-16,2-1 3 0,-1-3-19 15,4-4-4-15,-3 5-25 0,4-7-30 0,4-7-35 16,-6 15-32-16,6-15-45 0,-1 12-40 16,1-12-33-16,0 0-39 0,0 0-66 15,0 0-157-15,0 0-68 0,0 0-111 0,0 0-88 16</inkml:trace>
  <inkml:trace contextRef="#ctx0" brushRef="#br0" timeOffset="-72283.23">19885 14172 2231 0,'0'0'5'16,"0"0"32"-16,0-16 27 0,0 16 22 0,0 0 18 15,0 0-10-15,-2-13 3 0,2 13-11 16,0 0 8-16,0 0 3 0,-10-11 4 0,10 11-6 15,0 0-8-15,0 0 10 0,-28 24-7 16,19-8 7-16,-4 4 5 0,-6 1-2 16,0 3 8-16,-5 4-3 0,1 2 7 0,-9 6-3 15,-5-1 6-15,5 5-11 0,-1-3 10 16,-4 4-10-16,3-3-1 0,-3-1-10 0,-2 3-7 16,7-5-9-16,0 1-11 0,2-6-4 15,4-2-3-15,1 0-7 0,1-2-8 16,4-5 2-16,3 0-10 0,0-3 0 15,4-2-2-15,2-3-11 0,1 0-1 16,-1-6 3-16,5 2-3 0,6-9-10 0,-11 13 7 16,11-13-6-16,-12 14-5 0,12-14 4 15,0 0-4-15,-10 7 3 0,10-7-2 0,0 0-2 16,0 0-4-16,-12 14 7 0,12-14-6 16,0 0-4-16,0 0 2 0,-15 7 2 15,15-7-4-15,0 0 7 0,-23 3-3 0,11 4 3 16,0-2-8-16,-8-1 2 0,-3 7 7 15,-3-3-5-15,-4 6 7 0,-2-1 7 0,-7 4-1 16,-10 4 3-16,-10 6 10 16,4-3 3-16,-3 4 0 0,-22 7 0 0,2 6 0 15,-3-3 4-15,-3 4 3 0,-3 1 4 16,2 0 0-16,0 8 1 0,-1-3 1 16,1 4 1-16,0 3 0 0,-2-3 2 0,3 3 2 15,1-3-1-15,3 4 8 0,6-1-6 16,-1-4 0-16,4 1 6 0,5 3-7 0,0-3 0 15,16-9-2-15,1 0 0 0,1 0-8 16,3 0 3-16,4-1 5 0,-3-1-2 16,5 0 0-16,0-3-5 0,3-3 5 15,0 1 4-15,0 0 13 0,-3-5-2 16,2 1 0-16,-7-2-1 0,5 1 20 0,-2-3-6 16,1 5-49-16,-1-4 0 0,11-11-5 15,-2 6-2-15,-1-7 1 0,3 4-1 0,1-2-3 16,-1-2 2-16,6-2-3 0,0-2 0 15,3 0 2-15,2 2-2 0,1 0-1 16,-1-2-2-16,3 2-1 0,0-2 0 0,3 0-1 16,0-2 0-16,5 1 0 0,-1-3-4 15,-3 1 2-15,7 3 2 0,0-2 0 16,-3 0 2-16,6 0 2 0,2-11 3 16,-1 21 0-16,2-8 2 0,7 2 2 0,1 0 0 0,12 2 3 15,3 4-1-15,10 1 0 16,11 3 1-16,6 3-2 0,9-4-2 0,0 10-2 15,14 7-1-15,4 0-1 0,3 6 1 16,9 2-2-16,1 3-12 0,6 5-2 16,1 1 0-16,7 0 0 0,-1 0 0 0,4 4 0 15,-4-4 0-15,6 6 0 0,-8-2 0 16,8 1 0-16,-9-1 0 0,0 0 0 0,8-2 0 16,-6 0 0-16,1-2 0 0,5-7 0 15,-1 0 0-15,2-1 0 0,1-7 0 16,1 4 0-16,-7-4 0 0,0-13 0 0,-10 4 0 15,1-9 0-15,-8-5 0 0,-14-2 0 16,-7-6 0-16,1 0 0 0,-7 0 0 16,-1-2 0-16,-1-4 0 0,-9-1 0 15,-5-1 0-15,0 0 0 0,-2-4 0 0,2 1 0 16,-3 5 0-16,-3-4 0 0,-5-2 0 16,-3 0 0-16,1 0 0 0,-2 0 0 0,-7 0 0 15,-23 0 0-15,36-2 0 0,-24 2 0 16,-12 0 0-16,25-3 0 0,-25 3 0 0,0 0 0 15,28-3 0-15,-28 3 0 0,16-1 0 16,-16 1 0-16,0 0 0 0,18-8 0 16,-18 8 0-16,19-15 0 0,-19 15 0 15,13-22 0-15,-6 5 0 0,1-4 0 16,-1-9 0-16,1-4 0 0,-7-1 0 0,5-12 0 16,-6 0 0-16,0-9 0 0,-6-1 0 15,-1-10 0-15,-2-3 0 0,-3 0 0 0,5-9 0 16,-6-1 0-16,-2-6 0 0,-3-15 0 15,2 17 0-15,-1-4 0 0,-1-18 0 0,-3 6 0 16,4 14 0-16,-5-20 0 0,4 22 0 16,2 3 0-16,-3-1 0 0,2 1 0 0,-2 2 0 15,3 2 0-15,-1 5 0 0,-2-4 0 16,4 1 0-16,-8 2 0 0,11 2 0 16,-8-2 0-16,6 2 0 0,-2-1 0 15,-5 3 0-15,3-8 0 0,-1 0 0 16,-1 4 0-16,-1 0 0 0,-5 1 0 0,5 7 0 15,-3-2 0-15,3 6 0 0,0 6 0 16,0 3 0-16,3 10 0 0,3 1 0 0,-2 5 0 16,0 0 0-16,6 5 0 0,0 4 0 15,-1 5 0-15,5 1 0 0,-2 2 0 0,4 2 0 16,-2 4 0-16,0 4 0 0,3-1 0 16,-3 1 0-16,7 9 0 0,-5-15 0 15,5 15 0-15,-5-10 0 0,5 10 0 0,-5-7 0 16,5 7 0-16,0 0 0 0,-20-6 0 15,20 6 0-15,-18-1 0 0,18 1 0 16,-11-4 0-16,11 4 0 0,0 0 0 16,-19-2 0-16,19 2 0 0,0 0 0 0,0 0 0 15,-14-4-16-15,14 4-18 0,0 0-11 16,0 0-19-16,-12-9-14 0,10 1-19 0,2 8-20 16,-4-13-16-16,4 13-211 0,2-11-262 15,-2 11-134-15,0 0 26 0,4-18-729 16,-4 18-1288-16</inkml:trace>
  <inkml:trace contextRef="#ctx0" brushRef="#br0" timeOffset="-71082.62">18326 16813 4072 0,'-13'32'-210'16,"2"2"43"-16,7-6 42 0,0 0 43 16,1-2 23-16,-3-2 21 0,4-1 22 15,2-2 18-15,-1-1 12 0,-1-3 24 0,-3 0 29 16,5-17 21-16,-3 23 19 0,3-23 16 16,-2 17 19-16,2-17 11 0,-2 14 9 0,2-14-11 15,0 0-12-15,0 0-23 16,0 0-9-16,0 0-11 0,0 0-9 0,0 0-3 15,0 0-16-15,0 0-1 0,26-45-10 16,-20 25-10-16,6 3-1 0,-1-9-3 16,1 0 1-16,2 1-4 0,4-5-10 0,1-4-2 15,2 1-10-15,3-3 4 0,-3-2-3 16,7-4-1-16,0 2-3 0,-1-1-1 0,1-4-1 16,0 5-6-16,-3-5 5 0,4-3-1 15,1 3-5-15,-6-4 1 16,6 0-6-16,-2 3 3 0,2-2-1 0,2-2 0 0,-3 3 3 15,1-4-12-15,1 1 0 0,5 1 1 16,-4 0 2-16,1-1-7 0,6-1 6 16,-8 4 0-16,-3-6-2 0,2 8 7 15,2-1-6-15,-4 2 0 0,2 1 5 16,0 0 0-16,-4 4-7 0,1 3 7 0,-5 1-2 16,7-5-1-16,1 3 0 0,-7 3-4 15,5-5 1-15,2-3 5 0,-7 9 3 0,7-7-5 16,-3-5 1-16,1 6 1 0,-5 3-4 15,4-7 8-15,1 0-8 0,-7 7 4 0,4 1 3 16,-3 1-4-16,0-1-4 16,1 1 1-16,-2 2 8 0,-3-4-8 0,5 1 1 15,-9-1 0-15,9 2 7 0,-6-1-1 16,1 1 2-16,2-2-4 0,-3 0-5 16,5-5 5-16,-3 6 0 0,-1 1-6 0,1 0 2 15,2-1 3-15,2 3 2 0,-7 2-3 16,5-2 4-16,-5 5-10 0,4 0 1 0,-4-4 4 15,1 13 1-15,2-9-5 0,-4 5 4 16,2 3 7-16,0 1-1 0,-8 1-3 16,3 1 2-16,0 1-6 0,-2 1 3 0,-1-2 2 15,0 1-5-15,-1 2-2 0,2 4 6 16,1-8 1-16,-6 6-11 0,1-2 7 0,5 4 1 16,-3-5 7-16,-3 1-2 15,1 4 2-15,-2 0-4 0,-4 9-1 0,9-16 0 16,-9 16 0-16,6-11 1 0,-3 2 2 15,-3 9-7-15,6-13 3 0,-6 13-2 16,3-10 5-16,-3 10-4 0,7-13 8 0,-7 13-12 16,3-9 8-16,-3 9-12 0,6-16-7 15,-6 6-23-15,0 10 10 0,5-17-22 0,-3 9-8 16,-2 8-4-16,7-15 12 0,-7 15 2 16,5-15 5-16,-5 15 6 0,2-11 6 15,-2 11 0-15,2-10 9 0,-2 10-5 0,0 0 4 16,2-13 4-16,-2 13-4 0,0 0-2 15,0 0 9-15,0 0-5 0,-11-14 11 0,11 14 5 16,0 0-3-16,-18 1-2 16,18-1 1-16,-28 13 3 0,11-3-5 0,-1 7 8 15,-11 1-4-15,-1 7 6 0,0-1-1 16,-5 12 3-16,-9 3-5 0,1 1 7 16,-2 9 7-16,-12 10-6 0,-3 5-2 0,-4 6 6 15,-3 3-1-15,4 2-5 0,-6 3 1 16,0 5 4-16,1 7-1 0,-9 1-6 0,6 5 8 15,-6 4-7-15,0-1-1 0,0 0-1 16,2 3 6-16,1 6 4 0,-6-1-4 0,6 4 2 16,-2-8 7-16,4 4-5 15,3-4-5-15,4 2 4 0,5-6-2 0,0 4 4 16,8-7-4-16,1-4-6 0,3-4 2 16,0 0-1-16,4-7-3 0,2-4 0 15,3-15 4-15,3 0 5 0,1-6 4 0,1-4 1 16,1 3-10-16,-2-7 1 0,1-3 4 15,4-5-5-15,-2-1 0 0,4-9-2 0,6-1-7 16,-4-4 17-16,7-2-12 0,3-6-14 16,2-4-40-16,8-1-45 0,-1-9-70 15,7-3-81-15,0 0-136 0,0 0-145 0,36-24-24 16,-5-12-181-16,10-5-228 0</inkml:trace>
  <inkml:trace contextRef="#ctx0" brushRef="#br0" timeOffset="-69951.03">21790 14638 2188 0,'0'0'-74'0,"-10"-4"39"16,10 4 5-16,-7-7 4 0,7 7 2 15,0 0 14-15,-11-11-5 0,11 11 1 16,-14-8 15-16,14 8-10 0,-7-5 9 0,7 5-4 15,0 0 2-15,-19-4 4 0,19 4 10 16,-17-4 2-16,17 4-2 0,0 0 8 0,-30 8-6 16,17-3 15-16,-2 7 0 15,-2-3 6-15,-3 10 11 0,-1 3-2 16,0 2 4-16,3 9-4 0,-3-2 2 0,2 7 2 16,0 3 3-16,4 2-4 0,2 0-1 15,4 4-4-15,1-2 8 0,2 2 1 0,5-8-5 16,4 2-4-16,6 3 1 0,1-3-1 15,5 2-2-15,2-6-3 0,8-3 1 16,-2-7-3-16,7-1 0 0,7-11 1 0,-3-2-2 16,-1-5 9-16,-5-8 9 0,2-4 12 15,-1-8-4-15,-6-3 7 0,4-7 2 0,-6-4 2 16,-5-5 4-16,-1-2-9 0,-6-5-6 16,0-3-9-16,-7 4 8 0,-2-4-9 15,-2-4 2-15,-3 3-3 0,0-1-5 16,-3 1 0-16,3 11-12 0,-5 3-4 15,1-4 0-15,0 9-7 0,2 3-2 0,-4 3 1 16,1 2-11-16,0 2-1 0,0 6-21 16,1-1-60-16,9 8-62 0,-14-4-75 15,14 4-83-15,0 0-228 0,-19 12-33 0,19-12-105 16,-9 14-99-16</inkml:trace>
  <inkml:trace contextRef="#ctx0" brushRef="#br0" timeOffset="-68634">21622 15159 1961 0,'0'0'-78'0,"-7"12"4"0,7-12 6 16,-5 13 14-16,3-4 19 0,2-9-8 0,-8 19 6 16,4-10 17-16,0 6 8 15,-3 0 27-15,5 4 5 0,-7-2-8 0,5 6 10 16,-2 4 9-16,-3 1-7 0,2 3 10 16,-3 3 9-16,-1 1 14 0,-2 3-5 15,-1 3-6-15,2-2-16 0,2 5 5 0,-1-6-7 16,-4 10 7-16,2 0 3 0,-2 11-6 15,0-5 9-15,-2 8 7 0,4-1-1 16,-4 0 5-16,2 2-2 0,2 1-4 0,-4 0 2 16,2 4-6-16,1-1 1 0,0 0 0 15,-2 5 2-15,6-3-7 0,-1 0 6 0,-5-3-2 16,3 1-5-16,2 3 7 0,-2-7 2 16,-1 1 9-16,2 0 6 0,-3 1-6 15,-2 0 2-15,6 0 15 0,-8 1-7 16,-1-3-1-16,8 1-6 0,-11 0-1 15,7 0 0-15,-2-2 2 0,0-4-4 0,-3 0 8 16,6 0-4-16,4-13-3 0,-5 9-6 16,2-9-3-16,5 2 14 0,-5-2-5 0,1 4-10 15,0-4 20-15,4 3-5 0,-2 0 2 16,-1-7 3-16,3 5 2 0,-2-2-11 16,1-7-2-16,-3 6 0 0,2-3-12 0,-1-3 7 15,7-9-9-15,-4 6-9 0,3-4 14 16,-2-7-11-16,5-1-3 0,1-2 1 0,-2 0 3 15,2-2-6-15,2-1 3 0,-2 0 0 16,2-17 9-16,-1 21 3 0,1-21-6 16,-2 17 4-16,2-17 3 0,0 18-5 15,0-18 0-15,0 0 3 0,2 21-6 16,-2-21-9-16,5 15 7 0,-5-15-5 0,9 13-2 16,3-4-3-16,-1-1-1 0,4 3-6 15,2-3 4-15,4 5-9 0,1-2 3 0,2-3-1 16,8 5 2-16,0 2 5 0,1-2-2 15,15 8 32-15,6-1 15 0,3 2-3 0,5 3-7 16,7 1-8-16,14 4 1 0,-5 6-10 16,3-5-6-16,1 1 6 15,-9-7-2-15,-5-6-5 0,-1 3-2 0,0-3-2 16,-3 2 3-16,0-7 1 0,-1-1 3 16,-6-1 3-16,3-1 3 0,-16-5-1 0,0-3 5 15,2-3 2-15,-4 4 3 0,-3-4-5 16,-7 0 8-16,0-4 2 0,-2 3-5 0,-3-5 1 15,3 4-6-15,-8-4-3 0,3 5 3 16,-25 1-3-16,43-12 0 0,-28 5-7 16,5 3 0-16,-1-3-5 0,-4-3-4 0,0 3 0 15,2-3-3-15,-4 1-2 0,0-8-3 16,1 6 2-16,-5-6-1 0,2 0-12 16,1-4 4-16,-3 1-3 0,-2-5-4 15,-2-3 4-15,4-5-5 0,-4 3 8 0,-3-6-1 16,0-1-12-16,-2-5 5 0,-2-8-4 15,-2-5 1-15,-5-11 3 0,3-3-6 16,-2-2 8-16,-4-4-8 0,-6-2-1 0,6-7-5 16,-4-2 3-16,-7-17 0 0,3-8 3 15,-2 4-1-15,1-2 2 0,-7 6-5 0,2 0 3 16,0 1 0-16,-2 3 0 0,-3 4 0 16,5 1 1-16,-6-2-1 0,8 18 1 15,-6-8-1-15,0 12-4 0,1 1 7 16,-1 2-5-16,-3-1 4 0,-1-12-1 0,2 15-4 15,-1 3-1-15,1 3 4 0,4 4 3 0,-1 3-8 16,-1 3 4-16,9 5 3 16,-11 5 0-16,9-1 1 0,2 7-2 0,-2 3-4 15,3 1 7-15,1 1-4 0,0 0-1 16,4 10 0-16,3-1 0 0,-4 1 5 16,9 5 7-16,-3-1-8 0,1 4-4 0,2 2-4 15,-1 1 6-15,3 0 2 0,-2 1 1 16,7 10-5-16,-7-14 1 0,4 6-4 0,3 8-3 15,-8-21 2-15,6 14 1 0,1-5-2 16,1 12-4-16,-9-18-4 0,8 3 0 0,-1 3-12 16,0-1-6-16,2-4-7 0,0 1-8 15,-2-1-8-15,2-4 1 0,0 5-18 16,2-5-5-16,-2 0-16 0,0 1-13 16,2-1-10-16,0-3-23 0,1-1-29 15,4 2-19-15,-4 1-35 0,5-1-19 0,-5 3-48 16,1 3-31-16,-1-5-12 0,4 5-72 15,-2-2-119-15,-1 7-18 0,-2-1-350 0,0 4-369 16</inkml:trace>
  <inkml:trace contextRef="#ctx0" brushRef="#br0" timeOffset="-67633.99">21774 15251 2548 0,'0'0'-96'15,"-11"7"5"-15,11-7 25 0,0 0 15 0,0 0 14 16,-8 8 11-16,8-8 7 0,-3 13 2 16,3-13 9-16,-6 15 3 0,3-7 15 0,-1 9 6 15,-3 0 3-15,-3 2 6 0,4 3 3 16,-5 2 2-16,1 12 14 0,3 3 5 16,-8 1-4-16,5 1 1 0,-1 4-3 0,2 4 3 15,-4 9-5-15,-2 0-1 0,1 4 2 16,2 1-8-16,1 1 9 0,-3 0 6 15,0 2-9-15,-4-1 2 0,7-1-2 16,0 2-1-16,0-3-1 0,-4 1 0 0,7-2 8 16,-5 2-3-16,2-6-5 0,-2 5 5 0,5-2-5 15,-1-7-8-15,-1-4-3 16,7 3-4-16,-1-4-3 0,-3 1-2 0,-1 3 3 16,4-6-6-16,0 1-2 0,1 1 7 15,-5-4-12-15,5 2 1 0,-3 0 0 0,3-4-1 16,-4-3-1-16,4-4 0 0,-3-1 2 15,2 1-1-15,3-1 0 0,-3-3-1 16,2-4 1-16,0 0-3 0,1 0-2 0,-6 1 1 16,7-5-2-16,-2 2 2 15,-1 2 1-15,-3-6-3 0,4 5 3 0,-1-5-4 16,1 3-1-16,0 1 0 0,0-5 3 16,-1 1-6-16,-2-1 8 0,1-1-5 0,3-3-2 15,1 2 4-15,-2-2 3 0,2-17-2 16,0 30-6-16,-2-11 8 0,2-2 1 15,0-17-5-15,-4 32-2 0,4-18 2 0,0-14 2 16,-1 31-7-16,1-14 7 0,-2-1-2 16,2-16 1-16,-2 30 0 0,2-14 0 15,-2 2 2-15,0-3-4 0,1 2-2 0,1-17 4 16,-2 26-4-16,-3-7 4 0,5-6 6 16,0-13-8-16,-4 26 1 0,4-12-2 15,0-14-3-15,-1 20 4 0,1-20 2 0,-2 25 0 16,2-25 6-16,0 20-3 0,-2-7 7 15,2-13 3-15,-4 25 4 0,3-9 4 16,-5 1 3-16,4-1 0 0,2-16-4 16,-3 27 4-16,0-13-6 0,3-14 4 0,-4 28 2 15,2-11-5-15,1-4-2 0,1 5-2 16,0-18-1-16,-4 24 4 0,2-8 9 0,2-16 0 16,-2 22-1-16,2-22-1 0,-3 24 8 15,3-24 5-15,-4 21-1 0,4-21-6 0,-2 17 6 16,2-17 6-16,-2 14-5 0,2-14-3 15,-3 14-3-15,3-14 2 0,0 0-7 16,-3 19 13-16,3-19-8 0,0 0-13 16,0 0 0-16,-4 17 2 0,4-17 8 15,0 0-7-15,0 0-3 0,0 0-9 0,0 19-1 16,0-19 15-16,0 0-10 0,0 0-4 16,0 0-9-16,0 0 12 0,0 0 3 15,-5 13-13-15,5-13-5 0,0 0 15 0,0 0-6 16,0 0-4-16,0 0-1 0,0 0-3 15,0 0 4-15,0 0-3 0,0 0 5 0,0 0 4 16,0 0-13-16,0 0 17 0,0 0-12 16,0 0-4-16,0 0 3 0,0 0-1 15,0 0-14-15,0 0-3 0,0 0-10 16,0 0-10-16,0 0-11 0,0 0-10 16,0 0-7-16,0 0-17 0,0 0-17 0,14-49-12 15,-13 30-28-15,-1 1-14 0,2 1-10 16,0-6-29-16,5 1-11 0,-5-5-12 0,4 1-59 15,1-4-46-15,-4 2-52 0,0-2-251 16,5-13-10-16</inkml:trace>
  <inkml:trace contextRef="#ctx0" brushRef="#br0" timeOffset="-67451.78">21377 17983 2020 0,'3'-26'-12'16,"-1"2"10"-16,0-1 6 15,-2 6 25-15,0-7-11 0,2 3 4 0,0-4 8 16,0-8-9-16,6 2-8 0,-3 1-4 15,1-3-20-15,5-1-8 0,0-5-13 16,-2 1-21-16,9-5-7 0,-4 6 0 0,0-4-16 16,0 0-27-16,0-4 3 0,-1 6-11 15,-2-6-22-15,2 0-30 0,-2 2-53 0,-3 1-65 16,2 7 53-16</inkml:trace>
  <inkml:trace contextRef="#ctx0" brushRef="#br0" timeOffset="-66567.72">21613 16792 968 0,'0'-18'5'16,"0"6"15"-16,0-1 12 0,2 0 4 15,0 2 25-15,0-1-4 0,-2 12 18 16,5-28-9-16,1 14 18 0,0-3 15 16,1-7-1-16,-1 3 5 0,-1-7 9 15,4-2 5-15,0 2-9 0,-2-1 17 0,-4 5-16 16,3-2-8-16,-2 7-9 0,-3 0-3 16,1 2-5-16,1-1-7 0,-1 2-4 0,0 5-8 15,-1 2-3-15,-1 9-8 0,2-21-2 16,2 14-8-16,-4 7 0 0,2-17-12 15,-2 17-4-15,1-17 3 0,-1 17-6 0,2-17-2 16,-2 6-6-16,0 11 1 0,2-22-1 16,0 12-4-16,-2-3-2 0,2-4 3 0,-2 0-1 15,2-5-9-15,1 3 3 16,-3-7-5-16,0-2 2 0,3 0 2 16,-3-2-5-16,2-6 6 0,0-4-7 0,-1 3 4 15,1-8 0-15,4-2-6 0,-4 2 6 16,1 0 8-16,-1 0 2 0,2 8 18 0,-1 1 6 15,4 2 4-15,-4-2 1 0,3 5 7 16,-4 3 15-16,-1 1-1 0,3 5-5 16,-2-4-4-16,0 2 2 0,-1 1-10 0,1 2 20 15,-2 0-1-15,5 7 1 0,-3-5-17 16,-2 3 0-16,0 16-8 0,1-28-8 0,-1 18-2 16,0 10 3-16,2-25 1 0,-2 25-9 15,0-19 2-15,0 19-13 0,4-22 5 16,0 10-10-16,-4 12-2 0,3-28-9 15,3 13-17-15,1 1-9 0,-2-3-9 16,-2 0-9-16,3-6 4 0,1 1-18 0,-2-1-22 16,2 2-7-16,-2 7-2 0,-1-5 6 15,1-2 4-15,-1 4 4 0,-2-2-11 16,1 2 3-16,-1-1 3 0,-2 3 7 0,2-4 6 16,-2 2 13-16,0-1-1 0,3 5 5 15,-6-5 3-15,3 4 0 0,0-3 4 0,-2-2 11 16,2 4-1-16,-2 0 2 15,2-4 2-15,-3 4-1 0,1-2 4 0,-2-1 10 16,-1 1-2-16,-2-6-2 0,-2 2 2 16,0 3 2-16,2-1 1 0,-3-7 5 15,-5 3-5-15,4 1 3 0,0-4 2 0,0 3-1 16,0 1-7-16,-3-3-2 0,7 5-13 16,-2 3 6-16,-7-6-14 0,7 2 2 15,2 3 0-15,-1-1 10 0,-1 0-8 0,1-2 13 16,-2 1 4-16,1-1-1 0,2-1-8 15,-7-1-11-15,3-1-7 0,-1 0-12 0,0-1-9 16,-5-3-6-16,0 2-3 0,4 4-4 16,-6-3 9-16,7-1-5 0,-4 3 4 15,3 3 0-15,0-3 4 0,4 4 15 16,-2 3 5-16,4-4 3 0,-4 4 0 16,6 3 6-16,1 0 0 0,1 0 6 0,3 13 2 15,-16-25 9-15,13 12 1 0,-3 0-5 16,1 2 8-16,-3-1 7 0,2 0-13 15,2 0 19-15,-5 1-8 0,0-1-4 0,1 2 18 16,-3-2-12-16,4 3 7 0,0-1-6 16,-5 1 0-16,-1 1-2 0,6 3 26 0,-5-1-13 15,12 6-16-15,-16-7-20 0,16 7-16 16,-18-4-38-16,18 4-60 0,-21-2-120 16,21 2 106-16,-14-4 57 0</inkml:trace>
  <inkml:trace contextRef="#ctx0" brushRef="#br0" timeOffset="-65535.52">18591 15681 687 0,'0'0'70'0,"0"0"11"0,-25 0 9 0,25 0-5 16,0 0-2-16,-10 0-5 0,10 0-10 15,-20 5-10-15,11 3-7 0,-4 1 6 16,-2 2-5-16,-2 2-8 0,2 3-2 0,-4 2-5 16,2-1-8-16,-1 5-24 0,-3 5-68 15,6-10-119-15,-6 4-309 0,4-7-122 16,-1 1 521-16,-3-2 31 0</inkml:trace>
  <inkml:trace contextRef="#ctx0" brushRef="#br0" timeOffset="-65150.75">18302 15992 493 0,'13'-7'59'0,"2"-1"13"16,-3 3-13-16,-5-3-14 0,0 0 11 15,4-3-2-15,1 3 2 0,-1-1-15 16,-4 0-12-16,9-8 7 0,-4 7-3 0,4-8-1 16,2 2 2-16,-1 0-11 15,4 1-6-15,5-6-10 0,-2 1 29 0,4 1-24 16,1 0-7-16,-3 1 7 0,2 2 6 16,2-1-7-16,-1 1-20 0,-3-1 1 15,1 8-21-15,-4-5-6 0,3 7-28 0,-5-7-2 16,4 7-29-16,-3-4-3 0,-3 1 3 15,2-3-136-15,-3 4 54 0</inkml:trace>
  <inkml:trace contextRef="#ctx0" brushRef="#br0" timeOffset="-62850.73">19088 15465 737 0,'16'-17'22'0,"3"0"12"0,-4 4 15 15,0-9-6-15,4 5-2 0,-4-4 13 0,8-7-10 16,-9 0-1-16,5-2 9 0,1-4-19 16,-1-1 3-16,1-3 5 0,1-7-19 0,4-3 12 15,1-4-21-15,2 2 10 0,4-4-12 16,2 1-2-16,1-1-15 15,6 0-26-15,-6-1 6 0,4 3-23 0,0-5-13 16,-3 3-5-16,-2 1-5 0,0 5 4 16,1-1 16-16,-3 6-1 0,-2-1 10 0,2 3 11 15,-5 12 8-15,-4-1 8 0,4-2 2 16,-5 2 5-16,5 2 5 0,-6 1-7 16,-3 1 8-16,1 3 12 0,-3 1-7 0,2-6-8 15,1 7 3-15,-5-1-1 0,4-1 9 16,-4 1 1-16,2 3-10 0,-4-2 22 0,3 6-5 15,-5-2 3-15,-1 3 6 0,-4 4-1 16,5 1 19-16,-10 9-10 16,11-19-8-16,-11 19 9 0,11-11-3 0,-11 11-10 15,12-10-5-15,-12 10 18 0,7-9-21 16,-7 9-2-16,11-6-5 0,-11 6 15 0,12-5-9 16,-12 5-9-16,9-4 9 0,-9 4-12 15,0 0 4-15,15-7 5 0,-15 7-6 16,10-7 25-16,-10 7-14 0,0 0 2 0,13-10-10 15,-13 10 10-15,7-8-5 0,-7 8-5 16,6-11-1-16,-6 11-4 0,9-12-1 0,-5 3-5 16,-4 9 16-16,11-15-14 0,-8 2 6 15,6 0-18-15,-6 0 3 16,1 0 10-16,0-1-12 0,-3-4 14 0,1 2-10 16,4 0-10-16,-6 3 16 0,1 0-6 15,1 1-1-15,-2 1 14 0,0 11-6 0,0-25-5 16,0 16 2-16,0 9 9 0,-3-15-9 15,3 15 17-15,-2-18-12 0,2 18 6 16,-4-13-2-16,4 13 7 0,0 0 2 0,0 0 5 16,-3-23-6-16,3 23 1 0,0 0 3 15,-2-13-8-15,2 13 12 0,0 0-2 16,0 0-8-16,-18-15-6 0,11 15-11 0,7 0 15 16,-14-2-8-16,14 2 6 15,-21 0 1-15,21 0 15 0,-27 5-18 0,13-2 2 16,-5 2 0-16,4 3 3 0,-6-1 6 15,4 2-11-15,-1 3 2 0,-5 1 7 0,4-2-8 16,-1 4 10-16,-1 2-8 0,-7 2-11 16,1 1 13-16,-3 1-4 0,-2 2-1 15,1-3 0-15,-9 8 3 0,3 0-1 0,-5 0 0 16,9-5-7-16,-5 3 3 0,-3 3 16 16,10-7-17-16,1 1 5 0,-6-1 4 0,8-2 0 15,-4 3-6-15,2-2 0 16,-4 0 2-16,4-1 2 0,2 1-4 0,-4-3 20 15,8 1-20-15,-6-2 5 0,5-4 9 0,1 6-16 16,-5-2 10-16,4-2 15 16,-1 3-17-16,-1-1 19 0,1 2-29 0,-4-2 20 15,5 0 2-15,-3 0-10 0,0 2-2 16,6-2 2-16,-6-1-2 0,3 2-8 0,-1 0 16 16,-1 2-11-16,6-1 2 0,-8 2-2 15,7-2 2-15,-5 1-2 0,3 5-3 16,-5-3 1-16,6 1 5 0,-5-1 1 0,-2 0-6 15,5 1 2-15,-5 1-6 0,0 1 9 16,5 1-15-16,-5-3 17 0,2 3-8 16,2-4 0-16,-3 3-5 0,4-1 5 15,-1-1-12-15,-3-1 27 0,-1 5-21 16,6-5 3-16,-6 1-2 0,3 1-2 0,-4 0 0 16,4 0 7-16,0 4 2 0,-3 0 16 15,-5 6-16-15,0-2 15 0,-1 2-13 0,-1-2 0 16,3 1-3-16,-1-2-6 0,1 3 7 15,-2-5 3-15,6 1-7 0,-6 2 4 16,3 2 4-16,1-2 11 0,2-4-11 0,5-2 3 16,-7 10-3-16,4-10 7 0,5 6 2 15,-6-2-14-15,1-2 2 0,4 6 2 0,-8 1-6 16,5-5 1-16,3 1 1 0,-4 1 7 16,2-6-8-16,0 2 6 0,-2 2-8 15,-1-2 10-15,-1 0-5 0,4-2-7 16,0 1 8-16,-3-3-4 0,6-2 0 15,-7 3-3-15,5-7 9 0,1 7 2 0,-5-2-2 16,7-5-21-16,-5 5 18 0,4-1 0 16,-4-3 11-16,3 5-7 0,-5-3 12 15,1 3-16-15,2-2 2 0,-4 5-12 0,-2-5 6 16,6 5 10-16,-6-3 2 0,-4-1-10 16,4 3 12-16,4 0-15 0,-4-4 4 0,2 1-4 15,7-2-6-15,-4 0 5 0,8-7 2 16,3 0-1-16,-1 0 1 0,6-2 2 15,-1 1 1-15,1-2-4 0,2-2 5 16,2 3 2-16,-2-3-5 0,2 4-6 16,0 0 20-16,0-3-4 0,2 5-11 0,-1-4 16 15,5 6-7-15,1-8 3 0,0-9-10 16,0 27 2-16,1-15 8 0,5 4-2 0,-1-3 2 16,4 2 3-16,1 2 7 0,3-4 2 15,3 2-10-15,3 3 7 0,-3-1-3 16,9-2 10-16,-1 4-8 0,5-4-9 0,-6 6-5 15,7-8 1-15,0 4-1 0,-3-2 3 16,3 4 7-16,1-5-12 0,1 3 11 0,-2-3 3 16,4 0-13-16,0 3 14 0,6-5-11 15,-8 7 5-15,7-6-14 16,0 1 14-16,10 4-13 0,2 0-2 0,1 1 8 16,0 2 8-16,1 1-18 0,-3 5 7 15,3-1-1-15,5-2 15 0,-5 4-16 0,1 0 5 16,-3 2-1-16,3-1-7 0,0 0 2 15,-1 1-1-15,-2-3 5 0,-1 1 0 16,-1 2 1-16,2-2 5 0,1-4-11 0,-3 1 2 16,-5 2 15-16,5-4 2 0,-1 3 0 15,-2 1 5-15,3-5 10 0,-2 1-5 0,2 1 3 16,-6 0-1-16,2 0 4 16,0-1-2-16,-4 2 0 0,4-7 3 0,-9 3 2 15,-3-2 2-15,6-2 1 0,-7 2-8 16,6-2 3-16,-2 1 0 0,-2-3-6 15,-1 0 3-15,-1 0-8 0,0 0-1 0,0 2-1 16,-2-4 1-16,0 6-9 0,2-6 0 16,-2 2 0-16,-4 0-6 0,2-2 9 0,-3 1-9 15,5 0 3-15,-5 1-3 0,3 0 1 16,1 0 5-16,-7-2-11 0,3 1 8 16,-5-5 3-16,5 4 2 0,-4 0-5 0,3 0 1 15,-2 2 3-15,-1-6-1 16,2 6-5-16,1 6-6 0,-4-8 6 0,-1 4-4 0,0 2 5 15,1-2 2-15,-2 2-10 16,0-2 2-16,-3-4 5 0,0 2-4 16,-3-5 0-16,0 0 2 0,0 0-1 0,-12-10 7 0,17 16 13 15,-17-16 12-15,11 6 11 16,-11-6 7-16,0 0 3 0,0 0-11 0,0 0-4 16,0 0-7-16,0 0 2 0,0 0-3 15,0 0-4-15,0 0 4 0,0 0 3 0,0 0 1 16,0-45-1-16,0 45-4 0,-11-35-3 15,3 12 5-15,5 1 0 0,1-5 9 16,-2 1-6-16,4-6-8 0,0-3 2 16,0-9 0-16,4-2-2 0,0 1 4 15,-1-4-6-15,6-4-5 0,-1 3-3 0,-2-3-4 16,1-11-3-16,1 10-1 0,1-10 0 16,1-1 3-16,1-1-2 0,-4-3-2 15,5-2-5-15,0-3-2 0,4-3 0 0,-5-5 3 16,3 1 2-16,2-3-14 0,-2 1 8 15,2-9 0-15,3-15-1 0,-3-1 0 0,3-3-2 16,-4 3-2-16,0-2 6 0,-4 19-9 16,-2-3-5-16,0-4-1 0,-2 3-1 15,-3 1-7-15,-1-3-4 0,1 3-5 0,-4-4-18 16,0 3-11-16,2-5-3 0,-4 3-7 16,2-2-5-16,2 3 5 0,-1-1-1 15,1-1-3-15,5 0 9 0,-4-1 4 16,3 4 7-16,-1-3 0 0,2 6 7 15,4-4 8-15,-2 3-3 0,2-3 3 0,-1 2-5 16,2 1 9-16,6-16-2 0,-6 21 11 16,6 3-11-16,-6 5 4 0,-1-1-5 0,7 8 6 15,-2 2 4-15,-4 1-9 0,4 5 6 16,0 3 6-16,-2 4-8 0,0 13-2 16,-3-2 5-16,-2 2-7 0,-3 13 0 0,1-1 0 15,-3 4 9-15,2 5-5 0,-3 1-4 16,3 5-10-16,-5-2-4 0,2 6-4 15,-3-1-11-15,0 2 2 0,0 13-4 16,4-23-15-16,-4 12-19 0,0 11-9 0,-7-19-17 16,6 10-66-16,1 9-96 0,-8-17-133 15,3 9 167-15,5 8 27 0</inkml:trace>
  <inkml:trace contextRef="#ctx0" brushRef="#br0" timeOffset="-57683.73">19645 15444 781 0,'-18'-18'-11'16,"5"-5"20"-16,0 5 3 0,-2-3-8 0,4-2 12 16,-4 1-3-16,0-3 25 0,2 3-8 15,2-2-3-15,-7-1 0 0,8 1-11 16,-3-3 2-16,1 5 8 0,-1-1-3 0,5 5 6 16,1-1-24-16,0 1 11 0,-3 2 6 15,2 1-4-15,5 2-9 0,-5 0 0 0,6 4 8 16,2 9-20-16,-7-15 18 0,4 7-12 15,3 8 19-15,-10-13-30 0,0 8 5 16,3-3 3-16,-6 0 3 0,2 3 0 16,-4-3-7-16,1 2 4 0,-7-1-5 0,5 4 11 15,2-4 5-15,-6 6-8 0,1-5 0 16,-2 0 2-16,1 5-4 0,-2-3 1 16,1 0 2-16,3 4 6 0,-3-3-18 15,6 1 17-15,-8 0-7 0,11-2-7 0,-11 0 17 16,4 0-7-16,-1-1-10 0,-7-3 5 15,3 3 0-15,-3-5-6 0,3 3 15 0,-1-3-12 16,5 5-1-16,1-3 2 0,-4 1 5 16,5 1 8-16,-1-1-22 0,-1 3 19 15,1-2-13-15,-6 1-2 0,3-1 5 0,-4 1 5 16,0 1-4-16,5-2-4 0,-4 3-1 16,5-3-2-16,-2-2 7 0,4 3 7 15,0-1-8-15,-1 3-1 0,3-4 15 16,-4 0-15-16,3 1 2 0,-3-1 15 15,3 3-10-15,2 1-7 0,0 1 9 0,0-2 4 16,15 4-15-16,-28-2 8 0,14 0-6 16,14 2 1-16,-31 4 7 0,12 0-6 0,6-2 1 15,-5-1-2-15,4 5 5 0,1 0 3 16,-4-5-6-16,4 7-6 0,-8-3 20 16,5 2-20-16,-3-4-13 0,-4 3 12 0,5-1 5 15,-3-3-10-15,2 4 24 16,-1 0 5-16,1-3-19 0,-2 3-1 0,3 2 6 0,-2-1-4 15,-4 0 1-15,4 1 11 16,1 1-22-16,1 1 14 0,-3-5-1 16,1 1 10-16,1 1-17 0,-1-1 5 0,-4-2 2 15,4-3-5-15,-5 5 6 0,4-6-11 16,-3 0 5-16,4-4 8 0,-7 2-2 0,6 1 3 16,-7-5-6-16,10 1 0 0,-7-1-2 15,6 0 4-15,-2-3-5 0,3 1 4 16,-5-1-7-16,3-4 3 0,3 2 0 0,-2-1 1 15,5-1 1-15,-4 0 1 0,2-4 0 16,0-2-5-16,0 3 4 0,1-5-7 0,2 0 10 16,-6-2-13-16,4 3 0 15,0-8-27-15,-5 4-2 0,1-8-15 0,-2 2-11 16,2-4-1-16,-5 2-10 0,-3-11-74 16,-1 2-124-16,0 0 127 0,2 1 48 15</inkml:trace>
  <inkml:trace contextRef="#ctx0" brushRef="#br0" timeOffset="-57317.99">16536 13815 378 0,'-30'-21'5'0,"5"6"-15"16,4 1 23-16,3-2 18 0,-1 1-1 15,1 1 4-15,0-3 9 0,4 5-10 0,0-1-5 16,1 0 1-16,2 3-6 0,2 3 5 16,-1-4 10-16,3 3 2 0,1 1-4 15,6 7 5-15,-15-13 2 0,15 13-12 16,-7-9 0-16,7 9 14 0,-6-8 3 15,6 8-17-15,0 0-13 0,-6-10 7 0,6 10-9 16,0 0 2-16,0 0-12 0,16-17 13 16,-16 17-1-16,26-5-21 0,-10 1 16 0,5-1-12 15,6-3 5-15,3 3 13 0,7-1-10 16,2-3 2-16,8 5-4 0,12-5 1 16,4 1-5-16,-1 0-3 0,11-1-1 0,-2 2 17 15,10-1-16-15,16-4 4 16,2 3-8-16,-3-2 4 0,4 2-10 0,-3-4 11 0,4 0-1 15,-18 5 5-15,-1 0 3 16,3 1 12-16,-3 3-14 0,-3-5-9 16,-6 5 6-16,-3-1-5 0,-7-3 1 0,-5 0 2 15,-12 1-4-15,-5-1-18 0,-7 1-39 16,-8-4-39-16,0-2-153 0,-8 3-344 0,3-3 509 16,-4 0 29-16</inkml:trace>
  <inkml:trace contextRef="#ctx0" brushRef="#br0" timeOffset="-53652.53">21118 14727 368 0,'0'0'23'0,"0"0"36"0,-1 10 20 16,1-10 56-16,0 0-51 0,0 0 21 0,1 14 4 16,-1-14 7-16,0 0-17 0,0 0-2 15,0 0-17-15,4 9 1 0,-4-9-12 0,0 0-15 16,0 0-6-16,0 0 3 0,0 0-4 15,0 0-1-15,0 13-13 16,0-13 0-16,0 0-14 0,0 0 2 0,0 0 6 16,0 0-11-16,0 0-2 0,7 9 4 15,-7-9 1-15,0 0-12 0,19 0 7 0,-19 0-1 16,0 0-2-16,30-3-9 0,-15 1 3 16,-15 2-10-16,30 0 13 0,-7 0-6 15,-11-4-2-15,9 3-1 0,2-6 5 0,-1 6-9 16,-3-5 8-16,9-1-9 0,-9 1 7 15,7-2 14-15,-9-1-10 0,2 1 35 0,-2 1 17 16,-6 0-4-16,-1-5 0 0,0 5-4 16,-2 3 19-16,-8 4 3 0,10-13 1 15,-10 13 3-15,5-13-14 0,-5 13-8 0,4-9 15 16,-4 9 5-16,0 0 12 16,-6-17-3-16,6 17 9 0,0 0 2 0,-1-15-3 15,1 15-11-15,0 0-1 0,0 0 0 16,0 0-6-16,-6-17-6 0,6 17-4 0,0 0-4 15,-10-15-8-15,10 15-7 0,0 0-6 16,-7-17 0-16,7 17-8 0,0 0-5 16,-9-12-6-16,9 12-13 0,-4-7-19 0,4 7-11 15,0 0-20-15,0 0-13 0,0 0-11 16,0 0-12-16,0 0 5 0,0 0 2 16,0 0-3-16,0 0-12 0,0 0 7 15,0 0-19-15,0 0-4 0,0 0 12 0,0 0 3 16,36 17 12-16,-36-17 2 0,12 6 13 15,-12-6 8-15,0 0 9 0,12 5-4 16,-12-5 16-16,0 0 4 0,7 8 3 0,-7-8 15 16,0 0 17-16,0 0 8 0,0 0 10 15,0 0-12-15,0 0 6 0,0 0 24 16,0 0 11-16,0 0 4 0,0 0 2 0,0 0-6 16,0 0 2-16,0 0 1 0,0 0-8 15,0 0-4-15,0 0 2 0,0 0-9 0,0 0 1 16,0 0-7-16,0 0 4 0,0 0 0 15,0 0-1-15,-22 15-1 0,11-6 5 16,3 3 2-16,-3 2-3 0,-6 3 19 16,2 2-6-16,0 2 1 0,-2-2-2 15,4 3 2-15,-4 1-6 0,-2 4-1 0,3 4 4 16,-5-2-1-16,2 1 0 0,-3-2 2 16,2 6-2-16,-1-2-2 0,-6 9 1 0,-1 1-6 15,0-1-3-15,-2 0 3 0,-2 0 3 16,-2 0 1-16,4 1-6 0,-3 3 3 15,-1 4 7-15,-1-2-7 0,4 0-6 0,-1 3 3 16,-2-5 2-16,2 2-5 0,6 2 0 16,-4-2-3-16,3-1-6 0,-3 5 14 15,1-2-14-15,5-4-5 0,-3 3-8 16,3 0 4-16,-3 2 5 0,4-5-5 0,-2 4-7 16,2-4 4-16,4-8 1 0,-2 5-6 15,1-6 2-15,1 1 5 0,3 2 0 16,-1-3-9-16,-2 5-2 0,2-5 12 0,-6 3-3 15,9 2-9-15,-7-1 17 0,1 9-9 16,3-8-2-16,-4 8 3 0,1-3-10 16,-5 7-1-16,6-7 1 0,3-2 2 0,0-9-3 15,2 5 4-15,-2-4-6 0,2 1 8 16,3-2-5-16,1-7 2 0,-1 3 9 0,4-4-14 16,-2 8 4-16,4-9 2 15,-1 6-8-15,1-2 2 0,3-2 1 0,0 4 3 16,-1 3-5-16,1-8 7 0,-3 1-13 15,5 2 11-15,0 5 4 0,-2 1-11 16,9-3 1-16,-7 7 2 0,3-10 4 0,1 2-4 16,2 0-11-16,-3-2 22 0,1-6-5 15,-1 2-3-15,4 1 0 0,-3-1 3 0,3 6-11 16,2-8 1-16,0 2 7 0,-1-3-3 16,1 3 8-16,0 0 3 0,7 1-10 15,-5-7-4-15,-4 5 2 0,5-1-9 0,-5-3 7 16,4-3-13-16,1 1 4 0,-3-2 1 15,2 4-6-15,3-2 1 0,-7-2-8 0,2-5-2 16,1 7-2-16,3-4 5 16,-3-2 5-16,4 6-11 0,5-1 12 0,-4 0-5 15,-2 2 3-15,6-5 0 0,-7 6-7 16,8-2 6-16,-1-2 0 0,-7 3 8 16,8 1-4-16,-2-6 4 0,1 2 0 0,-3 0 3 15,1-1 3-15,4-3-6 0,-2 3 10 16,2-7-6-16,-1 4 1 0,2-4 9 0,-1 2-12 15,6 1 7-15,-5-3-3 0,7-1 4 16,4 1 4-16,1 2 2 0,0-3-7 16,3 1 13-16,0-1-6 0,-1 5 7 15,2-4-4-15,-1 2 5 0,2 2 1 16,2-3-3-16,5 3 7 0,-4-4 1 0,9 7 15 16,4 0 0-16,0-4 8 0,-4 5 5 15,4-6-13-15,0 6 1 0,3-6-2 0,-3 4-6 16,2 2 2-16,1-6 2 0,2 2-12 15,-4 4 6-15,4 0-9 0,-1-8 0 16,-3 6 12-16,4-2 0 0,0 2-9 0,2-3 6 16,-5 2-3-16,5-2-2 0,-5-1 2 15,-1 2 4-15,-10-5-3 0,-4 0-5 0,-1-1 2 16,-5-2 17-16,-2-3 2 0,-6 0 2 16,0 2 2-16,-5-2-2 0,-3 0 7 15,-20-2 4-15,32 0-4 0,-15 0-1 16,-17 0 2-16,28-4-2 0,-28 4-2 15,24-4-3-15,-24 4 2 0,20-4-3 0,-20 4 2 16,14-7-3-16,-14 7-1 0,14-12-6 16,-14 12-4-16,11-20 0 0,-6 7 0 0,-1 1-4 15,-1-2-4-15,1-5-4 0,1-2 2 16,-5-1-4-16,1-1-2 0,-1-9 0 16,-1 6 0-16,-1-7 0 0,2-7-3 0,0 2-4 15,-3 1 3-15,1-4-6 0,0-4 3 16,1-6 1-16,-1 2 0 0,-2-3-2 0,2-1 1 15,-1 7-5-15,-1-3 4 0,0 2-3 16,-4 0 1-16,3 0-2 0,-4-5 0 16,1 3 1-16,-2-4 0 0,5-1-3 15,-8-9 2-15,-1-2-2 0,7 2 2 16,-4 3 1-16,1-2 0 0,1-4-2 0,4 13 0 16,-2-16-1-16,-2 0 0 0,2 1 2 15,0-1-1-15,-2-2 3 0,-1 5 1 0,-3-5-8 16,0 6 5-16,-2-5-4 0,6 5 3 15,-11 0-3-15,2 0 0 0,1-1 0 16,-2-3-2-16,3 3-1 0,0-1 1 0,0 5 2 16,4 0 0-16,-5 0-2 0,10 10-1 15,-3 1-7-15,5 1-1 0,-1-3 1 16,3 6 1-16,1-4-1 0,-4 3-1 16,6-1 2-16,0 7-2 0,-1 4-4 15,-2-4-8-15,6 1-9 0,-6 1 1 0,-1 1-10 16,4-9 3-16,-2 8-20 0,2 0-1 15,-1 5 7-15,-1-2-4 0,2 1 3 0,-2 4-2 16,0 0-5-16,0 4 1 0,0 0 3 16,1 0-1-16,-1 3 7 0,-5-1-5 15,2 3 7-15,-2 1-1 0,-2-1-6 0,0 5 15 16,-2 3-10-16,1 0 5 0,-3 0 2 16,-1 2 5-16,3 2-5 0,-2 5 8 15,-2-5 8-15,3 3 0 0,1 1 3 16,-3-1 3-16,-2 0-2 0,-3 1 10 0,6 0-2 15,-3-5 1-15,-5 1-16 0,0-2 1 16,0 0 5-16,3-2 1 0,-5 2-2 16,5-3 2-16,3 2 2 0,-4 1 0 0,2 3 2 15,6-3-3-15,-4 0-4 0,2 4 2 16,1-1-3-16,1 1-10 0,0 5-6 0,0-5-3 16,11 9-8-16,-17-6-11 0,5 4 0 15,12 2-4-15,0 0 8 0,-24 2 4 16,15 8 6-16,-2-1 1 0,-3 4 4 15,3 2 8-15,-1 0 4 0,-2 6 4 16,-1 1-3-16,2 4 8 0,-7 5 6 0,4-2 0 16,-7 5 1-16,5 2-1 0,-1 1 9 15,-4 12 0-15,-5-4 2 0,3 8 0 0,-5-1 0 16,-2 3 1-16,-6-3 4 0,6 0 7 16,-4 1-6-16,-1 0 4 0,0 2-1 15,-2-2-1-15,-1 1 4 0,-3 3-6 0,1-3 2 16,-1 2-2-16,0 1 8 0,3-1 0 15,-1 0 2-15,1 2 2 0,-1-5 0 0,-1 3-1 16,3 0 7-16,1 1-3 16,2 1 15-16,2-2-3 0,1 2 3 0,-1-1-3 15,6 1-2-15,-1-3-5 0,1 4 3 16,0-1-2-16,3 2-3 0,-7-6-3 16,5 2 6-16,-1 5-3 0,-2-9 3 0,4 0-7 15,-6 3 0-15,4-3-1 0,1 1-1 16,-1-6 2-16,2 5 1 0,2-5-4 0,0 0 2 15,3-11-4-15,2 1 5 0,-2 1-4 16,4-2-1-16,-3-1 2 0,5-1-2 16,-2-3-3-16,5-3 5 0,2 5-4 0,1-9 1 15,-3-2-1-15,-1 5 4 0,6-9 0 16,-2 1-1-16,2 0-2 0,0-2-2 16,1 1 1-16,-4-2 2 0,7-2-3 15,3-14 4-15,-6 23-3 0,3-11 2 0,3-12-3 16,-8 14 1-16,8-14 5 0,-6 17-4 15,6-17 0-15,-7 15-2 0,7-15 0 16,0 0 4-16,-6 19-6 0,6-19 0 0,0 0 0 16,-2 15 4-16,2-15 2 0,0 0-4 15,11 19 1-15,1-11 0 0,1 2 0 0,2 2 1 16,4 0 1-16,0-2-1 0,5 5 0 16,-2-2 1-16,8 1 11 0,2 3-3 15,0-3 2-15,2 0 0 0,4 4 16 0,8-1-5 16,1 3 1-16,10 3-3 0,3-1-2 15,4 5 4-15,16 8 2 0,4-1-8 16,3 4-2-16,-1-4-2 0,8 1-3 16,0 1 5-16,-3 1-1 0,1 0 5 0,0-1-1 15,4 0 10-15,-1-6 2 0,1 4-11 16,-2-4 5-16,-4-2 1 0,-2-2 8 16,-15-9-1-16,-2 4-3 0,-1-8-5 0,-5 0 5 15,2-4 5-15,-6-2-1 0,-3 0-2 16,-10-6 0-16,-1 3-3 0,-6-4 2 0,1 2 3 15,-12-2-4-15,4 0-9 0,-4-2-7 16,-8 2 4-16,0-4 3 16,-1-1 1-16,-1 2 10 0,-20 3-13 0,30-7 1 0,-12 4 6 15,-6-7-7-15,4 1-2 0,-3-3-5 16,-2 2 1-16,-3-8-8 0,3 5 8 16,-5-9-3-16,1 3-2 0,-5-3-6 15,0-5 0-15,0-3 1 0,-4-6-4 0,-2 1 4 16,-3-8 1-16,1-4-7 0,-5 0 8 15,0-11 1-15,-7-2-4 0,2 2 2 16,2-2-8-16,-5 0-2 0,-1-2 8 0,-2-4-4 16,-1 3-1-16,-4-9-5 0,0 1 14 15,1-2-5-15,-1-2-3 0,-1 0 1 16,4-2 4-16,-6-11 0 0,3 11 1 0,-3-18-1 16,7-3-6-16,-4 19 3 15,3-16-5-15,1 10 10 0,-2 3-6 0,2-14-1 16,-6 2 0-16,7 16 0 0,-5-1-5 15,3 2 3-15,-5 4-1 0,4-2 5 0,0 7 5 16,-3 5-10-16,5-1-5 0,-1 0 4 16,2 4 3-16,-6 2-3 0,3-2 3 15,1 4 6-15,3 2-6 0,-5-5-1 0,2 5 1 16,-1-2-4-16,2 3-1 0,-1 3 6 16,-2-5 0-16,6 5 5 0,-7-1-6 0,9 2 2 15,-1 6-3-15,2 1-2 16,0 4 17-16,2-2-11 0,2 1-7 15,-1-1 7-15,3 4-2 0,2 8 2 0,-1 1-7 16,3 0 5-16,-4 1 6 0,6 5-8 16,-4 1-1-16,6-1 3 0,-1 4-3 0,-1-2 6 15,-1 4-6-15,1 1 1 0,-2-2-1 16,4 1 4-16,3 15-1 0,-7-27-1 16,3 11 6-16,-2 1-10 0,3 1 12 0,-1-3-11 15,0 1 2-15,-6-4 5 0,7 3-8 16,-6-2 6-16,3 1 0 0,2-2 1 0,-4 0-20 15,5 3 5-15,-1-4 2 0,-1 3 0 16,1 1 4-16,1 0 2 0,-6-1-6 16,7 2 4-16,2 16-5 0,-5-28 7 0,3 19-6 15,2 9-15-15,-2-19-5 0,2 19-13 16,-1-13-15-16,1 13-19 0,0-13-23 16,0 13-17-16,0 0 7 0,-2-12-26 15,2 12-50-15,0 0-23 0,3-13-88 0,-3 13-211 16,0 0 4-16,11-7-67 0,-11 7 106 15</inkml:trace>
  <inkml:trace contextRef="#ctx0" brushRef="#br0" timeOffset="-51235.74">18020 16130 1780 0,'-18'-9'-51'0,"1"-6"23"16,3 4 7-16,-2 2 13 0,3-1 22 0,1-3 10 15,0 0 16-15,2 0 11 16,4 3 12-16,-5 1-10 0,8-2 4 0,3 11-7 16,-14-13-7-16,10 5 1 0,4 8-9 15,-7-9-8-15,7 9-2 0,-5-12-1 0,5 12-8 16,0 0-13-16,-8-7-14 0,8 7-13 16,0 0-14-16,0 0-10 0,-11-7-10 15,11 7-5-15,0 0 10 0,0 0-14 0,0 0-19 16,0 0 11-16,0 0-22 0,-29 7 3 15,29-7 4-15,-11 7-16 0,11-7-20 0,-17 12-54 16,12-8-61-16,-1 1 9 0,6-5 43 16</inkml:trace>
  <inkml:trace contextRef="#ctx0" brushRef="#br0" timeOffset="-48798.69">17676 16067 813 0,'0'0'61'15,"0"0"24"-15,0 0 25 0,0 0 6 16,0 0 10-16,0 0 12 0,0 0 22 15,0 0-9-15,33-2-3 0,-33 2-25 0,0 0-4 16,0 0-5-16,19-4 2 0,-19 4-7 16,0 0-8-16,0 0-13 0,13-6-6 0,-13 6-10 15,0 0-4-15,0 0-8 0,0 0-9 16,13-5 0-16,-13 5-11 0,0 0-11 16,0 0-3-16,0 0-5 0,0 0-9 0,0 0-8 15,0 0-10-15,0 0-21 16,0 0-8-16,0 0-7 0,0 0-10 0,0 0-7 15,0 0-9-15,0 0-5 0,8 13 7 16,-8-13-6-16,0 0 12 0,0 0 4 0,4 17-1 16,-4-17 16-16,0 11 0 0,0-11 7 15,2 15 10-15,-2-15-6 0,3 19-9 16,-3-10 14-16,2 1-5 0,-2 3 7 0,0-13 6 16,0 28-4-16,0-15 9 0,-2 4 0 15,0 2 7-15,1-4 4 0,1 1-10 16,-6 4 6-16,4-2 4 0,-1-1-1 0,0 0-4 15,-1 1-5-15,1-2 13 16,1 2-6-16,0-4 10 0,2-1-10 0,0 1 2 16,0 5 3-16,4-6-1 0,1 3-5 15,-3-2-1-15,4 0 14 0,2 0-6 0,-5 0-2 16,4-5-3-16,7 4 8 0,-1 0-5 16,-1-3-2-16,2 1 6 0,5-2-11 15,0-1 7-15,0-2 3 0,1-3-1 0,4 1 2 16,3 2 3-16,-1-6-14 0,-3 0 7 15,5 0-2-15,2-4 4 0,-8 2-7 0,4 2 9 16,-3-6-19-16,0 5-12 0,-3-5-4 16,-1 2-19-16,-3 2-20 15,-2 0 2-15,2 0-11 0,-16 2-8 0,23-3-5 16,-23 3 10-16,17 0 11 0,-17 0 7 16,0 0-1-16,17 7 18 0,-17-7-9 0,8 8 12 15,-8-8-2-15,2 13 13 0,-2-13-6 16,0 21 12-16,0-21-6 0,-9 24 10 15,6-7-4-15,-3-2 2 0,-3 6 9 0,-3-5-6 16,3 3 4-16,-2 0 7 0,0 1 9 16,-2-1-10-16,-1 4 5 0,1-5 5 0,6 1-5 15,-6-2 3-15,3-2 6 0,5 0-2 16,0-2 5-16,-4-2-14 0,4 3 4 16,-4-4 16-16,5-3 8 0,4-7 32 15,-5 16 28-15,5-16 25 0,-7 8 14 16,7-8 19-16,0 0 1 0,-5 9 16 0,5-9-3 15,0 0-15-15,0 0-25 0,0 0-7 16,0 0 7-16,0 0-6 0,0 0-6 16,0 0-2-16,0 0-2 0,-18-17 2 0,18 17-4 15,0 0 4-15,0 0-7 0,0 0 3 16,-2-26-10-16,2 26-10 0,2-10-14 0,-2 10-5 16,3-18-6-16,3 8-8 0,-1-3 3 15,1-2-1-15,2 2-7 0,-1-4 1 16,2 2-9-16,7-9-4 0,-5 1 2 0,1 1-5 15,7-6-1-15,1 0 1 16,0 0-5-16,-1-2-1 0,5-2-3 0,-4 0 1 16,7-2 3-16,1-5-7 0,2-3 2 15,0-1 0-15,-4 2-4 0,6-2-3 0,0 0-3 16,2 2 0-16,-4-3 3 0,3-1-2 16,1 2 3-16,0 0-1 0,-3-2 2 15,6-2-5-15,-3 1 2 0,3 1-4 0,-7-4 0 16,4 0 2-16,3 0-2 0,-4-5 4 15,1 4-1-15,3 1-2 0,-4-2-2 16,3 3 0-16,-3 0 6 0,3-1 0 16,-1 3-5-16,3 1 0 0,0-4 2 0,-1 4-2 15,2-2 0-15,-1 2-1 0,0-2 5 0,-1 2-6 16,4 0-2-16,-4 2 3 16,3-4-2-16,-2 8 0 0,-3-4-1 0,-1 3 4 15,-2-1-1-15,1 8 0 0,-6 0-3 16,-3 4-3-16,1-2 0 0,-3 3-2 15,0 0-1-15,-1 0 2 0,-3 2 3 0,-2 5-1 16,-1 0 3-16,-2-1 3 0,4 3-6 16,-6-2 2-16,2 1-2 0,3-1 5 0,-4-1-4 15,-3 7 5-15,5-4 2 0,-1 4-6 16,-1-2 4-16,-1 2-6 0,8-3 6 16,-7 1-3-16,6-2-4 0,0 2-3 15,-3-2 1-15,5 1-2 0,-2 5 4 16,0-6 1-16,-1 2-2 0,0 0 1 0,2 2 9 15,-2 0-2-15,-1 1-9 0,-2 5 3 16,-1-4 2-16,-1 4 1 0,4-5-1 16,-7 4 6-16,-1 2-1 0,3 0-2 0,-2 1-1 15,5-2 5-15,-7 1-4 0,0 3-1 16,4-3 2-16,-2 0-3 0,1 1 3 0,-1-4-1 16,0 7 5-16,2-3-1 0,-1-1-1 15,-1-1-6-15,-9 9-2 0,14-12-17 16,-5 5-9-16,1 2 0 0,-1-3-9 15,-1 0-4-15,2 1-1 0,-1-1-7 16,0-1-3-16,-2 0-8 0,3 1 0 0,-4-1-1 16,5-3 8-16,-1 1 5 0,-5 0 1 15,2-3 5-15,1 4 13 0,-3-2 1 0,2 3 1 16,-4-2 6-16,-3 11-1 0,9-17 6 16,-3 9 4-16,-6 8 4 0,5-13 6 15,-5 13-2-15,2-13 3 0,-2 13 3 0,0 0 2 16,0-15 2-16,0 15-6 0,0 0 3 15,-9-13 2-15,9 13 2 0,-13-8-7 0,13 8 3 16,-15-2 0-16,15 2 2 0,-20-7-1 16,2 4 2-16,7 0 5 15,-6-2 0-15,1 3-1 0,-2-4-4 0,-2 5-3 0,1-3 3 16,2 2-4-16,1 0 8 16,0-2-2-16,-2 2 0 0,-1 0-2 0,6 0-1 15,-4-1 5-15,17 3-4 0,-25-6 1 16,14 6 2-16,11 0-2 0,-19-5 2 15,19 5-3-15,-16-4 2 0,4-2 0 0,1-1-1 16,11 7-1-16,-14-19-4 0,5 10 5 16,2-1-1-16,2-3 4 0,-1-2-6 0,0 0 6 15,-1-6 1-15,1 1-7 0,-1 3 2 16,0-8 11-16,0 5-6 0,0-2 14 16,1-1-9-16,3 2 3 0,-4-1-2 0,2-1 0 15,1 5 10-15,-1-1-2 16,5-4-6-16,-2 6-4 0,0-1 9 0,2 1 4 15,0-2 1-15,0 19-4 0,0-32 6 16,2 17-5-16,0-4 3 0,-2 19-3 0,5-28-2 16,-3 17-3-16,2-2-10 0,0-2 5 15,4 0 1-15,-5 2-7 0,6 0 8 16,3-2 2-16,-1-1 0 0,-2 3-3 0,5 0-1 16,-1 2 6-16,2-2-8 0,0 0 4 15,2 0-6-15,1 0 1 0,1 3 2 0,-1-3-3 16,0 5 0-16,3 1 1 15,-9-2-1-15,8 1 4 0,-4-1-5 16,-4 5 6-16,2-1-3 0,0-2-2 0,-1 4-1 16,-1 0 5-16,6 0 3 0,-7-2-5 15,6 3-1-15,-1-2-3 0,0 4 0 0,0-2-1 16,-16 2-3-16,32 0 6 0,-11 2 1 16,-7 2 0-16,2-4-1 0,-1 2-5 15,0 2 3-15,0-3-2 0,0 5-4 0,-1-4 2 16,-2 3-2-16,-1 3 7 0,3-4-4 15,-3 5 2-15,0-5 1 0,1 3 0 0,-2 1-4 16,-2 0 0-16,5 1-4 0,-2 0 10 16,-1-5-3-16,1 5-2 0,0-5 4 15,3 6-8-15,-5-5 8 0,-2 3-4 16,7 1 8-16,-3-5-9 0,0 5-1 16,-1-3 1-16,4 1 0 0,-5 3 1 0,1-1-3 15,1-1 4-15,-5-1 2 0,6 4-4 16,-5-4 3-16,-2 1-7 0,-5-8 3 0,7 15 2 15,-3-5-4-15,3-3 5 0,-7-7-2 16,1 21-2-16,1-10 4 0,-2-11-4 16,0 21-2-16,-2-10 4 0,1 4-1 0,-1 2 1 15,-5-2-1-15,5 0 2 0,-3 5 2 16,0 1-1-16,-4 2 1 0,3-1 1 16,-4 2-2-16,3 4-2 0,-4 2 0 0,-1-3 5 15,-3 6-6-15,-2 1 4 0,3-2-3 16,-5 2 0-16,2-4 2 0,-4 0-2 15,2-2-2-15,-4 0 0 0,2-2 6 16,-2-1 1-16,-2 1-6 0,2-3 3 0,-4-3 2 16,1 1-3-16,-4-4-1 0,3-2 2 15,-3 3 0-15,0-6-2 0,2 1 0 0,0-2-1 16,0-3 0-16,1-1 3 0,-5 0-2 16,7-4 0-16,-1 2 1 0,-4-1 2 15,7-3 1-15,-2-1-4 0,5-1 0 0,-2-3 1 16,2-1-1-16,0-3-1 15,3 0 5-15,0-7-4 0,0 2-4 0,4-5 10 16,0-3-8-16,0-6 3 0,5-1-2 16,1 0 1-16,1 1-3 0,-1 2 0 0,5-3 3 15,2 2 2-15,0 3-2 0,0 1-10 16,2 1-5-16,5 0-35 0,1 6-36 16,-1 0-36-16,7 6-47 0,0-3-81 0,0 7-217 15,-1 1-33-15,4 0 63 0,-17 4 294 16</inkml:trace>
  <inkml:trace contextRef="#ctx0" brushRef="#br0" timeOffset="-44718.6">20933 13241 1192 0,'0'0'-75'16,"0"0"5"-16,13 7 14 0,-13-7 2 15,0 0 20-15,1 12 9 0,-1-12 3 16,0 13 6-16,0-13 9 0,0 15-11 15,0-15 3-15,0 25 8 0,2-14 7 0,4 6 22 16,-5 0-26-16,6 1 13 0,-2-1-7 16,3 3 3-16,-1 1 8 0,-1 0-2 0,0-2 9 15,-1 1-11-15,4-1-8 0,-3-2 3 16,2 0-8-16,-4 0 19 0,-1-2-1 16,3 2 1-16,-3 0-3 0,1-1 4 0,-2-1-5 15,-1 4 9-15,1-2 3 0,1 2 4 16,-3-2 0-16,0 3 4 0,-3-1-6 15,1 0-11-15,2 1 1 0,-1 1 11 16,1 0-12-16,-2 1 6 0,2-1-8 16,-2 0-1-16,2-1-8 0,-2 1 13 0,2 1 4 15,0-1-13-15,0 1 6 0,0-1-9 16,0 0 4-16,0 1-2 0,2-1 19 0,0-2-7 16,-2 1-9-16,2 5 5 0,-1-8 6 15,4 5-1-15,-1 2-4 0,-2-5 3 16,-1 2-1-16,1-3-1 0,4 5-6 0,-6-2 9 15,1-5-10-15,3 6-1 0,-2-1 9 16,1 2 4-16,-1-2-8 0,7-1 0 0,-6 2-5 16,3-1 9-16,3 2-5 15,1 3-1-15,-3 2 9 0,2-3-2 0,0 3-2 16,-2-6-4-16,2 6 8 0,0-1-1 16,-6-1 7-16,1-4-5 0,1 2 7 15,-2 3-10-15,3-1 7 0,-4 0-2 0,-1 1 5 16,-1 1 0-16,2 0 2 0,-2-4-12 15,2 4 9-15,-2 0-12 0,0 1 10 0,0-1 1 16,0 0-14-16,4 0 7 0,-4-4 2 16,1 4-9-16,-1-1-2 0,2 1-2 15,0-4 5-15,-2 3-2 0,3-3-2 0,-1 4 4 16,-2-2-6-16,0-1-1 0,1 3-5 16,-1-6 10-16,2 6-11 0,0 2 7 15,2-3-1-15,-2 1-3 0,1-2 1 16,-1 2 2-16,3 4-1 0,4 0 7 0,-6-4-11 15,5 2 2-15,-5-6 0 0,1 8 6 16,-1-5-5-16,1-1-4 0,3 0 1 16,-2-2 8-16,-3-1-10 0,1 2 4 0,1-3 4 15,-4-3-4-15,2 3 0 0,0-3-6 16,1 3 7-16,-1 1-1 0,3-5-1 16,-5 3-8-16,0 2 7 0,2-1 2 0,-2-2-7 15,1 7 5-15,-1-6-1 0,2 7-1 16,-2-4-2-16,0 3 10 0,0 1-13 0,2-4 15 15,0 4-12-15,-2 0 9 16,0-1-10-16,2-3 3 0,-1 2 9 0,-1-5 0 16,2 3-7-16,-2-2 9 0,4 3-8 0,-8-2 15 15,10-1-4-15,-6 1 12 16,0 1 9-16,0 1 1 0,-2 2 6 0,-2-3-1 16,2 8 7-16,1-7 7 0,1 3 15 15,-4-2-3-15,0 5-7 0,3-9 7 0,-6 0-4 16,3 6 7-16,-1-7 4 0,0 5 1 15,-1-4-3-15,1 2-11 0,-4 0 2 16,6-6 0-16,-3 5-3 0,3-5-4 16,-4 3-5-16,2 0 3 0,-2-2 1 15,1 1 2-15,1 1-3 0,-1 1 2 0,4 2-6 0,-1 1-1 16,-4-2-2-16,2-1 3 16,1 6-12-16,1-3 1 0,-3-1-9 15,3 4 4-15,-2-2-1 0,1 4-6 0,1 4 16 16,-3-6 1-16,5 0-4 0,-1-1 1 15,0 4-9-15,2 0 11 0,-2 0-2 0,2 5-2 16,0 4 2-16,0-11 10 0,0 1 1 16,2-2-14-16,-2 4 7 0,2-3-1 15,-2 0 3-15,2 0 3 0,-1-1 0 0,5-4-10 16,-4 2 5-16,-1-3 5 0,3-1-9 16,1-2 8-16,-5-4-5 0,7-1 6 15,-7-15 3-15,4 26-1 0,-4-16 7 16,0-10 2-16,3 19-6 0,-3-19 3 0,6 13-2 15,-6-13 4-15,0 0-5 0,0 0-3 16,1 16 5-16,-1-16-8 0,0 0-3 16,0 0-3-16,4 16 2 0,-4-16 4 0,0 0 2 15,0 0-4-15,0 0-4 0,0 0-3 16,0 0-3-16,0 0 0 0,0 0-3 0,0 0-6 16,40-27-4-16,-29 14 3 0,-4-4-6 15,7-6 2-15,-1 1-6 0,2-11 0 16,2-3 0-16,0-2-5 0,-4-3-2 0,0-3 5 15,5-11-2-15,-8 7-6 0,7-13 6 16,-2 5-5-16,-2-8 1 0,0 4 1 16,2-4 1-16,-6-5-5 0,3 5 2 15,1-5-1-15,-2-3-5 0,1-1 2 0,0 2-2 16,0 0 3-16,-3 3-4 0,2-5-4 16,-5 4 6-16,4-3-1 0,-5 1-2 15,2-2-1-15,-3-2 2 0,1 2 1 0,2 0 0 16,-3 1-4-16,-1-2 2 0,-1 6 0 15,3-7 2-15,-3 15-2 0,5-9-1 0,2 1 5 16,-4 1-5-16,1 1-1 0,1 12 3 16,0-1 0-16,1 5 0 0,1-1-4 15,1 1 1-15,-4 2 5 0,5 2-4 16,-4-1 2-16,5 1 0 0,-5 4-1 16,2-3 0-16,-1 5-2 0,2-1 1 0,-5-2-1 15,1 11 0-15,-3-7 4 0,1 3-1 16,-2 3-2-16,-1-5 3 0,-1 2-3 0,0 0-2 15,0 1 0-15,0 0-1 0,0-1 5 16,-1 2-3-16,-3 2 3 0,2-2-1 0,-1 6-3 16,-5-2-1-16,5 2-2 0,-7 0 3 15,4 6 3-15,1 1-3 0,-1 2-1 16,-1-3 0-16,-3 5 2 0,4-4-4 0,-4 4 4 16,3-1 0-16,0 2 3 0,0 2 0 15,-4-5-2-15,3 2 0 0,-2 4 1 16,3-2 0-16,2 2-3 0,-5 0 4 15,-1 1-4-15,5-1 8 0,1 0-3 0,-5-2-2 16,1 2 0-16,3-2-2 0,-6 2 1 16,7 0 3-16,-2-1-3 0,-1 0-1 15,1 1-1-15,-3-4 2 0,3 2 2 0,-2-2-3 16,1 2-3-16,0-2 4 0,-1 4-2 16,2 0 2-16,1-1 1 0,-2 3-5 0,3 0 0 15,-4-2-3-15,2 0-1 0,-4-1 2 16,4 1-3-16,-2 2 3 0,1 0-2 15,-3-2 0-15,2 2-1 0,-1-1-5 16,1 3 6-16,-2-1-2 0,-1 0 3 16,1-2-4-16,4 7 4 0,-5-7 2 0,3 1-5 15,-2 3 3-15,-1 3 3 0,5-7 2 16,-4 5 1-16,-1 1-1 0,5-3 0 0,-2 2 0 16,-3-1-2-16,1-1 4 0,4 5 4 15,-2-5-1-15,9 9-1 0,-14-12 0 16,9 5 2-16,5 7-3 0,-16-17 2 0,12 8 1 15,1-1-3-15,3 10 1 0,-9-15 0 16,5 8-1-16,4 7-2 0,-9-16 3 0,6 9-3 16,3 7 6-16,-9-17-1 0,9 17 0 15,-7-14-7-15,5 6 1 0,-2-1-1 16,4 9-9-16,-11-18 2 0,3 8-4 16,5 2-6-16,3 8-7 0,-16-17-7 15,12 8-13-15,4 9-1 0,-9-14-14 0,2 10-10 16,7 4-14-16,-14-10-12 0,14 10 4 15,-10-10-10-15,10 10-3 0,-11-7 1 0,11 7 10 16,-12-8 7-16,12 8 9 0,-9-6 3 16,9 6 6-16,-13-5-4 0,13 5-4 15,-14-8-4-15,14 8 0 0,-18-8-9 0,6 5 2 16,1-3-5-16,-2 1 4 16,-4-1-3-16,2 2 8 0,-3-1 10 0,2-3 6 15,-4 3 10-15,1-3 3 0,2 0 8 16,-3 3 4-16,4-3 3 0,2 5 6 0,-2-1 6 15,5-4 1-15,-4 3 5 0,2 3 1 16,13 2 1-16,-17-7 7 0,17 7 1 16,-15-6-4-16,15 6 1 0,-15-2 5 0,15 2 2 15,0 0 0-15,-20 5 5 0,20-5 2 16,-23 12-7-16,14-3 8 0,-5 2 1 0,2 2-1 16,-7 3-5-16,2 2 6 0,-6 6 3 15,2 1 0-15,-4 2 1 0,1-1 5 0,1 2-1 16,-4 2 1-16,1 0 3 0,-4 9-5 15,-2-3 6-15,0 1-4 16,0 1-2-16,-1 1 2 0,1-1-1 0,2-1 3 16,-6 6 0-16,3 2-4 0,5-1-1 0,-4 1 4 15,0-4 2-15,4 2 0 0,-4 0-2 16,0-4 21-16,4 6 0 0,0-8-4 16,-4 1 15-16,2 4-1 0,0-5 3 0,7-3 1 15,-7 3 1-15,6-3 3 0,0-2 1 16,-8 9 11-16,0 2-3 0,0 0 10 15,2 0-3-15,-2 2 5 0,-1-5-6 0,4 1-6 16,-1-4 5-16,-1 5-2 0,-5-5 7 16,10-1-9-16,-6 4 3 0,5-9-6 0,3 3-4 15,-1 0 2-15,3-2-8 0,0-2 4 16,1 3-1-16,-4-3-7 0,7 6 4 16,-3-2 5-16,7 2-2 0,-7-3-3 15,2 3 0-15,2-1-3 0,-2 0 3 16,3-1-6-16,-3 2-4 0,-1-2-1 0,2 2-3 15,-3-3 4-15,2 0-11 0,1-2 0 16,1 1 3-16,-1 2 1 0,-2-4 1 0,1 0 8 16,-1 2-4-16,7-2-6 0,-5 0-1 15,4-6-8-15,-3 10 7 0,-2 0-10 16,5 1 6-16,-7-3-1 0,2 2-5 0,1 1 1 16,-3-1 0-16,3-2-7 15,-3 2 2-15,1-6-3 0,2 4 4 0,-3-2-6 16,4 0 2-16,-1 0 0 0,1-4-3 15,-2 1 1-15,4-3 2 0,-1 4-2 0,-2-4-1 16,7-1 5-16,-8 5-8 0,-2 0 6 16,5 0-3-16,-5 4 0 0,5-2-3 15,-2 2 3-15,-3 1 3 0,3-2-2 0,-3-1 1 16,3 3-5-16,-3-3 3 0,2-2-3 16,1 3 3-16,1-1-1 0,4-12-2 0,-3 5 1 15,4-1 1-15,3-5-4 0,0 0 4 16,-2 2 1-16,2-4-1 0,-1-2-1 0,7 0-4 15,-1-4 2-15,0-1 0 0,4-8 2 16,-10 15 5-16,10-15-2 16,-9 11 8-16,9-11 6 0,-3 6 3 0,3-6 12 15,0 0 0-15,0 0 0 0,0 0 0 16,0 0-6-16,0 0 0 0,0 0-2 0,0 0-6 16,39-32-2-16,-20 15 0 0,0-4-3 15,5-7-1-15,-2 0-1 0,10-7 1 0,2-5-3 16,-2 3 1-16,6-3-3 0,-3-5-1 15,5 2-4-15,-1-3 1 0,1-3-5 16,-1-2 7-16,0-4-6 0,2 3 2 0,-1-4-2 16,10-16 1-16,1 5 0 15,-10 7 0-15,-1-2 0 0,10-7 1 0,3-3 0 16,-1 3-2-16,-2 2-1 0,1-3-2 16,-8 14 5-16,12-10 1 0,-1 4-4 0,-9 10-4 15,2 4 6-15,0-4-4 0,-2 2 5 16,0 1-2-16,0 0-3 0,0 3 4 15,-3-3-1-15,2 2-1 0,-5 0 2 0,0-6-5 16,2 3 0-16,-2-3-1 0,0-2 3 16,-1-4-2-16,-1 3 1 0,4-2 0 0,-4 1-4 15,4-1 1-15,-8 1 1 0,3 0 0 16,-1-1 0-16,2 4 15 0,-1-3-4 16,-6 5 2-16,2-1-1 0,1 6-5 0,-3-2 4 15,-1 4-2-15,1 3-1 16,-6-3-1-16,1 13-5 0,-2-4 6 0,-2 2-6 15,0 2 3-15,2-2-5 0,-5 1 1 16,1 7 1-16,1-2 1 0,-6 1-1 0,2 5-1 16,-4-1-1-16,-1 1 1 0,5-1 3 15,-7 1-2-15,4-1 0 0,-3 6 0 0,2-5-1 16,-2 3-1-16,-1 2 2 0,4-1 2 16,-1 1-6-16,-1-2 4 0,-2 2 5 15,5 0-5-15,-5 1 3 0,1 0 0 0,1 1 0 16,-2-3-2-16,3 2-3 0,-3 2 5 15,-2-5-2-15,0 2 3 0,5-2-2 16,-3 2-2-16,0-1 5 0,3 1-4 16,-3-2-2-16,4 2 4 0,-3-2-4 0,-3 5-2 15,4-2 6-15,-3 3 0 0,1 2-2 16,-1-1 2-16,-5 3-4 0,-3 9 4 16,9-13-2-16,-6 6-4 0,-3 7-2 0,9-12-2 15,-9 12 0-15,0 0-5 0,6-9 3 16,-6 9 3-16,0 0-1 0,0 0 0 0,0 0-2 15,0 0 1-15,0 0 1 0,0 0 6 16,0 0-6-16,0 0 6 0,15 32 2 16,-11-23-1-16,-1 3 3 0,1 4 0 0,0 0-8 15,5 4 5-15,-3 2-3 16,1 1 6-16,1 3 0 0,1 4 3 0,1-2-4 16,-3 2 3-16,6 6 1 0,-5-4-5 15,-1 5 1-15,6-1 6 0,-1 2-3 0,-1-3 1 16,0 1 0-16,2 1-5 0,0 3-1 15,1 1 6-15,-3-2-2 0,1 2 1 0,2-1 1 16,-7 5-5-16,7 0 6 0,-5-2 2 16,0 0-6-16,0 2 4 0,-1-2-1 15,3 4 0-15,-2-2-2 0,0 2 5 0,0-4-3 16,-4 2 1-16,4 4-4 0,1-1 2 16,-2 0 1-16,-3 0-3 0,0 1 2 0,4 2-2 15,-4-3 2-15,-1 1-2 16,-1-2 7-16,3 2-5 0,-3 0 0 0,-1 1-2 15,0 1-5-15,3 3 8 0,-3-2 4 16,-1 3-2-16,-2 0-4 0,1 0 3 16,0 0-1-16,0 1-1 0,0-3 2 0,-2 3-1 15,2-4 0-15,-7 3-1 0,4 1 0 16,-1-1 3-16,-1 4-4 0,-3 6 1 0,5-7 2 16,-6 7 1-16,4 1-3 0,-2 3-2 15,0 0 3-15,-2 3-3 0,4-1 3 16,-4 4 0-16,3 4-1 0,3 3-3 0,-4 1 5 15,0-1-1-15,2 6 3 16,-5 4-1-16,4 2 0 0,1 3-1 0,-1 2 0 16,3-1 0-16,-1 0-2 0,2-1 1 15,-2-3-3-15,4-4-3 0,-1 2 5 0,-1 0 2 16,0-6-2-16,-1-2-4 0,1-11 3 16,-1 2 1-16,-3-3 1 0,4-18-1 0,-1 3 0 15,-1-3-1-15,1-4-1 0,-4 1 1 16,4-4-3-16,-1-2-2 0,-2-2-27 15,1-2-23-15,0-5-38 0,-4 0-15 0,6-1-27 16,-1-3-27-16,0 0-30 0,1-8-44 16,-1-2-43-16,1 1-48 0,1-8-85 0,-5 2-121 15,7-17 3-15,-5 19-327 16,5-19-335-16</inkml:trace>
  <inkml:trace contextRef="#ctx0" brushRef="#br0" timeOffset="-43583.61">21652 14514 2328 0,'8'-35'-126'0,"-6"7"14"16,1 3 29-16,2 1 40 0,-3 5 18 15,-2-2 3-15,1 1 13 0,-1-1-4 0,2 0 22 16,2 5 20-16,-4-5-12 0,2 2 9 16,-2 5-7-16,1-3 13 0,1 0-3 0,2 5 2 15,-2 1 12-15,-2 11-5 16,5-18-4-16,2 6-1 0,2 1-4 0,0 2-10 15,4 5-4-15,2-8 0 0,4 5 1 16,-3 1-4-16,4-1 6 0,2 3-3 16,-4-1 0-16,3-1-8 0,2-5 2 0,-1 7-4 15,3-4-1-15,-3 3 7 0,-1-1-1 16,3-1-9-16,0-1 7 0,-1 1-3 0,4-1-6 16,-7 0 5-16,4 1-4 0,-3 0-1 15,2 1-2-15,0-2 3 0,6 1 0 16,-7 0 5-16,5-1 2 0,-3 0-3 0,3-3-3 15,-2 4 2-15,10 1 6 0,-8-3 7 16,3 1 14-16,-5 1-3 0,3 1 1 16,-5 0-1-16,3-3-3 0,-2 4 3 15,-3-3 10-15,-2 3 3 0,1-1 1 16,-3-2-2-16,2-1-6 0,-3 5 5 0,0-1-3 16,-1-3-7-16,-2 3-3 0,-2 1-1 15,2-2 4-15,-1 0-7 0,-12 6-5 0,14-9 1 16,0 2-2-16,-7 3 0 0,4-4-11 15,-1 3-3-15,3 1-21 0,-2-2-24 16,2 3-26-16,-2-3-19 0,8-2-17 0,-2 1-13 16,2 1-13-16,-1 1-25 0,3-4-47 15,4-5-173-15,-3 5-140 0,0-4 165 0,3 0 102 16</inkml:trace>
  <inkml:trace contextRef="#ctx0" brushRef="#br0" timeOffset="-36636.25">23128 12244 1031 0,'-30'4'-18'0,"4"0"11"15,-1 1 19-15,-1-4-12 0,0 6 36 16,-9-2 36-16,8-1 16 0,-4 0 16 0,-1-1-10 16,2 1 3-16,0-4 6 0,-5 0 2 15,5 2-9-15,-1-2-3 0,1-2-21 16,-2 2-7-16,4-4-8 0,2 2-5 0,-2 1-8 15,2-5-2-15,7 4 5 0,0-2-6 16,1 3-6-16,-3-3-4 0,7 1-2 16,-2 3 2-16,6-1-7 0,12 1-6 0,-27-5-4 15,27 5 2-15,-21 0-7 16,21 0 10-16,-12-3-9 0,12 3 6 0,0 0-6 16,-18-1-1-16,18 1-3 0,0 0 5 15,0 0-7-15,-21 0 22 0,21 0 14 0,0 0 11 16,0 0 14-16,0 0 8 0,-9-6 2 15,9 6 1-15,0 0-4 0,0 0-3 16,0 0-6-16,0 0-9 0,0 0-9 0,0 0-5 16,0 0-5-16,0 0-1 0,30 24-3 15,-14-12 0-15,-2-5-8 0,5 2-1 0,5 4 1 16,4 3-7-16,0-3 6 0,3 2-6 16,0-2 1-16,5 2-5 15,-2-1 3-15,-2 2-7 0,4 2-1 0,-1-3 1 16,-1 2-4-16,0 2 3 0,-1 2 2 15,4-4-2-15,7 5-4 0,-3 5 3 0,3-5 0 16,0 2-3-16,-5 1-1 0,3-1 0 16,-3 2 8-16,-3-5-9 0,5 3-1 15,-1 4 0-15,-8-3 5 0,1-2-3 0,-1-5-1 16,2 5-1-16,-4-6 1 0,-2 1 1 16,6-1-4-16,-4 0 2 0,0-2 2 0,0 1 3 15,0 0-4-15,2-1-1 0,1-2-1 16,1 0 1-16,0-4 0 0,1 1 1 15,5 3 1-15,-2 0-2 0,1-4 0 16,3 4 3-16,0-1-3 0,13-3 2 16,-5 5-3-16,-5-7 0 0,5 4 0 0,-8 0 2 15,1 1-2-15,0-3 2 0,-3 0 1 16,1 3-1-16,-6-3-4 0,3-2 0 0,0 1 2 16,-3 0 1-16,3 1 1 0,-3 0-1 15,1-1-2-15,0 3 4 0,-1-7 1 16,3 3 0-16,-5 0-2 0,3 1 0 0,-2 1 0 15,-4-5 3-15,-2 4-7 0,4-2 5 16,1-1 0-16,5 3-2 0,-2-4 2 16,-1 1 4-16,3 2-2 0,1-1 2 15,-2 0-3-15,3 1 1 0,3 0-2 16,1 1 2-16,-3-4 0 0,3 1 1 0,0 1-1 16,-1 2-2-16,2-3 0 0,1-1 4 15,2 1-4-15,-2 2 3 0,12-1-3 0,-10 1 3 16,5 2-3-16,4-2 2 0,-3 1-5 15,-1 3 6-15,4-1-4 0,-15-1 0 16,3 0 0-16,0-3 1 0,2 1 0 0,-3 3 2 16,-2-6-4-16,-3 1 2 0,1-1-3 15,1 0 4-15,-3-3 3 0,-7-1-4 16,1 0-2-16,-2-1 2 0,-7 1 2 0,3-3-4 16,1 2 0-16,-1-3-4 15,-2 2 4-15,0-1-4 0,3 0 7 0,-1 2 0 16,4-3-7-16,-5-2 6 0,0 4-2 15,3-3 4-15,1 3-4 0,-5-2 0 0,4-1 0 16,1-1-1-16,-3-1 3 0,2 0-5 16,1 0 5-16,-6 4-2 0,3-7-4 15,3 1 7-15,-1 1-2 0,2-1-5 0,-4-3 4 16,1 3 3-16,5-4-2 0,-2 0-3 16,-9 3 4-16,6-3-7 0,3 0 4 0,-6 4 5 15,-1-2-4-15,0 2-3 0,1-3 2 16,-2 3-4-16,3-2 4 0,-1 1 1 15,0 3-5-15,1-3 3 0,-3-3 1 16,1 5-1-16,-3-2 4 0,5 2-3 16,-1-1 10-16,-1-5-5 0,-1 5 5 0,1-4-2 15,-1 0-4-15,1 3 5 0,1-1 2 16,0 0 4-16,1-1-4 0,5-1-2 16,-2-2 1-16,2 2-3 0,2-1 0 0,0-2-2 15,0 4-13-15,-1-4 8 0,3-1-7 16,0 2 6-16,-2-3 7 0,1-1-4 0,-3 7 0 15,2-2-2-15,0 1 4 0,0-1-2 16,0 1-1-16,1 0 1 0,-2 4-1 16,-2-1-1-16,0-1-2 0,-3 4-1 15,0-1 2-15,3-1 2 0,-5-1 1 0,1 5 3 16,-2-3-4-16,2-1 11 0,-6 1-5 16,4 4-3-16,-7-6-2 0,3 6 2 15,-2-2-1-15,-4 0-2 0,4 1 3 0,-5 3-2 16,-2-3-3-16,-10 5 1 0,17-4 2 15,-17 4 1-15,17-4-5 0,-17 4-3 16,0 0 6-16,16-2-2 0,-16 2 4 0,0 0 0 16,0 0-4-16,16-2 2 0,-16 2-1 15,0 0 0-15,0 0 1 0,0 0-4 16,15-4 3-16,-15 4-5 0,0 0 4 0,0 0-4 16,0 0-2-16,0 0 5 0,0 0-2 15,0 0-2-15,0 0-1 0,0 0 9 16,0 0-6-16,-40-13 0 0,28 11 4 15,-4 0 2-15,-6-1-1 0,1-1-1 0,-1 0-5 16,0 2 6-16,-6 0-2 0,-1-2 0 16,7 3-1-16,-3 1 4 0,4-4 8 0,-2 2-14 15,5 2 0-15,0 0 6 0,3-2-5 16,15 2 2-16,-32 2 0 0,14-2 1 16,6 2 1-16,12-2 3 0,-27 0-1 0,16 4 5 15,11-4-8-15,-17 1-1 0,17-1 1 16,-14 4 2-16,14-4-1 0,0 0 4 0,0 0-2 15,-21 2 0-15,21-2-1 0,0 0-2 16,-13 2-2-16,13-2 6 16,0 0-7-16,0 0 6 0,0 0 0 0,-16 4-2 15,16-4 1-15,0 0 3 0,0 0-3 16,0 0 5-16,0 0-8 0,0 0 5 0,-14 0-5 16,14 0-1-16,0 0-4 0,0 0 4 15,0 0 3-15,0 0-3 0,0 0 1 16,0 0-4-16,0 0 7 0,0 0-2 0,0 0-1 15,0 0 2-15,0 0 1 0,0 0-3 16,0 0 1-16,0 0-1 0,0 0 1 0,-21 0-4 16,21 0-1-16,0 0 2 0,0 0-4 15,0 0 10-15,0 0-6 0,-21-4 5 16,21 4-2-16,-18-2-3 0,18 2-11 16,-21-2-13-16,21 2-1 0,-25 0-1 15,25 0 3-15,-23 0-4 0,23 0-7 0,-21 0-7 16,21 0 1-16,-18 2 1 0,18-2 5 15,0 0 4-15,-20 0-4 0,20 0 6 0,0 0 1 16,-17 0-4-16,17 0 6 0,0 0-4 16,0 0-1-16,-16 0-13 0,16 0 2 15,0 0 1-15,0 0 0 0,0 0-13 0,-19 2-3 16,19-2 2-16,0 0 7 0,-13 4 4 16,13-4-3-16,0 0 10 0,-17 7 0 0,17-7 5 15,-11 4 2-15,11-4 11 16,-16 6-5-16,16-6 4 0,-12 7-1 0,2-1 1 15,10-6 6-15,-15 7 2 0,15-7-4 16,-17 10 7-16,9-5 5 0,-2 1-1 16,-2 0-3-16,12-6 2 0,-17 9 7 0,5-4-10 15,3 3 3-15,0-4 1 0,-3 1 2 16,2 3 3-16,-1-2-4 0,-1 1-7 0,-1-1 8 16,2-2-1-16,-1 5-8 0,3-5 11 15,-3 1-1-15,0 3 4 0,3-3-3 16,-5-1 1-16,1 2 3 0,2-1 0 0,11-5-4 15,-22 8 7-15,12-7-12 16,10-1 3-16,-19 7 0 0,19-7 15 0,-15 5-9 0,15-5 7 16,-15 2-3-16,15-2-2 15,-12 2-8-15,12-2 4 0,0 0 8 16,-20 5-8-16,20-5 2 0,-17 0 0 0,17 0 0 16,-14 0-8-16,14 0 8 0,-18 4-2 15,18-4-10-15,0 0 9 0,-28-4 5 0,28 4-6 16,-20 0 5-16,20 0 2 0,-21 0 6 15,21 0-14-15,-21-1 2 0,21 1 11 16,-18 1-12-16,18-1 7 0,-21 4-9 0,10-2 1 16,11-2 2-16,-21 2 10 0,21-2-6 15,-18 2 3-15,3-2-9 0,15 0 2 16,-21 4 5-16,21-4 6 0,-22 1-2 16,22-1-3-16,-21 2-2 0,14 2-8 0,7-4 5 15,-21 0-2-15,21 0 10 0,-18 2-8 16,18-2 3-16,-16 4 3 0,16-4-10 15,0 0 11-15,-19 0-9 0,19 0 1 0,-16 0 11 16,16 0-11-16,0 0 2 0,-23 0-4 16,23 0 5-16,0 0 1 0,-25 0 2 0,25 0-4 15,-16-4 6-15,16 4-4 0,-16-2 0 16,16 2 3-16,-12-4 2 0,12 4-4 16,-19-2-4-16,19 2 5 0,-17-5-8 15,7 1 8-15,-1-2-6 0,11 6 3 16,-24-7 0-16,13 1 4 0,-5 1-8 0,4 2 4 15,1-2-1-15,11 5 2 0,-27-5-7 16,14 1 16-16,0-2-10 0,-1 4 1 0,2-3 1 16,12 5 4-16,-23-2-11 0,14-2 12 15,9 4-2-15,-21-4-4 0,21 4-2 16,-20-1 1-16,20 1 2 0,-21-4-4 0,21 4-6 16,-21-4 9-16,21 4 6 0,-25-4-10 15,14 3 2-15,11 1 5 0,-24-7-4 0,15 7-4 16,9 0 9-16,-25-5 2 0,12 3-3 15,13 2-4-15,-24-4-7 0,13 2 10 16,11 2-5-16,-28-1-2 0,12-1 2 16,4-2 3-16,-8 2-1 0,20 2-1 15,-28-2 3-15,14 2 0 0,-4-4 2 0,4 4-6 16,14 0 5-16,-32-5-11 0,18 3 9 16,0 0-1-16,14 2 2 0,-27-4-1 0,15 4 2 15,12 0-6-15,-29-1 2 0,18-2 6 16,11 3-6-16,-25 0-5 0,25 0 9 15,-22-4 1-15,22 4-4 0,-26 0-5 0,10 0 3 16,16 0 0-16,-27 0 2 16,15 0-1-16,12 0 6 0,-28-1-8 0,14 1 6 15,14 0-5-15,-27-2 5 0,16 2-3 16,11 0-3-16,-26 2 10 0,10-4-4 16,16 2-9-16,-28 0 9 0,17 0 1 0,11 0-9 15,-28 0 2-15,28 0 10 0,-25 2-7 16,9-4 2-16,16 2 2 0,-26 0-1 0,26 0-2 15,-27 0 2-15,15 0-3 0,12 0-2 16,-29-3 0-16,12 3 3 0,4 0 4 16,13 0-23-16,-31 0 25 0,15-3-7 0,16 3 2 15,-32 0-2-15,19 0 1 0,13 0 1 16,-28-1-2-16,13 1 5 0,15 0-2 0,-32 0-7 16,17 0 4-16,15 0 2 0,-30 0 5 15,15 0-14-15,15 0 11 0,-27 1-4 16,11-1-2-16,16 0 4 0,-23 3 0 15,12 0-10-15,11-3 8 0,-26 2 0 16,12-2 0-16,0 1-4 0,14-1 4 0,-27 4 0 16,17-1 2-16,10-3 0 0,-30 1 4 15,19 3-7-15,11-4-2 0,-21 0 7 0,21 0-4 16,-21 0 8-16,21 0-8 0,-21 0 13 16,21 0-8-16,-18 0-6 0,18 0 4 15,-21 0-3-15,21 0-2 0,-21-4 1 0,21 4-5 16,-18-1 7-16,18 1-2 0,-21-3-6 15,8-1 8-15,13 4-1 0,-26-1 0 16,15 1 7-16,11 0-10 0,-27-5 6 16,15 5-10-16,12 0 3 0,-30-3 4 0,19-2 0 15,-3 5 0-15,14 0 3 0,-28-2-6 16,12 2 9-16,16 0-8 0,-30-4 5 16,18 4 0-16,12 0-10 0,-23-2 14 0,23 2-14 15,-23 0 7-15,12-2-7 0,11 2 5 16,-19 0 4-16,19 0-2 0,-20 2-1 0,20-2 6 15,-23 0-1-15,23 0 2 0,-15 2-8 16,15-2 1-16,-20 4-7 0,20-4 8 16,-19 2-3-16,19-2 6 0,-15 4-4 15,15-4 3-15,-17 1-2 0,17-1 3 16,-19 3 1-16,19-3-4 0,-18 3 6 0,18-3-9 16,-20 2 5-16,20-2 2 0,-14 1-4 15,14-1-6-15,-17 0 0 0,17 0 13 0,-17 4-3 16,17-4-6-16,-17 4 5 0,17-4-8 15,-15 4 5-15,15-4 0 0,0 0-3 16,-19 4-2-16,19-4 5 0,-17 0 4 0,17 0-4 16,0 0 1-16,-18 4 2 0,18-4-2 15,0 0-2-15,-19 1 9 0,19-1-2 0,0 0-6 16,-13 4 7-16,13-4-12 16,0 0 3-16,0 0-4 0,-23-4 7 0,23 4 3 15,0 0-3-15,-16 0-2 0,16 0 2 16,0 0 2-16,-19-1-6 0,19 1 2 15,0 0 2-15,-21-4-3 0,21 4 3 0,0 0-4 16,-20-2 2-16,20 2-3 0,0 0 8 16,-21-2 1-16,21 2 0 0,-13 0-11 15,13 0 10-15,-14-4-2 0,14 4-2 0,0 0 4 16,-22-4-6-16,22 4-1 0,-11-4 4 16,11 4-6-16,0 0 5 0,-15-1 3 0,15 1-1 15,0 0-3-15,-15-5-3 0,15 5 11 16,0 0-7-16,-18-4-2 0,18 4 0 0,0 0 2 15,-12-6-5-15,12 6 3 0,0 0 0 16,-13-4 0-16,13 4 2 16,0 0 6-16,0 0-4 0,-14-4 0 0,14 4-4 15,0 0 2-15,0 0-2 0,-11-5 4 16,11 5-2-16,0 0-4 0,0 0 3 0,-19-5-2 16,19 5 2-16,0 0 8 0,0 0-2 15,-12-3-10-15,12 3 9 0,0 0-3 16,0 0 0-16,-16-1 2 0,16 1 1 0,0 0-4 15,0 0 0-15,-20-6-4 0,20 6-3 16,0 0 6-16,-14-2 2 0,14 2-1 0,0 0-2 16,-12-4-4-16,12 4 12 15,0 0-8-15,-16-1 5 0,16 1-3 0,0 0-1 16,0 0 2-16,-16-4 2 0,16 4-6 16,0 0-1-16,0 0 7 0,-17-2 1 15,17 2-8-15,0 0 5 0,0 0 5 0,0 0-8 16,-19-2 1-16,19 2-3 0,0 0 5 15,0 0-2-15,0 0-3 0,0 0 2 0,-17 0 5 16,17 0-4-16,0 0 2 0,0 0 4 16,0 0-7-16,0 0-1 0,0 0 4 15,-14-4 2-15,14 4-8 0,0 0 7 0,0 0-3 16,0 0-3-16,0 0 8 16,0 0-11-16,0 0 9 0,-18-2-4 0,18 2 1 15,0 0-4-15,0 0 6 0,0 0-6 16,0 0 8-16,0 0-2 0,-14-2 0 0,14 2 1 15,0 0-2-15,0 0 2 0,0 0-6 16,0 0 6-16,-16-3-6 0,16 3 10 16,0 0-2-16,0 0-1 0,0 0-1 0,0 0 0 15,0 0-9-15,-14-4 12 0,14 4-2 16,0 0 1-16,0 0-2 0,0 0 1 0,0 0-6 16,0 0 1-16,-12-4-1 0,12 4 3 15,0 0-1-15,0 0-8 0,0 0 9 16,0 0-5-16,0 0-9 0,-15-8 11 15,15 8 4-15,0 0-4 0,0 0 6 16,0 0-1-16,-12-5 4 0,12 5-5 0,0 0 7 16,0 0-6-16,-12-2 1 0,12 2 0 15,0 0-1-15,0 0 2 0,-9-7-4 0,9 7 5 16,0 0-5-16,-16-4-2 0,16 4-3 16,0 0 5-16,0 0-3 0,-11-6-4 15,11 6 10-15,0 0-3 0,-15-5 0 0,15 5-6 16,0 0 12-16,-13-6-12 0,13 6 6 15,0 0 2-15,-14-7 2 0,14 7-1 0,0 0-7 16,-11-6 6-16,11 6-3 0,0 0 4 16,-10-4-3-16,10 4 4 0,0 0-7 15,-14-7 7-15,14 7 1 0,0 0-5 16,-15-6 9-16,15 6-10 0,0 0-8 16,-13-6 6-16,13 6-3 0,-11-7 12 0,11 7-14 15,-16-4 3-15,16 4 9 0,-12-5 4 16,12 5-9-16,-11-4 3 0,11 4-2 0,-18-2-1 15,18 2 4-15,-14-6-6 0,14 6-2 16,-14-5 9-16,14 5-7 0,0 0 6 16,-20-3-7-16,20 3 4 0,-14-1-3 0,14 1 4 15,-16-4 5-15,16 4-8 0,-15-1 5 16,15 1 3-16,-18-4-4 0,18 4 2 0,-21-4-4 16,7 2-6-16,14 2-4 15,-26-6 14-15,9 4-7 0,4-1 7 16,0 1-4-16,13 2 7 0,-28-4-3 0,11 2 0 15,2 0 0-15,2 1-6 0,13 1 8 16,-23-4-6-16,23 4-7 0,-21-2 11 0,9 2-1 16,12 0-1-16,-20-2-3 0,20 2-3 15,-18-4 9-15,18 4-1 0,-23 0-4 16,23 0 1-16,-20 0-5 0,20 0 1 0,-24 0 5 16,24 0-1-16,-23 0-1 0,23 0-1 15,-24 0 0-15,24 0 2 0,-20 4-1 0,20-4-1 16,-21 0 0-16,21 0 3 0,-19 0 2 15,19 0-1-15,-23 2 2 0,23-2-4 16,-18 0 2-16,18 0-3 0,-21 0 0 16,21 0 1-16,-25 2 2 0,25-2-7 15,-20 0 4-15,20 0-3 0,-21 0-2 0,6 4 1 16,15-4 3-16,-28 0 2 0,15 0-1 16,-4 1 3-16,17-1 1 0,-21 0-2 0,21 0-3 15,-22 2 5-15,22-2 2 0,-21 0-3 16,6 2-7-16,15-2-5 0,-23 4 15 15,9-2-3-15,-2-2 2 0,16 0-3 0,-28 5 3 16,14-5-10-16,-4 2 5 0,-2 2 2 16,1-2-3-16,0 2-3 0,3 0 5 15,-1-3-3-15,0 3 0 0,0 0 5 0,2-4-3 16,0 5 1-16,0-1-2 0,0-2 2 16,2 0-5-16,13-2 2 0,-23 5 3 15,11 1 0-15,0-4 3 0,12-2-10 16,-26 6-1-16,13-5 14 0,-2 5-7 0,5-4 0 15,-3 3 6-15,-2-1-14 0,15-4 15 16,-22 6-4-16,8 0-1 0,0-5 0 0,4 3 0 16,10-4-7-16,-20 4 6 0,10 2 1 15,10-6-5-15,-15 5 3 0,15-5 3 16,-12 4 0-16,12-4 4 0,0 0 15 0,-14 4 20 16,14-4 3-16,0 0-1 15,0 0 7-15,0 0-1 0,0 0 1 0,0 0-4 16,0 0-4-16,0 0-2 0,0 0 1 15,26 18-3-15,-8-16-4 0,3 4 3 0,6-2-4 16,3 1-5-16,-2 1 2 0,9-2-7 16,5 5 1-16,-3-1-4 0,6-1 0 15,2 0 10-15,6 7-1 0,2-7-6 0,0 4 0 16,0 2 1-16,-1-1 2 0,2 3 0 16,-4-6 0-16,1 4-3 0,5-3-4 0,-6 7 13 15,3-7 2-15,-2 4-4 0,3-3 0 16,-4 0 4-16,1 2-1 0,-1-3-5 15,-1 1 2-15,3 2-5 0,-3-2-3 16,4 1 3-16,-2-3-5 0,-2 2 2 16,2 1 1-16,0-1 2 0,2-1-4 0,-2 0-2 15,-2 0 8-15,3 1 4 0,-9-1 1 16,10-3-1-16,1 0 0 0,0 5-9 0,4-5 0 16,-6 1-1-16,3-7 3 0,1 7-7 15,-2-2 5-15,2 0-10 0,5-3 1 16,-6 3-4-16,1-4 1 0,0 3 0 0,-9-3 0 15,0 4-3-15,-2-2 10 0,3-1-12 16,1 1-2-16,0-2-3 0,-7-1-3 0,4 2 2 16,-4 1 4-16,2-3-6 0,-2-1 7 15,2 0 1-15,-3 0-4 0,-2 0 5 16,2 0-1-16,-4-1-6 0,2 1 1 16,-9 0-2-16,10 0-3 0,-8 0 7 15,-2 0-9-15,10 0 5 0,-8 0 0 0,0-4 3 16,7 8-2-16,0-4 3 0,-2 1-4 15,5-1 5-15,-5 0-1 0,4 0 0 0,-3 0-4 16,3 0-1-16,1-1 2 0,-5 1 1 16,2 0-3-16,-2 0 4 0,1-4 4 15,2 1-4-15,-2 2-2 0,3-1-2 0,-5-4-1 16,4 5 2-16,4-5-1 0,-5 2 3 16,4 0-5-16,-4 1 5 0,5 1-7 15,-2-4 4-15,-3 3-2 0,5-1 5 16,-4-4-4-16,-1 3 2 0,3 1 0 15,1-2-3-15,-3 0 5 0,-2 5-4 0,0-1 0 16,1-4-1-16,-11 4 6 0,2-3-3 16,-2 1-1-16,-8 4 3 0,3-2-1 0,-3 0-3 15,1-2-3-15,-6 4 10 0,0-1-7 16,-4-2-3-16,-13 3 6 0,22 0-3 16,-22 0 1-16,17-3 2 0,-17 3-2 0,15-2 1 15,-15 2-8-15,0 0 8 0,0 0-8 16,17-2 0-16,-17 2 0 0,0 0 5 0,0 0 2 15,15-3-8-15,-15 3 8 16,0 0-4-16,0 0 0 0,0 0 3 0,0 0-4 16,0 0 6-16,0 0-3 0,0 0 4 15,21 3 1-15,-21-3 2 0,0 0 1 16,0 0-3-16,13 4-1 0,-13-4-1 0,0 0-1 16,11 6 3-16,-11-6 6 0,13 7-5 15,-13-7 1-15,17 7-2 0,-6-3 5 0,4 0 2 16,-1 2-9-16,0-5 2 0,4 5-1 15,2 1-3-15,0 0 3 0,7 0-3 16,-3-1 2-16,0-1 8 0,-1 1-7 0,-2-3 0 16,-7 1 3-16,2 2-1 15,-2-2 2-15,-2-3-6 0,-12-1 5 0,17 2-6 16,-17-2 3-16,15 6-1 0,-15-6 0 16,11 1-2-16,-11-1-2 0,0 0 2 0,0 0 2 15,0 0 0-15,0 0 1 0,0 0 2 16,0 0-3-16,0 0 0 0,-60-1 1 15,32-1-1-15,-10-4 4 0,-3-1-1 0,0-1 2 16,-18-1 2-16,-3 0-6 0,1 0 7 16,-9-5-5-16,0-1-2 0,-3 4 4 0,-3-4-3 15,-5 0 3-15,-13-2 5 0,-3-2-4 16,7 2 6-16,14 4-6 0,-4-2 0 16,4 6 5-16,-3-8-1 0,6 2 3 15,-2 6-11-15,2-4 8 0,4-1-2 16,-3 1 4-16,6 0-6 0,1 2 8 0,1 3-8 15,-1-5 2-15,-1 4-2 0,1-4-2 16,-1 3 0-16,0 1 1 0,4 0 5 0,-2-3 3 16,7 3-9-16,-1 1 2 0,-2-3-3 15,0 4-1-15,1-3 4 0,3 3 4 16,1 0-4-16,1-1-3 0,7 0 2 0,5 1-4 16,0 1-3-16,1 0 5 0,2-1-1 15,-5 1 2-15,7 1 0 0,-4-4-2 0,1 1 1 16,2 2-1-16,-1-1 0 0,6 3 1 15,1 2 2-15,4-3-5 0,-4 1 4 16,2-2 0-16,0 4-6 0,0-3 2 16,0 3 1-16,1 0 0 0,-1 2-2 15,0 0 2-15,6 0 0 0,-6 0-1 0,0 0 10 16,3 0-8-16,-3 0 3 0,-2 2-7 16,5 0 6-16,-6 2-4 0,6-3 2 0,3-1 3 15,-5 2-3-15,1 2-1 0,4-2 0 16,-3 3 0-16,4-1 3 0,-6 0 5 15,5 1-8-15,-4-1 7 0,1 4-6 0,3-2-3 16,-5-1-1-16,6 0 8 16,-7-1-10-16,2 2 3 0,1 0 3 0,1-1-3 0,-1 3 0 15,3-4 6-15,-4 1 1 0,-1-3-6 16,-1 4 6-16,3 0-8 16,1-1 14-16,-2-1-17 0,1 1 6 0,-1-2 0 15,5 0-3-15,1 1 2 0,0-1-4 16,-1 1 5-16,-2 0 3 0,0-2-4 0,-2 3 1 15,-1-2-6-15,2 0 8 0,-4 0 5 16,2 1-3-16,-2-1-7 0,3-2 4 0,4 3-5 16,2 0 7-16,-2 0-3 0,-2-3 1 15,3 3 1-15,0-4-7 0,1 2 3 16,3 0-1-16,2-2 1 0,1 0 0 0,15 0-2 16,-29 4 7-16,19-4 0 15,10 0-4-15,-23 2 3 0,23-2 0 0,-17 0-4 16,17 0-5-16,-19 0 6 0,19 0 4 15,-20-2-6-15,20 2 8 0,-17-4-1 0,17 4 2 16,-16-2-8-16,16 2 5 0,-16-2 3 16,16 2 1-16,0 0 0 0,0 0-5 15,-16-4 8-15,16 4 13 0,0 0 2 0,0 0 8 16,-12-7-4-16,12 7-8 0,0 0 0 16,0 0-10-16,0 0 2 0,0 0-4 0,17-20 5 15,-4 17-3-15,6-2-3 0,1 3 3 16,14-2-4-16,8 0-9 0,6 4 5 15,12 0-6-15,10 2 7 0,5 4 9 0,9 0 2 16,23 4-6-16,4 4 1 16,9-1-9-16,5 2 3 0,4 4 8 0,6 3-8 15,4-3 7-15,1 11-2 0,9-6 0 16,3 5 5-16,37 6 5 0,-7 3-8 0,-37-6 10 16,5-6 11-16,-4 6 0 0,3-2-7 15,-2-1 2-15,-1-2 5 0,-1 1 0 16,-1-3-14-16,-7-3 1 0,0 2-1 0,-6-3-1 15,-3-2 1-15,-6 5 7 0,-3-7-10 16,-4 2 7-16,-3-3-9 0,-2 0 0 0,-4-1-6 16,-9-2 5-16,-1 0 2 15,-21-4-9-15,0 3 3 0,-2-5-5 0,-8 1 2 16,2-1-2-16,-9-1-3 0,-12-5-5 16,-7 2-8-16,-7 0-7 0,-2-1-3 15,-5 2-27-15,-8-4-48 0,-2 0-71 0,-15 0-80 16,12-6-94-16,-12 6-278 0,0 0 52 15,-37-41-10-15,9 17-121 0,-8-12-189 0</inkml:trace>
  <inkml:trace contextRef="#ctx0" brushRef="#br0" timeOffset="-34486.75">22840 13470 2008 0,'-19'-5'-94'16,"4"-2"4"-16,1 6 16 0,0-5 7 15,-2 4 27-15,4-3-6 0,-4 3-4 0,-2-2 24 16,3 2-1-16,15 2 5 0,-34-2 2 16,19-1 12-16,-2 3-4 0,17 0-14 15,-30 3 18-15,17-3-7 0,-2 2 1 16,-2 4 10-16,0-4-4 0,4 2 9 15,-4-3-8-15,3 1-4 0,-2 4 6 0,-5-6 2 16,5 1 12-16,-5 2-12 0,0 1-3 16,-1-3 14-16,-2 3-14 0,-5-2 12 0,1-2-1 15,-4 2 1-15,-1-2-9 0,-5 4-2 16,-2-4 5-16,-1 0-3 0,8 0-5 16,-6-4 13-16,-3 4-13 0,-1-2 7 0,-2-4-1 15,3 1-1-15,2-1 6 0,-1-1 14 16,-1-5-6-16,1 1 12 0,2 2-5 15,-1-7-5-15,-1 7 19 0,2-2-3 16,-1 2 5-16,2-3-13 0,3 3 1 16,7 4 13-16,3-3-27 0,1 2 6 0,0 2-8 15,3 1 3-15,-2-1 5 0,7-2-11 16,-2 5 12-16,6-3-12 0,12 4 8 0,-28-8-11 16,15 7 5-16,-3-3 13 0,2 0-15 15,-2 0 7-15,0 0 5 0,-3 2-13 16,-2-3-13-16,-6 0 14 0,-1 1 1 0,3 0-4 15,-7 0-7-15,6 2 18 0,1 0-13 16,-1-2 8-16,-1 3-14 0,1-2 8 16,4 3 7-16,-1-1-3 0,2-3 8 15,5 4-4-15,1 0-9 0,-2-2 1 0,17 2 0 16,-26 0 0-16,10 0-3 0,16 0 1 16,-21 0-1-16,21 0 12 0,-18 2 2 15,18-2-13-15,-17 4-8 0,17-4 5 0,-13 4 8 16,13-4-8-16,-11 1 4 0,11-1-8 15,0 0 18-15,-19 6-6 0,19-6-6 0,0 0-5 16,-13 2 4-16,13-2-4 0,0 0-3 16,-24 4 11-16,24-4 2 0,-21-4-10 15,21 4 0-15,-30-2 13 0,15 0-13 0,3 2 16 16,-6-4 6-16,18 4-17 0,-28-1-10 16,7-3-17-16,5 0 5 0,-9 2-1 15,4-1 3-15,-5-3 12 0,6 4 7 16,-5-4-9-16,-3 5 1 0,0-7 1 15,0 3-6-15,1-3 13 0,1 0-6 0,-1 1 9 16,2-1-11-16,-7-5 12 0,2 4-5 16,6 0-4-16,-8-5 7 0,-2 1 1 0,-5 0 13 15,-10-4-6-15,-6-2-12 0,-7 5 3 16,-5-3-2-16,-4 0 5 0,-22-2 2 16,-6 2 10-16,-2 6-3 0,0-1 8 0,-8 5-14 15,1 0 5-15,-9-1 1 0,5 6-7 16,-9-1-5-16,2 3 6 0,3 0 1 0,1 0 4 15,1-2-3-15,7-2-2 16,21 4-2-16,1-2 4 0,3 2 1 16,5-2-12-16,6-2 9 0,2 0 2 0,5 1-10 15,2 0-3-15,6-4 5 0,10 0-3 16,0 3 12-16,2 2-9 0,5-3 3 0,2 1 2 16,5 2-1-16,0 2 5 0,2 0-9 15,-2 2-1-15,2 2 2 0,-5 1 2 16,-2 3-4-16,4 4-6 0,-1-3 15 0,0 0 0 15,-1 6-1-15,-2-4-10 16,1 2 5-16,1 2 10 0,-2-5-23 0,0 1 8 0,-4 2 3 16,4-4 3-16,-3 3 6 0,0-3-6 15,0-1-3-15,4-1 14 0,-2 0-10 16,-1 1-6-16,0-4 1 0,3 3-2 16,-2-5 7-16,-1 5-5 0,2-4 10 15,-3 2-8-15,-3 3-1 0,-2-3 3 0,0 3-6 16,-14-1 8-16,1 5-4 0,3-3 13 15,-5 0-11-15,1 3 14 0,-1-3-17 0,-1-2-7 16,2 5 15-16,-1-3 0 0,0-4-7 16,4 5 5-16,-1-2 2 0,0 2-1 15,2-2-1-15,4 1-9 0,-7 5 2 0,-2-1 7 16,2 0-2-16,1 4 2 0,-13-2 3 16,4 3 7-16,-3-1-10 0,2 4 1 15,-2-6-1-15,4 2-3 0,1 6 8 16,2-6-5-16,2 1 6 0,5-1-10 15,4-2 6-15,12-2-5 0,-3-3 3 0,5-1 4 16,-1 0-2-16,8-1 0 0,-2-4-10 16,2 1 3-16,0-1-8 0,-1 1 11 0,-1-3 4 15,3 0-5-15,-1-2 4 0,-1 0-4 16,-1 2 13-16,2-2-19 0,-2 4 10 16,-2-4-5-16,2 2-7 0,1-2 9 0,-3 2-2 15,2-2-8-15,-4 0 19 0,4 4 0 16,-2-4-15-16,-7 0 11 0,2 0 2 15,-3 0-13-15,1 0 5 0,-1 0-4 16,-2 1 11-16,-3-1 1 0,0 4-13 0,-1-2 16 16,-1 0-8-16,-2 3-6 0,3-2 3 15,-7 4 5-15,-3-2-5 0,11 1 11 16,-4 0-18-16,4-3 4 0,-11 1 5 0,-1 0-7 16,2 2 11-16,-4-5-6 0,2 5-1 15,1 0 13-15,0-5-18 0,-2 5 6 0,2 0-9 16,-1-3 7-16,-3 3-1 0,2 0-1 15,2 2-3-15,-1-2 9 0,3 1-5 16,-6 0-3-16,2-3 12 0,2 3-6 0,-4-1-3 16,0-2 1-16,2-1 11 15,-6 3-7-15,4-5 10 0,-1-1-24 0,-3 0 4 0,-6 3 11 16,1 1-15-16,-4-3 20 16,-5 5-4-16,-1-4-11 0,-1 3-16 0,-1 1 7 15,-2 0 19-15,-17-3-12 0,13-3 6 16,1 0 0-16,2 0-5 0,-1-3 4 15,4-3-2-15,0 0 2 0,0-1 8 0,3 0-14 16,-1-3 18-16,1-1-14 0,4 1 3 16,2 3 10-16,4-4-10 0,1 2-6 0,3-5 9 15,6 5 2-15,2-4-5 0,-2 1-2 16,3 1-4-16,4 0 15 0,0-4-20 16,-3 2 11-16,3-2-8 0,-3 3 11 15,2-5-4-15,-5 4-16 0,-1 4-6 16,0-2-2-16,0 3-7 0,0 3 2 0,2-1-13 15,-2 0-12-15,0 6-4 0,8 0-15 16,-10 3-44-16,2 2-115 0,-3-1-317 16,2-3 476-16,3 7 26 0</inkml:trace>
  <inkml:trace contextRef="#ctx0" brushRef="#br0" timeOffset="-34020.64">9981 13449 1140 0,'311'-42'-8'0,"47"6"16"0,51 10-25 16,37 22-10-16,39 15-65 0,28 17-234 15,13 17-350-15</inkml:trace>
  <inkml:trace contextRef="#ctx0" brushRef="#br0" timeOffset="-29586.42">11545 12755 824 0,'-29'32'-11'0,"5"-3"-16"15,-4-1 36-15,-6 7 0 0,-2 0-16 16,-6-6 3-16,0 1-16 0,-1-3 8 15,-3-3 28-15,-2-3-16 0,-3-1 7 0,0-5-9 16,0 0 13-16,-2 2 25 0,-5-4-14 16,1-2 1-16,2 4-10 0,-4-1 3 0,-2-1-2 15,-1 2 3-15,-4-1-21 0,0 2 27 16,-5 2-14-16,-4-1 11 0,-11 4-11 16,-2 1-12-16,13-3 17 0,-2-2-1 0,-12 4-3 15,17-3-8-15,-4-3 7 16,0 2-9-16,3-2-9 0,-1 0 6 0,5-2 1 15,4 1 4-15,-1-5-2 0,2 2-4 16,0-2 6-16,6-3-9 0,-3 1 7 0,2-4 1 16,8 2 1-16,7-7 7 0,-4 4-21 15,2-4 13-15,2 2 5 0,3-6-10 16,-2 5 1-16,4-5-3 0,-2 6 4 0,9-4 1 16,-4 4-3-16,5 4-1 0,-4-2 3 15,-2 2-2-15,1 0-8 0,4 1 1 16,2 0-22-16,4-2 17 0,-2 2-5 0,4-3 1 15,3 4 9-15,0-4 7 0,5 1-15 16,-1-3 8-16,0 0-2 0,17 0-3 16,-23 0 14-16,23 0-10 0,-19-3 8 15,19 3-1-15,-16-2-4 0,16 2 3 0,-14-4 4 16,14 4-10-16,0 0 8 0,-14-2-3 16,14 2 7-16,0 0-5 0,-16-2 1 0,16 2-3 15,-9-5-2-15,9 5 5 0,-15-4-3 16,7-2-4-16,8 6 9 0,-14-7 8 15,0 1-12-15,1 0 6 0,3-1 8 16,-2 3-7-16,-3-5-4 0,0 0 10 0,-2 1 4 16,2-1-13-16,0-1-2 0,-4 1 1 15,-4-4-1-15,3 4 8 0,0-5 1 16,-1 1-12-16,-3-2 2 0,1 2 5 0,-1 2-2 16,1-1-4-16,1 3 5 0,-2-2 8 15,1 2-13-15,2 1 5 0,-1 0 4 16,-3 1-3-16,1-2 0 0,-1 5 0 0,-5-2-7 15,4 0-15-15,-4 2 13 0,3-3 9 16,-2 2 0-16,1-3-7 0,5 0-5 0,-1 1 12 16,1 0 7-16,3-3-17 0,3 3 7 15,-1 3 9-15,0-3 1 0,7 1-2 16,-2 0-2-16,2 1 9 0,-3 2-24 0,5 0 20 16,9 3-8-16,-18-6-11 15,10 5 18-15,8 1-1 0,-17-6-6 0,17 6 5 16,-12-4-8-16,12 4-1 0,-12-4 4 15,12 4-4-15,0 0 6 0,-11-9 0 0,11 9 2 16,0 0-3-16,0 0 3 0,-8-4-11 16,8 4 19-16,0 0-4 0,0 0-3 15,0 0 6-15,0 0-15 0,10-18 2 0,-10 18 4 16,0 0 11-16,0 0-8 0,9-10 8 16,-9 10 8-16,0 0-8 0,0 0 12 0,0 0-10 15,9-9 6-15,-9 9-10 0,8-6 0 16,-8 6 9-16,16-11-8 0,-5 7 3 15,1-4-6-15,3 1 5 0,4 0 2 16,-5 1-7-16,4-2 4 0,4 1-4 16,-3 0-9-16,5 1 3 0,3-1 15 0,1 1-5 15,2 0 0-15,7-1-4 0,2 3 0 16,3-2 7-16,3 4-4 0,4-2 6 0,1 3-10 16,12-3 13-16,0 4 0 0,6 4-13 15,-3-3 1-15,6 3-4 0,2-4-4 16,-1 2-5-16,3 4 13 0,-6-6-11 0,3 2 4 15,0 3-2-15,-4-3-2 0,2-2 18 16,-5 2-12-16,-3-4 4 0,-8 2-3 0,6 0-1 16,0-5 1-16,-2 3-8 15,2 0 6-15,-11-2 4 0,10 0-3 16,-1 0 3-16,-5-1-10 0,-2 1 8 0,9-1-5 16,-5 1 9-16,0-2-4 0,2-3-5 15,-10 5 9-15,1-1-11 0,2-1-15 0,-1 6 19 16,-7-3 9-16,3-4-14 0,2 2 7 15,-2-3-2-15,-1 3-5 0,0 1 1 16,0 2 2-16,-1-3-5 0,2-1 9 0,1 0 0 16,2 5-5-16,5-7 1 0,-3 2-2 15,10 3 4-15,-6-7 1 0,3 3-2 0,2 5-4 16,-3-4 6-16,2 4-14 0,1-3 13 16,-10 3 0-16,1 0-10 0,6-3 0 15,-7-2 7-15,0 2 10 0,-2 3-3 16,-1-4-9-16,0 3-3 0,-5-1 13 15,1-4-10-15,-1 3-1 0,-4 1 4 0,-2-4 0 16,4-2-9-16,0 2 24 0,-4-2-18 16,2 3 3-16,1-4-5 0,-1 2-4 0,5 1 4 15,-3-3-1-15,-2 1 5 0,5-1 7 16,-5 3-5-16,4-1-2 0,-2 2-4 16,2-1-1-16,-1 0 5 0,1 1 8 0,1 0-1 15,-3 1-6-15,4 0 0 0,-3 1 8 16,1 3-8-16,2-2 0 0,-3 0 8 0,-5-1-13 15,6 3 7-15,-2 0 4 16,-2-2-15-16,-3 3 9 0,5-6-5 0,-8 7 5 16,1-1 0-16,4-3-5 0,1 4 13 15,-2-1-19-15,-2 1 13 0,6 0 6 16,-1 0-15-16,-3 0 7 0,5 0 2 0,-1 1-11 16,0 3 9-16,-1-3 11 0,-6-1-10 15,1 3 1-15,0-3-4 0,1 4 1 0,-4-3 8 16,0-1-14-16,0 4 7 0,-8-2-11 15,2-2 11-15,-5 2 11 0,-2-2-18 16,0 0 14-16,-17 0-4 0,30 0 3 16,-12-2 0-16,-4 2-2 0,0-2 21 15,4 2-13-15,-18 0-12 0,30-5 7 0,-12-2-4 0,1 6 9 16,2-3-21-16,-5 3 23 16,5-2-2-16,-3 2-11 0,2 1 2 0,-1-4 0 15,-5 4 2-15,7 0 0 0,-6 0-2 16,2 0 8-16,2 4-7 0,-4-3-5 15,4 2 8-15,-5-3 1 0,4 1-11 0,0 3 14 16,-1-3-10-16,1 6-8 0,-2-6-3 16,5 5 0-16,-7-4 10 0,2 2-2 0,-2 1 14 15,4-1-16-15,-6-2 2 0,1 2 10 16,1-3-11-16,-14-1-8 0,14 6 14 16,-14-6 6-16,17 6-9 0,-17-6-3 15,11 1 14-15,-11-1-13 0,0 0 9 16,14 4 5-16,-14-4 0 0,0 0-12 0,0 0 5 15,15 4 6-15,-15-4-4 0,0 0-11 16,0 0 10-16,0 0-12 0,13 2 4 16,-13-2-7-16,0 0 4 0,0 0 2 0,11 6 8 15,-11-6-5-15,0 0-2 0,16 5 1 16,-16-5-4-16,18 8 8 0,-18-8-6 0,11 5 9 16,-1 1-4-16,-10-6 5 0,12 5-8 15,-12-5 1-15,18 8-3 0,-13-3 4 16,-5-5-4-16,15 14-6 0,-3-7 18 15,-5-1-10-15,4 2-5 0,-3 1 4 16,-1-4-1-16,8 3 2 0,-7 1 7 0,-1-3-8 16,4 2-1-16,-2-2 5 0,-9-6-4 15,19 16-3-15,-15-11-2 0,3 3 11 0,-7-8-8 16,16 9-1-16,-9-3 2 0,-7-6 5 16,9 12-2-16,-9-12-17 0,12 9 15 15,-12-9 4-15,9 7-16 0,-9-7 11 0,14 8 3 16,-14-8-9-16,5 5 10 0,-5-5-1 15,6 8-11-15,-6-8 5 0,0 0 9 0,5 13-10 16,-5-13 2-16,6 8 0 0,-6-8-1 16,0 0 2-16,5 9 1 0,-5-9 12 15,5 11-8-15,-5-11 1 0,0 0 2 0,7 17-14 16,-7-17 0-16,4 12 10 16,-4-12-3-16,1 10 13 0,-1-10-20 0,8 17 6 15,-7-10 1-15,-1-7-2 0,4 16 14 16,-1-9-9-16,-3-7-7 0,3 17-6 0,-3-17 9 15,10 13 2-15,-9-5-2 0,-1-8-4 16,9 15 0-16,-9-15 1 0,9 13 3 16,-7-8 4-16,-2-5-3 0,3 10 5 0,-3-10 1 15,0 0 0-15,7 13 0 0,-7-13 0 16,0 0-9-16,4 11 3 0,-4-11 6 0,0 0 2 16,0 0 1-16,5 11-6 0,-5-11 1 15,0 0 19-15,0 0-17 0,0 0 10 16,0 0-6-16,0 0 0 0,0 0-11 15,0 0 15-15,0 0-6 0,0 0 1 16,0 0-3-16,0 0 9 0,0 0-9 0,0 0 4 16,0 0-1-16,0 0-5 0,0 0 8 15,0 0-15-15,0 0 5 0,0 0-10 0,0 0 14 16,0 0-4-16,0 0-6 0,0 0 7 16,0 0 0-16,0 0 0 0,-48-11-3 15,48 11 3-15,-15 2-3 0,15-2 3 16,-23 2 0-16,23-2 8 0,-18 0-7 0,18 0 6 15,-28 0-3-15,12 0-2 0,16 0 1 16,-30-2-6-16,17 0 14 0,-6 2-19 16,1 0 2-16,4-4 9 0,-6 3-9 15,3 1 12-15,1-6 0 0,-5 4-1 0,4-2-4 16,-2 3 2-16,4 1 5 0,-1-6-8 16,-2 2 6-16,0-2 2 0,3 5-16 0,0-3 10 15,0-2-7-15,-2 4 5 0,2-3 9 16,0 1-12-16,-2-2-3 0,4 5 7 15,-2-5-2-15,-5-1 1 0,4 1 11 0,0-2-14 16,-3 3-7-16,1-3 4 0,-2 0 3 16,3 3 0-16,-7-3-2 0,5 4-2 15,-5-6 10-15,-1 2-5 0,-1 2 8 16,-1-1-4-16,4 4-4 0,-5-5 2 0,5 2 8 16,-5 0-14-16,7 1 4 0,-3 1-5 15,5-2 8-15,-6-1-7 0,4 1 8 16,-2 5-10-16,4-3 13 0,-6 1-1 0,5 3-7 15,-4-1 0-15,4 1-11 0,0 0-9 16,1 0-14-16,0-4-10 0,-1 4-12 0,5 0-20 16,15 0-61-16,-34-4-103 0,21 3-296 15,0-3 495-15,13 4 16 0</inkml:trace>
  <inkml:trace contextRef="#ctx0" brushRef="#br0" timeOffset="-29035.53">12140 12660 184 0,'-14'-4'15'0,"-2"-4"-12"0,6 1-1 16,-8 2 1-16,7-3-6 0,-6 0 1 15,2 1 2-15,-4-4 5 0,1 2 0 0,1-5 8 16,-8 1-1-16,7-1-6 0,-5-2-4 15,4 1 6-15,-1 1-3 0,1-6 5 0,1 4-7 16,1-3-11-16,-1-2 21 0,2 4-8 16,-1-4-5-16,2 1-8 0,-2 3 16 15,4-1-13-15,2-3 5 0,-1 4 0 0,3-4 0 16,0 3 8-16,3 1-1 0,0-4-12 16,3 5 18-16,-3-4-18 0,4 4 5 15,1-5-3-15,1 0-20 0,0 5 26 16,1-5-1-16,7-2-30 0</inkml:trace>
  <inkml:trace contextRef="#ctx0" brushRef="#br0" timeOffset="-28852.53">11737 11917 248 0,'20'-22'10'16,"-4"5"-5"-16,-4 2-8 0,8 2 14 16,-5-2-11-16,8 0 0 0,-3-4 2 0,8 4 6 15,-1 0 15-15,3 0-8 0,1 2 3 16,1 4 21-16,2-4-19 0,3 5 6 0,7 1 4 16,-3 1 6-16,0 0-8 0,4 5 0 15,2 1-12-15,-4 0 17 0,2 3 18 16,-1 3-48-16,-3 5 32 0,1-1-14 0,0 5-1 15,5 3-9-15,-7-3 5 16,-3 2 0-16,-3 2-5 0,-1-2-7 0,8 7-3 16,3 4 5-16,0-5-49 0,2-1-183 15,0-1 47-15,9-5 61 0</inkml:trace>
  <inkml:trace contextRef="#ctx0" brushRef="#br0" timeOffset="-28320.52">19806 14994 143 0,'17'0'204'0,"-4"0"-1"16,-13 0-19-16,21-3-33 0,-21 3-7 0,18 0-22 15,-18 0-24-15,19 2-1 0,-7-1-17 16,4 5-6-16,-1-4 0 0,4 3-7 16,0 1-10-16,-1 1-8 0,-1 1-7 0,0 0-4 15,4-1 7-15,-4 1-19 0,-3 3-4 16,6-5 0-16,-8 7 5 0,7 0-12 15,0-4-13-15,3 6-10 0,-1-3-20 16,6 8 5-16,0-7-25 0,3 4-19 16,0-4 2-16,0 2-10 0,2 0-20 0,1-4 2 15,-1-1-19-15,-5 1-2 0,-3-4-22 16,1 1-76-16,-1 0-33 0,-5-1 20 0</inkml:trace>
  <inkml:trace contextRef="#ctx0" brushRef="#br0" timeOffset="-25850.37">21304 14784 847 0,'13'-12'20'0,"-6"0"2"15,3 3 17-15,-10 9 8 0,7-21 3 16,-1 10 3-16,-3-6-3 0,1 2 4 16,1 0-5-16,-2 0 23 0,3 0 13 0,-4-4-12 15,-2 2 6-15,0-3-10 0,0-1-12 16,-2-3 4-16,0-3-13 0,-5 3-5 15,0-2-5-15,-4-2-1 0,4 2 0 16,-5-1-10-16,-1 2-3 0,3 1-2 16,-4 3-3-16,1 1-1 0,1 3-2 0,5 0-5 15,0 6 8-15,0-2-1 0,-2 0 6 16,2 0-6-16,2-2 5 0,-5 0-11 0,0-6-3 16,1 4 3-16,-2-1-4 0,3 2 1 15,-1-4 2-15,-4-1 3 0,0-1 0 16,0-2-10-16,-1-1 4 0,-4-3-5 0,3 5 2 15,0 1-1-15,0 0-4 0,4 4-1 16,0 0 5-16,-1 3 9 0,1 2-2 0,6 0 8 16,-1 0-2-16,-6-3 1 15,3 0-2-15,0-4 0 0,-3 4-2 16,5-3 2-16,-7-1 5 0,0 1-6 0,5-2-8 16,-5 6 11-16,1-4-2 0,0 4-4 15,2 2 1-15,-2-2-3 0,1 2-5 0,3 4 6 16,4-4-2-16,-3 3-4 0,-2-3-1 15,1 4 0-15,2-3 1 0,-1 1-2 16,1 4 4-16,-1-3-7 0,-1 1 3 0,-1-3-3 16,1 5 2-16,4-2-10 0,-4 1 9 15,-2-3 1-15,4 4 4 0,7 7 6 0,-11-13 11 16,11 13 9-16,-8-10-10 0,8 10 4 16,-5-7-1-16,5 7-8 0,-2-10 0 15,2 10 3-15,0 0-6 0,0-21 6 16,0 21 7-16,2-13 11 0,-2 13-2 15,0 0-2-15,0-18-6 0,0 18-4 0,1-11-2 16,-1 11 6-16,0-12 4 0,0 12 4 16,0 0 2-16,2-15-2 0,-2 15 1 15,0 0-7-15,0 0-1 0,0 0-1 0,0 0 5 16,7-18-6-16,-7 18 1 0,0 0-4 16,0 0-2-16,0 0 13 0,0 0-6 0,0 0 6 15,35 11-5-15,-35-11 7 0,27 17 8 16,-11-4 3-16,1 0-7 0,3 2 7 15,5 7 2-15,1-1 5 0,2 2 0 16,1 5-2-16,1-2-3 0,-2 0-6 16,0 4 1-16,-1-5-4 0,-2-3-8 0,-1 4-1 15,-3 1 20-15,-1 1-10 0,-1-4-13 16,-1-2-5-16,-4 3 1 0,-1-3 4 16,1 2 0-16,-2 1 3 0,-2-1 0 0,0 1 2 15,0 1 9-15,1 0 1 0,-4-1-6 16,0 3 5-16,0 0 13 0,2 2-5 0,-2 2 13 15,2-2-6-15,3 0-5 0,-9 2 3 16,5-2-12-16,1 0 3 0,-2 0-8 0,1 2 6 16,-2-2-7-16,-1-1 2 15,2 2-8-15,2-4 3 0,-2 6-4 16,-2-1 2-16,4 0 2 0,-3-3-1 0,-2-6-6 16,2 5 0-16,-2-4 2 0,-1 3-9 15,3 0 7-15,1 4 3 0,-3-5-7 0,0 0 4 16,2 1-3-16,-5 5 1 0,3-8-5 15,-2 0 4-15,0 3-5 0,1-3-2 0,3 0-5 16,-3-2 0-16,-2 1 0 0,1-2-1 16,-2 0-6-16,2-3 2 0,-2 1-1 15,0-1 0-15,0-1 5 0,0 1-7 0,0-8 3 16,0-10 0-16,2 21-2 0,-2-11-1 16,0-10 2-16,0 18 4 0,0-18-2 15,0 13 1-15,0-13 7 0,0 0 4 16,0 15 7-16,0-15 2 0,0 0 4 0,3 13 0 15,-3-13 7-15,0 0 1 0,0 0-4 16,0 0 0-16,0 0-6 0,0 0-1 16,0 0-4-16,0 0 0 0,0 0-3 0,-21-35-6 15,14 14-1-15,-2-6-4 0,-3-8 2 16,-2-4-5-16,0-2-3 0,-8-10 1 0,1-5 0 16,0 0-6-16,0-1 3 0,-4 3-5 15,0-8-1-15,-1 4-4 0,3-4-1 16,-2 6 3-16,-2 2-5 0,5-1-1 0,1 7-1 15,3 8 1-15,2-2-4 0,-4 4-1 16,5 2-15-16,2 4-2 0,1 4 2 16,-1 0 4-16,6 0-4 0,-5-1-6 15,3 5-6-15,2-2 3 0,-3-2 4 0,3 3 0 16,-1-1 2-16,-1 0 2 0,-3 1 4 16,5 1-1-16,0-2 3 0,-5 0 6 0,3-2 4 15,2 9-3-15,-5-6 0 0,6 3 5 16,-3 2-8-16,0-1 8 0,1 2-1 15,1-2 6-15,-2 3 0 0,1-1-2 0,-2 0 0 16,1 4 5-16,0 0-7 0,4 0 7 16,-2 2 0-16,0 0 2 0,3 5-4 15,4 8 0-15,-7-14 4 0,7 14 0 0,-5-12-1 16,5 12-8-16,-9-9 12 0,9 9-5 16,0 0-1-16,-5-10 3 0,5 10 1 15,0 0 1-15,-4-11-1 0,4 11-15 16,0 0 13-16,0 0-1 0,0 0-1 0,0 0-1 15,0 0 1-15,6 38-1 0,-1-20 4 16,7 3 0-16,-1 2-3 0,0 5 3 0,4 2 2 16,6 3 1-16,-4-1-1 0,4 4-2 15,0-1-4-15,6 9 9 0,-1 1 1 16,1-2-1-16,1-4-2 0,-4 8 1 0,1-2-4 16,-2-2-1-16,4 0 3 15,-3 0 0-15,-1-3 5 0,-3-7 2 0,-1 8-6 16,0-1 6-16,3-1-1 0,-3 1-1 15,4-3-5-15,2 7 5 0,-5-9-8 0,-3 1 10 16,3 0-1-16,-3-1-6 0,-2-5-2 16,0-4 3-16,0 4-1 0,-3-3 2 0,-1-3-1 15,2 4-1-15,-4-6 0 0,2 3 0 16,-1-7 4-16,1 5-5 0,-2-4-1 16,1-2 10-16,-1 0-8 0,-1-6 2 0,1 2 1 15,-3 0-6-15,-2-4 4 0,-1-1-5 16,-3-8 8-16,10 17-3 0,-7-10-3 0,-3-7 1 15,6 12 2-15,-6-12 2 16,8 10 0-16,-8-10-3 0,5 8-1 0,-5-8-4 16,0 0 11-16,8 9-9 0,-8-9 3 15,0 0 0-15,3 8 7 0,-3-8 0 16,0 0-6-16,0 0 5 0,0 0-7 0,2 11 4 16,-2-11-2-16,0 0 1 0,0 0 6 15,0 0-9-15,0 0 4 0,0 0-6 0,0 0 9 16,0 0-4-16,0 0 0 0,2-41-1 15,-4 21-2-15,0-3-1 0,-1-1 1 16,-3-10-2-16,-1-8 3 0,-3 0-1 0,3-7-4 16,-3 2 3-16,-1-17-2 0,-6 2 1 15,2-2-9-15,-5 1 1 0,-1 5-2 0,-6-3 4 16,3 7-2-16,-3 2-1 16,2 3 0-16,-5 4 2 0,0-2-3 0,2 4 1 15,-2 5 1-15,5 3 0 0,1 3-2 16,-3 0 1-16,4 0 7 0,-4 6-5 0,4-2-1 15,-1-1-1-15,4 2 3 0,-3 0 4 16,9 9 5-16,-4-6-7 0,3 3-3 16,2 4 3-16,-1-2 4 0,2 2-2 0,3 2 6 15,-1 2-8-15,-1-2 4 0,2 0-1 16,0 2-4-16,2-1 7 0,2 5 0 0,-1 2-1 16,6 7-3-16,-9-17 5 15,9 17-5-15,-8-9 1 0,8 9 0 0,-6-9-9 16,6 9-6-16,0 0-8 0,-7-8 7 15,7 8 7-15,0 0-7 0,0 0 5 16,0 0-3-16,-2 45 3 0,4-23-3 0,4 8 6 16,1 4-1-16,5 4-2 0,-1 3 9 15,2 0-2-15,4 2-1 0,-2-2 4 0,5 8-2 16,3 0 2-16,0 1-3 0,-2-1 3 16,4 6 4-16,0-3 1 0,-3 3-8 15,5 1 1-15,-5-4-23 0,2 2-24 0,1-3-22 16,-3 1-17-16,2 3-24 0,-3-4-17 15,2 3-12-15,-9-1-24 0,4-8-13 16,-8 1-21-16,1-1-12 0,-8 3-16 16,1-13-52-16,-8-1-240 0,-1 0-12 0,-9-1-95 15,-7-4-33-15</inkml:trace>
  <inkml:trace contextRef="#ctx0" brushRef="#br0" timeOffset="-24837">14760 13708 1789 0,'-17'-9'-102'0,"4"-4"25"16,0 5-2-16,-1-3 17 0,3 3 2 15,4 1 17-15,2-1 17 0,-5 1 11 0,10 7 2 16,-15-13 13-16,12 9 17 0,3 4-1 15,-12-13-12-15,12 13 5 0,-4-15 17 0,2 5-9 16,2 10-20-16,-2-24 13 0,2 13-12 16,0-4 13-16,2-2-14 0,-2-2 6 15,0 1 3-15,0-2-5 0,0 0 7 0,0 2-8 16,-2-2-3-16,2 0 2 0,-1-1 7 16,-1 4-9-16,2-1 7 0,-4 1-13 15,4 2 4-15,-2 2 5 0,2 13-6 16,2-23 2-16,-2 14-9 0,0 9 10 0,4-23-1 15,-2 18-7-15,-2 5 0 0,7-17 5 16,-4 8 1-16,-3 9 8 0,11-14-4 16,-2 5-11-16,-2 0 7 0,1 3-4 0,1-1 10 15,-2 1 1-15,-7 6-2 0,23-11 11 16,-10 5-8-16,-3 2-13 0,3 3 15 16,-13 1-16-16,28-4 2 0,-14 4 1 0,-14 0-21 15,30 0-11-15,-12 4 3 0,-4-4-4 16,0 1-2-16,2-1 0 0,-16 0-8 0,27 4 1 15,-17-4 21-15,-10 0 0 0,20 4 1 16,-20-4-16-16,15 2 19 0,-15-2 4 16,18 0-12-16,-18 0-8 0,18-2-67 15,-18 2-219-15,11-8 225 0,-11 8 32 16</inkml:trace>
  <inkml:trace contextRef="#ctx0" brushRef="#br0" timeOffset="-23620.54">15000 12878 28 0,'-13'-8'43'0,"13"8"1"16,-12-9 7-16,12 9 3 0,-12-8-6 15,12 8-17-15,0 0 2 0,-14-4-10 16,14 4 8-16,0 0-13 0,-9-7 7 16,9 7-7-16,0 0 0 0,0 0-2 0,-13-4-19 15,13 4 21-15,0 0-3 0,0 0 8 16,0 0-18-16,0 0 13 0,-26 11-18 0,20-7-5 16,-7 1 5-16,13-5 18 0,-27 12-18 15,16-10 13-15,-8 4-13 0,19-6 10 16,-30 5-2-16,14-3 12 0,-3 0 3 15,19-2-12-15,-36 2-1 0,36-2 7 16,-32 0-1-16,32 0-4 0,-26 0-6 0,12 0 14 16,14 0-1-16,-29-2-1 0,16 0-1 15,-2-4-1-15,4 1-11 0,-6 1 22 0,1-5 0 16,2 1-3-16,-5-1-6 0,4-1 7 16,-4-1-4-16,-1 0 6 0,3-2 4 15,-4-2 3-15,3-2-12 0,-1 1-13 0,2 0 7 16,-2 1 17-16,-2-5-24 0,7 1 3 15,-7-2 1-15,1-1-9 0,-5-1 5 16,8-3-7-16,-8 2 12 0,3-3-3 0,-4 3 1 16,3-3 2-16,-1 5-2 15,4-1-12-15,-1 5-2 0,3 1-1 0,-2-2 6 16,3 4 2-16,6 2 3 0,-2 4-11 16,2-1 9-16,3-1 1 0,-2 2-5 0,1-1 3 15,0 1-4-15,4 0 11 0,-3 1 7 16,8 8-13-16,-6-19 8 0,2 10 0 15,3 0-2-15,1 9-1 0,-2-25-7 0,2 14-1 16,2-2 5-16,1-6-8 0,1 4 0 16,0-5 8-16,6 2-5 0,-5-2 11 0,6-1-2 15,-3 4 2-15,3-7 3 0,-2 2-13 16,8-5-14-16,-7 5 7 0,3 0 15 16,0-5-8-16,1 5-7 0,-3-3 2 0,1 1 9 15,2 1 1-15,-1 6-12 16,-4-1 7-16,4 3-4 0,0-1-7 0,4-1 14 15,0 3-4-15,2 1-10 0,-5-1 33 16,7 0-9-16,0-1-8 0,3-2-11 0,2 4 16 16,2-6-17-16,1 4 8 0,-3-4-2 15,8 2 3-15,-4 2 8 0,-4 2 0 16,6-2-8-16,-11 2 0 0,4 0-5 0,2 0-1 16,-4 3 8-16,1 3-6 0,-1-7 15 15,-1 8-13-15,-1-8 4 0,0 10-8 0,-3-2 11 16,1 1-5-16,0 5-5 0,-1-2-1 15,1 2-1-15,6 0-1 0,0 2 8 16,5 3-6-16,0 1 7 0,4 4-14 16,4-1 11-16,0 4-3 0,-3 6 10 15,0-2-7-15,6 9 7 0,3-3-3 0,-1 3-11 16,-1 2-6-16,2-6 15 0,2 5-12 16,-2 5-1-16,1-2 10 0,0-1-6 0,2 5-1 15,-3 0 4-15,-2 0-3 0,-3 2 10 16,0-1-2-16,-11-7 1 0,-5 4-6 15,4-4 3-15,-10-3 8 0,4 2-9 0,-6 0 2 16,-5-5 5-16,2 5-7 0,-3-9 6 16,-5 3 2-16,-2-2 7 0,-2-1-8 15,-4 1-7-15,-1-2 10 0,-8 4 1 0,-1-1-12 16,-2-1 15-16,-7-2-6 0,4-2 1 16,-4 0-2-16,5 2 0 0,-6-6-4 15,3 2 1-15,-3 0 2 0,7 2 7 16,-8-2-13-16,9 3 2 0,-9-3-28 0,10 2-24 15,-2 2-32-15,0-8-118 0,8 0-275 16,2 1-103-16,0-5 417 0,7-5 55 0</inkml:trace>
  <inkml:trace contextRef="#ctx0" brushRef="#br0" timeOffset="-21870.55">15692 12866 736 0,'8'13'55'0,"1"2"-17"0,6 6 0 16,2 0 5-16,3 7 11 0,7-4-3 0,1 8-1 15,-4-4 11-15,4 0-4 0,0-4 20 16,-2 1-2-16,6-1 16 0,-2-3 14 16,2-6-16-16,4 0 8 0,3-2-13 15,1-3 7-15,-3-3-7 0,4-1-4 0,3-4-11 16,-5-4 0-16,2-4-2 0,4-1 0 16,-4-3-7-16,12-3-2 0,-5-2-2 15,-8 2-12-15,-2-1 2 0,2 0 3 0,1-1-12 16,-4 0 0-16,2 0-3 0,-4 0-1 15,3 2-6-15,-6 0 2 0,-1 3-7 0,6-1 3 16,-5 1-2-16,-6 3-3 0,-1 0 7 16,2 1-4-16,1 0 1 0,-7 1-3 15,4 3 4-15,-4 0 2 0,2 4-5 0,2-2 6 16,-4 2-10-16,2 3-2 16,2 3 3-16,3 0-4 0,-3-1 2 0,7 4-2 15,5 2 1-15,-4-2-2 0,3 6 1 16,-1-6 1-16,4 2 6 0,0-1 1 0,0-3-7 15,5-1 2-15,-3-1 1 0,-1-5 6 16,4 2 2-16,-1-4 6 0,1 0-9 16,-5-4-1-16,2 0 0 0,-2-5 3 0,1 4-7 15,1-3 1-15,-4-5-6 0,5-2 1 16,-5-4 0-16,0-1-1 0,4-3-2 0,-9 1-3 16,-2-5-1-16,4 6-2 15,-6-1 1-15,-2 2 1 0,3-1-5 0,-10 6-1 16,1-1 4-16,-1 6-3 0,6-7 0 15,-7 6-1-15,3-2-2 0,-4 5 3 0,1-2 3 16,1 5-6-16,2-7 2 0,1 5-2 16,-3 0-2-16,7 0 2 0,-4 1-1 15,5 3 4-15,-6-2-2 0,9-1 2 0,-6 2-3 16,4-3 0-16,2 1 1 0,-3 1-2 16,5-4 2-16,-2 1 3 0,0 0 3 0,-7 1-4 15,6-5-1-15,-5 5 1 0,4-3 4 16,-1 3 0-16,-4-2-2 0,0 0 2 15,-2-1-4-15,4 3 9 0,-5-5-8 16,2 3-1-16,-1-2 3 0,4 3 2 16,-5-1-6-16,3 0 1 0,-4 3 2 0,3-2-2 15,0-1 4-15,-1 4-5 0,4-1-1 16,2-1 2-16,-2 3 0 0,3 0-3 0,-5-2 0 16,5 2 0-16,2 2 1 0,0 1 1 15,-2 1-3-15,6-2 3 0,-6 2-2 0,0 0 2 16,2-4 5-16,-8 4-7 0,4-2-2 15,-1 4 2-15,0-2-2 0,-4 0 2 16,0-2 2-16,4 2-2 0,-4 0-1 16,1 0-1-16,0-2 2 0,-1-2 0 0,-3 3-3 15,0 1 6-15,5-4-2 0,-7 2 0 16,-1 0 2-16,4-2-5 0,-6 3 5 16,5-2-2-16,0 0-1 0,-6 1 3 0,6 0-6 15,-6 2 1-15,6-3 1 0,0 3-3 16,-18 0 4-16,38 0 0 0,-20 0-2 15,7 3 2-15,-4-3-1 0,1 4 4 0,6 2-3 16,-4-1 5-16,3 3-5 0,-3-3 0 16,-4-1 0-16,7 3-2 0,-4 1 2 0,-1 0 0 15,-2-3-3-15,1 3-1 0,-3-1 4 16,0 1 0-16,-6-3-2 0,0 3 3 16,1-3-8-16,-1 3 2 0,-5 0-3 15,2 1 0-15,1 0 4 0,-10-9 2 16,11 11-5-16,-5-3 2 0,-6-8 2 0,11 13 0 15,-7-5-10-15,1-1 4 0,3 6 1 16,-8-13-1-16,11 15-2 0,-7-8-6 0,-4-7 3 16,8 14 2-16,1-5-1 0,-2-1 5 15,5 1 2-15,-3-1-1 0,-2-4-3 0,3 3-3 16,3 0 7-16,0-1 1 0,0-1 1 16,-2 1-2-16,5-3 2 0,-5 1-1 15,4 0 0-15,0 0 4 0,-2-2-4 0,2 4 1 16,-1-5-1-16,2 3 3 0,-4 0-1 15,6 0-1-15,-6-2 3 0,4 1-3 16,2 3 1-16,-1-2 2 0,3 4 6 16,0-7-9-16,-1 7 4 0,0-3-1 0,-3 3 0 15,9 1 3-15,-2 1-4 0,0-5 1 16,-4 3 0-16,8 1 1 0,-5-1 0 16,0-1-3-16,-3-3 4 0,0 1-4 0,-2 3 7 15,2-3-5-15,-3 2-2 0,2-4-1 16,-4 3 7-16,3-1-3 0,-2-1 1 0,0 0-2 15,0 1 4-15,2 1-5 0,0-5 1 16,-2 2 4-16,1-2 0 0,2 3-3 16,1-2 0-16,1-2 0 0,-3 2 0 15,0-2 2-15,2 0-2 0,-5 0 1 0,-14 0-1 16,35 0-1-16,-22 0 3 0,-13 0-2 16,24 0 0-16,-24 0-1 0,25-2 1 15,-11 0-1-15,-1 2 0 0,-13 0 1 0,30-4 3 16,-15 4-4-16,2 0 0 0,-17 0-1 15,21 0 0-15,-4 0 6 0,-17 0-6 0,30-1 4 16,-17 1-3-16,2 0 0 0,-15 0 2 16,24-3-3-16,-24 3 4 0,24 0 1 15,-13 3-5-15,-11-3 3 0,27-3-1 0,-27 3-1 16,21 3 3-16,-21-3-2 0,24-3 0 16,-24 3-2-16,20 0 0 0,-20 0 3 15,27 0 2-15,-27 0-1 0,22-1 2 16,-12 1-4-16,-10 0 0 0,22-4 0 0,-22 4-1 15,18-2 0-15,-18 2 2 0,16-3-1 16,-16 3-1-16,0 0 3 0,15-6-2 16,-15 6 6-16,0 0-10 0,13 0 3 0,-13 0-2 15,0 0 1-15,0 0 0 0,0 0 1 16,19-2-2-16,-19 2 1 0,0 0-2 0,0 0 2 16,0 0-2-16,0 0 1 0,15 8-5 15,-15-8-15-15,0 0-10 0,7 9-12 16,-7-9-17-16,8 9-44 0,-8-9-47 15,11 15-96-15,-2-5-303 0,1-3 30 16,1 1-2-16,2-3 170 0,-13-5 98 0</inkml:trace>
  <inkml:trace contextRef="#ctx0" brushRef="#br0" timeOffset="-19487.64">21983 13556 1040 0,'0'0'-40'0,"0"0"6"15,0 0 21-15,0 0-3 0,0 0 16 0,11-13 13 16,-11 13 19-16,13-5-8 16,-13 5 8-16,18-8-5 0,-4 2-14 15,-1 5 19-15,0-3-3 0,0-2 11 0,2 0-1 16,0 1 8-16,0-1-6 0,2 3-10 16,-1-5 13-16,4 1 4 0,-8 1-10 0,7 0-1 15,-1 1 0-15,-4 1 2 0,-3-2 8 16,5 3 6-16,-7-3-1 0,4 2-11 15,0 0-1-15,-13 4 2 0,17-5-11 0,-17 5 0 16,17-6-9-16,-17 6-6 0,15-2 3 16,-15 2-7-16,11-1-3 0,-11 1-1 0,17-4-4 15,-17 4 4-15,0 0-5 0,20-3 3 16,-20 3-3-16,20 3 1 0,-20-3 1 16,21 5-9-16,-9-3-2 0,3 4-2 15,-2-1-8-15,-2-1 0 0,5 2-6 16,-3-1 2-16,0 1 5 0,-2 0 8 0,4-1-5 15,-2 1 3-15,-2 1-5 0,1 1 10 16,3-1-12-16,-2 1-1 0,0-3 11 16,2 3 1-16,0 0 10 0,-2-1-19 0,0 1 11 15,4-3 14-15,-2 3-19 0,3-3-7 16,-4-1 4-16,4 1 14 0,1-2-10 0,-1 2-3 16,0 1 12-16,-3-3-7 0,5-1 1 15,-1 0-1-15,1 0 7 0,1 2 5 16,0-2-2-16,2 0 10 0,-1-2 4 15,1 4-18-15,-1-3 7 0,3 3 0 16,-3-2-1-16,4 4-1 0,-1-5-3 0,-1 2-7 16,-1 0 10-16,7 1-14 0,-4-1 19 15,0 1-11-15,2 0 5 0,0 2-1 0,-1-3-2 16,1 3 4-16,4-1-11 0,-6-2 15 16,4 2-6-16,4-3-1 0,-4 0 2 15,0 2-2-15,2-3-3 0,1 3 7 0,-1-4 1 16,-2 0 2-16,2 0 3 0,-2 0-6 15,0 0 3-15,4-4-2 0,-4 4-4 0,-2-1 0 16,6 1 9-16,-4-4-12 16,0 4-3-16,0 0 17 0,-2 0-9 0,2-2-1 15,-4 0 3-15,1 2 1 0,-4 0 0 16,2 0 11-16,1 0-10 0,1 0-1 16,-4-4 7-16,-2 4-6 0,6 0 3 0,-4 4 3 15,-1-4-3-15,2 0-5 0,0 2 4 16,1-2 4-16,5 2-5 0,-2 2 5 15,-1-3-4-15,5 3 1 0,-2 0-17 0,0 0 15 16,1-1 3-16,-2 1-6 0,1 0-6 16,1 0 5-16,0-3 10 0,0-1-11 0,-1 3 8 15,0-3 0-15,2 0 11 0,4 4-9 16,-3-8 4-16,6 4-4 0,-1-3 8 16,4 3-6-16,-1 0 3 0,1 0-4 0,0-1 4 15,1-3-9-15,1 4 3 16,-3-2 1-16,-1 0 1 0,1-2 8 0,-2 3-3 15,-2-1-2-15,-5-4 5 0,-2 4-10 16,0-7 1-16,-4 5 1 0,-1-4-5 16,1 1 4-16,-8 1-7 0,2-5 6 0,-2 4-3 15,-3-3 0-15,0 1-3 0,0-2-4 16,2 3-1-16,-4-5 3 0,0 4 3 0,1 1-6 16,-5 0-4-16,2-2 11 0,0 2-11 15,-1-2 2-15,2 3-2 0,0 0-1 16,-3-5 4-16,2 7-6 0,5-1 4 0,-4-3 1 15,-2 5-1-15,7-1-2 16,2-2 3-16,-5 4-2 0,5-3 2 0,2 1-1 16,-1-1 0-16,1 2-6 0,8-1 5 15,-1 1 0-15,2 0 1 0,0 3 3 0,2-3-5 16,7 1-3-16,0-2 1 0,5 4 3 16,-5-3 0-16,3 1-6 0,0 2 6 15,1-3 0-15,1 2 0 0,-3 0-4 0,1-2-3 16,0 3 3-16,-3 1 3 0,0-2 5 15,-1 2-3-15,-5-4 6 0,-1 4-6 0,-2 0-7 16,2 0 7-16,-4 0-4 0,1 0 5 16,-3 0 0-16,-3-2-3 15,3 0 2-15,-1 2 3 0,-2-4-1 0,2 3-7 16,1-3 4-16,-1 2-3 0,-1 0 6 16,-2 2 2-16,3-4-6 0,-2 3-2 0,-2-2 2 15,0-2-2-15,-2 3 5 0,0-1-1 16,2-1-2-16,-1-2-5 0,-1 0 12 15,0 1-10-15,-2 1 2 0,1-2 0 0,-2-1 3 16,0 1 2-16,-2 1-1 0,-2-3-3 16,1 4 0-16,4-3-3 0,1-2-1 0,-4 1 3 15,5 0 2-15,-6 3 0 0,3-4 2 16,2 1 3-16,-3 2-5 0,0 1 0 16,0-1 2-16,-2 0 2 0,1 1-4 15,-3-1-4-15,-11 6-2 0,18-7-15 16,-10 5-11-16,-8 2-17 0,13-4-30 0,-13 4-29 15,0 0-30-15,12-5-36 0,-12 5-210 16,0 0-162-16,0 0-5 0,0 0 323 16,-18-27 59-16</inkml:trace>
  <inkml:trace contextRef="#ctx0" brushRef="#br0" timeOffset="-14904.16">25489 13900 1199 0,'0'0'78'0,"0"0"-4"0,0 0-11 0,0 0 3 15,0 0-6-15,0 0-13 0,-23-4 23 16,23 4-3-16,0 0-4 0,0 0 6 16,0 0 1-16,0 0-6 0,0 0-5 0,-21-8-14 15,21 8-2-15,-10-4-1 0,10 4-8 16,-31-7 4-16,16 2-4 0,-7-2-3 16,5 0 4-16,-4 0-2 0,1-1 6 0,-3 1-6 15,7-5 6-15,-5 7-1 0,2-4 0 16,4 1 3-16,-2-1-1 0,1 1 7 0,0-3-11 15,3 3 3-15,2 0-9 16,1 1 7-16,0 4 1 0,10 3-12 0,-12-12-8 16,12 12 3-16,-15-7-1 0,15 7-5 15,-7-6 2-15,7 6-2 0,-17-3-3 16,6-4 3-16,-3 2-4 0,-2 0-2 0,-5-3-1 16,0 6-6-16,1-4 9 0,-1 3-6 15,-4-1-1-15,5 2 3 0,-2-4 0 16,-3 5-4-16,0-3 0 0,4 2-2 0,-6 0 4 15,1-2 4-15,-1 3-7 0,-3-2 4 16,0 0-3-16,0 1-4 0,-2 2 5 0,2-2-1 16,-1-2-1-16,1 2-5 0,-8 1 7 15,3-3-4-15,-3 2 5 0,-2-4-7 16,1 1 3-16,2 3-1 0,-1-3-3 16,2 2 3-16,6 2 0 0,-2-3-4 15,1 2 7-15,-1 0-6 0,2 2 5 0,2-4-2 16,6 3 4-16,-3 1-4 0,2 0 1 15,1 0-1-15,0 0 1 0,22 0-3 0,-40-4-1 16,22 4 3-16,-3-2 4 0,-2 0 0 16,5-2-3-16,-3 0 1 0,0-1 0 15,-5-2-2-15,4-5 3 0,-3 3-6 0,2-4 1 16,-1-1 4-16,4 3-1 0,-5-2 1 16,4 0 2-16,1-2-6 0,-1 1 9 15,7 5-6-15,-3-6 2 0,-1 2-7 16,4 0 5-16,1 0-1 0,-4 4-2 15,1-5 3-15,5 1 4 0,0 6-5 0,1-3 1 16,-4-1 5-16,7 2-4 0,-4 0-2 16,1 1 2-16,2-3-2 0,-2 3 0 0,10 8 4 15,-9-13-3-15,0 8 4 0,9 5-8 16,-14-10 2-16,7 4-1 0,7 6-2 16,-11-5 1-16,11 5 0 0,-12-9-2 0,12 9 3 15,0 0-1-15,-9-8 0 0,9 8 1 16,0 0 0-16,-11-7 0 0,11 7 3 15,0 0-1-15,0 0 0 0,-7-8 1 16,7 8 3-16,0 0-4 0,0 0 3 16,0 0 1-16,-12-9-2 0,12 9-2 0,-11-13 7 15,11 13-8-15,-15-21 1 0,6 10 0 16,2-1 23-16,-5-3-6 0,1 1 6 0,2-3-7 16,1 5 2-16,0-1 7 0,-1 0 0 15,9 13 1-15,-14-23 3 0,7 12-7 16,4 2-1-16,3 9 0 0,-10-17-2 0,10 17-1 15,-9-13-3-15,9 13 4 0,-6-13-1 16,6 13-6-16,0 0 2 0,-7-15 1 0,7 15-4 16,0 0-3-16,0 0 1 0,-8-16 3 15,8 16-1-15,0 0 5 0,0 0 0 16,0 0 8-16,-3-16-3 0,3 16-9 16,0 0 3-16,0 0-4 0,0 0-2 15,0 0 1-15,24-4-3 0,-24 4 1 0,26 0-1 16,-26 0 1-16,34 0 0 0,-34 0-3 15,34 4-2-15,-12 0 3 0,1-2-1 16,-1 1 1-16,3-3 10 0,-3 2-2 0,8-2 2 16,0 4 3-16,-4-4-8 0,8 1 3 15,-6 2 1-15,-2-3 2 0,5 1-1 0,-3 3 4 16,0-2 6-16,2-2 7 0,-5 2-4 16,-2-2 6-16,0 4-3 0,1-4 2 15,-1 1-3-15,-3 3 2 0,-2-4 5 0,3 2 2 16,-9-2-21-16,3 2 7 15,-15-2-8-15,22 4 4 0,-22-4-4 0,20 2 7 16,-20-2 9-16,0 0 4 0,18 0 0 16,-18 0 9-16,0 0 20 0,17 2 9 0,-17-2-4 15,0 0 0-15,16 0-7 0,-16 0 0 16,0 0-12-16,20 0 7 0,-20 0 3 16,17 0 1-16,-17 0-5 0,16 0-10 0,-16 0 1 15,25 0-9-15,-25 0-2 16,26 3 3-16,-9-3-11 0,3 2-2 0,3-2-1 0,5 2 1 15,1 4-3-15,1-4-5 16,5 3 1-16,4 3-1 0,0-3-6 0,-1 1 2 16,-2 1-5-16,3-3-1 0,-5 6 1 15,1-3 0-15,-6-3 6 0,-5 3-9 16,4 1-1-16,-1 1-1 0,-4-5 2 0,-2 2-4 16,6 1 0-16,-6-1 2 0,4 2 1 15,0-3 5-15,-1 3-5 0,4-3 1 0,1 4 3 16,-1-5 0-16,5 7-1 0,1-3 1 15,2 1 3-15,3-1 1 0,-1-3-3 16,5 3-5-16,-1-1 2 0,4 1 2 0,10 0-3 16,-9-5 1-16,11 4 0 0,-5 1 0 15,3-4 1-15,1 5-2 0,-13-3 0 0,3-2 6 16,0 3-3-16,9 3 1 16,-3-1-2-16,1-2 2 0,0 1 3 0,1 1-3 15,-9-3-5-15,2 0 3 0,-4 1-2 16,2 0-1-16,-2-3-3 0,4 2 1 0,-4-1-2 15,13 3 3-15,-8 0-2 0,-1-3 2 16,8-1-4-16,-7 1-1 0,10-1 1 16,-2 4 2-16,3-5-2 0,-4 5-3 0,6 0 2 15,2 1 1-15,3 0-2 0,2-1 0 16,0 1 1-16,0 2 3 0,0-2-6 0,1 3 4 16,-1-4-3-16,2-1-3 15,1 2 2-15,1 3 2 0,-9-8-1 0,3 5-1 16,-7-8 1-16,-2 3-2 0,-5 0 2 15,-5-4 2-15,-1 2-5 0,0-2 4 16,-4 0 1-16,4-2-1 0,-3 2 1 0,-2-4 1 16,-1 0-6-16,-3-1 5 0,0 0-2 15,1-3 1-15,-2 2-1 0,1-1-1 0,-2 1 4 16,-2-3-4-16,3 5-2 0,-7-1 1 16,0-3 3-16,4 0-1 0,-4 7-1 15,7-5-1-15,-5 2 2 0,1 0-3 16,6-1 3-16,-8 1 0 0,-1 0 0 0,1 3 1 15,0-3-2-15,1 1 0 0,2-2-1 16,-2 4 3-16,0-3-1 0,5-4-3 16,-4 4 1-16,5-1 0 0,-5-3 2 0,4 1-2 15,-3-1 2-15,-1-3-3 0,-1 0 4 16,0-3 0-16,0 0-1 0,-6-5 0 16,4 4-1-16,-8 0 2 0,2-6-3 0,1 1 3 15,-8 3-2-15,3-10-2 0,-4 6 1 16,2-3 2-16,-1-3 0 0,0 4 0 0,-4-2 1 15,0 1-3-15,3-2 1 0,-7 1 0 16,4-1 1-16,0 0-1 0,0 1-3 16,-3 1 2-16,1-2-1 0,-2 0-1 15,-3 3 0-15,0 1 2 0,1-1-3 16,-2 1 1-16,-1-2-4 0,-2 1 1 0,-2-2 5 16,0 3-6-16,-2-2 3 0,0 1-4 15,-3-3-2-15,-3 0 4 0,1-6 0 0,-5 3-3 16,-2 0 2-16,4 0-1 0,-8 0 3 15,-2-2-3-15,2 3 2 0,-3-2 0 0,0-2 1 16,0 5 0-16,-4-2 0 0,2 1 1 16,1 4 1-16,2-2-3 0,-7-2 4 15,4 3 0-15,-1-2 1 0,-3 3-3 0,1-4 2 16,4 2-1-16,-6-3 5 0,2 5-4 16,1-3 0-16,-1 0 4 0,-1 1 0 0,0-1-2 15,-1 0-3-15,1 0 8 16,3-1-8-16,-1 6 2 0,1-5-2 0,4 9 1 15,-1-8 1-15,3 5 2 0,-2 4 1 16,0-2-2-16,3 8 3 0,-2-8 1 16,6 6-1-16,0 3 0 0,2-1-4 0,-1 2 4 15,3 1-3-15,-2-1-5 0,-3 0 6 16,3-1 0-16,-1 5-2 0,-4-5 2 0,2-1-6 16,-4 3 4-16,-3-1-4 0,1 0 3 15,-2-4 1-15,-5 2 0 0,4 1-2 16,0-1 0-16,-5 3-1 0,1 4 0 15,1-3-3-15,-1 3 8 0,5-1-2 16,-7 3-6-16,6 0 1 0,0-2-1 0,-1 4 5 16,-1 0-1-16,5 0-6 0,-5 0 9 15,4 0-9-15,5 4 1 0,-3-4 5 0,1 2 1 16,-1 0 0-16,1 2-4 0,-2-4 6 16,-1 0-4-16,2 0 5 0,-1 1 0 15,-4-2-1-15,1 1-1 0,-3 0-1 0,-4-6 7 16,1 4-10-16,8-2-1 0,-6 3 10 15,-3-6-2-15,2 6 5 0,2-5-6 0,1 4 1 16,1-3 0-16,-4-1 1 0,4 4-2 16,-1-4-5-16,0 5 1 0,6-3 2 0,-4 0 6 15,-2 3-8-15,4-3 5 16,-2 0-5-16,0 0 9 0,0-1-8 0,-1 2 2 16,0-4-1-16,-6 3 1 0,-4-5 4 15,-2 1-2-15,-2-1-2 0,-1-4 3 16,-2 4-2-16,0-5-8 0,1 5 8 0,-11-8 4 15,9 6-3-15,3-2 1 0,-5 1-1 16,-1 3 3-16,3 0-6 0,0-1-1 0,1 3 6 16,-1 0-4-16,3 3-1 0,-2-2 4 15,3 0-1-15,0 5 2 0,-1-5-3 16,6 6 2-16,1-2-3 0,-5-2-4 0,5 4 8 16,-3-2 1-16,6 2-6 15,-4-2 1-15,1 2 2 0,2-1 5 0,-3 1-4 16,3 0-5-16,-6-4 5 0,2 4 1 15,-5-2-3-15,0-2 4 0,-1 3-3 0,-3 1 1 16,4-4-1-16,-3 2-7 0,2 2 10 16,-3 0-2-16,-1-2 0 0,1 4 0 0,1-4-4 15,0 2 4-15,3-4 0 0,-3 4-1 16,3 0-5-16,0 0 6 0,-1-1-3 16,9 1 3-16,-9-3-1 0,2 3-2 0,1 0 0 15,-2 0 3-15,-5 0 2 0,3 0-5 16,-1 0-1-16,0 0 3 0,-1 0-1 0,-3 0-2 15,0 0 3-15,0 3-1 16,4-3 0-16,-6 1 1 0,6-1 2 0,-2 4-5 16,-1-4 2-16,3 2-2 0,0-2 3 15,1 2-4-15,4-2 5 0,3 4-2 16,0-8 0-16,1 4-3 0,4 0 2 0,-2-4 3 16,2 0-1-16,1 0-5 0,-4-1 4 15,6-1-1-15,-1 2 1 0,1-5 0 0,3 5 0 16,-3-1 0-16,6 1-2 0,-5-1 6 15,4-2-7-15,0 6 3 0,-4-5-5 0,-1 3 5 16,-4 0-4-16,1 2 3 0,-1-3 2 16,0 2-1-16,2 0-2 0,-4 2 3 15,4 0-3-15,0 0-4 0,-6 0 4 16,4 0 1-16,0 2 1 0,2 0-1 16,-2 2 2-16,3 0-3 0,-1-1 3 0,-1 3-2 15,3 2-4-15,-4-1-2 0,0 2 9 16,-4 2-12-16,6 4-2 0,3-5 3 0,1 3 2 15,4 0-2-15,-1-1 2 0,-2 1 2 16,3 1-4-16,3 0-1 0,-2 0-6 16,4 5 3-16,0-6 1 0,0 3 4 0,2-2-5 15,0 1 0-15,6 4 0 0,-7-2-4 16,7 4-2-16,-3-4 6 0,3 5 0 0,1-2 1 16,0 5-12-16,3-2 5 15,1-3 1-15,-2 5 0 0,2-3 3 0,2 2-5 16,0-1 4-16,2-1-2 0,-2 3 3 15,4 1-1-15,0-3-11 0,-1 3 0 0,1-3 18 16,0 3-5-16,2-2-6 0,-1-2 1 16,1 2-10-16,-1 1 4 0,-1-2 7 15,2 1-4-15,2-2 4 0,-3 1 2 0,4-1-8 16,-3-1 2-16,2 2-5 0,-1-2 8 16,4-1 0-16,1 2 1 0,-1 1 2 0,2-2-4 15,4 1 5-15,-2-1 2 0,5 5 6 16,3-4-5-16,0 1-2 0,0 1 9 0,4-5-7 15,-3 3-4-15,4 3 7 16,1-6 3-16,-1 5 6 0,2-3-4 16,-2 1-9-16,2-5 15 0,2 7-5 0,0-5-3 15,0 2 14-15,1-3-13 0,1 3 3 16,1-4 3-16,-1 2-9 0,-2-4-2 0,3 2 9 16,4-2-2-16,-7 2 0 0,-1-7 0 15,1 6 2-15,0-3-3 0,-2 0-5 0,-4 0 9 16,-2-3 8-16,1-1 1 0,1 6-7 15,-1-6-2-15,3 4 0 0,-5-3-1 16,0 3-12-16,4-4 11 0,-5 4-3 0,10 0 1 16,-5-3 11-16,3 4-8 15,0 2 6-15,1 1-1 0,1-6-8 0,4 6-1 0,-4-4 4 16,1 6 1-16,6-5-4 16,-2 6 4-16,7 2 3 0,4 1 9 0,-4 1-5 15,5 0-11-15,-2-1 5 0,4 3 4 16,-3-1-11-16,7 1 4 0,-4 2-2 0,0-2 4 15,4 0 6-15,0 6-11 0,-1-5 2 16,0 1 5-16,-1-1-4 0,-1 2 2 16,1-3 0-16,-1-1-1 0,-3 1 2 0,-1-4-3 15,3-2 2-15,0-2 4 0,-1 0 0 16,-1-1 2-16,1 0-1 0,-11-6-6 0,2 2 5 16,-2 0-4-16,3-3 7 15,-3 1-1-15,-4-1-5 0,7-3-6 0,-3 3 10 16,0-1-1-16,-1-2-8 0,2 1 6 15,-3 0 3-15,0-1 2 0,-1-1-7 16,4-2-5-16,-11 1 1 0,4-3 10 0,-6 1-7 16,5-3-6-16,-8 0 8 0,3 0 7 15,1-3-10-15,2 1 6 0,2 0-6 0,-2-1 2 16,0 0 0-16,2 2-3 0,7-3 8 16,-7 2-1-16,-1 0-4 0,9-2 0 0,-2 4 0 15,3 0-9-15,-2 0 17 0,-5 0-5 16,-2 0-3-16,-2 4-2 0,-4-4 2 15,-2 0 4-15,3-4-4 0,-5 4 1 0,-2 0-2 16,0-1 2-16,-1 1 3 16,1-4 2-16,-1 2 0 0,-2-4 7 0,-1 2-7 15,2-1 4-15,-2-2-7 0,3-1 4 16,1-4-9-16,5 3 1 0,7-2 12 0,-1 2-10 16,1-4-7-16,5 3 3 0,0-1-3 15,0 5 5-15,4-5-6 0,1 4 10 16,4-1-8-16,9 0-10 0,3 3 1 0,1-1 10 15,-9 6-1-15,8-2-1 0,2 0-8 16,-9 2 5-16,11 0 5 0,-4-5-1 0,4 5-6 16,-2-6 2-16,2 3-2 0,-4-9 7 15,9 3-10-15,-1-4 1 0,-1-2-10 16,-1-6 7-16,-2-2 8 0,-2-3-7 16,-2 2 1-16,-3-6 6 0,-2-4-7 15,2-1 6-15,-2-5 1 0,0-3-8 0,-5-4 0 16,-3-1 1-16,-8-1 6 0,1 0 7 15,-5-2-17-15,-4 3 10 0,-3-4 1 0,-3 6-5 16,-1-7-6-16,-5 14 9 0,-6-4 5 16,1 2-2-16,0-2 0 0,-4-2-3 0,0-3 0 15,-4 6-4-15,-3 4 4 0,-1-1-3 16,0 1 2-16,-1 2 2 0,-3-1-5 16,-3 3-5-16,4-2-1 0,-3 3-7 15,-3 3-11-15,2 0-8 0,-3 2-7 16,3 0-8-16,-2 1-6 0,0 0 2 0,-1 4-23 15,0 1 7-15,3 1-8 0,1-2-11 16,-3 3 8-16,3-2-8 0,3 1 1 0,1-2 7 16,-2 2-3-16,2 1-3 0,2-1 0 15,2 2-6-15,4-3 22 0,-5 0-8 16,5-1-16-16,-1 4 12 0,3-1-7 0,-2-1-17 16,1 0 1-16,1 6 3 0,1-4-16 15,-5 2-11-15,2-1-89 0,-3 3-39 0,3-2-158 16,-4-2 166-16,-2 2 35 0</inkml:trace>
  <inkml:trace contextRef="#ctx0" brushRef="#br0" timeOffset="47125.89">20413 13671 3174 0,'17'0'-69'0,"4"-4"18"0,1 0 14 16,7-4 33-16,4-3 35 0,8-2 22 0,8-4 15 15,-1-3 2-15,2-6-11 0,1-1-6 16,0-1-5-16,4-2 0 0,1-5 0 0,-1-1-3 16,-3 0-6-16,22-9-4 0,-24 6-2 15,2-1-4-15,3 1-5 0,-5-2-4 0,-3 5 0 16,-6 0-2-16,1 7-4 0,-6-5-2 16,-6 6-1-16,-6 3-7 0,0-1-2 15,2 4 4-15,-10 1-12 0,-2 2-10 16,4 2 1-16,-9-1-4 0,2 1-3 15,-1-2 0-15,0 2 2 0,0-4-4 0,-2-1 5 16,3-6 1-16,0-4-1 0,2-8 2 16,0-1 1-16,2 2 5 0,2-2-2 0,-2 0 4 15,-4 9 1-15,2 3-1 0,-5 7 1 16,1-5 6-16,7 3-6 0,4-4-2 0,4 0-5 16,3 0-10-16,10-4-6 0,0 4-8 15,5 2-10-15,3-1-18 0,-3 5-21 16,4-1-12-16,-2 1 4 0,6 1 2 0,-1 2 9 15,1-1-8-15,3-1 10 16,-1 3 6-16,4-1 13 0,-2 2 8 0,5 0 9 16,3 2 2-16,1 2-4 0,1 2 4 15,0 0 14-15,-1 3 4 0,-1 0 7 0,2-1-1 16,-4-2-3-16,-4 2 17 0,1-4 4 16,-8-3 8-16,-10 1 31 0,-4 1 2 15,1-2 11-15,-8-3-13 0,-3-1 15 0,-6 5-7 16,-1 0-6-16,-3 2-6 0,-4 0-4 15,0 2-7-15,-1-1-8 0,-2 5-7 0,1 0-16 16,-4-3-12-16,-5 10-8 0,12-11-14 16,-12 11 3-16,5-8-16 0,-5 8 2 0,0 0-2 15,0 0 2-15,0 0 8 16,0 0-3-16,0 0 4 0,0 0-6 0,-15 43 3 16,9-24 0-16,-3 3-9 0,2 6-2 15,0 1 15-15,-7 7-2 0,5-1 17 16,-6 2 3-16,4 5-10 0,-8-3-11 0,6 2 8 15,-8 0 12-15,1 8 19 0,-5-2 26 16,1-2 12-16,-1 0 34 0,1 4 14 0,-6-6 6 16,0 4 20-16,4 6 35 0,-8-7-11 15,2 3 2-15,-2 1 11 0,0 3 0 16,1-8-2-16,-3 0-4 0,6 2 1 16,-2-6-8-16,4 4 1 0,5-13-14 15,2 2-15-15,0-4-3 0,3-2-12 0,4-7-18 16,5-4-5-16,-3 0 1 0,3-3-15 15,3 0-2-15,3-7-1 0,-6 0-4 0,9-7-5 16,-3 16 4-16,3-16-1 0,0 0-1 16,0 9 2-16,0-9 8 0,0 0-19 0,0 0 4 15,47-15-9-15,-22 5-2 0,5-10-4 16,3-2 2-16,8-10 0 0,2-1 1 16,3 0-5-16,-2 1-2 0,2 2-7 0,-5 6 6 15,-6 3-5-15,-1 2-2 0,2 6 3 16,-7 0-4-16,-1 5 4 0,-5 1-6 0,-2 1 5 15,-4 9 5-15,0 0 11 0,-3 0 3 16,2 11 1-16,-5 1 3 0,2 8-1 16,-2 3-5-16,-3-2 3 0,0 2 8 15,1 2-6-15,-5 3 1 0,3-4 0 16,-2 4 8-16,5-3-1 0,-2 0-12 0,4 0 1 16,2-1 1-16,-1-3-1 0,6-4 13 15,-1-1-6-15,8-4-8 0,6-4-5 0,-2-5 1 16,12-6-4-16,1-8 8 0,11-3-4 15,5-7-9-15,3-9 3 0,1 1-10 0,12-14 9 16,-3-1-10-16,-10 6 2 0,9-5-2 16,-13 7 15-16,-5 3-9 15,-2 3-11-15,-1 9 11 0,-4-5-1 0,-11 14 1 0,-3-4 14 16,-4 5-7-16,1 2-3 16,-5 3-5-16,-3 3 5 0,-5 0 13 0,4 1 5 15,-2 7 7-15,3 0-1 0,-6 3 7 16,5 4-3-16,-4-2-1 0,-4-2-4 0,2 6 0 15,1 0-7-15,0-4 1 0,-2 4-6 16,0-4-2-16,4 5 3 0,4-2-5 16,1-3 3-16,9-2-3 0,11 1-8 0,5-7 2 15,15-3 0-15,6-8-6 0,5-3 3 16,5-4-2-16,14-14 0 0,8-2 1 0,-5-9-1 16,1-3-3-16,3-8 0 0,-2 2 0 15,1-5-4-15,-2 4 2 0,-9 2-2 16,-4 5 4-16,-19 11 5 0,-8 6-14 15,-1 1 5-15,-18 6 6 0,-1 5-2 16,-6-1 5-16,-2 6 1 0,-7 3 4 0,-3 2 0 16,-2 2 6-16,0 6 1 0,-1-4-1 15,0 9-2-15,0-4 0 0,-5 3-5 0,2 3 2 16,2-4-4-16,-1 4 0 0,-3 3 0 16,2-3-2-16,6 0-4 0,2-2 0 0,2 2-1 15,9 6 1-15,8-4-2 0,10 2 4 16,13-2 0-16,3 1-1 0,8-4-5 15,8 1 0-15,16-2 4 0,2-3-7 16,-12-6-1-16,-1-2 0 0,3 0 0 16,1-2-2-16,-10-4-4 0,-1-1 4 0,-3 1-2 15,-4-3 4-15,-3 1 1 0,-3 3-2 16,-8 1-3-16,-11-2 2 0,-8 3 3 0,-7 1 5 16,-2-2 1-16,-10 2 2 0,5 0 3 15,-10-2 2-15,2 4 0 0,-4-1 2 16,4-2 5-16,-2 0-4 0,2 1-5 0,2 0 0 15,0 0 2-15,-1-2 1 0,1-1-6 16,-1 3 1-16,1-4-2 0,2 6-1 0,-1-1 0 16,1-3-1-16,0 2 0 0,3 0-2 15,-1 0-5-15,1-2 8 0,10 4-3 0,5 4-3 16,8-8-4-16,0 8-1 16,2-2 4-16,2 0-2 0,11 4 2 0,-4-6-4 15,4 3 3-15,-3 7-11 0,-12-5-2 16,0-1 1-16,-2 1-4 0,0 3-2 15,-4-4 2-15,0 5-2 0,-5-3 3 0,-6-2-5 16,-4-3 1-16,-5 3 2 0,-3 0 1 16,-2 0 2-16,-3-3 2 0,-3 5 1 0,-10-6 3 15,14 2 2-15,-14-2-2 0,0 0 2 16,0 0 3-16,2 11-1 0,-2-11 5 16,0 0 4-16,0 0 4 0,-28 10-1 15,17-4-2-15,11-6 0 0,-27 1-2 16,13 5 4-16,0-4-2 0,0-2-2 0,14 0-1 15,-34 4 4-15,20-4 0 0,-5 0-2 16,1 0 2-16,-1-4 0 0,-1 4-3 0,-5-2 0 16,4-4 1-16,-1 5-3 0,-7-3 4 15,2-4 0-15,3 6-5 0,-5-3 4 16,-1 1-2-16,4-2 3 0,-6 0-3 0,2 1 0 16,-3-3 1-16,-3 3-2 0,2-4 1 15,1 3 1-15,-7-2-3 0,8 1 1 0,-7-3-6 16,1 3-4-16,-1-6-14 0,1 0-12 15,-3 4-9-15,4-4-16 0,0 3-6 16,0 2-6-16,2-3-18 0,-3 4-6 16,5-1 2-16,-1 0-4 0,2 7-3 0,2-5 1 15,0 0-5-15,2 3-5 0,-2-1 6 16,0 2 6-16,0 0 0 0,0 2-1 16,-4-4 12-16,4 8 6 0,0-4 7 0,-2 0 3 15,0 2 10-15,1-2 6 0,1 2 12 16,0-2-1-16,0-2 6 0,-2 2 6 0,2 0 1 15,0 0 1-15,-2 0 7 0,0 2 0 16,2 2 2-16,-4-4-1 0,2 2 10 16,1-2-7-16,1 1 11 0,-9 1-9 15,6 2 3-15,-3 2 4 0,3-5 2 16,-5 6-3-16,3-2 5 0,-7-3-5 0,3 4 7 16,-4-5-3-16,1 1 8 0,1 0-6 15,0-4 0-15,-2 4 6 0,-2-2-5 0,0 4 4 16,2-4 1-16,-4 2 1 0,2-2 2 15,-1 3-3-15,-2-1-1 0,4 0 1 16,-5 4 0-16,-1-2-1 0,-5-3 5 0,6 3-3 16,0 1-2-16,0-2 6 0,0 2 2 15,5 3-2-15,-2-3 6 0,2-1-8 0,-4 2 4 16,6-2-2-16,-1-1 3 0,-3 7 1 16,5-5-4-16,-6-1 3 0,2 4-5 0,2-3-4 15,-2 3 6-15,0-1-1 16,4 2-1-16,-2-1-6 0,-1 1 9 15,5 1-6-15,-2-3 3 0,1 1-5 0,-1 3 8 16,0-2-4-16,4-1-3 0,-5-1 1 16,1 1-1-16,-2 0 7 0,3 2-6 0,0-6 4 15,0 4-4-15,-1 1-6 0,1-1 4 16,0-3 2-16,-1 6-4 0,-1-3 2 0,3 0 0 16,-3-1-2-16,-1-5-1 0,-3 2 3 15,4 1-1-15,-1-3 4 0,-1 0-4 16,3-2 3-16,-2 0 0 0,2-2 1 0,-4 4-3 15,1-4 1-15,4 2 0 16,-3 0 4-16,-3 0-2 0,4 0-4 0,-6 0-1 16,2 2-1-16,-3 2-2 0,0-4 7 15,0 0 0-15,2 0 0 0,1 0-1 0,0 0 0 16,3-4 0-16,1 4 4 0,0-2-3 16,-1 2 4-16,4-2 3 0,-5 2-1 15,5-3 7-15,-5 1-7 0,5-2 1 0,-2 2 0 16,2 2-3-16,7-2 4 0,-9 2-5 15,1-1 3-15,3-3-1 0,4 4-4 0,-8-2-1 16,8 0 1-16,-1 2 2 0,2-4-2 16,0 4-2-16,2 0 8 0,2 0-4 15,2 0-3-15,-1 0-1 0,6 4 0 0,-2-4-1 16,-2 2 2-16,5-2-2 16,-1 0 2-16,-1 2-3 0,-1 2 2 0,3-3 6 15,-5 1-6-15,4 0 13 0,0-2 7 16,-2 4 8-16,0-2 3 0,5 1 5 0,-5-3 0 15,2 2-3-15,0-2-4 0,7 2-2 16,-4 2-7-16,0-4-2 0,3 6-4 0,0-5 5 16,-2-1 3-16,1 2-7 0,-2 0-5 15,4 3-3-15,-4 2 11 0,4-6-6 16,4 5-6-16,10-6-3 0,-24 7 6 0,12-3 6 16,12-4-14-16,-12 4-2 15,12-4-1-15,-16 7 8 0,16-7-13 0,-11 8 18 16,11-8-10-16,-5 13 1 0,5-13-1 15,-6 13 2-15,6-13 6 0,6 19-5 0,-6-19 2 16,11 17-7-16,-2-8 7 0,4-1 9 16,-2 3-10-16,8-2 14 0,1-1-10 15,3 0 2-15,4-1-1 0,8 4 9 0,-1-4-13 16,4 1 5-16,5 0 7 0,1-1-6 16,13 4-3-16,1-7 4 0,4 3-8 0,3-1 6 15,3 0 2-15,0 2-6 0,-3-1 13 16,3-1 8-16,-5-3 3 0,-1 5 24 0,0-3-1 15,-2 1-2-15,0-4-17 16,0 2 12-16,-7-4-9 0,9 0 2 0,3-6 0 16,-1 6-7-16,-4-6 0 0,6 4 3 15,-6-1-12-15,5-3 3 0,-3 4 2 16,2-1-4-16,-2-3 1 0,-2 4-5 0,3 2-2 16,-3-4 1-16,-7 3-4 0,5-3 1 15,2 8-3-15,-10-4 1 0,1 1 1 0,-2-1-4 16,2 4 0-16,0-4-3 0,0 2 1 15,-1-2-9-15,8 6 7 0,-10-5-1 16,3-1 3-16,7 4-4 0,-9 2-5 0,-1-1 4 16,2-3 1-16,6 4 4 0,-8-2-1 15,3-1-4-15,-3 1-3 0,2-2-2 16,-1-1 3-16,-1 6 0 0,1-6 2 16,-3 5-2-16,2 0-2 0,-6-5 2 0,6 3 2 15,-4 0 3-15,4-4 9 0,0 6-8 16,-3-5 3-16,2 1 1 0,4 4-1 0,0-2-1 15,4 0-3-15,2 5 3 0,3-5-4 16,0 3 1-16,2 4 0 0,1-1 2 16,3-1-3-16,-4-1-3 0,3 3 2 0,-1 2 11 15,4 0 13-15,-2-4-3 0,1 6-8 16,-3-3 1-16,-1-1-1 0,-5 2-4 0,1-2 2 16,-5-1-1-16,-2-1-7 15,-8-1 1-15,-1 2 0 0,-4-2-3 0,4 2 0 16,-5-3 1-16,4 3-4 0,-2-1 3 15,1-1-2-15,-5-3-2 0,-6-1-1 16,-4 1 3-16,-1 1 0 0,-4-4 0 0,1-2-2 16,-1-2 2-16,-2 2-2 0,1-2 1 15,-1-2-2-15,-1-1 0 0,3 3 1 0,-4-4-2 16,1-2 1-16,2 1-1 0,-4 0 1 16,1-1-2-16,-2 3-2 0,-3-3 4 15,4 5-2-15,-1-5-1 0,4-1 2 0,0 1 0 16,-4-1-7-16,3 3-4 15,1-2 2-15,-2 3-2 0,-2 1-2 0,2-1-5 16,0-1 5-16,-1 4 2 0,0 0-4 16,-3-4 4-16,0 5 3 0,2-3-1 0,-15 4 0 15,28-6 0-15,-13 4 1 0,0 0 5 16,0-1-2-16,-4 1-1 0,-11 2 2 0,29-2 1 16,-17-1 0-16,-12 3-1 0,21 0 0 15,-21 0 1-15,25 0 0 0,-12 0 0 16,-13 0-1-16,22 0-1 0,-7 3 1 0,-15-3 3 15,26 4-3-15,-14-1 1 0,-12-3-3 16,18 2 5-16,-18-2-1 0,18 2 4 0,-18-2-7 16,14 4 7-16,-14-4-1 0,0 0-2 15,16 0 0-15,-16 0-3 0,0 0 2 16,12 2 5-16,-12-2-3 0,0 0 3 16,0 0-1-16,0 0-1 0,0 0-5 15,16 5 2-15,-16-5 2 0,0 0 0 0,0 0-2 16,0 0 1-16,0 0 4 0,0 0-8 15,0 0 4-15,0 0 0 0,0 0-1 0,12 3 0 16,-12-3-1-16,0 0 0 0,0 0-1 16,0 0-1-16,0 0-1 0,0 0-5 0,0 0 5 15,0 0 0-15,0 0-4 0,0 0 5 16,0 0 0-16,0 0-5 0,0 0 6 16,0 0-3-16,0 0 1 0,0 0 1 15,-26 22 0-15,12-18-6 0,0 3-1 16,-4-1 2-16,0-3 2 0,0 3-5 0,-3 0 6 15,0-5-6-15,1 6 0 0,-1-2 8 16,0-1-5-16,2 0-5 0,-1-3 0 0,1 3-5 16,3 0 1-16,0-2-11 0,0 1-5 15,1-1 1-15,-2 0 1 0,4 4-5 16,0-2 1-16,-3-3-4 0,2 1 1 0,-2 2 6 16,0-2-7-16,0 6 1 0,-3-7 0 15,-2 5 5-15,1 0 2 0,0-1 5 0,-1-3 2 16,1 2-3-16,-4 0-10 0,3-3 2 15,-4 1 10-15,3-2 3 0,-6 4-8 16,4-4-2-16,-3 0 6 0,5 0 2 16,-5-4 0-16,4 2 2 0,-2 2 4 15,1-1 1-15,-1-3 2 0,-1 0-4 0,2 2 11 16,-2-3-1-16,3-1 0 0,-2-1-2 16,2 0-7-16,3 0 6 0,1 4 9 0,-2-7-9 15,1 3 8-15,1-1-12 0,1 1 4 16,-5-1 4-16,1-5-12 0,-1 5-4 0,3-1 6 15,-5-2-5-15,3 3 4 0,-1-1 8 16,-3 4-5-16,2-3 1 0,-3 0 4 16,3 1-1-16,-3 2 6 0,1 1-8 15,4-2 3-15,-6 0 0 0,2 1 3 16,-3 1 3-16,1-2 4 0,2 2-5 0,-2-1 3 16,-1 0 0-16,2-3 7 0,-3 4-8 15,2-4 3-15,0 7 4 0,-2-3-7 0,1-5 14 16,-1 3-15-16,2 4-3 0,-2-4 9 15,0 5-8-15,4-3 8 0,-1 0 3 16,4 2-6-16,-2-1-2 0,2-1-2 0,1 0 5 16,-3 2-4-16,5-2 3 0,-3 2-6 15,2-3-6-15,3 3 2 0,1 0 4 0,1 0 2 16,0-2-5-16,0 3 2 0,-2-5 0 16,2 6 3-16,1-2-5 0,15 2-3 0,-32-4 9 15,17 3-5-15,-2 1-1 16,1-4 0-16,16 4 9 0,-33-3-3 15,16 2 5-15,0-1-6 0,-3 2 7 0,3-4-4 16,-1 4-2-16,-3-2 8 0,2 1-5 16,0-3 0-16,0-2-4 0,0 6 6 0,-1-2-4 15,7 0 0-15,-6-1 6 0,0 3-4 16,5-2-1-16,-4-2 2 0,4 2 7 0,-5 0-4 16,19 2-5-16,-34 0 2 0,17 0 2 15,-5 0-4-15,1 2 4 0,-5-2 6 16,3 2-6-16,1-2 1 0,-1 4-2 0,-1-2 3 15,-1-2-2-15,-5 3 2 16,4-3-4-16,0 0-1 0,2 0 4 0,-3 0-1 16,3 0-2-16,1 0 2 0,1-3 1 15,-1 1 2-15,-1 2-2 0,1-4-5 0,0 2 2 16,0 2-2-16,-5-2 4 0,-2 1-3 16,3-3 2-16,-1 0-3 0,-2 0 6 15,2 4-9-15,-1-5 2 0,0 2-2 0,-1 2 1 16,-1-5-6-16,-2 4 6 0,1-2 1 15,0 1-2-15,-3-3 2 0,-1 4 1 0,-1-3-2 16,0-1 3-16,5 4-4 0,-5-3 6 16,0-3 2-16,7 6-4 0,-2-4 1 15,-3 1-2-15,-3-1 2 0,7 4-3 0,-1-3-2 16,-6 3 5-16,5-3 3 0,-4 2 1 16,2-2-1-16,3 3-1 0,0 0 1 15,-3-7-3-15,-4 5 2 0,0 0 0 16,2 0-2-16,0-1-3 0,-4-3 4 0,1 6 2 15,1-3 1-15,-2-1-1 0,-1-1-1 16,1 3-1-16,4-2-1 0,-1 1-1 0,0-1 5 16,1-1 2-16,1 1-5 0,-3 3 3 15,0-5-4-15,-5-2 3 0,5 1 9 16,-6 1-8-16,-5-1 7 0,-3-3 1 0,-2 2 8 16,4-2-4-16,-6 1 13 0,1 2 5 15,-6 0-1-15,0-3 3 0,2 3 11 16,4 1-6-16,1-3 2 0,10 3 2 15,0 4 0-15,6-6 16 0,1 6-21 0,7-2-9 16,2 0-7-16,1 4 15 0,7-1-7 16,-1-1-5-16,5 4 3 0,6-3-10 15,11 3-2-15,-24-4 6 0,24 4-10 0,-16-4 8 16,16 4 5-16,0 0-11 0,-16 0 1 16,16 0-3-16,0 0-3 0,0 0-1 0,0 0-4 15,0 0 2-15,0 0 1 0,49 15 6 16,-22-10 1-16,5-3 4 0,12 4-2 0,0-2 11 15,5 0-7-15,12 1 5 16,2-4 14-16,3-1-16 0,5 4 1 0,4-4 11 16,5 0-1-16,5-4 4 0,1 3 9 15,21-1-21-15,-4-4 3 0,4-1-5 16,0 1 0-16,-4 1 4 0,8 1-6 0,-3 1 6 16,5 3 0-16,-3-3-2 0,3 3 1 15,4 0-6-15,-1 0-1 0,1 0 1 0,-2 3-5 16,0 0-1-16,1-6-5 0,0 8 1 15,2-5 3-15,-7-2-1 0,2 2-2 16,-1 2-3-16,-1-2 1 0,-3 2-2 16,1-2-6-16,-6 3 4 0,-13-1 1 15,17 0-4-15,-6 4 3 0,-12-2-3 0,-3-3 0 16,-1 2-2-16,2 0 1 0,-4-3 6 16,-5 2-9-16,3-1 3 0,-5-1 3 0,0 0-8 15,-2-1 6-15,-2 1-2 0,1-2-2 16,-2-4 0-16,-3-1-1 0,0 1 1 0,-3 1 2 15,1 1-2-15,-1 1 5 0,-1-1-2 16,-1-2-3-16,1 0 4 0,-6 6-6 16,8-1 5-16,-6 1-2 0,2 0 2 0,0 1-1 15,-2 3-1-15,3 4 0 0,-1-7-1 16,2 7-1-16,2-3 5 0,0-1-5 0,-2 2 1 16,-3 2 4-16,1-3 0 15,-5 0-7-15,-11-2 4 0,1 2-4 0,0-3 7 16,-2-2-4-16,0 0 1 0,-6 0-1 15,5 0 2-15,-3 0-1 0,-2-2 5 16,-7-2-3-16,-4 3 0 0,2-2 3 0,-6-1 0 16,-3 4 0-16,-1-1-6 0,1-1 1 15,-3-1 4-15,-4 0-4 0,2 2 1 0,-16 1 2 16,21-6-3-16,-21 6-9 0,18-4-10 16,-18 4-10-16,11-4-18 0,-11 4-20 0,11-5-27 15,-11 5-36-15,11-9-41 0,-11 9-61 16,2-13-40-16,-2 13-28 0,-2-14-69 15,-7-1-84-15,-1 2-83 0,3 2-333 16,0 0-350-16</inkml:trace>
  <inkml:trace contextRef="#ctx0" brushRef="#br0" timeOffset="53808.95">14409 108 5694 0,'66'21'128'0,"-8"2"-39"0,-3-8-33 16,-9 2 4-16,-9-6-29 0,-5-1-9 15,-2-3-2-15,0 0-1 0,0-3 10 16,10-8 2-16,12-3-3 0,10-16-2 0,21-18-1 16,11-17-4-16,7-20-7 0,34-33 4 15,12-23-4-15,2-14-1 0,11-11-3 0,-9-12-1 16,3-6-18-16,-11-4 3 0,-4 5 4 15,-15 2 7-15,-16-5 5 0,-14 7 4 0,-10 9 3 16,-26 36 1-16,-13-1 9 0,-10 10 11 16,-6 2 4-16,-5 5 3 0,-10 25-1 15,-7 5-5-15,2 4-3 0,-3 2-3 16,4 9-2-16,-8 16-4 0,1-1-3 16,3 3-4-16,-1-1-1 0,2 2-5 0</inkml:trace>
  <inkml:trace contextRef="#ctx0" brushRef="#br0" timeOffset="54574.82">18908 690 3705 0,'0'18'80'0,"0"0"-13"0,1-1 5 16,1 0-16-16,2-3-2 0,-2 1 1 0,-1-2 5 16,3 0 41-16,4-3 32 0,7-4 16 15,2 1 6-15,11 1 7 0,13-7-12 0,4 5-17 16,6-4-11-16,9 6-12 0,5-4-10 16,1 1-16-16,-1-3-16 0,2 1-4 0,0 1-6 15,-5 2-7-15,-4-4-5 0,2-2-7 16,-10 0 0-16,1 0-7 15,-4 0-3-15,0-2-2 0,-4-4-3 0,-3 6-3 16,-1-4-2-16,-9 1-3 0,-2 1-6 16,-3-2-15-16,-5-1-13 0,1 1-7 0,-7 0-24 15,2 0-34-15,-2-1-42 0,-4-1-39 16,-10 6-63-16,9-13-67 0,-9 13-53 16,2-9-89-16,-2 9-139 0,0 0 33 0,-19-21-356 15,6 13-376-15</inkml:trace>
  <inkml:trace contextRef="#ctx0" brushRef="#br0" timeOffset="55008.55">19839 808 2845 0,'0'0'10'0,"-5"7"33"16,5-7 23-16,0 0 27 0,-15 10 26 15,15-10 21-15,-12 11-6 0,12-11 26 16,-12 19 10-16,6-2 7 0,-4 0 5 0,-1 6 21 15,4 4 3-15,-1 13-8 0,-3-1 3 16,0 8 3-16,-3 13-9 0,3 2 0 0,-2 5-19 16,-4 3-4-16,2 3-6 0,0-2 5 15,-4 0-16-15,5 5-10 16,-2-4-18-16,2-6 7 0,-2 3 3 0,3-8-4 16,1 0 8-16,0-14-16 0,5 2-3 15,-2-6-14-15,-2-1-76 0,6-9 4 0,1 3-3 16,1-5-2-16,-1-3-2 0,2-1 3 15,0-5-3-15,1-2-1 0,-1-4 0 16,2-1 0-16,0-15 0 0,0 23 2 0,0-23-2 16,11 22-2-16,-4-11-2 0,12-3 0 15,-3-3-4-15,11 3-2 0,-1-4-2 0,10 1-2 16,1-5-2-16,3 6 0 0,3-2-2 16,0-3-3-16,-3 3-4 0,-1 0-3 15,-7-4-6-15,-1 0-14 0,-2 2-15 16,-7-2-19-16,2-2-16 0,-5-3-23 15,8-3-26-15,-8-7-27 0,8-7-321 0,-6-12-285 16,3-13 24-16,-4-6 5 0,3-13-624 16,-2-4-1195-16</inkml:trace>
  <inkml:trace contextRef="#ctx0" brushRef="#br0" timeOffset="55375.5">21287 887 4572 0,'0'0'-52'16,"0"0"32"-16,0 0 26 0,15 28 36 0,-13-7 36 15,-2 0 16-15,-2 16 15 0,0 0 28 16,2 14 6-16,-8 5 13 0,4 15 9 0,-5-5-3 16,2 9-17-16,-7-6 2 0,9 8-6 15,-6-6 8-15,3 5 1 0,-3-9 6 16,4 3 18-16,1-5 9 0,1-12-1 0,0-5-1 15,2-3 10-15,-3-4-22 0,6-6-107 16,0-8 0-16,2 4 6 0,2-9 4 0,-3 2 7 16,3-7-4-16,2 3-2 0,4-4-4 15,2-3-5-15,6 0-57 0,-4-3-7 16,7-3 0-16,0-1 0 0,-1-5 0 16,5 3 0-16,-1-2 0 0,1 0 0 15,-1-2 0-15,2 0 0 0,2 0 0 0,-2-4 0 16,4 0 0-16,4-5 0 0,3-3-100 15,3 3-87-15,-2-6-37 0,11 1-373 0,-1-11-185 16,3 8 82-16,-3-2-873 0,1-3-1426 16</inkml:trace>
  <inkml:trace contextRef="#ctx0" brushRef="#br0" timeOffset="55543.63">22586 1944 5247 0,'0'0'-11'0,"8"17"45"16,-8-17 35-16,-2 25 37 0,2-25 17 15,-13 32-3-15,5-10-12 0,3 1-11 0,-7 3-8 16,1-2-11-16,4-3-22 0,1-1-37 16,2-1-51-16,-3-4-64 0,5-5-86 0,2-10-117 15,0 0-211-15,13 10-157 0,-13-10 60 16,26-18-417-16,-5 1-665 0</inkml:trace>
  <inkml:trace contextRef="#ctx0" brushRef="#br0" timeOffset="55808.11">23333 939 3927 0,'0'0'41'0,"0"0"63"0,0 0 41 15,0 0 44-15,-8 62 49 0,0-17 33 16,-4 14 37-16,-7 10 27 0,4 2-37 0,-8 6-16 16,2-2-14-16,-9 17-23 0,0 5-16 15,8-18-18-15,0 0-21 0,-5-1-19 16,5-10-56-16,2 3-74 0,-3-7-3 0,4-8-9 15,4-15-14-15,1-1-12 0,5-12-12 16,2-3-8-16,2-11-10 0,-2-6-19 0,7-8-66 16,0 0-154-16,0 0-33 0,0 0-40 15,7-47-31-15,2 4-49 0,-6-13-159 16,5-10-113-16,4-7 78 0,-5-6-448 16,2-3-756-16</inkml:trace>
  <inkml:trace contextRef="#ctx0" brushRef="#br0" timeOffset="56209.02">23059 853 3543 0,'7'-17'-51'16,"6"6"24"-16,-1-4 26 0,1 7 36 15,0-3 27-15,7 4 3 0,-1 3-1 0,8-2 5 16,1 5 8-16,0 1-3 0,11 1-10 16,2 7 6-16,-2 5-5 0,1 0-5 15,12 4-6-15,1 2 6 0,-6 0-7 16,1 7-2-16,0-3-8 0,-5 4-13 15,2 0 4-15,-11-3 1 0,-8 1-5 0,-2-1-14 16,-3 2 10-16,-9-3 12 0,-5-3-12 16,-11-1-5-16,-2 1 5 0,-11 9-6 15,-4 3 3-15,-7-8-17 0,-13 10 4 0,0-10 8 16,-2 2 15-16,2 1 4 0,5-9 5 16,3 3 4-16,-4-2 7 0,7-2-3 0,5 1 2 15,4-3 0-15,4 2 4 0,-2 2 13 16,9-2 7-16,-1 9 5 0,6-3 9 15,1 3-6-15,4 2-2 0,0 8-8 0,4 8-3 16,-2-8-9-16,1 4-4 16,5 5-2-16,-3-3-11 0,2-2-3 0,0-5-8 15,-2 0-8-15,1-6-23 0,-3 0-28 16,4-7-31-16,2 1-38 0,0-3-40 16,5-5-52-16,0-4-70 0,5-3-111 0,-1-10-106 15,11-5-113-15,6-7 24 0,2-6-390 16,11-14-491-16</inkml:trace>
  <inkml:trace contextRef="#ctx0" brushRef="#br0" timeOffset="56624.97">24623 1060 3322 0,'2'-10'31'0,"-2"10"18"15,3-17 19-15,-3 17 11 0,0 0 19 16,10-18 20-16,-10 18-10 0,10-12-12 0,-10 12-8 15,21-13-6-15,-3 6-8 0,2 5-9 16,6-6-9-16,0 6 4 0,4-2-3 16,0 3-7-16,2-3-10 0,-3 4-2 0,2 0-12 15,-4 4 4-15,-1 3-1 0,-2 1 0 16,-1 6 9-16,1 9 9 0,-6 9 13 0,0 6 13 16,-6 5-1-16,-2 6 27 0,-4 3 26 15,-4 4-5-15,-4 21 19 0,-4-4 2 16,-6 4 3-16,0 6 8 0,-7-1 7 15,0 1 24-15,-1 1 19 0,-9 13 8 16,5-22 8-16,-8 21 10 0,-5-8-10 0,-1-2 14 16,8-20-161-16,-2-3-1 0,2-2-5 15,2-9-5-15,-2-1-6 0,2-6-5 0,5-12-6 16,3-4-6-16,7-3 0 0,-2-9-7 16,1 1-4-16,2-8-3 0,1-3-8 15,-3-4-13-15,-2-3-19 0,16 0-12 0,-37-10-17 16,19 0-21-16,1-8-19 0,-5 1-24 15,3-2-25-15,-6-1-180 0,5-5-309 0,-1 5-134 16,4-1 59-16,-3 2-760 16,3 2-1302-16</inkml:trace>
  <inkml:trace contextRef="#ctx0" brushRef="#br0" timeOffset="57424.55">23946 3559 4724 0,'0'0'-90'0,"0"13"21"16,0-13 41-16,0 0 38 0,0 0 38 16,0 0 36-16,0 0 15 0,0 0 19 15,0 0 12-15,0 0-2 0,0 0-5 0,0 0-14 16,-26 1-4-16,26-1-20 0,0 0-18 15,-34-10-4-15,34 10-3 0,-40-4-9 16,12 2-7-16,-2-2-2 0,3 4-1 0,-8 0-6 16,-8 4-4-16,-1-4 0 0,-4 0-5 15,-3 0 4-15,-12 0-12 0,-7 0 0 0,-9 0-3 16,-3 0 1-16,-2-4 3 0,-21 4-3 16,-6 0 4-16,-2 0-2 0,-4 0 0 15,-5 0 4-15,0 0 0 0,-2-2-1 16,-1 0 7-16,-2 2 7 0,4 0 10 15,-1-3 4-15,5 1-3 0,2-2-4 0,4 2-3 16,3 0 3-16,22-2 0 0,4 3 8 16,3-1 7-16,10 2-5 0,3 0 4 15,10 0 4-15,7 0-6 0,7 0-7 0,0 0 2 16,-1 2-10-16,-6 3-6 0,-7-3-3 16,-6 4 6-16,-3 3 1 0,-4-2 0 0,-4 6-4 15,-5-1 1-15,0-1 11 0,0 2 2 16,3 0-3-16,1 3-17 0,4-7-13 15,4 6-2-15,-1-2-1 0,9-2-2 16,0 4 1-16,4-1-4 0,13-5 4 16,6 0-2-16,5-3 0 0,2 5 2 0,11-9 0 15,0 6 1-15,6-7-1 0,13-1 3 16,-27 8 5-16,27-8-3 0,-9 9 3 0,9-9-1 16,0 0 2-16,0 0 3 0,43 17 1 15,1-10 0-15,18 5-1 0,5-4-1 16,15-1 0-16,23-4 2 0,12 9 0 0,5-3 0 15,5-2-3-15,11 6-1 0,5-1-2 16,4-1 0-16,5 2-1 0,-1 3 0 0,7-2-3 16,-4 3 0-16,1-6-1 15,-9 6 1-15,-5-5-3 0,-8-3 0 0,-8 2-2 16,-6-2 0-16,-8-1-2 0,-28-2-1 16,-2-3-2-16,-10-3-3 0,-7 0 0 15,-15 2 0-15,-3-4 0 0,-7 2 0 0,-6-3 0 16,-4-3 0-16,-7 2 0 0,0-1 0 15,-1-3 0-15,-5-3 0 0,-4 0 0 0,3-8 0 16,-7 2 0-16,-4-9-37 0,1 5-17 16,-5-5-21-16,-4-2-21 0,-3-6-19 0,-5-2-20 15,-4 6-95-15,-3-3-363 0,-4 3-174 16,-1 3 54-16,2 7 7 0,1 3-555 16,-2 8-1119-16</inkml:trace>
  <inkml:trace contextRef="#ctx0" brushRef="#br0" timeOffset="57907.68">21071 3766 3946 0,'-35'3'-93'0,"3"6"10"15,4-5 11-15,-4 9 1 0,-2-4 23 0,2 5 27 16,-3 0 31-16,-1 5 25 15,0-2 6-15,-7 8 10 0,0-3 6 0,1 6 0 16,-2-4-1-16,0 3-4 0,1 1 17 0,1 0-2 16,-6 0 5-16,7-2 10 15,-2 1-3-15,-2-1 0 0,4-2 22 0,-2 4 0 16,2-3-2-16,-3 1-12 0,8-6-2 16,-4 3-1-16,2-2-3 0,5-3 0 15,-1 0 7-15,4 0-4 0,5-6 2 0,1-1 7 16,3-2 9-16,6-1-4 0,2-1 4 15,2 0 2-15,11-7 5 0,-18 12 6 0,18-12 3 16,0 0-3-16,-12 9 5 0,12-9-10 16,0 0-7-16,0 0 0 0,39 28-8 15,-13-16-12-15,6 3-7 0,0-2-11 16,3 4-4-16,4 1 4 0,3 5-9 16,4 1-1-16,-3 2-16 0,1-3 3 0,-4 3-3 15,-4-7-3-15,-6 2-3 0,2-1-8 16,-4-1-13-16,-5-3-17 0,0 4-14 0,-4-9-26 15,-2 0-24-15,0-1-35 0,2-5-49 16,3-1-64-16,-1-4-58 0,0-4-87 0,4-5-90 16,3-8-244-16,1-2 11 0,-1-9 80 15,4-11-440-15,1-10-710 0</inkml:trace>
  <inkml:trace contextRef="#ctx0" brushRef="#br0" timeOffset="58290.55">21454 3594 3564 0,'9'-5'-7'16,"-9"5"8"-16,0 0 11 0,0 0 36 15,17 19 13-15,-15-5 34 0,-2 3 7 0,2 11 25 16,-2 6 14-16,-6 11 8 0,4 4 3 16,-5 2 8-16,-4 7 2 0,-1 5 6 15,-3 3 1-15,2-2 9 0,-2-1-1 0,2 2-13 16,2 2 3-16,-2-3-2 15,-3 2 5-15,5-7-14 0,4-10-6 0,-1 0 11 16,3-4-6-16,3-4 4 0,2-4 7 16,0 1-19-16,2 2 14 0,8 1 11 0,-1-6-118 15,7 1-6-15,9-4-3 0,-1 0-2 16,6-10-1-16,9 4-6 0,7-2-5 16,0-8-2-16,3-3-1 0,1-2-4 0,-2-6-3 15,-4 2-5-15,5-6-3 0,-4 3-6 16,0-4-9-16,-5-4-11 0,-1 3-10 0,-3-6-12 15,-4 0-11-15,-6 0-12 0,-2-1-13 16,-1-3-16-16,-1 2-17 0,-9-4-265 0,1-1-47 16,-5 7-47-16,-5-3-71 0,-3 1-172 15,-1 9 24-15,-10-17-487 16,-2 12-1013-16</inkml:trace>
  <inkml:trace contextRef="#ctx0" brushRef="#br0" timeOffset="59023.73">20430 5314 3764 0,'-50'9'-95'0,"-7"4"31"16,3 0 19-16,-3-2 16 0,-1 5 25 15,3-3 28-15,-4-2 10 0,-3 4 7 0,2-5-2 16,-3 0 3-16,-1 2 2 15,-2-1-1-15,2-2-4 0,0-1 4 0,-1-3-7 16,-6 3 0-16,2-4 2 0,-5-2-1 16,5 0-7-16,0-2-1 0,-5-4-7 0,7-8 4 15,-3 2-7-15,3-4 2 0,2-10-2 16,1-4 8-16,-1-4-6 0,10-8-2 16,-13-6-2-16,12 1-6 0,5 0 4 0,4-4-4 15,2-4 5-15,4-1-5 0,-1-4-6 16,7-2 7-16,1-6-2 0,4-1-6 0,0 0 1 15,9 1 6-15,1-7-10 16,7-1 1-16,5-4-2 0,1-3-4 16,5 1 3-16,4-3-3 0,5 0 0 0,-1 3 1 15,8 1-6-15,4 0 8 0,3 0-2 16,10-14-6-16,9-7 8 0,3 8-2 0,5-3-3 16,12-3-1-16,11-1 1 0,0 4-4 15,10-5 4-15,8 3-7 0,4 4 5 16,9 11 5-16,1 2-3 0,2 12 4 0,11 4 0 15,2 12-9-15,3 11 2 0,2 1-1 16,8 9 2-16,5 4 6 0,0 10-4 0,7 2-5 16,4 8 2-16,2 1 1 0,1 8-1 15,0 3 5-15,2 7-1 0,-2 1-8 16,-3 9 4-16,-4 1 4 0,-5 3-10 16,-2 6 3-16,-5 0 2 0,-4 2 0 15,-4 1 1-15,-3 1-3 0,0 2 5 0,-7 1-1 16,-2 4 6-16,-7 2-4 0,-3 2 3 15,-4-1-2-15,-6 9 4 0,-7 5 2 0,-5 4-2 16,-10 5 4-16,-1 4 3 0,-5-1 2 16,-2 8 1-16,-9 2 6 0,-4 7 1 15,-6 5-8-15,-1 1 14 0,-11 4 1 0,-1 1-4 16,-12-18-3-16,-6 3 4 0,-8-1 0 16,-1 1-3-16,-7 1 10 0,-13-4-17 0,-5 16-1 15,-14-1 2-15,-16-7-2 16,-7 2-9-16,-16-2-34 0,-9-7-30 15,-8-3-31-15,-6-7-41 0,-6-7-53 0,-8 0-30 16,3-12-42-16,-10-7-151 0,2-4-123 16,-4 2 44-16,4-8-41 0,-4-3 204 0</inkml:trace>
  <inkml:trace contextRef="#ctx0" brushRef="#br0" timeOffset="83955.77">19878 17633 3374 0,'-37'-72'-104'0,"11"5"22"15,9 3 28-15,8 0 7 0,-3 1 17 0,7 8 9 16,-1 8 2-16,3 11-4 0,1 8 1 16,0 4 2-16,4 7 3 0,5 4 1 15,10 2 1-15,2 4 5 0,13 3-4 0,7 4 6 16,8 4 0-16,11 5-5 0,6 9 9 16,1 3-1-16,18 9 1 0,1 0 2 0,1 6-2 15,3 3-4-15,4-7 0 16,0 9 8-16,1 0-3 0,-3-3-2 0,6 3 1 15,-2-5 0-15,-3 0 6 0,3-5-4 16,-2 0 1-16,5-5 4 0,-1-6-7 16,-1 1-2-16,7-2 0 0,-1-8 2 0,0 2 0 15,1-2 4-15,3-7-3 0,-20 3 1 16,-4-5-2-16,6 2 1 0,-3-2 7 0,-3-4-12 16,1-4 12-16,-3 1-8 0,-6-5 2 15,-4-3-2-15,3-1 4 0,-6-4-3 16,-6-2-3-16,2-4 7 0,-2-1-5 0,0-3 1 15,-2 0 3-15,6-4-4 0,10-7 11 16,5-3-3-16,1 5-4 0,1-2-3 16,0-1-2-16,-4 5 5 0,6 3 3 15,0-4-2-15,-2 4-4 0,0 8-1 16,-8 0 8-16,12-1-4 0,7 1-1 0,3 5-2 16,2 4 3-16,6 1-2 0,5 7-2 15,4 0 4-15,4 1-5 0,2 4-2 0,4 2 10 16,-2 0 1-16,-1 0-11 0,-8 2 10 15,4 4-3-15,-6-8-4 0,-2 4 2 16,2-8-1-16,-5 2 0 0,-3-10-1 0,3 7 3 16,-12-11 2-16,4-2 0 0,-3-1-6 15,-4-7 4-15,1 1-2 0,2-7 4 16,-1 1-3-16,0-7-5 0,2-1 5 16,6-2 2-16,4-4 2 0,5 3-8 15,0-1-3-15,5-3 6 0,-2 3-11 0,4 2-6 16,0 2 7-16,-4-2-5 0,1 5-6 15,-3 5-1-15,-5-3 11 0,-3 2-6 0,-4 6-2 16,-5-2 4-16,-12 0-1 0,-9 7 0 16,-3-2 0-16,16-4-27 0,-19 7 15 15,4-1 5-15,0 3 2 0,0-1-1 0,5-2 3 16,-2 3-12-16,18-3 9 0,2 3 0 16,0-1 6-16,-2 4-1 0,-10 4 2 15,-1-2 0-15,19 0-5 0,-3-2 8 16,-3 4 4-16,-11 2-3 0,-1-2 9 0,14-4-10 15,-13 5 2-15,-4 2 5 0,1-4-5 16,3 1 3-16,-4 0 7 0,-2 0-7 16,-2 3 3-16,-4 1 4 0,-3-2-8 0,2 4 20 15,-6-3-18-15,-2 3 7 0,-5-3-7 16,-9 6-1-16,-3-1 7 0,-3 5 6 0,-10-2-9 16,-7 2 1-16,0 0 5 0,-23 0-5 15,36 0 4-15,-19 0-5 0,-17 0-2 16,0 0 0-16,28 0 10 0,-28 0 2 0,0 0-11 15,0 0 1-15,0 0-7 16,0 0 7-16,0 0 17 0,0 0-10 0,0 0-7 16,-94-15 0-16,42 2 12 0,-8 3 0 15,-6-1 2-15,-3-2-11 0,-8-2-2 0,-2 2 13 16,0 2-6-16,-14-2-4 0,13-1 10 16,-13-4-7-16,14 5-2 0,-2 3 16 15,3-3-4-15,-1 0-9 0,0 4 3 0,3-4 1 16,-2 3 2-16,0 1-8 0,-3-4 0 15,1 1 1-15,1 3 2 0,-1 0-3 0,-22-3 3 16,-3 3 1-16,0 2 2 0,-2 0 1 16,-6 6 3-16,0 1-11 15,-6-4 3-15,1 8 6 0,-7-3-2 0,1 2-4 0,-4 4-1 16,1 0 10-16,1 1-10 16,-4-2 6-16,5-1-5 0,3-3 8 0,4-2-8 15,8-2-7-15,-1-5-4 0,2-5 18 16,7 2-4-16,1-7-4 0,6 0-3 15,-1-4 6-15,6-2 0 0,-2 1 2 0,2-4 0 16,4 4-8-16,13 1 7 0,4 0-7 16,-1 4 2-16,3 2-12 0,-3 0 13 0,9-2 1 15,-3 8-5-15,-2 0 6 0,3 3-2 16,-3 6 2-16,-6 6-23 0,-6 3-27 16,-20 8-32-16,-21 11-64 0,-15 6-213 0,-50 11-176 15,-20 4-106-15,-30 5 566 0,-14-8 23 16</inkml:trace>
  <inkml:trace contextRef="#ctx0" brushRef="#br0" timeOffset="84688.9">12729 18302 414 0,'-65'-10'54'0,"-3"-4"-1"0,-11-3 9 16,-16 0-29-16,-5-2 3 0,1 2-15 0,0 0-9 15,-8 1 4-15,-3-1-1 0,-1-1 1 16,0-2-7-16,-1 1 7 0,4-1-10 16,0-5-3-16,3 5-1 0,2-1 7 0,-4 4-11 15,4 2 4-15,3 3 0 16,-1 3 0-16,19 8-1 0,-1 2 3 0,-3 2-4 16,-16 3-2-16,18 1-1 0,-15 2 12 15,3 4-8-15,1 2-6 0,3 4 7 16,-4-2-9-16,1 3-2 0,-1-1 5 0,4 0-12 15,-1-1 10-15,2 5 5 0,5 2-7 16,15-3 7-16,-1 1-1 0,5-6 2 0,1 3-4 16,4 1-5-16,2-3 9 0,2-5 0 15,4 6 4-15,2-6 5 0,6-5-24 16,4-1 10-16,-2-1 3 0,3-10 0 0,-2 2 4 16,1-5-7-16,5-1 5 15,0-5-11-15,-2-2 15 0,0-2-8 0,-2-5-7 16,2 3 4-16,-3-3 5 0,0-10-3 15,-3 3 1-15,1-6-3 0,-2-3-6 16,-1 3-3-16,0-9 19 0,-2 3-11 0,1-9 8 16,-10-8-2-16,-2-4-8 0,0 7-3 15,10 7 8-15,-13-3-3 0,-3-1-12 16,1 7 9-16,-6 1-2 0,11 11-10 0,-7 1 16 16,-7-4 2-16,10 8-3 0,-1 0 3 15,-16-4-5-15,1-2 5 0,9 8 12 0,-9-4-22 16,12 2 20-16,-10-7-15 0,14 4-3 15,-13-8 8-15,-1 2-8 16,0 1 5-16,0-2-10 0,4 1-15 0,-4-1 23 0,3-1-16 16,-4-2 19-16,4-1-9 15,2 3-4-15,-3 0 2 0,-2 2-5 0,18 2 5 16,0 4-13-16,-3-3 6 0,3-4-3 16,-13-3-26-16,15 7 18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7:42:31.51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14175 2257 2107 0,'12'17'68'16,"-3"0"-4"-16,-4-6 18 0,4 2-3 0,3-5-6 16,-3 5-11-16,2-3-7 0,-1-3-4 15,5 0-11-15,-3 1 1 0,0-2-10 16,6-4-18-16,1 2-47 0,4-3-73 0,0-6-101 15,-1 3-169-15,2-9-100 16,-3 3 56-16,6-3 308 0</inkml:trace>
  <inkml:trace contextRef="#ctx0" brushRef="#br0" timeOffset="184.42">15023 2154 2114 0,'14'-1'130'0,"-14"1"-3"15,16-6-12-15,-16 6-10 0,18-2-11 0,-18 2-12 16,17-2-4-16,-17 2-15 0,30-4-7 16,-15 4-24-16,6 0-58 0,-21 0-93 15,41-1-103-15,-20-3-204 0,3 0-65 16,-1 0 11-16,7 3 140 0,0-7 103 16</inkml:trace>
  <inkml:trace contextRef="#ctx0" brushRef="#br0" timeOffset="700.03">18797 1922 2532 0,'10'-7'319'0,"-10"7"21"15,10-12-20-15,-10 12-7 0,0 0 12 16,6-15-6-16,-6 15-7 0,0 0 1 16,0 0-3-16,0 0-24 0,0 0-10 0,5-15-8 15,-5 15-18-15,0 0-20 0,0-13-19 16,0 13-9-16,0 0-7 0,-7-13 0 15,7 13-112-15,-11-13-26 0,11 13-4 16,-15-9-2-16,7 1-6 0,-1 0-5 0,-1 1-4 16,-1 1-3-16,1-1-3 0,10 7-4 15,-20-8-2-15,11 3-3 0,9 5-1 0,-15-8-3 16,15 8-1-16,-13-5-3 0,13 5 0 16,-14-3-2-16,14 3-1 0,0 0 0 15,-18-1-2-15,18 1 0 0,-15-6 2 0,15 6-1 16,-20 0 1-16,20 0-1 0,0 0 2 15,-28-2-10-15,28 2-1 0,0 0 0 0,-27 2 0 16,27-2 0-16,-9 0 0 0,9 0 0 16,0 0 0-16,0 0-12 0,-15 6-43 15,15-6-22-15,0 0-19 0,0 0-21 16,0 0-21-16,0 0-71 0,30 21-387 16,-17-20-161-16,5 7 49 0,-4-1 9 0,6 1-583 15,1 3-1134-15</inkml:trace>
  <inkml:trace contextRef="#ctx0" brushRef="#br0" timeOffset="1951.71">20985 3067 3946 0,'0'0'58'0,"0"0"17"0,0 0-2 0,0 0-5 15,0 0 30-15,0 0 16 16,0 0 19-16,0 0 16 0,24-33-6 0,-20 29 0 16,-4 4 0-16,10-13-1 0,-6 4-9 15,-4 9-8-15,3-19-26 0,3 10-7 16,-6-3-8-16,0 3-6 0,0 9-5 0,-6-27-8 16,3 13-8-16,-1-2-3 0,-6 0-5 15,3-1-4-15,-6 2-8 0,3 3-1 0,-7-5-4 16,0 7-5-16,4 2-3 0,-4-3-1 15,1 1-1-15,0 3-10 0,-2-2 5 0,1 6-2 16,-4 2-2-16,3 1-1 0,2 0 0 16,-2 0-2-16,3 1-3 0,0-1-2 15,0 3 1-15,4 2 1 0,0 0 1 16,-1 3-2-16,12-8-1 0,-15 10 2 16,12-1 0-16,3-9-1 0,0 17 2 0,0-17 3 15,9 28-1-15,0-11 11 0,0 0 7 16,6 2 5-16,-4 1-3 0,5-5 1 0,-2 5 0 15,2 0 4-15,0-2 4 0,0 1 1 16,2 3 6-16,3-3 2 0,-7 3-2 0,4-4 2 16,-3 0 2-16,0-1 3 0,4 4-9 15,-10-2 10-15,2-6 1 0,-1 2 7 16,-5-1 12-16,4-2-6 0,-1 5-37 0,-4-4 2 16,-2-2 2-16,-2 1 2 15,0-12-2-15,-2 18 1 0,-2-5-1 0,-4 1 0 16,-1-1-2-16,0-4-1 0,-3 2-2 15,3-2-4-15,-6-1 0 0,0 3-6 0,0-3 0 16,-2-1-2-16,0-1-1 0,1-5-3 16,-2 2-2-16,2-3-1 0,16 0-4 0,-38-4-8 15,18-2-12-15,1-5-17 0,4 5-19 16,-4-5-24-16,3-2-32 0,6-2-36 16,2-5-134-16,1-7-501 0,5 2 37 0,4 1 29 15,11-15-729-15,1 2-1284 0</inkml:trace>
  <inkml:trace contextRef="#ctx0" brushRef="#br0" timeOffset="2183.78">21362 2803 4757 0,'11'12'-32'0,"0"-2"56"0,-7 9 55 0,0-2 38 16,2 8 29-16,-1-3 32 0,-7 2 9 15,1 16-10-15,-1-4-15 0,-6 6 5 0,4 4-12 16,-2-5-19-16,-4 4-20 0,-1-4-8 15,1-4-15-15,-3 1-5 0,-4-6-12 16,2 0-11-16,1-6-27 0,0-6-34 0,0-6-50 16,3-3-69-16,0-5-88 15,-1-6-108-15,12 0-98 0,0 0-230 0,-20-31-27 16,19 9 74-16,1-6-459 0,5-13-729 16</inkml:trace>
  <inkml:trace contextRef="#ctx0" brushRef="#br0" timeOffset="2333.1">21578 2640 3648 0,'5'-9'38'0,"-1"1"13"0,-4 8 7 16,5-9-6-16,-5 9-8 0,0 0-1 0,0 0 1 15,0 0-6-15,0 0-19 0,0 0-21 16,0 0-48-16,0 0-73 16,0 0-89-16,0 0-97 0,0 0-217 0,0 0 22 15,25 8-122-15,-25-8-28 0</inkml:trace>
  <inkml:trace contextRef="#ctx0" brushRef="#br0" timeOffset="2716.16">21700 2694 2272 0,'0'0'15'0,"-5"10"23"16,5-10 26-16,0 0 28 0,0 0 15 0,0 14 12 16,0-14 6-16,19 14-6 0,-5-8-3 15,2 1-5-15,3 1-2 0,3-1-9 16,5 3 3-16,-3 0-3 0,1 0 6 0,-2-2 5 15,0 5-12-15,-6-8 10 16,-4 3 2-16,3 1-14 0,-7 2 10 0,0 2 2 16,-3-1-10-16,-6-12 8 0,2 28-16 15,-4-10-3-15,-8-1-2 0,-1 10-3 16,-4-5 2-16,-5 6-6 0,-3 1 10 0,-3-1-2 16,-3 2 1-16,-2-1 1 0,1 0-2 15,0-1 4-15,3-2 7 0,0-3 3 0,2-1 8 16,6-2 3-16,8-2 3 0,-2-1 14 15,2-3 4-15,5 2 14 0,3-1 3 16,3-15-8-16,2 31-7 0,3-14-10 0,6 0-11 16,3 4-13-16,-2-3-15 0,7-1-17 15,0 2-49-15,1-2-3 0,-4-5-10 16,0-2-10-16,2 2-14 0,-6-5-29 16,-3-1-134-16,5-4-81 0,-5-2-91 0,-9 0-94 15,23-6-104-15,-18-3-155 0,3-4 47 16,-5 0-511-16,-1-3-1013 0</inkml:trace>
  <inkml:trace contextRef="#ctx0" brushRef="#br0" timeOffset="2883.72">21778 3197 4302 0,'-4'-11'24'0,"4"11"4"0,0 0 11 16,0 0 29-16,0 0 32 0,0 0 15 16,0 0-7-16,0 0-7 0,0 0-18 0,50 37-4 15,-40-28-16-15,8 5-28 16,2 0-54-16,-1 2-86 0,-3-7-113 0,0 0-113 15,-2-7-195-15,4-2-29 0,-18 0-8 16,31-7-208-16,-8-2-257 0</inkml:trace>
  <inkml:trace contextRef="#ctx0" brushRef="#br0" timeOffset="3033.38">22324 2910 2630 0,'0'0'13'16,"14"-5"3"-16,-14 5 2 15,0 0-1-15,23 5-4 0,-6-1-2 0,3-3-3 16,1 6-8-16,-1-6-16 0,-2 1-59 16,4 0-57-16,-2-4-81 0,0 0-151 15,-5-3-141-15,0 2 122 0,-4 2 374 0</inkml:trace>
  <inkml:trace contextRef="#ctx0" brushRef="#br0" timeOffset="3149.46">22536 2981 1687 0,'-14'23'162'0,"0"-2"17"16,-4 3 28-16,4 2 35 16,-9 7 25-16,4 3 38 0,-5-2-10 0</inkml:trace>
  <inkml:trace contextRef="#ctx0" brushRef="#br0" timeOffset="4169.46">22264 3116 1311 0,'0'0'390'0,"0"0"-89"0,0 0-67 16,0 0-15-16,0 0-3 0,0 0 2 15,0 0-10-15,0 0-10 0,0 0-26 16,0 0-11-16,43 8-15 0,-43-8 5 16,17 5-23-16,-17-5-13 0,16 8 5 0,-16-8-16 15,18 7-8-15,-18-7-13 0,14 13-1 16,-14-13 3-16,16 16-8 0,-7-7-3 16,-2-2-10-16,-7-7-10 0,23 16-8 0,-11-13-6 15,2 7-4-15,2-5-1 0,-16-5-11 16,30 9 0-16,-18-5-3 0,-12-4-21 0,27 8 4 15,-27-8-29-15,18 2-14 0,-18-2-23 16,15 3-27-16,-15-3-34 0,0 0-38 16,15-3-29-16,-15 3-33 0,0 0-28 0,0 0-15 15,0 0-35-15,12-10-113 16,-12 10-129-16,0 0-138 0,0 0-159 0</inkml:trace>
  <inkml:trace contextRef="#ctx0" brushRef="#br0" timeOffset="4552.66">22425 3144 2188 0,'0'0'-7'0,"0"0"20"0,0 0 7 0,0 0 19 0,0 0 23 16,0 0 15-16,0 0 16 16,0 0 8-16,0 0 12 0,0 0 10 0,0 0-2 15,0 0-3-15,0 0-3 0,0 0-2 16,0 0-5-16,0 0 8 0,0 0-12 15,0 0 3-15,0 0 10 0,-7 43-15 0,1-22 16 16,-2 3-2-16,-1 3-6 0,-6 5 3 16,2-1 10-16,-2 5 9 0,-2-4-12 15,0 3 14-15,2 0-2 0,0-2 1 0,2-4 2 16,4-2-10-16,-2-3 3 0,3-3-2 16,2 2 0-16,2-2 1 0,3-1 4 0,1-3-3 15,3 2-9-15,1-2-16 0,3-3 1 16,7 3-22-16,-3-2-12 0,6-6 3 0,-1 3-16 15,4-4-14-15,0-7-27 16,-1 5-25-16,3-4-27 0,-1-2-48 16,6-5-55-16,-5 2-49 0,6-2-58 0,-2-4-54 15,1 1-50-15,3-7-103 0,-2 2-135 16,-6-2-10-16,-2 0 56 0,1-2-391 0,-4 2-439 16</inkml:trace>
  <inkml:trace contextRef="#ctx0" brushRef="#br0" timeOffset="4950.35">22952 3309 3100 0,'1'-11'-9'0,"-1"11"22"16,0 0 17-16,11-17 16 0,-11 17-2 16,9-9-3-16,-4 0 1 0,-5 9-1 15,17-14 3-15,-9 3-3 0,1 4 8 0,1-1 4 16,1 0-7-16,0 1 5 0,0 0 0 15,-2-5 6-15,4 5-7 0,-3 3 6 0,5-1-5 16,-3-3 3-16,0 3-8 0,5-1-3 16,-4 4-6-16,5-4 0 0,-2 6 0 15,-16 0-1-15,32 6 13 0,-32-6 6 0,34 9 1 16,-19-1 10-16,0 3-4 0,2 4 4 16,-3 4 2-16,-5-6-8 0,5 13 11 0,-5 1 6 15,0-3 1-15,0 6 9 16,-4 2-2-16,-3 0 9 0,0-1-4 0,-1 5-5 15,-1-4-10-15,-1 7-5 0,-1-7-7 16,0 2-12-16,-2-2-5 0,3-4-3 16,-1-4-6-16,-2-7-8 0,1 2-4 0,1-2-23 15,1-2-33-15,1-15-40 0,0 12-69 16,0-12-108-16,0 0-97 0,0 0-93 0,0 0-160 16,0 0 49-16,19-46-389 0,-10 22-452 15</inkml:trace>
  <inkml:trace contextRef="#ctx0" brushRef="#br0" timeOffset="5200.42">23610 3182 3117 0,'0'0'-9'15,"0"0"17"-15,0 0 44 0,0 0 30 16,0 0 24-16,0 0 18 0,0 0 26 0,-60 36 9 16,38-10 16-16,-5-3 0 0,-1 1 0 15,-6 11 0-15,-7-1-1 0,4 0-6 0,-5 1-12 16,-2-3-18-16,2 0-8 0,-1-3-14 15,6 0-11-15,-1-7-19 0,8-1-8 16,4-4-11-16,-4-2-12 0,11-2-9 0,3-5-17 16,2 1-22-16,14-9-33 0,-18 6-36 15,18-6-56-15,0 0-61 0,0 0-79 0,0 0-63 16,5-32-62-16,8 13-110 16,13-5-61-16,-3-4 5 0,11-2-247 0,5-10-280 15</inkml:trace>
  <inkml:trace contextRef="#ctx0" brushRef="#br0" timeOffset="5583.32">23672 3062 2607 0,'17'-8'-33'0,"0"4"22"15,-1-3 13-15,0 2 16 0,-2-1 9 16,2 0 1-16,-2 5-2 0,5-2 0 16,-2-2-1-16,4 3-4 0,-2 2 0 0,1-6-3 15,-1 6 1-15,2-1-9 16,-5 1 3-16,0 0 2 0,0 0 0 0,-16 0-2 15,30 0 2-15,-14 1 4 0,-6 5 1 16,0 1 6-16,-2 3 11 0,-5 1 7 0,1-1-3 16,-2 4 5-16,-4 9 10 0,-3 11 5 15,-4 2 9-15,2 5 3 0,-7 15 26 16,-6 2 21-16,6-3-5 0,-11 4 13 0,6-2 15 16,-2 1 4-16,1 0 16 0,-1-4 3 15,0-3-2-15,0-8-10 0,0-6 1 0,-2-1-6 16,3-2-11-16,-3-6-12 0,2-5-8 15,7-6-17-15,-5 1-15 16,6-8-11-16,-6-3-8 0,2-1-11 0,17-6-25 16,-31 0-17-16,31 0-18 0,-39-13-31 15,19 7-31-15,5-2-42 0,-2-1-39 0,0 0-57 16,3-4-48-16,-4 1-61 0,7 3-41 16,-4-5-127-16,2 1-67 0,1 4-10 0,3 2-207 15,0-5-254-15</inkml:trace>
  <inkml:trace contextRef="#ctx0" brushRef="#br0" timeOffset="9684.45">21234 4873 4007 0,'-7'-10'-32'15,"1"3"16"-15,6 7 24 0,-5-17 21 16,5 17 13-16,-6-9 3 0,6 9 17 0,0 0 3 15,0 0-10-15,0 0-12 0,-12-13 11 16,12 13-10-16,0 0-6 0,-14-2-2 16,14 2-5-16,-17 0-4 0,17 0 2 0,-29 7-8 15,13-1-2-15,-1 0-3 0,0 3 3 16,0 1-3-16,-3 3-1 0,5-4-4 16,-3 8 2-16,-2-6-3 0,7 8 7 15,-4 4-3-15,4-3-6 0,2 1 6 0,3-5-7 16,1 5 6-16,3 2-8 0,2-3 14 15,2 1-3-15,2-4 2 0,2 4 16 16,5-3-15-16,-1-1 9 0,1 2 0 0,2-6-7 16,6-2 11-16,-5 1-10 0,4-7 6 15,0-1 3-15,-2-4-9 0,-14 0 1 0,35-8-15 16,-12-3 10-16,2-2-3 0,-1-9-7 16,5 3-5-16,-1-10 3 0,-5 0-4 15,9-11 0-15,5 2-6 0,-10 1 3 0,-4 4-2 16,0-1 4-16,-3 3-2 15,-1-4 1-15,0 5 2 0,-7 0-4 0,0 5 2 16,-1 3 0-16,-4-1 0 0,-1 1 6 16,-4 7 6-16,2 2 1 0,-2-6 15 0,-2 19 7 15,4-21-6-15,-4 21 4 0,2-14-12 16,-2 14 3-16,0 0 2 0,0 0 2 16,0 0 8-16,0 0-8 0,0 0 1 0,-25 62 0 15,12-31 11-15,0 9 0 0,-2 1 2 16,1 2-4-16,4-1-4 0,-4 3-1 0,5-1-1 15,-6 1-4-15,5 0-4 0,-1-7-5 16,4 0 0-16,-3-7-7 0,6-8 0 16,1 1-18-16,1-6-27 0,-2-2-40 15,10-1-37-15,-6 0-65 0,3-4-87 16,6-2-81-16,-2-1-68 0,4-6-131 0,2 4-4 16,6-6-409-16,-19 0-490 0</inkml:trace>
  <inkml:trace contextRef="#ctx0" brushRef="#br0" timeOffset="10050.33">21720 5232 3222 0,'0'0'10'16,"13"-4"13"-16,-13 4 8 0,0 0 21 15,11-7 14-15,-11 7 7 0,18-1-2 0,-6-3-4 16,-1-1-1-16,8-1-12 16,4-2-1-16,-1-1-7 0,1 1 0 0,-1-2-9 15,-1 0 4-15,-2-5-2 0,2 2-8 16,-9-4 11-16,4 2-6 0,-5 0 11 15,-1-2-9-15,-1-2 10 0,0-2-12 0,-6 7 3 16,-1-7-6-16,-2 2-2 0,0 2-3 16,-3 1 1-16,-5 3 2 0,1 0-3 0,-1 1-3 15,-7 3-10-15,4 3 9 0,-4 5-1 16,15 1 3-16,-32 7 9 0,11 2 16 16,1 10 1-16,3 0 8 0,-6 7-6 0,5 9-6 15,4-1-1-15,2 2 3 0,4-4-10 16,5 2-3-16,-4-2-12 0,5-5-1 15,4 4 1-15,5-7-10 0,-2-2-16 16,2-1-34-16,8-6-33 0,-3-2-40 0,6-5-48 16,-1-8-52-16,8-6-59 0,-1 2-28 15,6-9-65-15,2-9-69 0,-5-5-126 16,5 1-169-16,-3-2-211 0</inkml:trace>
  <inkml:trace contextRef="#ctx0" brushRef="#br0" timeOffset="10283.27">22354 4909 2465 0,'11'-12'12'0,"-6"9"1"0,-5 3 29 15,0 0 19-15,0 0 39 0,0 0 35 16,0 0 16-16,12 39 35 0,-14-13-7 0,-1 6-14 16,-4 9 3-16,-2 8-4 0,0 13 1 15,-5 0-7-15,-4 2-10 0,-1 7-12 16,-2-2-8-16,5 2-13 0,-7-1-24 16,3-2-3-16,-1-5-11 0,0-1-8 0,3-4-4 15,-1-3-8-15,6-18-6 0,0 1-2 16,3-10-8-16,0-7-7 0,7-1-17 15,-1-9-39-15,4-11-43 0,-4 14-52 0,4-14-48 16,0 0-61-16,0 0-56 0,20-44-36 16,-8 12-111-16,6-9-84 0,0-10-30 0,3-5-168 15,2-2-199-15</inkml:trace>
  <inkml:trace contextRef="#ctx0" brushRef="#br0" timeOffset="10566.31">22407 5036 2391 0,'5'-13'-20'0,"-5"13"19"16,13-5 16-16,-13 5 10 0,15-4 7 0,-15 4-2 16,26 1-4-16,-26-1 0 0,26 8-8 15,-7 1 6-15,2-1 0 0,-4 3-6 16,0-3-4-16,-6 6 7 0,0-2 9 0,-1-1 23 16,-7 4 25-16,-1-1 28 0,-4 4 5 15,-5-1 1-15,-3 2-2 0,-3 3-19 0,-4-2-2 16,-3 5-8-16,-6-2 2 15,1 1-12-15,-5-2-6 0,2-5-6 0,0 4-3 16,-2-2-11-16,10-6-6 0,-5-2 1 16,8 1-22-16,2-5-25 0,0-5-54 15,7 2-53-15,8-4-62 0,0 0-57 0,0 0-167 16,-7-25-125-16,7 25 38 0,20-37-66 16,3 9 158-16</inkml:trace>
  <inkml:trace contextRef="#ctx0" brushRef="#br0" timeOffset="10917.24">22862 4901 1812 0,'17'-4'-11'0,"-17"4"-7"15,30 0-4-15,-30 0 17 0,26 0-18 16,-26 0 17-16,36 6-12 0,-24-6-7 16,6 2-12-16,-4 4-6 0,0-6 3 0,2 4-26 15,-16-4-11-15,21 7 4 0,-21-7 2 16,15 2 9-16,-15-2 10 0,10 5 14 0,-10-5 27 15,0 0 3-15,2 12 31 0,-2-12 43 16,-6 24 17-16,0-11 11 0,-3 4 29 16,-4 6 31-16,-4 5 41 0,-3 2-4 0,-1 5 14 15,-4-1 20-15,-3 8 15 16,2-5 8-16,-3 6 5 0,9-7-14 0,-4-1-6 0,7-1-21 16,-2 2-3-16,2-6-14 15,4-4-20-15,8-3-8 0,-3-1-15 16,6-3-14-16,2-2-14 0,-2-3-13 0,2-14-15 15,7 23-27-15,-7-23-33 0,16 13-51 16,-7-11-55-16,-9-2-61 0,23 0-49 0,-23 0-53 16,31-6-44-16,-6-5-36 0,-5-2-123 15,5-2-70-15,-3-4-39 0,7 1-167 16,-3-5-203-16</inkml:trace>
  <inkml:trace contextRef="#ctx0" brushRef="#br0" timeOffset="11215.96">23321 5122 2529 0,'0'0'55'0,"2"-18"17"0,-2 18 25 16,3-11 14-16,-3 11 10 0,7-13-10 15,-7 13 3-15,9-12-26 0,-9 12-5 0,13-4-9 16,-1-1-1-16,-12 5-4 0,0 0-2 16,39 1 4-16,-39-1 5 0,33 16 1 0,-15-5-6 15,-2-2 17-15,-4 4 9 0,1 3 15 16,-8 6-6-16,2-2-14 0,1 9-5 15,-4-1-9-15,-4 5-2 0,-2 3-12 0,-3 7 9 16,-3 1-14-16,0-2 0 16,-1 3-7-16,-4-3-4 0,3 1-8 0,0-4-6 0,3-12-6 15,0 4-8-15,1-8-20 16,3-6-41-16,-1-2-56 0,1-2-67 0,3-13-86 16,0 11-68-16,0-11-124 0,0 0-81 15,0 0-23-15,0 0-213 0,31-32-244 16</inkml:trace>
  <inkml:trace contextRef="#ctx0" brushRef="#br0" timeOffset="11449.47">23651 5351 2833 0,'0'0'109'0,"-2"-13"11"15,2 13-2-15,0 0 7 0,0 0 9 16,0 0 4-16,-22-6 6 0,22 6-7 16,-30 17-8-16,10-6 4 0,-5 9-24 15,-3 0 11-15,0 1-13 0,-4 1-12 0,-7 5-11 16,-1 2-20-16,-1 0-1 0,9-5-4 15,-2-3-6-15,1 1-9 0,3-2-3 0,3-3-5 16,4-3-9-16,5-1-21 0,3-4-17 16,6-4-40-16,-3 3-24 0,12-8-37 15,0 0-29-15,0 0-37 0,0 0-31 0,0 0-27 16,36-22-16-16,-10-1-71 0,-2 5-124 16,8-3-66-16,0 2-154 0,-2-3-117 0</inkml:trace>
  <inkml:trace contextRef="#ctx0" brushRef="#br0" timeOffset="11799.34">23689 5325 2389 0,'19'-10'47'16,"-5"3"27"-16,0 2 19 0,-3-3 9 16,-2 0 6-16,1 3 21 0,-10 5-1 0,16-9-10 15,-8 3-13-15,3 0-14 0,-11 6-6 16,20-4-15-16,-6-1-10 0,1 3-5 0,0-2-5 16,1-1-7-16,2 5-9 0,1-2 4 15,3 0-3-15,-7-2-2 0,1 4-10 16,4 0 1-16,-20 0 1 0,33 4-8 0,-22 0 2 15,3 1-8-15,-1 5-1 0,-5 1 6 16,-3 2-5-16,-3 4-3 0,-2 1 4 0,0 11 7 16,-4 0 5-16,-7 13 10 0,-2-5 10 15,-1 7 20-15,1 1 15 0,-6 0 29 16,1 5 16-16,1-10 12 0,-1 1 8 16,0-2 15-16,2-7 0 0,-1-2 3 15,-1-2-3-15,0 0-24 0,1-7-19 0,2-2-6 16,0-5-13-16,2-4-8 0,0 1-4 15,0-3-13-15,0-4-7 0,-2-1-17 0,15-3-17 16,-34-5-19-16,15-3-27 0,1 3-30 16,-3-3-40-16,0 1-63 0,1-3-53 0,-5-3-57 15,4 2-106-15,-4-4-102 0,0 2-170 16,4 1 78-16,-1-4-425 0,3 3-567 16</inkml:trace>
  <inkml:trace contextRef="#ctx0" brushRef="#br0" timeOffset="13817.16">21311 4472 2898 0,'-9'-8'-102'0,"9"8"-5"15,0 0 35-15,-12-11 28 0,12 11 17 0,0 0 25 16,-7-4 17-16,7 4 8 0,0 0 11 16,0 0 6-16,-7-9 5 0,7 9-10 0,0 0 2 15,0 0-3-15,0 0-4 0,0 0-3 16,0 0-8-16,0 0 0 0,0 0-7 15,0 0-3-15,0 0-7 0,0 0-25 0,0 0-16 16,0 0-29-16,0 0-12 0,0 0-14 16,0 0-4-16,0 0 2 0,0 0 6 0,0 0 9 15,0 0-3-15,0 0-10 0,12-17-15 16,-12 17-36-16,0 0-47 0,12-5-68 16,-12 5-139-16,8-8 133 0,-8 8 40 15</inkml:trace>
  <inkml:trace contextRef="#ctx0" brushRef="#br0" timeOffset="13998.98">21338 4373 928 0,'0'0'13'0,"0"0"12"0,0 0 6 0,0 0-4 0,0 0 3 16,0 0 21-16,0 0-21 0,0 0 4 15,0 0-21-15,0 0-4 0,-36 20-1 16,36-20-22-16,-12 8-17 0,12-8-26 0,-12 9-27 15,4-4-75-15,8-5-161 16,-19 10 136-16,8-7 64 0</inkml:trace>
  <inkml:trace contextRef="#ctx0" brushRef="#br0" timeOffset="14732.52">20498 4809 573 0,'-16'8'208'16,"16"-8"-43"-16,0 0-3 0,-14 4-12 16,14-4 3-16,0 0 3 0,0 0-5 0,0 0 3 15,-17 7-24-15,17-7-11 0,0 0-12 16,0 0-6-16,0 0-8 0,0 0-4 15,0 0-4-15,0 0 0 0,-11 10 7 0,11-10-6 16,0 0 2-16,0 0 2 0,0 0 0 16,21 18-6-16,-9-11-8 0,5-4-7 0,-5 4-7 15,6-1-3-15,3-2-6 0,-2 0-8 16,3 3-6-16,2-4-4 0,3 3 3 16,1 0-4-16,-7-4-5 0,0 2-5 15,2-3-5-15,-2 3 2 0,-3-2-2 16,0-2-3-16,0 0-3 0,-18 0 2 0,26 0-5 15,-16 2 1-15,-10-2-1 0,20 0 3 16,-20 0-1-16,0 0-5 0,19 4 0 0,-19-4 2 16,0 0-1-16,0 0-5 0,11 4 3 15,-11-4-2-15,0 0 1 0,0 0-1 16,0 0 0-16,0 0 1 0,-35 13-4 0,20-12 2 16,2 3-5-16,-2 2 1 0,0-3 1 15,-4 3-1-15,4 2-5 0,0-7-3 0,-2 5 3 16,4 0-6-16,0 1-6 0,-4-5 3 15,4 7-9-15,-2-3-1 0,3 2 1 16,1-3-3-16,0 3 5 0,0-3 1 16,-2-1 4-16,6 5 3 0,-3-1 0 15,10-8 2-15,-17 9-3 0,17-9 3 0,-12 7 0 16,12-7 3-16,-7 7 3 0,7-7 2 16,0 0 0-16,0 0 0 0,0 0 5 15,0 0-3-15,0 0 1 0,0 0-4 0,0 0 5 16,34 7 0-16,-34-7-6 0,19-2 4 15,-19 2 1-15,23 0-3 0,-23 0 3 0,0 0-2 16,20-5-4-16,-20 5-7 0,0 0-8 16,12 0-2-16,-12 0-1 0,0 0-13 15,0 0-4-15,0 0 1 0,0 0-11 16,0 0-4-16,-37-21-2 0,21 13-7 16,-3 1-25-16,-8-1-3 0,5 0-2 0,-6 1-17 15,4 0-18-15,-6-3-26 0,7 8-9 16,-5 1-52-16,8-5-93 0,1 2-180 0,-1 4 124 15,9-4 102-15</inkml:trace>
  <inkml:trace contextRef="#ctx0" brushRef="#br0" timeOffset="16998.59">20102 4701 1472 0,'0'0'85'15,"0"0"-8"-15,0 0-4 0,0 0 12 16,0-19 1-16,0 19-12 0,0 0-6 0,0 0-11 15,0 0-5-15,0 0 3 0,-2-15 0 16,2 15-9-16,0 0-2 0,0 0-3 0,0-11-5 16,0 11 4-16,0 0-13 0,0 0 4 15,0 0-4-15,4-14-4 0,-4 14-6 16,0 0 0-16,0 0 4 0,0 0-9 0,0 0 5 16,0 0-8-16,0 0 0 0,0 0 3 15,0 0 1-15,0 0-5 0,0 0-3 0,0 0 3 16,0 0-4-16,0 0 4 0,0 0 4 15,0 0-8-15,0 0-1 0,25 4 1 16,-25-4 6-16,0 0-10 0,23 6 0 16,-23-6 6-16,19 4-2 0,-19-4-7 15,21 1 11-15,-12 1-1 0,-9-2-2 0,18 2-1 16,-18-2 0-16,18 4 2 0,-18-4-3 16,17 2 1-16,-17-2 3 0,18 6-1 0,-18-6-2 15,18 1-3-15,-18-1 6 0,22 4-2 16,-13-2 2-16,-9-2 3 0,27 6-9 15,-13-6 3-15,-2 4 5 0,3-4-3 0,0 3-4 16,-2-1 4-16,1 4-3 0,2-5 1 16,-16-1-4-16,25 6-1 0,-13-4 5 0,4-2 1 15,-5 5-1-15,-11-5-1 16,21 7-3-16,-12-6 2 0,-9-1 2 0,12 5 3 16,-12-5-1-16,18 0 1 0,-18 0 0 15,14 3 7-15,-14-3-1 0,12 5-4 16,-12-5 3-16,0 0-8 0,18 2 5 0,-18-2-5 15,0 0 8-15,0 0-3 0,16 0 3 16,-16 0-6-16,0 0-3 0,0 0 1 0,0 0 6 16,0 0-6-16,0 0 13 0,0 0-2 15,0 0-10-15,0 0 4 0,0 0 3 16,0 0-4-16,0 0-3 0,0 0 5 0,0 0-3 16,0 0 2-16,-41 15 1 0,22-11-3 15,-2-4 1-15,4 0 1 0,-4 0-6 16,-1 2 1-16,-5-1 5 0,-3-1-1 15,1 4 2-15,3-4-3 0,-2-4-4 0,1 4 3 16,3 0-4-16,3 0 11 0,-3 0-10 16,7 0 3-16,-1-1-2 0,0-1-2 0,18 2 2 15,-28 0 2-15,14 0-3 0,14 0 1 16,-20 0 3-16,20 0-5 0,-21-8 3 16,21 8 1-16,-16 0-1 0,16 0 2 0,-15-3 0 15,15 3 7-15,-15-2-9 0,15 2 0 16,0 0 4-16,-17-4-2 0,17 4 0 15,0 0-3-15,0 0 1 0,-15-2 2 16,15 2-1-16,0 0 1 0,0 0 1 0,0 0-2 16,0 0-1-16,0 0-1 0,0 0 4 15,0 0-2-15,0 0 0 0,0 0 2 16,0 0 1-16,0 0-4 0,0 0 2 0,0 0 1 16,36 19-2-16,-22-17 5 0,5 3 5 15,8-1 1-15,-3 4 6 0,6-3-3 0,0 1-1 16,-2 1-3-16,2-1 5 0,-4 2-5 15,4-5 10-15,0 7 2 0,-2-9 0 16,2 7 6-16,0-6-7 0,2 4-7 0,-4-1 1 16,2-3-4-16,-3 4-2 0,-3-4 7 15,-2 1 1-15,-3-1-1 0,-1-2 0 16,0 2-1-16,-6 1 2 0,-12-3 13 16,20 3 6-16,-20-3-4 0,15 0 0 0,-15 0-1 15,0 0 5-15,15 1-3 0,-15-1-4 16,0 0-9-16,0 0 6 0,15 3-6 15,-15-3 1-15,0 0-10 0,0 0 10 0,0 0-11 16,0 0 3-16,0 0-3 0,0 0-8 16,-44 9 5-16,26-9-2 0,-3 1-1 0,-1-6 0 15,-3 5-3-15,-2-2 3 0,-1-1 0 16,-2 0-5-16,0-1 2 0,0-1-2 16,0 5-2-16,1-5 5 0,-6-3 0 0,7 2-8 15,-2-1 8-15,0 3-8 16,3-2 2-16,3-5-3 0,4 9 0 0,0 1 7 15,7-5-8-15,-2 4 9 0,3-4-3 16,0 5-3-16,12 1 0 0,-18-4-4 0,18 4 0 16,-14-4 3-16,14 4-4 0,0 0 4 15,-15-4 0-15,15 4-2 0,0 0 5 16,0 0-3-16,-13-5 3 0,13 5-7 0,0 0 7 16,0 0-5-16,0 0 5 0,0 0 1 15,0 0-7-15,0 0 2 0,0 0 3 0,0 0-2 16,0 0-2-16,0 0 1 0,45 20 1 15,-18-14 3-15,3 1-5 0,1-5 5 16,7 9-4-16,1-5-4 0,2 0 8 16,1-1-9-16,-1 1 8 0,1 0 3 15,-2 1-6-15,-2-2-3 0,-10-2 5 0,0-2-4 16,-2-1 3-16,-7 3 3 0,-6 0-3 16,4-1 0-16,-17-2 3 0,19 0 8 0,-19 0-7 15,0 0 1-15,0 0-4 0,0 0-3 16,0 0-1-16,0 0 6 0,0 0 4 15,-55-22-2-15,36 16-7 0,-6-2 1 0,-4 7-6 16,-1-7 2-16,-5 6 8 0,-2-5-1 16,-2 3 8-16,0-2-2 0,4 3-9 0,-1-5 6 15,3 2-3-15,2 1-6 16,3 1 3-16,0 0 1 0,7-1 1 0,2 5-4 16,-1-4 3-16,6 0 1 0,14 4-7 15,-19-2 7-15,19 2 3 0,-20-2-7 16,20 2 2-16,0 0 8 0,0 0-1 0,0 0-2 15,0 0-7-15,0 0 3 0,0 0 9 16,0 0-1-16,0 0-1 0,0 0-1 0,77 2 13 16,-51 0-1-16,2 2 0 0,2-3-10 15,6 2 19-15,-6-3-16 0,0 0 3 16,-2 5 5-16,-5-5-8 0,0 4 4 0,-9-4-10 16,2 0 5-16,-16 0 0 15,23 0 0-15,-23 0-8 0,0 0 7 0,0 0-3 16,0 0-6-16,0 0 4 0,0 0-4 15,0 0-6-15,0 0 6 0,0 0-5 0,-52-32-2 16,26 25 11-16,5 1-2 0,-3 2-6 16,5-1 9-16,0-1-7 0,1 3-2 15,18 3 9-15,-30-12-9 0,18 10 7 0,12 2-10 16,-14-6 10-16,14 6-8 0,0 0-10 16,0 0-12-16,-21-5-5 0,21 5-21 0,0 0-18 15,0 0-19-15,0 0-30 0,0 0-33 16,0 0-32-16,0 0-44 0,39 25-19 0,-31-19-61 15,-8-6-135-15,13 10-76 16,-8-2-130-16,-5-8-81 0</inkml:trace>
  <inkml:trace contextRef="#ctx0" brushRef="#br0" timeOffset="21814.42">19395 6714 3278 0,'0'0'140'16,"-21"0"-3"-16,21 0 1 0,0 0 12 16,0 0 3-16,0 0 12 0,0 0 6 15,0 0 3-15,0 0-8 0,0 0-9 16,0 0-1-16,0 0-15 0,0 0-9 0,0 0-18 16,43 10-3-16,-27-6-24 0,-2-3-10 15,5 5-9-15,-2-2-5 0,3-2-6 16,5 3-8-16,-4-1-3 0,4 0-4 0,-4-4-4 15,2 4-7-15,-4-3-4 0,3 3-4 16,-5-2-6-16,0 0-9 0,-17-2-18 0,21-2-28 16,-21 2-46-16,24-6-42 0,-17 1-52 15,-7 5-52-15,16-8-77 0,-9 7-38 16,2-5-90-16,-9 6-140 0,14-10 54 0,-14 10-396 16,15-11-404-16</inkml:trace>
  <inkml:trace contextRef="#ctx0" brushRef="#br0" timeOffset="22348.52">19614 6635 3387 0,'0'0'65'0,"-15"4"22"0,15-4 6 16,0 0 8-16,0 0 7 0,-13 4 9 0,13-4 7 15,0 0-4-15,0 0-13 0,0 0-11 16,0 0-3-16,0 0-12 0,32 13 0 16,-19-9-14-16,8 0-3 0,-6 3-7 0,5 1-5 15,1 0-14-15,4-1-6 0,-1 0-5 16,2 1-32-16,-2 1-19 0,3 1-33 0,-4-3-54 16,-2-5-69-16,0 2-77 15,2 0-83-15,-5-4-203 0,1-4 7 0,0 2 15 16,0-2-132-16,2-3-88 0</inkml:trace>
  <inkml:trace contextRef="#ctx0" brushRef="#br0" timeOffset="22881.32">20523 6510 2578 0,'0'0'132'0,"12"-7"-13"0,-12 7-12 16,0 0-7-16,0 0 3 0,0 0-6 15,0 0-27-15,0 0 0 0,0 0-5 16,0 0-6-16,0 0 2 0,6 25-6 16,-6-9-2-16,0 3-5 0,-2 3-1 0,-2 2-4 15,2 2-6-15,-1 6 4 0,-5 1-7 16,2-9 11-16,4 2-7 0,-1-3 3 0,-3-1-2 16,4-3-6-16,1-5 0 0,1-14 6 15,-2 23 12-15,2-23-9 0,3 13-2 16,-3-13-7-16,13 2-6 0,-13-2-2 0,32-13-3 15,-9 0-3-15,7-4-4 0,2-3-10 16,-1-3-2-16,1-3 7 0,6 0-2 16,2-1-3-16,-9 5 0 0,-3-5 1 15,-2 7-7-15,2 3-2 0,-10-2 7 0,2 8 2 16,-7-2-13-16,-2 7 7 0,-1 3 0 16,-10 3 4-16,9-4 1 0,-9 4-3 15,0 0 5-15,6 22-5 0,-12-7 5 0,3 11 2 16,-6 3-6-16,-1 7 4 0,4-7 12 15,-1 9 5-15,-1-5 13 0,0-2 18 0,5-5 17 16,3-2 24-16,5 1 12 0,2-7 18 16,7 1 11-16,2-4 4 0,7-8-10 15,5-3-16-15,2-8-5 0,9-3-11 0,9-8-9 16,3-6-11-16,-1-3-4 0,-1-8-6 16,-1 6-9-16,-2-10-8 0,-5-1-13 15,-2 5-15-15,-3-2-14 0,-9 10-34 0,-6-5-42 16,-2 11-52-16,-6-3-47 0,-3 6-52 15,-1 6-75-15,-3 0-88 0,-3 3-127 16,-3 6-92-16,0 0 67 0,0 0-419 16,0 0-485-16</inkml:trace>
  <inkml:trace contextRef="#ctx0" brushRef="#br0" timeOffset="23081.6">21845 6652 3458 0,'0'0'19'0,"0"0"-6"16,9-5 1-16,-9 5 0 0,0 0-4 15,0 0 0-15,0 0-8 0,25 5-5 0,-11-1-23 16,2 0-30-16,-1 3-44 0,5-1-52 16,-2 0-91-16,1-2-101 0,-5 1-108 15,0 1-11-15,1-4-4 0,-2 2 262 0</inkml:trace>
  <inkml:trace contextRef="#ctx0" brushRef="#br0" timeOffset="23315.65">22106 6732 1726 0,'-15'18'66'0,"9"-9"34"0,-3 2-1 15,-4 5 15-15,-2 2 22 0,-2 5 27 16,-3 7 13-16,-5 0 32 0,1 0 14 16,3 5 14-16,-5-4-46 0,2 14 4 0,-1-10 8 15,6-3-1-15,-1 1 1 0,-1 2 2 16,8-4-4-16,2-4 11 0,3-5-13 0,1-1-4 15,3-6-15-15,3 2-20 0,1-4-25 16,0-13-12-16,5 23-14 0,4-14-14 0,-9-9-20 16,19 13-33-16,-4-8-41 0,-15-5-46 15,26 4-63-15,-3-4-66 0,-5-5-63 16,9-3-100-16,-3-4-90 0,6 2-130 16,-2-7-17-16,1-2 33 0,1-2-336 15,-2 1-359-15</inkml:trace>
  <inkml:trace contextRef="#ctx0" brushRef="#br0" timeOffset="23615.36">22500 6863 2702 0,'19'-4'-60'0,"-8"2"22"15,-11 2 17-15,24-4 25 0,-7 4 18 16,-17 0 2-16,38 10 7 0,-19-9 10 15,-3 8 6-15,7 3 21 0,-4 1 12 16,-4-2 19-16,0 8 11 0,0 4 14 16,-5 1-14-16,-3 4-1 0,-3 6-6 0,3 5 4 15,-7 3 11-15,0-1-1 0,-6 4-6 16,6 2-17-16,-5-4-17 0,-2 0-6 0,-2-6-11 16,2-3-8-16,0-2-27 0,3 0-28 15,-2-10-36-15,-1 1-60 0,-1-8-68 0,6 4-73 16,1-10-93-16,1-9-174 0,0 0-22 15,0 0-134-15,0 0-115 0</inkml:trace>
  <inkml:trace contextRef="#ctx0" brushRef="#br0" timeOffset="23815.62">22923 7164 2571 0,'-12'-15'92'0,"12"15"15"0,0 0 25 16,-29 4 14-16,15 6 12 0,-7-5-21 15,-4 8-7-15,-3 6-13 0,-4-8-3 0,-1 8-15 16,-3-2 4-16,3 2-27 0,-7-2-8 16,4 1-7-16,2-3-2 0,3-2-20 0,8-1-32 15,6-3-46-15,0-5-72 0,8-4-78 16,9 0-80-16,0 0-183 0,0 0-92 0,-2-25 65 16,13 7-108-16,12-6 70 15</inkml:trace>
  <inkml:trace contextRef="#ctx0" brushRef="#br0" timeOffset="24164.64">23308 6801 2109 0,'0'0'4'0,"29"0"1"16,-19 3 5-16,-10-3-5 0,25 6-5 15,-12-2-1-15,2 0 1 0,3 5 9 0,0-1 2 16,-1-3-3-16,-1 8-14 15,0-2 2-15,-2 5 6 0,-3-3 5 0,3 1 0 16,-7 4 8-16,0 0 18 0,0 3 10 16,-5-2 34-16,-4 1 21 0,-3 6 19 0,0 4 28 15,-2 2 14-15,-3 5 8 0,-3 1 14 16,-2 3-5-16,0-5 27 0,-2 1 9 16,0-1 9-16,-4-2 4 0,1 3 8 0,3-6-9 15,-5 0-16-15,-1-7-15 0,2 3-15 16,-1-2-20-16,5-7-22 0,-2-1-26 0,-1-2-6 15,-1-2-21-15,6-1-28 0,-2-3-37 16,4-4-40-16,13-5-57 0,-30 2-71 0,15-4-102 16,15 2-127-16,-32-11-165 0,17 4-62 15,-3-9 64-15,0-4-397 16,-2-5-457-16</inkml:trace>
  <inkml:trace contextRef="#ctx0" brushRef="#br0" timeOffset="-204893.82">18240 13009 3595 0,'3'-25'-1156'0,"-10"-7"312"16,-11-3 121-16,-7-10 485 0,-3-2 21 0</inkml:trace>
  <inkml:trace contextRef="#ctx0" brushRef="#br0" timeOffset="-204559.49">17476 13412 860 0,'-1'11'-4'15,"1"-11"-1"-15,0 0 14 0,13 13-9 16,-13-13 2-16,9 8 21 0,-9-8 9 0,9 7-8 16,-9-7-4-16,10 7 7 0,-10-7 21 15,8 8 26-15,-8-8 7 0,9 8 2 16,-9-8-6-16,3 13 0 0,-3-13-2 15,7 19 5-15,-5-5-16 0,1 4 2 16,-1 0-4-16,2 5-10 0,-2 3 0 0,1-2-15 16,1 2-5-16,1 6-9 0,11 8-18 15,-5-1-29-15,2 2-24 0,6 3-52 0,-2-7-112 16,6 16-209-16,0-3-79 0,-2 3 274 16,0 3 72-16</inkml:trace>
  <inkml:trace contextRef="#ctx0" brushRef="#br0" timeOffset="-204108.7">18075 15144 1157 0,'6'-22'115'0,"-1"-1"-19"16,3-3-1-16,7-2-12 0,-1-7-6 15,4-1 6-15,4-2-8 0,3-7 8 16,0-2-5-16,7-1-2 0,-2 1 0 0,5-2-7 15,-1-3-8-15,-3-3 2 0,1 4-5 16,4-1-11-16,-3-2-3 0,-1 1-3 0,-4 1-8 16,4 1-2-16,-2 1-5 15,0 2-6-15,-2-2-14 0,2 5-20 0,-1 0-13 16,-1-2-23-16,2 2-13 0,-6 1 8 16,0 10-4-16,-5-2-4 0,-1 6-1 15,-4 2 5-15,-7 8-18 0,2 4 8 0,0 3-6 16,-2 0 0-16,-3 5-7 0,3 0 11 15,-7 8-4-15,5-9 3 0,-5 9 1 0,0 0-1 16,9-7 15-16,-9 7 6 0,0 0-4 16,0 0 6-16,0 0 16 0,0 0 18 15,0 0 4-15,0 0 5 0,0 0 5 0,0 0-2 16,0 0 4-16,0 0-5 16,0 0 2-16,0 0-2 0,0 0 8 0,0 0-12 15,0 0 5-15,0 0-6 0,0 0 7 16,0 0 0-16,-34 16-16 0,34-16 7 0,0 0-5 15,0 0-7-15,-23-7-15 0,16 5-9 16,-3-5-64-16,-1-5-142 0,-3 3-303 16,5-6 549-16,-4-2 2 0</inkml:trace>
  <inkml:trace contextRef="#ctx0" brushRef="#br0" timeOffset="-202643.65">18215 12816 281 0,'-27'-30'95'16,"1"3"-21"-16,-6 3 18 0,2 2 35 16,-9-7-51-16,6 9 23 0,-3-3 5 15,3-1 9-15,3 3-5 0,0 3 11 0,-2-2-4 16,5 0 17-16,4 5-12 0,2 4-2 16,0-1-15-16,6 1-19 0,-2 6-11 15,4-3-3-15,3-1-5 0,-2 5-5 0,-4 0-15 16,3 0 2-16,13 4-1 0,-30-7-6 15,18 4-6-15,-6 0-5 0,-3 2-7 0,3-5-7 16,-3 2 12-16,0 0-6 0,-1 1-8 16,3 1 3-16,1-3-7 15,1 2 4-15,1 2 3 0,2-3-4 0,-1 0-1 0,3 0-3 16,-4-1 3-16,16 5-3 16,-23-8-2-16,14 4 9 0,-3-1-4 0,12 5-3 15,-14-6-3-15,14 6-3 0,-10-4 2 16,10 4-2-16,0 0-2 0,-18-5 4 0,18 5-6 15,0 0-4-15,0 0 1 0,0 0 3 16,-16-4 7-16,16 4-8 0,0 0 3 16,0 0 4-16,0 0-4 0,0 0-1 0,19 36 1 15,-8-25 2-15,1-1 0 0,-3 2 2 16,8 1-11-16,-6 0 7 0,2-1 3 16,3 1-5-16,-4 0 1 0,0 1-5 15,1 0 6-15,1-1-8 0,4 5-5 0,-1 0-10 16,-1-1-5-16,3 2-12 0,3-2-9 15,1 1-1-15,3-1 1 0,-1 4-12 16,3-6 9-16,4 4-6 0,-6-8-4 0,4 6-6 16,-4-7 2-16,2 6 0 0,-2-5-2 15,5 4 11-15,-1-1-2 0,-2-5 6 16,-4 0-13-16,3 2 13 0,-1 1 9 0,2 1-6 16,0-4 18-16,-2 6 12 0,-1-7-18 15,-1 1 7-15,-6-1 17 0,3-1-10 0,-2-1 1 16,-8-1 4-16,3-1 4 0,-3 0 12 15,-11-4 33-15,16 7-8 0,-16-7 4 16,10 8-1-16,-10-8 5 0,0 0 10 16,11 7-3-16,-11-7-1 0,0 0 1 15,0 0 9-15,0 0-3 0,0 0-3 0,0 0 7 16,0 0-10-16,0 0 2 0,-14 19-5 16,14-19 1-16,0 0-10 0,-10 9 6 0,10-9-10 15,-4 8 1-15,4-8-9 0,0 0 10 16,-4 15-2-16,4-15-11 0,6 15 7 15,-6-15-9-15,12 17 2 0,0-8-3 0,2 0 2 16,2-1-6-16,3 3 6 0,3-3-1 16,5-1-4-16,-3-1 0 0,4 2-7 0,-1-3 12 15,-7-3-12-15,3 0 5 16,-1 2-1-16,1-3 0 0,-1-1 5 0,-1 0-8 16,-2 0 4-16,1 0 0 0,1-1 2 15,-4 1-4-15,5-4 7 0,-1 2-7 16,2 0-2-16,-5-3 5 0,1 1-11 0,0 0 7 15,-3 0-4-15,2 2-8 0,-4 0 1 16,2-3 1-16,-2 3-3 0,2-2 5 0,-3 2-16 16,4 0-1-16,-4-7 2 0,4 7 5 15,3-4-10-15,-8 5-3 0,9-5-2 16,-3 2-1-16,-2-3 6 0,5 1 0 0,-4 0 7 16,3-1-2-16,0 2-1 15,0-3 7-15,-1 4-15 0,2 0 16 0,-3-1-1 16,3 3 12-16,0 0-11 0,-3-4 11 15,3 4-11-15,-4 2 11 0,1-3-10 0,0 1 7 16,-2 2 3-16,5-2 1 0,-7 2-1 16,9 0-6-16,-6 0 4 0,0 2 8 15,5-2 8-15,-2 0-10 0,1 0-2 0,-1 0 2 16,-1 0-12-16,-5 2-1 0,4 1-8 16,-18-3 1-16,30 0 7 0,-20 0-11 0,-10 0 12 15,23 2-6-15,-23-2 11 0,18 2 1 16,-18-2-15-16,19 4-9 0,-19-4-8 15,15 0 0-15,-15 0-2 0,19 2-2 16,-19-2 5-16,17 0 6 0,-17 0-17 16,15 0 7-16,-15 0 9 0,19 2-1 0,-19-2 5 15,16 4 12-15,-16-4-15 0,18 0 8 16,-18 0 0-16,14 1 16 0,-14-1-5 0,16 4-4 16,-16-4-2-16,14 4 11 0,-14-4-2 15,0 0 0-15,19 4 8 0,-19-4-12 16,11 1 12-16,-11-1-12 0,0 0 3 0,18 3 1 15,-18-3 7-15,0 0-5 0,0 0 9 16,18 3-2-16,-18-3 8 0,0 0-13 16,0 0 16-16,15 2-8 0,-15-2 1 0,0 0 4 15,0 0-5-15,0 0 1 0,17 0-5 16,-17 0-1-16,0 0-1 0,0 0 5 16,0 0-2-16,0 0 4 0,0 0 3 15,0 0 0-15,0 0-6 0,0 0 4 0,0 0-3 16,19 0-12-16,-19 0 22 0,0 0-6 15,0 0-2-15,12 2-6 0,-12-2 4 16,0 0-12-16,0 0 10 0,0 0-2 0,20 3 4 16,-20-3-7-16,0 0 11 0,0 0-4 15,12 2 9-15,-12-2-24 0,0 0 4 0,0 0 10 16,19 2 1-16,-19-2 5 0,0 0-12 16,0 0 21-16,0 0-17 0,21-2-1 15,-21 2-9-15,0 0 19 0,0 0-34 0,19-2-46 16,-19 2-62-16,0 0-81 15,0 0 145-15,0 0 23 0</inkml:trace>
  <inkml:trace contextRef="#ctx0" brushRef="#br0" timeOffset="-201441.61">19920 13013 481 0,'-21'-6'79'16,"21"6"-2"-16,0 0-14 0,-14-2-6 15,14 2 24-15,0 0-27 0,0 0-9 16,-21-4 9-16,21 4-2 0,0 0-26 0,-18 0 15 16,18 0-19-16,-16 0-6 0,16 0 4 15,-19 0-3-15,19 0 1 0,-18 0-3 0,18 0-4 16,-19 0-6-16,19 0 15 16,-19 0-6-16,19 0 1 0,-17-1-13 0,17 1 14 15,0 0-3-15,-26 0-18 0,26 0 17 16,-18-4-1-16,18 4-3 0,-18-2 3 15,18 2-5-15,-15-2-5 0,15 2-10 0,-15-4 11 16,15 4-4-16,-17-2 4 0,17 2 7 16,-16-2 5-16,16 2-2 0,-16-3-9 15,16 3 0-15,-18-2-3 0,18 2-1 0,-19-2 8 16,19 2-11-16,-16-4 5 16,16 4 1-16,-18 0 4 0,18 0-3 0,-21-4 11 15,21 4-2-15,-18 0-15 0,18 0 6 16,-21-4-9-16,7-1 1 0,14 5 16 0,-23-2-6 15,7 0-8-15,4-3 4 0,-4 2 4 16,2-2-1-16,3 3-7 0,11 2 10 16,-28-5 9-16,12 1-16 0,3 2-6 0,-2 0 12 15,15 2-4-15,0 0-2 0,-30-5 6 16,30 5-9-16,-22-3 3 0,22 3-2 0,-17-3-7 16,17 3-1-16,-21-2-1 0,21 2-5 15,-15-1 1-15,15 1 6 0,-17-4-11 16,17 4 6-16,-15-4 9 0,15 4-15 0,-17 0-7 15,17 0 8-15,-20-4-1 16,20 4 16-16,-21-6-6 0,10 4 6 0,-4 1-2 16,0-3-10-16,0 0 6 0,0-2 11 15,0 5-1-15,-2-5-5 0,-4 0-7 0,2 1 17 16,-2-3-10-16,3 4-1 0,-3-1 1 16,5-1 2-16,-3 2 6 0,1 1 8 15,2 1 15-15,2-4-21 0,-6 3 3 0,6-1-11 16,-2 2 1-16,2 0 19 0,-3-3-8 15,2 1-1-15,-2 1 4 0,-1 3 5 0,18 0-3 16,-33-1-5-16,15 1-3 0,2-4 2 16,-6 2 3-16,7 2-14 0,-1-4 3 15,-5 4-7-15,7 0 4 0,14 0 11 16,-37-2-13-16,24 2 1 0,-8 0 1 16,5 0 15-16,16 0-1 0,-35 0-7 0,15 0-4 15,1 0-1-15,4 0 13 0,-4-1-7 16,-2 1 1-16,21 0 11 0,-35 0-3 15,15 0 0-15,1 0 12 0,-2-2-14 0,1-2 2 16,1 4-14-16,-1-2 34 0,20 2-10 16,-31-2 1-16,14 2-4 0,2-4 5 0,15 4-16 15,-24-1 5-15,24 1 3 0,-23 0-7 16,23 0-6-16,-13-4 9 0,13 4 3 16,0 0-4-16,-20-2 1 0,20 2-6 15,0 0-14-15,0 0 7 0,-18-2-4 16,18 2 14-16,0 0-11 0,0 0 3 0,0 0-6 15,0 0 14-15,0 0-5 0,0 0-8 16,0 0 4-16,0 0 9 0,0 0-10 0,32 23-8 16,-18-20 19-16,-3 3-12 0,6 2-8 15,0-3 2-15,3 1 9 0,-1 0 3 16,5-1-12-16,1 1 9 0,1 5 8 0,-1-4-10 16,10 2 3-16,-1 3-4 0,0-3 0 15,3 1 3-15,2 3-5 0,8 5 4 0,2 0-4 16,0 0 4-16,0-1-19 0,-3 4 15 15,5-6 7-15,0 5-5 0,-3-1-9 16,1 0 5-16,1 1 1 0,1 1-12 16,-1 0 9-16,-4-2-9 0,1-2-12 0,-9-4-17 15,-1 3 4-15,-2 0-26 0,3-3-46 16,-5 0-94-16,-6-6-174 0,1 2-204 16,0-1 494-16,-5 0 32 0</inkml:trace>
  <inkml:trace contextRef="#ctx0" brushRef="#br0" timeOffset="-199026.98">15636 13796 596 0,'-26'0'66'0,"3"-2"-37"0,2 1-2 0,4 1 12 16,-3-2 12-16,3-2-5 0,-2 4 14 16,5-2 6-16,-7 0 3 0,1-2 11 0,4 4-14 15,-5-1-18-15,8 1 0 0,13 0 2 16,-31 0 6-16,17-4-16 0,14 4-8 16,-25-2 5-16,25 2-20 0,-18-2-48 0,13 2-46 15,5 0-84-15,-21-9-168 0,10 6-231 16,11 3 435-16,-17-7 43 0</inkml:trace>
  <inkml:trace contextRef="#ctx0" brushRef="#br0" timeOffset="-198825.36">14991 13695 434 0,'0'0'16'16,"-19"-8"7"-16,10 7 25 0,9 1 1 15,-21-10 7-15,8 1-8 0,-3 5-8 16,4-1 3-16,-2-3-10 0,-2 2-6 0,-2-1 10 15,2-1-4-15,2 1-6 0,4 2 2 16,-3 1-10-16,-3-4-1 0,5 3-7 0,11 5-18 16,-21-12-31-16,12 10-30 0,9 2-64 15,-15-13-203-15,6 12 195 0,9 1 45 16</inkml:trace>
  <inkml:trace contextRef="#ctx0" brushRef="#br0" timeOffset="-195277.09">18452 13307 7 0,'13'-2'10'16,"-13"2"1"-16,17-4-9 0,-17 4 8 15,15-1-7-15,-15 1 7 0,0 0 8 16,15-4-20-16,-15 4 2 0,0 0 2 0,0 0 11 16,21 0 2-16,-21 0-17 0,18-2 4 15,-18 2 1-15,15-2 5 0,-15 2 4 16,21 0-7-16,-21 0 6 0,22 0 14 16,-22 0-9-16,21-4 2 0,-21 4-8 0,25 0 8 15,-14-2-6-15,-11 2 14 0,26 0 5 16,-13 0-16-16,-13 0 11 0,30-2-8 15,-17 0 5-15,6-1-21 0,-6 3 6 0,-13 0 7 16,34 0-10-16,-20 0-2 0,2 0 2 16,5 0 10-16,-21 0-20 0,30-2 10 0,-16 2-10 15,1 0 15-15,-15 0 1 16,33 0-9-16,-22 0 3 0,-11 0 8 0,28 0-5 16,-19-4-11-16,-9 4 11 0,30 0-11 0,-16 0 6 15,-14 0-8-15,27-5 0 0,-15 5 7 16,-12 0 6-16,30-3 2 0,-16 3-5 15,-2-1-7-15,-12 1 7 0,28-4-5 16,-15 2 8-16,-13 2-19 0,28-2 6 16,-19-2 15-16,-9 4-25 0,19-1 10 0,-19 1 5 15,20-3-5-15,-20 3 13 0,18-1-11 16,-7-3-7-16,2-1 7 0,-13 5 6 0,27-8-3 16,-13 2-11-16,-3 2 14 0,3-1 0 15,-1 0 2-15,2 1 0 0,-2-2 13 16,-1-1-18-16,0 1-3 0,1-2 19 15,-3 3 14-15,3 1 14 0,-1-5-6 16,-3 5 15-16,0-4-22 0,0 1-4 0,-1-1 1 16,-8 8-6-16,11-13 18 0,-6 8-8 15,-5 5-16-15,9-16 15 0,-7 9-8 0,-2 7 22 16,5-15 0-16,-3 4-18 0,-2 11 13 16,2-17-24-16,-2 17 6 0,0-21-13 15,0 12-4-15,0 9 18 0,-4-20-11 0,4 6-3 16,-4 5 11-16,4 9 6 0,-3-26-4 15,-2 13 29-15,1-1-10 0,1 0-13 16,-1-2 0-16,-5 0 2 0,1-4 7 0,-1 6-15 16,2-5 8-16,-4 6-13 0,-1-6 13 15,-1 4 3-15,3 0-6 0,-1-3-12 16,-2 4-7-16,3 0 12 0,-1 2-20 16,2-1 29-16,-2 0-12 0,-2-1-10 0,4 1-2 15,-1 2-3-15,2 0 5 0,-1 1-5 16,-6-3 19-16,2 2-12 0,-1 2-10 15,-2 0 7-15,2-3 8 0,-2 4 4 0,2 3-13 16,-2-4 4-16,-5 1 2 0,5 3 9 16,-5-1-9-16,2 2 3 0,1-1 4 0,-5 3 2 15,4-4-1-15,-9 5-9 0,2-3 2 16,0 1 7-16,-4-2 1 16,1 3 2-16,-1-2-1 0,0 2 7 0,8 1-9 0,-7-1 9 15,8-2-6-15,-8 2 0 16,-1 0-5-16,8-2-9 0,-8 3 4 0,1-3 2 15,3 2-1-15,-4 0 7 0,4-3-8 16,0 2 0-16,-4 0 3 0,7 1 9 16,-3 2-1-16,3-2 0 0,0 2 5 0,2-3-9 15,-2 3 2-15,0-3-7 0,5 3 2 16,-3 3 2-16,3-3-6 0,-3 0 6 0,2 3-5 16,1-1-5-16,-2 0 0 0,1 4 0 15,5-5 6-15,-3 5-1 0,0 0 4 16,0-5-2-16,17-1-3 0,-30 12-3 0,17-7 4 15,-4 1 0-15,4 2-1 0,13-8 6 16,-26 11 0-16,13-5-5 0,13-6 3 16,-23 9-4-16,12-4 1 0,-1 3 4 15,12-8-1-15,-19 15-5 0,7-7 6 0,3-1-1 16,9-7 0-16,-18 17-4 0,7-10-1 16,0 4 2-16,3 2 1 0,8-13-5 15,-16 21-5-15,4-10 5 0,5 1-3 0,-2 1 4 16,1-2-8-16,0 2 5 0,3 3-6 15,-4-2 3-15,1 5 1 0,5-2 2 16,-6 0 1-16,6 2-10 0,-3-1 4 0,-1-1-2 16,2 2 1-16,-2-4 1 0,4 0-2 15,1 4 0-15,0-5 3 0,0 2 1 16,2-4 0-16,0 0-8 0,0 5 4 16,0-17 0-16,0 24 5 0,0-8-10 0,2-2 1 15,0 3 3-15,1-2-1 0,6 0 8 16,-4 0-10-16,2-1 2 0,-1-1-1 15,-1 1 4-15,5 0-1 0,-4-5-4 0,5 4 1 16,-2-4-1-16,1 5 7 0,-3-5-4 16,4 2-1-16,1-1-2 0,-1-3 6 0,-2 4-1 15,5-1-5-15,-2-3 5 0,0 0-3 16,3 5 2-16,4-5-1 0,-7 1-5 16,4 0 4-16,0-1-1 0,2-1 10 15,2 3-7-15,-5-4 2 0,4 3-2 16,3-1 0-16,-3-1 0 0,-1-2-4 0,1 3 4 15,4-1-1-15,-5 0 1 0,3-1 1 16,0-3-1-16,-3 4 2 0,5-3 0 0,-2 1-6 16,1-2 6-16,-1 0-1 0,0 2-1 15,-5-3 6-15,3-1-8 0,-1 3 4 16,0-3-2-16,1 0 6 0,-5 0-9 0,7 0-2 16,-6 0 2-16,-15 0 2 0,36-3-3 15,-21 2 5-15,4-3-3 0,-5 2-1 16,6 0-2-16,-4-2 6 0,1 1-2 0,1-3 7 15,2 0-10-15,-3-1 7 16,3 1 0-16,-5 2-2 0,4-3-4 0,0 0 1 16,-7-3 7-16,9 3-5 0,-10 0-5 15,7-3 5-15,-1 3 4 0,-6-1-4 0,5 0 0 16,0 1 0-16,-6-2-3 0,2 1-1 16,3 4 3-16,-6-4 1 0,-9 8-1 15,23-16-2-15,-11 7 7 0,-2 1-2 0,0-1 2 16,-10 9-5-16,22-19 4 0,-11 6-5 15,-1 4 5-15,-1-1-7 0,2-3 4 0,-1 2-5 16,-10 11 6-16,15-17-3 16,-8 3 3-16,1 7 1 0,-8 7 1 0,17-17 0 15,-17 17-3-15,9-21 4 0,-3 14-8 16,-6 7 1-16,13-21 2 0,-6 11 5 16,-7 10-3-16,8-17-1 0,0 5 4 0,-8 12-1 15,5-19-7-15,-5 19 6 0,5-18-3 16,-5 18 1-16,4-15 4 0,-4 15-5 15,6-19-3-15,-6 19 6 0,6-21-4 0,-6 21 6 16,5-18-2-16,-3 5 1 0,0-1-3 16,-2 14-3-16,2-20-1 0,-2 9 3 0,0-1 5 15,0 12-2-15,-2-24 0 0,0 11-1 16,0-3 3-16,1 2-4 0,-5-3 0 16,0 6 7-16,-2-2-7 0,1-3 3 0,-2 3 3 15,1 0-5-15,-1 2 2 0,-4-4 1 16,3 3 1-16,-3-1 1 0,-2 0 10 15,2 2 2-15,2 0-3 0,-4 0 4 16,2 2 0-16,-1-1-2 0,0-1-4 0,-3 1 2 16,6 3 1-16,-7-4 3 0,4 3-1 15,0-1-4-15,-2 1 1 0,-2-3-2 16,4 7 0-16,-3-4 0 0,2 1-4 0,-2-4-4 16,0 5 2-16,2-1 0 0,-1 0 1 15,-2 3-4-15,2-4-2 0,0 3 6 16,2-2-3-16,-2 2 3 0,0 3 2 0,1-5-3 15,-5 5-1-15,2-4 2 16,1 0 0-16,-5 1-1 0,5 1-7 0,-6 0 1 16,5 0-2-16,-1 1 7 0,0 1-3 15,4 0-1-15,-2-1 3 0,1 1-3 0,0-2 0 16,0 2-4-16,16 2 5 0,-29-2 0 16,14 2-1-16,15 0 0 0,-24 0-4 15,11-4 2-15,13 4 6 0,-18 0-12 0,18 0 4 16,-23 0 4-16,23 0-4 0,-21 0 4 15,21 0-2-15,-20 0 0 0,20 0 2 0,-21-1 0 16,21 1-1-16,-27 1 0 0,13-1-1 16,14 0 0-16,-28 0-2 15,12 0 0-15,16 0 2 0,-26-1 2 0,11 1-2 16,15 0 0-16,-30-2 0 0,15 2 0 16,15 0-2-16,-28 0 2 0,9 2 0 0,6-2 1 15,-4 1-4-15,17-1 2 0,-28 4 6 16,16-2-5-16,-4 4-4 0,3-4 2 15,1 3 2-15,-2 0-5 0,0-1 5 0,3 4 0 16,-1 3-1-16,0-3 2 0,-1 1-6 16,-1 4 4-16,2 0 1 0,3 0-2 0,-3 5 2 15,4-4-2-15,-2 5 0 0,-1-2-2 16,6 8 4-16,0-7-3 0,-1 5 0 16,3 1-1-16,-2 2 1 0,3-7 0 15,2 2-2-15,0 5 1 0,2-2 0 16,1 2 3-16,0-2-1 0,5 5-3 0,-1-2 2 15,5-3-6-15,0 2 1 0,6 2 6 16,-7-7-5-16,10-3-1 0,-9 1 4 0,7-2-4 16,1 2 3-16,-2-4-2 0,0-2 5 15,-1 0-5-15,8-6 7 0,-5 7-3 16,1-7 0-16,1 3-4 0,7-5 2 0,-8-1 0 16,6 1 2-16,-1 1-4 0,4-4 7 15,0-2-2-15,2 4-1 0,-2-8 3 16,4 4 0-16,-1 0-5 0,1-2 5 0,3 0-1 15,2-7 3-15,-2 0-4 16,-2-1 4-16,3-1-6 0,-6 1 3 0,-1-3-2 16,6 0-1-16,-7 0 6 0,-5-2-4 15,5 0-1-15,-11 4 0 0,4-6 7 0,-6 2-2 16,3-4 2-16,-9 8-1 0,3-8-2 16,-1 4 3-16,-3-2-1 0,-3-1 1 15,-1 2-3-15,-3 2 4 0,4-1-5 0,-3-1 11 16,1 2-3-16,-2-5-11 0,-3 6 4 15,0 0 2-15,0-2 2 0,0 3-2 0,0-1-3 16,0 13 1-16,-5-26-1 0,5 16 0 16,0 10 0-16,-3-20 3 0,-1 9-9 15,4 11 6-15,-1-17-11 0,-1 10-22 0,2 7-17 16,-7-17-10-16,7 17-24 16,-4-14-22-16,4 14-22 0,-6-13-20 0,3 6-5 15,3 7-5-15,-8-11-20 0,8 11-39 16,-11-14-99-16,11 14-112 0,-8-11 302 15</inkml:trace>
  <inkml:trace contextRef="#ctx0" brushRef="#br0" timeOffset="-194960.7">17205 12583 1295 0,'-45'4'-55'0,"2"2"-11"0,-4-3-47 15,-7 7-167-15,5-5-297 0,0-3 506 0,-11 2 24 16</inkml:trace>
  <inkml:trace contextRef="#ctx0" brushRef="#br0" timeOffset="-194627.82">12641 12381 299 0,'-64'-4'66'0,"4"-2"21"0,-5 4-5 16,3-3 10-16,-4 1-13 0,4 2-21 16,2-4-4-16,-3 6 12 0,3 0-21 0,10 0 2 15,-3 0-9-15,2 4-15 16,-7-2-35-16,-1 4-30 0,-1-1 4 0,7 5-7 15,-4-3-25-15,6 3-31 0,9-1-129 16,-4 0 59-16,3-1 58 0</inkml:trace>
  <inkml:trace contextRef="#ctx0" brushRef="#br0" timeOffset="-194460.69">9862 12742 345 0</inkml:trace>
  <inkml:trace contextRef="#ctx0" brushRef="#br0" timeOffset="-194441.69">9707 12755 255 0,'-29'0'-15'16,"5"3"7"-16,0-2-22 0</inkml:trace>
  <inkml:trace contextRef="#ctx0" brushRef="#br0" timeOffset="-194360.48">9461 12776 148 0,'-30'4'-3'16,"-2"2"-7"-16,6-5-3 0,-2 7 18 15,-8 0-2-15,1 3 0 0,-3-4-9 0,3 6 1 16,-1-3 5-16,-2-1-20 0,-1 3-49 16,-4 1 56-16,0-4 5 0</inkml:trace>
  <inkml:trace contextRef="#ctx0" brushRef="#br0" timeOffset="-194076.95">7803 13099 53 0,'-14'1'23'0,"-2"2"3"15,2 1-16-15,14-4 8 0,-28 1 10 16,13-1 8-16,0 0-5 0,-6 0-6 16,21 0 1-16,-32 0 12 0,8-1 6 15,-2-3-14-15,1 1-9 0,-3-2 10 0,0 3-1 16,-2-4 6-16,0 5-21 0,-2-1 3 15,0-2-18-15,-3 0 18 0,-1 0 8 16,6 3-8-16,-12-3-5 0,3 4-1 0,2-2-17 16,-2 0 3-16,-1-3-9 0,-1-1-9 15,2 4-39-15,-3 0-10 0,4-4-84 0,-1 5-62 16,-3-5 181-16,3-2 14 0</inkml:trace>
  <inkml:trace contextRef="#ctx0" brushRef="#br0" timeOffset="-193444.63">5576 12988 345 0,'-19'-4'64'0,"5"1"-3"0,14 3 8 16,-29-2 8-16,18 0-15 0,11 2-6 0,-28-6 3 15,15 6-14-15,-4-2-2 0,3-2 17 16,-4 4-26-16,18 0-3 0,-30 0-4 16,17 0 5-16,-4 0 4 0,-2 4-23 0,-1-2-1 15,-1 0 4-15,-2-2 5 16,-1 4-4-16,2-2-5 0,-1 3 1 0,-3-3-7 16,-2 6 0-16,0-6-5 0,-1 7 9 15,-4-1-15-15,-3-1-3 0,-1 0 8 16,0 1-1-16,0-1-5 0,0 1 12 0,0-3 0 15,7 3-15-15,1-6 4 0,-1 4-1 16,0-1 5-16,0-1-16 0,0 2-5 0,4 1-26 16,-6-1 1-16,4-5 7 0,8 6 4 15,-3-2 2-15,2-3 9 0,1 4-7 16,1-1-1-16,0 1 6 0,-6-1-3 0,5 1 4 16,-1 0 1-16,3-3 7 0,-1 3-5 15,5 2 7-15,-7-3-6 0,5-1 8 0,0 5 5 16,-3-3 1-16,-1 1-2 15,-1 4 4-15,-6-3 12 0,6 1-14 16,-2 3 8-16,0-5 2 0,-2 2 27 0,3-1-18 16,4 0 1-16,-2 1 5 0,4-2 4 15,-1-3-3-15,0 4-2 0,2 3-1 0,0-4 3 16,0 3-13-16,-1 1 17 0,0-1-4 16,2 3-9-16,2 0 9 0,-5-4-15 15,4 4 1-15,0 1-8 0,-3-1 13 0,4-2-9 16,1 6-3-16,-3-7-3 0,5 2-6 15,-3 5-3-15,5-8-6 0,0 5-4 16,-1-4 3-16,5 2 0 0,-5-1 13 16,8-11 0-16,-6 17-10 0,4-5-8 15,2-12-3-15,-2 20-14 0,2-11-14 0,0-9-35 16,4 19-70-16,-4-19 60 0,6 11 37 16</inkml:trace>
  <inkml:trace contextRef="#ctx0" brushRef="#br0" timeOffset="-192978.06">10892 13479 69 0,'17'4'15'0,"5"-2"0"0,3-2 3 15,-1 0-8-15,7 2-20 0,8-2 8 0,2 0 9 16,6 0-22-16,3 2-21 16,1 2 11-16,0-4 7 0</inkml:trace>
  <inkml:trace contextRef="#ctx0" brushRef="#br0" timeOffset="-192810.79">12441 13478 107 0,'11'-6'23'0,"-11"6"3"16,17-7-1-16,-12 0 1 0,-5 7-11 0,0 0 0 15,19-1 1-15,-19 1-6 16,22-2 3-16,-22 2-13 0,27-4-56 0,-8 2-52 16,2 2 70-16,2 0 12 0</inkml:trace>
  <inkml:trace contextRef="#ctx0" brushRef="#br0" timeOffset="-192610.3">13692 13479 153 0,'-16'-22'49'0,"16"22"-14"0,0 0 17 0,-5-8-40 16,5 8 11-16,0 0 3 15,0 0-13-15,0 0-3 0,0-15 3 0,0 15-3 16,0 0-51-16,0 0-138 0,0 0 118 16,21-5 20-16</inkml:trace>
  <inkml:trace contextRef="#ctx0" brushRef="#br0" timeOffset="-192227.68">14399 13466 250 0,'-18'-8'151'15,"9"-1"-8"-15,-6 2-40 0,0-1-4 0,1-3-9 16,2 4 0-16,-9-2-3 0,8 1-24 15,-2 0-22-15,-2 1-9 0,5 3-84 16,-4-4-209-16,-1 1-315 0,4 1 487 0,-2 2 30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7:42:30.21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11076 612 2275 0,'13'3'220'16,"-13"-3"29"-16,19 2 27 0,-19-2 13 0,0 0-18 16,0 0 9-16,23-2 8 0,-23 2 12 15,0 0 25-15,0 0 1 0,0 0 1 16,7-17-35-16,-7 17-31 0,0 0-19 0,-7-26-23 16,7 26-13-16,-14-28-35 0,3 11-21 15,-3 0-8-15,-2-4-20 0,-1-7-11 0,-4 4-11 16,1 2-7-16,-5-5-60 0,2 6-9 15,-3 4-4-15,2-1-4 0,-2-2-4 0,1 4-11 16,-3-1-8-16,0 1-5 0,7 0-8 16,-3 1-7-16,4 2-25 0,-1 2-79 15,2-2-43-15,4 6-51 0,4-1-34 16,-1-3-17-16,7 3-42 0,5 8-59 16,-4-13-69-16,4 13-199 0,14-15-6 0,-5 11 80 15,4-5-388-15,4 0-503 0</inkml:trace>
  <inkml:trace contextRef="#ctx0" brushRef="#br0" timeOffset="115176.46">16534 13022 3828 0,'5'15'303'0,"-3"-4"-20"16,2-1-31-16,-2-5-27 0,-2-5-17 0,1 9-14 15,-1-9 1-15,0 0-24 0,0 0-6 16,9 12-12-16,-9-12-14 0,0 0 2 0,0 0-11 16,5 9-3-16,-5-9-12 0,0 0-10 15,0 0-10-15,0 0 10 0,0 0-13 0,0 0-2 16,0 0-11-16,0 0-12 0,0 0-9 15,-15 10 2-15,15-10-20 0,0 0 5 0,0 0-6 16,0 0-13-16,0 0-33 0,-36-12-28 16,31 8-21-16,5 4-24 0,-11-1-26 15,11 1-28-15,0 0-33 0,-14-2-25 16,14 2-22-16,0 0 3 0,0 0 13 0,0 0 21 16,0 0 17-16,0 0 18 0,0 0 10 15,0 0-2-15,0 0 26 0,0 0 9 16,-14 3 24-16,14-3 14 0,0 0 32 0,0 0 24 15,-7 8 35-15,7-8 16 0,0 0 23 16,-3 8 24-16,3-8 5 0,-8 9 3 0,8-9-7 16,-5 8-14-16,5-8-3 0,-4 5-9 15,4-5-11-15,-5 11-8 0,5-11-6 0,-7 8-3 16,7-8-5-16,-9 13-18 0,6-9-44 16,-3 5-52-16,6-9-57 0,-5 13-54 15,3-7-60-15,2-6-44 0,0 11-12 16,0-11 3-16,2 15 1 0,0-6 1 0,-2-9-9 15,3 17-3-15,1-7-21 0,-2-3-448 16,-2-7-267-16</inkml:trace>
  <inkml:trace contextRef="#ctx0" brushRef="#br0" timeOffset="115242.44">16455 13313 2251 0,'0'0'-108'0,"0"0"-2"0,17 0-5 16,-17 0-68-16,0 0-86 0,9-13-112 0,-3 1 77 16,0 3 73-16</inkml:trace>
  <inkml:trace contextRef="#ctx0" brushRef="#br0" timeOffset="116009.41">18497 11258 2014 0,'9'-10'264'16,"-3"3"28"-16,-3 1 49 0,-3 6 8 15,6-13-30-15,-6 13 16 0,0 0 10 0,0 0 19 16,0 0-26-16,0-26 9 0,0 26-25 15,-6-12-14-15,6 12-3 0,0 0-2 0,-5-20-9 16,5 20-12-16,-7-16-7 0,1 9-87 16,-4-4-112-16,1 2-4 0,-2-5-7 0,-2 4-1 15,0 0-3-15,-1-1-2 0,1 5-6 16,-4-5-4-16,4 4 0 0,3 0-3 16,-10 0-34-16,8 3-12 0,-2 1 0 15,-1 1 0-15,15 2 0 0,-20-4 0 0,20 4 0 16,-25 0 0-16,10 4 0 0,2 1 0 15,-5 3 0-15,-2 2 0 0,-2 3 0 0,2 1 0 16,-7 7 0-16,5 0 0 0,-3 3 0 16,5 2 0-16,-3 3 0 0,8-1 0 15,-3 2 0-15,4 2 0 0,1 3 0 0,4 5 0 16,-3-3 0-16,10 2 0 0,4-1 0 16,7 7 0-16,1 2 0 0,1-2 0 0,14 9 0 15,-1-7 0-15,10 0 0 0,5-4 0 16,7-5 0-16,2-3 0 0,-1-7 0 0,3-5 0 15,1-5 0-15,-8-9 0 16,1-2 0-16,-5-6 0 0,0-2 0 0,-4-6 0 16,-4-3 0-16,-2-9 0 0,1-3 0 15,-3-7 0-15,-4-1 0 0,-6-9 0 0,3-1 0 16,-6-5 0-16,-4 0 0 0,0-3 0 16,-7 1 0-16,0-6 0 0,-6 6 0 0,-4-3 0 15,-2 3 0-15,-4-2 0 0,-1 6 0 16,-5 0 0-16,3 5 0 0,-7 3 0 0,7 1 0 15,-7 4 0-15,2 4 0 0,5 7 0 16,-3-2 0-16,4 6 0 0,1-2 0 0,2 12 0 16,3-4 0-16,-1 1 0 15,-1 3 0-15,-1 2 0 0,12 3 0 0,-16 0 0 16,16 0 0-16,-18 12 0 0,7-4 0 16,6 1 0-16,-5 6 0 0,4-1-252 0,1 7-50 15,-4 6-369-15,0 3-1250 0,0-2-2095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7:51:25.73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17466 8612 3168 0,'-10'-17'-127'0,"0"4"48"16,5 2 10-16,-2-1-2 0,5 3-4 0,0-4 6 16,4 4 7-16,0-8 1 0,5-1 17 15,-3-2 7-15,4-1 2 0,-5 3 26 0,1-7 5 16,-2 3-5-16,0 1 4 0,-2 3-2 16,0-2-22-16,0 8-36 0,0-1-49 15,0 0-72-15,-2 3-253 0,0-3-41 16,-3 0 174-16,-4 4 75 0</inkml:trace>
  <inkml:trace contextRef="#ctx0" brushRef="#br0" timeOffset="217.01">16649 7480 1011 0,'-46'-21'-2'0,"-2"2"8"0,-3 2-3 16,-6-3-3-16,5 4 15 0,-2 3-12 15,-4 2 3-15,5-2 1 0,2 1-4 16,8 3-3-16,4-2 6 0,4 2 10 0,2 0-18 16,7 1 9-16,7 3 2 0,0-3-9 15,7 2-39-15,2 0-78 0,-1-3-137 16,5-2-345-16,4-1 571 0,4 2 10 0</inkml:trace>
  <inkml:trace contextRef="#ctx0" brushRef="#br0" timeOffset="783.67">15099 7009 314 0,'-16'2'64'0,"-2"1"-38"16,2-1 33-16,1 4-26 0,-2-4 8 16,-2 3 5-16,-4 3-21 0,-3 1 9 0,-1 3 9 15,-3 3-1-15,-3-1-14 0,-4 3 5 16,-1 2 26-16,-4 3 2 0,-6 9 15 16,2-3-15-16,-7 7 23 0,2 5 4 15,-2-3-13-15,-16 14-6 0,0-2-12 16,4 3 14-16,-6-5-11 0,9 4-5 0,5-10-1 15,1-2-12-15,1 2 10 0,3 0-6 16,5-5-3-16,3 0-1 0,-2-2-12 0,5-2-6 16,6-2-13-16,-2 2 1 0,12-10-24 15,-2 2-7-15,6 1-17 0,-5-6-13 16,5 1-8-16,-1-1-13 0,3-4 25 0,-5 0-10 16,4-2 25-16,-9-4-3 0,5 3-1 15,-2-8 1-15,-6 1 0 0,-6 3 11 0,5-3-1 16,-6-1 5-16,0 5-12 15,0-5 9-15,0 2 4 0,-3 1-6 0,5 0 11 16,-2 0-11-16,0-1-7 0,-1 2 13 16,4 2 2-16,1-3 3 0,-4 3 1 15,3-3 0-15,0 0 5 0,-2-3-2 0,-2 4 1 16,0-3 7-16,-1 1 0 0,0-1 3 16,-5-1-3-16,2 2 0 0,1 0 0 0,-1 1 11 15,3-1-16-15,6-2 5 0,5 1-3 16,3-3 0-16,1 4-3 0,7-4 4 15,-1 3-27-15,1-1-33 0,-4-3-74 0,1-1-241 16,-1 0 193-16,-1-1 61 16</inkml:trace>
  <inkml:trace contextRef="#ctx0" brushRef="#br0" timeOffset="1783.65">10583 8286 186 0,'-46'1'49'0,"7"5"-3"16,-4 1 3-16,0-4-1 0,-4 4-9 16,-2-1-24-16,0-4 13 0,1 3 10 15,-8 0-17-15,6 2 7 0,0-6 26 0,-1 5-24 16,3-4 12-16,-8 2-12 0,-2 1-3 15,-1 1 9-15,-1 1-14 0,2 1-2 16,-2-1-11-16,-2 5 7 0,0-5 5 0,4 2-3 16,-4-1-5-16,2 3 0 0,5-4-1 15,-2 1-1-15,-1 0 7 0,3-1 2 0,-5-1 14 16,2 1-9-16,0 1 8 0,1 0-21 16,-3-2 17-16,1 4-1 0,1-2-16 15,2-3 1-15,-4 3 7 0,1-1-6 0,-1-1-1 16,2 2-14-16,2-1 4 15,-4 0 14-15,1 1-22 0,4-1 5 0,-7 5 2 16,-2-5 16-16,4 3-9 0,-1 3-1 16,0-2-3-16,1-2 16 0,0 3-7 0,2 2 0 15,0-2 0-15,3-1 3 0,11-3-16 16,-4 1 19-16,4-1 3 0,2 3 3 16,3-8-10-16,0 7-12 0,1-6 1 0,5 3 4 15,-2-5-9-15,6-2 8 0,-6 4 3 16,4-4-7-16,-5 0-1 0,4 0 0 0,-1-4-3 15,-6 2 8-15,5 2-10 0,-6-2 4 16,1-3 6-16,1 2-7 0,1-2 5 16,-5-1-6-16,3 3 0 0,-4-1-1 15,2 4-11-15,0-6 8 0,0 10-6 16,-3-8-1-16,-1 0-6 0,2 3 9 0,-4-3-15 16,-2 0 16-16,1 0-4 0,-8-1 2 15,6 3 3-15,-1 2-11 0,0 0 1 0,0 0 12 16,-1 0-13-16,-6 2-6 0,5 2 9 15,-5-3 9-15,9-1-7 0,-3 4 10 16,-8-2 1-16,1 0 4 0,8 2-9 0,1-3 3 16,1-1-8-16,-1 0 3 0,1 0 2 15,0 0 8-15,1 0-5 0,-1 0 3 0,-1 3 4 16,0-6 7-16,-1 2 18 16,3-3-7-16,-3 2 22 0,2 0 12 15,-13-2 2-15,10 3 11 0,3 1-1 0,5 0 4 16,0-4 3-16,7 0 10 0,3-1 5 15,-1-1-15-15,-1 2-5 0,6-2-9 0,0 4 3 16,4-3-13-16,1 1-2 0,4 3-5 16,1-3-4-16,1 4-4 0,3 0-5 15,0-4-2-15,16 4-7 0,-30 0 0 0,16-6-5 16,-4 6 3-16,18 0 2 0,-31 0-18 16,11 4 8-16,-1-4-8 0,-8 2 4 0,1 2 2 15,-2 1-6-15,0-1 1 0,-2 1-6 16,4-3-4-16,0 4-1 0,5-6-5 15,1 2-2-15,1 0-8 0,7-2 4 16,-3 0-12-16,17 0-9 0,-27-2 8 16,27 2 8-16,-23 0-6 0,23 0 5 0,-20-6 5 15,5 4-2-15,0 0 0 0,2-3 2 16,4 0 7-16,-4-2-5 0,13 7-1 0,-17-9 4 16,9 4-5-16,8 5-20 0,-13-10-10 15,5 5-18-15,8 5-3 0,-9-13 3 16,9 13-24-16,-10-13-10 0,7 5-27 0,-5-1-7 15,1-5 16-15,-4-3-30 16,-1-3-187-16,-6-1 98 0</inkml:trace>
  <inkml:trace contextRef="#ctx0" brushRef="#br0" timeOffset="2633.35">3263 7764 910 0,'0'-19'-63'16,"0"19"18"-16,1-14-3 0,3 4-3 15,-4 10 15-15,2-15-2 0,-2 15 2 0,3-12 41 16,-3 12-20-16,2-14 5 0,-2 14 10 16,4-10-21-16,-4 10 19 15,5-11-21-15,-5 11 33 0,7-14-13 0,-2 7-2 16,6 0 3-16,-1 0-11 0,-1-1 20 15,4 1-9-15,-1-1 2 0,1 1 8 0,-2 1-1 16,2-2-7-16,0 1 8 0,2 1-11 16,-4-1 16-16,5 3-13 0,2-7 5 15,-3 4 21-15,6-1-3 0,-1-1-3 0,5-3-7 16,-2 3-15-16,1-2 25 0,3 3-18 16,3-5-1-16,5 4 10 0,-1-1 3 15,3 1-1-15,0-3-11 0,6 2 22 0,4 0-3 16,-4 2-5-16,15-1 23 15,2 4 6-15,0-7-10 0,4 5 27 0,2-1-13 0,4 3 0 16,-1-4-14-16,4 1-10 16,0 3 10-16,0-5 7 0,2 2-16 15,-3-3-1-15,-1 2-5 0,1 2 23 0,0-5 0 16,-3 4 6-16,2-1-16 0,-1-2-10 16,0 3 17-16,-3-1-14 0,-2 1-1 0,1-3 1 15,-1 7-8-15,7-1-4 0,-3-3 10 16,2 7-11-16,-1-5 12 0,3 0-16 15,-2 5 5-15,5-6 0 0,-2 7-6 0,2-1-5 16,-3-3 5-16,-1 4 3 16,0 0-2-16,-1-2-7 0,-2 4 7 0,2-2 3 15,-1 0 0-15,3-2-13 0,-2 2 5 16,-1 0-2-16,-1-2-2 0,2 2-5 0,5 0 5 16,-5 0-2-16,0 0-1 0,1 0-5 15,-1 0 21-15,-2 2-15 0,0 0-2 16,-3 2 14-16,0 0-16 0,-6 1-3 0,2 1 10 15,-7 0 2-15,-4-6-1 0,-2 1-7 16,1 3-1-16,1-4 3 0,4 0 0 16,-9 0 2-16,3-4-2 0,0 4 3 0,0-5 0 15,-2 3 4-15,-1 0-13 0,2-2 9 16,-2 3-2-16,3-6 5 0,-2 6-4 16,-5-5-6-16,2 4-4 0,-1-3 11 15,-3 3-2-15,-3-2 2 0,-5 4-8 0,0-2 6 16,-2 2-8-16,-2-2 13 0,0 2-8 15,1 0 2-15,-6 0 6 0,2 0-13 16,-1 0-1-16,6 0 8 0,0 2 0 0,4-2 5 16,5 0-6-16,3 2 6 0,1-2-16 15,-2 4 13-15,4-4-3 0,0 2-7 0,0 3-1 16,-2-1-4-16,-3 1-13 0,-3 7-23 16,-5-3-28-16,-7-1-23 15,-3 1-11-15,-9 5-1 0,0-4-26 0,-8 0-65 16,-5 1-159-16,0-11 133 0,-5 15 52 15</inkml:trace>
  <inkml:trace contextRef="#ctx0" brushRef="#br0" timeOffset="3267.99">8856 7558 777 0,'-45'6'9'16,"9"-3"29"-16,-5 3 1 0,3-4-3 0,8 2-5 15,-4 0 10-15,4 0-6 0,2-3-3 16,3 5 0-16,-4 0-12 0,3-5 13 15,-2 7-11-15,0-1-8 0,-10 1 1 0,5 3 0 16,-6-4 4-16,4 3-7 0,-6 3 5 16,2-4 8-16,-1 4-21 0,-3-1-1 15,-10 1 3-15,1 2-7 0,1-6 15 16,-1 0-10-16,5-1 5 0,-6 3 2 0,6-3-12 16,6 1 13-16,-3-1-20 0,2 1 10 15,-1-3-5-15,0-1 3 0,3 3 21 16,-1 0-13-16,2-3-6 0,-3 4-12 0,1-1 10 15,-1 1 8-15,0-1-8 0,-3-1 15 16,0 1-12-16,-7 1-7 0,5-1-18 16,4 3 18-16,-12-2-2 0,14 3-2 0,-11-3-1 15,-3 0 6-15,16-1-8 0,0 3 2 16,-5-2 4-16,7-1-3 0,-2 0 8 16,-1 1 5-16,2-2-5 0,1-1 0 15,0 3-20-15,-3-2 20 0,0 1-9 0,1 0 6 16,-2-1-4-16,1 1 14 0,-2 3-12 15,4-1 5-15,-5-3-12 0,4 4-1 16,-2-2-2-16,1 1 0 0,4-2 18 0,1 2-20 16,-1-2-3-16,4-4 14 0,4 5-7 15,-2-7 3-15,0 4-2 0,-2-4 3 0,0 3-9 16,1-3 5-16,-7 0 8 0,-2 2-2 16,-1 0 7-16,0 1-6 15,-4 0-1-15,4-2 9 0,-7 2-4 0,0 1-12 16,5-2 10-16,-2 1 6 0,0-3-7 15,2 2 3-15,-2 2 2 0,0-6-9 0,4 1-6 16,-7 1 15-16,4-2-3 0,-2 4-1 16,4-4 1-16,-4 3-5 0,2 1-1 15,3-1-5-15,-1-2 9 0,3 3 12 0,0-2-4 16,-3 4-19-16,4-1 18 0,-1-3 0 16,7 0-2-16,2 1 5 0,-1 0-3 0,1 2-9 15,0-1-2-15,-1 0 0 0,1 0-4 16,4 5-25-16,-2-2-48 0,1-1-154 15,2 0 50-15,-1-1 65 0</inkml:trace>
  <inkml:trace contextRef="#ctx0" brushRef="#br0" timeOffset="3900.25">3390 8287 99 0,'-13'-7'21'0,"1"1"2"0,0-1-5 16,0 3-6-16,12 4 12 0,-20-11-1 15,6 5 2-15,3 2-2 0,0-3 3 16,-1-4 2-16,2 3-3 0,-1 1 6 0,-1-2-10 16,3-3 4-16,-2 7 1 0,1-5 7 15,3 3-15-15,-3-1-10 0,10 8 17 16,-17-19-2-16,10 10 8 0,0 0-18 0,7 9 5 16,-12-21-6-16,6 10 1 0,6 11 3 15,-7-17 0-15,7 17-14 0,-9-19 7 16,9 19-5-16,-5-17 8 0,5 17-6 15,0-18 1-15,0 18-4 0,5-18 1 16,-3 12 3-16,5-6-3 0,-2 3 5 0,5-1-6 16,-2 1-3-16,4 0 2 0,-1-1 7 15,5 3 6-15,-3-3-17 0,6 3-2 0,-7-1 13 16,8 5 2-16,-1-3-11 0,-1 0 0 16,3 5 2-16,-3-6-4 0,5 6 6 15,-1-3-4-15,1 4 0 0,9-2 1 0,-2 2-8 16,9 0 14-16,4 0 2 0,6 0-10 15,2-2 4-15,11-2-3 0,5 3 6 16,4-1-6-16,4 2 0 0,-1-6 3 0,2 4 8 16,-1-2-13-16,-2-3 2 15,-2 5-2-15,-3-3 6 0,0 1-2 0,-6-5 10 16,-6 5 3-16,-10-6-12 0,-2 6-4 16,-5-1 15-16,-9 1-12 0,0-1-4 15,-9 1-3-15,-1 2 19 0,-20 2-5 0,27 0-11 16,-27 0-9-16,0 0-39 0,15-2-62 15,-15 2-251-15,0 0 243 0,0 0 41 0</inkml:trace>
  <inkml:trace contextRef="#ctx0" brushRef="#br0" timeOffset="5549.96">4266 7873 69 0,'-23'0'97'15,"23"0"-8"-15,0 0-7 0,0 0-8 0,0 0 3 16,0 0-38-16,0 0 2 0,0 0-13 16,0 0 13-16,0 0-5 0,0 0-18 15,0 0-4-15,0 0 11 0,0 0 4 0,0 0-11 16,0 0-4-16,69-6-3 0,-44 5 7 16,7 1-5-16,-4-2-10 0,8-2-1 0,1 0 22 15,0 0-6-15,5-1-17 0,-3 3 3 16,0-5 18-16,1 3-12 15,-2 0-2-15,1-1-3 0,-7 2 2 0,-1-2 6 16,8 3-15-16,-7-2 20 0,0 2-13 16,-2 0-14-16,7-1 18 0,0 1 4 0,0 0 3 15,2 0 2-15,3-2 0 0,1 3 4 16,0 1 12-16,0-6 3 0,2 6-15 16,0-2 9-16,2 2-18 0,0-4 3 0,1 4 2 15,2-1-7-15,2 1-2 0,-4-4 22 16,3 4-19-16,11-2 7 0,-11 2-2 15,8 0-4-15,-9-2-5 0,2 2 29 0,0 0-19 16,13-2 2-16,-3 2 8 16,3-6-11-16,-1 6 17 0,0-1 9 0,1-5-5 15,4 0 8-15,0-1-15 0,3-1 14 16,5 0-13-16,0 3 10 0,-4 0-15 0,4-1 2 16,-4 2-6-16,0 2-3 0,0-1-1 15,0-1-1-15,-2 0-7 0,5 3 1 16,-7-2 0-16,0 3 8 0,3-4-11 0,-7 4-1 15,3-1 5-15,-5-3-12 0,5 2 3 16,-7 2 4-16,1-4-2 0,0 2-2 0,-9 2-16 16,-2 0 16-16,-3 0 7 0,1 2-11 15,-2 2 9-15,2-2-9 16,-3 2 1-16,2 1 2 0,-1-2 1 0,-3-2-4 16,4 3 1-16,-4 0 3 0,3-1-3 15,-2-3-3-15,0 2 10 0,2 0-2 0,-1-2-3 16,2 2-5-16,-4-2 2 0,4 4-3 15,-4-2-4-15,4 1 7 0,-2-1 0 16,-1 2-1-16,-2 0-5 0,3 0 10 0,-2-1-10 16,2 3 5-16,-3-1 3 0,2-1 1 15,0 0-7-15,-3-2 6 0,4 2 1 0,-2-1-13 16,0 1 6-16,-1 0 9 0,2-2-9 16,2 3 4-16,-6-1 4 0,4 0-7 15,-4 1 5-15,3 1-2 0,-1-2-3 0,-4 1 13 16,-1 3-16-16,3-3 9 0,-4 1 0 15,-1 1-3-15,-3 1-2 0,4-4 1 16,-2 1-7-16,-1 1 4 0,-2 2 8 16,3-3-4-16,2 3 1 0,-1-4-13 0,2 1 16 15,1 1-5-15,0 0 5 0,5-5-4 16,-1 5-3-16,0-4-1 0,8 3 6 16,-2-3 7-16,6 0-1 0,-4 4-8 0,7-1-6 15,2 1 9-15,-5 1-4 0,-10-3 5 16,2 4-7-16,-3-3-1 0,6 3 14 0,-6-2-7 15,3-3 0-15,2 7 7 0,9-6-14 16,-11 5 7-16,9-2-7 0,-11-3 1 16,2 2-5-16,2-1 5 0,0 1 1 15,-5-2 4-15,4 1-2 0,2-1 3 16,-1 0-10-16,-3 1 7 0,2-1 4 0,0 0-1 16,-3 1 5-16,0-3-16 0,2 0 6 15,0 4-2-15,-4-4-4 0,2 0 7 16,0 3 9-16,2 1-8 0,0-4-4 0,-1 3 10 15,4-1-4-15,1-2-6 0,4 2 5 16,1 1-1-16,4-3 5 0,2 2-7 0,-3 2-5 16,10-5 14-16,-7 2-6 0,10 2-12 15,-5-1 17-15,0 1 3 0,0 1-16 16,1 5 12-16,4-7-5 0,-9 3-1 0,6-1-8 16,-7 1 12-16,4 0-5 15,-6-2 13-15,-4 3-10 0,3-5-1 0,-11 3-5 16,8 1-7-16,1 1 16 0,-13-4 1 15,21 3 2-15,-10-5-6 0,2 3 6 16,-8-1-3-16,11 2-4 0,-4 0-3 0,4-1 4 16,2-3-3-16,-6 0 4 0,2 4 3 15,0-5-1-15,2 5-9 0,-3-4 8 0,-5 2-1 16,-2-3 5-16,1-1-14 0,0 3 2 16,-3-3-1-16,13 3 8 0,-9-1-4 15,0 2 8-15,5-4-14 0,-8 1 7 0,-1 2-9 16,-1 2 3-16,1-3 20 15,-4 4-12-15,-1-1-6 0,2 1-3 0,-2-5 14 16,1 2-8-16,0 2 2 0,0-3 2 16,2 2-8-16,4-2 5 0,-6-1 5 0,7 2-15 15,-3 1 5-15,1-3 3 0,2-1-1 16,9 4 6-16,-10-4-1 0,3 2-4 16,9-4 7-16,2 2 3 0,0-5-10 0,3-2-3 15,0 0 3-15,9 4-9 0,-4-5-1 16,8-1 3-16,0 1-5 0,4 1-13 15,-1-1-1-15,-1 6-15 0,-1-4 4 0,-2 5-18 16,1 1 7-16,1-4-9 16,-1 8 2-16,-2-3 7 0,-6 2 3 0,6 2-2 15,-6-1 10-15,-2-3 0 0,0 2-2 16,-1 2 24-16,-4-3-8 0,1 4 2 0,-3-1 6 16,-1-3-2-16,4-2 5 0,-4 5-1 15,0-2-8-15,6 2 4 0,-6-3 14 16,1 4-10-16,-1-2 1 0,4 1-1 0,-6 1-7 15,-2-1 1-15,0 3 8 0,-2-4 5 16,-2 1-2-16,-6 1 20 0,-2 0-20 0,3-1 2 16,-4-1 4-16,0 3-3 0,0-5-1 15,-1 4 9-15,-4-1 20 0,3 1-14 16,-5 0 6-16,3-2-10 0,-5-3-7 0,-3 5 6 16,-2-4-2-16,-3 3 29 15,-4-6-24-15,1 2 3 0,-3-1-7 0,-5 0 0 16,2 0 2-16,-3-1 9 0,-3-3-17 15,3 2 14-15,-16 2-5 0,21-7-1 16,-11 3-9-16,0 0 7 0,-10 4-51 0,17-8-49 16,-17 8-160-16,11-11-394 0</inkml:trace>
  <inkml:trace contextRef="#ctx0" brushRef="#br0" timeOffset="6101.17">15079 10329 1205 0,'-17'2'169'16,"4"2"-11"-16,13-4-10 0,-23 0-5 0,23 0-24 15,-24-6-18-15,24 6-9 0,-18-1-12 16,18 1-6-16,-20-4-13 0,20 4-10 0,-22 4-16 16,7-1-19-16,-6 7-16 0,0-1-27 15,-5 6-44-15,-8 0-17 0,11 5-35 16,-7-4-80-16,-4 3-213 0,6-2-59 0,-2-3 183 16,-2 1 62-16</inkml:trace>
  <inkml:trace contextRef="#ctx0" brushRef="#br0" timeOffset="6365.94">14010 10551 1061 0,'-35'-8'11'16,"-5"0"11"-16,2 1-10 0,-1 2 13 15,0-3-13-15,-6 3-3 0,4 1 13 0,0-2-17 16,-3 0-2-16,1 5-2 0,6-3 11 16,-3 4-4-16,-3-2 7 0,6 4-11 0,-5 3 6 15,6 1-7-15,-3 0 4 0,6 3-1 16,-3-1 3-16,-2 3-3 0,3-2-3 0,-5 4-4 15,3-3 8-15,0 1-11 0,-1-2-6 16,0-2 10-16,1 1-7 16,0-2-1-16,-2-4 13 0,8 2-1 0,-1-3 10 15,-2-1-18-15,0-1 5 0,4 1 2 16,0-6-4-16,-11 4-1 0,10-2-3 0,-7-1-27 16,0-3-17-16,3 3-31 0,-4-1-71 15,-1-5-126-15,-3 3-295 0,5 1 538 0,-3-3 11 16</inkml:trace>
  <inkml:trace contextRef="#ctx0" brushRef="#br0" timeOffset="7499.76">11384 10440 322 0,'-21'-4'51'16,"-2"-1"-2"-16,3 3 4 0,-1-2-12 15,2 0-5-15,-6-1-5 0,2-1 0 0,-4 4 4 16,1-3-1-16,-1 1-12 0,-8-5 5 16,1 1 7-16,-1 2 11 0,-1 1 13 0,0-1-4 15,-3 0-6-15,-4-1 8 0,-1 0-9 16,2 3-1-16,-6-2-9 0,0 0-3 0,-10-1 4 16,0 1-10-16,-2 3 4 0,-1-3-6 15,0 4 13-15,-1-2-7 0,0 4-9 16,-5-1-6-16,3 1 3 0,-3 0 8 0,-2 0-5 15,6 0 7-15,-5 1-25 16,1 3 6-16,0-4 10 0,-1 2-8 0,-2 0-7 16,5-2-2-16,-4 4 9 0,1-3-9 15,6 3-1-15,1 0-4 0,-5-2 7 0,1 3 3 16,-2 1-16-16,2-4 3 0,-1 3 12 16,2-1-6-16,-1 4 5 0,-1-3-7 15,1-1 11-15,1-2-15 0,-2 0 5 0,0 3 7 16,1-1-1-16,1 0 10 0,-1 2-17 15,1-2 13-15,4-1-12 0,-4 3 15 0,6-2-13 16,-4 0 10-16,6-1-23 16,-3 3 16-16,3-1-2 0,8-3 3 0,-1 0-18 15,-8 8 8-15,7-9 6 0,-1 3 5 16,3-4 2-16,-3 1-5 0,4 2-11 16,-3-3 3-16,1 1 1 0,0-1-6 0,4 0-4 15,0 0 21-15,2 0-26 0,-2 4 7 16,4-8 10-16,7 4-19 0,2 0 7 0,-4 0 20 15,4 0-10-15,1 0 7 0,1 0-11 16,-4 0-5-16,6 0-14 0,-4 0 8 0,5 4 8 16,-3-4 1-16,0 3-18 0,-1-2 16 15,2 3-20-15,-2-2-7 0,0 0 11 16,0 3-14-16,-1-1 0 0,2-2 2 0,-4-2 16 16,2 2-11-16,-1-2 2 15,-1 0 14-15,-5-2-3 0,-1 0-9 0,2-3 7 16,1-1 7-16,-4 0-4 0,1 2 6 15,-1-1-5-15,0-3-5 0,1 3-1 0,-1-1 19 16,0 2-4-16,4-3 3 0,-3 0-12 16,-1 0 8-16,4 6 6 0,0-5 4 15,-3 0-5-15,2 1-17 0,-1 1 17 0,-1-2 1 16,-1 5-1-16,11-5 1 0,-5 4 9 16,-1-2-10-16,3 3 3 0,1 1-7 0,-7 0 0 15,6-4 11-15,1 4-6 16,-2-2 13-16,1 2 22 0,1 0 0 0,2 0-15 15,3 0 7-15,4-2-1 0,2 2 12 16,2 0-10-16,2-4-3 0,2 8-8 16,15-4 0-16,-25 0 0 0,18 2-3 0,7-2 4 15,-9 6-11-15,9-6 11 0,0 0-3 16,0 0 12-16,0 0-25 0,0 0 16 0,32 18-12 16,-11-16-5-16,0 0 6 0,11 0 0 15,7 3-8-15,5-2 1 0,1-3-2 0,6 3 16 16,0-3-14-16,12 0 8 0,3 0-2 15,1 0 1-15,2-3-2 0,3 0-7 16,3 3-8-16,-2-1 8 0,0-3 5 0,2 2-10 16,-1 2 19-16,-2-4-5 0,4 0-9 15,-2-1 10-15,1 1 13 0,1-1-21 16,-4-1 5-16,6 4 11 0,-6-6-9 16,8 7 1-16,-2-5-9 0,3 2 23 0,-5 1-7 15,9-7-8-15,-8 8 0 0,9-1-1 16,-2-1 2-16,5 4-8 0,-3 0 11 15,2-2 6-15,1 2-13 0,0 0 1 0,3 0 1 16,13-2-10-16,-15 2 7 0,-2-4 11 16,0 4-16-16,-2 0 2 0,2 0 11 0,1-1-7 15,1 1 5-15,0 0-7 0,18 0-2 16,3-4-9-16,4 4-14 0,-2-3-18 16,-2 3-38-16,-1-5-76 0,-2 3-123 15,1-1-193-15,-1 0 388 0,0 0 31 16</inkml:trace>
  <inkml:trace contextRef="#ctx0" brushRef="#br0" timeOffset="8267.98">11927 10318 460 0,'54'4'46'0,"-5"-4"-10"0,11 6 10 15,4-5-10-15,0 1 0 0,1 2-27 0,3-2 5 16,4 2 10-16,4 0 19 16,2-3 16-16,9 3-1 0,16 0-24 15,7 1 20-15,3 7-9 0,2-3-5 0,0-2-10 16,4 6-13-16,4 1-1 0,7-5-7 16,-3 3 5-16,1-3 5 0,3 0-4 0,0-1 13 15,-3 3-11-15,-5-4 7 0,1-1 5 16,-4 2-2-16,-2-3-12 0,-3-1 6 0,-5 0-4 15,-2-3-1-15,3 5-10 16,-1-4 9-16,1 0 5 0,-5 0-14 0,3-4-4 16,-2 2 18-16,6 0-8 0,-3 0-1 15,1 0-16-15,-7 0 18 0,7 0-1 16,-6-4-6-16,2 1-3 0,-2-1 0 0,-4 0 6 16,4 0-4-16,-2-1 1 0,-16 1-13 15,3 4 10-15,16-2-6 0,3 4 18 16,-4 3-9-16,8 1-4 0,-2 1-7 0,1-1 3 15,0 0 12-15,10 5-9 0,0 0-2 16,2-1-4-16,5 3 11 0,-1-4-3 0,1 1-6 16,1 3 9-16,1 0-9 0,0 6-3 15,0-5 15-15,1 3-4 0,-3 2-13 16,-2 2 5-16,-3-4-1 0,2 3 11 16,-6 3-11-16,2-3 2 0,-4 1 13 15,-2 0-20-15,-2-1 4 0,1-1 11 0,-9 2-15 16,3-1 7-16,-8-3 6 0,0 2-6 15,-2-2-16-15,-4 1 14 0,-15-4 12 0,-2 0-12 16,1 2 8-16,-3-3-5 0,2 0-4 16,-6-2 0-16,5 2 1 0,-4 0-4 15,2 1 8-15,1-5 2 0,-6 4-1 0,1 0-5 16,3-3 13-16,-5 0-14 0,2-2-3 16,5 0 7-16,-3-3 7 0,-1-1 0 0,6 2 2 15,-6-6 0-15,2 2-2 16,4-2-11-16,0 0 10 0,-2-2-2 0,3 0 3 15,1-2-1-15,-1 0-13 0,1-1 16 16,3 1-4-16,-2 0-1 0,1 0 8 16,1-3-12-16,-2 5 4 0,-3-3-2 0,3 1 15 15,0-2-20-15,-1 1 20 0,5-1-9 16,-4 2-5-16,-3 1 9 0,3-1-4 0,-3 0 3 16,1-1-3-16,6 2 7 0,-5-2 0 15,3 5-15-15,2-2 8 0,0 2-2 16,24 2-53-16,-19 2-221 0,-1-8-193 0,13-6-93 15,-6-10 447-15,-8-16 37 0</inkml:trace>
  <inkml:trace contextRef="#ctx0" brushRef="#br0" timeOffset="18149.2">18717 11715 3603 0,'12'23'-85'16,"2"-2"-121"-16,-7-1-45 0,-7-7-116 0,-2 2-202 15,-5-2 44-15,-5 4 91 0,0 5 297 16</inkml:trace>
  <inkml:trace contextRef="#ctx0" brushRef="#br0" timeOffset="18200.78">18917 12105 1217 0,'58'-5'-489'0,"9"1"-173"16,3 1 639-16,3 3 8 0</inkml:trace>
  <inkml:trace contextRef="#ctx0" brushRef="#br0" timeOffset="18931.88">16712 14222 281 0,'-24'9'74'16,"1"1"5"-16,-5-3 1 0,-4 0-14 15,-2 1-9-15,-7-4-5 0,-1 1-16 0,-2 1-11 16,-2-4 7-16,2 2-1 0,-5-4 19 15,-11-4 13-15,-4-4 11 0,0 3 11 0,-1-4-8 16,-10-1-5-16,1-1-11 0,-18-4 4 16,-9 2-4-16,2 0-24 0,-3 5 8 15,-6 6-7-15,20 0-5 0,-15 2-7 0,15 0 4 16,-17 2-17-16,15-2 8 0,-2 0-5 16,2-2-13-16,-15 0 9 0,0-3-9 0,-8 0-14 15,0-2-4-15,-4 0 13 16,-1 0 4-16,5 1 3 0,-3-3-2 0,-2-3-3 15,9 1-11-15,-1 0 6 0,6 2 5 16,3-6 8-16,4-2-16 0,18 7 16 16,2-3 0-16,5 4-10 0,5 0 8 0,2-3-6 15,3 3 3-15,-4-3 8 0,6 3-29 16,0-2 2-16,-4 7 18 0,3-1-7 0,-1-3-3 16,0 2 12-16,2 4-1 0,-2-3-13 15,4 3 10-15,9-3-3 0,0-1 11 16,-7 0-5-16,10-3-4 0,0 1-6 0,1 1-5 15,2-5 14-15,2 2-8 0,2-6 16 16,-3 1-2-16,5-2-7 0,-3 0 4 0,3 1-8 16,1-3 6-16,0-2-4 15,4 1 4-15,-1 1-5 0,-3-6 8 0,6 3-9 16,0-1 8-16,0 3-1 0,0-1-2 16,0 2 3-16,4-3-2 0,-1 5 0 15,7 4-3-15,1-2-8 0,5 6 16 0,0-4-7 16,1-1-22-16,1 1-4 0,2-2 1 15,-1 0-30-15,1-1-5 0,-5-5-5 0,1-2-19 16,-2-3-9-16,-7 0-47 0,3-2-85 16,-4-3-6-16,-8-4 6 0,0 1 70 15</inkml:trace>
  <inkml:trace contextRef="#ctx0" brushRef="#br0" timeOffset="19117.45">10155 12731 705 0,'-47'-18'32'0,"-3"-3"-8"0,-1 0-13 15,-2 1 7-15,-1-1-6 0,2 2 6 16,-5-3-5-16,6-1-4 0,-2 5 3 16,-2-7-3-16,2 1 0 0,-1-3-7 0,4 3 5 15,-7-7 2-15,6 0-5 0,-1 3 0 16,0-6 1-16,1 3-5 0,-4-4 0 0,2 0-22 16,0 1-15-16,-4-1-8 0,6-5-33 15,-2-3-99-15,2-5-255 0,2 3 394 16,-1-4 12-16</inkml:trace>
  <inkml:trace contextRef="#ctx0" brushRef="#br0" timeOffset="20034.7">7660 11456 373 0,'-40'0'79'16,"0"-4"-12"-16,5 4-3 0,-8-1 2 15,1 1-30-15,-4 1-11 0,-1 3 13 0,0 4-25 16,4-3 12-16,-2 3-9 0,0-1 6 15,4-3-2-15,2 1-10 0,-2-2 3 0,4 6 1 16,2-5-6-16,-3 1 1 16,3 5-2-16,-2 1-5 0,0 2-6 0,4 6 11 15,-10 4-1-15,2 3-3 0,-1 6-21 16,6-2 9-16,-1 3-11 0,5-1 2 16,-3 4-5-16,9-10 3 0,-3 0-5 0,5 1 3 15,-1-1 6-15,3-7 11 0,0-1-22 16,2-5 21-16,2 2-10 0,3-6 4 0,-2 3-5 15,4-3 1-15,-4-1 14 0,6-1-16 16,-6 1 3-16,5 1 17 0,-2-5-15 16,-4 4-5-16,6-3 18 0,-6 1-5 0,2 1 0 15,-5-3 3-15,2 2 12 0,-3 1 3 16,1-1-11-16,0-1-2 0,1-1 3 16,-2 0 40-16,3 0-22 0,0-1 1 15,2-1 12-15,3 0 8 0,-2 2-12 0,1-3-3 16,15-1 6-16,-30 3 8 0,11 1-10 15,3-4 3-15,-3 0-13 0,2 0 8 16,-3 1-11-16,-1-1 4 0,-2 0-1 0,5 0-19 16,0 0 11-16,0 0-8 0,1 0 6 15,17 0-11-15,-34 0-4 0,20 0 12 0,-4-1-1 16,3-3 12-16,0 1-10 0,-2 3-3 16,1-1-1-16,16 1-10 0,-34 0-1 15,17 1-6-15,-3 2-11 0,1 1-19 16,-2 3 12-16,1-1-14 0,2-2 1 15,-1 3 4-15,3-2-5 0,-1 1 8 0,2 0 2 16,0-2 7-16,0 1 9 0,1-3-2 16,4 4 1-16,10-6 4 0,-23 1 10 15,23-1-2-15,-15 4 5 0,15-4-5 0,0 0 17 16,0 0-11-16,-19-4-16 0,19 4 17 16,0 0 9-16,-18-5-5 0,18 5 3 0,-14-6-3 15,14 6 10-15,-14-7-10 0,4 1-6 16,10 6 9-16,-24-11-3 0,12 7 1 15,-1 1-10-15,3-1 14 0,-4-2-15 0,1 0 3 16,1 1 3-16,0 1 7 0,-2-2-9 16,-1 4 0-16,-2-1 10 0,1 1-7 15,-3 0-4-15,0-2-15 0,0 4-9 16,0-2 7-16,3 0-11 0,-1-2 8 0,0 4 2 16,2-1 1-16,15 1 12 0,-22-4-5 15,12 4 8-15,10 0-13 0,-16-4 3 16,16 4 5-16,-12-4-3 0,12 4 8 0,-8-4 2 15,8 4-7-15,0 0 10 0,0 0 10 16,0 0-28-16,9-20 1 0,-9 20 6 0,20-7 14 16,-8 1-3-16,4 2 0 0,0 0 8 15,5 3-8-15,4-3 2 0,5 4-4 16,0 0 9-16,11 0-12 0,1 0-15 16,2 0 15-16,3 4 10 0,0-3-8 15,4 3 6-15,9-2 2 0,2 0-15 0,3 0 22 16,1-2-22-16,5 4 0 0,-6-1 10 15,9 1-18-15,-3 2-18 0,0-2-23 0,-1 3 21 16,4-1-26-16,-1-1-3 0,5-1 24 16</inkml:trace>
  <inkml:trace contextRef="#ctx0" brushRef="#br0" timeOffset="20517.86">11113 11781 150 0,'17'0'-5'16,"-4"-2"10"-16,-13 2-15 0,18-2 3 15,-18 2-9-15</inkml:trace>
  <inkml:trace contextRef="#ctx0" brushRef="#br0" timeOffset="20814.9">11218 11769 212 0,'0'0'36'0,"7"-9"0"16,-7 9 4-16,0 0 9 0,0 0 20 0,12-8-15 15,-12 8-3-15,0 0-10 0,0 0-3 16,0 0-6-16,0 0-16 0,0 0-5 16,-41-17 4-16,29 16-8 0,12 1 9 0,-33-11 2 15,13 9 4-15,0-4-17 16,0 2-7-16,0 0 2 0,0-1 13 0,-2 3-11 15,4-4 3-15,-5 1-5 0,-2 3 11 16,1 0-4-16,1-4-5 0,-3 1-2 0,-5 3 9 16,1 0-4-16,0-2-1 0,-11 4-2 15,2-1 12-15,-2 1-12 0,-2 0-2 16,2 0 3-16,-7-4-6 0,4 4 3 0,-3 0-4 16,0-4 1-16,3 0 6 0,-4 0-5 15,1-1 8-15,-10-1-3 0,0-1 3 0,1 1 8 16,-1 2-12-16,1-3 7 0,-2 5-4 15,0-2-3-15,-4 3 4 0,-2 1-17 16,-5 1-18-16,0 3-16 0,-2-2-7 16,-3 0-9-16,1-1-4 0,-6-1-9 15,3-1-115-15,-2-1 63 0</inkml:trace>
  <inkml:trace contextRef="#ctx0" brushRef="#br0" timeOffset="21098.35">7344 11822 455 0,'-25'2'-18'0,"0"1"21"0,0 1-14 0,3 2-7 15,2-2-2-15,-9 0 7 16,1-1 11-16,2 1-9 0,-2-2 1 0,-2 2 0 15,1 1-5-15,-1-3 20 0,-2 0-13 16,1 3-10-16,-5-1 13 0,1-2-5 16,-7 4 12-16,5-3-14 0,-4 3-6 0,1-4 15 15,0 3-12-15,-1 3 4 0,1-2 4 16,-2 1 9-16,-1 3 3 0,0-3-10 0,1 4-20 16</inkml:trace>
  <inkml:trace contextRef="#ctx0" brushRef="#br0" timeOffset="21149.15">6202 12000 194 0,'-37'7'-18'0,"1"-1"5"16,6-2 18-16,-5 2-15 0,1 1-3 15,-1-2-2-15,-5 1 0 0</inkml:trace>
  <inkml:trace contextRef="#ctx0" brushRef="#br0" timeOffset="21182.32">5751 12088 122 0,'-36'12'-10'16,"6"-3"0"-16,-3 4 5 0,-2 0 0 15,1 0-3-15</inkml:trace>
  <inkml:trace contextRef="#ctx0" brushRef="#br0" timeOffset="21194.66">5479 12184 69 0</inkml:trace>
  <inkml:trace contextRef="#ctx0" brushRef="#br0" timeOffset="21432.77">5290 12257 71 0,'-34'9'-2'0,"6"3"25"0,1-3-26 15,3-2 16-15,-1 5-13 0,-1-3 8 0,0 0-8 16,-4 5 7-16,0-1-7 0,-1 0 10 15,-1 0-7-15,-5-2-11 0,5 1 8 16,-3-3-7-16,-2 2-1 0,1-2 8 0,-1 3-3 16,0-5 6-16,4 0-8 15,-6 1 5-15,10-4-5 0,1 0 0 0,5 1 7 16,0-3-7-16,6-2 20 0,0 2 8 16,2-2-20-16,15 0 10 0,-25 0-11 0,25 0-12 15,-14 4 8-15,14-4 12 0,0 0-23 16,-18 0 16-16,18 0-9 0,0 0 6 15,0 0 0-15,0 0 3 0,0 0-13 0,0 0 5 16,0 0 5-16,0 0 2 0,0 0-4 16,0 0 2-16,0 0-16 0</inkml:trace>
  <inkml:trace contextRef="#ctx0" brushRef="#br0" timeOffset="21582.39">4553 12452 97 0,'18'-4'-5'16,"1"-2"10"-16,-2 1-10 0,0 3 23 16,-2-2-29-16,3 2 6 0,7-3 3 15,-1 3 17-15,6-3-20 0,-1 2 5 16,4-2-5-16,3 1 0 0,5-5 5 0,-1 1 5 15,1 4-5-15,1-3-3 0,2 1 3 16,1-1 13-16,0 1-5 0,-2 4 10 16,4-2-16-16,0 3 3 0,-5 1-7 0,6 0-9 15,-1 0-4-15,1 1-13 0,1-1 7 16,-2 4-2-16,-2-4 8 0</inkml:trace>
  <inkml:trace contextRef="#ctx0" brushRef="#br0" timeOffset="21649.53">6159 12315 48 0,'34'-2'-13'15,"1"-4"3"-15,1 1 0 0,6 3 2 16</inkml:trace>
  <inkml:trace contextRef="#ctx0" brushRef="#br0" timeOffset="21718.97">6765 12225 40 0,'47'-4'13'0,"-5"-1"-5"0,2 1-3 0,1-1-18 16,-2-2 0-16</inkml:trace>
  <inkml:trace contextRef="#ctx0" brushRef="#br0" timeOffset="23116.11">7245 12186 48 0,'43'-2'15'15,"-5"2"-12"-15,1-4-6 0,-2 2 9 0,3-4-4 16,-1 1-4-16,0 1-4 0,-1 0 9 15,-2-3 7-15,-4 3-10 0,-4 1 16 16,1-5-11-16,1 2 0 0,-2 4 3 0,1-3-8 16,-3-2-8-16,2 3 21 15,1-4-11-15,-1-1 1 0,5 1 4 0,-3 1-12 16,6-3 3-16,-2-1 4 0,-1-1 6 16,1 2 20-16,1 0-25 0,-2-3 7 0,-1 5-10 15,-7 1 8-15,5 0 4 0,-1 1-19 16,1 0 4-16,0 3 13 0,0-1 1 15,10 4-11-15,1-2 10 0,0 0-2 0,1 2-8 16,6 0 2-16,-3 0-4 0,3 2 19 16,2-2-11-16,0 2-12 0,1-2 19 0,9-2-5 15,-8 2-13-15,-2 0 15 0,14 0-7 16,-4 0 12-16,-7 0-15 16,9-2 0-16,-11 2 10 0,11 0 16 0,-2 0 2 15,-10 0-18-15,-1-4-5 0,2 8 8 16,1-2 0-16,6 0 10 0,-7 2-15 0,-3-3-8 15,1 1 7-15,0 4 11 0,-2-4-15 16,13 3 17-16,-9 1-12 0,5-4 7 16,3 3-20-16,6 1 0 0,-6-2 10 0,9 0-13 15,-2-2 3-15,5-2 10 0,-2 0-2 16,3 0-3-16,4-2 5 0,0 2-5 0,-2 0 3 16,5 0-14-16,-2 0 14 0,-2 2 2 15,5-1-10-15,1 3 5 0,1 2 5 16,1-2-10-16,-4 1 5 0,-4 0-13 15,4-2 8-15,-1-2-10 0,0 3 30 0,-4-2-10 16,2 0-5-16,-4-2 3 0,-1 0-6 16,5 0-2-16,-3 0-10 0,-2-2 4 15,4 0 6-15,3-2-5 0,0 3 13 16,3-2-8-16,-5 3 5 0,5 0-8 0,-5 3 8 16,2-2 8-16,-4 3-3 0,4 0 7 15,-2 1 4-15,-3 3-19 0,4 0 1 0,-2-1-3 16,-1 1-1-16,-2-3 4 0,1 3-6 15,-3 0 11-15,5-1-1 0,-8 4 6 16,3-4-8-16,-2-1-5 0,-1 4 5 0,0-3 8 16,-3 4 7-16,-2-1-23 15,1-1 24-15,-8 3-4 0,0-2-24 0,1 2 17 16,-11-3 0-16,-3 1-18 0,-2-5 8 16,1 3 10-16,-3 1-5 0,4-5-5 0,-3 1 13 15,0-3-3-15,3 2-16 0,2-2 24 16,-1 0-26-16,2-2 6 0,0 0-11 15,4 0 8-15,0 0 20 0,13 0-25 0,-2 4 2 16,-1-4 10-16,6 0 1 0,-1 1 2 16,1 5-8-16,-7-4 3 0,8 2-3 15,-4 3 16-15,0-5-6 0,-1 0 1 0,0 4 10 16,0-1-13-16,-1-1-3 0,-1 2-20 16,1-1 26-16,-5 0-6 0,-6-1 1 15,-2 0-1-15,2 0-2 0,-2 1 13 16,9 1-8-16,2 2-8 0,-2-3 8 0,-8-1 2 15,10 4-4-15,-3-3 2 0,-6 1-8 16,10 1 3-16,-11-4 0 0,12 2 2 16,-2 0 1-16,0-1 4 0,8 0 1 0,-1 2 2 15,9-5-5-15,-3-1-13 0,6 6 11 16,0-4-1-16,-4 3 6 0,-2-2-1 0,4 4-2 16,-1 0 5-16,-9-1 1 0,3 0-9 15,-7-3 13-15,3 3-7 0,-2 0-6 16,0-2 6-16,2 1-3 0,-4 1 2 15,1-6-7-15,1 2 5 0,-3 2-7 16,-8-3 1-16,-1-1 4 0,1 0 2 0,-3 0-3 16,-3 0 8-16,0 0-15 0,-3-1 18 15,-3-3-6-15,-9 4-2 0,2-2-7 16,-2 0 4-16,-8-2 3 0,-2 4-5 0,0-1-3 16,-1-3 14-16,-1 4-12 0,-6-3-1 15,2 2-1-15,-14 1 8 0,30-4 5 0,-12 4-7 16,-4-2 2-16,2-2 0 0,0 2 7 15,1 2-7-15,1-1-10 0,0-1 10 16,0 2-2-16,5-4 2 0,-2 2-16 0,1 0 1 16,-2 2 15-16,7-4 0 15,3 3 10-15,-4 1 0 0,8-4-12 0,-1 4-1 16,8 0 21-16,1-2-23 0,3 0 2 16,0 2-4-16,0-4 12 0,-1 3-8 0,-2 1-15 15,-1-3 26-15,-1 3-18 0,-8-5 7 16,2 3-2-16,-4-1 10 0,-10 0 8 15,4-2-8-15,-3 3 21 0,-3 2-6 0,0-4-4 16,1 2 4-16,-1 0 6 0,-1-1-16 16,2 1 18-16,0 0 0 0,-19 2-12 15,32 0-14-15,-15-3 11 0,-4 3-16 0,6 3 8 16,1-3-2-16,1 2 10 0,0 3-16 16,6-1 8-16,-1 2 0 0,2 2-5 0,2-1-7 15,4 0 2-15,-4 5 23 16,0-5-16-16,-5 1-2 0,1-1 5 0,-5 0 11 15,-5 0-24-15,2-2 18 0,-4-1-7 16,0 1 10-16,-14-5-3 0,18 4 33 16,-18-4-9-16,17 4 0 0,-17-4 0 0,0 0-2 15,15 2 15-15,-15-2 2 0,0 0-26 16,0 0-5-16,0 0 0 0,0 0 18 0,0 0-23 16,0 0-4-16,-66-11-52 15,24 11-49-15,-18-4-327 0,-8 2 276 0,-9-4 48 16</inkml:trace>
  <inkml:trace contextRef="#ctx0" brushRef="#br0" timeOffset="23516.1">15025 12849 23 0,'-32'2'12'16,"3"4"11"-16,7 2-12 0,-8-1-9 15,-6 4 19-15,4-1-6 0,-7-1-2 16,-1 3-3-16,-4-6 5 0,3 2-12 0,-7 0 10 16,0-3 2-16,-12 2-5 0,11-4-2 15,-9-2 0-15,-4-1 7 0,0 4-10 0,0-2 10 16,-2-2-9-16,6-2-9 16,7-2 3-16,-1 4 15 0,-8-1-12 0,9-2 5 15,3 2-11-15,1 1-7 0,1-4-6 16,-2-1-7-16,5 3-5 0,-2-2-18 15,2 0-2-15,4 0 14 0</inkml:trace>
  <inkml:trace contextRef="#ctx0" brushRef="#br0" timeOffset="24431.68">6764 10888 107 0,'-5'-11'-13'0,"-4"0"-10"0,2 3-2 15,-1 1 7-15</inkml:trace>
  <inkml:trace contextRef="#ctx0" brushRef="#br0" timeOffset="24949.91">6548 10005 209 0,'-12'-28'34'0,"3"7"-19"0,4 3 8 0,-7 2-5 15,3 1 10-15,-4 1-10 0,-1-2-8 16,-2-2-5-16,-3 1 26 0,-6-4-23 15,2-1 7-15,-4-3 5 0,1 3 27 0,-2-2-22 16,-1-3 8-16,3 5-2 16,-2-5-8-16,-2 5 0 0,1 2-2 0,1-3 6 15,-2 6 9-15,0-1-13 0,-2 1-3 16,1-1-6-16,-1 1-12 0,0 3 7 0,-2-1-7 16,1 2-2-16,-3 1 7 0,1 3 2 15,-5 0-11-15,0-1 2 0,-1 3 24 16,1 3-26-16,-2-2 5 0,-1 1-10 0,-3 2 7 15,5 2 0-15,-1-3 0 0,0 4-3 16,-3 0-1-16,0 4 8 0,-2-3-13 16,-2 2 3-16,-13 6-1 0,-1-5 5 15,-10 3-5-15,4 5-6 0,-3-3 4 16,1 4 2-16,0 0 9 0,1-2 5 0,3 2-1 16,1 0-5-16,6 3 3 0,0-3-4 15,5 3-5-15,4 3 15 0,0 0-13 0,1 4 6 16,2-1 1-16,-1 1 0 0,6 3-8 15,-2 2 0-15,4 2-1 0,2-6-8 16,-3 10 12-16,5-4-10 0,7-4-13 0,0 2 1 16,-4 8-4-16,4 2-22 0,0-1-18 15,10-1-17-15,-3-1-34 0,8 6 1 0,-2-5 40 16</inkml:trace>
  <inkml:trace contextRef="#ctx0" brushRef="#br0" timeOffset="25398.48">7031 12212 347 0,'-48'-34'18'0,"29"27"-5"0,-1 1 18 16,1-1 2-16,-1 1-2 0,20 6 30 15,-28-7 1-15,15 4-11 0,0-2-15 16,13 5-12-16,-17-6-4 0,17 6-4 0,-13-4 0 16,13 4-3-16,0 0 8 0,0 0-12 15,0 0 9-15,0 0-16 0,0 0-13 16,0 0 0-16,64 10-17 0,-34-5-5 0,-1-2-15 15,4 0-65-15,-1-3-156 0,2-3 162 16,-1 0 38-16</inkml:trace>
  <inkml:trace contextRef="#ctx0" brushRef="#br0" timeOffset="26717.32">7665 11572 30 0,'9'-37'69'0,"0"2"-20"16,-2 6 5-16,-2-4-6 0,1 1-4 15,1 2-8-15,1-10 28 0,1 3-3 16,2-3-7-16,-6 9 15 0,6-4-23 0,-6 2 6 16,-1 3-16-16,-4 2 40 0,0 3-20 15,-2 0-13-15,-2-2-2 0,-1 2 11 16,-5 3-17-16,-1-4 1 0,-2 2-11 0,-2 1 11 16,-8-3-6-16,5-1-12 0,-3 3 13 15,-4 2-30-15,-1-5 13 0,0 5-14 16,-2 0 12-16,-2-3 12 0,-2 2-4 0,-1 1-10 15,-4 3 1-15,-4-3-2 0,-5 3 2 16,-1-3-3-16,-4 5 12 0,1-4 0 16,0 0-20-16,-2 4 37 0,2-1-24 15,-1 1-8-15,-2-3 6 0,3 3 7 0,-5-1 8 16,2 4-10-16,3 4-1 0,1-5 13 16,5 4-13-16,2 2 10 0,-1 3-10 0,2-1 5 15,1 3 2-15,3-2-4 0,0 0-19 16,3 5 17-16,0-3-11 0,1 4 13 15,-4 0-5-15,-2 0-10 0,-2 4 8 0,-1-1-7 16,-1 1-2-16,1 3-1 0,-13 1-4 16,11 1-3-16,-7 3 11 0,-2-1-2 15,0 2 4-15,-1 0 6 0,2 2-9 16,-1 2-10-16,0-4 14 0,3 0-20 0,-1 2 13 16,5 4 2-16,6-4 8 0,-5 5-3 15,-2-3-8-15,2 4 13 0,4 2 4 16,5-3-12-16,-5 6 9 0,-2 3 0 0,13-7 7 15,-2 2-12-15,4 1 4 0,0-2-9 16,3 1 4-16,3 0-5 0,5-2 6 0,4 1-12 16,0 0 5-16,4 3-2 0,4-5 3 15,3 3 1-15,2 2-8 0,0-1 1 0,2 6 9 16,1 1-5-16,2 2-2 16,1 0 4-16,3 9 2 0,-2-4-8 15,3 8 13-15,1-3-10 0,5-2 0 0,-4 2 10 16,7 8-5-16,1-4-9 0,3 4 13 15,0-7-12-15,2 3 6 0,3-1 1 0,-3-2-4 16,2-2 8-16,6 0-8 0,3-1 0 16,-2 0 2-16,4 0 2 0,-1-5 0 0,0 1-2 15,5-3 0-15,1 1-6 0,0-4 11 16,2-2-6-16,1-2 6 0,4 1-6 16,2-2-5-16,4-3 5 0,2 3-2 0,2-5 4 15,4 1-2-15,1-2 0 0,9-3 8 16,1-1-6-16,0-2 6 0,3 1-2 15,18-2-5-15,-15 0-3 0,2-4 5 16,12 2 6-16,-8-7-11 0,-6 3 4 0,2-2-7 16,0-5 0-16,-1 1 10 0,4 2-6 15,1-2-2-15,-1-2 3 0,-2 0-1 16,2-2 1-16,1-2 1 0,-1 1-2 0,17-5-3 16,-17 2 3-16,-3-1 1 0,-1-3-2 15,-3 0 6-15,-2 0 1 0,-4-5 4 0,-2 2 3 16,2-2-15-16,-3-4 3 0,-1 2 3 15,-1-1-4-15,-3-3-7 0,5 0 12 16,-2 3-3-16,-1-7 0 0,0 6-2 0,1-3-5 16,2-1 14-16,-1 1-13 15,-6 0 4-15,5-1-2 0,-5 1 3 0,-2 1 0 16,0-2-2-16,-6 1-7 0,-4-5 2 16,1 5 10-16,-7-2-2 0,0-1-2 0,-4-3-5 15,-8 6 10-15,4-12-9 0,-13 6 8 16,4 0-12-16,0-4-1 0,-7 2 17 15,2-4-12-15,-5-5 4 0,1 1 9 0,-2-1 2 16,0-4-9-16,-7 2 1 0,6-3-2 16,-9 1 2-16,0 0 2 0,-5-4-10 0,-4 10 5 15,-5-12-7-15,2 0 7 0,-16-1 0 16,3-7-4-16,-9 5 11 0,1-1-7 16,-10-1-8-16,-1 1 4 0,-7 5 6 0,2-3 3 15,-9 4-4-15,-11-9 3 16,-4 3 0-16,12 12 21 0,-14-8-28 0,8 12 2 15,0 2 1-15,-12-3 4 0,-8 4-9 16,-3 6 10-16,-2 4-8 0,10 3 8 0,-17-3 8 16,-4 5-19-16,-7 0 3 0,2 8 1 15,-4-2 2-15,0-2-4 0,1 3-3 16,2 3-5-16,1 3 6 0,12 1 2 0,7 1 7 16,2 0-3-16,0 4-8 0,4 0 9 15,2 4-6-15,3-2 9 0,4 0-3 0,3 3-6 16,6 3 1-16,-2-2 1 15,15 3 7-15,2-1-8 0,-3-1 4 0,5 4-1 16,2 2-10-16,4-3 9 0,1 3-14 16,2 0-10-16,8-4-8 0,-3 1-29 15,8 3-40-15,5-4-23 0,-2 4-61 0,9-3-262 16,1-5-162-16,6-5 475 0,0 0 49 16</inkml:trace>
  <inkml:trace contextRef="#ctx0" brushRef="#br0" timeOffset="28597.9">14895 11550 324 0,'11'-8'-5'0,"2"7"8"16,-1-9-1-16,-1 8-4 0,-11 2 10 15,19-7-14-15,-8 1 19 0,1 3-8 16,-1-5-2-16,-1 3-6 0,6-3 3 0,-7 0-5 16,2 3 18-16,1-3 10 0,-1 1 15 15,1-5-12-15,-5 5 25 0,4-3-18 0,-2-1 1 16,-1 2-14-16,-1 0 21 0,0-3-13 16,-3 3 6-16,2 1-18 0,-6 8 6 0,8-18 12 15,-8 18 4-15,3-10-24 0,3 3 4 16,-6 7 13-16,2-17-10 0,-2 17-1 15,-2-17-2-15,-4 4-3 0,3-2 1 0,-5 0-16 16,0-2 12-16,-3-2-3 16,0-3-1-16,-6-4-5 0,5 3-14 0,-9-7 17 0,1 2 5 15,2-6-2-15,-4 4 14 16,2 1 2-16,-4-6-3 0,4 4-6 0,-1-1-2 16,3 0 6-16,-5 3 4 0,4-2-2 15,-1 7 12-15,4 1 12 0,2-2-18 16,-3 5 4-16,2 2 6 0,-8-2 8 0,6 4-27 15,-6-3-5-15,-2 2 7 0,-5-2-4 16,1 3-11-16,-1-1 20 0,-1 3-15 0,2 1-3 16,-2-2 13-16,-1 2-13 0,0 0-8 15,0 0 12-15,-2 4-6 0,-4-3 10 16,4 1-4-16,4 0-15 0,-1 1 6 0,-5-3 2 16,2 6 4-16,1-5-9 15,-3 3 15-15,1 0 7 0,-5 0-16 0,3-1 17 16,1 2-18-16,-1 1 16 0,1 0-7 15,0-1-9-15,2 4 8 0,4 0-6 0,-4-1 0 16,4-1 1-16,-1 4 4 0,-1 1 1 16,0-3-1-16,-4 4-12 0,-4 4 0 15,-1-3 0-15,-1 1 6 0,1 4-1 0,-5-1-1 16,4-1-8-16,2 2 4 0,-1 0 12 16,-2 1-7-16,4 0-4 0,-1 1 7 0,2 2-1 15,-1 0-11-15,-1 0-7 16,5 3 17-16,-4-1-1 0,3-2-11 0,2 4 7 15,-1-3-2-15,-1 4-18 0,2-2 28 16,2 2-7-16,-2 0 3 0,3 0-1 0,-1 2-7 16,2 0 5-16,-4 2 2 0,4-2-8 15,5-1 8-15,-1 0 4 0,6-3-5 16,-5 0-1-16,6-2-1 0,1 2-4 0,1 0-2 16,2 0 5-16,0-3-3 0,0 1-9 15,3 0 12-15,0-3 0 0,1 1 5 0,-3 0 1 16,3 5 6-16,-1-1 0 0,0 2 7 15,1-1 2-15,-5 3-4 0,-2 2-5 0,4-2-12 16,-2 4 16-16,2-1-7 16,-2 3 4-16,1-3-4 0,2 7-15 0,-1-5 14 15,3 1-10-15,-1 3 7 0,0-2 6 16,-3 3 3-16,3 0-10 0,3-2-6 16,-2 3 4-16,1-1-2 0,-1-3 13 0,2 0-13 15,3-1 3-15,0-1-4 0,-1 1-1 16,2-1 4-16,-1-1-4 0,0 2 8 0,2-3-9 15,2-2 6-15,-1 3 2 0,-1-2-1 16,2 0 9-16,2 2-16 0,-1-1 7 16,-1 4-9-16,0-3-3 0,2 3 12 0,-2 1-1 15,-2-1-2-15,3 3-2 0,1-3 3 16,-2 2-6-16,-3 2 4 0,3-3 9 16,1 3-12-16,1-2 1 0,-2 2 4 0,0-3-9 15,-2 3 6-15,4-1-2 0,4 2 4 16,-4-3-2-16,2 2 6 0,0-4 2 15,-1 3-3-15,6-2-3 0,-2 6-6 0,1-3 5 16,5-4-4-16,2 1 5 0,5 7-6 16,5-8 2-16,5 6 3 0,12-3 4 15,1-1 3-15,6-4-7 0,0 5 2 0,7-5 4 16,0 1-1-16,5-3-1 0,-3 1-8 16,6 0 7-16,0-3-6 0,-2-3 15 0,2 4-15 15,0 2 3-15,-4-3 0 0,4-1 1 16,-2 2 1-16,-7-6 4 0,9 4-2 15,-5 0 1-15,1-2-3 0,2-2-6 16,-4-4 13-16,1 5-12 0,5-4-2 16,-2-2 2-16,-2 0 5 0,6-1 0 0,-3-1 1 15,5-3 0-15,-1-1-2 0,1-2-5 16,-1-2 11-16,1 1-13 0,-2-1 5 0,2-6-4 16,0-1 5-16,-3 0 4 0,-1-4-3 15,-2-3-6-15,2 1 11 0,-6-5 0 0,2-3-3 16,-4-1-8-16,5-3 7 0,-7 0 0 15,-3-5-1-15,0 2-7 0,0-2 1 16,-5-2-2-16,1-2 15 0,0 3-4 16,-2-3-11-16,-1 0 10 0,-3 5-6 15,0-5 3-15,-3 2 4 0,0 0-4 0,-10 4-2 16,2 2-2-16,-4-2 10 0,-1 0-11 16,2 0 4-16,-5-4-8 0,-3 1 11 0,-2-3-6 15,-2 6 0-15,-4-6 6 0,2 6 4 16,1-5-8-16,-6 5 6 0,1-4-12 15,-2 4-1-15,-1-4 9 0,1 3 0 0,-4-3 6 16,5 0-5-16,-3-1 2 0,-3-1-3 16,2 0-7-16,-4 6-4 0,2-3 32 0,-3-1-10 15,-3-4 9-15,3 8-11 0,-4-2 0 16,-2-2-1-16,0-1 0 0,-6-1 10 0,-2 3-10 16,0 1 1-16,-8-2-2 15,2 0-2-15,-7-4 2 0,-7 1-6 0,2-2-2 16,-6 1 2-16,-2 0-1 0,1 5 3 15,0-1-7-15,-2 5 5 0,5-2 6 16,-2 3-14-16,4 2-2 0,5 5 11 0,-7 4-3 16,9 1-7-16,-3 3-22 0,-3-1-10 15,1 7-19-15,3 1-16 0,6 4-5 0,-1 2-32 16,1 6-14-16,4-3-18 0,5 3-92 16,0 4-272-16,7 1 277 0,7 0 52 0</inkml:trace>
  <inkml:trace contextRef="#ctx0" brushRef="#br0" timeOffset="29648.25">19166 12114 565 0,'32'-22'-10'0,"-2"3"5"0,-4-2 20 16,1 4 8-16,1-1-15 0,-2-3-8 15,2 4 5-15,-1-4 0 0,-7 7 0 0,1-5 13 16,-2 6 0-16,-3-6 0 0,-2 6 13 16,-3-2-8-16,-2 0-3 0,3 2 0 0,-7 0-6 15,2 2 3-15,-3-2-5 0,0-3-1 16,-3 5 3-16,-1 11-8 0,0-21 5 16,0 21-4-16,-1-17-4 0,-3 6 1 15,4 11 10-15,-11-17-10 0,-1 6-4 16,3 2 5-16,-2 0-1 0,-1-3 3 0,-6-1 4 15,-1 4-9-15,-2-6-13 0,-2 3 20 16,-9-2-7-16,-2-2 7 0,-1 0 5 0,-7-7-14 16,-6 3 16-16,2 1-17 0,-3 2 17 15,3-4-4-15,-4 2-6 0,0 5-3 16,1-3 14-16,3 3-19 0,2 1 9 0,1 0 6 16,1 4-10-16,0 3-1 0,1-3 11 15,-1 4-1-15,6-2-12 0,6 6 0 0,6-1 9 16,-4-2-5-16,8 2 1 15,-5 2 4-15,4 0-9 0,-2 0 4 0,2 0 3 16,-6 0-5-16,6 0-2 0,-1 0 7 16,0 0 2-16,-5 0-13 0,5 0 8 15,-2 2 0-15,1-2-12 0,-1 4 23 0,-5-1-19 16,8 1-7-16,1-4 6 0,0 3 0 16,-1 2 10-16,1-3-5 0,2 4 5 0,0-5 3 15,-1 3-3-15,-4-2-3 0,5 2 8 16,-5-1-4-16,2-1-12 0,-3 2 3 15,4 0-4-15,-1 0 15 0,-2-1-6 0,7 3-1 16,-7-1-4-16,7 3-5 16,-3 0 16-16,1 3-9 0,2 0-1 0,0 0 1 15,4 2 4-15,-4-1 3 0,3 3-8 16,4 2-5-16,-1-1-1 0,3 0 14 0,-2 2-4 16,4-1-8-16,-2 2 22 0,3 3-20 15,4-1-4-15,2 2 8 0,0 1-4 16,6 4 4-16,3 3 2 0,5 5 3 0,-4 2 0 15,11-1-2-15,2 16 0 0,7-8-8 16,0 0 8-16,7 1-1 0,2-1 15 0,4 3-20 16,3-5 12-16,1-2-17 0,6 0 5 15,0-1 11-15,19 2-13 0,1-2 5 16,0-1 2-16,3-3-15 0,2 0 9 0,3-6 8 16,-16-7-7-16,18 3 2 15,-9-10-1-15,-3 3 5 0,0-9-7 0,4-1 7 16,0-5 4-16,-2-8-2 0,2-4-11 15,-1-3 6-15,-3-8-5 0,12-5 5 0,-22-4-10 16,3 0 13-16,-8-8-2 0,-3-5-1 16,-6-3 6-16,-3-1 4 0,-5-7-12 15,-1 4 16-15,-6-5-2 0,-6 3-7 0,-1-2 12 16,-6 4-16-16,-1 9 5 0,-10-6-6 16,2 7 3-16,-4 2 8 0,-5 3-14 0,-3 8-5 15,-2-3-18-15,-3 4 9 0,-2 3-18 16,-9-1-30-16,2 3-8 0,-7 4-39 15,0 0-68-15,-7 0-369 0,2 4 500 16,-2 5 18-16</inkml:trace>
  <inkml:trace contextRef="#ctx0" brushRef="#br0" timeOffset="30816.59">14520 13320 399 0,'-45'0'76'0,"6"0"6"16,-7 0-2-16,0 2-25 0,-3-2 10 16,-1-2-2-16,-8 2-5 0,-9-3 5 15,8 0-15-15,-3-2 6 0,-4-3-3 0,-2 3-8 16,-1-3-11-16,-10 2-7 0,-3-4 6 16,-20-2-13-16,-10 3 11 0,-2-1-9 15,-8-3-1-15,-5 0-19 0,-1 0 24 16,-1-2-16-16,2 2 15 0,0-3-21 0,10 2 13 15,-5-1-12-15,4 0 8 0,5 0-5 16,0-4-3-16,5-2 5 0,-2 7-8 16,6-4 4-16,-3 4 4 0,4-5-8 0,0 6 8 15,-3-3 4-15,4 3-17 0,-1 2 12 16,-5-6-9-16,7 3 8 0,4 0 2 0,3 1-14 16,15 2 6-16,6 0-5 0,4-1-6 15,-3 5 13-15,7-1-1 0,-1-1 6 16,8 5-4-16,2-1-14 0,9 1 9 0,2 4-13 15,-2 0-10-15,0 0 2 16,4 2 6-16,-8 4-12 0,0-1-3 0,-4 8 9 16,-3 0-3-16,-2 2-11 0,1-2-2 15,1 2 10-15,2 1 2 0,2-2-11 0,1 3 9 16,1-6 4-16,9-3-2 0,3 1 14 16,1-5-14-16,1 2 16 0,5-6-19 15,-1 2 12-15,-1-4 5 0,-4 0-3 0,-2-2 10 16,2 0 3-16,-4 0-12 0,0 3 12 15,4-5-10-15,-5 4 8 0,0-2 3 0,3 3-3 16,-1-2 15-16,-1 3-13 0,-3 0 1 16,7 0 2-16,-3 3-4 15,2-2 3-15,-1 5-1 0,5-4 5 0,-5 3-1 16,3-1-5-16,-1 0 10 0,0 4-7 16,-1-3-13-16,-1 1 20 0,-2-2-14 0,-3 1 7 15,4 1-3-15,-6-4-1 0,6 2-7 16,3-3 17-16,-5 2-14 0,5 2 17 15,-4-3-1-15,-1 1-14 0,2-1 12 0,-4 0-8 16,0 2 7-16,-2-4-12 0,-2 2 5 16,-11 2-9-16,2-4 8 0,-3 1-8 0,2 2-2 15,0 0 19-15,0 1-13 0,0 2 7 16,4-1-9-16,-4-1 9 0,5 1 0 16,0 3 3-16,7-4-5 0,4-1-3 15,-2 3 5-15,4 0-7 0,-2-5 1 16,3 2-3-16,-2-3 2 0,1 0 4 0,5 0-6 15,2 0 3-15,4 0-1 0,0-3 0 16,1 3 5-16,1 0 9 0,-1-1-12 0,0 1-4 16,-1 0 16-16,-1-4-9 0,2 4-12 15,-4 0 7-15,2 0 7 0,-3 0 5 16,-5 4-3-16,8-4-8 0,-11 1 5 0,2 2-14 16,-1 1 21-16,-1-3-9 0,1 5-10 15,0-4 5-15,1-2-4 0,-3 5 9 16,5-3 6-16,-2 4-1 0,4-4-15 15,-3 3-22-15,1-3 6 0,3 4 12 0,4-2-14 16,1-1 0-16,-5 3-5 0,2-2 13 16,3 1 11-16,-6 3-6 0,3 1 10 15,4-5-13-15,-3 3-7 0,3 1 10 0,2-3 1 16,-2 1 11-16,1 0-19 0,1-2 4 16,-1-3 9-16,3 3 12 0,-4-2-16 15,7-2-2-15,-3 0 3 0,-1 0 7 0,3 0 8 16,2 0 5-16,-3-2-12 0,-5 4 9 15,6-2-15-15,-1-2 8 0,1 2-7 0,-6-4 1 16,6 4 11-16,-6 0 3 16,0 0-6-16,0 0-7 0,1 0 10 0,3 0-8 15,-2 0-4-15</inkml:trace>
  <inkml:trace contextRef="#ctx0" brushRef="#br0" timeOffset="30900.24">4125 13228 92 0,'-23'0'5'16,"5"0"-8"-16,4 2-2 0,14-2 13 0,-22 2-8 15,22-2 2-15,-15 4 1 0,15-4 10 16,0 0-13-16,-17 2 0 0,17-2-13 15,0 0 3-15</inkml:trace>
  <inkml:trace contextRef="#ctx0" brushRef="#br0" timeOffset="30910.97">4003 13241 71 0,'0'0'-10'0</inkml:trace>
  <inkml:trace contextRef="#ctx0" brushRef="#br0" timeOffset="30920.5">3996 13248 51 0</inkml:trace>
  <inkml:trace contextRef="#ctx0" brushRef="#br0" timeOffset="32298.36">4144 13247 51 0,'30'0'0'0,"-1"-4"5"0,-1 2 0 0,2 2 10 16,2-3 1-16,10 1-16 0,3-2 12 15,-1 2-12-15,2-4 6 0,12 2-1 16,8-1 0-16,-5 0-10 0,3 1 2 0,2-6 6 15,4 3 4-15,-1 1 11 0,4-5-25 16,2 0 14-16,9-1 11 0,10-1-18 16,6 0 3-16,-5 2 7 0,10-2 13 0,-8 0-13 15,5 3 6-15,-3 1-9 0,-14 1 3 16,16 1 3-16,-2 0 0 0,-14 4-10 0,-1-2 12 16,5 3 8-16,-4-2-10 0,0 2-8 15,3 0 10-15,-4-1-12 0,2 1 4 16,-1 2 6-16,-1-2-15 0,3-1 20 0,-1 0-16 15,15-2-2-15,-14 3 18 16,13-4-10-16,3 1-1 0,-18 1 4 0,18-2-9 16,-17 4 3-16,20-5 0 0,-21 1 8 15,0 4-13-15,-1-3 18 0,3 1-10 16,-2 4-16-16,2 4 8 0,-3-3-5 0,3 3 10 16,-2-2 5-16,-2 6 8 0,23-3-33 15,-3-1 25-15,-21 2-20 0,7 0 18 0,-8-1-3 16,23 3 2-16,-22-4-9 0,3-1 2 15,-1 1-5-15,-4-1 23 0,3-1-6 16,-2 0-6-16,-3 4 1 0,2-6-2 0,-10 0 3 16,0 4-34-16,0-3 21 15,-7 2 16-15,-1 0-27 0,-12-1 14 0,-1-2-3 16,-2 0 5-16,2 0 0 0,-3 0 0 16,3-2 5-16,-6-1 0 0,6 0 2 0,0 2-4 15,12-3 5-15,0-2-26 0,-5-1 13 16,6 0 0-16,1 3-3 0,2-4-5 15,2 3 21-15,1-1-16 0,-1 0 0 0,2 2 11 16,-1 1-8-16,2 1 7 0,-7 2 6 16,5 0-8-16,-7 0 3 0,1 0-6 15,0 2 6-15,-4-2-14 0,-5 0 6 0,-5 3 21 16,1-3-32-16,-6 2 27 16,3 4-19-16,-4-4 5 0,-1 4 16 0,1-5 2 15,-3 5-27-15,5 0 22 0,-5-2-20 16,0-1 20-16,0 1-8 0,-7 1-4 0,-2-3-6 15,-2 2 11-15,1 2 7 0,-8-6-18 16,0 1 13-16,-9-1-12 0,6 3 4 16,-6 0 6-16,-12-3 2 0,17 0 8 0,-17 0-24 15,15 2 22-15,-15-2-9 0,0 0-2 16,0 0 3-16,0 0-3 0,0 0-3 16,0 0 6-16,0 0-3 0,0 0 0 15,-49 5-5-15,29-5 0 0,-8 0 22 16,-2 3-24-16,-9-3-16 0,-1 5 28 0,-7-3 3 15,-2 0-3-15,1 2 5 0,-1 1-15 16,0-3 7-16,0-2 19 0,2 2 4 0,-1 4 14 16,-1-6-3-16,1 1-13 0,-3-1 8 15,1-1-15-15,0-1 14 0,1-2 1 16,1 0 0-16,-1 0-3 0,0 3-11 0,2-7 10 16,-2 4-9-16,5 0 9 0,-5-1 3 15,2 3-10-15,0-4-2 0,0 1 2 0,4 3-17 16,-2-2 28-16,3 2-2 0,0 2-17 15,-3-2 1-15,1 4 0 0,0-2-8 16,-4 0-1-16,2 2-4 0,-7-2 0 16,0 0 6-16,-8 0-6 0,-5 0-10 15,6-2 10-15,-5 0 6 0,3 2 0 0,-4-3 1 16,4-1-7-16,0 4 3 0,1-6 5 16,-1 5-8-16,0-3 2 0,2 4 5 15,-2-2-11-15,11 2 7 0,-4 0-3 0,-2 2 4 16,-7 2-1-16,3 0 1 0,2-1-4 15,-3 4 4-15,4-5-8 0,11 4-4 0,-1-4 23 16,2 3-7-16,2-2 3 0,2 0-11 16,1 1-5-16,2 2 20 0,9-6-10 15,-2 1 0-15,2 5-15 0,-2-4 4 0,0 3 6 16,-6 1-1-16,2 0-4 16,-3 1 1-16,0 1-1 0,-1 0-4 0,5-1 16 0,-4 0-11 15,1 1 4-15,3 1-2 16,-5 2 8-16,2-2-1 0,3 3-3 15,-2-3 10-15,-1-1-14 0,2 1-4 0,-3 1-3 16,-2-1 7-16,2 0 4 0,-5-1 1 16,1 1-6-16,0-2-5 0,-2 1 11 0,0 0-3 15,2-4 0-15,-3 1-1 0,0 1-8 16,0-1 5-16,-4-1 12 0,5 2-8 16,-3 0-8-16,0-5 5 0,0 5 8 0,-1-4-7 15,3 3 4-15,-3-2-7 0,-2 0 4 16,2 1 9-16,2 1-19 0,-1-3 9 15,-3 4-7-15,-6 2 6 0,-1-5 11 16,10 1-5-16,1 2-5 0,-10 1 7 0,4 0-8 16,-4-1 3-16,10 2-16 0,1-1 10 15,2-1-7-15,-10 3-5 0,10 3 9 16,2-7 0-16,1 4 4 0,-1 1-1 0,3-3 1 16,-2 0-11-16,3 5-2 0,0-3 5 15,3 1 0-15,-1 1-14 0,1-4-7 0,3 5 5 16,4-7 1-16,2 3-1 0,-3-2-14 15,5 3-17-15,-5-5 8 0,3 3-7 16,1-1-34-16,-2-5-11 0,5 2-47 0,-8 1 51 16</inkml:trace>
  <inkml:trace contextRef="#ctx0" brushRef="#br0" timeOffset="32716">5145 13470 347 0,'-19'0'-17'16,"2"-4"4"-16,2 4 8 0,15 0-3 15,-24-1 11-15,24 1 14 0,-19 0-6 0,19 0-9 16,0 0 3-16,-19-4 11 16,19 4-11-16,0 0-8 0,0 0 3 0,-16 4-2 15,16-4-1-15,0 0 16 0,0 0-21 16,-12 5-7-16,12-5 25 0,0 0-2 15,0 0-11-15,0 0 16 0,0 0-13 0,0 0 0 16,0 0-3-16,0 0-2 0,28 15 18 16,-12-13-15-16,6-2 17 0,4 0-15 0,8 0 3 15,7 0 9-15,6-2 4 0,11-4-1 16,6 1 21-16,6 1 0 0,12-1-1 16,23-5-4-16,9 3 18 0,10-3-21 0,15 3 11 15,5 1-2-15,21 4 3 0,10 2-2 16,46 2-8-16,7 7 10 0,9 6 0 15,7 6-6-15,1 2-16 0,10 3 16 16,0 6 4-16,8 5-17 0,1 2-13 16,0 6 11-16,1-1 5 0,-5 6-17 0,1-1 0 15,-8 0 18-15,-3 0-42 0,-8-7-47 16,-9-6-51-16,-5-15-193 0,-16-2 85 0,-44-12 77 16</inkml:trace>
  <inkml:trace contextRef="#ctx0" brushRef="#br0" timeOffset="34765.16">11008 14138 5 0</inkml:trace>
  <inkml:trace contextRef="#ctx0" brushRef="#br0" timeOffset="35398.16">10944 14070 94 0,'-7'-12'3'16,"-6"9"10"-16,1-3-8 0,12 6-10 16,-18-7 5-16,10 3 10 0,8 4-3 0,-29 0 9 15,10-2-14-15,-6 2 9 16,-7-2-14-16,2 2-2 0,-7-3 7 0,-2-1 1 16,-3-2-3-16,-1-2-3 0,4-2 6 15,-1 2 7-15,1-1-7 0,0-1-11 16,3-3 13-16,3 0 3 0,0-2-3 0,1 2-8 15,5-3 9-15,-3-2-14 0,3 3 8 16,1-2-3-16,0-3 1 0,-1-1-1 16,-1 0 11-16,3-1 7 0,0-1-2 0,0-3 10 15,1 3-23-15,-1 1-5 0,1-1 2 16,2-3 9-16,3 2-4 0,-2-4 19 16,1 2-24-16,-1-1 13 0,0 3-5 15,3-2-7-15,-7 3 2 0,4 1-3 0,-2 1-2 16,0-1 5-16,2 1-5 0,3 4-8 15,-3-2 13-15,2 3-10 0,-1-1 10 16,1 0 13-16,-2-2-29 0,1 6 16 0,-5-10-7 16,-1 5 9-16,-3-3 3 0,5 2 6 15,-4 1-14-15,-1-1 1 0,-2 2 4 0,1 0 1 16,-6 2-1-16,4 0-4 0,-1 0 2 16,-3 2-8-16,-1 3 0 0,1-3 6 15,0 0-3-15,-1 4 2 0,-1 1 6 16,1-3-3-16,2 2-5 0,-4-3 10 15,6 8-13-15,-5-3 23 0,7-4-12 0,-5 5 2 16,-1-1-8-16,1 4 3 0,0-4-2 16,2 6-3-16,-1-5-5 0,-4 0 20 15,-2 1-13-15,1-1 3 0,-1-3 13 0,-5 5-5 16,2-1-8-16,-1-7-3 0,-10 7 1 16,3-7 9-16,-8-1-2 0,1 2-5 0,3-2 8 15,-1-2-3-15,-3 2-7 0,1-7-1 16,1 6 8-16,2-1-5 0,-1 0-8 15,5 0 8-15,0-4-2 0,-3 4 17 0,2-2-28 16,3-1 13-16,-1 2-10 16,-1-2 10-16,0 1-7 0,1-3-6 0,-4-1-3 15,2 4 22-15,0-2-14 0,-5 2 0 16,-1-2 16-16,1 2-16 0,2-3-7 16,-6-1 22-16,2 1-17 0,-2-1 10 0,4-1-7 15,-1 1 14-15,4-2-12 0,-3 1-5 16,3-1 7-16,-1-1-9 0,-4 2 24 0,1-1-12 15,1 1-2-15,-2-1-14 0</inkml:trace>
  <inkml:trace contextRef="#ctx0" brushRef="#br0" timeOffset="35415.49">5689 11996 102 0,'-44'-15'-13'0</inkml:trace>
  <inkml:trace contextRef="#ctx0" brushRef="#br0" timeOffset="35434.68">5465 11903 66 0</inkml:trace>
  <inkml:trace contextRef="#ctx0" brushRef="#br0" timeOffset="35498.33">5338 11814 66 0,'-24'-13'3'16,"5"4"-3"-16,2-2 0 0,0 3-6 0,0 0 12 15,-1-1-19-15,-5 4 0 0</inkml:trace>
  <inkml:trace contextRef="#ctx0" brushRef="#br0" timeOffset="35531.78">5070 11723 40 0,'-33'-2'-12'15,"0"-2"7"-15,-3 4-6 0,-3 4 6 16</inkml:trace>
  <inkml:trace contextRef="#ctx0" brushRef="#br0" timeOffset="35549.9">4665 11752 23 0,'-50'13'-11'0,"-7"6"6"0,1 2 0 15</inkml:trace>
  <inkml:trace contextRef="#ctx0" brushRef="#br0" timeOffset="35631.36">3720 12448 12 0,'-17'38'-2'15</inkml:trace>
  <inkml:trace contextRef="#ctx0" brushRef="#br0" timeOffset="35681.89">3678 12701 35 0,'9'41'5'0,"5"-3"1"0,11 7 6 16,1 2-14-16,10 1 12 0,6-3-18 15,7 4 11-15,17 4-11 0</inkml:trace>
  <inkml:trace contextRef="#ctx0" brushRef="#br0" timeOffset="36598.01">4461 13378 120 0,'88'35'13'16,"-3"-6"-1"-16,12-1-1 0,9-4 4 0,16 1 0 15,11-6 6-15,12 1 7 0,10-5-13 16,8 0 3-16,47 2 18 0,2-8-3 15,9 1 13-15,9-5-20 0,0 3-1 0,7-3-2 16,-1 1 24-16,7-2-24 0,3 3 7 16,-4-1-4-16,0 5-1 0,0-1-7 15,0 3 5-15,-9 0-7 0,-1-2 2 16,-10 2 8-16,-4 2-17 0,-4-1 5 16,-2 0-1-16,-9 0 6 0,-3-1-6 0,-35-6-4 15,-2 3 2-15,5-5-9 0,2-3 1 16,-4-2 15-16,-5 0-9 0,-1-7-2 15,-4-1-1-15,-9-5-6 0,-6-4 9 0,2-2-4 16,-5-5-7-16,-5-5 15 0,-4-4 0 16,-4-3-10-16,-5-1-1 0,-1-2-2 0,-6-1-4 15,-4-1-3-15,-11 2-4 0,-8-6 11 16,-8 1 9-16,-7 2-5 0,-20 4 9 16,-11-3-13-16,0-3 5 0,-12-2 9 15,-8-3-5-15,-5 5-1 0,-12-2 6 16,-3 2-7-16,-8-4-1 0,-9 3-1 0,-6-11 8 15,-7-1-24-15,-12 5 14 0,-2-4 3 16,-19-8-3-16,-3-2-1 0,-1 0-4 16,-13 3 4-16,-4-5 11 0,-3 9-10 0,-1-6-10 15,-6 6 14-15,0-1 1 0,-6 2 2 16,-1 5-2-16,-4 0-12 0,-7 7 8 0,0-1 3 16,-8 4-2-16,-10 0-5 0,-3 1-2 15,-9 3 22-15,-35-4 14 0,-7-4-16 16,-8 9-5-16,-7 5 9 0,0 1-3 15,-12 6-4-15,0 3 7 0,-7 1-5 16,0 1 1-16,1 2-7 0,4 8-5 0,9-2 20 16,36 5-9-16,-2 3-12 0,-2 1 10 15,4 0-7-15,-3 4-1 0,-2 4 10 0,4 0 8 16,-2 5 3-16,-31 8-5 0,37-2-11 16,-33 13 9-16,45-3 4 0,-2 6 4 15,5 1-21-15,5 8 7 0,6-3 7 0,8 3-1 16,1 6-2-16,3 3-7 0,10 1-9 15,5 7 6-15,6 5-2 0,4 5 3 0,6 1 1 16,11 1-11-16,1 2 2 0,8-1 7 16,5-3-3-16,10 5 0 0,0-3-14 15,15-11 4-15,5 2-4 0,2 2 11 16,5-1-6-16,3 4 8 0,3-6-18 16,6 0 18-16,4 3-5 0,7-8 2 0,1-1 4 15,12 2 1-15,5 6-10 0,13 2 6 16,10-1-15-16,20 4 17 0,22-2 2 0,16-10 9 15,14-1-16-15,16-8-5 0,19-8 16 16,47 4 6-16,19-7-11 0,9-10 9 16,13-3-1-16,9-8-9 0,10 1 1 0,3-9 8 15,5-4-2-15,7-1-9 0,-1 0 17 16,9-6-4-16,-8-6-13 0,2 1 3 16,-6-2 8-16,-4-3-10 0,-7 2 2 15,-13-3-4-15,-13 0-2 0,-10-4 3 0,-17-5 8 16,-41 4-14-16,-10-6 7 0,-7-4 2 15,-13-8-9-15,-15-3 14 0,-14-7-29 16,-20-7 25-16,-11-7-5 0,-27 5-8 0,-14-7 10 16,-18-9-7-16,-12 2 12 0,-18-6-10 15,-17-13 4-15,-19-2-32 0,-9 1-17 0,-19 0-16 16,-8 2-27-16,-30-18-69 0,-7 8-339 16,-6 2-105-16,-3 5 472 0,-5-4 45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7:48:53.56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25931 5387 1466 0,'9'-15'94'0,"0"2"26"15,-4-2-10-15,-1 2-25 16,1-3-20-16,-1-2-21 0,1 3 3 0,2-6-13 16,0-1-3-16,4-1-26 0,2-5-43 15,-2 7-54-15,6-3-127 0,-2 3-221 16,1 1-57-16,5-6 262 0,-1 9 36 0</inkml:trace>
  <inkml:trace contextRef="#ctx0" brushRef="#br0" timeOffset="299.26">26822 4451 1763 0,'-4'-15'198'0,"1"1"-3"15,-4 0 8-15,4 3 0 0,-3 1-12 16,6 10-19-16,-3-20-12 0,3 20-18 16,0-17-27-16,0 6-13 0,0 11-14 0,1-19-5 15,1 8-8-15,-2 11-14 0,7-17-3 16,0 5-5-16,-5-1-10 0,3 2-32 0,-3 0-37 16,3-2-43-16,1 2-52 15,-1-2-73-15,5-1-63 0,-6 0-196 0,3-6-83 16,7 6-80-16,2-7 1 0</inkml:trace>
  <inkml:trace contextRef="#ctx0" brushRef="#br0" timeOffset="864.12">27992 3032 2790 0,'-7'-17'100'16,"-3"-2"50"-16,1 8 16 0,-2-2 21 16,1 1 17-16,4 5 17 0,-3-2 15 15,4 1 6-15,-5-3 0 0,10 11 4 16,-13-11 1-16,13 11-4 0,-16-12 3 16,16 12-30-16,-20-7 3 0,20 7 0 0,-30 0 6 15,30 0-3-15,-39 2-13 0,15 3-1 16,-1 7-1-16,-1 1-8 0,-4 9-65 0,-2 1-75 15,-4 13-1-15,3-1-5 0,1 6-3 16,2 0-3-16,3 14-3 0,7-4-3 16,1 7-4-16,6 0-3 0,9 2-2 0,2 0-3 15,8 11-2-15,4-1-3 0,6-3-1 16,9 0-4-16,5-5 0 0,3-7-2 16,8 1-17-16,5-11 0 0,4-9 0 15,6-8 0-15,6-6 0 0,4-7 0 0,0-10 0 16,1-5 0-16,-5-12 0 0,0-3 0 15,-5-8 0-15,-7-5 0 0,-9-7 0 0,2-3 0 16,-7-9 0-16,-6 2 0 0,-8-9 0 16,1 0 0-16,-8-3 0 0,-8 7 0 15,-5-5 0-15,-2-1 0 0,-6-2 0 0,-5-2 0 16,-2-2 0-16,-7 5 0 0,-3 2 0 16,-3 4 0-16,-3 5 0 0,9 8 0 0,-2 6 0 15,1 2 0-15,-2-2 0 16,7 5 0-16,-2 9 0 0,6 1 0 0,3 0 0 15,-2 7 0-15,4 1 0 0,4-2 0 16,-3 4 0-16,6 7 0 0,-5-10 0 0,5 10-71 16,0 0-134-16,16-13-26 0,1 9-345 15,3 8-227-15,9-2-949 0,2 3-1772 16</inkml:trace>
  <inkml:trace contextRef="#ctx0" brushRef="#br0" timeOffset="1181.16">28954 3152 5073 0,'0'0'-149'15,"0"0"67"-15,17 9 61 0,-17-9 52 0,24 12 32 16,-4-12 19-16,9 7 21 0,4-1 23 16,6 1 21-16,3 1 13 0,8 6-6 0,-1 2 9 15,4-1 3-15,-5 7 12 0,3 1 18 16,-1 1 18-16,-8 0 7 0,1 4-2 15,-3 3 3-15,-3 4 1 0,1 5-112 0,-8-3-42 16,-6 10-1-16,-1 0-5 0,-7 7-4 16,-5-9-7-16,-2 4-5 0,-4 1-5 0,-3 5-4 15,-2-8-4-15,-4 5-5 16,1-3-6-16,-6-2-13 0,0-2-14 0,2-4-14 16,2-7-27-16,-6-8-31 0,8 1-32 15,-1-9-28-15,2-3-15 0,2-3-283 16,0-12-175-16,6 3-131 0,-6-3 27 0,0 0-695 15,33-22-1255-15</inkml:trace>
  <inkml:trace contextRef="#ctx0" brushRef="#br0" timeOffset="1347.93">30009 3873 4141 0,'12'-33'-72'15,"-5"3"55"-15,-1 6 47 0,-5-2 37 16,1 8 29-16,-2 5 26 0,0 13-8 0,-16-28 1 16,0 17 9-16,-5 5-6 0,-11-3-16 15,-5 9-8-15,-9 4-5 0,-16 3-16 16,-5 5 2-16,-5 6-1 0,-1-2-23 15,-13 9-50-15,11-4-83 0,1 2-95 16,5-1-108-16,0 1-94 0,0-1-227 0,1 4 54 16,0-5-16-16,3 2-175 0,-3-8-233 15</inkml:trace>
  <inkml:trace contextRef="#ctx0" brushRef="#br0" timeOffset="1599.02">27547 3947 2114 0,'-14'6'-120'15,"1"1"9"-15,-3 0 9 0,2 5-2 0,-5-3-58 16,-10-1-153-16,-2 1-185 0,1 6 273 16,-4-6 66-16</inkml:trace>
  <inkml:trace contextRef="#ctx0" brushRef="#br0" timeOffset="1781.9">27034 4140 1515 0,'-26'4'260'16,"26"-4"11"-16,-18 2 7 0,18-2 7 0,0 0-4 15,-22 7-15-15,22-7-45 0,-19 6-14 16,8 1-17-16,11-7-19 0,-21 14-26 16,9-7-13-16,0 2-5 0,-4 3-24 0,-2 2-15 15,4 3-56-15,-4-3-88 0,-3 3-90 16,-2 7-99-16,-11-2-62 0,4 1-117 16,-8 11-138-16,2-5 24 0,1 5-86 0,1-2-17 15</inkml:trace>
  <inkml:trace contextRef="#ctx0" brushRef="#br0" timeOffset="1914.31">26331 4731 2326 0,'-21'20'139'0,"-3"1"39"0,3-8 21 16,0 4-3-16,-5 3 13 0,2-3-38 0,-2 2-21 16,-1 2-22-16,1-3-13 0,1 5-12 15,3-4-9-15,-4 7-19 0,2-4-6 16,-1 5-53-16,2-1-83 0,-7 2-106 0,-2 8-86 16,6-8-177-16,-9 13-125 0,-3-3 47 15,1 3-80-15,-5 2 59 0</inkml:trace>
  <inkml:trace contextRef="#ctx0" brushRef="#br0" timeOffset="2064.05">25305 5725 2158 0,'-26'20'104'0,"5"-1"35"16,3-4 9-16,-1 0-9 0,-2 0-7 15,1 0-13-15,1 0-13 0,-2 3-5 0,-1 3-16 16,-3 2-13-16,1-3-11 0,-3 3-7 16,-8 9-11-16,-1-4-12 0,5-4-46 0,-7 8-60 15,0 0-51-15,-5 4-71 0,4-7-75 16,-6 5-105-16,0-2-105 0,1 8-65 15,0-3 175-15</inkml:trace>
  <inkml:trace contextRef="#ctx0" brushRef="#br0" timeOffset="2531.92">24224 6673 2264 0,'-29'27'240'0,"1"-5"54"0,2 2 9 15,-13 10-5-15,-9 0-1 0,6-3-15 16,-8 0-12-16,1 0-9 16,3 0-29-16,-3 4-20 0,8-5-27 0,-4 2-23 15,9 0-12-15,6-6-24 0,-4 4-18 16,9-2-16-16,0 1-7 0,-1-2-14 0,1 4-31 15,-1-5-26-15,-2 2-37 0,-8 8-29 16,-5-5-17-16,-4 5-22 0,-2 0-21 0,-4-1-10 16,-1 6-28-16,-4-5 2 0,0 4 0 15,-20 8 9-15,7 3 11 0,-2-5 1 16,11-10 11-16,5 2 10 0,4-1 16 0,5-3 25 16,1 0 34-16,5-6 46 0,0 2 8 15,4 0 68-15,4-7 43 0,0-1 18 16,-1 2 7-16,-6 1-8 0,0 1-4 0,0 2-16 15,-4-4-6-15,3 5-18 0,-6-1-14 16,-9 6-18-16,1-5-8 0,-1 5-7 16,9-2-9-16,-3 2-42 0,1 1-48 0,-2 3-61 15,6 2-38-15,-2-5-50 0,0 4-42 16,2-1-28-16,1 2-28 0,2-5 4 16,9 0 20-16,2-6 29 0,4-1 38 0,-2 0 44 15,4-6 36-15,-3 3 56 0,1 1 36 16,-1-3 23-16,4-1 22 0,-7 5 11 0,2-7 12 15,-3 2 15-15,1 1 13 0,6-2 9 16,-6 1 11-16,3-3 3 0,6-5 10 16,-4 7-1-16,1 0-12 0,-3-2-7 15,3 5-2-15,-5-3-17 0,5 3-10 16,-4 1-55-16,-1-1-93 0,-10 6-119 0,4-2-170 16,-6 0-149-16,5 2-24 0,-4-2-154 15,1 2-198-15</inkml:trace>
  <inkml:trace contextRef="#ctx0" brushRef="#br0" timeOffset="3081.81">20220 9793 3194 0,'0'0'103'0,"-15"-7"4"16,15 7 7-16,-9-6 18 0,9 6 6 0,-10-7 2 15,10 7 2-15,-11-6-12 0,11 6 6 16,-13-4 3-16,13 4-1 0,-13-4-1 0,13 4 10 15,-27 6-1-15,14-4 8 0,3 4 3 16,-8-1 1-16,4 3-21 0,-4-1-9 0,-1 3-6 16,7 1-3-16,-8 0-7 0,2 2-5 15,3 2-4-15,-5 4-5 0,1-4-1 16,-4 5-1-16,3 7 6 0,-8-3 11 0,1 4 10 16,1 0 18-16,-8 8-2 0,10-6-14 15,-5 0-5-15,1 12-46 0,2 0-41 16,-1 5-5-16,6 4 1 0,0-2-5 15,8-4-1-15,-4 9-1 0,2 0-3 0,1 8-2 16,9 0-3-16,0 6 1 0,-1-1-4 16,6-7 2-16,0 0 0 0,6 12 2 0,-1-1 0 15,2-2 0-15,7-2-1 0,1-1 0 16,4-6-1-16,7-2 2 0,0-7-1 0,6-8-1 16,9-4-1-16,0-12 3 0,14-7 1 15,3-14 1-15,6-12 1 0,5-14 1 0,14-12 1 16,1-15 4-16,2-11 3 0,-5-14 2 15,-6-15 2-15,-7-11-25 0,-7-9-6 16,-11 0 0-16,-8 0 0 0,-15 2 0 16,-9 15 0-16,-13 6 0 0,-8-1 0 0,-12 10 0 15,-8 4 0-15,-8 6 0 0,-9 4 0 16,-7 9 0-16,-3 4 0 0,-3 8 0 0,2 1 0 16,1 8 0-16,-1 3 0 0,9 8 0 15,7 7 0-15,0 1 0 0,4 7 0 16,3 1 0-16,5 4 0 0,-4 9 0 0,1-1 0 15,-8 5 0-15,15 4-224 0,-7 7-75 16,8 8-307-16,-7 0-171 0,4 15-970 0,5-4-1762 16</inkml:trace>
  <inkml:trace contextRef="#ctx0" brushRef="#br0" timeOffset="3715.91">20351 12007 6568 0,'8'-20'49'0,"-3"3"17"15,-3 5 1-15,0 2 8 0,1 0 16 16,-3 10 3-16,7-9-4 0,-7 9-4 15,0 0 16-15,0 0 13 0,0 0 2 16,16 29-61-16,-12-2-23 0,-4 3-3 0,-4 15-3 16,2 8 0-16,-3 1-1 0,-2 13-3 15,-3 1 2-15,2 1-2 0,-1-3-2 0,4-10-2 16,1-5-1-16,0-2-4 0,5-10 1 16,8-6-1-16,-2-2 0 0,2-13 0 0,6-8 0 15,8-10 0-15,11-10-2 0,12-8-2 16,5-9 1-16,6-6-1 0,-4-7-1 0,16-8 0 15,-6-7 0-15,-13 7 0 0,7-11 0 16,-8 9 0-16,-6 1 1 0,-1-2 2 16,-5 2 0-16,-4 4 1 0,-1 4 1 15,-7 11 0-15,-5 0-1 0,-1 4-1 0,-5 5-1 16,-4 6-2-16,-2 6-3 0,-3 0 0 16,-5 9-2-16,0 0 2 0,0 0-2 15,18 32-3-15,-18-2-1 0,-2 20 0 0,-1 22 0 16,-4 8 0-16,-1 10 0 0,-3 24 0 15,-4 6 0-15,-6 4 0 0,1 3 0 0,-10 3 0 16,-2-1 0-16,-1-5 0 0,-6-11 0 16,-3-6 0-16,2-4 0 0,-5-13 0 0,2-6 0 15,6-22 0-15,-3-8 0 16,-3-3 0-16,0-10 0 0,0-7 0 0,-6-14 0 16,-3-12 0-16,-8-10 0 0,-4-16 0 15,-17-16 0-15,-3-13 0 0,-6-17 0 0,0-14 0 16,-7-12 0-16,-16-31 0 0,23 20 0 15,3-8 0-15,11 2-182 0,0-1-127 0,13-3-239 16,5 2-233-16,9 0-988 0,2-1-1804 16</inkml:trace>
  <inkml:trace contextRef="#ctx0" brushRef="#br0" timeOffset="10697.52">23766 2794 3824 0,'20'-6'-92'0,"4"-3"31"16,-3-3 8-16,8-5 21 0,2-1 12 0,9-10 14 16,-3-2 27-16,8-4 32 0,2-5 1 15,2-5 8-15,-1-2-12 0,1-3-3 16,-1 2-8-16,-6 0-7 0,1 4 0 16,1-2-7-16,-3 2-28 0,1 0-47 15,0-4-48-15,1 8-70 0,3-6-54 0,-5 0-147 16,1 1-210-16,6 3 73 0,-8-2-48 15,4 3 157-15</inkml:trace>
  <inkml:trace contextRef="#ctx0" brushRef="#br0" timeOffset="11783.13">26938 1817 1981 0,'11'-28'86'16,"0"2"39"-16,1 3 16 0,-1-2 28 0,-4-3 26 15,5 10 17-15,-5-1 38 0,1-6-34 16,2 11-10-16,-5-3 5 0,1 2 12 16,1 3 11-16,-7 12-1 0,7-22 2 0,-2 11 5 15,-5 11-15-15,5-12-13 0,-5 12-27 16,0 0-32-16,0 0 4 0,0 0 4 0,0 0-8 16,0 0 5-16,7 44-10 0,-10-12 2 15,-6 14-5-15,-3 18 17 0,-1 0 0 16,-1 7-13-16,0-3-13 0,-2 3-9 15,4 0-83-15,-4 2-9 0,2-5-1 16,3-1-6-16,1-14-2 0,2-4-1 0,-1-4-3 16,4-10-2-16,2-11 0 0,1 5 1 15,1-10 3-15,1-3 0 0,0-16-1 0,8 15-3 16,-8-15-3-16,23-3-1 0,6-16-3 16,1-2 0-16,7-15-2 0,1-1-1 15,5-8-2-15,-2-4 1 0,3-1-3 0,-2-5 0 16,0-3-1-16,-1 2 0 0,8-15 0 15,-11 14-1-15,2 1 0 0,-4 6-1 0,-1-1 0 16,-3 6-1-16,3-2-1 16,-6 4 0-16,-5 13 1 0,-1 2 0 0,-4 4 0 15,-4 3-2-15,-1 6 2 0,-7 3-2 16,4 5-1-16,-6 1 0 0,-5 6 2 0,0 0-3 16,28 19 3-16,-18-2-2 0,0 4 1 15,-3 7 0-15,0 2 2 0,-2 15-2 16,4 0 0-16,-6 4 0 0,-1 3 0 0,-2-4 1 15,0 4-1-15,2-11 0 0,-2-4 1 16,2 5-1-16,0-7 1 0,3-3-1 0,-1-4-1 16,2-2 2-16,5-5 0 0,0-6 2 15,6-6-4-15,8-2 2 0,-2-7-1 16,17-7 0-16,7-10-1 0,0-5 2 16,8-10-1-16,-2-5 0 0,11-12 0 15,0-4 0-15,-13 4 1 0,0 1-2 0,-5-1 1 16,0 4 1-16,-5-2-1 0,-1 8 0 15,-3-2 0-15,-2 3 0 0,-8 10-1 0,-4-2 1 16,2 3-1-16,-4 7 1 0,-5-1-2 16,2 5 0-16,-4 0 0 0,0 2 0 15,-2 0-2-15,0 3-8 0,3 0-15 0,0-2-24 16,0 4-27-16,2-5-29 0,0-3-27 16,2 0-190-16,1 1-406 0,-5-5-26 0,0 2 21 15,4-3-672-15,-6-1-1252 0</inkml:trace>
  <inkml:trace contextRef="#ctx0" brushRef="#br0" timeOffset="12913.25">15560 9101 2764 0,'6'-9'34'0,"-3"0"10"16,-3 9-10-16,0 0-1 0,5-10 24 16,-5 10 18-16,0 0 18 0,0 0 9 0,0 0 0 15,0 0 20-15,0 0 26 0,0 0 32 16,0 0-1-16,0 0-6 0,0 0-3 0,0 0-1 15,15 32 8-15,-8-21 5 0,-5 1-6 16,2-2-2-16,-4 2-8 0,4 5-2 16,-2-2-26-16,0 2-11 0,-2 0 1 0,1 2-9 15,1-2 2-15,2 1-12 0,-2-1-5 16,-2 2-15-16,1-3-6 0,-1 4 1 16,2-2 6-16,0 2-7 0,0 1-6 15,-2 0-9-15,0-1 3 0,0 1 4 0,0 2 9 16,-2 1 2-16,-2 2 7 0,3 0-3 15,-5-1 1-15,3-2-50 0,-1 2-14 0,0-2 4 16,0 2-1-16,-2-1-1 0,-3-2 4 16,7 1-2-16,-3 3-1 0,3-4 4 15,-2 3-1-15,0 2-2 0,0-2 0 0,2 0 3 16,-1 3-2-16,1 0-1 0,0 6-3 16,-2-8-1-16,1 8-3 0,-3-4 1 0,5 2-1 15,-6-8 1-15,5 4 1 16,1-1-20-16,1-3-6 0,-2-3 0 0,2-1 0 0,-2 1 0 15,0-4 0-15,2 1 0 16,0-3 0-16,0-2 0 0,0-13 0 0,0 23 0 16,2-12 0-16,-2-11 0 0,0 17 0 15,0-17 0-15,0 14 0 0,0-14 0 0,0 0 0 16,4 7-3-16,-4-7-110 0,0 0-26 16,31-24-17-16,-13 6-13 0,10-4-271 0,-2-6-221 15,4-6-70-15,8-3 18 0,1-4-684 16,0 1-1243-16</inkml:trace>
  <inkml:trace contextRef="#ctx0" brushRef="#br0" timeOffset="13163.38">16131 9767 4481 0,'7'-15'-1'0,"0"4"37"15,-1 1 44-15,-2 7 28 0,-4 3 15 16,10-10 16-16,-10 10-10 0,0 0 4 0,0 0 29 16,22-7 20-16,-22 7 0 0,41 0 14 15,-9 0 9-15,2 0-14 0,7-2-4 0,8 2-3 16,-7-2-16-16,8 0-14 0,-1-3-16 15,-3-3-13-15,2 2-15 0,-6-1-6 16,6-1-51-16,-6 1-29 0,-4-5-2 0,1 3-3 16,-5 0-1-16,2-3-6 0,-3 3-7 15,-6-2-19-15,-2-4-18 0,3 0-22 0,-7-4-139 16,-1 2-116-16,-4-3-53 16,-1-3-30-16,0 1-27 0,-3-3-89 0,-3 1-181 15,-2 2 45-15,2-3-450 0,-1 2-836 16</inkml:trace>
  <inkml:trace contextRef="#ctx0" brushRef="#br0" timeOffset="13463.36">17280 9075 3434 0,'7'-11'-40'0,"3"-2"23"0,-4 0 36 0,1 5 31 15,-2-1 22-15,-5 9 33 0,0 0 2 16,12-19 14-16,-12 19-4 0,0 0-5 0,8-9-13 16,-8 9-7-16,0 0-1 0,0 0 77 15,0 0 27-15,0 0 14 0,0 0 14 0,-2 65 1 16,-2-22 5-16,-4 10 5 15,-9 18-1-15,4 4 7 0,-2 5 0 0,-4 7-2 16,-1 16-6-16,-1 0-16 0,0-3-17 16,0-14-68-16,3-7-78 0,4-1-6 15,-5-4-5-15,6-5-3 0,1-4-6 0,5-12-2 16,-4-6-5-16,1-4-4 0,6-7-3 16,0-4-3-16,1-10-13 0,-1-5-21 0,4-4-25 15,0-13-35-15,4 11-39 0,-4-11-153 16,0 0-372-16,0 0-120 0,24-32 53 0,-11 10-756 15,4-8-1306-15</inkml:trace>
  <inkml:trace contextRef="#ctx0" brushRef="#br0" timeOffset="14397.39">15818 9600 3988 0,'0'0'-215'0,"-19"-2"20"16,19 2 17-16,-16-4 36 0,16 4 27 15,-14-1 35-15,14 1 25 0,0 0 21 0,-19-6 19 16,19 6 11-16,-13-6 1 0,13 6 6 15,0 0-2-15,-23-2-4 0,23 2 6 16,-14-5 2-16,14 5-5 0,-16 0 3 0,16 0 1 16,-20-2-4-16,20 2 0 15,-15 0-4-15,15 0 5 0,-21 0-5 0,21 0 2 16,-20-2 0-16,4-2-3 0,16 4-7 16,-32 0-18-16,14 0-7 0,1 0-4 0,1 0-3 15,-2-2 0-15,1 2-2 0,4 0 16 16,13 0-1-16,-24-2 10 0,24 2 4 0,-15-3 14 15,15 3 3-15,-15 0 3 0,15 0-3 16,0 0 5-16,-11-6 1 0,11 6 4 16,0 0 0-16,0 0 2 0,0 0-3 0,0 0 12 15,0 0 1-15,0 0 0 16,0 0-1-16,0 0 2 0,0 0-5 0,0 0 2 16,0 0 2-16,0 0-6 0,0 0 2 15,0 0-2-15,44-1-3 0,-44 1-3 0,32 1-1 16,-11-1 4-16,2 0-3 0,0 4 5 15,7-2-11-15,-1 3 1 0,-1-3-2 16,2-2 5-16,2 6-2 0,-6-4-4 0,4 1 2 16,0-1-4-16,0 0 2 0,-2 0 2 15,4 2 0-15,-5-2-3 0,4 2 5 0,1-4-2 16,0 1 2-16,-2 3-5 0,4-4 1 16,0 0 0-16,6 2 5 0,-1-2-2 0,-6 0-4 15,1 2-1-15,5-2-1 16,-3 4 5-16,-8-4-7 0,4 0 6 0,-6 1-2 15,-3-1 2-15,3 0 0 0,-6 0 2 16,5 0-8-16,-6 3 6 0,-1-3-6 16,-1-3-1-16,1 3-1 0,0 0-12 0,-1 0-38 15,1-1-30-15,1-3-37 0,2 0-61 16,-2-1-127-16,-2-5-182 0,-1 4-13 0,0-5 161 16,2-2 101-16</inkml:trace>
  <inkml:trace contextRef="#ctx0" brushRef="#br0" timeOffset="15649.13">20756 10170 968 0,'0'0'-47'0,"0"0"7"0,-5 9 10 16,5-9 17-16,0 0 20 0,0 0-7 0,3 15 2 15,-3-15 7-15,0 0 0 0,0 0 2 16,-3 13 2-16,3-13 15 0,0 0 21 0,0 14-9 15,0-14-3-15,0 0-1 0,-2 13 2 16,2-13 0-16,0 0-16 0,2 14 16 16,-2-14-22-16,0 0-1 0,3 16 10 15,-3-16-2-15,0 0-6 0,2 13-8 16,-2-13 6-16,0 0-10 0,0 9 23 0,0-9-8 16,0 0 12-16,0 0-1 0,-7 19 9 15,7-19-24-15,-5 8 8 0,5-8-3 0,-12 11-1 16,8-4-9-16,4-7 7 0,-11 14-10 15,11-14 12-15,-8 9-2 0,8-9-1 16,-9 11-9-16,9-11 6 0,-7 11-2 0,7-11-4 16,-11 10-5-16,11-10 15 15,-7 9-7-15,7-9 0 0,-11 13-5 0,8-7-1 16,3-6 2-16,-14 11 2 0,9-5 5 0,5-6-23 16,-9 13 14-16,3-8-8 0,6-5 10 15,-12 12-2-15,7-3 1 0,5-9 5 16,-13 11-7-16,9-3 4 0,4-8 1 0,-11 17-6 15,5-10-15-15,-1 3 11 0,0-3-1 16,7-7 0-16,-14 13-2 0,10-5 5 16,-5-1 7-16,9-7-3 0,-17 13 2 0,10-7 0 15,7-6 2-15,-16 6-9 0,7-1 7 16,9-5 3-16,-16 5-9 0,16-5-10 0,-18 7 4 16,8-6 16-16,10-1-15 0,-20 6 4 15,20-6 6-15,-14 0-5 0,14 0 1 16,-23 6 1-16,23-6-11 0,-19 0 7 15,6 1 8-15,13-1-8 0,-24 2-7 16,11-2-26-16,13 0 0 0,-30 2-18 0,20-2-12 16,10 0 1-16,-24 0-5 0,24 0 13 15,-15 0 12-15,15 0-4 0,0 0-5 0,-18 4 11 16,18-4 1-16,0 0-9 0,0 0 9 16,-20 0 6-16,20 0 3 0,0 0-3 0,0 0 14 15,-15 2-3-15,15-2 8 0,0 0 14 16,0 0-5-16,-16 4 12 0,16-4 8 15,0 0 2-15,0 0 4 0,-16 0-2 0,16 0 6 16,0 0-8-16,0 0 9 16,0 0 9-16,-22 1-14 0,22-1 7 0,0 0-7 0,0 0-1 15,-15 0 9-15,15 0-19 16,0 0 8-16,0 0-7 0,-18-1 7 0,18 1 2 16,-19-4-10-16,19 4 8 0,-13-2-6 15,13 2-4-15,-17-4 1 0,17 4-2 16,0 0-3-16,-27 0 11 0,27 0 1 0,-14 0-8 15,14 0-9-15,0 0 7 0,-21 0-5 16,21 0 1-16,0 0 4 0,0 0-2 0,-21 0-11 16,21 0 14-16,0 0-4 0,-15-2-22 15,15 2-8-15,0 0-27 0,0 0-14 16,0 0-10-16,-17 0-21 0,17 0-42 16,0 0-52-16,0 0-40 0,-11 2 39 0</inkml:trace>
  <inkml:trace contextRef="#ctx0" brushRef="#br0" timeOffset="16930.12">19873 10725 923 0,'-15'6'50'0,"15"-6"6"0,0 0 14 15,0 0-24-15,0 0-5 16,0 0-2-16,0 0 24 0,-21-14-8 0,21 14 5 15,-7-9 6-15,7 9 12 0,-7-15 9 16,0 8-1-16,7 7 10 0,-7-23-6 0,4 12-18 16,-1-4 0-16,0 2-2 0,2-2-6 15,-1-1 12-15,1 0-4 0,0-3-15 0,2-1 2 16,0-1-13-16,0-3-5 0,2 1-1 16,0-3-7-16,1-2 2 0,5-6-3 15,-3 4-6-15,2 0-1 0,5 0-4 0,-3 4-3 16,0-2 1-16,3 3-1 0,1 1-5 15,1 1-4-15,-7 6 5 0,6-7 2 16,-1 7-6-16,-3-1-2 0,2 2-4 0,-1 1 0 16,4 1 5-16,-5 0-1 0,5-1-7 15,-3 6 6-15,4-5-1 0,-4 4 1 16,5 0-4-16,-2 1 2 0,2-3-5 16,-2 3 4-16,4 1-4 0,-6 1 0 0,7 0 0 15,-2 1 4-15,-4 1 0 0,4 1-3 16,4 0-1-16,-9 2 1 0,8 0 3 0,-8-2-8 15,7 3 4-15,-2 1 0 0,-17 0 0 16,30 0 0-16,-15 0 3 0,0 1-2 16,6-1 0-16,-9 0 3 0,-12 0-5 0,37 6 4 15,-23 0-7-15,4-5 5 16,0 5-2-16,-1-2-2 0,3 3 4 0,-3 3-2 16,3-2 2-16,-2 2-2 0,1 4 5 15,-5-1-5-15,2 0 1 0,-2 0 1 0,0-2-6 16,-1 4 4-16,-1 0 4 0,2 2-3 15,-3-2 0-15,-1-3 0 0,3 1 3 0,-1 1-3 16,-1 0-3-16,-4 0 7 0,0 2-1 16,3-3 5-16,-1 2-6 0,-3-2-4 15,-1 0-1-15,2 0-2 0,-2 2 8 0,-1-2-3 16,-1 2 0-16,-1-3 0 0,4 6 6 16,-5-3-5-16,-1 4 1 0,0-2 0 0,0 3-2 15,0-2 6-15,-1 6 1 0,-5-2-3 16,4 1 6-16,-1 3-1 0,1-4-3 15,-2 5 3-15,-2-1 8 0,-1 6-3 16,-1-2 5-16,-1-2 6 0,-3 0 1 16,5 1 0-16,2-1-1 0,-6-4-3 0,1 4 3 15,1-5 0-15,1 1-9 0,2-6 0 16,-1 7-2-16,-2-6 1 0,1 1-1 0,-2-1-1 16,5 0 28-16,-4-1-7 0,1 0 7 15,-3 0-2-15,0 3-2 0,3-6-6 16,-2-2-2-16,0 0 0 0,0 2 3 0,-1-3-6 15,5 1-6-15,-1-2 3 0,-2-4-3 16,-3 0-1-16,5 1-6 0,7-8 4 16,-16 15 5-16,7-9-7 0,2 3-2 15,-4-3-2-15,3 1 2 0,-3-1 1 0,-2-2-2 16,-1 1 0-16,5 3-4 0,-4-3 1 16,13-5 1-16,-32 15-2 0,15-9 2 15,0 0 3-15,3 1 2 0,-2-3-1 0,-2 3 3 16,4-1-6-16,0 0-1 0,-2-1 1 15,5-1 5-15,-8 2-7 0,6 1 4 0,-2-5-2 16,15-2 21-16,-30 8 2 0,15-3 3 16,15-5-1-16,-30 8 8 0,20-3-8 15,10-5 7-15,-32 4 1 0,16 0 9 16,16-4 2-16,-32 0 13 0,18 2 7 0,-4-2-1 16,18 0-1-16,-30-6-6 0,16 4 16 15,-3-4 1-15,-3 3-12 0,2 1-9 16,1-7-5-16,-1 5-10 0,1-5 2 0,-3 1-7 15,2 2-5-15,3-3-1 0,-5 5 0 16,4-5-13-16,-2 0 5 0,1-1-6 0,-1-1-4 16,0 1 0-16,-1-3-4 0,-1 0-5 15,5 4 3-15,0-5 2 0,-2 1-7 0,2 2 3 16,2-2-3-16,-2-2 4 0,1-1 1 16,5 0-1-16,-3 0-2 0,0-4-4 15,3 0 5-15,1 3-3 0,0-5-1 0,1 1 4 16,2 1 4-16,-1-3-15 0,2 1 6 15,3-1-3-15,-1-2-3 0,2 3 9 16,0 2-5-16,2-1-2 0,-1-3 6 16,3 1-1-16,2 2-9 0,-1 0 1 0,2-1 6 15,0 3-3-15,2 1-2 0,0-5-3 16,5 1 0-16,0-1-19 0,7-2-52 16,7-6-57-16,6-7-91 0,0-1-101 0,5-11-149 15,4-3-146-15,13-15 61 0,-2-3-385 16,6-6-465-16</inkml:trace>
  <inkml:trace contextRef="#ctx0" brushRef="#br0" timeOffset="17730.53">26426 6221 2553 0,'0'0'-139'0,"0"0"14"0,16 0 8 16,-16 0 14-16,0 0 2 0,0 0 12 0,0 0-4 16,0 0 13-16,14 2 9 0,-14-2 0 15,0 0 11-15,0 0 2 16,18 4 7-16,-18-4 16 0,0 0 18 0,18 1-6 15,-18-1 1-15,17 3 10 0,-17-3 0 16,25 1-4-16,-13 3 7 0,1-2 14 0,-13-2-11 16,30 2-10-16,-13-2 33 0,-2 0 0 15,0 0 8-15,5 0-5 0,-2 0 1 16,-1 0-19-16,-1 0 24 0,3-2-3 0,0 2 2 16,0-2-9-16,-7-2 9 0,-12 4-19 15,29 0 8-15,-29 0 3 0,19 0-5 0,-19 0-7 16,17 4 12-16,-17-4-13 0,15 2 18 15,-15-2-14-15,10 7 7 0,-10-7-14 16,0 0 3-16,11 8 0 0,-11-8 4 0,7 10-16 16,-7-10 2-16,5 5 21 15,-5-5-13-15,4 13-8 0,-4-13 12 0,0 0-1 16,2 15-9-16,-2-15 8 0,0 0-11 16,-11 15 17-16,11-15-1 0,-11 17-5 0,6-13-4 15,0 9 0-15,-2-6-4 0,7-7 8 16,-11 15 4-16,7-7 1 0,4-8-6 15,-6 17-6-15,6-17-3 0,-8 11 12 0,8-11 2 16,-3 11-5-16,3-11 5 0,0 0-4 16,-4 10 3-16,4-10 0 0,0 0 13 0,-5 11 14 15,5-11-5-15,0 0 4 0,0 0-3 16,0 0-10-16,0 0-3 0,0 0 2 16,0 0 1-16,0 0 2 0,0 0-4 15,0 0-4-15,-9-32 1 0,9 32-9 16,0-30 0-16,0 13 0 0,0-4-2 0,2-3-1 15,-2-2-2-15,7-8-25 0,-2-7-32 16,2-6-127-16,4-13-255 0,5-4-74 0,3 6 281 16,3-8 47-16</inkml:trace>
  <inkml:trace contextRef="#ctx0" brushRef="#br0" timeOffset="18631.72">27953 4596 750 0,'0'0'27'0,"3"-13"22"15,-3 13 6-15,0-13 3 0,0 13-4 0,0 0 23 16,-1-17-2-16,1 17-25 16,-9-15 10-16,6 5-12 0,-3-1 10 0,-1 2 2 15,3-5-1-15,-1 1-5 0,-1 5-1 16,6 8-5-16,-9-20 3 0,1 7-24 16,3 1 0-16,-2 2 11 0,0 0-15 0,2 3-3 15,1-4 2-15,-3 1-4 0,1 3 5 16,-4-5 1-16,10 12-9 0,-11-19 4 0,4 9 27 15,4-2-7-15,-4-3-10 0,0 2 2 16,3 0 0-16,-1-4 0 0,-4 0-7 16,4 1-3-16,0-4-1 0,-3 0 0 0,3-1-10 15,-7-3 3-15,1-2 3 0,0-2-8 16,1-1 1-16,-4 0 4 0,2-7-3 16,-3 2-10-16,1 2 12 0,-2-4-9 15,2-1 1-15,-4-5 2 0,-1 5 3 16,-1-4-6-16,1 0 1 0,3 3 1 0,-1 1 2 15,-1-4 3-15,5 5-1 0,4 0-6 16,-2-5-3-16,3 11 10 0,5 1-16 0,1 1 10 16,-4 2-3-16,6-2-2 0,-1 4 0 15,1 2 3-15,1-5 2 0,5 1-8 16,-3 0 11-16,1-2-6 0,0 5-4 0,6-3 9 16,-5 3-5-16,2 1-6 0,1 1 2 15,2 1 8-15,-1-1-3 0,2-2-1 16,-1 5-2-16,3-1 7 0,1-2-1 15,3 3-7-15,-2-3 2 0,2 4-3 0,2-2-3 16,-2 4 2-16,2-2-2 0,1-1 5 16,-3 1 2-16,4-10-1 0,-1 10 0 15,3-3 0-15,0-2-5 0,-5 1-5 0,3 1 8 16,0 2 0-16,-1 0 4 0,-3 2 1 16,2 3-8-16,-3 2-2 0,3 6 3 15,-2-7 6-15,2 5-4 0,0 5-4 0,-1-6 5 16,7 8-7-16,-4 0 0 0,-1 0 10 15,1 4-2-15,0 2 4 0,0 1-5 0,0 1-2 16,4 1 1-16,-2 5-1 0,-1-1 8 16,-2 1-7-16,7 5-1 0,-9-2 6 15,1 2-14-15,6 5 10 0,-5 3-3 16,-1 1 3-16,-2 2-1 0,1-1 8 16,-2 6-6-16,0-6 2 0,0 7-4 0,-7-1 2 15,2 1-7-15,-1-6 7 0,-5 6 0 16,1 5 4-16,-1-7 5 0,-3-2-6 0,-2 0 1 15,0-6-2-15,-2 4 2 0,-3 2-1 16,1 0 6-16,-3-6 2 0,-5 2-2 16,1 8-3-16,-8-5 5 0,2 0-3 0,-4-2-48 15,-1 0-60-15,-2-3-90 16,0-2-330-16,-5-1-2 0,7-1 234 0,-3-1 59 0</inkml:trace>
  <inkml:trace contextRef="#ctx0" brushRef="#br0" timeOffset="19481.18">20383 8196 890 0,'-13'-8'-18'0,"0"0"-14"16,-3 3 19-16,5-3-1 0,1 1-8 0,-6-2 13 15,0-3 8-15,0 1-5 0,-6-2 3 16,3 0-6-16,-5-2 18 0,3 2-9 0,-3 1 3 15,3-1-1-15,-3 2-7 0,4 0 12 16,-7 0-36-16,1 3 0 0,1-5-86 16,-5 0-149-16,0-2 147 0,-2 6 40 0</inkml:trace>
  <inkml:trace contextRef="#ctx0" brushRef="#br0" timeOffset="20263.96">18429 7451 649 0,'-22'-15'115'16,"1"7"-16"-16,2 1-18 0,1-2-7 15,1 1 7-15,-2 3-3 0,2-3 5 0,1-1 8 16,-1 1 10-16,2 1-7 0,-1-1-5 16,16 8-7-16,-24-13-4 0,11 8-17 0,13 5 5 15,-21-9-15-15,21 9-2 0,-14-14-6 16,14 14-9-16,-18-15 0 0,11 4-8 16,2-2-1-16,-2 0-2 0,2-2 1 0,3-4-3 15,-3-2-4-15,3-1 3 16,-2-1-9-16,4-5 9 0,0-2-10 0,6-5-4 0,-1-9-1 15,2-2 0-15,3 1 3 16,5-13-8-16,4 1 0 0,2-1 0 0,1 0-5 16,4-4 9-16,4 2-7 0,6-4 6 15,9-11-7-15,3-4 5 0,3 5-1 16,6-1-7-16,-3-2 4 0,2 0-5 0,7 2 2 16,4-4 9-16,4-2-9 0,0 4 2 15,4-7-4-15,7-2 1 0,6-4-8 0,3 0 11 16,6 3-11-16,27-23 7 0,-22 26-3 15,27-29-6-15,4 2 9 0,-1 8 0 16,2 2-3-16,1 0 0 0,6 2-2 16,-5 1 7-16,-25 19 1 0,24-15-11 0,1 1 10 15,-26 21 2-15,1-1-5 0,2-3 1 16,28-9 4-16,-21 19-1 0,0 3-10 16,1 1 9-16,2 2-7 0,5-2 5 0,-6 6 0 15,0 0 5-15,-2 3-12 0,2 2 8 16,-3 3 3-16,4 3-4 0,-3-2 2 15,4 4-6-15,-4 2 5 0,0 1-10 0,-1 1 6 16,-3 1-12-16,2 3-8 0,-2-3 3 16,-1 4-6-16,-3 3 22 0,-5-5-16 15,0 0 2-15,-8 4 18 0,-5 2-15 0,0 0 9 16,-6 2 17-16,0 2-3 16,-20 7-10-16,-1-2 5 0,-2 7 0 0,-4 0-11 15,-3 0 5-15,-4 2 6 0,-11 5 4 16,3 5-18-16,-5-6 16 0,-2 5 5 0,1 3-5 15,1-3 9-15,-4 3-9 0,-3 3-2 16,6 0 11-16,-3-3-7 0,0 4-5 16,1 0 6-16,-5 3-2 0,5-1-12 0,-9 2-27 15,0-1-27-15,-1 0-44 0,-5-5-100 16,1 4-333-16,-6-4 319 0,-2-2 70 16</inkml:trace>
  <inkml:trace contextRef="#ctx0" brushRef="#br0" timeOffset="20613.16">25779 2897 30 0,'11'30'21'16,"-6"-4"12"-16,-3-3 41 0,-4-1 23 15,-3 5 39-15,-4-2 0 0,-4 5-21 0,-4 1-5 16,-7 2-8-16,-5 5-6 0,-6-5-13 15,-6-2-4-15,-2 3-25 0,1-5-9 16,-4 5 10-16,-1-7-4 0,0 4-14 0,-4 0-17 16,4 2-71-16,-1-5-103 0,-5 1-391 15,7-2 332-15,-4-4 73 0</inkml:trace>
  <inkml:trace contextRef="#ctx0" brushRef="#br0" timeOffset="22847.14">25862 10288 874 0,'-24'-2'135'16,"3"-1"-5"-16,4 3-17 0,4 3-13 0,13-3-1 16,-20 0-10-16,20 0 3 0,-14 0-17 15,14 0-2-15,0 0-9 0,-13 6 0 0,13-6-20 16,-3 8-1-16,3-8-7 0,0 0-2 15,7 16-41-15,0-8-56 0,-1-1-157 16,5 3-264-16,-2-5-17 0,2 3 268 16,3 1 41-16</inkml:trace>
  <inkml:trace contextRef="#ctx0" brushRef="#br0" timeOffset="23495.99">26949 11209 1346 0,'8'-13'146'0,"2"1"22"0,-7 1 25 0,3-2-22 15,-1 1-9-15,-1 2 1 0,-2-5-10 16,1-1-3-16,4 2 2 0,-6 0-1 0,-1 1-7 15,0 13-12-15,2-21-18 0,0 10-1 16,-2 11-16-16,-2-18-10 0,2 18-11 16,-2-17-5-16,2 17-7 0,-8-13-9 0,5 5 0 15,3 8-14-15,-13-11 3 0,13 11-7 16,-14-8-8-16,14 8-2 0,-14-7 1 0,14 7-5 16,-18-2-2-16,18 2 3 15,0 0-7-15,-25 8-10 0,15-3 3 0,-5 3-1 16,5-1 4-16,-2 2 2 0,1 4-5 15,1 1-6-15,-3 1 0 0,-1 0 0 16,3 0 4-16,4 3-1 0,-4-2-4 0,1 4 7 16,3-5-3-16,0 2-6 0,-3-2 7 15,6 2-8-15,-1-6 1 0,1 6-1 0,-2-6 3 16,5 1-9-16,1-12-21 0,0 20-19 16,0-20-16-16,1 17-13 0,5-10-11 0,-6-7-12 15,9 14 7-15,-4-10-2 0,-5-4 3 16,18 9 8-16,-18-9 8 0,15 1 3 15,-15-1 6-15,20 0-3 0,-20 0 2 0,27-5-26 16,-12 0-36-16,3 1-37 16,7-6-55-16,-6-7-112 0,1 6-156 0,5-9-22 15,-1-3 144-15,2-1 99 0</inkml:trace>
  <inkml:trace contextRef="#ctx0" brushRef="#br0" timeOffset="23962.59">27208 10676 1594 0,'-6'-17'124'16,"1"4"19"-16,-2 4 7 0,3 0 8 0,4 9 14 16,-8-19 3-16,2 11 2 0,6 8-6 15,-11-13-15-15,4 5-11 0,7 8-15 16,-14-11-26-16,7 8-10 0,7 3-11 0,-24-6-11 16,24 6-5-16,-25 4-1 15,10 3 0-15,-2 2-3 0,-3 11-4 0,-3 2 2 16,2 6-8-16,3 8-8 0,-4 1 3 15,-1 10-1-15,1 4 3 0,5 1-4 0,1 3-2 16,5-5-4-16,8 1 11 0,3 1-15 16,1 2 5-16,12 16-3 0,4-8-6 15,4-4 15-15,15 2 8 0,1-7-11 0,11-5 2 16,3-5 4-16,9-7 6 0,18-1-1 16,-6-12-2-16,2-8-6 0,3-5 11 0,-5-9 4 15,6-6 6-15,-9-8 24 16,-2-6 1-16,-3-7 29 0,-8-8-7 0,-1-5 10 0,-11-9 21 15,-3-2-10-15,-11-8 12 16,-7-4-8-16,-7-2-5 0,-9-3 12 0,-7-4 3 16,-7-5-13-16,-4 7-7 0,-8 0-7 15,-4 3-7-15,3 2-20 0,-5 8-5 16,4 4-20-16,0 3-48 0,3 15-1 0,6 10-4 16,1 0-4-16,6 3-1 0,-2 6-3 15,1 6-5-15,2-3-15 0,4 12-10 0,-9-4-17 16,9 4-61-16,0 0-167 0,-11 21-70 15,4-6-65-15,0 2-87 0,-4 9-225 0,-3 6 17 16,-2 1 73-16,-3 3-456 16,-3-2-794-16</inkml:trace>
  <inkml:trace contextRef="#ctx0" brushRef="#br0" timeOffset="25014.5">27182 12071 3305 0,'0'0'-98'0,"0"0"16"0,-6-7 33 16,6 7 23-16,0 0 20 0,0 0 10 16,0 0 11-16,0 0 9 0,-9-12 6 15,9 12 9-15,0 0 6 0,0 0-3 16,0 0-5-16,0 0-3 0,0 0-5 0,0 0 3 16,0 0-8-16,0 0-4 0,0 0 1 15,0 0-3-15,0 0-3 0,0 0 2 0,0 0-4 16,-13 21 1-16,8-8-3 0,-2 1-3 15,4-1 7-15,-1 1-4 0,0 4-3 16,2 0-1-16,-5 3-3 0,4 2 2 0,-2-1-3 16,0 1 2-16,1-1-1 15,2-2 0-15,0 1 1 0,2 0 0 0,-2-5-1 0,1 3 1 16,1-2-5-16,0-4 2 16,0 0 3-16,1-3-4 0,-1-10 6 0,8 21 0 15,-3-16-6-15,-5-5 4 0,17 8 2 16,-7-7-3-16,-10-1 0 0,30-1-3 15,-9-5 0-15,-1-1 1 0,4-1 0 0,2-2-1 16,6-4 2-16,-3 1-2 0,2-6-1 16,-1 3-1-16,4 2-1 0,0-5 3 0,-2 2 0 15,-1 2-1-15,-2 0 2 0,-7 2-1 16,1-1 2-16,-3 4-5 0,-1-2 6 0,-3 5-4 16,-5-5 3-16,-2 9-3 0,1-3 0 15,-5 1 2-15,-5 5 0 0,11-4-1 16,-11 4-2-16,0 0-1 0,0 0 2 15,0 0 0-15,0 0-2 0,0 0 4 16,-9 35-3-16,4-16 5 0,-7 13 5 0,3 4 11 16,-2 3 15-16,-3 10 17 0,0 13 3 15,0 3 27-15,-3 5-10 0,6-5 34 0,-6 6-10 16,-2-1 25-16,5-4 2 0,-6-1 14 16,0-3 10-16,0-8 7 0,-1 1 6 15,-2-11 17-15,-2 4 9 0,2-16-14 0,-2-2-15 16,1-2-18-16,-1-7-9 0,-3-7-6 15,6-3-7-15,-6-5-16 0,1-4-11 16,-1-7-8-16,-2-5-11 0,-2-8-23 0,-3-13-41 16,1-8-45-16,-1-19-77 0,5-6-74 15,0-9-67-15,-9-15-60 0,11-6-69 16,-4-11-174-16,-1 0-84 0,-1 2 78 0,4 4-426 16,-6 1-584-16</inkml:trace>
  <inkml:trace contextRef="#ctx0" brushRef="#br0" timeOffset="25612.75">25710 10301 3345 0,'4'-21'22'0,"-4"5"15"0,2-3 28 0,-2 8 23 16,0-1 22-16,0 12 18 0,3-20 10 15,-3 20 2-15,4-9-8 0,-4 9-5 0,4-12-7 16,-4 12-19-16,0 0-12 0,1-9-6 16,-1 9-4-16,0 0-9 0,0 0-6 0,0 0 2 15,9 34-10-15,-9-16-1 0,0 9 4 16,0-1-3-16,-2 2-4 0,-3 8-1 16,3-1-3-16,1-1-7 0,-1 1-8 0,0 1-3 15,-2-4-5-15,4-4 0 16,-2-9-4-16,2 1-1 0,-1 0-12 0,1-6 5 0,0 0 1 15,0-14 8-15,3 13-8 16,-3-13 3-16,0 0-1 0,0 0-6 0,39-23-3 16,-12 5 2-16,-4-5-2 0,5-2 1 15,9-4-15-15,0-5 4 0,3 2-4 0,-2 0 4 16,-3-3-4-16,4 4 2 0,1 1 3 16,-1 2 1-16,-9 6-5 0,-1 1 6 15,1 4-6-15,-10 4 0 0,-1 7 0 0,-5 1-1 16,0 5 0-16,-14 0 1 0,26 21-3 15,-18-1 6-15,-3 8-5 0,1 4 3 16,-5 9-1-16,-2 14 5 0,-1 1-1 0,-7 9-4 16,1 5 1-16,-2-4 5 0,-1-2 0 15,4-14-7-15,-2 0 3 0,3-4-2 16,-2-9 7-16,3-3-5 0,1-10 3 0,1-1 3 16,3-6 6-16,0-2-4 0,2-8-5 15,-2-7 2-15,14 6 7 0,-14-6-3 16,37-13 2-16,-8-2-8 0,2-6 1 0,9-7 4 15,3-10-6-15,5-3 5 0,0-9-15 16,12-11-31-16,2-2-53 0,5-9-68 0,0-1-61 16,9-7-77-16,-3-6-184 0,8 1-99 15,0-3 34-15,0-1-330 0,8 2-359 16</inkml:trace>
  <inkml:trace contextRef="#ctx0" brushRef="#br0" timeOffset="26265.04">33223 5380 2625 0,'0'0'-90'0,"-15"-21"4"0,15 21 12 16,-11-15 10-16,11 15 5 0,0 0 20 0,-14-19 23 15,14 19 7-15,-9-10 9 0,9 10 0 16,-23-7 15-16,23 7-5 0,-25 0 5 16,25 0 0-16,-47 7-2 0,17 9 4 15,0-3-5-15,1 7 12 0,-2 5 7 16,2 1 1-16,5 2 2 0,-2 4-8 0,7 2 3 16,-2 2-1-16,9 1 1 0,3-1-2 15,2 3-1-15,10-3-1 0,2 6 6 16,12-2-11-16,11 9-3 0,6-6 3 0,7-7 9 15,0-1-11-15,10-7-2 0,-1-5-1 16,1-8-4-16,-6-8-1 0,0-3 10 16,0-8 9-16,-3-7 24 0,-1-4 7 0,-4-11-3 15,0-5-1-15,-9-6-1 0,-7-2 0 16,-1-2 6-16,-4-14-6 0,-5 8 12 16,-5-3 0-16,-2-5-8 0,-4 1-6 15,-7 0-3-15,0-10-3 0,-4 12-5 16,0-7-1-16,0 12-2 0,-2 5-8 0,-3 2-2 15,2-1-7-15,0 11 0 0,3 3-5 16,4 5 0-16,0 3-5 0,7 19-3 16,-12-30-10-16,8 17-31 0,4 13-42 0,-3-19-45 15,3 19-60-15,-4-18-41 0,4 18-200 16,5-17-130-16,1 2 49 0,-6 15-5 16,15-30 229-16</inkml:trace>
  <inkml:trace contextRef="#ctx0" brushRef="#br0" timeOffset="26614.47">33206 3611 1412 0,'-11'27'-47'0,"4"1"3"0,-3-4 51 15,3 8-10-15,-4 6 1 0,-1 3 20 16,-3-2 19-16,0 6 6 0,-3-5-18 16,-2-3-5-16,-4 6 21 0,-6 2-16 0,0-8 17 15,-4 1-19-15,1-6 3 0,3-4 4 16,1-5-16-16,3 1 6 0,-3-3-6 0,2-4 3 15,7-1-34-15,2-5-38 0,4 1-27 16,14-12-15-16,-19 15-53 0,19-15-97 16,0 0-186-16,-15 5 215 0,15-5 75 0</inkml:trace>
  <inkml:trace contextRef="#ctx0" brushRef="#br0" timeOffset="26979.15">32861 4151 585 0,'16'-19'44'0,"-4"2"25"16,1 4-6-16,-1-2 7 0,1 2 18 0,0 0 2 15,0 2-12-15,4 0 6 0,0 1-26 16,-2-3 10-16,-15 13-5 0,39-13-15 16,-20 6-10-16,1 5 16 0,-20 2-7 0,48-6-10 15,-25 6-1-15,4 6-3 0,5-4-3 16,-4 3-6-16,2-1 4 0,4 6-7 16,-8-3-41-16,2-4-26 0,-1 4-24 0,-3 0-15 15,-6-2 5-15,1 3-3 0,1-3 9 16,-4-1 8-16,-16-4 2 15,26 8 4-15,-26-8 12 0,19 5 15 0,-19-5-6 16,0 0 10-16,0 0 23 0,32-1 6 16,-32 1 24-16,0 0-1 0,0 0 6 0,0 0 12 15,28 1-19-15,-28-1-8 0,0 0-4 16,0 0 3-16,0 0 4 0,19 13-12 16,-19-13 7-16,7 21-6 0,-7-21-7 0,0 30 7 15,-4-8 0-15,1 11 6 0,-8 4-13 16,1 3 12-16,-3 6-2 0,-10 11-2 15,1 1 3-15,-6 4-9 0,-4 3 8 0,-8 14-33 16,-2-1-62-16,-11 0-274 16,-2-4-293-16,-7 9 612 0,-3-1 15 15</inkml:trace>
  <inkml:trace contextRef="#ctx0" brushRef="#br0" timeOffset="27412.99">29659 8080 209 0,'-83'55'159'16,"8"-7"-11"-16,4 7-8 0,-8 2-62 15,-4 0-1-15,9-2 1 0,-2 2-19 16,4-5-1-16,10 3 12 0,13-10-24 16,4 1-2-16,0-1-4 0,5-1 2 0,1-3-13 15,4-2 0-15,1 3 5 0,0-7 3 16,3-1-19-16,-1 1-2 0,-5-5 19 15,7-2-26-15,5-3 8 0,-5 1-5 0,-2-1 15 16,2-1-1-16,-2-5-20 0,4 1 9 16,2 1-1-16,5-6-2 0,-6 6 5 0,9-7-9 15,-1 3-8-15,-4-5-3 0,10-1 7 16,-2-2 3-16,0-1-29 0,3-3-4 16,12-5-19-16,-27 8 4 0,27-8-14 15,-21 6-7-15,21-6 13 0,-16 3 10 16,16-3 23-16,0 0 14 0,-25 4 10 0,25-4 4 15,0 0 9-15,-15 6 21 0,15-6 12 16,0 0 10-16,0 0 7 0,-18 1 14 16,18-1 11-16,0 0-8 0,0 0-6 0,0 0-14 15,0 0-9-15,-23 7-13 0,23-7-8 16,0 0-12-16,0 0-12 0,0 0-39 0,-16 5-47 16,13 0-48-16,3-5-84 0,-7 14-123 15,7-14-156-15,-9 17 242 0,7-7 16 16</inkml:trace>
  <inkml:trace contextRef="#ctx0" brushRef="#br0" timeOffset="27580.66">27823 9741 932 0,'-17'11'30'0,"2"2"6"16,2 0 0-16,2-4-10 0,1 3 28 0,10-12-22 16,-12 18-9-16,6-4 3 0,6-14 10 15,-2 18-18-15,2-18 10 0,0 0-13 0,18 17-45 16,-2-13-41-16,-16-4-57 0,32-8-106 15,-9-2-140-15,6-4 218 0,2-1 54 16</inkml:trace>
  <inkml:trace contextRef="#ctx0" brushRef="#br0" timeOffset="27913.41">28363 9507 856 0,'45'-36'96'0,"-3"-4"6"16,6 2-24-16,15-12 4 0,6-4-16 16,4 0-5-16,-1-8 24 0,7-6-5 0,0-7 3 15,7 2 11-15,4-6-5 0,2-6-5 16,4-1-11-16,27-26-16 0,1-4-2 15,6 1-9-15,-2-4-1 0,1 2-9 0,9 5-1 16,-2 5 2-16,4 5-2 0,-1 1-7 16,6 6-3-16,-2 5-12 0,0 4 7 15,-25 18-7-15,30-11-8 0,-32 19 0 0,6-2 3 16,-4 0-3-16,1-1-10 0,-3-5 5 16,0-1 1-16,-5 1-5 0,-2 5-2 0,-6-3 3 15,-2 2-5-15,4 1 3 0,-4 1 6 16,-2 1 1-16,-7 5-6 0,2 0 0 15,-2 5-5-15,-6 6 7 0,-5 0-6 16,-4 8 6-16,-21 7-9 0,1 2 11 16,-13 6-4-16,-8 1 6 0,-5 6 0 0,-6 2 0 15,-4 3-9-15,-5-1-3 0,-6 5-1 16,-10 6-28-16,0 0-26 0,0 0-48 0,0 0-61 16,0 0-272-16,-79 10-96 0,25-1 291 15,-8 4 27-15</inkml:trace>
  <inkml:trace contextRef="#ctx0" brushRef="#br0" timeOffset="29112.36">27453 9060 764 0,'-12'20'-25'15,"1"1"5"-15,4-4 6 0,-2 2 9 0,-2 2 12 16,4 3 7-16,-5 2 11 0,5 4 6 16,-4-4 7-16,3 4 0 0,-1-2-15 15,0 1 8-15,-1 0-6 0,-1 0-2 0,2-1-7 16,-5-2-3-16,7-2 5 0,-4 3 13 16,-1-10-19-16,3 5-3 0,-4-1-7 0,-2-1 2 15,4-4-12-15,-1 4-20 0,-4-5 22 16,2 0-10-16,1 2 7 0,-1-6 16 15,-2 2-18-15,2-3 4 0,0 1 0 16,1-2 0-16,1 1 5 0,0-1-7 16,12-9 5-16,-23 15 1 0,10-7 3 0,1-1-4 15,12-7 4-15,-22 15-3 0,9-7 6 16,0-1-15-16,13-7 17 0,-24 15-18 0,11-5-3 16,-3-1 18-16,0-1 2 0,2 2-10 15,0-2 8-15,-4-1 18 0,9-1-6 16,-6 4 8-16,-1-1-4 0,4-1-7 0,-1-1 5 15,13-7 7-15,-25 17 13 0,16-9-16 16,-3 2 33-16,5 2-13 0,-4-3 23 16,4 1-19-16,-3 3 2 0,4 0-12 15,-1 0 6-15,2 0-17 0,-3-2 11 16,4 1-5-16,-2 3-10 0,5-8-2 0,1-7-2 16,-8 19 10-16,8-19-9 0,-3 11 15 15,3-11 12-15,-2 11 3 0,2-11 10 0,0 0-3 16,-4 15 6-16,4-15-2 0,0 0 10 15,-1 9 5-15,1-9 0 0,0 0 5 16,0 0 17-16,0 0 4 0,-3 14 12 0,3-14 2 16,0 0-12-16,0 0 2 0,0 0-9 15,0 0-6-15,0 0 4 0,17-42-11 16,-13 28-5-16,3-9-13 0,1-3-8 0,-1 0 0 16,4-14-5-16,1 3-1 0,1-7-5 15,-4-1-5-15,6-14-2 0,0-2 1 16,2-8-3-16,0 2-4 0,2-8-4 15,5-2 7-15,1-2-6 0,5-16-2 0,5-7-1 16,1-5 0-16,5 0 0 0,1 1-9 16,4-7 1-16,1 3-3 0,3-9-4 0,0 9-1 15,0-6 1-15,8 1-5 0,0 2 4 16,0 1-14-16,8 1 6 0,-4 3 2 0,-1 5-7 16,1-3 3-16,-2 7 1 15,6 4-4-15,-4 2 3 0,-2 2 1 0,7 1-1 16,0 2 6-16,4 2-4 0,0 1 2 15,2 1-4-15,7 1-1 0,5-1 2 16,1 3 0-16,1-3-1 0,3-1 2 0,-1 5 14 16,-1-2-3-16,8 6 4 0,-3 5 1 15,1 4-1-15,3 6-3 0,-4 5-4 0,5 7-3 16,-1 5-2-16,0 4 7 0,1 8-8 16,-5 0 3-16,3 10-2 0,0 3 2 15,4 6 3-15,1 2-8 0,0 4 6 0,2 3-9 16,-13 4-2-16,19 0 4 0,2 0 2 15,-7 1-5-15,-16 2 4 0,3-2 0 0,-3-1 4 16,-6 0-1-16,0 4-1 0,-2-8-3 16,-8 4 5-16,1 0 11 0,-5 0 2 15,-4 0-6-15,-12 0 5 0,-3 0-6 16,2-1-1-16,-5 1-5 0,-4 0 7 16,-1-4-2-16,-9 4-4 0,-2-4-5 0,-3-2 7 15,1 4-2-15,0-5 3 0,-4 1-11 16,0-1 5-16,-1-2 5 0,1 1-8 0,-2-5-13 15,3-1-45-15,-4 5-46 0,0-6-43 16,-1-2-47-16,2 6-37 0,-2-4-78 16,-4-4-233-16,3-3-7 0,-1-1-31 0,1-5 87 15</inkml:trace>
  <inkml:trace contextRef="#ctx0" brushRef="#br0" timeOffset="29379.85">32565 4822 1570 0,'0'0'-104'16,"0"0"26"-16,0 0 1 0,0 0 15 0,0 0 12 15,22 75 33-15,-2-40 34 0,10 11 13 16,5 7 24-16,4 3 6 0,5 0-6 0,-1-3-3 16,-4 3 7-16,1 0 8 0,-7-5-9 15,-7-1 15-15,-2-3 0 0,-8-9 4 16,-5-3-11-16,-8-5-8 0,-4-2-2 15,-12 8-4-15,-12-6 0 0,-3-2-11 16,-13 2 7-16,-8-2-11 0,-6-3-5 0,-6-2-17 16,-5-5-86-16,-1 1-94 0,-4-6-312 15,-3-4-55-15,3 1-62 0,-2-3 439 16,1-7 54-16</inkml:trace>
  <inkml:trace contextRef="#ctx0" brushRef="#br0" timeOffset="39047.31">12149 5565 3391 0,'-18'-2'0'0,"18"2"5"0,-31-4 1 0,13 4-1 16,5 0-12-16,-7 0-2 0,0 0-31 16,-9 0-33-16,-1-2-66 0,-2 1-69 15,-11-3-145-15,2 2-158 0,-3-3 2 0,-2 1 91 16,-2 4 307-16</inkml:trace>
  <inkml:trace contextRef="#ctx0" brushRef="#br0" timeOffset="39296.08">10074 5829 1713 0,'-14'-18'57'16,"2"6"16"-16,-3-7 1 0,-4 3-15 16,-2-10 0-16,-2 3-3 0,-4-5-14 0,1 0-6 15,-10-8-3-15,5 0 0 0,-7-1-6 16,0-4-6-16,3 2-2 0,-6 1-8 16,0 6-13-16,-3 4-15 0,-1 2-30 0,5 11-50 15,-6-1-141-15,-1 9-274 0,-7 3-5 16,1 3 278-16,-9 2 19 0</inkml:trace>
  <inkml:trace contextRef="#ctx0" brushRef="#br0" timeOffset="39529.83">8436 5145 1412 0,'-6'-17'125'0,"1"-2"22"16,0 4 7-16,3 1-28 0,1-2-7 15,-1-2-10-15,0-5 3 0,2 4 23 16,2-7-17-16,-2 0-16 0,2-2-8 0,-1 0-11 16,6-5-9-16,-4 2-7 15,5 1-11-15,-1 1-23 0,5 0-72 0,-1-5-67 16,1 10-46-16,6-5-39 0,-2-3-81 16,3 8-144-16,6-7-120 0,-1 6 168 15,5 1 98-15</inkml:trace>
  <inkml:trace contextRef="#ctx0" brushRef="#br0" timeOffset="39946.12">9839 6521 1601 0,'0'0'68'0,"0"0"-10"0,0 0-7 15,0 0-57-15,0 0-73 0,0 0-100 0,0 0-279 16,9-34-107-16,-2 21 396 0,-2 2 59 15</inkml:trace>
  <inkml:trace contextRef="#ctx0" brushRef="#br0" timeOffset="40196.17">17923 7279 1784 0,'0'0'-223'0,"0"0"-259"15,0 0-55-15,13-34 350 0,-1 21 64 0</inkml:trace>
  <inkml:trace contextRef="#ctx0" brushRef="#br0" timeOffset="40416.14">19123 7283 827 0,'6'20'42'0,"-1"-1"-1"0,3 0 2 16,0-1 6-16,1 3-29 0,6-1-2 16,0 3-6-16,9 3-22 0,-6-2-14 0,3 3-69 15,-1-2-77-15,-2-5-268 0,3-1 328 16,-6-3 38-16</inkml:trace>
  <inkml:trace contextRef="#ctx0" brushRef="#br0" timeOffset="40763.11">19477 8237 764 0,'0'15'119'0,"-2"-4"25"0,2-11 18 15,-7 19 9-15,5-11 12 0,2-8 15 16,-5 16-8-16,5-16-31 0,-8 12-1 0,8-12 16 16,-3 10 7-16,3-10-2 0,0 0 3 15,0 0 19-15,-8 16 1 0,8-16-3 0,0 0 9 16,0 0 8-16,-11 13-9 16,11-13-2-16,0 0-8 0,0 0-14 15,-11 9-16-15,11-9-16 0,0 0-13 0,0 0-13 16,0 0-22-16,-19 8-4 0,19-8-24 15,0 0-25-15,-9 7-35 0,9-7-52 0,-9 8-56 16,9-8-80-16,-1 11-78 0,1-11-61 16,0 0-44-16,10 17-103 0,-10-17-103 0,10 17 1 15,0-8-235-15,0-1-280 0</inkml:trace>
  <inkml:trace contextRef="#ctx0" brushRef="#br0" timeOffset="40880.07">19584 8758 2300 0,'8'11'-90'0,"-3"-5"8"16,-5-6 10-16,10 12 15 0,-10-12 8 0,9 9 5 16,-9-9-9-16,8 13 9 0,-7-4-21 15,3 1-44-15,-4-10-115 0,6 18-187 16,-4-5-147-16,-2 6 407 0,-2 3 51 0</inkml:trace>
  <inkml:trace contextRef="#ctx0" brushRef="#br0" timeOffset="41162.05">19654 9507 885 0,'15'63'258'0,"9"1"2"15,-2 2-31-15,5 5-12 0,-3-4-47 0,5 2-9 16,-8-5 6-16,0-4 17 0,-3-4 7 16,-6-12 0-16,-1-1 0 15,1-7-11-15,-3-5-34 0,0-3-21 0,1-1-16 16,-2-5-1-16,-1-3-10 0,-2 2-22 16,2-8 4-16,-2-2-16 0,-5-11-7 0,7 21-8 15,-7-21-1-15,8 14-19 0,-5-6-18 16,-3-8-16-16,2 11-7 0,-2-11-9 0,3 13-2 15,-3-13 5-15,0 0-20 0,-6 21-14 16,0-10-23-16,-1 2-19 0,-2 0-18 16,2-1-9-16,-2 3-10 0,2 2-5 0,-2 1-10 15,2-1-14-15,4-2-19 16,-1 0-8-16,2 4-7 0,2-2-11 0,0-2 5 16,2 0 18-16,2 3-374 0</inkml:trace>
  <inkml:trace contextRef="#ctx0" brushRef="#br0" timeOffset="42912.33">19924 10802 1658 0,'2'11'2'16,"-1"-3"48"-16,-1-8 30 0,2 9 22 15,-2-9 0-15,0 0-1 0,0 0-8 16,4 13-13-16,-4-13-11 0,0 0-4 0,0 0-10 16,0 0-1-16,4 8-4 0,-4-8-12 15,0 0 4-15,0 0-8 0,0 0-3 0,0 0 0 16,0 0-2-16,0 0 5 16,0 0 11-16,0 0-10 0,0 0 4 0,28-17-6 0,-28 17 0 15,3-11 6-15,-3 11 16 0,2-10 3 16,-2 10-5-16,3-13-4 15,-3 13-12-15,0 0-3 0,0-19-1 0,0 19-4 16,0 0-5-16,0-11-2 0,0 11-1 16,0 0-5-16,0-13 2 0,0 13-3 0,0 0-3 15,0 0-3-15,0 0-4 0,0-13 0 16,0 13-1-16,0 0 0 0,0 0 0 0,0 0 3 16,0 0-2-16,0 0-3 0,0 0 1 15,0 0-1-15,-23 33 2 0,13-21 0 16,3 1 0-16,-4 2-4 0,0-2 6 0,-3 2-4 15,4 0 2-15,-4 2-4 16,-2-1 0-16,0 0 4 0,1-1 2 0,0 2-1 0,2-4 4 16,1 0 0-16,0 2 12 15,-1-4 8-15,5-1 11 0,-3 1 9 0,2-2 12 16,-3 2 10-16,12-11 6 0,-16 15 24 16,16-15 10-16,-21 4-3 0,21-4-3 15,-17 4 7-15,17-4-22 0,0 0-4 0,-32-4-10 16,32 4 3-16,-21-11-1 0,8 5-8 15,4-5-8-15,9 11-9 0,-18-17 1 0,8 8-3 16,-1-8-14-16,3 6-1 0,0-6-4 16,3 4-3-16,1-4 4 0,-1 0-10 15,-3-4-4-15,5-1 5 0,-6-1-7 0,6-1 4 16,3 7-1-16,-4-6 7 16,4-1-1-16,0 6-1 0,0-3-2 0,2-3-6 0,0 1 0 15,0 1 1-15,1-1-3 16,6-3 6-16,-6 3-7 0,6 1 2 0,-2-5-1 15,5 3-1-15,-3-2-2 0,4 4 3 16,4-9 2-16,3 3-5 0,0 2 5 0,1-4 2 16,-1 6-2-16,2-6 1 0,3 3 8 15,-2-1 4-15,1 2 0 0,2 3 4 16,-5-3 7-16,1 4-2 0,3-1-3 0,-2 2 7 16,-2 7 5-16,6-7-1 0,-8 6-5 15,8 0 6-15,-6 2-8 0,4 0-4 0,-4-3 0 16,0 7 4-16,2-2-2 15,4-2 5-15,-3 8-7 0,0-7-3 0,4 4 2 16,-5 1-7-16,3-1 3 0,-1 1 1 16,-4 1-7-16,0 5 1 0,2 1 5 0,-2-4-9 15,1 4 5-15,-1 4-7 0,2-4-3 16,-3 5 5-16,1-3-2 0,-2 4 0 16,1 1 13-16,-5-5 10 0,3 5 4 0,1-1-2 15,-19-6 1-15,27 10-1 0,-13-5 1 16,0 3 8-16,1-1 11 0,-2 6-3 0,-2-1-3 15,0 5-24-15,3-3-17 0,-3 3-1 16,-1 6 0-16,-1 3 0 0,0 4 1 0,0-2 1 16,-3 4 3-16,2 0-2 15,-5 4 3-15,-3-1 2 0,0 1-3 0,0 1-1 16,-2 12 0-16,-1 0 2 0,-4 0 2 16,-4-1 0-16,2-1-1 0,-3 10 1 15,-4-12 0-15,-3 7 0 0,3-1 2 0,-2-9 1 16,-3 4-2-16,0-9 0 0,-2-1 0 15,-3-3 0-15,4-3 2 0,-5-2-15 0,3-1-13 16,-6-2 0-16,2-5 0 0,1-2 0 16,-5-1 0-16,4-4 0 0,3-1 0 0,-2-5 0 15,1-5 0-15,-1 0 0 16,3-4 0-16,-2 0 0 0,-5-3 0 0,1-5 0 0,-1-7 0 16,-1 0 0-16,0-3 0 15,0-2 0-15,-3-12 0 0,-1-2 0 0,3-1 0 16,-1-4 0-16,2-4 0 0,2-3 0 15,4 3 0-15,3-5 0 0,2 0 0 0,8 2 0 16,4 3 0-16,3 2 0 0,2-5 0 16,2 10 0-16,2-3 0 0,4-4 0 0,2-4 0 15,2 6 0-15,2 0 0 0,8 1 0 16,-4 1 0-16,11-4 0 0,-1 4 0 0,5 9 0 16,2-3 0-16,5 7 0 15,1-1 0-15,9 5 0 0,4 5 0 0,3 6 0 16,-1 4 0-16,-3 3 0 0,0 6 0 15,9 2 0-15,0 6 0 0,-2 3 0 0,-4 6 0 16,-2 3 0-16,-4 5 0 0,-1 2 0 16,-5 8 0-16,-7 2 0 0,-3 6 0 0,-9 4 0 15,-3-4 0-15,-8 6 0 0,-2 3 0 16,-7 8 0-16,-8 9 0 0,-5 3 0 0,-2 3 0 16,-5-4 0-16,-8 1 0 0,4-1 0 15,-9-4 0-15,-16 8 0 0,9-16 0 0,-12 10 0 16,9-21 0-16,-7-1 0 0,0-5 0 15,-3-10 0-15,-1-5 0 0,-2-4 0 16,2-10 0-16,-4-7 0 0,8-8 0 0,-7-7 0 16,4-4 0-16,1-10 0 0,6-7 0 15,5-6 0-15,5-9 0 0,8-11 0 16,7-8 0-16,8-5 0 0,5-5 0 0,7-2 0 16,7 1 0-16,5 0 0 0,8-4 0 15,7 6 0-15,8-11 0 0,2 18 0 0,11-6 0 16,-7 20 0-16,6 0 0 0,6 12 0 15,0 5 0-15,7 7 0 0,1 9 0 16,-1 10 0-16,3 5 0 0,-5 15 0 0,3 6 0 16,-7 9 0-16,-4 11 0 0,-4 11 0 15,-11 2 0-15,-8 8 0 0,-5 4 0 0,-11 4 0 16,-7 5 0-16,-10-2 0 0,-3-3 0 16,-12-1 0-16,-3 0 0 0,-8-7 0 15,-11-4 0-15,-1-3 0 0,-16 3 0 16,7-15 0-16,-7-3 0 0,0-8 0 0,-2-7 0 15,0-6 0-15,0-6 0 0,6-5 0 16,7-4 0-16,6-11 0 0,-3-10 0 0,7-9 0 16,7-17 0-16,10-2 0 0,9-14 0 15,9-7 0-15,6-3 0 0,11-2 0 0,2 4 0 16,13 5 0-16,2 1 0 0,6 3 0 16,5 9 0-16,3 6 0 0,2 12 0 15,9 8 0-15,-4 9 0 0,-9 12 0 0,7 6 0 16,-4 6 0-16,4 9 0 0,-12 2 0 0,-1 1 0 15,-8 5 0-15,-2-1 0 16,-7 4 0-16,-4-5 0 0,-8-4 0 0,-1 8 0 16,-6-11 0-16,-6 3 0 0,3 2 0 15,-4-4 0-15,-2-2 0 0,0-2 0 0,2 0 0 16,1-3 0-16,3 0 0 0,3-8-154 16,0 0-89-16,0 0-136 0,0 0-444 0,7-36-1003 15,14 2-1911-15</inkml:trace>
  <inkml:trace contextRef="#ctx0" brushRef="#br0" timeOffset="43547.13">26253 6311 5662 0,'9'-7'-213'15,"-4"-3"3"-15,-5 10 21 0,13-9 22 0,-3 4 17 16,-1-7 13-16,4 3 12 0,2-5 12 16,3-3 14-16,7-7 9 0,1 6 11 0,1-11 8 15,-3 4 6-15,4-4 8 0,-6 6 6 16,1 1 5-16,-4 3 5 0,-3 2 3 16,0 4 5-16,-3-2 2 0,-3 6 9 0,1 0 1 15,-2 1-3-15,0 1 10 0,-9 7-4 16,12-10 2-16,-12 10 2 0,10-7 0 15,-10 7 3-15,16-6 1 0,-16 6 4 16,16 0-1-16,-16 0-1 0,19 6 5 0,-8-1-7 16,3-1 10-16,-1 2-4 0,-4 1 1 15,6 3 1-15,-2 3 3 0,1 0-3 16,-5 0-3-16,3 2 4 0,-1 0 0 0,-2 0-2 16,0-2-3-16,-3 1 11 0,1 0-7 15,-1-1 5-15,-4-5 1 0,1 2-3 0,4 3-4 16,-5-2 4-16,-2-11 7 0,2 18-5 15,-2-10 6-15,0-8 4 0,0 19-2 16,0-19-1-16,-2 13-3 0,2-13 7 16,0 0-10-16,0 14 7 0,0-14 8 0,0 0-5 15,0 0-2-15,0 0-2 0,0 0-13 16,0 0-38-16,0 0-47 0,-16-29-39 16,16 12-49-16,0 0-82 0,2-11-137 0,1-6-82 15,8-3-39-15,5-7 113 0,3-10 329 16</inkml:trace>
  <inkml:trace contextRef="#ctx0" brushRef="#br0" timeOffset="45079.47">27983 4232 1612 0,'9'-7'112'0,"0"-1"-1"0,-9 8-4 0,7-6-13 15,-7 6 3-15,0 0 1 0,0 0 7 16,0 0 16-16,0 0-8 0,0 0 1 16,0 0 0-16,14 23-4 0,-14-23-5 0,0 24-4 15,0-24-5-15,0 22-16 0,0-8-5 16,0-14 0-16,0 26 2 0,0-26 1 0,-2 22 8 16,2-22-1-16,-2 19 6 15,2-19 1-15,-10 19-3 0,3-12 3 0,-4 3-1 16,-4-3 10-16,-4-1-12 0,2 2-11 15,-1-3 2-15,-1 0-7 0,-4-1 2 16,3 0-2-16,-1-4 8 0,21 0 8 0,-44 0-2 16,17-5 2-16,1-3-3 0,1 0 6 15,-3-6-9-15,-4-7-10 0,2-2-7 16,0-1-3-16,0 0 2 0,4-5 9 0,-1 2-6 16,4-4-7-16,-12-4-6 0,12 1-3 15,0-1-4-15,-2 3-2 0,7-4-4 0,-5 1-2 16,4 0 4-16,5 6-5 0,0-7 2 15,1 2-9-15,8 4 2 0,-3 2-5 16,4 0-2-16,4-1-4 0,0 0-7 0,4-5 4 16,0-2-6-16,3 3 2 15,1 1-5-15,-1-7 3 0,7 5-6 0,-5-2 0 16,3-3-1-16,0 7-1 0,3-4 0 16,-2 3 0-16,0 1-4 0,5-8 2 0,1 8-2 15,1-3 0-15,-1 1 0 0,1-2 5 16,-1 7-6-16,2-6 5 0,-5 8-6 15,5-1 3-15,-1 1-2 0,-3 10 5 0,3-5 1 16,-1-5-4-16,2 10 1 0,0-1 1 16,-2 1 2-16,1 4-1 0,3-2 9 15,-3 0 1-15,5 0-1 0,1 0 2 0,-1 2 4 16,-1-1 11-16,-2 1 2 0,5 4-2 16,-5 0 2-16,3-2 0 0,-3 3 3 15,0 0 3-15,-2 4-5 0,-4 1-1 16,-16 3-2-16,34 0-5 0,-34 0-2 0,38 7-2 15,-15 3 2-15,0-3-3 0,5 12 1 16,1-3-8-16,-1 0 6 0,2 9-4 16,-4-7-3-16,1 9 3 0,-4-1-3 0,4 2 1 15,-6 2-2-15,1 2-4 0,-2 0 4 16,-2 3-3-16,-2 1-1 0,-2 1 6 0,-5 1-2 16,0 1 2-16,1 0 7 0,-7-3-4 15,-1 4 4-15,-4-3 1 0,1 8-3 16,-8 2 10-16,2 2-12 0,0-4-6 0,-9 0-4 15,-2 9 3-15,-3-4 4 16,1 2 1-16,-6-6-1 0,0-1 4 0,-4 0 2 16,-4-5 1-16,-2-3-4 0,-4-3 1 15,3-2 1-15,-4-1-1 0,-3-7 1 0,2 0 0 16,-6-4-1-16,6-1 1 0,1-4-2 16,1-8 2-16,0 1-1 0,3-7 1 15,5-1 1-15,2 0 0 0,-5-7 0 0,3-6-1 16,-2-4 0-16,4-4-3 0,0-7-1 15,4-4-1-15,-2-7-3 0,1-6-1 0,6-5-1 16,3-7 0-16,3-1-2 0,6-10-1 16,0 1-3-16,5-6-1 0,4-2-1 15,4 4 1-15,-1-1-1 0,4 3-1 16,1 3 0-16,4 3 0 0,2 5 0 0,0 9 0 16,-2 9-1-16,6-1 2 0,-2 4-4 15,7 8 1-15,0 1 0 0,2 2 0 16,3 9 1-16,4-2-1 0,6 10 0 0,0 4-1 15,1 2 1-15,5 6 0 0,2 4 1 16,8 8-1-16,-2 9 1 0,3 6 0 0,-2 8 0 16,-1 4 0-16,12 16 0 0,-4 5 0 15,-6 6 0-15,-1 1 0 0,-4 5 2 16,-3 3-1-16,-6-1-1 0,-4-9 2 0,-6 3-2 16,-7 0 1-16,2 4 0 15,-8-3 0-15,-4-5 1 0,-1 3-1 0,-9-18 2 16,-4 2-2-16,-8-7 4 0,-2 0-1 15,-6-5 1-15,-10-3 1 0,-10-5 0 0,-3-6 0 16,-11-11-6-16,-3-4 0 0,-6-12 0 16,0-2 0-16,-4-8 0 0,0-10 0 0,-1-7 0 15,-14-10 0-15,6-11 0 0,1-8 0 16,7-3 0-16,3-11 0 0,2 2 0 16,10-12 0-16,2-2 0 0,9-7 0 0,6-4 0 15,10 16 0-15,6-9 0 0,7 1 0 16,7-2 0-16,3 1 0 0,5 4 0 15,6 2 0-15,5 8 0 0,5 0 0 16,2 7 0-16,7 8 0 0,4 4 0 0,2 11 0 16,2 5 0-16,3 10 0 0,-2 12 0 15,3 10 0-15,4 8 0 0,9 13 0 0,-1 7 0 16,4 11 0-16,-1 2 0 0,8 12 0 16,-3 9 0-16,-17-9 0 0,-6 5 0 15,1 4 0-15,-10-4 0 0,-7 8 0 0,-3-4 0 16,-8-7 0-16,-7-2 0 0,-5-10 0 15,-8 6 0-15,-5-2 0 0,-6 0 0 16,-11-2 0-16,-6-5 0 0,-8-7 0 0,-5-5 0 16,-3-7 0-16,-6-7 0 0,-2-2 0 15,-2-4 0-15,0-9 0 0,5-3 0 16,3-5 0-16,3-2 0 0,4-4 0 0,8-4 0 16,8-5 0-16,2 0 0 0,8-10 0 15,4 0 0-15,4-6 0 0,10-1-102 0,3-4-70 16,3-1-38-16,8 1-348 0,8 0-263 15,4-9 103-15,2 5-856 0,-4-2-1433 16</inkml:trace>
  <inkml:trace contextRef="#ctx0" brushRef="#br0" timeOffset="50627.73">9277 14955 4054 0,'0'0'-58'15,"0"0"26"-15,-26-25 28 0,8 18 19 16,-3-4 19-16,-13-6 1 0,0 0 31 16,-3-3 3-16,-7-3 8 0,2-3-1 0,-4-1 2 15,7 1-9-15,2 0-14 0,3 3-8 16,4 1 8-16,2 2-3 0,-2-3-19 0,5 4 3 15,-1-1-28-15,1 3-27 0,2 2-17 16,2 2-29-16,4 3-40 0,-2 3-35 16,0 1-39-16,6 2-38 0,-4 4-37 0,17 0-68 15,-30 6-200-15,16-2-37 0,0 3-76 16,5 0-48-16</inkml:trace>
  <inkml:trace contextRef="#ctx0" brushRef="#br0" timeOffset="51460.91">8610 13620 2086 0,'0'0'28'0,"10"-15"8"16,-10 15 32-16,5-13 30 0,-5 13 13 15,4-15-3-15,-4 15 4 0,0 0 7 16,1-17 9-16,-1 17 7 0,0 0-4 16,0 0 1-16,6-17-28 0,-6 17-10 0,0 0-6 15,0 0-8-15,0 0 21 0,-27-7 0 16,27 7 17-16,0 0-1 0,-51 16-23 0,28-3 13 15,-5 6 0-15,-4-2-2 0,4 4-4 16,-1 1-2-16,4 5 14 0,-3 1 5 16,1 2-14-16,6 6-11 0,0 1 8 0,5 4-11 15,-3 12-1-15,6-7-16 16,1 3-8-16,5 2-6 0,2-2 0 0,3-2 2 16,4 7 2-16,1-4 10 0,9 1-2 15,1 7-2-15,3 1-4 0,5-4-6 0,6 2-3 16,-3-3-6-16,10-3-4 0,-4-4-2 15,5 2-1-15,3-7-6 0,2-4-3 16,4-4-2-16,1-4 1 0,4-6 1 0,2-7 2 16,-7-9-4-16,6-3-5 0,-2-10-3 15,10-5 0-15,0-8 1 0,-1-5-5 0,-1-1-1 16,-6-8 4-16,1-5 13 0,-6-5 7 16,-3-3 7-16,-7-9 4 0,-7 1 20 15,-7-5 8-15,-8-4-9 0,-8 10 2 0,-6-5 1 16,-9-6-7-16,-1 1 5 15,-11 2-2-15,-5 2-52 0,-1 0 1 0,-2 3-3 16,-3 4-3-16,-1 5-2 0,-2 6 0 16,3-1-2-16,8 11 2 0,-1 2 0 0,7 5-4 15,2 5 0-15,2 2-1 0,4 3-2 16,2-2-1-16,-1 8-1 0,1-3 2 0,3 3-1 16,6 7-2-16,-10-13 0 0,7 5-1 15,3 8-12-15,-6-18-17 0,4 3-15 16,2-2-25-16,0-8-130 0,2 1-192 0,5-15-112 15,3-1-238-15,1-2 30 0,8-13 43 16,0-3-507-16,2-6-1025 0</inkml:trace>
  <inkml:trace contextRef="#ctx0" brushRef="#br0" timeOffset="52161.82">17154 5396 4087 0,'-31'-39'-41'0,"-9"-3"26"0,-1 5 15 16,-8-2 34-16,0 3 16 15,-4 0 11-15,3 1 23 0,-2 7 24 0,-1 0 7 16,-4 3 28-16,4-3 13 0,-2 9 10 16,4 8-9-16,7 0-2 0,-1 7-5 15,3 4-8-15,-1 8-18 0,-6 7-11 0,7 7 0 16,-2 6-12-16,7 8-8 0,1 7-1 16,4 2-4-16,10 4-1 0,0 1-9 0,6 7 2 15,5-12 4-15,10 4-7 0,2-1 2 16,8-3 1-16,2 2 6 0,16 3-3 15,3-1 7-15,7-11-25 0,10-5-4 0,4-4 3 16,7-10-6-16,-2-8-10 0,8-9-4 16,-1-4-2-16,-3-5 0 0,2-7-13 0,0-7-15 15,-5-1-1-15,-3-4-1 16,-5-6 2-16,-10-4 0 0,-3-5 1 0,-6-4 2 16,-2-6 0-16,-12 3 2 0,-5-1 0 15,-8 0 1-15,-3 11-1 0,-5-10 2 0,-7 2-3 16,-3 4-2-16,-11-5-1 0,-4 2-3 15,0 9-1-15,-6-1-1 0,1 1-2 0,3 8-2 16,6 6-1-16,-4-1-1 0,3 10-3 16,5-4-8-16,5 9-19 0,0 1-15 15,1 5-22-15,-5 7-15 0,3-1-17 0,0 12-224 16,-5 4-57-16,1 6-34 16,-2 6-30-16,1 0-96 0,0 3-179 0,4 1 57 15,1 0-449-15,3 2-866 0</inkml:trace>
  <inkml:trace contextRef="#ctx0" brushRef="#br0" timeOffset="53362.5">16710 5618 3410 0,'0'0'-94'0,"2"-14"10"16,-2 14-4-16,0 0 7 0,-24-18 11 15,6 10 4-15,-2-1 18 0,-6 3-2 16,-2-1 8-16,3 3-4 0,-5 2 2 15,-2 2 14-15,2 2-4 0,-7 5 6 16,0 7 1-16,0-1 7 0,2 4 2 0,5 3 2 16,-4 3 3-16,2 3 6 0,4 10-11 15,2-6 9-15,6-2 0 0,1 7-2 0,4 1 2 16,0 1 5-16,2-3-6 0,3 2 10 16,1 1-7-16,-4-1-1 0,1 3 3 15,5-8-1-15,-2 4 4 0,-7-1 1 0,4 1-3 16,-4-3-4-16,0-2 8 0,-3 4 2 15,-1-4 3-15,-5 4 9 0,0-5 4 16,-1 2-4-16,-8 8-3 0,3-3 9 0,-3-1-6 16,-2 1-3-16,3-4 5 0,-7 7 1 15,4-3-6-15,1 1-2 0,1 1 5 16,-3-1-7-16,0 2 3 0,2 3-8 16,6-1 5-16,-1-1 5 0,0 1-7 0,2 2-1 15,-1 0-2-15,5-4 1 0,-3 8 5 16,3 0-3-16,6-10 9 0,-9 7-3 15,10-5-3-15,-8 1-10 0,7-3 9 0,-6 6-7 16,6-5 0-16,-9 7 6 0,4-2-4 16,-5 0 2-16,4 0 1 0,-1-7-4 0,-2 5 3 15,0-2-4-15,-4 2 0 0,2-10-2 16,3 6 4-16,-2-3 17 0,-4 2-19 16,7-7-3-16,-1 3 4 0,1-3-1 15,0 2 2-15,0 1 1 0,1-2 1 16,-1 6 2-16,-7 0-8 0,6-5 4 0,1 1 3 15,-6 5-3-15,7-6 2 0,-6 8 0 16,5-7-1-16,3 0-3 0,-9 7 0 0,-2 4 3 16,3 0 0-16,-6 1-5 0,1 1 7 15,-1 1-6-15,-6-1 9 0,2 8-2 16,-1-8 2-16,1 4-7 0,2 1-1 0,-3 0 0 16,6 2 3-16,-2 2 0 0,0-4-5 15,7 3 7-15,-2 0-1 0,-3 1-2 0,1-4 0 16,6-1 0-16,0 2-2 0,-4 0 4 15,2-1-14-15,-6 3 13 0,-1-3-3 16,2-5 1-16,-5 4 5 0,4-4-12 16,-1 5 5-16,-2 5 1 0,-7-3 46 15,2-3-2-15,3-4-4 0,1-1-5 0,4 2-2 16,1-3-1-16,-1 0-4 0,6 1-6 16,0-1 4-16,-2 0-10 0,1 0 5 0,2 7-5 15,-8 7 5-15,-9-3 9 0,-8 12-6 16,9-12 1-16,6-5-5 0,-6 3 0 15,4 1-7-15,-3-2 3 0,-10 13-3 0,-7-1 1 16,-8 5 2-16,-2-10-6 0,9-4 1 16,14-7-7-16,1-2 4 0,2-2-1 15,3 6 0-15,3-6-2 0,2 2 0 16,0 0-1-16,-7-2 12 0,1-4-7 0,8 3-5 16,-2-5 5-16,2 3-1 0,0-1 0 15,1 4-2-15,-3-2 2 0,-1 2 1 16,-2 6 14-16,-10 0 16 0,-8 4-8 0,7-7 0 15,3-2-1-15,0 1-6 0,-3-3 11 16,-12 11 1-16,13-6-5 0,2-6-2 0,6-3-2 16,0 5-3-16,-1-2-3 0,2 3 0 15,-1-2 3-15,-13 16 33 0,-15 6 11 16,1-4-13-16,1-4-4 0,17-12-3 0,7-1-4 16,-5 6-10-16,-13 14 9 15,-7 3-11-15,-11 3 4 0,2-5 2 0,3-2 13 16,4-2 6-16,0 0 16 0,3-2 1 15,2 0 6-15,2-5-1 0,11-12 13 0,2-1 3 16,0-5 4-16,4-1 9 0,-2-4-8 16,8 2 7-16,1-6 3 0,8-6-9 0,5-1-10 15,4-4-7-15,2 0-9 0,9-3-11 16,-4-3-6-16,4 0-10 0,0 0-2 16,3-5-5-16,1 2-6 0,8-6-4 0,-11 8-6 15,11-8-5-15,0 0-1 0,0 0-4 16,-4 9-7-16,4-9-42 0,0 0-41 0,0 0-51 15,0 0-56-15,32 0-54 16,-32 0-91-16,17-8-128 0,-6 1-197 0,-11 7 65 16,17-10-415-16,-11 5-611 0</inkml:trace>
  <inkml:trace contextRef="#ctx0" brushRef="#br0" timeOffset="53994.2">6525 13541 3629 0,'0'-13'8'0,"0"13"13"0,4-15 13 16,-4 15 18-16,0 0 40 0,0 0 18 0,3-19 5 16,-3 19-19-16,0 0 13 0,0 0 1 15,0 0-3-15,0 0 0 0,0 0-6 16,0 0 4-16,0 0 19 0,0 0 0 0,0 0-6 15,0 0 16-15,0 0-17 16,-7 71-4-16,2-40-13 0,-4 2 3 0,4 3-7 16,1 7 1-16,1 0 8 0,-5 6-9 15,5-2 2-15,-1 0-11 0,1 1-7 0,2 3 0 16,-1 0-6-16,0 1 0 0,0 1-3 16,-1-6-9-16,1 1 0 0,-4-1-9 15,3-2-4-15,-1-3-5 0,-1-7-4 0,2 1-5 16,-3-3-7-16,3-2 2 0,-3-9-10 15,4-2-2-15,2-4-2 0,-3 1-6 16,3-5-26-16,-2 0-62 0,2-12-76 0,0 0-117 16,0 0-127-16,0 0-190 0,0 0-126 15,22-34 55-15,-16 14-486 0,-2-7-957 16</inkml:trace>
  <inkml:trace contextRef="#ctx0" brushRef="#br0" timeOffset="54212.02">6782 13865 4202 0,'10'-10'-36'0,"2"-4"3"16,1 1 6-16,-3 4 15 0,1-3 0 15,5 1 5-15,-2 2-5 0,5-4 6 16,5 0 2-16,0 3-3 0,8-3 3 0,4 2-5 16,-3 0 8-16,6 2-3 15,-2 1 6-15,0-4-6 0,1 9-15 0,5-5-42 16,-4-1-34-16,4 1-54 0,1 1-61 15,-7-4-92-15,2-6-245 0,1 0 22 16,5-4-59-16,-10 3 79 0</inkml:trace>
  <inkml:trace contextRef="#ctx0" brushRef="#br0" timeOffset="54428.73">7743 13413 2282 0,'0'0'96'0,"-3"-18"21"16,3 18 19-16,0 0 7 0,0 0 4 15,0 0-11-15,-4-15-2 0,4 15-17 0,0 0-21 16,0 0-7-16,0 0-3 0,0 0 49 15,0 0 19-15,0 0-15 0,0 0 2 16,0 0-6-16,7 58 2 0,-9-35-15 16,1 3-2-16,-5 7-9 0,1-1-13 0,-8 8-10 15,5-1-12-15,-1-3-6 0,-4 4-12 16,3-11-3-16,3 5-6 0,-2-8-5 16,3-2-25-16,3-3-77 0,0-4-93 0,5-10-112 15,-2-7-162-15,0 0-179 0,0 0 62 16,45-46-379-16,-8-7-416 0</inkml:trace>
  <inkml:trace contextRef="#ctx0" brushRef="#br0" timeOffset="54895.92">13273 6066 3020 0,'4'-8'-115'16,"-2"1"10"-16,-2 7 7 0,3-12 29 15,-3 12 31-15,0 0 14 0,0 0 28 0,0 0 26 16,0 0 21-16,0 0 43 0,-23 32 14 16,9-15-1-16,5 6 2 0,-7 7-3 0,-4 6 4 15,5 1-10-15,-3 0-2 0,-5 14 5 16,-2-2 2-16,3 1-6 0,0 1-4 16,1 0-1-16,-4-3-6 0,6 1-12 0,3-10-11 15,-1 2 2-15,2-3-9 16,-1-4 4-16,2 1-20 0,5-7 3 0,-5 1-2 15,3-7-8-15,1 1-9 0,3-5 9 16,2 0-14-16,-1-5-2 0,2 0 0 0,3-6-7 16,1-7 3-16,-4 13-7 0,4-13-15 15,0 0-38-15,0 0-46 0,0 0-59 0,0 0-56 16,37-26-53-16,-22 3-125 0,-1 1-183 16,2-10-8-16,1 0-80 0,-2-1-97 15</inkml:trace>
  <inkml:trace contextRef="#ctx0" brushRef="#br0" timeOffset="55112.65">13294 6388 2002 0,'4'-8'-31'15,"-4"8"24"-15,3-14 2 0,-3 14 32 0,2-14 14 16,-2 14 10-16,2-13 1 0,-2 13 1 16,13-14-8-16,-5 4 2 0,6 3-13 0,7-7 0 15,2 5-1-15,7-8-8 0,6 2-3 16,3 2 2-16,2 0-2 0,-1 0-5 15,8 0 1-15,3-2-2 0,-3-4-3 0,3 4 0 16,-8 4-40-16,-1-2-57 0,-3-1-53 16,-2 0-52-16,-5 1-74 0,-4-1-185 0,-3-1 70 15,-6 4 95-15</inkml:trace>
  <inkml:trace contextRef="#ctx0" brushRef="#br0" timeOffset="55312.38">14208 5893 1194 0,'7'-13'9'0,"-7"13"13"0,9-7 28 15,-9 7 7-15,0 0 26 0,0 0-4 16,11-8 2-16,-11 8 7 0,0 0-24 0,0 0 1 16,0 0-4-16,0 0 0 0,5-8-19 15,-5 8-7-15,0 0-2 16,0 0 1-16,0 0-6 0,0 0-3 0,0 0-2 0,0 0 6 16,0 0-6-16,-25 25-6 0,25-25-1 15,-10 13-47-15,10-13-82 0,0 9-172 16,0-9-248-16,0 0 3 0,0 0 301 0,0 0 58 15</inkml:trace>
  <inkml:trace contextRef="#ctx0" brushRef="#br0" timeOffset="55762.04">14984 4284 1110 0,'7'-14'219'0,"-5"6"18"16,0-1 6-16,-2 9-28 0,5-8-24 0,-5 8 11 15,0 0-11-15,0 0-8 0,0 0 57 16,0 0 41-16,0 0-21 0,0 0 0 16,2 60 10-16,-4-21 20 0,0 10-1 0,0 4-13 15,1-1 12-15,-1 6-13 0,-4-5-41 16,3-1-9-16,-4 2-5 0,2-5-19 0,-3-2-16 16,1 0-19-16,-1-2-19 15,4-2-11-15,-1-9-13 0,-1 0-11 0,1-10-17 16,-2-3-12-16,4 0-5 0,-1-7-42 15,2 3-17-15,2-17-3 0,-3 21-2 16,3-15-12-16,0-6-19 0,0 0-22 0,0 0-141 16,0 0-81-16,0 0-56 0,7-42-20 15,-2 22-15-15,0-5-15 0,1 2-25 0,1-3-38 16,-2-2-1-16,1 0 11 0,0 2 43 16,5 0-637-16,-2 5-635 0</inkml:trace>
  <inkml:trace contextRef="#ctx0" brushRef="#br0" timeOffset="56110.5">15045 4746 2932 0,'13'-15'-121'0,"0"2"42"0,-3 3 11 15,1 3 9-15,2-1 37 0,0 1 15 0,2 1 27 16,4 4 27-16,-2-2-8 0,1-1-3 16,5 1-1-16,-5-2 0 0,7 3-4 0,-4-1-3 15,2-2-2-15,3-1 1 0,-4 1-4 16,1 2-6-16,-3 0 4 0,0-1-5 0,3-4-32 16,-4-1-43-16,1 3-44 0,-2 0-31 15,1-1-16-15,-3-5 13 0,-3 3 3 16,2 1 22-16,-6 0 9 0,3-1 29 0,-4 3 39 15,-1-5 16-15,-2 5 28 0,-5 7 14 16,8-15 7-16,-8 15 15 0,4-14 13 0,-4 14 14 16,4-9 0-16,-4 9-13 15,0 0-5-15,0 0 15 0,0 0 60 0,0 0 56 16,0 0 20-16,0 0 9 0,0 0-11 16,-16 45 16-16,7-26-7 0,2 9-13 15,-3 3-18-15,-1 2-21 0,-4 3-6 0,2-5-16 16,2 7-15-16,-3 3-13 0,0 1-10 15,3 3-17-15,1-1-7 0,-7 16-8 0,4 4-16 16,2 2-98-16,-8 3-122 0,4-1-152 16,-4 3-308-16,-9 0 42 0,-8 15 21 15,-5 3-226-15,-8-2-279 0</inkml:trace>
  <inkml:trace contextRef="#ctx0" brushRef="#br0" timeOffset="56662.08">10990 14155 2544 0,'0'0'-33'15,"-10"5"15"-15,10-5 2 0,0 0 12 0,0 0 12 16,0 0 12-16,-6 12 4 0,6-12 20 15,0 0 16-15,0 0 7 0,2 14-2 0,-2-14-5 16,0 0-2-16,4 15-7 0,-4-15-4 16,0 0-11-16,0 0 0 0,10 8-5 0,-10-8-7 15,0 0-3-15,0 0-21 16,7 11-30-16,-7-11-59 0,0 0-51 0,5 7-58 16,-5-7-69-16,0 0-108 0,0 0-134 0,9 4 104 15,-9-4 322-15</inkml:trace>
  <inkml:trace contextRef="#ctx0" brushRef="#br0" timeOffset="56846.25">11057 14280 1635 0,'0'0'98'16,"0"0"2"-16,5 8 15 0,-5-8-6 15,0 0 10-15,0 0-10 0,9 7-5 0,-9-7-9 16,0 0-13-16,0 0-5 0,20 4-7 16,-20-4-6-16,13 1-5 0,-13-1-12 15,0 0-4-15,20 3-8 0,-20-3-1 0,16 3-4 16,-16-3-6-16,16 6-24 15,-16-6-33-15,12 4-48 0,-12-4-47 0,13 7-63 16,-13-7-127-16,7 0-174 0,-7 0-29 16,0 0 168-16,0 0 101 0</inkml:trace>
  <inkml:trace contextRef="#ctx0" brushRef="#br0" timeOffset="57544.42">10138 14908 1756 0,'-13'5'143'0,"6"2"-15"0,7-7 9 0,-14 3-2 16,14-3-2-16,0 0-8 0,-11 7-9 16,11-7-7-16,0 0-12 0,-10 14-8 0,7-7-2 15,3-7 9-15,-9 19 2 0,3-6-21 16,1 2 2-16,1 0 0 16,-1 0 5-16,-2 6-3 0,2-2 6 0,3 5-18 15,-3-2-2-15,1 5-12 0,-3-5-6 16,6 4 1-16,-1 1-10 0,-4-1 4 0,5 2-13 15,-1-4 1-15,2 5 1 0,2-3-3 16,-1-2-5-16,5-3-8 0,-4-2-2 0,6-5 4 16,-3 0-6-16,4-5-6 0,5-5 6 15,1-3-3-15,-15-1-1 0,33-7-6 16,-6-6 2-16,1-4-4 0,0-5-2 0,2-1-3 16,-2-1 4-16,4-10-2 0,-2 4 4 15,-3 2-4-15,0 0-1 0,-4-2 3 0,-1-2 0 16,1 7 1-16,-3 1 1 15,-4 5-2-15,-4 1 4 0,0 5-8 16,-1 0 6-16,2 1-4 0,-3 1 0 0,-3 6 0 16,0-2 3-16,-7 7-2 0,14-5 0 15,-14 5 3-15,0 0-2 0,22 21-4 0,-17-8 2 16,2 6 8-16,2 3-4 0,0 6 5 16,-6 2-5-16,4 2 9 0,-3 1 7 0,-4-2 31 15,1 3 25-15,-2 1 15 0,-3 1 20 16,-3-4-8-16,-2 7 33 0,-3-4 1 15,0-1 6-15,-6-2 2 0,-3-2-3 16,0-3-19-16,1-3-11 0,-7-3-11 16,6-8-12-16,-9 2-6 0,8-8-8 0,-2-3-14 15,5-8-7-15,-7-5-7 0,-1-13-5 16,4-13-52-16,-2-19-57 0,2-12-91 0,9-14-97 16,2-38-100-16,3-15-291 0,7-23 19 15,7-15 65-15,11-14-426 0,4-61-580 16</inkml:trace>
  <inkml:trace contextRef="#ctx0" brushRef="#br0" timeOffset="58278.31">15288 6840 2887 0,'9'-26'-88'16,"-2"-2"17"-16,-2 1 59 0,4 0 5 0,1-4 1 16,1 3 8-16,0-10 12 0,1 3 10 15,3-2 2-15,-2 1-7 0,4 0-4 0,0-3 1 16,-3 1 2-16,4 3-5 0,0-5 1 15,-3 5 1-15,3 3-7 0,-4 0 2 16,-3 10-2-16,5-3 1 0,-7 6 0 16,0 2-4-16,-1 1-3 0,-2 4 8 15,3-1-11-15,-2 0 6 0,1 2-5 0,5-1 1 16,-2-2 7-16,8 0-8 0,-5 5 2 16,7-4 3-16,0 4-1 0,4-4-6 0,-3-1 1 15,0 5 1-15,1 0-1 0,0 5-3 16,-7-4 9-16,0 5-1 0,0 1-4 15,-16 2-1-15,25 0-2 0,-11 2-3 0,0 3 4 16,-3 1 0-16,2-2 4 0,-2 1-2 16,0 8 0-16,5-3-4 0,-2 1 8 0,2 2-6 15,5 4-1-15,2 4 8 0,7 0-6 16,-1 1 1-16,1 1 0 0,3 4-1 16,3 5 2-16,0 0-1 0,0 2 3 15,-3-4 1-15,3 5-6 0,-12-6 7 16,3 0 1-16,-6 2-6 0,0-1 0 0,4-2 1 15,-7 4 3-15,-1-2-8 0,1-2 12 16,-5-2-6-16,-1-7-2 0,4 5 0 0,-7-7 4 16,1-2-1-16,-5-2 0 0,3 1 3 15,1-1-6-15,-2-6-25 0,-1 0-66 16,-6-7-104-16,15 2-310 0,-15-2-4 0,0 0 14 16,24-16 167-16,-11-5 92 15</inkml:trace>
  <inkml:trace contextRef="#ctx0" brushRef="#br0" timeOffset="58528.29">16903 6150 1524 0,'-12'-18'90'16,"12"18"-6"-16,-20-4 14 0,3 4 23 16,-5 1 2-16,-8 7 4 0,-6 1 22 0,-5 4 15 15,-8 5 15-15,-1 0 15 0,-5 5-11 16,-1-1-4-16,-4 4-13 0,1 2-25 0,-2 0-15 15,5 1-11-15,3-1-6 0,-1-4-14 16,3 2-19-16,-3 1 6 0,5-1-14 16,4-5-7-16,4 4-8 0,-4-2 7 15,10-6-22-15,3 8 3 0,0-7-51 16,2 6-51-16,5-7-82 0,-1 4-85 0,5-6-150 16,5-3-170-16,0-5-2 0,2-5-126 15,2 0-147-15</inkml:trace>
  <inkml:trace contextRef="#ctx0" brushRef="#br0" timeOffset="59212.22">8943 16151 2018 0,'-1'15'-81'0,"1"-15"-7"15,0 0-11-15,-2 19 10 0,-2-12 2 0,0 8 22 16,-5 5 16-16,-4-4 0 0,2 5 13 16,-14 1 7-16,2 1 18 0,-2 5-1 15,-1-4 9-15,-1 4-20 0,1-4-2 16,-8 1-9-16,8-1-9 0,-4-3-20 15,0-2-51-15,2-2-111 0,-1-2-261 0,-1 0 381 16,0 1 36-16</inkml:trace>
  <inkml:trace contextRef="#ctx0" brushRef="#br0" timeOffset="59395.94">7872 17037 1060 0,'-23'10'3'16,"6"-2"-51"-16,-5-2-32 0,-3-1 8 16,-1 3 6-16,-1-3 33 0,1-1 19 0,-4-4 1 15,-2-5 4-15,0-8-12 0,0-8-15 16,-1-11-73-16,-1-15-157 0,4-5 164 0,6-7 35 16</inkml:trace>
  <inkml:trace contextRef="#ctx0" brushRef="#br0" timeOffset="83160.5">19918 15007 2838 0,'9'-9'261'16,"2"-4"-55"-16,-2 6-32 0,-9 7-9 0,14-21 10 16,-8 12-26-16,0-5-16 0,-1 1-13 15,3 0-9-15,-1 0-18 0,5-2-10 0,-3 2-54 16,-2-4-52-16,2 2-52 16,9-2-59-16,-1-2-105 0,-3 4-174 0,7-1-127 15,-4 6-14-15,2 3-129 0,4-3-164 16</inkml:trace>
  <inkml:trace contextRef="#ctx0" brushRef="#br0" timeOffset="83410.38">20895 14830 2901 0,'0'0'131'0,"0"0"5"16,0 0-19-16,-15-17-19 0,15 17-9 16,0 0-10-16,0 0-4 0,2-17-15 15,-2 17-3-15,0 0-9 0,0 0-28 0,0 0-46 16,17-12-59-16,-17 12-66 0,15-5-69 16,-15 5-181-16,19-2-136 0,-19 2 59 0,20-4-60 15,-7-1 192-15</inkml:trace>
  <inkml:trace contextRef="#ctx0" brushRef="#br0" timeOffset="84142.36">23121 13806 2177 0,'0'0'80'0,"0"0"20"0,0 0 27 0,9-6 23 16,-9 6 15-16,0 0 13 0,0 0-9 0,13-6-18 16,-13 6-8-16,0 0 25 15,0 0 5-15,0 0 20 0,22-7 6 0,-22 7 21 16,0 0 12-16,0 0 3 0,0 0 9 15,14-8-4-15,-14 8-6 0,0 0-25 0,0 0-7 16,7-5-19-16,-7 5-12 0,0 0-7 16,0 0-12-16,0 0-20 0,0 0-3 0,0 0 0 15,0 0-13-15,0 0-5 0,0 0-15 16,0 0-3-16,0 0-6 0,0 0-58 16,0 0-4-16,-45 22 0 0,34-12-2 0,-2-1-1 15,13-9-2-15,-19 23-1 16,6-10-2-16,2 1-1 0,0 3 2 0,2 1-2 15,-3 4-1-15,-3 4-2 0,3-2 3 16,-2 10-3-16,2 4-3 0,-1 1 2 0,4-2 1 16,2 3-2-16,0 1 0 0,6-1-1 15,1-5-3-15,1 2 2 0,8 7-3 0,2-1 2 16,-1-2-3-16,8-3 1 0,3 1-1 16,-1-7-3-16,2-2 2 0,5-4-1 15,5-5-1-15,0-6 0 0,3-2 0 0,2-11-1 16,2-4 1-16,1-5 0 0,-2-10 0 15,-3-2 1-15,6-7-2 0,3-6 2 0,-7-8 0 16,-3-6 1-16,-4-2 2 16,-4 0 3-16,-5-4 4 0,-3-1 5 0,-6 6 3 15,-3 4 6-15,-3-4 1 0,-4 0 0 16,-6 2 4-16,2 7-11 0,-9-4-21 0,1 2 0 16,-3 1 0-16,-2 1 0 0,0 4 0 15,-4 5 0-15,3-1 0 0,0 5 0 0,2 5 0 16,-3 1 0-16,8 2 0 0,-9 2 0 15,7 0 0-15,0 2 0 0,3 3 0 16,-1 3 0-16,2 0 0 0,7 7 0 0,-11-14 0 16,11 14 0-16,-8-7 0 0,8 7 0 15,-6-6-160-15,6 6-76 0,0 0-155 0,0 0-423 16,0 0 85-16,0 0-910 16,0 0-1554-16</inkml:trace>
  <inkml:trace contextRef="#ctx0" brushRef="#br0" timeOffset="84577.13">24259 14093 5564 0,'-5'-6'-41'16,"2"-2"12"-16,3 8 14 0,3-14 70 0,-3 14 22 15,10-17 16-15,1 5 9 0,3 3 0 16,2-6 7-16,7 3 6 0,4-1-5 0,4-2 0 16,1 6-3-16,4-4-6 0,-1 4 5 15,1-1-1-15,-1 6 12 0,-2 1-11 0,1 3-3 16,-1 0 0-16,5 6-13 0,-1-1 9 15,-4 8 13-15,-1 2-43 0,0 6-32 16,0 3 4-16,-6 4-2 0,-1 6 2 0,3 9 1 16,-7-7-1-16,-3 3-3 15,0 3-2-15,-7 0-2 0,-2 6-3 0,1-6-2 16,-7 2-4-16,3-7-2 0,-4-1-3 16,-4-6-4-16,2 2-2 0,0-6-7 0,-4 2-13 15,2-3-15-15,0-7-19 0,1-1-23 16,1-6-26-16,0-3-42 0,0-8-35 0,0 0-446 15,0 0-170-15,0 0 88 0,18-30-843 16,-5 9-1377-16</inkml:trace>
  <inkml:trace contextRef="#ctx0" brushRef="#br0" timeOffset="84742.44">25260 14085 4634 0,'-11'-11'-83'15,"2"7"39"-15,9 4 41 0,-28-4 50 0,28 4 22 16,-46 12 12-16,14 1-15 0,-5-2-1 15,-9 10 4-15,-2 1 6 0,-1 1-24 16,-3 5-2-16,-2 0-18 0,-3 0-84 0,4-4-86 16,0-1-127-16,-4-6-113 0,5 1-207 15,-1-3 52-15,10-7-347 0,2 0-359 0</inkml:trace>
  <inkml:trace contextRef="#ctx0" brushRef="#br0" timeOffset="88376.39">23003 14141 2574 0,'-9'8'-70'15,"9"-8"14"-15,-14 7 38 0,14-7 30 0,-9 9 14 16,9-9 13-16,-11 7 15 0,11-7 14 16,-10 5 4-16,10-5 15 0,-13 7 10 0,13-7 3 15,-7 4 3-15,7-4 4 0,-14 6-13 16,14-6-7-16,0 0 0 0,-19 7-11 16,19-7-4-16,-11 4-8 0,11-4-10 15,-9 4-3-15,9-4-8 0,-14 4-1 16,14-4-7-16,-14 1-5 0,14-1-4 0,0 0-3 15,-21 4-3-15,21-4 3 0,-22 2-5 16,22-2-4-16,-17 0 1 0,17 0-8 0,-28 2 7 16,28-2-1-16,-29 0 0 0,29 0-5 15,-30 0-1-15,30 0 0 0,-22-2-2 0,22 2 1 16,-26 0 2-16,26 0-3 0,-23-2-1 16,23 2-3-16,-17-4 5 0,17 4 0 15,-14-8-2-15,14 8 2 0,-18-6 20 0,18 6 5 16,-14-8 1-16,14 8 8 15,-16-10 5-15,16 10-11 0,-11-10 2 0,11 10-7 16,-9-16 3-16,9 16 1 0,-10-13-4 16,10 13-7-16,-5-15-4 0,5 15 6 0,-6-18-1 15,6 18-6-15,-3-19 0 0,3 19-2 16,0-21-6-16,0 21-2 0,0-22 6 16,0 22-9-16,1-27 3 0,1 18-3 0,0-10 5 15,-2 19-11-15,7-34 10 0,3 17-2 16,-6-1-4-16,3 0-1 0,2 0 5 0,-1 2-5 15,0-1-1-15,-1-2-2 16,2 3 8-16,1 2-6 0,-1-1-9 0,2-2 14 16,-1 0-7-16,1 2 8 0,0 0-8 15,5 1-3-15,-7 0 2 0,6-1 4 16,-2 2-6-16,0-3 8 0,-3 3-11 0,4 0 3 16,2 4-4-16,-5-2-23 0,6-2-24 15,-3 5-22-15,0-1 0 0,2 2-21 0,5-1-8 16,-4 0 5-16,4 3-2 0,1 1 8 15,0 0 8-15,-1 2 3 0,4-1 12 16,-4 3 0-16,-5-2 11 0,5 2 6 0,-5 0 5 16,2 0 7-16,-2-4 1 0,-16 4 2 15,28 0 5-15,-10 0-3 0,-2 0 2 16,-16 0-2-16,32 4-4 0,-17-2 10 0,2-2 0 16,2 5 7-16,-4-5-1 0,3 5 7 15,-2-2 3-15,-2-2 4 0,2 5 1 16,-2-4 8-16,-5 2 8 0,7-3 7 15,-3 6 10-15,-13-7 9 0,17 5 13 0,-3-3 7 16,-14-2 10-16,20 5-5 0,-9-1-4 16,0 0 5-16,4 0 6 0,-1 1-2 0,-2 1-6 15,-1 1 5-15,7 1 6 0,-8 1 13 16,6 2-1-16,-2-3 4 0,-2 1-1 16,3 3 23-16,0-3 7 0,-6 2 2 0,4-2 2 15,-3 3 12-15,5-1 9 0,-6 0-3 16,1-1 1-16,-10-10-3 0,14 17-7 15,-4-6-16-15,-2 0-6 0,-8-11-11 16,11 19-9-16,-1-8-13 0,-3 0-5 0,0 3 0 16,-1 3-4-16,-6-17-8 0,11 24-1 15,-9-11-7-15,4 1 16 0,-4 4-6 16,-1-1-4-16,-1 1-1 0,0 3-6 0,0-2-1 16,-1 3-4-16,-1 1-1 0,0 3 0 15,-4-3-1-15,2 3-3 0,-3 0-4 0,3 2-3 16,-3 0 0-16,1-2-6 0,-4 2 1 15,1 1-2-15,2-5-4 0,-7 2 0 16,5-2-2-16,-2 1 5 0,1-1 11 16,-1-5 1-16,0-2-2 0,-1 0 3 15,3 2 11-15,0-4-1 0,-3-2 0 0,2 0-4 16,2-2-2-16,-4 2-10 0,3-2 3 16,0-1 0-16,-3-3-6 0,5 5 1 0,0-5-4 15,-7 2-1-15,3-1-1 0,-1-3-5 16,-2 3 2-16,-1 0-2 0,2-3 2 0,-4-1-1 15,-2 2-1-15,5-1 3 0,-5-3 2 16,1 2 6-16,6-4 0 0,-8 0 7 16,20 0-3-16,-33-4-3 0,16 2 6 0,4-3-6 15,-7-1-6-15,1 2 3 0,-1-3-2 16,2 1-5-16,-1 1 2 0,-1-3 3 16,5 0-6-16,-6 1-1 0,4-2-4 15,-2 1 5-15,-1-3-6 0,1 0-7 0,2 1 10 16,1 1-7-16,-4-2 1 0,4 5 1 15,4-9-2-15,0 4 1 0,-4-2-2 16,5-2 0-16,2 2 2 0,0-2-2 0,-3-6 1 16,3 0-3-16,5-1 1 0,-6 1 1 15,5-1 1-15,-1-4-3 0,1-1-3 0,1 1 3 16,1 0 2-16,-4 2-1 0,4-3-1 16,1 3 2-16,0-1-2 0,0 1 0 0,0-2-1 15,2 1 1-15,-1 7 2 0,1-1-1 16,0-2 2-16,0 1 0 0,1 1-3 15,-1 2 7-15,2 0-2 0,2-1-1 16,-2 2 1-16,1 0 3 0,4-1-1 16,-2 2 2-16,2-2 0 0,3 0-1 0,0 2-1 15,-5 0-2-15,4 0 2 0,3 2 0 16,-1-2-3-16,0 2 1 0,2 0 0 0,4 3 0 16,-4-3-1-16,6 4 2 0,3-3-3 15,3 3 3-15,-2 1-2 0,2 1 0 0,0-1-1 16,1 1 2-16,1 1-1 0,1 1-1 15,-7 3 0-15,0 0 1 0,2 2-1 16,0 0-2-16,-1 2 0 0,1 0 0 16,-1 2 2-16,-4 0-2 0,9 6-1 0,-4-2 2 15,1 5-1-15,1-3 2 0,-2 3-3 16,-2 2 0-16,4-1-1 0,-2 6 1 16,-2-6 2-16,-3 3 0 0,0 2 2 0,-1-2-2 15,1 2 0-15,-2-6-1 0,-5 0-1 16,4 4-1-16,-6-2 1 0,3 0 1 0,-1 0 1 15,-2-3-2-15,-1 6 2 0,0-5 0 16,-1 0 0-16,0 2 0 0,-1 0 0 0,-2 0 1 16,2-2-3-16,-3 2 2 0,3 0-1 15,-3 2 3-15,-1 0-3 0,2-2 1 16,-4 0 0-16,2-2 1 0,-4 4-2 16,2 6 2-16,-4-6-1 0,1 3 1 15,-3 1-2-15,3-4 2 0,-5 3-1 0,2 1 0 16,-1-4-1-16,1 1 2 0,-3 3-2 15,1 0 0-15,-5-4 3 0,6 1-1 0,-7-1 1 16,5 2-4-16,-2-6 2 0,3 4-1 16,1-2 0-16,-4 0 2 0,2-4-2 0,-1 0 0 15,2 1-1-15,5-5 1 0,3-7-1 16,-9 15-2-16,4-9 4 0,5-6-4 0,-5 13 2 16,5-13 1-16,0 0-1 0,-9 9 0 15,9-9 0-15,0 0-1 0,-8 8 0 16,8-8-3-16,0 0 6 0,-5 7-1 15,5-7-2-15,0 0 1 0,-16 8-5 16,16-8 2-16,-11 9-6 0,11-9 0 0,-15 8-1 16,15-8 1-16,-9 9-1 0,9-9 1 15,-16 8 2-15,16-8 2 0,-12 9 1 0,4-4 0 16,8-5-1-16,-10 8 0 0,10-8 1 16,-11 7 1-16,11-7 1 0,-10 6 1 0,10-6-1 15,-9 7 0-15,9-7 0 0,0 0 2 16,-14 4-1-16,14-4 0 0,-11 6 1 0,11-6 2 15,-16 6-1-15,16-6-2 0,-12 1 2 16,12-1-3-16,-21 6 2 0,3-4 3 16,8 2-1-16,10-4-1 0,-30 2-3 15,10-1 3-15,8 1 1 0,-6 2 0 16,0-2-2-16,1 3 1 0,1 1 1 0,-4 0 1 16,2-2-2-16,1 0-1 0,2-1 2 15,2 3 0-15,-2-5-2 0,0 5 0 0,2 0 2 16,-2 0 0-16,0-5-1 0,-1 3-1 15,2 1 1-15,-2-2 3 0,6 1-2 0,-3 1 1 16,13-5-1-16,-27 5-1 0,19-3 2 16,8-2 0-16,-20 2-3 0,20-2 2 0,-15 4 0 15,15-4-1-15,-17 0 0 0,17 0 2 16,0 0-4-16,-26-4 4 0,26 4-3 16,-19-7 3-16,6 1 0 0,-1 1-3 0,7-3 1 15,-4 3 2-15,-1-5-3 16,2 2 0-16,-1-2 2 0,-1-4-1 0,-1-3 1 15,2 4 0-15,-2 0-4 0,2-6 2 16,-1 4 2-16,-1-1 1 0,2-1-4 0,-1 2 1 16,1-1 0-16,0 2-1 0,1-2 2 15,1 4-2-15,0-4 2 0,1 2 1 0,3 0-1 16,-1 5 2-16,1-8-3 0,1 2 2 16,-2 2-3-16,4 0 2 0,0-6 1 0,2 4-2 15,-2-4 1-15,4 4 0 0,-2-2 0 16,0-1 2-16,2 1-4 0,-2 2 2 15,0-4 0-15,2 2 1 0,0 0-2 16,2 4 1-16,0-5 4 0,-1 2-6 16,5-4 2-16,-5 1 0 0,1 2 3 0,2 2-3 15,2-4 0-15,1-1 0 0,-2 3 0 16,-1-2-2-16,5 2 3 0,-4 2 2 0,3-4 0 16,0 8-1-16,-5-6 0 0,2 2 1 15,5 1-2-15,-5-2-2 0,4 2 1 0,-3 0 2 16,0 5-3-16,3-4 1 0,-6 0 0 15,4 3 2-15,-2 1 1 0,-4 0 0 0,5 1 1 16,-8 8-3-16,10-15 5 16,-1 9 2-16,-9 6-4 0,11-15 0 0,-6 10 0 15,-5 5 2-15,10-13-3 0,-1 9 2 16,-9 4 0-16,13-9-2 0,-6 3 2 16,-7 6-2-16,14-11 0 0,-3 9-3 0,-11 2 6 15,19-8-3-15,-19 8-2 0,21-5 0 16,-7 2 0-16,-1 3-2 0,-13 0 3 0,28-1-2 15,-10 1 1-15,-18 0-2 0,30 1-2 16,-11 2 4-16,-5-3 1 0,7 4-3 0,-4-3 0 16,3 1-1-16,0 2 2 0,-4-2-1 15,7 0 3-15,-3 1 1 0,1-1-4 0,0 0 4 16,0 4-4-16,0-2 3 16,0-1 0-16,0 1-3 0,-1-1-1 0,-4 0 0 15,4 2 4-15,-5-5-3 0,3 6 2 16,0 0-2-16,-4-5 1 0,2 5 2 15,-2 0-4-15,2-4 2 0,-5 1-1 0,6 3 1 16,-6 2 0-16,2-3 1 0,-2 3-1 16,5-3 0-16,-7 3 3 0,7 5-5 0,-2-4-1 15,-1 5 4-15,0-2-1 0,2 0 0 16,-4 5 0-16,2-3 0 0,-3 1 0 0,3 2 0 16,-2 4 1-16,2-2 0 0,-5 2-1 15,1-3 0-15,0 10 3 0,1-1-2 16,-2-1-2-16,1-4 3 0,0 5 0 0,-3-3-1 15,-2 2-2-15,-2-2 1 0,-1 1 0 16,1 3 0-16,2-2 1 0,-4 1 0 16,-4-3 0-16,2 0 1 0,1 3-2 15,-3 6 1-15,-1-5 3 0,-4-3 1 0,4 1-1 16,-4 2 5-16,-1-3 6 0,2-1 3 16,-2-2 4-16,0 2 0 0,-1 1 1 0,1-6 3 15,0 6 1-15,-4-11 1 0,-1 5-1 16,4 3-1-16,-2-8-1 0,1 3 0 0,-1-6-3 15,2 2-3-15,1-2 0 0,-1-1-2 16,4-3-1-16,0 4 0 0,-3-3 0 16,-1-1 0-16,2 2 2 0,-3-1-3 15,3 0-8-15,-5-1-7 0,1 0 0 16,3 1 0-16,-6-2 0 0,3-1 0 0,2 1 0 16,-6-3 0-16,3 4 0 0,0-6 0 15,3 5 0-15,11-6 0 0,-24 6 0 0,13-5 0 16,11-1 0-16,-23 4 0 0,7-2 0 15,2 0 0-15,-2-2 0 0,0 4 0 0,16-4 0 16,-30 0 0-16,13 2 0 0,0-2 0 16,-2 1 0-16,2-1 0 0,17 0 0 0,-32 0 0 15,17 0 0-15,15 0 0 0,-31-3 0 16,15-1 0-16,-2 2 0 0,1-4 0 16,-1-1 0-16,-2 5 0 0,1-6 0 15,1 3 0-15,4-3 0 0,-6 1 0 16,3-1 0-16,-1 1 0 0,1 0 0 0,1-1 0 15,2-4 0-15,-1 5 0 0,3-2 0 16,0-3 0-16,-4-1 0 0,3-2 0 0,-2-5 0 16,6 5 0-16,-4-2 0 0,5-2 0 15,-1 2 0-15,0-2 0 0,3 2 0 0,-4-3 0 16,5 3 0-16,1-8 0 0,2 5 0 16,0 2 0-16,1-3 0 0,1-2 0 0,0 2 0 15,0 1 0-15,1-6 0 16,1 1 0-16,2 5 0 0,-1-7 0 0,5-3 0 0,0 1 0 15,-3-1 0-15,5-2 0 16,-1 2 0-16,-1 2 0 0,5-6 0 0,2 2-134 16,-2-4-25-16,1 0-32 0,4 3-243 15,-6 1-382-15,7 0 94 0,2 0-884 16,-1 0-1494-16</inkml:trace>
  <inkml:trace contextRef="#ctx0" brushRef="#br0" timeOffset="90058.73">21762 15227 5281 0</inkml:trace>
  <inkml:trace contextRef="#ctx0" brushRef="#br0" timeOffset="90208.35">21793 15184 3910 0,'0'0'-255'0,"10"-13"31"0,-10 13 34 16,7-8-7-16,-7 8 19 0,0 0 14 15,0 0 14-15,9-8 33 0,-9 8 23 0,0 0 13 16,0 0 21-16,0 0 3 16,6-7 14-16,-6 7-3 0,0 0 10 15,0 0 2-15,11-7 6 0,-11 7 2 0,0 0 6 16,13-10-1-16,-13 10 1 0,14-5 3 15,-7-1-20-15,0-1-14 0,9-5-49 0,-2 1-101 16,0-2-108-16,6-2-189 0,1-10 274 16,3 3 76-16</inkml:trace>
  <inkml:trace contextRef="#ctx0" brushRef="#br0" timeOffset="90424.9">22541 14567 1182 0,'0'0'201'0,"8"-8"40"16,-8 8 28-16,0 0-17 0,0 0-27 16,0 0-7-16,0 0-1 0,0 0-2 0,3-18-19 15,-3 18-45-15,0 0-16 0,0 0-15 16,0 0-17-16,2-14-14 0,-2 14-30 0,0 0-67 16,0 0-88-16,6-7-98 0,-6 7-131 15,8-11-240-15,-8 11 64 0,16-13-99 16,-2 7 45-16</inkml:trace>
  <inkml:trace contextRef="#ctx0" brushRef="#br0" timeOffset="90593.32">23139 14177 2031 0,'0'0'5'0,"-5"-19"5"15,5 19 4-15,-8-13-7 0,8 13 4 16,-9-9-3-16,9 9-7 0,-3-8 2 15,3 8-30-15,0 0-43 0,-7-13-136 0,7 13-278 16,-9-13-2-16,9 13 252 0,-5-15 34 16</inkml:trace>
  <inkml:trace contextRef="#ctx0" brushRef="#br0" timeOffset="90775.46">23017 13971 1437 0,'-11'-8'169'0,"11"8"15"15,-11-5 2-15,11 5-32 0,0 0-11 16,-13-6-18-16,13 6-15 0,0 0-6 0,0 0-17 16,0 0-3-16,0 0-13 0,-22 6-36 15,10 1-73-15,-1 0-66 0,1 5-39 16,-2-5-98-16,-3 1-153 0,0 1-109 0,-6 4 109 16,6 0 351-16</inkml:trace>
  <inkml:trace contextRef="#ctx0" brushRef="#br0" timeOffset="90942.28">22543 14265 1798 0,'-21'13'146'0,"-1"-5"15"16,5-1 23-16,0 0 1 0,-1 1 4 16,-3 0-14-16,3-1-13 0,-2-1-15 15,-1 1-24-15,1 5-21 0,-4-3-13 0,1 0-7 16,-9 8-14-16,2-4-6 0,-3 10-13 16,-1-5-42-16,-3 9-57 0,-5 1-51 0,1 0-38 15,0 2-35-15,1 4-54 0,3-5-34 16,-3 2-14-16,0 4 12 0,1 1-347 15,-2 0 16-15</inkml:trace>
  <inkml:trace contextRef="#ctx0" brushRef="#br0" timeOffset="91343.55">21548 14948 1952 0,'-30'22'4'16,"3"-5"24"-16,1 3 31 0,-4-4 10 0,2 2 32 15,0-3 12-15,-2 2 12 0,0-4 7 16,-1 2 9-16,0 2 20 0,2-5 16 0,1 0 5 16,-2 4-24-16,3-3 9 0,2 0-7 15,-5-2-6-15,0 6-6 0,-1-2-9 16,-3 0-19-16,2 0-12 0,-3 2-11 0,0 2-17 15,-10 3-9-15,2 4-14 0,-4-2-5 16,3 3-17-16,-5-1-42 0,1 0-51 0,2 6-54 16,-3-2-52-16,-1 0-43 0,-1-1-24 15,3 4 0-15,0-1 15 0,-3 2 16 0,7-4 5 16,-4 3 7-16,0-6 27 16,1-1 37-16,-1 2 24 0,-2 0 36 0,1 1 35 15,3-9 28-15,0 5 41 0,2-5 26 16,5-5 27-16,-7 5 28 0,2 1 36 15,-5-4 7-15,2 6 10 0,7-10 9 0,5 3 15 16,6-4 21-16,-1 5 13 0,-3-2 10 16,3-1 3-16,-2 2 6 0,0 3-5 0,-2-1 0 15,-3 1-18-15,-2 9-39 0,3-11-21 16,2 4-13-16,0 1-14 0,4 2-23 16,-3 1-11-16,-7 3-12 0,1 2-14 0,-1 3-10 15,-1 2-25-15,4-5-37 16,-5-1-49-16,5 1-61 0,-2 2-80 0,1-2-50 15,-3-2-59-15,1 3-47 0,1 0-74 16,6-12-108-16,3 3-96 0,-2 3 51 0,-4-6-406 16,5 1-529-16</inkml:trace>
  <inkml:trace contextRef="#ctx0" brushRef="#br0" timeOffset="91526.05">17959 17042 3165 0,'-15'9'25'15,"1"1"43"-15,-4-5 29 0,6 1 32 0,12-6 24 16,-24 13 5-16,11-6-17 0,2 3-7 15,-6 1-20-15,-6 3-3 0,-2 0-12 16,-10 7-9-16,-6 3-11 0,6-3-9 16,-4 5-12-16,-3 2-14 0,10-5-13 15,-2 6-28-15,1 5-68 0,1-7-63 0,3 1-67 16,5 4-60-16,-1-8-72 0,2 3-158 16,-4-5-92-16,8 4-163 0,5-7-228 0</inkml:trace>
  <inkml:trace contextRef="#ctx0" brushRef="#br0" timeOffset="91876.21">17165 17751 3028 0,'0'0'112'16,"-22"11"18"-16,5-9-11 0,1 3 21 16,-11 4 9-16,3-2-7 0,-6 0 15 15,-4 0-18-15,4 3-9 0,2-3-10 0,5 3-18 16,0-6-9-16,11 1-9 16,12-5-13-16,-29 9-2 0,20-5-16 0,9-4-24 15,0 0 13-15,-19 15 2 0,19-15-15 16,0 0-11-16,0 0-12 0,0 0-19 0,0 0-39 15,18 26-25-15,-18-26-8 0,22 10-6 16,-3-10-1-16,-2 5 4 0,-17-5-7 16,39 2-1-16,-13 0 5 0,1-2 6 0,-1 0 11 15,6-2 6-15,0 2 7 0,1-2 10 16,5-1 7-16,3 1 12 0,-4-4 16 0,5 4 13 16,-7 0 6-16,6-2 0 15,-2 3 0-15,-6 1 0 0,10-4 8 0,-9 4 5 16,8 4 0-16,0-4-1 0,1 0-4 15,4 0 4-15,1 0-1 0,5 0-6 16,11 0 6-16,1-4-4 0,6 2-8 0,-1-4-7 16,10 2-63-16,7-1-82 0,17-6-90 15,0 2-167-15,1 1-148 0,4-5 54 16,2 5-60-16,-3 7 141 0</inkml:trace>
  <inkml:trace contextRef="#ctx0" brushRef="#br0" timeOffset="92058.37">20276 17826 2480 0,'42'0'166'0,"-3"0"9"0,-11-6 21 16,4 2 22-16,-2 2-32 0,-7 1-11 16,7-3-18-16,-7 2-12 0,2-4-12 15,3 3-17-15,-1-1-23 0,3 0-7 0,3-8-2 16,4 5-25-16,11 1-36 0,8 3-28 16,6-8-40-16,13 5-64 0,4 2-70 15,25 4-64-15,9 2-53 0,1-2-87 0,8 6-150 16,5 3-194-16,5 2-216 0</inkml:trace>
  <inkml:trace contextRef="#ctx0" brushRef="#br0" timeOffset="92426.43">23271 17970 2612 0,'45'0'78'0,"-12"-2"36"0,-3-1 37 0,6 0 28 16,4 2 3-16,-1-5-8 16,-5 0-7-16,3 1 5 0,-2-1-9 0,-1 5 8 15,4-2-1-15,0-2-16 0,2 3-13 16,-2-4-20-16,2 5-10 0,1 1-14 15,0 0-2-15,2 1-17 0,6 3-9 0,9 0-7 16,4 1-10-16,-2 3-8 0,5-3-22 16,1 5-18-16,4-2-26 0,-3 5-32 0,2 0-20 15,0-2-4-15,1 2-10 0,3-1-5 16,-2-2 2-16,-1 7 4 0,1-7 6 16,2-3 13-16,-8-1 3 0,2-2 12 0,-5 0 4 15,-14-4 17-15,1 0 11 0,-4 0 8 16,-2 1 26-16,-2-2 11 0,-9 1 8 15,5 0 23-15,-7-4 9 0,2 4-3 16,-3 0-2-16,4-4 2 0,-33 4-5 0,62 0-7 16,-23-4-9-16,-2 2-7 0,-7 2-1 15,-2-2 2-15,2-3-13 0,-30 5 7 16,48-8-9-16,-20-3-43 0,-1 3-49 0,4-2-48 16,-2-4-55-16,1-1-52 0,-10 2-56 15,2-1-54-15,1-6-87 0,-4 7-128 16,-6 2-233-16,-4-6-272 0</inkml:trace>
  <inkml:trace contextRef="#ctx0" brushRef="#br0" timeOffset="92593.84">26117 17691 2650 0,'-13'-12'14'16,"7"3"20"-16,-3 0 11 0,3-5-6 16,-5 0 1-16,1-3-4 0,1 0-2 15,-8-4-3-15,-1-7-2 0,-3 0-12 0,-4 0-5 16,3-2-14-16,-2-4-38 0,-6 0-36 15,0-7-51-15,-2 2-31 0,-4-6-52 0,-4-4-96 16,5 0-176-16,-8 3 56 0,-1-9 301 16</inkml:trace>
  <inkml:trace contextRef="#ctx0" brushRef="#br0" timeOffset="92958.9">25275 16603 1657 0,'-17'-31'79'16,"-1"0"18"-16,-1-3 16 0,-4-3-13 15,-2-8 1-15,0-4-14 0,-3 0-13 16,0-5 1-16,-3 4-16 0,-2-3 0 15,1-1-5-15,-4-1-10 0,-4-5-5 0,7 4-2 16,-3-2-9-16,1 0 1 0,1 1-4 16,-1-2 1-16,5 1-1 0,-7-3-5 0,9 3-3 15,1 2-2-15,0-4-5 0,-1-2 8 16,5 2-8-16,1-8 5 0,4 5-11 16,0-1 2-16,4-2 1 0,4 3-2 15,-1-3 2-15,-2 0 4 0,1 3 5 0,5 3 4 16,-2-4-2-16,-5 2 11 0,5 0 6 15,-2 3 15-15,-1 10 2 0,0-12 15 16,0 2-12-16,1 0-4 0,-2 9 5 16,3-1 10-16,-1 1 6 0,4-5-3 0,-3 4 1 15,3-9-5-15,-4-3-2 0,3-1-7 16,0 12-5-16,3-3-8 0,-3 4-4 0,1 1-9 16,-3 1 1-16,3 2-2 0,1 6-6 15,-3-2-4-15,1 9-8 0,4 1-47 16,1 2-71-16,-3 5-53 0,6 3-73 0,-3-1-135 15,-1 2-211-15,2-1 57 0,2 1-66 16,0 5 71-16</inkml:trace>
  <inkml:trace contextRef="#ctx0" brushRef="#br0" timeOffset="95627.52">23084 14003 2616 0,'21'-10'43'15,"-3"1"-10"-15,-4 3 1 0,-4-1-4 0,-1 1-2 16,-1 4-1-16,-8 2-4 0,10-13-4 15,-1 7 1-15,-9 6-1 0,9-13-5 0,-6 6-3 16,5 3 2-16,-8 4-24 0,10-14-21 16,1 9-34-16,-2-2-29 0,-1-3-26 15,7-1-28-15,0 2-43 0,0-4-60 0,4-6-165 16,-3 2-15-16,3 2 298 16</inkml:trace>
  <inkml:trace contextRef="#ctx0" brushRef="#br0" timeOffset="95775.27">23584 13552 1464 0,'2'-9'-24'16,"-2"9"16"-16,3-19 19 0,-3 19 3 16,0-11 0-16,0 11-8 0,0-13 4 0,0 13 0 15,0 0-1-15,-3-15-6 0,3 15 2 16,0 0-19-16,0 0-43 0,-4-13-78 0,4 13-198 16,-10-11-254-16,10 11 454 0,-5-10 46 15</inkml:trace>
  <inkml:trace contextRef="#ctx0" brushRef="#br0" timeOffset="96158.6">23370 13523 483 0,'0'0'13'16,"0"0"15"-16,-2 9 3 0,2-9-16 16,0 0 0-16,0 0 6 0,0 0-44 15,0 0-192-15,0 0 90 0,0 0 40 16</inkml:trace>
  <inkml:trace contextRef="#ctx0" brushRef="#br0" timeOffset="96344.12">23466 13296 225 0,'3'-19'222'0,"3"0"-20"0,-3-1-52 0,4 2 10 16,-5 0-27-16,1 1-20 0,1-2-13 15,0 2-8-15,-3-3-18 0,1-2-5 0,0-5 5 16,2 6-19-16,-3-7-1 15,1 2-24-15,6-6-37 0,0 2-26 0,1-7-59 16,3-4-78-16,-5 1-129 0,6 1-222 16,2-2 307-16,0 1 70 0</inkml:trace>
  <inkml:trace contextRef="#ctx0" brushRef="#br0" timeOffset="96508.4">23872 12092 871 0,'2'-13'59'0,"2"-2"2"0,-4 2-7 0,2 0-3 16,-2-1-28-16,1 3 9 0,-1-8-9 16,3 3-12-16,-1-4-31 0,2 0-23 15,-1-1-70-15,1-3-69 0,1 2-31 16,1 1 3-16,-1-5 72 0</inkml:trace>
  <inkml:trace contextRef="#ctx0" brushRef="#br0" timeOffset="96691.87">24148 11224 921 0,'16'-23'112'16,"-6"1"9"-16,3 1-15 0,3-3 18 15,-4-8 1-15,7 2-2 0,2-6-12 16,-1-1-16-16,3-8-3 0,5 0-17 16,1 0-7-16,2-4-4 0,1 4-11 15,-2-2 1-15,6 4-38 0,-3-6-46 0,5 6-61 16,-6-4-118-16,1 0-307 0,-1 5 18 15,4-7 251-15,-2 4 23 0</inkml:trace>
  <inkml:trace contextRef="#ctx0" brushRef="#br0" timeOffset="97191.67">25078 9825 892 0,'12'-18'7'0,"-5"-2"13"0,4 0 11 0,-3 3 1 15,5-9-3-15,1-2-13 16,4-4 24-16,1-4-4 0,-1-3-2 0,7-6-5 15,-3 0-4-15,3-2 1 0,-9 9-11 16,9-7 11-16,-1-2-9 0,-4 12 9 16,3 0-15-16,0-1-2 0,3-9-9 0,-2 11-7 15,-1 2 8-15,-2-4 5 0,-1 1 5 16,2 1 0-16,1-2-14 0,0 3 6 16,-1-3 9-16,-3 4-9 0,4-2 4 0,-4-2-7 15,4 7 4-15,-4-5-4 0,8-2-1 16,-9 6 2-16,5-6-5 0,-1 3 8 0,-2-3 10 15,1 5 3-15,0-4 4 0,1 0-2 16,-1-1 7-16,-2 1 0 0,-1 0 11 16,0-1-15-16,0 0 14 0,-1 1-9 15,2 1-3-15,-2 2-12 0,-4-2 15 16,4-2-9-16,-2 3-15 0,0 2 2 0,4-2-8 16,-3-3 6-16,5 5 4 0,-2-3-16 15,1-2 8-15,1 6-4 0,-3-4 13 0,3 4-4 16,-2-2-5-16,-1 1 8 0,0 4 6 15,-4 3-19-15,0 3-7 0,-5 4 7 16,0-1 6-16,-1 3-4 0,1 2 8 0,-1 1-4 16,-5-1 3-16,6 0-6 0,-6 0-5 15,3 3 16-15,-3-1-14 0,-3 11 6 0,6-13 11 16,-1 2-11-16,-5 11 7 0,5-14-14 16,-5 14 5-16,3-10-29 0,-3 10-15 15,8-14-35-15,-5 5-17 0,-3 9-41 16,9-13-41-16,-2 4-84 0,-3-1 28 15,3 1 21-15</inkml:trace>
  <inkml:trace contextRef="#ctx0" brushRef="#br0" timeOffset="97577.16">26504 7288 898 0,'0'0'34'16,"0"0"5"-16,-12-15-8 0,6 9 7 0,6 6 7 15,-14-15 5-15,2 8-8 16,5 1 4-16,-6-1-11 0,1 0 4 0,-3 3-4 0,0-6-6 15,-1 8-9-15,0-3 3 16,-2 3 1-16,-3 0 0 0,2 2-10 0,-3 0 9 16,1 4-5-16,0 1-1 0,-2 7 6 15,2-5-6-15,2 4 0 0,-1 8-4 16,2-4 8-16,3 6-4 0,4-4-11 0,2 1 2 16,5-1 10-16,2 4 1 0,4-2-1 15,4 3 5-15,4 1-17 0,6-3 14 0,-1 1-15 16,5-6 12-16,3 0-2 0,-1-6-15 15,-3-3 9-15,6-1 11 0,-5-5 14 16,1-1 11-16,1-5 12 0,-2 0-14 0,-1-1 10 16,1-1-2-16,-6 1 9 15,2-4 12-15,-5 1 1 0,-2 1-5 0,-1-4-10 16,-3 0-2-16,1-2-9 0,-6 2-2 16,0 1-5-16,0 12-6 0,-6-24-2 0,5 11-5 15,-3 5-1-15,-3-3-15 0,0 0-31 16,2 3-52-16,5 8-23 0,-11-13-87 15,11 13-229-15,-12-7-136 0,12 7 20 0,0 0 288 16,0 0 13-16</inkml:trace>
  <inkml:trace contextRef="#ctx0" brushRef="#br0" timeOffset="98024.67">25979 7860 903 0,'-20'7'38'0,"7"1"5"0,-4-3 6 15,5-2 3-15,-2 2 8 0,-2-1-6 16,2 0 2-16,1 1-10 0,0 3-16 0,-2 1 8 16,-2 4-3-16,0 6-10 0,-2 1 9 15,-2 9 1-15,3-1-9 0,-1 4-1 16,-1 2 3-16,3 1-7 0,-4 3-5 0,1-1 2 16,-3 12 5-16,-3 2 5 0,1-2-7 15,1 5-10-15,2 0 10 0,-3 2 26 16,4-1-3-16,1-5-2 0,3 3-6 15,2-6-6-15,4-8 3 0,0 2-8 16,3-7 2-16,4-4-1 0,2-5-7 0,-2-1-4 16,8-3 18-16,-2-4 20 0,4-3 0 15,0-3 6-15,5-3 4 0,2-7-2 0,2-1 7 16,-15 0 8-16,42-12 3 0,-19-3-6 16,4-6 0-16,-1-3-7 0,-3-4 11 15,0-4-4-15,-3 2-7 0,-1-1 2 0,-1-4-5 16,-6 1-1-16,-1 8 2 0,-4-2-7 15,-2 2-9-15,-2 3-2 0,-1 1-7 0,-4 3-6 16,-4-3-6-16,-2 2-1 16,-4 6-5-16,-6-1-3 0,-3 6-5 0,0 1-53 15,-8 3-56-15,3 5-58 0,-2 5-54 16,-9 3-340-16,3 1 25 0,-2 6 6 16,2-1 100-16,-2 6 311 0</inkml:trace>
  <inkml:trace contextRef="#ctx0" brushRef="#br0" timeOffset="98358.73">24555 9795 1398 0,'-30'34'-10'0,"1"3"0"16,2 4 12-16,-3-1 16 15,2 1 1-15,3 2-4 0,3-7-3 0,4 0 31 16,0 2 1-16,3-2-5 0,6-6-3 15,1-2-1-15,7-3 1 0,1-6 11 16,1 2 10-16,5-7 3 0,3 1 13 0,5 1-6 16,-2-9 8-16,6 4 3 0,-8-9-6 15,8-2-5-15,-18 0-4 0,30-7-1 0,-16-1-1 16,2-1-10-16,-3-4 0 0,-3-6-3 16,-1 2-9-16,-4-4-5 0,1-2-1 15,-5 5-3-15,-2 1 0 0,-7-3-10 0,3-1-2 16,-5 6-2-16,-5-1 0 15,2 6-23-15,-4 0-43 0,-2 5-35 0,3 3-32 16,-5 4-48-16,0 3-122 0,-3 3-212 16,-2 7 13-16,-4 6 164 0,3 1 88 0</inkml:trace>
  <inkml:trace contextRef="#ctx0" brushRef="#br0" timeOffset="98593.62">23764 11451 1218 0,'-12'45'51'0,"3"0"-5"16,2 0 27-16,-1 0-10 0,2 2-3 16,1-4 9-16,3-5 6 0,0-4 0 15,4 2 22-15,0-2-7 0,0-7-14 16,1 4 6-16,7-4 6 0,-1-9-4 0,8 3-7 16,-4-6-9-16,8-2-5 0,3-4-4 15,-1 1-3-15,5-9-9 0,-2-1-4 0,3-1-9 16,-1-5-18-16,5-5-36 0,-3-6-43 15,-1-2-32-15,-1-4-63 0,-8-4-151 16,-5-5-195-16,0-4 13 0,-10 4 193 0,-1 1 65 16</inkml:trace>
  <inkml:trace contextRef="#ctx0" brushRef="#br0" timeOffset="98794.25">23377 12065 1103 0,'-33'42'20'16,"-1"1"-6"-16,2 6 28 0,-3 0-7 16,7-1-6-16,-1 7-3 0,1-1-6 0,2-1 5 15,1 5-2-15,3-2 1 0,3 2-5 16,4-2 1-16,-3 3 1 0,9-11-7 16,-2 3-1-16,6-1-37 0,-2-3-60 0,1-4-259 15,0-3-227-15,-1-5 424 16,1-3 49-16</inkml:trace>
  <inkml:trace contextRef="#ctx0" brushRef="#br0" timeOffset="98943.62">22273 14094 360 0,'-16'29'118'0,"0"-1"-13"0,2-2-24 15,5 2-26-15,-2-2 1 0,2 6-11 0,2-4-23 16,1 1-87-16,-2-1-216 0,5-4 112 15,3 4 56-15</inkml:trace>
  <inkml:trace contextRef="#ctx0" brushRef="#br0" timeOffset="99810.34">21347 13999 386 0,'-9'-12'220'0,"3"9"-71"16,6 3-30-16,-10-8 5 0,10 8-17 15,-14-9-20-15,14 9-17 0,0 0-4 0,-25 4-6 16,25-4-7-16,-30 13 3 0,14-6-6 16,-9 8-7-16,1 6 11 0,-5 9-12 0,-4 6 22 15,3 1-19-15,1 6 1 0,3-2 8 16,6-3-11-16,3-2-10 0,4 3 3 0,5 0 0 16,2-5 4-16,6-4-3 15,6 4-1-15,4-4-6 0,6 0-9 16,11 0 3-16,1-4 5 0,4-3-7 0,12-3-4 15,5-5 3-15,-8-5 1 0,7-9 6 16,3-1 2-16,2-7 0 0,2-6 12 0,1-3-5 16,-1-4 2-16,-3-6-8 0,-3-4-1 15,-3-7-3-15,-2-3-9 0,-7-5 2 0,-9-4 1 16,-1-4-3-16,-11-1-6 0,-6 9-7 16,-4-4-6-16,-5 3-39 0,-6-7-34 15,-2 7-38-15,-5-3-45 0,-3-13-96 0,-4 8-246 16,-4-5 18-16,5 7 167 15,-1 8 82-15</inkml:trace>
  <inkml:trace contextRef="#ctx0" brushRef="#br0" timeOffset="105341.23">21825 13693 1199 0,'-15'-15'1'16,"0"2"16"-16,3 0-12 0,2 3 11 16,0 3-17-16,-1-4 7 0,3 4 0 0,3-1 14 15,5 8-3-15,-11-9-5 0,11 9 4 16,-10-12 5-16,10 12-5 0,0 0 2 0,-7-9 10 16,7 9-16-16,0 0 11 0,-8-7-4 15,8 7 7-15,0 0-12 0,0 0-2 16,0-16 3-16,0 16-7 0,6-13 6 15,1 2-3-15,2-1-1 0,1-2-7 16,1 1-3-16,3-2 13 0,2-5-10 0,1 6 11 16,2-1-10-16,0-2-7 0,4 0 14 15,-2 6-19-15,2-6 0 0,5 5 2 0,-1-1 12 16,-3 2-1-16,3 0-11 0,0 0 4 16,1 2-5-16,0 1 11 0,-1 2-4 15,-1-1-3-15,4 1 12 0,-7 1-13 16,7-3-18-16,-10 4-33 0,6-1-14 15,-5 2-17-15,-3 2-16 0,-2-5-18 0,-2 6-55 16,-14 0-68-16,21-11 15 0,-12 9 61 16</inkml:trace>
  <inkml:trace contextRef="#ctx0" brushRef="#br0" timeOffset="106526.12">23261 13828 649 0,'0'28'-15'0,"2"-5"5"16,-4-2-3-16,0-1 44 0,0-3-9 16,-1 5 10-16,-6 3-16 0,3-3 15 15,-4 3 3-15,-3 1-5 0,2-4 10 0,-2 1 10 16,-5-1 14-16,0 5 13 0,1-10-12 15,1 1-7-15,-2 2 6 0,-2-4-3 16,5-3-2-16,0-6 5 0,-6 1-13 0,4-3 11 16,-1-2-6-16,18-3 5 0,-34 0-11 15,34 0-5-15,-38-8-14 0,16 0 7 16,-1-3-2-16,1 0-5 0,2-3 11 0,-7-4-17 16,5-2 4-16,-5 1-2 0,9-6-12 15,-3 1-2-15,0-2 0 0,3 0 5 0,2-1-4 16,0-1-1-16,1-7-8 15,0-1 9-15,3 0-3 0,5 6 1 0,2-6-2 16,-3 1 3-16,5-1-5 0,2 0-5 16,1-1 10-16,0-2-11 0,1 2 15 15,4-7-15-15,4 1 8 0,0 0-12 0,1 2 11 16,3-1-1-16,2 0-6 0,4 2 4 16,5-7-6-16,3 8 4 0,5-2 6 0,-1-1-13 15,5 5-1-15,-1-3 10 0,4 8-6 16,1 1 3-16,1 4-6 0,-5 6 10 15,-2 3-8-15,-1 3 5 0,4 6-6 16,-2-1-3-16,2 3-1 0,-8 7 1 0,1 5 3 16,9 3-2-16,-7 4 7 0,-2 2-2 15,1 6 3-15,1 3-10 0,-2 2 5 16,6 8 7-16,-3 9-5 0,4-1 4 16,-8 5 0-16,1 3-3 0,0 4-9 0,-5 4 11 15,1-2-2-15,-3 2 7 0,-3-3-8 16,-1-1 4-16,-5-10-3 0,-5 5-3 0,1-8 8 15,-6-4-6-15,0 3 2 0,-6-3 2 16,-2-4-1-16,-5 7 5 0,-3-4 1 16,-8 1 10-16,-1-6-6 0,0 0-3 0,-8-4 5 15,-1 2 3-15,-1-5-4 0,-6-6 9 16,0 2-4-16,-11-5 1 0,4-6-6 16,-2 1 2-16,-9-3 4 0,-3 0-5 15,9-6 0-15,-13 0-1 0,3-8-3 16,6-1 0-16,0-3 3 0,10-1 12 0,5-2 10 15,1-3-4-15,3-1-2 0,2-3-1 16,6-7-6-16,1-3-5 0,5 0-2 0,3-3-3 16,4-6 6-16,6-3-6 0,2-2-3 15,4-3-1-15,5-4 2 0,3 3-7 16,8-8 7-16,4-4-7 0,9 4 2 0,2 3-9 16,6-1 0-16,8 0 2 0,4 5-15 15,10-7-5-15,6 2-18 0,-13 15-13 0,2 5-2 16,4 8 6-16,-3 5 2 15,-4 8 4-15,-4 10 2 0,-2 10 9 16,-4 4 3-16,7 14 0 0,-5 9 10 0,-3 7-6 16,-7 10 6-16,-2 9 2 0,-6 6 2 15,-6 2 0-15,0 5 2 0,-6-2-1 0,-2 2 0 16,-2-1 1-16,-6-16 7 0,-4 1 6 16,-8-3 3-16,-5 4-8 0,-6-1 3 15,-5-10-2-15,-6-8 2 0,-4 3 3 0,-4-11 1 16,-3 0 3-16,-1-7-6 0,-2-1-5 15,7-8 12-15,-1-5-3 0,2-1 6 0,3-1-2 16,5-5 6-16,5-1-4 16,1-1-4-16,3-3 3 0,1-2-5 0,-3-3-1 15,4 1 2-15,1-10-2 0,-1 1-23 16,6-4-31-16,-1-2-59 0,0-6-150 16,-2-7-253-16,7-5 1 0,-2-2 280 0,-3-2 38 15</inkml:trace>
  <inkml:trace contextRef="#ctx0" brushRef="#br0" timeOffset="108691.22">23296 13819 1637 0,'0'0'72'0,"-31"-26"-15"15,22 16-7-15,-2 1 3 0,2 0-8 16,2 1-4-16,7 8-3 0,-14-13 1 16,8 5-9-16,6 8 4 0,-12-9 3 15,12 9-6-15,-5-7 2 0,5 7-4 16,0 0-11-16,-7-12 0 0,7 12 5 0,0 0 0 15,-8-8-7-15,8 8 6 0,0 0-5 16,0 0 3-16,0 0-6 0,0 0-2 0,-6-9 5 16,6 9-4-16,0 0-3 0,0 0-3 15,0 0-2-15,0 0 4 0,0 0 1 16,0 0-9-16,0 0 4 0,-4-13-2 0,4 13-1 16,0 0-2-16,0 0 4 0,0 0 0 15,-2-19-4-15,2 19-1 0,0-11 2 0,0 11-1 16,0-21 0-16,0 8-1 15,0 13 7-15,-1-22 0 0,-1 3-4 0,0 4 4 16,2-2-4-16,0-1-7 0,0 2 8 16,0 2-2-16,0 0 0 0,0-4-7 15,2 6 4-15,0-1 2 0,-2 13 7 0,1-20-10 16,-1 12 5-16,0 8-12 0,2-15 8 16,-2 15 0-16,4-9 0 0,-4 9-7 0,0 0 15 15,2-17-14-15,-2 17 11 0,0 0-3 16,6-9-5-16,-6 9 0 0,0 0 5 15,15-3 0-15,-15 3-4 0,0 0 4 0,28 12 0 16,-17-3 2-16,-1 2 0 0,4 2-2 16,0 3 3-16,-3 2-6 0,0 3 5 15,4 2 5-15,-4-1-6 0,-4 1 2 16,2 2-7-16,-4 0 4 0,-1-2-2 0,1 3-2 16,-1 0 12-16,-4-2-6 0,0-3-4 15,-4 2 0-15,2-3 11 0,-1 2-13 16,-4-2 5-16,-4-2 7 0,6 1-8 0,-8-4 0 15,0-2 11-15,0 0-13 0,-8-1 13 16,1-1-6-16,3-4-4 0,-4-1 8 0,1-2 7 16,-5 0 5-16,4-4-3 0,-2-4 3 15,0 2 12-15,-4-4 0 0,5-3-2 16,-3-2 1-16,5-2 3 0,-1-4-5 16,7-2 5-16,-2-6-3 0,2 1-6 15,4-4 3-15,-1-7-8 0,3-1-3 0,5 0 2 16,0 1-5-16,6-5-3 0,0 4-1 15,3-5-2-15,-1 0-3 0,6 2 3 16,-1 3 1-16,7 4-8 0,-2-2 2 0,3 10 1 16,0-1-3-16,3 11-2 0,-5 4 0 15,1 1-3-15,-2 5 2 0,-2 8-1 0,-13-4 6 16,29 19-4-16,-15 1 3 0,1 10-4 16,-2 6 3-16,-2 7 1 0,1 2 1 15,-3 0-4-15,-3 4-4 0,3-7 8 0,-3 4-2 16,-4-11-3-16,-2 1 5 15,-2-2 3-15,-2 1-5 0,-4-3 5 0,3 2 1 16,-2-4-2-16,-5 0 7 0,-1-2-5 16,6 2 0-16,-5-6 12 0,-1-1 8 0,6-4 4 15,-5-3 12-15,7-4 15 0,-3-1 8 16,3-3 19-16,-1-1 11 0,6-7 17 16,-11 17-3-16,11-17-5 0,0 0-16 0,0 0-11 15,-23-6 4-15,23 6-10 0,-18-20-1 16,12 4-9-16,1-4-2 0,0-2-13 0,5-5 0 15,5-4-6-15,4-9-9 0,5-1-1 16,4 3 3-16,6-7-3 0,4 8-5 16,6 1-1-16,3 4-6 0,-7 12 1 15,8 5-1-15,-3 7-8 0,-3 7 9 16,0 2-1-16,0 3-4 0,-8 4 11 0,3 3 7 16,-5 2 15-16,-3 2 3 0,-2 4 8 15,-6 1 17-15,1-3 2 0,-7 6-2 0,-1 1 5 16,-2 0 18-16,-2-3-16 0,0 2 0 15,-4 1-2-15,2-3 1 0,-5-3-5 16,-3 2 3-16,3-2-6 0,-3 0-4 0,2-5-4 16,3-3-8-16,-3 3-4 0,8-13-5 15,-9 17-2-15,9-17-6 0,-8 13-4 0,8-13-4 16,-7 13-5-16,7-13 1 0,0 0 11 16,0 0-16-16,-7 10-39 0,7-10-74 15,0 0-85-15,0 0-96 0,0 0-72 16,17-36-138-16,-4 25-225 0,8-2 78 15,-1 0-453-15,13-3-801 0</inkml:trace>
  <inkml:trace contextRef="#ctx0" brushRef="#br0" timeOffset="109325.44">24645 14730 3384 0,'-18'0'-92'0,"18"0"36"16,0 0 21-16,0 0 18 0,-23-3 5 15,23 3-1-15,0 0 13 0,-16-4 1 0,16 4 16 16,0 0 3-16,0 0-2 16,-18-4 0-16,18 4-2 0,0 0-5 0,0 0 2 15,0 0-1-15,-13-4-8 0,13 4 2 16,0 0-2-16,0 0-1 0,0 0 1 0,0 0-1 16,-19 8 1-16,19-8 0 0,-13 5 3 15,13-5-2-15,-9 8-5 0,9-8-5 16,0 0-24-16,-9 9-2 0,9-9-23 0,0 0-22 15,-2 13-10-15,2-13-26 0,0 0-2 16,0 0-10-16,0 0 9 0,9 19 22 0,-9-19 1 16,0 0-2-16,3 9 18 0,-3-9 16 15,0 0-3-15,0 0 1 0,4 8 7 16,-4-8 6-16,0 0 2 0,0 0-7 0,0 0 20 16,0 0-10-16,0 0 1 15,0 0 10-15,0 0 4 0,0 0 12 0,0 0-15 16,0 0 23-16,-7-38-11 0,1 27 4 15,6 11-2-15,-3-22-4 0,1 6 15 0,-3 2-4 16,3-5-5-16,2 2 6 0,0-2 2 16,0 2 6-16,0-1-7 0,0 3 5 15,2-1-7-15,-2 3 11 0,5 2-8 0,-5 11 17 16,0-24 1-16,0 14 8 0,0 10-3 16,-5-22 5-16,3 12-20 0,2 10 2 0,-1-26 16 15,-1 15-21-15,2-2 11 0,-2 1-25 16,0-2-18-16,0-1-44 0,-1-2-74 15,-3 0-89-15,4-4-125 0,1 5 150 16,-1-4 71-16</inkml:trace>
  <inkml:trace contextRef="#ctx0" brushRef="#br0" timeOffset="109858.65">24409 13851 772 0,'-4'-13'52'15,"2"-1"31"-15,-4 5 12 0,6 9 17 16,-3-13-24-16,3 13 4 0,-2-9-5 16,2 9-2-16,0 0-5 0,0 0-20 15,-4-14 3-15,4 14 14 0,0 0-2 16,0 0 13-16,0 0-26 0,0 0-4 0,0-14-1 16,0 14-8-16,0 0-8 0,0 0 9 15,7-14 5-15,-7 14 4 0,10-7-3 0,-10 7-6 16,13-10-1-16,-7 3 8 0,-6 7-10 15,21-14 5-15,-7 8-6 0,2-1-7 16,5-2-2-16,0 2-6 0,4-5 7 0,3-1-3 16,4 2 3-16,-4-2 2 0,0 2 15 15,1 4-10-15,-8-3 0 0,4 3-2 0,-6-1 2 16,-1 0 7-16,-4 3-6 0,2-1-6 16,-4 1-4-16,-1 1 4 15,-11 4-7-15,19-6-7 0,-19 6 6 0,18-2-4 16,-18 2-4-16,18-4 1 0,-18 4-1 15,18 4 8-15,-4 0 11 0,-5 4 17 0,6 6 1 16,-2 0 9-16,2 10 13 0,3 4 10 16,0 4-4-16,-2 8 7 0,3-2-17 15,-1 14 3-15,2 3 11 0,1 4-5 0,-5-3 3 16,1 2-4-16,-8-9-9 0,5 2-4 16,-7-3-8-16,4-3-9 0,-2 2-6 0,-4-5 0 15,0-7-5-15,2-3-8 16,-5-4 1-16,2-2-11 0,-2-3-7 0,0-3 3 15,-1-4-8-15,1-2-2 0,3-4-18 16,-3 1-58-16,-2-11-84 0,0 0-87 16,7 7-94-16,-7-7-169 0,0 0-84 0,16-24 16 15,-4 2-242-15,1-1-291 0</inkml:trace>
  <inkml:trace contextRef="#ctx0" brushRef="#br0" timeOffset="110140.45">25590 13906 2761 0,'-21'-14'-16'0,"21"14"14"0,-24 2 33 15,5 4 33-15,-9 3 24 0,-7 2 19 0,-4 4 16 16,-11 5 13-16,-2 5-4 0,0 7-4 16,-6-2 22-16,-4 6 10 0,-10 6-9 15,-3 3-4-15,3-1 5 0,-2 2-12 0,1-1-14 16,-1-1-9-16,5 3-12 0,13-12-7 15,-1-3-17-15,5 2-4 0,5-2-10 0,3 2-3 16,-2-4-6-16,12-6-10 0,4-2-4 16,0-1-10-16,2-2 2 0,12-6-51 15,-2 0-77-15,6-3-77 0,0-1-75 0,3-1-74 16,9-8-190-16,0 0-66 0,0 0 17 16,0 0-249-16,0 0-289 0</inkml:trace>
  <inkml:trace contextRef="#ctx0" brushRef="#br0" timeOffset="140522.43">19875 7128 4897 0,'38'-96'-40'16,"-6"15"44"-16,-10 6-12 0,-5 3 36 15,-4 5-19-15,0 9 6 0,-4 14-44 0,-3 13-67 16,-1 16-20-16,3 15 0 0,-8 0-7 16,11 32-17-16,-3-1-4 0,2 13-3 15,-5 5-5-15,2-1 4 0,1-3 1 0,-7-3 10 16,-2-7 9-16,-5-5 2 0,-3-4-3 16,-8-9 25-16,-15-4 13 0,-4-3 6 0,-11-10 15 15,-15-8 11-15,-9-3 24 0,-5-2 4 16,-18-6-3-16,2 4 20 0,15 2-3 15,2 3 6-15,0 5 3 0,8-1-4 16,1 4 2-16,8 2-2 0,7 0 4 16,1 6 1-16,3 0 9 0,0-2-8 0,3 1-9 15,5 3 8-15,0-3 5 0,2-1-10 16,0 5 4-16,0-5-4 0,2 2-6 0,7-1-2 16,-12-1-19-16,1 1-17 0,-3-2-11 15,3 2-4-15,-2 1 3 0,1-4-19 0,-1-2-13 16,8 0 0-16,-3 0 5 0,-1-2 0 15,4 0 13-15,1-7-2 0,5 6 13 16,-1-2 16-16,1 3 4 0,5-4 6 0,-1 5 9 16,7-5-7-16,4 2 7 15,-3 0 0-15,15 4 14 0,-13-7-5 0,13 7-9 16,4-15-5-16,14 0-19 0,7-7-58 16,9-5-91-16,6-4-101 0,10-5 246 0,2-4 23 15</inkml:trace>
  <inkml:trace contextRef="#ctx0" brushRef="#br0" timeOffset="140689.9">19867 6051 429 0,'78'-21'36'0,"-2"8"5"0,-3 4-18 15,22-6-18-15,9 3 11 0,18 3-1 16,5-4-25-16,10 3 12 16,8-1-9-16,5 4 17 0,2-3-5 0,10-1 3 15,1-2-3-15,-2 2 8 0,-2-6-31 16,-4 4-3-16,1-2-30 0,-2-4-143 0,1-2 89 15,4-1 36-15</inkml:trace>
  <inkml:trace contextRef="#ctx0" brushRef="#br0" timeOffset="142889.96">25131 5004 30 0,'-113'47'90'16,"6"-2"-1"-16,-20 15-30 15,-37 17 0-15,-10 11-16 0,0 8 9 0,-6 15-1 16,-2 5-18-16,2 10 5 0,0 5-2 16,6 6 0-16,1 5-15 0,-1 3-2 0,7-3-11 15,-4-5 19-15,2-2-18 0,1 2 10 16,2-2 10-16,0-6 4 0,-7 4 12 15,6-2 18-15,3 3 0 0,-2 1-13 0,5 1 9 16,6 0-6-16,6-7-21 0,6 6 22 16,5 0 0-16,13-8 7 0,5-5 7 0,22-26-17 15,6 2 13-15,-1-7 7 0,4 1 3 16,6-6 3-16,5-7 15 0,5-6-9 16,0-4-11-16,7-1-8 0,10-6-9 15,10-17 4-15,5-7-1 0,4-5 5 16,11-7-6-16,1-3-2 0,2-2 3 0,-6 1 0 15,-13 6 0-15,0 0-1 0,-7 2-6 16,-1 0-1-16,-1 2-8 0,-2-2-4 16,3 0-3-16,-1 0-2 0,-6 4-7 0,4 0-2 15,-7 1 0-15,-10 10-1 0,-3-1-6 16,2 1-2-16,-5 0-3 0,20-14-1 0,-1 3 4 16,-2 0-3-16,5-8 0 0,3 2 0 15,-1-2-3-15,1 1-1 0,2-9 3 16,-1 3 5-16,3-1-11 0,-2-3 4 0,-2 2 1 15,0-2-2-15,2 4 2 16,-6-2-3-16,-2 1-2 0,3 2-1 0,2 1 1 16,-1 2-5-16,0 1 0 0,5 0 4 15,5 4 2-15,-2 4-3 0,-2 3 0 0,8 1-2 16,-4 5-13-16,5 4-1 0,2 3 3 16,1 7 7-16,-6 1-2 0,-1-2-2 15,-6 11 3-15,4-12-5 0,-8 10 6 0,-1 7-2 16,-5-3 0-16,-6 4 1 0,-3 8 0 15,-5 1 3-15,-2 7-3 0,-4 2-7 0,5 3 0 16,1-4-12-16,-4-2 5 0,5-3 0 16,-2-5-8-16,3-3 13 0,-1 0-2 15,-1-4 3-15,0-1 2 0,3-5 6 16,-6 1 0-16,3-9 7 0,-4-2 1 16,-2-3 13-16,-2-1-2 0,5-3-6 0,-3-3 7 15,-3-2-7-15,-2 2 2 0,1-4 5 16,1-4-7-16,5-1 4 0,-2 2-4 0,15-11-1 15,1 1-6-15,2-2 6 0,-2 0-3 16,2 1-3-16,0-7 0 0,-2 1 6 16,0-1 7-16,-4-3-2 0,5-1-4 0,-5-2 3 15,4-4 5-15,-2-2-6 0,-3-3 8 16,0 1 2-16,-1-4-4 0,4-8 1 16,-2-1-7-16,6-5 2 0,-2-5-1 15,2-4-4-15,-1 1-1 0,-1-9 5 16,-2 3 0-16,0-8-3 0,1 2 2 0,-10-8 3 15,13 5 0-15,-2 3 3 0,4-2-4 16,1 0 1-16,1 0 1 0,1-3-1 0,5 3-1 16,-1-4 0-16,7 1 4 0,0-6-2 15,3 1-5-15,7-7 5 0,4 2 0 0,4-2-3 16,0-2-5-16,9 1-4 0,5-1 3 16,3-5-3-16,6 1 0 0,5-7 1 15,8-7-5-15,8-5 7 0,0 3-3 0,7 0 1 16,5-1-4-16,12-12 2 15,6 1-3-15,1 0 0 0,1 1-3 0,12-1 6 0,0 2-3 16,9 2-1-16,0 2-2 16,9 4 1-16,5 0 0 0,5 5 9 0,6 3-9 15,1-1 8-15,14 2-9 0,-2 6 2 16,15-2 2-16,1 5-3 0,35-11 4 16,3 2-3-16,6 8 6 0,6-2 12 0,5 1-4 15,10 5 9-15,4 5-1 0,6 1 3 16,12 3 3-16,3 6-4 0,5 3 1 0,2 6-3 15,2 5 6-15,-1 8-6 0,4 4 1 16,-6 5-1-16,13 4 0 0,-5 4 10 16,0 3-4-16,8 2-2 0,-5 7 5 15,-6 4 1-15,-4 9-3 0,-11 4-1 16,-4 5-8-16,-6 5 0 0,-15 4-4 0,-11 3-4 16,0 1 6-16,-42-6-2 0,0 3-2 15,0 1-4-15,-2 4 1 0,1-3-1 0,-1 7-5 16,-5 3 6-16,-6-1-2 0,-6-1-2 15,-2 1-2-15,-10 1 0 0,-13-2 10 16,0 0-5-16,-14-5 6 0,-8 1-7 0,-14-13 0 16,-5 4-6-16,-4-5 1 0,-7 5 3 15,1-8-5-15,-5 6 2 0,-6 0 0 0,-1 4-2 16,-1 0-1-16,-11-4 5 16,2 2-4-16,-4 0-6 0,-2 0 8 0,-4 2-10 15,-9 4 1-15,0-1 3 0,-14 14 0 16,-7 0-6-16,-17 17 6 0,-7-5-6 15,-12 5 10-15,-3-4-5 0,-5-2 1 0,-1-6 9 16,-6-5-6-16,-4 1-4 0,2-3 3 16,-5-3 0-16,-2-1 3 0,-3 4-1 0,-1-4-3 15,-6 2 3-15,-3 3 4 0,-6-1-8 16,-10-1 4-16,-5 2 7 0,0 1-5 16,-4-6-5-16,-6 2 4 0,-31 8-1 0,32-14-4 15,-7-4 5-15,-31 7 0 0,27-20-3 16,-5-1-7-16,-1 0 2 0,-8-10 0 15,-6-2 0-15,1-3 2 0,-4-8 0 16,0-6 2-16,-3-5 3 0,5-2-2 0,-6-2 1 16,1-3 2-16,3-2 4 0,0 0-5 15,-3-2-1-15,3-6-1 0,-3-2-1 0,-34-1 1 16,38-1-1-16,0-2 2 0,-29-3 0 16,31-2-1-16,5 1-4 0,-35-3 3 15,35 0 0-15,-1 2 0 0,-2 1 3 0,6-1-2 16,-35-9-4-16,38 6 5 0,5-4 2 15,5-1 0-15,8-7-2 0,7-4 0 0,13-12 2 16,4-4-7-16,7-5 4 16,8-4 2-16,6 3 0 0,11-5 2 0,6-4 2 15,3-5-10-15,9-1-2 0,4-3-8 16,12-1 0-16,6-1-8 0,12 7-9 16,6-6-1-16,10-6-9 0,5-5 0 0,9-18-8 15,12-3-3-15,6 0-3 0,8-4 9 16,9 4-8-16,7 2 9 0,3 5 3 0,0 6 5 15,14 2-1-15,-5 4 0 0,9 5 2 16,5 2 0-16,2 10 3 0,7 1 2 16,8 7-5-16,2 3 3 0,12 4-7 0,8 7 3 15,6 2 9-15,39-4-2 0,12 4-2 16,7 9 3-16,11 4 6 0,12 4 12 16,18 13-4-16,11 2 6 0,19 9-6 15,14 9 8-15,14 8-1 0,20 6-1 0,16 10-7 16,15 13 4-16,7 7-15 0,6 9-3 15,0 17 1-15,-9 9-12 0,-3 13-6 0,-20 9 2 16,-19 1-9-16,-17 12 1 0,-18-6 0 16,-20 6-10-16,-15-3 7 0,-19 2 8 15,-13-4 3-15,-19 0-14 0,-12-1 14 0,-14-3 16 16,-13 3 17-16,-34-20-3 0,-10 5 3 16,-10 1-6-16,-12 0 2 0,-8 8 6 0,-14-2 20 15,-13 7-15-15,-12-14 18 0,-11 6 7 16,-12-1 0-16,-11 23-5 0,-8-4 10 15,-16 5-5-15,-10-3-4 0,-7-3 3 16,-18-1-7-16,-14 0-1 0,-35 17-3 16,-16-2 0-16,-22-8-9 0,-21-2-21 0,-15 1-32 15,-26-8-56-15,-28-6-203 0,-16-10-147 16,-19-14-28-16,-33-16 262 0,-16-17 59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7:48:51.36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32001 6818 2347 0,'0'0'74'0,"0"0"-9"0,-36-3-2 15,36 3-5-15,-15-7-6 0,15 7-14 0,0 0-3 16,-11-9-30-16,11 9-36 0,0 0-95 16,-2-19-69-16,2 19-147 0,3-26-149 15,-3 26 8-15,10-30 184 0,0 9 68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8:16:57.89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21407 4822 1910 0,'15'-33'80'0,"-4"4"-37"16,2-6-7-16,4 0-9 0,2-3-5 0,3-9-2 16,6-2 19-16,4 2-6 0,2-2 6 15,1 3-3-15,2-3 0 0,5 0-10 16,-2 3 1-16,7 1 0 0,-1 0-7 0,2 1-2 15,3 3-8-15,-1-2 4 0,4 6-4 16,4-3-3-16,13-5-7 0,-1 0 0 0,1 0-8 16,2 0-3-16,-15 10 5 0,13-9-1 15,-2 1-5-15,-8 4 5 0,-3 7-1 16,-5 3 1-16,5 2-11 0,-4-5 7 16,0 4-20-16,-1 2-2 0,0 3-1 15,-1-3-2-15,4 5 9 0,-3-2 6 0,1 1-3 16,3 2 4-16,-6-1 6 0,6-2-2 15,-4 5 12-15,1 1-7 0,3-4 6 0,-2 1 4 16,2-3 4-16,4 2-11 0,3 4 1 16,6-3 5-16,16-6 7 0,-14 8-7 15,2 5 4-15,4 0 3 0,0 9-10 0,-7-3 6 16,6-2-2-16,-10 7 1 0,-1 0 5 16,-8-2 3-16,4 4-4 0,-15-1 5 15,0 1 8-15,-2-3 5 0,5-2-11 0,3-3 12 16,2 1 2-16,-1-1-8 0,2 1-8 15,-4-4 10-15,-4 3 2 0,7 0-7 16,2 1-1-16,-3 3-10 0,-5-1 3 16,9-3-5-16,2-3 5 0,2 1 5 0,8 0-12 15,1-2 8-15,3-3-3 0,14-6-2 16,-1-5 6-16,-1 2-4 0,1-4-4 0,-16 2-4 16,-6-1-4-16,1 5 10 0,-6-6-2 15,-2 3 0-15,0 5 2 0,-1-1 0 16,-3 6-4-16,-4-2-3 0,9 4-2 0,-3-2 11 15,4 4-1-15,-2-3-6 0,2 7-3 16,2-3 8-16,-2 5 2 0,2 3-1 16,4 2-4-16,-3 0-1 0,3 2-4 15,1 3 6-15,-1 3-5 0,7 1 6 16,-4 5 7-16,2 1-7 0,5 0 3 0,16 11-5 16,-4-3 1-16,1 3-2 0,3-2 2 15,-2 2 0-15,7-3 0 0,-4-1 0 0,-4 1-4 16,-13-5 2-16,-5-2 4 0,-6-1-8 15,-5-4 7-15,-16-2-2 0,-7-7 14 16,-7 7 28-16,-10-7 34 0,-8 0 10 0,-1-2-3 16,-11 0-6-16,0 0-8 0,0 0-10 15,-52-31-1-15,-6 10-1 0,-6-6-6 16,-26 3-2-16,-10-4-5 0,-4 0-6 16,-7 0-2-16,-7 0-1 0,-7 2-9 0,3 7-8 15,-4-2-17-15,8 6-22 0,9 11-38 16,21 4-57-16,-13 6-66 0,18 2-272 15,-13 6-29-15,18-1-22 0,-8 14 123 0,-1 3 381 16</inkml:trace>
  <inkml:trace contextRef="#ctx0" brushRef="#br0" timeOffset="717.73">11561 16834 1896 0,'0'0'84'0,"0"0"-3"15,-11 2-1-15,11-2 14 0,0 0 13 16,0 0 6-16,0 0-16 0,0 0-3 16,0 0-4-16,0 0-7 0,0 0-4 0,-9 5-5 15,9-5 4-15,0 0-14 0,0 0 2 16,0 0-15-16,0 0-11 0,0 0 2 15,0 0-10-15,0 0 4 0,0 0-5 16,0 0-8-16,0 0 0 0,-12 8-2 0,12-8 1 16,0 0-12-16,0 0-13 0,0 0-15 15,-9 9-18-15,9-9-19 0,0 0-15 16,-4 11-13-16,4-11-44 0,0 0-16 0,0 0-14 16,-3 12-15-16,3-12-14 0,0 0-18 15,0 0-26-15,0 0-47 0,0 0-207 0,0 0 247 16</inkml:trace>
  <inkml:trace contextRef="#ctx0" brushRef="#br0" timeOffset="1782.74">11597 16849 1554 0,'0'0'10'0,"11"-6"10"0,-11 6 20 15,9-6 29-15,-9 6 27 0,0 0 21 0,0 0-1 16,0 0 7-16,14-1 0 0,-14 1 0 16,0 0-15-16,0 0-11 0,0 0-4 0,0 0-7 15,4-13-16-15,-4 13-1 0,0 0-13 16,0 0-3-16,0 0-11 0,0 0-14 15,0 0-12-15,0 0-19 0,0 0-6 0,0 0-13 16,3-10 2-16,-3 10 1 0,0 0 7 16,0 0-2-16,0 0 0 0,17 0 1 0,-17 0 0 15,0 0 4-15,0 0 5 16,22 0-4-16,-22 0 7 0,0 0-5 16,0 0-1-16,19 0 3 0,-19 0 3 0,0 0-4 15,15 6 16-15,-15-6 13 0,0 0 5 16,14 1 6-16,-14-1 19 0,0 0 29 0,11 10 16 15,-11-10-9-15,9 11 12 0,-9-11 6 16,10 17 22-16,-5-6-1 0,-1 5 0 16,-1-2-7-16,3 1 0 0,-4 8-8 0,1 1-4 15,0-1-10-15,1 1 1 0,-2 5-6 16,1-1-15-16,1 5-8 0,-2-1 1 0,-1 3-12 16,1-2-4-16,2-5-5 0,-2-2 2 15,0 6-6-15,-2-4-10 0,1-6-1 16,-1 5-2-16,0-5-7 0,0-3-4 15,0-1-4-15,2 3 4 0,-4-8-6 16,2-3 5-16,0 3 1 0,0-13 0 0,0 22-10 16,-1-8-2-16,-1 0 0 0,0 2-2 15,-2-1-1-15,1-1 0 0,1-1 1 0,-2 3-3 16,1-1-4-16,1 2 1 0,-2-6 2 16,-1 6 0-16,2-4 1 0,-3 4-1 15,3-2 0-15,-1 2-8 0,-3 1 4 0,-1 3 4 16,0-5-2-16,5 4-3 0,-1-5 4 15,0-1-5-15,4-14 1 0,-10 25 1 0,10-25 1 16,-5 16-3-16,5-16-3 16,-4 12 6-16,4-12-4 0,0 0 5 0,-3 17 2 15,3-17 8-15,0 0-4 0,0 0 9 16,0 0-3-16,0 0 0 0,-9 7-3 16,9-7 0-16,0 0-5 0,0 0 3 0,-14-48-8 15,9 26 5-15,-5-13-5 0,-1-2 3 16,3-10-6-16,3 4 3 0,-2-4-3 0,1-6 1 15,0 3-5-15,0-7 8 0,6 1-1 16,-2-2-7-16,2 4 11 0,2-4-12 16,2 4 8-16,-2 3-6 0,2 0 5 0,2 5 4 15,-3 6-4-15,3 4-3 0,-1 2 2 16,1-1 2-16,2 1-3 0,-3 6 4 16,5 0-7-16,-5 5 1 0,0 1 2 15,4 1 0-15,-4 5-1 0,1-3 6 16,-1 3-4-16,0 2 1 0,5 1-3 0,-4-1 0 15,1 3-2-15,2 0 3 0,3-2 0 16,-5 3 0-16,2 3 0 0,0 0 3 0,2-1-6 16,-2 0-1-16,-9 8-3 0,13-7 6 15,-13 7-7-15,17-8 8 0,-17 8 1 16,10-5 0-16,-10 5 3 0,0 0-5 0,16-4-3 16,-16 4 9-16,0 0-4 0,0 0 0 15,0 0-8-15,25 17 7 0,-25-17-5 16,12 17 5-16,-2-6 1 0,-4 2 3 15,5 6-9-15,1 3 7 0,-3 5-1 0,2 1 4 16,1-2-12-16,-2-2 7 0,1 6-1 16,-1 4 5-16,7-2-6 0,-7 0 2 15,1-4 3-15,0 4-5 0,0-4-1 0,0 0 1 16,-2-1 1-16,1-3 2 0,1-2-1 16,-3-1-5-16,-1 2 8 0,-1-10-3 0,-2 5 1 15,0-3-3-15,-4-15 2 0,7 21-2 16,-7-21 0-16,3 15-11 0,-3-15-23 15,2 13-39-15,-2-13-51 0,0 8-80 16,0-8-74-16,0 0-71 0,0 0-116 16,0 0-114-16,0 0 30 0,0 0-311 0,0 0-343 15</inkml:trace>
  <inkml:trace contextRef="#ctx0" brushRef="#br0" timeOffset="2233.25">13128 16243 3109 0,'0'0'-52'16,"0"0"8"-16,0 0 7 0,0 0 13 16,0 0 14-16,0 0 4 0,0 0 6 15,-46 19-4-15,36-12 7 0,-1 3-2 0,0-3 12 16,1 4-2-16,-4 1-2 0,1 5 5 15,-1-6 7-15,2 2 2 0,0 2 15 16,-1 0 1-16,-3 2 3 0,4-2 2 0,1 2-1 16,-1 2-5-16,-1-5-3 0,1 2-4 15,7-3 5-15,0-2-5 0,-1 6 5 0,1-6 4 16,3 0 1-16,0 2 8 0,2-2 16 16,2 3 0-16,1-1-10 0,1 2 5 15,2 0-7-15,-1-2 4 0,2 2-9 0,2-4-5 16,0 0 7-16,-2 1-13 15,-2-3-1-15,4 1-7 0,-2 3-3 0,0-8-4 16,-7-5-1-16,14 13-1 0,-14-13 3 16,9 10 6-16,-6-7-14 0,-3-3-3 0,11 8 1 15,-11-8-4-15,9 7 4 0,-9-7-11 16,0 0 1-16,9 8-16 0,-9-8-30 16,0 0-25-16,9 8-41 0,-9-8-47 0,0 0-47 15,0 0-75-15,0 0-197 0,0 0-74 16,0 0 64-16,0 0-72 0,0 0 146 0</inkml:trace>
  <inkml:trace contextRef="#ctx0" brushRef="#br0" timeOffset="2418.34">12918 16823 2016 0,'0'0'47'0,"-7"7"-5"0,7-7-1 0,0 0 13 16,0 0 3-16,0 0 14 0,0 0 5 15,4 15 6-15,-4-15 1 0,15 11 4 16,-2-3-8-16,1 0-6 0,-5-1-5 0,5 4-16 15,3-3 1-15,-1 1-7 0,-3-2-5 16,1 6-4-16,2-5-11 0,-7 1-1 0,3 1-25 16,-1-3-48-16,-4 0-52 0,3 0-67 15,-10-7-125-15,11 9-209 0,-11-9-15 16,0 0 106-16,9 7 317 0</inkml:trace>
  <inkml:trace contextRef="#ctx0" brushRef="#br0" timeOffset="2816.83">13927 16179 1343 0,'0'0'0'16,"0"0"18"-16,21 19 22 0,-15-11 14 16,-5 6 17-16,5 2 9 0,-4 2 12 0,0 5 13 15,-1 1 6-15,2 2-5 0,-3 2-2 16,4 1-9-16,-2 0-1 0,-4 7 1 0,-2 2-19 15,1-5-5-15,0 11-4 0,-3-1-8 16,-1-11-7-16,2 9-7 0,-3-5-2 16,6-8-10-16,0-2-10 0,0-2-36 15,0 2-59-15,2-5-76 0,2-6-122 16,0-6-211-16,0-1-38 0,-2-8 145 0,20 8 99 16</inkml:trace>
  <inkml:trace contextRef="#ctx0" brushRef="#br0" timeOffset="3333.57">14862 16701 1069 0,'18'-2'-65'0,"1"-8"11"15,-3 1 3-15,3 1-6 0,-2-1 19 16,6 0 4-16,-4-8 10 0,-1 0-1 16,3 0-4-16,-6-5 10 0,2 3 6 0,-2-2-10 15,-2-1 5-15,-6 3 0 0,3-2-13 16,-4 3 41-16,-3-1 11 0,1 4 22 15,-8 0 0-15,2 2-2 0,-1-1 1 16,-3 1 3-16,-4 2-9 0,-1 4 3 0,1-3 17 16,-6 9-25-16,-1-3 10 0,17 4 11 15,-41 5-21-15,18 5 5 0,-5-1-8 16,-1 6 4-16,-1 4-1 0,0-3 3 0,1 7 7 16,1 3-13-16,2-1 9 0,1 7-2 15,4 0 5-15,1 2 3 0,1-3-5 0,8 8 28 16,-2-1-18-16,5 3 4 0,1-1 5 15,4-4-1-15,3-1-4 16,3-1-6-16,4 1-3 0,4 5-6 0,1-9-6 16,3 5 1-16,6-6 2 0,-2-2-11 15,4-5 1-15,2-2-3 0,3-7-4 0,6 0 0 16,-2-7-18-16,3-1-35 0,-1-6-38 16,8-8-61-16,-5-3-209 0,0-4-141 15,3-2-50-15,1-9 341 0,-2 0 66 0</inkml:trace>
  <inkml:trace contextRef="#ctx0" brushRef="#br0" timeOffset="4233.13">15714 16281 772 0,'10'-9'73'0,"-10"9"25"16,9-8 4-16,-9 8 1 0,9-10-23 15,-9 10-2-15,9-9-3 0,-9 9-8 0,16-9-1 16,-11 7-13-16,-5 2-3 0,16-7-4 16,-16 7-8-16,18-7 1 0,-18 7-3 0,25-1 4 15,-16 1-3-15,-9 0-12 0,24 0-2 16,-24 0-1-16,21 0-3 0,-21 0-9 16,18 1 9-16,-18-1-4 0,16 7 17 15,-16-7 8-15,7 9 5 0,-7-9 3 16,6 13 3-16,-6-13-2 0,0 16-2 0,-6 0 18 15,2-3-2-15,1 6-2 0,-4-5-8 16,-2 3 0-16,-2 4-5 0,6-1-1 0,0 1-11 16,-4 2-4-16,2 3 4 0,2-3-7 15,-4 6 0-15,7-2 0 0,-2 1 0 16,4 0-1-16,0-2-3 0,6 13-1 0,-3-5 1 16,6 6 6-16,-5 3-2 0,1-2 5 15,4 0 30-15,-4-10 12 0,0 0-7 16,1 3 13-16,-2-4 3 0,-3-4-1 0,1 5 16 15,-2-6-8-15,0 0-11 0,-3 1-1 16,-7 2-14-16,3 0-5 0,-8 4-1 0,-3-3-12 16,-3-1-7-16,-8-1-7 15,-6 4-9-15,-4-3-33 0,-7 2-29 0,-2-6-27 16,-5 5-26-16,-3-5-36 0,-1 3-25 16,-6 0-19-16,-3 1-5 0,-17 2-21 15,2 4-28-15,-2-6-1 0,-2 2 17 0,3-2 32 16,-2 2 26-16,-3-6 24 0,3 4 18 15,0 5 10-15,-1-5-6 0,1-2 20 0,-5 2 16 16,3 0-9-16,-1 1 11 0,-3 2 23 16,3-3 6-16,1 3 14 0,-4-4 16 15,1 4 0-15,1 0 37 0,1 3-10 0,2 5 15 16,2-3-7-16,3 0 9 16,1-5-7-16,16 0 1 0,3 2 20 0,-2-4-27 15,0-1 15-15,7-4-1 0,1 2-9 16,0-1-7-16,5-5 18 0,2 5 31 15,16-14-3-15,1 2 0 0,3-2-9 0,10-1 0 16,1-5-14-16,2-1 0 0,14-4-1 16,-15 11 7-16,15-11 6 0,0 0 17 0,0 0 0 15,0 0 7-15,59 8-4 0,-15-10-1 16,22-10 6-16,7 5-5 0,27-6-5 16,8-4-8-16,6 2-3 0,12 4-6 0,15 3-8 15,4-3-7-15,6 5 1 16,4 1-6-16,7-1-4 0,1-2 1 0,5 3-7 15,3-4 2-15,31-4-9 0,-1-8 1 16,-40 6 3-16,-1 2-8 0,0-2 1 0,-9-1-6 16,-5 3 2-16,-8-3-5 0,-9 3-2 15,-13-4-10-15,-4-10-12 0,-12 3-1 16,-4-7-5-16,-11-7-16 0,-5-5-12 0,-4-6-11 16,-11-2-19-16,-2-7-38 0,-3-2-34 15,-6 0-15-15,-9 8-20 0,4-23-49 0,-13 11-103 16,-2-3-144-16,-2-3 46 0,-9-11 293 15</inkml:trace>
  <inkml:trace contextRef="#ctx0" brushRef="#br0" timeOffset="49582.2">15932 5601 2541 0,'10'20'4'0,"-5"-5"9"0,-1 2 72 15,-2 2 16-15,-2 2-15 0,0 7-19 16,-6 2 40-16,-6-2 35 0,3-2 22 0,-2 1 4 15,-2-3 35-15,0-6 1 0,4-1-16 16,-5-5-14-16,0 3-5 0,-4-1-13 0,2-8-14 16,-3 2-13-16,1-5-18 0,2-1-11 15,1-2-9-15,15 0-10 0,-29-11-37 0,13 2-43 16,9-1-52-16,-5 3-62 0,8-4-76 16,4 11-82-16,-2-16-68 0,2 16-234 15,12-14 33-15,-1 8-28 0,4-2-134 16,0 6-194-16</inkml:trace>
  <inkml:trace contextRef="#ctx0" brushRef="#br0" timeOffset="49782.52">15560 6786 2659 0,'-3'7'-66'0,"3"-7"-7"0,-9 11 13 16,9-11 10-16,-8 6 7 0,8-6-26 0,0 0-39 16,0 0-72-16,0 0-221 15,0 0-74-15,0 0 156 0,0 0 84 0</inkml:trace>
  <inkml:trace contextRef="#ctx0" brushRef="#br0" timeOffset="50481.28">15263 7221 2307 0,'-5'-19'230'0,"5"19"48"0,0-13 17 15,0 13-28-15,0 0-15 0,5-17-2 16,-5 17-1-16,11-19-5 0,0 10-5 15,1-4-17-15,6-2-8 0,8 2-11 16,4-3-13-16,0 2-25 0,4 0-24 0,3 1-5 16,3 5-21-16,1-1-4 0,-2-2-12 15,5 7-7-15,-3-3-13 0,3 1-12 0,4-1-3 16,-1 1 2-16,7-2-19 0,-5 1 4 16,4-2 1-16,-9 1-6 0,-3 3-5 15,1-3-4-15,-7 0 1 0,-6 3 2 0,-9 0 4 16,4 2-5-16,-8 2-4 0,-4-3 8 15,6 2-3-15,-7-4 3 0,-11 6-6 0,15-2-8 16,-15 2 5-16,0 0-6 16,20 0-2-16,-20 0-4 0,0 0 0 0,12 10 2 15,-12-10-1-15,4 18-5 0,-6-6-4 16,2 7 1-16,-2-2-2 0,-3 11 6 0,-4 2-5 16,-2 5-2-16,2 7 7 0,-4-1-8 15,-6 11-5-15,0 4 9 0,-5 1-1 16,3-5 0-16,-3 3-2 0,5-5 1 0,-4 1 4 15,5 0 0-15,1-10 0 0,4-2-2 16,-2-3-2-16,7-8-1 0,-4-4-2 0,2-3-1 16,2-6-1-16,1 0 1 0,3-2-2 15,1-3-1-15,-2-1-1 0,5-9-3 0,-12 4-11 16,12-4-12-16,0 0-12 16,-21-17-10-16,10 0-17 0,3-2-76 0,-3-9-183 15,0-11-60-15,5-5-39 0,-4-1-42 16,5-9-121-16,-4 0-84 0,5-3 54 15,0 1-479-15,1 2-828 0</inkml:trace>
  <inkml:trace contextRef="#ctx0" brushRef="#br0" timeOffset="50763.58">15900 6840 3734 0,'2'-22'49'0,"-1"5"51"0,6 3 42 16,-5 3 39-16,-2 11 30 0,0-13 25 0,0 13-3 16,3-11-5-16,-3 11-6 0,0 0-9 15,0 0-11-15,0 0 9 0,0 0-6 16,0 0 1-16,0 0-1 0,0 0-15 15,-2 52-4-15,-1-20 2 0,-4 0 3 16,0 9-11-16,-4 2-103 0,-1 6-29 0,1 9-5 16,-8 1-3-16,5 3-2 0,-5-4-2 15,-1 0-4-15,2 0-4 0,-4-2-2 0,5 2-2 16,-6-5-3-16,11-10-3 0,-4-4-1 16,-4 0-1-16,8-1-3 0,-2-6-2 0,-3 0-5 15,6-10-6-15,-1-3-8 0,-3-4-15 16,4-8-18-16,0-7-28 0,11 0-28 0,-32-13-29 15,15-1-150-15,-2-15-267 0,2-4-155 16,1-5 8-16,-2 0-10 0,4-8-584 16,-5-7-1139-16</inkml:trace>
  <inkml:trace contextRef="#ctx0" brushRef="#br0" timeOffset="50914.53">15287 6988 4148 0,'1'-15'-9'0,"4"2"30"0,-3 0 19 0,0 5 21 16,-2 8 10-16,3-11-8 0,-3 11-8 15,0 0-7-15,7-7-12 0,-7 7 17 0,0 0-17 16,0 0-17-16,0 0-36 0,0 0-57 16,0 0-87-16,16 24-113 0,-16-24-209 15,0 15-45-15,0-15 6 0,-6 15-166 16,6-15-178-16</inkml:trace>
  <inkml:trace contextRef="#ctx0" brushRef="#br0" timeOffset="51280.86">15203 7225 2398 0,'-4'20'-24'0,"8"-9"25"15,-4-11 20-15,2 23 9 0,-1-6 14 16,1-2 13-16,0 3-4 0,0 3 22 0,0-4 0 16,-2 7-5-16,0-5 15 0,-2 6 0 15,0-1 7-15,-2-2 11 0,-3 1 5 16,1 1-9-16,-1-1 23 0,-1-1 12 15,3-3 3-15,-2 0 8 0,2-2 17 16,1-7 3-16,1 2 9 0,-3-3 14 0,6-9 7 16,0 0 4-16,-3 21 6 0,3-21 2 15,0 0 2-15,14 20-21 0,-4-10-8 0,8-2-14 16,9 2-7-16,8-2-10 0,4 5 3 16,3-5-8-16,13 7-10 0,-3-6-5 0,4 3-15 15,2-1-10-15,-5 0-12 0,4-1-14 16,-4 0-7-16,5-2 1 0,-10 0-54 15,0-3-9-15,-3-3-7 0,2-4-12 0,-5-3-27 16,2-7-98-16,5-6-82 16,-2-9-86-16,-4-8-93 0,0-6-121 0,2-10-176 15,-3-5 39-15,-3-8-589 0,3-11-1098 16</inkml:trace>
  <inkml:trace contextRef="#ctx0" brushRef="#br0" timeOffset="51481.49">16638 6622 3969 0,'12'-13'-67'0,"-4"6"28"16,3-1 30-16,-1 3 25 0,6 1 20 0,1-1 21 16,11-3 13-16,2 2-13 0,8 3 6 15,3-7-10-15,0 6-11 0,2-5-1 16,2 1-5-16,-1-1-13 0,0 1-3 0,0 1-30 16,-5-2-22-16,-5 3-38 0,-10-1-48 15,3-5-61-15,-7 3-35 0,-1-4-39 16,-8 2-61-16,-4 2-127 0,-3-1-66 0,-2-1-103 15,-2 1 19-15</inkml:trace>
  <inkml:trace contextRef="#ctx0" brushRef="#br0" timeOffset="51730.63">17197 6163 2238 0,'-5'-6'86'0,"5"6"19"0,-11-11 6 0,11 11 0 16,0 0 13-16,-14-1 27 0,14 1 25 15,0 0 1-15,-13 29-3 0,10-2 19 16,-3 4 2-16,1 17 8 0,-5 17 11 0,1 6 13 15,1 6 6-15,0 3-1 16,-1 5 5-16,0 3-8 0,-6 2-25 0,4-1-39 16,-2 0-10-16,-3 0-17 0,4-3-13 15,0-2-13-15,-6-7-6 0,6 0-13 0,1-11-13 16,-3-3-11-16,5-16-10 0,2-4-20 16,3-9-30-16,2-8-31 0,-1-9-53 0,-1-5-79 15,4-12-74-15,0 0-79 0,0 0-61 16,0 0-136-16,-3-48-137 0,6 13 57 15,3-8-473-15,-3-8-744 0</inkml:trace>
  <inkml:trace contextRef="#ctx0" brushRef="#br0" timeOffset="51902.09">16981 6964 3464 0,'0'-19'-55'16,"-1"9"3"-16,-1 3 24 0,2 7 30 0,0 0 31 16,0 0 9-16,-36 17 13 0,22 2 1 15,-13 5-1-15,-6 10-2 0,-3 3-1 0,-4 7-8 16,-2 2-3-16,-6 3-8 0,-12 11 1 15,10-15-6-15,-1 2-6 0,5-4-6 16,0-8-35-16,5 0-54 0,11-18-100 0,11-10-124 16,5-5-252-16,14-2 37 0,0 0-108 15,3-30-3-15</inkml:trace>
  <inkml:trace contextRef="#ctx0" brushRef="#br0" timeOffset="52081.54">16981 7029 2788 0,'14'9'195'0,"2"5"28"0,-7 1-16 15,0 0-10-15,-4 2 5 0,1 2-2 16,2 1-12-16,-3 5-22 0,3-3-16 16,-1 2-11-16,-2-1-21 0,4 1-8 0,1-5-24 15,-2-2-37-15,4-2-71 0,-3-6-86 16,2-3-95-16,-11-6-99 0,24-11-143 0,-8-4-96 16,4-6-10-16,-1-7-226 0,2-8-263 15</inkml:trace>
  <inkml:trace contextRef="#ctx0" brushRef="#br0" timeOffset="52396.62">17430 6643 2432 0,'-5'-8'-65'0,"5"8"7"0,0 0 2 16,0 0 29-16,0 0 42 0,0 0 19 16,0 0 16-16,18-10 1 0,-1 10-4 0,2-4 3 15,5 0 2-15,2 2 6 0,2-2 0 16,2 0 11-16,-5 1 15 0,0 1 14 15,-7 0 10-15,1 2 13 0,-6 0 5 0,-13 0-20 16,22 0-11-16,-22 0 19 16,0 0 6-16,19 11 9 0,-19-11-5 0,4 21-12 15,-4-8-2-15,0-13-3 0,-5 43-5 16,-4-13 7-16,-1 4-18 0,-6 7 1 0,2-3-15 16,-7 11-4-16,-6-1-9 0,-3-5-6 15,-2 4-9-15,-1 0-9 0,-8-2 11 16,0 2-1-16,-5-6-12 0,2-1-18 0,-4-7-20 15,7-1-52-15,-4-7-52 0,8-15-72 16,-2-2-79-16,9-4-99 0,3-8-173 0,-1-4-5 16,12 2-32-16,0-10-134 0,5 0-189 15</inkml:trace>
  <inkml:trace contextRef="#ctx0" brushRef="#br0" timeOffset="52582.33">17244 6964 2855 0,'29'-4'124'0,"-5"10"22"16,0 3 6-16,2 10-8 0,1 5 22 15,-3 4 16-15,3 17-16 0,1 0 2 0,-8 4-20 16,1-2-12-16,-9-4-17 0,6 0-7 16,-4 2-10-16,-2-4-19 0,-1-5-12 0,-1 4 2 15,3-13-20-15,-6-2-12 0,0-6-45 16,5-6-75-16,-1-10-66 0,3 1-89 16,-14-4-104-16,41-28-187 0,-11 0-1 0,5-15-25 15,6-13-155-15,16-19-198 16</inkml:trace>
  <inkml:trace contextRef="#ctx0" brushRef="#br0" timeOffset="52731.37">18531 6328 2783 0,'14'-19'89'0,"-2"6"8"0,-6 4 2 16,-1 2-4-16,-5 7-9 0,9-12-19 0,-9 12-6 16,10-2-6-16,-10 2-10 0,0 0-22 15,0 0-36-15,0 0-69 0,26 14-74 0,-26-14-170 16,10 7-183-16,-10-7 49 0,14 7-88 15,-14-7 171-15</inkml:trace>
  <inkml:trace contextRef="#ctx0" brushRef="#br0" timeOffset="52998.63">18895 6174 1937 0,'0'0'69'0,"0"0"3"15,2-11 8-15,-2 11-10 0,0 0 15 16,0 0 28-16,0 0 19 0,0 0 23 15,0 0-5-15,-12 45 7 0,1-15 20 0,-5 8-19 16,-4 18 7-16,-2 6 6 0,-8 1 0 16,-11 19 3-16,-1 0-2 0,-3-2 2 0,-2-1-8 15,1 4-7-15,2-11-15 0,5-11-13 16,1-3-1-16,7-2-13 0,-1-2-11 16,2-11-15-16,9-11-6 0,3 0-18 15,2-11-13-15,3-6-32 0,2-6-68 0,5-7-79 16,6-2-92-16,0 0-64 0,0 0-59 15,-5-26-59-15,7 7-116 0,-1-3-10 16,3-1-374-16,0-7-379 0</inkml:trace>
  <inkml:trace contextRef="#ctx0" brushRef="#br0" timeOffset="53297.61">18268 6752 2668 0,'-7'-11'-55'16,"-2"5"20"-16,9 6 12 0,-10-11 29 15,10 11 30-15,-10-8 26 0,10 8 24 16,0 0 28-16,0 0 5 0,-9-7 15 15,9 7 11-15,0 0-13 0,0 0-4 0,0 0 0 16,43 0 1-16,-15 2 7 0,6-2-5 16,3-2-5-16,5 2 6 0,3-2 13 0,0-4 2 15,0 1-6-15,-2-3-5 0,2 0 5 16,-2 3 7-16,-3 1 1 0,1 0 1 16,-2 1 5-16,-5-1-17 0,-4 4-13 0,-8 0-8 15,1 4-9-15,-7-1 0 0,-2 5 6 16,1 9 4-16,-10 0-10 0,-3 2-3 0,-4 5-15 15,-9 6-5-15,-6 6-19 0,-1-1-2 16,-14 12-9-16,-5-4-9 0,-5 2-26 16,-3-4-43-16,0-3-56 0,-2-2-87 15,2-4-105-15,4-8-124 0,2-10-121 0,11 0-185 16,-1-7 57-16,10-1-502 0,3-8-962 16</inkml:trace>
  <inkml:trace contextRef="#ctx0" brushRef="#br0" timeOffset="53464.63">18399 6967 4135 0,'17'-11'43'0,"1"2"24"0,0 5 22 16,1-1 31-16,1 5-2 0,3 0 5 16,-1 0-10-16,7 5-10 0,1-1-15 15,-2 1-5-15,-2 3-17 0,1-1-15 16,0 1-38-16,-1 0-87 0,1 1-116 16,3-5-116-16,-8 0-216 0,7-4-36 0,8-6 34 15,6 0-318-15,9-9-325 0</inkml:trace>
  <inkml:trace contextRef="#ctx0" brushRef="#br0" timeOffset="53612.92">19938 6392 3478 0,'12'0'130'0,"-12"0"55"0,17 32 57 16,-14 3 57-16,0 21 20 0,-6 22 5 0,-2 16-27 16,-13 33-16-16,4 6-54 0,-1 6-31 15,-7-3-33-15,-1 1-56 0,-7-2-115 16,-6-5-192-16,-3-9-241 0,2-2-259 15,-3-18 52-15,1-13 66 0,5-24-426 16,2-14-624-16</inkml:trace>
  <inkml:trace contextRef="#ctx0" brushRef="#br0" timeOffset="97644.14">16497 8044 1560 0,'-12'-13'20'0,"1"-2"-6"15,-5-1 9-15,0-2-26 16,-7 1-62-16,-3 4-4 0,-4 7-5 0,-6 12 39 15,1 15 38-15,-8 12-11 0,7 6 8 16,6 5-12-16,12-8-8 0,4-1-66 0,5-7-333 16,3-5-185-16,4 3 527 0,2-5 26 15</inkml:trace>
  <inkml:trace contextRef="#ctx0" brushRef="#br0" timeOffset="98177.18">17998 12352 2172 0,'0'0'444'16,"0"0"48"-16,0 0-30 0,-27-29-13 0,11 17-10 15,3-3-2-15,0 4-13 0,-4-2-32 16,5-2-66-16,0 2-23 0,-2 5-22 0,3-3 15 15,4 3-26-15,-3 5-27 0,1-4-92 16,9 7-88-16,-13-8-5 0,13 8-6 0,-12-10-6 16,12 10-2-16,-7-3-6 0,7 3-4 15,0 0-4-15,-9-6-2 0,9 6-4 16,0 0-4-16,0 0-4 0,0 0-1 0,-16-4-6 16,16 4-1-16,0 0-2 0,0 0-3 15,0 0-1-15,0 0 0 0,-9 23-2 16,6-15-2-16,3-8 0 0,-6 16-2 15,4-8-4-15,2-8-5 0,-3 21-6 0,-2-12-6 16,5-9-12-16,-2 17-10 0,2-17-12 16,-3 11-18-16,3-11-25 0,0 11-23 0,0-11-322 15,7 7-122-15,-7-7-158 0,0 0 18 16,0 0-702-16,42-11-1256 0</inkml:trace>
  <inkml:trace contextRef="#ctx0" brushRef="#br0" timeOffset="98811.4">18411 12476 4339 0,'-7'10'-74'0,"0"-1"48"16,5-4 38-16,2-5 37 0,0 0 17 16,0 0-10-16,0 0 0 0,0 0-1 0,0 0-16 15,0 0 0-15,0 0-8 0,-16-29-3 16,16 17-4-16,0 12-1 0,-2-17 3 15,2 17 11-15,-3-13 1 0,3 13 7 0,-2-9-3 16,2 9 8-16,0 0-1 0,-10-7 7 16,10 7 0-16,0 0 10 0,0 0-7 0,-13-6 6 15,13 6-5-15,0 0 4 16,0 0 7-16,0 0-5 0,0 0-3 0,-14-2 6 16,14 2 10-16,0 0 10 0,0 0 11 15,0 0-10-15,0 0 1 0,0 0-1 16,0 0 7-16,0 0 0 0,-39 4 4 0,39-4-13 15,-16 5-9-15,16-5 6 0,-27 8-7 16,16-3-8-16,-8-1-9 0,19-4-6 0,-35 10-4 16,12-6-1-16,0 1-9 0,-1 3 1 15,-3-1 1-15,4 4 9 0,-4-3 2 0,5 1-6 16,-1 1-1-16,-1 1 14 0,2 0-32 16,4 0-8-16,-4 1-3 0,3 1 1 15,-2 4-1-15,3-6 3 0,-3 7 1 16,7-1-1-16,-4 2 2 0,-4 7-4 15,4 5 3-15,-2-2 1 0,3 1-1 0,1 4 1 16,-3 7 0-16,2-1 0 0,-2 3 2 16,6 11 3-16,-2-1 1 0,2 7 1 0,-1-2 4 15,5 7 2-15,0-4 4 0,2 6 0 16,2-11 3-16,5 2-42 0,0-5-1 0,9 1 0 16,-4-5 0-16,6-4 0 0,5-4 0 15,0-5 0-15,7-5 0 0,7-4 0 0,2-6 0 16,7-7 0-16,4-4 0 0,4-8 0 15,2 2 0-15,-3-10 0 0,9-1 0 0,-2-9 0 16,-2 2 0-16,-3-7 0 16,1-2 0-16,-8-5 0 0,-4 0 0 0,-3-6 0 15,-6 10 0-15,-5-4-50 0,-2 0-159 16,-9-3-37-16,-3 7-325 0,2 2-217 0,-2-1-970 16,-2 2-1782-16</inkml:trace>
  <inkml:trace contextRef="#ctx0" brushRef="#br0" timeOffset="101810.78">18512 11087 4907 0,'-6'-21'-216'0,"-1"0"46"0,1 5 59 15,0 1 46-15,3 0 29 16,-1-4 41-16,0 2 24 0,1-4 31 0,-3 3 10 16,3 1 20-16,-2-2 11 0,0 2 8 15,1 2 6-15,0 0-15 0,1-2 15 0,-5 6 0 16,4-2-5-16,0 0-8 0,-1-2-9 15,-3 2-5-15,1-1 4 0,-1 0 1 16,2 0-3-16,-1 4-6 0,4-4-4 0,-3 1-4 16,-4 0-9-16,5 4-13 0,-3-4 1 15,1 3-8-15,4-1-1 0,-6 1-9 0,9 10 1 16,-7-14 6-16,7 14-4 16,-9-12-2-16,9 12-3 0,-6-15-5 0,6 15-5 15,-8-7-2-15,8 7-2 0,0 0-1 16,0 0-1-16,-9-15-6 0,9 15 2 0,0 0-4 15,0 0 0-15,0 0 1 0,-7-10-5 16,7 10-5-16,0 0 3 0,0 0-1 16,0 0-3-16,0 0 4 0,0 0 0 0,0 0 0 15,0 0-4-15,0 0 2 0,0 0 1 16,0 0-3-16,4 38 4 0,-4-38-4 0,5 26-1 16,-3-9 3-16,0-2-1 15,6 7 0-15,-3-1 2 0,3 2 0 0,1 5-2 16,-2-2 3-16,1 4-5 0,-1 0 2 15,6 4 1-15,-1 1 1 0,-1 1-1 16,1 1 5-16,0 4 0 0,1 3-2 0,1 1 2 16,-3 1 5-16,4 0-6 0,0 10-13 15,2 2 6-15,-1 0-1 0,4 4 3 0,2-4-1 16,-5 6 7-16,4-2 1 0,-3-2 6 16,5 2-3-16,-3 1 4 0,-1-2 1 0,0 2 5 15,-2-1 2-15,1-2-7 0,-2 3 4 16,0-2-6-16,0 2 5 0,-4 1-8 15,-3 0 1-15,9 0-2 0,-6-1-4 16,2 7 8-16,-1-5-4 0,2 1 3 16,-4-2 1-16,8-2-3 0,-2-3-2 0,-4-2 4 15,2-8 2-15,-3 1 5 0,-1-5-1 16,0 3 6-16,0-4-10 0,-2-1 5 0,-1-1-4 16,4-5-5-16,-5-3 4 0,2-4-9 15,-2 4 7-15,1-6-6 0,0 2 3 0,-3-2 8 16,4 0-2-16,-1-6 6 0,-4-1-15 15,2 2 2-15,-3-6 1 0,-3 1-4 0,6-3 4 16,-5 4-4-16,1-4 6 0,0-2-3 16,-2-3 2-16,0-10 0 0,2 18 3 15,-2-18 3-15,2 11 1 0,-2-11 4 16,0 0 1-16,0 0-3 0,-4 13-2 16,4-13-2-16,0 0-3 0,0 0-1 0,0 0-1 15,0 0-1-15,0 0-2 0,-24-29-1 16,14 10 0-16,0 2-2 0,2-4-1 0,-2-5 0 15,3-4-1-15,-6-8 0 0,7 5-1 16,-3-5-1-16,3-4 1 0,1-6-1 0,-1 2 2 16,6-2 0-16,-1-2-1 0,1 0 1 15,0-1-1-15,1-4 0 0,-1 3 0 0,6 1-2 16,-4 5 1-16,1 1-1 0,1 1 0 16,3 3 0-16,0 9-2 0,0-2 3 0,0 4-1 15,0 2 0-15,3 2-2 0,-4 3 1 16,1 3 0-16,8 3 0 0,-5 0 1 15,1 2-1-15,-2 2 0 0,3 4 0 16,0 1-1-16,-2 3 2 0,5 1-2 0,-2 0 1 16,-13 4 0-16,24 4 1 0,-7-3-2 15,-4 11 0-15,3-3 1 0,5 4-1 16,-3 5 1-16,3 8 0 0,-3-2-1 0,1 4 3 16,4 2-3-16,-7 6 1 0,3-1-1 15,-2 5 0-15,0-3 2 0,-3 4 0 0,-4-1 0 16,3 1 0-16,-2-2 0 0,-3 1 0 15,0 1 0-15,-1-7-2 0,-2-4 1 0,5 0-2 16,-2-8-3-16,-3 5-7 16,0-5-15-16,-1-5-13 0,3-1-20 0,-2-4-22 15,0 1-26-15,-3-2-177 0,6-9-234 16,-8-2-184-16,0 0 2 0,0 0 15 0,0 0-593 16,11-35-1133-16</inkml:trace>
  <inkml:trace contextRef="#ctx0" brushRef="#br0" timeOffset="102510.39">19676 11711 4135 0,'4'-11'18'0,"0"5"39"16,-4 6 45-16,0 0 21 0,10-7 17 0,-10 7 23 15,0 0 27-15,12-6 14 0,-12 6 16 16,19-9-20-16,-19 9-25 0,30-7-1 15,-17-1-8-15,8 0-11 0,-3 1-20 16,5-4-12-16,0-3-10 0,-1 9-14 16,-5-4 7-16,8-4-18 0,-9 7-9 0,-1-2-3 15,2-1-14-15,-5 5-23 0,-2-5-43 16,1 5-34-16,-11 4-45 0,18-8-41 0,-18 8-36 16,9-7-34-16,-4 1-24 0,-5 6-12 15,10-5-16-15,-10 5 1 0,4-8-10 0,-4 8 6 16,0 0 23-16,0 0 25 0,0 0 19 15,0 0 21-15,0 0 24 0,0 0 24 0,0 0 21 16,0 0 28-16,-26 29 21 16,18-16 22-16,3 5 19 0,-2-4 24 0,4 12 28 15,-3 7 12-15,3-1 29 0,1 8 30 16,-2 4 15-16,2 5 17 0,2 2 16 16,-1 5 1-16,1 1 10 0,0 3 5 0,0 2 5 15,0-4-12-15,0 0-12 0,0 4-9 16,1-4 7-16,-1-1 4 0,2 0 0 0,4-7-11 15,-3 3-8-15,3-10 6 0,1-1-5 16,-1-7 2-16,2-3 2 0,-5-10-3 0,5-1-39 16,3-4-69-16,-1 2-3 0,-5-10-3 15,7 6-2-15,-5-7-4 0,0-3-2 0,8-3-4 16,-15-2-1-16,17 0-3 16,-17 0-3-16,27-7-4 0,-13-2-3 0,0-5-15 15,4-1-17-15,-1-5-17 0,4-3-19 16,-3-5-23-16,2 0-23 0,2-3-187 0,-4-2-141 15,3-3-64-15,-2 1-100 0,3-1-111 16,-4-1 43-16,6-10-511 0,-7 7-1032 16</inkml:trace>
  <inkml:trace contextRef="#ctx0" brushRef="#br0" timeOffset="102876.65">20691 11516 3750 0,'-4'-11'-24'0,"4"11"25"16,0 0 26-16,4-13 28 0,-4 13 14 15,7-11 1-15,-7 11 15 0,14-12 24 0,-3 7 29 16,-2 0 8-16,6-3 12 0,2 2-9 16,-2 4 8-16,1 0 5 0,4 4-1 0,-20-2 10 15,42 17-16-15,-19-4-9 0,0 7-4 16,-1 3 5-16,-1 6 3 0,-1 2-2 0,-1 1 8 15,-4 8-4-15,0-3 8 0,0 1-2 16,-4 3-1-16,3 2 0 0,-3-5-13 16,-2 1-12-16,-4 0-52 0,3-5-47 15,-2-2-2-15,-1-4-3 0,1-2-4 16,-3 0-3-16,4-3-2 0,-4-6-6 0,-1 1-5 16,2-3-19-16,-2-3-18 0,-1-1-18 15,-1-11-19-15,2 13-120 0,-2-13-141 0,0 0-49 16,0 0-47-16,0 0-46 0,0 0-122 15,0 0-86-15,-2-51 68 0,2 31-459 0,-1-6-769 16</inkml:trace>
  <inkml:trace contextRef="#ctx0" brushRef="#br0" timeOffset="103110.56">21131 11460 3431 0,'0'-19'46'16,"-4"6"31"-16,3 2 25 0,1 11 13 15,-6-7 39-15,6 7 16 0,0 0 32 16,0 0 30-16,-33 33 23 0,19-11-12 0,-2 9 5 15,-2 4 1-15,2 5-34 0,-3 1-10 16,0 12-23-16,-1-1-3 0,-1 2-20 0,3-1-14 16,0 3-8-16,1-5-20 0,2-4-16 15,5-4-12-15,-1-6-6 0,2 1-14 0,0-7-20 16,5-8-27-16,0-6-56 0,0 0-50 16,1-8-60-16,3-9-67 0,2 7-58 15,-2-7-61-15,0 0-64 0,13-28-108 16,-2 4-180-16,4-11 62 0,2-7-464 15,8-12-809-15</inkml:trace>
  <inkml:trace contextRef="#ctx0" brushRef="#br0" timeOffset="103493.18">21431 11184 3571 0,'15'-11'37'16,"-5"2"30"-16,3 1 31 0,-2 0 15 0,-11 8 3 15,28-18 7-15,-15 5-2 0,6 3-11 16,2-3-4-16,1-2-12 0,-4 1-17 0,3 1-6 15,2-1 5-15,-6 5-23 0,0 1 5 16,-3 3-8-16,-2 3-7 0,5 0-5 16,-17 2 3-16,24 5-5 0,-8 1-1 15,-4 7-2-15,-1 0-9 0,1 4 7 0,3 10 13 16,-2-3 39-16,-2 11 11 0,2 5 9 16,1-1 16-16,-5 8 27 0,-2-4-9 15,-2 1 8-15,2 4 16 0,-7-9 33 0,-4 10 14 16,1 0 22-16,-2 0 14 0,-2 0 13 15,-2-8-60-15,-5 4-114 0,1-6 0 0,4 2-2 16,-5-5-1-16,0-2-4 0,0-10-4 16,5-1-9-16,-4-5-6 0,2-2-45 0,2-2-12 15,-1 0 0-15,2-7 0 16,-1-1 0-16,2-1 0 0,7-5 0 0,-14 4 0 0,14-4 0 16,0 0 0-16,-20-9 0 15,20 9-65-15,-13-17-50 0,9 6-18 0,-2-6-16 16,5 0-23-16,1-4-416 0,0 1-136 15,0-7 28-15,3-4 4 0,5-1-634 0,0-8-1176 16</inkml:trace>
  <inkml:trace contextRef="#ctx0" brushRef="#br0" timeOffset="105126.17">22568 10410 3702 0,'0'0'-174'16,"0"0"39"-16,0 0 37 0,0 0 30 16,0 0 22-16,0 0 33 0,0 0 36 0,0 0 27 15,0 0 19-15,0 0 25 0,0 0 19 16,0 0 31-16,0 0 23 0,0 0 26 15,0 0 24-15,0 0 15 0,0 0 8 0,0 0 10 16,0 0-1-16,0 0 6 0,0 0-4 16,0 0-12-16,0 0 7 0,0 0-11 0,0 0-14 15,0 0-6-15,0 0-5 16,0 0-8-16,0 0-8 0,0 0-89 0,0 0-53 16,0 0-5-16,14-3-3 0,-14 3-1 15,18-8-4-15,-9 2-4 0,0-1-2 0,4 1-4 16,0-2-4-16,4 1-1 0,0 1-3 15,-2-1-2-15,6-3-2 0,-3 3-2 0,0 0-1 16,0-5-1-16,3 5-2 0,-9-1-1 16,6 0 0-16,-5 1-3 0,-2 1 0 15,0 3 0-15,0-3 0 0,-11 6-3 0,17-7-1 16,-17 7-8-16,11-6-10 0,-11 6-15 16,10-7-19-16,-10 7-17 0,6-8-17 0,-6 8-16 15,2-9-15-15,-2 9-48 16,0 0-257-16,0 0-13 0,-16-19-13 0,11 14-14 15,5 5-49-15,-17-8-50 0,6 6-8 16,11 2-542-16,-22-2-863 0</inkml:trace>
  <inkml:trace contextRef="#ctx0" brushRef="#br0" timeOffset="105459.75">22721 10202 3470 0,'-11'4'-30'0,"11"-4"25"0,-19 7 30 0,19-7 28 16,-13 11 29-16,5 3 38 0,5 0 30 16,-1 7 35-16,1 6 14 0,-3-3 27 15,2 11 21-15,2 6 15 0,-4 4-5 0,3 8 5 16,-3 0-36-16,1 3 5 0,-1 0-3 15,0 10 5-15,0-10-8 0,-1-3-2 16,2 2-12-16,-5 0-4 0,4-3-9 0,1 1-93 16,-1-4-47-16,1-3-2 0,-3-1-1 15,4-9-1-15,2 0 0 0,0-8-3 16,1-5 2-16,-5-3 2 0,6-3-1 0,-2 0-1 16,2-6 0-16,0-11-48 0,0 19-5 15,6-12 0-15,-6-7 0 0,5 8 0 0,-5-8 0 16,14 6 0-16,-14-6 0 0,0 0 0 15,26-6 0-15,-26 6 0 0,24-5 0 0,-12 1 0 16,0-6 0-16,0 7 0 0,1-9 0 16,0 8 0-16,-1-3 0 0,2-4 0 0,-2-3 0 15,3 3 0-15,-3-2 0 16,-2 0-28-16,8-5-124 0,3-7-16 0,2 1-26 16,-3-4-317-16,7 1-255 0,-3-1 63 15,12-9-886-15,-6-3-1462 0</inkml:trace>
  <inkml:trace contextRef="#ctx0" brushRef="#br0" timeOffset="105676.82">23507 10138 5425 0,'0'0'171'0,"13"-9"7"0,-13 9 43 15,9-8 22-15,-9 8 0 16,18-11-16-16,-13 9-19 0,8-6-21 0,-4 1-20 15,1 0-18-15,-3 1-17 0,6-1-100 16,-1 1-30-16,-12 6-33 0,14-9-169 0,-8 5-104 16,-6 4-101-16,13-8-110 0,-13 8-164 15,0 0-25-15,11-1 90 0,-11 1-498 0,0 0-880 16</inkml:trace>
  <inkml:trace contextRef="#ctx0" brushRef="#br0" timeOffset="105861.49">23636 10407 3801 0,'-2'24'50'0,"0"-2"39"0,0 2 65 0,1-1 59 16,-1 5 31-16,2-4 15 0,0 7 4 16,0 4-16-16,-2 5-8 0,-2-5-45 0,4 3-15 15,-2-3-15-15,1 5-24 0,-5-5-12 16,3-3-14-16,1 2-10 0,-5-4-23 0,4-8-24 16,-3 1-36-16,4-5-63 0,2-4-69 15,-1-5-66-15,1-9-55 0,0 11-49 0,0-11-50 16,0 0-107-16,0 0-134 0,14-35-20 15,0-1 52-15,2-9-413 0,3-7-490 16</inkml:trace>
  <inkml:trace contextRef="#ctx0" brushRef="#br0" timeOffset="106310.43">23902 10059 3368 0,'8'-13'39'0,"0"2"21"0,-4-2 15 15,3 1 5-15,2 3 4 0,-1 0-1 16,5-4-3-16,-1 0 7 0,6-1-1 0,-5 4 13 15,4-2-1-15,-1-1 12 0,2 3 6 16,1 1 9-16,-1 0 7 0,-3 1-2 0,3-1 1 16,-4 3-4-16,-1 2-9 0,2-1-12 15,-2 0-10-15,3-2-9 0,-2 6-14 16,-1-1-8-16,-13 2-9 0,23 0-4 0,-23 0-4 16,24 2-8-16,-11-1-7 0,1 6 5 15,-5 0-7-15,2-1-1 0,-1 3-3 0,-1 4-4 16,-2 2-2-16,1 4-6 15,-1 3 4-15,-1 6 6 0,-3 2 10 0,-1 0 15 16,-2 10 16-16,0-3 17 0,-3 0 16 16,-1 11 11-16,-1-6-2 0,-4 3-1 0,4 3 20 15,-1-4 7-15,3-6 5 0,-4-3 8 16,1-1 4-16,4 0-47 0,-2-2-55 16,2-6 0-16,-4-4 0 0,5 1-2 0,-5-4 0 15,3-4-4-15,-1 0-1 0,0-2-4 16,-2-4-3-16,2-1-3 0,4-8-3 0,-5 15-4 15,5-15-4-15,-6 7-4 16,6-7-8-16,0 0-17 0,-9 12-17 0,9-12-21 16,-6 7-27-16,6-7-27 0,-17 13-25 15,7-1-25-15,-6 12-345 0,-5 8-168 0,7 3-27 16,-4 6 1-16,-2 14-699 0,-2-3-1236 16</inkml:trace>
  <inkml:trace contextRef="#ctx0" brushRef="#br0" timeOffset="106959.7">21773 13731 4838 0,'-10'13'61'0,"10"-13"52"0,-3 7 61 16,3-7 50-16,0 0 38 0,0 0 8 15,0 0 19-15,0 0 18 0,0 0 4 0,0 0-16 16,-8 19-27-16,8-19-98 0,0 0-100 16,0 0-8-16,0 0-6 0,0 0-7 0,0 0-3 15,0 0-11-15,0 0-15 0,0 0-16 16,0 0-16-16,0 0-23 0,0 0-15 16,0 0-16-16,0 0-18 0,0 0-10 0,0 0-154 15,0 0-84-15,0 0-10 0,-11-5-2 16,11 5 0-16,-6 9 19 0,6-9-10 0,-5 11 22 15,5-11 36-15,-2 11 29 16,2-11 34-16,-3 14 39 0,3-14 39 0,0 13 25 0,-3-4 28 16,3-9 29-16,-6 19 18 15,4-10 17-15,-3 4 12 0,-1-2 10 0,1-1 8 16,0 1 2-16,2-3 5 0,3-8 5 16,-8 9 2-16,8-9 3 0,-3 9 5 0,3-9 3 15,-4 10 4-15,4-10-8 0,0 0-5 16,0 0 6-16,-3 9-9 0,3-9 6 15,0 0-9-15,0 0-10 0,-4 8-13 0,4-8-12 16,0 0-10-16,0 0-15 0,0 0-10 16,0 0-9-16,0 13-4 0,0-13-2 0,0 0 0 15,0 0-8-15,0 0-1 16,0 0-6-16,0 0-14 0,0 0-25 0,0 0-43 16,0 0-73-16,0 0-84 0,0 0-94 15,20-23-59-15,-20 23 24 0,0 0 282 0</inkml:trace>
  <inkml:trace contextRef="#ctx0" brushRef="#br0" timeOffset="108459.69">21681 13905 1693 0,'0'0'82'0,"0"0"27"15,0 0 14-15,0 0 20 0,0 0 19 0,0 0 13 16,0 0 16-16,0 0 11 0,0 0 14 16,0 0 17-16,0 0-3 0,0 0 15 15,0 0 7-15,0 0 0 0,0 0-13 16,0 0-10-16,0 0 1 0,0 0 0 15,0 0-13-15,0 0-21 0,0 0-34 0,0 0 3 0,0 0-13 16,0 0-9-16,0 0-4 16,17 37-19-16,-17-37 4 0,0 21-12 0,0-8-2 15,0-13-7-15,-5 44-13 0,0-15-7 16,-2 5-1-16,-2 6-4 0,-1 5-4 0,-1 1 3 16,2-1-7-16,-3 8-36 0,-5 5-12 15,2 2-1-15,0 2-3 0,-4 4-1 0,3-1-1 16,-1 3 1-16,0-1-3 0,-4 2 4 15,0 3 2-15,5-1 5 0,-7 2 2 16,6-2 6-16,1-1 7 0,-2 1 1 0,2-6 3 16,0 0 2-16,2-6 2 15,-2-3-1-15,2 2 0 0,7-10-2 0,-4 1-27 16,1-10-18-16,1 6 0 0,-3-4 0 16,4 6 0-16,-2-8 0 0,-2 5 0 0,1 0 0 15,0-4 0-15,-1 3 0 0,3-2 0 16,-5 2 0-16,5-2 0 0,0-1 0 0,-3 1 0 15,3-3 0-15,0 1 0 0,4-5 0 16,-5 3 0-16,0-3 0 0,1-4 0 0,-1 2 0 16,3 4 0-16,-4 3 0 0,-3-2 0 15,5 1 0-15,-3-3 0 0,0-4 0 16,3-4 0-16,-2 0 0 0,4-6 0 16,-2 3 0-16,0-3 0 0,4-1 0 0,-2-7 0 15,4 0 0-15,-3-1 0 0,5-3 0 16,1-9 0-16,-6 17 0 0,4-10 0 0,2-7 0 15,-3 12 0-15,3-12 0 0,0 0 0 16,-6 11 0-16,6-11 0 0,0 0 0 16,-4 11 0-16,4-11 0 0,0 0 0 0,0 0 0 15,0 0 0-15,10 13 0 0,-10-13 0 16,21 0 0-16,-3 2 0 0,-1-2 0 0,3 0 0 16,10-2 0-16,5-4 0 0,9 1 0 15,3 3 0-15,13-7 0 0,3 5 0 16,1-4 0-16,6 1 0 0,5 0 0 15,0-1 0-15,9 1 0 0,18-5 0 0,-22 7 0 16,24-3 0-16,0 4 0 0,-3-1 0 16,7-3 0-16,-7 6 0 0,3-7 0 0,2 1 0 15,-2 5 0-15,4-4 0 0,-6-1 0 16,-1 2 0-16,3 0 0 0,-1-1 0 0,-18-1 0 16,-4 3 0-16,2-3 0 0,-2 3 0 15,-4 1 0-15,-2 0 0 0,-4 3 0 0,-2-2 0 16,-7-2 0-16,2 3 0 0,-17-2 0 15,0 4 0-15,-6-2 0 0,-9 2 0 16,-2-2 0-16,-3-1 0 0,-7 3 0 16,1 0 0-16,-9 0 0 0,-12 0 0 0,23 0 0 15,-23 0 0-15,21-2 0 0,-21 2 0 16,15-4 0-16,-15 4 0 0,0 0 0 0,15-4 0 16,-15 4 0-16,0 0 0 0,7-7 0 15,-7 7 0-15,0 0 0 0,0-19 0 0,0 19 0 16,0 0 0-16,-7-23 0 0,-1 13 0 15,1-2 0-15,-4 3 0 0,2-6 0 0,-7 3 0 16,3-1 0-16,-2-2 0 0,-1 1 0 16,-4-2 0-16,-4-4 0 0,3 1 0 0,1-4 0 15,-6-1 0-15,-1 2 0 16,1-9 0-16,-8 0 0 0,-3-3 0 0,0 2 0 0,-4-7 0 16,-3 3 0-16,-3-3 0 15,-2-1 0-15,-5-1 0 0,-1 2 0 0,-12-12 0 16,-10 0 0-16,2-3 0 0,-1 3 0 15,2-3 0-15,1 0 0 0,-3 0 0 0,6 1 0 16,0-1 0-16,16 10 0 0,-10-8 0 16,14 3 0-16,3 1 0 0,2-3 0 0,3 2 0 15,3-2 0-15,4 2 0 0,-3-3 0 16,4 4 0-16,-2-1 0 0,6 5 0 0,4 1 0 16,2 7 0-16,3 5 0 0,2-1 0 15,1 4 0-15,3 3 0 0,0 3 0 16,1-2 0-16,2 1 0 0,1 1 0 15,-3-1 0-15,7 5 0 0,-10-7 0 0,6 5 0 16,-2-7 0-16,-1 5 0 0,2 1 0 16,0 2 0-16,-1-2 0 0,-1 1 0 0,2 5 0 15,2-2 0-15,-3 6 0 0,0-4 0 16,-1-2 0-16,5 6 0 0,-3-1 0 0,-2 1 0 16,1-5 0-16,1 0 0 0,-2 5 0 15,-4-7 0-15,4 1 0 0,-5-4 0 0,4 0 0 16,0 1 0-16,-2-3 0 0,0 1 0 15,3 1 0-15,-2 1 0 0,3-1 0 16,3 2 0-16,-2 4 0 0,1 0 0 16,4 4 0-16,-2-1 0 0,0-1 0 0,4 4 0 15,-3 2 0-15,0-5 0 0,5 7 0 16,-1-1 0-16,4 6 0 0,-11-17 0 0,7 13 0 16,4 4 0-16,-11-13 0 0,7 8 0 15,4 5 0-15,-5-10 0 0,5 10 0 0,-4-7 0 16,4 7 0-16,0 0 0 0,-9-12 0 15,9 12 0-15,0 0 0 0,-8-7 0 16,8 7 0-16,0 0 0 0,-6-4 0 0,6 4 0 16,0 0 0-16,0 0 0 0,0 0 0 15,0 0 0-15,0 0 0 0,0 0 0 16,0 0 0-16,0 0-189 0,0 0-43 0,27 32-179 16,-10-6-402-16,1 10 89 0,-1 1-905 15,10 14-1535-15</inkml:trace>
  <inkml:trace contextRef="#ctx0" brushRef="#br0" timeOffset="108709.71">21792 16035 5555 0,'-9'15'-8'0,"6"-4"10"16,-1-5 13-16,4-6 10 0,-5 11 5 0,5-11 9 15,0 0-8-15,0 0-7 0,0 0-6 16,0 0-22-16,0 0-52 0,0 0-79 0,0 0-130 16,11-30-127-16,-8 13-226 0,7 0 43 15,-1-3 57-15,-1 3-368 0,2-6-367 16</inkml:trace>
  <inkml:trace contextRef="#ctx0" brushRef="#br0" timeOffset="108909.78">21763 16151 2775 0,'0'14'-6'15,"0"-7"21"-15,0-7 21 0,2 15 20 0,-2-15 12 16,11 5-4-16,-11-5 2 0,0 0-3 15,0 0-3-15,0 0-12 0,0 0-11 0,36-14-4 16,-29 6-30-16,-7 8-56 0,10-13-82 16,-6 5-78-16,-3-3-164 0,-1 2-101 0,0 9-3 15,-1-17 54-15,1 17 302 16</inkml:trace>
  <inkml:trace contextRef="#ctx0" brushRef="#br0" timeOffset="109577.58">21439 16030 2027 0,'-9'5'183'0,"9"-5"0"16,-14 8 7-16,14-8 1 0,-9 5-14 0,9-5-16 16,0 0-22-16,0 0-23 0,0 0 1 15,0 0-12-15,0 0-9 0,0 0-5 16,0 0 0-16,0 0-18 0,0 0 0 0,0 0-2 15,0 0 11-15,0 0 8 0,0 0-4 16,0 0 5-16,0 0 6 0,0 0-12 16,21 15 8-16,-21-15-1 0,14 0-14 15,-14 0-3-15,25-5-5 0,-25 5-8 0,24-4-6 16,-7-2 3-16,-4 1-7 0,4-3-3 16,4 3-10-16,-6-5 5 0,7-1 8 0,-1 1 1 15,4 1-5-15,-4-4-1 0,4 0-1 16,3-2 11-16,2-4 0 0,2 2 3 15,2 2 5-15,-1-5-8 0,-1-3 1 0,5 4-1 16,-6 3-9-16,3-9-1 0,-4 2-3 16,4 5 7-16,-4-1-4 0,2 2-2 15,-2-2-3-15,-2 5-1 0,0-6 3 16,4 10 1-16,-5-8 3 0,8 1-1 0,-5 3-2 16,3-1 7-16,-1-2-6 0,0 1 3 15,4 6-4-15,-3-8 4 0,-1 4-1 0,4-3-5 16,-5 2 0-16,3-4-8 0,0 4-1 15,-1-4-1-15,2 2-4 0,1-3 3 16,-3 3-4-16,3-2 0 0,-3 2-5 0,-1-1 7 16,4 2 6-16,-8 2 2 0,-4 0-9 15,-3 5 2-15,-4-3 3 0,-2 5 8 16,0 4 12-16,-2-3-38 0,-5 0 1 16,-8 6 0-16,16-6-1 0,-16 6-1 0,15-7-2 15,-15 7 1-15,11-3-1 0,-11 3 0 16,0 0 0-16,0 0 3 0,10-4 1 15,-10 4-1-15,0 0 1 0,0 0-3 0,0 0-1 16,0 0 0-16,0 0-1 0,0 0-2 16,0 0-2-16,0 0-2 0,0 0-7 0,0 0-14 15,0 0-17-15,0 0-20 0,0 0-18 16,0 0-24-16,-30-8-206 0,15 8-92 0,-1-2-45 16,-11 2-59-16,-1 0-176 0,-4 6-21 15,-5 2-538-15,-1 1-1090 0</inkml:trace>
  <inkml:trace contextRef="#ctx0" brushRef="#br0" timeOffset="109842.9">21297 16313 3441 0,'-18'13'-316'15,"1"-2"-76"-15,6 2-25 0,-3-2-212 16,-2 0-29-16</inkml:trace>
  <inkml:trace contextRef="#ctx0" brushRef="#br0" timeOffset="110776.63">21011 16626 2103 0,'-13'13'-23'0,"1"6"16"16,2-5-4-16,0-1 6 0,-1 3-6 15,0-1 1-15,2-2-7 0,-7 2-3 16,5-2 16-16,0 0-5 0,-2 0 8 0,5-4 15 16,-5 1 30-16,7-2 16 15,1 1 18-15,5-9 19 0,-9 9 17 0,9-9 4 16,-8 9 6-16,8-9-4 0,0 0 5 15,-8 8 8-15,8-8 9 0,0 0-11 0,0 0-13 16,0 0-1-16,0 0 8 0,0 0-1 16,0 0-6-16,0 0-1 0,57-4-1 15,-36-3 3-15,3-4 6 0,6-5 8 0,6 1 6 16,8-5-5-16,2-8 2 0,0 0-1 16,9-3-2-16,-2 0-11 0,5-9-7 0,11-5-16 15,-2-5-13-15,4-3-14 16,-1 0-6-16,3 1-4 0,-4-2-7 0,0 1-8 15,0-1-3-15,-2 2-9 0,-2-5 1 16,-3 3-2-16,-7 9-2 0,10-10 5 0,-6-4-2 16,6 6-5-16,-5-5 2 0,-14 13-6 15,2 2-3-15,-5 0-4 0,0 1-4 16,-5 5 3-16,-3 4 1 0,-9 4-7 0,3 5 1 16,-15 3 1-16,3 2-5 0,0 8 1 15,-9 0 2-15,5-2-5 0,-6 7 1 0,3-3 2 16,-10 9 0-16,7-9-5 0,-7 9 0 15,11-11 0-15,-11 11-1 0,6-5 0 16,-6 5 3-16,0 0-6 0,0 0 0 0,0 0-1 16,0 0-1-16,0 0 2 15,0 0 0-15,0 0-1 0,0 0 0 0,-45 5-2 16,30 6-2-16,-7 2 3 0,-6 1-3 16,-2 1-1-16,0 6-5 0,-6-1-6 0,1 1-8 15,-7 3-6-15,1 3-1 0,-5 1-11 16,2-4-5-16,-4 4-4 0,4 1-3 0,-5-1-3 15,1 0-9-15,-5 2-2 0,0 2-7 16,1 0-1-16,-2 2 2 0,-3 1-13 16,-1 4-12-16,0 1-12 0,-15 11-7 0,4-5 0 15,-5 7-7-15,5-1-10 16,0 3 4-16,-5-5-1 0,8 1-12 0,-3 0-4 16,15-10 4-16,-3 0 3 0,6-4 7 15,-2 3 8-15,5-1 17 0,4-1 10 0,1-4 9 16,9 1 12-16,8-12 6 0,-2-1 14 15,11-7 6-15,-2 4 6 0,2-2 6 16,3-4 12-16,2 0 6 0,1-4 21 0,2 3 11 16,2-3 11-16,2-2 21 0,5-7 7 15,-7 13 15-15,7-13 6 0,-2 10 9 0,2-10 8 16,0 0 17-16,0 0 5 0,26 6 20 16,-4-8 15-16,4-5 12 0,13-10 12 0,9-1 5 15,8-2 13-15,8-8 7 16,19-10-8-16,7-5 7 0,2-6-13 0,5-1-21 15,6-7-14-15,8-6-10 0,1-1-22 16,-1-3-2-16,2-5-14 0,-2 1-4 16,6 2-12-16,-11 3-4 0,0-4-9 0,-3 11-6 15,-11 1-12-15,-4 1-6 0,-11 9 2 16,-2 4-7-16,-19 10 0 0,-6 5-2 0,-1 3-8 16,-1-1 3-16,-4 1-11 0,-10 5-2 15,0 5 3-15,-3-5-8 0,1 2 7 16,-5 2-9-16,-1-2-2 0,2 2-3 0,-7-1-66 15,-3 1-69-15,0 2-88 16,-2-4-103-16,-1-2-113 0,-4-1-267 0,1-2 31 16,-3-2 76-16,0-3-472 0,-3-1-762 15</inkml:trace>
  <inkml:trace contextRef="#ctx0" brushRef="#br0" timeOffset="129475.05">22174 7793 6704 0,'49'7'-241'0,"1"8"-54"15,3 0 25-15,-11 11-2 0,-12-7-27 0,-10 7 7 16,-11-3 32-16,-8-9 79 0,3 2 78 16,-4-5 74-16,-4-3 50 0,4-8 20 0,0 0 4 15,-5 14-7-15,5-14-6 16,0 0-11-16,-19-1-7 0,19 1-31 0,-18-13-23 16,7 5-26-16,-5-3-25 0,5-1-32 0,-2-1-44 15,0-2-56-15,1 1-100 0,3 1-233 16,2-3 16-16,1 3-136 0,3 2-147 15</inkml:trace>
  <inkml:trace contextRef="#ctx0" brushRef="#br0" timeOffset="129659.64">22470 8057 2740 0,'0'0'115'0,"0"15"4"16,0-15-1-16,-1 15-2 0,1-15-19 0,0 0-15 15,-3 13-10-15,3-13-9 0,0 0-4 16,-4 11-8-16,4-11-19 0,0 0-66 16,10 17-66-16,-1-11-86 0,-9-6-181 0,15 5-158 15,-3 1 58-15,2 0-87 0,0-1 152 16</inkml:trace>
  <inkml:trace contextRef="#ctx0" brushRef="#br0" timeOffset="130208.12">24848 10993 3560 0,'0'0'338'0,"0"0"-6"0,0 0-21 15,2-35-6-15,-2 35-11 0,-2-36-7 16,0 15 0-16,-4-1-24 0,5-5-9 0,-4 5-15 16,3-2-19-16,2-3-20 0,-2 7-16 15,1-1-18-15,-1 0-17 0,2 7-7 16,-4-2-87-16,2 7-19 0,2 9-3 16,-3-20-3-16,-3 12-4 0,6 8-1 0,-12-8-2 15,12 8-3-15,0 0-2 0,-20 4-2 16,20-4-2-16,-22 17-1 0,11-2 0 0,-1 2-1 15,-3 5-1-15,-2 10-1 0,2 0 0 16,0 4 0-16,-1 7 5 0,6 4 2 16,-7-2 4-16,4 17 4 0,0 1 0 0,-1 3 3 15,7 0-2-15,-2 3 3 0,2-2 1 16,0-10 2-16,2 12 1 0,-3-3-29 0,5-10-4 16,-3 0 0-16,-1 1 0 0,-1 8 0 15,2-9 0-15,-1-3 0 0,0-2 0 16,-5-1 0-16,1-3 0 0,2-2 0 0,-3 2 0 15,-1-8 0-15,0 2 0 0,-2-3 0 16,0 2 0-16,-2-5 0 0,-2-3 0 16,-2 0 0-16,0-4 0 0,-6-6 0 0,3-1 0 15,-5-2 0-15,1-10 0 0,3-7 0 16,-5-4 0-16,-3-11 0 0,6-5 0 0,2-3-98 16,1-10-94-16,6 3-11 0,7-7-141 15,0-1-366-15,3 0-25 0,6 1-916 0,1-1-1578 16</inkml:trace>
  <inkml:trace contextRef="#ctx0" brushRef="#br0" timeOffset="130358.77">24032 11900 5618 0,'3'-22'121'0,"4"2"42"0,-2 4 19 0,-1 1 22 16,-1 4 17-16,6 2-5 15,1-2-7-15,1 1-15 0,7 1-19 0,2-3-17 16,4 6-53-16,3-5-65 0,4 4-4 16,3-6-6-16,2 6-24 0,1-3-22 0,-1-5-38 15,12 0-133-15,-7 0-255 0,-2 1-143 16,7-9-135-16,1 2 19 0,-4-1-664 0,-6 3-1214 15</inkml:trace>
  <inkml:trace contextRef="#ctx0" brushRef="#br0" timeOffset="130509.1">25021 11372 4960 0,'0'0'45'0,"0"0"23"0,0 0-1 16,18-7 5-16,-18 7-2 0,12-6-3 15,6 4-11-15,3-3 0 0,2-2-8 0,7 4-17 16,7-3-49-16,4 1-73 0,-4 3-98 15,-5-2-103-15,-6 0-136 0,8-3-164 0,-11 5 49 16,-5-2-401-16,-1 3-470 0</inkml:trace>
  <inkml:trace contextRef="#ctx0" brushRef="#br0" timeOffset="130775.52">25397 11336 3463 0,'-19'21'75'0,"0"-2"24"16,6-1 36-16,-6 12 49 0,-1 2 39 0,3 0 20 15,0 8 24-15,2-5 24 0,2 2-17 16,0 5 10-16,4-5-11 0,-1 1 8 0,0-4 10 16,5-4 4-16,-1 2 6 0,3-8-2 15,-3 2-22-15,3-9-189 0,3 2-6 0,-2-2 0 16,-1-4-6-16,3 0-4 0,0-13-4 16,0 19-7-16,5-10-7 0,-5-9-4 15,9 11-47-15,-9-11-3 0,13 6 0 0,-13-6 0 16,22 0 0-16,-22 0 0 0,27-8 0 15,-8 1 0-15,1-7 0 0,1 4-120 0,0-7-36 16,1 2-37-16,-3-1-197 0,-1 2-412 16,3 0 79-16,2 0-902 0,-1 1-1528 0</inkml:trace>
  <inkml:trace contextRef="#ctx0" brushRef="#br0" timeOffset="131124.9">25746 11505 5537 0,'-2'-13'-13'0,"-4"0"18"0,5-1 10 16,1 14 16-16,0-22 17 0,1 3 18 15,5 1-1-15,1-7 5 0,2 3-9 16,12-3 1-16,2-1-8 0,5 0-13 0,-1 3 1 16,1 5 3-16,2 1 4 0,-8 6 4 15,2-1-3-15,-5 4 9 0,-2 8 22 16,-17 0 9-16,33 7 17 0,-15 0 1 0,-2 4 8 15,3 8 16-15,0 7 11 0,-3 6 3 16,2 2 0-16,-4 3-2 0,2 4-98 16,-3 0 0-16,0 4-2 0,-4-1-4 0,0 3-3 15,0-2-1-15,2-2-4 0,-4-2-3 16,-4-6-3-16,3-4-3 0,-3-9-3 0,-1 1-5 16,3-6-14-16,-1-4-19 0,-3-4-22 15,-1-9-33-15,0 0-26 0,0 0-25 16,0 0-244-16,23-36-138 0,-12 9-54 15,2-8-64-15,2-2-74 0,2-4-621 0,0-2-1171 16</inkml:trace>
  <inkml:trace contextRef="#ctx0" brushRef="#br0" timeOffset="131309.66">26509 11259 4361 0,'4'-11'50'0,"-4"11"16"16,3-13 17-16,-3 13 38 0,0 0 44 16,0 0 40-16,0 0 23 0,-26 37 5 0,11-14-15 15,-7 7 11-15,-7 15 19 0,-1-5-6 16,-5 2-7-16,-2 6-14 0,-5-3-15 0,1 0-20 15,-4-1-20-15,2-4-59 0,3-1-65 16,3-7-5-16,7-6-4 0,7-4-4 0,4-6-9 16,5-3-20-16,5-6-27 15,0-7-36-15,9 0-56 0,0 0-319 0,12-29-132 16,5 8-148-16,14-17 25 0,3-7-716 16,10 1-1256-16</inkml:trace>
  <inkml:trace contextRef="#ctx0" brushRef="#br0" timeOffset="131691.24">26674 11038 4599 0,'9'-9'-65'15,"-9"9"4"-15,0 0 23 0,0 0 38 16,15 0 23-16,-15 0 23 0,27 5-2 16,-27-5 4-16,42 8-2 0,-15-6-15 15,3 3 6-15,2-2-3 0,-1 2-3 16,5-1-6-16,-1 1 2 0,-5 1 0 0,0-1-8 15,-3 3-6-15,-3 1 7 0,-1 4 15 16,-1 3 16-16,-3 2 20 0,-3 1 16 0,-6 5 17 16,-2 1 19-16,-3 7 19 0,-1-6-7 15,-4 7 17-15,0 5 20 0,-4 0 24 0,-1 3 22 16,-1 2 16-16,-1-2 7 0,-5-1 5 16,5-5 0-16,0-4-36 0,-2-7-130 15,2-3 0-15,-2 1 0 0,4-7-1 16,-3 2-2-16,2-6-6 0,-1 2-4 0,1-5-5 15,1-1-36-15,5-7-26 0,-18 6 0 16,18-6 0-16,-19 1 0 0,19-1 0 0,-27-7 0 16,12 3 0-16,2-3 0 0,-4-4 0 15,4-1 0-15,-6-6-90 0,4-3-62 16,0 2-30-16,-5-9-70 0,4 3-562 0,5 3 83 16,-2-4-935-16,4 2-1609 0</inkml:trace>
  <inkml:trace contextRef="#ctx0" brushRef="#br0" timeOffset="131958.29">27731 11130 6153 0,'10'-7'92'0,"-10"7"-14"0,18-6-6 16,-4 2-5-16,-2 1-8 0,6-1-15 0,2-5-2 16,1 6 3-16,1-2-10 0,5 1-6 15,1 0-18-15,-4 0-44 0,0 3-53 16,3-3-75-16,-6 2-64 0,-5-2-56 16,-1 4-55-16,0 0-77 0,-3-1-48 0,-12 1-41 15,16-4-32-15,-16 4-480 0,12-2-638 16</inkml:trace>
  <inkml:trace contextRef="#ctx0" brushRef="#br0" timeOffset="132225.4">28038 11079 3468 0,'-18'8'28'0,"1"-1"30"0,2 5 28 0,-2-3 35 15,-1 10 36-15,-5-1 29 0,2 9 24 16,-2 1 15-16,2 7 12 0,-2-1 6 0,0 13 4 16,1 0-11-16,7-4-11 0,-2 3-6 15,6-4 4-15,-2 5 2 0,6-5-6 16,-5 2 2-16,3-4-7 0,3-3-8 15,3-5-9-15,0-4-72 0,3 1-70 0,0-5-8 16,0-3-3-16,3-3-5 0,-3-1-2 16,3 2-6-16,1-6-3 0,-1-2-2 15,7 0-4-15,1-3-1 0,-1-1-6 0,4-4-15 16,-14-3-17-16,35-4-21 0,-8-8-20 16,7-3-26-16,7-7-25 0,4-6-117 0,1-6-244 15,2-7-96-15,1-3-134 0,2-1 4 16,-1-1-671-16,-1-1-1214 0</inkml:trace>
  <inkml:trace contextRef="#ctx0" brushRef="#br0" timeOffset="132375.6">28727 11079 4971 0,'9'-14'96'0,"5"1"24"0,-7-1 20 16,0 5 13-16,1-3-2 0,-1 3-9 0,1 0-19 16,1-3-13-16,2 5-17 0,-1-2-14 15,1 1-56-15,0-1-78 0,3 5-100 0,-5-1-104 16,6 2-119-16,-6 2-157 0,-9 1-112 15,21 1 78-15,-21-1-425 0,18 10-586 16</inkml:trace>
  <inkml:trace contextRef="#ctx0" brushRef="#br0" timeOffset="132576.74">28984 11250 3503 0,'-6'28'79'0,"1"2"43"16,3 0 23-16,-2 4 53 0,-4-4 41 0,4 3 20 15,-3 1 14-15,2 4 8 0,-1 3 4 16,0 1-20-16,-1-1-20 0,1-6-10 15,3 1-7-15,-1-3-11 0,2 3-18 0,-2-2-16 16,0-10-28-16,0 1-14 0,1 1-15 16,-1-6-13-16,-2-3-42 0,5-3-50 0,1-14-16 15,-2 26-17-15,2-18-27 0,0-8-133 16,0 0-74-16,0 0-73 0,0 0-67 0,0 0-70 16,24-27-192-16,-5-3-42 0,5-13 71 15,1-6-464-15,5-7-806 0</inkml:trace>
  <inkml:trace contextRef="#ctx0" brushRef="#br0" timeOffset="133075.6">29618 10914 3724 0,'9'-9'50'0,"-2"0"25"0,0 5 24 16,-7 4 29-16,10-8 22 0,-10 8 18 15,0 0 18-15,13-11 8 0,-13 11 3 0,12-2 6 16,-12 2-8-16,18-5-10 0,-4 3-24 15,0-2-16-15,6 2-7 0,-1-4-19 0,4 5-5 16,4-2-8-16,3 0-3 0,0-1-10 16,0 4-12-16,0-3-10 0,2 0-8 15,-1 3-3-15,-1-1 0 0,0 1-16 16,-1 0 2-16,-3 1-7 0,-26-1-9 16,45 8-2-16,-24-3-1 0,-3-1-2 0,1 2-2 15,-19-6-6-15,30 19 7 0,-19-8-8 16,2 2 8-16,-5 2-2 0,1 4 2 0,-4-2 1 15,2 7-1-15,-4 0-1 0,-1 1 6 16,-2 7 6-16,0-2 5 0,-3 6 9 16,1 6-1-16,-5 6-17 0,2-7-7 0,-4 4-1 15,1-2 4-15,-3 0 3 16,-2-4 3-16,0 2 0 0,1-5 1 0,0 0 1 16,-4-1 3-16,3 0-5 0,0-8 0 15,2-4-3-15,-2-1-2 0,-1-1-3 0,7-4-3 16,-4 0-1-16,5-6-4 0,-3 0-2 15,2-2-3-15,3-1-4 0,4-8-4 0,-17 13-7 16,11-7-8-16,6-6-14 0,-14 8-11 16,14-8-11-16,-12 5-11 0,12-5-16 15,-21 4-14-15,21-4-14 0,-18 5-53 0,4-3-217 16,14-2-35-16,-24 8-19 0,9-3-36 16,2 1-130-16,-1 0-68 0,2-2 48 0,-4 1-460 15,4 3-783-15</inkml:trace>
  <inkml:trace contextRef="#ctx0" brushRef="#br0" timeOffset="133993.84">26683 12384 3713 0,'-9'12'31'16,"9"-12"23"-16,-13 11 31 0,13-11 34 15,-14 7 2-15,14-7 52 0,-12 10 42 0,6-5 26 16,6-5 19-16,0 0 6 0,-23 16-1 15,12-11-29-15,7 3-1 0,-7-1-10 16,11-7 1-16,-15 13-16 0,7-4-17 0,-1-1-17 16,4-3-13-16,5-5-17 0,-14 12-16 15,14-12-47-15,-9 8-51 0,9-8-1 16,0 0-8-16,0 0-12 0,-13 11-14 16,13-11-20-16,0 0-20 0,-3 5-67 0,3-5-164 15,0 0-50-15,0 0-39 0,0 0-25 16,0 0-41-16,0 0-116 0,0 0-98 0,37-13 39 15,-30 11-459-15,2-3-759 0</inkml:trace>
  <inkml:trace contextRef="#ctx0" brushRef="#br0" timeOffset="134110.22">26640 12471 3323 0,'0'0'-55'0,"0"0"-1"16,0 0 3-16,0 0-4 0,0 0 5 0,0 0-3 16,0 0 2-16,-2-16-2 0,2 16-13 15,0 0-10-15,0 0-26 0,0 0-27 16,0 0-30-16,-5-13-38 0,5 13-57 15,0 0-154-15,-4-11 13 0,4 11 343 16</inkml:trace>
  <inkml:trace contextRef="#ctx0" brushRef="#br0" timeOffset="134675.64">26522 12272 1952 0,'0'0'157'15,"0"0"3"-15,-13-2 10 0,13 2 8 0,0 0 9 0,0 0 15 16,0 0 3-16,0 0 5 16,-19 9-1-16,19-9 10 0,-13 15 1 0,5-3-6 0,-5 3-5 15,2-4 1-15,-4 8-14 16,-2-1-10-16,-2 1-8 0,-2 6-4 0,-2-1 3 16,-2 2-24-16,-3 0-3 0,0 5-7 15,1-3-17-15,-1-4-7 0,2 4-4 16,-2-4-6-16,-2 4 4 0,2-1 0 0,4-5 1 15,-1 1 11-15,6-5-6 0,3-1 3 16,-2 2-4-16,6-8-6 0,3 0-18 0,-1 1-61 16,0-4 0-16,5-3-3 0,5-5-1 15,-12 13-2-15,9-3-3 0,3-10 0 0,-4 13-4 16,4-13-2-16,11 18-1 16,-3-8-1-16,3 3-2 0,4 0 0 0,5 2-2 15,7 2-2-15,3 1 1 0,2 1-2 16,1 2-3-16,15-2 2 0,-2 5-2 0,7-5 0 15,1 0 0-15,0 2-2 0,2-7 1 16,1 1-1-16,-1-3 0 0,-11-3 1 16,0-5-1-16,-6 1 4 0,-5-1 1 0,-4-2 1 15,-3-2 2-15,-8-2 2 0,-1-3 2 16,1-3-1-16,-5 0-2 0,-2-7-3 0,-4 1-1 16,-1-6 0-16,-5-4-2 0,-2-4-1 15,-6-7-1-15,3 1-2 0,-1-7-1 0,-5-1-5 16,1-1-5-16,-1 2-10 0,1-4-7 15,-2 5-10-15,1-1-14 0,0 2-11 0,2-2-16 16,-1 0-15-16,0 10-18 16,3-3-94-16,-2 1-204 0,-2 3-29 0,6 6-46 15,-3-8-138-15,-3 3-82 0,4 7 69 16,-2-2-483-16,-4-3-887 0</inkml:trace>
  <inkml:trace contextRef="#ctx0" brushRef="#br0" timeOffset="139341.6">31500 12200 3967 0,'0'0'49'16,"0"0"21"-16,-14 14 6 0,14-14-10 0,0 0 9 15,0 0-6-15,0 0 11 16,0 0 10-16,0 0-1 0,0 0-2 15,-12 11-11-15,12-11 2 0,0 0-16 0,0 0-20 16,0 0-34-16,0 0-43 0,0 0-40 16,0 0-34-16,0 0-35 0,28-39-13 0,-17 29-21 15,1-3 1-15,0 0 9 0,1 4 2 16,1-5 10-16,0 1 9 0,-2 0-2 16,1 4-11-16,1-4 12 0,-3 3 18 0,-1-1 39 15,2 1 44-15,-12 10 22 0,15-14 38 16,-6 3 14-16,-9 11 28 0,10-12 17 0,-10 12 3 15,11-15 6-15,-11 15-7 0,7-9-2 16,-7 9-12-16,0 0-7 0,12-13-3 16,-12 13-12-16,0 0-4 0,11-13-3 15,-11 13-6-15,11-8-6 0,-11 8-6 16,24-9-18-16,-12 3-25 0,5-1-20 0,2 1-28 16,-1-2-18-16,3 3-43 0,2-7-33 15,8-1-18-15,1 2-40 0,0-2-59 0,2 0-97 16,1-8-132-16,2 6 216 0</inkml:trace>
  <inkml:trace contextRef="#ctx0" brushRef="#br0" timeOffset="139792.73">30548 11642 2355 0,'-30'7'149'0,"7"-3"12"0,23-4 15 16,-36 13 3-16,24-7-8 0,12-6-11 16,-29 13-13-16,29-13-2 0,-22 11-2 0,9-5-2 15,13-6-27-15,-19 11-11 0,19-11-5 16,-19 15-17-16,19-15-8 0,-20 13-5 15,20-13-13-15,-19 15-41 0,8-7-41 0,-5 1-46 16,3 2-47-16,-2-2-52 16,-1-1-50-16,-3 5-36 0,-6-3-74 0,3-3-199 15,-2 4 10-15,-1-1-99 0,2 1-8 16</inkml:trace>
  <inkml:trace contextRef="#ctx0" brushRef="#br0" timeOffset="140007.81">29634 12034 2240 0,'0'0'58'0,"-11"9"19"0,11-9 13 16,-5 8 15-16,5-8 11 0,0 0 15 0,0 0 9 15,0 0 3-15,0 0-12 0,0 0-19 16,0 0-17-16,-10 14-7 0,10-14-7 0,0 0-6 16,0 0-12-16,-4 19-5 15,4-19-7-15,0 0-7 0,0 16-28 0,0-16-43 16,-2 9-33-16,2-9-36 0,0 0-37 15,-3 15-51-15,3-15-31 0,-4 13-67 16,-1-5-65-16,5-8-60 0,-8 9-187 0,8-9 54 16</inkml:trace>
  <inkml:trace contextRef="#ctx0" brushRef="#br0" timeOffset="140641.42">29496 12242 2278 0,'-6'10'105'15,"6"-10"20"-15,0 0 11 0,0 0 14 16,0 0 9-16,0 0 25 0,0 0 3 15,-17 13-32-15,17-13 6 0,0 0 3 0,-14 14-5 16,14-14 0-16,-14 14-1 0,5-5-5 16,-1 2-6-16,10-11-5 0,-20 19-12 0,13-8-4 15,-5 2 1-15,4 0-7 0,-2 4 4 16,-4-2 1-16,1 6-9 0,1-2-11 16,-2-1-4-16,-2 7-6 0,0-2 0 0,2 1-2 15,-4 2-11-15,-1 2-5 0,1-2-6 16,-1 6 7-16,1-4-7 0,0 1 1 0,6-5-8 15,0 2-12-15,-3 0 5 0,1-2-9 16,2-1-3-16,0 2 7 0,-1-3-4 16,-1 1 2-16,4-1 0 0,-1-1-2 15,-1 1 5-15,3-3 14 0,0 0-8 16,-1-1-11-16,4-1 5 0,1-3-7 0,-3-1 7 16,8-13-10-16,-5 18 9 0,5-18-12 15,-8 19-20-15,8-19-2 0,-2 19 2 0,2-19 1 16,6 17 0-16,-6-17 0 0,8 24-1 15,1-14 0-15,2 3 0 0,2 2-2 0,4-1-1 16,4 3-2-16,5 2-1 0,2-2 0 16,-1 5-1-16,4-4-2 0,-1-1 0 15,2 1 0-15,2-1-3 0,0 2 0 0,3-4 0 16,-4 2-1-16,6 0 1 16,-7-3-1-16,-1 1-1 0,-5-6 1 0,0 3 3 15,-7-4 6-15,-2-1 3 0,-2-3 5 16,-2 0 3-16,-13-4 3 0,17 3 3 0,-17-3 3 15,0 0 0-15,21 4 2 0,-21-4-38 16,0 0 0-16,15-15 0 0,-12 4 0 0,3-8 0 16,-4-7 0-16,2-8 0 0,-2-2 0 15,-2-1 0-15,0-13 0 0,0 1 0 0,-2 0 0 16,2 0 0-16,-4 2 0 0,4 0 0 16,-8 4 0-16,7 6 0 0,-3-4 0 15,-2 5-42-15,-1-2-35 0,-3 5-12 16,5 2-11-16,-4 1-10 0,-1 5-8 0,0-4-55 15,1 1-257-15,0 4-32 0,1-5-75 16,-1 1-153-16,2 1-10 0,-3-2-560 16,4-1-1114-16</inkml:trace>
  <inkml:trace contextRef="#ctx0" brushRef="#br0" timeOffset="154809.37">10123 625 2320 0,'2'-23'-13'0,"4"4"9"16,-3 4 5-16,1 2-1 0,0 4 9 16,-1-1-2-16,2-1 34 0,-5 11 57 15,11-20 16-15,-8 12 12 0,1 0 16 0,-4 8 12 16,7-16-6-16,-7 16-2 0,7-13-9 15,-7 13 1-15,0 0-11 0,-2-29-16 16,-5 16-12-16,2-2-3 0,0 0-11 0,-6-6-20 16,-1-7-64-16,-5 1-77 0,2-2-80 15,8 13-50-15,-1-4-35 0,3 0-127 16,0 3-193-16,4 2 45 0,4-2-47 16,5-5 131-16</inkml:trace>
  <inkml:trace contextRef="#ctx0" brushRef="#br0" timeOffset="155057.7">10493 437 2190 0,'-10'7'83'15,"10"-7"6"-15,0 0 17 0,0 0 6 16,0 0 4-16,0 0-5 0,0 0-4 0,0 0-8 15,0 0-11-15,0 0-11 0,0 0-6 16,0 0-20-16,0 0-6 0,-18-24-8 0,18 24-20 16,0 0-34-16,0 0-51 0,0 0-41 15,0 0-54-15,0 0-58 0,0 0-89 16,0 0-156-16,0 0-55 0,0 0 114 0,0 0 319 16</inkml:trace>
  <inkml:trace contextRef="#ctx0" brushRef="#br0" timeOffset="155173.64">10502 1402 1258 0,'-9'48'-130'0,"-7"-11"-221"0,2 1-283 16,-4 16 583-16,0 0 17 0</inkml:trace>
  <inkml:trace contextRef="#ctx0" brushRef="#br0" timeOffset="155643.04">10253 2743 1002 0,'-2'17'189'0,"0"2"-6"0,0-4 21 0,0-2 18 15,2-13 2-15,-6 18 3 0,6-18 20 16,-7 27-23-16,-1-18-3 0,3 8 8 16,-4-6-10-16,-5 5-10 0,5 1-11 15,2-3-16-15,-9 1-13 0,7 2-5 0,-4 2-4 16,2 2-5-16,-5 3-16 0,2 6-17 15,-2 4-12-15,2 2-8 0,1 1 4 0,3 2-12 16,1 4 0-16,5-5-9 0,1 5-9 16,4-5-13-16,3 8-10 0,9-5-3 15,-1 3-3-15,8-7-5 0,6-3-2 0,4-12-4 16,5-1-1-16,6-10-6 0,5-7-3 16,5-4 0-16,7-13-3 0,4-8-7 15,0-3 8-15,-6-10-8 0,0-2-3 16,-4-6 0-16,-2-3 3 0,-11-4 6 0,-4 0 8 15,-5 0 7-15,-3-1 12 0,-15 10 12 16,0-5 12-16,-5 8 5 0,-7-1 9 16,-3-5-1-16,-6 1 3 0,-5 1 10 0,-7 2-5 15,-2-8-3-15,-6 8 2 0,1-2 3 16,2 9-10-16,-10 2-16 0,4 6 1 0,1 3-10 16,-1 0-11-16,2 6-35 0,-2-3-4 15,2 8-2-15,3 1 0 0,6 1 0 16,-1 4-13-16,4 3-11 0,-5 1-14 0,8 1-104 15,-4 3-76-15,-2 5-79 16,1 6-92-16,3 5-92 0,-6 7-227 0,3 0-14 16,-3 6 79-16,1 3-454 0,-5 13-819 15</inkml:trace>
  <inkml:trace contextRef="#ctx0" brushRef="#br0" timeOffset="156507.25">7427 9510 4309 0,'-6'15'61'0,"-1"-2"39"15,2-2 18-15,2-1 29 0,-3-3 28 0,6-7 26 16,-7 13 15-16,7-13 9 0,-2 10-45 16,2-10 1-16,0 0 7 0,-2 13-7 15,2-13-13-15,0 0-12 0,0 0-12 0,0 0-19 16,0 0-15-16,0 0-4 0,0 0-11 16,10 22-7-16,-10-22-9 0,0 0-2 0,10 11-11 15,-10-11-11-15,0 0-37 16,20 8-3-16,-20-8 0 0,17 4-3 0,-10-4-2 15,-7 0 0-15,23 4 0 0,-23-4 4 0,22 1-3 16,-9 3-1-16,4-4 1 0,-17 0-3 16,30 0 2-16,-11 0-3 0,-6 0-1 15,4-4-1-15,4 3-1 0,-1-3 0 0,-3 2-2 16,1-1 2-16,0-1 0 0,-3-4-2 16,1 2 1-16,-5-1 1 0,3 0-2 15,-7-3 1-15,2-9-4 0,-2 4 4 0,-4-2-1 16,-1 3-2-16,-2-5 2 0,-3 2-3 15,1-2 1-15,-8 2 0 0,1 0 0 16,1 2 2-16,-4 2-2 0,3 2-3 16,-3 4 2-16,0-1 1 0,-3 2-1 0,2 3 3 15,13 3-2-15,-24 3 1 0,9 3 0 16,2 3-1-16,-8 6 0 0,4 6 3 0,0 0-5 16,2-1 3-16,-2 9 0 0,2-5 1 15,6 2 0-15,-4 4 2 0,7-4-1 0,2 4 2 16,2-4-1-16,2-2 2 0,0 1-1 15,4 2 3-15,2 1-2 0,3-2 1 0,-1-4-1 16,1-1 1-16,-3-1-2 0,1-5 1 16,-3-3 0-16,0 1 0 0,1-2-1 15,-1-3 1-15,-4-8-1 0,6 14 0 0,-6-14-1 16,6 8-1-16,-6-8-1 0,0 0 0 16,0 0-3-16,0 0-4 0,20-19-15 15,-10 10-15-15,-1-6-21 0,6-4-19 16,0 0-23-16,4-7-178 0,3 0-153 0,4 2-71 15,0-4-153-15,3 5-57 0,6-11 48 16,-5 6-503-16,11 0-1005 0</inkml:trace>
  <inkml:trace contextRef="#ctx0" brushRef="#br0" timeOffset="157107.67">11202 8760 3649 0,'7'15'-129'0,"5"3"24"15,4 0 29-15,-5-1 19 0,6-3 23 0,3 2 29 16,-1-1 15-16,2-1 23 0,4-1 3 16,-2-3 15-16,2-2 9 0,1-1 8 15,-3-3 3-15,-1-2 7 0,4-2 6 0,-5-2 3 16,6-4-9-16,-3-1-4 0,2-1 36 15,-5-5 10-15,0-4-5 0,-1-7-8 0,4 1-1 16,-7 3 0-16,2-8-11 0,-4 3-2 16,0 1-12-16,-2-3 15 0,-2 5 8 0,1-1 7 15,-6 3 8-15,1 1 1 0,-4-4-18 16,3 9-12-16,-4-5 1 0,-2 4-5 0,0 0-1 16,-2 2 2-16,-4 0-7 15,5-2-4-15,-5 2-1 0,-1 3-9 0,0 3-8 16,-2-3-2-16,0 5-6 0,-3-3-5 15,2 3-4-15,0 1-1 0,10 4-8 16,-26-10 1-16,12 8-7 0,14 2 1 0,-23-1-6 16,11-3-3-16,12 4-2 0,-16-2-2 15,16 2-3-15,-18 0-2 0,18 0-6 0,0 0-4 16,-16-4-7-16,16 4-28 0,0 0-31 16,-16-2-43-16,16 2-39 0,0 0-43 0,-12 0-33 15,12 0-44-15,0 0-61 0,0 0-77 16,-21 2-127-16,21-2-67 0,-17 0 54 15,17 0-382-15,-17-2-431 0</inkml:trace>
  <inkml:trace contextRef="#ctx0" brushRef="#br0" timeOffset="157924.89">11424 8503 2999 0,'-3'15'-35'0,"3"-15"1"0,-4 10 9 16,4-10 7-16,0 0 14 0,-5 9 15 16,5-9 5-16,0 0 4 0,-5 9-8 0,5-9 7 15,0 0-4-15,0 0-2 0,-5 13 0 16,5-13 0-16,0 0-3 0,0 14-1 0,0-14-2 15,0 0-2-15,1 13-2 0,-1-13 6 16,4 13-2-16,-4-13-5 0,0 0-3 16,8 13 3-16,-8-13 6 0,4 11-5 0,-4-11 2 15,0 0-2-15,4 13 3 0,-4-13-3 16,0 0 1-16,0 0 1 0,1 12-2 16,-1-12 1-16,0 0-4 0,0 0 4 15,0 0-4-15,2 11-4 0,-2-11 2 0,0 0 5 16,0 0 2-16,0 0-1 0,0 0-1 15,6 11-3-15,-6-11 2 0,0 0 6 0,0 0-3 16,1 11 1-16,-1-11 2 0,0 0 1 16,2 13-7-16,-2-13 6 0,0 0-3 15,2 13 5-15,-2-13-4 0,0 0-1 0,5 14 1 16,-5-14 1-16,0 0-4 16,2 9 2-16,-2-9 4 0,0 0 7 0,0 0-1 0,0 0 4 15,0 0 0-15,5 9 5 0,-5-9 9 16,0 0 8-16,0 0 13 0,0 0 0 15,0 0-1-15,0 0-3 0,0 0-9 16,0 0 3-16,0 0-7 0,0 0-8 16,0 0 1-16,0 0-4 0,0 0 1 0,0 0-3 15,0 0-3-15,-19-32 0 0,19 32-3 16,-6-14-3-16,6 14 7 0,0-17 3 0,0 17 0 16,-1-12-1-16,1 12 9 0,-2-16-1 15,2 16 1-15,0-13 4 0,0 13-14 0,0-17 10 16,0 17-11-16,0-12 2 0,0 12 3 15,0-13-4-15,0 13-4 0,2-13 2 16,-2 13-6-16,3-9-1 0,-3 9-1 0,6-12-1 16,-6 12-2-16,0 0 2 15,5-13-1-15,-5 13 11 0,0 0-3 0,8-9 10 16,-8 9 14-16,0 0 12 0,0 0-7 16,9-6 21-16,-9 6-2 0,0 0 1 0,0 0 3 15,11-7 0-15,-11 7-5 0,0 0-1 16,0 0-10-16,0 0-1 0,0 0-12 0,6-8 0 15,-6 8-3-15,0 0-7 0,0 0 4 16,0 0-11-16,0 0-48 0,-6-16-70 16,6 16-69-16,-20-20-80 0,7 11-105 0,-7-4-191 15,-10-6-35-15,-2 4 18 0,-3-3-252 16,-9-7-292-16</inkml:trace>
  <inkml:trace contextRef="#ctx0" brushRef="#br0" timeOffset="166290.94">11320 9386 1698 0,'2'14'120'0,"1"-5"33"0,5 0-28 16,-8-9-14-16,7 13-11 0,-7-13-3 15,10 11 14-15,-10-11-2 0,7 8 14 16,0 0-3-16,-7-8-9 0,9 9 0 0,0-2 2 16,-9-7-19-16,7 12-9 0,-7-12-3 15,7 9-9-15,-7-9-4 0,4 8 1 0,-4-8-12 16,2 13-9-16,-2-13-8 0,1 9-3 15,-1-9-8-15,2 17-7 0,-2-17-30 16,7 17-38-16,-5-6-36 0,-1-2-36 0,-1-9-38 16,8 27-28-16,-5-12-60 15,4-2-74-15,2 5-83 0,-2 1-79 0,0 2-51 16,2-2 202-16</inkml:trace>
  <inkml:trace contextRef="#ctx0" brushRef="#br0" timeOffset="166506.95">11787 10341 2044 0,'-2'22'56'0,"-5"-3"-9"0,4 6-15 0,-5-7-2 15,3 6 4-15,0-3-8 16,-4-2 0-16,0 2-5 0,4-1 0 0,-1 1-1 16,1-3 1-16,-3-4-10 0,0-1-11 15,1-2-27-15,0-4-27 0,7-7-39 0,-12 4-9 16,12-4-16-16,0 0 2 0,0 0-19 15,-32-13 0-15,27 1 20 0,-6-2-13 16,1-5 7-16,-1 2 4 0,-2-9-200 0,5-2 84 16</inkml:trace>
  <inkml:trace contextRef="#ctx0" brushRef="#br0" timeOffset="167639.26">11898 8730 1557 0,'0'0'196'0,"10"-6"-12"0,-10 6-29 16,0 0-3-16,0 0 10 0,0 0-9 15,11-3 1-15,-11 3-9 0,0 0-21 16,0 0-2-16,0 0-14 0,0 0-23 0,0 0-16 16,18-10-2-16,-18 10-16 15,0 0-3-15,7-4-4 0,-7 4-4 0,0 0-8 16,0 0-6-16,0 0-12 0,0 0-25 16,0 0-26-16,0 0-19 0,0 0-21 0,0 0-19 15,0 0-12-15,0 0-17 0,0 0-13 16,0 0 7-16,0 0 16 0,0 0-11 15,0 0 12-15,0 0-2 0,0 0 3 0,0 0-9 16,-2 27 6-16,2-27-2 0,0 0 13 16,0 0-3-16,-14 11 9 0,14-11 17 0,0 0 31 15,-5 13 19-15,5-13 32 0,-5 8 11 16,5-8 40-16,0 0 4 0,-8 14 17 0,8-14 11 16,-3 16-11-16,3-16 6 15,-7 15-11-15,5-4-5 0,2-11-6 0,-3 20-5 16,1-8 0-16,4 1-1 0,-2 6-1 15,0 1 5-15,2-1 0 0,-1 1-6 16,1 1-5-16,3-1 3 0,-3 4-7 0,-1 4 8 16,1 0 3-16,-2-1-4 0,-2 2-11 15,1 3-2-15,-6 1 0 0,0 5-3 0,-6-1-1 16,1-1-2-16,3-10-9 0,-2 2 3 16,0-5-2-16,-6-2-1 0,7-6-2 15,-3 2-5-15,3-7 3 0,-2 2-5 16,-3-4-1-16,-2-3-1 0,2-3-1 15,-2 0-2-15,1-2 5 0,16 0-3 0,-34-8 3 16,17 1 11-16,2 0 10 0,-6-7 11 16,10 1 7-16,-2 0 8 0,2-4 11 0,-1 0 5 15,3-3 3-15,2 3 3 0,-1-7-10 16,4 1-1-16,2-2-7 0,2-1-5 0,2 0 1 16,2 2-5-16,4-8-4 0,-3 2 0 15,0 2-3-15,7 1-3 0,1-7-1 16,3 9-11-16,-7 0-2 0,7 4-13 0,1-7 8 15,-2 10-2-15,0 3-10 0,0 2 11 16,0 5-3-16,-2 4-6 0,4 0 0 16,-17 4-5-16,29 13 4 0,-17-1 2 15,6 5-5-15,3 11 1 0,-3 2 0 0,-1 6-3 16,-1 5 3-16,-5 1 3 0,5 2-3 16,-5 6-7-16,-1 1 1 0,-7 4 5 15,1-3-1-15,-4-1-2 0,-2-1 9 0,-2-1-9 16,-4-2 8-16,1-8 4 0,-2 2 13 15,-8-5 16-15,7-11 8 0,-2 1 17 0,-6-6-1 16,6-4 6-16,-6-7-1 0,4-5-1 16,-2-4-3-16,16 0-3 0,-37-13-6 0,18-3-4 15,1-4 0-15,1-3-4 0,-4-11-1 16,8 3-8-16,2-3 4 0,3 4-2 16,-1-4 1-16,3 1-2 0,6 6 0 15,0-5-6-15,6 2 2 0,1 0 6 16,3 4 6-16,3 2 5 0,2 3 7 0,3 8 13 15,1 6 16-15,-2 7 18 0,-17 0 24 16,44 18-1-16,-20 1 32 0,-2 11 33 0,-8 6 17 16,-5 9 22-16,-4 0-60 0,-7 5-105 15,-3 16-4-15,-9 1-5 0,-4-5-6 0,-1 7-7 16,-6-3-5-16,5-4-4 0,-2-6-6 16,-1-5-5-16,5-10-3 0,2-4-4 0,2-6-13 15,-4-9-18-15,2-3-27 16,-1-4-29-16,-4-4-28 0,-1-3-27 0,-6-7-21 15,-2 5-31-15,0-4-380 0,-8 4-144 0,-7-3-22 16,-2 3 12-16,0-1-630 16,-11 3-1181-16</inkml:trace>
  <inkml:trace contextRef="#ctx0" brushRef="#br0" timeOffset="167874.45">8589 12145 4132 0</inkml:trace>
  <inkml:trace contextRef="#ctx0" brushRef="#br0" timeOffset="167889.53">8576 12186 3503 0,'-2'9'-329'0,"-2"-1"-66"16,4-8-358-16,-1 9-244 0</inkml:trace>
  <inkml:trace contextRef="#ctx0" brushRef="#br0" timeOffset="168473.69">8501 12150 2277 0,'-12'-8'-93'0,"-2"3"12"0,3-3 27 16,-3 1 16-16,3-1 25 0,-1 1 10 15,-4 0 34-15,2-5 18 0,-4 1 26 0,2-2 16 16,-3-6 18-16,0 4 2 0,-1-2 11 16,-3-7-2-16,-2 1-2 0,7 6 13 0,-3-7-12 15,4 7-6-15,1-1-19 0,0 4-5 16,3-4-6-16,2 2 0 0,1 5-8 16,5 2 0-16,-4-4-12 0,5 4 2 0,3-3-7 15,1 12-3-15,0-19-1 0,3 9 5 16,4-4-7-16,-1 3-6 0,5-6 13 0,2 6-5 15,7-6-8-15,1 2 7 0,6-6-6 16,1 6 3-16,4 0-5 0,-2 0-10 16,-4 6 6-16,4 0-12 0,-3 3-8 15,-6 6 6-15,2 0-2 0,-23 0-7 16,37 3 1-16,-19 3-5 0,-4 1 3 0,-5 1 5 16,1 1-6-16,-2 3 1 0,-3 1 1 15,-3-3-3-15,-2 3 3 0,0-13 2 0,-7 24-7 16,-2-11 18-16,0-2-14 15,-3-1-8-15,-3 1 8 0,0-7 4 0,0-1 5 0,-2-3-12 16,-3-3 14-16,-5-7 1 16,1-3-4-16,-5-6-3 0,1-5 4 0,4 0 5 15,2-8 2-15,-1 2 1 0,2-4-2 16,-2-2 3-16,5-1-1 0,5-7 0 16,0 2-14-16,0-6-5 0,1-2 14 0,3-8-11 15,-2-6 4-15,5-2-7 0,-1 1 4 16,1-5-3-16,1 5-11 0,-1 9 1 0,2 3 1 15,2 0 1-15,-2 7-1 0,2-3-7 16,2 8 7-16,2 3-3 0,-2 2-4 0,0 1 0 16,4 0-6-16,-2 6 6 0,0 3-2 15,2 3 8-15,0 7-10 0,-1-3-9 16,3 4-12-16,-1 6-39 0,1-3-37 16,-6 12-13-16,10-9-33 0,-10 9-29 15,0 0-36-15,20 2-46 0,-20-2-59 0,12 13-153 16,-9-4-72-16,4 5-14 0,-3-5-130 15,2 8-168-15</inkml:trace>
  <inkml:trace contextRef="#ctx0" brushRef="#br0" timeOffset="169489.77">8057 10607 2214 0,'0'0'-58'0,"-10"7"1"0,10-7 20 15,-13 10 2-15,6-5 7 0,7-5 22 0,-15 13 11 16,6-5 5-16,0 0 8 0,-5 1 10 16,-2 2 4-16,-4 1 16 0,1-2 6 15,-2 4-7-15,0-5 7 0,-6 4 3 0,1-4 7 16,-4 5 15-16,2-3 1 0,-4-2 7 15,3-1 7-15,6-2-3 0,-5-1-4 16,7-3 6-16,3-2 7 0,0 0-1 16,5-6-14-16,-2-1-12 0,2-3-10 0,3-6-8 15,3-3-4-15,3-2-5 0,3-5-2 16,1 3-6-16,1-4-6 0,3-4-3 16,3 0-2-16,1 0-1 0,7-2-5 0,0-1 2 15,0 1 0-15,4 4-3 0,-2 1 0 16,3 5-9-16,-1 5-1 0,2 6 2 0,0-1 2 15,-5 6-3-15,7 1-1 0,-1 6-1 16,0 2 1-16,3 4-3 0,-1 5 1 0,3 4 1 16,-3 2 1-16,-6 2 1 0,3 3 3 15,-3 1-6-15,-6-1 3 0,-2 4-1 16,-5 5 4-16,0-3 10 0,-10 0-5 16,1 2 27-16,-1 3 20 0,-4 1 23 15,-7-2 2-15,4 2 18 0,-8-4 9 0,2-4 6 16,-1-4 12-16,0-5 9 0,1-3 1 15,1-4-5-15,-2-2-8 0,0-6-17 0,0 0-12 16,5-2 1-16,14 0-6 0,-30-8-4 16,15 4-13-16,1-6-8 0,4 0-1 0,-4-3-5 15,7-2-8-15,-4 0-6 0,5-5-5 16,0-3-8-16,0-2-2 0,6-2-4 16,0 0-1-16,2-5-17 0,2 1-2 15,4-11 7-15,5 1-10 0,-2 1 0 0,4 4-3 16,6 2 3-16,-1-1-4 0,1 5 2 15,4 4-6-15,-2 3 1 0,4 7-4 16,-5 3 3-16,1 5 3 0,0 4-7 0,-3 4 3 16,3 6-2-16,-1 0 3 0,-2 3-1 15,1 6-2-15,-2 4-2 0,-2 2 4 0,-4 1 0 16,-2 0-3-16,-5 5 5 0,-3-3 0 16,-3-2-2-16,0 5 1 0,-3-1-3 15,-1-5 1-15,-3 5 1 0,-9 0 1 0,4-5 1 16,-2 0-1-16,-4-6 0 0,2-2-1 15,-2-4-2-15,-1-5 2 0,0 1-2 0,-5-5-1 16,5 0-3-16,-2-5 1 16,-1-4 3-16,0-5 1 0,3-1-3 0,-1 0-1 15,2-6-2-15,6 1 2 0,0 1 1 16,4 1-6-16,1 1 7 0,2-4-2 0,1 2-2 16,4 2-1-16,4-1 3 0,1 3 4 15,2-2-4-15,-1 4 1 0,8-1-1 16,-5 1 2-16,3 0-3 0,2 8 1 0,1-1-1 15,0 0 1-15,-2 5 6 0,0-3-6 16,-13 4-1-16,22-2-1 0,-22 2 3 0,18 2-1 16,-18-2 1-16,10 4-2 0,-10-4-2 15,14 3 2-15,-14-3-1 0,0 0-2 0,11 10-8 16,-11-10-17-16,0 0-29 16,0 0-28-16,0 0-44 0,0 0-47 0,14 0-17 15,-14 0-21-15,0 0-35 0,0 0-62 16,0 0-50-16,0 0-159 0,0 0-74 0,-21-28 55 15,21 28-362-15,-11-12-382 0</inkml:trace>
  <inkml:trace contextRef="#ctx0" brushRef="#br0" timeOffset="172709.04">7086 10187 2634 0,'-10'11'-69'0,"0"-3"8"0,1-1 25 0,9-7 12 15,-9 8 19-15,9-8 14 0,-13 7 12 16,13-7 16-16,0 0 9 0,-10 7 11 16,10-7 5-16,0 0-2 0,0 0 13 0,-9 6 12 15,9-6 11-15,0 0-3 16,0 0-6-16,0 0-3 0,0 0-25 0,0 0 3 15,0 0-11-15,0 0-8 0,-9-26 2 16,11 13-8-16,2-2-5 0,-1-2-4 0,5-4 1 16,-1-5 0-16,1-2-6 0,3 0-3 15,2-4 0-15,-1-3-5 0,0-5 3 0,4 4-4 16,-2-1 0-16,6-1-2 16,-2-3-2-16,3-8-2 0,3-1 2 0,3-1-7 15,-6-1 7-15,8-5-2 0,1 1 0 16,1-2 0-16,1-6-1 0,7 3 8 0,5-18 3 15,3-2 2-15,0 2 11 0,6-3 12 16,-5 7-1-16,-1-4-9 0,1 4 1 16,-8 15 0-16,-2 2-7 0,-1-2-2 0,-2 6-3 15,4-5 1-15,-7 5-1 0,-2-2-5 16,-3 0-10-16,1-1-2 0,-2-1 1 0,3 5 0 16,-3-1 1-16,0 0 3 0,-1 1-7 15,-3 3 3-15,4 5-2 0,-7 4-4 16,-1 3 5-16,0 2-8 0,-4 3 8 0,2 1-5 15,-4 3 3-15,-1 4-4 16,-1-2-1-16,0 9 6 0,-2-3-8 0,3-6 4 0,-6 3-2 16,7-4-1-16,-5 1 3 15,4-1 5-15,3-7-2 0,-1 1 2 0,-1 3-11 16,4 0 8-16,2-3 0 0,-3 5-8 16,0-1 5-16,0-2-2 0,0 7 4 15,-1 1-1-15,-2 2-6 0,-2-1 1 0,3 1 6 16,-4 3-4-16,1 0 6 0,-1 0-4 15,-1-1-1-15,5-5-1 0,-4-1 3 0,2-4 4 16,3-4-8-16,-1-2 7 0,0 1 16 16,2-2 6-16,-2 3 9 0,4-4-2 0,-4 3 9 15,2-1 8-15,-2 2-7 0,0 2 11 16,0 0-5-16,-1-1 0 0,1 3 1 16,-1 0-12-16,2-4-2 0,2 2 15 15,-2-2-11-15,1 3 3 0,-3 3-4 16,0 1 6-16,6-3-5 0,-9 2 3 0,2 0-12 15,2 2 2-15,-4 3-6 0,2-1-5 16,1 1-2-16,1 4-4 0,-3-3-5 0,1 0 7 16,1-1 1-16,2 2-5 0,-1-3-4 15,1 5-1-15,0-1 8 0,0-1-14 0,0 0 11 16,-3 7-5-16,3-3-3 0,-3 0-3 16,1 2 2-16,-1-1 10 0,-1 2-14 0,-2-1 5 15,4-1-8-15,-2 2 14 16,-2 2-6-16,-2-1-2 0,3 2 2 0,0-1-6 15,-3-1 1-15,0 4-1 0,3-2-2 16,-3 3 3-16,-6 8 4 0,5-14-4 16,-5 14-1-16,8-10-2 0,-8 10 11 0,6-7 3 15,-6 7 9-15,0 0 2 0,7-10-2 16,-7 10-2-16,0 0 0 0,0 0 2 0,4-9-8 16,-4 9 4-16,0 0-8 0,0 0 3 15,0 0-5-15,5-9 3 0,-5 9-5 16,0 0 4-16,0 0 1 0,0 0-12 0,0 0 7 15,0 0-1-15,0 0-4 0,0 0-2 16,0 0 5-16,10-8 2 0,-10 8-5 16,0 0 0-16,0 0 9 0,0 0-9 0,0 0 1 15,17 17 1-15,-17-17-1 0,13 15 4 16,-7-9 0-16,-1 1-2 0,2 1 2 16,2 2 5-16,0 2-8 0,2-1-2 0,-1 2-1 15,1-4 2-15,-1 7 0 0,1-3 5 16,1 0-8-16,-3 0 4 0,2 2 1 15,1-2 2-15,-5 1-6 0,4 3 4 0,-1-3 0 16,-3 1-4-16,4 2 4 0,-2 0-5 16,0 2 4-16,0-1-1 0,1 5 6 0,3-1-7 15,-4 3 7-15,4-1-5 0,-2 3-6 16,5-5 9-16,-5 8 2 0,8-2 5 0,-1 2-9 16,-1 2-2-16,1-5-3 15,0 6 2-15,3-3 6 0,-5-2-6 0,9 6 3 16,-7-4-1-16,1-2-2 0,2 4 1 15,3-6 2-15,-2 6 0 0,-3-2 5 16,2 4-4-16,3-4 1 0,-3 2 1 0,2-1-10 16,-2 1 11-16,0 0 4 0,4-2-16 15,-6-3 12-15,5-1-3 0,-2 6-2 16,-1-4-1-16,-1-4-1 0,1 2 8 0,0 3-5 16,-1-5-1-16,-4-2 0 0,0 3 2 0,3-1-1 15,-6-1 0-15,2-2-11 16,0 5 9-16,-3-2 1 0,2-2 4 0,0 5-3 15,0 1 0-15,2-6-2 0,0 8 3 16,0-2-5-16,2 4 6 0,-1-3-2 16,0-5 0-16,2 4-2 0,-2 0 9 0,1 0-7 15,1 0-1-15,1 0 0 0,-1 2-2 16,2-2 3-16,-1 1 3 0,3 0-9 0,-2 0 5 16,-3-1-1-16,3 0 1 0,-4 2-1 15,5-2 3-15,-3 2 1 0,1-2 0 0,-2 0-3 16,3 1-1-16,-7-1 5 0,3-2-5 15,4 0-10-15,-4-2 15 0,-2 4-5 16,5-3 0-16,-4-4-1 0,-2 1 3 16,7 2 0-16,-2 1 2 0,1-1-1 0,1 3-1 15,0-1-4-15,-4 2 2 0,2 2 4 16,-3-2-7-16,3 0-1 0,2 2 7 16,-5 0 2-16,5-2-7 0,-4 6 1 0,0-6 5 15,1 4-3-15,-2 0 4 0,5 0 0 16,-5 2-3-16,7-2 2 0,-5 1-2 15,5-3 2-15,-2 2-4 0,1-2 2 0,0 0-2 16,3-2 3-16,-3 0 0 0,1 0-3 16,1-3 3-16,-1 1-2 0,-4 0 2 0,3-3-3 15,-2 1 1-15,-2-5 4 0,0 2-2 16,-3-7 0-16,0 1-1 0,0-2-1 0,-5-3 4 16,2 3-7-16,2-5 8 0,-7-1-5 15,0 0 1-15,-7-7-2 0,14 13 0 16,-8-10 2-16,-6-3 0 0,12 11-1 15,-12-11 0-15,9 7-2 0,-9-7-2 16,10 8 6-16,-10-8-3 0,13 7 6 0,-13-7-8 16,14 9 4-16,-9-2 1 0,-5-7-3 15,11 9 3-15,-3-4-1 0,2 3-2 0,-1 3-1 16,1-3-3-16,-3 1 9 0,6 2-3 16,0 0 3-16,-4 7-2 0,2-8 1 0,1 7-1 15,1-2-4-15,-4 1 7 0,-1-3-5 16,5 2-5-16,-6-6 4 0,3 4-1 15,-3-4 2-15,-7-9 2 0,11 19-3 16,-11-19 0-16,10 12-2 0,-10-12 4 16,9 13 4-16,-9-13-4 0,0 0-1 0,0 0 4 15,6 15 3-15,-6-15-5 0,0 0 0 16,0 0 1-16,0 0-31 0,0 0-54 0,0 0-55 16,0 0-73-16,0 0-115 0,-26-32-136 15,16 13-171-15,-2-3 62 0,-6-9-410 0,3 1-550 16</inkml:trace>
  <inkml:trace contextRef="#ctx0" brushRef="#br0" timeOffset="173724.7">8987 7198 2837 0,'-28'-5'-140'0,"7"1"22"0,3 2 17 0,0-4 15 16,2 5 22-16,1-6 11 0,2 6 22 16,-3-5-8-16,2 3 15 0,14 3 15 0,-19-10-1 15,11 6-3-15,8 4-6 0,-13-9 17 16,13 9-8-16,-11-5-11 0,11 5 4 16,-9-14-20-16,1 9-3 0,8 5-30 0,-10-13-33 15,1 3-34-15,-2-1-65 0,3 3-74 16,-3-1-137-16,2 2 181 0,-3-5 38 0</inkml:trace>
  <inkml:trace contextRef="#ctx0" brushRef="#br0" timeOffset="174305.77">8466 7418 876 0,'5'10'11'0,"2"2"-8"0,-1-1 1 16,-1 1 3-16,-2-3-7 0,-3-9 7 0,9 13 8 15,-9-13-8-15,7 9 0 0,-7-9-16 16,2 10-43-16,-2-10-103 0,0 0-270 16,0 0 323-16,0 0 35 0</inkml:trace>
  <inkml:trace contextRef="#ctx0" brushRef="#br0" timeOffset="174889.27">7856 8980 378 0,'-19'27'161'0,"4"-6"-36"0,3-2-14 16,2-2 4-16,-3-2 11 0,1-1 9 16,1 0 9-16,4-7 15 0,0 1 1 0,-5-1-2 15,5-1-13-15,7-6-29 0,-21 2-15 16,21-2-9-16,-24-2-6 0,9-5-10 0,-2-3-11 16,-6-3 2-16,1-9-9 0,-5 3-12 15,5-10-3-15,-4 1-5 0,-4-9-4 16,7 5-2-16,-1 2-7 0,-1 0-4 0,5 2 0 15,3 7-5-15,4 1-2 16,1 4 3-16,5 3-4 0,0 4-1 0,-2 2-3 16,2-5-5-16,7 12 3 0,-11-13 1 15,11 13-2-15,-1-5-2 0,1 5 0 0,0 0 3 16,0 0-9-16,0 0 0 0,0 0 4 16,0 0 1-16,0 0-2 0,0 0-5 15,0 0 7-15,0 0-3 0,37 13-13 0,-28-8-20 16,-1 7-26-16,-8-12-30 0,20 16-19 15,-12-4-29-15,1-4-12 0,-1-1-63 0,-3 0-89 16,3 3-177-16,-2-3 104 0,1 4 97 16</inkml:trace>
  <inkml:trace contextRef="#ctx0" brushRef="#br0" timeOffset="175173.49">7498 9178 1514 0,'-2'9'110'0,"0"3"26"0,2-12 17 0,-11 15-9 15,6-12 9-15,5-3 12 0,-9 8 1 16,9-8-4-16,-16 6-11 0,16-6-7 16,0 0-16-16,0 0-9 0,0 0-29 0,-28-15-6 15,28 15-5-15,-6-26-10 0,1 7-9 16,3-7-5-16,4-1-3 0,-2-8-14 0,2-3-3 16,3-7-4-16,-1-3-9 0,0-4-26 15,-1-2-24-15,4 0-31 0,-2-14-24 16,-1 14-17-16,-1-6-33 0,5 4 2 15,-1 5-7-15,-3 4 0 0,2 6 2 16,-1 6 1-16,1 8-3 0,-1 2-5 0,-1 5-4 16,4-1 3-16,-1 1-7 0,4 5-5 15,1-2-42-15,-1 4-8 0,6-6-194 0,0 8 337 16</inkml:trace>
  <inkml:trace contextRef="#ctx0" brushRef="#br0" timeOffset="175522.63">7929 8087 1329 0,'15'0'-15'0,"3"2"21"0,-6 2 2 15,-12-4 7-15,21 7 20 0,-15-3-2 0,-6-4 19 16,18 11 5-16,-10-4 17 0,1 1-11 16,0 1-7-16,0 3 3 0,0 1 4 0,-2 2-8 15,0-1-7-15,-1 2-5 16,0 3 2-16,0-2-13 0,-3 1 2 0,-1 1 0 16,-4 5-8-16,0-2-2 0,-5 2-10 15,1 4 5-15,-3-1 0 0,1 0 0 16,-3-9-6-16,1 9 4 0,3-10-3 0,0-2-9 15,1-2 8-15,2-6-13 0,4-7 3 16,-6 11-4-16,6-11-4 0,0 0-5 0,0 0 0 16,0 0-3-16,0-35 0 0,4 11-3 15,1-8 4-15,-2-10 7 0,6-3 4 16,0-3-10-16,0-3 6 0,3-13 1 0,-3 2-16 16,3 3 11-16,1-11-22 15,0 10-6-15,-5-10 6 0,5 5-20 0,0-6-4 16,-2 0-3-16,4-2-3 0,-5 1 3 15,4 1 6-15,-6-4-1 0,5 2 16 0,-2-4 13 16,-1 4-8-16,3-4-38 0,-2 6-60 16,1 3-93-16,-1 1-176 0,-4 14 168 15,1 3 45-15</inkml:trace>
  <inkml:trace contextRef="#ctx0" brushRef="#br0" timeOffset="176674.78">8484 6208 930 0,'12'-35'97'0,"-1"1"-1"0,-6 6 10 0,3 0 20 15,0 1 2-15,-5 1-10 0,4 4 19 16,-1-5 8-16,0 7-17 0,-4-3-2 16,2 3-19-16,-1-1-6 0,1 2-8 0,2-2-10 15,-3 1-13-15,4-1-9 0,0-1 1 16,4-6-15-16,4-6-1 0,0 4-8 0,2-4-4 16,5 2 0-16,-1 0-5 0,2 1-9 15,-1-1 5-15,4 2-8 0,-3 2 0 16,1 3-1-16,1-1-4 0,-2 5-3 0,-5 3-5 15,1-2 8-15,-5 7-8 16,-3 2-7-16,3 2 6 0,-5 1-2 0,3-1-4 0,-7 1 1 16,-5 8 2-16,13-11 0 15,-13 11-3-15,12-7 2 0,-12 7-1 0,7-4 1 16,-7 4 2-16,0 0-2 0,9-7-1 16,-9 7 2-16,14-6 1 0,-14 6-8 15,0 0-1-15,0 0 2 0,23 7 1 0,-23-7-4 16,18 14 3-16,-13-7 5 0,4 6-11 15,0-2 8-15,0 1-5 0,-4 1 5 0,0 2 3 16,4-2-3-16,-4-2 3 0,4 2-6 16,-3 3 6-16,-1-3-6 0,2 0 2 15,-4 0 4-15,3-4 1 0,-3 1-4 0,-3-10-1 16,4 18 1-16,-2-10-4 16,-2-8 3-16,3 15 2 0,-3-15 6 0,2 13-5 15,-2-13 1-15,0 9-2 0,0-9 3 16,0 0 3-16,-5 17-3 0,5-17 1 0,-8 6-2 15,8-6 1-15,-9 9 3 0,9-9 0 16,-13 2-3-16,13-2 2 0,0 0-6 16,-25 0 9-16,25 0-4 0,-16-7 2 0,16 7 2 15,-18-8-1-15,9 0-4 0,-2 1 3 16,11 7 1-16,-11-13-4 0,3 8 4 0,8 5-6 16,-7-14 2-16,7 14 3 15,-7-9 1-15,7 9-2 0,-5-13 0 0,5 13-5 16,0 0 4-16,8-17-2 0,-8 17-3 15,17-15 0-15,-7 7 2 0,3 3-2 16,3-3 6-16,3 3-6 0,4-1 4 0,-2 6 2 16,1 0 0-16,0 0 0 0,7 6-1 15,-9-1-6-15,6 3 6 0,-9 1-2 0,1 1 5 16,-2 0-11-16,-5 6 16 0,-1-1 4 16,-5 2 2-16,-5 0 4 0,-2-3-3 15,-5 7 2-15,-3 0 18 0,-1 1 8 0,-6-1 6 16,1-1-6-16,-2-3 4 0,0 2-3 15,1-4-1-15,2-5 1 0,0 0 10 16,0-2 0-16,0-4-4 0,0 0-3 0,15-4-7 16,-21 1-4-16,21-1-2 0,-23-1 0 15,14-5-1-15,9 6-5 0,-19-17-7 16,14 6-1-16,-1-2 1 0,3-2-4 16,-1-1-4-16,4 2 1 0,6-5-4 0,3-3 2 15,3-1-6-15,2 1-2 0,9-1-3 16,-2 1 4-16,4 3-11 0,0 6 7 0,-1-3 0 15,3 11-5-15,-7 3 7 0,-3-1-10 16,0 6 7-16,0-1-2 0,-6 10 1 16,2-3 6-16,-7 4-7 0,-3 6 5 0,-3-2-7 15,-3 7 6-15,-3 4-3 0,-7 6 1 16,0 1 1-16,-6 3 2 0,2-3-2 0,0 5 1 16,-1-8-3-16,1-2 6 15,-3-2-3-15,2-4 5 0,7-2-6 0,-2-6 9 16,4-3 12-16,0-4-3 0,2-1 2 15,7-8-4-15,-9 3 2 0,9-3 1 16,0 0-7-16,0 0-1 0,-11-26-1 0,11 26-2 16,4-24-9-16,-1 7 10 0,3 2-7 15,-3 2 4-15,6 0-6 0,-4-2 5 0,2 2-3 16,1-1 2-16,4 3-4 0,-5 4-7 16,4-1 3-16,1 0 2 0,-1 1 1 15,-11 7-1-15,18 0 6 0,-18 0-11 0,22 7 6 16,-13 1 1-16,2 3-1 15,-6-1-4-15,0 5 3 0,-3 2-6 0,0 1 2 16,-4 3-5-16,0 2-33 0,-3 2-44 16,1-2-44-16,1-1-43 0,-3-1-30 0,3-4-44 15,2 2-136-15,-1-6-162 0,4-4 48 16,-2-9-42-16,12 14 190 0</inkml:trace>
  <inkml:trace contextRef="#ctx0" brushRef="#br0" timeOffset="177072.89">10104 5445 1684 0,'0'0'-29'0,"4"-7"9"0,-4 7-1 0,0 0 7 16,0 0-12-16,0 0 13 0,21 0 24 15,-21 0-8-15,13 14 9 0,0-2 36 16,2 7 26-16,0 3-10 0,2 6 4 0,2 6 13 16,-3 0-2-16,1 1 19 0,3 9 6 15,-4-3 25-15,-1 11-6 0,-2-3 18 16,4 7-7-16,-2 2-5 0,-4-9 3 16,1 11 2-16,-1-11-8 0,-4 2-21 15,3-3-9-15,-5-1-12 0,3-2 5 0,1-2-12 16,-1-4-5-16,-1-5-6 0,2-6 2 15,-1 2-11-15,2-7-7 0,-3-2-4 0,2-3 2 16,-1 0-6-16,1-6-4 0,2 0-4 16,-1-7-10-16,5 3 2 0,-3-4-4 15,6-3-22-15,1-2-26 0,1-6-47 0,4-2-65 16,3-4-55-16,-1-2-72 0,4-6-145 16,-2 5-162-16,-1-3 57 0,3-2-67 15,-3 3 90-15</inkml:trace>
  <inkml:trace contextRef="#ctx0" brushRef="#br0" timeOffset="177372.59">11218 6163 2011 0,'0'0'13'0,"-13"-6"-8"16,13 6 24-16,-17-5 9 0,17 5 9 15,-27-2 10-15,18 2-5 0,9 0 0 16,-24 0-3-16,9 6 3 0,3-5-4 0,0 7 3 15,-1 1-2-15,1 4-3 0,1 3-2 16,-2 8 6-16,0 0 7 0,6 1 8 0,-5 3 8 16,4 6-6-16,1-1 11 0,2 1 1 15,-1 2-3-15,4-1-7 0,2 3-17 16,2-3-3-16,0 1-6 0,4-4-4 16,1-4 1-16,0 0-11 0,3-7-2 15,3 1-1-15,2-3-10 0,2-9-47 0,0-3-76 16,1-5-86-16,5-4-201 0,-2-5-143 15,2-6 39-15,6-10-9 0,1 1 225 0</inkml:trace>
  <inkml:trace contextRef="#ctx0" brushRef="#br0" timeOffset="177840.19">11840 6165 2090 0,'-11'-15'87'16,"11"15"27"-16,-14-9 5 0,4 5-1 15,-3-1-3-15,13 5 0 0,-26-3-2 0,13 3-10 16,13 0-9-16,-25 0-10 0,12 3-9 16,-2 4-10-16,0-1-14 0,4 6-7 0,-4-2-1 15,0 10-3-15,4-3-8 0,-1 2 2 16,-1 9-3-16,6-3-7 0,-1 3 1 16,2 0-4-16,1 0-2 0,1 0 0 0,4 0-1 15,2-3 4-15,3 7-8 16,3-10 1-16,0 4 1 0,-1-7-5 0,6-2 2 15,1-6-2-15,0-3 1 0,3-4-2 16,2-8-6-16,5-6 1 0,3-5 0 0,4-8-2 16,-2-1-1-16,-1-4-1 0,-2-2 1 15,-6 0 0-15,5-3-1 0,-8 1 4 16,-2 2-1-16,-4 2-3 0,-3-1 7 0,-5 9-5 16,-1-3 4-16,2 6 6 0,-2 0 12 15,-2 17 0-15,1-22-10 0,-1 14 2 0,0 8 1 16,0 0-4-16,0 0 0 0,0 0-1 15,0 0-2-15,0 0 2 0,0 0 2 16,0 0-2-16,-1 51 3 0,4-28 1 0,6-1-7 16,-4 1-1-16,0 1-4 15,4 4-3-15,0-4 1 0,0-3 2 0,3 2-7 16,-1-5-27-16,-1-3-59 0,-2-3-68 16,4-1-66-16,-5-6-135 0,-7-5-216 15,13 0 41-15,-13 0-68 0,0 0 45 0</inkml:trace>
  <inkml:trace contextRef="#ctx0" brushRef="#br0" timeOffset="181557.89">24125 9272 2455 0,'0'0'97'0,"18"-2"-15"0,-18 2-13 0,12-8-6 16,-12 8-4-16,10-9 6 0,-1 4 5 15,-9 5 1-15,20-13 14 0,-10 3-2 16,0 2-4-16,3-1-6 0,2-4-8 0,-3 4-2 16,0-4-9-16,1-1-5 0,1 1-5 15,-3 2-4-15,0-2-6 0,0-2-8 0,0 0-9 16,-2-4-7-16,0 2-10 0,-6 3-10 15,1 0-13-15,-1-4-16 0,-1 1-13 0,2-4-9 16,-4 1 4-16,0-3 1 0,-4 0 5 16,4 3 5-16,-2-7 2 0,1 3 0 15,1-2-1-15,-4 0-12 0,2-1-3 16,0 5 5-16,-5-2 2 0,5 1 4 16,1 2 3-16,-2 3 12 0,1 5 1 0,0-4 20 15,0 5 1-15,2 1 8 0,0 2 11 16,0 9 6-16,-2-21-4 0,4 8-1 0,0 3 0 15,0-3-4-15,0 2 1 0,2-4-4 16,4 5-5-16,-5-3 14 0,1 2-7 0,-1 0-9 16,3-2 12-16,0 3-13 0,-4-1-6 15,4 2-7-15,-5 0 2 0,3-3-5 16,0-1 2-16,-3 2 2 0,3-2 0 0,0 0 1 16,-2 4 4-16,-1-3 3 15,4 1 6-15,-5 11-7 0,2-12 11 0,-2 12 2 16,5-13-7-16,-5 13 2 0,4-7 6 15,-4 7 1-15,0 0-12 0,13-2 5 0,-13 2-4 16,19 2-12-16,-4 0-8 0,2 6-30 16,0-3-18-16,6 3-19 0,4 1-26 0,7 6-29 15,2 0-63-15,-2-4-119 0,7 2-85 16,8 8 98-16,1-1 86 0</inkml:trace>
  <inkml:trace contextRef="#ctx0" brushRef="#br0" timeOffset="181739.15">26191 9167 1174 0,'48'32'38'0,"-7"-2"-18"0,6 3 14 15,1-1-12-15,7 8-22 0,1-3 7 0,15 10 4 16,-3 2-11-16,3-6-37 0,0 0 34 16,5 2 20-16,0-1 14 0,2-3-11 15,0 0 7-15,-1-2-34 0,0-3-15 16,2 1-33-16,-3-3-25 0,-10-6-77 0,-3 4-102 15,15 7-210-15,-7 1 361 0,-11-7 37 0</inkml:trace>
  <inkml:trace contextRef="#ctx0" brushRef="#br0" timeOffset="182006.19">28858 11023 1083 0,'34'29'152'16,"-4"-2"-29"-16,5 4-46 0,3 2-8 0,0 1-16 15,-6 3-38-15,-1 1 34 0,-4-8-10 16,5 5 10-16,-11 0-6 0,4 0-2 0,-6-5-11 16,-2 4 2-16,2-6-8 0,-3 2 6 15,0 2-18-15,3-6-10 0,-8 0 4 16,-2-3-9-16,3-1-11 0,-3-3 8 16,-4 2-1-16,-1-6 1 0,-3-1-18 15,1 3 18-15,-2 0-1 0,0-6-20 0,-3 2-4 16,-3 1-12-16,1-1-17 0,-4 0-23 15,-3-4-20-15,-5 1-65 0,0-3-83 0,-2-1-156 16,-3-1 181-16,-4 1 70 0</inkml:trace>
  <inkml:trace contextRef="#ctx0" brushRef="#br0" timeOffset="182704.9">28642 11949 1009 0,'-14'8'88'0,"0"0"-31"0,3-1 0 16,4-1-25-16,7-6 7 0,-19 9 30 15,14-7 9-15,5-2 7 0,-18 11 18 16,9-5 1-16,9-6 10 0,-17 11-3 0,8-4-5 16,1 3 5-16,-3-3-5 0,3 0-5 15,8-7-4-15,-14 16 3 0,6-9 2 16,0 3 2-16,3 1-7 0,-6-2-3 0,5 3-12 16,-4-1-12-16,3 2-2 0,0 0-6 15,-1 2-14-15,-3 0-7 0,2 0 2 0,-3 4-8 16,-3-2-4-16,0 4-5 0,2-1-4 15,-8 4 4-15,1 3-8 0,-1-2 1 0,-1 0-10 16,0 2 18-16,-3-3 9 16,2 2 8-16,1-4 6 0,-3 5 4 0,3-5 4 15,-1 1-1-15,6-6-4 0,1 1-4 16,-1-1-6-16,-2 2 2 0,2-2-6 16,-1 2-6-16,-5-1 1 0,2 5 9 0,-2-2-3 15,3-7-4-15,-4 7 6 0,5-4-5 16,1 2 1-16,-3-3 6 0,4 0 1 0,2-3-7 15,0 0 3-15,7-4-4 0,-3-2-6 16,4 1-1-16,7-8 0 0,-10 13 1 0,4-7-5 16,6-6-6-16,-1 11-7 0,1-11 7 15,0 0-27-15,13 19 18 0,2-10-5 16,-2 3-9-16,9-1 0 0,1-2 11 0,3 0 11 16,8 5-38-16,2-1-1 15,3 0 14-15,13 2 3 0,-1-4-7 0,4 3-5 16,0 4 2-16,5-5 0 0,-1-2 2 15,1 5 6-15,2-5-6 0,-1 0 11 0,0 2 2 16,0 0 7-16,-4-3-1 0,-3 1 2 16,-13 0 6-16,-2-5 0 0,-9-1 3 15,1 3 0-15,-11-4 2 0,0 0-8 0,-4-4 11 16,-1 3 5-16,-15-3-13 0,20 0 7 16,-20 0-2-16,16-6 5 0,-11 1 0 0,3-8-5 15,-3 2-1-15,-3-6 0 0,0-8-5 16,2-3 1-16,-8-4-6 0,0-7 6 0,-1-4 4 15,-4-3-14-15,-1-2 2 16,-3 1-11-16,-4-7 1 0,-2-3-13 0,-2 7 3 16,0-1-11-16,3 10-11 0,-5-7-14 15,4 12-8-15,-4 4-18 0,4-4-25 16,-3 5-37-16,-1-2-47 0,2 0-55 0,3 3-55 16,-7-4-116-16,4 0-112 0,-1 2-5 15,4-2-147-15,-7 5-136 0</inkml:trace>
  <inkml:trace contextRef="#ctx0" brushRef="#br0" timeOffset="186356.38">15786 10607 2056 0,'-25'15'-70'0,"5"0"11"0,0-2-7 16,2 2 6-16,-1 0-3 0,-3 4-2 0,3-4-8 15,0 0-12-15,3 0-26 0,-5 0 2 16,8-2-14-16,-2-4-56 0,-2 4-93 15,4 0 44-15</inkml:trace>
  <inkml:trace contextRef="#ctx0" brushRef="#br0" timeOffset="186771.41">14640 12165 894 0,'-6'11'-4'16,"-3"-1"-6"-16,5 3-3 0,-6-4 2 15,7 4-7-15,-3 0 22 0,-1 2-15 16,3 1 7-16,1-3-3 0,-4 3-4 0,4 1 10 15,-3-4-8-15,6 4-15 0,-1 0-14 16,-3-2-52-16,4 4-135 0,-4-6-108 16,1 4 302-16,1 2 11 0</inkml:trace>
  <inkml:trace contextRef="#ctx0" brushRef="#br0" timeOffset="186988.21">14631 12910 409 0,'0'0'77'0,"1"10"-24"0,-1-10 14 16,0 0-13-16,6 12-18 0,-6-12 2 0,0 0 0 15,2 11-17-15,-2-11 19 16,0 0-11-16,0 0 16 0,0 0-17 0,3 13-1 16,-3-13-9-16,0 0 2 0,5 13 4 15,-5-13-8-15,0 10-18 0,0-10-9 16,0 0-9-16,0 17-16 0,0-17-39 0,0 0-69 15,-5 17-151-15,5-17 139 0,0 0 52 16</inkml:trace>
  <inkml:trace contextRef="#ctx0" brushRef="#br0" timeOffset="187655.2">14869 13637 386 0,'13'13'100'0,"-1"-5"-3"0,-7-1-15 0,2-1-8 0,-7-6-11 16,11 5 11-16,-11-5 3 15,0 0 22-15,14 2-5 0,-14-2-17 0,0 0 6 16,0 0-9-16,0 0-6 0,18-19-10 16,-16 10-13-16,2-6 4 0,-2-3-2 15,2-3-11-15,-4-3-10 0,-4-5 3 0,1-7-6 16,-4-10-4-16,-6-2-16 0,-4-10 1 15,3-1-22-15,-4-5-5 0,-2 10-6 0,3-3 15 16,-1 1-20-16,1 5 15 0,1 8-13 16,0 2 1-16,3 4 13 0,-1 1-5 15,2 2 9-15,2 6-4 0,-1 4 7 0,3 3 9 16,-4-5-19-16,3 7 10 0,2 0 0 16,-5-2 2-16,5 4 3 0,-4-3-2 15,-1 3 11-15,7-1-7 0,-2-3-9 16,-3 2 20-16,-1 2-18 0,2-3 11 0,1 3 4 15,3 2-8-15,-2-4 8 0,0 6-16 16,2-2 21-16,-1 0-6 0,1 2-7 0,-2-3 4 16,4 4 0-16,-3-4 7 0,3 3-5 15,-3 2-7-15,3-6 2 0,-3 6 8 16,2-2 1-16,2 0 6 0,-4-2-18 0,3 1 14 16,1 4-5-16,-2-4-14 0,1 3-10 15,3 11 16-15,-9-16 2 0,4 4-2 0,5 12 8 16,-7-17-1-16,5 10-7 15,-2-5-21-15,1 1-4 0,-5 0-3 0,4-2-21 16,-2 2-27-16,-3-2-103 0,-4-3-140 16,3 3-310-16,-2 2 622 0,-4 2 1 15</inkml:trace>
  <inkml:trace contextRef="#ctx0" brushRef="#br0" timeOffset="188023.69">12400 12100 743 0,'-14'0'88'0,"14"0"7"16,-16-7-17-16,16 7-1 0,-12-5-13 0,12 5-17 16,0 0-5-16,0 0-2 0,-7-9-8 15,7 9 7-15,0 0-23 0,-8-8 11 16,8 8-9-16,0 0-20 0,-7-15-7 0,2 7-31 15,-5-2-12-15,-1-4-19 0,1-3-9 16,-10-1-27-16,-3-5-138 0,-7 1-248 16,3-1 388-16,-3 1 36 0</inkml:trace>
  <inkml:trace contextRef="#ctx0" brushRef="#br0" timeOffset="188222.8">10952 11809 817 0,'-49'-2'120'16,"12"0"-8"-16,-5-2-16 0,-1-1-9 0,8 1-4 16,-1-2-24-16,3 4 8 0,4-1-7 15,7 1-10-15,-1 0 0 0,3-4-4 0,1 6-10 16,4-2-12-16,15 2-11 0,-19-4-13 16,19 4-25-16,-17 0 2 0,17 0-20 0,0 0-25 15,-18-1-12-15,18 1 8 0,0 0-8 16,-14-5-1-16,14 5-13 0</inkml:trace>
  <inkml:trace contextRef="#ctx0" brushRef="#br0" timeOffset="188388.95">10455 11751 894 0,'0'0'-5'0,"-17"-6"5"0,17 6 0 0,-14-4 10 16,14 4 3-16,-18-6-8 0,18 6 4 15,-15-5 9-15,6-1-7 0,-2 3-2 16,4-5 2-16,-5 1 3 0,-3-5 4 0,3 3-10 16,1-2-12-16,-2-2 17 0,-4 0-13 15,2-6-9-15,-1 4 9 0,0 0-11 16,2 2 7-16,1 3-1 0,-8-3 10 0,5 4-8 15,2 0-17-15,-7 1-13 0,-4 0-35 16,-6-1-166-16,-10 2 14 0,0 3 74 0</inkml:trace>
  <inkml:trace contextRef="#ctx0" brushRef="#br0" timeOffset="189938.79">9244 11531 312 0,'-38'-3'230'0,"6"-3"-2"15,6-2-43-15,1 1-15 0,4-4-35 0,3 3-27 16,1-1-12-16,3 1-2 0,1 1 1 15,3-5-15-15,-3 5-1 0,6-3-12 0,-7 3-12 16,9 0-13-16,-3-1-10 0,8 8 8 16,-13-11-5-16,13 11 2 0,-13-9-2 0,8 3-10 15,-5-2 5-15,0 1-5 0,-2 1-3 16,-4-3 2-16,-2 1-5 0,-3 3 6 16,-5-3 1-16,-1 1 3 0,-3-1 9 0,4 3-4 15,0-3 3-15,-8-1-7 0,6 3-1 16,-8-1-3-16,-1 1-4 0,-6 4-6 15,-2 0-2-15,-2-2-2 0,0-1 0 16,-1 3-6-16,2-4 5 0,7 1-2 0,-2 1 0 16,3-1-2-16,1 1-2 0,-4 0-3 15,3 2 9-15,-3 2-6 0,0-4 6 16,9 4 3-16,0 0-4 0,0 0 6 0,8 0-4 16,-3 0-7-16,4 0-4 0,0 4-3 15,2-2 11-15,-4 2-1 0,4-3-3 0,1 2-6 16,1 2 0-16,-2-1-6 0,1 1 6 15,1 3-5-15,3 1 2 0,-1-3-1 16,4-1 3-16,-3 1-8 0,4 0 5 0,-9 2 1 16,4-3-7-16,-2-1 1 15,0 1-18-15,-6 3-38 0,-12-1-33 0,-2 2-14 16,-7-1 20-16,-11 0-2 0,-6 1 11 16,-1-3 8-16,-1-3 11 0,-4 3-3 0,2-2 13 15,-8 1-5-15,3 3-2 0,0 3 16 16,-4-7 3-16,3 2 12 0,2-5-18 0,2 3 17 15,1-2 11-15,2 2 5 0,3-4-12 16,1 0 7-16,12-4 15 0,3 4 3 16,4-6 0-16,-1 3-10 0,7-5 33 0,-1 1 5 15,12-3-10-15,2 1-2 0,4 3-1 16,0-5 2-16,5 0-4 0,0 1 0 16,0-3-7-16,2 0 3 0,2 2 6 15,3-2-18-15,-5-4 12 0,4 2 17 0,-4-4-40 16,-6-11 11-16,-5 4 8 0,1-6-8 15,-7-7-22-15,-7-5-9 0,-2-2-9 16,-1-3 11-16,2 4-22 0,-1 1 3 0,2 3 2 16,0 4 19-16,4 1 18 0,5 6 0 15,2 2 2-15,2-3 1 0,-3 4-6 0,1 1 4 16,1 2 6-16,3-3 0 0,-2-1-7 16,-1 5 3-16,4-2 4 0,0 0 13 15,3 1-7-15,4 4 14 0,-2-4 1 0,5 2-7 16,-1 3 9-16,5-5 8 15,2 3-4-15,3 3-21 0,2-7 10 0,2 3 6 16,3-3-10-16,4-1 7 0,3 0 1 16,3-4 2-16,2 2-11 0,-1 4 13 0,9-5-15 15,-2 5-4-15,-2-1 9 0,0 5 7 16,0-1-4-16,6 4 6 0,-7 2-10 16,4-3 1-16,-3 4-5 0,6 0 4 0,-7 2 7 15,8-7-7-15,-2 5-14 0,2-6 12 16,2 6 1-16,-1-7 10 0,2 1-5 0,0 1-19 15,6-2 13-15,2-5 1 0,5-2 6 16,0 1-13-16,5 0 24 0,0-5-27 16,1 1 7-16,3 1 16 0,2-2-9 0,-3 8 3 15,2-4-8-15,1 5 5 16,-1-1 4-16,0 2-18 0,3 5 10 0,-5-4 9 16,5 5-4-16,-3-4-8 0,0 4 1 15,-1-3 12-15,1 4-10 0,1-4 1 0,0 2 13 16,2-2-13-16,-1 2 4 0,4-5 7 15,-3-2-21-15,3 1 17 0,2-1 4 16,-2-3-18-16,3 3 7 0,1-4-8 0,2 2 18 16,-1 1 2-16,-3 0-6 0,2 2-17 15,-4 0 21-15,0-1-15 0,0 1 14 0,0 2-7 16,-2-1 4-16,0-1 6 16,4 1-1-16,2-4-7 0,-2-2 17 0,1 4-6 15,-3-5 6-15,6 1-21 0,-2 0 5 16,-1-2 4-16,3 2-12 0,-3 2 24 15,3 2-11-15,-4-1-4 0,2 6 3 0,-4 1 1 16,4 1-2-16,0-2 1 0,-2 6-11 16,0-4-3-16,1 2 6 0,3 0-2 0,-4-4 3 15,7 4-6-15,-4-3 3 0,1 1 6 16,-1-2-10-16,7 2 19 0,3 2 0 16,-3-4-2-16,-1-1 2 0,0 3-10 0,6 2 2 15,-4-2 0-15,-1 0-6 0,2 4 2 16,-3-2 4-16,0 2-4 0,-1 1 0 15,-4 1-2-15,3 2 5 0,-7 0-5 16,0 1 2-16,-1-1-3 0,-1 1-1 0,-1 4-2 16,-3-2 0-16,2 0 10 0,1-2-13 15,-4-2 5-15,-4 4 0 0,4-5-3 16,-11 4 4-16,11 0-4 0,-11-1 9 0,4 0-8 16,6 1-6-16,-7 1 5 0,0-1 2 15,-1 1 4-15,11-1 0 0,-10 3-6 0,-1-1-8 16,4-3 12-16,-4 2 0 0,1-1 0 15,0 5-5-15,-2-4-3 0,0 0 8 16,0 1 1-16,0 3-6 0,-1-4 2 0,-2 5 7 16,-3-2-8-16,5 2 5 15,-5-5-13-15,4 3 10 0,-1 0 1 0,-5-2-6 16,4 3 6-16,-2-2-1 0,1 0 0 16,-1 1-7-16,2 1 5 0,-2-2 3 0,0-1-7 15,-2 1 9-15,-9 2-5 0,6 0-8 16,-4 2 8-16,-6 0-6 0,3 2 3 15,-1 0-1-15,-2 2-9 0,0 1-8 0,3 1-19 16,-6 5 8-16,-1-4-7 0,-3 1-2 16,2 1 3-16,-6 3 8 0,3 1-5 0,0-2-5 15,-5 2-21-15,-1 6-19 0,0-4-14 16,0 1-16-16,-5 4-58 0,0-4-91 16,-4 4-139-16,1-4 174 0,2 5 70 15</inkml:trace>
  <inkml:trace contextRef="#ctx0" brushRef="#br0" timeOffset="190621.29">12900 8662 854 0,'-7'14'51'0,"-3"-3"-24"0,3-4 5 16,-3 5 1-16,0-3-10 0,-2 4-3 15,-1-2 3-15,-6 2 13 0,-4 6-25 0,0-2 10 16,-6 2-3-16,-1-2 1 15,2 1 2-15,-2-1-8 0,-2 4 19 0,-1-1-18 16,-8 5-7-16,-1-2 10 0,1 1-3 16,-5-2-6-16,0-1 7 0,0-1 8 15,-2 1-14-15,1-2 10 0,8-2-14 0,-1-2 16 16,-3-4-1-16,-6 6-5 0,10-6-1 16,-14 6 8-16,3-2-7 0,1 2 0 0,1-2 2 15,-2 0-14-15,11-2 13 0,-4 1-5 16,-4 0-2-16,8 1 0 0,-3-2 0 15,-4 3-3-15,2-4 4 0,3 1 8 0,0-3 7 16,-2 1-10-16,2-3 3 0,2 1 6 16,-3 1-18-16,-3-1 8 0,1-1-1 15,2-1-8-15,-3 0-10 0,0 1-1 16,-10 1 15-16,3 2-13 0,-2-1 12 0,-5 1-5 16,5-1-10-16,-4 3 7 0,2-4 16 15,0 3-19-15,-3 2-5 0,1-4 3 16,2 3 5-16,-1-4-6 0,1 2-3 0,-1-1 12 15,-2 3 5-15,1-2 10 0,0 1-13 16,2 0 1-16,-3 4-3 0,3-2-3 0,-4 5-3 16,0-4-5-16,3 0 10 0,-5 0 4 15,3 0-6-15,1-1 0 0,2-1 0 16,-2 0-6-16,5-4-5 0,-4 1 23 0,4 0-13 16,-4 0-1-16,6 1-1 15,-2-1 3-15,-2 4-7 0,-1 0 14 0,3 1-14 16,-2-2 0-16,2 7 3 0,-4-3 7 15,4 4-18-15,1 3 24 0,0-7-2 0,1 6-3 16,0-4-24-16,-3-5 6 0,3 2-5 16,5 0 8-16,2-4 4 0,5 1 11 15,-5-4-11-15,5 4-2 0,0 1-2 0,-2-4 12 16,1 4 2-16,-1-1-3 0,2 2-13 16,-8 4-7-16,0-4 3 0,7-1-5 0,1-1-7 15,2-1-13-15,-4-1-18 0,5-2-3 16,0 3-29-16,1-8-48 0,5 0-102 15,-4 1-126-15,6-3 189 0,-6 0 61 16</inkml:trace>
  <inkml:trace contextRef="#ctx0" brushRef="#br0" timeOffset="191071.12">6649 10313 591 0,'-17'-6'46'0,"4"4"-5"0,13 2-12 15,-19-4 10-15,19 4-6 0,-11-5-10 16,11 5 4-16,0 0-5 0,0 0-6 16,-11-4 2-16,11 4 2 0,0 0-18 15,0 0 14-15,0 0-9 0,0 0-2 0,0 0-15 16,0 0-10-16,0 0 5 0,32-13 3 16,-21 7-8-16,3 4-3 0,7-3 6 15,-2-1 1-15,8 4-4 0,4-11 10 0,3 6-8 16,2-1 10-16,6-1 8 0,0 3-10 15,12-7 11-15,-1 4-10 0,3-5 2 0,-1 7-2 16,5-6-2-16,2-1 11 0,1 5 6 16,5-4 5-16,1 0 12 0,4-2-5 15,2 0 0-15,0 0 11 0,15-5-6 0,3-3 2 16,-1-3 4-16,4 3 18 16,-4-3-2-16,-2 1 5 0,0-3-5 0,-2 0-10 15,-3 4 2-15,5-1 6 0,-19 3-19 16,15 0 7-16,-15 3-2 0,19-4-6 0,-14 6-4 15,-3 3 7-15,6-3 0 0,-5 3-3 16,7 1 5-16,-6 2-21 0,4 4 12 16,-1-3-1-16,3-1 1 0,6 1-16 0,6 1 12 15,5-8-19-15,-3 2-24 0,4 2-29 16,-3-4-38-16,-2-9-67 0,-4-4-197 0,2-4-237 16,-10-1 529-16,-2-3 24 0</inkml:trace>
  <inkml:trace contextRef="#ctx0" brushRef="#br0" timeOffset="192471.52">9471 6673 248 0,'-8'-22'2'0,"2"1"8"15,3-2 8-15,-3 3 13 0,3-3 2 16,-4-2-2-16,5 0 2 0,1-3 6 16,1-6 20-16,0-2-19 0,0-1 9 15,1 1 0-15,1-7-20 0,3 6-2 16,-3-3-2-16,1 8 16 0,-3 0-6 0,2 5 1 16,-2 4 1-16,4 1-13 0,-2 2-4 15,-1 4-11-15,-1 3 10 0,0 0 5 16,0 13-17-16,2-21 6 0,-2 11-4 0,0 10 1 15,2-9 1-15,-2 9 5 0,0 0-10 16,4-19 3-16,-4 19-4 0,0 0 8 0,3-9-6 16,-3 9-16-16,9-8 11 0,-9 8-4 15,0 0 13-15,0 0-15 0,16-13 15 16,-16 13-16-16,0 0 10 0,21-5-16 0,-21 5 4 16,16 0-25-16,-16 0-12 15,21-4-4-15,-10 0-10 0,3 2-32 0,-2-4-27 16,0 1-125-16,1-2 94 0,1-3 48 15</inkml:trace>
  <inkml:trace contextRef="#ctx0" brushRef="#br0" timeOffset="193988.34">9394 5828 460 0,'-27'-4'36'0,"27"4"-13"15,-16 0-8-15,16 0 16 0,-21 0 5 16,21 0 19-16,-21-2-17 0,21 2 5 16,-23-6 1-16,12 4-8 0,11 2 1 0,0 0 5 15,-28-5 8-15,19 1-23 0,9 4 7 16,0 0-7-16,-21-6-3 0,21 6-4 15,-11-5-1-15,11 5 0 0,-7-11-16 0,7 11-2 16,-8-4 4-16,8 4 18 0,0 0-16 16,-9-12-3-16,9 12 8 0,0 0 9 0,0 0-18 15,-8-9-6-15,8 9 3 16,0 0 19-16,0 0-18 0,0 0 1 0,0 0 1 16,0 0-3-16,0 0 8 0,0 0 2 15,0 0-8-15,0 0-7 0,0 0-1 16,0 0 3-16,0 0-2 0,34 29-2 0,-34-29 7 15,6 18-3-15,-6-18 6 0,0 24-8 16,0-24 7-16,-8 27 4 0,3-14-6 16,-2 4-3-16,-5-6 7 0,-1 6 10 0,-2-4-11 15,-4-2-1-15,4 0-7 0,-6 1 16 16,5-5-3-16,-5 1 2 0,-1 1 14 0,3-5 0 16,19-4-5-16,-34-2-7 0,34 2 14 15,-35-6-5-15,17 1 9 0,-3 1 13 16,12-4 17-16,-7 1-10 0,16 7-3 15,-19-19-8-15,12 9-5 0,-2-3-4 16,9 13 9-16,-5-22-20 0,5 22 12 0,0-20-4 16,0 20 3-16,10-28-18 0,1 12-4 15,1-2 4-15,0 6-4 0,5-4 10 16,4 3-6-16,-2 3-10 0,-1 2 0 0,-1 3-5 16,-17 5 11-16,28-2-4 0,-28 2 0 15,22 0 1-15,-22 0 1 0,18 11-6 0,-18-11-4 16,9 11-6-16,-9-11 5 0,0 16 0 15,0-16 8-15,-9 26 7 0,1-13-5 16,-2 2-3-16,-4 0 4 0,-2-4-6 0,4 0 2 16,-6 1-6-16,2-5 4 15,0 3 0-15,4-5 10 0,-9 1-4 0,21-6 7 16,-24 7 12-16,24-7-5 0,-21 0 6 16,21 0 3-16,0 0-3 0,0 0-10 0,-26-13-2 15,26 13 3-15,-4-17-1 0,4 17-9 16,6-24 4-16,-6 24-2 0,17-30 5 15,-4 9-2-15,2 4-9 0,1-2 1 0,2 5-5 16,2-1 4-16,-3 2-8 0,1 5 8 16,1-1-6-16,0 5-2 0,-2 2-4 15,-4 2 2-15,-13 0 11 0,0 0-10 0,40 10-1 16,-33 0 4-16,0 0-10 0,-7-10 11 16,5 22-3-16,-5-9-3 0,0-13 8 15,-5 31 4-15,-4-9-6 0,4 1-6 16,-4-6 8-16,-5 3 3 0,-3 2 4 0,6-5-7 15,-4 0 2-15,1-2-3 0,0 1-3 16,-2-3 8-16,4-4 2 0,3-2 0 16,9-7-10-16,-21 16 8 0,10-11 1 0,11-5-2 15,-18 5-1-15,18-5-1 0,0 0 6 16,0 0 1-16,0 0 2 0,-33-13 2 0,33 13-12 16,-7-13-2-16,7 13-1 0,-4-16 3 15,4 16-4-15,4-27 7 0,-4 27 1 16,9-28-6-16,0 17 1 0,1-2 5 15,2 0-4-15,-1 3 2 0,5 1-2 16,-2 1-2-16,-14 8-2 0,29-7-3 0,-14 5 7 16,-15 2-2-16,26 2 6 0,-26-2 0 15,24 13-11-15,-16-6 2 0,1 3 10 16,-9-10-5-16,8 24-1 0,-8-24 1 0,0 25-3 16,-2-10 8-16,2-15-5 0,-13 28 0 15,6-13 2-15,-1-2-8 0,-5 0 10 0,-1-4-2 16,3 3-4-16,11-12 13 0,-19 9-11 15,19-9 2-15,-14 7-8 0,14-7 9 16,0 0 7-16,-21 6 0 0,21-6-2 0,0 0-5 16,0 0 0-16,0 0 2 15,-25 0 3-15,25 0-2 0,0 0 1 0,0 0-6 16,0 0-4-16,0 0 9 0,0 0-4 16,0 0-2-16,0 0 3 0,0 0-4 15,0 0 1-15,0 0-4 0,0 0 6 0,-25-2-4 16,25 2-2-16,0 0 10 0,0 0-14 15,0 0 3-15,0 0-7 0,0 0-9 0,0 0-9 16,0 0-10-16,0 0-26 0,0 0-4 16,0 0-9-16,-21-4 11 0,21 4-8 15,0 0 5-15,0 0 11 0,-27 4 8 16,27-4 9-16,-16 4-2 0,16-4 4 16,0 0 8-16,-23 5 1 0,23-5-9 0,0 0 18 15,-22 3-5-15,22-3-18 0,0 0-17 16,-11 5 0-16,11-5-33 0,-10 6-102 15,10-6-175-15,0 0 194 0,-10 7 62 0</inkml:trace>
  <inkml:trace contextRef="#ctx0" brushRef="#br0" timeOffset="194421.99">7526 9545 707 0,'-6'21'43'0,"3"-4"-9"15,-1 0-7-15,1-7 6 0,1 1 4 16,2-11-11-16,-6 17 1 0,6-17 1 16,-2 13-1-16,2-13-12 0,0 15-19 0,0-15-17 15,0 13-82-15,0-13-193 0,-2 13 97 16,0-5 68-16</inkml:trace>
  <inkml:trace contextRef="#ctx0" brushRef="#br0" timeOffset="194621.42">7637 10252 532 0,'5'8'132'0,"3"1"-53"0,-8-9-2 0,8 10 6 16,-8-10 7-16,13 7-16 0,-13-7-4 16,9 6-21-16,-9-6 11 0,22 8-14 0,-8-3 2 15,1-3-14-15,-3 0-5 0,7-2-8 16,4-2-17-16,0 0-43 0,2-10-125 15,5-1-277-15,-1-1-149 0,2-7 523 16,-1-7 24-16</inkml:trace>
  <inkml:trace contextRef="#ctx0" brushRef="#br0" timeOffset="194922.95">10954 8966 1614 0,'7'8'205'16,"2"-5"-31"-16,-9-3-24 0,8 8-15 0,-8-8 6 15,0 0 14-15,0 0-10 0,0 0-10 16,4 8-15-16,-4-8-10 0,0 0-14 15,0 0-11-15,0 0-23 0,0 0-4 0,0 0-9 16,0 0-14-16,0 0-27 0,0 0-42 16,0 0-39-16,0 0-36 0,0 0-56 0,0 0-37 15,0 0-62-15,0 0-149 0,0 0-86 16,0 0 26-16,0 0 257 0</inkml:trace>
  <inkml:trace contextRef="#ctx0" brushRef="#br0" timeOffset="197607.48">9517 8994 1578 0,'0'0'-101'16,"-30"12"-58"-16,20-8-114 0,-6 1-135 15,3-3 190-15,-2 2 75 0</inkml:trace>
  <inkml:trace contextRef="#ctx0" brushRef="#br0" timeOffset="197670.93">9283 8962 511 0,'-6'-18'-74'0,"-1"-1"-82"0,0-3 59 16,-3-3 33-16</inkml:trace>
  <inkml:trace contextRef="#ctx0" brushRef="#br0" timeOffset="198154.05">8940 9088 378 0,'-9'23'87'0,"0"-5"-18"15,0-1-5-15,4 0-13 0,1-2-4 0,2-6-13 16,-1 7 2-16,-3-5-16 0,5 0 5 16,1-11 13-16,-2 19-15 0,2-19-3 0,3 13 13 15,-3-13 1-15,13 2-11 16,-13-2 1-16,0 0 15 0,44-17-14 15,-24 4 4-15,6-6-6 0,2-1-8 0,1 1-4 0,-1-2-4 16,-2 0-25-16,-1 1-16 16,-5 3-63-16,-3-2-110 0,-4 6-227 0,0 4 309 15,-2 0 43-15</inkml:trace>
  <inkml:trace contextRef="#ctx0" brushRef="#br0" timeOffset="198521.28">9364 8838 557 0,'0'0'72'0,"0"0"-36"0,0 0-5 0,0 0-6 16,2-10 4-16,-2 10 7 0,0 0-14 16,0 0-10-16,7-14-5 0,-7 14 6 15,0 0 3-15,2-7-5 0,-2 7 3 0,0 0-6 16,0 0-3-16,0 0-5 0,0 0 5 15,0 0 1-15,0 0-8 0,0 0-3 0,0 0 5 16,0 0-20-16,-17 43 14 0,8-26-8 16,3 2-2-16,-9 3 0 0,2 1-4 15,2 3 5-15,-4-2-4 0,3 1 4 16,-6 3 8-16,4-6 3 0,2-3-23 16,-4 2 24-16,4-1-1 0,1-5 2 0,-1-1 11 15,3-1-14-15,1-4 3 0,-2-2 17 16,5-1-5-16,5-6-4 0,-11 7 19 0,11-7-12 15,0 0-8-15,0 0 6 0,0 0-8 16,0 0-10-16,0 0-23 0,0 0-57 16,-17-14-137-16,17 14 68 0,-4-21 54 0</inkml:trace>
  <inkml:trace contextRef="#ctx0" brushRef="#br0" timeOffset="203371.93">10560 5473 1308 0,'16'-30'120'0,"-4"2"3"16,-3 6-10-16,-1 1-8 0,-2 6-5 0,0-4-14 15,-5 2-8-15,-1-1-19 0,0-5 9 16,0 4-17-16,-1-3-5 0,-1-2 4 16,-2 5-8-16,1-2-2 0,1 4 0 0,-1 2-10 15,-1-3 0-15,4 4-7 0,-2 3 3 16,2-2-11-16,0 13-1 0,-1-19 3 16,1 19-2-16,3-17-5 0,-3 17-2 0,9-11-4 15,-9 11-7-15,18-2-14 0,-18 2-5 16,21 2-21-16,-21-2-16 0,30 6-16 15,-14-1 2-15,3 3-4 0,-3-1-2 16,5-1 5-16,-3 2 3 0,0-1 10 0,-3-5-7 16,-2 3 4-16,1-3 12 0,-3 4-2 15,-11-6 14-15,10 2 1 0,-10-2 6 0,0 0 2 16,0 0-1-16,0 0 10 0,0 0-6 16,0 0 4-16,0 0 7 0,0 0 9 15,0 0-1-15,0 0-8 0,0 0 17 0,0 0-8 16,0 0 4-16,0-23 1 0,0 23-3 15,2-15-4-15,0 6 10 0,5-2-4 16,0-3 1-16,-4 3 0 0,3-6-7 16,-1 6 16-16,1-2-2 0,0 0 11 15,-2 2-7-15,-1-4 10 0,-1 6 19 0,-2 9-9 16,2-21 10-16,-4 11 17 0,2 10-10 16,-5-18 1-16,-1 10-1 0,-5 0-8 0,-6 4-10 15,0-1-5-15,-6 3 4 0,0 2-12 16,-8 2 10-16,3 3-4 0,-12 2-4 15,3 6-2-15,-2 1-7 0,-9 9-4 0,4 2 6 16,1 4 1-16,-1 1 5 16,2 6-10-16,3 0-3 0,-5 3 4 0,7 4 2 15,1-4-5-15,3 3 1 0,1-1-9 16,2-3 14-16,3-5-13 0,6-3 7 0,0 0-3 16,0 2-14-16,3-5-11 0,4-5-13 15,-2 1-17-15,7-10-13 0,-3 4 5 16,3-3-19-16,0 0-10 0,4-5-14 0,-1 0-9 15,6-9-51-15,-10 10-119 0,10-10 45 16,-11 3 18-16</inkml:trace>
  <inkml:trace contextRef="#ctx0" brushRef="#br0" timeOffset="204521.12">9471 5829 683 0,'-14'10'-36'0,"0"1"-18"0,0-4 8 16,0 5 20-16,-2-7 16 0,0 8-3 0,-3-3 6 15,-2 3 25-15,4-2-6 0,-2-1 6 16,5-3 0-16,-4 4 13 0,2-1 10 16,1-3-15-16,2-1 10 0,13-6-2 0,-23 13 13 15,23-13 1-15,-17 4 13 0,17-4 22 16,0 0 7-16,-26 0-38 0,26 0 27 15,0 0-9-15,-30-9 7 0,17 1 31 0,-2 0-5 16,-2-3-11-16,1 2-7 0,-5-4 4 16,1-3 14-16,0 2-17 0,-2-1-1 15,1-4 4-15,3 2-10 0,-2 0-5 16,8 2-4-16,-2-2-10 0,0-1-7 0,3 5-2 16,1-1-1-16,1 1-4 0,3 2-3 15,6 11-9-15,-12-23 0 0,10 10-2 16,2 13-5-16,8-30-2 0,0 10-5 0,5-3-5 15,-1-3-2-15,9-2 6 0,0 0-6 16,6 3-4-16,-6 1 3 0,6-1-10 0,-3 3 6 16,3 2 1-16,3 3-6 0,-4-2 2 15,4 2-2-15,2 4 1 16,0-2 4-16,0 7-6 0,-2 3-2 0,0-1 3 0,0 6 1 16,-7 0-2-16,6 3 0 15,-8 1 3-15,-2 2 1 0,1 2-6 0,-1-1 3 16,-5 6-2-16,0-3 5 0,-3 3-6 15,1 6 9-15,-1-5-3 0,-4 3 2 16,-5 0 1-16,1 2 0 0,-3 2-3 0,0 5-1 16,-1-3 0-16,-7 5 6 0,3 0-1 15,-9-1 2-15,-2 5 18 0,-3-5-1 0,-3-5 14 16,-3 4 6-16,1-10 8 0,-6-1 2 16,3-6 2-16,-1-1 1 0,0-8-5 15,0 0 5-15,-2-4-1 0,4-9-4 0,-2-1-6 16,-4-3-6-16,8-3-3 15,-3-2 4-15,6-3-15 0,1-3 0 0,7 6-6 16,0-1 7-16,4-3-10 0,1 7-4 16,2-3-1-16,6 3 1 0,4-7 0 15,1 3-9-15,7-5 1 0,4-2-5 0,4 0 3 16,8-2 4-16,7 0 0 0,4 4-5 16,5 4-1-16,1 1-2 0,-6 11 1 0,1 6-2 15,-5-4-3-15,-3 10 1 0,-2 4 3 16,0 3-5-16,-3 5 5 0,-4 1 3 15,-4 7-3-15,-3 5-4 0,-5-3 0 0,-6 8 2 16,1-2 8-16,-8 6-3 16,-7 5-7-16,-4 1 2 0,-4-1 1 0,-12 6 0 15,-1-4 5-15,-7-1 0 0,-2-3 16 16,-7-3 14-16,0-2 18 0,-1-6-14 16,-1 0 7-16,0-9 9 0,9-4 15 0,-1-5-5 15,5 1 3-15,-3-3-6 0,8-2 9 16,6-4-1-16,-1 0-3 0,5-6-3 0,3-3-6 15,-5 0-10-15,5-1 2 0,4-7-11 16,1 0-3-16,3-1-5 0,4-5 1 0,3 1-17 16,2-7 1-16,5-3 7 0,3-4-10 15,7-5 5-15,0-1-13 0,9-7 4 16,4 4 1-16,2 2-6 0,2 1 2 16,-7 8-4-16,-2 10 2 0,4-4-4 15,-10 9-3-15,1 4 2 0,-2 2-5 0,-7 9-2 16,3-1-7-16,-12 5 2 0,20 5-53 15,-8-1-58-15,-2 4-79 0,0 3-82 0,5-2-56 16,-8-1-253-16,-7-8 5 0,19 0 3 16,-19 0-178-16,13-17-247 0</inkml:trace>
  <inkml:trace contextRef="#ctx0" brushRef="#br0" timeOffset="204854.83">10301 4196 2690 0,'12'-3'-98'15,"-7"-1"5"-15,-5 4 30 0,7-2-11 0,-7 2 6 16,0 0 21-16,25 11 38 0,-11 2 39 16,7 8 23-16,11 0 34 0,8 10 12 15,3 1 14-15,3 8 6 0,4 1 21 0,-1 0-7 16,-1 6-2-16,-3-2-13 0,-2-2-15 15,-2 6 2-15,-3-2-12 0,-6 2 2 0,2-1-12 16,-6-3-4-16,-2 2-9 0,-6-8-6 16,0-3 4-16,-8-2-17 15,4 1-8-15,-7-6 3 0,-2-1-5 0,0-7-8 16,-2 1-4-16,-1-9-12 0,1 2-2 16,-3-2-17-16,0-5-41 0,-2-8-59 0,0 0-61 15,0 0-61-15,0 0-35 0,0 0-89 16,0 0-186-16,0-47-4 0,-2 23-39 15,-2-7 100-15</inkml:trace>
  <inkml:trace contextRef="#ctx0" brushRef="#br0" timeOffset="205039.05">11068 4616 1827 0,'-4'-22'11'15,"8"1"41"-15,-8 4 22 0,4 6 19 16,-2 0-1-16,2 11-7 0,-2-13-6 16,2 13 0-16,0 0 2 0,-5-12-5 15,5 12 4-15,0 0-11 0,0 0-3 16,-44 34-8-16,21-11 0 0,-4 7-8 0,-6 6-7 15,-5 1-5-15,-4 2-5 0,3-1-2 16,-5 1-11-16,0-2-35 0,1-1-79 0,-2-6-63 16,-1-3-94-16,-2-10-264 0,9-4-25 15,2-6 133-15,3-9 320 0</inkml:trace>
  <inkml:trace contextRef="#ctx0" brushRef="#br0" timeOffset="206771.26">10269 3079 1372 0,'12'-54'-17'0,"-1"5"17"0,1 4 11 16,0 0-2-16,-1-2 11 0,6 4-3 16,-4 5 3-16,3 2-4 0,2 8-13 15,3 1 7-15,3 0 4 0,5 10 6 0,1 4-1 16,-2 5 5-16,0 3-27 0,6 5 14 15,7 5-6-15,0 3-2 0,8 5-2 16,2 4 16-16,-3 2 6 0,-3 7-11 16,-4-2-5-16,-9 1 6 0,-4 7 3 15,-5-2-12-15,-3 3 24 0,-10 5-13 0,-6-3 13 16,-14 7 3-16,-8 12 0 0,-12 1 8 16,-10-1 1-16,-20 8 11 0,-12-6 10 0,-8-1-1 15,-10-9 8-15,0-2-7 0,0-6 6 16,0-9-4-16,4-5 4 0,17-11-2 15,7-5 17-15,13-3 9 0,4-6-6 0,6-3-12 16,2-5-2-16,6-12-11 0,11-2-4 16,4-10-7-16,11-3-7 0,8-7-3 15,16-14-3-15,11-2-3 0,20-17 2 0,10 4-7 16,11 0-3-16,9 1-1 0,4 3 7 16,8 5-3-16,4 2 1 0,-1 11-1 15,4 7-1-15,-5 13 11 0,-4 9-5 16,-18 8-7-16,-12 9 2 0,-12 4-6 15,-4 8 2-15,-9 5-2 0,-10 4 7 0,-12 6 11 16,-13 3 2-16,-15 11-1 0,-18 14 1 16,-26 5-4-16,-13 10 3 0,-19 3-7 0,-14-3 1 15,-10-1 9-15,-35 18 9 0,2-6 8 16,26-23-1-16,14-1 3 0,0-8 4 16,21-8-2-16,25-11-6 0,8-3 10 0,14-10-5 15,12-11-2-15,16-4-13 16,12 2 0-16,27-57-17 0,31-12 15 0,23-7 2 15,52-26-9-15,17-9 0 0,15-7-8 16,9 10 2-16,5 2-20 0,-7 11 16 16,-9 11-4-16,-42 28-1 0,-2 7 6 0,-19 9-11 15,-18 6-6-15,-26 12-2 0,-7 6 6 16,-15 2-5-16,-12 8 7 0,-12 6 3 0,-10 0 8 16,0 0-10-16,-68 57 0 0,-7-8 6 15,-28 5-9-15,-17 8 2 0,-48 19-4 16,-9 3 4-16,-1-3 6 0,-1 6 3 0,11-12 4 15,14 1-1-15,45-22-3 16,12-8-3-16,18-8-4 0,25-10 2 0,7-5-2 0,17-10 9 16,11-8-6-16,15-5 3 15,4 0-4-15,45-42 0 0,23-13 3 0,22-13 1 16,46-33-5-16,18-15-2 0,12 0-4 16,2 4 4-16,-4 8-5 0,-19 7 2 15,-37 29-2-15,-20 10 6 0,-15 9 8 0,-22 14 6 16,-21 12-5-16,-16 2 2 0,-14 9-4 15,0 12-8-15,-56-12-6 0,-15 24 4 0,-40 8-3 16,-24 12-4-16,-49 24-3 0,-14 12-1 16,-3 7 0-16,-6 11-2 0,13-1-1 15,6 4 0-15,17 0-3 0,19-5-2 0,49-26 3 16,15-2-3-16,12-7-3 0,27-17-2 16,13 0 2-16,17-15-1 0,15-10 2 15,4-7 1-15,62-23-7 0,21-19 5 16,26-20-2-16,51-38-1 0,20-14 10 0,20-4-4 15,15-10 2-15,14-7 0 0,6 2 11 16,3 9 3-16,0 4-5 0,-6 13 0 16,-11 14-4-16,-14 10 8 0,-23 17-2 0,-53 22-4 15,-24 13 1-15,-19 3-4 0,-26 10 1 16,-26 16-1-16,-25 4-3 0,-11-2-1 0,-57 49 0 16,-37 9 1-16,-59 33-4 0,-42 15 0 15,-32 11 4-15,-34 30-3 0,-14 3-3 16,-12 9 7-16,0 4-4 0,15-5 0 15,19-3 0-15,32-8 3 0,37-18-1 16,35-16-2-16,60-37 0 0,27-10-1 0,42-25 5 16,27-18 4-16,34-14 5 0,57-24 2 15,46-20-4-15,85-33 2 0,33-22 1 16,33-9-1-16,23-6 9 0,11-13 1 0,1 2 1 16,-1 5 9-16,-16 12 8 0,-31 9-2 15,-32 13 3-15,-50 13-5 0,-66 22 5 0,-26 11 11 16,-48 10-1-16,-34 14-7 0,-31 7-4 15,5 0-8-15,-170 41-6 0,-24 12 1 16,-57 18-3-16,-46 13-14 0,-42 16 6 16,-27 3-1-16,-5 14 3 0,-6 1 14 15,24 6 8-15,27-13 13 0,42-15 14 0,47-12 1 16,50-17-12-16,65-27-7 0,21-7-9 16,34-12-23-16,34-19-7 0,22-4 1 0,11 2-1 15,65-54 0-15,44-10-3 0,69-28 1 16,46-19-3-16,38-8 2 0,36-14-3 0,22 1 0 15,22 3 4-15,9 1-3 0,-8 12 0 16,-9 13 0-16,-30 13-2 0,-35 15 2 16,-44 19-1-16,-43 13 0 0,-64 12-1 0,-41 20-1 15,-36 8-1-15,-36 12 1 0,-42 19 0 16,-58 27-3-16,-82 25-1 0,-51 17 1 0,-55 18-2 16,-32 7 2-16,-21 6-2 15,-8 8-1-15,11-3 9 0,30-12 1 0,43-18 6 16,55-19 2-16,37-16-2 0,71-27 0 15,40-13 0-15,39-11 10 0,29-17 5 16,-11 0 2-16,156-53 1 0,26-20 1 0,41-23-3 16,40-5 1-16,39-24-4 0,25-5-3 15,24-9-1-15,9-5-3 0,-2 3 0 0,-13 6 0 16,-20 6-2-16,-42 11 2 0,-47 16-2 16,-48 22-2-16,-73 22-3 0,-36 2-12 0,-50 14 0 15,-48 14 0-15,-45 11 0 0,-71 17 0 16,-88 29 0-16,-54 21 0 0,-53 25 0 15,-34 28-7-15,-32 21-3 0,-13 18-1 16,3 13 3-16,12-2 1 0,24 3-1 16,38-7 1-16,48-14 2 0,49-25 0 0,49-19 0 15,70-34-2-15,39-15 2 0,55-21 0 16,39-19 1-16,45-22 0 0,63-25 1 0,91-32 1 16,49-25 0-16,51-19-2 0,38-13 2 15,35-14-2-15,28-4-3 0,21-1-4 0,-1 5-5 16,-1 11-11-16,-3 7-14 0,-22 12-14 15,-28 17-20-15,-37 16-23 0,-36 12-44 16,-35 10-298-16,-52 10-354 0,-35 4 56 0,-72 14 21 16,-29-9-629-16,-38 6-1194 15</inkml:trace>
  <inkml:trace contextRef="#ctx0" brushRef="#br0" timeOffset="208254.02">25549 13620 1298 0,'0'0'0'16,"36"15"-33"-16,-8-9 0 0,9 1-14 0,18 4-24 15,5 2-57-15,3-1-110 0,12 3-296 16,4-2 460-16,17 4 26 0</inkml:trace>
  <inkml:trace contextRef="#ctx0" brushRef="#br0" timeOffset="209655">27976 13841 1081 0,'14'8'137'0,"-1"-2"-17"0,2-3-10 0,2 4-15 15,5 1-4-15,1 1 21 0,16 3 3 16,0 3-13-16,12 0-7 0,4 2-8 0,-3-3-9 15,2 2-16-15,-1-1-2 0,2-2-4 16,-3 0-8-16,2-4-6 0,-8-1 0 16,-2-3-8-16,2-3-2 0,-3 0-6 0,-1 2-4 15,-2-4 2-15,-4 0-9 0,-1 2 2 16,1-2 3-16,-3 0-11 0,-3-2 2 0,1-2-1 16,-1 2-2-16,-4 0-2 0,-1-1 2 15,-4-1-9-15,0-2 2 0,6-2-9 16,-3-2 1-16,1 2-9 0,-3-1 3 0,-1-1-12 15,-1-3 4-15,2 2-4 16,-4 1 3-16,3-1 5 0,-2 4-8 0,2 3 13 16,2 2-6-16,-3-2 6 0,7 4-2 15,-5 4-6-15,5-4-7 0,-1 4 7 0,-2 1-6 16,0-1 2-16,-3 0 7 0,2-2-6 16,-8 2-5-16,0-3 9 0,0 1-8 15,-15-2-3-15,19 0 2 0,-19 0-1 0,0 0 13 16,0 0-6-16,12-9 9 0,-12 9-2 15,0 0 13-15,-9-21-9 0,9 21 0 0,-15-22 0 16,2 9 7-16,2-1-1 0,-10-2 1 16,0-5-8-16,-3-1 11 15,-8-1 5-15,-7-3-4 0,-2-4-4 0,-5-2 1 16,0 2 7-16,-5-4-4 0,-2 4-5 16,-2-3 6-16,-3 1-3 0,-2-2-1 0,3 4 6 15,2 0-6-15,3 4 6 0,4 1-10 16,0-1 14-16,7 3-11 0,8 3-2 15,3 5 6-15,1-4-3 0,8 8 4 0,0-1-1 16,5 3-9-16,2 0 5 0,-2 3 4 16,3 1 0-16,0-1 0 0,2 0-15 0,11 6-2 15,-21-4-1-15,21 4-11 0,-18-1-2 16,18 1-12-16,-18-4-14 0,18 4-15 16,0 0 1-16,-21 0 12 0,21 0 7 15,0 0 11-15,-20-2-7 0,20 2 7 16,-19-3 2-16,5-1-4 0,-4-2 12 0,-2-1 1 15,-4-1 25-15,-2 1-3 0,-6-6 14 16,0-1 5-16,-4 1 5 0,-2 0 4 0,1 0 6 16,-2 0-5-16,-2-2 13 0,-8-4 12 15,1 2-7-15,0 0-6 0,9 3 1 16,-10-2-3-16,6 3-13 0,-8 2 4 0,0-6 7 16,8 9-7-16,1-1-10 0,-4-2 5 15,-7 2-8-15,0 0-1 0,-4 2 3 0,8 2-1 16,3 3-2-16,-12-4 4 0,7 5-6 15,0 1 1-15,-11 0-9 0,-4-4 4 16,4 0 2-16,-5 2 1 0,3-2 4 16,-1 3 3-16,1-5-9 0,1 6-3 15,3-2 0-15,-1 2 7 0,0 0-6 0,8 0 2 16,3 0-3-16,-12 2-1 0,0-2 2 16,4 0 1-16,-2-2 1 0,9 4-14 0,0-4 17 15,1-2-9-15,1 3-12 0,-1-3 22 16,2 0 7-16,-1-2-14 0,3 3-9 15,-9-9 9-15,1 1-2 0,-2 6-1 0,0-7 0 16,-2 4 5-16,3 1-10 0,-1-2 5 16,13-3-5-16,-6 7 7 0,-8 1-1 15,7-1-7-15,-4-2 4 0,-5 1-5 16,8 3 7-16,3 2 3 0,-10-3-8 0,0-2 14 16,1 4-7-16,-1-3-1 0,12 1-6 15,-11-3 2-15,11 1-1 0,-10-1 10 16,8-1 1-16,4 0-4 0,2 1-6 0,-3-1 14 15,4-3 6-15,3 1 13 0,1 0 4 16,5 0 1-16,-4-1-3 0,12 5-12 0,-3-3 9 16,6 1-7-16,0 1 4 0,3 3-2 15,6-1 4-15,1 1 0 0,11 4-2 16,-18-4 6-16,18 4 3 0,-12-5 6 16,12 5-7-16,0 0 0 0,0 0-2 15,0 0 0-15,0 0-7 0,0 0-6 0,44 0 5 16,2 5-17-16,13 3 10 0,13-1-11 15,31 4-2-15,9 8-9 0,19 2 25 16,12 7-22-16,45 4-2 0,1 3-2 0,6 6 1 16,-3 1 11-16,2-5-11 0,-1 5 6 15,-2-5 0-15,-3 2-13 0,-36-12 12 0,35 8 6 16,-39-8-2-16,2-5-5 0,-3-3-3 16,1-2-2-16,-6-2 7 0,3 2-4 15,-9-8 6-15,-2-1-2 0,-5-3-3 0,-5 3 3 16,-8-8-2-16,-2 0-4 15,-5 1-10-15,-22-1-11 0,-4 0-11 0,0 0-2 16,-7 0-20-16,-3 0-20 0,-4 0-8 16,-6-1-76-16,-4-3-140 0,-10 2-188 0,-5-4 226 15,-2 5 42-15</inkml:trace>
  <inkml:trace contextRef="#ctx0" brushRef="#br0" timeOffset="-192760.18">23970 10738 4128 0,'10'-17'-117'16,"-5"-1"33"-16,1 2 33 0,-5 5 14 0,1-6 12 15,0 3 6-15,-2-3-2 0,0-4 6 16,0 0 7-16,0-1 2 0,0-4-3 0,-2 1 3 16,-1-1-9-16,1-2-17 0,2 4-34 15,-4-3-40-15,4-1-43 0,0-2-52 0,4-7-156 16,-1-7-147-16,5-4 2 0,9-8 1 15,1-2 233-15</inkml:trace>
  <inkml:trace contextRef="#ctx0" brushRef="#br0" timeOffset="-192542.95">24777 9343 1861 0,'11'-21'28'16,"0"5"-7"-16,-1 3-8 0,-3 0 3 15,-4-1 6-15,5 5 1 0,-5-3-1 0,1 5 5 16,-4 7 11-16,12-17-1 0,-7 6 0 16,1 4-7-16,-6 7-2 0,11-13-3 0,-7 5-12 15,-4 8-11-15,15-9-21 0,-4 1-26 16,1 2-12-16,-3 5-24 0,8-3-37 16,-3 0-76-16,4-4-167 0,0 1-136 15,-1 0 260-15,8-5 20 0</inkml:trace>
  <inkml:trace contextRef="#ctx0" brushRef="#br0" timeOffset="-192343.36">25440 8921 979 0,'7'-11'36'0,"3"4"10"0,-4 3 19 16,-6 4-6-16,11-13 11 0,-4 5 1 15,-7 8-9-15,10-19-2 0,1 6-10 0,-4 4-5 16,3-6-8-16,3-4-8 15,-2 4 12-15,2 0-19 0,0 0-10 0,1 0-16 16,-1-6-23-16,6 5-34 0,-7-5-30 16,8 0-30-16,-2 1-91 0,3-3-197 0,0-3 179 15,0 4 48-15</inkml:trace>
  <inkml:trace contextRef="#ctx0" brushRef="#br0" timeOffset="-192143.82">26021 8393 919 0,'8'-12'72'0,"-8"12"-12"15,5-7 35-15,-5 7-9 0,0 0 20 16,6-12-4-16,-6 12-4 0,10-10-2 0,-10 10-3 16,9-14-10-16,-6 7-14 15,-3 7-9-15,12-13-6 0,-6 5-6 0,-6 8-6 16,9-10-8-16,-9 10-1 0,7-10-11 16,-7 10-18-16,8-4-35 0,-8 4-27 15,0 0-36-15,15-4-33 0,-15 4-84 0,0 0-187 16,0 0-114-16,17 4 281 0,-17-4 54 15</inkml:trace>
  <inkml:trace contextRef="#ctx0" brushRef="#br0" timeOffset="-191943.98">26212 8469 961 0,'-7'6'86'0,"0"-1"26"0,7-5-3 0,-14 12 12 16,7-11 7-16,7-1 4 0,-23 7 2 15,14-6 4-15,-6 1-22 0,-4-2-3 16,0 4-12-16,5-4-7 0,-11 2-9 0,4 0-7 15,1-2-11-15,-4 5-8 0,-5-3-18 16,7 2-34-16,-7 2-22 0,-6 3-31 16,0-1-25-16,-3 5-33 0,-2 3-25 0,-4 5-11 15,-6 2-4-15,2 3-77 0,-6 0-114 16,3-2-124-16,-3 6 178 0,-4 2 53 0</inkml:trace>
  <inkml:trace contextRef="#ctx0" brushRef="#br0" timeOffset="-191760.5">24707 9107 1243 0,'-49'15'114'0,"-3"1"12"15,-3 0 26-15,-5 3 5 0,-4-6-6 16,-1 0 7-16,-1-4-6 0,3 0 8 0,-3-1 9 16,8-2-1-16,9-1 5 0,2-3 0 15,2-2-19-15,6 4-26 0,7-8-12 0,7 4-12 16,3 0-7-16,22 0-14 0,-32 4-7 16,23-4-19-16,9 0-32 0,-23-4-39 0,23 4-52 15,-16-3-59-15,16 3-47 0,-9-6-44 16,9 6-119-16,-12-6-203 0,12 6 29 15,0 0-40-15,-27 2 166 0</inkml:trace>
  <inkml:trace contextRef="#ctx0" brushRef="#br0" timeOffset="-191593.65">23123 9508 1827 0,'-44'15'6'0,"9"-7"14"16,-3 5 3-16,-3 0 24 0,-1 0-9 15,-6-2 3-15,-3 8 0 0,0-6-1 16,10-2-3-16,-1 3-7 0,2-1 0 0,0-4-4 15,-6 10-1-15,4-6-9 0,5 2-25 16,0 0-37-16,-4 0-22 0,2 0-36 0,0-4-78 16,0-1-236-16,-3-1-70 0,3 2 236 15,2-4 27-15</inkml:trace>
  <inkml:trace contextRef="#ctx0" brushRef="#br0" timeOffset="-191377.73">21431 9921 1140 0,'-39'-4'92'15,"9"0"31"-15,2 1 29 0,-4-1 25 0,-1-2 9 16,3 0-16-16,1-1 12 0,3-1 13 16,0 1 2-16,-1 0-17 0,11-1-17 15,-5 0-8-15,2 1-20 0,2 0-32 0,0-3-11 16,3 2-17-16,-2 1-32 0,-2 0-31 16,-7-1-22-16,1-1-38 0,-10-3-35 0,-3 3-34 15,-3-2-38-15,-1 2-15 0,-2-1-29 16,-3-1 2-16,-3-4-15 0,-4-1-39 15,-2 3-63-15,-1-1-193 0,-4-1 227 16</inkml:trace>
  <inkml:trace contextRef="#ctx0" brushRef="#br0" timeOffset="-191211.26">19703 9598 1703 0,'-42'-4'14'0,"5"3"1"0,-4-3 5 0,5-2 8 16,4 2 8-16,-1-1 0 0,-2-3 5 15,3 1-9-15,9 0-2 0,-9-3-5 16,-5-3-4-16,14 1 5 0,-7 2-16 0,0-4-7 15,0-1-37-15,-2-4-15 0,-8 5-19 16,2-3-20-16,-10-6-49 0,-1-3-261 0,3-2-102 16,-3 1-113-16,8 5 559 15,-3 0 18-15</inkml:trace>
  <inkml:trace contextRef="#ctx0" brushRef="#br0" timeOffset="-190494.05">24735 6465 440 0,'17'-13'189'16,"-4"0"-16"-16,-1 3-11 0,-7-5 16 16,2 2-9-16,1 0 18 0,-5-2-2 15,-1-2 25-15,2 0-36 0,-4 0-14 0,4 3 18 16,-4 14-10-16,0-35-10 0,0 21-19 15,0 14 2-15,-1-27-2 0,1 16-15 0,0 11-13 16,-3-26-9-16,3 26-4 0,-4-18-8 16,4 18-10-16,-2-12-6 0,2 12 1 15,0 0-4-15,-3-19-6 0,3 19 6 16,0 0-6-16,-8-14-5 0,8 14-7 16,0 0 5-16,0 0-7 0,-3-14-5 0,3 14-7 15,0 0 0-15,0 0-1 0,0 0-7 16,-7-15 6-16,7 15 1 0,0 0 2 0,0 0-1 15,-12-9 6-15,12 9 7 0,0 0 1 16,0 0 2-16,0 0-6 0,0 0 2 16,-13-11-7-16,13 11-2 0,0 0 4 0,0 0-5 15,0 0-14-15,-16-12 8 0,16 12-13 16,-9-13 7-16,0 6-15 0,9 7-31 16,-24-26-34-16,6 12-32 0,-2-3-17 15,-2-4-28-15,-7 5-25 0,5-5-18 0,-4-1-16 16,-1 1-21-16,1 2-9 0,5 1-11 15,4-9-41-15,2 7-168 0,2-14-150 16,6 6 62-16,3-8-30 0,3 1 150 0</inkml:trace>
  <inkml:trace contextRef="#ctx0" brushRef="#br0" timeOffset="-189811.39">24970 4114 1755 0,'7'-19'51'0,"-2"4"32"16,-1 0 5-16,-2 2 36 0,0 3 10 15,2 0-2-15,-4 10 13 0,2-17 25 0,-2 17 6 16,0 0 11-16,2-27 0 0,-2 27-28 16,0 0-3-16,-2-18-3 0,2 18-17 15,0 0-12-15,0 0-5 0,-8-17-9 16,8 17-21-16,0 0 4 0,-15-6-9 16,15 6-18-16,0 0-7 0,0 0-5 0,-37 11 10 15,37-11 0-15,-26 15-7 0,8-2-2 16,6-2 2-16,-2 7-6 0,-2 0-6 0,0 3 1 15,3 3-4-15,1 0-4 0,2-1-2 16,-1 5-14-16,5 0 12 16,1-5-11-16,-2-2 10 0,7 5-10 0,-2-7 2 0,4 3-10 15,5 1 2-15,-2-5 5 0,8 6-18 16,2-3 5-16,4-6 8 0,9 0-9 16,2 0 1-16,2-7 0 0,3-3 4 15,7-3 8-15,-3-4-2 0,6-6 13 16,-5-2 11-16,-1-4 17 0,-4-3 1 0,-5-5 10 15,-1 1-3-15,-3-7 5 0,-6 0-4 16,-3 0-4-16,-1-3-6 0,-5 0-3 0,-2 5 2 16,-4-2 0-16,-1-1 0 0,-1 1-7 15,-2 2-3-15,-2-2-5 0,-2 4-5 16,-1-1-5-16,1-1-4 0,-1 2-1 0,-3 5-3 16,1-3-1-16,1 2-4 0,0 4 0 15,0-1-5-15,-1 8-4 0,3-7 1 0,1 5-4 16,2 11 0-16,-6-14-2 15,5 6-12-15,1 8-17 0,-12-13-18 0,12 13-24 16,-9-12-29-16,1 7-25 0,8 5-23 16,-15-10-39-16,4 5-30 0,11 5-27 15,-21-12-42-15,16 11-47 0,5 1-6 0,-13-9-65 16,13 9-193-16,-8-17 17 0,9 7-303 16,6-5-356-16</inkml:trace>
  <inkml:trace contextRef="#ctx0" brushRef="#br0" timeOffset="-189461.5">25869 3263 2698 0,'15'-3'1'0,"2"0"27"16,-17 3 28-16,25-6 12 0,-25 6 20 0,26 0 6 15,-26 0 4-15,37 12 8 0,-12-2-4 16,3 8 3-16,2-1 3 0,0 1 2 0,2 3-11 15,-2 2 2-15,2-3-1 0,-5 6 4 16,3 2-1-16,-2-5-1 0,-1 5-1 16,-4 0-12-16,1-2 5 0,-4 1-9 0,3 1 2 15,-6 0-8-15,1 2-11 0,-4-6-7 16,-3 1-1-16,3 1-2 0,-7 2-6 0,-2 0-3 16,4 1-2-16,0-2-9 15,-4 0-6-15,-1 1 1 0,-1-2-20 16,-1 0-26-16,2-2-14 0,-2 1-46 0,-2-1-29 15,0-3-35-15,0-2-40 0,-2 2-26 16,2-3-27-16,0-1-42 0,2-6-37 0,-2-11-234 16,3 13-47-16,-3-13 57 0,0 0-49 15,0 0 85-15</inkml:trace>
  <inkml:trace contextRef="#ctx0" brushRef="#br0" timeOffset="-189261.43">26854 3732 1720 0,'0'0'-40'0,"0"0"40"0,-4-12 50 16,4 12 15-16,0 0 41 0,0 0-18 0,-30 2-3 16,30-2-7-16,-34 17 0 0,12-6-5 15,-8 5-4-15,-2 4-7 0,-9 4-7 0,-3 2-11 16,0 1 2-16,-2 4-5 0,0 0-18 16,-5 0-25-16,1 1-46 0,-5 5-30 15,-3-1-36-15,-11 11-43 0,-1-6-114 0,-5-1-248 16,15-7-19-16,0-4 291 0,4-1 23 15</inkml:trace>
  <inkml:trace contextRef="#ctx0" brushRef="#br0" timeOffset="-188242.27">24703 4883 678 0,'0'0'-59'16,"-15"-8"8"-16,15 8 35 0,0 0 14 0,-15-5 4 15,15 5-12-15,0 0 28 16,-15-4-8-16,15 4 8 0,-8-8 0 0,8 8 28 15,0 0-13-15,-14-2-4 0,14 2-9 16,0 0 7-16,0 0-9 0,-18-3 9 0,18 3 0 16,0 0-16-16,-16 0 12 0,16 0-14 15,0 0 4-15,-25 3-8 0,25-3 2 16,-19 4 9-16,12 2 11 0,-4-2-3 0,11-4-6 16,-23 10-2-16,13-2 16 0,-4 0-1 15,-1-1-9-15,2 5 16 0,-4 1-11 16,-2 0 3-16,1 3-12 0,-3 1 0 15,-4 4 26-15,1 2-18 0,-2-1-8 16,0 4-4-16,-4 1 17 0,-2 5 1 0,-3 3 6 16,-4 1-5-16,0 0-7 0,0-1 8 15,-4 1-2-15,0 1 9 0,-5-1-4 0,0 5 0 16,-6 2-3-16,1-2-6 0,-1 3 2 16,-9 12-2-16,-6 2-8 0,6-2 5 15,-3-1-7-15,4 4-4 0,0-2 0 0,2-3 0 16,0 8-10-16,-2 0 2 0,4-4 4 15,-2 0-3-15,5 2 0 0,4-7-2 0,3-3 16 16,-5 12-17-16,-7 2 1 16,0-1 1-16,10-10-3 0,-4 7 1 0,8-9 1 15,-4-2 13-15,8 1-3 0,-4-5-14 16,-4 4-5-16,5 0 9 0,-2 0-5 16,4-7 3-16,0 3 4 0,0-1-5 0,1-3-2 15,7 2 4-15,-3-7-1 0,1 5 9 16,5-6-5-16,2-4 0 0,-2 0 5 15,8-3-10-15,-3 3 2 0,3-7-2 0,-1 2-8 16,0 0 10-16,0 1-9 0,3 1 5 16,-3-6 12-16,5 4-16 0,3-5 8 0,-2-4-2 15,4 1 1-15,-2-1 0 0,2-1-2 16,3-3 7-16,1-1-2 0,-1-2 4 16,-2 3-9-16,3-1-5 0,0-5 7 15,3-1-2-15,1-1 1 0,7-5 2 16,-13 12-1-16,13-12-6 0,-12 9 6 0,12-9 1 15,-5 5-8-15,5-5-5 0,0 0 9 16,-11 10 0-16,11-10 2 0,-6 8-7 0,6-8 1 16,-6 10 7-16,6-10-2 0,-9 12 6 15,7-3-2-15,2-9-1 0,-7 19-1 16,5-7-6-16,0 1 3 0,2 5-4 0,0 1 8 16,4-2-11-16,1 3 14 0,2 0-2 15,3-4 3-15,3 2-5 0,4-1-7 0,0 0 5 16,4-5 4-16,-1-1 4 15,4-3 1-15,-3-3-3 0,2-3 20 0,-1-4 8 16,1-2 23-16,-1-3 7 0,5-4 11 16,-7-1 15-16,3-3 6 0,-6-3 7 15,-1-1 13-15,0-3-1 0,-5 2-8 0,-1 0-10 16,-4 1-8-16,-1-3-19 0,-5 7-10 16,3 0-6-16,-6-4-4 0,1 4-9 15,-5 0-8-15,4 2-12 0,-5 3-22 0,3-3-23 16,-2 4-34-16,-2 0-36 0,9 9-35 15,-16-6-40-15,16 6-49 0,-14-6-121 0,14 6-168 16,-16-1-27-16,16 1 126 0,0 0 319 16</inkml:trace>
  <inkml:trace contextRef="#ctx0" brushRef="#br0" timeOffset="-187928.67">20643 8027 2090 0,'0'0'145'0,"0"0"-2"0,0 0-17 15,0 0-8-15,0 0-9 0,0 0-3 16,0 0-16-16,0 0-6 0,0 0-8 0,0 0-11 16,0 0-7-16,0 0-12 0,0 0-37 15,44-9-60-15,-31 18-67 0,-1 0-46 0,-1 4-25 16,-4 0-89-16,-2-5-158 0,4 3-87 16,-6-3 120-16,-3-8 329 0</inkml:trace>
  <inkml:trace contextRef="#ctx0" brushRef="#br0" timeOffset="-187677.42">20775 8229 1285 0,'0'0'-23'0,"0"0"21"0,4 13 2 15,-4-13 15-15,0 0-1 0,4 12 29 0,-4-12 22 16,3 13-7-16,-1-2 11 0,-2-11 22 16,4 21-9-16,-2-12-10 0,-2-9-2 0,1 23-1 15,-1-12-5-15,0 0 4 0,0-11 4 16,-1 27-7-16,-1-13 6 0,-2 1-6 15,2 0-8-15,-1-1-4 0,-1-1-3 16,-1 2-3-16,-2-2-12 0,4-4 0 0,-1 3-7 16,-2-3-5-16,1 0-30 0,5-9-37 15,-8 19-51-15,2-11-7 0,3 1-31 16,3-9-37-16,-6 11-182 0,6-11-143 0,0 0-16 16,0 0 283-16,0 0 56 0</inkml:trace>
  <inkml:trace contextRef="#ctx0" brushRef="#br0" timeOffset="-186977.64">24598 5304 658 0,'0'0'6'15,"6"-11"21"-15,-6 11 7 0,0 0 7 0,3-13 4 16,-3 13 20-16,0 0-4 0,0 0-9 15,8-6-1-15,-8 6 19 0,0 0-25 0,0 0-11 16,0 0 2-16,0 0 1 0,5-9-10 16,-5 9-8-16,0 0 1 0,0 0-5 15,0 0-3-15,0 0 1 0,0 0 14 0,0 0-8 16,0 0 1-16,0 0-14 0,0 0-8 16,0 0 7-16,0 0-17 0,0 0 4 15,0 0-1-15,-9 38-1 0,4-31 6 16,-3 4-15-16,-2-4 3 0,1 1-23 15,0 0-7-15,-1 1-14 0,3-3-5 0,7-6-11 16,-15 7-8-16,15-7-71 0,0 0-189 16,-21-13 175-16,21 13 56 0</inkml:trace>
  <inkml:trace contextRef="#ctx0" brushRef="#br0" timeOffset="-186211.55">24426 5147 107 0,'-2'-15'69'0,"2"15"-18"0,0 0-7 15,0 0 15-15,0 0-21 0,0 0 3 16,0 0-8-16,0 0-10 0,0 0 13 16,0 0 20-16,0 0 6 0,0 0-12 0,19 47-3 15,-16-30-13-15,5 7-5 0,-3 6-2 16,5 0 12-16,-1 8 1 0,4 3-6 16,3 0-1-16,-2 2-5 0,5 8 3 0,1 0 5 15,3 1-13-15,-6 2-1 0,1-1-4 16,2-1 4-16,-6-7-14 0,2 0 0 0,1 10-1 15,-3-12 9-15,1 0-2 16,-1 0-14-16,-7 2 3 0,0-2 1 16,5 4-2-16,-5-4 3 0,0 2 2 0,2-2 9 15,-4 0-13-15,-1 5 1 0,-1-6 1 16,3-4-4-16,-6 5 12 0,2 4-10 0,-2-10 0 16,0 4 1-16,-2 4 0 0,2-3 11 15,0 6-12-15,2-3 23 0,-2 4-18 16,2-4 7-16,-1 4-9 0,3-4-3 0,-2 4 10 15,4-6-6-15,-2 2 0 0,-1 0 2 16,5-2 3-16,-5-7-4 0,1-4-10 16,2 1 10-16,0-3-10 0,-2-2-1 0,-1-3 8 15,1-1-7-15,1-3 8 16,-3-5 5-16,0 4-20 0,2-6 24 0,-4-14-19 0,2 25 7 16,2-14-6-16,-4-11 18 0,5 21-7 15,-5-21-11-15,2 16 6 0,-2-16-11 16,4 20 19-16,-4-20-19 0,3 14 24 15,-3-14-21-15,2 15 7 0,-2-15 4 16,0 0-3-16,4 17-8 0,-4-17 4 0,0 0-7 16,0 19 20-16,0-19-13 0,0 0-2 15,2 17 6-15,-2-17-8 0,0 0 7 0,1 18-5 16,-1-18 3-16,0 18 1 0,0-18-1 16,-1 22 23-16,-1-5-11 0,-2-2-12 15,1 2 7-15,-1 5-3 0,-1 5-5 0,1-1-2 16,-2-2-1-16,4-1 15 15,0 3-17-15,0-4 17 0,2 1-5 0,2-2 8 16,0 4 24-16,0-4-16 0,4 0-4 16,-2-2 8-16,3-1 8 0,2-3-2 15,-3-2 10-15,5-3 15 0,-2 1 20 0,3-7 2 16,-3 2 14-16,-9-6 7 0,19-2 0 16,-19 2 10-16,24-13 3 0,-10-3-8 0,-3 2-6 15,-2-5-7-15,1-2-10 0,-5 2-9 16,4-5-7-16,-7 4-7 0,2 1-8 15,-4-4-29-15,-2 6-34 0,0 0-41 0,-3-1-50 16,-3 1-39-16,-1-2-66 16,-3 4-161-16,0 0-128 0,-8 0-7 0,0 0 164 0,-4 2 102 15</inkml:trace>
  <inkml:trace contextRef="#ctx0" brushRef="#br0" timeOffset="-186043.72">24183 7847 1495 0,'-10'4'63'16,"-1"-3"-12"-16,11-1-7 0,-16 4-2 0,16-4-2 15,-11 4-11-15,11-4-21 0,0 0-20 16,-6 13-68-16,6-13-71 0,0 0-172 16,0 0-174-16,3 14 269 0,-3-14 64 15</inkml:trace>
  <inkml:trace contextRef="#ctx0" brushRef="#br0" timeOffset="-185628.07">23867 8173 818 0,'-9'7'56'0,"9"-7"22"0,-17 13-6 0,17-13 10 16,-8 8-3-16,8-8 2 0,0 0 5 15,-3 10 5-15,3-10 1 0,0 0 0 0,0 0 5 16,0 0 11-16,0 0-20 15,24 11-15-15,-9-11-1 0,2 2-9 0,-2-2-11 16,6 4-4-16,-3-3-8 0,1 1 1 16,-5 2-9-16,5-2 1 0,-1-1-6 0,-6 6-2 15,-1-2 2-15,3 3-2 0,-5 1-1 16,0 2-8-16,-2 4-2 0,-4 0 6 16,-3 5-9-16,0 4 6 0,-2 4-4 0,1 1 2 15,-6 7 15-15,-2 6 9 0,4-1-1 16,-4-2 24-16,-1 0 21 0,-3 0 8 15,4-3 12-15,-5-2 17 0,1-2-2 0,-4 0 0 16,1-2-9-16,0-10 0 16,0 3 25-16,-1-4-2 0,6-8 6 0,-8 2-16 15,6-2-6-15,-6-7-9 0,-2 2-20 16,4-4 1-16,17-2-12 0,-37-4-17 0,14-2-26 16,2-7-45-16,-3-8-28 0,4-1-37 15,-3-12-39-15,6-4-46 0,8-4-52 0,1-11-42 16,5-22-86-16,3-11-199 0,5-10-21 15,10-24-86-15,8-9-73 0</inkml:trace>
  <inkml:trace contextRef="#ctx0" brushRef="#br0" timeOffset="-184577.55">25134 5257 1790 0,'4'-11'-127'0,"-4"11"25"16,0 0 22-16,2-13 16 0,-2 13 8 0,0 0 1 15,0 0 11-15,5-12 11 0,-5 12 1 16,0 0 0-16,8-6 9 0,-8 6-7 15,9-10-4-15,-9 10 23 0,11-4-11 16,-11 4 8-16,0 0-2 0,10-7-15 16,-10 7 9-16,0 0 10 0,13-7 12 0,-13 7-15 15,0 0 5-15,6-12 1 0,-6 12 0 16,0 0 5-16,8-9 11 0,-8 9-7 16,0 0 9-16,5-10 0 0,-5 10-7 0,0 0 12 15,6-9 3-15,-6 9-16 0,0 0-1 16,3-15 4-16,-3 15-13 0,6-10 11 0,-6 10-8 15,5-18-6-15,0 10 1 0,-2-1 0 16,1-5-1-16,-2 5 1 0,-2 9 5 16,5-26-4-16,-1 16 15 0,-2-3-14 15,-2 13-7-15,3-20 5 0,-1 11 0 16,3-3 6-16,-5 12 3 0,3-22-5 0,-1 11-2 16,0 2 14-16,2-7 2 0,-2 3-8 15,1 4-5-15,-3 9 4 0,6-19-5 16,-5 11 4-16,-1 8-3 0,2-9-3 0,-2 9 9 15,2-13-9-15,-2 13 2 0,0 0 3 16,2-15 6-16,-2 15 0 0,0 0-9 0,0-13 9 16,0 13-6-16,0 0-1 0,0 0 12 15,-4-17-9-15,4 17-2 0,2-15 4 16,-2 15-1-16,2-17-7 0,3 6 8 16,-5 11-5-16,7-21-8 0,-4 7 1 15,5 0 3-15,-3-1-6 0,2 4 14 0,0-2-14 16,-2 1 12-16,-1 5-1 0,-4 7 4 15,5-17 0-15,-5 17-2 0,6-9-14 16,-6 9 16-16,6-8-2 0,-6 8-4 0,0 0-2 16,11-5 8-16,-11 5 12 0,0 0-21 15,25 13 14-15,-11 0 3 0,9 6 5 0,2 3 12 16,8 10 34-16,4 4-5 0,3 5-2 16,7 2-3-16,11 14 12 0,8 2-10 15,-1 9 21-15,11 5-23 0,6 6-6 0,6-4-6 16,4 9-7-16,9 2-7 0,-1 2 4 15,27 21 6-15,-24-24 7 0,22 21-10 16,-27-23-3-16,-4 1 4 0,-6-5-3 16,-5-2-16-16,-5-6 9 0,-4-7 4 15,-5-10-19-15,-17-7 2 0,-3-9 13 0,0 1 1 16,-10-7 12-16,3 0 6 0,-9-10 1 16,-4 1 10-16,3-4 9 0,-4-1 14 0,-3-3-10 15,0-4-1-15,-4 3-2 0,0-5 5 16,-7 0-7-16,3-3-3 0,-4 1-5 15,0-1-6-15,1 0 2 0,-5-3-11 0,-9-3 0 16,19 8-8-16,-12-3 3 0,-7-5-3 16,15 7-8-16,-15-7-2 0,13 5-3 15,-13-5 4-15,7 4-3 0,-7-4 0 16,0 0-1-16,14 5-1 0,-14-5 0 16,0 0-2-16,0 0-2 0,9 6-1 0,-9-6-3 15,0 0 0-15,0 0 3 0,0 0-5 16,0 0-3-16,0 0-6 0,0 0-35 15,0 0-2-15,23-4 0 0,-23 4-10 0,0 0-16 16,0 0-20-16,0 0-21 0,0 0-22 16,0 0-7-16,0 0-11 0,9-7-88 0,-9 7-137 15,0 0-135-15,0 0 277 0,0 0 37 16</inkml:trace>
  <inkml:trace contextRef="#ctx0" brushRef="#br0" timeOffset="-182911.81">27826 6539 788 0,'0'0'45'0,"0"0"-7"0,0 0-2 0,-11-8 16 15,11 8 27-15,0 0-12 16,0 0 23-16,0 0-16 0,0 0-14 0,0 0-1 16,0 0-13-16,0 0-2 0,0 0-2 15,0 0-11-15,0 0-1 0,0 0-2 16,-16 0 7-16,16 0-19 0,0 0 14 0,-15 9-11 16,15-9-10-16,-17 13 11 0,7-2-12 15,-1 1 1-15,-1 1 14 0,-6 5-1 0,3 5 8 16,-7-1 4-16,1 6 0 0,-4-1-2 15,4 3-1-15,-4 0-1 0,-1 2 8 16,-6 5-9-16,0 3 3 0,-3 6 8 16,-9-1-4-16,7 6 15 0,-4-2-6 15,-1 5 18-15,-8 18 4 0,-1-1 2 0,3 3-3 16,-2 0-3-16,1 8-3 0,5-3-5 16,-2 6 0-16,5 1-6 0,-1 0 2 15,1-2-5-15,-1 1 3 0,4-3-10 0,5-11-2 16,-9 14-3-16,1-4 5 0,11-12-1 15,-7 15-3-15,5-18-1 0,-2-3 0 0,2 1-1 16,1-6 1-16,-1-5 2 0,0 3 1 16,0-5-2-16,-3 3-3 0,3-4-3 15,4 2-4-15,3-7 2 0,-3 3-5 16,5-5 1-16,-5 4 3 0,1 2-8 0,1-4 2 16,4-8-3-16,1-1 1 0,2 0-2 15,1-2-3-15,1-5-1 0,4-2-1 16,-3-3 1-16,5-5-3 0,4-2 1 0,1-4-2 15,-3 0-2-15,3-3 1 0,6-10 3 16,-9 20-2-16,9-20 0 0,-10 13-2 16,10-13 3-16,-5 13 0 0,5-13 7 0,0 0-1 15,-6 13 5-15,6-13-10 0,0 0 6 16,0 0-8-16,0 0 1 0,0 0 1 0,0 0 0 16,11 19-1-16,-11-19-1 0,0 0-5 15,23 8 2-15,-9-3 2 0,-14-5 1 16,27 6-5-16,-10-2-1 0,6-1-2 15,-1 1 8-15,4 6-8 0,0-7 6 0,4 3-3 16,8-1 1-16,-2 3-3 0,2 0-4 16,2 1 6-16,0-2-2 0,3 5 3 15,12 1-3-15,-11-5 0 0,9 1 1 16,4 4 1-16,-6-4-5 0,8 5 1 0,-7-4-1 16,7 0 1-16,-6-1 2 0,6 3 2 15,-3-7-4-15,0 4 3 0,3-1-3 0,-1-1-2 16,2-1 1-16,0 1-3 0,-2 3 8 15,4-4-3-15,-2 1 0 0,-1-1-8 16,3 1 5-16,6 2 3 0,-2 4-6 0,7 4 2 16,-6 4 6-16,7 0-6 15,-2 0 2-15,15 6 1 0,-3-2-2 0,0 3 0 16,3 0-1-16,-17-7 2 0,15 5 0 16,0-2-4-16,-1 3 4 0,-13-10 0 0,0 3 1 15,1-1-1-15,-4 0-4 0,1-2 4 16,-6-2-3-16,3-2 4 0,-8-4-3 15,4 0 6-15,2 5 9 0,-3-1 1 0,7 0-6 16,-4 0 1-16,7-2 3 0,0 6-7 16,5-2-2-16,-5 2 10 0,3 1-11 0,-3-2 2 15,-4 3-4-15,0-1 1 0,-5-3 4 16,0 0 0-16,-4 0-4 0,-1 2 2 16,-8-4 2-16,-12-3 4 0,-2-1-1 15,-5-4 7-15,-8 3 12 0,-1-6 0 16,0 4 7-16,-3-5-1 0,-18-1-9 0,30 0 11 15,-30 0 6-15,29 0 1 0,-29 0-1 16,22 0-3-16,-22 0-1 0,19-7-7 0,-19 7 0 16,15-10 1-16,-8 3-4 0,-7 7-6 15,16-17-3-15,-11 4-2 0,2 0-4 0,-3-2-2 16,2-2-3-16,-4 4 7 0,0-6-5 16,0 2 2-16,0-4-6 0,-4 1-4 15,2-1 4-15,0 3 2 0,-4-6 1 0,-2-1-7 16,2-1 6-16,-1-2-7 15,-4-6-1-15,-3-2-13 0,-3-3 3 0,3 0-7 16,-4-1-1-16,-5-1-2 0,-1-8-12 16,-2 0-7-16,-4 0-11 0,-2-3-5 0,0-4-6 15,-4-1-5-15,-5 2 1 0,0-4-10 16,-7-14 1-16,-1 2 5 0,10 7 9 16,-1 0 0-16,3 5 4 0,-1-7 9 0,0-2 6 15,2 5-3-15,1-3 7 0,-1 0 3 16,-7-16 5-16,9 18 5 0,-2 2-1 0,1 0 4 15,-4 0 2-15,2 4 6 0,-2-2-4 16,-4 2 1-16,1-2 3 0,-1 0 3 16,-6-9-1-16,7 11 1 0,-1 0 2 15,2 0 5-15,-1-3-3 0,1 3-4 16,2 5 3-16,1-2 0 0,-4 0-1 0,3 3 8 16,1-3-6-16,-3 3 2 0,4-1 1 15,-3-3-1-15,0 6 5 0,5 1-1 0,-5-2-1 16,1 4-2-16,-1 2-1 0,1 2 4 15,-1 0 3-15,5 4-2 0,-1-1 1 16,2 1-2-16,7 11 0 0,1-3-2 0,-1 2 6 16,4 0 2-16,1 5-2 0,8-1-5 15,-6 3 4-15,8 0 0 0,-6-5 0 0,3 3 6 16,0-2-12-16,0-6 6 16,4 0-1-16,-3 6-4 0,-1-10 2 0,2-1 2 15,-2-1-2-15,0 2 7 0,-1-1-4 16,2-2-4-16,-2 1 0 0,1 0 3 15,-2 3-2-15,2-2 5 0,-2 5-5 0,2 0 0 16,-4 0 5-16,4 10-6 0,4 1 5 16,1 4-1-16,-2 4 1 0,1-1-1 0,6 4 3 15,-1-2-3-15,4 12-5 0,-12-15-8 16,8 7-11-16,4 8-41 0,-12-5-41 16,12 5-36-16,-16 0-43 0,16 0-216 0,0 0-110 15,-23 8 6-15,23-8 183 0,0 0 87 16</inkml:trace>
  <inkml:trace contextRef="#ctx0" brushRef="#br0" timeOffset="-182560.75">27915 7909 1004 0,'-6'13'-20'16,"6"-13"18"-16,-2 9-3 0,2-9 28 15,0 0 13-15,0 15 11 0,0-15-13 0,0 0-6 16,0 13 2-16,0-13 4 0,0 0 0 16,0 15-19-16,0-15 7 0,0 20-20 0,2-8-4 15,-2-2-49-15,0-10-216 0,0 15-291 16,0-15 420-16,0 13 45 0</inkml:trace>
  <inkml:trace contextRef="#ctx0" brushRef="#br0" timeOffset="-182393.92">27893 8435 158 0,'0'12'79'0,"0"-12"-12"0,2 13 2 15,-2-13-10-15,1 11 0 0,-1-11-36 0,2 16-23 16,-2-16-136-16,6 9-171 15,-6-9 282-15,5 13 7 0</inkml:trace>
  <inkml:trace contextRef="#ctx0" brushRef="#br0" timeOffset="-180862.26">28114 7211 56 0,'5'-24'115'0,"4"3"13"0,-2 6 30 16,-2 0-24-16,1 0-24 0,-1-2-14 15,-1 4 14-15,1-4-20 0,2 6 5 0,-2-6-18 16,1 8-20-16,-5 0 11 0,1-3-5 16,-2 12-14-16,6-16 3 0,-3 8-1 15,-3 8-14-15,7-13-5 0,-7 13 0 0,3-12-13 16,-3 12 2-16,0 0-10 15,4-11 3-15,-4 11 1 0,0 0 4 0,0 0-8 16,0 0 7-16,0 0 0 0,0 0-5 16,0 0-6-16,0 0 10 0,0 0 2 0,0 0-15 15,0 0 6-15,-21 40-4 0,17-20 0 16,1 2-3-16,-1 7 9 0,2-1-16 16,-1 8 1-16,1-1 0 0,-3 3 12 0,3 1-18 15,2-2 15-15,-1 1 1 0,1 2 4 16,0-3-8-16,0 3 13 0,-2-7-19 0,0 3-8 15,0-1 17-15,0-1-6 0,1-6-8 16,-5 6 19-16,4-2-6 0,-1 1 5 16,-2-2-5-16,1 2-1 0,-1-3 0 15,0 4 1-15,1-4 2 0,-3 0 1 16,3-2-4-16,-1 1-2 0,2-4 5 0,-3 0 1 16,6 1-2-16,-3-2-6 0,3 3 8 15,-2 1-4-15,-2-3-8 0,4 1-1 0,-2-2 7 16,2 2-8-16,0-3 3 0,0 5 8 15,0-6-5-15,0 3 0 0,0-6 4 16,0 5-8-16,0-4 11 0,0-1 0 0,0 2-9 16,0-1 10-16,0-3-5 0,0 0-9 15,-1-4 16-15,1-2-5 0,0-11 1 0,1 21 1 16,-2-11-1-16,1-10-3 16,0 17 4-16,0-17 19 0,0 0 4 0,0 17 14 15,0-17 7-15,0 0-3 0,0 13 4 16,0-13 9-16,0 0-6 0,0 9-1 15,0-9-4-15,0 0-4 0,0 0-3 0,0 0-1 16,-2 15 1-16,2-15-9 0,0 0-3 16,0 0-1-16,0 0-4 0,0 0-3 0,0 0-1 15,0 13-6-15,0-13 3 0,0 0 2 16,0 0-1-16,0 0 1 0,0 0-2 16,0 0 1-16,0 0 1 0,0 0 1 0,0 0 2 15,0 0 3-15,2 11 3 0,-2-11-1 16,0 0 0-16,0 0 6 0,0 0 2 0,0 0 0 15,0 0 0-15,0 0-3 16,0 0 3-16,0 0-4 0,0 0-5 0,0 0 4 16,0 0-9-16,0 0 0 0,0 0 2 15,0 0 3-15,0 0 2 0,0 0-2 16,0 0-4-16,0 0 2 0,0 0-4 0,0 0-1 16,-12-33-5-16,12 33 1 0,0 0 1 15,0 0 3-15,-2-15-9 0,2 15 7 0,0 0-9 16,4-20-1-16,-4 20 1 0,3-20-3 15,0 9-4-15,1-8 2 0,5 2 2 16,0-3-1-16,1-7-1 0,-1 1 1 0,0-10-4 16,3-3-1-16,-1-2-6 15,0-3-6-15,0-2 0 0,-1-7 4 0,-3 3-4 16,5-11-3-16,-3 0 5 0,-4 5-1 16,4 3 0-16,-2-3-1 0,2-10 0 15,0 0 9-15,-4-3-6 0,5 0 1 0,-2 3 0 16,1-1 5-16,-4-3-7 0,2 5 3 15,0-1 1-15,-2-5 1 0,3 3-4 0,-5 12-1 16,-1 0 0-16,3 3 4 0,-2 4-1 16,3 3-1-16,-3-1 2 0,-1 11-1 15,0 0-1-15,0 7 2 0,1 3 1 0,-1 1 2 16,-2 1 0-16,0 5-2 0,0 1 1 16,4 0-1-16,-2 0 6 0,-2 1-6 0,2 4 3 15,-2 3-4-15,0 10 4 16,2-22-1-16,-2 22-2 0,4-17 2 0,-4 17 0 15,0-15 1-15,0 15-4 0,2-13 3 16,-2 13 4-16,2-13-6 0,-2 13 3 16,1-10 1-16,-1 10-6 0,0 0 5 0,2-13-2 15,-2 13-7-15,0 0-13 0,0 0-7 16,4-13-6-16,-4 13-5 0,0 0-1 0,0 0-9 16,0 0-4-16,2-9-8 0,-2 9-9 15,0 0-20-15,0 0-18 0,0 0 3 16,0 0 2-16,1-13-19 0,-1 13-17 0,0 0 3 15,0 0-4-15,0 0-15 16,0-10-43-16,0 10-102 0,0 0-97 0,0 0 77 16,0 0 87-16</inkml:trace>
  <inkml:trace contextRef="#ctx0" brushRef="#br0" timeOffset="-180678.35">28296 6293 885 0,'0'0'-52'0,"0"0"0"15,-14-6 16-15,14 6-9 0,0 0 9 0,0 0-9 16,0 0 14-16,-13-6-7 0,13 6 9 16,0 0 12-16,-15-8-9 15,15 8 16-15,-20-7-11 0,6 4-12 0,-2-3 25 16,-3-2-12-16,-1-3 4 0,-7 4 4 16,-1-9-37-16,-2 2-63 0,0-5 42 0,-2-6 27 15</inkml:trace>
  <inkml:trace contextRef="#ctx0" brushRef="#br0" timeOffset="-178978.65">25585 4528 28 0,'31'25'15'0,"-4"-5"-7"0,5 4 20 0,3 8-15 15,4-4 17-15,-1 5-9 0,-7-8-3 16,6 6 0-16,0-1 5 0,0-4 0 16,3 2 5-16,-9-2 5 0,3-7 3 0,6 9 0 15,-1 1-8-15,0-4 13 0,-1-8 10 16,5 6-8-16,-7-5-2 0,3 3-7 15,-4-6 4-15,4 2-8 0,0 2-12 16,-2 2 0-16,-2-4 3 0,1-3-6 16,-1 5-5-16,-2-2 7 0,3 0-8 0,-4-4 5 15,1 6 2-15,-3-4-9 0,4 3 1 16,-6-2 2-16,0-2-1 0,-3-4-12 16,-2 7 10-16,-2-6-9 0,2 2 2 0,-5 2 9 15,5 0-2-15,0 2-1 0,-7-2-4 16,9 2-4-16,-6-2 2 0,6 5 5 0,-2 1 4 15,-2-2-11-15,2-2 6 0,0 6 0 16,-3 1-8-16,4-2 4 0,-1 1 9 16,-3-1-7-16,4 1 3 0,-1 3-12 15,-2-4 9-15,3 5 0 0,0-1-6 16,-3-3 13-16,4 3-7 0,-2-4 0 0,-2 1-2 16,-3-1-2-16,-2-11-5 0,0 8 14 15,-6-9-4-15,1 5-3 0,1-1 4 16,-4-2 9-16,1 1-22 0,-4-2 10 0,1 2 8 15,0 2-1-15,-4 0-10 0,-2-1-4 16,3 0 10-16,-3 3 5 0,0-6-7 16,0 2 0-16,-1 1 14 0,1-3-4 0,0-11-22 15,-2 27 4-15,0-18-1 0,0 6 12 16,2-15-14-16,-2 18 6 0,0-6-3 0,2-12 15 16,-3 18-9-16,0-8 4 0,3-10-2 15,-2 17-2-15,2-17-2 16,-2 18 2-16,1-10-2 0,1-8 0 0,-6 11 2 15,6-11 4-15,-3 12-11 0,3-12-2 16,-6 13 0-16,6-13 12 0,-4 9-1 0,4-9-9 16,-1 13 7-16,1-13-5 0,0 0 1 15,7 20-1-15,-5-12 3 0,-2-8 0 16,11 23 6-16,-6-14-10 0,5 4 17 0,-6 2-7 16,7-2-4-16,-3 6 1 0,-1-4-1 15,2 2 4-15,0 3 0 0,3 3 3 0,-1-1-5 16,-4 5 1-16,3-1-3 15,-1 0 0-15,0 1 0 0,0-1 11 16,-2 2-6-16,2-2-3 0,-5-3 4 0,1 1 1 16,3 2-16-16,-2-3 3 0,-3-1 14 15,1 1-8-15,2 3-2 0,-3-4 4 0,-3-1-2 16,4-2 10-16,-1 0-4 0,-3-2 3 16,0 3-4-16,-3-1-3 0,3-3-11 15,0 4 18-15,0-20-9 0,-4 29 5 0,2-13-3 16,2 2 2-16,-3-1-10 0,-1 4 1 15,2 0 3-15,-1 1-1 0,1-3-3 16,0-1 3-16,0 1 8 0,-1 3 2 0,0 1 0 16,-3 2 2-16,5-3-5 15,-1 4 9-15,0-2-4 0,-2-1-8 0,1 3-4 16,1-3 23-16,-2 3-11 0,2-3-2 16,-1-1-9-16,-2 2 2 0,1 3 5 15,1-5-3-15,1 4-2 0,-3-3 4 0,3-1-1 16,-2-1-13-16,2 2 4 0,1-3 19 15,-1 1-19-15,2-4 5 0,-5 5-1 0,1 5 5 16,4-7 3-16,-1-3-10 0,1 2 8 16,0-2-4-16,0 1-2 0,-2-1 0 15,2-17 2-15,2 30 7 0,-1-12-14 0,-1-18 16 16,2 22 0-16,0-7-3 0,3-2-8 16,-5-13-5-16,3 22 8 0,-3-22 10 15,6 21-9-15,-3-8-2 0,3-2-9 16,-3 6 16-16,1-6-9 0,3 6 1 15,-2-2 2-15,2-3 5 0,-1 6-33 0,3-5-15 16,-1 4-13-16,-1-2-50 0,2 2-75 16,3-6-168-16,-4 2 233 0,1 0 38 15</inkml:trace>
  <inkml:trace contextRef="#ctx0" brushRef="#br0" timeOffset="-177112.42">27898 8600 478 0,'4'10'13'0,"-4"-10"15"0,0 0-3 0,2 17 1 15,-2-17-5-15,0 0 7 0,0 0-10 16,0 0 3-16,5 21 4 0,-5-21 10 16,0 0-10-16,6 14-7 0,-6-14 7 0,0 0-3 15,6 12 23-15,-6-12-6 0,0 0 12 16,0 0 15-16,0 0-10 0,5 13 4 0,-5-13-14 15,0 0 5-15,0 0-22 0,0 0 3 16,29-2 0-16,-29 2 2 0,0 0 3 16,32-15-6-16,-20 7-8 0,4-9 20 0,-2 0 9 15,4-3-7-15,-2-8 9 16,1 0 10-16,3-2-4 0,-1 0 0 0,-1-4 8 16,0 0-8-16,-1 4-7 0,-1-2 4 15,0 1-6-15,-3 6 5 0,0-1 7 16,-4 0-8-16,2 0-2 0,-1-1-7 0,-2-1 21 15,4 0-6-15,-3 4 0 0,0-4 1 16,0-1-3-16,-2 1-12 0,1 0 0 0,1 2-2 16,-3-4-2-16,3 2 0 0,1 0-6 15,-3-1-3-15,0 5-1 0,2-4-2 16,0 2-3-16,0 0 0 0,-4 3-7 16,4 4-1-16,-6-2 15 0,1 3 5 15,-1-5-11-15,-3 6-6 0,0-1-1 0,-1-3-1 16,-1-2-2-16,-2-1-1 0,1-4 0 15,-6 0-1-15,6 1-2 0,-1 3 12 16,-1-2-3-16,1 2-1 0,2-1 0 0,0 5-2 16,-1 1 3-16,2-2-2 0,1 3-1 15,-2 1 0-15,2 17 6 0,-4-28 3 0,4 28-2 16,0-26-2-16,4 12-3 0,-4 14 2 16,0-18-4-16,0 18 0 0,0-21 1 15,0 21 1-15,2-23-7 0,-2 23-2 16,4-18 2-16,-4 18 1 0,2-19 11 15,-2 19-6-15,2-13 5 0,-2 13-6 0,0 0-2 16,4-23 9-16,-4 23-5 0,0 0-6 16,0-18 7-16,0 18-2 0,0 0-4 15,-2-21-6-15,2 21 2 0,-4-21 2 0,4 21-8 16,-12-22-1-16,7 11 0 0,-2-1-2 16,-3-1 0-16,-1 0 1 0,0-2-6 0,-5 0 2 15,5 0 3-15,-1 2 1 0,-2-2-3 16,-4 0-2-16,2-2 4 0,2 4 4 15,-5-6-5-15,1 2-10 0,0-4 10 0,-3 1 3 16,-2-6-1-16,2 3 0 0,-2-3-6 16,-4 2-1-16,3-5 1 0,-3 3 7 15,4 2-6-15,-5-4-1 0,-4-8 3 16,2 10-6-16,-6-6 2 0,8 0 2 16,-4 1-3-16,6 0-4 0,0 0 3 0,-3-1 1 15,7 3 2-15,0-4 2 0,-3 1-4 16,1-2 3-16,1 4 1 0,-2-2-3 0,5 4 4 15,-4 4-7-15,-1-2 3 0,2 3 0 16,0 1-3-16,-2 1 0 0,-5 0-3 16,2 4 2-16,-2-1 3 0,-6 1 4 0,3 0-5 15,-7 4 6-15,4-2-3 0,-1 2-2 16,3-4-2-16,-1 2 2 0,1-1-2 0,2 2 1 16,2-1 1-16,0-1-6 15,0-2 6-15,0 1-2 0,4-2 2 0,-2 2 2 16,-1-1-2-16,5 0-4 0,-4 0 8 15,-1-1-1-15,4 1-8 0,-3 1 2 16,1 0 4-16,-1 2 1 0,0-4-4 0,2 6 2 16,-3-4-3-16,1 2 4 0,-4 0-3 15,6 2 0-15,-10-2 4 0,8-2-3 16,-5 4 4-16,3-2 1 0,-2 0-3 0,0 2 0 16,-2-3-1-16,4 3 4 0,0 1-5 15,0-4 2-15,8 7-3 0,-2-4 3 0,3 0 3 16,0 2-3-16,3-1-3 0,0-1 3 15,2 2-2-15,1 2 1 0,0-7 0 16,0 2 1-16,-2-7 1 0,4 1 0 16,0-1 0-16,-3 2-5 0,4-2 7 15,-4-3 0-15,3 2-4 0,1-1-4 0,-4 1 3 16,7-1-3-16,-5 1-1 0,4-3-9 16,-1 1-1-16,-5 1-1 0,5-3 1 15,-1 4 0-15,3-1-5 0,0-2 3 0,-1 9 0 16,3-6-10-16,0 2 6 0,-2 4 2 15,3-1 3-15,-2 5-1 0,2-1 2 0,-1 1 0 16,4 0 1-16,-3 1-3 0,0-1 2 16,0 2-3-16,-3 2-1 0,4-5 2 15,-2 3-5-15,-2 1-1 0,2 0-3 16,1-1 2-16,-4-1-6 0,1 3 8 16,9 8-16-16,-12-13-5 0,3 10 0 0,9 3-12 15,-9-12 1-15,9 12-1 0,-12-8-2 16,12 8-11-16,-18-1 7 0,18 1 3 0,-20 1 1 15,20-1 1-15,-22 7 0 0,10-6-5 16,-3 7 6-16,6-1 4 0,-5-1 7 16,4 7-7-16,-1-3 4 0,-3-1 11 0,5 8 3 15,-3-2 1-15,1 2 7 16,4 1 7-16,-5 3-5 0,5-1 4 0,-2-1 9 16,1 2-6-16,0-2 1 0,4 2 3 15,-5 3 2-15,6-4-6 0,-1 7 4 16,1-3 8-16,-6-2 2 0,6 9 5 0,-5 2-3 15,3-3-1-15,-2 4-4 0,-3 3 5 16,1 3 3-16,-1 1 4 0,-3-1-1 0,4 1-4 16,-7-2 4-16,5 1-1 0,-3 1 0 15,-2-2 0-15,2 2-13 0,-2 1 13 16,0 1-9-16,0-2 2 0,6 4 14 0,-4-2-16 16,-1 4-3-16,-2 7-8 0,10-7-8 15,-4 0 11-15,1 2-8 0,3 1 2 16,-3 3-14-16,7-7 9 0,-5 3 3 15,2 2 9-15,2-6-8 0,-3 4 12 16,5-6-4-16,-1 4 5 0,-1-10-3 0,2-1 5 16,-6 7-2-16,6-11 5 0,-1 2-15 15,-3-4 21-15,4 4-11 0,-1-6 16 0,1 0-8 16,0-2 1-16,0 0 0 0,2 2-9 16,-1-1 11-16,-2 1-2 0,6 0 3 15,-3 0 0-15,-3 2-1 0,3-6 1 0,0 8-8 16,0-4 17-16,0 2-13 0,-2 6 4 15,-2 0-6-15,2-2 1 0,2 3 16 16,-1-1-15-16,1-1 3 0,0-5 0 0,1 5 9 16,-1 1-7-16,0 0-2 15,2 2 6-15,2-5 0 0,1 1 3 0,-2-4-3 16,-1-2-1-16,0-1 4 0,0-5-7 16,1 2 1-16,-3-3 5 0,4-2-2 0,-4-2-13 15,0-17 5-15,0 26 9 0,0-15-5 16,0-11 5-16,0 19-16 0,0-19-7 15,-6 15-21-15,6-15-40 0,-1 9-62 0,1-9-156 16,0 0-183-16,0 0-75 0,0 0 368 16,0 0 62-16</inkml:trace>
  <inkml:trace contextRef="#ctx0" brushRef="#br0" timeOffset="-176395.58">22914 6728 570 0,'-22'-12'13'0,"0"5"-5"15,1-1-11-15,0 1 3 0,-4 0 8 16,4-1-6-16,-8 2-17 0,5-3 17 0,-4 3 1 16,-3-1-11-16,3-1 11 0,0 0-3 15,-2 3-8-15,-4 0 24 0,-3-3-9 0,3 2-2 16,3 2-5-16,-8-1-5 0,2 3-8 15,3-2 24-15,1 4-11 0,-6 0 5 16,-2 0-8-16,7 4 3 0,1-4 3 0,0 2-1 16,-5 0 3-16,5 1-7 15,3-3-8-15,-2 2 2 0,2 0 18 0,3-2 26 16,6 0 10-16,-2 4-14 0,-2-4 17 16,4 0 3-16,3 0-2 0,3 0-3 0,-2 0-16 15,17 0-1-15,-28 2 6 0,28-2-3 16,-24-2-3-16,24 2 1 0,-23 0-18 15,12-4-2-15,-3 0-4 0,14 4 12 0,-20-3-7 16,10-1 10-16,10 4-12 0,-16-11-8 16,16 11 13-16,-13-8 2 0,7 3 2 15,6 5-5-15,-13-10 9 0,13 10-13 16,-4-9 6-16,4 9-9 0,0 0-10 16,2-18 6-16,-2 18 4 0,16-16-11 0,-2 7 14 15,-1-4-15-15,8 3 4 0,0-5 11 16,9 2 7-16,2-4-23 0,-2 3 0 0,7 0 6 15,-2 1 8-15,5 2-7 0,0-3-1 16,1 1-1-16,-1 6 4 0,2-2-8 16,-3 1 0-16,2-3 18 0,-2 7-19 0,2-2 1 15,-2-1-3-15,-2 1-2 0,-2 1-20 16,-6 1-10-16,1-2-20 0,-4 6-10 16,-3-1-31-16,0 1-22 0,-9-4-57 0,3 8-48 15,-17-4 59-15</inkml:trace>
  <inkml:trace contextRef="#ctx0" brushRef="#br0" timeOffset="-175596.32">22117 7204 685 0,'-3'13'4'0,"1"-5"-11"16,2-8-2-16,-2 14 5 0,2-14-3 15,0 0 19-15,0 0 12 0,0 0 12 16,-2 19 2-16,2-19 16 0,0 0-4 16,0 0 0-16,0 0-8 0,0 0-8 0,0 0-12 15,0 0-3-15,0 0 10 0,0 0 0 16,0 0-11-16,0 0-2 0,0 0 6 16,0 0 6-16,0 0-11 0,11-47-13 15,-5 36-2-15,4-4 4 0,-5-2 12 0,8 0-10 16,1-3 6-16,-2-1-17 0,4-2 0 15,2 3 3-15,-3-6 0 0,4 1 0 16,3-3-8-16,-1 0 5 0,-1 3 14 0,1-1-17 16,4-3 1-16,-3-2 11 0,4 0-1 15,2 0-2-15,2-6 9 0,0-2-18 16,7 3 1-16,-6-4 8 0,3 5-9 16,2-2 5-16,-1-3 1 0,2-1 0 0,-1 5-11 15,-1-5 6-15,2 9 8 0,-4 2-18 16,3-4 15-16,-1 5-9 0,-1-2 13 15,1 0-1-15,-1 0 4 0,0 3-14 0,-4 4 9 16,-2-2-10-16,10-4 14 0,0-2-12 16,-5 2 8-16,-5 2-5 0,10-2 10 15,-3-1-10-15,-1-2 3 0,1 3-4 0,-5 4 4 16,2 1-5-16,-2-1 10 0,0 2-5 16,5-2 6-16,-3 3 9 0,0 1 1 0,-1-3-9 15,5 1-4-15,-6 1-3 0,2-1 10 16,0 5-9-16,-1-3-2 15,1-2 4-15,2 1-2 0,0 2-5 0,-1-3 16 16,1 3 3-16,8-5-13 0,-5-2-2 16,-5 7 1-16,2-3-4 0,-1 3 6 0,6-7-6 15,-9 6-6-15,2-1 11 0,0-3-4 16,-2 3-1-16,-2-5 0 0,-1 6 5 16,-1-4 8-16,2 3 15 0,-7 1 1 0,3-1-17 15,-9 4 10-15,3 2-13 0,2-2 1 16,-8 3 6-16,2-1-7 0,1 5-3 0,-2-4 9 15,0 4-4-15,1-2-10 0,-4 2-1 16,1 3 3-16,-1-5 5 0,1 1 1 16,0 4 2-16,-11 9 3 0,19-20 7 15,-11 12-15-15,2-1 2 0,-1-3 1 16,-9 12-17-16,18-16 17 0,-8 4-12 0,-3 3 0 16,-7 9 9-16,16-15-6 0,-16 15 20 15,9-11-13-15,-9 11 4 0,0 0-9 16,14-10 2-16,-14 10-16 0,0 0 12 0,12-11-3 15,-12 11-17-15,0 0-21 0,0 0-25 16,15 3-26-16,-15-3-46 0,0 0-154 0,0 0-356 16,0 0 597-16,22 3 18 0</inkml:trace>
  <inkml:trace contextRef="#ctx0" brushRef="#br0" timeOffset="-175444.68">24941 4686 125 0,'0'0'-18'0,"0"0"3"16</inkml:trace>
  <inkml:trace contextRef="#ctx0" brushRef="#br0" timeOffset="-175425.34">24950 4680 74 0,'0'0'-3'0,"0"0"-7"15,21 0 2-15</inkml:trace>
  <inkml:trace contextRef="#ctx0" brushRef="#br0" timeOffset="-175402.94">24996 4687 48 0,'15'6'-5'15</inkml:trace>
  <inkml:trace contextRef="#ctx0" brushRef="#br0" timeOffset="-175376.51">25044 4704 35 0</inkml:trace>
  <inkml:trace contextRef="#ctx0" brushRef="#br0" timeOffset="-175355.01">25065 4715 30 0</inkml:trace>
  <inkml:trace contextRef="#ctx0" brushRef="#br0" timeOffset="-175333.6">25092 4728 20 0,'16'8'-3'0,"-16"-8"-2"0,10 2 0 15</inkml:trace>
  <inkml:trace contextRef="#ctx0" brushRef="#br0" timeOffset="-175309.94">25118 4738 7 0,'11'6'-5'0</inkml:trace>
  <inkml:trace contextRef="#ctx0" brushRef="#br0" timeOffset="-175291.43">25129 4744 2 0</inkml:trace>
  <inkml:trace contextRef="#ctx0" brushRef="#br0" timeOffset="-175273.73">25142 4746 10 0</inkml:trace>
  <inkml:trace contextRef="#ctx0" brushRef="#br0" timeOffset="-174712.08">25142 4746 23 0,'0'0'5'16,"13"-15"7"-16,-13 15 1 0,0 0 36 15,0 0-36-15,0 0 33 0,0 0-18 0,6-9 18 16,-6 9-8-16,0 0-10 16,0 0-5-16,0 0-20 0,0 0 25 0,0 0-36 15,0 0 19-15,0 0-11 0,0 0-5 16,14 0-3-16,-14 0 10 0,0 0 16 16,0 0-13-16,23 6 24 0,-23-6-34 0,15 4-1 15,-15-4 12-15,15 6 9 0,-15-6-15 16,17 2-3-16,-17-2 1 0,15 4-16 0,-15-4 8 15,0 0 20-15,19 0-18 0,-19 0-2 16,0 0 7-16,16-6 6 0,-16 6-16 16,0 0 18-16,16-2-20 0,-16 2 25 0,0 0-10 15,11-5-8-15,-11 5 3 0,7-9 3 16,-7 9 7-16,8-12 0 0,-8 12-8 16,7-8-4-16,1-1 9 0,-8 9 9 0,9-15-11 15,1 6 2-15,-3-3-2 16,-1 7-5-16,-6 5-5 0,17-13 12 0,-14 7 6 15,-3 6-18-15,11-9 25 0,-2 5-23 16,-9 4-2-16,11-11 8 0,-11 11 4 16,9-8 16-16,-9 8-8 0,3-7-15 0,-3 7 23 15,0 0-2-15,10-7-11 0,-10 7 18 16,0 0-8-16,0 0-5 0,0 0 3 0,0 0-8 16,0 0 13-16,0 0 3 0,0 0-24 15,0 0-2-15,0 0 18 0,0 0-8 16,0 0 10-16,-45 14 0 0,34-6-9 15,-1 5 1-15,-4 4 11 0,-3 9-23 16,-6 6 18-16,0 9-13 0,-7 6-5 0,2 11 18 16,-7 8-3-16,-2 22-5 0,0 11 20 15,0 10 0-15,-3 9-8 0,5 10 1 16,-1 3 25-16,1 8-4 0,5 5 6 0,0 2-10 16,1 6-3-16,-2-11 2 0,6-4-3 15,0-6 5-15,4-2 2 0,-1-12-13 0,6-5 13 16,0-26 4-16,4-3-28 0,0-6 14 15,0-10 1-15,-2-9-23 0,9-9 11 16,-4-6 11-16,3-5-30 0,0-6-13 0,3-10-45 16,0-5-107-16,-2-10-306 15,5-1 289-15,2-6 64 0</inkml:trace>
  <inkml:trace contextRef="#ctx0" brushRef="#br0" timeOffset="-173910.63">25170 4367 17 0,'12'11'8'0,"-2"-2"13"0,0 1-21 0,1 3 5 16,0 5-3-16,-2 5-2 0,5-1 5 16,1 13-7-16,2 0 12 0,3 1 8 0,1 1-16 15,5 8 4-15,4 2-1 0,-2-2 5 16,6 4 10-16,0 2-14 0,-1-1 6 15,-1 3-7-15,2 1 1 0,1 0-4 0,4-3-2 16,-4 4 0-16,4-1-2 0,-1 0 2 16,5-1 20-16,2 1-15 0,-1-1-2 15,0 1 2-15,3-1 8 0,-4-3-8 0,15 15 10 16,-17-8-7-16,14 9 10 16,-12-16-11-16,11 18-7 0,-8-16 8 0,6 16 7 0,0-6-9 15,3 1-1-15,-3 1 0 16,2-1 8-16,-10-6-16 0,12 7 13 0,0 1-23 15,-3-3 16-15,-6-11-16 0,10 9 11 16,-7-13 7-16,-3-2-10 0,-3 1-3 16,4-2-2-16,-4-5 15 0,-3 1 3 0,1-8 2 15,-5-1-18-15,1-4 16 0,-8-1-8 16,0-6-8-16,-2 1 13 0,-2-1-10 16,-1-4 10-16,-5-3 0 0,3-2-10 0,-4-3-110 15,-7-3 54-15,1-1 20 0</inkml:trace>
  <inkml:trace contextRef="#ctx0" brushRef="#br0" timeOffset="-172962.87">29123 3182 281 0,'7'-28'487'0,"2"7"-100"0,0 3-39 15,-2-7 5-15,4-3-38 0,1-2 16 0,6-6 26 16,-4 0-13-16,3 1-41 0,3-3-16 15,-6 3 5-15,5-2-7 0,-4 2-19 0,0 5 4 16,0 2-30-16,-5 0-14 0,-3 2-23 16,4 2-28-16,-6 3-10 0,4 0-18 15,-6 6-11-15,6 1-8 0,-7-2-9 0,-2 16-13 16,7-24-13-16,-3 13-11 16,-4 11-13-16,7-19-4 0,-7 19-16 0,3-20-36 15,1 10-34-15,-4-3-44 0,0 13-52 16,-2-17-34-16,2 17-46 0,-2-17-36 0,2 17-22 15,-3-11-13-15,3 11-22 0,0 0-10 16,-16-3-13-16,16 3-9 0,0 0-5 16,-14 0-31-16,14 0-38 0,0 0-77 0,0 0-301 15,0 0-259-15</inkml:trace>
  <inkml:trace contextRef="#ctx0" brushRef="#br0" timeOffset="-172862.6">29580 2353 2151 0,'20'-4'-131'15,"0"-1"4"-15,-2-1-31 0,-5 0-83 16,0 1-157-16,1 0 90 0,-1 1 75 0</inkml:trace>
  <inkml:trace contextRef="#ctx0" brushRef="#br0" timeOffset="-171979.19">26325 6351 1391 0,'-24'-21'138'0,"16"12"23"15,-4-3-1-15,5-1-21 0,-5-2-14 0,-2-2-7 16,1-2-12-16,-2-3-6 16,-2-6-10-16,4 0-14 0,-4 0-11 0,2-2-4 15,0-4-7-15,-4 4-13 0,5-4-38 16,-6-1-36-16,8 3-27 0,-4-2-14 16,4-2-22-16,0 7-9 0,-3-7 4 0,4 0-14 15,-4-5-11-15,2 2-2 0,-2-8 2 16,2 4-9-16,-1-1 20 0,3 1 18 0,0 2 23 15,1 1 29-15,3 9 5 0,2 0 11 16,-3 2 9-16,5 6 5 0,-2-3 7 16,3 0 19-16,0 7-3 0,-3-7 8 15,1 5 12-15,3 1-6 0,-1 3-5 0,-4-6 6 16,3 5 0-16,-4-3-2 0,2 2-4 16,-2-2-5-16,3 1-4 0,-3-3 12 15,0-1-8-15,4 1-1 0,-5-1-2 16,1-2 2-16,2 3-11 0,-4-11 9 0,0 10-1 15,4-4-17-15,-2 0-19 0,-5-2-29 16,4 4-20-16,-4-10-75 0,-4 0-183 0,4 10-260 16,0 2 485-16,1-2 39 0</inkml:trace>
  <inkml:trace contextRef="#ctx0" brushRef="#br0" timeOffset="-170677.83">25491 4180 424 0,'-2'-14'44'15,"0"1"15"-15,2 4 43 0,0 9 12 0,-4-19-12 16,4 19 3-16,-2-15-12 0,2 15 19 16,-4-13-12-16,4 13-7 0,0 0-4 0,-2-11-12 15,2 11-1-15,0 0-9 0,-1-13-6 16,1 13-13-16,0 0 1 0,0 0-3 15,-6-13-14-15,6 13 1 0,0 0-8 16,0 0-15-16,0 0 11 0,0 0-4 0,0 0-6 16,0 0 3-16,0 0-2 0,0 0-2 15,0 0-6-15,0 0 2 0,0 0 12 16,0 0-18-16,0 0 6 0,0 0 1 16,0 0 0-16,41 14-4 0,-41-14 4 0,23 12 1 15,-12-11 0-15,2 5 4 0,2-2 1 16,0 0-8-16,4-1-3 0,0 1 2 0,2 2-9 15,-1-2 8-15,-1 1 2 0,-2 1-5 16,1-3 4-16,0 5-1 0,-2-2-2 16,3 1 0-16,4 0 0 0,-3 5 1 0,1-3 6 15,-2 3-7-15,4-7 0 16,0 8 8-16,-2-2-9 0,3 1 2 0,-1-1-2 16,-3 2-4-16,5-4 2 0,-3 4 6 15,4-1 6-15,-1-1-7 0,3 6-1 16,0-4-4-16,0 4 8 0,-1-2 3 0,3 2-8 15,0 2 6-15,-7-2 5 0,0-3-3 16,0 3 6-16,2 2 1 0,-4 6 2 0,0-9-10 16,-2 3 17-16,0-2 7 0,0 0 0 15,-5 4 10-15,4-7 9 0,3 5-1 16,-3-2-8-16,1 0-6 0,-1-2 2 0,-1 0 0 16,2 2 0-16,0-4 7 0,2 5-3 15,-3-2 1-15,1 0-3 0,0 0 1 0,-3 1-2 16,2-2 8-16,0-1 0 15,1 2-3-15,-6-1-4 0,4-1 2 16,-3 7-7-16,4 0-1 0,-4-2-4 0,2-1 2 16,0 3 1-16,1-2-3 0,3 5-2 15,-4-3-3-15,7 5-6 0,-1-2 11 0,0 3-2 16,5-1 0-16,-6 4-1 0,3-6-1 16,3 4-4-16,-2-3 0 0,-2 1-5 15,-1 2 2-15,1-2 10 0,-3-3 0 0,1 5-4 16,0-11-2-16,-5 5 0 0,4 2 1 15,-4-1 2-15,-1-1 2 0,-2-3-4 0,6 4-2 16,-2 0 0-16,-4-1 0 0,4 2 1 16,2 0 5-16,0 5-6 15,-3-9 4-15,0 5-4 0,0 1 14 0,1 4-9 16,0-2 5-16,0 2 0 0,-4-4-5 16,0 2 1-16,-2 1 4 0,2-5 4 0,-3 4-7 15,5 0-3-15,-8 0 23 0,7 3-11 16,-5-4-7-16,1 1-4 0,1 1-6 15,-2 1 1-15,1-4 12 0,-3 2-7 0,2 2-12 16,-2 0 13-16,5 2-5 0,-6 0-6 16,-3 2 12-16,5-2 12 0,-7 3-2 0,8 3 11 15,-8-1-2-15,1-3 6 0,0 2-12 16,-2-3 3-16,2 3-5 0,-2-4 7 16,0 0-3-16,2-4-2 0,0 2-8 0,-2-2 6 15,1 0-9-15,-1 0-1 16,0-3 0-16,2-1-5 0,2 4 0 0,-2-5 0 15,-1 5-3-15,-1 0-8 0,2-4-1 16,-2-4 0-16,2 7-2 0,0-1-3 0,-2-5 4 16,2 3 4-16,-2-1-7 0,2 3-2 15,0-2 4-15,-2 5-3 0,4-1 3 16,-4 0 1-16,2-4-3 0,0 3-1 0,-2-5 3 16,1 4-5-16,-1-1-3 0,2-3 5 15,2 2-2-15,-4-3-4 0,2-2 3 0,-2 2 1 16,1-3-4-16,1 3 0 15,-2-5 0-15,-2 4 1 0,2-2 0 0,0 2-1 16,0 1-2-16,-1 0 3 0,1-1 1 16,-2 1-1-16,2 2 6 0,0-1-9 15,-4 5 6-15,2-3 0 0,1 4-3 0,-3 0-2 16,-2 2-1-16,2-2 3 0,0 4-5 16,1-1 8-16,-5 2 11 0,3-1-5 0,1 2 1 15,1-2 4-15,-4-1-2 0,4-7 0 16,1 5-1-16,-4-3-2 0,4-3 0 15,1 1-3-15,-1-3 0 0,0-3-1 0,0 3 1 16,0-6-4-16,2-15 14 0,-1 24-3 16,1-24-6-16,-7 19-6 0,7-19-36 0,-3 11-49 15,3-11-61-15,-4 4-72 16,4-4-150-16,0 0-198 0,-43-28-53 0,19-2 62 16,-14-15-404-16,0-9-496 0</inkml:trace>
  <inkml:trace contextRef="#ctx0" brushRef="#br0" timeOffset="-169895.92">25131 5314 2779 0,'0'-19'-95'0,"1"4"33"0,1 4 9 16,-2-2-2-16,4-2 5 0,-4 6 3 16,2-7 18-16,0 5 4 0,-1 0 30 0,-1 11 6 15,5-28-12-15,-3 13 4 0,0-4 1 16,-1 8 3-16,-1-2-4 0,2-1 0 16,-2 1 0-16,0 0 6 0,0-2-5 0,0 0-8 15,-2-5 2-15,2 3-2 0,-1-2-5 16,1 2-2-16,-2-3 5 0,0 3 2 15,-3 0 2-15,4 0 0 0,-1 2-7 0,0-1 2 16,-2 4 3-16,2 0 3 16,2 12-1-16,-1-18 5 0,1 18-4 0,-2-19 2 15,2 19 0-15,-2-13 6 0,2 13-8 16,-2-13 1-16,2 13 0 0,0 0 0 0,0 0 0 16,0 0-2-16,0 0 10 0,0 0-4 15,0 0 7-15,0 0-13 0,-14 46 6 16,11-25-5-16,-4 2 20 0,-1 5 10 0,3 6-8 15,-5 5 1-15,-1 4 1 0,4 4 8 16,-7 11-3-16,1 6 0 0,4-2 2 0,-1 5 3 16,3-2-7-16,0 7-1 0,3-1 1 15,-2 4-5-15,4-2 0 0,0-2 1 16,0 3-6-16,0-3 1 0,0-11-2 16,2 0 0-16,-1-2-3 0,-1 0 2 15,2-1 2-15,0-2-9 0,2 2 2 0,-2-4-1 16,0 1 0-16,0-5-4 0,0 1 1 15,0-10 1-15,0-3 0 0,0 2-3 16,-2 1-3-16,2 0-14 0,-4-5 8 0,2-3-9 16,1 7 2-16,-3-5 4 0,2-4-3 15,2 0-1-15,-2-2 1 0,2 0 4 0,-2-4-3 16,2-3 1-16,0 2-4 0,-2-5-8 16,2 3-11-16,0-21-30 0,0 24-20 15,0-24-42-15,0 19-58 0,0-19-126 0,0 8-190 16,0-8 10-16,0 0 214 0,0 0 46 15</inkml:trace>
  <inkml:trace contextRef="#ctx0" brushRef="#br0" timeOffset="-169179.07">25513 4781 955 0,'0'-17'-5'15,"-4"-1"19"-15,2 3 6 0,-1-1 38 0,-3 3 3 16,1 1 11-16,1-4-15 0,-2 7 2 15,-2-4 11-15,-1 3 10 0,4 0 0 16,-5 2-3-16,1 0-14 0,2 3 0 0,7 5-15 16,-29-10 4-16,17 10-17 0,-4-4-1 15,16 4-9-15,-41 4 9 0,20 0-15 0,-3 6-4 16,-5-5 10-16,-4 4-4 0,-1 1-13 16,0 3 6-16,-3-4-2 0,-5 3 5 15,3 1-9-15,-4-2 2 0,2 0 1 16,-11 3-3-16,-5 0 0 0,5 1-3 15,-7 0 1-15,6 0 2 0,0-2-6 0,-4 4 1 16,5 2 8-16,0-2-10 0,1-1 6 16,2 1-2-16,1-1 2 0,-2 3-9 0,0-2 5 15,3 1 1-15,-4 5-2 0,3-3 8 16,1 5 0-16,-2-3 6 0,6 6-1 16,-6 0 6-16,4 1-5 0,0 2 5 0,2 0-7 15,-2-2-2-15,1 5 4 0,2-2-6 16,-1 4 0-16,4-3-3 0,-5 3-3 15,1 2 0-15,5 1 0 0,-3-4 4 16,0 5-5-16,-1 3 4 0,3 2-1 16,-2 0-9-16,-2 0 7 0,2-2 1 0,0 6-2 15,-3-1-1-15,3-1 6 0,-1 2-2 16,1 0-1-16,-1 0-5 0,1 1-2 0,-3-5 0 16,0 4 2-16,2-4 6 0,-1 2-4 15,4-4 0-15,-1 2 6 0,4-4-1 16,1 2-3-16,3-3 2 0,0-3 5 0,6-5-5 15,1-4 5-15,3 4-3 0,1-2-6 16,2-1-2-16,-1 0-1 0,1-4 10 16,3 1-5-16,0-2 4 0,2-5-4 15,-4 6-4-15,4-7 0 0,-3 5-3 0,-1-5-19 16,7-3-48-16,2 4-51 0,-1-9-72 16,-1-3-219-16,2-1-85 0,9-6 162 15,-13 5 98-15</inkml:trace>
  <inkml:trace contextRef="#ctx0" brushRef="#br0" timeOffset="-168129.65">30698 3823 1058 0,'0'0'-22'15,"-6"-15"1"-15,6 15-1 0,0 0 2 0,-6-15-16 16,6 15-30-16,0 0-89 0,4-19-265 15,-4 19 318-15,0 0 35 0</inkml:trace>
  <inkml:trace contextRef="#ctx0" brushRef="#br0" timeOffset="-167211.72">31536 3838 755 0,'0'0'249'0,"0"0"-10"0,0 0 1 16,0 0 12-16,0 0-7 0,0 0-29 15,-6-28-16-15,6 28-5 0,0 0 0 0,0 0-16 16,0 0 3-16,0 0-27 0,0 0-23 15,0 0-10-15,0 0-9 0,0 0-18 16,0 0-9-16,0 0-1 0,-17-24-7 16,17 24-1-16,0 0-23 0,0 0 11 15,0 0-14-15,0 0 1 0,0 0 6 0,-64 24-5 16,64-24-1-16,-30 19-3 0,16-8-1 16,-2 0 0-16,16-11 15 0,-26 30-11 15,8-13-4-15,2 2-12 0,7-4 6 0,-4 4-8 16,1-3 6-16,3 3-1 0,0 0 4 15,9-19-8-15,-13 37 3 0,7-19-14 0,6-18 2 16,-5 37 3-16,3-19-4 0,2-18-7 16,-6 42-7-16,8-19 2 0,-2-23-3 15,4 37 1-15,0-11 1 0,1-3-4 0,0 3 8 16,3 2-3-16,2 2 1 0,1 2-5 16,2 4 6-16,2-5 2 0,0 0-6 15,-2-9-1-15,2 4 6 0,2-1-1 16,-3-3-4-16,4-3-2 0,1-2 5 15,-3-3-2-15,2-2-1 0,-18-12 10 0,35 15-4 16,-35-15 2-16,43 4-1 0,-43-4 4 16,49-10-1-16,-26 1 1 0,7-4 0 15,-3-2 14-15,-1-2 0 0,3-5 9 0,-1-1 6 16,-4-3 11-16,5-2 6 0,-5-5 6 16,0 1 4-16,-3-1 7 0,-2-2-5 0,-1-1 4 15,3 0-1-15,-8-1-3 0,0-3 10 16,-2 5 0-16,-1-5 9 15,-3 8 2-15,-3-3-11 0,-2 8-1 0,-2-4-2 16,-2 4 4-16,-2-6 3 0,-3 4-3 16,-1 1-3-16,1 0-37 0,-4 2-33 0,-1 4-1 15,-1 1-1-15,-2 2 0 0,4 2-5 16,0 6 3-16,11 11-3 0,-26-28-1 16,26 28 0-16,-21-15-2 0,21 15-2 0,-27-13 2 15,16 9-5-15,11 4-4 0,0 0-9 16,-30-4-7-16,30 4-8 0,0 0-8 0,-26 8-12 15,26-8-88-15,-19 9-94 0,12 3-70 16,-1-2-95-16,3 4-96 0,5-14-228 16,-7 22 11-16,5-9 77 0,2-13-452 0,-5 30-797 15</inkml:trace>
  <inkml:trace contextRef="#ctx0" brushRef="#br0" timeOffset="-166328.54">31509 4333 3418 0,'-5'11'-83'16,"5"-11"15"-16,-16 29 12 0,11-12 34 15,-4 1 36-15,0 6 12 0,-3 8 6 16,-1 8 10-16,1 3-3 0,0 11 4 16,-3 6 2-16,0 4 7 0,-2 5 3 0,0 4 19 15,-2 10-11-15,-1 18 16 0,-5 1 19 16,10-16-6-16,-5 19-12 0,-1-4-4 15,0-17-3-15,4 1-5 0,-3-3-12 16,1-5 1-16,-2-4-9 0,0-1 0 0,3-5-8 16,1-9 0-16,2-9-10 0,4-6-3 15,-4-4 1-15,5-3 3 0,3-8-1 16,-2-3-2-16,5-8-10 0,-1 3-6 0,5-20 4 16,-10 25-1-16,10-25 0 0,-8 18-8 15,8-18 1-15,0 0 0 0,0 0-2 16,-5 24-8-16,5-24 4 0,0 0-8 15,0 0-2-15,0 0-7 0,0 0-23 16,0 0-15-16,0 0-2 0,0 0-11 0,0 0 7 16,0 0 0-16,0 0-3 0,0 0 4 15,0 0 4-15,0 0 6 0,0 0 4 0,0 0 4 16,0 0 6-16,0 0-2 0,0 0 10 16,0 0 4-16,0 0 3 0,0 0 2 15,0 0 8-15,0 0-1 0,0 0 13 0,0 0 7 16,0 0 11-16,0 0 16 0,0 0 11 15,0 0 8-15,0 0 18 0,0 0 1 16,0 0 1-16,0 0 8 0,0 0 2 0,0 0 4 16,0 0 0-16,0 0-5 15,0 0-2-15,0 0-6 0,0 0-5 0,0 0 2 16,3-73-5-16,-3 73-2 0,0 0-8 16,0 0-8-16,0 0-8 0,0 0-6 15,0 0 2-15,0 0-7 0,0 0-6 0,0 0-1 16,0 0-2-16,0 0-6 0,0 0-3 15,0 0 2-15,0 0-2 0,0 0-3 0,0 0-4 16,0 0 2-16,0 0 1 0,0 0-1 16,0 0-4-16,0 0 2 0,0 0 1 15,0 0-1-15,0 0-1 0,0 0 7 0,-33 58 6 16,26-39 0-16,-5 4 2 16,3-1 4-16,-2 3-2 0,-1 3-2 0,6 2 3 15,-1 2-3-15,2 0 3 0,3-6-8 16,2 2 6-16,0 2-1 0,4 2 2 15,5-2-4-15,1 0 3 0,10 1-4 0,-1-6 1 16,4-2 3-16,7-3 3 0,9-7-1 16,0-5 3-16,2-4-7 0,4-4 6 15,0-10 4-15,6-7 7 0,-7-5-2 0,4-6 2 16,-6-4 2-16,-4-4 6 0,-5-2-1 16,-3 3 7-16,-9 5 7 0,-2-4-11 0,-10 4 2 15,2 2-6-15,-4 4-9 0,-5-1-2 16,-2 25 0-16,-4-42-9 15,-1 21-6-15,0 2-13 0,-4 0-24 0,0 4-38 16,-1 2-40-16,10 13-36 0,-24-17-62 16,10 10-60-16,2 1-81 0,-6-1-72 0,-4 3-275 15,2 2 52-15,-7 0 69 0,27 2-408 16,-53 2-535-16</inkml:trace>
  <inkml:trace contextRef="#ctx0" brushRef="#br0" timeOffset="-165561.74">30832 6617 3025 0,'-9'11'-48'0,"-4"-1"31"15,0 4 33-15,-3 0 20 0,-2 3 17 16,-6 7 19-16,-5 4 11 0,1 2 0 0,-7 6 3 15,-4 3 0-15,-5 6 1 0,-1 0 0 16,3 8-2-16,-17 9 14 0,-1-3-10 16,-1 3 29-16,-1 4-4 0,-4-4-3 0,0 2 4 15,0-1 3-15,1-3-9 0,-3 10-8 16,-3-5-13-16,3 1-11 0,1-4-8 16,1-4 3-16,4-2-3 0,2-3 5 15,10-6-5-15,3-6 0 0,-2-4 1 0,4 1 0 16,4-5 13-16,0-2-9 0,3-3-5 15,8-6-3-15,0-1-2 0,4-1-4 16,-1-3-5-16,7-4-1 0,-4 1-6 0,5-1-8 16,1-4-3-16,0-1-1 0,2-1-4 15,-1 1-1-15,4-3-8 0,13-5-1 0,-28 12 0 16,16-11-4-16,12-1-2 0,-18 6 2 16,18-6-2-16,-18 3-4 0,18-3 2 15,0 0 1-15,-20 8-2 0,20-8 2 0,0 0 4 16,0 0-3-16,-17 6-1 15,17-6 0-15,0 0-4 0,0 0 0 0,0 0-1 16,-16 5-3-16,16-5-2 0,0 0 2 16,0 0 3-16,-18 12 2 0,18-12-3 0,-12 13 0 15,7-2 3-15,5-11 1 0,-13 24 2 16,10-9-5-16,-5 6-4 0,5 6 14 16,-4 2 1-16,6-3-2 0,1 3-4 0,1-1 0 15,6-4 1-15,-2 6-6 0,4-2 2 16,6 2-2-16,2-2 1 0,4 4-4 0,3-7-5 15,2-3 5-15,4-3-2 0,4-6 1 16,-8-5 11-16,10-1-1 0,-4-7 12 16,-2-2 4-16,6-9 5 0,-2-3 14 15,-2-2-8-15,-1-5 2 0,-2-7 21 16,-1 0 0-16,-6 0 23 0,-3 0 15 0,-3-8-5 16,-6 4-9-16,-4-2-56 0,-6 5-1 15,-2-5-2-15,-6 2-2 0,-2-4-3 0,-4 1-1 16,0-1-3-16,1 10-4 0,3 2-2 15,-2-1-1-15,1 5-1 0,4 4-3 0,-2 1-2 16,4 2-8-16,3-2-17 0,2 0-11 16,4 0-21-16,1-3-21 0,9-5-30 0,10 1-224 15,5-7-153-15,10-4-142 0,5-5-85 16,9 0 2-16,2-4-593 0,14-5-1146 16</inkml:trace>
  <inkml:trace contextRef="#ctx0" brushRef="#br0" timeOffset="-164696.46">31732 6728 4069 0,'0'0'-60'0,"0"0"15"0,0 0 10 0,0 0 16 16,0 0 19-16,0 0 7 0,0 0 9 16,0 0 4-16,0 0 15 0,0 0 11 15,0 0 2-15,0 0 8 0,34 35 9 0,-21-11 7 16,0 3-19-16,3 4 20 0,-4 9-13 15,2 3-3-15,-3 0-8 0,2 18-14 0,-5 0-6 16,3 5-11-16,-8 0 7 0,7 3 2 16,-6 2-12-16,2 2 40 15,3 4 9-15,0 2-6 0,3 1-4 0,0 3 3 16,6-5-9-16,0 1 9 0,1 2-4 16,6-4 6-16,-4-4-1 0,7 0-10 0,-3 2 9 15,3-9-6-15,0-1-5 0,-1-2-4 16,-1-8-5-16,-4-2-5 0,3-6-3 15,-10-13-4-15,5 0 0 0,-3-6-1 0,-6-2-1 16,-1-10 4-16,1 0-2 0,-3-1-1 16,2-2 4-16,-10-13 1 0,14 21-6 0,-14-21 0 15,16 14-5-15,-16-14-1 0,11 14-2 16,-11-14 5-16,10 9-2 0,-10-9-5 16,0 0-5-16,14 13-2 0,-14-13 2 0,0 0-1 15,0 0-2-15,0 0 0 16,15 13 1-16,-15-13-4 0,0 0 1 0,0 0-2 15,5 15 3-15,-5-15-4 0,0 0 3 16,0 0-1-16,4 25 2 0,-4-25-2 16,-2 22 3-16,2-22 0 0,-4 28-2 0,2-11-3 15,-1 3 4-15,-4 3 2 0,5 2-4 16,-4 6 0-16,0 5 0 0,-1-4 0 0,1 3-3 16,1 1 5-16,3-2-4 0,2 1 2 15,0-5-4-15,0 1 4 0,2-3-1 16,0-2 1-16,1-4-4 0,4-1 4 0,1-1 1 15,2-4 1-15,2-3 1 16,-12-13-2-16,29 15 3 0,-16-14-1 0,-13-1-4 16,41-7 1-16,-18 0 8 0,1-3 8 15,-3-4 17-15,0-3 9 0,-3 1 12 16,1 0 2-16,-8 0-2 0,2 2 8 0,-4-5 1 16,-3 3-3-16,-6 16-4 0,5-29-6 15,-5 12-7-15,0 17-3 0,-9-30-10 16,2 15-2-16,0 0-9 0,7 15 2 0,-25-23-25 15,11 12-24-15,2 2-39 0,12 9-27 16,-36-15-34-16,21 7-52 0,-3 3-36 0,0 3-42 16,18 2-45-16,-22-8-87 15,22 8-125-15,-15-7-110 0,15 7 46 16,0 0-402-16,0 0-555 0</inkml:trace>
  <inkml:trace contextRef="#ctx0" brushRef="#br0" timeOffset="-162696.45">32068 3615 2634 0,'3'-30'-154'0,"2"4"10"16,-1 3 48-16,-1-3 15 0,5 5 16 0,-1-7 16 16,5 4 15-16,-1-5 22 0,-4 5 29 15,5-2 0-15,-3 2 11 0,0-1 8 16,-2 7 1-16,3-1-9 0,-2-2-5 0,-5 6 2 16,-3 15-4-16,14-31 3 0,-11 19-7 15,-3 12 2-15,8-24-3 0,-8 24-3 0,3-17 4 16,-3 17-7-16,6-19 5 0,-6 19-1 15,0 0-6-15,5-25-3 0,-5 25-1 16,0 0-2-16,7-18-5 0,-7 18-35 0,0 0-48 16,7-11-16-16,-7 11-16 15,0 0-14-15,11-12-28 0,-11 12-6 16,0 0-16-16,0 0-199 0,12-5 97 0</inkml:trace>
  <inkml:trace contextRef="#ctx0" brushRef="#br0" timeOffset="-161996.41">31234 6075 1139 0,'0'0'-38'0,"0"0"-5"0,-6 26 21 15,6-26 8-15,0 0-15 0,0 0 20 16,0 0-13-16,0 0-3 0,0 0 9 16,-2 27 11-16,2-27-12 0,0 0-1 0,0 0 11 15,-1 22 5-15,1-22-32 0,0 0-56 16,0 0-124-16,1 17-257 0,-1-17 448 15,0 0 8-15</inkml:trace>
  <inkml:trace contextRef="#ctx0" brushRef="#br0" timeOffset="-161080.02">29268 8664 524 0,'0'0'102'0,"0"0"-9"0,0 0-26 15,-28-2 0-15,28 2-21 0,0 0 1 16,-22-10-2-16,22 10-12 0,-17-8 4 0,17 8-11 16,-23-8-3-16,14 0 24 0,9 8 7 15,-21-10 18-15,12 2-3 0,9 8 31 16,-21-15-5-16,10 7 24 0,11 8 2 15,-14-13 18-15,14 13-17 0,-14-15 1 16,14 15-11-16,-5-14 1 0,5 14-10 0,-2-14 6 16,2 14-12-16,0 0-11 0,0 0-6 15,7-28-3-15,-7 28-5 0,16-15 1 0,-7 7-6 16,2 1-2-16,-11 7-12 0,30-13-2 16,-17 5-7-16,5 1-1 0,3 0-1 15,4-1 0-15,3 2-6 0,2 3 2 0,-2-3-7 16,4 6 3-16,-2 0-8 0,0 0-4 15,0 2-2-15,-1 5 4 0,-2-1 0 0,1 3-1 16,2 4 13-16,-7-1 11 0,1 3-1 16,3 2-5-16,-4 1 13 15,-2-1-2-15,0 6-1 0,-1 3-3 0,-1 2 2 16,-1 2-3-16,-7 2 2 0,1-4-1 16,0 2-2-16,-5 0-9 0,3 0-11 0,-7 4-1 15,2-2-4-15,0 0 6 0,-3-2-3 16,0-2-9-16,-2 0 8 0,0 0-17 15,2-4 1-15,-2 3-13 0,0-5-35 0,0-2-31 16,0-2-31-16,0-5-48 0,-2-2-38 16,2-11-63-16,2 11-80 0,-2-11-203 0,0 0-3 15,0 0-106-15,0 0-68 0</inkml:trace>
  <inkml:trace contextRef="#ctx0" brushRef="#br0" timeOffset="-160779.22">30107 8676 1917 0,'11'-14'-76'0,"-4"-3"25"0,4 7 28 16,-11 10 46-16,9-17 20 0,-9 17 5 0,7-10-6 15,-7 10 19-15,0 0 17 0,0 0 22 16,0 0-6-16,0 0 17 0,0 0 8 0,0 0 4 16,0 0 11-16,-34 36 2 0,21-16 12 15,-6 5 3-15,-2 1 0 0,0 4-6 16,-2 0-3-16,-7 11 11 0,-4-3-6 15,2 1-8-15,-3-1 6 0,-3 1-6 16,-2-2-19-16,5-1-7 0,0-4-9 0,6-2-7 16,1-4-10-16,2 1-9 0,-1-5-12 15,6 1-3-15,1-5-11 0,9-4-13 0,-2-4 2 16,4 2-20-16,0-5-27 0,4 3-49 16,5-10-62-16,-4 7-57 0,4-7-73 15,0 0-41-15,18 6-79 0,-18-6-174 0,33-7-20 16,-6 1-223-16,1 2-267 0</inkml:trace>
  <inkml:trace contextRef="#ctx0" brushRef="#br0" timeOffset="-160178.92">31470 10041 3112 0,'0'0'83'0,"15"5"-1"0,-15-5-3 0,0 0 13 15,0 0-2-15,0 0 1 0,0 0-9 16,12 12-10-16,-12-12-7 0,0 0 12 16,3 24-4-16,-3-24-9 0,2 34-1 0,0-14-7 15,-2 1-8-15,2 3 6 16,-2-3-14-16,1 1-5 0,1 5-6 0,-2-1 8 15,4-3-12-15,-2-5-3 0,1 6-9 16,2-8 9-16,0 2-1 0,3-8-8 0,-8-10-2 16,21 21 8-16,-21-21-15 0,31 7 6 15,-14-7-8-15,-17 0 2 0,51-15 8 16,-23 2-4-16,6-8 2 0,-3-2-2 0,12-3-8 16,-1 2 0-16,1-10 3 0,-4 4 2 15,-1-4 18-15,1 5 9 0,-3-1 2 16,-8 5 6-16,-2 1 5 0,-1 5-6 0,-9 4 10 15,2 0 3-15,-4 2-7 16,-5 3 1-16,-1 3-11 0,-8 7 5 0,0 0-3 16,17-7 4-16,-17 7 8 0,0 0-2 15,0 0 2-15,-9 50 0 0,3-22 2 0,-6 2 2 16,1 14-5-16,-9 10 6 0,1 0-5 16,-2 0 2-16,2 3 0 0,-2-7-1 15,-2 1 12-15,2-4 13 0,-3 0 10 0,5-8 3 16,0-2 5-16,-5-3-4 0,5-2 1 15,-2-4-9-15,-2-3-3 0,4-1-7 0,-2-7-8 16,2-4-9-16,2-4-8 16,3-3-18-16,14-6-30 0,-35-2-43 0,15-13-51 15,-5-9-55-15,6-6-49 0,1-8-57 16,-1-18-59-16,8-9-92 0,-4-16-145 16,7-3-84-16,3-16 59 0,1-25-404 0,8-12-562 15</inkml:trace>
  <inkml:trace contextRef="#ctx0" brushRef="#br0" timeOffset="-159811.62">32013 6651 2876 0,'0'0'-119'0,"0"0"33"0,0 0 29 16,0 0 14-16,0 0 21 0,0 0 15 15,12-23 22-15,-12 23 10 0,0 0 9 16,0 0 2-16,0 0 15 0,0 0-4 0,0 0-5 16,13-11-2-16,-13 11-1 0,0 0-13 15,0 0-1-15,0 0-2 0,0 0 0 16,0 0-8-16,0 0 2 0,0 0-13 0,0 0-6 15,0 0-18-15,0 0-11 16,0 0-6-16,0 0-10 0,0 0-12 0,0 0-16 16,0 0-21-16,0 0-5 0,0 0-27 15,0 0-3-15,0 0 0 0,0 0-16 16,0 0-22-16,0 0-38 0,-48 11-58 0,48-11-104 16,0 0 98-16</inkml:trace>
  <inkml:trace contextRef="#ctx0" brushRef="#br0" timeOffset="-158179.27">31862 4222 1116 0,'2'-18'-44'16,"-2"18"8"-16,2-32 0 0,-2 32 18 15,0-21-2-15,0 21 29 0,2-20-14 16,-2 20-4-16,2-21 20 0,-2 21 14 0,0 0-12 15,1-23-8-15,-1 23 24 0,0 0-22 16,0 0-7-16,2-22 11 0,-2 22-11 16,0 0 12-16,0 0-12 0,-2-23 6 15,2 23-3-15,0 0 3 0,0 0 1 16,-3-20 11-16,3 20-16 0,0 0 8 0,0 0-7 16,0 0 1-16,0 0-1 0,0 0 2 15,0 0-2-15,0 0-6 0,0 0 1 16,0 0 1-16,0 0 10 0,0 0-1 0,0 0-8 15,0 0-3-15,-28 0 7 0,28 0-8 16,0 0 11-16,0 0-11 0,-23-7 8 0,23 7 0 16,0 0-3-16,-25-14-2 0,25 14 11 15,-20-15-11-15,20 15-1 16,-17-16 11-16,4 8-10 0,13 8-5 0,-15-19 15 0,4 8-12 16,2 0 0-16,9 11-3 15,-18-32 4-15,11 16 2 0,2 2-4 16,5 14-3-16,-16-27 3 0,7 17 1 0,9 10 4 15,-17-21-7-15,10 7 6 0,7 14-5 16,-20-18 7-16,20 18-7 0,-14-12 7 0,14 12 1 16,-16-11-8-16,16 11 7 0,-14-9 15 15,14 9-13-15,-17-13 0 0,17 13-15 16,-22-13 8-16,22 13 6 0,-21-13-3 0,21 13 3 16,-19-10-2-16,19 10 2 0,-18-9-6 15,18 9 6-15,0 0-1 0,-29-4-7 16,29 4 5-16,0 0 7 0,-30 0 3 0,30 0-14 15,0 0-4-15,-30 9 2 16,30-9 3-16,0 0-6 0,-26 6 7 0,26-6 8 16,-19 11-9-16,19-11 6 0,-24 14-6 15,24-14 5-15,-19 14-2 0,12-6-8 16,7-8 0-16,-19 20 14 0,11-11 2 0,8-9 0 16,-15 21-2-16,15-21 5 0,-13 23-10 15,13-23 1-15,-9 15-7 0,9-15 4 16,-12 15-2-16,12-15 3 0,-5 17 0 0,5-17 9 15,0 0-5-15,0 0 3 0,-11 15 2 16,11-15-11-16,0 0 8 0,0 0 5 16,0 0-8-16,0 0-14 0,-14 15 11 0,14-15 0 15,0 0 10-15,0 0-12 16,0 0-9-16,0 0 1 0,0 0 7 0,-5 15 16 16,5-15-17-16,0 0 7 0,-6 20-9 15,6-20 4-15,-3 21 2 0,3-21 2 16,-2 24 7-16,2-24 11 0,0 36-11 0,2-15 5 15,-1-3-11-15,7 5-3 0,-3 2 11 16,5 7-10-16,-1-3 10 0,6 1 1 16,0 4-7-16,2-4-7 0,5 0 9 0,-2 0-4 15,-2-3 7-15,4-2-3 0,3-2 13 16,0-2 0-16,-4-7 1 0,6 3-12 16,-1-3 16-16,-1-7-8 0,1 0-13 0,2-3 26 15,-1-2-23-15,-27-2 7 0,50 2 5 16,-50-2-10-16,54-8 8 0,-29 1-7 15,0 3-5-15,-5-5 6 0,2 1-17 16,-3-6-2-16,0 4 16 0,2-3 6 16,-5 0-13-16,1-8-1 0,-1 4 20 0,-4-2-6 15,3-1-17-15,-1-5 3 0,-2 5 0 16,2-6 0-16,-3 1-2 0,0 3 15 16,-1-5-10-16,-3-1-14 0,2 10 11 0,-5-1 20 15,2-3-17-15,-2 6 15 0,-2-8-18 16,-2 24 20-16,-2-36-15 0,-5 18-8 15,4-1 7-15,-4-2 0 0,-3 4 6 16,-1-1-7-16,1 1 27 0,-4-4-29 16,-2 4 19-16,0 0 2 0,-7 0 13 0,4 4-3 15,1 4 4-15,-6-4 11 0,-1-1-19 16,0 8-1-16,-3-4 3 0,5 4-3 0,-2 4-8 16,-3-1 9-16,3 1-6 0,25 2-6 15,-49 2-2-15,24 1-9 0,-4 5 14 16,3-1-9-16,-2 2 1 0,3 3 2 0,1 3 0 15,2-4-7-15,3 8-1 0,-6 7 6 16,9-7-3-16,-2 2 0 0,6 5-8 16,0-2 2-16,1 3 5 0,6-5 1 15,-1 1-12-15,1-1-7 0,5 6-44 16,3 1-62-16,-1-1-51 0,4-2-190 0,1 2-146 16,2-4 225-16,3 1 51 0</inkml:trace>
  <inkml:trace contextRef="#ctx0" brushRef="#br0" timeOffset="-134179.55">15756 10243 2109 0,'-72'49'40'0,"12"-12"1"15,14-1 3-15,0-1-16 0,5 1-8 16,6 0-6-16,3-1 3 0,6-7 2 16,5-5-9-16,2-4 1 0,6-4 0 0,2-2 21 15,0-4 2-15,1 1 20 0,3-3-2 16,-2-1-1-16,0-2-7 0,9-4-2 0,-23 0-2 16,11 0-5-16,12 0-2 0,-30-10-6 15,17 3 1-15,-2-1-6 0,-2-1-7 16,2-5 6-16,-3 0-1 0,0-5-6 0,4-3-2 15,-7-6-4-15,5-3-1 0,-2-3-1 16,1 5 1-16,1-1-5 0,-4-4-6 0,8 0-32 16,-6 8-11-16,4 3-16 15,0-1-21-15,3 7-2 0,2 2-22 0,-3 2-9 16,1 2-30-16,4 9-3 0,-3 0-43 16,10 2-158-16,-23 4-132 0,7 5 173 0,0 3 79 15</inkml:trace>
  <inkml:trace contextRef="#ctx0" brushRef="#br0" timeOffset="-133297.24">12930 12795 1372 0,'0'0'82'0,"-26"-11"-15"0,8 3-8 0,8-3 1 16,-3-3 21-16,-3 4-1 0,0-11-2 16,0-3-15-16,0 5-12 0,2-7 10 0,4-1-6 15,-8 3 2-15,7-2-8 0,-1 4-2 16,5 1 0-16,-2 2-1 0,2 2 0 0,1 6 5 16,0-1-8-16,2 3-1 0,3-2-3 15,1 11-6-15,-9-15-9 0,9 15 1 16,-4-10-1-16,4 10-3 0,0 0-5 0,-6-13 2 15,6 13-2-15,0 0-7 0,0 0 4 16,0 0-4-16,0 0-1 0,0 0 0 0,0 0 11 16,0 0-12-16,19 38 3 15,-14-18-3-15,3 7 5 0,1-1-4 0,0 7 4 16,0 5-6-16,2 4 1 0,-4-3-7 16,-2 1 4-16,4 1 1 0,0 0 2 15,-4-2-2-15,-1-5 0 0,-1 1 11 0,-1 1-4 16,2-2 7-16,-4-4 11 0,-4 4 4 15,4-4 6-15,-4 2 5 0,3-6 2 0,-3 0-6 16,0-7 2-16,3 0-8 0,-1-2-5 16,-4-3 7-16,6-2-5 0,0-12 0 0,-1 20 3 15,1-12-5-15,0-8-3 0,0 0 2 16,0 0-7-16,0 0 0 0,0 0-3 16,0 0-5-16,27-49 4 0,-19 21-9 15,6-17-1-15,4-11 6 0,-2-8-4 16,5-6-2-16,2 1-2 0,2-6 1 0,2-2-6 15,8-7 1-15,3-2 4 0,-6 24-3 16,0 5 0-16,-6 8 0 0,5 7-1 0,-13 8-3 16,3 6 4-16,-7 11-3 0,2 2 0 15,-4 7 0-15,-2 8 1 0,-10 0 4 16,26 17-4-16,-12 4-2 0,-4 5 3 0,8 4 0 16,-9 0 1-16,2 10-1 0,1-1 3 15,-3-2 1-15,0 5-4 0,-1-1 4 0,-3 2-1 16,-3-10 0-16,4 0-1 15,-5-1-1-15,1-4-6 0,2-6 3 0,0-1-2 0,-4-6 0 16,2-2 1-16,0-4-5 16,-2-9-7-16,9 8-32 0,-9-8-27 0,34-17-28 15,-10-8-18-15,10-7-10 0,2-9-31 16,3-4-29-16,-6-11-43 0,6-8-127 16,-4-1-144-16,8-18-17 0,-11 14 160 0,-2 3 99 15</inkml:trace>
  <inkml:trace contextRef="#ctx0" brushRef="#br0" timeOffset="-132913.74">14067 11764 1288 0,'3'-16'49'0,"3"3"-9"0,-6 13 54 16,3-18 2-16,1 14 9 0,-4 4-5 15,0 0-5-15,3-13-11 0,-3 13-19 16,0 0 2-16,0 0-11 0,2-13-5 0,-2 13-6 16,0 0-6-16,0 0-4 0,0 0-4 15,9-8-9-15,-9 8 1 0,0 0 4 0,0 0-16 16,0 0 9-16,0 0 0 0,0 0-1 15,21 21-4-15,-12-10-6 0,-2-1 3 16,-2 3 3-16,1-2-4 0,-1 4-7 0,2 2 6 16,-6-1-3-16,-1 5 2 0,2 2-1 15,-4 5 6-15,1 7-2 0,-9 9 10 16,0-1-2-16,-2 4 14 0,-6 7 6 16,-3 0 5-16,3-1 3 0,-1 0 10 0,3-14-1 15,2-2 1-15,3-1-3 0,-1-8-3 16,5-7-1-16,2-1 0 0,1-4 1 15,2-2 4-15,2-1 4 0,4-1 7 0,3-3 1 16,12 1-6-16,2 3-2 0,3-6-9 16,0-1-6-16,6 1-5 0,-1-1 0 0,-1 0-10 15,7-2 0-15,3 2-7 0,-5 2-14 16,1 4-45-16,1-1-60 0,-4 6-61 16,-2 1-51-16,-8-1-176 0,-3-2-166 0,-2 2 54 15,0 4-54-15,-7-2 164 0</inkml:trace>
  <inkml:trace contextRef="#ctx0" brushRef="#br0" timeOffset="-132231.64">13975 13851 1827 0,'-38'26'-11'0,"8"-3"13"15,0 1 13-15,-2-4 16 0,-2 7-2 0,2-5 1 16,2-2 8-16,-4 3 15 0,1-2-4 15,1 0-3-15,0-5-3 0,-13 9-7 16,10-8 2-16,-9-4 4 0,5-2-1 16,-2-3 1-16,-1 1-6 0,-2-7 4 15,-4-8 1-15,4 1-7 0,-14-7-5 0,-2-3-1 16,-2-7 0-16,0-4-10 0,0-2 3 16,0-3-12-16,0-4 6 0,-12-9-2 0,17 9-4 15,-13-17 3-15,6 3-8 0,3-9 10 16,12 10-3-16,2-2-2 0,3 1-7 15,6-5 5-15,2 4-6 0,6-3 4 0,2-4 1 16,6 5-4-16,3-4-3 0,2-6 4 16,4 4 3-16,4-6-1 0,1 1-3 0,4-5-4 15,-2-3 4-15,4-4-1 0,4-1-5 16,4-8 1-16,2-8 2 0,3-1 2 16,10-20-6-16,2 1 0 0,2 1 0 0,7-5 2 15,8-1 0-15,-3 7 1 16,11-1-3-16,3 5 3 0,4 2 1 0,3 5-7 15,8 2 7-15,-1 3 1 0,4 4-3 16,-1 0 2-16,5 9-4 0,2 4-2 0,0 6 3 16,4 7-1-16,3 8 0 0,1 7 2 15,5 8 0-15,2 7 5 0,8 8-4 16,3 11 2-16,3 7-3 0,0 12 3 0,4 8 0 16,2 8-4-16,0 14 13 0,1 9-9 15,-5 9-2-15,5 10 6 0,-3 4-1 16,3 11 0-16,-3 4-7 0,13 27 4 15,-25-10 6-15,-7 3-4 0,-2 4 3 0,-12 3 8 16,-2 5-4-16,-15 3 2 0,-7-1 0 16,-8-3-2-16,-9-3 1 0,-11 2 3 15,-13-23-3-15,-8 6 1 0,-13 0 8 0,-8 20 4 16,-16-4-8-16,-10-1 4 0,-11-2-2 16,-15-4-6-16,-14 2 8 0,-3-9-11 0,-8-1-5 15,-33 12 1-15,2-5 6 0,19-26-7 16,-6 0-12-16,-26 10-13 0,25-17-45 0,-1-9-45 15,-1 0-53-15,3-10-166 0,0-6-153 16,-1-9-2-16,5-8 136 16,5-17 102-16</inkml:trace>
  <inkml:trace contextRef="#ctx0" brushRef="#br0" timeOffset="-129379.98">15962 11929 3375 0,'-25'-15'-21'0,"5"1"2"0,-1 7 8 16,0 1 3-16,8 5 1 15,-6-5 1-15,7 4 1 0,-6 0 6 0,4 2-5 16,-2 0 1-16,0 2 0 0,-3 0 0 16,-5 5 2-16,0 5 6 0,-6 1-3 0,1 0-6 15,-2 6 2-15,-1 2 2 0,0 1-2 16,-10 8 5-16,-1-4-6 0,0 2-2 0,-4 2 8 16,-1-2-1-16,-5 2-4 0,2-2 0 15,1 1 6-15,-3 3-4 0,1-8 0 16,-5 0-2-16,5 3-2 0,1-5 1 0,-1-2 1 15,3 1 5-15,-5-2-3 0,3-4 0 16,8-6 1-16,-1 3-1 0,4-3 0 16,2-1 1-16,-1-3 3 0,3-1-2 15,6 0-4-15,6-4 4 0,-4-6-2 0,3 0 2 16,-1 2-2-16,1-6 3 0,4-4-3 16,-2 3-1-16,-2-8 1 0,1-1 0 0,-3-3-1 15,5-3-2-15,-2 1 5 0,-1-4-5 16,-1-5 2-16,-1-3-1 0,-3-3 4 0,0 0-8 15,3-1 6-15,-5 3 0 0,2 1-3 16,2-2 3-16,-4 1 2 0,8 4-6 16,-3 5-1-16,-1-5 4 0,5 4-4 0,-3 0 4 15,4-4-2-15,-4 4-2 0,3-4 3 16,-2 3 4-16,4-3-6 0,0-2 6 0,-2 3-2 16,3-3-2-16,-1 0 1 15,-2-2-1-15,9 5-1 0,-7-3 3 0,6 4-2 16,-2-2 0-16,0 1 0 0,6 3 0 15,-6 0 0-15,5 2-1 0,2 1 3 0,0-1 0 16,0 6-4-16,1-3-1 0,2 0 4 16,1 2 1-16,-2 1-4 0,1 1 2 15,2-2 0-15,-5-5-2 0,-1 0 1 0,4 0-1 16,-11-3 0-16,2 4 2 0,-1-1-2 16,-8 0 1-16,1 1-2 0,-6 5 2 0,-2-1-3 15,1 2 2-15,-6 3-1 0,-4 5 2 16,0 0 2-16,-2 3-2 0,-4 6-1 0,4 6-4 15,-4 4 4-15,-9 7-1 16,-1 6 4-16,4 7 1 0,-4 4-4 0,3 5 0 16,3 7 4-16,-4 1-5 0,9 8 2 15,1 3 8-15,-9 14-2 0,3 8-8 16,1 5 5-16,8 7 0 0,3 2 4 0,1 2-2 16,5 6 1-16,6-1-3 0,6-11-3 15,9 3 7-15,0-2-1 0,5 5-2 0,7-2-5 16,7-1 3-16,5 1 1 0,0 0 4 15,13 14 4-15,7-2-10 0,3-5 4 0,10-7 2 16,2 0 2-16,10-9 3 16,3-2-2-16,5-5 3 0,12-8-6 0,5-4 2 15,8-9-4-15,4-3 2 0,9-7-1 16,6-7-1-16,8-2 5 0,4-10 2 16,10-3 0-16,6-8-1 0,8-5-7 0,-1-12 6 15,5 0-8-15,0-5 10 0,-1-10-7 16,0-3 1-16,-1-5 1 0,-5-3 4 0,-7-7-4 15,-5-8 2-15,-9-4-3 0,-8-12 3 16,-6-4-3-16,-15-6 4 0,-4-8-1 0,-15-3-1 16,-3-3-6-16,-17-7 1 0,-5-7 4 15,-13-2-4-15,-7-10 0 0,-13-1 0 16,-7 16 0-16,-11-5 0 0,-8-25-1 16,-7 4-2-16,-4 2 2 0,-8 8 0 0,-1-1-1 15,-9 8-1-15,-2 10-2 0,-5 10 1 16,-9 12 5-16,-2 13-6 0,-1 21-1 15,-4 12 1-15,-6 12 2 0,-11 14 2 0,-21 10-3 16,-10 11 4-16,1 11-2 0,-10 8 2 16,0 8-4-16,-2 9 0 0,0 8 5 0,4 2-4 15,2 7 5-15,4-4-6 0,3 2 4 16,9-1 4-16,12-4-2 0,10-3-9 16,8-1 4-16,12-4 2 0,15-9-1 0,9 1-9 15,4-3-16-15,9 2-48 0,7-8-28 16,6 2-31-16,7-7-50 0,1 0-177 15,1-1-135-15,5-3-37 0,-4 2 172 16,1 0 100-16</inkml:trace>
  <inkml:trace contextRef="#ctx0" brushRef="#br0" timeOffset="-128681.66">12435 13120 1354 0,'-15'-20'7'0,"4"6"6"0,2 4-12 0,1-1 18 15,4-2 7-15,0 3 9 0,4 10-1 16,-3-20-2-16,3 7-9 0,1-4 10 16,3-2-12-16,0-2 5 0,6 5 14 0,-1-6-17 15,2-3 0-15,2 2-1 0,4-5 16 16,4 2 8-16,-2 0-7 0,3 3-4 0,-7 2-4 15,5 3-14-15,-3 3 6 0,-4 6-7 16,6 1 0-16,-8 0-4 0,1 5-9 16,-12 3 9-16,26 7 3 0,-15 6-2 0,2 10-1 15,1 11 1-15,-5 3 9 0,-4 10-5 16,-3 0 0-16,-4 5 6 0,0 1 9 16,-5 3 19-16,-2 10 3 0,-3-4 2 0,-1 1 3 15,4-4 4-15,-2-11-3 0,-2-1-1 16,6 0-4-16,-5-6-6 0,3-4 2 15,0-5-8-15,2-7-2 0,2-2 0 16,3-6 1-16,-2-3 1 0,2-1 5 0,1-5 3 16,1-8-2-16,0 0-5 0,0 0-6 15,0 0 0-15,0 0-6 0,28-43-5 0,-14 7 0 16,2-5-8-16,7-12 2 0,-2-5 1 16,6-5-2-16,3-7 0 0,3-18-5 15,11-5 1-15,1 3 1 0,4-3 5 0,1 3-3 16,4 4 2-16,7-2 0 15,0 11 10-15,5 6-3 0,-2 7-7 0,-4 8 0 16,-8 15-2-16,-2 5-1 0,1 8 1 16,2 2-6-16,-5 13 4 0,-9 1-8 0,-6 10 3 15,5 6 0-15,-1 6 6 0,-5 3-11 16,-8 7 5-16,1 5 0 0,-9 1-4 16,1 6 3-16,-4 4 2 0,-5-5-2 0,-6 3 1 15,-2 8-1-15,0-1 3 0,-3 0-6 16,-4 11-1-16,-2-7-2 0,-2 0-2 0,-2 0 3 15,3 0-6-15,-5-5 3 0,2-7-2 16,4-3-2-16,4-6-10 0,0-3-11 0,0-4-15 16,-3-3-38-16,5-9-41 15,3-5-17-15,0 0-46 0,0 0-17 0,0 0-65 16,-7-36-95-16,7 8-136 0,0 1-75 16,1-9 122-16</inkml:trace>
  <inkml:trace contextRef="#ctx0" brushRef="#br0" timeOffset="-128263.67">13531 11629 1781 0,'-16'-17'-35'16,"2"-2"-2"-16,5 6 34 0,2 4-10 16,0-3 18-16,-1 5 3 0,8 7-1 15,-6-15 6-15,6 15-7 0,6-15 5 16,6 6-16-16,-2-4 5 0,13-1 0 0,0 5-9 15,12-4 15-15,1 1 8 0,3 8-7 16,3 1-13-16,-1 3 12 0,0 6-4 16,1 2 1-16,-7 2 3 0,1 0-10 0,-5 4 10 15,-4 2 1-15,-9 4 3 0,-3 3 10 16,-5 3 23-16,-1 3 16 0,-8-2 13 0,-2 9 9 16,-8 7 17-16,1 3-6 0,-5 2 2 15,-4 8 16-15,0-3-7 0,1 1 3 16,2-7 14-16,5 0-7 0,0-4-3 0,1 0 14 15,0-7 4-15,5-1-27 16,3-4 6-16,1 2-3 0,11 6 1 0,-1-3-5 16,8 0-8-16,13 3-12 0,11-3-5 15,10-7-8-15,10 0 1 0,26 0 5 0,6-4-20 16,10-12 9-16,9-2-13 0,8-7-14 16,7-4-2-16,6-9-18 0,8 0-41 0,0-6-48 15,-1-5-56-15,1 6-78 0,3-1-57 16,-9-6-182-16,-6 2-131 0,-8-5 64 15,-12 0-96-15,-6 0 13 0</inkml:trace>
  <inkml:trace contextRef="#ctx0" brushRef="#br0" timeOffset="-125697.81">24949 8871 3188 0,'102'-120'-233'16,"13"-13"25"-16,3-10 49 0,4 3 47 16,6-3 12-16,4 2 24 0,4-1 2 0,4-1 23 15,7 8-8-15,3 2-25 0,0 2 6 16,0 7-1-16,0 2 4 0,-3 8 5 0,2 7-2 15,-1 6 18-15,0 5 22 0,-1 10-11 16,-32 22 12-16,4 4-12 0,1 4-1 16,-6-1-29-16,1 7 1 0,-3 5-22 15,1-2-17-15,-7 0-81 0,2 2-296 16,-7 10 357-16,-4-1 44 0</inkml:trace>
  <inkml:trace contextRef="#ctx0" brushRef="#br0" timeOffset="-122748.31">29641 5818 258 0,'-51'-9'-10'0,"-11"-4"2"0,-6-3 13 0,-22-4-25 16,-3-2 22-16,-11-5 16 0,1 5-31 16,-4-3 21-16,2 1-5 0,0-1 17 15,2 5-2-15,5-1-10 0,24 10-6 0,2 0-7 16,3 0 13-16,7 3-8 15,-2 3 2-15,6-1 14 0,-4-1-4 0,6 1 1 16,-4-2-5-16,0 6 7 0,0-3 11 16,2 3-21-16,7-2 5 0,2 4-10 15,3 4 16-15,-3 0-11 0,2-1 7 0,2 3-17 16,-2 4 16-16,5-7-9 0,3 7 3 16,6-5-5-16,5 3 0 0,5-3-5 0,5 1-5 15,0-1 18-15,4 1-21 0,14-6 8 16,-25 6 5-16,25-6-11 0,-21 4 9 15,21-4-1-15,-14 7 1 0,14-7 7 0,0 0 3 16,-19 2-3-16,19-2-8 16,0 0 1-16,0 0 4 0,0 0 13 0,-19 5-17 15,19-5 4-15,0 0-7 0,0 0 3 0,0 0 4 16,-21 8-2-16,12-8 0 16,9 0 5-16,-17 6 3 0,4-3-16 0,0 1 8 15,-5 2 18-15,-2-2-20 0,1-1 2 16,-1 3 7-16,-1-5-4 0,-5 3 5 0,-2 2 2 15,1 0-13-15,-1-4 1 0,-1 5 4 16,1-1 1-16,-9-1-3 0,0 3 0 16,0 0-5-16,-2-3 13 0,-3 3 7 0,-1-1-13 15,0-3-9-15,0 0-1 16,-4-3 3-16,-4 1-5 0,-9 2 2 0,0-8 13 16,-3 2-5-16,1 1-2 0,0-5-4 15,-2-2-9-15,6 3 15 0,-2-3 8 16,2 0-1-16,9 3-17 0,4 1 13 0,0-3 4 15,2 1-17-15,0 1 5 0,6-3 8 16,-1 2-16-16,2 2 10 0,8-1 3 0,0 0 0 16,-2 1 0-16,2-2-7 0,2-1 14 15,-4 1-7-15,2 2 5 0,1-5 13 16,1 7-2-16,-2-4-1 0,-1 5-25 0,6-3 0 16,-4 2 17-16,-1 0-17 0,-2 2 7 15,6 0 3-15,-1 0 21 0,0-2-16 16,4 2-15-16,-6 2 15 0,6-4-18 15,1 2 18-15,-2 0-10 0,-1 0-5 16,2-4 7-16,1 1-2 0,-3-1 3 0,2-2-3 16,-2 1-1-16,-4-3 22 0,4-1-1 15,-1 0 11-15,4-3 4 0,-5 1-7 16,6-2 39-16,1-2-19 0,-1 2-9 0,2-3-1 16,2-2-1-16,3 1-7 0,5-2-8 15,-4 2 11-15,6-3 1 0,-4-1-4 0,6 1-16 16,1-5 9-16,0-3-5 0,4-1 3 15,0-4 6-15,1-4-10 0,0 1-4 16,4-11 6-16,-3 2-7 0,0 2 9 0,1-5 6 16,-1 3-9-16,-1-4 6 0,-1 4-15 15,5-4 10-15,-6 6-3 0,1-2 2 16,0 4-2-16,0 1 3 0,0 3-8 16,-1-3 8-16,-1 1-19 0,0 3 13 15,-1-1-4-15,1 1 15 0,0 1 6 0,-2-1-22 16,2 4 6-16,-2-4 9 0,2 5 13 15,2-5-6-15,0 0-4 0,1 2 7 0,5-1-11 16,2-8 1-16,-1 5-7 0,3-5 17 16,0 1-16-16,6 0 8 0,2-7-2 15,2-1 11-15,2-3-13 0,-1 4 25 0,-2-1-8 16,3 2 10-16,-4 2-5 0,5-3-9 16,-2 2-6-16,-5 11 2 0,1-1 4 0,-2 1-3 15,-1 1-3-15,4-1-9 16,-6 4-3-16,3-2 12 0,-2 6-11 15,-1 2 10-15,-3 2 0 0,2 1-10 0,2-3 1 16,-4 3-3-16,4 1-10 0,0 1 8 16,0-3 1-16,1 5-4 0,2-2-3 0,-2 3-5 15,1 1 14-15,1-2-9 0,-2 2 7 16,3 4-13-16,-1-2 8 0,2-3-4 16,2 6 0-16,0-7 3 0,1 5 1 0,3-2 0 15,1 1 5-15,1-3-9 16,-8 2 0-16,3 5 7 0,5-7-5 0,-5 2-3 15,5 2 0-15,-6-1-3 0,2 2 4 16,3-3-3-16,-1-2 3 0,-3 4-3 16,-2 4 7-16,2-4 2 0,-2 1-2 0,4 0-3 15,-7 4-1-15,3-4 8 0,3-1-7 16,-7 5 3-16,4-3-1 0,-5 3-5 0,5-6 1 16,-2 6 6-16,1-4-4 0,-1-4 10 15,2 8-15-15,-4-1 1 0,-2-3 2 16,1 4-5-16,2-3 6 0,0-1 5 0,5 2-8 15,-8-2 7-15,1 5 3 0,4-3-7 16,2 2-4-16,-2 1 5 0,5-3 0 0,1 1-1 16,3 3-5-16,6 0 9 0,2-1-1 15,9 5-7-15,0 1 1 0,16 2 4 16,2 2 3-16,3 1 0 0,3 7-10 16,7 2 0-16,14 9 14 0,3 3-5 15,-6-3 1-15,-13-4 0 0,-1 6-6 0,-5-6-3 16,-4 5 0-16,1 1 5 0,-3 3-7 15,-2 2 2-15,0 0-1 0,-1 4 14 0,-1 0-19 16,-3-2 6-16,-1 4 6 0,-5-2-3 16,-1-1 3-16,-5 5-8 0,-2-6 5 15,-3 0-8-15,-3 4 17 0,-12-10-4 0,-1-2-10 16,0 7 12-16,-7-5-10 0,0-1-1 16,-5-1 0-16,-4-1 1 0,0-2 8 15,0 7-12-15,-6 0 7 0,-1-7 5 0,-1 9-6 16,-6 0-3-16,0 6 8 15,-4 3 2-15,-1 3-2 0,-2 3-4 0,-4-6 13 16,0 16-5-16,-3-3-11 0,2 3 8 16,1 3 2-16,-3 2-4 0,3 2-1 0,-5 2-4 15,4-3 13-15,1-1-10 0,-1 1 1 16,1-6-3-16,2-2 3 0,-1-10 3 16,2-2-6-16,-2 2-4 0,1 0 18 0,0-3-11 15,-2 3 2-15,1-3-5 0,-2 0 0 16,-2 3 6-16,-3 5 1 0,-3-1-7 15,-1-1 5-15,2 4 11 0,-1-4-12 16,-2 1 4-16,-4-4 2 0,3 0-1 16,-8-4 4-16,2-1-10 0,-1-1 2 0,-2-6 9 15,-3-1-14-15,3 0 2 0,1-11 3 16,7 4 8-16,-5-2 7 0,2-5-4 0,3-2 2 16,-1-1 8-16,7-2-2 0,-3-1 3 15,0 1 4-15,0-5-6 0,-6 1-1 16,-5 1 3-16,0 2-5 0,-3-5-4 0,1 3 9 15,-5-2-10-15,0-4-1 0,-1 0 1 16,-3 0 7-16,-9-4-5 0,1-2-3 0,-4-1 1 16,2-3-5-16,-5 3 3 0,-1-6-1 15,0 3-2-15,0-2-1 16,1-4 7-16,-1-2-13 0,4 1 5 0,-3-4 0 16,1 1 5-16,2-3 3 0,2 1 5 15,-2-6-2-15,1-3 14 0,6 0-14 0,-3-1 11 16,3-4-4-16,3-3-3 0,3 1-2 15,1-1 6-15,-1-1-3 0,3-1 2 16,-2-2-2-16,1 6-4 0,0-4 1 0,2 1-3 16,-3-5 1-16,0 6-5 0,0-9 0 15,-1 10-4-15,3-4-3 0,-2 1 0 0,4-1 7 16,-2 5-10-16,2-1 0 16,-2 1 2-16,5-2 0 0,0-3-2 0,5 3-2 15,0-1 2-15,-1 1-2 0,7-2-2 16,0 0 1-16,7 9 2 0,-9-9-8 15,4-1 3-15,6 7 3 0,-6-8 4 0,7 11-8 16,-1-2 1-16,2-3 2 0,0 1 0 16,4 0 1-16,1-3-4 0,0 3 4 15,1 0-4-15,7 5 0 0,3-1 0 0,-3 2 1 16,4-6 0-16,2 8 0 0,1 0 2 16,1-7 1-16,4-1-3 0,2-2 3 0,1-3 0 15,4 1 0-15,4 1-3 0,1 0-1 16,7-6 6-16,2 4-1 0,4-2-4 15,0 3 3-15,4-1 0 0,-1 5-3 16,6 1 3-16,0-1 0 0,-4 3-3 16,4 2 3-16,1 1 3 0,1 0-6 0,-2 0 6 15,5 4-6-15,-3-2 0 0,4-1 2 16,-2 5 2-16,4 2-2 0,2-1 1 16,-5-1 4-16,4 0-3 0,-2 3 3 0,2 2-3 15,-9 4-4-15,12-6 3 0,-1 7 1 16,6-2 1-16,-3 2 0 0,3 0-4 0,4 1 5 15,-3 2-3-15,0 2-3 0,3 1 6 16,-2 7-2-16,8-2 5 0,-3-2-6 16,4 3 7-16,-3 2-5 0,-1-2-4 15,1 4 4-15,0-2-4 0,-3 2 5 16,7 3-4-16,1 3 1 0,6 1 0 0,4 5 2 16,19 8 1-16,1 4-3 0,0-2-1 15,-1 4 2-15,-3 1-5 0,-5 3 5 0,-2-2-1 16,-3 0 4-16,-18-2-1 0,13 8-4 15,-17-8 2-15,-1 0-2 0,4 0-1 16,-6 0-7-16,0-4 9 0,-5 4-6 0,5-3 2 16,-7 1 0-16,-2-3-4 0,-5 3 8 15,4-2-3-15,-6 4 7 0,2-3-9 0,-5 3 5 16,-1-4 1-16,-1 5-2 16,0 0-3-16,2 0 3 0,-3 2-4 15,-3-4-1-15,5 1 5 0,-7 2-7 0,6-2 8 16,-7-2-2-16,2 4-8 0,2 2 9 15,0-2-4-15,-6-5 3 0,5 10 1 0,1-2-5 16,-1 3 4-16,-5 0 0 0,-2-2-1 16,2 3 0-16,0 1 3 0,-1 3-2 15,-7-4-2-15,-2-1-1 0,0 0 6 0,-1 3-4 16,-1 2 6-16,-3-1-7 0,2 1 3 16,-4 4-3-16,-4 2 6 0,2-2-3 0,-5 4 1 15,0 1 4-15,-2-1-1 0,-2-4-5 16,-4 4 2-16,-2 0 0 15,-2-3-2-15,2 1-1 0,-5-1 8 0,-4-4-2 16,1 6-6-16,-9-2 2 0,0 3 5 16,-4-4-1-16,-3-2 1 0,-4-2 1 0,-5-5-3 15,-6 0-2-15,-6-5-1 0,-4-4 8 16,-7-1-6-16,-2-7-2 0,-1-6-9 16,-8 0-7-16,-7-4-17 0,-4-5-10 0,0-4-12 15,-25-4-19-15,0-5-19 0,-1 0-23 16,-5-4-20-16,0-4-13 0,3 2-27 0,1-12-178 15,6 5-179-15,1-4 232 0,3-2 71 16</inkml:trace>
  <inkml:trace contextRef="#ctx0" brushRef="#br0" timeOffset="-115432.45">9528 10980 691 0,'-23'-80'-11'0,"4"8"-22"0,4 9 42 16,1-3-7-16,-5-5 0 0,7-5 0 0,-8 3 7 15,-3 2-16-15,-4 4-8 16,1 3 10-16,-6 4-10 0,-7 8 10 0,-3 8 5 15,-4 9-13-15,-5 7 16 0,-13 7-1 16,-1 13-4-16,-13 16-6 0,-15 9 3 16,-14 16 12-16,-7 15-19 0,-7 10-6 0,-29 28-16 15,-9 11 11-15,5 8-2 0,-3 14 2 16,1-3-3-16,1 6 1 0,3 3-3 0,5 1-1 16,6 3 1-16,3-3-5 0</inkml:trace>
  <inkml:trace contextRef="#ctx0" brushRef="#br0" timeOffset="-115382.53">6332 11974 286 0,'-75'82'-2'0,"7"-14"-39"0,-3 3 5 15,-2 4-3-15,-4 0-19 0,-2 2 19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8:28:16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18105 12713 1103 0,'0'0'-25'16,"9"14"3"-16,-5-6 2 0,-4-8-1 15,5 20-1-15,0-10 0 0,-3 5 3 0,-2 0 8 16,0-2-18-16,0 8-25 0,-2-2-173 15,-5 3-379-15,0 2 596 0,4-1 2 16</inkml:trace>
  <inkml:trace contextRef="#ctx0" brushRef="#br0" timeOffset="1502.56">18828 15368 937 0,'-9'-4'217'16,"-2"-4"-43"-16,1 1-19 0,5-5-20 0,-1 3-1 15,3 0-3-15,-4-4-23 0,0 0-3 16,0-1 5-16,0 0-7 0,1-2 1 0,1-3-3 16,-2 2-11-16,4-5-13 0,-6 2-9 15,1-9-1-15,-2 1-7 0,-1-5-11 16,4-3-6-16,-7-3-3 0,0-1-4 0,1-3-2 15,-4 0-3-15,-4-7-1 0,3 2-6 16,-7-2-1-16,2 3-8 0,-1 4-4 16,6 7 2-16,-5 1 3 0,4 1-10 15,-1 4 1-15,1-4-12 0,-4 4-7 0,7 2-11 16,-2 6-1-16,2-1-12 0,0 4 1 16,0-1 3-16,4 5-13 0,3 2-2 15,-2 3-16-15,-1 1-10 0,5 1-20 0,0-1-10 16,7 9-27-16,-11-12-6 0,11 12-20 15,-8-11-29-15,8 11-59 0,-4-7-180 0,4 7 47 16,0 0 98-16</inkml:trace>
  <inkml:trace contextRef="#ctx0" brushRef="#br0" timeOffset="2216.69">23386 14079 1463 0,'39'-14'46'16,"0"-3"5"-16,12-4 7 0,2-3 14 15,6 1 8-15,-5-2 2 0,5 1 3 16,1-1 6-16,-2 1 13 0,-5 0-8 16,2-2 5-16,1 7-13 0,-3-1-3 0,-5 1-16 15,0 2-3-15,-9 4-9 0,-4 0-2 16,-1 3-9-16,-2 1 0 0,-4-3-4 16,-3 5-4-16,3-2-11 0,0 1 3 0,6-3-2 15,-2 4-6-15,3-3-12 0,2 3-6 16,5-3-8-16,-3 6-14 0,2-3-3 0,1 1-8 15,-3 1 7-15,0 1-7 0,-9 0-5 16,2-1-9-16,-2 1 1 0,-2 0-5 16,1-2 9-16,-1 1 3 0,-4 0 9 0,3-3-3 15,-5-4 7-15,6 3-3 16,2-4 2-16,0 2 3 0,2-6-1 0,-2 2 9 16,0 0-20-16,3 0-2 0,-1 2-4 15,0-2-6-15,-4 2 10 0,-3 0-13 0,-1 3 5 16,-1 3 11-16,-6-3 7 0,0 5 0 15,-3-3-7-15,0 3 14 0,-5-1-4 16,2 2 5-16,-11 4-15 0,16-11 0 0,-16 11-2 16,7-6 4-16,-7 6 4 0,0 0-3 15,0 0-10-15,0 0-24 0,0 0-1 0,0 0-11 16,0 0-5-16,-60 14-11 0,35-4-11 16,5 0-45-16,-6 1-116 15,-4 0-209-15,-4 2 299 0,2 3 57 0</inkml:trace>
  <inkml:trace contextRef="#ctx0" brushRef="#br0" timeOffset="3800.56">24692 13738 772 0,'-14'6'111'0,"14"-6"19"0,-18 4 16 16,18-4 7-16,-12 0 10 0,12 0 15 0,0 0 8 15,0 0-20-15,0 0-16 0,-20-6 4 16,20 6 1-16,0 0-7 0,-5-13-3 15,5 13-13-15,-3-9-14 0,3 9-7 16,0-20-13-16,0 20-22 0,0-22-6 16,0 9-10-16,3 3-7 0,-3-4-8 0,2-3-4 15,0 0 1-15,-1 2-10 0,1-4 0 16,2 2-3-16,0-1-2 0,-4 0 0 16,3 0-1-16,1-1-4 0,-4 1 3 0,3 1-8 15,-3 0 1-15,2 2 2 0,0 2-9 16,-2 13 0-16,3-19 5 0,-1 11-7 0,-2 8-6 15,3-18 4-15,-3 18 3 0,4-16-5 16,-4 16 1-16,2-11 1 0,-2 11-1 16,0 0-7-16,0-11 0 0,0 11 0 0,0 0-6 15,0 0-4-15,-8-13-19 16,8 13-15-16,0 0-20 0,-22 0-19 0,22 0-8 16,-30 7-18-16,14 3-3 0,0 1-4 15,-3 2-3-15,2 4 3 0,-2 2 4 0,5 0 13 16,-2-1 2-16,2 3 4 0,-2-5 23 15,5 4-2-15,-1-9 22 0,3 6-12 16,-3-4 16-16,2-2 14 0,-1 0-1 0,3-1 0 16,-1-3 12-16,3 0 17 0,6-7 19 15,-13 8 16-15,13-8 22 0,-9 11 14 16,9-11 12-16,-8 4 7 0,8-4 16 0,0 0-5 16,0 0-2-16,-6 8 5 0,6-8 9 15,0 0 0-15,0 0 1 0,0 0-18 16,0 0-5-16,0 0-3 0,0 0-5 15,20-32-14-15,-15 19-3 0,0 0-1 0,5-1-8 16,1-3-1-16,-3-1-5 0,7-5-6 16,0 5-7-16,4-10-1 0,1 1-1 15,-5-3-4-15,10-2-9 0,-5 2 3 0,4-3-9 16,-1-3 8-16,9-3-7 0,-4-3-15 16,6 3 5-16,-8-1-1 0,4-1-2 0,0 2 1 15,-10 3 5-15,10-10 23 0,-7 14-4 16,2-8 0-16,-1 2 1 0,0 3 10 15,-1 1-4-15,-1-1 2 0,-1 3-2 16,1-2-3-16,3-2-4 0,1-5 4 16,-8 9 4-16,9-3-4 0,-8-1-11 0,2 0 2 15,1 1 0-15,-2-1-3 0,0 0 3 16,-4 3-3-16,1 1 2 0,-4 2-8 16,1 4 2-16,-5 3-4 0,3 1-3 0,-3 1 11 15,-2 2-11-15,4 2 3 0,-6-2-3 16,5 6 8-16,-4-1-12 0,-1-1-2 0,2 3 8 15,-1-3-2-15,0 4 4 0,2 0-6 16,-5 2-5-16,5-3 4 0,-5 3-6 16,4-1 11-16,-7 10 4 0,0 0 6 0,10-22 6 15,-10 22 8-15,6-12 0 16,-6 12 0-16,5-13-2 0,-5 13-2 0,0 0-10 16,12-20 11-16,-12 20-11 0,6-9 1 15,-6 9-5-15,7-16 4 0,-7 16-3 0,7-13-8 16,-7 13-3-16,12-15-1 0,-12 15 4 15,9-18-5-15,-9 18 11 0,6-15-11 16,-6 15 4-16,11-12-4 0,-11 12-3 0,8-17-3 16,-8 17 9-16,5-11-2 0,-5 11-4 15,9-13 8-15,-9 13-4 0,10-11-4 0,-10 11 3 16,0 0-1-16,0 0 6 0,11-11-9 16,-11 11 4-16,0 0-10 0,0 0 7 15,13-12-4-15,-13 12 4 0,0 0 4 16,17-1-7-16,-17 1 6 0,0 0-3 15,41 3-1-15,-22 3-2 0,2 3 3 0,3-3 8 16,0 7-1-16,6 0-7 0,2 3 18 16,0-2-9-16,2 5-2 0,-1-2 0 0,4 3 2 15,-3 1 1-15,3 0-1 0,4 3-5 16,-8-3 6-16,1 1-4 0,10 5-5 16,-5-3 5-16,2 2-1 0,-1 0-2 0,3-2-1 15,-3 3 0-15,4 1 0 0,-3 0 4 16,3-4-1-16,-3 4-3 0,-2 1-2 0,0-5-1 15,-3-3 0-15,0-1 8 0,-4 3-9 16,-2-2 6-16,2 1 5 0,-1-1-2 0,5 3-10 16,-6-5 17-16,2 2-21 15,1 1 7-15,-1-2 2 0,0 1-7 0,0 0 0 16,2-2 1-16,-4-1 1 0,1 3-5 16,1-1 9-16,2 1-4 0,6 3-2 15,3 5 0-15,4-5-15 0,-2 2-2 0,0 2-1 16,5 0-10-16,1 5-4 0,-1-5 1 15,5-2-9-15,-4 2-4 0,0-2-7 0,-1-2-4 16,-1 1 3-16,-1-6 1 0,-2 5-2 16,-11-9 3-16,2-2 7 0,-3-2 3 15,-2 1 4-15,0-3 10 0,-4-3-5 16,2-1 5-16,-4-3 10 0,3 4-1 16,1-6 1-16,0 1 1 0,0-1 2 0,0 0-1 15,1 0 4-15,3 0 1 0,2 0 2 16,4 3 6-16,2 1-9 0,-1-3 8 0,-2-1-2 15,5 6 1-15,-1-4 6 0,-3 3-2 16,1-3 5-16,-2 4-2 0,3-4 10 16,-5 1-5-16,2 1 7 0,0 0 2 0,-7-2 6 15,8 2 3-15,-2-1 7 0,1 3 12 16,2-2-11-16,-1 0 7 0,2 1-7 0,2-1-8 16,-3 5 8-16,2-5 3 15,-1 3-4-15,-1 1 0 0,-4 0-3 0,-2 1 0 16,4-4 0-16,-8 3 1 0,-1-2-11 15,-4-1 1-15,-3-1 5 0,-2-3-8 16,-7 2 4-16,2-2-9 0,-4-1-29 0,-12 0-43 16,19 0-60-16,-19 0-85 0,11-5-98 15,-11-6-233-15,0 11-30 0,-9-34 25 0,-3 2-100 16,-11-4-72-16</inkml:trace>
  <inkml:trace contextRef="#ctx0" brushRef="#br0" timeOffset="4367.64">21143 15272 2631 0,'0'0'75'0,"0"0"19"0,0 0-1 16,0 0 0-16,0 0 17 0,0 0 13 0,29-23-13 15,-13 16-14-15,1-1-11 0,1 3-10 16,1-3-10-16,8 3-14 0,1 1-18 16,-5-5-21-16,4 5-27 0,-1-2-44 0,-1 2-32 15,-1-5-56-15,-4 7-43 0,3-5-165 16,-6-1-141-16,1 3 45 0,-2-3-94 0,-3 0 177 15</inkml:trace>
  <inkml:trace contextRef="#ctx0" brushRef="#br0" timeOffset="4633.55">21534 15500 1495 0,'0'0'-89'0,"-3"12"20"0,3-12 6 16,-2 9-3-16,2-9 46 0,-2 15-2 0,2-15 15 16,-4 15 7-16,4-15 3 0,-2 19 7 15,1-6-7-15,1-4 5 0,0-9 4 16,0 23-1-16,0-11 1 0,1-3 7 16,-1-9-4-16,10 19 7 0,-7-10-16 0,4 0 2 15,3 3-21-15,0-3 4 0,-1 4-2 16,4-6-16-16,2 5-6 0,-3-7-2 15,2 3-6-15,5 1-20 0,-2-3-69 0,-2-2-48 16,5 1-143-16,1-1 173 0,2 1 51 16</inkml:trace>
  <inkml:trace contextRef="#ctx0" brushRef="#br0" timeOffset="4783.71">22460 15937 404 0,'12'4'-3'0,"1"-2"-74"0,-13-2-178 16,23 0 229-16,-23 0 11 0</inkml:trace>
  <inkml:trace contextRef="#ctx0" brushRef="#br0" timeOffset="4982.66">23508 15085 79 0,'46'-62'107'0,"-3"9"-9"0,-6 3-9 15,7-7-25-15,8-10 5 0,4-1-15 0,2-2 5 16,0 0-9-16,10 0-25 0,-3 1-16 16,9-1 13-16,-7 4-19 0,2 3 6 0,1 1-25 15,1 4-49-15,-1-6-223 0,0 1 163 16,4 1 40-16</inkml:trace>
  <inkml:trace contextRef="#ctx0" brushRef="#br0" timeOffset="25548.92">23034 10945 2268 0,'-35'-16'5'0,"1"1"16"0,-8-13 21 0,0-2 23 16,-7-9 14-16,-1 1 8 0,2-5 9 16,2-3 2-16,2-2-5 0,5 2 8 0,5-2-16 15,4 6-3-15,11 8-3 0,1-2-17 16,3 8-10-16,5 2-9 0,0 3-1 16,1 1-4-16,6 3-12 0,1 2-13 0,4 4-19 15,0 4-3-15,8-4-4 0,2 5-2 16,3 2-9-16,8 5-1 0,1-2-9 0,10 6 4 15,3 2-4-15,3 3-2 16,3-1 1-16,-2 1 3 0,4-1-2 0,-4 0 2 16,5 1 3-16,-2 4 11 0,-3-3-4 15,3-2 2-15,-1 1 7 0,-6 1 0 0,-1-1 3 16,-2 1-5-16,-4-1 3 0,-2-3 7 16,0 1-4-16,-4-1 0 0,-1 3 2 15,-6-3-4-15,3 3 7 0,-2-2-2 0,0 1 4 16,-1 3-1-16,6 0-5 0,0 2 2 15,2 1-11-15,7 2-16 0,0 4-10 0,1 0 2 16,11 7-5-16,-1 0-7 0,-4-1-27 16,3 3 0-16,2 6-31 0,4-2-55 0,-2-1-121 15,5 1-224-15,4 4 9 0,5-1 252 16,11 12 24-16</inkml:trace>
  <inkml:trace contextRef="#ctx0" brushRef="#br0" timeOffset="28565.39">25221 11759 905 0,'0'14'7'0,"0"-14"0"16,-2 13-1-16,2-13 15 0,0 14-8 15,0-14 8-15,2 13-6 0,-2-13 5 0,2 11 1 16,-2-11-8-16,1 13 1 15,-1-13 15-15,8 13-20 0,0-9 9 0,-8-4 3 16,11 17-4-16,-4-12 6 0,-7-5-12 16,14 10-10-16,-5-1 1 0,0-1-5 15,-2 1 17-15,3 0-7 0,-4-1 6 0,4 1-3 16,-4 2-7-16,2-2 10 0,1 3-9 16,-1-3-2-16,-3-1 3 0,3-1 4 0,-8-7 0 15,9 13 22-15,-9-13 9 0,6 8 12 16,-6-8 2-16,0 0 0 0,7 9 4 15,-7-9 8-15,0 0-11 0,5 10 1 0,-5-10-7 16,0 0-1-16,0 0-4 0,0 0-5 16,0 0-4-16,-14 14-3 0,14-14-2 15,-21 8-3-15,8-6-6 0,-1 0 2 16,-2-2-5-16,-1 4 3 0,17-4-2 0,-29 1 19 16,12-1 7-16,4 0-5 0,13 0 1 15,-35 0 0-15,21-1 6 0,-4 1 1 0,-2-4 2 16,1 2 3-16,3-4 2 0,-7 5 2 15,0-5 0-15,-1-1 2 0,0 3-3 16,0-6 3-16,-3 3 8 0,4 1-7 0,1-3 7 16,-2 0 4-16,3-3-7 0,0 3-7 15,-1-2 3-15,3-1-3 0,-2-3-8 16,3-2 4-16,1 3-7 0,-1-3 5 16,2-2-4-16,-1 2-4 0,1-4 1 0,-5-3-4 15,1-2-4-15,1-2 1 0,-2 0-3 16,1-1-1-16,-7-4-3 0,-1-7-1 15,-4-3-8-15,-2 2 2 0,1-3 2 0,-4-1 0 16,4-1-5-16,-1 1 15 0,0 0 0 16,6-2 0-16,2 0-2 0,2 0-7 0,1-1 1 15,2-3-2-15,9 4 4 16,0 2 2-16,3 0-10 0,3-2 0 0,3 4 7 16,-1 5-3-16,4 3 1 0,4-1 6 0,1 3-8 15,2 2-5-15,2 1 2 16,-4 2-5-16,8 0 3 0,-1 2 5 0,0 4 4 15,-1-1-13-15,5-3 5 0,0 3-2 16,0 2-4-16,2-1 8 0,3-1-11 0,0-1 15 16,-1 0-14-16,2 1 1 0,-1 1-4 15,2-2 12-15,1 5-18 0,-7-2 10 16,4 6 3-16,1-7-5 0,2 1 5 0,-3 6-8 16,-2-3-3-16,0 4 12 0,3-1-10 15,-2 2-2-15,0 2-1 0,-1-2-12 0,-1 1 0 16,5 1 1-16,-2 0 5 0,-2 1-2 15,2 3-4-15,2 0 7 0,-1 1-7 16,4 0 2-16,1 0 5 0,-1 6 0 0,4 0-5 16,-2 4 6-16,2-4 4 0,0 2-1 15,10 4-4-15,-3 1-5 0,1 1 9 16,-1 0 2-16,2 1-7 0,-1 4 0 16,2 0 4-16,-5 0-2 0,3 2 4 0,-5 0 0 15,3 3 1-15,-3 0 1 0,5 2 6 16,2 7-1-16,-1-3 5 0,-5-3-3 0,-3 1 2 15,1-2 2-15,0 3-2 0,0 3-1 16,-4-3 0-16,0 2 12 0,1 2-8 0,1 0 7 16,-2-1-7-16,-5 2-1 0,0-2 3 15,2 2 10-15,1 0-9 0,-5 1-1 16,-1-1 5-16,3-2-5 0,-6 1-5 0,1 0 4 16,0-2 0-16,-6-1-8 15,0 3 6-15,3-3 7 0,-4 2-7 0,0 0 1 16,-3-2-6-16,-3 1 6 0,2-1 2 15,0-3 3-15,-4 2-6 0,-1-2 0 0,4-3 1 16,-4 2-2-16,-1 1 0 0,-1-2 2 16,0 2-2-16,-1-3 4 0,-1 3-1 0,0-1 2 15,-2 3-2-15,1 2 1 0,-3-7 6 16,2 9-4-16,-5-5 0 0,3 5 1 16,-3 0-5-16,-3 0-2 0,3-1 2 0,-2 0-4 15,-3-1 7-15,4 1-1 16,-6 2-3-16,2 0-1 0,0-3 1 0,-1 1-2 15,4-4 0-15,-2 2-3 0,-2 3-1 16,0-5 2-16,2 1-3 0,-2 1 0 0,2-2 0 16,-5 2 0-16,6-2 0 0,-7 2 5 15,-1-2-1-15,1 1-1 0,-4-1 2 0,3 1-3 16,-3-4-2-16,0 3 2 0,-3-5 0 16,6 0 0-16,-8 0 0 0,0-2-6 15,-1-2 9-15,-4 0-1 0,3 0-2 0,-6-3 1 16,4-1 3-16,-4 0-4 0,0-1-1 15,10-4 5-15,-6 1 0 0,4 1 0 0,-2-5-2 16,3 2 3-16,-3-3-1 16,3 4 5-16,-5-8-5 0,10 4-2 0,-7-3 0 15,-1 2 6-15,2-5-3 0,0 1 0 16,-2 1 1-16,2-4-1 0,-6-1-2 0,8 1 0 16,-6-3 1-16,0-2-2 0,-2 0-2 15,3 0-1-15,-1-2 1 0,-2 2 0 16,2-3-2-16,2 6-1 0,0-7-1 0,0 3-2 15,4-3 4-15,-2 3-1 0,-1-5 6 16,8 6 0-16,-8-4-3 0,10 2 4 0,-4-2 2 16,2-4-1-16,0 2 1 15,4-1 0-15,0-2-1 0,-2-5-3 0,3 3 4 0,0-4 0 16,0-2-2-16,2 2 2 0,3 0-6 16,2-1 1-16,4 1 0 0,-4 0 2 15,2 3 0-15,3 0-1 0,1-2 0 16,1 3 0-16,2-3-2 0,0 3-4 15,2-4 3-15,0 2 3 0,1-6-6 0,3 2 1 16,-1-2-2-16,5 0-3 0,-1-7-1 16,2 9 4-16,3-4-6 0,-1-1 4 0,0-1 1 15,4 6 0-15,-5-2-4 0,4-2 2 16,1 4 5-16,-2-1-11 0,6 2 5 0,-1 1 5 16,2 4-7-16,1-5-1 0,2 7 1 15,-2-4 0-15,4 2-2 0,1 1 0 16,0-2 2-16,2 5 2 0,4 1 2 0,-1 1-4 15,6 1-2-15,-4-2-4 16,2 4 7-16,-1 0 4 0,1 2-6 0,3 0 1 16,-2 3-3-16,-1 3 1 0,0 1-2 15,0-2 2-15,2 8-2 0,2-5 1 0,0 9 1 16,0-4-1-16,0 4-1 0,2 0 2 16,1 3 0-16,-3-4 2 0,2 5 0 0,0 3-4 15,-2-2 6-15,3 3-1 0,-3 1 1 16,1-2-3-16,6 8 0 0,-9-4 2 15,-2 4 0-15,7 3-6 0,-9-1 4 16,-1-5-1-16,0 5 0 0,-2 2 0 0,1-1 1 16,-3 5-2-16,-2-5 4 0,1 5-4 15,-3-3 3-15,0 4-3 0,-1-2 3 16,-1 2-3-16,-3-3-1 0,-2 1 6 0,-5 4-4 16,4 0-3-16,-6-4 5 0,0-1 0 15,-1 3 2-15,0-2-3 0,-4 2-1 0,3 0 0 16,-4 0-1-16,-1-5 6 0,-1 5-2 15,-1-4-2-15,-1 5 5 0,1-3-5 16,-1 2 6-16,-4-4-5 0,2 2-1 0,-3 2 2 16,1-3 1-16,1 3 1 0,-7 1-8 15,1-2 6-15,2 1-5 0,-5 3 3 16,-1-5 2-16,0 2 1 0,-1-2-2 16,-3 2 4-16,0-2-6 0,-3 2-3 0,0 0 5 15,0 1-2-15,-5-1 3 0,3-4-3 16,1 2 0-16,-3-1 2 0,-1 1-3 0,0 2-2 15,-3-1 4-15,2-1 2 0,-1 0 0 16,1-2 0-16,-2 0 0 0,-1-1-2 0,4-1 3 16,0-1-2-16,-4 0-1 0,3-4 0 15,-4 2 0-15,-2-4 2 0,0 2 2 16,4-4-3-16,-4 0-3 0,4 0 1 0,1-3 2 16,1-4-3-16,-1 2 4 0,-1 0 1 15,0-3-2-15,0 3 3 0,1-6 2 0,2-2-1 16,2 4-4-16,-6-4-1 15,4-4 5-15,-5 0 2 0,-2-2-3 0,6-1 0 16,-8-4-2-16,-2-1 0 0,6-1 3 16,-4-2-5-16,0 1 3 0,6-6 1 0,-8 4-1 15,6-3 0-15,-2 2-3 0,0-4-1 16,4 0 3-16,-2-1 2 0,0 2 1 16,4-3 0-16,-3-3-2 0,3 2-7 0,-1-1 12 15,3 1-8-15,-2-5-1 0,1 5 3 16,-2-4 2-16,5 0-3 0,1 0-6 0,-2 0 10 15,5 2-3-15,-3-1-3 0,2-5-1 16,-2 2 2-16,7-2 0 0,-4 1 0 16,2-3 2-16,-2 2-1 0,3-7-8 15,-2 3 7-15,6 1-2 0,-2-3 4 0,-3 0 0 16,3 3-6-16,4 1 2 0,1 4-1 16,-2-4 3-16,3 4 3 0,1-3-5 15,1 1 1-15,1 3-3 0,0 1 3 0,0 2-3 16,2-2 5-16,0 5-4 0,2 1 4 15,2 0 0-15,-1-1-4 0,1 2 1 0,0 3-2 16,-1 0 3-16,3 0-3 0,2 1 0 16,3 2 2-16,0-2 0 0,0 6 2 0,6-2-11 15,-2 1 6-15,8 3 4 0,1-2-1 16,4 7 1-16,-4-3-3 0,7 1 4 16,-1 5 0-16,0 1-3 0,3 0 6 15,1 0-4-15,5 3-3 0,-1 1 4 16,1 3 2-16,-1 1-2 0,3-1-2 0,-3 2-4 15,3 5 7-15,-2-1-1 0,-4 0-3 16,5 2-1-16,7 2 6 0,-5 1 0 0,0-1 2 16,-6 2-4-16,-1-2-1 0,4 2-1 15,-4-2 2-15,-1 4 2 0,-1-1 0 0,3 1 3 16,-6 0-6-16,-2-3 0 0,2 1 2 16,-5 2-1-16,-2-1-2 0,-4-5 1 0,1 0-1 15,-4 0 2-15,-2 0-4 16,0-2 4-16,-7 2 1 0,7 0-1 0,-5-2-1 15,5 2 0-15,-5-3-1 0,2 1 1 16,-4-4 1-16,3 0 0 0,-3 3-1 16,-1-3-5-16,4-2-3 0,-5 1-9 0,-5-8-25 15,11 13-22-15,-5-7-24 0,-6-6-20 16,10 9-18-16,-10-9-26 0,14 6-15 0,-7-1-22 16,-7-5-10-16,21 4-2 0,-21-4-2 15,17 4-17-15,-17-4-13 0,19 0 8 0,-19 0 12 16,17 0 17-16,-17 0 14 0,18-4 10 15,-18 4 19-15,18-2 11 0,-13 0 14 16,-5 2 9-16,15-3 11 0,-15 3 11 0,13-6 8 16,-13 6 9-16,11-2 9 15,-11 2 0-15,0 0 9 0,10-6 17 0,-10 6 15 16,9-5 15-16,-9 5 8 0,0 0 1 16,6-9 9-16,-6 9-1 0,3-10 2 0,-3 10 2 15,6-11 3-15,-6 11 1 0,4-10 1 16,-4 10-4-16,4-9 0 0,-4 9 1 0,4-11-6 15,-4 11 2-15,2-11 2 0,-2 11-3 16,5-17-4-16,-5 9-7 0,0 8-8 16,2-15-20-16,0 6-19 0,-1-4-29 0,1 3-33 15,4-3-31-15,-4 0-96 16,0-2-129-16,2-3-146 0,1 5 141 0,-1-5 96 0</inkml:trace>
  <inkml:trace contextRef="#ctx0" brushRef="#br0" timeOffset="29031.81">26527 9356 1354 0,'8'-9'64'16,"0"4"32"-16,-8 5 17 0,11-12 21 0,-11 12 10 16,0 0-3-16,10-6 6 0,-10 6 26 15,0 0 19-15,0 0 10 0,9-7 17 16,-9 7 0-16,0 0-10 0,0 0 6 0,0 0 1 15,0 0-7-15,18 0 3 0,-18 0 0 16,0 0-1-16,0 0-7 0,0 0-7 16,0 0-10-16,36 7-5 0,-36-7-22 15,26 10-18-15,-14-9-17 0,-12-1-10 0,28 8-14 16,-14-4-10-16,2 1-11 0,4-1-5 16,-1 0-13-16,-6 2-4 0,2-3-5 15,-2 1-10-15,-13-4-5 0,19 6-11 0,-19-6-35 16,14 4-49-16,-14-4-48 0,12 3-52 15,-12-3-44-15,0 0-50 0,6 10-50 0,-6-10-93 16,0 9-141-16,0-9-101 0,0 0 66 16,0 0-378-16,0 0-482 0</inkml:trace>
  <inkml:trace contextRef="#ctx0" brushRef="#br0" timeOffset="29332.82">26635 9728 2681 0,'-6'7'-88'16,"6"-7"35"-16,-6 11 93 0,0-3 70 0,3 3 41 15,3-11 41-15,-4 21 14 0,0-7-29 16,1 0 26-16,-3 1 7 0,0 0-9 0,4 3 1 16,-3-1-3-16,-3 4-9 15,3-4 1-15,-5 1-14 0,3 3-17 0,-1-4-29 0,3-2-11 16,-5 2-12-16,3 0-19 15,-3 2-13-15,3-8-5 0,2 2-6 0,-5 0-11 16,2-1-5-16,8-12-10 0,-12 20-4 16,2-9-8-16,4-1-13 0,1-3-33 15,5-7-47-15,-11 15-60 0,4-9-55 0,7-6-70 16,-5 11-62-16,5-11-95 0,-4 7-219 16,4-7 65-16,0 0-1 0,0 0-236 0,0 0-284 15</inkml:trace>
  <inkml:trace contextRef="#ctx0" brushRef="#br0" timeOffset="33884.26">23213 12142 1191 0,'143'-101'-119'0,"23"-6"-174"16,4-7 61-16,-23 1 45 0</inkml:trace>
  <inkml:trace contextRef="#ctx0" brushRef="#br0" timeOffset="34083.17">22905 11531 588 0,'-81'-24'59'0,"21"10"-28"0,16 2 7 0,15 4-17 16,5 12-1-16,1 5 4 0,-1 12 6 15,2 7-6-15,-3 4-10 0,1 15 2 0,-3 4 2 16,7 1-18-16,1 4 4 0,5 6 5 16,-2-2 5-16,9 3-7 0,-2 3-14 15,6-9 5-15,6 4-5 0,-1 13-7 0,5-1-17 16,4 3-5-16,4 0-14 16,0-1-10-16,2-2-80 0,-1-4-233 0,2 0 303 15,0 3 27-15</inkml:trace>
  <inkml:trace contextRef="#ctx0" brushRef="#br0" timeOffset="34415.69">21092 16491 143 0</inkml:trace>
  <inkml:trace contextRef="#ctx0" brushRef="#br0" timeOffset="34434.78">21140 16667 104 0,'19'53'-12'16,"6"1"-1"-16</inkml:trace>
  <inkml:trace contextRef="#ctx0" brushRef="#br0" timeOffset="35065.83">21456 17258 115 0,'55'71'25'0,"2"-4"-7"16,17 1 13-16,6 7 5 0,10 11 2 15,7-5-20-15,5 5 23 0,31 23-5 0,1-1 10 16,6 3-8-16,-8-4-5 0,9-1 31 16,0 1-28-16,3-3-13 0,5-5-2 0,1-2 20 15,2-12-18-15,9-3-1 16,7-11-13-16,5-5-2 0,7-2 4 0,6-10-15 16,6-9 13-16,6-9-3 0,6-2 1 15,4-12-2-15,6-1 4 0,-6-11-3 16,3-5 1-16,5-10 9 0,-10-5-18 0,6-5 2 15,-9-4 11-15,-1-3 5 0,-1-6-5 16,-4-4-9-16,2-8 0 0,-6-4-6 16,-7-4 10-16,-3-8-8 0,3 2 11 0,-2-2-9 15,-2-8-13-15,-9 0 6 0,8 0 3 16,-16-1 12-16,3-6 4 0,0-1-8 0,-3-1-2 16,-4 2 1-16,0 0 10 0,-8 0-8 15,-34 12 6-15,1-3 0 0,-6-9-6 16,3 0 6-16,-5-6 7 0,23-17-11 15,-25 17 2-15,-2 2-7 0,-4-3 3 16,-1-1 4-16,1-2-16 0,-7-3 16 0,-5-6-2 16,0 9-7-16,-4-3-12 0,-4 2 14 15,-1 1-8-15,-6 6 6 0,5-8-5 16,-1 5 1-16,-2 1-5 0,-4 2 6 0,-3-1-5 16,0 7 3-16,-1 0 3 0,-3 0-10 15,-3 3-3-15,1 2 13 0,0 1-14 16,0-2 13-16,1 2-1 0,-2-3-9 0,3 6 3 15,1 2 4-15,3-4-28 16,-3 4 14-16,-2-2 6 0,-3 2-13 0,0-2 3 16,-17 8 14-16,-6-6-8 0,-6-3-2 15,-5-10 2-15,-5-6-5 0,-14-4 13 16,-7-5-18-16,-8-6 0 0,-11-23 12 0,-9-6-2 16,-12 1 3-16,3 0 2 0,-10-2-7 15,-1-2 2-15,0-1 3 0,-2-2 4 16,-2 3-7-16,-3 0-10 0,-4-2 18 0,1 3 2 15,-2-1 11-15,-4 0-16 0,-2 8 5 16,0-2 1-16,1 0-3 0,-5-5 10 0,0 0-13 16,0 7-10-16,2 0 15 0,1 3-12 15,1-2 4-15,-2 7 1 16,-1-1 5-16,3 4-6 0,-7 6 11 0,-3 0-20 16</inkml:trace>
  <inkml:trace contextRef="#ctx0" brushRef="#br0" timeOffset="35075">31725 11242 150 0</inkml:trace>
  <inkml:trace contextRef="#ctx0" brushRef="#br0" timeOffset="35781.37">31184 10745 127 0,'-92'-67'-12'16,"7"5"7"-16,-12-3 17 0,-11-1-9 15,-2-5 15-15,-6-1-8 0,-29-12 3 16,30 19-6-16,-2-3 4 0,4 6-19 0,2 0 11 16,1 3 2-16,3 0 5 0,2 11-18 15,6-7 13-15,4 3 6 0,-6 1-6 16,4-4 8-16,0 5-11 0,-4-1 1 0,-1 1-1 16,-3-3 26-16,1 4-33 0,-9-3 33 15,-2 1-25-15,-3 1 0 0,-2 1 20 16,-6 0-13-16,4 0-13 0,-1-5 11 15,-3 1 48-15,2-1-12 0,2 4 7 0,5 3-3 16,-1 0-22-16,0 4 10 0,-1 2-16 16,3 3 3-16,4 2-5 0,6 4-2 15,-2 4 0-15,6 4-9 0,3 3 13 0,2 7 2 16,17 2-13-16,2 6 0 0,3-3-13 16,-3 7 6-16,4 0 0 0,-1 2 3 0,2 2-5 15,0 4 7-15,4-1 8 0,-1 1-17 16,1 6 6-16,-1-3-3 0,1 4-2 15,0 2 6-15,-7-1-7 0,2 6 17 0,-18 0-5 16,-2 1 1-16,1 1-5 0,-5 2-3 16,3-3 1-16,-2-2 1 0,3 3-5 15,20-7 4-15,1 6-6 0,3 0 4 16,5-5-6-16,1 7 8 0,4 3-6 16,-4 3-2-16,-1 0 13 0,-12 13-7 0,2 3 5 15,-2 5-1-15,0 5 1 0,-1 4 6 16,-3 6-12-16,0 6 10 0,-8 2-7 0,4 4 1 15,-1-1 1-15,-5 7-6 0,3 7 12 16,-4 4-5-16,4 5-23 0,2 6 4 16,-2-2-1-16,6 10 4 0,-16 28 9 0,17-28-7 15,7 4 18-15,-20 28-24 16,20-24 9-16,-9 35-5 0,-8 2 17 0,5-1 1 16,-6 4-4-16,-7 6-3 0,-5 2 1 15,-2 4 1-15,-5 3 5 0,-8 6-9 0,6 7 13 16,-6 4 3-16,10 4 0 0,1 8 2 15,8-3-4-15,6 12 4 0,11-3 6 16,3-1 6-16,19 2-1 0,4-2-9 0,16 0 7 16,17-41 0-16,15 7-1 0,10-1-12 15,18 3-5-15,21 41 5 0,20-9 15 0,18 0 16 16,29-10-8-16,22 1 3 0,29-5 1 16,20-5 13-16,34 0-9 0,27-5 4 15,24-12-11-15,30 4 8 0,29-9-13 16,23 3-21-16,35 1 9 0,16 3 7 0,26 0 0 15,25 4-30-15,16 0-7 0,20 4-26 16,1 9-12-16,9 2-16 0,-12 6-35 16,-11 10-33-16,-18-10-217 0,-22-8-236 0,-14-7 436 15,-12-14 51-15</inkml:trace>
  <inkml:trace contextRef="#ctx0" brushRef="#br0" timeOffset="41514.85">11916 12701 1166 0,'0'0'103'0,"0"0"-43"0,0 0-20 16,-16-7-6-16,16 7-2 0,0 0-16 0,0 0 11 15,-9-6-14-15,9 6 10 0,0 0-3 16,0 0-20-16,-5-9-7 0,5 9-46 15,0 0-58-15,0 0-155 0,0 0-258 0,3-14 327 16,-3 14 69-16</inkml:trace>
  <inkml:trace contextRef="#ctx0" brushRef="#br0" timeOffset="41764.75">12492 12795 694 0,'21'-2'160'16,"-11"-4"-8"-16,1 5 1 0,-11 1-20 0,20-10 15 16,-13 5-2-16,-7 5 4 0,9-12 4 15,-9 12-16-15,12-9-3 0,-12 9-9 16,5-8-7-16,-5 8-9 0,9-7-16 0,-9 7-7 16,0 0-2-16,8-8-15 0,-8 8-16 15,0 0-23-15,15-7-18 0,-15 7-38 0,26-3-22 16,-9 3-37-16,2 3-40 0,7 1-46 15,4-1-97-15,0 1-207 0,6 2-13 16,-1-1 136-16,4 1 102 0</inkml:trace>
  <inkml:trace contextRef="#ctx0" brushRef="#br0" timeOffset="42047.4">14259 13329 1114 0,'32'16'-15'0,"0"-3"-6"0,-11-6-6 16,7 0 16-16,-10-1 25 0,1-4 1 16,-4 2 26-16,-15-4 12 0,28-8 2 15,-18-1 35-15,-2 0 3 0,-3-7 15 16,0-4 4-16,-1 3 0 0,-4-11 4 0,-4-1-10 16,1-4-15-16,-3-10 1 0,-1 2 4 15,-1-4 2-15,1 1-8 0,-2-2 4 16,1 2 2-16,2 2-5 0,2 6-12 0,4 0-1 15,0 6-6-15,2-2-6 0,2-2-9 16,4 5-8-16,3 0-37 0,0 3-26 0,2 0-48 16,7 7-39-16,1-1-72 15,9-1-113-15,0 2-195 0,4 8-12 0,1-2 90 16,7 4 329-16</inkml:trace>
  <inkml:trace contextRef="#ctx0" brushRef="#br0" timeOffset="42313.84">16939 13734 1443 0,'42'14'8'0,"-1"-5"1"0,1 4-17 15,-1-4 17-15,16 3 16 16,3-7-16-16,-2 5 0 0,4-9 1 0,1 2 3 15,-1-3 14-15,9-3-3 0,-2-4 15 16,0 0-10-16,0-1 12 0,3 1-11 16,-3-1-12-16,-2-4-15 0,4 3-17 0,-1 2-29 15,3-4-26-15,0 3-31 0,-3-3-67 16,1-1-124-16,-4 3-198 0,6 2 294 0,-3-1 68 16</inkml:trace>
  <inkml:trace contextRef="#ctx0" brushRef="#br0" timeOffset="42582.8">20212 14443 1105 0,'0'0'150'15,"0"13"9"-15,0-13 14 0,0 0 4 0,0 0 7 16,0 0-19-16,0 0 4 0,0 0-5 15,0 0-14-15,0 0-11 0,-5 21-14 0,5-21-12 16,0 0-12-16,0 0-21 0,0 0-37 16,0 7-38-16,0-7-34 0,0 0-14 15,5 10-19-15,-5-10-11 0,10 19-13 16,-1-8-25-16,-1 7-24 0,3-1-20 16,6 4-32-16,-2 2-84 0,3 3-136 0,2 2-59 15,-6 0 138-15,5 6 93 0</inkml:trace>
  <inkml:trace contextRef="#ctx0" brushRef="#br0" timeOffset="42700.98">20490 15265 1169 0,'8'29'3'0,"-3"4"10"15,3-5-13-15,1 9 3 0,4 2-2 16,-4 2 4-16,-1 3-11 0,-3 2-50 16,-7-8-376-16,-1-2-220 0,-1-7 634 0,0-4 5 15</inkml:trace>
  <inkml:trace contextRef="#ctx0" brushRef="#br0" timeOffset="42950.84">20415 15862 58 0,'6'-13'156'0,"-3"6"-12"15,6-1 2-15,-4-1-24 0,-5 9-54 16,11-19-19-16,-2 12-33 0,3-6-41 16,0 3-106-16,6-1-270 0,-2 1 332 15,9-1 22-15</inkml:trace>
  <inkml:trace contextRef="#ctx0" brushRef="#br0" timeOffset="43464.21">21658 16339 92 0,'0'0'128'0,"0"16"30"0,0-16 8 0,0 0-3 15,0 16-28-15,0-16 12 0,0 0 18 16,-7 9-14-16,7-9-2 0,0 0 0 0,-11 11 3 16,11-11 7-16,-16 6-19 15,16-6-9-15,-12 4-7 0,12-4-8 0,-18 0-12 16,18 0-16-16,-23 2-6 0,23-2-8 15,-21-2-9-15,3 2-5 0,18 0-6 16,-30 0-7-16,16-2 2 0,-4 2-9 0,2 0-10 16,-5 0-4-16,4-2-1 0,-3 4-6 15,-3-2-10-15,-1 0 6 0,5 2-4 16,-7-2 1-16,5 2-3 0,-2-2-5 0,3 3 3 16,-1-1-5-16,4 2 6 0,1-4-8 15,-2 1 3-15,4 6-5 0,14-7-9 0,-30 5-13 16,16-3-17-16,0 1-22 0,3 1-7 15,11-4 2-15,-21 8-3 16,12-2 13-16,9-6 1 0,-19 7 11 0,19-7-6 0,-15 7 2 16,7-3 13-16,8-4 5 15,-15 12-5-15,12-7-9 0,3-5-27 0,-10 9-14 16,10-9-15-16,-9 14-17 0,9-14-4 16,-6 13-20-16,6-13-21 0,-5 9-13 15,5-9 5-15,-4 9-194 0,4-9 99 0</inkml:trace>
  <inkml:trace contextRef="#ctx0" brushRef="#br0" timeOffset="44464.77">22743 16794 1291 0,'27'4'34'16,"-1"-2"12"-16,-5-2 15 0,2-2 39 0,-7-2 21 15,7 2 36-15,0-5 6 0,0-4-4 16,2 2 13-16,1-7-3 0,4 1 5 0,-3-3 0 15,1 1 7-15,-2-7 6 16,1 4-19-16,0 0-28 0,-3-1-15 16,1-1-12-16,0 2 4 0,-1-3-21 0,-7 2-10 15,3-5-11-15,-5 9-7 0,4-3-6 16,-6 3-7-16,1-2-3 0,-4 3-11 0,1 2 15 16,-1 4-18-16,-2-3 17 0,1 0-11 15,-9 13 10-15,12-20-3 0,-9 10-19 16,-3 10-5-16,6-26 15 0,-6 26-19 0,0-22-3 15,-6 6-7-15,1 3 6 16,-2-2-8-16,-4 1 3 0,2 0-3 0,-3-5 18 16,2 4 1-16,-1 2-4 0,-1-2-13 15,1 6 11-15,4-3-2 0,7 12-11 0,-21-18 9 16,12 9-2-16,-3-1-3 0,12 10-4 16,-20-17 16-16,6 4-17 0,0 4 8 15,-4-2-3-15,4-2 9 0,-5 1 3 0,0-3 12 16,-1 4-6-16,-1-4 4 0,-2 0-8 15,3 2 0-15,-1-2-11 0,-4 1 13 16,4 1-2-16,0 0-8 0,-2 2-13 0,0 0 1 16,-1 1 2-16,2-3-4 0,1 6 7 15,-4-5 0-15,7 7-1 0,-3 0 2 16,3-3-7-16,-5 2 1 0,4 0 3 0,-1 1-3 16,-3 1 0-16,2 2 3 0,1-1-4 15,-2 1 2-15,2-2 4 0,20 4 9 16,-44 6 4-16,16-1-1 0,3 3-3 15,1-1-2-15,-3 0 1 0,-1 7 5 0,-4 3 0 16,7 4 2-16,-2-3-3 0,-1 5 1 16,2-1 8-16,1 4-1 0,2-1 2 0,2 5 3 15,0 4 4-15,0 1 4 0,4 0-9 16,2 3 4-16,0 2-7 0,6-1 9 16,-1 3 0-16,7 0 7 0,-1 2-6 0,6-5 5 15,1 6-3-15,6-4 0 0,1 4-3 16,1-1-4-16,9-7-1 0,-2 8-5 15,12-6 4-15,-2 2-8 0,4-1-2 16,8-7-4-16,1-3 0 0,3-2-1 0,2-1-8 16,0-10-1-16,3-4 4 0,-4-2-4 15,11-5 0-15,-7-1-3 0,10-10 3 16,1-1-2-16,0-11-9 0,0 0 1 0,-1-9 1 16,-3-2 2-16,-3-4-7 0,-4-3 3 15,-2-1-6-15,-2-5 4 0,-8 3 0 0,-3-5 1 16,-2 2-9-16,-2-4 3 0,-5-6-4 15,-2-2-5-15,4 3-12 0,-8 3-11 16,-7 0-12-16,9-5-20 0,-5 5-20 0,0-6-24 16,3-1-45-16,3 4-31 15,3-3-30-15,-1-1-23 0,6 1-22 0,0 4-47 16,4 0-35-16,1 7-17 0,1-2-73 16,2 3-128-16,-1 3 8 0,-1 9-293 0,-1-5-328 15</inkml:trace>
  <inkml:trace contextRef="#ctx0" brushRef="#br0" timeOffset="45547.8">24669 14906 2427 0,'4'-13'-111'0,"0"4"31"0,-1-3 16 0,-3 12-4 15,16-13 10-15,-13 8 7 0,-3 5 13 16,9-12 7-16,-9 12 6 0,12-11 10 16,-12 11-1-16,9-7 27 0,-9 7 9 0,6-4 2 15,-6 4 16-15,0 0 4 0,7-13-6 16,-7 13 11-16,10-13 0 0,-10 13 4 0,7-12 0 16,-5 3-3-16,-2 9-2 0,6-18-3 15,-5 6 7-15,1-1-5 16,0 2-10-16,3-6 5 0,-5 8-12 0,2-10 1 15,-1 2-1-15,-1 2-5 0,0-4-1 16,2 2-6-16,-2-3-3 0,0-1 1 0,-2 0 2 16,1-1 6-16,-1-4 0 0,-3 2 1 15,3 1-5-15,-1-6 7 0,-3 5 7 16,3 0-7-16,-1 0 4 0,0-1-4 0,1 1-9 16,-2 1 5-16,3-1-8 0,0 2 8 15,1 1-10-15,-1 0 8 0,4 1 0 0,-2-3-4 16,1 1-3-16,-1-1-2 0,2-3-1 15,5 3 0-15,-4 1-1 0,1-4 0 16,1-1 1-16,1 3-1 0,-1 2-1 0,4-2-2 16,-6 2 13-16,1-2-9 15,-1 5-3-15,3 1 4 0,-4 1-1 0,1-2-1 16,1 2 0-16,1-2-2 0,2 4-1 16,-4 0 1-16,1 1 0 0,3-2-2 0,-1 1-1 15,0 2 6-15,3-2-1 0,0-2 0 16,-3 3-6-16,0 2 10 0,5-5-3 15,-2 2-3-15,3 2-2 0,-1 0 3 0,5-2-3 16,-4 2-2-16,5-4 2 0,2 2-4 16,2 0 6-16,-1 0-4 0,2 0 1 15,3 2-4-15,0 0 4 0,3 0 1 0,-5 1-1 16,4 1-6-16,-3-2 5 0,1 4 14 16,-1 1 3-16,3-1 3 0,-4-1-1 15,-2 6 8-15,2-3 14 0,-1 4-11 16,1-1 2-16,-1-2-1 0,1 4-2 0,-3-2 0 15,1 4 1-15,2 0 2 0,-1 0 0 16,-1 0-7-16,0 4-7 0,-1 0 1 16,1 0-5-16,-1 3 1 0,-1 0-1 0,3 3-4 15,-1 3 0-15,-1 0 5 0,1 0-6 16,-2 2-1-16,0 1-2 0,0-2-2 0,0 3 0 16,-6 0 0-16,1 0 1 0,0 0-2 15,-3 1 1-15,1-1-1 16,-3 6-3-16,1-6 2 0,2 5 3 0,-1-3-2 0,-4 0-1 15,4 5-6-15,-1 0 5 16,-4 3-2-16,5 1 2 0,-5-4-2 0,0-1 3 16,3 5-2-16,-6-2-2 0,3 1-1 15,-3-3 6-15,0 2-6 0,-1 0-4 16,0 2 3-16,-4-1 3 0,2 0 1 0,-4 2 4 16,-4 1-6-16,6-6 2 0,-3 8-2 15,-2-2 0-15,1 0 6 0,0 2-3 0,-7 3 1 16,6-4-1-16,-2-1 0 0,-5 3-2 15,1 3 0-15,3-8-3 0,-2 8 3 16,-6-3 1-16,4-1-2 0,-4 2-2 16,2-2 10-16,-1-4-6 0,-1 2-3 15,-2-2 4-15,0 0 3 0,0 1-3 0,-3-1-2 16,2-2 0-16,-4-4 1 0,2-1-5 16,-2 0 6-16,-1-3-2 0,-1 3 2 0,7-6-1 15,-2-2 2-15,2-1-17 0,2-3-10 16,-1-2-17-16,2 1-7 0,-3-3-12 15,1 1-17-15,-2-3-18 0,3 4-10 0,-2-7-21 16,4 1-23-16,-8-1-20 0,3 0-45 16,1 0-29-16,-3-1-104 0,-2-6-138 15,1 4-55-15,-6-1 190 0</inkml:trace>
  <inkml:trace contextRef="#ctx0" brushRef="#br0" timeOffset="46280.9">22237 16554 1543 0,'0'0'-63'0,"0"0"12"0,0 0-1 16,-16-11 10-16,16 11 1 0,0 0 9 15,-6-9 5-15,6 9-2 0,0 0 3 0,-6-14 14 16,6 14 1-16,0-13-1 0,0 13 1 16,0 0 6-16,0-16-10 0,0 16 17 15,4-19-8-15,-4 19 10 0,0-21-2 0,3 12-1 16,-3 9-13-16,2-22 12 0,1 10-9 16,-1-3 10-16,0 2 1 0,0-2 2 15,-1 0-10-15,1 0 1 0,4 0-4 16,-3 2 16-16,1-2-9 0,-2 0-3 0,1 2 1 15,-1 0 13-15,5-1-14 0,-6 4 14 16,5-2-18-16,-4 3 9 0,1-5-13 16,1 0 10-16,0 1 6 0,4-3-6 0,-5 5 12 15,5-6-18-15,-1 2-13 0,0 0 6 16,0 0-11-16,0 2 22 0,0 0-15 16,0-2 7-16,2 2 4 0,-4-2-2 0,1 2 10 15,1 0-10-15,-2 0 2 0,3 1 2 16,-4-3 8-16,-4 15-8 0,15-26 7 15,-12 13 13-15,4-2-17 0,-4 2-17 16,6-3 1-16,-1 0-13 0,2-1-40 0,-5-2-30 16,4-1-134-16,0-3 89 0,3-1 50 15</inkml:trace>
  <inkml:trace contextRef="#ctx0" brushRef="#br0" timeOffset="48682.55">22882 15677 795 0,'0'0'86'15,"0"0"4"-15,10 8 11 0,-10-8-10 16,10 5-6-16,-10-5-8 0,0 0 1 16,12 4-12-16,-12-4 11 0,0 0-19 0,16 3-5 15,-16-3-3-15,0 0-16 0,0 0 1 16,22-5-5-16,-22 5-30 0,19-7-6 0,-12-1-4 16,9 3-13-16,-7-3-8 0,5-5-10 15,0 3 1-15,0-1-3 0,2 0-18 16,0-2-6-16,1-1 4 0,0 0 8 0,0 1 6 15,2-3 3-15,-1 1-7 0,2 1 12 16,-10 0 7-16,8 1 5 0,-4-2 18 16,0 2-4-16,2 2 8 0,-2-6 11 15,1 6-1-15,-2-2 8 0,5-6 21 16,-7 6-26-16,7 0-1 0,3-4 10 0,-3-2 2 16,1 6-9-16,0-6-5 0,6-2 6 15,-2-1-11-15,4 3 16 0,-3-3 3 0,3-1-8 16,-6 2-12-16,6-3 8 0,-3 3-7 15,1-3-8-15,-1 0-1 0,-2 1 14 16,1-1-8-16,0-1-1 0,1 3-8 0,0-5 19 16,2 7-14-16,-1 2 6 0,1-3 0 15,1-2-5-15,-4 2 2 0,2-3-5 0,-2 2-12 16,-1 3 15-16,-5-3-1 0,0 3 0 16,-2 2 5-16,2 0-5 15,-6 2 4-15,2 0 17 0,-3 2-6 0,-1-1-14 16,1 0 8-16,-1 4 9 0,0-3-10 15,-4 0 6-15,4 0-10 0,-2 2 1 0,0-2-1 16,0 0-3-16,2-1 7 0,-2 5-10 16,0-4-4-16,0 4 14 0,3-4 2 15,1-1-17-15,-3 5 2 0,3-3 8 0,-2 3 12 16,2-2-26-16,1 2 16 0,3-1-6 16,-4-1-3-16,2-4-3 0,0 6 1 0,1-4 26 15,0 0-29-15,-4-3 20 16,5 1 0-16,-2 1 3 0,-2-3-16 0,2 2 1 15,-1-1 6-15,-1 2-5 0,0 0 13 16,-1 0-13-16,1-2 1 0,-2 7 14 16,1-4-8-16,-5 3-5 0,6-4 0 0,-4 2 1 15,4-1 13-15,-2 0 15 0,-2 2-15 16,5-1-1-16,-5-1 10 0,-2 4 2 16,5-4-15-16,-7-1 1 0,7 4 1 0,-4-2-6 15,1-1 11-15,-2 3-15 0,4-3 5 16,-4 0 13-16,2 4-8 0,1-4-7 0,0 3 0 15,1-3 10-15,-4 2 1 16,3 0-2-16,0 0 7 0,-3 2-5 0,1-3 0 16,-6 12 13-16,7-15-10 0,-2 7 5 15,-5 8 0-15,7-10-10 0,-7 10 4 16,3-8 8-16,-3 8-9 0,0 0-7 0,8-15-1 16,-8 15 3-16,0 0-10 0,0 0 8 15,0 0 15-15,0 0-18 0,3-9 8 16,-3 9 9-16,0 0-6 0,0 0 1 0,0 0 7 15,0 0 2-15,0 0-4 0,0 0 14 16,0 0 18-16,0 0-18 0,-31 24 1 0,31-24 5 16,-13 9 7-16,13-9-14 0,-14 8-1 15,7 0 23-15,-2-1-3 0,-1 2-6 16,-1-1-1-16,-3 5 1 0,1-2 1 16,-4 0 4-16,4 6 2 0,-6-2-2 15,1 0 2-15,-5 7 2 0,1 1 3 0,-4 2 5 16,2 1 3-16,-3 0 5 0,-1 2 5 15,-6 4-1-15,3 8 0 0,-3-9-2 0,2 9 6 16,-2-3 5-16,1-1-2 0,-2 3 0 16,3 1 9-16,-1 1-9 0,-1-4 0 15,-2 3-1-15,3 3-2 0,-3-4-10 0,4 3 0 16,-1-1 10-16,-4-4-9 0,6 4-4 16,-1-3 1-16,0-1 10 0,5 3-4 15,-3-5-3-15,1-3-4 0,7 0-1 16,-5-2-2-16,4 0 3 0,4 2 2 15,-6-4-6-15,4-2-6 0,3 1 1 0,-7-3 2 16,8 4-6-16,1-7-1 0,2 0-1 16,-4-3 3-16,6-3-17 0,-1 0-7 0,-2 2 9 15,2-2 3-15,-1-4-7 0,5 1-1 16,0-1-7-16,2 0 2 0,7-11-3 16,-17 17-8-16,17-17 5 0,-10 11 0 0,10-11-3 15,-10 9-2-15,10-9-6 0,0 0 1 16,-7 10-2-16,7-10 5 0,0 0-10 0,0 0 1 15,-13 13 11-15,13-13-12 0,0 0 5 16,0 0-14-16,0 0 5 16,-7 13 4-16,7-13-5 0,0 0 7 0,0 0-2 15,-12 9-4-15,12-9 6 0,0 0-8 16,0 0 6-16,-11 12 2 0,11-12-2 0,0 0-6 16,-7 9 5-16,7-9-5 0,-8 6 9 15,8-6-13-15,0 0 8 0,0 0 10 16,-11 7-3-16,11-7-9 0,0 0 3 0,-5 7-5 15,5-7 4-15,0 0 2 0,-11 8-1 16,11-8 0-16,0 0 7 0,-9 8 5 0,9-8-3 16,0 0 6-16,0 0-5 0,-7 7-4 15,7-7 1-15,0 0 4 0,0 0-3 16,0 0 1-16,0 0 0 0,0 0-16 0,0 0-4 16,-5 12 1-16,5-12-4 15,0 0 2-15,0 0 6 0,0 0-1 0,0 0-1 16,0 0-2-16,0 0-1 0,0 0-12 15,0 0-14-15,0 0-17 0,0 0-16 0,0 0-23 16,0 0-18-16,-6 7-25 0,6-7-17 16,0 0-17-16,0 0-36 0,0 0-37 15,0 0-66-15,0 0-195 0,0 0-51 0,0 0-135 16,0 0-173-16</inkml:trace>
  <inkml:trace contextRef="#ctx0" brushRef="#br0" timeOffset="50697.81">24892 16241 2061 0,'4'17'-97'16,"-2"-3"23"-16,-2-1 14 0,1-4 11 15,-1-9 4-15,5 20 18 0,-5-20-4 0,7 13-1 16,-7-13 24-16,4 10-10 0,-4-10 4 15,4 13 0-15,-4-13-3 0,9 13-4 0,-3-5 18 16,-6-8-8-16,9 9 8 0,-2-4-5 16,-7-5 3-16,12 16-10 0,-6-11 10 15,-1 2 4-15,-5-7 5 0,15 14-13 16,-5-7 5-16,-1 1 5 0,-2-1-21 16,0 1 17-16,3-3 3 0,0 3-6 0,-10-8 6 15,10 13 0-15,0-9 6 0,-10-4-14 16,10 13 5-16,-3-6 16 0,-7-7-10 15,12 12 0-15,-9-4-3 0,-3-8 4 0,8 10-8 16,-1-4 5-16,-7-6 5 0,8 13-2 16,-4-5 3-16,-4-8-18 0,9 13 25 0,-9-13-12 15,9 13 1-15,-5-9-11 16,4 3 10-16,-8-7-7 0,14 15 17 0,-5-5-1 16,0-3-11-16,1-1-6 0,0-1 0 15,1 5 9-15,0-3 3 0,0-3 3 16,5 6 7-16,-2-5-32 0,2 4 6 0,0 1 3 15,-2-8-2-15,-2 5-20 0,0 1 18 16,3-4-4-16,-6 1 4 0,-9-5 2 0,17 5-5 16,-9 1 20-16,-8-6-20 0,13 8 30 15,-13-8-19-15,11 5-8 0,-11-5 14 16,9 6-5-16,-9-6 2 0,0 0-10 0,18 7 0 16,-18-7 10-16,7 4 8 15,-7-4-3-15,0 0-18 0,13 8 6 0,-13-8 1 16,0 0 4-16,8 9 2 0,-8-9 5 15,5 8-11-15,-5-8 9 0,0 0-8 16,7 9 8-16,-7-9-9 0,0 0 15 0,0 0 10 16,0 0-7-16,-3 19 2 0,3-19-7 15,0 0 13-15,0 0 7 0,-15 4 19 0,15-4 11 16,0 0 12-16,0 0-11 0,0 0 5 16,-30-10 11-16,30 10 4 0,-15-6-4 15,15 6-8-15,-11-9 2 0,4 2-4 0,7 7-7 16,-12-13-7-16,4 1-7 0,1 3 4 15,1-1-11-15,2-1-2 0,2 0-2 16,-1-2-1-16,3 13-8 0,-6-23 3 0,6 9-3 16,0 2-8-16,4-7 5 15,-2 1-3-15,1-1-7 0,1-7-3 0,8 1-1 16,-3-3 1-16,2 0-4 0,4-2-6 16,3-4 2-16,-2 4-11 0,1 2 4 0,1-6 9 15,2 10-10-15,0-4-4 0,2 1 0 16,-1 3 8-16,0 2-10 0,5-5 2 15,-4 7 2-15,-1 3-4 0,6-4 6 0,-7 8 6 16,1 0-3-16,3 0-6 0,1 4 11 16,-3 1-2-16,0 1 0 0,5-3-3 0,-1 4 2 15,-4 5 1-15,4-5-1 16,-3 6 1-16,2 0-3 0,1 0 0 16,-6 2-1-16,6 2 9 0,1 3-13 0,-4 3 16 15,5 5-11-15,-2 2 1 0,-2 7 1 16,0-2 8-16,-5 7-7 0,0 0-13 0,-6-2-2 15,0-3 1-15,-1 4 2 0,-5-1-20 16,0-5 4-16,-1 4-9 0,-4-9-1 16,-1 6-13-16,-1-3 0 0,0-3 6 0,-1 0-11 15,-3 0 5-15,-3-4 5 0,1 0-23 16,-6-5-19-16,2-1-18 0,-1-1-32 0,-3-6-81 16,14 0-173-16,-34-9 154 0,16 5 16 15</inkml:trace>
  <inkml:trace contextRef="#ctx0" brushRef="#br0" timeOffset="51380.3">25200 14831 820 0,'-9'-28'-21'0,"0"7"6"0,2-3 4 16,2 3 13-16,-3-1-5 0,-1 0-5 16,1-6 8-16,1 1-3 0,0 2 1 15,1 0-2-15,-1 2 4 0,2-1-1 0,2-8 19 16,-3 7 0-16,3-8-4 0,-1-3-1 15,-1-5-6-15,-4 1 0 0,0 1 13 0,0-4-8 16,-3 4-8-16,5-6 7 0,-4 5 14 16,-3 3 7-16,4-3-5 15,-1 2 6-15,-3 5-6 0,1-3-7 0,2 12 8 16,1-4-13-16,5 4 22 0,-2 5-10 16,1-2-5-16,3 0 2 0,-2 7-2 0,-1-1-7 15,5-2 15-15,1 17-14 0,0-23-2 16,0 23-9-16,0-25 6 0,0 25 6 15,3-22-14-15,-3 22 12 0,4-19-17 0,-4 19 15 16,2-17-6-16,-2 17 3 0,0 0-10 16,3-18 1-16,-3 18-7 0,0 0 12 0,3-15 6 15,-3 15-16-15,0 0 5 0,0 0-8 16,0 0 5-16,18-2-1 0,-18 2 8 16,0 0-2-16,34 22-9 0,-19-6 4 0,2 4 1 15,7 5-2-15,-1 3 6 0,5 11 6 16,1 1-12-16,2 6 7 0,1 3 4 15,4 1-14-15,-4 3 9 0,1 4 3 16,3 1-6-16,-3 1-11 0,3 0 1 16,0-1-6-16,-2 0-7 0,-2-2-9 0,1-4-16 15,-4-4 5-15,-5-6-11 0,0-9 16 16,-7-1-9-16,-1-10 0 0,-2-6 7 16,1 0 6-16,-7-5 4 0,-1-3 1 0,2-1 9 15,-9-7 7-15,12 6-14 0,-12-6 11 16,0 0-16-16,0 0-1 0,0 0-10 0,0 0-34 15,0 0-66-15,16-21-100 0,-16 21 161 16,-1-20 26-16</inkml:trace>
  <inkml:trace contextRef="#ctx0" brushRef="#br0" timeOffset="52246.48">24848 13457 396 0,'-6'-13'67'15,"3"0"20"-15,3 13-18 0,-12-24 3 16,6 12-24-16,1 1 6 0,5 11 6 16,-14-21-6-16,11 10-2 0,3 11-5 0,-13-23-8 15,7 14-3-15,-2-2 3 0,8 11-11 16,-11-17-2-16,11 17-12 0,-3-13-7 0,3 13-17 16,0 0-1-16,-6-14-9 15,6 14-6-15,0 0-21 0,0 0-1 0,0 0-8 16,-5-14-11-16,5 14-5 0,0 0-5 0,0 0 10 15,0 0-77-15,0 0-46 16,18-4 67-16</inkml:trace>
  <inkml:trace contextRef="#ctx0" brushRef="#br0" timeOffset="54413.64">24904 13292 409 0,'7'13'-23'0,"-7"-13"5"0,4 12 41 15,-4-12-8-15,0 12 13 0,0-12-20 0,0 16-3 16,0-16 0-16,0 13 11 0,0-13-9 16,0 14 14-16,0-14-19 0,0 19 9 15,2-10-11-15,-2-9 10 0,-2 21 3 0,2-11-3 16,0-10-13-16,0 24 3 0,0-14 8 15,0-10 7-15,-2 22-17 0,2-13 12 0,-2 5-20 16,2-1 18-16,0-13-3 0,-7 25 0 16,7-9 0-16,-2-1 13 0,-1 0-5 15,2-2-26-15,1-13 18 0,-6 28 8 0,4-19-8 16,2-9-10-16,-5 21 2 16,5-21-2-16,-4 19 5 0,4-19 20 0,-3 16-2 15,3-16-3-15,-8 13-6 0,8-13-4 16,-8 10 2-16,8-10 9 0,-11 13-3 15,11-13 7-15,-12 12-18 0,12-12 17 0,-12 9-15 16,12-9 5-16,-15 9-2 0,15-9 6 16,-10 8 1-16,10-8 4 0,-16 9 4 0,16-9 8 15,-14 8-4-15,14-8 10 0,0 0 0 16,0 0-22-16,-23 2 26 0,23-2-6 16,0 0 9-16,0 0-7 0,0 0-2 15,-32-10-10-15,18 1-1 0,14 9 4 16,-16-13 10-16,6 7-5 0,10 6-6 0,-20-19 3 15,10 6-3-15,-1-2 3 0,-2 2 8 16,-1-4 5-16,5 2-1 0,-3 0 5 16,0-4-4-16,1 7-13 0,1-4-1 0,-3 1-8 15,6 6 7-15,-3-3 0 0,10 12-14 16,-15-17 4-16,12 12-1 0,3 5-7 16,0 0-4-16,-14-15 7 0,14 15-9 0,-7-5 5 15,7 5-11-15,0 0 7 0,0 0-8 16,-13-4 7-16,13 4 7 0,0 0-10 0,0 0 8 15,0 0 0-15,0 0-4 0,-14-4-5 16,14 4-10-16,0 0 16 0,0 0 5 16,0 0 1-16,0 0-5 0,0 0-1 15,0 0-1-15,0 0 11 0,0 0-5 16,0 0 11-16,0 0-18 0,25-28 14 0,-25 28 1 16,19-15 3-16,-12 4-13 0,2 1-3 15,0 1 3-15,3-2 6 0,1 0-2 16,-6-2 6-16,7-1-10 0,0 1 1 0,0 0 11 15,-5-2-20-15,7 4 16 0,-2-6-11 16,2 2 5-16,2-2 15 0,-3 2-4 0,3-4-3 16,3 2 3-16,-3-1-1 0,0 1-7 15,-1-4-1-15,1 2-7 0,0 1 0 16,-4-1 7-16,5-3-1 0,-2 1-9 16,0 0-1-16,0 1-1 0,-2-1 0 15,2 2 6-15,-2-2-4 0,-2 1 1 0,4-1-2 16,-2-2 2-16,0 3-4 0,0-2 2 15,2 1-2-15,-7 0 2 0,4 1 4 16,-5-1-10-16,5 4 1 0,-7-3 10 0,2 3-9 16,0-4 1-16,0 1 4 0,0-1-2 15,-2 2-4-15,0 0 1 0,3-7-4 0,-1 5 13 16,2-1-5-16,-3 2 3 0,1-1-11 16,-1 2 6-16,4-4-4 0,-3 5 7 15,-2-5-2-15,5 2 2 0,-3 1-5 0,0-1 2 16,-2 0 0-16,3 1-1 15,-1-2 9-15,0 1-2 0,2-2-1 0,-4 5-11 16,-2-1 6-16,4 0 5 0,0 3-8 16,-2-4 7-16,-2 5-5 0,3 1 8 15,-5 1-4-15,4-3 2 0,0 4 3 0,-4 0-5 16,3 0-2-16,-2 3-4 0,1-2 10 16,-5 11-10-16,12-15 0 0,-10 5 10 0,-2 10-6 15,9-14-5-15,-6 3 8 0,3 3-1 16,0-5 6-16,2 4-12 0,-1-5 2 15,-4 1 2-15,9 0-4 0,-6 2 8 0,-1-2-11 16,2 0 12-16,1 4-10 16,-2-5 5-16,-2 5-6 0,1 1 0 0,-5 8 5 15,9-18 4-15,-3 12 4 0,-6 6-5 16,6-15-2-16,-6 15 0 0,0 0 4 0,15-17-4 16,-14 11-3-16,-1 6-1 0,0 0 2 15,8-14 2-15,-8 14 3 0,0 0-4 16,10-8 0-16,-10 8-2 0,0 0 5 0,0 0-10 15,0 0 6-15,0 0-4 0,9-15 6 16,-9 15-5-16,0 0 9 0,0 0-8 16,0 0 0-16,0 0 6 0,0 0-2 15,0 0 7-15,0 0-6 0,0 0 2 0,0 0 11 16,-23 43 4-16,16-32 11 0,-6 8 13 0,-1-2-1 16,-2 2 1-16,1-2 14 15,-2 1 7-15,0-3-7 0,1 1 3 0,-2-3 9 16,6 0-4-16,-4-4-8 0,3-2 1 15,3 1-12-15,-1 1 5 0,2-5 16 16,9-4-6-16,0 0 4 0,-24 9-7 0,24-9 1 16,-34-1-6-16,34 1-5 0,-37-6-2 15,16 2-1-15,0-3-1 0,-2-5-3 16,3 5-2-16,-1-6-3 0,3 0-1 0,-3 0-7 16,-2-10 1-16,-1 1-8 0,0-1-7 15,3-3-4-15,0 1 2 0,1 1 3 16,1-2-4-16,4-5 6 0,2 6 19 0,0-2 0 15,1 1 2-15,5-6-5 0,2 2-3 16,-1 0-3-16,6 2 3 0,0 0 0 16,4 2 3-16,0-5 2 0,1 0 4 15,2 3-8-15,3-2-11 0,3-4 10 0,3 0-10 16,-4 6 1-16,5-2 2 0,2-2-4 16,0 2 0-16,-1 0 12 0,1 0-12 0,-1 2 7 15,7-2-7-15,-4-2 6 0,5 1 0 16,-3-4-8-16,4 5 2 0,3-5 10 0,7-1-8 15,-6 3 4-15,5 2 2 0,-4 5 0 16,5-2 6-16,-5 6-8 0,2-1-12 16,3 2 3-16,-3 5 0 0,4-1 3 0,-3 5-15 15,-1-2 4-15,0 4-2 16,1 1-2-16,-3 5 5 0,-2 0 3 0,2 3-6 16,0-3 3-16,-4 4 6 0,4 4-12 15,-6-3-5-15,2 3 2 0,-1 4 3 0,-1-5 8 16,2 9-15-16,-4-3 10 0,4 6-10 15,-2 4 7-15,3-3 5 0,-1 5-3 16,-4 0-7-16,1 2 2 0,-1 2-3 0,2 0-1 16,0 3 7-16,-3 0-10 0,4 2 9 15,-6 4 4-15,2-2-8 0,4 1 17 0,-7 1-16 16,0-3-3-16,3 2 3 0,-4-3-8 16,-4 3 1-16,-1 0 17 0,-4 0-5 15,0-2-5-15,-3 0 3 0,-3 1-3 16,2 2 4-16,-4 0 8 0,-2 0-9 15,-2 1-1-15,0 1-4 0,-8 5 1 0,5 0 8 16,-5-4-6-16,0 1-7 0,-2 2 7 16,-1-3 1-16,-3-1 0 0,6-1 4 0,-10 1 3 15,2-4-11-15,1 0 2 0,-1-2-1 16,-3 2 1-16,-4-8 6 0,1 0 0 0,-5 1 8 16,1-8-7-16,-4-3 0 0,1-2-6 15,-8-3 1-15,-1-3 12 0,-2-4 1 16,2-4-5-16,-5-4-7 0,-10-3 11 15,-3-4-10-15,4-3 4 0,-8-4 0 16,2-2-4-16,1-1-3 0,-1-3 6 0,7-2 1 16,-2-1 5-16,8 0-3 0,0-2 6 15,2-3-3-15,8 6-6 0,5 4 24 0,4-2-8 16,1 4-3-16,5-5 3 0,5 9 2 16,3-5-4-16,2 6-1 0,3 2 1 15,-2 0-2-15,4 2-2 0,2-2-3 0,-1 2-15 16,3 0-12-16,3 13-24 0,0-19-43 15,3 7-39-15,3 3-38 0,-1-2-42 0,7 3-47 16,3-1-52-16,4-2-143 16,0 7-123-16,1-7-19 0,10-4-87 0,2-4-134 15</inkml:trace>
  <inkml:trace contextRef="#ctx0" brushRef="#br0" timeOffset="54847.84">28335 7817 2058 0,'17'43'-489'0,"-11"-3"-1"15,-12-9 188-15,0-3 69 0</inkml:trace>
  <inkml:trace contextRef="#ctx0" brushRef="#br0" timeOffset="55346.91">27510 8282 1067 0,'5'-17'38'0,"0"10"19"0,0-5-8 0,3 3 5 16,1 0 13-16,-1-3 7 0,1 3 1 15,4-5 1-15,-2 1-12 0,2 0 7 16,-2 2-7-16,-1 0-1 0,-1 1-1 15,-2 3-14-15,2 0-8 0,-9 7-7 16,9-12 2-16,-9 12-10 0,9-9-7 0,-9 9-18 16,5-7-3-16,-5 7-7 0,0 0-4 15,0 0-10-15,0 0 6 0,0 0-17 16,0 0-2-16,0 0-23 0,0 0-21 0,-3 32-13 16,3-32-24-16,-9 26-94 0,3-13-147 15,1 2-173-15,-7 2 366 0,-1 3 56 0</inkml:trace>
  <inkml:trace contextRef="#ctx0" brushRef="#br0" timeOffset="55647.83">27126 8492 674 0,'7'-23'29'0,"-1"5"5"0,-3 1-3 0,5 0-9 16,1 0 3-16,-1 2-7 0,3-4-7 15,-1 1-1-15,1 5-6 0,2-1 5 16,-2-1-7-16,2-1-20 0,-1 6 0 0,2 0-7 15,-4 3-10-15,3 2-10 0,-2-1-19 16,-11 6-15-16,23-6-41 0,-23 6-38 0,19 0 53 16</inkml:trace>
  <inkml:trace contextRef="#ctx0" brushRef="#br0" timeOffset="57462.94">27090 8662 748 0,'0'0'83'16,"0"0"-2"-16,0 0 9 0,0 0 5 0,-31-5-6 15,31 5-23-15,-7-9-1 0,7 9 6 16,-5-6-1-16,5 6-1 0,-6-14-13 15,6 14-7-15,-3-12 0 0,3 12-12 0,-2-21-3 16,2 12 3-16,0 9-10 0,3-28 1 16,-1 8 0-16,4 4-11 0,-3-5 6 15,1 0-8-15,4-3 8 0,5-2-1 16,-4-2-1-16,3 2-9 0,-1-2-2 0,2-2-3 16,6-1 6-16,-4 2 0 0,1 0 1 15,2 1-9-15,-4 6 3 0,4-5 4 16,-6 5 0-16,6 1-3 0,-4 5 4 0,0-3-4 15,-2 4 7-15,-2 1-2 0,3 4 1 16,-4-2-15-16,0 5 13 0,1-1-11 0,-10 8 4 16,17-5 0-16,-17 5-8 0,0 0 0 15,24 9 7-15,-15 2-2 0,2 2-4 16,-2 2 1-16,-2 4-5 0,3-2-11 0,-5 0 0 16,3 4-1-16,-5-3 3 15,-1 3-5-15,-2-2-7 0,-2 1 12 0,0 1-2 16,-1 1-3-16,-4-1-5 0,-2 2-2 15,-2-1-4-15,2-3 6 0,-3-2-7 16,0 1 9-16,-1-4 2 0,-1-1 7 0,2-4-13 16,0-2 5-16,-3-5 15 0,0 2 4 15,15-4-9-15,-26-4-1 0,13 2 20 0,0-1-10 16,-4-9 5-16,0 3 0 0,2-4 0 16,-2-6 13-16,0 4-1 0,3-5 25 15,-4-3-14-15,-1-5 9 0,3-1 0 16,-3-2 11-16,2-5 1 0,4-1 11 15,-2 1-3-15,3-3 2 0,0 1 5 0,4 7-2 16,-2-1-7-16,5 2-4 0,1-2 0 16,-1 7-7-16,1-1-6 0,4 3-11 0,-2 5 3 15,2-1-2-15,0 0-7 0,0 4 0 16,0 2 3-16,0 13-9 0,0-20-5 16,2 10 1-16,-2 10-5 0,0-14-4 0,0 14-1 15,0 0 5-15,0 0-11 0,0 0 2 16,0 0 1-16,0 0-5 0,0 0-2 0,0 0-1 15,-5 37-3-15,-4-23 13 0,2 4-7 16,0-5 4-16,-7 5 2 0,3-3-3 16,-5 1 3-16,-3 2 1 0,-2-3-2 15,-4-2 5-15,2-4 0 0,-7 3 8 16,0-8-3-16,0 1-5 0,0-3 6 0,0-2 6 16,1-2-2-16,1-3 3 0,4 1 3 15,-5-5 2-15,5-1-8 0,2 1 7 0,3-4-6 16,1-3 3-16,0 2 16 0,4-5-4 15,2 2 2-15,1-2-4 0,6-2-3 16,-5 3 1-16,6-3-3 0,2 2 6 0,0 2-2 16,2-1-5-16,2 1-3 0,0-4 6 15,0 3-6-15,3 2-2 0,2 3 0 16,-2 2 0-16,6-2-5 0,1 2 3 0,1 7-6 16,3 1 6-16,-1 3-3 0,6 5-7 15,5 3-1-15,2 5 6 0,0 7-6 16,-1 1-1-16,-3 3 4 0,1 5-4 15,-3-1-3-15,-3-1-1 0,-4 4-10 0,-2-3-3 16,-6-6 8-16,-1 1-8 0,-2-2 1 16,0-7 5-16,-11 5 1 0,4-6 13 0,-6-4-5 15,-6 5 8-15,-6-7 0 0,0-5 5 16,-3 2 8-16,-6-4 1 0,-4-4 14 16,-3 1-5-16,-2-5 0 0,0-5 0 0,-3 0 0 15,3-2 6-15,1 2 4 16,3-4 7-16,-2 3-5 0,5-4 2 0,4 3 8 15,6-2-4-15,3 4-7 0,5 0 7 16,0-2-7-16,9 2-9 0,-1 4-4 0,6 9-3 16,-2-24 0-16,4 12-9 0,4 0 2 15,-1 3 2-15,9 1-9 0,-1 1 1 16,2 1 0-16,5 4-6 0,3-1 0 0,0 6 7 16,7 5-10-16,5 1 4 0,-1 5-2 15,1 6-1-15,-3 1-2 0,3 11 1 0,-1 1-7 16,-2 5-5-16,-6-5 1 0,-7 3 2 15,1 2-5-15,-6-3-6 0,-5 4-1 16,-1-9 2-16,-6-2 6 0,-4 1-7 16,-6-5 7-16,-1 2-2 0,-10 2 4 0,1-11 5 15,-9 2-2-15,-4-7 9 0,-1-3 0 16,-5-5 0-16,3-4 9 0,-10-4 3 16,5-5 1-16,-5-1 18 0,3-3-4 0,-5-4 11 15,10 2 6-15,0-6 5 0,4 1-5 16,4-1 10-16,2-1 17 0,8-4 0 15,2 3 3-15,5-2-18 0,6 1-13 0,3 2-2 16,9-8 7-16,9 0 0 0,-2 0-5 16,11-2-12-16,1 2 1 0,10-2 2 0,3 4-18 15,6 7 5-15,3 0 4 16,5 3-3-16,0 4 5 0,1 7 3 0,-3 5-8 16,-2 4-4-16,4 9 1 0,0 6 2 15,0 10-14-15,1 3 5 0,-7 11 1 16,-3 6-10-16,0 5 13 0,-7 3-13 0,-1 4-4 15,-6-1 2-15,-7-1 0 0,-1 1-4 16,-9-5-9-16,0-7-5 0,-10-8 8 0,-3 0 0 16,-3-3 3-16,-10 6-4 0,2-5 9 15,-8-2-5-15,-5-6 9 0,-5-6 5 16,-1-5-9-16,-9-3 3 0,0-7-2 0,-6-5-4 16,-2-6 8-16,-6-4-2 0,1-5 3 15,0-2 8-15,3-7 5 0,2-1 7 0,5-8-2 16,7 2 3-16,9 1 7 0,-1-1-8 15,7-5-4-15,5-2 3 0,4-1-2 16,5 3-6-16,6 3-14 0,6-2 4 16,7-3 1-16,4 6 1 0,9 6-1 0,8 2-15 15,3 3 7-15,2 6-2 0,9 5-6 16,-4 7 8-16,4 2-5 0,6 10 2 16,-2 6 0-16,1 4 6 0,-9 1-11 0,0 5 5 15,-10-5-4-15,-4 2 5 0,-6 1-3 16,-4-2 4-16,-4-7 1 0,-5 3-3 0,-1-4-3 15,-7 0 9-15,-3 0 1 0,0-2 2 16,-3 2-12-16,-7 0-6 0,2 2-26 16,-3-6-25-16,1 3-25 0,1-4-25 15,0 0-25-15,-3-1-23 0,5 3-25 16,0-5-27-16,7-7-11 0,-11 11-30 0,8-7-71 16,3-4-183-16,0 0-57 0,0 0-126 15,0 0-180-15</inkml:trace>
  <inkml:trace contextRef="#ctx0" brushRef="#br0" timeOffset="58813.44">28483 8681 2179 0,'0'0'-21'16,"0"0"15"-16,0 0 26 0,0 0 23 0,0 0 10 15,0 0 19-15,0 0 9 0,18-17 2 16,-18 17 10-16,0 0 6 0,9-12-4 0,-9 12 2 16,3-10 2-16,-3 10-7 0,0 0-6 15,2-14-6-15,-2 14-18 0,0 0-7 16,0 0-7-16,-4-18-7 0,4 18-2 0,-10-10-6 15,10 10 1-15,-12-10-5 0,12 10-5 16,-18-4-2-16,18 4-1 0,-20-4-5 16,20 4 6-16,-24 5-9 0,24-5-2 15,-37 13 3-15,16-1-3 0,0 4 4 0,3-2-4 16,-3 1-2-16,-2 8 4 0,5-5-9 16,4 1-1-16,-1-1 2 0,6-1 5 15,-3 2-10-15,3-3 4 0,2-3-3 0,4-2-9 16,-2 0 2-16,5-11 2 0,3 15 0 15,-3-15-1-15,7 13 5 0,-7-13-6 0,16 4-2 16,-16-4 5-16,29-2-3 0,-10-8 3 16,3-1-1-16,7-6-3 0,-2-4 3 15,3-1 2-15,5-11-1 0,-2 1-5 0,1-4 6 16,1-3-4-16,-1 1 2 0,0-5 0 16,-1 0-2-16,-1-4 4 0,0 4-4 15,-2 0 4-15,-2 0 3 0,2-1 0 16,-5 9 2-16,-4 1 11 0,1 4 4 0,-5 2 6 15,-4 7 1-15,-2 4 1 0,0 2-6 16,-3 2 0-16,2 4-8 0,-7-2 1 16,-3 11-5-16,8-8 11 0,-8 8-10 0,0 0-5 15,0 0 1-15,0 0 0 0,0 0 3 16,-18 51 1-16,7-25 1 0,0-2 11 0,-2 12 1 16,-2-2 5-16,2 3 0 15,-4 1 5-15,2 2-1 0,-2 1 2 0,2 1-2 16,-2-2 5-16,-2-1-8 0,5 1 1 15,-2-1-6-15,2-1-3 0,-4-3 3 16,4-1 6-16,0 0-13 0,3-8-13 0,0 1-14 16,1 0-31-16,0-4-31 0,1-2-40 15,4-1-53-15,-2 1-50 0,3-10-54 0,2 0-184 16,-1-1-93-16,3-10 45 0,0 13-54 16,0-13 148-16</inkml:trace>
  <inkml:trace contextRef="#ctx0" brushRef="#br0" timeOffset="58996.8">28773 8828 2070 0,'11'-12'69'0,"-1"5"5"0,1 1 13 15,1 4-2-15,1 1 6 0,4-6-5 16,1 6-6-16,7-3-9 0,0 4-5 16,5 0-7-16,0 0-5 0,7 0-8 0,-2 5-20 15,9-5-33-15,-1 7-25 0,-1 0-48 16,4-3-47-16,0-1-93 0,-2-1-259 0,-1-2-31 15,2 0 106-15,0-5 328 0</inkml:trace>
  <inkml:trace contextRef="#ctx0" brushRef="#br0" timeOffset="59279.53">30053 8514 1540 0,'-9'-14'40'0,"9"14"33"15,-12-12 26-15,12 12-5 0,-23-5 2 16,23 5-11-16,-25 0 16 0,25 0 2 0,-44 17 7 16,17-1 4-16,-1 5-4 0,0 5 3 15,1 1 7-15,-5 10-5 0,-3 0-4 16,3 6 2-16,1 1-4 0,-1-3-18 0,4 2-4 16,2 0-15-16,3-7-6 15,2-5 1-15,0 5-12 0,5-6-4 0,-1 4-6 16,4-8-6-16,2-1-10 0,5-5-21 15,0 1-26-15,5-4-26 0,1 3-34 16,3-4-62-16,5 2-54 0,5-5-72 0,6-3-212 16,3 1-42-16,4-8-64 0,4 0 79 15</inkml:trace>
  <inkml:trace contextRef="#ctx0" brushRef="#br0" timeOffset="59763.75">30276 9079 1952 0,'9'-10'43'0,"-9"10"36"15,10-22 22-15,-10 22 9 0,0 0-6 16,2-23-7-16,-2 23-7 0,0 0-15 16,0 0-6-16,0 0-5 0,-23-13 11 15,23 13 5-15,0 0-3 0,0 0-5 0,-53 24 0 16,31-12 5-16,5 5-11 0,-10 5-7 16,5-1-8-16,0 1-3 0,5-1-6 0,-2 0-4 15,6-5-3-15,2 0-3 0,-3-2-5 16,5-2 2-16,4 1-1 0,-3-7-4 15,8-6 2-15,-1 11-7 0,1-11-4 0,0 0 7 16,0 0-8-16,0 0-2 0,0 0 2 16,78-34-9-16,-48 15-9 0,11-9-2 15,1-4 1-15,0 0-6 0,4-2 5 16,-2 1-2-16,7-3 0 0,-6 2 4 0,2-7-4 16,-6 0 6-16,-2 5 9 0,-7 1 0 15,-4 7 7-15,-1 5 24 0,-8 6 10 16,-5 0-2-16,0 6 1 0,-5 0-8 0,-9 11-5 15,0 0 1-15,15-10 13 0,-15 10 24 16,0 0-3-16,0 0 29 0,0 0 7 16,-36 68 4-16,14-34 0 0,-8 11-4 0,-1 1 9 15,-4 2-12-15,1 2-8 0,-1-1-11 16,-2 5-5-16,3-3-10 0,-2 3-4 0,5-3-10 16,1-2-18-16,3-8-22 0,1 4-29 15,7-9-39-15,0-5-62 0,6-4-54 16,2-5-58-16,2-1-47 0,2-8-38 15,6-3-91-15,1-10-156 0,0 0-21 16,0 0-181-16,0 0-249 0</inkml:trace>
  <inkml:trace contextRef="#ctx0" brushRef="#br0" timeOffset="59946.21">30645 9165 2549 0,'15'-15'51'0,"-4"0"48"16,2 4 31-16,-1-2 3 0,2 7-8 15,4-6-18-15,0 5-12 0,1 0-18 16,7 1-4-16,-3 2-9 0,4 1-10 16,5 3-17-16,1 0-27 0,10 3-44 15,0-1-44-15,0 0-58 0,2 0-65 0,6-4-107 16,-7 0-226-16,6 0 21 0,8-9 11 16,-6 0 233-16</inkml:trace>
  <inkml:trace contextRef="#ctx0" brushRef="#br0" timeOffset="60112.89">31799 8796 1760 0,'0'0'93'0,"7"-25"35"16,-7 25 13-16,4-20 10 0,-4 20 6 15,3-17-1-15,-3 17-14 0,0 0-7 0,6-19-15 16,-6 19-10-16,0 0-48 16,0 0-26-16,0 0-37 0,0 0-47 15,0 0-48-15,0 0-52 0,0 0-47 0,0 0-110 16,0 0-188-16,0 0-57 0,0 0 181 15,0 0 99-15</inkml:trace>
  <inkml:trace contextRef="#ctx0" brushRef="#br0" timeOffset="60829.56">31500 8880 1225 0,'0'0'52'0,"-24"7"40"0,24-7 23 0,0 0 18 15,0 0-12-15,0 0 2 0,0 0-13 0,0 0-1 16,0 0 3-16,0 0-9 15,0 0-6-15,0 0-12 0,0 0-4 0,0 0-8 16,60-28-3-16,-60 28-11 0,0 0-6 16,22-5 0-16,-22 5-10 0,0 0-1 15,0 0-7-15,0 0-6 0,36 13-4 0,-36-13 2 16,9 20 2-16,-9-20-9 0,7 27-3 16,-2-10 1-16,-5 5-4 0,-5 5 5 0,0 4 4 15,-2 14 7-15,-6-1-4 0,-6 6 5 16,-2 3 12-16,-6-3-2 0,-3 3 4 15,-2-7 5-15,-3 7-4 0,0-8 3 16,-1-2-1-16,1-1-1 0,-1-5-2 16,4-2-3-16,6-7 1 0,3-5 0 0,9-4-6 15,-4-4 6-15,7-6 29 0,11-9 25 16,-21 21 28-16,21-21-22 0,0 0 1 16,-17 6-8-16,17-6-12 0,0 0-11 0,0 0-10 15,0 0 0-15,0 0-12 0,5-49-2 16,-5 49-8-16,9-28-7 0,-4 11 1 15,-5 17-4-15,9-32-15 0,1 17-19 0,-4 0-6 16,3 0-1-16,2 0-22 0,-1 2-11 16,1-2-26-16,-2 4-26 0,6-2-15 0,-2 5-21 15,1-1-18-15,0-1-25 16,2 1-19-16,-16 9-9 0,32-9 3 16,-14 2-4-16,1 4 8 0,2-4-18 0,2-3 12 15,4 1 29-15,5-4 15 0,4-3 13 16,1 5 27-16,1-7 22 0,4-3 18 0,6-2 41 15,-4 3 15-15,4-3 2 0,-4-3 23 16,4 2 13-16,-6 0 27 0,4 1 10 16,-11 2 11-16,3 6 27 0,-5-2 2 0,4 3 13 15,-5-3 27-15,-3 7 12 0,-3 1-11 16,-7 1-3-16,-3 4-15 0,-16 4-10 16,30-5-25-16,-30 5-7 0,23 11-10 0,-12-3-5 15,-11-8-4-15,10 27-3 16,-4-9-3-16,-6 2-9 0,-2 8-5 0,-5 6-2 15,-2 8 0-15,-3-3-10 0,-6 8 2 16,0 1-14-16,-8-1-13 0,1 2-21 16,-5-6-17-16,-2 1-18 0,-5-2-12 0,-2-1-15 15,-7-5-31-15,0 0-8 0,-3-1-19 16,-6-3-40-16,3 1-34 0,-4-9-69 0,1-2-170 16,-3-1-66-16,4 3 98 0,4-5 306 15</inkml:trace>
  <inkml:trace contextRef="#ctx0" brushRef="#br0" timeOffset="61215.1">29250 10152 2518 0,'-12'-8'206'0,"12"8"14"0,-7-9 24 16,7 9-22-16,0 0-5 0,0 0 0 15,0 0-10-15,0 0-24 0,0 0-16 0,57 0-15 16,-29 6-8-16,5 5-21 0,1-2-9 16,3 4-16-16,2 0-31 0,-2 0-18 15,0 0-47-15,-1-2-51 0,-1 6-50 0,2-2-49 16,-2 0-51-16,-8 2-71 0,3 2-46 16,-5-8-135-16,-6 6-109 0,-4-6-14 0,-9 1-94 15,-2-5-119-15</inkml:trace>
  <inkml:trace contextRef="#ctx0" brushRef="#br0" timeOffset="61379.9">29460 10457 2481 0,'-21'2'68'0,"21"-2"38"0,-26 0 22 15,26 0 28-15,-16 2 10 0,16-2 9 16,0 0-22-16,-12 5-31 0,12-5-10 0,0 0-13 16,24 21-8-16,-7-8-40 0,4 0-32 15,5 2-41-15,2 0-37 0,6 2-37 16,0 0-47-16,5-6-54 0,-1 1-129 0,5-5-227 15,-1 0 32-15,6-3-40 0,-2-4 141 16</inkml:trace>
  <inkml:trace contextRef="#ctx0" brushRef="#br0" timeOffset="61580.01">30802 10358 2172 0,'25'-17'145'0,"-6"0"11"0,-4 2 30 16,-3 6 18-16,-12 9 13 0,21-17-10 15,-21 17-36-15,18-14-19 0,-18 14-12 16,12-11-12-16,-12 11-20 0,0 0-20 0,18-7-43 16,-18 7-22-16,0 0-16 0,0 0-48 15,0 0-48-15,28 20-41 0,-23-11-45 16,1 4-47-16,-3 1-71 0,-3-14-247 16,8 28 1-16,-7-11-46 0,-2-2 79 15</inkml:trace>
  <inkml:trace contextRef="#ctx0" brushRef="#br0" timeOffset="62097.5">30608 10637 1978 0,'0'0'38'15,"-19"0"42"-15,19 0 29 0,0 0 23 0,0 0 8 16,0 0-4-16,0 0-5 0,0 0-16 16,0 0 3-16,0 0 0 0,0 0-10 15,0 0-7-15,0 0-5 0,0 0 0 0,82-23 14 16,-53 16-8-16,-1 1 7 15,-4-2 0-15,4 1 5 0,0 0-6 0,-2-1 0 16,2 1-3-16,-1 1-12 0,-4-1-8 16,-23 7-17-16,39-8-2 0,-39 8-8 0,30-8-8 15,-30 8-9-15,26-1-3 0,-26 1 5 16,0 0-11-16,0 0-1 0,28 14-1 16,-28-14-1-16,0 0-4 0,6 35-5 0,-6-35 10 15,-16 48-5-15,0-12-7 0,-3 4 8 16,-8 6-1-16,-4 7 14 0,-9-3 24 0,-1 7-3 15,-13 10 19-15,-4 2-10 0,-1-3-6 16,5 3 8-16,-2-3 12 16,11-16-4-16,0-5-4 0,2-1-8 0,2-3-1 0,3-6-5 15,8-8-3-15,4-6 3 16,7-5 2-16,1-3 12 0,2-3 3 0,16-10-2 16,0 0-4-16,0 0-4 0,-33-4-6 15,33 4-7-15,-4-28-5 0,6 4-5 16,3-7-4-16,9-4-8 0,4-2 0 0,7-11-1 15,3 3-3-15,7 3-3 0,9 2-3 16,6 6 3-16,3 2-1 0,7 8-3 0,3 3-2 16,8 7-3-16,9 2-7 0,-2 7-1 15,3-1-9-15,2 6-22 0,-9 0-39 0,4 0-56 16,-4 7-72-16,-1-3-76 16,-3 4-83-16,-3 0-83 0,-3 2-276 15,-8-4 35-15,-7-4 64 0,11-4-420 0,-11-1-673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8:35:44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14676 3757 324 0,'-14'-15'13'0,"0"5"10"16,-2 2-5-16,0 4 10 0,-1 0-15 16,-2 4 0-16,-7 4-5 0,-2-2 4 0,2 5 9 15,-4 1-1-15,1-3-15 0,1 3 1 16,7-4 1-16,1 2 6 0,-1 0-5 0,2 1-1 15,5-2 9-15,-4 3-14 0,7-7-20 16,1 7 0-16,-2-2-7 0,12-6-6 16,-19 7-10-16,19-7 5 0,-13 6 16 0,4-2-6 15,9-4 6-15,-19 5 2 0,6 3 0 16,-1-7 0-16,-2 7-10 0,-7 3-51 16,-3-3 22-16,-1-4 22 0</inkml:trace>
  <inkml:trace contextRef="#ctx0" brushRef="#br0" timeOffset="86092.81">18980 8623 2451 0,'-5'-13'98'15,"3"2"-37"-15,0-1-21 0,2 12-12 16,6-13-4-16,-6 13-6 0,10-3 2 0,-10 3-3 16,0 0-1-16,0 0-5 0,0 0-3 15,22 2-6-15,-22-2-2 0,0 0 5 16,10 14-10-16,-10-14-6 0,1 13-8 15,-1-13-23-15,-8 21-20 0,8-21-33 16,-5 23-2-16,-1-10-30 0,1 4-14 0,-4 2-28 16,-3-1-70-16,-1 5-141 0,3 1-1 15,-3 1 379-15</inkml:trace>
  <inkml:trace contextRef="#ctx0" brushRef="#br0" timeOffset="86295.12">18666 9199 1391 0,'-20'4'24'0,"-1"3"13"15,1-3-26-15,-4-2 13 0,-1-1-13 0,-8 5 18 16,3-4-16-16,-9 4 7 16,1-1-13-16,1 1 9 0,2-3 2 0,-7 4 1 15,6-2 1-15,-1 2-10 0,-2 1 3 16,-1 1-4-16,1 4-3 0,-2 0 2 0,-9 4-4 16,4 2 12-16,-3-2-29 0,0 3 4 15,-1 0 8-15,-1-6-13 0,3 1-29 16,-5-2-16-16,2-1-60 0,5-7-121 0,-2-1-225 15,0-2-168-15,-1-2 594 0,-2 2 14 16</inkml:trace>
  <inkml:trace contextRef="#ctx0" brushRef="#br0" timeOffset="87092.25">11087 10922 340 0,'-30'6'51'0,"0"-3"5"16,3 3-5-16,1-2 8 15,-6-3 10-15,2 2-4 0,0-3-13 0,-2 3 16 16,2-1-12-16,-9 0-9 0,-2 4-2 16,-2 3-2-16,-9 4-5 0,1 0-2 15,-4 6-4-15,9-6-8 0,-5 7-8 0,2 1 2 16,0 0 4-16,2-1 1 0,13-3-12 15,-5 2 7-15,4-2 5 0,5 0-6 0,2-2-2 16,1-6-9-16,11 3 5 0,-3-3-9 16,3-2-1-16,0 5-2 15,2-8 10-15,14-4 3 0,-20 13 7 0,7-8-10 0,13-5 8 16,-15 8-13-16,15-8 7 16,-15 11-15-16,15-11 19 0,-17 11-10 0,12-5 2 15,5-6-1-15,0 0 7 0,-21 13-7 16,10-9 11-16,11-4 14 0,-23 13-7 15,14-6-12-15,-5 1 7 0,2 0-1 0,-6 1-4 16,6 0 0-16,-2-2 3 0,0-3 6 16,3 4-21-16,1-3 2 0,10-5 4 0,-17 2-13 15,17-2 10-15,0 0 13 0,-10-15-13 16,10 15-5-16,0-22 12 0,2 5-12 0,6-8-1 16,1-2 18-16,4-9-27 0,3 4 6 15,-2-6 1-15,3-3-10 16,0-2 18-16,5-4-14 0,5-3 3 0,-1-1-8 15,-3 0-5-15,5 2 5 0,-1 3-12 16,3-7-24-16,2 8-13 0,3-4-11 0,-1 4-3 16,3 2-28-16,-3 0-52 0,5 0-113 15,1-1 37-15,-1 2 43 0</inkml:trace>
  <inkml:trace contextRef="#ctx0" brushRef="#br0" timeOffset="91909.51">11235 9545 845 0,'18'-14'26'0,"-2"0"1"15,-5 5 18-15,-3 4 9 0,-1-3 21 0,-7 8 24 16,11-9-19-16,-11 9 23 0,9-6 6 16,-9 6-3-16,0 0 5 0,10-6-11 0,-10 6-10 15,0 0-12-15,0 0-15 0,0 0-3 16,0 0-3-16,0 0-9 0,0 0-1 0,0 0-12 15,0 0 3-15,0 0-4 0,0 0 2 16,0 0-10-16,0 0 1 0,0 0 15 16,11 19 9-16,-11-19 0 0,0 0-4 0,-13 30 1 15,7-17 1-15,1 3 4 0,-4 2 4 16,-2 1-7-16,4-1-3 0,-2-1-9 16,0 4-1-16,-3-2 1 0,5 0-7 15,-2 5-1-15,-5-2 0 0,1 3-8 0,3 7 3 16,-8-2 0-16,2 3-3 0,0-3 1 15,-2 6-3-15,-5 0-7 0,1 9 3 16,-3 1-1-16,-1-1-4 0,0 3 2 0,2 2 0 16,-4 3-1-16,1-3-3 0,3 7 5 15,1 1-4-15,-3 4-5 0,5-3 2 0,-3 3-5 16,4-2 5-16,1 1-2 0,1-3-2 16,2-2 5-16,-1 0-6 0,6-11 0 15,-3-2 2-15,3 0 1 0,0 1 2 16,1-7-7-16,1 2 4 0,-3-2-2 15,-2-1 0-15,1 4 0 0,1-9-2 0,1 0 2 16,-1-3 0-16,2-2 0 0,-3-2 2 16,0 2-4-16,1 1-3 0,3-9 10 0,-4 1-4 15,4-4 3-15,1 0-7 0,3-2-1 16,-3-3 3-16,2-3 0 0,6-7 3 16,-11 17-1-16,9-11-3 0,2-6 2 0,-9 13 1 15,9-13-5-15,-6 11 1 0,6-11 1 16,-6 12 2-16,-1-3-2 0,7-9 1 0,-9 18 4 15,-1-4-4-15,5-1-5 0,-4 2 7 16,-1 4-6-16,-1-3 5 0,0 5-2 16,2 2 0-16,-5-1 1 0,1 4 2 15,0-3-3-15,2 3-1 0,-3-3 5 16,1-1-5-16,2-3 0 0,5-2 1 0,-1-4 1 16,-1 0-4-16,3-3 10 0,1-1-4 15,-2 0 0-15,6-9 4 0,-6 11-2 0,6-11 2 16,-3 12 3-16,3-12 2 0,-7 9-6 15,7-9 1-15,0 0 2 0,-4 11-4 16,4-11-1-16,0 0 6 0,0 0-5 0,-5 8 3 16,5-8-5-16,0 0 5 15,0 0-1-15,0 0-7 0,0 0-1 0,0 0 3 16,0 0 0-16,0 0-2 0,0 0-1 16,0 0 0-16,0 0 2 0,1-40-1 0,-1 40 0 15,6-20-3-15,-3 7 2 0,-1 1-2 16,2 1 2-16,-4 11 1 0,3-18-1 15,-1 10 1-15,-2 8 0 0,2-13 0 0,-2 13-1 16,2-10-5-16,-2 10 8 0,0 0-4 16,3-13 2-16,-3 13 5 0,0 0-1 0,0 0-4 15,5-13 4-15,-5 13-3 0,0 0 2 16,0 0-6-16,0 0 2 0,0 0-3 16,0-13 4-16,0 13 1 0,0 0-2 0,0 0 1 15,0 0 0-15,0 0 3 0,0 0-8 16,0 0 2-16,0 0 5 0,0 0-1 15,0 0-3-15,0 0 3 0,0 0 0 16,0 0 4-16,-32 15-7 0,32-15 1 0,-12 19 1 16,3-10-2-16,2 4 1 0,2 1 4 15,-7 0-2-15,5 1-3 0,-3 2 2 16,0 2 0-16,3 2-4 0,-6 3 4 0,0 0-2 16,2 0 2-16,0 4-3 0,1 1 6 15,-8 3-5-15,9-6 6 0,-3 2-3 0,3 0-6 16,-3 1 2-16,1-5 5 0,2 2-3 15,-3 2 2-15,3-2 2 0,2-7-6 16,-2 6 3-16,4-7-4 0,-4 9 4 16,0-1 2-16,-1-7-2 0,2 1-1 15,-1 1 1-15,2-4 0 0,1 0-1 0,-2-6 1 16,1 6 3-16,2-6-3 0,1 2 2 16,-4 0 0-16,1 0-1 0,1 0-1 0,1-1 1 15,-4-1-2-15,2 2 3 0,2-1-1 16,1 0 0-16,-3 0-4 0,1-5 4 15,0 4 1-15,-1-3-2 0,7-8 1 0,-7 20-2 16,-1-12 1-16,2 0 1 0,0 3-1 16,6-11 0-16,-11 15 1 0,8-8-1 0,3-7 0 15,-12 12 3-15,12-12-2 16,-4 9 1-16,4-9-3 0,-5 8 4 0,5-8-4 16,0 0 2-16,-7 13 0 0,7-13 2 15,0 0-2-15,-6 7-4 0,6-7 2 16,0 0 0-16,0 0 3 0,-6 8-3 0,6-8 4 15,0 0-5-15,0 0 5 0,0 0-4 16,0 0 2-16,-7 9 3 0,7-9-3 0,0 0 1 16,0 0-2-16,0 0-2 0,0 0 0 15,0 0-1-15,0 0-2 0,-8 12 6 16,8-12-1-16,0 0-3 0,0 0 5 0,0 0-3 16,0 0-2-16,0 0 2 0,0 0 1 15,0 0-4-15,0 0 4 0,0 0-1 16,0 0 3-16,0 0-2 0,-5 9 5 15,5-9-6-15,0 0 1 0,0 0 0 0,0 0 0 16,0 0 0-16,0 0-3 0,-7 7 0 16,7-7 4-16,0 0-2 0,0 0 1 15,0 0 1-15,0 0 3 0,-11 8-3 0,11-8 1 16,0 0-2-16,0 0-6 0,0 0 4 16,0 0 4-16,0 0-4 0,-5 9 2 0,5-9 0 15,0 0-1-15,0 0 2 0,-9 11-2 16,9-11-3-16,0 0 7 0,-5 13-4 15,5-13 1-15,-11 10-2 0,11-10 5 0,-7 13-1 16,7-13-1-16,-11 13 0 16,8-6-3-16,3-7 4 0,-12 15-3 0,8-7 2 15,1 3-2-15,3-11 1 0,-13 15 1 16,6-6-1-16,0 3-1 0,2-1 2 0,-3-3 3 16,2 5-8-16,-1-4 2 0,-1 2 1 15,3 1 1-15,-4-3 2 0,3 0-5 16,2-1 4-16,4-8-2 0,-13 15 3 0,10-8-4 15,-4 4 0-15,0 1 1 0,0-1 3 16,1 2-2-16,1-4-1 0,-5 4 4 0,4 1-3 16,-3-5 1-16,2 8-4 0,-1-5-1 15,0 2 3-15,-2 3 2 0,-1-2 1 16,1 0-2-16,0 0 1 0,-1 0 0 16,0 0 2-16,0 4-4 0,1-4 1 15,-3 2 0-15,2 2 2 0,-1-2-3 0,0 3 2 16,-4-2 0-16,5-1-2 0,0 2 3 15,1-2 1-15,-2-1-6 0,0 2 3 0,3-1 0 16,-4 3-3-16,-1 1 0 0,1 2 2 16,4-5 0-16,-2-1 3 0,1 2-4 15,1-2 2-15,-1-2 0 0,5-2 3 0,-8 2 4 16,8 2-6-16,-5-6-1 0,4 3-1 16,1-2 3-16,-2 0-3 0,-2 1 2 0,4 0-5 15,-2 0 3-15,-1 0 1 0,3-2-1 16,-2 2 1-16,4-1-2 0,-4-5 4 15,7-7-1-15,-8 21-3 0,5-12-1 16,-6 1 4-16,6 1-2 0,3-11 1 16,-7 15 1-16,1-7 1 0,6-8 6 0,-7 14 3 15,-1-8 6-15,8-6 12 0,-8 11 2 16,8-11 7-16,-7 11-7 0,7-11 4 0,-4 8-7 16,4-8 1-16,0 0-5 0,-8 8 4 15,8-8-2-15,0 0-5 0,-3 9-3 16,3-9 3-16,0 0-3 0,0 0-2 0,-8 11 10 15,8-11 1-15,0 0 8 0,0 0-2 16,0 0 1-16,0 0-3 0,-5 8 7 16,5-8 3-16,0 0-2 0,0 0 7 15,0 0-11-15,0 0 11 0,0 0-8 0,0 0 2 16,0 0-5-16,0 0-1 0,0 0 0 16,-9 7 0-16,9-7-3 0,0 0-1 15,0 0-5-15,0 0-10 0,0 0 6 0,0 0 3 16,0 0-11-16,0 0 6 0,0 0-6 15,0 0-4-15,0 0 3 0,0 0 0 0,0 0-2 16,0 0-1-16,0 0 4 0,0 0-12 16,0 0 5-16,0 0 3 0,0 0-4 15,0 0 4-15,0 0 1 0,0 0 1 16,0 0-8-16,0 0 0 0,0 0 1 16,0 0 2-16,0 0 6 0,0 0-13 0,0 0 3 15,0 0 7-15,0 0-6 0,0 0 1 16,0 0-12-16,0 0 7 0,0 0-4 0,0 0 5 15,0 0 4-15,0 0-15 0,0 0 5 16,0 0 4-16,0 0 0 0,0 0 4 16,0 0-9-16,0 0 3 0,0 0 4 0,2 19-6 15,-2-19 10-15,3 17-7 0,1-6 0 16,-2 4-2-16,1 2 6 0,3 1 0 0,-1 3 8 16,5 6-12-16,1-1 11 0,-2 3-9 15,7 6 4-15,-4 0-10 0,4 1 11 16,0 0-6-16,0-1 0 0,0-3-2 15,1 4 1-15,-2-1 6 0,-1-1-7 16,-2 0 7-16,2-3-5 0,-1 4 9 0,0-6-13 16,-5 0 8-16,3-1-8 0,-1 0 6 15,-1-1-1-15,0 2 5 0,-2-1-3 0,3 2 2 16,-3 6 0-16,6 1-4 0,-5-7 9 16,0 2-5-16,1-4 0 0,-2 2-9 0,-1 0 4 15,3-2 14-15,-3 0-18 0,-1 0 4 16,5 1 4-16,-1-1-2 0,-3-6-1 15,-1 5 0-15,3-5-3 0,-4-2 5 16,0 1-1-16,-1-6 3 0,-1 0 3 16,4-1-14-16,-4-4 12 0,1 4 2 0,-3-3-2 15,0-11-1-15,6 19-1 0,-6-8-4 16,0-11 9-16,4 15-3 0,-4-15 6 0,2 15-7 16,-2-15-9-16,2 12 4 0,-2-12 2 15,0 0-2-15,2 14-4 0,-2-14 3 16,0 0-2-16,0 14-2 0,0-14 14 0,0 0-8 15,0 0 4-15,0 10-5 0,0-10 8 16,0 0-6-16,0 0-1 0,-2 14 5 0,2-14 1 16,0 0 0-16,0 0-8 0,-2 15 9 15,2-15-10-15,0 0 0 0,-5 13 6 16,5-13 0-16,0 0-6 0,-3 13-2 16,3-13 5-16,0 0 8 0,-6 10-5 15,6-10 1-15,0 0-1 0,0 0-5 0,-3 9-3 16,3-9 18-16,0 0-9 0,0 0-2 15,0 0 0-15,0 0 7 0,0 0-8 0,-2 15-4 16,2-15 5-16,0 0 5 0,0 0-3 16,0 0-5-16,0 0 4 0,0 0 6 15,0 0-5-15,0 0 0 0,0 0 0 0,0 0 0 16,0 0 0-16,-7 7 0 0,7-7-8 16,0 0 0-16,0 0 10 0,0 0-3 0,0 0 5 15,0 0-13-15,0 0 6 16,0 0-2-16,0 0 1 0,0 0 0 0,0 0-3 15,-9 6-4-15,9-6 8 0,0 0 2 16,-12 5-1-16,12-5 4 0,0 0-13 16,-17 4 12-16,17-4 0 0,-15 4-13 0,15-4 9 15,-21 9 6-15,10-7-13 0,-2 2 16 16,13-4-3-16,-24 8-4 0,10-5-1 0,1 4-1 16,-2 0-2-16,-3 0 1 0,0 0-5 15,2 1 7-15,-1 1 3 0,-3 5-9 16,1-5 2-16,-2 4 4 0,-1-2-9 0,1 1 8 15,-2 1-3-15,2 1 1 0,-1 3-1 16,-2 1 9-16,-1 0-4 0,-1 1-2 16,-4 2 6-16,2-1-4 0,-1-3-3 15,6 2 5-15,-2-4 2 0,4 0 1 0,0-1-5 16,-10 5-3-16,3 2 8 0,2-4-2 16,-1 3-4-16,-3 0 6 0,2-4 6 15,2 3-8-15,-2-2 1 0,-1 1-4 0,1 2 4 16,5-2-2-16,-6 2-1 0,-1 1-2 15,2-4-3-15,4-2 2 0,-1 2 5 0,3-6 2 16,-4 10 2-16,5-6-13 0,-2 0-2 16,3 0 14-16,-3-2-14 0,2 6 12 15,3-8-3-15,-1 6-2 0,2-7 0 16,2-1 2-16,4 2 11 0,1-4-6 16,-2 1 8-16,4-1-1 0,-3 5-3 0,1-5 5 15,1-1 0-15,-1 3 2 0,-1 1-7 16,4-3 6-16,-1 0-2 0,-1 5 2 0,2-5-3 15,-2 3 3-15,-2 1-2 0,6-3 10 16,-2-1 4-16,7-7 10 0,-9 11 3 0,9-11-3 16,-9 11 6-16,9-11 2 0,-9 6-2 15,9-6 7-15,-5 10 0 0,5-10-2 16,0 0-3-16,-7 7 0 0,7-7-3 0,0 0 1 16,-7 7-6-16,7-7-4 0,0 0-4 15,0 0-4-15,0 0 0 0,-11 12-3 16,11-12-2-16,0 0-3 0,0 0-2 15,0 0-1-15,-5 7-3 0,5-7-4 0,0 0-1 16,0 0 2-16,0 0 4 0,0 0-8 16,0 0-2-16,0 0-1 0,0 0 6 15,0 0-4-15,0 0-1 0,0 0 1 0,0 0-2 16,0 0-3-16,0 0 1 0,0 0-2 16,0 0-1-16,0 0 2 0,0 0-1 0,0 0 3 15,0 0-1-15,0 0-3 0,0 0 3 16,0 0-2-16,0 0 1 0,0 0-1 15,0 0 1-15,0 0-2 0,0 0 1 0,0 0 0 16,0 0-4-16,0 0 5 16,0 0-4-16,0 0 1 0,0 0-2 0,0 0 1 15,0 0 1-15,32-36-2 0,-21 18 3 16,2 1 0-16,2-4-1 0,0 0-2 0,0 1 0 16,2-2 4-16,-4 1 0 0,4-2-3 15,-2 3-2-15,0 3 0 0,2-8 1 16,0 3-1-16,-3 1-2 0,6 1-1 0,-8 1 2 15,7-6-1-15,2 3-2 0,-3-2 1 16,3 1-1-16,2-1-6 0,-1 1 3 0,1 1 2 16,1-5-1-16,1 5-3 0,-2-1-5 15,0 1 1-15,4-4-3 0,-3 5 1 16,1-1 1-16,-7 6 2 0,-1 2 0 16,1-5 2-16,-2 6 2 0,0 0 0 15,2-6 4-15,-4 4-3 0,0 2 6 0,-2-4-2 16,6-1 2-16,-7 2-4 0,2-6 0 15,2 1-1-15,-4 0-2 0,1 3 2 0,-3-5 0 16,2 6-4-16,-3-4-1 0,3 1 3 16,-2-1-5-16,-1 3 8 0,-1-1 2 15,1 2-1-15,-5 2-3 0,1 2 4 0,4 0-4 16,-4-2 6-16,-1 2 1 0,3 0 1 16,-1-3-3-16,-1 2-2 0,-2 0 1 0,0 1 4 15,0-1-2-15,0 0 4 16,2-1-2-16,-2-1 4 0,-1-1-2 0,1 0-2 15,2 3 3-15,-2-3-6 0,-2-1 4 16,1 1-3-16,-1-2 6 0,0 3 0 16,-1-4-2-16,-5-2-3 0,4 2 5 0,-1-3-7 15,-5 1 5-15,0-7 0 0,-1 3-4 16,0-4 2-16,-6-4-4 0,0 2 4 0,0-1-6 16,0-3 5-16,-2 6-1 0,0-4 0 15,0 2-1-15,-2 0-1 0,3 2 6 16,-2 1 3-16,-2-1-1 0,7 3-1 0,-4 3-6 15,2 2 1-15,2-1 1 0,-4 6 2 16,4 2-1-16,1-2 0 0,1 4-2 16,0-4 2-16,3 6 2 0,-1-2 2 15,2 2-2-15,-2-4-10 0,2 2 3 0,2-2-10 16,-2-1-1-16,1 2 4 0,4-7-4 16,-1 2-4-16,1-5 1 0,-5 3 0 15,6-3 5-15,-5 1-2 0,3-7 4 0,1 8-5 16,0-3 7-16,0 3-1 0,0-2-3 15,1 1 2-15,1 2 6 0,0-1-6 0,0 3 4 16,0-5 0-16,0 2-4 0,0-1 3 16,1-3 1-16,1 3 2 0,0-3-1 15,-2 3 3-15,4-1-8 0,-3 0-2 16,1 5 11-16,2-2 6 0,-1 2-5 16,-1-1-10-16,0 2 6 0,3-4-7 0,0-2-20 15,2-4 5-15,1 2 4 0,-3-2-4 16,5-6-2-16,-3-2 5 0,3-1-1 0,0-5 1 15,1 1 2-15,-2 4 4 0,1-1 3 16,1-1-3-16,-2 3 0 0,1 6 2 0,-1 0 0 16,0 0 7-16,0 2-9 0,3-6 6 15,0 6 1-15,-3 0 0 0,3 0-3 16,3-2-3-16,-1 6 2 0,2-8 1 0,1 3 3 16,-2 0-3-16,2-7 6 0,2 6-1 15,-2-4 3-15,2 4-10 0,-3-2 4 16,3 2 2-16,2 0-2 0,1 2 1 15,-1 0 3-15,2-1-3 0,-3 2 5 0,-1 3-4 16,0 1 6-16,-3-3-1 0,2 5-4 16,-2-2 4-16,-1 3 6 0,0-2-5 15,0 1 6-15,-4-2-5 0,0 1 2 0,3-1 2 16,-3-3-5-16,2-2 2 0,4-2 5 16,-5-4-2-16,6 0 7 0,-4 3 4 0,0-5-12 15,2 0-2-15,0 2-8 0,-2-1 5 16,0 3 1-16,2-4-1 0,-6 3-6 15,7-3 5-15,-3 2-6 0,-2 1-4 0,4-7 2 16,0 3-4-16,1-5-4 16,-2 1-4-16,6-9-9 0,0-3 0 0,1-1 3 15,-1-1 1-15,7-5-3 0,-4 3-1 16,3-2 4-16,3 3 3 0,-7-2 1 0,6 3 1 16,-5 3 5-16,4 1 4 0,-1 2-1 15,-5 1 3-15,4-3 1 0,0 2-4 16,3 2 4-16,-1-3-2 0,-4 3 3 0,5 2 1 15,-3 2 6-15,-3-4-3 0,4 4 3 16,-6 7 2-16,2 1 3 0,-5 3-1 0,3-2-1 16,-6 3 4-16,5 4-5 15,-2-1 4-15,-8 1 1 0,8 5-4 0,-6-1 6 16,2 2-7-16,-5 1-16 0,0 5-19 16,0 0-29-16,0 0-47 0,-2 2-18 15,0 0-36-15,2-2-64 0,-2-2-148 0,3-4-109 16,0 3 31-16,1-6 267 0</inkml:trace>
  <inkml:trace contextRef="#ctx0" brushRef="#br0" timeOffset="93459.89">24587 8707 5296 0,'60'28'-448'0,"-11"-5"-109"16,-16 7-126-16,-6-2-7 0,-4 1 112 15,-13-9-56-15,0-3-43 0</inkml:trace>
  <inkml:trace contextRef="#ctx0" brushRef="#br0" timeOffset="93542.33">24964 8931 2612 0,'32'-23'-9'0,"-7"-3"-76"0,17-11-74 16,-1-12-169-16,5-4-151 0,9-14 10 0,3 3 167 15,1-3 71-15</inkml:trace>
  <inkml:trace contextRef="#ctx0" brushRef="#br0" timeOffset="93710.38">26062 8076 1189 0,'12'4'26'0,"-12"-4"13"15,16 5 8-15,-16-5-16 0,12 2 6 0,-12-2 35 16,0 0 5-16,0 0-11 0,0 0-3 15,0 0-9-15,0 0-49 0,0 0-38 16,2-15-65-16,-2 15-119 0,-30-15-184 16,9 3-162-16,-3 3 427 0,-3 0 46 15</inkml:trace>
  <inkml:trace contextRef="#ctx0" brushRef="#br0" timeOffset="94159.46">21488 7145 1881 0,'-12'-1'186'0,"12"1"-9"0,0 0-3 0,0 0-9 15,0 0-7-15,0 0-5 0,0 0-10 16,17-23 1-16,4 18-22 0,5-3-18 16,5 1-12-16,10-1-1 0,-2 1-7 0,8-3-11 15,7 4-6-15,-3 1-5 0,7-1-9 16,-12 5-10-16,2-3-8 0,-2 2-25 0,-6 2-31 16,-5 0-38-16,-3 2-47 0,-5-2-56 15,-6 4-61-15,-3-4-181 0,-6 0-144 0,-12 0 34 16,0 0-40-16,0 0 157 0</inkml:trace>
  <inkml:trace contextRef="#ctx0" brushRef="#br0" timeOffset="94492.5">21147 7538 2002 0,'-23'18'29'15,"7"-3"-2"-15,2-3 19 0,5 1 12 0,0 0 7 16,2 0 8-16,4-4 10 0,3-9 11 16,-2 19 20-16,4-6 13 0,-2-13 0 15,5 19-4-15,0-7-7 0,7 0-5 0,-3-6-11 16,11 5-14-16,-8 1-2 16,7-7-2-16,1 0-7 0,3 1-6 0,-2 0-13 15,4-4-6-15,-4-2 2 0,6-2-13 16,-4 2-1-16,7-6-5 0,-2 0-12 0,-4 1 6 15,4 1-8-15,-6-5-5 0,3 0-18 16,-4-1-20-16,3 1-26 0,-5-8-35 16,-4 8-23-16,3-10-18 0,-9 3-16 0,3 2-31 15,-1-1-21-15,-7 0-27 0,-1-4-32 16,-4 0-62-16,-1-5-61 0,-7 1-175 0,1-1 162 16</inkml:trace>
  <inkml:trace contextRef="#ctx0" brushRef="#br0" timeOffset="94992.15">21362 7198 1856 0,'-6'-5'-1'16,"6"5"15"-16,-6-8-13 0,6 8-1 0,0 0 5 16,0 0 10-16,0 0 18 0,0 0 9 15,0 0 17-15,0 0 4 0,0 0-1 0,0 26 12 16,2-7 10-16,0 2 11 0,0 3 7 16,1 4-3-16,-2 6 1 0,-1 3 9 15,-1 1 0-15,-2 14-1 0,-1-1 5 0,-5 1 8 16,2 18-14-16,-7-1-3 0,-2-3-10 15,0 5-7-15,2-3 4 0,-2-3-15 16,5 3 4-16,-1-5-10 0,2-12 0 16,2-2-17-16,1-4-3 0,3-2-2 0,3-7-6 15,-1-8-2-15,-1-2 0 0,3-4-6 16,0-5 1-16,0-2 1 0,0-15-6 16,5 25-5-16,-5-25-5 0,11 9 3 0,-11-9-12 15,0 0 1-15,39-13-8 0,-13-4-13 16,0-5-8-16,3-6-18 0,6-8-15 0,-1-3-8 15,-1-5-13-15,3 5-16 0,-2-4-6 16,-4 2-13-16,0 1-8 0,-2 10 8 16,-5-2 1-16,1 1 14 0,-6 7 9 0,1-5 9 15,-6 9 8-15,-3 3 6 16,1 0 14-16,-5 7 5 0,2-3 0 0,-3 5 15 16,-5 8 8-16,6-7 17 0,-6 7 27 15,0 0 11-15,0 0 4 0,0 0 3 0,0 41-4 16,2-20-2-16,-2 3-2 0,1 4 2 15,5 6-5-15,4 7-7 0,3-5-2 16,-1 4-1-16,9 1-3 0,4 8-7 0,5-4-2 16,3 0-17-16,5 1-28 0,1-1-35 15,1-2-61-15,6 5-68 0,2-10-231 0,-6 4-81 16,8-10 31-16,-4 1-14 0,3-8 238 16</inkml:trace>
  <inkml:trace contextRef="#ctx0" brushRef="#br0" timeOffset="96476.45">19279 12724 1955 0,'-13'3'44'0,"13"-3"-19"0,-17 2-3 16,17-2 6-16,-25 2-1 0,14 2-3 15,-8-4 1-15,6 2-9 0,-2 2 2 0,-1-3-1 16,16-1 4-16,-29 3-8 0,14 0-5 15,15-3 2-15,-20 2-11 0,10 3-6 0,-6-1-16 16,6 2-18-16,-3 0-20 0,-4 1-15 16,2 4-16-16,0 0-54 0,-7 1-123 15,-1-1-207-15,-7 4-81 0,-6 0 385 0,1 4 57 16</inkml:trace>
  <inkml:trace contextRef="#ctx0" brushRef="#br0" timeOffset="96692.32">18120 13258 478 0,'-6'7'5'0,"-5"1"-10"0,-1 5 15 16,3-3-2-16,-3 7 0 0,-2-6-21 0,-1 2 20 16,4 2-9-16,-8 0-19 0,4-2 3 15,0 0 13-15,-4-3-7 0,7 0 12 0,-6-2-18 16,2 0 5-16,0-6-5 0,0-2 13 15,-1 3-11-15,0-6-7 0,-5-5-92 16,1-2-94-16,-4-3 198 0,2-7 6 16</inkml:trace>
  <inkml:trace contextRef="#ctx0" brushRef="#br0" timeOffset="98141.5">17762 11837 135 0,'16'-24'120'15,"7"-1"-5"-15,-7 2-17 0,-4 3-6 16,8-1-8-16,-10 8-10 0,0-4 16 0,-3 4-4 16,3 2-3-16,-10 11-6 0,7-18-6 15,-7 18 1-15,9-14-14 0,-9 14 1 16,6-13 1-16,-6 13-5 0,0 0-1 0,0 0 4 16,0 0-1-16,0 0 6 0,0 0 0 15,-6-22-7-15,6 22-1 0,0 0 0 16,0 0 2-16,0 0-9 0,0 0 3 15,-18-4 2-15,18 4 2 0,0 0 6 16,-21 1-1-16,21-1-3 0,0 0-6 0,-17 8 1 16,17-8 2-16,-15 8-3 0,15-8-7 15,-11 5-3-15,11-5-8 0,0 0 1 0,-12 4-2 16,12-4-2-16,0 0-2 0,-10 4-12 16,10-4 5-16,0 0 1 0,-16 7-5 0,16-7-2 15,-11 8-3-15,11-8 0 0,-14 9 0 16,4-5-4-16,1 0 5 0,-2 5-9 15,1-5 5-15,-1 1-7 0,-3 3 6 16,1-2-4-16,1 1 0 0,-6-1-4 16,4 1 4-16,-5 1 3 0,-1-5 2 0,8 3-4 15,-9-1 2-15,6 1-7 0,0-2 2 16,-2-1-2-16,4 1 4 0,-2 0 0 0,-4-1 1 16,6 2-2-16,-2-4-6 0,-3 5 3 15,2-4 3-15,-4 4 1 0,5-4 1 16,-2 3 0-16,-5 1-7 0,4 2 6 0,-2 1-4 15,3-2 1-15,-4 1 5 0,7-1-4 16,-6 7-1-16,2-5 3 0,5 2-1 0,-2 0 2 16,0-1 3-16,2 3 3 0,-3-4 5 15,2 0-7-15,-2 3 7 16,5 1-7-16,-6-2-1 0,4 1 3 0,-1 1 2 16,-5 2-8-16,6-2 5 0,-4-4-3 15,-2 6 1-15,4-2 0 0,-2-4-2 0,-1 8-2 16,0-2 4-16,-3 1 0 0,7-2 0 15,-5 1-5-15,4-2 0 0,2-1-2 0,-4 5 1 16,2-1-4-16,0 4 5 0,0-10 1 16,0 9-3-16,2-3 1 0,-2-2-4 15,6-1 4-15,-5 2 2 0,3-2-3 0,-1 3 0 16,2-1 1-16,-3 3-1 0,-1-3-2 16,1 6 3-16,3 0 3 0,-6 1-4 0,3-2-2 15,-2 3 2-15,2-2-3 16,-2 1 4-16,4-1-2 0,-3 2 0 15,-2-3 0-15,3 1 1 0,-3-3 2 0,2 5 3 16,-2-5-3-16,4 3-1 0,-6 2-2 16,6-3 3-16,-2 1-1 0,-2 0 0 0,2-3-1 15,1 5-2-15,0-6 2 0,5-2-2 16,-3-1-1-16,4 2-2 0,1-3 7 16,-2-4 1-16,-1 5 0 0,4-1-2 0,1-4-2 15,0 6 0-15,0-4 0 0,0-4-2 16,1 9 9-16,-1-3-8 0,2-2 2 0,1 1 0 15,1-12 5-15,-8 20-3 0,8-7 4 16,0 0-3-16,0-13 8 0,6 24-2 16,-4-12-1-16,-1 3-2 0,3 0-1 15,0 0 1-15,-3-1-1 0,1 2 2 16,4-1 1-16,-6 3-2 0,2-1-2 0,0 0 2 16,-2 0 1-16,0 2 1 0,0-2-3 15,0 2 2-15,2-1 0 0,-2-1-1 0,0 0-2 16,0 2 3-16,2-3 1 0,0 0-3 15,0 2 1-15,1-3-3 0,1 1-2 16,1 2 8-16,1-1-7 0,-4-2 2 0,2 0 0 16,2 3-1-16,-5-2 0 15,5 2 3-15,-2-4 1 0,-1 4-3 0,1-1-5 16,2 0 6-16,-2 0-4 0,-1 2 0 16,1-4-1-16,2-1 3 0,-3 2 5 0,3-1-4 15,4 2-3-15,1 1-2 0,-2-3 4 16,4 4-2-16,-2 0-1 0,7-2 1 15,-8-6 1-15,1 6-7 0,5-2 5 0,-2-2 0 16,-2 0 4-16,5-1-3 0,-6-1-1 16,-1-2 0-16,-1-1-3 0,1-1 3 0,1 4 3 15,-6-7-4-15,-5-4-4 0,12 13 3 16,-12-13 1-16,9 13 0 0,-5-6 1 16,1 3-1-16,-1 3 1 0,-3 0-1 0,1-1 3 15,-2 5-3-15,0-1 2 16,-2 10-1-16,-3-1 0 0,-4 3 0 0,2 4-1 15,-7 7 0-15,-2 3 2 0,-5 6 4 16,-6 1-3-16,3-2 3 0,-6 7-3 0,-2-3 3 16,0 2 1-16,0 1-3 0,-3-2 0 15,-1-1 1-15,8-2 0 0,-4-1-5 16,2 1 0-16,6-6-10 0,1-7-35 0,6-6-39 16,4 0-35-16,2-4-54 0,4-14-157 15,3 1-191-15,2-4 36 0,2-9-44 0,0 0 204 16</inkml:trace>
  <inkml:trace contextRef="#ctx0" brushRef="#br0" timeOffset="99460.11">21302 11113 1506 0,'0'-13'-48'0,"0"13"-4"16,0 0 15-16,0-15 5 16,0 15 12-16,0 0 9 0,0-13-7 0,0 13 4 15,0 0 2-15,2-15 8 0,-2 15 4 16,4-15 4-16,-4 4 8 0,0 11-3 0,1-19-3 16,-1 7 0-16,0 12 13 0,-3-24-18 15,-1 6 5-15,-1 1-13 0,-4-6 5 16,0 6-5-16,2-3 11 0,-5 3-7 0,3-4-2 15,-3-1 10-15,0-1-8 0,1 2 3 16,0-3 3-16,-3 2-14 0,1 1 8 0,3 4 3 16,-2-4 14-16,1 3 9 0,1 5 0 15,1 0-17-15,1-1 4 0,-2 5 2 16,5 0-4-16,-2 1 2 0,7 8 7 16,-11-8-15-16,11 8 2 0,-14-1-7 15,14 1 6-15,0 0 8 0,-14-2 0 0,14 2-5 16,0 0-7-16,0 0 4 0,-20 0 7 15,20 0 1-15,0 0-14 0,0 0-6 0,-16 3 21 16,6 3-20-16,3 0 22 0,-2 2-12 16,9-8 5-16,-16 7-8 0,11-1 10 0,5-6-1 15,-11 9 3-15,4-3-18 0,7-6 21 16,-10 3-21-16,10-3 7 0,-8 10 12 16,8-10-9-16,-5 4-8 0,5-4 32 0,-14 13 2 15,9-4-2-15,-1 4 1 0,1 0 6 16,-1 8-20-16,0-6 20 0,2 8-5 15,4 2 15-15,0 4 7 0,4 3-2 16,8 9 4-16,-1-2 6 0,8 2 8 0,3 8-3 16,6 0-3-16,4-4-2 0,4 4-3 15,5-4 3-15,2 4-5 0,0-4-4 16,7 1 2-16,0 3-13 0,4-6 3 0,-2-2-5 16,1 3-4-16,1-5-2 0,3 2-7 15,-5-3 3-15,0 1-1 0,-1-3-5 0,-2-4-1 16,0 1-6-16,-7-4 6 0,-1-5-6 15,-10-3 3-15,1-1-5 0,0-1-5 0,-4-3 4 16,1 1-4-16,-10-3 1 16,2 3-2-16,-4-7 3 0,2 6-5 0,2-1 2 15,-10 2-3-15,1-2 3 0,0-1-6 16,-4 3 5-16,1 0-2 0,-3 0 3 16,0-2 1-16,-5 4 2 0,5-2-7 0,-6 0 6 15,3 1-5-15,-3-1 1 0,0 8-2 16,0-5 4-16,0-1-2 0,0 9 0 0,0 2 7 15,0 4-7-15,0 5 12 0,-1-1 0 16,1 11-1-16,-6 0 0 0,3 3 2 16,-6 14 8-16,0 1-3 0,-2 0 5 0,-1 5-1 15,0-1 0-15,3 6 0 0,-9-2 1 16,6 7 3-16,-2-1-3 0,-1 2 5 16,0-3-6-16,0 1-1 0,-2-4 2 15,1-4-4-15,-2 2-5 0,2-8 3 0,-3-5-6 16,3-2-3-16,-2-4-7 0,1 0-15 15,2-12-46-15,0-1-37 0,0-2-8 0,-2-5-47 16,-1-4-49-16,-1-6-95 0,-6-6-176 16,3-7-31-16,-9-1 32 0,-6-3 262 15</inkml:trace>
  <inkml:trace contextRef="#ctx0" brushRef="#br0" timeOffset="99925.62">20189 13256 1535 0,'-16'-24'-18'0,"3"5"10"16,2 0 22-16,-2 4 18 0,-1 1 19 15,1 0 13-15,4 5 12 0,-1-2-16 0,-1 3 9 16,4 5-11-16,7 3-3 0,0 0 6 15,0 0 1-15,-24 24-10 0,20-3 13 16,2 7 5-16,8 17 12 0,-3 9 6 0,4 13 1 16,5 8-2-16,3 1 6 15,2 2-1-15,-2 10-8 0,7 15-7 0,1 2-1 16,1-2 4-16,-3 3-10 0,9-5-1 16,-4 5-12-16,-1 1-2 0,5 0-4 0,-7 0-3 15,6-1-2-15,-5-3-4 0,-1-4-1 16,-4-15-3-16,-3-3-5 0,0 1 0 15,0-1 4-15,0-6-4 0,-4 2 6 0,-2 0-8 16,3 2-5-16,-4-3 0 0,-1-3-1 16,2-3-6-16,-1-6 4 0,-2-12-8 0,-2-1-1 15,4-1 1-15,-6-3 0 16,-1-2-4-16,0-9-3 0,2 0 2 0,-4-9-12 16,1 1-11-16,1-5-22 0,2-2-22 15,-2-4-25-15,-2-4-34 0,0-4-37 16,0-9-35-16,1 14-58 0,-1-14-100 0,0 0-126 15,0 0-4-15,0 0-56 0,0 0 203 16</inkml:trace>
  <inkml:trace contextRef="#ctx0" brushRef="#br0" timeOffset="-140665.86">5786 11841 4591 0,'-35'-40'-70'15,"-11"-5"32"-15,-12-15 8 0,-4 6 23 16,-1-8 4-16,-5-2-7 0,1 0 8 16,0-9 1-16,-7-3-9 0,1-5 5 0,-4-3 2 15,6-2-3-15,-4-1-2 0,10 1 8 16,-2 1-6-16,12 5-18 0,-2 3-25 0,5 9-44 15,11 12-38-15,-3 4-34 0,-1 7-11 16,5 5-7-16,-2 6-24 0,1 8-36 0,-3 6-69 16,7 7-13-16,-4 3 27 0,2 8-301 15,0 2 41-15</inkml:trace>
  <inkml:trace contextRef="#ctx0" brushRef="#br0" timeOffset="-140498.66">3805 10407 1766 0,'-10'3'-6'16,"10"-3"29"-16,-11 7 23 0,11-7 8 15,0 0 0-15,-6 12 6 0,6-12-3 0,0 0 0 16,-1 12-16-16,1-12 4 0,5 18-10 16,2-5 2-16,4 2-8 0,7 4-29 15,6-1-24-15,4 3-30 0,4-2-25 0,7-3-18 16,12 4-27-16,3-6-47 0,2 0-106 16,10-5-193-16,-1 0 195 0,11 3 46 15</inkml:trace>
  <inkml:trace contextRef="#ctx0" brushRef="#br0" timeOffset="-139983.02">6915 11012 1495 0,'34'-5'86'0,"-2"-2"2"0,-4 0-7 16,8 0-13-16,1-3 4 0,0-3-15 0,7 0 7 15,8-2 3-15,-3-2-3 0,2 4-3 16,-3-4-7-16,3 6-8 0,-8 0-2 0,0 1-7 16,4 2 0-16,-3 1-9 15,2 1-10-15,-3 1-16 0,2 3-10 16,0-2-4-16,-3 4-6 0,0 4 0 0,4-2-12 16,-5 2 5-16,0-3 5 0,1 2-5 15,-3 0 7-15,-4-1 4 0,-3 3 1 0,-4-2 11 16,2 2-7-16,0-1-13 0,-2 5-10 15,1-1-3-15,4-1-19 0,-1 5-17 0,4 1 5 16,-3 2 1-16,1-2-14 0,3 2 12 16,0-2 11-16,2 0-1 0,-2-1 13 15,-1-2 9-15,3 2 2 0,-1-8 13 0,-1 3 13 16,-1-1-4-16,-1-1-3 0,2-1 11 16,-7 2-5-16,-1-5 4 0,-1 6-1 15,-2-2-6-15,-3-3-4 0,0 0 4 16,-7 3 8-16,-16-5-8 0,28 4 8 15,-28-4 3-15,23 6 16 0,-23-6-7 0,15 1 12 16,-15-1-19-16,0 0 2 0,0 0 16 16,21 8-15-16,-21-8-2 0,0 0-1 0,9 9-19 15,-9-9 6-15,1 12-14 0,-1-12-15 16,2 11-15-16,-2-11-9 0,-3 21-3 16,-1-8-22-16,-3 1-51 0,-2 2-41 0,-1-1-100 15,2 2 99-15,-2-1 64 16</inkml:trace>
  <inkml:trace contextRef="#ctx0" brushRef="#br0" timeOffset="-138449.81">8993 11505 959 0,'0'0'140'16,"0"0"4"-16,0 0 7 0,0 0 4 0,0 0 5 16,0 0 3-16,0 0-27 0,0 0-11 15,0 0-1-15,0 0-1 0,0 0 1 0,-34-34-10 16,34 34-10-16,0 0-10 0,-7-11-13 15,7 11-8-15,0 0-3 0,-18-9-9 16,9 6-6-16,9 3-3 0,-24 3-6 16,24-3-11-16,-32 5-2 0,16-2-12 15,0 2-6-15,0 0-2 0,4 5 0 0,-3-5-1 16,3 3-2-16,3 0-5 0,-3-1 0 16,5-1 0-16,0 1-1 0,-2 1 7 0,-1-1 7 15,10-7 16-15,-17 13 14 0,10-9 11 16,7-4 9-16,-17 13 11 0,17-13 6 0,-25 13-4 15,14-4 7-15,11-9-2 0,-24 16 3 16,13-3 21-16,-6-4 12 0,4 4-1 16,-4 1-3-16,-2 0-3 0,-2 1 1 0,2 4-1 15,-4 2-10-15,-4-1 3 0,-1 3-3 16,0-3-7-16,-2 3 2 0,-4-1-15 0,4 3-8 16,0 1-3-16,0 1-4 15,-2-5-6-15,2 6-5 0,-3 4-3 0,1-6-8 16,-2 7-1-16,8-8-10 0,-4 3 2 15,1-2-6-15,-1-1-7 0,0 3 0 16,2-5 0-16,0 3-6 0,-4 2 0 0,2-6-7 16,-2 1 4-16,-1-1-1 0,3 5-2 15,-2-1-4-15,-2-2 2 0,2-1-2 0,4 1 2 16,0-1-7-16,-2-1 6 0,5 1-7 16,-1-1 4-16,2-2-4 0,0 1 0 0,3-6 2 15,-4 6-1-15,5-4-4 0,-1-2 1 16,-3 2 1-16,-1 3 1 0,0-3-4 15,2-1 1-15,-4 2 4 0,7-3-4 16,1 0 0-16,-5 6 0 0,5-7 2 16,-1 6 1-16,-1-6-4 0,3 1 4 0,2-3-1 15,1 1-2-15,2-2 1 0,-3-2-2 16,4 3 0-16,-3-3 11 0,0 0 4 0,4-1 2 16,-3 1 0-16,3-3 3 0,-3-1 0 15,4 1-2-15,-1 1 0 0,-1-3 3 16,12-4-1-16,-15 8-1 0,15-8-3 0,-12 4 1 15,12-4 5-15,-12 7 2 0,12-7 3 16,0 0 8-16,-11 6-2 0,11-6 2 16,0 0 3-16,0 0 2 0,-12 6-6 15,12-6-7-15,0 0 2 0,0 0-5 0,0 0-4 16,0 0-4-16,0 0 1 0,0 0-1 16,0 0-2-16,0 0-1 0,-9 7-1 0,9-7-5 15,0 0-2-15,0 0 6 0,0 0-9 16,0 0 4-16,0 0 0 0,0 0-5 15,0 0 2-15,0 0 13 0,0 0 7 0,11 22 5 16,-5-14-1-16,3 5 11 0,0 2-7 16,9 4-1-16,-6 0-6 0,6 1 5 0,8 8 4 15,-4 0-6-15,12 8-20 16,-3 1-3-16,8-1 3 0,-4-2 0 0,2 2-3 16,1-3 1-16,-5-3-2 0,-1-3 0 15,-2-5 4-15,2 1-3 0,-4-3-1 16,-1-3-2-16,-3 0 0 0,-1-6 2 0,-5 3-1 15,1-4 0-15,-1 0-2 0,-6-1 1 16,1-1 1-16,-3-3 0 0,-10-5 0 0,22 15-1 16,-22-15-2-16,15 12 0 0,-15-12 0 15,11 9 3-15,-11-9-5 0,10 13 2 0,-10-13-3 16,11 17 1-16,-5-6 1 0,-6-11-1 16,11 22 0-16,-3-12 1 0,-3 3-1 15,-5-13-1-15,11 21 2 0,-4-13 0 0,-7-8-1 16,9 14 1-16,-9-14-1 15,7 12 2-15,-7-12-1 0,0 0 4 0,7 16-1 16,-7-16-3-16,0 0-1 0,6 12 3 16,-6-12 1-16,0 0 0 0,8 9 0 0,-8-9-3 15,0 0 1-15,13 15 1 0,-13-15 0 16,7 8-2-16,-7-8 1 0,0 0 1 16,15 13 0-16,-15-13 0 0,0 0 0 0,9 8 2 15,-9-8 1-15,0 0 4 0,0 0-2 16,0 0 1-16,9 12-1 0,-9-12-1 0,0 0 0 15,5 4-2-15,-5-4 1 0,0 0-1 16,0 0 1-16,0 0 3 0,0 0 3 0,0 0 0 16,-5 32 1-16,5-32 0 15,-10 15-2-15,1-2 4 0,-3-2-2 0,-3 8 1 16,0 2 0-16,-5 3-1 0,-3 2 0 16,-4-1 0-16,-4 14 2 0,-1-1 0 15,-4 3 2-15,-1 2-2 0,-7 2 0 0,3 4-2 16,-1 0 3-16,-6 1-2 0,-8 12 4 15,11-10 0-15,-7 14 1 0,9-9-2 0,-3-7 0 16,5 0 0-16,6-1 3 0,-1 0 1 16,2-6-1-16,2 0 0 0,2-1 0 0,6-10 0 15,2 0-1-15,2-6 2 0,2 2-2 16,-1-2-1-16,5-3 0 0,-2-1 0 16,3-7 1-16,0 3-4 0,2-1-1 15,0 1 0-15,-3-1-2 0,3-3-3 16,1 1-6-16,1-2 0 0,2 0 0 0,-4-1 0 15,5-3 0-15,-3 1 0 0,1 0 0 16,3 1 0-16,5-11 0 0,-10 13 0 0,4-8 0 16,6-5 0-16,0 0 0 0,-7 11 0 15,7-11 0-15,0 0 0 0,-5 8-29 16,5-8-24-16,0 0-12 0,0 0-17 0,0 0-14 16,0 0-22-16,0 0-19 0,0 0-247 15,7-36-236-15,2 19-117 0,-5-3 20 0,4-3-710 16,-1-11-1270-16</inkml:trace>
  <inkml:trace contextRef="#ctx0" brushRef="#br0" timeOffset="-136383.6">11665 12373 1277 0,'20'-13'103'0,"-5"1"4"0,0 2-20 15,0 0 6-15,-2-1-19 0,1 1-9 0,-4-1-4 16,4 2-8-16,-1 1-2 0,0-1-4 16,-3-3-13-16,0 3 1 0,1 2-4 15,5-4-8-15,-7 1-1 0,6 3-6 16,0-4-10-16,0 3-1 0,0-1-18 0,-1 3-14 15,-3-2-19-15,1 3-9 0,2 1-3 16,0-1-3-16,-2 1-13 0,-12 4 2 16,29-6-12-16,-17 3-7 0,3 3-6 15,0-3 5-15,-4 2-3 0,-11 1-7 0,27-10-42 16,-14 6-97-16,-2-1 6 0,4 0 28 16</inkml:trace>
  <inkml:trace contextRef="#ctx0" brushRef="#br0" timeOffset="-135281.65">12210 12038 790 0,'0'0'9'0,"0"0"7"0,0 0 27 16,-13-8-9-16,13 8 9 0,0 0-7 15,0 0-3-15,-13-9 3 0,13 9-2 16,0 0-16-16,-8-8 10 0,8 8-2 0,0 0-9 16,-6-7-1-16,6 7 4 0,0 0-2 15,-7-13 8-15,7 13-11 0,0 0 1 0,-3-14 2 16,3 14-4-16,-2-14-6 0,-2 6-10 15,4 8 10-15,-5-21 0 0,2 10 4 16,3 11-3-16,-6-17-3 0,5 8-6 0,-5-3 3 16,4 1 7-16,2 11-15 0,-5-18 8 15,3 8 2-15,0-1-11 0,-2-2 2 0,2 2 17 16,-4-6-4-16,3 5-11 16,1-7 1-16,-2 6-2 0,3-1 6 15,-5-3-8-15,2 2 5 0,0-2-4 0,-2 2 24 16,3 0 6-16,-3-6 18 0,1 6-14 15,-2-1-9-15,-3-4 28 0,4 0 5 0,-1 3-8 16,-2-2 10-16,-1 1-6 0,1-2 7 16,0 4 6-16,0-1-3 0,4 0-9 15,-4 2-4-15,3 2-6 0,-4 0 16 0,5 0 19 16,-1 3 14-16,3 1 18 0,3 9 12 16,-8-17 6-16,8 17 1 0,-10-15 6 0,10 15 7 15,0 0 5-15,-10-15-14 0,10 15-8 16,-4-6 5-16,4 6-12 0,0 0 2 15,0 0 3-15,0 0-10 0,0 0-7 16,-7-14-14-16,7 14 7 0,0 0 5 0,0 0 11 16,0 0 18-16,0 0 1 0,0 0-15 15,0 0 19-15,-9 54 4 0,9-39 5 16,0 2-4-16,2 1-19 0,-2 3-4 0,7 3 1 16,-7 3 2-16,5-1-3 0,1 0 1 15,3 6-4-15,2-2-19 0,0 2 2 0,9 8-10 16,-2-3 0-16,-3 4-4 0,13 2 0 15,-2 2-10-15,-2 4-5 0,6-4 0 16,-1 2-8-16,1-4 4 0,-2 0-2 16,0 0-9-16,4-3 4 0,-4-1-4 0,2-2-13 15,0-5 0-15,4 0-7 0,-8-2-24 16,6 2-2-16,-2-4 0 0,-4 1 1 16,3-5 0-16,-4 4-1 0,-2-2-1 0,3-4-2 15,-5 3-1-15,3-1-1 0,-7-1 1 16,4 1 1-16,-5-3 0 0,2 0 0 0,2 5-3 15,-3-9 1-15,-1 3 0 0,0 3-1 16,-1-5-1-16,0 3 1 0,-1-6 0 0,-4 0-3 16,3-1 2-16,-3-1 1 0,-3-4-2 15,3 4 0-15,-7-7 2 0,-3-6-2 16,9 10 0-16,-9-10 2 0,9 12 0 0,-9-12-4 16,9 8 4-16,-9-8-2 15,3 7-1-15,-3-7 1 0,0 0-1 0,7 9 1 16,-7-9-2-16,0 0 3 0,9 12 1 15,-9-12-2-15,0 0 1 0,5 11 1 0,-5-11-2 16,0 0 1-16,9 6-3 0,-9-6 2 16,0 0 3-16,0 0-2 0,6 7 0 0,-6-7 0 15,0 0 1-15,0 0-1 0,0 0-2 16,10 8 1-16,-10-8-1 0,0 0 2 0,0 0-3 16,0 0-1-16,0 0 0 0,0 0 0 15,0 0 0-15,0 14 1 0,0-14 3 16,-10 13-3-16,1 1 0 0,-2 1 1 15,-8 11 2-15,-4 2 1 0,-1 4-1 16,-9 9-1-16,-4 10 1 0,2 9 2 0,-12 17-2 16,2 5 4-16,-5 1 2 0,1 1-2 15,-1 2 2-15,4-1-1 0,-5 1-2 0,5-1 4 16,4-5-2-16,6-11 3 0,5-5-4 16,-1 0 1-16,5-10 3 0,-3 1-3 0,6-7 1 15,4-10-1-15,2 0 1 0,2-5-2 16,1 1 0-16,5-10-2 0,-3-1-9 0,6-3-8 15,1-6-16-15,1 0-12 0,-1 0-17 16,3-5-22-16,-2 2-236 0,5-11-94 16,-2 10-190-16,2-10-95 0,0 0-11 15,0 0-606-15,0 0-1165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5:51:32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14286 2730 3543 0,'3'-12'-59'0,"1"5"43"0,-4 7 18 16,4-17 19-16,-4 17 10 0,3-18-6 0,-3 18-1 15,4-16 5-15,1 7-12 0,-5 9 1 16,1-15-5-16,-1 15 1 0,8-13 0 0,-8 13-14 15,1-9-21-15,-1 9-38 0,4-12-49 16,-4 12-51-16,0 0-81 0,0 0-177 16,5-11-96-16,-5 11 24 0,0 0 33 0,0 0 271 15</inkml:trace>
  <inkml:trace contextRef="#ctx0" brushRef="#br0" timeOffset="581.59">14462 2901 2118 0,'2'9'180'0,"-2"-9"24"16,0 0 29-16,0 0 1 0,0 0-1 0,0 0-29 16,0 0-7-16,0 0-5 0,0 0-1 15,0 0-5-15,-12-50-9 0,9 34-5 16,-5 3-8-16,3-2-9 0,-5-3-5 0,4 3 0 16,-1 2-5-16,0-3-3 0,-7 1-11 15,3-2-28-15,2 3-8 0,-4 0-5 0,2 0-6 16,-5 2-10-16,5-1-8 15,-6 2-2-15,2-1-9 0,-2 7-8 0,-5 1 0 16,1 4-11-16,-9 0-5 0,-2 8-1 16,2 5 1-16,-7 3-4 0,4 11-7 15,-9 3 0-15,1 3-2 0,2 11-5 0,-2-5 1 16,8 8 1-16,-3 4-2 0,3 3 2 16,1 0-1-16,7 5-2 0,2-3 0 0,7 0 2 15,5-7-5-15,1-4 0 0,8 2-3 16,2-10 6-16,9 4-5 0,0-3 0 15,5-8 7-15,7-5 7 0,7-9 1 0,8-10 4 16,5-6-5-16,1-12 0 16,8-6 3-16,1-7 9 0,0-7-4 0,-3-9 9 0,-3-5 8 15,-6-2 12-15,-1-2 19 16,-6 1 15-16,-4-1 4 0,-5-1 12 0,-4-1 1 16,-5 8-40-16,-5 5-28 0,1 1 2 15,-4 4 4-15,-1 8 0 0,-3 4-1 16,2 5-3-16,-1 0-4 0,-1 6-6 0,-2 11-3 15,0 0-3-15,8-15-2 0,-8 15-1 16,0 0 1-16,0 0-5 0,8 54-1 0,-7-26 1 16,1 8-1-16,0 15 0 0,-4-2-2 15,2 6 2-15,-2-3-5 0,2 3-12 0,-3-4-2 16,-1 2 0-16,2-1 0 0,-2-5 0 16,-2-12 0-16,3 0-26 0,1-2-27 15,-2-11-19-15,-1-1-17 0,5-8-29 16,0-5-35-16,0-8-155 0,0 0-494 15,0 0 70-15,0 0 37 0,50-35-728 0,-26 14-1268 16</inkml:trace>
  <inkml:trace contextRef="#ctx0" brushRef="#br0" timeOffset="832.75">14802 3108 4870 0,'11'-12'-22'0,"-1"4"66"0,-10 8 59 0,29-8 36 15,-14 3 38-15,-15 5 12 0,39-2-8 16,-14 4-4-16,7 9-1 0,1 1 5 15,3 6-6-15,-3-1 1 0,5 15-13 16,-5 0-6-16,4 3-11 0,-5 6-13 0,-6-5-10 16,-2 0-13-16,-5-6-12 0,-3 6-34 15,0-3-38-15,-7-4-5 0,3-5-8 0,-2 1-12 16,-2-9-10-16,-3-1-11 0,2-1-14 16,-4-5-108-16,1 0-88 0,-4-9-71 15,0 0-71-15,21 0-62 0,-21 0-45 0,20-26-112 16,-5 5-41-16,-4-2-535 0,2-3-1014 15</inkml:trace>
  <inkml:trace contextRef="#ctx0" brushRef="#br0" timeOffset="1017.11">15580 3225 3998 0,'7'-15'62'0,"-2"6"35"0,-5 9 42 15,6-14 25-15,-6 14 21 0,0 0 4 16,0 0 14-16,0 0 7 0,0 0 9 16,0 0-19-16,0 0-16 0,-66 40 2 0,43-16-20 15,-14 10-8-15,-4 2-18 0,-2 3-1 16,-6 2-20-16,-2 0-18 0,3-1-17 0,-1 0-34 15,4-5-36-15,8-7-42 0,7-5-48 16,6-9-55-16,4 2-71 0,10-15-84 0,0-1-85 16,10 0-142-16,0 0-177 0,6-35 54 15,8 4-462-15,16-13-849 0</inkml:trace>
  <inkml:trace contextRef="#ctx0" brushRef="#br0" timeOffset="1300.25">15917 2767 4028 0,'25'-7'5'0,"-5"0"12"0,-5 4 22 16,3-2 12-16,-2 3 11 0,2 2 7 16,5 6 17-16,9-5 1 0,5 9 24 15,-1 0-2-15,12 8 11 0,-10 1 3 0,7-2-3 16,-6 1 1-16,-5 1-11 0,1 0-9 16,-3 3 3-16,-5-1-11 0,-3 0-9 0,-6-5-10 15,-4 5 5-15,0-6-6 0,-5 6-2 16,-5-6-11-16,-1 2-1 0,-1-4 1 15,-2 5-2-15,0-18-1 0,-5 35-4 16,-6-17-11-16,-7 9 1 0,-3-5-5 16,-7 4-6-16,-4 6-13 0,-1-9-15 0,-6 5-19 15,-2 2-28-15,5-12-40 0,2 5-31 16,3-1-45-16,10-10-44 0,5 0-56 0,5-4-101 16,2-6-107-16,9-2-148 0,0 0 50 15,0 0-422-15,0 0-576 0</inkml:trace>
  <inkml:trace contextRef="#ctx0" brushRef="#br0" timeOffset="1765.97">17908 2989 3410 0,'26'-17'63'0,"-9"2"58"0,0-2 48 16,-5 2 24-16,-2-2 1 0,-4 4-2 15,0-2-10-15,-4 0-14 0,-4 2-8 0,2 13-12 16,-13-21-8-16,4 14-16 0,-12 1-7 15,0 4 2-15,-11 8-17 0,-5 3-8 0,-12 10 3 16,0 0-1-16,-4 9 5 0,2 6-2 16,-4 3 1-16,6 4-8 0,4 3-11 0,8 1 2 15,5-6-15-15,6 4-3 0,10-8-7 16,7-12-5-16,7 2 1 0,4-8-13 16,7-6 0-16,7-4-13 0,6-3-2 15,6-8-14-15,8-7 5 0,0-8-12 16,8-9 1-16,2-4-1 0,-3-3 0 0,-1-1 5 15,-2 0-4-15,-1-3 11 0,-7 2 12 16,-4 8 22-16,-1 0 18 0,-9 2 32 0,-1 9 16 16,0-2 14-16,-7 5-31 0,-1 8-63 15,-9 7-2-15,14-13-4 0,-14 13-1 16,0 0 4-16,0 0 0 0,0 0-1 0,10 30-4 16,-10-9-1-16,0 5-2 0,-1 10-2 15,-5-1-4-15,3 8 0 0,-8 0-3 0,8 0-2 16,-1-5-7-16,-1 5-6 15,1-9-14-15,2-4-11 0,2-4-15 0,-2-3-17 16,2-7-21-16,2 3-22 0,4-4-23 16,1-7-331-16,6-3-85 0,-1-5-150 0,-12 0 2 15,28-11 7-15,-5 0-534 0,-2-6-1068 16</inkml:trace>
  <inkml:trace contextRef="#ctx0" brushRef="#br0" timeOffset="2166.35">18319 3154 4076 0,'11'0'-4'0,"-11"0"35"0,0 0 52 15,5 28 22-15,-5-28 7 0,4 26 1 16,-4-7 6-16,-6 7 0 0,5 1 1 16,-1 1-11-16,2-4-7 0,-4 2-9 15,4-4-11-15,0-1-6 0,0-4-9 16,0-2-6-16,0-15-7 0,9 19-6 0,-9-19-9 16,16 2-2-16,-16-2-4 0,0 0-11 15,51-21-11-15,-24 3-1 0,-2-7 1 16,3 1-6-16,0-4-2 0,-2 1 4 0,3-3-7 15,-1 6 0-15,-6-1 2 0,2 3 3 16,-5 1-2-16,-4 10-1 0,0-2-2 0,-7 5-3 16,2 1 6-16,-10 7 19 0,0 0 8 15,0 0 9-15,30 11 22 0,-30-11 11 16,9 36 17-16,-6-15 19 0,-1 7 11 16,-2-1 28-16,-3 11 28 0,-1 5 3 15,-4 4 22-15,-3-2 17 0,-7-2 12 0,0 6-85 16,-4-11-78-16,-1 8-4 0,-1-10-5 15,3-4-5-15,-3 0-7 0,3-4-3 0,-3-4-10 16,1-3-6-16,1-2-8 0,3-8-11 16,-3 0-13-16,4-7-18 0,-3 5-17 0,1-9-16 15,-2 0-19-15,2-5-17 0,-5 1-21 16,1-4-238-16,-5 5-139 0,5-4-109 16,-12-1-79-16,3-4-17 0,1 0-598 0,-4 4-1147 15</inkml:trace>
  <inkml:trace contextRef="#ctx0" brushRef="#br0" timeOffset="2948.67">13697 7735 3766 0,'-15'9'-129'16,"15"-9"38"-16,-9 1 37 0,9-1 46 15,0 0 41-15,0 0 37 0,-18 4 31 16,18-4 47-16,0 0 18 0,0 0 26 0,-16-13 28 16,16 13 19-16,0 0 15 0,-14-20 2 15,14 20-6-15,-5-16-33 0,5 16-20 0,-6-20 6 16,4 10-17-16,1-2-8 15,1-8-5-15,1 0-18 0,1-2-20 0,4-1-3 16,-1-7-16-16,11-2 0 0,5-3-6 16,-3-1-6-16,5 0-3 0,7-1-64 0,1-1-9 15,5 5 1-15,-1 3-1 0,-3 9 2 16,2 1-2-16,0 4 2 0,-3 5 0 16,-2 6 6-16,1 1 2 0,-6 4 5 0,4 9 1 15,6 2 1-15,-2 5 1 0,5 15 1 16,3 7 1-16,-2 0 7 0,1 10-42 0,1 3-13 15,-3 3 0-15,0 4 0 0,-1 0 0 16,-8 4 0-16,4-2 0 0,-4 2 0 0,-5-2 0 16,-1-2 0-16,-7-7 0 0,-2-10 0 15,-1-1 0-15,-3-9 0 0,-4-8 0 16,-1-1 0-16,-2-8 0 0,-2-4 0 16,0-10 0-16,0 0 0 0,0 0-118 0,0 0-40 15,0 0-23-15,-2-46-49 0,4 16-546 16,-1-13 34-16,8-6 46 0,-2-2-776 0,6-13-1317 15</inkml:trace>
  <inkml:trace contextRef="#ctx0" brushRef="#br0" timeOffset="3214.87">14818 7211 4760 0,'0'-9'13'16,"0"9"33"-16,0-9 32 0,0 9 25 0,0 0 28 16,0 0 20-16,0 0 7 15,0 0-2-15,0 0-10 0,0 0 6 0,-21 37-7 16,12-20-7-16,0 3-5 0,0 5 9 15,-5-1 6-15,-2 6-11 0,-2 0-4 0,-3 6 14 16,0-3-7-16,-11 9 7 0,2-1-9 16,-7 2-23-16,-2-3-77 0,0 3-4 0,-2 2-3 15,-1-4-3-15,1 0-2 0,2 0-2 16,-3-5-6-16,9-2-5 0,5-10-14 0,-1 2-11 16,8-5-18-16,-2-4-17 0,7-7-19 15,5 3-79-15,1-6-208 0,-1-1-87 16,11-6-114-16,-7 2-130 0,7-2-12 15,0 0-591-15,0 0-1138 0</inkml:trace>
  <inkml:trace contextRef="#ctx0" brushRef="#br0" timeOffset="3500.12">14855 7909 4494 0,'9'22'85'15,"-6"-1"52"-15,3 1 30 0,-3-2 20 16,1-4 9-16,3 9 8 0,1-7-25 15,1 5-7-15,4-1 0 0,4-3-10 0,3-2-11 16,1-4 6-16,2-4 9 0,4 1 15 16,-7-9 0-16,0 3 18 0,-2-8 3 15,-18 4-25-15,33-7-109 0,-22-1 2 16,-2-1-3-16,0 0-7 0,-6-4-4 0,1 1-6 16,-4 12-4-16,-6-20-7 0,3 5-2 15,-4 3-4-15,2 1-6 0,-2 0-6 0,-2 2-7 16,1 1-12-16,-2 1-13 0,1-1-16 15,9 8-17-15,-9-9-24 0,6 4-35 0,3 5-30 16,0 0-32-16,-5-18-333 0,5 18-264 16,0 0 44-16,12-13 12 0,-1 9-643 15,8-3-1197-15</inkml:trace>
  <inkml:trace contextRef="#ctx0" brushRef="#br0" timeOffset="3698.48">15760 7982 4881 0,'18'5'74'0,"-6"-2"62"0,-12-3 39 15,16 9 31-15,-16-9 5 0,14 9-21 16,-14-9-5-16,5 15-25 0,-1-7-18 0,-4-8-5 16,2 18-10-16,-2-8-12 0,0-10-21 15,-2 22-17-15,-2-10-20 0,1-1-28 16,-1 0-34-16,4-11-42 0,-8 19-42 0,2-14-69 16,6-5-70-16,-3 6-64 0,3-6-70 15,0 0-99-15,0 0-197 0,19-28 42 0,-3 0-485 16,9-4-849-16</inkml:trace>
  <inkml:trace contextRef="#ctx0" brushRef="#br0" timeOffset="4198.39">16487 7189 3879 0,'22'-32'129'0,"-1"3"39"16,-3 4 33-16,2 2 28 0,-3 2 18 16,-4 3 4-16,-1 6-11 0,2-1-28 0,-7 8-19 15,4 3-11-15,-11 2-5 0,0 0 6 16,23 19-7-16,-19-2-11 0,-3 5-6 0,-1 6 3 15,0 8-8-15,0-1-14 0,-1 3-13 16,1 1-14-16,0 1-37 0,0-5-47 0,0-3-2 16,3 0-3-16,1-2-2 15,6-2-2-15,1-9-4 0,4-5-4 0,2-2-2 16,5-10 0-16,1-2-3 0,11-7-2 16,-1-7 0-16,3-3-3 0,3-9 1 0,-4-4-3 15,2-9 1-15,-3 1-4 0,-1-3 1 16,-1 1 0-16,-2-1 0 0,-4 10 1 0,-7-4 1 15,0 2 1-15,-3 5-1 0,-6 6-1 16,5 5 3-16,-8 0 1 0,-1 6-1 16,0 3 0-16,-6 8 2 0,7-9 2 0,-7 9 2 15,0 0 3-15,0 0 4 0,0 46 0 16,-2-12 6-16,0 4 2 0,-1 12 4 16,-6 14 1-16,0 1 2 0,-1 5 3 15,-1 7 3-15,-1-2 2 0,-6 6 2 0,2 1 7 16,3 2 6-16,-7-3-52 0,2-2-1 15,-2-2 0-15,-4-1 0 0,-3-8 0 0,3-2 0 16,-5-10 0-16,-1-2 0 0,7-8 0 16,-11-9 0-16,10-5 0 0,-5-8 0 0,1-3 0 15,7-7 0-15,1-6 0 0,3-3 0 16,1-5 0-16,-4-6 0 0,7-8 0 0,2-7 0 16,-2-3 0-16,11-4 0 0,11-13 0 15,4-6-32-15,4-7-234 0,15-3-28 0,6 1-436 16,3 0-1166-16,6 5-2048 0</inkml:trace>
  <inkml:trace contextRef="#ctx0" brushRef="#br0" timeOffset="4481.75">17497 7952 6307 0,'-14'38'-28'16,"-3"-1"54"-16,6-5 68 0,-3 2 28 0,5-5 25 15,5 0-5-15,4-9 22 0,4 5 16 16,-1-3 1-16,11-3 5 0,-3-4-109 0,4-4-20 15,4-7 4-15,-2-1-1 0,5-8 4 16,-5-1 1-16,8-3 0 0,-9-6 3 16,1-4 3-16,0 3-2 0,-5-9-56 15,-5 2-13-15,-4 1 0 0,1-1 0 0,-4 3 0 16,0-1 0-16,-2 4 0 0,0-1 0 16,-1-5 0-16,-1 9 0 0,-1-4 0 0,-3 7 0 15,0-4 0-15,-3 0 0 0,-1 2 0 16,7 0 0-16,-6 0 0 0,6 0-128 0,-5 3-34 15,4 1-24-15,3-3-142 0,3 12-460 16,-2-13 59-16,2 13-912 0,0 0-1559 0</inkml:trace>
  <inkml:trace contextRef="#ctx0" brushRef="#br0" timeOffset="4999.13">17985 7825 5403 0,'13'-3'137'0,"-13"3"34"0,0 0 38 16,21-1 54-16,-21 1 32 0,0 0 19 15,0 0-5-15,12-4-5 0,-12 4-114 0,0 0-105 16,10-6-5-16,-10 6-8 0,27-2-6 16,-7 0-6-16,15-1-6 0,24 1-5 0,11 0-2 15,11-4-6-15,29 1-4 0,10-3-32 16,9 1-5-16,6-3 0 0,9-3 0 0,6 0 0 16,2-2 0-16,4 0 0 0,-4-2 0 15,-2-4 0-15,-6 3 0 0,-5-3 0 16,-14 4 0-16,-6-5 0 0,-15 1 0 0,-14 2 0 15,-24 2 0-15,-8 3 0 0,-9-3 0 16,-13-2 0-16,-4 0 0 0,-4-7 0 16,-4 7 0-16,-4-7 0 0,1-2 0 15,2-1 0-15,-7 2 0 0,5-5 0 0,0 0 0 16,5 2 0-16,-2-2 0 0,8-8 0 16,5 5 0-16,4-1 0 0,1 0 0 0,6 5 0 15,5-3 0-15,11 4 0 0,17-6 0 16,5 9 0-16,10-2 0 0,7 1 0 0,6 6 0 15,7-3 0-15,6 3 0 0,7 7 0 16,4 0 0-16,10 2 0 0,1 3 0 0,0 1 0 16,5 0 0-16,-11 5 0 0,-2-4 0 15,-9 1 0-15,-21-5 0 0,-25 7 0 16,-10 1 0-16,-12-1 0 0,-14 2 0 16,-6 0 0-16,-9 1 0 0,-2 0 0 0,-7-4 0 15,-4 1 0-15,-2-1 0 0,-4-1 0 16,-5-1 0-16,-3 1 0 0,1-1 0 0,-4 8 0 15,0-17 0-15,0 17 0 0,-4-15 0 16,1 6-156-16,-3 1-42 0,6 8-15 16,-13-17-435-16,2 10-131 0,1 2 83 0,-3-5-849 15,-5 3-1382-15</inkml:trace>
  <inkml:trace contextRef="#ctx0" brushRef="#br0" timeOffset="5316.68">23164 6280 4471 0,'-17'-7'-119'15,"4"2"58"-15,4 1 56 0,9 4 43 16,-16-5 36-16,16 5 28 0,0 0 25 0,0 0 20 16,0 0 24-16,0 0 19 0,0 0 15 15,0 0 1-15,55 14-22 0,-22 0 6 0,9-1 13 16,10 2 15-16,4 2-2 0,10 3 2 16,-4 1 3-16,1 0 7 0,6 1 2 0,-6 1-94 15,-1 3-67-15,-4-4-1 16,-4-1-7-16,-7-1-2 0,-13-4-2 0,-6 3-2 15,1-6-2-15,-9 0-2 0,-3 2-5 16,-4-2-2-16,-3 2-6 0,-3-2-38 16,-3 0 0-16,-4 0 0 0,0-1 0 0,-4 5 0 15,-5-3 0-15,-3 4 0 0,-3 0 0 16,-4 2 0-16,-5 1 0 0,0-2 0 0,-2-1 0 16,-1-1-81-16,-1 4-45 0,2 0-24 15,-3-4-30-15,1 4-286 0,8-8-331 0,-2 1 81 16,2 1-875-16,4-3-1464 0</inkml:trace>
  <inkml:trace contextRef="#ctx0" brushRef="#br0" timeOffset="9216.96">13605 9200 4441 0,'0'0'-180'0,"0"0"37"0,0 0 29 0,0 0 19 15,0 0 10-15,-12-13 12 0,12 13 5 16,0 0 7-16,-3-14 4 0,3 14-7 0,-2-14-5 16,2 14-8-16,0-14-10 0,0 14-13 15,0-14-14-15,0 14-9 0,2-15-12 16,-2 15-20-16,5-16-9 0,2 8-19 15,-4-1-55-15,4 1-92 0,-3 2-101 16,2-5 77-16,-3 0 98 0</inkml:trace>
  <inkml:trace contextRef="#ctx0" brushRef="#br0" timeOffset="9848.81">13710 8980 1338 0,'0'0'57'0,"0"0"26"0,0 0-4 15,0 0 7-15,0 0 15 0,15-3 16 0,-15 3 2 16,0 0 4-16,0 0 19 0,0 0 14 15,0 0 14-15,0 0 21 0,0 0 23 0,0 0 3 16,0 0-13-16,0 0 6 0,0 0-4 16,0 0-2-16,0 0 2 0,0 0 4 15,0 0-5-15,0 0-2 0,0 0-6 16,0 0-12-16,2-11-7 0,-2 11-18 0,0 0-26 16,0 0-2-16,0 0-11 0,-26-22-4 15,17 14-10-15,-9 1-10 0,7-1-4 16,-6 1-8-16,1-1-13 0,-3 1-4 0,-2 1-6 15,1 3-12-15,-5 3-3 0,4 0-3 16,0 3-7-16,-2 4 1 0,-7 9-3 0,0 3-4 16,1 5-9-16,-4 10 4 0,1 7-2 15,4 0-3-15,3 6-3 0,1 5-3 0,1 3 2 16,5 1 2-16,2 2-6 16,9-9-3-16,0 1 2 0,3 1 0 0,4-2 4 15,2-4 5-15,3-2 0 0,4-2 6 16,5-5 12-16,2-6 27 0,5-2-7 0,0-11 6 15,-1-6-6-15,8-5-16 0,-3-10-26 16,9-5 0-16,-1-10-4 0,-1-2 2 0,5-9-2 16,-2-6-3-16,-1-1 2 0,1-6-5 15,-5 0 0-15,0 0 1 0,-2 2 2 16,-8 5 1-16,0 4-2 0,-4 0 3 0,-1 6 1 16,-2 7 3-16,-5 1 5 0,1 2-2 15,-5 3 2-15,2 4-2 0,-1 1-1 0,-5 8-1 16,0 0 2-16,0 0 0 0,0 0 5 15,0 0 0-15,6 34 4 0,-10-10-1 16,2 6 2-16,0 10 3 0,-3 6 1 16,3 3-2-16,0 6 4 0,2-3-6 0,-2-1-29 15,2 4 0-15,-2-5 0 0,2-1 0 16,2-3 0-16,-2-8 0 0,0-6 0 0,0-2 0 16,0-9 0-16,0-1 0 0,0-1 0 15,0-6 0-15,-2-2 0 0,1-3-44 0,1-8-68 16,0 0-25-16,0 0-28 0,0 0-67 15,1-41-575-15,5 18 61 0,3-5 64 0,6-4-783 16,-4-7-1307-16</inkml:trace>
  <inkml:trace contextRef="#ctx0" brushRef="#br0" timeOffset="10331.1">14420 9686 4778 0,'2'15'-83'0,"-2"-15"35"0,0 0 36 16,0 13 35-16,0-13 44 16,0 0 20-16,0 0 9 0,0 0 4 0,2 10 10 15,-2-10-3-15,0 0 5 0,0 0 3 16,0 0-8-16,0 0-10 0,0 0-2 15,12 7-2-15,-12-7 3 0,0 0-6 0,0 0 5 16,0 0-2-16,37-26-5 0,-19 13-6 16,-2-2-7-16,1-4-6 0,7-1 6 0,-1-1 8 15,-3 4 4-15,-3-2-9 0,6 2 11 16,-6 2-13-16,-3 1-4 0,0 2 7 0,1 3 2 16,-1 2 4-16,2-1 6 0,-2 4 2 15,0 2-42-15,-14 2-16 0,32 6 2 0,-13 3 1 16,-1 4 5-16,8 8 1 15,-5 3 1-15,6 4-1 0,-7 8 3 0,8 7-3 16,-7 2-3-16,3 8-3 0,-5-7-4 16,-2 3-5-16,-3 6-1 0,-2-10-2 15,-1-1-4-15,2 0-4 0,-5-3-12 0,-2-7-6 16,1-4-2-16,-2-4-20 0,1-5-14 16,0-6-19-16,-2-8-21 0,-1-5-23 0,-3-2-25 15,0 0-19-15,23-36-190 0,-8 12-288 16,-3-11-98-16,2-10 10 0,2 5-751 0,0-5-1303 15</inkml:trace>
  <inkml:trace contextRef="#ctx0" brushRef="#br0" timeOffset="10582.87">15390 9392 4425 0,'0'0'-73'0,"-2"-13"39"16,2 13 41-16,0 0 48 0,0 0 33 15,0 0 24-15,0 0 20 0,-26 32 15 0,21-15 12 16,-5 1 14-16,0 7 12 0,0-1 0 15,-8 6-22-15,4 7 5 0,-5-5-7 0,-1 4-13 16,-8 7-2-16,5 0-13 0,-9-1-8 16,-2 0-14-16,6 2-12 0,-4-7-5 0,-4 4-9 15,-2-3 10-15,8 2-12 0,-3-3-10 16,-5-1-7-16,8-9-30 0,4-2-6 16,-4 2-36-16,5-5-33 0,2-2-48 0,2-1-67 15,5-8-62-15,2 3-69 0,5-9-72 16,-1 0-80-16,10-5-237 0,0 0 13 15,0 0 79-15,0 0-473 0,0 0-740 16</inkml:trace>
  <inkml:trace contextRef="#ctx0" brushRef="#br0" timeOffset="10864.86">15417 9973 3987 0,'3'7'66'0,"-3"-7"47"16,8 16 25-16,-5-7 37 0,-3-9 12 0,11 17-15 15,-1-4 2-15,8-2-4 16,-2 1-5-16,2-5 6 0,7 6-16 0,-1-11 19 16,-5 4 12-16,-1-5 2 0,2 5 22 15,-8-4 4-15,-12-2 14 0,21-2-2 16,-21 2-6-16,15-7-9 0,-15 7-135 0,12-12-18 16,-12 12-5-16,3-9-5 0,-3 9-5 15,0-13-6-15,0 13-5 0,0 0-8 0,-11-21-12 16,11 21-10-16,-10-13-16 0,7 5-15 15,3 8-19-15,-13-10-22 0,5 3-27 0,2-3-55 16,4-2-318-16,2-1-96 0,2-3-140 16,4-5 3-16,13-11-692 0,2-4-1241 15</inkml:trace>
  <inkml:trace contextRef="#ctx0" brushRef="#br0" timeOffset="11180.85">16442 9317 4824 0,'18'4'74'16,"-18"-4"46"-16,25 0 41 0,-12 1 27 0,-13-1 16 16,47 6-11-16,-12 0-4 0,9 2 1 15,-3-3-2-15,6 12 4 0,-4-6-10 0,4 7-2 16,0 0-12-16,-10 0-11 0,-2 3-14 16,-5-4-8-16,0 2-49 0,-1-2-42 15,-10 1-1-15,0-3-1 0,-6 1-3 16,-6-2 1-16,0 3-3 0,0-2 0 0,-7 0-4 15,-2 0-3-15,-5 0-4 0,-2 2-3 16,-3 3-1-16,-8 0-3 0,1-2-2 0,-8 5-7 16,1-5-6-16,-4 1-9 0,0-4-10 15,1 2-9-15,5-6-11 0,3-1-14 16,1-3-18-16,3 0-17 0,4 1-21 0,3-2-43 16,1 0-293-16,9-6-59 0,0 0-208 15,0 0 13-15,0 0 38 0,0 0-550 0,33-20-1064 16</inkml:trace>
  <inkml:trace contextRef="#ctx0" brushRef="#br0" timeOffset="11697.58">18088 9428 4507 0,'23'-17'138'0,"-11"6"42"15,2-3 26-15,-1-1 8 0,0 2-6 16,-5-2-23-16,4-4-13 0,0 5-5 0,-5 2-7 15,1 1 7-15,-8 11-3 16,10-21 5-16,-10 21-9 0,3-13-13 0,-3 13-10 0,0 0-6 16,0 0-7-16,0 0-2 15,-40 11-23-15,20 5-64 0,-10 10 2 0,-9 3 1 16,1 7-1-16,-1 4 0 0,0 7 2 16,-3 2 2-16,6 1-1 0,3 0 0 0,3 3-2 15,3-4-2-15,6-4 1 0,5-6 1 16,5-1-4-16,6-7-3 0,0-10-1 15,7 2-1-15,4-8-12 0,5-6-17 0,0-4 0 16,10-5 0-16,4-5 0 0,6-4 0 16,7-10 0-16,3-6 0 0,2-7 0 0,-2 3 0 15,5-7 0-15,-5 1 0 0,-2-3 0 16,1 0 0-16,-3-3 0 0,2 2 0 16,-3 2 0-16,-3 2 0 0,-4 8 0 15,-5 2 0-15,-3-2 0 0,-1 11 0 0,-6 3 0 16,-3 0 0-16,1 5 0 0,-5 3 0 15,-7 5 0-15,0 0 0 0,0 0 0 0,13 18 0 16,-12-5 0-16,-1 4 0 0,0 6 0 16,-3 3 0-16,-1 8 0 0,1-3 0 0,-7 7 0 15,2 3 0-15,-5 4 0 0,3-5 0 16,1 3 0-16,-3-5 0 0,-2-3 0 0,8-3 0 16,-1-6 0-16,4-2 0 0,1-9-129 15,4-2-98-15,1-3-48 0,3-4-524 0,4-1 60 16,2-3-941-16,3 0-1633 15</inkml:trace>
  <inkml:trace contextRef="#ctx0" brushRef="#br0" timeOffset="12164.76">18715 9844 5222 0,'0'0'-61'16,"0"0"39"-16,0 0 67 0,0 0 45 16,0 0 30-16,0 0 10 0,-2 28-14 0,2-28-1 15,-2 22-4-15,-1-9-6 0,3-13-7 16,0 27-22-16,3-16-5 0,1 4-9 0,-1-4-4 15,6-2-7-15,2-1-4 0,-1-3-6 16,9-5 0-16,0 0-5 0,3-1-2 0,7-8 1 16,4-1 2-16,1 1 7 0,3-8-4 15,1 4 10-15,-1-6 7 0,1 2 9 16,-2-2 20-16,-5 2 16 0,-2 0-2 16,-9 8-2-16,-3-4 1 0,0 6 17 0,-6-1-57 15,-2 0-24-15,1 7-4 0,-10 1-2 16,0 0 1-16,0 0-2 0,20 9 0 15,-14 0-1-15,-6 10 2 0,0 2-2 0,0 5-1 16,-6 8 6-16,1 9 4 0,-4 6-3 16,0 0 3-16,0 1 3 0,-7 7 6 0,-1 0 2 15,0-2 5-15,-5-1-46 0,1-3-6 16,-4-2 0-16,3-3 0 0,0-10 0 0,1-4 0 16,-2 2 0-16,3-6 0 15,-3-4 0-15,7-5 0 0,-2-4 0 0,-1 0 0 16,5-5 0-16,-4-1 0 0,6-5 0 15,1 0 0-15,11-4 0 0,-25 0 0 0,25 0 0 16,-17-8 0-16,8 2 0 0,2 0 0 16,-2-1 0-16,9 7 0 0,-5-17 0 0,5 8 0 15,0 9 0-15,14-23 0 0,-4 8-187 16,8-1-29-16,-2-4-73 0,7 4-521 0,7-3 75 16,-4 2-928-16,6-1-1599 0</inkml:trace>
  <inkml:trace contextRef="#ctx0" brushRef="#br0" timeOffset="12414.63">19273 10445 5463 0,'2'20'63'0,"-5"-8"29"0,1 0 27 16,2-12 44-16,-10 30 23 0,4-14 24 15,4 1 3-15,1 0 17 0,2-6 16 0,1 5 3 16,5-5-3-16,4-4-123 0,3-5-50 16,9 0-1-16,0-4 1 0,5-1 3 0,7-5 0 15,-8-4 2-15,-4 2 3 0,-2 0-22 16,-4 1-59-16,-4-4 0 0,-6 3 0 0,4-3 0 15,-4 0 0-15,-5 0 0 0,-2 0 0 16,0 13 0-16,-6-23 0 0,1 10 0 0,-5 0 0 16,2 2 0-16,1-1 0 15,2 3 0-15,-2 0 0 0,0 0 0 0,2 1 0 16,5 8 0-16,-6-11-123 0,6 11-192 16,7-13-132-16,4 1-1561 0,5 11-2261 0</inkml:trace>
  <inkml:trace contextRef="#ctx0" brushRef="#br0" timeOffset="12565.16">19978 10530 7254 0,'0'5'116'16,"0"-5"24"-16,0 0-53 0,0 0-16 0,0 0 0 15,0 0-7-15,0 0-5 0,0 0-6 16,0 0-8-16,0 0-16 0,0 0-22 0,0 0-31 16,0 0-32-16,0 0-37 15,9 6-37-15,-9-6-81 0,0 0-456 0,15 0-74 16,-15 0 49-16,0 0-812 0,0 0-1345 15</inkml:trace>
  <inkml:trace contextRef="#ctx0" brushRef="#br0" timeOffset="13564.76">14242 11516 5139 0,'0'0'-1'0,"5"-9"34"0,-5 9 16 16,3-11 20-16,-3 11 37 0,0 0 39 15,0 0 10-15,0 0 13 0,0 0 11 16,15 39 28-16,-15-15 0 0,2 4 0 0,-4 8-5 15,-2 2-12-15,1 8-20 0,-3 3-10 16,1-4-17-16,0 2-89 0,0-2-20 0,-3-9-11 16,5-4-10-16,-3 0-12 15,1-10-17-15,2-2-18 0,1-7-23 0,2-5-199 16,0-8-58-16,0 0-32 0,0 0-13 16,0 0-12-16,0 0 2 0,12-39-24 0,-12 18 41 15,-2 3 44-15,-1-7 53 0,-2 1 58 16,1 2 63-16,-3-1 59 0,4-2 46 0,-5 7 48 15,3-3 23-15,-5 1 19 0,4 4 19 16,3 1 15-16,-3 2 7 0,3 2-4 0,3 11-1 16,-7-11 0-16,7 11-1 0,0 0-3 15,-5-10-15-15,5 10-11 0,0 0-14 16,0 0-28-16,0 0-38 0,0 0-44 16,-17 24-39-16,17-24-50 0,-8 8-59 0,8-8-57 15,0 9-69-15,0-9-79 0,0 0-112 0,0 0-256 16,21 6-264-16</inkml:trace>
  <inkml:trace contextRef="#ctx0" brushRef="#br0" timeOffset="13897.14">14618 11678 2542 0,'14'1'-4'16,"-5"1"37"-16,-9-2 21 0,20 6 18 0,-15 1 19 16,-5-7 14-16,4 13-3 0,-4-13-8 15,-2 16-9-15,-4-4-6 0,-3-2-24 16,-4 5-5-16,-6 4-1 0,0-2-8 0,-5 3-6 15,-4 1-4-15,-4 0 2 16,5-1-10-16,-4-3 0 0,1 2 1 0,2-2-7 16,2-4-4-16,1-4 2 0,1 4 6 15,1-5 9-15,7 3 1 0,-4-7 5 0,2 3 8 16,6-1 10-16,2-2 3 0,10-4 2 16,-18 5-3-16,18-5-12 0,0 0-4 0,0 0-5 15,-11 4-5-15,11-4-4 0,0 0-4 16,0 0-13-16,0 0 9 0,0 0-16 15,0 0-13-15,49-2-5 0,-49 2-15 0,31-2-17 16,-31 2-13-16,21 0-25 0,-5 0-41 16,-16 0-35-16,16-4-39 0,-4 3-47 0,-12 1-129 15,15-6-129-15,-15 6 38 16,11-6-75-16,-11 6 181 0</inkml:trace>
  <inkml:trace contextRef="#ctx0" brushRef="#br0" timeOffset="14048.83">14245 11936 1590 0,'-10'-11'-103'16,"4"7"-55"-16,-1-3-115 0,-3 0-195 0,3-7 266 15,-4 7 69-15</inkml:trace>
  <inkml:trace contextRef="#ctx0" brushRef="#br0" timeOffset="14264.83">14068 11706 1477 0,'15'9'229'0,"2"4"13"0,-4-3-4 15,4 3-3-15,-2 0 7 0,0 0-11 0,2 2-16 16,-2-2-21-16,0 2-34 15,-2-4-7-15,2 3-20 0,-5-1-22 0,1 0-31 16,0-4-33-16,-1 1-33 0,-1 0-48 16,-4-2-52-16,-5-8-65 0,13 9-81 0,-7-5-158 15,-6-4-145-15,0 0 33 0,34-4-72 16,-16-1 106-16</inkml:trace>
  <inkml:trace contextRef="#ctx0" brushRef="#br0" timeOffset="15081.32">16571 11759 3270 0,'6'-18'214'16,"-5"5"-24"-16,1-2-6 16,-2 2-2-16,0 0 13 0,0 0 10 0,0 13 0 15,-2-25-16-15,2 12-4 0,0 13-7 0,-5-20-16 16,0 12-17-16,-8 0-26 0,-1 7-15 15,14 1-9-15,-43 4-11 0,12 9-10 16,-8 2-2-16,-5 13-1 0,-9 2 0 0,1 9-1 16,1 4 2-16,0 6-4 0,-11 11-6 15,16-6 4-15,9-3-1 0,-2-1 1 0,9-1 5 16,12-11-2-16,-1-2 8 0,14-8 2 16,6-7-2-16,7-7-5 0,7-6-4 15,5-3-4-15,18-8-11 0,11-12 1 0,5-12-16 16,6-3-4-16,-1-7-7 15,8-12-1-15,-14 6-6 0,-5 0 1 0,-4-2-1 16,-5 2-3-16,-6-2-4 0,-4 5 1 16,-10 12 1-16,-1-2 2 0,-6 12 1 0,-3 1 0 15,0 3-3-15,-4 7 0 0,-5 7 2 16,7-6 3-16,-7 6 2 0,0 0 0 0,0 0 1 16,-12 54-1-16,5-21-1 0,-1 8-1 15,-2 8-3-15,3-3-1 0,0 7-2 0,-2-6-2 16,-1 1-2-16,2 0-4 0,5-7-8 15,-3-8-10-15,3-4-10 0,3-3-10 16,-2-10-12-16,2-2-15 0,3-7-19 16,5-1-20-16,-8-6-206 0,0 0-74 0,39-27-19 15,-18 3-5-15,5-7 12 0,6-5-8 16,-6-2 25-16,4-3 54 0,2-2 44 16,-4 0 40-16,0-1 43 0,0 3 48 0,-7 10 50 15,0-3 44-15,-3 2 50 0,-3 4 52 16,0 5 35-16,0 5 21 0,-4 1 20 0,7 6 23 15,-7 3 19-15,1 6 31 0,6 2 18 16,1 8 11-16,9 9 11 0,-6 5-4 0,8 10-19 16,2 7-12-16,-4 14-8 0,2-1-16 15,-7 5-11-15,1 1-14 0,-6 0-12 0,3 0-27 16,-12-11-12-16,3 0-18 0,-3-6-29 16,0-2-39-16,1-11-38 0,-6-5-50 15,0-6-52-15,-1-2-75 0,5-8-63 0,-5-3-70 16,-3-4-55-16,0 0-107 0,30-26-166 15,-14 3 38-15,2-11-459 0,-1-5-794 16</inkml:trace>
  <inkml:trace contextRef="#ctx0" brushRef="#br0" timeOffset="15298.19">17638 11694 3707 0,'-1'-9'16'0,"1"9"25"16,0 0 33-16,-27-4 52 0,27 4 40 15,-23 25 30-15,1-8 16 0,2 8 12 16,-10 8-8-16,-6 10-2 0,0 4-11 0,-3 3-17 15,-4 3-25-15,-4 3-21 16,-10 10-5-16,2-3-17 0,0-1-11 0,8-17-24 16,0 2-15-16,4-8-27 0,2-3-32 15,9-10-53-15,9-3-61 0,9-5-64 0,2-8-65 16,12-8-83-16,0-2-138 0,0 0-167 16,0 0 25-16,56-32 55 0,-20 10-395 0,7-12-455 15</inkml:trace>
  <inkml:trace contextRef="#ctx0" brushRef="#br0" timeOffset="15516.54">17503 12384 3723 0,'2'25'72'0,"-2"-3"16"0,4-1 25 16,2-6 33-16,6 4 19 0,2-6 15 0,2 2 3 16,7-6 0-16,-3-3 0 0,5-1-9 15,-6-3-7-15,-19-2-9 0,41-5-19 0,-26-1-11 16,2 1-15-16,-6-8-20 0,2-1-23 15,-7-1-22-15,-3 0-26 0,-6 2-41 16,-3-2-35-16,-5 0-50 0,-1 2-62 0,-8-1-56 16,-10 2-97-16,0 4-88 0,-12 4-112 15,0-1-61-15,-7 1 44 0,-13 8-369 0,-7-3-383 16</inkml:trace>
  <inkml:trace contextRef="#ctx0" brushRef="#br0" timeOffset="16033.22">15081 12780 3435 0,'-30'6'74'0,"7"-5"-5"16,6 5 22-16,4 0 22 0,8 2 39 0,-1-1 22 16,6-7 23-16,9 28 16 0,8-9 10 15,17 14 1-15,13 1-3 0,7 2 1 0,23 7-20 16,11 0-17-16,14 0-2 0,6 0 0 15,12 4-13-15,8-6-16 0,6 0-8 16,5 1 13-16,6-7-10 0,-1-6-11 16,2-14-9-16,-3-6-11 0,-6-11-9 0,2-5-10 15,-12-8-58-15,1-6-14 0,-5-7-4 16,-12-8 2-16,-2-3 3 0,-10-15-5 16,-2-8-2-16,-7-6 0 0,-5-11-3 0,-8-9-3 15,-2-8 0-15,-6-12-2 0,-4-12-2 16,-5-4-1-16,-7-3-2 0,-6-1-1 0,-9 6-1 15,-8 3-1-15,-9 8-1 0,-10 22-2 16,-11 3-1-16,-11 7-2 0,-8 1 1 0,-20-7-2 16,-14 5-1-16,-20 8 1 0,-13 13-2 15,-16 4 1-15,-20 12 0 0,-11 7-1 16,-7 14-1-16,-22 9 2 0,-5 13 1 16,-45 17 2-16,-1 16 3 0,2 14 4 0,8 12 3 15,5 19 2-15,14 16 0 0,12 11 3 16,9 5 4-16,24 16 5 0,23 6-1 0,45-16-1 15,22 7-1-15,21 7-4 0,26-1-5 16,25-1-7-16,24-5-6 0,20-8-10 16,38 18-11-16,17-15-11 0,15-7-16 0,10-17-13 15,-4-11-15-15,-15-24-27 0,-5-8-61 16,-1-16-375-16,-7-8-203 0,-3-22 52 16,-5-9-8-16,-6-9-618 0,-7-15-1166 15</inkml:trace>
  <inkml:trace contextRef="#ctx0" brushRef="#br0" timeOffset="16530.72">22594 8921 4244 0,'-24'-54'-191'0,"-5"-6"10"0,-1-2 6 15,2 2-30-15,-4-9-98 0,2 3-221 16,-2-5 27-16,1 3-99 0,4 2 53 0</inkml:trace>
  <inkml:trace contextRef="#ctx0" brushRef="#br0" timeOffset="16681.21">22207 8036 2003 0,'-14'-28'8'0,"4"10"-8"0,-1 2 0 16,0 5-8-16,-1 2-15 0,1 0-7 15,-1-1-25-15,-2 3-31 0,-2-5 12 16,4 3-11-16,-5 2 2 0,2-5 17 0,0-1 23 16,0 5 8-16,-3-1 13 0,0-2 5 15,3 3 17-15,-1 3 17 0,-5-4-10 0,2 5 9 16,0-6-11-16,-5 3-14 0,1 1-22 16,-1-3-32-16,0 1-38 0,-1 1-52 15,2-4-81-15,9-1-1 0,-3 5 28 16</inkml:trace>
  <inkml:trace contextRef="#ctx0" brushRef="#br0" timeOffset="16730.56">21690 7552 700 0,'5'-27'-406'16,"3"-5"303"-16,5-4 37 0</inkml:trace>
  <inkml:trace contextRef="#ctx0" brushRef="#br0" timeOffset="17382.58">22200 6799 1497 0,'0'0'241'0,"21"0"-15"0,-21 0-31 16,0 0 4-16,0 0 14 0,0 0 11 0,0 0 14 16,45 2-14-16,-33-2-35 0,15 0-12 15,-1-2-7-15,15-2 2 0,-1 2 4 0,5 2-4 16,7 2-8-16,10 2-10 0,4-2-4 15,7 0 0-15,2 3-10 0,8 1-9 16,1-2-6-16,23 5-12 0,5-1-12 0,4-3-19 16,4 4-3-16,2-1-11 0,6-6-6 15,1 3-8-15,1-5-6 0,-1 4-5 0,-3-4-5 16,-1 4-1-16,3 0-1 16,-8 0-8-16,0-4-1 0,-2 1-3 0,-1 5-2 15,0 0-4-15,-2-5-2 0,-3 5-1 0,-5-2 2 16,0 3-1-16,3 3 0 15,0-1-2-15,0-1-4 0,-5 1-1 0,3 0-3 16,0-5 3-16,-4 3-8 0,-1 1 0 16,-20-3-2-16,0 3-5 0,-3-2 1 0,-5 0 0 15,-6 1 0-15,2-3 0 0,-6 1 0 16,-1 3 2-16,-1 0 3 0,1-2-2 16,-4 2-3-16,7 4 0 0,1-3 0 0,3-2 1 15,8 5-4-15,-4-5-1 0,7 3-1 16,1-3-3-16,22 1 0 0,-1 1 1 0,-21-1 0 15,5-7 1-15,-5 7 2 16,4-3-1-16,-9-3 4 0,-3 4-1 0,2 0-1 16,-4-6 1-16,2 1-2 0,0 1 3 15,-2-4-4-15,0 2 8 0,0-1-4 16,-3 1 0-16,3-4 0 0,-9 2 1 0,3-2-2 16,-4 2 3-16,-1 0 2 0,0-2 1 15,-4-1-4-15,-7 3 2 0,-4 2 2 0,-3 0 0 16,-2-2-15-16,0 1-18 0,-5-3-11 15,-1 1-31-15,-8-2-29 0,2 3-45 16,-2-7-49-16,-6 5-70 0,-3-3-56 0,-1-1-119 16,0-5-151-16,-3 3 41 15,0-2-361-15,-2-8-401 0</inkml:trace>
  <inkml:trace contextRef="#ctx0" brushRef="#br0" timeOffset="36812.85">17105 9262 6548 0,'-23'0'200'0,"3"-5"-18"0,3 0 8 15,3-2-5-15,3 4-25 0,-1-4-57 16,-3 1-60-16,2-6-4 0,-2 3-6 16,-2-4-2-16,0 0-6 0,-2 2-10 15,-5-2-12-15,7 0-13 0,0 5-22 0,1-5-16 16,0 5-23-16,2 6-113 0,2-3-145 16,-3 5-46-16,15 0-40 0,-24 7-46 0,15 1-167 15,0-1-37-15,-1 4 54 0,6-1-455 16,4-10-767-16</inkml:trace>
  <inkml:trace contextRef="#ctx0" brushRef="#br0" timeOffset="36912.67">16762 9454 3784 0,'-5'11'-57'0,"-4"-3"-3"15,-7-1 15-15,2-1 1 16,-4-2-5-16,-6 1-44 0,0-1-73 0,-8-3-165 16,-1-1-191-16,-11 0 47 0,-1-1-70 15,2-3 177-15</inkml:trace>
  <inkml:trace contextRef="#ctx0" brushRef="#br0" timeOffset="37265.08">17799 10806 2726 0,'18'32'43'16,"-11"-4"-8"-16,-3 2-7 0,-1 3-17 0,1 1 0 15,-8 3 1-15,4 1-5 0,-5 9 5 16,1 2-5-16,-1 1-7 0,-4 3 0 16,4 0-29-16,-2-1-56 0,-2 0-88 0,0-1-183 15,2 0-121-15,-2 1-18 0,4-5 144 16,-5 2 101-16</inkml:trace>
  <inkml:trace contextRef="#ctx0" brushRef="#br0" timeOffset="37429.92">18482 12317 2210 0,'0'0'185'0,"0"0"-15"0,0 0-24 15,-32-24-11-15,19 16-13 0,1 4-20 16,12 4-43-16,-30-7-65 0,18 5-90 16,-4 0-114-16,2-2-190 0,3 3-77 15,11 1-32-15,-19-7 123 0,19 7 370 0</inkml:trace>
  <inkml:trace contextRef="#ctx0" brushRef="#br0" timeOffset="37580.33">18568 12279 2363 0,'0'0'132'0,"-54"-5"-15"0,33 3-13 0,3 0-13 15,0-2-11-15,-2 3-24 0,8-6-54 0,-2 2-80 16,0 4-105-16,7-3-172 0,7 4-108 15,-9-10-45-15,9 10 139 0,0 0 98 16</inkml:trace>
  <inkml:trace contextRef="#ctx0" brushRef="#br0" timeOffset="37732.39">18465 12279 1946 0,'0'0'128'16,"-28"6"13"-16,28-6-11 0,0 0-5 15,-24 0 1-15,24 0-8 0,-21 2-10 0,21-2-15 16,-13 2-17-16,13-2-34 0,0 0-56 15,0 0-69-15,-19 4-71 0,19-4-78 16,0 0-126-16,0 0-114 0,-11 0-2 16,11 0 257-16</inkml:trace>
  <inkml:trace contextRef="#ctx0" brushRef="#br0" timeOffset="38097.23">15816 11796 2719 0,'-21'-3'211'0,"9"3"15"16,12 0-12-16,0 0-5 0,0 0 19 16,0 0 17-16,67-22 21 0,-2 15 26 0,17-5-3 15,31 1-2-15,12 4-17 0,15 3-33 16,7 4-22-16,1 5-27 0,2 3-27 16,-1-3-11-16,-8-1-26 0,-10 3-27 0,-11-7-31 15,-14 1-35-15,-19-2-44 0,-14-2-59 16,-8-2-57-16,-3-3-77 0,-9-5-66 15,-11-2-71-15,-11-4-164 0,7-11-149 16,-5-2 55-16,1-7-465 0,-9-6-765 0</inkml:trace>
  <inkml:trace contextRef="#ctx0" brushRef="#br0" timeOffset="39362.66">20788 10252 3525 0,'-9'8'2'0,"9"-8"19"0,0 0 28 16,-8 9 27-16,8-9 4 0,0 0-1 0,-7 8 8 16,7-8-7-16,0 0-5 0,0 0-8 15,-8 6-11-15,8-6-18 0,0 0-29 0,0 0-33 16,0 0-52-16,0 0-62 0,0 0-70 15,0 13-101-15,0-13-220 0,0 0-10 0,0 0-113 16,0 0-88-16</inkml:trace>
  <inkml:trace contextRef="#ctx0" brushRef="#br0" timeOffset="41229.22">21780 10843 2603 0,'0'0'188'0,"0"0"52"0,0 0 43 0,0 0-3 16,0 0 31-16,0 0 19 0,21-33 0 16,-21 33-6-16,5-21-16 0,-1 11-10 15,-2-3-34-15,-1 0-22 0,1-2-4 0,-2 0-14 16,-2-1-17-16,-1-5-16 0,-4 0-16 15,-1 1-17-15,-4-7-13 0,0 2-7 16,-9-2-51-16,1 2-49 0,-7-3-6 16,5 4 0-16,-5 1-4 0,1 2-2 0,-2 5-3 15,-4 1-2-15,2 4-2 0,2 1-1 16,0 4-1-16,4 5-3 0,-3 1-1 0,-1 1-2 16,-5 7 1-16,-1 5-1 0,-2 2-2 15,3 3-1-15,-6 11 1 0,0 1-2 0,-2 4-1 16,3 3 0-16,1 1-2 0,0 7 1 15,-1 4 0-15,5-3 0 0,3 3-2 16,-2-2 0-16,4 0 0 0,5 2 1 0,4-12-2 16,4 2 0-16,6-3 1 0,5-4 0 15,2-4-2-15,2 0 0 0,4-4 2 16,2 4-2-16,6-3 1 0,6-2 0 16,5-5-2-16,2 1 1 0,-2-10-3 0,5-3 4 15,-4-4-2-15,5-7-1 0,4-3 0 16,3-2 2-16,-8-4 0 0,6-3 0 0,-1-8-1 15,6-3 0-15,-10 0 0 0,4-4 1 16,4-3-2-16,-5-1 2 0,-2-4-1 0,-7 9 4 16,0-1 2-16,0 0 6 0,-11 3 6 15,4 5 5-15,-3-2 3 0,-4 7 2 0,-3 1 2 16,1 5 4-16,1-3-3 16,-5 4-31-16,3 0 0 0,-3 4 0 0,-3 8 0 15,7-10 0-15,-7 10 0 0,0 0 0 0,0 0 0 16,0 0 0-16,0 0 0 0,0 0 0 15,-2 44 0-15,-4-21 0 0,0 9 0 16,1 3 0-16,-4 3 0 0,1 5 0 16,-2 0 0-16,3 0 0 0,-2-2 0 0,1-1 0 15,-3-1 0-15,5-9 0 0,3-2 0 16,-5-5 0-16,4-2 0 0,0-3 0 0,1-1 0 16,1-3 0-16,2-5 0 0,0-9 0 15,0 0 0-15,2 13 0 0,-2-13 0 0,0 0 0 16,24-26 0-16,-6 5 0 0,0-3-14 15,4-6-227-15,1-2-54 0,-1 0-371 16,3 2-94-16,-1-2-968 0,-1 6-1730 16</inkml:trace>
  <inkml:trace contextRef="#ctx0" brushRef="#br0" timeOffset="41695.76">21746 10982 5024 0,'-5'11'-187'16,"5"-11"29"-16,-9 10 30 0,9-10 26 0,-7 11 31 16,7-11 21-16,0 0 17 0,-7 7 16 0,7-7 8 15,0 0 10-15,0 0 15 0,0 0 12 16,0 0 19-16,0 0 11 0,0 0 26 16,0 0 7-16,0 0 18 0,0 0 3 0,25-35 0 15,-20 25 4-15,9-7 0 0,-5 3 2 16,2-2-3-16,4-4-4 0,3-1-10 15,0 4 0-15,6-6-1 0,-4 3-4 0,7-1 6 16,-5 1 3-16,-1 5 3 0,-1 0 4 16,3 2 0-16,-6 4 2 0,0-1-4 0,0 2 7 15,-4 5 3-15,0-1 6 0,4 2 1 16,-17 2 11-16,22 6 8 0,-9 1-20 16,4 7-75-16,-4 3 1 0,5 5 0 15,-6 11 2-15,6 3-3 0,-2 2 0 0,-4 5-4 16,2 4-1-16,-3-1-2 0,6 13-4 15,-7 0-2-15,3-10-4 0,-4-2-4 0,-1 0-3 16,2-4-17-16,-3 1-10 0,-2-9 0 16,4 3 0-16,0-7 0 0,-8-7 0 15,3-1 0-15,0-4 0 0,-2-4 0 0,-2-2 0 16,0-13 0-16,1 13-35 0,-1-13-51 16,0 0-22-16,13-4-20 0,-13 4-17 0,16-27-75 15,-7 6-394-15,-2-7-133 0,5 1 52 16,-1-1-820-16,2-7-1354 0</inkml:trace>
  <inkml:trace contextRef="#ctx0" brushRef="#br0" timeOffset="41979.28">22550 10838 4466 0,'-10'-4'-95'16,"10"4"54"-16,0 0 47 0,0 0 38 15,0 0 40-15,-38 18 42 0,25-6 18 0,0 3 13 16,-4-1 17-16,0 7 8 0,-4 7 15 15,0 1-9-15,-2-1-7 0,-2-2-4 0,-3 6-7 16,3-2-1-16,-8 4-9 0,-5 1 2 16,3-3-10-16,-2-2-7 0,-2 4-16 15,6-4-12-15,-8 2-12 0,2-2-12 16,8-8 6-16,2 1-32 0,0-5-43 0,1-1-8 16,5 0-8-16,4-6-8 0,5 1-15 15,2-5-15-15,-1 1-88 0,4-1-87 0,4-5-63 16,5-2-57-16,0 0-55 0,0 0-60 15,0 0-138-15,0 0-75 0,0 0 39 16,27-15-464-16,-12 11-795 0</inkml:trace>
  <inkml:trace contextRef="#ctx0" brushRef="#br0" timeOffset="42312.56">22425 11393 3826 0,'0'0'84'0,"0"20"48"0,-2-9 23 15,2-11 34-15,-5 27 19 0,-1-14 18 16,3 2 8-16,-2-1-10 0,5-14-3 16,-4 29-32-16,2-20-21 0,2-9-5 0,-3 23-8 15,3-23-15-15,-4 18-4 0,4-10-8 16,0-8-6-16,0 0-11 0,6 15 7 0,-6-15-11 16,5 5-14-16,-5-5-6 0,0 0-3 15,0 0-2-15,16 7-9 0,-16-7 5 0,0 0-47 16,0 0-9-16,0 0-2 0,0 0 1 15,16-17-2-15,-16 17-3 0,0 0-1 16,5-14-2-16,-5 14-2 0,0 0-5 16,0-17-3-16,0 17-3 0,0 0-5 0,-2-11-7 15,2 11-7-15,0 0-11 0,-5-13-10 16,5 13-17-16,0 0-181 0,-7-11-59 16,7 11-67-16,-2-8-93 0,2 8-173 0,0 0-68 15,5-20 56-15,-5 20-490 0,18-17-928 16</inkml:trace>
  <inkml:trace contextRef="#ctx0" brushRef="#br0" timeOffset="42496.25">23173 11323 4784 0,'0'0'174'0,"0"0"11"0,12-2 2 15,-12 2-2-15,0 0-34 0,0 0-17 16,0 0-21-16,0 0-41 0,0 0-42 15,12-4-75-15,-12 4-87 0,0 0-114 0,16 4-185 16,-16-4-209-16,0 0 35 0,16-4 70 16,-16 4-408-16,17-10-466 0</inkml:trace>
  <inkml:trace contextRef="#ctx0" brushRef="#br0" timeOffset="43129.86">22579 11357 3036 0,'-13'2'4'0,"1"4"35"0,12-6 19 0,-16 12 19 15,10-4 6-15,3 0 1 0,-6 6-1 16,2 0 0-16,3 3-1 0,3 1-4 0,-1-1-10 16,2 2-6-16,2-2-13 0,1 2 0 15,5-2-4-15,2 1 1 0,-5-5-1 0,2-3 4 16,6-1-6-16,1-1 17 0,-2-4-10 15,-12-4 6-15,29-4 24 0,-18-4-5 16,4 3 6-16,0-7 1 0,-2-1 22 0,-4-2 9 16,0 0 10-16,0-4-8 0,-6 4 2 15,3-2 0-15,-4 2 0 0,-2-2-2 0,-2 3-17 16,0-1-5-16,-4-1-10 0,-1 2-5 16,1 0-9-16,-2 5-8 0,3-4-6 15,0 5-3-15,5 8-9 0,-12-13-7 16,12 13-5-16,-11-11-13 0,11 11-18 0,-9-4-23 15,9 4-34-15,0 0-33 0,-10-5-40 16,10 5-22-16,0 0-37 0,0 0-58 16,0 0-76-16,0 0-104 0,0 0-167 0,26-9 39 15,-9 2-415-15,2 2-529 0</inkml:trace>
  <inkml:trace contextRef="#ctx0" brushRef="#br0" timeOffset="43930.77">24707 11156 3656 0,'3'-11'94'16,"-3"11"27"-16,7-17 39 0,-5 6 34 15,-2 11 20-15,1-23 15 0,-1 10 4 0,0 13-8 16,-1-24 3-16,1 24-19 0,-2-26-31 15,-1 11-21-15,-4-1-13 0,1 2-13 0,1 0-6 16,-6 1-15-16,-1 2-9 0,-4 0-17 16,4 3 0-16,-8 1-17 0,1 3-6 15,19 4-5-15,-46 0 3 0,23 6-12 0,-6-1-2 16,-4 7-6-16,1-1-4 16,0 4-4-16,0 5-1 0,2 1-5 0,4 2-5 15,1 5-5-15,4-2 1 0,3 2-1 16,4 2-3-16,3-4-5 0,4 1 1 0,4-1 2 15,3 0-1-15,1-2-3 0,1-1-1 16,4-2-7-16,3-1-10 0,3-3-3 0,0-4 1 16,3-2-12-16,2-7 0 0,2-4-4 15,5-2 0-15,0-5-10 0,6-6-5 16,2-8-10-16,0-1 3 0,5-12-3 0,5-3-6 16,-6-7 4-16,-3-6-10 0,7-7-6 15,-7-1 7-15,4-2-1 0,-4-2 10 0,-1-4 3 16,-5 5 7-16,-2 3 0 0,-2-4 5 15,-2 8 8-15,-1 1 6 0,-5 10 9 16,-6 3 3-16,3 7 9 0,-5 5 13 0,2-1 9 16,-5 9 7-16,2 5 1 0,-2 0-1 15,0 6-1-15,-4 9 14 0,2-14 13 16,-2 14 2-16,0 0 7 0,0 0 6 0,0 0 7 16,-21 53 13-16,10-17 7 0,-5 6 6 15,-2 15 45-15,1 5-1 0,-4 3 4 16,3 1 2-16,-3 5-14 0,0-2-84 0,1 3-2 15,1-1-1-15,1-4-4 0,2 1-3 16,0-4-5-16,-2-10-3 0,7-7-2 0,0-2-3 16,3-9-6-16,-1-2-7 0,4-12-10 15,0-2-10-15,3-4-15 0,2-3-22 16,0-13-28-16,7 9-28 0,-7-9-30 16,25-8-326-16,-4-1-66 0,11-12-106 0,0-1-39 15,3-10-6-15,1 0-561 0,0 0-1091 16</inkml:trace>
  <inkml:trace contextRef="#ctx0" brushRef="#br0" timeOffset="44129.28">25273 10999 4231 0,'0'0'13'0,"0"0"40"0,0 0 48 0,10 17 29 16,-10-17 35-16,-8 26 12 0,5-7 7 0,-7 9 3 16,2 0-6-16,-1 3-22 15,-3 5-25-15,3 2-12 0,-3-2-23 0,-2-4-10 0,1 3-18 16,8-7-26-16,-3 0-30 15,0-9-36-15,5-2-42 0,-3 0-44 0,4-8-53 16,2-9-58-16,0 13-89 0,0-13-80 16,0 0-124-16,0 0-52 0,27-28 19 15,-11 6-376-15,1-8-406 0</inkml:trace>
  <inkml:trace contextRef="#ctx0" brushRef="#br0" timeOffset="44263.12">25384 10993 3228 0,'7'-22'101'0,"-3"1"15"0,-4 6 11 0,2 2 15 16,-2 0 0-16,0 13-5 0,4-16 0 15,-4 16-38-15,0 0-16 0,2-12-34 16,-2 12-40-16,0 0-61 0,0 0-54 16,0 0-75-16,0 0-81 0,0 0-115 0,0 0-156 15,0 0 4-15,0 0-103 0,21 26-37 16</inkml:trace>
  <inkml:trace contextRef="#ctx0" brushRef="#br0" timeOffset="44612.66">25710 11049 2342 0,'0'0'68'0,"0"0"7"0,0 0 5 16,0 0 3-16,0 0 0 15,0 0-3-15,0 0 1 0,-24 27-4 0,15-22-10 16,0 8-2-16,0 0 1 0,4 1 0 16,-4 0-13-16,2 2-8 0,4 4 0 0,-3 2 0 15,3 1 1-15,1-4 6 0,0 4-3 16,4 1 15-16,0 2 15 0,1 0-2 15,1-3 8-15,-1 1 10 0,4 2-5 0,-3-3 4 16,-1-1 15-16,4 3 5 0,1-2 17 16,-2-3 2-16,-2-3 7 0,-1-2 1 0,-1 0 10 15,4-2 10-15,-6-13 15 0,1 23 0 16,-1-23-18-16,-3 18-7 0,3-18-14 0,-9 13-12 16,9-13-11-16,-19 10-11 15,6-5-11-15,13-5-12 0,-30 3-13 16,7-3-20-16,2 1-31 0,5-2-36 0,-3 1-50 15,19 0-63-15,-32 0-68 0,17-3-84 16,15 3-87-16,-19-5-226 0,19 5-55 0,-9-10 66 16,9 10-440-16,2-13-672 0</inkml:trace>
  <inkml:trace contextRef="#ctx0" brushRef="#br0" timeOffset="45062.97">26606 11061 3435 0,'4'-12'16'0,"-4"1"36"0,0 11 31 16,-2-15 24-16,2 15 22 0,-5-9 17 0,5 9 7 16,-14-7 4-16,14 7 14 0,0 0 9 15,-28 1 6-15,28-1 3 0,-27 15 11 0,13 0 6 16,-2 4-10-16,-2 3-12 0,1 6-9 15,1 6-8-15,-2 2-9 0,7-4 4 0,-1 7-10 16,2 0 7-16,4-5-3 0,3-2-12 16,1 2-18-16,0-4-13 0,4 5-7 15,0-8-13-15,5 3-36 0,5 2-40 0,4-6-15 16,9 0-20-16,-1-7-88 0,8-8-102 16,2-3-82-16,7-3-61 0,-2-7-69 0,4-7-69 15,-2 0-191-15,8-8 33 0,-6-4-518 16,3 1-1009-16</inkml:trace>
  <inkml:trace contextRef="#ctx0" brushRef="#br0" timeOffset="45496.23">27186 11267 3686 0,'0'0'-64'15,"0"0"29"-15,0 0 36 0,0 0 28 0,-19 0 18 16,19 0 16-16,0 0 10 0,0 0 10 16,0 0 11-16,-15-4 11 0,15 4 14 0,0 0 8 15,0 0 5-15,-3-11-6 0,3 11-10 16,0 0-7-16,0 0-8 0,12-24-5 0,-6 12-1 16,5 3-5-16,1-6-7 0,4 4-1 15,-2-1-8-15,4-5 1 0,3 3-17 16,0 0-10-16,-1 3 2 0,1-2-8 0,1 2-1 15,1 3-3-15,-5 3-8 16,0-1 3-16,-2 1-6 0,1 5 7 0,1 5 4 0,1 1 5 16,2 3 7-16,-2 6 11 0,-2 0 0 15,-1 8 4-15,2 3 5 0,-1 2-3 16,-3 4-5-16,-3 7 3 0,1-2-7 16,-3-3-5-16,-3-2-8 0,-1 2-2 0,3 0-7 15,-2-4 4-15,-3-1-8 0,3-2-12 16,-1-5-20-16,-3 1-33 0,5-4-39 15,-4-8-47-15,3 6-63 0,1-8-53 0,-2-1-67 16,5-3-75-16,-10-5-164 0,17 0-106 16,-17 0 61-16,19-13-434 0,-6 6-654 0</inkml:trace>
  <inkml:trace contextRef="#ctx0" brushRef="#br0" timeOffset="45763.92">28005 11143 3293 0,'0'0'-18'16,"0"0"32"-16,-15-5 29 0,15 5 24 0,0 0 11 16,-23 14 16-16,9-1 10 0,-2 1 20 15,-6 8 21-15,-4 5 13 0,2-1 15 0,-14 7 6 16,2 3 3-16,0 0 7 0,-5-1 0 16,2 5-4-16,-6-1-8 0,0-3-12 15,0 0-28-15,0-1-19 0,-2-1-1 0,1 1-12 16,-2-6-15-16,4-1-6 0,0-6-15 15,10-2-5-15,2-3-27 0,2-1-34 16,10-5-37-16,5 2-58 0,2-9-63 16,10 1-73-16,3-5-79 0,0 0-135 0,0 0-167 15,0 0 11-15,33-13 53 0,-7 5-392 16,6-4-452-16</inkml:trace>
  <inkml:trace contextRef="#ctx0" brushRef="#br0" timeOffset="45945.1">27988 11571 3258 0,'11'1'51'0,"-4"5"15"0,-7-6 30 0,14 12 12 16,-10-3 9-16,-4-9-10 0,5 18-4 15,-1-6-15-15,-2 1-13 0,0 2-6 16,-1 0-5-16,1 0-34 0,5 0-37 16,-6 0-50-16,5 2-44 0,-4-6-37 15,7 0-86-15,-6-3-111 0,-3-8-199 0,10 5 2 16,-10-5-94-16,19 0-23 0</inkml:trace>
  <inkml:trace contextRef="#ctx0" brushRef="#br0" timeOffset="46446.42">28713 11415 2520 0,'0'0'100'0,"0"0"17"0,0 0 29 16,0 0 17-16,0 0 10 0,0 0-31 0,-16 33-22 15,11-21-20-15,-4 5 0 0,4-6-10 16,1 6-12-16,1-2-5 0,-5-4-18 16,8 6-11-16,-1-6-13 0,-1 1-1 0,2-12-3 15,-2 16-6-15,2-16 0 0,0 0 1 16,5 13-7-16,-5-13-1 0,15 0-6 0,-15 0 5 16,28-10 0-16,-5 0-9 0,5-5 8 15,2-2-2-15,4-2-7 0,-1-1 1 16,-1 4 3-16,0-4-3 0,2 3 7 0,-2-4-8 15,-4 7 12-15,-7 0 4 0,-8 1 27 16,4 4 12-16,-6 1 4 0,0 1 5 16,-5 2-7-16,-6 5 12 0,0 0 14 15,0 0 6-15,0 0 5 0,0 0-5 0,13 22-7 16,-15-2-4-16,-5 1-7 0,-2 11 4 16,-1 8-5-16,-3 1 2 0,-4 2-4 0,-6 7 4 15,3-3 12-15,-8 6 8 0,5-3 29 16,-4-5-3-16,3 2-7 0,-3-6 1 15,-2 3 4-15,7-12 1 0,-1-2-7 0,-2-5-14 16,3-2-4-16,2-8-5 0,-1 0-7 16,2-2-18-16,2-3 0 0,3-3-27 15,-4-3-23-15,6 2-27 0,-2-5-28 16,14-1-50-16,-22-7-51 0,22 7-58 0,-12-13-54 16,10 4-42-16,2 9-50 0,6-29-61 15,4 3-184-15,4-4-46 0,4-4 60 16,4-3-427-16,8-3-612 0</inkml:trace>
  <inkml:trace contextRef="#ctx0" brushRef="#br0" timeOffset="46747.98">29471 11331 3150 0,'30'-14'-4'0,"-1"5"30"16,-5 0 29-16,2 3 22 15,-2 0 4-15,4 5 5 0,-3 1 2 0,3 1-4 16,0 5 4-16,6 4 3 0,0 1 3 15,-4 4-1-15,2 5-6 0,-6 7-5 0,-5-3 7 16,-1 6 1-16,-5 0 7 0,-2 6 6 16,-9-3-2-16,-1 1 10 0,-5 2 9 0,-1 1 8 15,-6 6 5-15,0 1 7 0,-7-3 10 16,0 2-5-16,-3-2-19 0,1-2 2 16,-3-3-5-16,0 2-10 0,-2-3-5 0,-7 4-18 15,5-9-9-15,2 1-11 16,-4-3-7-16,3 0-15 0,-6-2-22 0,1-4-26 15,-1 3-36-15,0-6-37 0,0 2-46 16,0-7-56-16,-1 3-49 0,-3-2-52 16,2-2-79-16,0-1-114 0,6-3-150 0,-4 2 44 15,3-3-426-15,4-3-609 0</inkml:trace>
  <inkml:trace contextRef="#ctx0" brushRef="#br0" timeOffset="48228.93">27075 11824 3377 0,'-7'-4'8'15,"7"4"25"-15,-11-11 24 0,11 11 29 0,-9-4 34 16,9 4 16-16,0 0 24 0,-9-12 6 16,9 12 4-16,0 0-4 0,0 0-1 0,-7-7-15 15,7 7-8-15,0 0-18 0,0 0-16 16,-12-5-6-16,12 5-7 0,0 0-10 0,-11-8-12 16,11 8-14-16,0 0-13 0,0 0-10 15,-14 0-27-15,14 0-27 0,0 0-43 16,0 0-44-16,0 0-57 0,0 0-35 15,-28 4-50-15,28-4-69 0,-10 2-94 16,10-2-148-16,0 0 17 0,0 0-308 0,-22-2-331 16</inkml:trace>
  <inkml:trace contextRef="#ctx0" brushRef="#br0" timeOffset="48396.58">26877 11793 2405 0,'-11'8'-110'0,"11"-8"-5"0,0 0 21 0,0 0-3 16,0 0 16-16,0 0-8 0,0 0-10 15,0 0-44-15,0 0-83 0,18 15-218 16,-18-15 201-16,0 0 19 0</inkml:trace>
  <inkml:trace contextRef="#ctx0" brushRef="#br0" timeOffset="48829.24">27534 11938 1643 0,'0'0'187'0,"0"0"-14"0,0 0-9 16,0 0 7-16,0 0-2 15,0 0-7-15,0 0-7 0,0 0-17 0,0 0-3 16,2 11-7-16,-2-11-28 0,0 0-9 15,-7 21-4-15,3-12-9 0,-1 5-2 0,0 0-6 16,0 2-6-16,1 2-6 0,0-1-2 16,4 2-5-16,-1-3 1 0,1 4-7 15,1-4-2-15,1 3-9 0,4-4-2 0,-3 2-5 16,6-4 0-16,2 2-4 0,3-6 0 16,3 3-2-16,1-7-8 0,3-1 0 0,-3-4 2 15,-2 0-5-15,5-7 3 0,-2-1 6 16,-2 1 12-16,2-6 4 0,-5 3 6 15,2-5-1-15,-4 4 14 0,-2-4 21 16,-2 5 13-16,1-1 0 0,-6 2 5 16,1 0-7-16,-4 9-16 0,4-17-1 0,-4 17-6 15,0 0-4-15,-4-17-3 0,4 17-17 16,-7-10-4-16,7 10-16 0,-11-9-8 0,11 9-19 16,-12-4-34-16,12 4-31 0,0 0-32 15,0 0-39-15,-18-4-48 0,18 4-55 16,0 0-64-16,-7-1-142 0,7 1-64 0,0 0-31 15,0 0-206-15,0 0-241 0</inkml:trace>
  <inkml:trace contextRef="#ctx0" brushRef="#br0" timeOffset="49329.31">28755 12673 3146 0,'0'0'123'0,"0"0"-9"0,0 0 5 0,0 0 15 16,0 0 16-16,0 0 0 0,6 13 4 15,-6-13-12-15,0 0-18 0,-6 19-10 16,6-19-7-16,-3 19-10 0,3-19-12 0,-2 27-6 16,2-11-12-16,2 3-7 0,1 2-1 15,6-3-8-15,2 1-3 0,5-2-3 0,-2-4-9 16,2 0-12-16,0-4 9 0,1-3-10 16,-4-2-2-16,4-4 7 0,-17 0-6 15,29-12 4-15,-15 3 0 0,2-4-2 0,-4-2-5 16,2 0 9-16,-5-2-4 15,2 4 6-15,-1-6 2 0,-3 4-1 0,1 0 2 0,-7 0 12 16,1 2-5-16,0 0 6 16,-2 13-2-16,-4-28 0 0,-5 15-1 0,0-3 2 15,-3 3-3-15,-2 2-4 0,-5 0-6 16,-2 1-5-16,-1 1 0 0,-4 0-11 16,-1 3-27-16,1-1-33 0,3 5-48 0,1 0-68 15,1 2-77-15,2 2-109 0,5-2-150 16,-4 2-112-16,8 3 45 0,10-5-421 0,-20 6-563 15</inkml:trace>
  <inkml:trace contextRef="#ctx0" brushRef="#br0" timeOffset="55379.72">23865 14608 4473 0,'0'0'134'0,"-14"-5"20"0,14 5-13 0,0 0-21 15,-14-4-14-15,14 4-6 0,0 0-4 16,0 0-15-16,-13-4-3 0,13 4-10 0,0 0-17 15,0 0-16-15,0 0-42 0,-12-4-38 16,12 4-62-16,0 0-81 0,0 0-88 0,0 0-100 16,2-13-186-16,-2 13 3 15,0 0 2-15,0 0-258 0,0 0-301 0</inkml:trace>
  <inkml:trace contextRef="#ctx0" brushRef="#br0" timeOffset="55562.21">23863 14544 2948 0,'0'0'105'0,"0"0"23"0,0 0 12 0,0 0-17 16,0 0 4-16,0 0-1 0,0 0-22 15,0 0-6-15,0 0-10 0,0 0-12 0,0 0-26 16,0 0-37-16,0 0-40 16,0 0-49-16,0 0-65 0,0 0-75 0,0 0-80 15,0 0-204-15,0 0-25 0,0 0-111 0,0 0-44 16</inkml:trace>
  <inkml:trace contextRef="#ctx0" brushRef="#br0" timeOffset="56161.68">23966 14558 1993 0,'0'0'0'15,"0"0"2"-15,-5 9 6 0,5-9 8 16,0 0 5-16,0 0-5 0,0 0 1 16,0 0-7-16,0 0-6 0,0 0-21 0,0 0-9 15,0 0-16-15,0 0-21 0,0 0-21 16,0 0-35-16,0 0-51 0,0 0-65 0,0 0-94 16,0 0 54-16,0 0 46 0</inkml:trace>
  <inkml:trace contextRef="#ctx0" brushRef="#br0" timeOffset="57146.31">24043 14572 1101 0,'0'0'76'0,"0"0"19"15,11 4 10-15,-11-4 13 0,0 0 5 0,0 0 17 16,0 0 8-16,0 0-18 0,0 0 6 15,0 0 5-15,9 8 7 0,-9-8 5 0,0 0 6 16,0 0-7-16,0 0-3 16,0 0 2-16,0 0-22 0,0 0-9 0,0 0-10 15,0 0-15-15,0 0-11 0,0 0 4 16,0 0-14-16,0 0 4 0,0 0 0 16,0 0-5-16,0 0-5 0,0 0-2 0,0 0 13 15,0 0-10-15,0 0 13 0,-30-30-1 16,30 30 2-16,0 0 6 0,-14-6-1 0,14 6 6 15,0 0-3-15,-25-7-11 0,25 7-1 16,-16-4-3-16,16 4-8 0,0 0-4 16,-30-2-9-16,30 2 0 0,-23 2-14 0,23-2-3 15,-24 5-9-15,24-5 13 0,-23 12-5 16,8-7-6-16,3 3 1 0,-2 1-9 16,5 1 4-16,-7-1-2 0,4 8-10 15,0-6-2-15,4 2-2 0,-2 0-9 0,1 3 3 16,-3-3-3-16,3 2-2 0,-1-2 1 15,2 0-8-15,1-2-1 0,0 2-7 0,7-13 1 16,-9 25 0-16,2-14-8 0,7-11 13 16,-3 20-18-16,3-20 7 0,0 19-2 15,0-19-9-15,7 17 1 0,-7-17 1 0,10 15 0 16,-10-15 3-16,14 15-2 0,-6-8 2 16,2-1 3-16,-1 0-1 0,-9-6-3 15,17 7 2-15,-17-7 10 0,15 2-9 16,-15-2-10-16,19 0-19 0,-19 0 7 0,23-5-10 15,-7 3-16-15,1-4 5 0,1-2-9 16,5 1-23-16,2 0 1 0,-2 3 3 16,4-8-3-16,5 1 8 0,-6 4-1 0,6-4 8 15,-2-3 2-15,0 1 8 0,-2-1-6 16,-2-2-7-16,3-3-18 0,-5 1-6 0,-6-1-8 16,0 2-9-16,-2-4 7 0,1 1 0 15,-2-1 6-15,0-1-3 0,-2 1 2 16,1 1 22-16,-3-1 0 0,2 2 7 0,-4 1 7 15,-1 2 4-15,3-3 16 0,-3 5 2 16,3-5 14-16,-2 0 8 0,-1 0 7 0,-1-1 1 16,2 1 6-16,-1-5 11 15,-2 5-2-15,-1-5-4 0,5-1 23 0,-5 3-3 16,-1-1 14-16,-1-1 9 0,4 3 15 16,-5 3 3-16,-1-1 24 0,1 2 17 0,-2 0 10 15,4 2 16-15,-4 6 11 0,0 9 16 16,2-23-1-16,-2 12-6 0,0 11-9 15,0-15-18-15,0 15 11 0,0 0-17 0,0-16-2 16,0 16-3-16,0 0 11 0,0 0 11 16,0 0-3-16,0 0 5 0,0 0-3 0,-29 36 2 15,17-11 0-15,2 8 8 16,-9 5 7-16,0 13 1 0,-2 1 2 0,1 0-4 16,-2 3 0-16,1-3-12 0,1 5 2 0,-1 1-4 15,2-4-6-15,-1-3-7 16,4-8-9-16,3-3-11 0,-4-5-6 0,8-1-13 15,-4-6-5-15,1-4-7 0,3-1-11 16,0-6-28-16,3-2-24 0,2-2-24 0,-3 0-38 16,3-5-43-16,4-8-67 0,0 0-69 15,0 0-55-15,0 0-107 0,0 0-143 0,0 0-46 16,0 0 40-16,29-34-399 0,-15 15-513 16</inkml:trace>
  <inkml:trace contextRef="#ctx0" brushRef="#br0" timeOffset="57380.21">24804 14400 3337 0,'0'0'74'15,"0"0"45"-15,0 0 26 0,2 32 57 16,-6-15 20-16,-1-2 7 0,-3 5-1 16,3 5-6-16,-2-3-15 0,-5 6-12 0,1 1-19 15,-3-1-28-15,7-2-23 0,-4 2-22 16,-1-4-25-16,3 1-40 0,0-8-42 0,2 2-52 15,0-6-49-15,4 3-52 0,-1-8-75 16,4-8-80-16,-2 7-84 0,2-7-147 16,0 0-19-16,0 0 7 0,18-31-250 0,-4 12-287 15</inkml:trace>
  <inkml:trace contextRef="#ctx0" brushRef="#br0" timeOffset="57512.37">24988 14250 3036 0,'2'-9'110'0,"2"-5"20"0,-4 14-7 15,2-13 0-15,-2 13-5 0,0-13-27 0,0 13-14 16,0 0-38-16,0 0-57 0,0 0-68 16,4-9-89-16,-4 9-117 0,0 0-243 15,0 0 21-15,0 0-95 0,0 0 20 0</inkml:trace>
  <inkml:trace contextRef="#ctx0" brushRef="#br0" timeOffset="57845.36">25355 14306 2300 0,'0'0'85'0,"0"0"37"0,-41 10 19 15,31-5 14-15,-4-3 4 0,14-2-11 16,-28 15-5-16,15-4-26 0,4-2-1 0,-3 5-5 16,7 5-12-16,1-4 4 0,0 2-5 15,8 5-9-15,0 1-10 0,-1 10 3 16,11 3-6-16,-3 3 7 0,3-2-9 0,4 1 10 15,-2 4-3-15,-1-7 10 16,0 2-1-16,-7-8 19 0,1 1 14 0,-1-6 11 16,-7-1 11-16,1-3 5 0,-4 1 3 15,1-4-25-15,-9 2-5 0,0-5-14 0,-4-2-8 16,-1-1-9-16,-4-2-7 0,3-1-14 16,-3-3-18-16,0 1-22 0,19-6-28 15,-30 2-47-15,30-2-50 0,-24-2-54 0,24 2-67 16,-17-7-73-16,17 7-128 0,-8-12-181 15,8 12 3-15,0 0 60 0,19-28-415 0,-2 11-479 16</inkml:trace>
  <inkml:trace contextRef="#ctx0" brushRef="#br0" timeOffset="58061.52">26184 14323 3688 0,'0'0'150'15,"0"0"63"-15,0 0 38 0,0 0 26 16,0 0-6-16,-48 51 3 0,31-19-14 16,-2 3-19-16,2 3-32 0,0 5-15 0,2 11-27 15,-2 1-13-15,6-7-20 0,4 1-18 16,1 2-37-16,0-6-44 0,2-2-55 16,6-4-81-16,10-1-91 0,3-8-106 0,0-6-134 15,10-2-259-15,6-5 46 0,5-3 73 16,7-3-457-16,13-5-675 0</inkml:trace>
  <inkml:trace contextRef="#ctx0" brushRef="#br0" timeOffset="58661.49">26675 14482 3452 0,'0'0'12'0,"-12"-5"27"0,12 5 25 16,0 0 19-16,0 0 9 0,0 0-3 15,0 0 9-15,-12-17-3 0,12 17 2 0,0 0-5 16,0 0 5-16,0 0-7 0,-4-17-6 15,4 17-15-15,0 0 6 0,0 0-18 0,0 0-8 16,18-24-4-16,-18 24 3 0,9-13-11 16,-9 13-2-16,13-15 4 0,-13 15-6 15,17-12-4-15,-17 12-5 0,12-9-2 16,-12 9 17-16,9-12-5 0,-9 12 4 16,0 0 3-16,14-7 4 0,-14 7 1 0,0 0-1 15,14-9 2-15,-14 9 2 0,14-8 2 16,-14 8-1-16,0 0-7 0,23-5 1 0,-23 5-3 15,18-2 1-15,-18 2-3 0,25-4 0 16,-25 4-5-16,23 0 15 0,-23 0-1 16,0 0-6-16,31 4-1 0,-31-4-6 0,23 4 11 15,-10 1 7-15,-13-5-1 0,25 12 0 16,-15-3-1-16,6 0 3 0,-3 4-5 16,2 1 3-16,1 6-2 0,-2-3-2 15,1 8-6-15,-3-3 4 0,0 2 1 0,4 10-1 16,-7-6-4-16,-4 4-4 0,-1 2 4 15,0 2-13-15,-1-1 3 0,-1 1 0 16,-4-4-7-16,-1 1-8 0,-1-4-23 0,2-5-24 16,0-2-40-16,-1-3-52 0,1-2-64 15,-2-6-57-15,4-11-74 0,0 15-89 0,0-15-210 16,0 0-29-16,0 0 53 0,0 0-432 16,0 0-663-16</inkml:trace>
  <inkml:trace contextRef="#ctx0" brushRef="#br0" timeOffset="58895.47">27402 14365 3522 0,'0'0'64'0,"0"0"38"0,0 0 31 16,0 0 36-16,0 0 13 0,-55 18 14 0,32-7-3 16,-5 8-5-16,-2 0 0 0,-2 5-12 15,-12 4-14-15,0 2-7 0,-4-2-18 16,-2 6-25-16,0-4-8 0,-2 2-15 0,4 0-14 15,2-2-24-15,-1-2-29 0,8-1-30 16,1-5-44-16,14-3-46 0,3-1-66 0,1-2-49 16,10-5-82-16,4-2-70 15,6-5-105-15,0-4-92 0,0 0 35 0,28 4-390 16,-7-7-403-16</inkml:trace>
  <inkml:trace contextRef="#ctx0" brushRef="#br0" timeOffset="59128.66">27150 14983 2843 0,'4'15'-26'0,"0"0"38"16,-1-1 26-16,-1 0 27 0,2-4 26 16,-2 3 11-16,5 0 17 0,-7-13-2 15,12 22 31-15,-3-12 18 0,0 1-3 0,-9-11 12 16,17 11 0-16,-17-11-7 16,13 6 4-16,-13-6-3 0,0 0-18 0,0 0-14 15,0 0-11-15,0 0-16 0,36-15-17 0,-36 15-19 16,9-13-17-16,-9 13-27 0,4-15-22 15,-4 15-28-15,5-15-56 0,-5 15-39 16,2-14-38-16,-2 14-65 0,4-14-60 16,-2 6-83-16,-2 8-164 0,10-13 10 0,-10 13-29 15,7-7-175-15,-7 7-211 0</inkml:trace>
  <inkml:trace contextRef="#ctx0" brushRef="#br0" timeOffset="59294.18">27593 15137 2901 0,'0'0'157'15,"0"0"32"-15,7 13-7 0,-7-13-21 16,0 0 3-16,0 0-23 0,0 0-19 0,7 15-18 16,-7-15-46-16,7 6-65 0,-7-6-89 15,14 1-123-15,-14-1-209 0,23-1-103 0,-9-3 30 16,9 0-146-16,0-5-74 0</inkml:trace>
  <inkml:trace contextRef="#ctx0" brushRef="#br0" timeOffset="59845.39">28474 14559 2621 0,'-12'-9'145'16,"12"9"15"-16,-11-8 14 0,11 8 10 15,-9-5-4-15,9 5-7 0,0 0-6 0,-13-6-23 16,13 6 8-16,0 0-4 0,0 0-1 16,0 0-2-16,0 0-2 0,0 0-5 15,0 0-19-15,0 0-9 0,49 24-10 16,-31-20-9-16,3 2-13 0,5 0-4 15,1 1-3-15,-4-1-7 0,-2-2-6 0,0 3-7 16,-3-2-5-16,1 3-5 0,-6-3 3 16,5 3 6-16,-6 0-3 0,0 1-1 0,-5 2-3 15,2 2-3-15,-2-3-2 0,-5 5 0 16,-1 0 1-16,-2 3-7 0,-6 5 4 16,-4 2 2-16,-3 6-2 0,-7 0 1 0,-4-2 3 15,-8 5 3-15,-6 2 1 16,-3-3 0-16,-5 3 10 0,4-6 5 0,0 4 6 0,-2-4 2 15,2 0 6-15,13-8 18 16,0-1-8-16,3 0-5 0,9-4 4 0,1 3-1 16,6-5 0-16,4 4 12 0,5-4-14 15,7 6 2-15,2-1-42 0,6 3-18 16,10 5-3-16,-2-6-1 0,5 5-3 0,2-3-1 16,2-2-3-16,-1-3-6 0,0 2-5 15,-7-12-11-15,1 4-10 0,-5-7-18 0,5-4-66 16,-4-2-159-16,-1-5-70 0,2-3-70 15,1-2-85-15,-9-5-192 0,4-4 7 0,-4 1 67 16,1-9-479-16,-5 3-818 16</inkml:trace>
  <inkml:trace contextRef="#ctx0" brushRef="#br0" timeOffset="60045.12">28566 14895 3930 0,'0'0'126'16,"-15"-11"16"-16,15 11 13 0,0 0-2 0,-6-8 1 15,6 8-4-15,0 0-14 0,0 0-10 16,0 0-15-16,0 0-8 0,0 0-13 16,21 37-37-16,-3-21-47 0,7 4-76 0,1 1-62 15,2 0-67-15,2-2-65 0,2 3-54 16,-5-3-79-16,-4 2-111 0,-2-7-19 16,0 3-309-16,-3 2-319 0</inkml:trace>
  <inkml:trace contextRef="#ctx0" brushRef="#br0" timeOffset="60279.27">28847 15396 2832 0,'-10'22'61'16,"1"-5"40"-16,4-2 34 0,-3 0 19 0,7-2-18 16,1-13 41-16,-2 25-7 0,2-25 8 15,11 27 16-15,0-9 7 0,2-9 13 0,2 0-5 16,6-3-3-16,-3 1 3 0,-18-7-1 16,34 4-17-16,-15-8-15 0,-2-1-2 15,-1-3-11-15,-4 0 0 0,3-1-18 0,-2-2-10 16,-2 0-23-16,-5-3-10 0,3 4-14 15,-6-2-21-15,0 1-15 0,-3 11-25 16,4-21-21-16,-8 12-28 0,4 9-28 16,-10-20-38-16,5 8-46 0,1 3-51 0,-3-1-55 15,-1 1-55-15,0-2-62 0,5 0-127 16,1 1-163-16,2 10 57 0,-6-22-468 16,8 6-749-16</inkml:trace>
  <inkml:trace contextRef="#ctx0" brushRef="#br0" timeOffset="60528.32">29561 14809 3836 0,'19'-6'61'0,"0"6"35"16,-19 0 34-16,33 6 27 0,-17 3 26 0,-2 0 29 16,0 5 20-16,-1 3 14 0,-2 3 17 15,1 5-6-15,-5-1 7 0,-4-2 2 0,-3 1 4 16,-1-1-4-16,-7 4-10 0,-4 3-29 15,3-5-18-15,-5 2-68 0,-7 2-87 16,-4-1-9-16,-5-9-13 0,-2 3-15 0,2-2-22 16,-9-4-23-16,2-6-32 0,-1-3-87 15,-7-4-304-15,1-10-156 0,-9-1-96 0,0-12 11 16,-2-1-691-16,2-14-1232 0</inkml:trace>
  <inkml:trace contextRef="#ctx0" brushRef="#br0" timeOffset="61079.39">27030 12883 4244 0,'6'-18'-37'0,"-3"10"43"0,-3 8 37 16,0 0 19-16,6-13 8 0,-6 13 10 0,0 0 1 15,0 0-2-15,0 0 16 0,0 0 1 16,0 0 12-16,0 0 1 0,17 28-5 0,-11-13 5 16,-5 5 5-16,-1 1-8 15,0 7-11-15,-1 0-14 0,1 1-9 0,-2 6-7 16,-2-3-3-16,4 4-8 0,-2-3-4 16,1-3-5-16,-1-2-9 0,2-3-1 0,-3-1-1 15,3-3-4-15,0-6-2 0,0-2 3 16,-2-1 5-16,2-12 0 0,7 14-5 15,-7-14 2-15,9 10-7 0,-9-10 0 0,22-6 0 16,-5-5-5-16,7 1-3 0,4-8-6 16,1-1-2-16,4-6-1 0,8-4-9 0,1-1-8 15,3-2-7-15,-1 2-10 0,4 2-18 16,-7-4-21-16,4 2-31 0,-2 2-25 0,-11 3-34 16,-2 6-23-16,1-3-32 15,-2 3-62-15,-3-2-44 0,-5 7-54 0,-5-7-107 16,-4 7-78-16,-1 4 5 0,0-7-290 15,-6 7-320-15</inkml:trace>
  <inkml:trace contextRef="#ctx0" brushRef="#br0" timeOffset="63311.36">21311 13560 2842 0,'0'0'51'16,"-2"13"42"-16,2-13 35 0,0 0 38 15,0 0 17-15,0 0 26 0,0 0 1 16,0 0 2-16,-1 13 1 0,1-13-9 16,0 0-14-16,0 0-14 0,0 0-18 15,0 0-13-15,-6 8-16 0,6-8-27 0,0 0-43 16,0 0-66-16,0 0-72 0,0 0-85 16,0 0-88-16,-10 11-106 0,10-11-244 0,0 0 39 15,0 0 10-15,-14 2-240 0,14-2-277 16</inkml:trace>
  <inkml:trace contextRef="#ctx0" brushRef="#br0" timeOffset="64211.37">21352 13965 2515 0,'0'0'-25'0,"0"0"30"0,0 0 32 16,0 0 18-16,0 0 9 0,0 0 0 0,0 0 4 15,0 0-8-15,0 0 16 0,0 0 11 16,0 0 11-16,-11-35-1 0,11 35-5 0,0 0-8 16,-5-8-7-16,5 8-6 0,0 0-1 15,-14-9-7-15,14 9-6 0,-11-7-4 0,11 7-3 16,0 0-9-16,-12-6-3 0,12 6-4 15,-16-6-1-15,16 6 1 0,-16-6-2 16,16 6-7-16,-18-4 2 0,18 4-3 16,-19-7 0-16,19 7-4 0,-18-5 2 15,18 5-2-15,-19-4 0 0,19 4-5 0,-18-3 5 16,18 3-5-16,-17-1-8 0,17 1 4 16,-18-4 2-16,18 4 1 0,-18 0 13 0,18 0 2 15,-17 4 0-15,17-4 0 0,-20 1-4 16,8 6 2-16,-3-2 1 0,-2 0-8 15,1 1-7-15,-5 6 13 0,0-3-11 0,-3 6 2 16,0 3-4-16,-5 3 0 0,7 0-3 16,-3 1 9-16,1 3-3 0,2-1-5 15,1 4 0-15,-4-1 11 0,7 4-6 16,-3 1-1-16,7 1 0 0,-7 3 2 0,7-2-3 16,-1-2 4-16,3 2-7 0,2-6-3 15,2-5-5-15,3-1 3 0,3-1 5 0,2-2-5 16,0-2-3-16,2-3 4 0,3 0-5 15,4-5 2-15,5 0 2 0,6-5-6 16,1-2 10-16,4-4-10 0,8-7 3 0,3-3-2 16,-3-5-1-16,9-7-4 0,1-8 7 15,-6 0-11-15,5-2 16 0,-6 1-11 0,-1-1 9 16,-3 2-11-16,-4 10 8 16,-5-5-7-16,-5 7-5 0,-2 3 6 0,-2 4 6 15,-5 4-4-15,-1-3 8 0,0 5-9 16,-8 7 6-16,9-6-4 0,-9 6-6 15,0 0 8-15,0 0 22 0,0 0-6 0,9 30 7 16,-9-11 13-16,-4 2 2 0,2 1 4 16,-3 4 3-16,1 4 2 0,-3-2-1 0,3 2 1 15,-2-4-10-15,1 3-4 0,-3-7-6 16,3 2 4-16,-2-3-9 0,2-2 0 0,1-6-30 16,1 0-8-16,-1 2-30 0,2-6-15 15,2-9-51-15,0 0-45 0,0 0-35 16,0 0-62-16,0 0-59 0,0 0-90 0,48-31-134 15,-32 12-24-15,10-7-204 16,1-5-249-16</inkml:trace>
  <inkml:trace contextRef="#ctx0" brushRef="#br0" timeOffset="64477.9">21615 14066 2473 0,'6'-8'7'0,"-6"8"20"0,9-9 36 15,-9 9 14-15,6-11 7 0,-6 11 0 0,0 0-5 16,11-2 3-16,-11 2-8 0,0 0 3 15,0 0-2-15,23 15-3 0,-14-5-3 0,4 7-2 16,-5 1 11-16,6 9 8 0,2 6 7 16,-3 3 5-16,-1 3-10 0,6 6-6 15,-8-5-1-15,2 2-2 0,-3 6-12 16,2-5-2-16,-1 2-13 0,-6-2 1 0,0-8 2 16,-1 1-10-16,1 0-6 0,-4-6-16 15,0 2 4-15,0-8-16 0,0 1-32 16,-4-7-30-16,4 1-28 0,-2-2-34 0,1-4-46 15,-1-4-69-15,2-9-55 0,0 0-134 16,0 0-112-16,0 0 28 0,0 0-90 0,0 0 60 16</inkml:trace>
  <inkml:trace contextRef="#ctx0" brushRef="#br0" timeOffset="64795.11">22043 14224 2172 0,'0'0'66'16,"0"0"16"-16,0 0 16 0,-28 6 9 15,28-6 12-15,-14 14 2 0,-1-3-7 0,4 5 2 16,-6-1 5-16,0 2 9 0,-1 1-23 16,-7 5-5-16,2-1 4 0,0 3-3 0,-4-1-12 15,-5 2 14-15,4-3-16 16,-2 5 2-16,-7 2-3 0,1-2-7 0,4-2 6 0,-6 1-12 15,7-7-11-15,-1 5-10 16,2-7-5-16,1 1-1 0,7-4-11 16,4-2-25-16,0-3-20 0,6-1-35 0,-2 2-34 15,5-5-46-15,2 0-50 0,7-6-61 16,0 0-61-16,0 0-142 0,0 0-106 0,0 0 33 16,0 0-92-16,0 0 41 0</inkml:trace>
  <inkml:trace contextRef="#ctx0" brushRef="#br0" timeOffset="65080.71">21985 14942 2167 0,'5'7'59'16,"-1"2"28"-16,5-2 23 0,-9-7 17 0,12 5 5 15,-12-5 3-15,21 2 8 0,-21-2 7 16,23-2 9-16,-23 2-21 0,34-5-13 15,-17 5 7-15,-17 0 6 0,32-7-1 0,-18 6-7 16,-14 1 6-16,23-6 4 0,-23 6 7 16,18-3 4-16,-18 3-2 0,0 0-7 0,18-10-16 15,-18 10-12-15,0 0-17 0,6-11-9 16,-6 11-24-16,0 0-17 16,0 0-46-16,-12-24-35 0,12 24-59 0,-9-15-63 15,2 7-72-15,0 0-88 0,0-1-190 16,2-4-51-16,1 0 14 0,4-2-299 0,2 0-325 15</inkml:trace>
  <inkml:trace contextRef="#ctx0" brushRef="#br0" timeOffset="65263">22801 14522 3140 0,'0'0'40'0,"0"0"-6"15,0 0-2-15,0 0-3 0,0 0-1 16,0 0-15-16,0 0-19 0,0 0-18 16,0 0-43-16,0 0-72 0,0 13-87 0,0-13-180 15,0 0-69-15,2 9-37 0,-2-9 120 16,0 0 352-16</inkml:trace>
  <inkml:trace contextRef="#ctx0" brushRef="#br0" timeOffset="66044.57">20094 15176 1732 0,'-9'8'64'15,"9"-8"12"-15,0 0 4 0,-11 7 3 16,11-7 2-16,0 0-2 0,0 0-1 0,0 0-1 15,0 0 5-15,14 15 6 0,-14-15 1 16,16 7-4-16,0 0-6 0,3-4-4 0,1 3-12 16,7-1-5-16,-3-1-9 0,6 2-7 15,6-1 2-15,4 1-7 0,1-3-5 16,2 1-12-16,8-1-3 0,9-2-2 0,9-2 0 16,-2 1-6-16,9-3 1 0,-4-1-2 15,9 1-7-15,-1-1 4 0,1 4-3 0,2-2 2 16,-5 2-5-16,2 0 3 0,-4 2-7 15,5 2 3-15,0-1-6 0,1 4 6 16,2-2-4-16,5-3 1 0,13 5-1 16,6 1 7-16,6 3 10 0,6-3 10 0,0 1-9 15,7-1 3-15,9-1 0 0,-2 0-3 16,9 1 3-16,6 3 15 0,4-3 20 16,5 5-4-16,6-4 0 0,41 8-7 0,-5 0 7 15,5 7-2-15,-5-1 16 0,-1 3-6 16,7 1 3-16,-1 1-6 0,3 2-1 0,0-2-5 15,-2-4-1-15,6 4-5 0,-2 4-7 16,4-2-6-16,-2-6-3 0,-6 8 2 16,2-5-4-16,-5-3-1 0,-1 6-6 15,-10-8-5-15,1 5-4 0,-43-6-2 16,2-3 0-16,0 2-2 0,-5 1 0 0,-2 0-1 16,-10-1 8-16,-4-4-14 0,-11-4 7 15,-8 0-7-15,-12-3 1 0,-22-5 12 0,-8 0-10 16,-7-4 0-16,-14-4 7 0,-8 2-2 15,1 0 5-15,-12-2-5 0,-1-1-8 0,-4 1 8 16,-2-1-6-16,-6 2-3 0,-1-2 9 16,0 3-8-16,-3-2-15 0,-2 3-23 15,-11 1-20-15,20-4-21 0,-10 4-27 0,-10 0-32 16,19-2-39-16,-19 2-27 0,21 0-43 16,-11-2-62-16,-10 2-226 0,18-5 39 15,-18 5-96-15,12-8 54 0</inkml:trace>
  <inkml:trace contextRef="#ctx0" brushRef="#br0" timeOffset="66795.28">26524 15212 1956 0,'0'0'-10'0,"-17"1"12"0,17-1 10 0,0 0 13 16,0 0 8-16,0 0 10 0,0 0 10 16,-21-1 0-16,21 1 0 0,0 0-11 15,0 0-2-15,0 0 0 0,0 0-6 16,-12 1-1-16,12-1 2 0,0 0 1 15,-11 10 3-15,11-10-1 0,-5 7 0 0,5-7-6 16,-5 14-1-16,5-14 3 0,-8 13 2 16,8-13-3-16,-10 13-6 0,10-13-2 0,-5 9 1 15,5-9 2-15,-6 14-8 0,6-14-2 16,-7 7 0-16,7-7-2 0,0 0-7 16,-4 10 7-16,4-10-10 0,0 0 1 0,-3 13-5 15,3-13-3-15,0 0-9 16,-5 13-3-16,5-13-2 0,0 0 2 0,-5 13-3 15,5-13 6-15,0 0-8 0,-4 12 12 16,4-12-8-16,0 0 5 0,-2 12 2 0,2-12-1 16,0 0-2-16,0 13-10 0,0-13-2 15,0 0-21-15,0 0-29 0,13 8-35 16,-13-8-40-16,16 0-79 0,-16 0-130 0,0 0-111 16,31-13 95-16,-13 5 98 0</inkml:trace>
  <inkml:trace contextRef="#ctx0" brushRef="#br0" timeOffset="67194.17">27582 15180 1823 0,'9'-8'158'16,"-9"8"-2"-16,0 0-2 0,0 0-11 15,0 0-12-15,0 0-6 0,0 0-2 0,0 0-15 16,0 0-14-16,0 0-5 0,0 0-7 16,0 0-15-16,0 0-10 0,-30 27 3 0,26-18-9 15,0 3-8-15,-2-2 4 0,1 4-9 16,3-1-3-16,-2-4-3 0,4-9-5 16,-2 28 7-16,4-12-9 0,4 2-1 0,-3-3-6 15,7 3-1-15,-1 0-2 16,7-5 2-16,-2-2-3 0,7 4-2 0,-3-3 12 15,3-7 3-15,2 1-1 0,-5-3 14 16,1-3 2-16,-19 0 6 0,41-7-10 0,-23 0-3 16,-2 3 3-16,0-8-9 0,-6 1-8 15,2 0-2-15,-3 0-9 0,-5-5-27 16,0 6-16-16,-4-8-35 0,-4 4-27 0,-1-3-27 16,-4-2-43-16,-5-3-50 0,-7-7-100 15,-5-1-206-15,-4-9 39 0,-8 2-117 0,-1-7 44 16</inkml:trace>
  <inkml:trace contextRef="#ctx0" brushRef="#br0" timeOffset="68077.69">23430 12487 2036 0,'0'0'76'0,"0"0"25"0,-2-11 33 0,2 11 18 16,0 0 12-16,0 0 11 0,0-17 14 15,0 17-1-15,0 0-21 0,0 0 1 16,0 0-16-16,-1-22-2 0,1 22-10 0,0 0 5 16,1-15 2-16,-1 15-5 0,0 0-7 15,6-17-11-15,-6 17-8 0,0 0-7 16,5-17-15-16,-5 17-5 0,0 0-11 0,11-15-10 15,-11 15-1-15,0 0-7 0,8-9 4 16,-8 9 6-16,0 0-10 0,0 0-1 16,0 0 10-16,0 0 14 0,0 0-3 15,41 24-4-15,-35-7 1 0,6-2 3 0,-7 6 15 16,2-3-6-16,1 10 5 0,2-1-3 16,-5 3 3-16,4 0 2 0,0 9 10 0,1-5 13 15,-6 0 18-15,0 2 1 0,-3-2 13 16,1 4-7-16,-2-2-22 0,0 0-78 0,-2-1-2 15,2-3-3-15,-1-4-4 0,1-3-1 16,0 3-3-16,0-2-3 0,0-3-3 0,0-3-2 16,0-3-2-16,0 0-1 15,1-4-3-15,-1 4 0 0,2-8-1 0,-2-9 1 16,0 19 2-16,0-19 5 0,0 13 1 16,0-13 1-16,0 0 0 0,4 10-1 15,-4-10-3-15,0 0-2 0,0 0-1 0,0 0-3 16,0 0-16-16,37-28 0 0,-20 11 0 15,4-10 0-15,1 5 0 0,6-10 0 0,10-4 0 16,-2-1 0-16,7-6 0 0,6-2 0 16,3 0 0-16,8-8 0 0,7 3 0 0,-12 6-6 15,-2 1-29-15,-9 4-4 0,5 3-8 16,-4 5-6-16,-3 0-11 0,-10 9-7 0,-4-3-9 16,0 9-13-16,-6 0-14 15,-7 6-162-15,-2 0-140 0,-6 2-57 0,2 1-156 16,-8 1-74-16,-1 6 23 0,0 0-518 15,0 0-1050-15</inkml:trace>
  <inkml:trace contextRef="#ctx0" brushRef="#br0" timeOffset="68911.03">21140 12265 3527 0,'-16'5'-146'0,"16"-5"20"16,0 0 13-16,-14 2 3 0,14-2 20 16,0 0 6-16,0 0 8 0,0 0 4 0,0 0 12 15,0 0 15-15,0 0 14 0,0 0 15 16,0 0 16-16,0 0 13 0,0 0 9 15,44 15 5-15,-26-13 1 0,10-2 0 16,6-2-1-16,8 2 0 0,6-2-1 0,12-2-7 16,8 2 0-16,7-3-9 0,8 1 2 15,21-1 1-15,7-2-3 0,5 6-2 0,0-3 0 16,6 8 0-16,4-3-1 0,-3 6 0 16,5-2 1-16,-3 3-4 0,0-5 5 15,-1 5-2-15,1 3-6 0,-1-4 6 0,2 3-2 16,-6 1 3-16,7-1-4 0,0-3-2 15,1-1 4-15,-3-1 1 0,3-3 1 16,-6 0-4-16,5-2 0 0,-7-2 3 16,4-4-5-16,-4-1 1 0,4 0 1 0,-1-1-5 15,3-5-1-15,-2 7-8 0,-1 1 7 16,11-1-6-16,1 0 2 0,1 1-4 16,2 5 5-16,5 4 3 0,0-3 4 0,2 5 3 15,1 1-4-15,2 1 2 0,-5 1 2 16,-2-1-2-16,-5 1-4 0,-3-2 8 0,-3 1-8 15,-8-4 2-15,-6 1 0 0,-5 1-2 16,-25-6 0-16,-2 0-2 0,-5-6 2 16,-6 1-5-16,-13-4-1 0,-2-6-2 0,-7-4-24 15,-10-2-22-15,-8 3-37 16,-1-7-26-16,-4 6-37 0,1-7-71 0,-10 2-103 16,-1 3-159-16,-4 3 110 0,-3 0 96 15</inkml:trace>
  <inkml:trace contextRef="#ctx0" brushRef="#br0" timeOffset="69527.52">20603 15184 1424 0,'-13'5'36'15,"-1"-3"36"-15,14-2 23 0,-16 2 24 16,16-2 10-16,0 0-32 0,0 0-11 0,-16 0-7 16,16 0-6-16,0 0-6 0,0 0-3 15,0 0-4-15,0 0-13 0,34-22 6 0,-15 16-10 16,9-1 0-16,11-3-14 0,9 3 1 15,11-3-3-15,9 1-3 0,12-4-2 16,29 0-1-16,6 3-1 0,16-3-2 0,13 5-2 16,8 1 3-16,17 5-6 15,39 1-1-15,8 1-1 0,7 3-14 0,0 4-2 16,8 5 0-16,-5-3 7 0,7 6-2 16,5-3 3-16,-2 5-10 0,10-3 6 0,-4 5 4 15,5-4-1-15,-1-2 2 0,3 2-3 16,-1 0 2-16,-1 0 4 0,1-3-6 15,-8-3-1-15,-6 0 6 0,-7-1-3 0,-13 1-6 16,-46-7 3-16,-7 7-14 0,-1-3-29 16,-14 1-13-16,-10 1-27 0,-9 0-33 0,-19-3-43 15,-23-3-116-15,-11 0-189 0,-11-2 2 16,-15 0 130-16,-7-2 95 16</inkml:trace>
  <inkml:trace contextRef="#ctx0" brushRef="#br0" timeOffset="71011.09">24097 12148 1308 0,'-18'-13'32'0,"2"0"19"0,4 5-2 16,-4 1-2-16,7-4 0 0,-4 7 3 15,-6-4-14-15,3 1 5 0,-7 1-12 0,0-1-12 16,-1-1 19-16,-3 3-21 0,4-1-3 16,0 2 10-16,0-2-5 0,1 1-19 15,2 3-25-15,-1-3-6 0,-6-1-13 0,7 2 2 16,-3 2-12-16,-3-3 6 0,0 1-10 15,-4-2-3-15,0 3 3 0,-6-3 6 0,3-2 9 16,-7 3 1-16,2-3 4 16,3 3 6-16,-4-3 3 0,1 3-2 0,1-1 9 15,1 0-3-15,-4 1 2 0,9-1-2 16,1 2 0-16,1 0 13 0,-1 1 19 16,2 1-3-16,3-3 32 0,2-2 0 0,2 6 24 15,-2-3-6-15,1-1-11 0,5 2 2 16,-6 0-12-16,9-1 8 0,-5 2-21 0,1-4 5 15,-2 5-25-15,8-3-13 0,-4 2-14 16,0 0-20-16,-1-3 7 0,-1-1 4 16,4 4-16-16,-5-3-25 0,-3 2-19 0,1 2-17 15,-2-3-38-15,1 2-69 0,1 2 76 16</inkml:trace>
  <inkml:trace contextRef="#ctx0" brushRef="#br0" timeOffset="71896.39">22105 12015 703 0,'-12'8'34'15,"-3"-1"6"-15,2-2-24 0,2 1-1 0,-2-2-1 16,-1 2 18-16,-4 1-1 0,1-1 14 16,-4-5-7-16,3 5-20 0,-11 0 14 15,3-2 13-15,0-1-16 0,-4 1 8 16,0 1-1-16,0-2 1 0,-2 1 1 0,2-3-9 15,0 3 8-15,-2-2-11 0,2 0 7 16,-2-2-10-16,0 0-2 0,-1 0-1 16,1 0 14-16,-2-2-11 0,-3 0-11 0,5-2 14 15,-2-1-12-15,6 2-9 0,-2 2 6 16,5 1 4-16,3-4-4 0,4 2-11 16,-2 2 9-16,3-2-3 0,3 2 0 0,14 0 2 15,-29 0 9-15,29 0 3 0,-21-3 1 16,21 3-1-16,-16 0-6 0,16 0-5 0,0 0 8 15,-15-2-9-15,15 2 7 0,0 0-4 16,0 0 0-16,0 0-10 0,0 0 6 16,0 0 3-16,0 0 12 0,0 0-7 15,36 14-4-15,-18-11 10 0,5 2-5 16,1 1 1-16,5 0-3 0,1-2-3 0,7 1 3 16,0 0-6-16,6-3-7 0,1 4 11 15,0-6-5-15,4 6-3 0,3-6 4 16,11 1-2-16,5-1 5 0,0 0 2 0,2 0-16 15,4 0 4-15,1 0 6 0,0-1-6 16,5 1 3-16,3 0 0 0,1 0 3 0,-2 1 0 16,6-2-7-16,-2 1-1 0,1 0 6 15,6 0 1-15,18 0-5 0,-6 0 0 0,5-4 4 16,-4 2 2-16,1-2 5 0,2 4 10 16,3-2 0-16,-7 2-1 15,7 2-6-15,-2 2 3 0,0 2 9 0,-1 1-7 16,3 3 2-16,-3 3 3 0,7 2-4 15,-2-1 5-15,-3 2-4 0,3 2 2 0,3 0 0 16,6 0 7-16,-5-1 7 0,7 2 14 16,0-2-6-16,2 1 8 0,-2-1-3 15,0 2-9-15,-2-4-2 0,-5 0-6 0,3-2-2 16,-3-2-1-16,-4 3-5 0,-9-7-1 16,2 0-3-16,-7 5-6 0,-19-7-2 0,3-1 3 15,-2 2-7-15,1-3 0 0,-3 1 2 16,-1 2-4-16,3 2 0 0,2-7 1 15,-3 5-1-15,3 0-2 0,-2-1-2 16,-1-1-1-16,-1-2-2 0,-8-2 4 16,2 0-6-16,-3 0 4 0,-3 0-1 0,-9-6-1 15,2 4-2-15,-12-1 1 0,2-3 1 16,-10 0-6-16,2 5 1 0,-4-6 4 0,-8 2-1 16,0-1 2-16,0 6-1 0,-8-2 2 15,0 2-1-15,3-1-5 0,-2-1 0 16,1-2 1-16,-4 2 3 0,5 0 3 0,-3 2-3 15,-2-5 1-15,3 1 1 0,0 4-8 16,0-2 0-16,-3-4-6 0,2 5-2 0,-2-2-7 16,-4 0-17-16,3 3-41 0,-4-2-11 15,0 0-26-15,-15 2-39 0,23-6-93 16,-20 5-183-16,-3 1-55 0,8-10 126 16,-8 10 99-16</inkml:trace>
  <inkml:trace contextRef="#ctx0" brushRef="#br0" timeOffset="78445.28">27547 13305 1457 0,'-22'-26'27'0,"-2"-1"-10"0,-1 3 14 15,1-4-2-15,2 2-18 16,-3 1 7-16,2-1-14 0,-1 2 8 0,4-3 8 16,-5 5 0-16,2-1-11 0,3 9 6 15,1-5-13-15,0 4 3 0,-1 0 8 16,-1 2-13-16,6 5-12 0,-9-3 14 0,5 3-1 16,-2-1 8-16,-1 4-9 0,-2-3 2 15,-1 0-8-15,4 3 15 0,-1 3-6 0,-6 0-6 16,2-4-5-16,-2 1 22 0,-2 3-23 15,0-4-6-15,0 1 7 0,-2 1 6 16,4-2 8-16,-2 3-16 0,1-7 13 0,-4 3-6 16,3-1-8-16,1 1 6 15,3-1 8-15,-6-1-15 0,4-3 1 0,3 5 16 16,-5-2-10-16,3-3-13 0,3 3 10 16,-3 0 5-16,3-1 0 0,0 3-9 0,1-3-7 15,0 5-39-15,2 1-24 0,-2-5-105 16,4 5-208-16,-9-2-184 0,7 4 487 15,-5-3 33-15</inkml:trace>
  <inkml:trace contextRef="#ctx0" brushRef="#br0" timeOffset="79293.97">24673 12445 678 0,'-25'-10'56'0,"0"-1"1"15,0 4-4-15,-1-3-3 0,-2-1 4 16,-2 1-13-16,-6 1-3 0,3-4 18 0,-3 1-19 15,0 1 8-15,-3 0 4 16,-2 2-11-16,-10-6-2 0,10 3-3 0,-5 3 7 16,-7-2 0-16,-2-2-20 0,-1 5 3 15,-4 3-3-15,-2-5-3 0,2 6 16 0,-6 1-10 16,2-3-6-16,-3 6-8 0,0 0-2 16,-9 4 7-16,2-4-12 0,0 2-11 15,-6 1 4-15,1 1 0 0,-4 0-4 0,-4-2 9 16,-19 6-7-16,3-3 10 0,19-1-6 15,-3 1-4-15,-3-1 6 0,5-2-7 0,-17 5 19 16,17-1-11-16,7-4 3 0,-1 4 5 16,8-3-19-16,4 3 11 0,-4-1-11 15,9 1 13-15,0 2-12 0,2-6 12 16,5 3 7-16,4-1-1 0,1 0-19 16,3 1 16-16,1-1-2 0,-5-1 3 0,3 1-15 15,0 2 1-15,1 0 8 0,-2-5 5 16,-5 5-5-16,-8 0 3 0,6-2-8 15,-3 1-6-15,11-3 11 0,-1-2 7 0,4 4 2 16,4-3 8-16,1-1-13 0,9 0 13 16,1-1-18-16,7 1 21 0,-2 0 17 0,7-4 12 15,1 4 23-15,0 0 2 0,17 0 3 16,-24-2-10-16,24 2 5 0,-21 0-5 16,21 0-4-16,-7-7-15 0,7 7-3 15,0 0-5-15,0 0-2 0,0 0-8 16,22-23 2-16,5 15-8 0,8-2 1 0,10 0-6 15,11 3-2-15,13-1 1 0,11 2-9 16,28 1 2-16,6 3-1 0,12-2 4 0,17 8-6 16,11-2 0-16,8 3-8 0,50 3 2 15,2 1 5-15,9 5-3 0,10-1 0 16,4 0-4-16,7 2 8 0,16-2-1 0,7 2 2 16,12 0 3-16,13 0 5 0,8 3 1 15,13-1-12-15,0 6 11 0,9 2-3 0,-3-3-18 16,3 8-10-16,-11-2-8 15,-1 2-13-15,-14 4-4 0,-11-6-12 0,-15 2-10 16,-15-2 10-16,-17-6-22 0,-20-1-7 16,-54-7 8-16,-13-7-9 0,-7-5 1 15,-16 3-7-15,-15-3-10 0,-23-2-31 0,-12-3-98 16,-8-1-229-16,-8 0-84 0,-18 0 368 16,-6-1 58-16</inkml:trace>
  <inkml:trace contextRef="#ctx0" brushRef="#br0" timeOffset="90009.57">6746 12122 835 0,'-5'7'48'0,"-11"1"-1"16,4 3 0-16,-11-1-11 0,0 3-31 16,-9 2-5-16,0-1-29 0,-1 0-71 15,-5-3-191-15,5 6 87 0,-3-7 68 16</inkml:trace>
  <inkml:trace contextRef="#ctx0" brushRef="#br0" timeOffset="90609.92">4040 10331 811 0,'-16'-13'130'16,"1"8"32"-16,0-3-28 0,7 3 1 0,-1-2-16 15,9 7 22-15,-11-10 50 0,11 10-19 16,-16-10-22-16,13 3-12 0,-5-1-20 16,-1 1-8-16,-1-3-16 0,-2-1-9 15,-6 3-2-15,0-1-11 0,-5 2-7 16,-5-5-9-16,-5 5-10 0,-7-1-10 0,5 3-19 15,-5 1-40-15,-1 4-54 0,7 0-59 16,-5 4-59-16,3-1-101 0,4 1-215 0,-2 2-25 16,4 0 182-16,4-1 100 0</inkml:trace>
  <inkml:trace contextRef="#ctx0" brushRef="#br0" timeOffset="91393.15">2764 10416 1275 0,'0'0'60'0,"0"0"17"0,0 0-20 16,0 0 3-16,-23-2-9 0,23 2-4 15,0 0-2-15,0 0-5 0,-14 2-8 0,14-2 8 16,0 0-12-16,0 0 3 0,-16 9-19 16,11-3 8-16,5-6-2 0,-12 10 5 15,12-10-4-15,-13 12 7 0,8-6 10 16,-4 1 16-16,-1 1 6 0,1 3 1 16,-1-3-8-16,2 1 5 0,-1-1-5 0,2 1 3 15,1 2 7-15,-2 0-1 0,-1-4-10 16,2 5-8-16,1-1 8 0,3 4 53 15,-7 4 8-15,2 0 4 0,3 2 6 0,0-1-2 16,-2 1-15-16,4 1-5 0,-1 1 1 16,0-1-2-16,4 2-7 0,0 1 0 0,0 1 3 15,4-3-1-15,0 3-4 0,-1-2 1 16,7 4-10-16,1-3 1 0,-4 3 0 16,5-3 5-16,-1-3-17 0,5 1-9 15,-2-3 3-15,2 1-1 0,2-7 1 16,-5 0-4-16,7-5 4 0,5 4-5 0,-4-8-4 15,5 3-6-15,-4-6 9 0,-1-2-8 16,4 0-4-16,-25 0 2 0,48-7 5 16,-22-1 15-16,-1 0-11 0,-1-3-5 0,-1 0-3 15,-1-5 1-15,3-2-2 0,-5 0-4 16,-1-1-2-16,0-6 0 0,-2-2-6 0,-1-4 0 16,0 7-5-16,-5-4 2 0,0 0-1 15,-6 0 7-15,2-6-2 0,0 4-6 16,-2 0 16-16,-5 4 0 0,2 2-3 15,-4-1-6-15,0 1 1 0,-1 1-4 16,-3 2-6-16,1 0 2 0,-3 5 1 0,-3-3-7 16,0 4 1-16,-6 0-2 0,2 2-4 15,-4 0-2-15,2 4-5 0,0-3 3 16,-2 5-2-16,1 3 1 0,-5-1-4 0,4 1 5 16,19 4-8-16,-34 0 1 0,34 0-1 15,-33 4-3-15,18-3 1 0,15-1-1 0,-26 8-6 16,12-5-8-16,2 5-5 0,1-4-16 15,1 1-17-15,-1 1-19 0,11-6-21 16,-16 7-34-16,5 1-30 0,11-8-37 0,-9 8-40 16,9-8-72-16,-12 7-69 15,12-7-91-15,0 0-164 0,0 0 51 0,-28-20-355 16,21 10-430-16</inkml:trace>
  <inkml:trace contextRef="#ctx0" brushRef="#br0" timeOffset="92511.39">1644 12056 2618 0,'-11'8'-102'16,"11"-8"24"-16,0 0 37 0,0 0 39 15,0 0 19-15,-24 0 3 0,24 0 3 0,0 0-9 16,0 0 6-16,0 0-3 0,-34-12-2 16,34 12 0-16,-16-4 2 0,16 4-3 15,0 0-1-15,-25 3-3 0,25-3 0 0,0 0 3 16,-32 7-5-16,18-1-2 0,14-6 1 16,-23 17 6-16,9-5-5 0,0 4 0 0,2-1 4 15,1 3-1-15,-5 3 2 0,4 2 6 16,3-1-2-16,-2 1-2 15,2-1 1-15,4 3 4 0,1-3-2 0,3 1 6 16,-1 2-1-16,4-2 5 0,-1 2-5 16,3-1 5-16,3-3-3 0,2 1 6 0,1-5-4 15,-1 2 1-15,4-4 6 0,3-6 5 16,1-1-6-16,-1-1 13 0,2-3-2 16,-18-4-6-16,46-11-1 0,-20 0-1 0,3-9 5 15,-1-2 1-15,-4-4 2 0,2-4 11 16,-3-6-4-16,-1 1 17 0,-7-5-4 15,-1-1-4-15,-5 2 21 0,-2-5 8 0,-2 9 6 16,-4 0 8-16,-2 4-5 16,-2-3-4-16,-3 5-2 0,1-1-11 0,-2 2 1 15,-3 1-8-15,-1 1-4 0,3 4-11 16,-3 4-15-16,0 4 6 0,1-2-6 16,1 5 2-16,9 11-14 0,-19-15 5 0,7 12-10 15,12 3-7-15,-21-4 5 0,21 4-2 16,0 0-4-16,-32 5-3 0,32-5-12 0,-25 10-17 15,16-3-19-15,9-7-36 0,-15 11-41 16,7-8-37-16,8-3-38 0,0 0-37 16,-12 5-58-16,12-5-103 0,0 0-181 0,-12-30-36 15,10 11-90-15,0-13-175 0</inkml:trace>
  <inkml:trace contextRef="#ctx0" brushRef="#br0" timeOffset="92810.72">2515 8895 2203 0,'0'0'14'0,"0"0"42"0,0 30 16 15,0-30 36-15,-14 34 22 0,9-13-4 16,-4 6 4-16,-2 1 0 0,2 3-11 16,-2 4-8-16,1 1-20 0,-2 1-11 15,3-1-10-15,-1-1-11 0,-1 5-4 0,3-10-5 16,-2 0-7-16,3 0-24 0,2 2-50 16,-1-10-63-16,3 3-74 0,-3-8-144 0,2-2-259 15,-4-6 36-15,5-1-12 0,3-8 168 16</inkml:trace>
  <inkml:trace contextRef="#ctx0" brushRef="#br0" timeOffset="100809.17">5295 12371 74 0,'0'0'156'0,"-7"6"-44"16,7-6-25-16,0 0-64 0,0 0-51 0,-14 4-77 15,14-4-5-15,0 0 39 0</inkml:trace>
  <inkml:trace contextRef="#ctx0" brushRef="#br0" timeOffset="101044.09">4682 12278 7 0,'-17'1'146'0,"2"-1"20"15,15 0 24-15,-17 2-8 0,17-2-42 16,0 0 4-16,-17 4 12 0,17-4-16 0,0 0 13 15,0 0 21-15,0 0-11 0,0 0-16 16,0 0-31-16,-19-6-8 0,19 6-14 16,0 0-11-16,0 0-5 0,0 0-5 0,0 0-13 15,-9-13-15-15,9 13-48 0,-3-9-36 16,-5 1-33-16,0-3-49 0,-3-4-32 16,-6-1-52-16,-3-7-129 0,-1-3-135 0,-4 3 144 15,2 1 89-15</inkml:trace>
  <inkml:trace contextRef="#ctx0" brushRef="#br0" timeOffset="101359.94">4192 11987 1074 0,'-14'0'29'0,"14"0"5"0,0 0-2 0,-25-2 21 0,10 2-15 16,15 0 3-16,-38 2 6 0,16-2 0 16,2 0-7-16,-7 0-9 0,3 0-10 15,-3 0-8-15,-3 0 11 0,6 0-13 0,-8 0 20 16,0 0-17-16,2 0 4 0,-4-2-6 15,1-2 4-15,-5 2-10 0,-1 1 2 16,-1-5-21-16,5-1 6 0,-6 0 4 16,4 2 7-16,-1 0-8 0,8-1-1 15,2-2 11-15,7 3-14 0,-2-1 15 0,5-1 3 16,5-1-13-16,-4 0 6 0,5 1-10 16,1 0 10-16,4-1-9 0,-3-3 21 0,-1 2-20 15,6-1 13-15,-1-1-5 0,0 1 2 16,-1-3-10-16,3-1-1 0,-1-2-6 15,3-3-30-15,0-1-12 0,0-1 10 0,0-1-28 16,2-6-38-16,0-8-87 0,-2 1-192 16,1-3 163-16,1 1 59 0</inkml:trace>
  <inkml:trace contextRef="#ctx0" brushRef="#br0" timeOffset="101542.4">3223 11110 678 0,'0'-17'7'0,"0"17"15"0,2-14 5 15,-2 14 2-15,2-13 1 0,-2 13-14 16,0 0-5-16,4-14 7 0,-4 14-2 16,3-10 1-16,-3 10-14 0,4-11 10 0,-4 11-4 15,0 0 5-15,4-15-10 0,-4 15-8 16,10-9-23-16,-5 1-9 0,2-1-11 0,2 1-39 16,5-3-99-16,-5-6-334 15,4 4 514-15,4-6 2 0</inkml:trace>
  <inkml:trace contextRef="#ctx0" brushRef="#br0" timeOffset="102826.34">3441 10530 79 0,'0'0'77'0,"0"0"4"0,-6-11 17 15,6 11 9-15,0 0 8 0,0 0-5 16,0 0-16-16,0 0-19 0,0 0 8 16,-11-12 22-16,11 12-13 0,0 0-26 15,0 0-2-15,0 0 1 0,0 0-10 0,0 0 0 16,0 0 4-16,0 0-7 0,-9-9 2 16,9 9-5-16,0 0-7 0,0 0 5 15,0 0-11-15,0 0-13 0,0 0 1 0,0 0 2 16,0 0 7-16,0 0 5 0,0 0 10 15,0 0 22-15,0 0 12 0,0 0 14 0,0 0 8 16,0 0 0-16,0 0 6 16,0 0 3-16,0 0-3 0,0 0-4 0,0 0-8 15,0 0-1-15,0 0-8 0,0 0 0 16,0 0-7-16,0 0-6 0,33-11-2 16,-33 11 11-16,36 0-6 0,-14 0 6 0,10 0-4 15,9-2 13-15,5-4 29 0,10-3-8 16,10-4 1-16,3 0-10 0,24-8 9 15,10-2-13-15,5-1-1 0,10-6 1 0,4 0-4 16,3 2 7-16,3-2-8 0,1 0-5 16,6-4 1-16,-2 5-9 0,-2 2-12 0,2-1 2 15,3 4-13-15,-3 1-8 0,-4 1-10 16,2-3 4-16,2 5-3 0,-3-3-4 16,-3 6-6-16,4-1 1 0,-1 1 2 15,1-2-1-15,-2 4-3 0,-7 0 4 0,0 0 1 16,-5-4 3-16,-5 6 1 0,-5-2-15 15,-6 5 4-15,-6-3-2 0,-17 4-5 16,-5-2 2-16,-1 3 2 0,-2 3-4 0,-2-3-3 16,-3 7 1-16,-1-2-1 0,-17 3-4 15,3 0-2-15,-1-1 0 0,-2 2-5 0,-4-1 0 16,0 3-3-16,-4-2 2 0,0 5-1 16,-9-4-1-16,-2 2 2 0,-3-3-5 0,0 3 2 15,-6-4 0-15,-3 2-6 0,0 0 2 16,-4 2 1-16,-12-4-2 0,20 2 1 15,-20-2 0-15,19 0-2 0,-19 0-8 16,12 1-7-16,-12-1-9 0,0 0-22 16,0 0-16-16,17 4-21 0,-17-4-26 0,0 0-23 15,0 0-21-15,19 0-20 0,-19 0-20 16,0 0-35-16,0 0-7 0,0 0 8 0,14 2 15 16,-14-2 27-16,0 0 11 0,0 0 20 15,0 0 16-15,0 0 14 0,0 0 9 0,14-7 20 16,-14 7 8-16,0 0 10 0,0 0 10 15,4-10 10-15,-4 10 19 0,0 0 17 16,3-11 10-16,-3 11 15 0,0 0 12 16,0 0 8-16,0 0 7 0,6-10 2 0,-6 10-6 15,0 0 5-15,0 0-5 0,0 0 1 16,0 0-4-16,0 0 2 0,0 0-3 16,0 0 12-16,0 0 8 0,0 0-8 0,0 0 3 15,0 0-1-15,-41 12 10 0,26-7-7 16,4 3-1-16,-2 3-4 0,-6 6 2 0,1 2 1 15,0 2-3-15,-3 6 11 0,5 4-11 16,-3 4 13-16,4 3-4 0,0 1-6 16,6 2 2-16,0 3 7 0,5 1 1 0,4-6 7 15,4 8-6-15,7 1-7 16,1-4 9-16,13 6-8 0,-1-3 8 0,14-4-13 16,-1-2 0-16,7-1 1 0,0-8 0 0,5-5-1 15,4-4-16-15,1-8 12 0,2-4-9 16,-7-7 4-16,0-5-12 0,5-3 4 15,-3-9-2-15,1-6 0 0,-7-2 2 0,-5-3-11 16,-7-2 10-16,-5-2 1 0,-5-5-2 16,-2-8 2-16,-5 0-5 0,-2-2 9 15,-5-2-3-15,-3 2 8 0,-5 3-9 0,-2 3 6 16,-3 3 0-16,-1 2 0 0,-7-7-2 16,-3 3-6-16,-6 4 1 0,1 1 10 0,-6 0-9 15,0 3 0-15,-6 4 2 0,-2 1 5 16,-1 3-3-16,-2 1-4 0,3 4 2 0,-6 0-6 15,2 6 3-15,-2-3-2 0,6 5-3 16,4 1 0-16,0 5-5 0,0 1 0 16,10 0-2-16,-2 0-2 0,-1 1-3 15,3 5 4-15,3-4 3 0,-2 3-12 0,4 1 0 16,2-4-6-16,0 6-17 0,2-3-26 16,-1 3-20-16,1-1-50 0,-2 5-39 15,1-3-54-15,0 0-35 0,1 3-36 0,1-3-93 16,-1-2-200-16,-3 1 16 0,1 3-267 15,3-4-313-15</inkml:trace>
  <inkml:trace contextRef="#ctx0" brushRef="#br0" timeOffset="104059.39">8275 8710 2396 0,'5'-46'-93'0,"2"9"30"0,4-4 38 15,1 0 36-15,3 3 16 0,-5 0 5 0,2-1 19 16,1 7-4-16,-3 0 12 0,-1 8 10 15,-1 0 13-15,0 6 9 0,-3 0-10 16,3 6-4-16,-3-4-2 0,0 7-6 16,-3-1-4-16,-2 10-6 0,8-17 4 0,-4 10-9 15,-4 7-13-15,9-11-9 0,-9 11-1 16,14-12-4-16,-5 7-2 0,-2 1-5 0,-7 4 1 16,30-4-4-16,-14 2-3 0,-16 2 0 15,33 2-3-15,-13 3 2 0,1 3-2 0,0 0-5 16,3 3 5-16,-5-2-3 0,4 6 1 15,-7 0 0-15,3 2-4 0,0-2 5 16,-1 2-5-16,0 0-2 0,-7 2 3 16,0-5-3-16,0 5-1 0,-1-2 2 15,-1 4-1-15,-8-6-2 0,4 7 1 0,-5-1 2 16,-2 2 1-16,-4 5 1 0,-5-1-1 16,-5 8 2-16,0 0-2 0,-3-5-1 0,1-2-1 15,-1 4 0-15,-6-2 3 0,5-6-3 16,-4 4-1-16,1-1 4 0,-2-5 0 0,3 3 0 15,0-1 5-15,-1-2-3 0,2-4-2 16,3 0 4-16,-1-2 6 0,2 2 7 16,0-3 3-16,2-2 4 0,2-1-3 0,2-1 3 15,0-2 3-15,-1-1 6 16,7-1 17-16,-4-1-7 0,9-6 2 0,-12 9-3 16,12-9 11-16,-11 11 4 0,11-11-8 15,-7 8 6-15,7-8 1 0,0 0 5 0,-7 7-6 16,7-7 9-16,0 0 9 0,0 0 5 15,0 0 8-15,5 19-5 0,-5-19-6 16,23 9-4-16,-2-5-7 0,6 6-5 0,-1-7-5 16,6 4-7-16,-4 0-11 0,6 0-2 15,-1 4-15-15,-3-7-30 0,-1 2-35 0,3 1-28 16,-2 0-39-16,1 5-26 0,-4-5-32 16,-7-3-29-16,-1 3-44 0,2-1-61 15,-8-4-100-15,-4-2-157 0,-9 0-38 16,0 0-127-16,0 0-209 0</inkml:trace>
  <inkml:trace contextRef="#ctx0" brushRef="#br0" timeOffset="107592.44">7701 11793 2194 0,'0'0'-81'0,"0"0"14"0,0 0 9 0,0 0 3 15,0 0 20-15,3-16-2 0,-3 16 6 16,0 0 5-16,0 0-2 0,0 0 13 16,0 0-17-16,6-12 12 0,-6 12-9 15,0 0 6-15,0 0 4 0,0 0-2 0,0 0 2 16,0 0-18-16,0 0-55 0,6-9-69 15,-6 9-170-15,6-5-240 0,-6 5 431 16,7-8 47-16</inkml:trace>
  <inkml:trace contextRef="#ctx0" brushRef="#br0" timeOffset="108176.92">7893 11406 639 0,'0'0'61'0,"0"0"34"0,-3-10 4 16,3 10 27-16,0 0 8 0,0 0-8 0,0 0 26 15,0 0 6-15,0-15 13 0,0 15-1 16,0 0-11-16,0 0 2 0,0-15-4 16,0 15-8-16,0 0-9 0,0 0-9 0,0 0-16 15,0 0-14-15,-6-9 3 0,6 9-1 16,0 0-11-16,-21 28-1 0,11-11-8 15,-3 9-3-15,-6 5 6 0,3 2-8 16,-4-1-11-16,-3 3 0 0,4 1-6 0,-1 0 0 16,-1 3-17-16,2-3-4 0,-4 1 3 15,5-3-10-15,2 2-2 0,1-4-4 0,2-1-8 16,-1-7-8-16,5 1-41 0,2-6-65 16,1-5-76-16,2-2-82 0,2-4-194 0,2-8-130 15,0 0 54-15,0 0-72 0,0 0 50 16</inkml:trace>
  <inkml:trace contextRef="#ctx0" brushRef="#br0" timeOffset="108425.58">8387 11563 2477 0,'11'-4'144'0,"-11"4"-13"0,0 0-11 15,20 6-6-15,-20-6 5 0,2 7 17 0,-2-7-19 16,0 21 7-16,0-21 5 0,-5 28-9 15,-1-7 7-15,3-2-6 0,-5 5-7 16,0 2-13-16,-1 1-11 0,2-1-13 0,-4 2-6 16,1 0-1-16,-5 0-11 0,5-4-11 15,-2-1-3-15,3 3-18 0,-3-3-63 16,3-9-50-16,0 6-77 0,0-9-84 16,4-6-108-16,1 1-188 0,4-6-18 0,0 0-162 15,0 0-215-15</inkml:trace>
  <inkml:trace contextRef="#ctx0" brushRef="#br0" timeOffset="108758.25">9277 11441 3020 0,'0'0'69'0,"10"-3"-6"0,-10 3-1 0,0 0-12 15,0 0-4-15,0 0-6 0,0 0-1 16,-33 27-5-16,17-15 1 0,-3 4 3 15,-3 0 13-15,-4 4 5 0,-1 3-9 16,-1 3 3-16,-2-1-3 0,6 1 6 0,-3-2 0 16,2 4-6-16,0-3-4 0,-1-1-2 15,3 5 1-15,-1-4-10 0,11-2 5 0,-5-3 2 16,9-2 7-16,2 2 13 0,5-5 9 16,2 0 5-16,8 4-3 0,2-4 7 0,11 4-8 15,2-2-1-15,9-1-8 16,5-1-5-16,1 2 4 0,4-7-21 0,0 2-7 15,3-4 3-15,-1 0-27 0,0-3-41 16,-4-5-38-16,3-4-38 0,-6 0-47 16,0-3-38-16,-5-4-46 0,5-6-78 0,-12-3-147 15,2-3-102-15,-7-3 39 0,-2 3-87 16,-5 1 4-16</inkml:trace>
  <inkml:trace contextRef="#ctx0" brushRef="#br0" timeOffset="108976.36">9587 11500 2008 0,'0'0'-1'0,"0"0"23"16,0 0 31-16,-29 14 44 0,18 0 14 0,-3 6 25 16,-5 3-1-16,-2 6 17 15,-1 5 5-15,-4 10-3 0,-1-1-4 0,3 1-19 16,-4 0-15-16,-1-1-14 0,-1 0-9 16,6-2-12-16,-5 1-12 0,8-13 1 0,0 5-12 15,3-6-7-15,-5-5-10 0,7-2-15 16,5-7-54-16,1 0-64 0,-1-5-93 0,6-7-121 15,5-2-254-15,0 0 21 0,0 0-86 16,0 0-23-16</inkml:trace>
  <inkml:trace contextRef="#ctx0" brushRef="#br0" timeOffset="109238.62">9911 11771 2321 0,'0'0'37'0,"6"17"62"0,-6-5 32 16,0-12 4-16,-4 24 22 0,1-7 25 0,-3 5 15 16,0 1-17-16,-3 7 13 0,-2 2 3 15,1 5-3-15,-59 173 1631 16,58-180-2048-16,-5-2 229 16,2-3-3-16,-5-1 66 0,-4 2-175 15,-1-6 81-15,-6-3 171 0,-2-1-257 16,0-5-1-16,1-3-368 0,-1-7 51 15,4-1-797-15,1-8-191 0,4 1-151 0,-14-21 1211 16,16-6 358-16</inkml:trace>
  <inkml:trace contextRef="#ctx0" brushRef="#br0" timeOffset="109392.36">10256 11760 1421 0,'30'-1'452'0,"-2"1"-156"0,-5 0-57 15,1 0-26-15,-3 0-21 0,-2 1-19 16,3-1-20-16,-1 4-24 0,0-3-33 0,-1 5-47 16,1 0-52-16,1-4-64 15,5 5-64-15,-1 0-145 0,8 5-235 0,-11-8 9 16,6 3-38-16,2 1 186 0</inkml:trace>
  <inkml:trace contextRef="#ctx0" brushRef="#br0" timeOffset="109609.15">11158 12000 1952 0,'14'6'121'0,"-2"-1"23"0,-3-3 14 16,-9-2 5-16,14 10 0 0,-10-3 4 16,-4-7 7-16,5 18 13 0,-5-18-22 0,-4 33-3 15,3-7 5-15,-7 2-5 0,-2 4-7 16,-2 4-12-16,-6 5-10 0,4-4-9 16,-13 10-13-16,6-2-15 0,-4 2 1 15,0-4-14-15,-1 1-10 0,5-9-7 16,-1 2-13-16,1-1-5 0,2-4-47 0,5 0-53 15,-2-11-76-15,3-1-100 0,6-5-83 16,4-5-201-16,-4-5-43 0,7-5-30 0,0 0-141 16,0 0-216-16</inkml:trace>
  <inkml:trace contextRef="#ctx0" brushRef="#br0" timeOffset="109925.98">11608 12381 2499 0,'0'0'7'0,"0"0"2"0,0 0 11 16,0 0 16-16,13 11 7 0,-13-11 21 0,0 0 16 15,-22 21 3-15,16-12 15 0,-5 6 3 16,2 0 1-16,-3 4-3 0,-1-1-11 16,6 5 2-16,-9-1-12 0,7-3 3 0,0 7 5 15,3-5-6-15,2 2 8 0,2-5 0 16,2 5 10-16,2 1-2 0,2 2-8 0,2 2 4 15,5 1-16-15,4 3 4 0,4-6-9 16,5-2-1-16,-1 1-14 0,7-3-5 16,0-5-11-16,6-2 1 0,-1 0-14 0,1-6 1 15,3-1-16-15,-1-3-45 16,3-3-55-16,-9-2-48 0,7-6-63 0,0-3-50 16,-3-6-74-16,0-3-137 0,-8-5-116 15,2-3-179-15,-8 1-243 0</inkml:trace>
  <inkml:trace contextRef="#ctx0" brushRef="#br0" timeOffset="110126.74">12090 12467 2333 0,'-15'5'-51'0,"-1"1"13"0,0 3 41 16,2 3 23-16,-7 5 26 0,-2 9 11 16,-7 2 16-16,-7 9 13 0,3 4 12 15,-7 5 11-15,3 1-8 0,-5-1-10 16,-3 1-8-16,4 2-13 0,-3-4-5 15,0 0-11-15,4-1-11 0,2-2-9 0,-1-2-1 16,0-3-31-16,7-1-50 0,-3-6-67 16,12-2-101-16,-4-6-196 0,5 3-108 0,1-10 8 15,1-2 64-15,2-5 286 0</inkml:trace>
  <inkml:trace contextRef="#ctx0" brushRef="#br0" timeOffset="114126.37">3780 14006 1192 0,'-21'0'-18'15,"7"-3"29"-15,14 3-22 0,-30 0 19 16,30 0-1-16,-21 0 7 0,21 0-14 15,-16 0 8-15,16 0-13 0,0 0-2 0,-20 0 7 16,20 0-5-16,0 0 8 0,0 0-6 16,-21 0-14-16,21 0-46 0,0 0-143 0,-22-3-395 15,11 2 496-15,11 1 36 0</inkml:trace>
  <inkml:trace contextRef="#ctx0" brushRef="#br0" timeOffset="114459.47">4855 12694 33 0,'52'-38'64'15,"-11"10"-3"-15,-5 2-25 0,-2 3 15 0,-1 1-25 16,3-1-29-16,-4 3-35 0,-1-5-21 15,-1 7-102-15,0-5 156 0,-1-1 2 16</inkml:trace>
  <inkml:trace contextRef="#ctx0" brushRef="#br0" timeOffset="114691.99">6202 11595 347 0,'35'-19'70'0,"-12"-3"-1"0,0-1-21 0,4 5 26 16,3-7-13-16,-2 2-18 0,-2 3 13 15,0-1 23-15,-2-1-1 0,1-1-23 0,-6 9-1 16,-1-2-18-16,1 1-10 0,-4 2-5 16,-2 6 10-16,-2-4-33 0,-2 7-22 15,5-5-53-15,-3 1-150 0,1 2-346 0,0 1 489 16,1-3 27-16</inkml:trace>
  <inkml:trace contextRef="#ctx0" brushRef="#br0" timeOffset="114942.06">8381 10210 33 0,'6'-16'23'0,"-6"16"-13"0,0 0 3 15,0 0 5-15,8-13 0 0,-8 13-13 0,0 0-5 16,0 0-23-16,9-15-69 0,-9 15 89 15</inkml:trace>
  <inkml:trace contextRef="#ctx0" brushRef="#br0" timeOffset="116209.48">9613 10654 43 0,'0'0'41'0,"15"4"20"0,-15-4-12 16,0 0 12-16,0 0 8 0,0 0-23 16,0 0 21-16,0 0-8 0,0 0 28 15,0 0-5-15,0 0-20 0,0 0 10 0,0 0 0 16,0 0 5-16,0 0 33 0,0 0-9 15,0 0-5-15,0 0 1 0,0 0-9 16,20-16-7-16,-20 16-13 0,0 0 12 0,0 0-16 16,0 0-5-16,0 0 2 15,-7-24-10-15,7 24-7 0,0 0-11 0,0 0 1 16,0 0-9-16,0 0-3 0,0 0 4 16,0 0-2-16,-2-18-8 0,2 18 8 0,0 0-8 15,0 0 4-15,0 0-3 0,0 0 4 16,0 0 6-16,0 0-7 0,0 0 11 15,6-17-10-15,-6 17-5 0,0 0 10 0,0 0-10 16,14-6-2-16,-14 6 4 0,0 0 3 16,0 0-5-16,0 0-4 0,0 0-6 0,18-6 5 15,-18 6-3-15,0 0-3 0,0 0 5 16,0 0-2-16,0 0-6 0,0 0 0 16,0 0 1-16,0 0-3 0,0 0 5 15,0 0 4-15,0 0-5 0,0 0 0 0,0 0 1 16,28 9 3-16,-28-9-1 0,11 12 3 15,-11-12-1-15,10 9 3 0,-10-9 0 16,13 13 2-16,-13-13-7 0,7 14 5 0,-7-14 5 16,12 13-12-16,-12-13 8 0,5 11-4 15,-5-11-6-15,0 0 3 0,9 15-2 16,-9-15-2-16,0 0-1 0,0 0-1 0,-2 19 6 16,2-19-19-16,0 0-30 0,0 0-29 15,0 0-25-15,-28 4-34 0,28-4-6 0,-22-4-6 16,22 4-3-16,-24-10-46 0,8 1-31 15,0 0-21-15,2-3-104 0,0 1 103 16</inkml:trace>
  <inkml:trace contextRef="#ctx0" brushRef="#br0" timeOffset="117275.06">9345 10494 1148 0,'0'0'-8'0,"0"0"14"15,0 0 25-15,-17-5-5 0,17 5 11 0,0 0 26 16,0 0 3-16,0 0 17 0,0 0-4 15,0 0 7-15,0 0-3 0,0 0 7 0,0 0-5 16,0 0-9-16,0 0-7 0,0 0 1 16,0 0 11-16,0 0-4 0,0 0 1 15,0 0-8-15,0 0-6 0,0 0-4 16,38 28-2-16,-21-21 1 0,-1 3-8 16,9 1-3-16,-4 4-3 0,9 4-4 0,-5-2-3 15,3 1-2-15,4 3-1 0,-2 3 2 16,0-1-7-16,10 5 3 0,-2 4-5 0,-1 0 0 15,0 0 1-15,1 3 3 0,3 1 1 16,-2 0 5-16,7 3-3 0,0 2-4 16,2 2-1-16,0 0 1 0,3 2-2 0,9 19-3 15,4-2-4-15,1 4 1 0,-1-3-4 16,-1 3 2-16,1 2-3 0,0-1-2 16,-2 5-1-16,0-1 6 0,1 2-7 0,1 3-7 15,1 0 1-15,-5-1 1 0,2 2 0 16,-2-6-2-16,0-4-1 0,2 2-4 15,-3-5 7-15,4 0 0 0,-3-4 0 16,2 3-6-16,5 2 15 0,2-4 2 0,0-3 0 16,-4 0-1-16,3 0 0 0,-5-1 6 15,4-7-4-15,-21-6 1 0,5-3 2 0,-3 0 2 16,-2-1-1-16,-2-1 2 0,0-2 0 16,-5-1-4-16,-1 3-1 0,1-4-6 15,-11-7-2-15,-2-1 1 0,-1-4 4 0,-2 3 5 16,-2-3-2-16,-3-2 1 15,3-1 2-15,-7 1 3 0,3-3 10 0,7 9 4 16,-3-5-10-16,2 5-1 0,-2-3-7 16,1 2 0-16,-3 0-2 0,3-2 3 0,-3 3 4 15,-2-3-17-15,3 3 2 0,3 1 1 16,-2-4-4-16,-3 4 6 0,3-2-8 16,1 3 10-16,1-1-10 0,-3-6-2 0,1 2 10 15,-3-3 0-15,3-2-9 0,-5-4 3 16,-2-2-9-16,2-2 0 0,-7 2 0 0,0-5 1 15,-2-1 1-15,1 1-3 0,-8-8 5 16,11 11-5-16,-11-11 0 0,9 7 6 16,-9-7-8-16,7 8 6 0,-7-8-5 0,0 0-2 15,0 0 2-15,9 8 1 0,-9-8-3 16,0 0 4-16,0 0-1 0,0 0 3 16,0 0 1-16,7 9-7 0,-7-9 11 15,0 0-10-15,0 0-5 0,0 0 3 0,0 0-2 16,0 0 5-16,-5 15-1 0,5-15 9 15,-16 17-5-15,5-6-5 0,2 2 5 16,-4 4 2-16,-2 2-7 0,1 2 6 0,-2 1 1 16,2 1-11-16,5 1 3 0,-3-2 0 15,0 3 6-15,4 3 3 0,1-4-2 0,3-5-5 16,1 4 3-16,3-1 1 16,0-5 4-16,0 0-3 0,2 0-5 0,1-3 3 15,-1-2 10-15,4 1-4 0,-1-2 10 16,2-3 11-16,2-1 18 0,-9-7 8 15,14 6-2-15,-14-6-15 0,0 0 2 0,25-9-7 16,-16 1 9-16,3-1-7 0,-5-1-8 16,-2-3 2-16,4-2-7 0,0-2-5 0,-4 4-1 15,-1-9 3-15,-1 3 2 0,-3-2-3 16,2 1-4-16,-4-3 0 0,0-3-3 16,1 4-4-16,-1 1 3 0,-2 4-2 0,2 2-6 15,-1-2-8-15,-2 6 13 0,3-1-10 16,2 12 5-16,-3-14-1 0,3 14-4 0,-9-10-2 15,9 10-25-15,-6-7-14 16,6 7-16-16,0 0-24 0,0 0-37 0,0 0-22 16,0 0-28-16,0 0-35 0,0 0-29 15,0 0-24-15,0 0-114 0,0 0-169 16,0 0-13-16,0 0-113 0,0 0-129 0</inkml:trace>
  <inkml:trace contextRef="#ctx0" brushRef="#br0" timeOffset="117876.29">13462 14209 2309 0,'18'-4'-2'16,"-18"4"33"-16,9-5 39 0,-9 5 26 16,11-8 12-16,-11 8-1 0,13-8 0 0,-13 8-6 15,11-5 3-15,-11 5 0 0,16-2-4 16,-16 2-21-16,0 0-4 0,28 2-9 0,-15 3 1 15,-2-1-10-15,6 8-1 0,-4-3 0 16,2 2-10-16,1-1-5 0,0 2-5 16,0 4-1-16,3-3-5 0,-4 0-1 0,2 2-7 15,-1-6 4-15,-4 4-8 0,1-3-4 16,-3 1 2-16,-1-4 1 0,-1 2-8 16,2 3 2-16,-7-4 8 0,3 1-13 15,-6-9 0-15,1 20-2 0,-1-20 3 0,-5 19-4 16,0-9 1-16,-5 3 0 0,0-4 0 15,-5 5-6-15,-3 0 5 0,-1 0-4 16,-8 0 4-16,2 2-1 0,-3-2-2 0,-2 0 8 16,-2-1-3-16,5-4-2 0,3 2-4 15,-1-2 3-15,2-1-4 0,5 0 4 0,-1-1-4 16,8-3 0-16,-1 0 6 0,12-4-6 16,-14 7 5-16,5-1 1 0,9-6-1 15,0 0 1-15,-14 5-3 0,14-5 4 0,0 0-4 16,0 0 2-16,0 0 0 0,0 0 0 15,0 0-2-15,23 25 2 0,-14-16-1 16,3-1-4-16,-3 3 7 0,4 2 0 16,2 2 1-16,-2 0 3 0,-3 4-6 0,1-1 0 15,0-4 3-15,-3 4-6 0,-4-1 7 16,-1 0 6-16,3-2-10 0,-5 0 1 16,-1-2 3-16,0-1 4 0,0-12-3 0,-7 20 4 15,4-7-1-15,-6-1 0 0,-2-3-3 16,-1 0 2-16,-6-1-5 0,6 1 1 0,-9-1-2 15,2-1-25-15,-10-3-27 0,9 0-45 16,-10-3-48-16,-3-1-48 0,3-1-48 0,-9-3-161 16,-3 0-164-16,-1-3 45 15,-10-10-65-15,2 5 90 0</inkml:trace>
  <inkml:trace contextRef="#ctx0" brushRef="#br0" timeOffset="118292.8">12152 15184 2417 0,'-3'-17'125'0,"3"17"43"15,0-13 18-15,0 13 5 0,0 0-14 16,0 0-36-16,0 0-5 0,-1-19-19 16,1 19-9-16,0 0-1 0,0 0-7 0,0 0-3 15,0 0-5-15,0 0 0 0,0 0 3 16,0 0 1-16,-26 49 5 0,16-33-3 0,3 4 0 16,7-20-195-16,-16 52-605 0</inkml:trace>
  <inkml:trace contextRef="#ctx0" brushRef="#br0" timeOffset="119358.47">12257 15506 732 0,'0'0'56'0,"0"0"-24"0,0 0 8 16,0 0-2-16,0 0-8 0,0 0-12 16,0 0 13-16,-21 7-19 0,21-7 8 0,0 0 4 15,0 0-3-15,-11 7-5 0,11-7-12 16,0 0 12-16,0 0-7 0,-11 7-11 16,11-7-3-16,0 0 23 0,0 0-6 15,0 0-15-15,-8 7 3 0,8-7 3 16,0 0 4-16,0 0-2 0,0 0 12 0,0 0-3 15,-7 8 29-15,7-8 12 0,0 0 11 16,0 0 8-16,-11 7 18 0,11-7 22 0,0 0 26 16,-12 6 9-16,12-6-8 0,0 0 8 15,-7 10 20-15,7-10 10 0,-9 7 11 0,9-7-1 16,-11 7 5-16,11-7-18 0,-9 12 1 16,9-12 1-16,-9 11-9 0,9-11-1 15,-9 11 2-15,-1-1 1 0,3-3-5 0,-2 4-11 16,3-3-10-16,-4 1-9 0,3-2-12 15,0 5-9-15,-3 1-9 0,-1-4-9 16,4 5-8-16,-2-1-7 0,0-4-18 16,0 0-9-16,0 5-5 0,1-5-5 0,2 2-6 15,-3 0-4-15,2-1 0 0,-3-1-1 16,6-1-6-16,4-8-7 0,-10 13-1 0,10-13-1 16,-6 13-3-16,6-13-2 0,-12 9 0 15,12-9-4-15,-3 7-14 0,3-7-33 16,0 0-42-16,0 0-43 0,0 0-45 0,0 0-50 15,0 0-51-15,0 0-36 0,0 0-46 16,15-28-73-16,-8 19-140 0,1 0 12 0,5-4-261 16,-4-2-294-16</inkml:trace>
  <inkml:trace contextRef="#ctx0" brushRef="#br0" timeOffset="119938.47">11938 14822 2741 0,'-13'-13'7'0,"4"3"43"16,3 3 37-16,6 7 24 0,-10-13 11 0,10 13-4 15,-7-7-15-15,7 7 2 0,0 0 1 16,0 0 0-16,-5-8-7 0,5 8 4 16,0 0-18-16,0 0-2 0,0 0-6 0,0 0-14 15,35 15-2-15,-16-8-11 0,1 6-9 16,5 1 7-16,3 0-5 0,0 1-2 0,2-2-11 16,-2 4-16-16,1 2-6 0,1-7-1 15,-8 1 8-15,4-2-3 0,-7 0 14 16,-2-1-8-16,-4-7 22 0,0 4 0 0,-13-7 10 15,21 8-7-15,-21-8-7 16,13 8 8-16,-13-8-11 0,0 0 6 0,17 11-10 16,-17-11 1-16,0 0 0 0,12 8-7 15,-12-8 6-15,0 0-7 0,7 17-4 0,-7-17-1 16,0 20-4-16,0-20 3 0,-4 28 2 16,-1-5 6-16,-5 5 8 0,-3 4-2 15,-1 3 5-15,-2 2 11 0,-5 12-5 0,-2-1 8 16,-1 3 8-16,-4 6 3 0,4 1-2 15,-6 0-4-15,3 0-2 0,1 5 4 0,-2-9 5 16,-1 8-7-16,-96 217 357 16,110-251-230-1,4-5-193-15,3-3-48 0,3-5 79 16,-4-2-35-16,2-4-403 0,4 3 13 16,-3-4 6-16,6-8-153 0,-5 9-237 0,5-9-411 15,0 0-143-15,0 0 75 0,0 0 1269 16,0 0 0-16,14-53 0 0</inkml:trace>
  <inkml:trace contextRef="#ctx0" brushRef="#br0" timeOffset="126225.29">13712 11827 368 0,'-18'-14'74'0,"4"-3"-43"0,3 2 17 16,5-2-27-16,-4 4 5 0,5-4-3 0,-2-4 30 15,1 1-3-15,3-3 28 0,-4-5 10 16,2 2 45-16,-1-4 14 0,-3-2-22 16,-4-6-10-16,2 3-12 0,-7-3-5 0,-2-3-16 15,-1-4-7-15,0 4-1 0,2-4-14 16,-2 3-22-16,1 1-35 0,8 1-57 0,-3-2-45 15,11-3-54-15,2 5-156 16,5-5-205-16,6-3 282 0,7 1 43 0</inkml:trace>
  <inkml:trace contextRef="#ctx0" brushRef="#br0" timeOffset="126392.68">13715 10329 791 0,'4'-22'27'0,"1"3"15"0,-5 4 35 15,0 2 10-15,1 4-28 0,-1 9-13 0,2-23-6 16,2 12 2-16,-1 0-7 0,3-6-13 15,1 0 5-15,3 2-1 0,5-6-7 0,6 6-2 16,-3-6 0-16,1 7-3 16,-2-1-10-16,-2 2-12 0,-4 5-24 0,-1 0-17 15,-7 3-43-15,-3 5-108 0,0-9-320 0,0 9 351 16,-22-10 59-16</inkml:trace>
  <inkml:trace contextRef="#ctx0" brushRef="#br0" timeOffset="126790.42">9259 11165 122 0,'-36'8'54'0,"8"0"-8"16,0-3 13-16,-2 1 2 0,0-2 1 0,0 1 4 15,0 1 3-15,4 1-10 16,-1-5-1-16,5 0-20 0,3 4 14 16,2-2-12-16,1-4-11 0,2 1 12 0,14-1-16 15,-26 2 1-15,15 2 6 0,11-4-12 16,-25 6-11-16,16-2-56 0,-5-1-124 0,2-1-477 16,-6 2 612-16,2 0 13 0</inkml:trace>
  <inkml:trace contextRef="#ctx0" brushRef="#br0" timeOffset="127007.62">8347 11293 30 0,'10'-15'159'0,"-2"2"-13"0,1 6 46 0,-6-1-25 15,-3 8-50-15,8-13-25 0,-8 13 0 16,8-13-9-16,-3 5-19 0,-5 8-3 0,13-15-6 15,-7 7-8-15,-6 8-20 0,11-14 7 16,-1 8-22-16,-3-2-22 0,3-1-41 16,-1 1-41-16,-4-2-77 0,4-4-204 0,2 5-308 15</inkml:trace>
  <inkml:trace contextRef="#ctx0" brushRef="#br0" timeOffset="128092.43">8540 10593 250 0,'-2'-14'77'0,"2"14"-8"0,0 0 28 16,-7-13-2-16,7 13-12 0,0 0-20 15,-7-10 0-15,7 10-18 0,-12-8 0 0,12 8-2 16,-7-5-5-16,7 5-17 0,0 0 14 15,-13-5-10-15,13 5-5 0,0 0 14 16,0 0-9-16,-23 0-10 0,23 0 7 16,0 0-12-16,-21 5 3 0,21-5 22 0,-12 2-10 15,12-2-8-15,-18 3 15 0,18-3-21 16,-18 8-8-16,11-4 14 0,7-4-11 0,-16 9 12 16,4-1-4-16,2-2-8 0,-1 3 0 15,-3-1 13-15,1 5 15 0,1-4-7 16,-4 0-1-16,5 2-3 0,-4 5 2 0,-2-2-3 15,-2 4-4-15,-5 2-10 0,4 5 10 16,-7-3-1-16,5 0-5 0,-5 6 7 0,1-1-12 16,-1-1 12-16,-6 7-4 0,-4 3-2 15,1 2 8-15,-1 3-2 0,-4 0-3 16,3 3 18-16,-5 1-12 0,-1 1 13 16,1 1-3-16,-1 8-3 0,-11 8 9 15,-3 1 2-15,2 4-6 0,-6-1-11 0,-2 1 7 16,0 3 2-16,2 1-2 0,4 0-5 15,-5 9 4-15,-1-4-5 0,-2 3-6 0,3 1 2 16,1-6-11-16,-4 2 9 0,8 2-2 16,2-1-1-16,-3-1-3 0,5 2 5 15,-6 2-9-15,3-5 0 0,0 5 2 0,-1-2 4 16,-6 2-9-16,1-3 0 16,1-3 5-16,0-3 0 0,4-1-4 0,-2 0 9 0,-2-3-4 15,2-6 0-15,0 1-6 16,12-12 19-16,2 1 8 0,0-5-3 0,2 2 0 15,-2-6-12-15,0 6 8 0,0-7-4 16,7 4-7-16,2-5 2 0,1 0-1 0,5-3-5 16,1 3 1-16,-2-3 0 0,7-5-1 15,2-3-3-15,1 0 2 0,2 2-1 16,-3-5-3-16,2-1 3 0,5-4-9 0,-2-1 10 16,4-2-7-16,0-4 6 0,1-1-8 15,4-2 3-15,-1-1 1 0,1-3-4 0,2 1 0 16,0-1 1-16,7-8-3 15,-12 14 5-15,12-14-3 0,-9 10 4 16,9-10-1-16,-8 9 4 0,8-9-1 0,-11 12-5 16,11-12 1-16,-9 9 2 0,1-4-4 15,8-5 0-15,-15 14-2 0,6-5 5 0,-2 0 2 16,1 3 0-16,-1 1 2 0,-3-2-6 16,3 2 1-16,4 2-1 0,-2 0 4 15,1 4-5-15,-1-2 3 0,5 3-1 0,0 1-3 16,1 1 0-16,-1-3 5 0,1 2 1 15,3-2-1-15,0-1 5 0,3-1-8 0,1 2 5 16,-2-2-1-16,1 0 0 0,1-1 0 16,5 0 4-16,-4-3-5 0,5 2-5 15,-1-1 13-15,1 0-2 0,0-3-2 16,-1-1-3-16,2-3-3 0,-1 0 4 16,1 1-3-16,-2-3 2 0,-9-5-2 0,13 10 3 15,-13-10-2-15,15 2 5 0,-15-2 0 16,17 4-12-16,-17-4 6 0,0 0-3 15,22-6 2-15,-22 6 3 0,15-3-2 0,-15 3-5 16,13-8 2-16,-13 8 0 0,14-9 6 16,-14 9-4-16,12-10 5 0,-12 10-1 0,9-9-3 15,-9 9-1-15,9-12-4 0,-9 12 1 16,5-7 6-16,-5 7-10 0,0 0 6 16,8-10-4-16,-8 10 3 0,0 0-4 15,0 0-1-15,7-11-4 0,-7 11-15 16,0 0-28-16,0 0-33 0,4-7-42 0,-4 7-55 15,0 0-70-15,-1-15-167 0,1 15-121 16,-3-23 183-16,-1 8 97 0</inkml:trace>
  <inkml:trace contextRef="#ctx0" brushRef="#br0" timeOffset="132057.66">5382 10187 953 0</inkml:trace>
  <inkml:trace contextRef="#ctx0" brushRef="#br0" timeOffset="132082.29">5370 10152 703 0</inkml:trace>
  <inkml:trace contextRef="#ctx0" brushRef="#br0" timeOffset="132101.92">5364 10141 588 0,'0'0'-61'15</inkml:trace>
  <inkml:trace contextRef="#ctx0" brushRef="#br0" timeOffset="132119.85">5357 10135 360 0,'0'0'-36'0</inkml:trace>
  <inkml:trace contextRef="#ctx0" brushRef="#br0" timeOffset="132136.49">5290 10138 230 0,'-21'7'-26'15,"-2"0"3"-15</inkml:trace>
  <inkml:trace contextRef="#ctx0" brushRef="#br0" timeOffset="132156.82">5100 10198 127 0,'-28'8'-15'0,"5"-1"0"16</inkml:trace>
  <inkml:trace contextRef="#ctx0" brushRef="#br0" timeOffset="132176.99">4982 10228 79 0</inkml:trace>
  <inkml:trace contextRef="#ctx0" brushRef="#br0" timeOffset="132192.51">4933 10245 53 0,'-18'6'-15'0,"4"1"5"0,3 1-1 16,-1 3 4-16</inkml:trace>
  <inkml:trace contextRef="#ctx0" brushRef="#br0" timeOffset="132210.34">4848 10314 17 0,'-9'15'-7'0,"2"-2"2"0</inkml:trace>
  <inkml:trace contextRef="#ctx0" brushRef="#br0" timeOffset="132506.71">4222 11484 163 0,'-16'16'54'0,"2"-7"10"0,5-2-15 16,0 1-1-16,5-1-9 0,4-7 25 16,-11 17-47-16,9-7 17 0,0-1-19 0,0 2 8 15,0 1-2-15,2 6-4 0,0-1-6 16,0 7 19-16,2 5-17 0,0-1-6 0,0 0 4 15,0 7 7-15,-2 1-2 0,0 4-14 16,2-1 5-16,-6-2-21 0,0 7-24 16,-3-2-25-16,-1-4-24 0,1-6-17 0,1-2-40 15,-1-10 50-15</inkml:trace>
  <inkml:trace contextRef="#ctx0" brushRef="#br0" timeOffset="132841.13">2273 12583 332 0,'-6'-11'15'0,"6"11"-20"0,-2-15 18 0,2 15-33 16,2-21 22-16,-2 21-4 0,0-16 4 15,0 16-2-15,0-20 10 0,0 20 13 0,0-16 3 16,0 16-13-16,-2-19-16 0,0 9 19 16,2 10-9-16,-2-20 1 0,2 9 7 15,0 11-20-15,0-19 18 0,2 6-23 0,2 0 12 16,2-2-40-16,3-4-57 0,0 2-40 15,3-5 71-15,0-5 23 0</inkml:trace>
  <inkml:trace contextRef="#ctx0" brushRef="#br0" timeOffset="133074.71">2497 11890 10 0,'0'0'82'16,"0"0"35"-16,0 0-12 0,0 0 21 15,0 0-16-15,0 0-16 0,0 0-8 0,0 0-14 16,0 0 0-16,0 0-25 0,0 0 5 16,0 0 2-16,-7 54-29 15,7-54 24-15,-2 22-18 0,2-22-18 0,0 21-26 16,2-14-70-16,-2-7-43 0,0 0-121 15,0 0 21-15,6 12 72 0</inkml:trace>
  <inkml:trace contextRef="#ctx0" brushRef="#br0" timeOffset="134092.64">2713 10942 135 0,'0'0'62'0,"0"-18"12"16,0 18-10-16,0 0-5 0,0 0-6 15,0-15-12-15,0 15-2 0,0 0-1 0,0 0 16 16,0 0-9-16,0 0 7 0,0 0 4 16,0 0 14-16,0 0 36 0,0 0 4 15,-7 49 21-15,0-27-17 0,2 5 17 0,-2 2-14 16,-4 14-1-16,-3 1 4 0,0 14-11 15,-2-2-16-15,-2 2-15 0,1 4 7 16,-3 4-6-16,-3-1-1 0,0 1 1 0,-2 5-6 16,2 4 2-16,-2 4-6 15,-3 14 10-15,0-16-6 0,-4 15 2 0,4-2 1 16,0-9 1-16,-2 13 5 0,-2 0 1 16,7-18-11-16,3 1-4 0,-11 21-7 15,5-4-5-15,1-16 2 0,4 1-3 0,2 0-11 16,0-1-1-16,-4 1 0 0,2-2-1 15,1-4-4-15,2-2 5 0,2-1-3 0,2-6-10 16,-3-1 7-16,1-5 5 0,2-1 0 16,1-12 2-16,2 4 1 0,4-7-5 15,-5 2 0-15,3-3-1 0,-1-2-3 0,3 2-7 16,-2 0-6-16,6-10 5 0,-3-1-3 16,2-4-5-16,1-2 5 0,-1 3-1 15,1-5 0-15,1 5 0 0,-2-3 7 16,0 0 11-16,3 0-12 0,-1 3 13 15,-1-6-24-15,-1 1 14 0,0 1 3 0,0-1-11 16,1 1-13-16,-2 4 20 0,-1 1-18 16,-2 3 17-16,3-3-18 0,-4 3-5 15,-1 5 1-15,3 0-2 0,-6-5 12 0,6 4-12 16,-2-5 1-16,-1-4 4 0,3-2-9 16,0-3 5-16,2-1 1 0,-2-4-8 15,6-4 14-15,-5 1-11 0,3-1 1 0,5-12-1 16,-5 19 1-16,5-19 0 0,-9 14-10 15,9-14 14-15,-5 13-12 0,5-13 6 16,0 0 4-16,-4 16-10 0,4-16 12 16,-3 5-16-16,3-5 1 0,0 0 11 15,0 0-12-15,-6 14 11 0,6-14-10 0,0 0 0 16,0 0 10-16,-2 10-4 0,2-10-4 16,0 0 8-16,0 0-7 0,-2 25 6 15,2-17-1-15,0-8-8 0,0 0 9 0,2 32-5 16,0-18-4-16,2 5-6 0,-1-2-3 15,1 2-11-15,1 2-1 0,6-3-7 0,-4 5-7 16,4-1 12-16,2 1-22 0,4 5 16 16,-2-6-9-16,5 3 12 15,5-1 6-15,-3-3-2 0,1-8 9 0,1 0-3 16,8-2 8-16,-6-9-5 0,4-4 5 16,6-3 2-16,2-9 1 0,-4-3-3 0,-3-3 6 15,1-6-2-15,2-6 6 0,-10-2-2 16,-4 2-2-16,-2-7 2 0,1-2 2 15,-10 1-2-15,-2-3 2 0,2 0 4 0,-5 3 0 16,-4 5 4-16,-2-2 2 0,-2 1 5 16,-3 4-2-16,2 0 3 0,-3 2 2 15,-3 4-5-15,0 2-1 0,0 3 2 0,-5 0-10 16,2 6 4-16,-2 6 4 16,0-3-7-16,-1 7 0 0,-3 1 5 0,2 1-13 15,18 3-7-15,-31 5-29 0,10-3-15 16,1 6-40-16,0 2-44 0,-2 6-59 15,-3 6-52-15,-1-1-91 0,0 0-262 0,0 1 53 16,-2-1-30-16,-1-1 83 0</inkml:trace>
  <inkml:trace contextRef="#ctx0" brushRef="#br0" timeOffset="134575.25">1166 15694 1861 0,'0'0'-55'15,"0"13"10"-15,0-13-7 0,2 13 13 0,-2-13 6 16,4 17 2-16,-2-4-1 0,-1 4 9 16,5 2-4-16,-4 3 0 0,2 6 19 0,-2-2-10 15,0 3 11-15,-4-1 1 0,0 7-1 16,0 1 0-16,-2 0 27 0,-2-1-20 15,5-1 5-15,-5 1-10 0,3 1 12 0,-8 5-14 16,8-7 4-16,-3-2 8 0,1 2 0 16,3-2-7-16,0-6 2 0,1 6 11 15,1-9-4-15,0 1 1 0,0-2 18 16,1-1-16-16,1-1 36 0,-2 0 3 16,2-4 0-16,2 3 20 0,-3-8 19 0,5 1 13 15,2-3-15-15,1 0-9 0,0 1-10 16,5-7-4-16,4 7 1 0,1-6-12 15,6-1-2-15,3-1-8 0,4 0 1 0,0 0-5 16,1-2-9-16,-1 0 5 0,7-2-7 16,0 0-1-16,-7 0-7 0,-2-1-1 15,-2-1-2-15,1 0-7 0,-8-2 1 0,-3-1 1 16,1-1-2-16,-4 1-1 0,0-1-16 16,0 1-25-16,-5-3-36 0,-1 3-40 15,0-6-41-15,-5 5-41 0,-4 8-134 16,4-21-215-16,-4 8 182 0,0 13 101 15</inkml:trace>
  <inkml:trace contextRef="#ctx0" brushRef="#br0" timeOffset="134790.21">1598 16093 1263 0,'-8'-9'29'0,"8"9"8"0,-12-17-20 16,12 17 21-16,0 0 2 0,-9-6-21 15,9 6 2-15,0 0 6 0,0 0-4 0,0 0-5 16,-9 52 17-16,6-27 10 0,-4 7-20 15,4 4 18-15,-3 7-3 16,1 5-8-16,-2-1-4 0,-4 17 1 0,4 0-2 16,-2 0 1-16,2 1-8 0,-1-5 6 15,4 6-6-15,0-10-2 0,3-2-29 0,1 3-67 16,1-1-54-16,-1-15-141 0,2 1-271 16,-2-9-129-16,0-1 592 0,0-11 27 15</inkml:trace>
  <inkml:trace contextRef="#ctx0" brushRef="#br0" timeOffset="136190.41">3657 13236 772 0,'1'-12'104'0,"-1"12"13"16,0 0 19-16,-1-22-10 0,1 22-20 0,0 0-9 16,0 0-20-16,0 0 3 0,0 0-14 15,-2-9-6-15,2 9-1 0,0 0-10 16,0 0 6-16,-2 43 5 0,0-19-1 16,-3 8 0-16,2 3 18 0,-4 5 24 15,3 6-8-15,-3-2 5 0,-3 5-9 0,-1-3 0 16,2 3-8-16,-1 0-4 0,-1 1-4 15,5-2-5-15,-6-3-3 0,5-2-7 16,0-2-7-16,1-5-6 0,-1-5-3 0,3 3-6 16,0-4-5-16,2-2-8 0,0-3-5 15,0-1-1-15,1-3-4 0,1-4-2 0,-2-4-21 16,2-13-21-16,0 22-29 0,0-22-43 16,0 19-20-16,0-19-34 0,3 7-30 15,-3-7-25-15,0 0-49 0,0 0-90 16,38-20-164-16,-21 5 216 0</inkml:trace>
  <inkml:trace contextRef="#ctx0" brushRef="#br0" timeOffset="136408.85">4030 13528 1414 0,'9'-22'-60'0,"-6"1"21"16,1 2 12-16,-2 4 17 0,2 0 18 15,-4 15-3-15,6-23 18 0,-6 23-6 0,0-20 13 16,0 20 0-16,3-15-4 0,-3 15-8 15,0 0 13-15,2-19-6 0,-2 19-13 16,0 0 3-16,0 0-7 0,0 0 6 16,0 0-2-16,0 0-3 0,0 0-1 15,0 0-37-15,0 0-57 0,0 0-136 0,0 0-328 0,-24 34 323 16,13-19 71-16</inkml:trace>
  <inkml:trace contextRef="#ctx0" brushRef="#br0" timeOffset="136724.24">3212 15298 97 0,'-8'9'43'0,"3"3"-10"0,-1-3 11 15,6-9-13-15,-6 17-3 0,2-6-3 16,1-2-17-16,-1 7 30 0,0-1-12 16,1 3-5-16,-4 3 2 0,0-1 0 0,0 9-16 15,-4-5 29-15,2 4-15 0,-7 6 4 16,4-2-17-16,-6 3-3 0,-3 1-51 15,3 5-18-15,-1-5-56 0,-1 3-187 16,-4-3 304-16</inkml:trace>
  <inkml:trace contextRef="#ctx0" brushRef="#br0" timeOffset="136910.51">2439 16569 150 0,'0'0'21'0,"0"0"-13"0,0 0-31 0,0 0-59 16,0 0 56-16,0 0 8 0</inkml:trace>
  <inkml:trace contextRef="#ctx0" brushRef="#br0" timeOffset="137276.97">2557 15636 225 0,'4'-17'130'0,"-2"4"42"0,-2 13 17 0,2-15-42 15,-2 15-13-15,0 0 3 0,0 0-25 16,0 0-7-16,0 0 16 0,0 0-3 0,0 0 32 16,0 0-15-16,0 0-13 0,-18 39 7 15,9-13-8-15,4 3-1 0,-4 12-3 16,2-4 6-16,-4 6-14 0,4 0-3 0,-2 0-2 16,4 2-9-16,-4 3-11 0,2-3-1 15,2 1-13-15,-3-1-14 0,5-9-3 16,-4 7-10-16,4-7-9 0,-3-3 2 0,6 1-5 15,-1-4-2-15,-1-2-3 16,0-4-8-16,0 3-4 0,-2-9-16 0,3 7-32 16,1-8-35-16,-2-2-49 0,0-2-56 15,2 0-74-15,0-13-122 0,0 0-153 16,0 0-10-16,0 0 125 0,0 0 318 0</inkml:trace>
  <inkml:trace contextRef="#ctx0" brushRef="#br0" timeOffset="137840.98">3287 15373 1292 0,'4'-18'-41'0,"-2"0"13"16,-2 9 10-16,0 9 4 0,-2-21 6 0,2 21 2 15,0 0-5-15,-18-14-4 0,18 14 16 16,-18 0 1-16,18 0 7 0,-35 13 0 0,10 1 18 16,1 3 8-16,-6 7-7 0,1 1-7 15,1 3 7-15,0 12-2 0,3-10-8 16,4-1-1-16,2 2-9 0,4-1 7 16,3-4-15-16,7-6 17 0,-1-3-14 0,4 1 10 15,2-18 10-15,2 18-7 0,-2-18 6 16,11 13 6-16,-11-13-8 0,19 4-6 15,-19-4-4-15,30-17-10 0,-10 0 23 16,1-2-10-16,2-3 7 0,2-1 1 0,-4-3 10 16,0 2 10-16,0-2 10 0,-1-1 4 15,-4 5 7-15,3-1 8 0,-6 1 2 16,-3 1-9-16,4 6 10 0,-7 1-3 0,4 0-5 16,-2 5-5-16,-9 9-6 0,9-17-2 15,-9 17-11-15,0 0-4 0,0 0 3 16,0 0-2-16,0 0 0 0,0 0 9 15,0 0-2-15,10 53 10 0,-11-24 6 16,-1 7 10-16,-4 0-2 0,3 5-5 0,-1 4 10 16,1-2 0-16,-2-3-17 0,1-3-6 15,1-2-3-15,1 1-6 0,0-4-7 16,-2 3-4-16,3-7 0 0,1 1-5 0,0-3 0 16,0-5-5-16,0-4-3 0,-2 0 1 15,2-17-8-15,0 29 0 0,0-29-7 0,-2 21-32 16,2-21-43-16,0 13-51 0,0-13-66 15,0 0-185-15,0 0-196 0,0 0 39 16,0 0 43-16,0 0 242 0</inkml:trace>
  <inkml:trace contextRef="#ctx0" brushRef="#br0" timeOffset="138109.13">3867 15085 2082 0,'3'-8'-11'0,"-3"8"-10"0,8-5 17 16,-8 5-9-16,0 0 9 0,0 0 49 0,0 0 7 16,1 35 10-16,-1-20 1 0,0 5 6 15,-1 5 0-15,1 1 2 0,-6 2 13 16,6 2 3-16,-2-2-9 0,1 6-3 16,-4 2-12-16,1-4-1 0,1 13-7 15,-5-12-2-15,5 1-5 0,-5 2-14 0,2-7-4 16,-1 5 0-16,0-3-17 0,1-9-35 15,4-2-77-15,0-4-67 0,1-3-55 16,1-13-196-16,0 13-115 0,0-13 2 0,0 0 199 16,0 0 96-16</inkml:trace>
  <inkml:trace contextRef="#ctx0" brushRef="#br0" timeOffset="138573.26">4539 14790 1391 0,'-13'-17'49'16,"4"8"-17"-16,-3 1 8 0,12 8-9 15,-14-13-7-15,14 13 9 0,-14-7-18 0,14 7 8 16,0 0-8-16,0 0-4 0,-32 19 5 16,21-2-16-16,-3 3 7 0,-3 8 7 15,-1 0-2-15,-2 4 5 0,1 1-12 0,5 3 0 16,-6-2 1-16,3-2 4 0,3-2 6 15,6-3 10-15,-2-9-23 0,3 1 15 16,3-2 1-16,4-17 24 0,-1 16 13 0,1-16 2 16,0 0 3-16,12 13 3 15,0-13 4-15,-12 0-3 0,20-5 7 0,-20 5-4 16,28-9 3-16,-12 3 6 0,-3-2 0 16,-2 1-10-16,-1-4-4 0,2 3 2 15,-2-1-5-15,1 2-2 0,-5-1-7 0,4 3-6 16,-10 5-10-16,12-10-1 0,-12 10-1 15,8-6-3-15,-8 6-8 0,0 0-4 0,0 0 3 16,15 16-4-16,-11-7-5 0,-2 9 2 16,-1 1-3-16,-2 0-3 0,1 7 3 15,-2 0-2-15,-4 1 1 0,5-1-4 0,1 4 0 16,-5 4-3-16,5-4 3 0,0-2-3 16,0 0 2-16,0 0-10 0,0-4-16 15,3-1-40-15,-3-1-84 0,2 1-53 16,-2-6-92-16,0-2-237 0,0-4-7 15,0-11 114-15,1 11 309 0</inkml:trace>
  <inkml:trace contextRef="#ctx0" brushRef="#br0" timeOffset="139109.38">5270 14891 2041 0,'0'-15'17'0,"-3"-2"-10"0,-1 6 6 16,-1 4-1-16,-3-4 6 0,8 11-15 16,-10-12 10-16,10 12-5 0,-14-5-3 0,14 5 5 15,0 0-7-15,-30 7-2 0,14 3-5 16,4 2-1-16,-9 5 0 0,3 8 10 16,-3-1-8-16,0 4 15 0,1 2-5 0,-1 4-9 15,2-2 5-15,-1 4-8 0,1-3 3 16,1 7-9-16,6-5 13 0,1 2-7 0,1 5 10 15,4-6 2-15,4 0-5 0,2 1-3 16,6 6 4-16,6-2 1 0,0-3 4 16,7 0-6-16,0 0 2 0,2 0-5 0,1-1 5 15,0-2 9-15,1 0-8 16,-2-3 0-16,-1 0 0 0,-3-3 3 0,-2-2-13 16,-5-5 12-16,-7-1 6 0,-1 0-8 15,-2-2 4-15,-3-1 4 0,-7 5-6 16,-5-2-10-16,0-3 8 0,-2-1 7 0,-2-4-1 15,3-3 13-15,-4-3-3 0,2-1 19 16,3-5-5-16,-1-2 13 0,16 1 17 16,-27-12-3-16,12 3-1 0,6-4 1 0,-2-4 8 15,2-7 3-15,8 1 23 0,1-3 4 16,1-8-4-16,9-15 9 0,7-7-5 0,2 3 1 16,7-1-17-16,1 4-11 15,-6 5-8-15,10 3-8 0,-3 1 3 0,5 1-19 16,-1 5 1-16,-4 5-66 0,6-4-42 15,-6 6-60-15,2 2-63 0,-1-2-64 16,-5 3-280-16,1-1-4 0,-5-2 26 0,-5 5 69 16,1-1 286-16</inkml:trace>
  <inkml:trace contextRef="#ctx0" brushRef="#br0" timeOffset="139359.97">5869 14736 1873 0,'0'0'48'0,"0"0"-8"16,0 0-8-16,-19 32 6 0,12-18-13 15,-1-2 15-15,-2 8-12 0,3 7 2 0,-2-1 1 16,-1 6-1-16,-1 3-2 0,-2 3 8 16,0 3-4-16,0 2-7 0,-2 0-7 15,-2-1 9-15,-6 8-10 0,3 1 2 0,3-10-6 16,0 3 5-16,1-6-10 0,-2 0-5 15,7-4-48-15,-1-6-49 0,5-4-60 16,4-10-169-16,-1-4-195 0,4-10 4 0,0 0 281 16,0 0 36-16</inkml:trace>
  <inkml:trace contextRef="#ctx0" brushRef="#br0" timeOffset="139674.47">6067 15216 1169 0,'11'18'60'0,"-9"-8"-9"0,-2 4-8 0,3 2-8 16,-1 4-1-16,0 5 15 0,-1-1-13 16,7 6-2-16,-3 0-10 0,4 2 10 15,7 0-14-15,-2 0 6 0,5-2-6 0,1-4 0 16,3-9 11-16,0-4 7 0,0-4-6 16,1-5 7-16,-4-10 9 0,8-3 18 15,-1-8 7-15,-1-1 8 0,-3-6 24 16,1-1 0-16,-5-2-10 0,-4 3-6 0,-2-2-11 15,-6 0-4-15,-3 7-7 0,-4-2-6 16,-2 2-4-16,-3 5-6 0,-5-3-9 16,-1 4-3-16,-2-1-4 0,-6 7-6 0,-1 1-3 15,-1 2-6-15,0 4-1 0,1 3-7 16,-8 4-42-16,1 4-86 0,3-1-70 16,-3 3-233-16,-1-6-90 0,5 3 0 0,-6-3 154 15,1-1 99-15</inkml:trace>
  <inkml:trace contextRef="#ctx0" brushRef="#br0" timeOffset="144440.51">6866 13564 1664 0,'-24'-8'0'15,"3"0"63"-15,3 1 48 0,2-2-3 16,2 1-1-16,0 3 6 0,1-4 6 16,2 1 10-16,-1 0 7 0,3-1-11 15,-2 2-16-15,3-5-8 0,-3 4-13 16,2-1-7-16,-3 2-12 0,3-1-8 0,-3-1-54 16,-6 5-35-16,-1-4-73 0,-1 7-69 15,-8-4-108-15,0-2-237 0,0 2-12 0,-12 1 103 16,1-3 305-16</inkml:trace>
  <inkml:trace contextRef="#ctx0" brushRef="#br0" timeOffset="144907.76">3681 14758 1292 0,'-47'24'-47'0,"-6"1"4"0,-7 3 10 16,2-4 27-16,-4 3 3 0,0 0 6 0,2-2 16 15,-6 3-21-15,5-1 17 0,-7 0-8 16,5-2 9-16,-1 2-8 0,4 0 3 0,3-4 0 15,-3 5-1-15,2-2-10 16,4 1 14-16,0-1-6 0,-4 2-11 0,3 0 17 16,3 2-20-16,-1 0 1 0,1-2 7 15,-1 6 5-15,5 0-11 0,-3-3-24 16,3 3-1-16,0-2-30 0,-5 0-25 0,2-4-31 16,1-3 26-16</inkml:trace>
  <inkml:trace contextRef="#ctx0" brushRef="#br0" timeOffset="144929.74">1778 15703 750 0</inkml:trace>
  <inkml:trace contextRef="#ctx0" brushRef="#br0" timeOffset="144952.9">1669 15761 588 0,'-29'11'-61'0,"1"1"-6"0,3-5-92 0,0 2 55 15</inkml:trace>
  <inkml:trace contextRef="#ctx0" brushRef="#br0" timeOffset="145073.32">1384 15865 516 0,'-13'1'100'16,"13"-1"-25"-16,-15 4-11 0,15-4 3 15,0 0-8-15,0 0-12 0,0 0-7 16,-15 0-6-16,15 0-16 0,0 0-22 0,0 0-14 16,0 0-18-16,0 0-27 0,0 0 6 15,0 0-21-15,0 0-26 0,-8 8-127 16,8-8 83-16,0 0 51 0</inkml:trace>
  <inkml:trace contextRef="#ctx0" brushRef="#br0" timeOffset="145906.51">1447 15572 557 0,'0'0'62'0,"-1"-15"-1"0,1 15 22 16,0 0-8-16,0 0 12 0,0 0-1 15,0 0 25-15,0 0-1 0,0 0 7 0,0 0-5 16,0 0 13-16,0 0-4 0,0 0 1 16,-9 58 4-16,7-30-14 0,2 6-11 15,-2 3 0-15,2 7-3 0,0 6-17 0,0 7 0 16,-3 1-3-16,3 4-7 0,0 11-8 15,-2 3 0-15,2-3-7 0,0 5-3 16,2-2-5-16,-2 1-6 0,3 0 4 16,-1 2-8-16,-2-1 2 0,2-1-6 15,5 2-2-15,-2-2-3 0,4-4 4 0,1 0-15 16,0 3-1-16,0-5-1 0,0-8-1 16,3 1-2-16,-4-2 1 0,1-8-1 15,-4-5-1-15,3-2-3 0,-4-4 3 0,4 4-5 16,-6-12-4-16,1-1-2 0,-1-3 5 15,3-7-3-15,-3-2-6 0,-1-3-4 0,0-4-3 16,-2-15 3-16,8 28-8 0,-8-28-6 16,0 0-1-16,4 17-3 0,-4-17-1 15,4 0-1-15,-4 0 8 0,0 0 1 0,0 0-2 16,0 0-1-16,0 0 8 16,0 0-1-16,0 0-1 0,0 0 2 0,0 0 7 15,0 0-10-15,0 0 12 0,0 0-10 16,0 0 3-16,0 0 2 0,0 0 4 15,0 0-6-15,30-9 10 0,-30 9 2 0,0 0-5 16,0 0-1-16,0 0 3 0,0 0 8 16,0 0 3-16,11 25 0 0,-11-25 1 15,0 0-8-15,5 25 11 0,-5-25 0 0,6 21-4 16,-6-21-2-16,9 28 2 0,-3-15 2 16,-1 2-3-16,-5-15 5 0,23 26-7 0,-10-13 6 15,1 1-8-15,4-1 2 0,-18-13 1 16,40 18 2-16,-22-10 7 0,8-1-6 15,-26-7-5-15,42 2 10 0,-22 0-1 16,-20-2 2-16,39-9-3 0,-20 3 4 16,-1-3 4-16,-2-4 1 0,-16 13 9 0,26-27 7 15,-16 14 7-15,1-4-8 0,-7 6 1 16,3-6 4-16,-7 3-2 0,0 14-2 16,-1-27-7-16,-7 16-4 0,-2 1-3 0,-3-7-3 15,1 8 7-15,-4-2-4 0,0 3-7 16,0 4 2-16,0-1-4 0,16 5-3 15,-30-8 5-15,13 7-9 0,17 1 1 0,-27 0-3 16,27 0-2-16,-26 1 2 0,26-1-1 16,-22 3-9-16,22-3-15 0,-21 7-21 15,12-4-27-15,9-3-37 0,0 0-65 16,-24 12-38-16,24-12-93 0,0 0-158 16,-14 11-47-16,8-9-64 0,6-2 115 0</inkml:trace>
  <inkml:trace contextRef="#ctx0" brushRef="#br0" timeOffset="146556.57">2708 17679 1947 0,'0'0'5'0,"0"0"11"0,0 0 13 16,0 0 18-16,0 0-5 0,0-14 4 16,0 14-6-16,0 0-12 0,0 0-1 0,0 0-10 15,0 0 3-15,0 0 5 0,0 0-15 16,0 0 11-16,0 0-15 0,0 0 9 15,0 0 6-15,0 44-11 0,0-44 1 0,0 25 1 16,0-25-2-16,-6 31-3 16,6-31 2-16,-2 34 1 0,1-7-2 0,-1-9 4 15,2-18-6-15,2 49 7 0,-2-22-6 16,3-3 5-16,1 3 1 0,-1-2-4 16,-1-1 0-16,2 1 9 0,1 1 3 0,2 1 12 15,-5-3 4-15,3 4 2 0,-3-6 4 16,-2-22 8-16,3 36 7 0,-3-36-5 15,2 29 9-15,-2-29-11 0,0 18-6 0,0-18 3 16,-7 24-13-16,7-24 1 0,-16 21-4 16,16-21-6-16,-24 27 1 0,11-17-7 0,13-10-7 15,-30 17 3-15,16-13-6 0,14-4-26 16,-30 11-16-16,30-11-53 16,-29 4-27-16,29-4-62 0,0 0-37 0,-40-19-70 15,31 2-122-15,4-1-119 0,-2-3 131 16,5-3 353-16</inkml:trace>
  <inkml:trace contextRef="#ctx0" brushRef="#br0" timeOffset="146989.79">2730 17665 1303 0,'0'0'14'15,"0"0"0"-15,0 0 10 0,0 0 27 0,0 0 10 16,0 0 9-16,0 0 7 16,0 0-8-16,0 0 14 0,0 0 3 0,0 0-4 0,0 0-11 15,0 0-13-15,6-14 0 16,-6 14-11-16,0 0 11 0,0 0-18 16,0 0-7-16,0 0-8 0,0 0-4 0,33 4-19 15,-33-4-17-15,0 0-13 0,25-4-28 16,-25 4-17-16,16-2-5 0,-16 2-24 15,20-5 5-15,-20 5-17 0,28-6 5 0,-28 6-8 16,24-4-1-16,-9 3-53 0,-15 1-103 16,26-12-238-16,-11 7 346 0,-15 5 56 0</inkml:trace>
  <inkml:trace contextRef="#ctx0" brushRef="#br0" timeOffset="147806.46">5400 17728 1348 0,'0'0'204'0,"0"0"2"16,0 0 20-16,21 0-27 0,-21 0-12 16,0 0-20-16,0 0-23 0,33-8-9 15,-17 7-17-15,4-3-12 0,4 4-17 0,12 4 2 16,-1-4-21-16,5 4-15 0,1 0-1 16,-2 3-5-16,7-5-4 0,-5 3-5 15,0-3-3-15,1 6 1 0,-7-5 1 0,4 5 6 16,-9-6-3-16,-2 3-6 15,-1-1-1-15,-4 1-3 0,-5 2-4 0,-3 0-4 16,2 2-1-16,-17-9 1 0,22 34 0 16,-16-17-1-16,-1 11-3 0,-5 8-7 15,-5 10-3-15,-2 1-12 0,-9 13-20 0,-6 1-45 16,-1 2-53-16,-5 1-52 0,0 2-45 16,-6-3-103-16,-5 1-229 0,-6 11 55 15,-3-8-77-15,-3-1 108 0</inkml:trace>
  <inkml:trace contextRef="#ctx0" brushRef="#br0" timeOffset="151256.38">2169 11985 28 0</inkml:trace>
  <inkml:trace contextRef="#ctx0" brushRef="#br0" timeOffset="151276.79">2151 11931 46 0,'-4'-14'5'16,"4"14"2"-16,-5-17-17 0</inkml:trace>
  <inkml:trace contextRef="#ctx0" brushRef="#br0" timeOffset="151304.68">2124 11829 38 0,'-7'-13'-15'16,"7"13"4"-16</inkml:trace>
  <inkml:trace contextRef="#ctx0" brushRef="#br0" timeOffset="152907.84">5 10206 2408 0,'32'-92'76'16,"-11"13"-7"-16,-6 0-8 0,-3 2-7 16,-5-2-7-16,-3 3-4 15,-6 16-1-15,-7-10-4 0,-1 7-9 0,2 10 0 16,-3 6-8-16,0 4 1 0,-2 7-4 16,-2 1-23-16,0-1-45 0</inkml:trace>
  <inkml:trace contextRef="#ctx0" brushRef="#br0" timeOffset="153693.25">148 13055 291 0,'8'40'44'0,"1"-1"-11"0,1-3-5 0,2 7-5 16,-1-4 21-16,1 5-19 0,5-3 3 16,-6-2 3-16,4-2 10 0,-1-1-28 15,-4-6 12-15,-2-3 5 0,-3-10-22 16,2-2 6-16,-2-1 2 0,-1 2 2 16,1-5-2-16,-1 2-1 0,-1-5 1 0,-3-8-3 15,9 17 10-15,-6-12-18 0,-3-5 6 16,11 13 0-16,-11-13 5 0,17 6-3 15,-7-5 1-15,-10-1-10 0,0 0-1 0,37 0-3 16,-37 0 17-16,24-13-16 0,-14 6 8 16,1-2-9-16,-11 9-7 0,19-21-4 15,-9 11 6-15,-5 0 12 0,-5 10-1 0,11-14 3 16,-11 14 5-16,11-11-14 16,-11 11 22-16,6-11-15 0,-6 11 13 0,0 0-28 15,0 0 14-15,9-12-6 0,-9 12 7 16,0 0-11-16,0 0 4 0,0 0 11 15,0 0-2-15,0 0 6 0,15-5-10 0,-15 5 6 16,0 0 3-16,0 0 13 0,0 0-14 16,0 0-1-16,0 0-13 0,0 0 8 15,0 0 7-15,0 0 1 0,0 0-19 0,0 0 11 16,0 0 4-16,0 0-8 0,2 45 3 16,6-36-12-16,5 4-6 0,-3 2-28 15,8 4-32-15,-3 2-7 0,0-4-47 16,0 3-144-16,0 2-229 0,-1 1 486 0,7 5 5 15</inkml:trace>
  <inkml:trace contextRef="#ctx0" brushRef="#br0" timeOffset="154424.38">1013 14503 207 0,'-6'19'53'0,"3"0"-1"0,-4-6-1 16,3 0 0-16,-1 4 8 0,1-1-13 15,-3 4 28-15,2-2-15 0,-2 1-24 16,2-2 32-16,1 5-3 0,-1 2 1 0,-2-1-11 16,3-2-7-16,-1-3 2 15,2-1 6-15,-3-3-21 0,3 0 1 0,3-14-1 16,-8 21 24-16,8-21 8 0,-3 17 7 16,3-17 17-16,0 0 4 0,-5 19 4 15,5-19-7-15,0 0-3 0,0 0-20 0,0 0-8 16,0 0-2-16,0 0-7 0,0 0-7 15,0 0-2-15,0 0-4 0,0 0-8 16,0 0-8-16,10-71 10 0,-4 48-13 0,3-9 6 16,-1 4-5-16,5-9-6 0,-3-1 3 15,10-1 2-15,-6 1-13 0,9 1 6 0,1-10-6 16,1 2 9-16,1 2-11 16,2 2 2-16,-2 5 6 0,2-2-4 15,-1 6-5-15,-3 4 3 0,3 3 3 0,-1 1 16 16,-2-2 13-16,2 8 1 0,-3 0-2 15,1 5 6-15,5-3-1 0,1 4-1 16,1-1-2-16,-1 5-4 0,1 5-5 0,-1 3 0 16,1 0-5-16,-1 2-4 0,9 2 3 15,-3 5-7-15,1-1 6 0,1 5 0 0,-7-2-6 16,6 2-3-16,-7 4-5 0,-2 0 3 16,-1-1 4-16,1 5-6 0,-5-1 11 15,2 1 3-15,-2 7 0 0,-3 1-7 0,2-1 2 16,-1 2-2-16,-4 6-3 0,2 1 1 15,-7 3-2-15,0 1 6 16,-3 5-10-16,-1 3 1 0,-5 4 4 0,-1 3-7 16,-4-1 6-16,-3-3-3 0,-2 12-3 15,-4-5 8-15,-5 2 2 0,-3-9 14 0,3 1 0 16,-11-5 28-16,1-1 1 0,-8-4 14 16,-1-3-2-16,-6-4 14 0,-5-3-6 15,-2-4-4-15,-3-5-10 0,-2-6-6 0,-5-2-5 16,2-5-5-16,-1-8-8 0,4-3 0 15,-7-3-11-15,3-8 0 0,1-5-9 16,4-6 6-16,-1-6-13 0,6-6 3 16,2-3-7-16,3-1-24 0,3-9-16 15,6 2-18-15,3-4-32 0,0 0-17 0,12 11-45 16,6-2-27-16,3 2-46 0,9 5-23 16,3 1-47-16,6-8-144 0,7 5-100 15,5-2-68-15,9-7 55 0</inkml:trace>
  <inkml:trace contextRef="#ctx0" brushRef="#br0" timeOffset="155106.54">13393 14603 1993 0,'0'0'-7'0,"0"0"-5"0,11 5 6 15,-11-5 2-15,0 0-3 0,0 0-4 16,14 8 15-16,-14-8 3 0,0 0-7 0,5 13-5 16,-5-13 17-16,8 15-9 0,-8-8 4 15,0-7 5-15,0 21 0 0,-2-10-11 0,-4 6 2 16,1 2 2-16,-5-2-7 0,3 3 5 16,-4 1 9-16,-5 1-9 0,9-1-12 15,-2-4 7-15,1 4-17 0,-2-1-22 16,5-3-1-16,0 1-41 0,3-2-12 15,0-1 10-15,2-2-8 0,-2 0-13 0,2 0-21 16,0-2-20-16,0 1-27 0,0-3-101 16,0 4 46-16</inkml:trace>
  <inkml:trace contextRef="#ctx0" brushRef="#br0" timeOffset="155373.75">13318 15150 889 0,'-6'15'5'16,"6"-15"0"-16,-2 15 12 0,2-4 17 15,0-11 2-15,-1 17 9 0,1-17 7 16,0 22 2-16,0-10 0 0,0 1 7 0,-2-2 12 15,2 6-9-15,-2-2-12 16,0 0 8-16,0 2-15 0,-1-2-4 0,-1 1-7 16,0 0 8-16,2-3-18 0,0 0 4 15,2-13 7-15,-6 19-15 0,5-10 2 0,1-9 5 16,-4 17-3-16,4-17 8 0,-4 7 16 16,4-7-7-16,0 0 0 0,0 0-6 15,0 0-9-15,0 0 11 0,0 0-7 0,0 0-11 16,-28-24 8-16,24 13-9 0,1-6-4 15,-4 4-14-15,0-5-23 0,4-3-43 0,-5-2-37 16,1 2-30-16,-1-7-107 0,2 6-81 16,1-5-169-16,-1 3 253 0,5 2 33 15</inkml:trace>
  <inkml:trace contextRef="#ctx0" brushRef="#br0" timeOffset="155921.99">13100 14948 970 0,'-11'-12'48'0,"4"6"24"16,7 6 1-16,-19-10 12 0,12 2-4 0,-4-1 22 15,-5 1 0-15,2-1 19 0,0-5-6 16,-2 0 9-16,-3-2-21 0,1 1 3 16,0-3 6-16,3 1 3 0,-2-2-8 0,2 1 1 15,6-5 0-15,-2 6-13 0,3-2-3 16,-1 1-4-16,5-5-12 0,-2 2 4 16,5-5-10-16,-1 4-7 0,0-6-7 15,0 0-4-15,2 1-4 0,-3 3 2 0,2-4 5 16,1 0-3-16,0 7-7 0,0 2 4 15,1-7-4-15,2 0-6 0,1 3 2 16,-1 1 6-16,3-5-8 0,1 9-4 0,5-9-4 16,1 1-2-16,-2 3 0 0,8-6-8 15,-5 3 6-15,7 1-11 0,0-2-5 0,-4 7 5 16,2 2-1-16,0-2 2 0,1 4-5 16,-7 3 3-16,6 0-1 0,0 3-10 15,-7 3 4-15,8-3 2 0,-8 6-7 16,-12 4 0-16,30-3 2 0,-30 3 2 0,36 11-6 15,-12-2 3-15,-1 5 0 0,5 6-5 16,-1 1 2-16,-1 0 0 0,4 3 5 16,-4 2 1-16,-2 0-9 0,1 2 4 0,-3 6-1 15,0-6-4-15,-3 4 1 0,-3 0 2 16,-2 2 2-16,-5-6 4 0,-2-4-4 16,-7 2-2-16,-2 3 4 0,-3-5-3 0,-5 2-1 15,-8 5 3-15,-2-3 0 0,-4-6-5 16,-1 0 2-16,-5-1 8 0,-2-2-1 0,-1-4 0 15,-1-2 2-15,-1-4-3 0,-3 1 5 16,2-5-3-16,2-3 1 0,2-4-6 16,0 0-3-16,4-3 4 0,-2-1-5 15,3-1-38-15,2-3-36 0,1-1-42 16,-1-4-54-16,4 0-62 0,-2-2-113 0,4-4-208 16,-2-3 18-16,1 0-90 0,2-4-19 15</inkml:trace>
  <inkml:trace contextRef="#ctx0" brushRef="#br0" timeOffset="163522.62">24435 6487 3948 0,'103'-104'-98'0,"-23"10"32"0,0-4 22 16,-8 1 9-16,-2-3 11 0,0 9-1 0,-7-7 6 15,-1 2 2-15,-4 1 0 0,-1-1 5 16,-4 3-9-16,-2 0-2 0,0 2-5 16,-4 8-9-16,-2 1-10 0,2 1-18 15,-2 6-10-15,-2 15-13 0,10-6-3 0,-9 16 2 16,18-8 7-16,4-3 10 0,5 9 6 16,4 4 9-16,4-4 3 0,3 7 6 15,8-1 18-15,6 1 8 0,-1 5 13 0,4 5 0 16,-8 7 0-16,-12 15 2 0,3 3-2 15,-3 7 4-15,0 6-35 0,-8 1-16 0,-1 3-4 16,-11 0 4-16,-10-4-2 0,-10 3 0 16,-5-5-10-16,-11 3-22 0,-6-2-17 15,-4-2-53-15,-13 0-144 0,12 6-228 0,-12-6 271 16,0 0 33-16</inkml:trace>
  <inkml:trace contextRef="#ctx0" brushRef="#br0" timeOffset="165055.65">24583 6544 781 0,'-25'-4'3'16,"4"4"-10"-16,-2-1 7 0,-5-6 0 0,-2 3 13 16,-8-3-1-16,-3-4-6 0,-2 2 4 15,-2-1 3-15,-11-1-2 0,1-2 10 0,-1 3 5 16,-4-1 6-16,-4 4-16 0,4-3 9 15,-4-1 1-15,2 4-12 0,2 1 11 16,0 2-14-16,4-1 9 0,9 1-11 0,3 0-4 16,0 3 4-16,1-3-7 0,3 0 7 15,1 0 9-15,4 0-14 0,3-1-13 16,2-1 9-16,-4 4 7 0,4-4-9 16,0 1-2-16,-2 1 12 0,2 0-5 15,0 0 3-15,-2 1 10 0,4-1-21 0,0 1 3 16,-4 0 5-16,4 2 2 0,3 1 0 15,-1 0-7-15,-3 0-1 0,4 0 0 16,-5 1 9-16,6-1-9 0,-4-1 2 0,3 1-4 16,0-4 16-16,-2 2 7 0,4-2 2 15,-1 2 15-15,-1 2-7 0,1-1-12 0,4-3 2 16,-5 2-6-16,4 0-3 0,21 2 11 16,-33-6-1-16,23 6-10 0,10 0 0 15,0 0 2-15,-30-5 8 0,30 5 4 16,0 0-16-16,-15-4 7 0,15 4-3 15,0 0-11-15,0 0 11 0,0 0 1 0,0 0 5 16,0 0-5-16,0 0 14 0,0 0-7 16,32-22 1-16,-32 22-6 0,0 0 10 15,23-10-1-15,-23 10-1 0,22-4 2 0,-4 0-4 16,-18 4 8-16,31-5 17 0,-12 5-13 16,-19 0 22-16,43 0 4 0,-21 0-10 0,3 0 7 15,-1 0-5-15,1 0 5 0,3 0 13 16,-3 0 3-16,2 0-10 0,-3 0 1 15,1 0-6-15,1 0 5 0,-6 0-3 16,7 0-3-16,-4 4-3 0,-1-3-5 16,5-1 0-16,-6 4-3 0,10-2-6 0,-3 0 0 15,5 4-8-15,5-1 2 0,4-1-4 16,-3 4 5-16,3 1-7 0,15 0-4 16,-3-1-5-16,10 1-1 0,-2 2 1 0,3-1 8 15,1 3-4-15,2 0-6 0,0 0 4 16,3 3-8-16,4-3 2 0,-2 1-2 0,0 1 2 15,-1-3-3-15,0 4 0 0,-3 0-4 16,-1-2 6-16,2 2 0 0,-3-4 7 16,0 5-1-16,-3 0 3 0,0-3-6 0,-2-1 5 15,-2 0-2-15,-4 0 11 16,2 0 0-16,-7 0-4 0,-4-6 2 0,7 1-6 16,-1 1 4-16,-8-3-9 0,-1 0 7 15,2-3-5-15,-2 1 3 0,-2-2 2 16,1 0-6-16,-2 3 4 0,1-5-1 0,-1 7 5 15,-4-6-5-15,-3-1 0 0,-3 0-2 16,6 0 1-16,0 4 1 0,6-4 1 0,-1 0 1 16,-3-4-6-16,4 4 2 0,0 0 0 15,-2-1 1-15,0-7-1 0,-1 2 7 16,-1-1-10-16,-3-3 9 0,-1-1-3 16,1-4 2-16,-3 2 2 0,-1-4-1 15,-2-2 5-15,0 2 4 0,2-3-7 0,-4 4 7 16,1-4-10-16,-3-2-6 0,2 3 5 15,-1-3-8-15,-3 1 1 0,-4-2 2 16,5 1-5-16,-3 3-4 0,-5-2 11 0,0 4-5 16,-1-5 2-16,0 2-6 0,-1-3 3 15,-4-2 1-15,-2 1-7 0,3-7 13 0,-6 4-13 16,-3-5-3-16,1-3-4 0,-8-1 3 16,1-7 0-16,-4-2 5 0,-5-6-7 15,-5-5 9-15,-4-4-14 0,-1-2 6 0,-7-4-4 16,1 3 0-16,-4-5-1 0,0 2 0 15,-1-1-1-15,-6-12 5 0,0 15-5 16,-9-14 0-16,4 3 4 0,-4-1-2 16,-3 0 0-16,0 4 0 0,-6 1 1 15,-3 6-2-15,0-1 5 0,-5 4 0 0,-3 2 0 16,-2 6-6-16,-3 3 4 0,1 1-8 16,-2 5 4-16,-1 4 1 0,-2 5-4 0,2-4 1 15,12 10 2-15,-5 2 5 0,-2 4-7 16,1-1 3-16,-2 7 5 0,0-1-4 15,1 4-1-15,-4 1 5 0,-6 5-4 0,2 2-4 16,1 1 4-16,-1 8-1 0,2 2 0 16,-2 3-2-16,0 1 4 0,-2 5-2 15,-13 6 0-15,-4 6 1 0,2 4-2 0,5 1 2 16,-2 6 7-16,-6 5-3 16,3 4-5-16,-1 4-2 0,6 3 7 0,4 8 1 15,0 1-5-15,4 2 9 0,4 1-7 16,4-1 2-16,8-2 4 0,2 6-3 0,8-1 2 15,13-10-6-15,1 2 2 0,5-1-2 16,7 1 3-16,6-2-1 0,4-4-1 16,4-3 3-16,9-4 2 0,3 4-4 0,8-3 2 15,3-1-6-15,10 3-15 16,3 2-30-16,16 0-24 0,2-5-38 0,8 3-38 0,16 4-41 16,14-3-55-16,0-14-158 15,13-1-200-15,1-4 65 0,5-7-34 0,1-8 109 16</inkml:trace>
  <inkml:trace contextRef="#ctx0" brushRef="#br0" timeOffset="166304.76">26587 6602 1687 0,'8'13'-63'0,"3"-3"-9"16,-3 0 17-16,-1 2 10 0,1-3-6 16,-1 2 1-16,1 2 16 0,1-1 3 0,-1-1 25 15,5 4 18-15,-2 2 7 0,0-6 13 16,8 6 9-16,-2-4-4 0,4 4 25 0,2 0-8 16,7 0 1-16,5 0 5 0,10 3 8 15,4 3-10-15,1-1 3 0,4 1 3 16,5 3-15-16,1-1-2 0,0 6 0 0,3-4-5 15,3 2-1-15,1-4 2 0,14 8 11 16,-13-8-5-16,14 7 12 0,-14-13-10 16,3 5 0-16,-2-1-3 0,1-1-1 15,-1-1 7-15,4-1 6 0,-6-2 3 0,3-5 0 16,-3 0 1-16,1-1-8 0,-3 4-1 16,4-3 3-16,3 0-9 0,-3 2-2 15,1-2-6-15,1 4-3 0,0-6 0 0,-1 1-2 16,-1 1-5-16,3-2-3 0,-5-4-3 15,-2 3 2-15,3-3-7 0,-3-3 1 16,2 2 2-16,-2-1-5 0,1-3-6 0,-1 0 5 16,1 3 2-16,-1-1-6 0,1-2-4 15,-1 0 9-15,0 2-2 0,-1-2-3 0,-7-2 0 16,-4 0-1-16,1 0-4 16,6 0 3-16,0-2-2 0,2-2 1 15,-5 0 5-15,-9-1-4 0,-1-3 0 0,5-3 2 16,-8 1-5-16,7-8 1 0,-5 1 0 15,1-4 4-15,-2-1-5 0,-2-1 0 0,4 2-1 16,-1-3 5-16,3 2-3 0,1 0-4 16,-2-3 2-16,3 1-4 0,-7 5 1 0,2-7-2 15,-2-1 5-15,2 5-6 0,-5-1 3 16,2-3 1-16,-3 2 0 0,1-5 0 16,-4 1 0-16,-5 4 2 0,6-4 5 0,-3-4 3 15,1-4-6-15,-10 6 1 0,-1-3-1 16,-3-3 0-16,-1 0-6 0,1-3 1 0,-5 2 1 15,-5-4-2-15,-2-3 2 16,0 1-3-16,-9 0 0 0,-1 1-5 16,-3-6-1-16,-5-3 3 0,-5 2-2 0,2-9 5 15,-2 0-3-15,-2 11 0 0,-3-5 2 16,-2 1-2-16,-2-3 3 0,0 1-6 0,-5 3 2 16,-3-3 0-16,0 1-2 0,-10 0 4 15,-13-13 1-15,-7 2-3 0,-9-3 1 0,-9 2-2 16,-3-1 1-16,-6 1 4 0,-8-4-3 15,0 5-1-15,-5 3 3 0,1 2-3 16,4 1 2-16,1 3 2 0,6 11 0 16,1 2 0-16,9 5 2 0,16 8-4 15,4 2 0-15,2-1 0 0,5 9 6 0,3-3-7 16,-2 1 4-16,9 6 0 0,-6-3 2 16,8 4-8-16,-12-1 7 0,3-4-3 15,-3 7-2-15,4 4 2 0,-5-5 0 0,-5 5 1 16,1 1 2-16,8 2-2 0,-11-1 2 15,1-1-3-15,-2 6 4 0,-2 0-2 0,4-2 1 16,3 2 0-16,-5 2-1 0,-1 4 2 16,1-1-1-16,-4 3 0 0,0-4-4 15,-1 5 6-15,-3-1 3 0,-1 7 1 0,3-8 1 16,-5 7 7-16,3-5 6 0,-1 6-3 16,-4-2-4-16,2 1-1 0,0 0 1 0,-3 1-6 15,3 5 1-15,4-3 4 16,-2 2 0-16,-2 3-3 0,4 1-3 15,0 3 2-15,1 1 1 0,-1-1 2 0,2 2-3 16,2 2 3-16,3 3-4 0,1-2-4 16,-1 8 4-16,3-3 10 0,-1 1-5 0,1-1 4 15,3 5 0-15,4-3-7 0,-1 3 2 16,4-2-3-16,2 2 1 0,2 3-3 16,1 1 4-16,3-4 1 0,6 9-2 0,1-2-2 15,7 2 9-15,1 3-9 0,7-3 0 16,4-1 5-16,5 0-7 0,5 0 15 0,3 1-17 15,5 0 5-15,11 11 3 16,4 1-10-16,8-1 13 0,7 5-7 16,18 13-8-16,9-1-3 0,3-2 5 0,15 0-17 15,3 1-13-15,7 0-19 0,9 2-17 16,0-4-30-16,5 2-32 0,7 2-25 0,24 16-30 16,-24-22-40-16,29 19-38 0,-29-24-141 15,2 3-187-15,-1-2 61 0,3-2-30 16,-1 1 159-16</inkml:trace>
  <inkml:trace contextRef="#ctx0" brushRef="#br0" timeOffset="-179061.78">19627 5903 3270 0,'0'0'75'0,"-13"0"-8"16,13 0 3-16,0 0 9 0,0 0 0 15,0 0-14-15,0 0-5 0,0 0-6 0,0 0-8 16,0 0-11-16,0 0 5 0,0 0-7 16,0 0-14-16,0 0-13 0,0 0-17 0,0 0-19 15,31-17-8-15,-31 17-10 0,0 0-1 16,33 7-2-16,-17-3-18 0,2 0-33 16,1 3-45-16,5 0-30 0,0 1-59 15,3 0-61-15,3-1-55 0,-2 1-41 16,5-1-164-16,3 4 145 0</inkml:trace>
  <inkml:trace contextRef="#ctx0" brushRef="#br0" timeOffset="-178662.1">20348 6116 1735 0,'13'6'-37'0,"-6"4"3"15,-4-3 17-15,4 4 25 0,-7-11 18 16,0 17 11-16,2-7 1 0,-2-10 15 0,-2 16-1 16,2-16 1-16,-4 21 7 0,4-12 3 15,0-9-8-15,-3 26 9 0,6-16-6 16,-3-1-3-16,0-9-7 0,6 28 2 15,-5-15-15-15,1-1-1 0,4-1-6 0,3 2-2 16,-3 0 2-16,3 0-26 0,0-1-6 16,7 1-26-16,-2 2-39 0,6-2-35 0,6 8-9 15,-6-9-1-15,10 5 2 0,0 0 7 16,-2-4-12-16,8 4 20 0,-3-2 9 16,4 0 24-16,-4 0 5 0,3 4 19 0,-2-4 16 15,-1 0 2-15,1-2 7 0,-4-2 4 16,-6 2 8-16,-5-5 9 0,-4 3 2 0,1-3 18 15,-4 0 11-15,-1 1 15 0,1-2 25 16,-6 4 5-16,1-1 8 0,-5-2-5 16,-2-8-5-16,5 20 4 0,-3-7 3 15,0-5-1-15,-1 5 4 0,-1-13-3 16,5 18 5-16,1-8 13 0,-5-1-4 0,-1-9-8 16,11 13-9-16,-2-5-14 0,5-1-2 15,1-5-14-15,2-4-21 0,11-4-52 0,4-3-57 16,0-9-70-16,7-13-84 0,5-11-187 15,-2-7-72-15,17-17 46 0,-1-1 286 16</inkml:trace>
  <inkml:trace contextRef="#ctx0" brushRef="#br0" timeOffset="-177863.05">26516 4715 2550 0,'15'-35'163'16,"-2"1"14"-16,0 8 15 0,1 0 13 15,-1-2 4-15,-3 5 26 0,2 1 22 0,-3 3 3 16,1 2 0-16,0 4-19 0,-5 0-15 16,0 0-15-16,-5 13-21 0,12-10-21 15,-12 10-31-15,0 0-9 0,0 0-10 0,0 0-9 16,2 44-11-16,-5-22-7 0,-6 10-9 15,0 7-6-15,-2-3-5 0,-2 5-4 0,2-1-8 16,-5-5-6-16,2 0 0 16,-2-1-9-16,3-6-2 0,3-5-9 0,1-5-3 15,0-1 0-15,2-3-7 0,2-3 1 16,5-11-5-16,0 0-2 0,0 0-6 16,0 0 4-16,0 0-6 0,0 0 1 0,27-39-4 15,-4 12 0-15,1-1 0 0,4 2 0 16,4-10-5-16,5 2 5 0,-1 1 0 0,-1-3-3 15,5 6-2-15,-9 8-5 0,4 1 0 16,-3 4-2-16,0 0 5 0,-4 6 0 16,-4 0-4-16,-5 3 4 0,-4 8-5 0,-15 0-1 15,27 8 3-15,-17 3 1 16,-1-1 0-16,-5 8 1 0,1-4 9 0,-3 8 1 16,-1 1-2-16,-4 1 0 0,-2 2 0 15,1-5-1-15,-3 1-4 0,4-2 3 0,-1-4 3 16,2-1 2-16,-1-1-1 0,1-2-4 15,-1-3 0-15,3-9-1 0,0 0 1 0,0 0-8 16,0 0 9-16,0 0-5 0,47-5 2 16,-22-8-3-16,5 1-3 0,2-3 5 15,-2-3 2-15,3 5-5 0,-3-3 4 0,0 4-2 16,-7 2-1-16,-5 3 1 0,1-1-2 16,-6 2 4-16,1 4-2 0,-14 2 0 0,16 0-5 15,-16 0 4-15,16 10-6 16,-13-3 7-16,-3-7-10 0,8 21 1 0,-8-8-16 15,0-13-20-15,-2 23-36 0,-4-8-47 16,6-4-55-16,-1-2-54 0,1-9-55 16,-2 23-37-16,2-18-48 0,0-5-58 0,9 15-6 15,-9-15 12-15,19 8 48 0,-3-8-647 16</inkml:trace>
  <inkml:trace contextRef="#ctx0" brushRef="#br0" timeOffset="-177379.57">27602 4811 3131 0,'28'-3'-66'0,"-4"-3"37"0,-1 6 39 15,-5-6 20-15,3 4 21 0,-2 2 6 16,-2-1-1-16,-17 1-12 0,26 1 7 15,-15 7 8-15,-3-1 10 0,-2 5 5 16,-3-3-6-16,-3-9-12 0,-3 28 3 0,-6-7-11 16,0 3 1-16,-1 1-14 0,-4-3 0 15,-1 1-2-15,3-3-8 0,-4 1-24 0,7-4-39 16,1-8-30-16,-1 2-36 0,7-2-33 16,2-9-18-16,0 0 16 0,0 0-6 15,0 0 16-15,0 0 12 0,47-22 7 0,-27 5 19 16,7-9 20-16,-1 4 15 0,2-6 16 15,0-2 2-15,-1 2 4 0,1-1 2 0,-3 3 9 16,0 3 5-16,-6 3 12 0,-3 3 11 16,-2 5-9-16,-5 3 3 0,2 4-3 15,-3-1 2-15,-8 6 1 0,0 0 0 0,0 0-3 16,0 0 5-16,17 17 2 16,-17-17-2-16,-2 16 4 0,2-16 0 0,-7 27-8 15,1-12 5-15,1 4 9 0,-3 3-11 16,-2-5-3-16,5 2-4 0,0-2 0 15,3 2 0-15,2-2-1 0,0-3-9 0,5 1 5 16,2 2-14-16,11-4 9 0,0 6-12 16,10-4 2-16,11 0 5 0,16 0-7 0,5 4 7 15,5-2-6-15,4 4 19 0,3-3-4 16,3 5 9-16,-5-2 17 0,-6-3 19 16,-4 5 2-16,-8-5 11 0,-7-3 10 0,-8-2 0 15,-8-1 7-15,-5-3-14 16,-6-1 3-16,0-3-10 0,-6 1-2 0,2-5-4 15,-14-1-5-15,15 6-1 0,-15-6-6 16,0 0-58-16,0 0-72 0,3-20-113 0,-5-1-265 16,-7-7-40-16,0-13 159 0,-6-17 100 15</inkml:trace>
  <inkml:trace contextRef="#ctx0" brushRef="#br0" timeOffset="-176896.94">25758 753 1614 0,'7'-29'78'0,"-4"3"-20"0,-1 3 1 16,2 1-9-16,-1 5-1 0,1-7-7 15,2 1-8-15,-3 1-6 0,5-1 1 0,-6-2-7 16,0 3 9-16,0 5-3 0,-2-3-4 16,-2 3-4-16,-3 0 2 0,-5 2 3 15,-5-6-12-15,-2 10-1 0,0-6 1 16,-5 5-4-16,-1 1-3 0,5 4-4 16,-3 1 11-16,0 5-9 0,1-3 2 0,1 4-5 15,1 0 5-15,18 0-1 0,-27 4-4 16,13 1-5-16,14-5 13 0,-18 6-2 0,12-3-11 15,6-3-1-15,-9 8 13 0,9-8-8 16,0 0-2-16,0 0 4 0,-4 11 2 16,4-11 2-16,0 0-12 0,0 0 10 0,0 0-3 15,0 0-1-15,0 0 2 0,0 0 0 16,0 0-1-16,0 0-1 0,0 0-4 16,0 0 2-16,17 13-9 0,-17-13-3 15,0 0-3-15,0 0-13 0,0 0-18 16,0 0-23-16,0 0-32 0,0 0-23 0,0 0-80 15,32-13-93-15,-32 13-97 0,6-13 121 16,-6 13 46-16</inkml:trace>
  <inkml:trace contextRef="#ctx0" brushRef="#br0" timeOffset="-176579.79">25495 325 910 0,'0'0'27'0,"0"0"-14"0,-14-4-2 0,14 4 5 16,0 0 0-16,-16-2-5 15,16 2-9-15,0 0-2 0,0 0 12 0,0 0-10 16,-23 2-4-16,23-2 11 0,-11 11-3 16,4-4 6-16,-2 4-12 0,0 1 4 15,4 1 8-15,-2-4-12 0,-2 5 0 0,4-1 18 16,1 0-21-16,2-4-3 0,2-9 23 16,2 19 6-16,-2-19-1 0,13 15-5 15,-13-15 6-15,23 11 10 0,-10-7 2 0,-13-4-17 16,30 6 12-16,-30-6-1 0,29-6 5 15,-17 4-13-15,-12 2 4 0,27-11-13 16,-18 3 8-16,-2 3-5 0,1-3 7 0,-8 8-7 16,13-15-9-16,-11 8-1 0,-2 7 1 15,5-15-17-15,-5 15-4 0,-3-16-39 0,3 16-27 16,-6-16-8-16,3-1-126 16,-7 8-309-16,2-1 350 0,3 3 59 0</inkml:trace>
  <inkml:trace contextRef="#ctx0" brushRef="#br0" timeOffset="-175913.11">25465 289 209 0,'-20'15'67'0,"20"-15"-8"0,0 0 20 16,-20 0-20-16,9 4 0 0,-2-3-18 16,-6 5 17-16,1 0-33 0,-3 9-7 0,-6-4 8 15,-3 8-7-15,-3-1 12 16,-10 9-9-16,-5 6-3 0,-3 1-1 15,-9 3 4-15,-11 8 10 0,-10 3-19 0,-2-2-6 16,-13 7 4-16,-6 0 3 0,0 2-3 16,-8 2 7-16,0 1-18 0,-4 2 7 0,-3 3 10 15,2 2-3-15,-2-2-18 0,1 3 4 16,-3 3 17-16,-24 12-16 0,-4 2 3 16,-1-3-8-16,24-24 8 0,-30 25 14 0,6-6-23 15,26-17 3-15,-1 0 13 0,1-2-4 16,5-3-9-16,7 1 13 0,9-7 3 15,-1 2 11-15,5-6-28 0,1 4 6 16,6-6 28-16,10-5 0 0,17-10-12 16,4 2 9-16,3-2-4 0,3-2-13 0,7 1 7 15,0-2-7-15,7-6 15 0,4 1 0 16,3-4-23-16,4 0 5 0,1-4-28 16,6 1 0-16,0-1-14 0,7-3 2 0,-2 4 1 15,4-7 7-15,1 1 1 0,2 3-14 16,0-2 19-16,9-6 7 0,-12 13-18 15,3-5 4-15,0-3 20 0,4 6-4 0,-1-3-8 16,-4 1 3-16,3 4 3 0,0-1 11 16,1 2-3-16,-1 1 10 0,-1 6-7 15,1-2 7-15,1-1-25 0,-3 3 18 16,3-1 2-16,2 5-15 0,0-1 10 16,1-1 4-16,-3 2 14 0,5 2 19 0,-1-2-18 15,-2-2 26-15,8-7 33 0,-4 5-8 16,2 1 18-16,-1-7-2 0,5 4 14 0,-3-4-2 15,-3-15-12-15,6 27 9 0,0-17-9 16,-6-10 3-16,13 12-5 0,-13-12-8 16,11 7-3-16,-11-7-6 0,0 0-4 0,0 0-2 15,0 0-13-15,34-20-5 0,-26 4-2 16,1-2-4-16,-4 1-12 0,4-3-8 16,1-8-2-16,0-1-38 0,-1 5-24 15,-3-8-23-15,1 7-36 0,4-3-53 16,1-5-136-16,1-3-203 0,-1 4-22 0,8-5 294 15,1-1 50-15</inkml:trace>
  <inkml:trace contextRef="#ctx0" brushRef="#br0" timeOffset="-175213.24">25797 922 1132 0,'12'0'70'0,"-12"0"-23"0,13 8 12 15,-13-8-21-15,16 20 11 0,-4-4-15 0,11 8 4 16,2 6-7-16,6 15-6 0,9 0 3 16,5 12-4-16,15 12-4 0,9 2 5 15,4 8-1-15,6 2-4 0,3 2 2 16,4-2 4-16,3 3-11 0,-1-1 8 16,6 0-12-16,-2-3 3 0,-1-5 9 0,0-2-5 15,-3-1-11-15,0 0 6 0,0-3 12 16,-6-2-19-16,-1-6 2 0,-3-3-19 15,-4-1 14-15,-3-8-4 0,-16-12 8 0,-7-1-2 16,-1-5-7-16,-8 0 9 0,-7-13 3 16,-5 3-11-16,-7-6-12 0,-3-3 10 0,-2-3 11 15,-2 0-13-15,-1 0 5 0,-12-9 7 16,18 12-10-16,-11-5-1 0,-7-7 1 16,12 19 10-16,-8-10-11 0,-1 7 11 0,-3-16-6 15,8 31-1-15,-5-10-8 16,-3 2 10-16,7 5 15 0,-7 2-17 0,0 2-3 15,2 6 1-15,-2 4 17 0,1 9-20 16,-1-6 7-16,2 7 3 0,4 1-9 16,1 3 8-16,0 10 6 0,7-3-5 0,0 3 0 15,7-1-5-15,2 0-1 0,5-4-2 16,4-3 12-16,0-5 10 0,-2-4-2 0,-2-8 7 16,-1-11 14-16,-4-4 25 0,2-3-4 15,-4-9-4-15,-1-4-8 0,-5 1-2 16,2-5-9-16,-4-5-3 0,-13-1-9 0,28-7 3 15,-15 0 0-15,-6-4-7 16,2 1-5-16,-9 10-6 0,3-34-13 0,-6 12-11 16,-7-6-10-16,-7-8-40 0,-9-9-23 15,-11-2-29-15,-5 1-38 0,-16-16-97 16,-2-2-177-16,-3-2-72 0,-9 3 265 0,-1-3 29 16</inkml:trace>
  <inkml:trace contextRef="#ctx0" brushRef="#br0" timeOffset="-174813.36">25000 926 716 0</inkml:trace>
  <inkml:trace contextRef="#ctx0" brushRef="#br0" timeOffset="-174729.33">24658 1418 537 0,'-52'76'-44'15,"3"-3"19"-15,-1 10 4 0,-7 3 3 0,4 3-7 16,-1 2 25-16,2 1-36 0,-1-4 10 16,9-1 14-16,-4-1 17 0,4-6-18 15,12-17 3-15,-5-8 7 0,6 3 6 0,-3-5 2 16,6-8-8-16,-2 0-12 0,0 2-21 16</inkml:trace>
  <inkml:trace contextRef="#ctx0" brushRef="#br0" timeOffset="-174698.45">23728 2931 199 0,'-18'20'-13'0,"4"1"-12"0</inkml:trace>
  <inkml:trace contextRef="#ctx0" brushRef="#br0" timeOffset="-174671.79">23651 3025 133 0</inkml:trace>
  <inkml:trace contextRef="#ctx0" brushRef="#br0" timeOffset="-174647.64">23595 3116 102 0,'-9'16'-10'0,"5"-4"-8"16</inkml:trace>
  <inkml:trace contextRef="#ctx0" brushRef="#br0" timeOffset="-174563.47">23554 3225 69 0,'-5'21'2'0,"-4"1"11"15,4-5-11-15,-2-4 1 0,1 4 10 16,1 0-13-16,-5-2 0 0,6 4 10 16,0-1-7-16,1-4 4 0,1 4-7 0,2-18-10 15,2 23-79-15,-2-23 78 0,7 22 6 16</inkml:trace>
  <inkml:trace contextRef="#ctx0" brushRef="#br0" timeOffset="-173696.38">25877 240 150 0,'21'-21'169'0,"-7"7"10"16,2 4 6-16,-9-1-69 0,4 7-14 0,-5-2 8 15,-6 6-7-15,0 0-43 0,0 0 8 16,0 0-22-16,-32 58 1 0,-1-7 13 16,-7 9-6-16,-19 17-5 0,-8 15 5 0,-11 11 0 15,-26 32-14-15,-6 2 4 0,-8 5-4 16,-10 3 6-16,-4 3-9 0,1 2 6 0,-1 0 4 15,-6-4-13-15,5 8-6 0,2 0 2 16,6-1-5-16,5-8 1 0,1-1-3 16,10-11-5-16,26-24 7 0,3-2-7 15,8-6 7-15,1-3-8 0,4-7-3 16,5-4 2-16,2-9 1 0,7 1-1 0,-2-13-10 16,11-11 10-16,7-5-3 0,2-5-1 15,-1-4-2-15,6-1-4 0,6-9 8 16,-3 0-3-16,5-5-4 0,0-8-5 0,2 1 13 15,2-2-12-15,-1 0 2 0,5-6 3 16,-2 1-5-16,2 1 3 0,4-4-10 16,-3-3 12-16,13-6-5 0,-23 13-1 0,16-9 2 15,7-4 2-15,-14 9-5 0,14-9 3 16,0 0-2-16,-18 11-8 0,18-11 6 0,-7 8-1 16,7-8-5-16,-16 9 13 15,16-9-12-15,-11 13 3 0,11-13 9 16,-15 19-4-16,9-8-6 0,-4 6-2 0,-2-2-2 15,3 5 10-15,0 3-6 0,-2 5 6 16,-5 8-1-16,5 7-3 0,-2-1-22 0,0-1 17 16,-1 5-3-16,5-1 5 0,4 2 0 15,-11-2 4-15,7-2-2 0,4-1-2 16,3-7 1-16,2-7-1 0,3-4 0 0,3-3 6 16,1 0-2-16,7-6 0 0,-3-2 0 15,4-6 1-15,-2 1-2 0,-13-8 3 16,32 0-12-16,-32 0 18 0,32-20-5 0,-20 4-6 15,6-1 12-15,-9-7 2 16,1 6 4-16,-3-3-1 0,-3 2-15 0,-3 2 13 16,-2-2-11-16,-3 2 6 0,0 3-1 15,-8-5-2-15,3 2 5 0,-1 2-5 16,-8 2-3-16,4 0-4 0,0 0-34 0,3 5-57 16,-4-1-80-16,6 3-261 0,-2-2-54 15,11 8 159-15,-20-14 93 0</inkml:trace>
  <inkml:trace contextRef="#ctx0" brushRef="#br0" timeOffset="-112232.65">20097 11531 4460 0,'9'-7'-51'0,"2"-3"24"15,-6 1 13-15,2-3-10 0,-6-2 9 0,-1-6 4 16,0-5-2-16,0-3 2 0,-1-1 0 15,2-6-3-15,1-12 1 0,7-3 7 0,2-14-4 16,6-4-1-16,6-11-1 0,15-24 3 16,8-7-11-16,7-8-8 0,5-8-12 0,25-34-23 15,7 7-12-15,5-11-5 0,8-2-11 16,2-3 1-16,8 2 1 0,-2 6 4 16,4 1 9-16,0 5 9 0,-2 7 7 15,-2 3-1-15,0-3 0 0,4 9-22 0,-7-1-29 16,2 8-7-16,0 7-14 0,-19 31-15 15,-4 10 1-15,1 9 8 0,-1 11 1 16,-6 8 15-16,-9 15 3 0,-13 16 16 0,-8 5 0 16,-10 8 9-16,-13 11 2 0,-8 1 43 15,-3 3 0-15,-6 7 43 0,-6 3 1 16,2 4 24-16,-12 3 10 0,3 7 2 0,-3 8 4 16,-4 6 9-16,0 7-1 0,-5 10-5 15,3 5-2-15,-1 3 0 0,7-2-10 0,1-2 10 16,8-4 4-16,-1 11-35 0,11-7 12 15,4 0 8-15,9-2 3 0,3-4-17 16,3-2-1-16,11-9-20 0,2-5-15 16,7-11-23-16,5-6-9 0,6-8-20 0,5-8-30 15,0-12-49-15,9-10-124 0,15-7-184 16,7-10 237-16,-1-12 64 0</inkml:trace>
  <inkml:trace contextRef="#ctx0" brushRef="#br0" timeOffset="-111983.02">26000 6752 755 0,'113'-52'31'0,"-15"18"-2"16,3 3-6-16,-1 11-7 0,1 1 6 16,3 4-9-16,4 6 3 0,3 0 9 0,4 3-5 15,3-6 5-15,3 3-7 0,0-4 0 16,0 0-2-16,-6-2 2 0,1-6 4 16,-4-7 7-16,-10-2 17 0,-4-7-26 15,-8-4 0-15,-13-8 20 0,-8-4-2 16,-9-6 3-16,-17 10-5 0,-7-12-4 0,-7 2 16 15,-9-9-14-15,-1 1-7 0,-5-10 9 16,0-4-10-16,-1-6-12 0,-4-8 1 0,-3-3-41 16,3-22-11-16,-3 21-31 0,-6 4-30 15,-2-5-166-15,-5 11-308 0,-3 2 400 16,0 10 57-16</inkml:trace>
  <inkml:trace contextRef="#ctx0" brushRef="#br0" timeOffset="-111666.9">28339 4078 125 0,'-4'-21'148'16,"0"3"16"-16,-1 1 55 0,-7 0-55 16,1 6 20-16,-2 1 3 0,2-4-9 15,-2 10-9-15,1-4-14 0,-1 3 4 0,13 5 8 16,0 0-11-16,-33 13-10 0,22-4 5 16,-3 6-11-16,3 10 21 0,4 6 0 15,-3 10 5-15,6 12 0 0,4 5-21 0,4 28-16 16,1 3 9-16,3 10-17 0,3 30-3 15,-3 6-12-15,-1 9-17 0,-2-1-1 16,0 4-9-16,0-2-22 0,1 0-1 16,-10-4-5-16,8-4-7 0,-10-10 2 0,1-3-12 15,0-26 4-15,0-5-12 0,-6-5 1 16,4-9-7-16,-9-8-7 0,7-7-2 16,-2-15-11-16,1-4-17 0,-2-10-22 0,1-8-37 15,2-9-46-15,0-8-70 0,4-9-55 16,5-1-74-16,-11-22-211 0,6-12-54 0,4-13-100 15,-1-14-169-15</inkml:trace>
  <inkml:trace contextRef="#ctx0" brushRef="#br0" timeOffset="-111417.08">28179 5049 2273 0,'0'-45'12'0,"2"14"39"16,-4-1 18-16,2 7 3 0,-1 6 35 15,-7 2 12-15,3 3-3 0,-7 6 9 16,-4 3 20-16,-3 10-2 0,-12 10-5 0,-9 15 1 15,-6 12 14-15,-10 17 2 0,-4 18-13 16,-4 8 0-16,-2 1-6 0,-1 6-9 0,0-1-13 16,1 6-20-16,-4-1-10 0,6 4-7 15,-5-4-6-15,2 1-3 0,3 3-12 16,6-7-2-16,-2 1-19 0,7-6-1 0,3-1-41 16,1-3-50-16,6-7-42 0,8-17-54 15,3-4-69-15,6-5-72 0,3-12-227 16,4-9-21-16,8-7-14 0,2-8-138 15,2-2-183-15</inkml:trace>
  <inkml:trace contextRef="#ctx0" brushRef="#br0" timeOffset="-110600.18">27015 8336 2338 0,'2'-20'-9'0,"-1"4"39"15,-1 3 25-15,0 4 15 0,0 9 1 16,2-15 3-16,-2 15-6 0,0 0-1 0,0 0 3 16,0 0 9-16,0 0 14 15,0 0 3-15,0 0-5 0,0 0-9 0,-20 53-9 0,8-25-8 16,3 9 3-16,-5 6 3 16,-2 2-7-16,-3 14-4 0,3-9 0 0,-3 0-7 15,-1 2-1-15,2-10-5 0,4-4-1 16,-2-2-13-16,6-8-3 0,-1-2-1 15,2-9-4-15,4 2 1 0,-1-6 16 0,6-6-1 16,0-7-13-16,0 0-3 0,0 0 2 16,0 0-5-16,36-39 6 0,-13 9-2 0,-2-4-10 15,10-5-2-15,-3-3-2 0,2 1 4 16,0 4-5-16,0-1-8 0,-4 6 2 16,-1 4-1-16,-2 0 0 0,-3 6 4 0,-7 5-8 15,0 4 0-15,1 3 4 16,-5 1-1-16,-2 7 0 0,-7 2-2 0,0 0 8 15,23 19-4-15,-20-4 4 0,3 2-8 16,-4 5 7-16,-1 5-2 0,-1 2 1 0,0 7 0 16,-1-1 3-16,1 1-2 0,-2-2-4 15,2-4 2-15,0-4 2 0,0-4-6 16,2-1 5-16,-1-4-3 0,5-2 5 0,-2-2 0 16,7-5-5-16,2-4 1 0,4-4-4 15,-17 0-7-15,47-21 10 0,-15 2 0 0,2-1 1 16,7-8 0-16,2-4-1 0,2 2-4 15,-2-4 1-15,3 4 0 0,-5 4 7 16,-2 1 14-16,-7 6 4 0,-1 3-2 16,-2-1 2-16,-7 8-4 0,-5 1 0 15,0 2 25-15,-1 4 9 0,-4 2 17 0,-12 0 7 16,19 8 1-16,-11 1 11 0,-3 4 3 16,-3 2-1-16,0 4-8 0,-1 0-3 0,-2 5-18 15,1 4-3-15,-4-3-4 0,0 7-10 16,1-6-6-16,-3 2-1 0,0-2-12 0,-1-3-8 15,3-1-24-15,0-1-15 0,-3-6-47 16,4 2-24-16,-2-8-49 0,3-1-54 16,2-8-58-16,0 0-57 0,0 0-47 15,0 0-131-15,0 0-77 0,17-29-9 16,0 9-203-16,5-9-259 0</inkml:trace>
  <inkml:trace contextRef="#ctx0" brushRef="#br0" timeOffset="-110431.64">28262 8535 2285 0,'13'-7'-95'0,"-4"1"10"15,-9 6 32-15,14 2 42 0,-14-2 40 16,0 0 9-16,1 21 8 0,-1-21 15 0,-9 28 9 16,3-1 4-16,-3 4-1 0,-2 4-6 15,-3 5-1-15,0-3-9 0,-2 3-4 0,-2 1-8 16,1 0-4-16,-1 0-7 0,-1-3-3 16,-1-2-19-16,0-5-56 0,1 1-85 15,3-9-79-15,-1-6-203 0,6-4-95 16,-5-4 17-16,7-7 197 0,9-2 62 15</inkml:trace>
  <inkml:trace contextRef="#ctx0" brushRef="#br0" timeOffset="-110251.14">28335 8501 1358 0,'15'-30'96'16,"-2"4"17"-16,-6 2-3 0,5 1 9 0,-4 1-5 15,-1 3-26-15,-2-2-12 0,4 3-9 16,-4 3-5-16,-1-1-13 0,-1 3-10 0,4 2-27 15,-3 0-43-15,4 4-52 16,-8 7-60-16,8-14-163 0,-1 11-183 0,-7 3-23 16,0 0 282-16,11-10 56 0</inkml:trace>
  <inkml:trace contextRef="#ctx0" brushRef="#br0" timeOffset="-109849.75">28620 8612 1006 0,'-6'33'140'0,"1"2"2"0,-2-4 18 16,-2 1 15-16,0 8 2 0,0 1-9 0,-3 0-8 16,1 0-13-16,2-3 9 0,-4-2-20 15,4-1-6-15,1-7-14 0,-1-2-12 0,3-7-10 16,0 2 1-16,3-8 9 16,3-13-12-16,-6 16-12 0,6-16-8 0,0 0-6 15,0 0-12-15,0 0-4 0,38-29-7 16,-14 3 1-16,1-1-6 0,5-14-5 15,3 3-6-15,-1-1-4 0,7 0-2 0,-3-2-4 16,-1-1 2-16,2 6-3 0,2 7-1 16,-9 0-6-16,-2 7 0 0,0 3-4 15,-4 8 0-15,0 0 5 0,-3 5-6 0,-2 6 2 16,2 9 10-16,1 1-1 0,-1 5 14 16,-4 4 12-16,2 9-1 0,1 2 8 15,-7 6 8-15,-2-1 5 0,1 1-9 0,-3 3-6 16,-3-5 3-16,-3 2 4 0,-1-6-16 15,-2 2-2-15,0-3-6 0,-2 1 3 16,-3 0-9-16,-1 2-1 0,-1-2-19 16,1-7-38-16,0-3-43 0,-3-3-52 0,2 0-76 15,-1-6-78-15,-3-3-243 0,-2-3-40 16,13-5 45-16,-21 0-104 0,21 0-25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8:38:03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9002 16661 3826 0,'0'0'-86'16,"11"-7"31"-16,-11 7 17 0,22-4 4 0,-4 2 8 16,6 2 7-16,6-4 1 0,11 4 0 15,5-1 6-15,2 1 3 0,12 0-1 16,7-4-2-16,7 4 2 0,6 0 0 15,6 0 4-15,21 0-5 0,0 0 4 16,-4 4 4-16,6-3-3 0,-1 5 2 0,0-2-3 16,-16-4 2-16,-6 1 3 0,0 2 0 15,-2-3 6-15,-1 0-6 0,-5 3 0 0,-2-6 4 16,-13 0-6-16,-1-4 3 0,-3-2 3 16,-9-3-5-16,1-1-4 0,-12-2 4 15,3 1 3-15,0-7-3 0,2-6-2 0,-1 0 3 16,-6-5 1-16,0-4 0 0,0-3-5 15,-8 1 3-15,-1 8-1 0,-5-2 4 0,1 8-2 16,-3-1-1-16,-1 1-3 0,-4 7 0 16,2-4 4-16,-3 3 1 0,2 2-1 15,4 2 1-15,-2-1-2 0,-1 2 2 16,5-2-1-16,3 3 5 0,1-1-6 16,3-2 0-16,3-2-6 0,5 0-23 0,4-7-5 15,4 0-2-15,7-4-13 0,-2 0 5 16,8-8-16-16,-1-2-9 0,9-11-1 0,5-7-1 15,-6-2 9-15,-1-1-8 0,1-10-26 16,1 2 1-16,-2-4-10 0,4-4-10 16,0-5-5-16,4 1-9 0,-4 0-15 0,4-1-97 15,4 1-159-15,0 3-127 16,0 5 304-16,0 0 62 0</inkml:trace>
  <inkml:trace contextRef="#ctx0" brushRef="#br0" timeOffset="599.62">18835 10548 606 0,'76'-24'-13'0,"-5"6"26"0,-3-3 50 0,18-7 4 15,8-6 26-15,9-3 6 0,4-3 15 16,0 3-10-16,3-1-18 0,-1 5 7 15,0 2-14-15,-7 9-9 0,-9 3-18 16,-14 12-32-16,-8-3-20 0,-5 5-14 16,-1-1-1-16,-5 3-2 0,-13-3 4 0,-3-6 10 15,-4 3 2-15,3-9 5 0,3-1 27 16,0-6 9-16,3-3-9 0,2 2 12 16,11-8 6-16,25-7 2 0,14-2 1 0,7-2-10 15,10 3-1-15,11-3-5 0,5-1-9 16,-1 2-10-16,1 2 1 0,0 4-6 0,-5 4 9 15,-7 4-5-15,-15 2-15 0,-14 7-1 16,-21 7 4-16,-8 0 1 0,-19 7-15 16,-6 1-9-16,-7 4 10 0,-10 2-6 15,1 6-9-15,-10 0-1 0,-1 1-13 0,-5 3-8 16,-2 3 4-16,-5 0 1 0,0-2-4 16,-1 10 2-16,-1-1-1 0,-4 6-7 15,1-5 11-15,-5 7-1 0,1-4 5 0,3 5 1 16,-5-3-7-16,-1 2-4 0,2-4 3 15,-2-1-3-15,4 5-3 0,-1-8 0 16,2 3-8-16,1-2-13 0,2 0 0 0,0-3-31 16,3-3-122-16,1-3 10 0,0 0 73 15</inkml:trace>
  <inkml:trace contextRef="#ctx0" brushRef="#br0" timeOffset="3815.82">23156 7000 23 0,'29'-36'38'0,"-1"-6"-2"0,4-4-3 0,-1 1 3 16,3-6 2-16,-2-1-5 0,2-1 16 15,3 0-18-15,-7-1-6 0,2 1-7 0,0-3 18 16,-2 2-18-16,0 1 0 0,-6 3-16 15,1-3 19-15,-5-1-8 0,1 4-16 16,-6 6 26-16,-2 1-13 0,2 2-7 0,-7-3 10 16,1 2-13-16,-4-2 2 0,1 9-7 15,-2 1 3-15,-2-1 2 0,0 8 0 0,2-1-5 16,-3 0 15-16,1 1-15 16,2 0 5-16,1 4 5 0,1 1-3 15,0-1 6-15,0 1 12 0,1 3 34 0,2-2-13 16,-1 1-2-16,1 4-23 0,-2 2 8 15,-1 0-3-15,-2 5-1 0,4-2-6 0,-3 1-6 16,-5 10 6-16,11-14-1 0,-1 6-12 16,1 2-2-16,2 1 8 0,4 1-4 15,-4-1 8-15,4-2-4 0,4 2-10 0,-6 3-3 16,2-4 8-16,-3 5-2 0,-1-5 7 16,4 4 10-16,-17 2-10 0,20-2 2 15,-20 2-13-15,18-3-1 0,-18 3 10 0,17 0-5 16,-17 0 9-16,0 0-7 0,23 3-2 15,-23-3 5-15,14 4-6 0,-14-4-3 16,11 7 4-16,-2-1 0 0,-2 0-4 16,0 3-5-16,2-1 9 0,-2 5 4 0,2 0-2 15,0 2-2-15,3 0-2 0,-2 4 16 16,0-4-6-16,1 2-7 0,-2-2 7 0,2 2-12 16,1 0 6-16,-3 3 3 0,2-3-3 15,1-2-7-15,-5 3 6 0,4-1 7 16,-1 4-5-16,-1-2-14 0,0-2 15 0,-1 2-17 15,4 1 6-15,-5-1 9 0,2 0-2 16,3 2-4-16,-5 1 8 0,6 1-8 16,-3 2 12-16,3-2-12 0,-3 0 4 15,2 2 0-15,-1-4 0 0,1 3-13 16,-3 3 12-16,4-5 4 0,1 3-6 0,-4-1 8 16,1 1-1-16,3 1-3 0,-1-3 7 15,-1-1-3-15,0 2-7 0,2-1-1 0,-1-5 17 16,1 3-5-16,2 2-7 0,0-3 1 15,7 5 5-15,3-7 1 0,1 3 12 16,1-2-8-16,2 2-8 0,3-3 6 0,3 1 3 16,-1 0 3-16,3-2-8 0,-2-3 3 15,3 3 4-15,0-6-5 0,-1 5 14 0,2-3-16 16,1-4-3-16,-2 1-3 16,6-1 8-16,-4-1 0 0,2-3 1 0,1-1-20 15,-3 1 15-15,4 1-1 0,0-2 0 16,-4-1-6-16,4-3 0 0,0 4-6 15,-2 0 6-15,2-2 12 0,0 3-3 0,-2-2-3 16,1 0-7-16,0-1-2 0,-3 0-2 16,3 4 5-16,-1-1 3 0,-1-1 0 0,4 1 3 15,-1 3 1-15,-2-2-7 0,14 1 3 16,-5 0-6-16,2 5 1 0,4-1-1 16,-1-3-2-16,1 3 4 0,-2-1-4 0,2-1-1 15,-2 2 3-15,4 0-2 0,0-1 12 16,0-1-12-16,0 2-1 0,2-3 6 15,-2 5 3-15,2 0-6 0,-2-4 3 16,4 0 3-16,-2 3-8 0,-2-5 8 16,2 2-6-16,-2-1 5 0,-2 0-13 0,-3 1 6 15,-9-7 12-15,1 2-9 0,-2-4-6 16,-3 3 8-16,0-3-9 0,-4 0 8 0,-3 0-1 16,1 0-5-16,-3 0 2 0,7 0-1 15,-6 0-5-15,0 0 22 0,1-3-18 16,-1 3-4-16,5-2-3 0,-11-2 23 0,4-1-18 15,4 1 18-15,0-5-4 16,-4 1-3-16,-2-5 12 0,0-2-1 0,-2-2 2 16,-3-6-3-16,4 5-17 0,-5-9 5 15,1 0 8-15,-2-4 0 0,-5-3 1 0,1-1-7 16,-3-1 5-16,1-3-4 0,-6-4-4 16,1-2 7-16,1 0-14 0,-8-4 8 15,2-1 0-15,-7-7 8 0,-7 4-3 0,0-6 1 16,-7-9 1-16,-6 5 4 0,-2-1-5 15,-5 0 8-15,-5 0-8 0,-3 1-3 16,-11-11-6-16,-4 1 6 0,-1 6 2 0,9 7 6 16,-9-4-10-16,6 12 7 0,-2-3-11 15,1 8 6-15,-5 1 2 0,1-3-4 0,-1 5 7 16,-4 1-1-16,5 6 0 16,1-1 0-16,-2 3 1 0,1 1-11 0,1 2 7 15,2-1-7-15,-2-1-1 0,3 2 13 16,-2 0-4-16,-1 2-2 0,5 2 1 15,-7-2 10-15,3 3-9 0,-2-1 4 0,0 2-12 16,3 0 3-16,-4 2 0 0,7 1 1 16,0 1 7-16,5 5-6 0,-6-4-5 0,8 2-5 15,2 4 8-15,0 0 0 0,-1 0 3 16,5 0 9-16,-3 2-13 0,0-2 8 16,1 0-8-16,-3 0 2 0,-2-2-1 15,2 4 4-15,-3-4-4 0,2 2-11 0,-9-3 15 16,-2 1-14-16,-5-2 5 0,-1 0-1 15,-6 0 6-15,2-1 4 0,-6 3-17 16,2 2 14-16,0-4 1 0,0 8 1 16,-1-6-8-16,-3 2 8 0,4 2-3 0,0 4-3 15,2-1 2-15,2-3-2 0,2 0-1 16,-2 4 11-16,0-1-1 0,4 1-15 0,-1 1 1 16,-3 4 8-16,0-5 4 0,-4 1 0 15,-2 7 6-15,-2-5-5 0,1 4-5 16,-1-3 8-16,-3 3-8 0,-1-2 9 0,1 4 3 15,4 0-9-15,-1 4-3 0,4-4 11 16,0 2 1-16,-1 3 2 0,4-1 0 16,3 1-5-16,0 7-1 0,-1-5 3 15,11-3 4-15,-9 3-14 0,-1 1 10 0,2 3-2 16,0 2-10-16,12-3 10 0,-3 3-3 16,4-4 2-16,-1 4-6 0,3 0 2 15,0-3 2-15,2 3 8 0,-1 0-8 0,2 0-4 16,1 2-1-16,3 0 1 0,2 0 9 15,2 2-4-15,-2 2-11 0,5-2 14 16,0 7-3-16,2-3-1 0,4-4 8 0,2 3-13 16,2 6 2-16,2-1 13 0,5 1 2 15,-1 4 10-15,7 0-1 0,0 4 6 0,2 0-15 16,4 5 22-16,3 2-3 0,3 4-6 16,8 10-5-16,5-3-3 0,2 3-1 15,5 3 0-15,3-2 3 0,5 2 1 16,13 13-8-16,-3 0 3 0,4-5-10 15,3 3 13-15,0-3-4 0,2-2-3 0,-2-6 4 16,5 2 0-16,0 0-4 0,0-2-8 16,2-5 9-16,1 3-8 0,6-1 4 0,2-1-2 15,-1-4-2-15,1-3 6 0,-5 0 2 16,6-2 12-16,-12-9-13 0,2-1 6 16,-4 1 0-16,4-4-10 0,0 2 8 0,-2-5-5 15,-3 2-2-15,1-1 5 0,0-2-5 16,1-2-1-16,-1 2-1 0,2 0 2 15,-4 1-5-15,6-2 1 0,-2 1 5 16,-1 0-3-16,4 1 1 0,-1-1-8 0,2 0-1 16,-1 2 4-16,16 4 3 0,-16-6-7 15,4-2-1-15,-2 2 3 0,1-1-1 16,-4-5-4-16,0 1-1 0,-1-3 3 0,-2 1-6 16,3-8 3-16,-4 2 3 0,-3-2-2 15,2-4-2-15,-10-3 2 0,-1 0 2 0,0-2 1 16,-3-4 0-16,-1-3 7 0,-5 2-1 15,-2-3-4-15,4-4 6 16,-3 1-6-16,-3-2-2 0,4 1 2 0,-3-4 0 16,3 3-1-16,0-2-1 0,-1 2 0 15,-1 0 3-15,0-3-3 0,0 3 0 0,2-4-3 16,-5 5 2-16,4-3-3 0,-3-1 3 16,-1 1-6-16,-2 2 3 0,2-4 1 15,2 4-5-15,-4-5 3 0,2 1 2 0,0 4-2 16,-2-8-1-16,1 6 0 0,-1-2-4 15,0-3 6-15,-3 2-5 0,-4-3 4 0,-2 2-3 16,-3-2 3-16,1-2 1 0,-3 2-3 16,0-4-2-16,-2 1 0 0,0-2-5 15,-3-1 4-15,-4 2 1 0,1 1 1 0,-2 3 4 16,-3-8-8-16,-1 5 0 16,0 1-8-16,-6-5 16 0,-3-8 0 0,-8-8 0 15,-4 3 0-15,-7-8-6 0,-2-2-6 16,-2 4 3-16,-4 0 2 0,1-1-6 0,1 3-1 15,-5 2-1-15,4 2-7 0,-3-1 4 16,8 12-2-16,3-2 10 0,0-1-5 16,-2 3-4-16,1-2 4 0,2 6 1 0,-1-1-3 15,3 2 8-15,-1-3-3 0,4 6 4 16,1 1 3-16,-5-7-2 0,4 7 2 0,-3-6-3 16,-2-3 4-16,-1-1-5 15,1 3 4-15,-5-4 1 0,-8-6 0 0,2 2-8 16,-4-2 12-16,-1 3-6 0,-3-4 6 15,-3 1-9-15,2-2 9 0,-4 6-3 16,2-4 6-16,-1 6 1 0,2 0-4 0,1-1 5 16,0 1-1-16,-1 4-4 0,2-2 0 15,2 3-7-15,5 2 6 0,1 7-4 0,-2-5-3 16,2 6 4-16,-1 0-3 0,-1-4 9 16,-4 6-6-16,3-1 5 0,1-1-4 15,-4 2 10-15,-1 0-11 0,-1-3 0 0,2 7-2 16,-3 0 2-16,-2-1 4 0,-7 0 2 15,-3 1-4-15,9 2 2 0,0-3 2 16,3 0-2-16,-13 1 3 0,13 1 3 16,-13 1-10-16,12-1 6 0,2 2-9 0,-1-3 15 15,0 1-8-15,-5 2-1 0,2-1 3 16,2 1 2-16,2 4-6 0,0-4-4 16,1 4 1-16,10 4 5 0,-5 0 4 0,2 1-8 15,3-1 4-15,-2 7 0 0,1-3 7 16,-1 5-1-16,-1-4-6 0,5 7 7 0,-2-4-6 15,1 8 4-15,-1-6-2 0,3 3-3 16,2 2 8-16,-3 2-4 0,2-3 0 16,2 1 0-16,-3 4-6 0,1-3 8 0,4 1-5 15,-3 0-8-15,4-3 11 16,-4 5-4-16,3-1 0 0,-1-5-1 0,2 9 7 16,0-7 1-16,2 5-7 0,-4-1 4 15,9 1-1-15,-7 3 2 0,2-5-4 0,0 6 2 16,5-1-5-16,-3-1 1 0,4-2 9 15,3 8 0-15,0-6-2 0,1 2 0 16,-1 2 0-16,5-2-2 0,1 2-4 0,2 1 4 16,3-2 4-16,2 5-2 0,5 2-3 15,1 5 1-15,9 0-7 0,4-3 11 0,4 5 0 16,8 4-9-16,5-2 2 16,7-2-1-16,6 0 7 0,5 0-5 15,14 6 1-15,-1-4 2 0,5 0-4 0,10 0 3 16,-5-5 5-16,3 1-5 0,2 0-1 15,-1-4 1-15,0-1 1 0,5-1-5 0,-2-1 1 16,4-3 1-16,-1 2 3 0,-2-3-5 16,4-2-1-16,-1 2-1 0,1-2 12 15,2 2-9-15,-1 2-6 0,1-4 5 0,2 1-7 16,3 0-17-16,3 0-13 0,0-1-13 16,2 0-3-16,1-2-12 0,-2 0-6 0,1 1-11 15,-5 2-8-15,-1 0-19 0,-4-1-45 16,-6-4-33-16,-17-3-242 0,-3-4-303 15,-1 1 604-15,-1-3 44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8:42:08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10677 8265 4464 0,'-102'-109'-107'16,"-16"-19"6"-16,4-6-103 0,24 29-26 15,12 24-32-15,37 40 26 0,27 37 8 16,17 23 5-16,19 30 6 0,18 14 34 0,5 18 31 16,-10-19 19-16,-6-12 29 0,-3-6 66 15,-5-16 7-15,-5-11 13 0,-2-12 5 16,2-5 11-16,9-9-9 0,5-6-6 0,0-6 5 16,0-3 0-16,4 2-4 0,-6 2 10 15,-4 2 1-15,-4 3-5 0,-4 6-14 0,-7-3-1 16,1 5-1-16,-5 1 9 0,-5 6 6 15,0-15 4-15,0 15 4 0,-28-17-25 0,2 4 11 16,-10 2-5-16,-7 2 13 0,-9-1 3 16,-10 4-11-16,-5 6 13 0,-14 8-1 15,-20 5 5-15,-12 2-8 0,-13 7-6 16,-1 7-10-16,-11 4-22 0,0-1-8 16,-6 10-15-16,1-1-11 0,4 0-29 0,-3-9-110 15,-2-2-174-15,-6-2 169 0,0-5 76 16</inkml:trace>
  <inkml:trace contextRef="#ctx0" brushRef="#br0" timeOffset="2050.25">6785 8409 570 0,'-33'-9'-26'0,"6"-2"3"0,9 2 11 16,1 3 12-16,6 2-5 0,-1-4-1 16,12 8 4-16,-13-9 2 0,8 1 5 15,5 8-2-15,-6-10-11 0,6 10 8 0,-1-17 13 16,1 17-8-16,0-25 5 0,-2 5-20 15,0-1 23-15,2-2-31 0,-3-5 5 0,3 0-13 16,-3-6-4-16,-1-1 4 0,-3 3-2 16,-1-9 5-16,5 4-10 0,-2 1 17 15,2 0-7-15,1 2 13 0,2 4-16 0,2-3 6 16,4 2 10-16,1 1-1 0,11-3 9 16,5 2-16-16,5 4 10 0,13-4 1 0,8 0 7 15,11 0 5-15,1 2-16 16,6-1 29-16,7-6-12 0,-12 4-12 0,3 2 9 15,9-7 5-15,-13 1-3 0,2 2 8 16,-1 1 4-16,9-12 9 0,-1-4-21 16,-3 0 3-16,4-4-8 0,-5-2 13 0,-4-4 28 15,-2-3-11-15,-15 14 14 0,-7-7-8 16,-7 1-8-16,-4 1 0 0,-13 10 5 0,2 0-15 16,-11-4 18-16,-1 10-5 0,-6-1-3 15,-1-5-14-15,-7-2-8 0,0 4 14 16,-1-2 1-16,-2-5 1 0,-4-4-8 0,2 8-5 15,0 4 2-15,-2-1 0 0,4-3 10 16,3 3-13-16,-2 6-8 0,6 5-2 0,3-1 16 16,-3 7-14-16,6 0-2 15,6 2 10-15,-3 1-1 0,6 2 9 0,9 2-11 16,4 2-8-16,14 2-3 0,5 0 6 16,15 5 2-16,4 4 0 0,6 4-4 15,-1 3-10-15,6 2 13 0,5 4 5 0,-2 3-1 16,4 3-3-16,15 2-4 0,3 3 2 15,7-3-5-15,2 2-13 0,0-4 23 0,4-2-14 16,-3-6 18-16,2-1-5 0,-21-2 1 16,0-4-7-16,-10-4 13 0,-2-2 0 15,-15 1 38-15,-6-4 3 0,-15 1 38 0,-5-1-10 16,-9-2-23-16,-12-1 1 0,-7 1-8 16,-12-2-6-16,-18-8-1 0,-22-1-3 15,-19-5-1-15,-36 3-10 0,-16-4 2 16,-16 1-2-16,-13 3 0 0,-43-4-8 0,-9 2-5 15,2 3 4-15,-1 1-3 0,40 7-14 16,-3-2 17-16,10 4-2 0,13 1-1 16,15 7-5-16,19-3 1 0,30 7-6 0,13-1 1 15,19 2 1-15,18 3-4 0,14 5-7 16,12-3 18-16,20 9-13 0,34 3 12 0,33 5-4 16,25 4-8-16,24 2-12 0,54 12 15 15,7 1 5-15,10 8-4 0,13 1-13 16,-8 7 5-16,-1 1-2 0,-7 0 4 15,-7 4-1-15,-16-6 0 0,-16 0 2 16,-44-14-2-16,-15-11 1 0,-17 0-8 0,-29-11-3 16,-10-5 38-16,-19-4 4 0,-20-9-7 15,-16-4-5-15,2 2-4 0,-72-24 3 0,-18-1 3 16,-27-4-12-16,-21-1 11 0,-60-23-6 16,-14 6-2-16,-10-5 1 0,-17 5-3 15,-6-6-2-15,5 8 5 0,-2 0-2 0,11 1-3 16,12 6-12-16,11 0 17 0,18 4-7 15,56 12-4-15,14 2 2 0,22 3-6 0,29 7 1 16,22 1 1-16,20 9 2 0,26 5-7 16,1-5 5-16,93 27 2 0,26 5-8 15,72 22 9-15,33 6-1 0,30 17 3 0,18 7-1 16,17 10-8-16,4 5 9 0,0 8-2 16,-8-3-6-16,-11-7 2 0,-21-4 3 15,-24-12-7-15,-30-11-11 0,-64-22 22 16,-27-10 0-16,-21-8 2 0,-33-17 6 0,-34-9 1 15,-23-12-4-15,-44-13-4 0,-50-17-3 16,-67-23-4-16,-44-10 5 0,-38-8-3 0,-37-10-6 16,-44-5 10-16,-33-13 4 0,-31 4 2 15,-15-4-13-15,-8 0-3 0,-5 4 6 16,14 1-7-16,20 11 5 0,31 5-7 16,40 5-3-16,42 11-12 0,44 17 22 15,49 12-4-15,64 13-6 0,46 19 5 0,41 5 0 16,32 8 4-16,-4-4-7 0,134 30 4 15,11-2 6-15,80 15 0 0,38 6-10 0,32 9 13 16,28 2-2-16,20 15 8 0,18 0-6 16,0 4 0-16,-8 7-1 0,-10-4 5 15,-27-3-14-15,-21 2 4 0,-37-11 0 0,-35-5-1 16,-44-12 8-16,-59-20-7 0,-28-7 9 16,-34-10-12-16,-41-11-1 0,-25-5 8 0,8 0-5 15,-149-22 6-15,-40-12-5 0,-46-4 8 16,-43-7-1-16,-29-7-14 0,-31-6 14 15,-8-6-5-15,-7 2-3 0,4 2-2 16,21 4 3-16,18 3-4 0,35 10 3 16,35 4 5-16,43 11-15 0,68 11 1 0,27 4 3 15,40 7 11-15,37 4-4 0,28 4-6 16,-3-2 10-16,139 20-2 0,11 0-3 0,84 12 4 16,44 7 3-16,42 13-10 0,37 12 6 15,29 15 7-15,20 14-3 0,18 11 9 16,7 8-15-16,-3 8 6 0,-16 0-8 0,-29-6 9 15,-40-4 1-15,-46-14 4 0,-58-17 0 16,-47-15-8-16,-76-26 4 0,-56-23-3 0,-41-11 0 16,-44-16-2-16,-69-21 6 15,-88-29-9-15,-60-23-7 0,-67-12 6 0,-50-12-4 0,-60-7 5 16,-37-11-16-16,-31-3 12 16,-15 2 2-16,-1 7-9 0,14 0 2 15,39 4 9-15,46 4-16 0,58 8 2 0,56 11 15 16,55 12-7-16,53 9-4 0,69 22 5 15,55 15 1-15,45 14-2 0,36 7 0 0,55 6 6 16,74 14 0-16,88 16 12 0,49 16-14 16,43 21 8-16,34 8-6 0,26 15 12 0,20 9-5 15,-1 10 6-15,3 4-13 0,-7 5 2 16,-22-1 7-16,-20-5-6 0,-34-5 1 16,-38-8-4-16,-43-9 4 0,-56-22 0 15,-66-15 1-15,-38-11-1 0,-50-21 1 16,-40-7-5-16,0-5-2 0,-154-29-6 0,-49-13 12 15,-55-14-8-15,-62-11-4 0,-63-10 13 16,-47-8-13-16,-45-1 6 0,-31 3 4 0,-13-1-16 16,-12 2 11-16,8 7-9 0,19 5-3 15,24 12-4-15,38 6 15 0,42 11-5 16,49 6-13-16,57 13 12 0,54 3-1 0,81 10 3 16,35 7-1-16,57 4-5 0,37 4 8 15,32 1-12-15,-2-7 22 0,142 30-1 0,8-8-7 16,73 12 1-16,45 6 10 0,32 1-5 15,22 13 13-15,31 6 2 0,20 10-8 16,18 9 16-16,10 3-10 0,4 2 8 16,1 5-12-16,-10-3-8 0,-25-4 10 15,-30-3-1-15,-37-8-7 0,-45-13 4 0,-53-7 10 16,-75-25-18-16,-35-7 4 0,-52-19-3 16,-43-6 1-16,-1 6-4 0,-132-48 8 0,-51-1-7 15,-51-4-3-15,-59-5 12 0,-45-11-6 16,-38 1-10-16,-47-1 6 0,-38 0-2 15,-32 3-12-15,-25 6 2 0,-10 0-10 0,1 4 4 16,16 7-1-16,27 4 4 16,32 7 1-16,41 5 8 0,49 10-5 0,53 6-3 15,56 4 12-15,82 11-10 0,34 4 1 16,29 3 7-16,42 7 5 0,28 1-5 0,22 2 1 16,18-2-8-16,18 2 7 0,27 10-6 15,15-8 3-15,11 3-2 0,26 5 0 0,3 1 7 16,4-3 2-16,3 2-36 0,3 4-11 15,5 0-40-15,-1 2-28 0,-3-1-36 16,3-4-55-16,-11 0-249 0,2-3 203 0,-7-1 26 16</inkml:trace>
  <inkml:trace contextRef="#ctx0" brushRef="#br0" timeOffset="2486.48">14569 6673 705 0,'9'-9'-53'0</inkml:trace>
  <inkml:trace contextRef="#ctx0" brushRef="#br0" timeOffset="2517.42">14563 6596 442 0,'-13'-16'-41'0,"-6"-1"0"15,-2 3 3-15</inkml:trace>
  <inkml:trace contextRef="#ctx0" brushRef="#br0" timeOffset="2552.28">14430 6501 260 0,'-34'-19'-35'0,"0"2"7"0,-1 2-42 16,-1 0 27-16</inkml:trace>
  <inkml:trace contextRef="#ctx0" brushRef="#br0" timeOffset="2555.78">14035 6335 145 0</inkml:trace>
  <inkml:trace contextRef="#ctx0" brushRef="#br0" timeOffset="2583.76">13957 6311 110 0,'-26'-7'-31'16,"-1"3"13"-16,11-2-5 16,3 5 8-16</inkml:trace>
  <inkml:trace contextRef="#ctx0" brushRef="#br0" timeOffset="2618.71">13805 6280 51 0,'-9'0'-13'0,"9"0"-5"0,0 0 10 16,-22 0 3-16</inkml:trace>
  <inkml:trace contextRef="#ctx0" brushRef="#br0" timeOffset="2651.9">13757 6281 5 0</inkml:trace>
  <inkml:trace contextRef="#ctx0" brushRef="#br0" timeOffset="2655.82">13757 6281 2 0</inkml:trace>
  <inkml:trace contextRef="#ctx0" brushRef="#br0" timeOffset="3851.88">16981 8676 5604 0,'18'-55'67'0,"-7"-8"63"0,-8-8 16 16,2 1 24-16,-5 15-8 0,4-1-17 15,-4 4 13-15,1-2 12 0,1-1-9 0,2-3-19 16,-2 2-10-16,-4-1-10 0,-4 7 7 16,5-7-15-16,-5 7-80 0,0 5-2 0,-3 1-3 15,-4 7 0-15,5-2-5 0,-1 11-2 16,1-2-2-16,-2 2-2 0,1 1-4 15,4 5-1-15,-3 3-2 0,-2 1-6 16,5-3-12-16,-4 2-12 0,2 6-18 0,-2-2-14 16,4 3-14-16,1 3-24 0,1 0-198 15,3 9-35-15,-8-12-38 0,8 12-30 0,0 0-26 16,0 0-76-16,0 0-145 0,0 0 19 16,0 0-468-16,0 0-812 0</inkml:trace>
  <inkml:trace contextRef="#ctx0" brushRef="#br0" timeOffset="4020.74">17105 7404 3383 0,'5'-11'-98'0,"-3"-2"4"0,-1 0 13 16,-1 0 11-16,0 13 2 0,4-25 2 15,0 10 7-15,1-3-28 0,9 1-26 16,-3-6-44-16,5-8-120 0,9 0-219 0,-1 1 4 15,10-3 152-15,1-5 102 0</inkml:trace>
  <inkml:trace contextRef="#ctx0" brushRef="#br0" timeOffset="4533.64">18750 6141 2083 0,'7'-30'268'0,"-3"7"54"0,-4 1-6 16,0-5 1-16,-4 10 4 0,3-3 21 16,-5 3-6-16,4-2 8 0,-1 2 10 0,-1 4-8 15,4 13-34-15,-12-21-34 0,1 14-19 16,11 7-8-16,-22-5-30 0,22 5-12 16,-38 15-12-16,17-1-13 0,-5 11-15 0,2 3-37 15,0 17-84-15,-4 0-3 0,7 9-3 16,0 3-4-16,4 1-4 0,5 7-2 15,0 5-3-15,6-3-3 0,6-9-2 16,8 10-2-16,9-5-2 0,5 2-1 0,9-11 0 16,10-4-2-16,3-5-1 0,7-9-1 15,4-12-1-15,0-5 0 0,2-9 2 0,-10-10 0 16,1-6 2-16,5-9 2 0,-2-9-1 16,-5-6 2-16,0-10-1 0,-7-7 3 15,-4 3-20-15,3-9-3 0,-7-4 0 0,-4 1 0 16,-1 0 0-16,-3-4 0 0,-5-2 0 15,-2 4 0-15,-2-4 0 0,-6 12 0 0,-2-1 0 16,-4 6 0-16,-1 3 0 16,-2 1 0-16,-1 10 0 0,-2-4 0 0,1 6 0 0,-7-1 0 15,-1 2 0-15,3 5 0 16,-3 1 0-16,1 5 0 0,1 2 0 0,-3 5 0 16,5-2 0-16,-2 4 0 0,-5 2 0 15,14 6 0-15,-21 0 0 0,21 0 0 16,-36 15-151-16,15 0-29 0,-2 4-21 0,5 5-422 15,-4 10-176-15,1-4 94 0,-2-2-850 16,1 2-1393-16</inkml:trace>
  <inkml:trace contextRef="#ctx0" brushRef="#br0" timeOffset="4752.06">18448 6907 4735 0,'-4'2'-139'16,"4"-2"14"-16,-9 12 15 0,9-12 18 16,-8 7 25-16,8-7 10 0,-7 7 11 0,7-7 2 15,0 0 3-15,-13 10 4 0,8-3 4 16,5-7-1-16,-12 15-6 0,3-3-13 16,2 1-27-16,-5-4-38 0,1 6-43 0,2-2-37 15,-5 3-139-15,-2 2-190 16,0-5 43-16,-5 10-54 0,7-6 193 0</inkml:trace>
  <inkml:trace contextRef="#ctx0" brushRef="#br0" timeOffset="4933.89">18031 7618 1980 0,'-11'13'76'16,"11"-13"23"-16,-14 11 19 0,14-11 18 15,-16 3 4-15,16-3 7 0,-16 7-19 0,16-7-13 16,0 0-13-16,-26 6-12 0,26-6-6 15,-18 5-33-15,18-5-37 0,-18 2-39 16,18-2-93-16,-10 2-64 0,10-2-146 0,0 0-167 16,0 0-8-16,-16 3 60 15,16-3 286-15</inkml:trace>
  <inkml:trace contextRef="#ctx0" brushRef="#br0" timeOffset="5899.98">18183 7545 1590 0,'0'0'45'0,"12"-10"21"0,-12 10 16 0,0 0 30 16,0 0 4-16,0 0 3 0,0 0 13 16,0 0 8-16,0 0 4 0,0 0 7 0,-79 31-5 15,47-14 0-15,0 7-9 0,-9 4 0 16,1 4-23-16,-8 4-8 0,-1 1-4 16,-3 8-6-16,-13 5-9 0,-7 3 8 0,1 4 15 15,4-2-14-15,-7-2-10 16,5 3 0-16,-2-1-14 0,3-5-1 0,0 1 13 15,16-13-18-15,-1-3 7 0,6 1-20 16,3-4-5-16,6-4-2 0,8-6-6 0,4-3-4 16,7-2-5-16,1-2-4 0,2-6 0 15,3 3 5-15,4-5 3 0,-1 0-21 16,-1 1 2-16,11-8 9 0,-9 8 1 0,9-8-16 16,-12 9-2-16,12-9 2 0,-7 6-1 15,7-6 10-15,0 0 2 0,-13 7-2 16,13-7 3-16,0 0 5 0,0 0-4 0,-10 6 4 15,10-6-16-15,0 0 5 0,0 0 7 16,0 0-12-16,-7 7-7 0,7-7 9 16,0 0 9-16,0 0-19 0,0 0 3 0,0 0 4 15,-7 7-3-15,7-7-7 0,0 0 8 16,0 0-6-16,0 0 6 0,0 0 5 16,0 0 2-16,0 0 0 0,-7 8 11 0,7-8 10 15,0 0 4-15,0 0 5 0,0 0 3 16,0 0 5-16,0 0 3 0,0 0 5 0,0 0-4 15,0 0 9-15,0 0-3 0,0 0 1 16,0 0-7-16,-16 10-5 0,16-10-3 0,0 0-5 16,0 0-5-16,0 0-4 0,0 0-1 15,0 0-2-15,-23 0-5 0,23 0-4 16,0 0-11-16,0 0 5 0,0 0-3 16,0 0-1-16,0 0-4 0,-18 0-3 15,18 0-3-15,0 0-8 0,0 0-8 0,0 0-3 16,0 0-6-16,0 0 2 0,0 0-2 15,0 0-2-15,0 0 3 0,0 0 5 0,0 0-3 16,0 0 9-16,0 0 0 0,0 0 1 16,0 0 4-16,0 0 3 0,0 0 3 15,0 0 2-15,0 0-1 0,0 0 0 16,0 0 1-16,-13-8 1 0,13 8 0 16,0 0 3-16,-13-10 7 0,13 10 2 0,-16-5 4 15,5 0 3-15,11 5 6 0,-22 0 6 16,4 0 6-16,-3 3 6 0,-6 3 13 0,1 1 3 15,-10 5 4-15,3 8-5 0,-8 4-5 16,-3 7 3-16,5 0 0 0,-4 9-5 0,-1 3 6 16,4 2-3-16,0 6-6 0,10 3-4 15,-1 4-5-15,2-2 0 0,12 4-3 16,4 2-2-16,12-10 1 0,10 3 11 0,13 3-14 16,14-5-21-16,14-6 0 0,22-2-1 15,-10-13-3-15,9-10 2 0,1-7-1 0,0-10 3 16,5-10 4-16,-4-8 2 15,-4-8 2-15,-1-7 3 0,-8-4 3 0,-4-8 3 16,-1-2 1-16,-12-7-3 0,-6 0-3 16,-2-4 0-16,-5 1-2 0,-9 1 0 0,-2-3-4 15,-9 9-2-15,-3 2-3 0,-7 2-1 16,-4 3-2-16,-1-3-1 0,-3 3-7 0,-9 3-7 16,4 1-11-16,0 0-14 0,-4 10-15 15,2 3-18-15,2 1-19 0,-2 8-24 16,0-2-24-16,0 4-193 0,-3 3-204 0,4-1-210 15,-1 6 25-15,-4-1 7 0,5 1-546 16,-2-2-1101-16</inkml:trace>
  <inkml:trace contextRef="#ctx0" brushRef="#br0" timeOffset="7252.56">16742 8689 4289 0,'0'0'-54'0,"-26"-8"35"0,26 8 26 15,0 0 20-15,-19 4 14 0,19-4 14 0,-18 2 5 16,8 4 23-16,-5 1 6 0,-4 4 5 16,-6 8 9-16,-5 3 11 0,-7 9 5 0,-8 2 22 15,-6 3-5-15,-3 2-7 0,-17 16 0 16,-8 2-13-16,-3 4 11 0,-10 4-3 16,-4 5-2-16,-4 4-4 0,-2 3 1 15,-11-2-14-15,-24 20 4 0,3-2 2 0,23-17 13 16,1 0-11-16,2 4 8 0,-25 18 17 15,28-18-9-15,6 0 7 0,1 1-13 16,1 2-38-16,1 1-51 0,3 2-2 0,-2 5 3 16,3-4 0-16,0-2-2 0,3-1-1 15,-1 1-3-15,2-3-2 0,-4 2-2 0,5-1 0 16,3 0 1-16,-3-5-3 0,6-2-1 16,-2 2 0-16,2 0 0 0,6-4-2 0,2-6 0 15,0 5-3-15,4-2 0 0,-4 0 0 16,3 0 0-16,1-3 0 0,-2 1-2 15,3-6 0-15,3 1-1 0,-2 1-1 16,0-2 1-16,2-4-4 0,-1-1-10 0,2 1 0 16,-3-4 0-16,3-1 0 0,-4 2 0 15,-1 2 0-15,-6-5 0 0,2 3 0 0,-4-3 0 16,-4 5 0-16,-5-2 0 0,-1 4 0 16,-4-1 0-16,1 6 0 0,-3-4 0 0,-3 7 0 15,1-3 0-15,3 2 0 0,-3-3 0 16,3 1 0-16,5 2 0 0,-3-3 0 0,0-2 0 15,5-6 0-15,4-3 0 0,8-2 0 16,2-4 0-16,15-4 0 0,5-4 0 16,5-8 0-16,6-2 0 0,8-7 0 0,3-1 0 15,10-5 0-15,-2 0 0 0,10-6 0 16,-5 3 0-16,7-5 0 0,2 5 0 16,-3-7 0-16,8 7 0 0,2-12 0 15,0 14 0-15,0-14 0 0,15 20 0 0,-2-8 0 16,6 0 0-16,13 2 0 0,2 1 0 15,3 2 0-15,20 0 0 0,4 2 0 0,12-2 0 16,25 5 0-16,5 1 0 0,12 5 0 16,7 6 0-16,5 3 0 0,11 3 0 0,41 12 0 15,6 3 0-15,-3-1 0 0,9 8 0 16,0-2 0-16,1 3 0 0,3 1 0 0,6 0 0 16,-6-2 0-16,5 2 0 15,-6-6 0-15,1 0 0 0,-4 0 0 0,-2-4 0 16,-4 1 0-16,-3-1 0 0,-5-4 0 15,-34-12 0-15,-3 3 0 0,3-1 0 0,0-1 0 16,-3 0 0-16,1-1 0 0,-7-1 0 16,1 3 0-16,-3-4 0 0,-3-5 0 0,-3 3 0 15,-4-4 0-15,-8-1 0 0,-2-4 0 16,-8-4 0-16,-7-4 0 0,-1 2 0 0,-29-12 0 16,-2-1 0-16,-4-1 0 0,-19-1 0 15,2-4 0-15,-7-5 0 0,1-3 0 16,-8-1 0-16,1-6 0 0,-1-2 0 15,-3-4 0-15,3-1 0 0,-7-3 0 0,1-6 0 16,-6-5 0-16,7-9 0 0,-4-8 0 16,2-9 0-16,0-9 0 0,-4-7 0 15,8-28 0-15,-4-8 0 0,6-15 0 0,-5-14 0 16,10-9 0-16,1-14 0 0,11-44 0 16,-2-4 0-16,6 2 0 0,-6 7 0 0,-6 44 0 15,-2 4 0-15,-10-3 0 0,-2 5 0 16,-1 3 0-16,-2 4 0 0,-5 2 0 0,1-2 0 15,-4 1 0-15,2 1 0 0,-4-3 0 16,1-2 0-16,1-4 0 0,-2-1 0 0,4-2 0 16,-4-1 0-16,1 3 0 0,-5 10 0 15,2 3 0-15,-3 5 0 0,-6 12 0 16,-4 23 0-16,-5 2 0 0,-5-12 0 16,-4 6 0-16,-12 9 0 0,-3 3 0 0,-6 7 0 15,-3 3 0-15,-5 5 0 0,-2 1 0 16,0 3 0-16,3 2 0 0,6 16 0 0,0-2 0 15,5 6 0-15,-1-3 0 0,1 1 0 16,1 4 0-16,4-2 0 0,4 3 0 0,-1-4 0 16,7 3 0-16,0-1 0 0,6 6 0 15,1-9 0-15,2 6 0 0,5 1 0 0,0 0 0 16,3 2 0-16,3-2 0 16,2 1 0-16,-1 2 0 0,7 0 0 0,-4 10 0 15,4-3 0-15,-1 1 0 0,4 7 0 16,-7 0 0-16,4 5 0 0,-1 4 0 0,2 1 0 15,-5 1 0-15,2 5 0 0,-1-1 0 16,-3 2 0-16,5 0 0 0,-5 5 0 16,2 1 0-16,-2-3 0 0,-2 11 0 0,4-13 0 15,2 6 0-15,-6 7 0 0,3-10 0 16,-3 10-33-16,0 0-38 0,6-9-12 0,-6 9-11 16,0 0-18-16,4-12-14 0,-4 12-76 15,5-9-306-15,-3 4-220 0,4-3 8 0,1-5-10 16,8-10-571-16,4-12-1153 0</inkml:trace>
  <inkml:trace contextRef="#ctx0" brushRef="#br0" timeOffset="9333.18">13538 8010 4493 0,'11'-52'-53'16,"-8"12"-34"-16,7 10-24 0,-7 8-69 0,0 7-43 15,-8 2-99-15,0 0-255 0,-11-10 37 16,-4-5-108-16,-11-8-75 0</inkml:trace>
  <inkml:trace contextRef="#ctx0" brushRef="#br0" timeOffset="9767.01">13067 7159 2531 0,'-19'-47'-47'15,"0"9"-3"-15,-5-7 12 0,-6-1-4 16,0 1 11-16,1 0-7 0,-1-8-6 0,7-1 4 16,-4-10 1-16,5-2-1 15,1-3 2-15,4-4 10 0,4-4-8 0,0-2 0 16,8 2 19-16,-3 4-16 0,2 4 20 16,2 13-5-16,1 3-6 0,-3-4 4 15,3 5 2-15,-1 0 0 0,-2-1-15 0,4 3 24 16,0-5-2-16,0 3 4 0,-2-3-27 15,1 7 28-15,-4-7-4 0,1 5-3 0,1-1 8 16,-5 4 2-16,0 8 0 0,5-6-14 16,-7 5 6-16,1-1 2 0,2 4 12 15,-3 1-3-15,0-3 2 0,-6 1-6 16,6-3 1-16,-8 3-15 0,0 1 7 0,0 2 4 16,-3 1 0-16,-2 3 14 0,2 2-11 15,-6 2 6-15,7 5 1 0,-1 3-12 16,5 4-7-16,0 7-7 0,4-1-7 0,0 3-1 15,5 5-6-15,9 1-3 0,-15 0 0 16,15 0-9-16,0 0 1 0,0 0-15 16,0 0 16-16,-13 11-3 0,13-11 1 0,0 0 4 15,0 0 2-15,13 25 7 0,-3-15-2 16,-5 4 15-16,4-3-3 0,-2 4-8 0,0 0 5 16,-2-2 6-16,6 4 1 0,-2 0 21 15,0 5-21-15,0-5-14 0,-2 2-13 16,5 0-34-16,0 2-25 0,-2-3 8 0,3 1-25 15,-4-1 43-15</inkml:trace>
  <inkml:trace contextRef="#ctx0" brushRef="#br0" timeOffset="13000.71">11948 5278 319 0,'-50'8'16'0,"-3"-1"-11"16,-7 3 23-16,0-3-5 0,-6 4-3 15,0-4-4-15,-5 3-3 0,0 1 12 0,-5-1-12 16,2-1-5-16,-4 3 12 16,6-5-5-16,-5 0-9 0,2-1 6 15,0 2-4-15,-2-5 2 0,4 3-2 0,6-1-11 16,-5-2 9-16,10-3 1 0,-5 3-12 16,8-3 0-16,-4-3 5 0,3 0 5 0,10 3-10 15,-9-5 8-15,-1 3 12 0,4-4-30 16,-1 1 20-16,8-3 2 0,-4 1-12 15,3 3 18-15,-2-9-21 0,0 1 16 0,1 3-8 16,6-2-5-16,2 2 10 0,-2-1 8 16,3-3-13-16,1 2 0 0,2 0 18 0,2-1-11 15,0-1-14-15,-2 4 2 0,6-4-1 16,-1 3-4-16,0-3 13 0,1 0-8 16,-3 2 0-16,3-1-8 0,-6 2 15 15,4 0-7-15,-1 1 0 0,-3-3 8 16,-3 5-8-16,5 0 10 0,0-3-13 0,-2-1-5 15,-1 1 18-15,-1 3 0 0,3-4 16 16,1 3-11-16,-5-1-7 0,5 1-11 16,-2-3 16-16,2 3-21 0,-2-1 23 0,0 0-7 15,4-1-3-15,-4 1 2 0,-1 1-4 16,-1 1-1-16,0-6-5 0,-10 3 8 0,6-1-10 16,-8-2 18-16,8 8-16 0,2-3 8 15,2-1 10-15,-3 1-20 0,2-1 15 16,-6 2 0-16,-3-7 1 0,9 4 9 0,3 3-2 15,-2-4-11-15,2 0 14 16,0 2-4-16,2-1-5 0,-6-3-7 0,3 4 8 16,-3-3 1-16,3 4 3 0,-6-1-6 15,2 2-3-15,0 1 3 0,-1 1-5 0,-9-5-2 16,-3-1 11-16,3 8-13 0,7-4 6 16,0 2-13-16,1-1 13 0,-2 3-1 15,2-1-2-15,-12-3 0 0,3-1 7 0,-1-1-7 16,2-3-5-16,-1 3 7 0,3-4-2 15,-1 6-8-15,5-1 12 0,-5 0-2 16,6 1-2-16,-9-1 0 0,9 4-6 0,-2 1 1 16,-11-3 0-16,2 1 5 15,-5 5-4-15,1-3 2 0,3 2 4 0,7 1-7 16,-1 0 1-16,-11 0 2 0,0 1 8 16,3 2-6-16,-9-3 0 0,0 0 3 0,-1 0-8 15,0 0 5-15,-1 4 5 0,-4-3-5 16,2 3-12-16,1 1 8 0,-1 3 0 15,1 3-1-15,-2-2 14 0,4 5-18 0,-4-1-2 16,3-4-9-16,0 4 10 0,-1-1 25 16,-3-1-25-16,0 2 5 0,-21 8 5 0,17-12-8 15,-15 10 61-15,16-5-5 0,-13 6 1 16,15-5-11-16,-13 5-8 0,15-3-5 16,-15 1 6-16,15-1-6 0,4-3 6 15,6 3-11-15,3-6-4 0,4 6-4 16,5 0 12-16,0-6-10 0,14 2-10 0,-2 0 1 15,6-2-1-15,-2 3 7 0,5-1-11 16,2-4-6-16,8 4 15 0,-2 0-3 0,1-3 4 16,0 1-10-16,2 4-3 0,0-2 12 15,0 2-2-15,-1-2-2 0,3 2-1 16,-2-3-4-16,3 5-9 0,-3-3 16 0,3 0-5 16,4 3-2-16,-4-4 16 0,8 1-10 15,-3 1-15-15,1-2 5 0,1 3 13 0,2-1-3 16,1-1-5-16,1 3-1 15,1-6 0-15,1 5-5 0,1-3 10 0,-1 0 4 16,4 0-7-16,1-3 10 0,0-10-3 16,0 22 1-16,1-9-1 0,2 2 2 15,3 2-4-15,1-4-2 0,0 6 3 0,3-2 4 16,1 7-12-16,4-2 7 0,-3 1-2 16,2 3 9-16,5 2-11 0,-1-3 19 0,1 3-10 15,4 0-1-15,0 0-1 0,2-5-2 16,4 3-3-16,2-3 4 0,1-1 5 15,14 4-7-15,-2-4 30 0,4 1-14 0,2 0-9 16,-1 1 8-16,4-5 2 0,-2 2-1 16,2-3-1-16,5-3-11 0,-3 2 6 15,7 0-7-15,0-6 10 0,5 2 3 0,0-5 3 16,3 0-6-16,5-1-12 0,2-5 15 16,5 2-3-16,5 1 8 0,1-5 9 15,17-4-7-15,0 3 0 0,2-3-1 16,2 4 0-16,-22 0-1 0,1 4-10 0,-1-3 1 15,-3 3 2-15,-4 3 2 0,0 1-1 16,-1 0-6-16,-8-4 10 0,-2 6-17 16,-4-2 10-16,1 1-4 0,-6 1-8 0,-2-1 9 15,2 0-10-15,-2-1 6 0,1-3-4 16,1 3 1-16,-4-2-4 0,8-2 1 16,1-3 4-16,1 1-5 0,-1 0-1 15,-1 3 3-15,0-2 6 0,-1 1-12 0,-1-3 7 16,0-1-5-16,0 6 4 0,-9-6 0 15,-2-2 1-15,-1-2-2 0,-3 4 10 16,-1-1 22-16,4-6 3 0,-6 2 3 0,2 1-6 16,-5-1 3-16,2-1-7 0,-2-2-6 15,0 3 4-15,3-3-10 0,-7 3 7 0,4-4-8 16,3 5-2-16,-3-2-3 0,1-1 0 16,0 1-1-16,3 4-4 0,2 0-1 15,0-2 1-15,-4-1 5 0,17 0-7 0,-1 2 3 16,-2-2-1-16,3 3-3 0,-9 2-7 15,13-2 5-15,-6 0 2 0,-5 2-7 0,7 0 8 16,2 0-9-16,-1 0 3 16,-9 0 12-16,-3 2-15 0,8 0 4 15,-7-2-8-15,-1 6 7 0,-5-2 0 0,6 5-2 16,-3-4 2-16,8-1-3 0,4 5 5 16,-1 1 4-16,-2-6-10 0,-1 1-1 0,5 3 1 15,2-1 4-15,-4 0-2 0,6 1 5 16,-1-2-4-16,3 1-1 0,1 0-4 15,1 1 2-15,-1 4 1 0,-1-3 3 0,0 0-3 16,-1 2 0-16,-1-3 0 0,1 1 1 16,-1-1-4-16,-2 1 2 0,0-1 6 15,-4-1-7-15,4 1 3 0,-4 0-1 16,0-3 3-16,4-1-5 0,-2 1 0 0,-1-1 6 16,3 0-4-16,-2 1-6 0,1-1 8 15,5 2-5-15,-4-1 3 0,3 3-1 16,-3-4-2-16,5 5 5 0,-3-7 3 0,2 5-3 15,-5 1-6-15,3-6 6 0,-2 5-4 16,0 3-1-16,2-3 12 0,-3-1-13 0,3-1 6 16,1 1-4-16,2-1 0 0,0 1 4 15,1 1-5-15,-5-3 6 0,5 3 2 16,-6-2-4-16,1 0-3 0,2-3 6 0,-8 0-4 16,3 2 2-16,2-2 0 15,-15 2-2-15,0-4 1 0,0 0-1 0,2 0 0 16,-2-4-1-16,-2 4-1 0,-4-2 6 15,4-2-1-15,-2 2-3 0,-2-4 1 16,-2 1-2-16,1 1 3 0,-6-1 0 0,2-3 2 16,-10 0 7-16,-1 7 27 0,-5-9 13 15,-1 5-4-15,-3-1-2 0,1-1 3 0,-4 1 11 16,1-5-2-16,-7 5-8 0,0-5-10 16,-1 0-5-16,-6 11-5 0,4-19 0 15,-5 8 0-15,-4-4-8 0,-4-2 0 16,-4-4-4-16,-1 1-3 0,-6-9-4 0,0 7 3 15,-7-2 0-15,3-3-6 0,-5 5 3 0,-4-1-1 16,-6-3-1-16,-4 0-3 16,-3 5 0-16,-3-3-1 0,-1 3 1 15,-1 0-4-15,-3-1 1 0,-4 3-2 0,2 1 1 16,-8-3-7-16,-1-2 2 0,-4 5-1 16,2-5 1-16,0 2 0 0,-1-1 0 0,1 2 1 15,-1-3 1-15,-1 2-3 0,7-1 1 16,-4 1 2-16,5 1-2 0,-3 3 1 15,2-4-1-15,4-3 2 0,-4 5-1 0,0-6 6 16,0 3-3-16,-3-2-4 16,5-3 0-16,-8 1 4 0,5-2-3 0,-6 2 0 15,9-2 5-15,-5-1-4 0,3 1-3 16,2 0 2-16,-4 2 3 0,4 1-1 0,-2 3 2 16,2-4-3-16,7 5-1 0,-4-1 3 15,4 3 3-15,1 2-6 0,0 4 2 16,3-2-1-16,-1 6 3 0,6-3-2 0,-1 5 0 15,2 0 2-15,-2 4-3 0,1-4-3 16,-2 1 10-16,-1 1-10 0,-1 3 3 0,-13 0-3 16,5-2-2-16,-2 1 0 0,-6 3-1 15,6-6 1-15,0 6 0 0,-1-6-5 16,11 5 1-16,3 1-5 0,4-4 4 0,-2 1 3 16,5-2-7-16,4 5 6 15,4 0-1-15,-2-2-3 0,2 2-1 0,0-6 4 16,0 5-4-16,2-5 1 0,1 4 2 15,-1 0-1-15,-1-7 2 0,-3 7-2 16,-6 0-5-16,1-3 2 0,0-1-2 0,-2 2 2 16,-3 1-1-16,3-1-13 0,-4-2 16 15,-3 0-11-15,4-1-2 0,-4 3 6 0,1-5 4 16,3 1-2-16,-6 1 6 0,4-1-1 16,-4 1 1-16,6 0 2 0,-6-1-1 15,-4-5 2-15,0 5 3 0,-5 1-4 0,5-5 5 16,-5 7 1-16,4-7-3 0,-6 5-1 15,1 0 3-15,0-3-1 0,-2 1-2 16,0 1 2-16,-2 3-2 0,-2 1-1 16,1-4 1-16,2 3 6 0,-2-3-1 0,1 3-1 15,-2 3 1-15,2-4 1 0,4 4-2 16,-2 1 1-16,4-3 4 0,-6 0-6 16,2 0 2-16,-8-1-8 0,5 2 3 0,-5 3-4 15,-2-1 5-15,-1 1-5 0,-3 1-2 16,-4 2-4-16,2-3-9 0,-3 4 5 15,1 1 3-15,-3-5-6 0,3 4 1 0,-2-4 8 16,3-2-3-16,-1 4 5 0,-3-4 2 16,4 2-3-16,-2 0-9 0,3 2-4 15,-2 2-2-15,4-3 12 0,-4-1-9 16,6 6-2-16,-6-4 1 0,7-2 0 0,-1 2 9 16,0 2 5-16,1-3-13 0,-4 5 10 15,0 0 1-15,0 1 5 0,-2-3-9 16,4 3 7-16,-3 5-14 0,9-5 15 0,-2 2 0 15,0 4-1-15,-1-1-6 0,-1-3 7 16,3 5-1-16,3-5 4 0,-1 4-3 0,3-4 9 16,3 4-5-16,-2-3-9 0,0 1 11 15,4 4 1-15,-2-6 5 0,-2 5-13 16,2 0 4-16,2 0 3 0,-1-1-4 0,7 4 11 16,0 0-8-16,3-2 2 15,2 2-2-15,7-3 5 0,5 5-3 0,-3-2 3 16,5 4 0-16,1-2-3 0,2-1-5 15,-4 1-1-15,10 3 4 0,-5-1 3 0,5-1 2 16,-1 3 3-16,9-4 6 0,-3 0-13 16,1-1 8-16,2 3-4 0,2-1 6 0,-2 3-15 15,9-6-13-15,-4 0 7 0,3 0 6 16,0 2-5-16,1-1-2 0,4 1-5 16,-1-4-2-16,2 0-19 0,-1 0 17 0,3 2-4 15,0-8 4-15,0-9-7 0,5 24 15 16,-1-11 2-16,5 3 2 0,-6-5-15 15,6-2 10-15,0 3 4 0,0-1-9 16,0 0 6-16,3-3 0 0,-2 1 6 0,1-2-4 16,3 5 10-16,-5-4-9 0,0 1 2 15,3 0 13-15,-3 2 7 0,5-3-22 16,-7 1 9-16,0 3-4 0,1-5 3 0,-8-7-11 16,12 15 7-16,-9-8 7 0,-3-7-12 15,9 12 9-15,-9-12-2 0,4 9 2 0,-4-9 7 16,0 0-9-16,-13 26-3 0,3-11-2 15,-1-2 9-15,-2 2 12 0,-4-3-28 16,8 5 26-16,-5-2-5 0,5-6 1 0,0 2-10 16,-1-1-2-16,5-1-30 0,1 2 5 15,0-3 2-15,4-8 16 0,-1 17-16 16,1-17-7-16,3 18 4 0,1-10 4 16,0 1-2-16,4 2-3 0,-1-1-1 0,4 1-23 15,3-2-10-15,-2-1-24 0,6 2-32 16,-4 0 43-16</inkml:trace>
  <inkml:trace contextRef="#ctx0" brushRef="#br0" timeOffset="17632">7614 8846 959 0,'-23'-46'20'16,"-6"-7"-11"-16,-9 6-4 0,-6-1 13 0,-9 2 7 15,-15-6-16-15,-11 5 11 0,3-2-6 16,-3 8 4-16,-1 0 14 0,2 9-10 16,11 4 26-16,3 5-4 0,4 0 1 0,2 5 12 15,2 3-7-15,4-4 1 0,1 8 0 16,12-3-13-16,-1 4-6 0,0-2-2 0,5 1 0 16,0 2 6-16,1-3 4 0,-2 3-2 15,0 1-3-15,-1-3-5 0,1 4 5 0,-5-3-6 16,-1-3-4-16,1 4-7 15,2-1-5-15,-1-3 11 0,3 2-5 0,0 0-4 16,-1-4-1-16,1 3-7 0,1 2 8 16,2-4-3-16,0 3 1 0,1-2 0 15,-1-1-5-15,0 0-9 0,-3 1 9 0,-7-6-3 16,-4-2-1-16,-3 1 4 0,-5-1-7 16,-4 0-4-16,-4 1-3 0,-3 3 4 0,-2-4 0 15,-20-3-2-15,5-3 7 0,15 7-9 16,-2-2-2-16,-12-7 1 0,12 9-3 0,1-2 4 15,6 1-3-15,-3-2 5 0,3 5-3 16,-3-3-5-16,5 4 14 0,-2 3 4 16,6 5-11-16,2-2 0 0,9 7-4 0,2-5 1 15,2 7-4-15,5-1 6 16,9-4 7-16,1 2 1 0,7 3 1 0,1-1-4 16,2-3 2-16,-1 2-1 0,5-4-4 15,-6 1 4-15,-2-4-6 0,0 3 7 0,-3-1-9 16,3-6 7-16,-5 6 1 0,3 0-5 15,-8-5-5-15,4 3 4 0,0 0 5 0,-2-2-22 16,-3 1 10-16,2-3 10 0,-5-2-17 16,4 0 18-16,-3-1-16 0,-8-5 6 15,8 5-16-15,-7-7 26 0,1 3-5 0,-5-1-1 16,4-3-6-16,1 4 17 16,-3-5-9-16,1 5 0 0,1-3 8 0,-4-1-7 15,1 3 5-15,2 1-5 0,-5-5 4 16,-3 5-1-16,0-1 4 0,-1-1-15 0,-5 2-5 15,-1-1 0-15,0-1 8 0,-6-2-10 16,-1-3 10-16,-3 7-6 0,-16-11-2 0,-3-3 7 16,-6 4-14-16,-14-2 9 0,5-2 9 15,9 6-8-15,1 5 6 0,10-4 10 16,12 13-7-16,4-4 9 0,4 5-18 0,2 6 15 16,4-2-11-16,11 7 11 0,4 1-17 15,1-5 11-15,12 6-9 0,6-2 25 16,3 1-14-16,5-1 7 0,4 2-3 15,10 2-3-15,-2-15 0 0,2 15 7 0,21-28-1 16,3 5 1-16,10 1-1 0,9-6-17 16,8-2 5-16,3-4 13 0,4 12 5 15,-2-5-10-15,4 1-4 0,2 4 7 0,3 1-7 16,6 2 8-16,14-7-6 0,9 5 6 16,8 1 2-16,8-1-4 0,12-2-2 0,13 5-1 15,9-1 18-15,46-9-18 0,8 2 11 16,18-1 13-16,11 3-10 0,13 1 7 0,11 7-1 15,15-4 5-15,10 7 9 0,7 6 7 16,2 5-4-16,10 8-9 0,-3 5 0 16,4 6-12-16,3 2 11 0,5 5 6 15,-7 0-2-15,-6-1-3 0,5 3-5 16,-9-3-6-16,-5-6-2 0,-9-1 4 0,-14-6 2 16,-8-3-8-16,-9-1-9 0,-16 0 6 15,-4-1 0-15,-14-3 3 0,-41 8 0 16,-2-3-4-16,-4-2-7 0,-13 8 5 0,-1-3-14 15,-14 1 15-15,-12-1-7 0,-6-1 9 16,-12 3-5-16,-20-5 8 0,-9 0-3 0,-7 3-3 16,-8-6 5-16,-14-1-5 0,-2-3-6 15,-11 0 7-15,-6 0-6 0,-3 0 3 0,-2 4 3 16,-6-4-3-16,0 2-3 16,-15-2 0-16,18 4 0 0,-18-4-4 15,0 0 4-15,0 0-5 0,-32 22 14 0,-3-9-3 16,-10-5-6-16,-21 1-2 0,-12-3 4 15,-23-2-2-15,-14-4 3 0,-5-8-2 0,-11 0-5 16,-8-3 11-16,-17-7-4 0,-42-9-1 16,-3 1-4-16,-9 0 4 0,-2-1 3 15,-13 3-5-15,-9-10 7 0,-12 1-12 0,-7 1 7 16,-21-4 0-16,-9 1 3 0,-17-3-19 16,-12 2 6-16,-4 0-7 0,-8 1 2 0,-6 5 0 15,-4-1 4-15,7 4-4 16,14 2-5-16,4 9 10 0,13-1-7 0,19 5 3 0,14 5 2 15,19 0-8-15,17 1 2 16,14 0-1-16,41 5 4 0,11 1-1 16,4 0 4-16,3 0-1 0,8 3 2 0,2 7 3 15,7-1-2-15,4 0-5 0,2 4 6 16,1 2-3-16,2 6 2 0,5-4 5 0,6 0-5 16,9 2-3-16,5-1 5 0,8-4 5 15,19 0-4-15,5-4-1 0,13 1-2 0,11-1 8 16,7-5-3-16,3 0-1 0,13-1-4 15,6 0 5-15,9 0 14 0,9-4-5 16,0 0-3-16,0 0-2 0,78 11-4 0,-8-11 11 16,39-2-2-16,14-1-20 0,28-7 7 15,16 2 11-15,65-2-4 0,17-4 6 16,21 1-9-16,23 4 14 0,22 1 9 16,17 7-14-16,20 6 13 0,25 4-7 0,17 7 16 15,14 8-13-15,20 6-2 0,17 7 15 16,8 7-9-16,15 1 6 0,0 13-6 15,-1 4-4-15,-6 3 5 0,-7 5-11 0,-15-3 4 16,-19 2 4-16,-15 2-6 0,-27-5 4 16,-21-4-6-16,-24 0-6 0,-27-4 1 0,-34-7 3 15,-30-8 2-15,-27-2-1 0,-22-9 2 16,-55-9 3-16,-15-3-2 0,-20-5-5 0,-34-1-11 16,-7-5-57-16,-25 0-25 15,-21-9-97-15,-14 0-386 0,-2 0-13 16,-67-34 357-16,-24-7 65 0</inkml:trace>
  <inkml:trace contextRef="#ctx0" brushRef="#br0" timeOffset="18534.36">1215 7716 721 0,'-38'-10'-9'16,"10"-1"-2"-16,0 2 13 0,4-3-16 0,3 3 16 16,6-2 32-16,-2 3 9 0,7-1-5 15,0 0-4-15,6-5 11 0,4 14-5 0,21-27-6 16,12 7 7-16,29 0-7 0,11 3 20 15,36-2-2-15,17 2-10 0,14-1 10 16,57-1 2-16,17 2-7 0,22 4 9 0,14 2 4 16,19 5 15-16,14 6 8 0,19 2 3 15,9 7 2-15,12 6-1 0,10 6-11 16,10 7 1-16,5-2-9 0,7 10-5 16,-1 4 2-16,8 1-2 0,-6-4-8 0,-9 1 5 15,-9-5-11-15,-13 1-6 0,-17-10 1 16,-21-1-2-16,-17-5-13 0,-15-6 1 15,-17-3-1-15,-16-7-2 0,-56-2-3 0,-3 0-1 16,-13-2 4-16,-7-7-8 0,-14 5-4 16,-9-5 2-16,-13-4 0 0,-30 1 5 0,-6 1 9 15,-13-2-3-15,-3-2 16 0,-20 2 3 16,-8 0 0-16,-16 0-7 0,-9 0-4 16,-10-5-7-16,-18-6 6 0,-31 0-8 15,-33-6-1-15,-14-4-10 0,-22-2 3 0,-18-1-6 16,-40-2 4-16,-15 1-12 0,-16 4 8 15,-14 6-8-15,-9-2-3 0,-16 2-4 16,-11 6 4-16,-15-1-7 0,-13-3-2 0,-11 4 2 16,-16-1-7-16,-10-3 0 0,-8 3 1 15,-12-2-6-15,-3-4-7 0,-3-3 3 0,-8 2-5 16,1-6 0-16,3 2 1 0,0-3 0 16,1-4-4-16,11-3-3 0,9-2 8 15,8-7-1-15,26 1 3 0,20-7-4 0,32 5 9 16,27-6 0-16,30 4 1 0,26 2 7 15,48 10-3-15,16 5 6 0,14-2-2 0,30 13 9 16,8-3 7-16,11 6-2 16,20 2-6-16,16 2 2 0,13 1 3 0,18-5-4 15,34-6-3-15,38-1 6 0,37 2-10 16,70 2 6-16,37 3 0 0,36 14 2 0,36 3 0 16,37 16 14-16,43 8-2 0,50 19 2 15,46 15 4-15,31 14 15 0,27 15-10 16,20 13 6-16,12 9-8 0,9 9 3 0,0 8-11 15,-8-1 16-15,-15 8-13 0,-16 3 11 16,-23-8-3-16,-30 0 12 0,-36-7-13 0,-28-9-2 16,-37-10-1-16,-43-9 5 15,-38-13 0-15,-36-9-5 0,-37-17 0 0,-37-4-3 16,-61-20 0-16,-20-7-2 0,-13-2-1 16,-32-11 1-16,-12-2-4 0,-5-2-2 15,-14-5-7-15,-11-4-3 0,-7 1-6 0,-11-5-33 16,-5 2-37-16,-12-2-35 0,-9-6-66 15,-11-1-49-15,-22-8-102 0,-6-4-245 0,-10-2-8 16,-21-6 193-16,-11-9 365 0</inkml:trace>
  <inkml:trace contextRef="#ctx0" brushRef="#br0" timeOffset="21648.97">147 9593 1766 0,'231'9'6'16,"11"6"-3"-16,0-2 3 0,8 2 0 0,-5 6 0 16,7-1-6-16,-3-1 10 0,-2 4-3 15,-3-5 7-15,-7 1 15 0,3-4-6 16,-8-5-1-16,-6-1-10 0,-11-8 15 16,-45-1-7-16,3-5 13 0,33-4-8 0,-41-4-7 15,-2-2-3-15,-2-2 6 0,-9-2-7 16,5 2 7-16,-6-5 1 0,2 3-1 15,3 0-2-15,-6-2-4 0,0 3-3 0,-3-7 0 16,-4 6 3-16,-2-1-4 0,-4-5 2 16,-5-2 3-16,2 2-3 0,-4-3 3 0,0 2-11 15,-13 1-1-15,-2 3 5 0,-11 1 4 16,-3 2-7-16,-6 2 9 0,-20 8 1 16,-3-2 1-16,0 1 1 0,1 5-9 15,-3-3-1-15,1 3 0 0,0 3 0 16,-2 2 1-16,-1 2-12 0,2-2 7 0,-1 5 4 15,-6 1 2-15,-1-4-7 0,-3 3 1 16,-12-1-1-16,-6 2 1 0,0-4-3 0,-11 2 7 16,-8-3-4-16,-1 3-6 0,-2-4-3 15,-4 2 5-15,0-2 0 0,0 2 0 16,-15-2 0-16,27 4 1 0,-17-4 5 0,-10 0-2 16,25-4 1-16,-25 4-5 0,23 0 6 15,-23 0 2-15,23-2-13 0,-11 0 6 0,1-2 2 16,-13 4-4-16,23-5 1 0,-23 5 3 15,18-2 1-15,-18 2-4 0,0 0 0 16,32-6-1-16,-17 5 1 0,8 1 1 16,-1 1 2-16,6 5 1 0,7 0-5 15,7-1 2-15,-1 4-2 0,0 1-3 0,16 3 5 16,3 2-2-16,-2 0 6 0,6 0 0 16,5-2-4-16,6 4-3 0,0 0-2 0,18-1 12 15,3 4-2-15,1 0 10 0,-4-5-3 16,3 2 0-16,-3-4 8 0,5 0 8 15,3-4 6-15,1 5 2 0,2-3-3 0,-1-2 4 16,4 5-5-16,-2-1-2 0,1-4 2 16,-2 4-6-16,-1 1 3 0,-3-9 6 15,1 6-5-15,0 0 3 0,-16-7 8 16,1 3 5-16,15-1 8 0,-2 1-4 0,-14 0-9 16,1-6-1-16,3 5 6 0,-4-4-7 15,0 0-2-15,-2 3 7 0,-5-3-10 16,-1 2-2-16,1-2-3 0,3 2 0 0,-6-4-2 15,-3 1 4-15,-1 1-11 0,-6-2-1 16,3 6-4-16,-7-2 2 0,4-3-2 0,-6 2-2 16,1 2 0-16,0-1 1 0,0 7-6 15,0-3 0-15,-1 1 2 0,1 2-2 16,2 3-4-16,-4-4 2 0,-2 8 2 0,2-8-5 16,-1 7 0-16,-7-5 1 15,-8-3 1-15,0 6-3 0,-4-6 2 0,-3 5 0 16,-1-1-1-16,0-2-8 0,4 0 6 15,-8 2 2-15,-7-3-4 0,9 3 2 0,-7 2-2 16,3 0-2-16,-3 0 2 0,-11-6 2 16,2-1 0-16,-2 1 2 0,-2-1-1 0,-6-5-1 15,-6-3 4-15,12 8-5 0,-12-8 2 16,0 0-2-16,0 0 2 0,0 0 1 16,0 0 0-16,-69-11 0 0,34-1-3 0,-8 3-3 15,-8-4 4-15,0 0-2 16,-3-1 4-16,2 4-7 0,1-7 8 0,-1 5-3 15,-1-7 6-15,-5 2 0 0,1 3-6 16,3-1-1-16,-8-4 1 0,-2 2 0 0,0-1-1 16,-3 1-3-16,-6-2 2 0,-15-4-1 15,0 1 9-15,-2-3-8 0,17 8 0 16,-15-5-2-16,-4-2 4 0,2 1-2 0,0 1 1 16,1-1-2-16,17 2 1 0,-6 4-2 15,6-3 2-15,0 1-2 0,-5 2 1 0,6 3-2 16,1-6 1-16,-1 7 3 0,4-2-5 15,-2 2 3-15,1 2 1 0,-2-2-2 0,3 0-2 16,0 0 9-16,-2 0-6 16,-1 3 7-16,-1 3-4 0,5-3-2 0,-3-1 2 15,1 1-6-15,-1 3 7 0,1 0-1 16,-1 1 1-16,5 1-2 0,-4 1-2 16,9 0 2-16,-1 2-2 0,9 2 3 0,2 0-7 15,1 2 1-15,-1 2-2 0,2 0 7 16,3 1-5-16,0 1 1 0,-2 1-2 0,5-1-3 15,-3 2 4-15,0-5-5 0,2 4 0 16,-4 1 1-16,1-2 3 0,2-1 1 16,-5-1 1-16,-9 4 4 0,6-5-3 0,3-1 0 15,-8 2 0-15,3-3-2 0,-2-1-2 16,5-1 10-16,-6-3-5 0,-4 2-4 0,1-1 7 16,1-1-9-16,-4-2 7 15,4 2 0-15,-2-1-4 0,-2 1 8 0,0 0-3 16,-1 0 0-16,-3 3 1 0,2-3-4 15,-5 4-1-15,0 4 1 0,-1-4 6 0,1 1-8 16,2 3 2-16,-2-2 3 0,-2 6-1 16,4-5 3-16,2 1-2 0,-3 2-7 15,3-2 4-15,-2 1 1 0,0-1 1 0,0-3 0 16,3 2 2-16,-3 1-2 0,1 1-2 16,-3-3 1-16,4 0 2 0,-7 0-1 0,4 3-6 15,-1-3 8-15,-5 4 2 0,2-2-5 16,1-1-4-16,-10 3 4 0,3-5 0 0,-3 3 1 15,-2-1 2-15,1-3-3 0,-4 0-5 16,-5-3 4-16,-12-2-3 0,19 3-2 16,-1-4 1-16,3 1-1 0,-4-3 1 15,1 1-1-15,1 3 4 0,3-5 0 16,-5 1-4-16,5-1 0 0,0-1-3 0,1 1 2 16,-1 1 0-16,-3-1 2 0,6 1 4 15,-7 1-11-15,4 0 8 0,1-3-4 0,1 5-1 16,0-1 4-16,0-1-4 0,1-1 4 15,4 0 0-15,0 1-4 0,-2 1 3 16,2-1-2-16,-4 2 0 0,6-3 1 16,-7 2-5-16,4 3-1 0,-3-3 2 15,-2 6 2-15,6-4-2 0,-4 2-1 0,6 2 0 16,-6 2 3-16,4-4 0 0,-4 2 1 16,9-2-1-16,-4 2-3 0,3 0 0 0,1 0 2 15,0-4 3-15,2 3 1 0,1-5-3 16,0 4 0-16,2-3 0 0,4 1 1 0,5 0 7 15,6-1-6-15,-8 1 4 0,11 0-5 16,0 4 3-16,2 0 2 0,-2 0 1 16,5 0-4-16,2 0 2 0,5 0 3 0,3 4 1 15,1-4-1-15,0 1-3 16,7-2 2-16,2 2 1 0,3-1-4 0,2 0 7 0,16 0-4 16,-24 0 2-16,24 0 0 15,-17 3-4-15,17-3 0 0,0 0 1 0,0 0-2 16,0 0 5-16,0 0-1 0,0 0-3 15,41-12 2-15,2 1-2 0,19 2 3 0,10-7 2 16,25 2-1-16,9-3 0 0,9 2-5 16,9-2 8-16,9 2 4 0,15 2 4 15,9 0-7-15,9 5 5 0,42-5-4 0,3 7 8 16,7 5 1-16,6 1 0 0,4 5-1 16,7-3 1-16,-9 9 6 0,11 4-4 0,-2 2 3 15,0 3-2-15,5 7 4 0,-1 1-2 16,5 4 0-16,0 1-7 0,5 5 0 15,-6 1 7-15,2 1-3 0,3-5-8 16,-4 6 2-16,-4-5-3 0,-9 0 2 16,-10-1-3-16,2 0-3 0,-6-8-2 0,-7 4 6 15,-9-3-1-15,-8-2-1 0,-37-4 0 16,3 1-4-16,-1-4 1 0,-5-1-4 0,-4 5 3 16,-3-4-3-16,-6 0 8 0,-4-1-4 15,-11-1-4-15,-3 0 5 0,-6-6-2 0,-3 2-5 16,-9-2 6-16,-5-1-2 0,-21-4-2 15,-9 1 3-15,-1-5-1 0,-6 2-2 16,-14-4 1-16,0 0 2 0,-6-4-1 0,-1 4-4 16,3-2 4-16,-5 2-1 0,-5 0-1 15,6 0 7-15,1 2-5 0,0 3-3 16,0-2 2-16,2 8 3 0,4-4-1 16,5 3-8-16,1-1 7 0,5 4-3 0,1-4 4 15,-8-1-1-15,8 1 1 0,-10-3 1 16,-6-5-2-16,4-1-3 0,-1 3 4 15,0-3-2-15,-4-3 2 0,-1 3 0 0,3-1-2 16,-1-5 1-16,4 6-1 0,0-3 2 16,2 0-3-16,-1 2 1 0,3-1 1 0,-4-2-2 15,3 2 2-15,-1 2 4 0,2-2-5 16,-4-1-1-16,-3 1 0 0,2-4 2 16,-3-1 1-16,-3 1-1 0,-3 3-1 0,-2-5-1 15,-5-2 1-15,-1 3-1 16,-5 0 1-16,-4-1-5 0,-1 0 6 0,-1 3-3 15,-4-3 3-15,-1 1 1 0,-3 3-4 16,-3-1-1-16,-7 5-1 0,19-8 1 0,-19 8 3 16,9-5-1-16,-9 5-5 0,0 0-3 15,8-8 1-15,-8 8 1 0,0 0 1 0,0 0 2 16,0 0 2-16,0 0-5 0,-39-6 3 16,25 6 2-16,14 0-2 0,-39 7 1 15,24 0 3-15,-4-2-2 0,3 3 0 0,-2-1 4 16,3 0-3-16,0 1-1 15,1-1-1-15,0 1 0 0,5 0 3 0,-3 3 2 16,1-8-3-16,2 7 0 0,-1-2 1 16,10-8 3-16,-9 5-2 0,9-5-1 0,-11 9 0 15,11-9-3-15,0 0 3 0,-12 8 1 16,12-8-1-16,0 0-1 0,-9 7 1 16,9-7 2-16,0 0 0 0,0 0-1 0,-11 8-1 15,11-8 2-15,0 0 1 0,0 0-3 16,0 0 2-16,-8 4 3 0,8-4 0 0,0 0 1 15,0 0-2-15,0 0-3 0,0 0 4 16,0 0 1-16,0 0-3 0,0 0-4 16,0 0 6-16,0 0-6 0,0 0 2 15,0 0 1-15,0 0 3 0,0 0-8 16,0 0 5-16,0 0-1 0,0 0-1 0,0 0 3 16,0 0-3-16,0 0 2 0,0 0-3 15,0 0 1-15,0 0 0 0,0 0 0 0,0 0-5 16,0 0-1-16,0 0 2 0,7-32 7 15,-7 32-4-15,-14-6-2 0,14 6 0 0,-43-3 2 16,-1-1 1-16,-17-4 0 0,-12 0-5 16,-32-4 5-16,-11-5-3 0,-20-4-2 15,-11-6 0-15,-54-11 0 0,-19-4-10 0,-8-5-1 16,-10 0-8-16,-23-9-6 0,-10 0-19 16,-19 0-12-16,-10-2-27 0,-20 6-3 15,-2 4-27-15,-12 5-25 0,-19 11-10 16,2 4-40-16,-5 7-165 0,-12 8-216 0,3 11 207 15,5 2 99-15</inkml:trace>
  <inkml:trace contextRef="#ctx0" brushRef="#br0" timeOffset="34582.46">7167 11070 1506 0,'-53'-62'35'16,"5"2"4"-16,-5-9-18 0,-5-10-1 15,-4-5 36-15,-6-4 22 0,-2-5 46 0,5 10-6 16,3 9 10-16,4 9-6 15,10 12-15-15,-3 8-10 0,0 2-10 0,-1 0-12 16,-3 0-4-16,2 3-11 0,0 4-6 16,2 3-5-16,0 1-4 0,3 2-11 0,0 2-3 15,6 6-2-15,-2-1-3 0,7 4-5 16,-1 3-3-16,-1-1-1 0,3 5-2 0,0-1-2 16,1 0-7-16,3 3 2 0,4 3 0 15,-1 0-5-15,3-3 1 0,6 6 4 16,-3-1-2-16,4 3-5 0,5-4 1 0,-2 5-2 15,5-3-11-15,11 4 9 0,-21-4 2 16,14 0-2-16,7 4 2 0,-18-5-2 0,6 1 0 16,-1-2 1-16,1 2-2 15,2-5 2-15,-1 1-1 0,-1 3-2 0,5 1 0 16,7 4 1-16,-13-8 3 0,5 3-6 16,8 5-1-16,-8-6 2 0,8 6 1 0,0 0-4 15,2-14-2-15,8 4 7 0,-1-3 3 16,2-2-3-16,5-5 2 0,-2-3-2 0,5-6 2 15,-1 2-2-15,0-4 0 0,-2 0-9 16,1-1-16-16,1-2-21 0,-4 0-31 16,7 3-33-16,-4-1-49 0,-4 7-45 0,5-3-55 15,2 0-207-15,-1 3 14 0,2-1 273 16</inkml:trace>
  <inkml:trace contextRef="#ctx0" brushRef="#br0" timeOffset="34799.5">6147 8267 1231 0,'5'-8'-88'0,"-5"8"-10"0,0 0 12 0</inkml:trace>
  <inkml:trace contextRef="#ctx0" brushRef="#br0" timeOffset="35117">6179 8252 718 0,'0'0'-29'0,"0"0"13"0,14-7-1 0,-14 7 13 16,14-10 30-16,-3 3-4 0,-2-5 8 15,3 3 4-15,-3-5 11 0,3 0-12 16,2 1 3-16,-5-2-11 0,4-1 11 0,1 2-29 15,0-5 8-15,0 4 10 0,-3-2-11 16,8 0 10-16,-8 2-21 0,6-2 3 0,-4 2-1 16,0-1 2-16,2 2 9 0,-4 3-5 15,1-2 0-15,-1 3-6 0,-2-1 15 16,1 4-18-16,1-1-4 0,-6 1 4 16,-5 7-2-16,16-13 6 0,-11 9-10 15,-5 4 6-15,13-9 3 0,-13 9-10 0,13-8-3 16,-13 8 16-16,11-9-8 0,-5 3-9 15,-6 6 32-15,13-9-11 0,-5 3 3 0,-8 6-4 16,12-17-8-16,-3 6 22 0,-6-2-7 16,4 3-18-16,-1-3 14 0,-4 4-15 15,-2 9 14-15,2-23-8 0,-2 10 0 0,0 13 7 16,-2-20-14-16,0 10 6 0,-4-1-1 16,-1-2 0-16,2 4 0 0,-5-5-45 15,-3 0-95-15,-4-3-421 0,-10-2 374 16,4-7 64-16</inkml:trace>
  <inkml:trace contextRef="#ctx0" brushRef="#br0" timeOffset="35381.79">5908 7686 63 0,'36'1'105'0,"-4"6"-5"16,-4-6-10-16,2 3-11 0,0-4-12 16,2 1 4-16,-8-1-15 0,1 0-2 0,-3-1-14 15,-1-3-4-15,-7-4-88 0,2-3-627 16,-9 0 666-16,-7-8 6 0</inkml:trace>
  <inkml:trace contextRef="#ctx0" brushRef="#br0" timeOffset="35632.11">5822 7670 278 0,'-9'36'328'0,"-3"-6"-74"0,-1 6-26 16,0 1-48-16,0 1-20 0,0 3-16 15,-2 0-12-15,0 0-12 0,-2-3-18 16,2 3-20-16,-2-3-7 0,-1-3-9 0,-1 1-18 16,-1-2-14-16,2 2-27 15,-3-5-49-15,0-3-67 0,-2 1-318 0,0-7-91 16,-3-3-36-16,1-10 352 0,-3-3 69 15</inkml:trace>
  <inkml:trace contextRef="#ctx0" brushRef="#br0" timeOffset="37114.48">4058 8563 890 0,'0'0'189'0,"-19"0"-16"0,19 0-30 0,0 0-6 16,0 0-16-16,0 0-22 0,-19 0-13 16,19 0-15-16,0 0-15 0,0 0-1 15,0 0-4-15,0 0-8 0,-11 4 3 0,11-4-9 16,0 0-2-16,0 0 2 0,0 0 7 15,0 0 11-15,0 0 8 0,28 23-1 0,-11-18 10 16,7 3-2-16,8-5 2 16,6 1 0-16,5 2 15 0,-3-4-11 0,8 1-3 15,-2-3-3-15,3 2 1 0,2 2 5 16,-1-3-5-16,-1-1-2 0,-2 3 1 16,0-6-9-16,-2 3-2 0,-5 3-4 0,-7-3 0 15,-1 0-14-15,0-3-7 0,-2 3 2 16,-5-1 5-16,-2-3-2 0,-2 4-5 15,-21 0-1-15,36-2-1 0,-36 2-8 0,28-3 3 16,-28 3-2-16,21 0 3 0,-21 0-9 16,16-2-2-16,-16 2-4 0,0 0 2 0,25-6-11 15,-25 6 2-15,0 0-11 0,0 0-4 16,19-2-18-16,-19 2-38 0,0 0-40 0,0 0-55 16,25 4-59-16,-25-4-128 15,10 4-238-15,-10-4 51 0,0 0-43 16,0 0 99-16</inkml:trace>
  <inkml:trace contextRef="#ctx0" brushRef="#br0" timeOffset="37698.1">4907 8702 2412 0,'0'0'72'16,"0"0"31"-16,-17-22 25 0,17 22 21 15,-2-14 2-15,2 14 16 0,0 0-14 0,0 0-5 16,8-22-7-16,-8 22-15 0,5-9-8 16,-5 9-22-16,17-12 1 0,-2 7-11 15,2-1-6-15,1 2-14 0,9 2-4 0,3 2-2 16,2 0-7-16,1 0 5 0,6 0-9 15,2 2-5-15,-4-2 1 0,-2 0-1 16,-5 2-7-16,0-2-6 0,-5 0-2 0,-2 0-4 16,-5 0 5-16,-4 0-13 0,-14 0-4 15,28 0 11-15,-28 0 1 0,16 0-11 0,-16 0-8 16,17-2-1-16,-17 2-4 0,0 0 7 16,15-5-10-16,-15 5 0 0,7-4 1 15,-7 4-17-15,0 0 2 0,14-9-17 16,-14 9-10-16,0 0-23 0,5-8-13 0,-5 8-15 15,4-8-19-15,-4 8-21 0,0 0-30 16,0 0-31-16,2-9-21 0,-2 9-26 16,0 0-24-16,-2-13-92 0,2 13-118 0,0 0-184 15,-7-14-106-15</inkml:trace>
  <inkml:trace contextRef="#ctx0" brushRef="#br0" timeOffset="38364.3">5458 8057 1930 0,'7'-12'-78'0,"0"5"6"0,-7 7 25 16,10-15 17-16,-10 15 13 0,6-13 14 0,-2 9 21 16,-4 4 5-16,0 0 5 0,8-12 6 15,-8 12-5-15,0 0 9 0,5-12 5 16,-5 12-4-16,0 0-1 0,6-9 7 0,-6 9-20 15,0 0 19-15,9-14-6 0,-9 14-3 16,13-9 1-16,-7 4-2 0,5-3 5 0,-4 2 12 16,5-1 1-16,-5 1 6 0,-7 6-4 15,19-11-2-15,-11 5-1 0,2 1 3 16,2-3-2-16,1 3-2 0,-4 1-2 0,7-4-3 16,-4 3 8-16,4-3 10 15,4 2 5-15,1 1-3 0,2 1-7 0,1-4 9 16,4 3 1-16,0-3-3 0,2 7-6 15,-2-5 13-15,2 0-5 0,-2 1 0 0,0 1 1 16,-3-2 1-16,-1 5-1 0,-5-3-5 16,-19 4 4-16,33-2 5 0,-17 2 8 15,-16 0-2-15,22-2 8 0,-22 2 6 0,24 0 0 16,-24 0-4-16,23 0-3 0,-23 0 9 16,0 0-4-16,32 2-7 0,-32-2-9 0,19 0 3 15,-19 0-18-15,0 0 10 0,26 2-9 16,-26-2-10-16,18 4-4 0,-18-4-6 15,0 0-1-15,0 0-5 0,27 0 3 16,-27 0-15-16,0 0 3 0,0 0-5 16,21 0-2-16,-21 0-6 0,0 0-10 0,18-6-7 15,-18 6-27-15,19-7-28 0,-14 3-34 16,7-2-42-16,-12 6-66 0,13-7-58 0,-13 7-48 16,5-14-78-16,-3 5-206 0,-2 9-12 15,0 0-188-15,-7-19-275 0</inkml:trace>
  <inkml:trace contextRef="#ctx0" brushRef="#br0" timeOffset="38681.15">5633 7894 2320 0,'-21'9'-48'16,"4"2"16"-16,7-3 7 0,-1-1 17 0,6 1 36 15,5-8 46-15,-7 15 18 0,7-15 45 16,5 21 17-16,2-7 10 0,4 5 18 15,8-2 9-15,2 0-29 0,8 5-6 0,1-4-1 16,0 0-13-16,3-1-4 0,-1-2-16 16,5 0-7-16,-1 0-1 0,1-2-7 0,3 1-17 15,-4-1 0-15,-1-2-15 0,-1 0 5 16,-8-4-15-16,-1 1 0 0,-5-3-7 16,-3-1-4-16,-4 2-8 0,-13-6 1 15,26 6-4-15,-26-6-10 0,18 5 2 0,-18-5-1 16,0 0-4-16,18 2 1 0,-18-2-3 15,0 0-23-15,0 0-64 0,15-11-67 16,-15 11-58-16,-5-16-56 0,5 16-68 0,-16-29-171 16,4 8-102-16,-8-7-21 0,-1 3-149 15,-2-3-239-15</inkml:trace>
  <inkml:trace contextRef="#ctx0" brushRef="#br0" timeOffset="39001.22">5267 7663 2217 0,'0'0'-85'0,"-15"2"18"16,15-2 35-16,0 0 48 0,0 0 30 16,0 0 25-16,49 22 14 0,-19-9 5 0,3 3 4 15,16 4 7-15,1-3 4 0,3 4-2 16,7-2 4-16,4-1-6 0,0-1-3 15,1 0 2-15,-1-4-1 0,2 2-20 16,-7-1-4-16,3-5-5 0,1 2-7 0,-8-4-8 16,-13-5-3-16,-1 4-10 0,-2-4 3 0,-9-2-9 15,-3 0-2-15,-4 4-4 16,-5-4-7-16,-18 0-5 0,33 0-8 0,-21 0-19 16,-12 0-36-16,17-4-58 0,-17 4-56 15,0 0-77-15,0 0-344 0,0 0 23 16,0 0 31-16,0 0 71 0,-41-15 273 0</inkml:trace>
  <inkml:trace contextRef="#ctx0" brushRef="#br0" timeOffset="39298.36">5267 8516 1594 0,'-9'26'41'0,"3"-5"13"16,10-2 66-16,1-1 32 0,8 3 9 15,10 2-2-15,11-1 7 0,11 6 12 0,7-7 4 16,8 2 0-16,5-3-10 0,1-3-21 16,4 0-30-16,-3-2-5 0,2-6-15 0,-1 3-4 15,-6-3-7-15,-2-1-12 0,-11-3-10 16,-3-3-5-16,-4 4-14 0,-1-6 5 16,-9 1-15-16,0-1 0 0,-10-1-9 0,1 1 4 15,-6-4-9-15,0 4-7 0,-4-2-37 16,-13 2-31-16,19-6-72 0,-19 6-51 0,5-8-51 15,-5 8-100-15,0 0-260 16,0 0 19-16,-24-24-55 0,11 17-4 0</inkml:trace>
  <inkml:trace contextRef="#ctx0" brushRef="#br0" timeOffset="39731.62">5353 11479 2130 0,'2'13'70'0,"-2"-13"30"0,0 0 13 0,4 8 1 16,-4-8 2-16,0 0-2 0,21 0-5 16,-21 0-6-16,21-4-1 0,-21 4-16 15,39-3-6-15,-14-2-9 0,5 5-7 16,7 4-2-16,4-4-10 0,1 0 0 0,6 1-12 15,-4 2-2-15,4 1-4 0,-2-3 0 16,3 3-6-16,0 0-1 0,-1 1-3 16,0-3-4-16,-6 2-10 0,-1 0-2 0,-4 0-9 15,-7-3-37-15,-7-1-34 0,0 2-50 16,-5-2-45-16,-8 0-82 0,-10 0-188 0,20-3-106 16,-20 3 3-16,5-6 96 0,-5 6 285 15</inkml:trace>
  <inkml:trace contextRef="#ctx0" brushRef="#br0" timeOffset="40281.08">5371 10472 1626 0,'0'0'55'0,"0"0"33"0,9-13 65 15,-9 13 24-15,26-2 30 0,-1 4 10 16,14 0-8-16,4 2 16 15,18 3 16-15,8 0-24 0,5 1-16 0,3 3-9 16,0-2-12-16,1 3-23 0,-7-1-9 16,5 0-17-16,-5-4-15 0,-6 3-11 0,-3-4-12 15,-6-1-1-15,-10-3-16 0,-3 0-8 16,-11-2-7-16,-2 0-10 0,-6-2-7 0,-6 0-33 16,3-1-23-16,-2-3-42 0,-8 2-50 15,-3-4-54-15,-8 8-54 0,6-14-56 16,-6 14-69-16,-10-19-240 0,-3 10-23 0,-4-8 45 15,-8 5-62-15,4 0-1 16</inkml:trace>
  <inkml:trace contextRef="#ctx0" brushRef="#br0" timeOffset="40514.4">5565 10729 1977 0,'4'13'43'0,"3"-3"62"0,4-3 43 0,6 4 17 16,6-2 17-16,11 5 1 0,3-1-1 16,14 2 1-16,-1-1-33 0,3-1-18 0,0 5-12 15,-2-5-15-15,6 1-9 16,-4 2-7-16,-11-7-12 0,0 4-10 0,-1-2-7 16,-2-1-8-16,-3 1-2 0,-2-3-22 15,-10-1-41-15,-1-5-39 0,-8 4-69 16,-2-6-80-16,-13 0-151 0,0 0-224 0,21-10 29 15,-21 10-85-15,-2-17-39 0</inkml:trace>
  <inkml:trace contextRef="#ctx0" brushRef="#br0" timeOffset="41033">5401 10080 2732 0,'-9'-9'22'0,"4"-3"-1"0,1 7 8 0,4 5 0 16,0 0 22-16,0 0 8 0,17-13 0 15,-4 9 1-15,12 8 1 0,7-3 13 16,11 3-12-16,13 8-5 0,6 3-5 0,1-1-5 16,8 7-9-16,-1 0-1 0,1-1-5 15,0-3-3-15,-3 4-6 0,-1-2-2 0,-2-3-7 16,-10 3-33-16,0-4-49 0,-18-5-80 15,-9-5-101-15,-5 1-331 0,-7-6 41 0,-16 0 10 16,0 0 133-16,0 0 344 0</inkml:trace>
  <inkml:trace contextRef="#ctx0" brushRef="#br0" timeOffset="41281.08">5201 10642 1269 0,'2'17'-35'0,"5"-4"12"16,7 2 41-16,6 1 11 0,6 6 30 16,8-2 12-16,10 5-15 0,-1 3 0 0,4-2-4 15,3 2 10-15,5 4-16 0,3-2-5 16,-2 1-4-16,4 2 14 0,2 1-16 0,13 3-12 16,-13-7 3-16,13 14-1 0,0-3-6 15,6 0-3-15,-3 4-2 0,3 4-13 0,-1-3-26 16,3 9-43-16,-2-3-130 0,-1 3-293 15,-1-4-31-15,4 3 302 16,-1-5 74-16</inkml:trace>
  <inkml:trace contextRef="#ctx0" brushRef="#br0" timeOffset="44614.86">7541 10286 4042 0,'2'-65'-69'0,"-4"-11"20"15,-5 2 12-15,-5-9 8 0,-2-3 11 16,-5-16 6-16,0 13-3 0,-2-15 5 0,1 0 4 16,5 19-2-16,0 1-1 0,2 2 0 15,-3-3 6-15,5 1-7 0,-4 1-19 0,-1-3-12 16,0 1-23-16,-2-1-38 0,-1-15-36 16,1 13-41-16,-3 5-62 0,-2-22-71 15,5 19-127-15,-1 2-45 0,-1 5 7 16,4 2 254-16</inkml:trace>
  <inkml:trace contextRef="#ctx0" brushRef="#br0" timeOffset="44814.21">6958 7551 1627 0,'-21'-23'10'0,"7"10"28"16,-2 0 19-16,7 5 14 0,-2 1 18 0,11 7 9 15,-13-2 16-15,13 2 6 0,0 0 3 16,-25 24-2-16,14-5-9 0,4 11-15 0,-5 6-7 16,3 7-12-16,0 6-2 0,2 1-15 15,0 1-16-15,3 0-21 0,1-6-25 16,-1-6-24-16,2-3-17 0,2-8-1 0,0-6 4 15,2-3 5-15,2-6-9 16,-4-2-33-16,0-11-34 0,-6 13-37 0,6-13-28 16,-10 8-55-16,10-8-78 0,-32 0-178 15,3-2 131-15,-11-2 101 0</inkml:trace>
  <inkml:trace contextRef="#ctx0" brushRef="#br0" timeOffset="45183.15">5839 7817 1079 0,'0'0'-39'16,"0"0"39"-16,-21 5 16 0,21-5 33 0,-15 8 12 15,9-3 25-15,6-5 17 0,-14 10 28 16,14-10 24-16,-12 11 16 0,12-11 6 16,-9 8-11-16,9-8 12 0,-7 3 0 0,7-3 7 15,0 0-2-15,0 0 9 0,0 0-8 16,-18 16-25-16,18-16 3 0,0 0 9 0,0 0-8 15,0 0 3-15,-5 11 4 0,5-11 9 16,0 0 3-16,0 0 3 0,0 0-4 16,32 13-4-16,-4-9-2 0,0-1-7 0,11-1-19 15,5 4-4-15,-1-4-12 16,2 3-10-16,3 1 3 0,12-3-13 0,2 9-14 0,-2-4-5 16,6 1-13-16,-6 4-3 15,0 1-8-15,-4-2-10 0,3 3-4 0,-5 0-9 0,-2 0-11 16,-1 0-28-16,-12-1-38 15,10 4-40-15,-10-7-66 0,10 8-85 0,-8-8-98 16,-2 2-146-16,5-5-260 0,1-4 76 16,0-10 66-16,9-9-434 0,2-11-650 15</inkml:trace>
  <inkml:trace contextRef="#ctx0" brushRef="#br0" timeOffset="46213.98">17619 7014 3576 0,'30'-18'-22'0,"-1"1"90"0,-7-6 35 15,5-3 33-15,-4-4 10 0,0-6 1 0,0 0 17 16,-9-1 16-16,0-4 10 0,-1-2 7 16,-4 0-12-16,-6-4-1 0,-6 2-3 0,-4 0-19 15,-6 0-26-15,-3 4-6 0,-2 3-2 16,-8-5-16-16,-2 13-6 0,-1 4-4 15,-2 2-11-15,-7 7-11 0,-2-1-11 0,3 11-2 16,1 0-8-16,1 7-7 16,-2 5-3-16,-1 8-5 0,4 2-10 0,6 6-2 15,-2-2-1-15,4 7-4 0,7 0-4 16,0 1-3-16,6-5-3 0,6 8 4 0,0-6-3 16,5-3-4-16,2-2-2 0,2 0 3 15,5-1-6-15,0-3 1 0,6-3 0 16,6-7 3-16,-2-1-10 0,1-4 6 0,3-4 3 15,4-5-7-15,-5 1 6 0,3 1-5 16,-2-5 1-16,-1 1-2 0,-1 0 4 16,-2 0-1-16,-1-1 0 0,-2 1 7 0,2 4-2 15,-2-3 1-15,-5 3-2 0,-9 7 0 16,18-13 1-16,-18 13-1 0,18-10-1 16,-18 10-2-16,9-7-7 0,-9 7 4 15,0 0 2-15,0 0 6 0,0 0-2 0,0 0-1 16,3 35-4-16,-5-12 3 0,1 5 2 15,-5 8-4-15,1 7-1 0,-2 0 11 0,-4 6-3 16,4 0 29-16,-2-3 0 0,0 7-19 16,-3-8-1-16,-2 0 4 0,2 2 6 0,-5-4 4 15,-2 0 4-15,5-2 2 0,-7-4 3 16,2 1-1-16,-5-6-1 0,7 0 2 16,-6-6-4-16,3-2 0 0,3-3-3 15,-4-4-2-15,4-3-1 0,-3-5-7 16,1 0-30-16,0-7 0 0,-2-2 0 0,-2-2 0 15,-2-10 0-15,-7 2 0 0,0-9 0 16,1-2 0-16,-1-1 0 0,-5-9 0 0,4 0 0 16,3-7 0-16,8 7 0 0,5-11-78 15,6 3-61-15,9-6-38 0,5-4-45 0,16-7-567 16,9 3 34-16,12 1-928 0,3-1-1636 16</inkml:trace>
  <inkml:trace contextRef="#ctx0" brushRef="#br0" timeOffset="46398.97">17891 6309 5369 0,'27'-1'-138'16,"-1"-3"53"-16,1 4 33 0,-2 4 21 0,7-3 25 15,8 1-4-15,1-2 0 0,3 6 0 16,2-1 7-16,0 1-3 0,0-4-5 0,-5 3-1 16,2 3 1-16,-4-4-61 0,-9 1-50 15,-1 1-58-15,-11 2-38 0,-1-3-26 16,-4-1-5-16,-5 4-6 0,-2 1 6 0,1-5-17 15,-7-4-4-15,0 13 29 0,0-13-459 16</inkml:trace>
  <inkml:trace contextRef="#ctx0" brushRef="#br0" timeOffset="46631.71">18476 6495 2094 0,'-15'15'-55'0,"-3"2"65"15,2-5 25-15,-4 2 54 0,-3 6 32 0,1 3 36 16,2 3 26-16,-7-1 33 0,5 7 30 16,-3-2 9-16,7 6-3 0,-10 6 25 15,8-2 16-15,6-4 7 0,-3 3 18 0,2 2-3 16,0-4-3-16,7 5-33 0,-2-10-25 15,7 1-7-15,-1 1-13 0,2-6-10 0,2-1-20 16,2 1-17-16,0-4-15 0,8 0-17 16,-3-3-20-16,11-2-69 0,0-8-31 0,8 0-4 15,0-9-5-15,6-2-5 0,7-5-20 16,2-5-16-16,10-8-23 0,0-7-27 16,3-1-197-16,-3-6-136 0,2-5-79 15,-5-5-175-15,-1 1-67 0,1-2 38 16,-6 0-487-16,1-4-1017 0</inkml:trace>
  <inkml:trace contextRef="#ctx0" brushRef="#br0" timeOffset="46864.16">19130 6625 3692 0,'0'0'-83'0,"0"0"29"0,8-8 54 16,-8 8 63-16,0 0 35 0,0 0 48 0,28 43 36 16,-16-20 16-16,-1 10 22 0,4 5 11 15,0 3 3-15,-4 4 11 0,0 4 9 0,2 13-22 16,-1-2-6-16,-6-6-24 0,3-1-21 15,-4-3-16-15,0-1-17 0,2 0-12 16,-5-12-8-16,0 1-17 0,-1-5-13 16,-1-4-18-16,2-4-19 0,-2-2-30 15,0-6-38-15,0 0-41 0,-2-8-64 0,2-1-105 16,0-8-112-16,0 0-96 0,0 0-192 16,0 0-100-16,2-43 67 0,5 12-455 0,-3-2-864 15</inkml:trace>
  <inkml:trace contextRef="#ctx0" brushRef="#br0" timeOffset="47047.94">19383 6938 3614 0,'-3'-10'11'0,"3"10"36"16,-17-11 42-16,17 11 56 0,0 0 21 0,-33 5 21 15,33-5 6-15,-40 21 4 0,11-4 7 16,-13 6-1-16,1 3-9 0,-5 0-14 16,4 2-23-16,1 0-26 0,-5 2-12 15,3-2-8-15,5-1-16 0,11-3-7 16,0-2-16-16,3-6-9 0,7-2-25 0,4-2-23 15,-1-9-62-15,14-3-101 0,-3 6-99 16,3-6-81-16,0 0-130 0,52-38-162 0,-14 10 6 16,13-6-436-16,3-1-728 0</inkml:trace>
  <inkml:trace contextRef="#ctx0" brushRef="#br0" timeOffset="47397.94">19836 6587 3229 0,'17'-11'-100'0,"1"3"46"0,-2 3 47 15,-6 5 35-15,6-4 7 0,-16 4 8 0,32 0 5 16,-12 4-2-16,-5 1 8 0,10 8 1 16,-7 0-2-16,7 0-4 0,-8 8 7 15,-1-2 14-15,5 7 9 0,-8 1 7 0,1 5 23 16,-7-5 20-16,2 7 7 0,-7 1 13 16,-2 5 4-16,-2 9-1 0,-4 1 6 0,-3 5 7 15,-1 9 16-15,-2 1 8 0,1 5 11 16,-8-4-6-16,1-3 0 0,6-1 21 15,-11-1 10-15,5-4 15 0,-3-4 9 16,0-1 6-16,-1-13-5 0,-1 5-9 16,0-11-164-16,2-3-4 0,0-4-6 0,0 1-6 15,-6-10-3-15,6-2-6 0,0-2-4 16,1-5-5-16,0-3-3 0,5-3-6 0,-2-4-4 16,-1-7-7-16,2-1-17 0,0-11-18 15,-2-6-24-15,7-11-32 0,8-9-47 0,6-7-44 16,8-18-38-16,12-7-575 0,9-11 13 15,11 3 54-15,8 0-786 0,3 9-1332 16</inkml:trace>
  <inkml:trace contextRef="#ctx0" brushRef="#br0" timeOffset="47549.95">20741 6729 4534 0,'23'0'-125'15,"-1"3"36"-15,3 0 19 0,-3-1 7 0,6 2 4 16,2 1 8-16,4 3 4 0,-3 5 7 15,4-4-10-15,-1 6-60 0,-13-7-72 0,6 1-80 16,-8-2-188-16,-3 1-107 0,-2-3 42 16,-7-2-8-16,-7-3 211 0</inkml:trace>
  <inkml:trace contextRef="#ctx0" brushRef="#br0" timeOffset="47766.86">21041 6975 1709 0,'-14'19'117'15,"-6"-2"47"-15,2 1 30 16,-6 5 52-16,-1 5 39 0,-7 13 46 15,0 1-2-15,1-3-10 0,-1 4 14 0,-4 4 12 16,6-4-5-16,-2 2 8 0,2-2-14 16,6 0-35-16,-1-7-32 0,6 1-13 0,1-1-20 15,4 0-15-15,2-1-18 0,6-5-19 16,2 0-14-16,4-5-18 0,4 1-17 16,7-2-61-16,4-1-40 0,4-2-4 0,9-7-14 15,7-6-24-15,5-4-36 16,7-12-168-16,6-14-264 0,5-6-249 0,-2-12 15 0,11-14-2 15,8-14-573-15,-6 4-1143 16</inkml:trace>
  <inkml:trace contextRef="#ctx0" brushRef="#br0" timeOffset="47947.08">21693 7080 4135 0,'0'0'-32'15,"0"0"69"-15,0 0 34 0,0 0 7 0,0 0-2 16,0 0-20-16,46 21 2 0,-35-12-13 15,4 8-3-15,3-4-7 0,2 6-10 16,1-2-55-16,-5 1-98 0,3-1-119 0,-3 2-106 16,-4-6-203-16,3 2-21 15,-6 0-163-15,1 4-226 0</inkml:trace>
  <inkml:trace contextRef="#ctx0" brushRef="#br0" timeOffset="48114.84">21893 7695 2345 0,'-18'36'44'16,"4"-3"53"-16,-4 5 43 0,0-1 34 15,-4 12 34-15,1-2 33 0,1 0-31 0,-1-6 0 16,0-2-20-16,3-1-17 0,6-4-13 16,-6-4-18-16,8-6-20 0,-1-3-4 15,5-2-24-15,4-2-1 0,1-8-12 0,1-9-21 16,0 0-61-16,20 20-69 16,-1-20-65-16,5-1-64 0,17-13-71 0,14-14-100 0,5-10-177 15,14-16-36-15,2-11-154 16,6-3-224-16</inkml:trace>
  <inkml:trace contextRef="#ctx0" brushRef="#br0" timeOffset="48463.76">22721 7358 2332 0,'0'0'-9'0,"11"-12"39"0,-11 12 40 16,0 0 27-16,9-8 17 0,-9 8 8 0,0 0 5 16,12-6 1-16,-12 6-5 0,0 0-6 15,25 5-17-15,-25-5 4 0,20 8-12 16,-20-8 4-16,21 18 8 0,-8-5 8 15,-2 6 14-15,-2 9 19 0,2 2 0 16,-4 4 4-16,-2 1 18 0,-1 10-1 0,-6 6 3 16,-2 1 6-16,-4 14 12 0,-3-2 7 15,0 2-18-15,-4-1 18 0,-7 4 24 0,5-5 6 16,-8-6 8-16,2 0 12 0,-2-3 2 16,-3-8 0-16,3-2-1 0,2-10-141 15,1-3-33-15,2-4-6 0,2-5-5 0,6-2-5 16,-2-7-7-16,1 2-3 0,6-5-4 15,2-2-5-15,-4-3-3 0,9-6-4 0,-11 7-5 16,11-7-13-16,0 0-15 0,0 0-19 16,-1-36-24-16,4 14-33 0,6-11-40 0,9-5-29 15,4-14-61-15,4-1-432 16,8 3-125-16,4-2 56 0,-3 6-792 0,6 3-1341 16</inkml:trace>
  <inkml:trace contextRef="#ctx0" brushRef="#br0" timeOffset="48614.05">23155 7871 4403 0,'35'-7'-132'0,"-1"3"43"0,-2 2 27 15,5 2 15-15,8 2 8 0,2 4 13 16,9 3 29-16,2-1 101 0,-3 3-20 0,0-2-6 16,-4 4-18-16,4 2-2 0,-4 4-8 15,-5 1-12-15,2 0-32 0,-11-4-79 16,-2-1-115-16,-3 0-105 0,-7-6-216 16,-9-1-50-16,-2 1 32 0,-7-1-107 15,-7-8-43-15</inkml:trace>
  <inkml:trace contextRef="#ctx0" brushRef="#br0" timeOffset="48764.61">23931 8151 2134 0,'-21'13'7'0,"4"-2"19"0,-2 2 27 16,5-1 50-16,0-3 73 0,3 0 31 0,4 2 17 16,-1 2 54-16,8-1-23 0,1 4 5 15,11 4-6-15,1 0-25 0,2 1-20 0,10 1-20 16,-1 1-27-16,7-1-9 0,-4-5-22 16,1 2-19-16,-2-8-31 0,1 0-63 15,-1-3-82-15,-4-1-91 0,1-5-82 0,-8-2-55 16,3-2-82-16,0-3-136 0,-4-1-30 15,4-2-319-15,-6 1-342 0</inkml:trace>
  <inkml:trace contextRef="#ctx0" brushRef="#br0" timeOffset="49330.37">25035 8306 2906 0,'28'-7'-10'0,"-1"-2"10"0,-6 1 49 15,2-1 47-15,-4-5 10 0,0 5 11 16,-6 1 8-16,-2 1 18 0,-2-4 13 16,-1 1-14-16,-2-3-13 0,-6 0-12 0,-7-2-16 15,-5-2-10-15,-10-4-2 16,-6 3-13-16,-6 1 4 0,-4-2-1 0,-9 8 2 16,-4-2 3-16,7 5 1 0,0 3 8 15,5 1 0-15,2 2-1 0,3 4-11 0,8 2 4 16,3-3-8-16,4 3-3 0,1 0-1 15,0 5-5-15,9-5-4 0,6 6-2 16,3-10-5-16,0 17-5 0,0-17-6 0,19 22 1 16,-3-12-6-16,12 0 11 0,1 2-7 15,2-3-7-15,7 1-4 0,-1-3-2 0,-3 0-3 16,2 1-6-16,-2-3 1 0,-4 2-5 16,-4-4-3-16,-4 3-5 0,-1-4 3 15,-5 1-4-15,0 1-2 0,-2 0-1 16,-2 3 1-16,-5 1 1 0,1 5-2 15,-5 0 0-15,-3-2 5 0,-1 10 5 0,-3 2 4 16,-7 12 13-16,-6 5 20 0,-3-3 12 16,-9 12-1-16,-2 3 19 0,-3 3 14 0,-2-3 16 15,-2 3 12-15,3-3 10 0,-2 3 7 16,-3-5 6-16,7-5-40 0,-6 2-63 0,4-9 3 16,1-1-1-16,-1-3-2 0,3-12-2 15,2 1-2-15,-2-3-3 0,2-5-1 0,4-8-5 16,-1 5-2-16,3-10-4 0,2-2-3 15,-1-2 2-15,-1-6-8 0,1-6-6 16,-3-7-10-16,6-3-13 0,-1-8-18 16,2-9-24-16,0-12-29 0,7-5-33 15,-2-12-39-15,7-3-295 0,-1-9-355 0,7-2 88 16,2-10-877-16,-1-4-1465 0</inkml:trace>
  <inkml:trace contextRef="#ctx0" brushRef="#br0" timeOffset="49896.74">25777 6952 5563 0,'0'0'45'0,"0"0"41"16,0 0 23-16,0 0 30 0,0 0 13 15,0 0 4-15,0 0 1 0,0 0 8 16,51-20-9-16,-10 23-3 0,2 1-10 16,12 8-15-16,-1-3-11 0,5 4-9 0,-7-3-13 15,-7 3-15-15,-8-2-57 0,-1-4-2 16,-8 1-2-16,-7-2-6 0,0-5-2 0,-7 2-14 16,2 2-15-16,-5-5-25 0,-11 0-135 15,14-5-135-15,-14 5-75 0,5-8-88 0,-5 8-128 16,0 0-110-16,-18-23 52 0,8 16-474 15,0 1-939-15</inkml:trace>
  <inkml:trace contextRef="#ctx0" brushRef="#br0" timeOffset="50246.77">26145 6921 3570 0,'-21'0'-96'0,"21"0"32"16,0 0 48-16,-9 7 42 0,9-7 17 0,0 0 24 15,-15 23 8-15,11-14 26 0,-5 10 23 16,2 2 8-16,-7 3-2 0,5 2 38 15,-10 6 1-15,1 4 3 0,0-1 7 0,-4 5 7 16,-2 5 2-16,-3-3 3 0,1 7-10 16,0-4-10-16,-4 4-2 0,5 0-3 0,1-4 2 15,0 9 7-15,3-7 0 0,5-6-4 16,0 0 1-16,2-1-15 0,0 1 13 16,5-1 11-16,2-9-23 0,1 0-102 0,3 2-1 15,6-7 3-15,1-1 0 16,5 3-3-16,5 5-1 0,5-4-4 0,4-5-6 15,4-1-3-15,-4-2-4 0,5-3-4 16,2-3-5-16,2 0-2 0,-9-8-3 0,3 5-9 16,-6-8-14-16,-2 1 0 0,-1-3 0 15,-1 2 0-15,-16-4-13 0,30-7-41 0,-12-5-30 16,-6-1-32-16,0-4-25 0,1-3-23 16,0-7-282-16,0 1-349 0,-2 0 82 0,1-10-2 15,3 0-642-15,0 1-1207 0</inkml:trace>
  <inkml:trace contextRef="#ctx0" brushRef="#br0" timeOffset="50597.83">26683 7311 4561 0,'10'3'-62'0,"-10"-3"48"0,0 0 50 16,26 21 41-16,-19-10 36 0,4 10 16 15,-2 3 16-15,3 3 14 0,-3 4 6 16,3 5 14-16,-3 1-3 0,-3-3 3 0,-1-2 28 15,2 2 3-15,0-2 1 0,-2-6 15 16,-3-3 7-16,2-3 11 0,-1-5 11 0,3 0-87 16,-3 2-76-16,4-2-4 15,6-2-1-15,1-4-4 0,5-5-5 0,6 0-5 16,5-2-6-16,9-8-41 0,2-1-26 16,6-8 0-16,2-4 0 0,0-2 0 15,-2-5 0-15,-3-2 0 0,0 0 0 0,-5-4 0 16,0-3 0-16,-5 1 0 0,-4 3 0 15,-4 0 0-15,-1 3 0 0,0 1 0 0,-5 1 0 16,-3 3 0-16,-1 3 0 0,0-6 0 16,-4 7-69-16,-1 2-76 0,-1 0-14 0,-2 3-10 15,4 0-185-15,-3-1-266 0,0 2-94 16,3 3-4-16,-3 0-739 0,2 2-1300 0</inkml:trace>
  <inkml:trace contextRef="#ctx0" brushRef="#br0" timeOffset="50963.54">28067 7136 4353 0,'0'0'-64'16,"8"-5"53"-16,-8 5 41 0,0 0 25 15,0 0 2-15,0 0-9 0,0 0-4 16,25-8-3-16,-25 8-6 0,0 0-5 0,30 4-1 16,-30-4 6-16,35 4-19 0,-15 3-8 15,-1-1 0-15,-1 3-9 0,1 1 8 0,2 0-5 16,-4 6 7-16,-4 4-7 15,-2 3 0-15,-4 1 6 0,-1 7-6 0,-3-4 3 16,-3 9-2-16,-5 1 9 0,1 11 9 16,-5-3 34-16,-3 3 1 0,0-3 29 15,-5 10 24-15,-4-7 20 0,2-6 22 0,5-1 17 16,-7-2-1-16,3-2 11 0,-3-1 28 16,-2 0 1-16,3-6 0 0,-3-2-1 0,6 1-5 15,1-11-13-15,-4 5-6 0,4-7-9 16,2-3-56-16,2-1-69 0,-4-1-3 15,2 0-5-15,0-9-3 0,14-2-5 0,-26 2-4 16,26-2-5-16,-30-13-9 0,13-2-13 16,0-2-12-16,4-9-20 0,2-5-25 15,7-2-33-15,4-5-91 0,10-8-337 16,4-9-217-16,11-1 25 0,10 0-3 0,4 5-595 16,20-11-1157-16</inkml:trace>
  <inkml:trace contextRef="#ctx0" brushRef="#br0" timeOffset="51147">28911 7300 4653 0,'24'1'20'0,"-5"1"53"0,0 6 45 16,-3-5 46-16,3 5-4 0,6-2-14 15,-2 3-14-15,10 4-20 0,1 0-21 16,0 0-12-16,3 4-10 0,7 2-9 0,0 4-22 16,-5-9-58-16,-3 1-64 0,-5 1-80 15,-4-7-70-15,-4 2-68 0,-2-4-39 16,-11-3-9-16,1 2-27 0,-2-1 3 15,-9-5 37-15,9 8-595 0,-9-8-439 16</inkml:trace>
  <inkml:trace contextRef="#ctx0" brushRef="#br0" timeOffset="51346.89">29498 7543 2508 0,'-14'17'-141'0,"3"-11"32"0,-2 3 58 15,-6 4 44-15,-2-1 52 0,-2 4 43 0,-10 5 43 16,1 0 36-16,-5 7 24 0,-1 4 57 16,1 1 6-16,-2 5 1 0,4 3 17 15,2 0 25-15,-1-1 7 0,8-1 5 0,-2 5-8 16,8-10-5-16,0 2-10 15,2-2-24-15,3-2-13 0,4-2-8 0,5-2-25 16,2-5-18-16,6 3-25 0,4-4-9 16,7 1-18-16,6 3-28 0,5-6-12 0,8-4-58 15,6-7-41-15,3-3-19 0,4-6-110 16,12-7-161-16,3-14-138 0,0-4-151 16,0-8-132-16,12-11-13 0,-2-5-570 0,-3 3-1138 15</inkml:trace>
  <inkml:trace contextRef="#ctx0" brushRef="#br0" timeOffset="51532.13">30143 7631 3987 0,'-4'-22'-81'0,"4"22"64"0,0 0 59 16,0 0 20-16,0 0-7 0,0 0-4 0,0 0-7 16,0 0 0-16,0 0-13 0,0 0-9 15,36 2-8-15,-36-2-74 0,24 18-81 16,-9-5-84-16,-4-3-43 0,0 1-87 0,0-1-130 15,-5 3 5-15,-6-13-131 0,15 20 11 16</inkml:trace>
  <inkml:trace contextRef="#ctx0" brushRef="#br0" timeOffset="51696.79">30274 7879 1883 0,'-9'28'0'0,"-5"0"35"0,3 0 74 16,-6 3 54-16,-3 3 38 0,-1 2 35 0,-6 7 31 16,-1 1 15-16,2-3-22 15,0-5-13-15,5-5-21 0,-1 5-20 0,1-3-17 16,3-2-12-16,0 3-13 0,6-12-17 15,1 1-21-15,1-5-15 0,2-1-14 16,5-2-55-16,3-15-76 0,0 19-96 0,7-12-95 16,4-5-75-16,-11-2-80 0,0 0-129 15,58-9-56-15,-28-5-272 0,4-4-322 16</inkml:trace>
  <inkml:trace contextRef="#ctx0" brushRef="#br0" timeOffset="51880.98">30447 8299 2583 0,'0'0'-58'0,"33"-4"77"0,-33 4 54 15,29 5 41-15,-29-5 21 0,37 8 5 16,-14 2 6-16,10 0-14 0,1 4-24 0,3-3-8 16,2 6-14-16,10 0-3 0,-2 2-19 15,-4-1-3-15,-2-4-10 0,-3-5-7 0,-3 2-14 16,0-5-66-16,-13-4-70 0,0-2-94 16,-3-6-96-16,-2-3-264 0,-2-3 22 15,-2-3-59-15,-4 0 48 0</inkml:trace>
  <inkml:trace contextRef="#ctx0" brushRef="#br0" timeOffset="52064.09">31007 8143 2215 0,'-26'13'173'0,"1"-2"51"16,-1 9 65-16,-1 2-13 0,2 0-18 16,-2 6-10-16,3 0-4 0,-1 3-17 0,7-1-23 15,-3 2-7-15,4-3-17 0,1 0-19 16,2-7-20-16,1 1-18 0,6-3-14 15,-3-1-19-15,10-19-28 0,-9 24-71 0,9-24-88 16,3 12-115-16,-3-12-105 0,0 0-112 16,29-6-178-16,-29 6 56 0,51-30-346 0,-18 9-376 15</inkml:trace>
  <inkml:trace contextRef="#ctx0" brushRef="#br0" timeOffset="52248.74">31237 8267 2612 0,'18'20'-21'0,"-18"-20"47"0,-8 31 85 0,8-31 40 15,-21 52 55-15,2-16 17 0,-4 9-13 16,-4 5 3-16,1-1 4 0,-2 0-16 16,-1-3-23-16,1 2-11 0,5-3-16 0,5-10-23 15,3 1-12-15,0-7-15 0,3-2-13 16,5-5-18-16,5-3-74 0,2-19-55 0,6 30-84 16,-1-21-76-16,-5-9-59 0,27 12-37 15,-6-12-78-15,7-5-86 0,5-9-97 16,15-8-145-16,0-7-211 0</inkml:trace>
  <inkml:trace contextRef="#ctx0" brushRef="#br0" timeOffset="52580.99">31852 8152 2168 0,'0'0'-68'0,"27"-5"24"0,-27 5 37 15,28 4 24-15,-28-4 11 0,32 5 8 0,-17-1 2 16,3 3 8-16,1 5 4 0,-2-3 2 15,0 3 15-15,-2 2 14 0,-3 1 1 16,-2 1 13-16,-1 4 17 0,0 2 5 0,-4 1 11 16,2 11 9-16,-5-2 1 0,-2 7-5 15,0 12-3-15,-3 1 9 0,-5 17 8 16,-4 3 16-16,-2 3 9 0,-5 0 15 16,-6 6 15-16,-10 10 16 0,-3 1 8 15,-4-6 17-15,-6-1-5 0,4-7-33 0,-7-4-15 16,-2-5-9-16,10-17-19 0,-6-3-13 15,-1-5-15-15,-3-7-17 0,-3-5-14 0,-4-6-14 16,-4-7-20-16,1-8-45 0,-7-9-48 16,-2-10-73-16,-6-5-72 0,-17-15-88 15,-4-13-114-15,-1-6-168 0,-5-11-178 0,-3-6 79 16,-3-3-463-16,-8-1-851 0</inkml:trace>
  <inkml:trace contextRef="#ctx0" brushRef="#br0" timeOffset="53247.8">21027 8070 3380 0,'-2'-21'-41'0,"2"8"45"0,-2 4 33 0,2 9 31 15,-5-28 25-15,0 11 28 0,-1-2 8 16,-3-6 37-16,2 1 5 0,-10-7-4 0,-2-1 1 15,0-2-13-15,-7-2-10 0,0 6-10 16,-3-5 0-16,-1 5-10 0,-3-4-25 16,3 10-8-16,-8-4-15 0,7 7-3 0,-1 2-15 15,-4 4-8-15,4 2-1 16,-8 6-6-16,10 4-3 0,-2 3-3 0,-8 3-1 16,2 4-2-16,-1 6-6 0,3 0 4 15,4 8-7-15,4 0-2 0,-2-3 4 0,10 10-8 16,1 2-1-16,8 0 1 0,9-5-5 15,4 3 2-15,5 2-1 0,14 6-1 16,1-1-2-16,9 1-3 0,6-1 1 0,4-7-1 16,0-1-5-16,-3-10 4 0,-2-4-1 15,3-1-3-15,-2-5 1 0,-3-6 1 0,-3-2-5 16,5-3 5-16,-3-6-2 0,-6-1-3 16,1 0 2-16,-3-2 0 0,-6 0-3 15,1-2 0-15,-8 2 2 0,0-1-4 16,0 1 0-16,-1 4 0 0,-4 0 4 15,1-3-6-15,-4 3 2 0,4 1-2 0,-8 8 0 16,7-13 1-16,-7 13-5 0,5-7 6 16,-5 7-6-16,6-12-6 0,-6 12-9 0,0 0-13 15,6-9-20-15,-6 9-32 0,0 0-33 16,0 0-44-16,0 0-58 0,0 0-87 16,0 0-62-16,-10-9-136 0,10 9-79 0,0 0 23 15,0 0-318-15,-37 9-359 0</inkml:trace>
  <inkml:trace contextRef="#ctx0" brushRef="#br0" timeOffset="53796.79">19731 9086 2825 0,'22'-17'-35'0,"-9"-1"23"15,6 2 9-15,-2 2 23 0,-4-7 17 0,2 1-2 16,-6-1 24-16,0 4 10 0,1-4 6 16,-4 3-5-16,-4-3 0 0,-2 4-7 0,-2-2-4 15,-4 1 2-15,-6-1-4 0,3-2-4 16,-5 6 4-16,-5-2-7 0,-2 6-12 16,-5 1-1-16,4 9 0 0,-5 2-4 0,-6 7 3 15,-5 7-3-15,5 2-3 16,-7 11 11-16,-1 7 10 0,-2 7 10 0,-1 3 25 15,5 11 13-15,-8 15 17 0,0 6 22 16,4 4 12-16,2 7 17 0,3 0 28 0,-1-1 4 16,15-11-3-16,-8 13-12 0,0 2-10 15,9-17-16-15,-1 0-4 0,-1-6-3 16,3-3-6-16,0-4-12 0,-5-3-7 0,3-10-5 16,-5-3-7-16,-2-9-7 0,-1-11-23 15,0-3-1-15,-5-9-19 0,-3-3-15 0,-1-10-51 16,0-12-49-16,-4-12-72 15,1-12-83-15,5-7-89 0,7-9-74 0,10-6-88 16,2-4-241-16,10-2 35 0,8 11 78 16,4 3-442-16,8-1-668 0</inkml:trace>
  <inkml:trace contextRef="#ctx0" brushRef="#br0" timeOffset="53930.18">18840 9482 3536 0,'45'-4'32'0,"-3"4"20"0,2 2 5 15,1-2-2-15,-1 6-7 0,0-5-1 16,0 5-14-16,-2 0 1 0,6-2-4 0,5 3 0 15,4 0-28-15,-3-1-87 0,-4 0-84 16,-2-10-113-16,1 8-258 0,1-8 14 16,-3 2-111-16,0 2-51 0</inkml:trace>
  <inkml:trace contextRef="#ctx0" brushRef="#br0" timeOffset="54263.89">20237 9458 2393 0,'9'-6'56'0,"-9"6"-1"16,15-7 2-16,-4 4-5 0,-11 3-4 15,21-5-6-15,-6 5-1 0,-15 0-7 16,40 5 1-16,-18-2-3 0,6 2-4 0,-4 3 0 16,6 1-4-16,-3-2-5 0,-4 5-2 15,-7 1 5-15,1-4-3 0,-4 4 13 0,-8 1 18 16,-3-4 17-16,-4 7 10 16,-3 2 9-16,-10 6 18 0,-7 4 18 0,-14 7 24 15,1 2 44-15,-7-1 24 0,1 4 15 16,-4 1 13-16,2 1 11 0,4-2 10 15,1-2-6-15,2 1-26 0,9-1-18 0,6-5-17 16,1-4-3-16,4 4-5 0,4-10-20 16,7 0-15-16,1-1-14 0,2-6-10 0,4 1-14 15,2-2-12-15,6-1-7 0,1-1-24 16,7-2-10-16,-3-4-12 0,14-3-41 0,1-5-37 16,7-5-72-16,6-7-85 0,11-3-80 15,3-6-69-15,1-3-46 0,9-4-23 16,9-13-101-16,-13 11-135 0,12-9 18 15,-13 7-460-15,-4-2-801 0</inkml:trace>
  <inkml:trace contextRef="#ctx0" brushRef="#br0" timeOffset="54480.22">21208 9800 3490 0,'19'-14'-2'0,"-7"1"55"15,-2 3 42-15,-4 1 34 0,1 5 27 0,-7 4 0 16,12-8-3-16,-12 8-9 0,0 0 4 16,0 0 34-16,0 0 29 0,16 29 2 15,-9-5 3-15,-4 10-9 0,-1 11-31 0,0 3-9 16,-4 7-2-16,0-3-9 0,-1 5-13 15,-7 9-13-15,-1-3-7 0,-5-1-17 0,5-4-13 16,1-11-5-16,-6 0-15 0,1-4-6 16,4-8-19-16,0-4-27 0,0-5-35 15,3-7-39-15,2-6-88 0,4-4-115 16,2-9-112-16,0 0-101 0,0 0-231 0,19-34 24 16,5 6 75-16,2-9-444 0,8-10-710 15</inkml:trace>
  <inkml:trace contextRef="#ctx0" brushRef="#br0" timeOffset="54664.13">21643 9857 3472 0,'8'-21'2'16,"-7"8"30"-16,1 4 38 0,-2 9 28 0,-7-11 21 16,7 11 33-16,0 0 16 0,-49 20 6 15,15-1-1-15,-12 5-2 0,-7 8-16 16,-7 0-4-16,-11 9-12 0,-8-2-16 0,2 5-15 16,6 1-5-16,10-9-15 0,8-10-12 15,4 2-18-15,4-2-10 0,12-7-34 16,6-5-29-16,12-2-87 0,7-6-110 15,8-6-109-15,0 0-117 0,0 0-184 0,62-32 57 16,-21 5-387-16,8-1-486 0</inkml:trace>
  <inkml:trace contextRef="#ctx0" brushRef="#br0" timeOffset="54963.91">21695 9795 3096 0,'38'-15'-30'0,"-6"2"25"0,0 4 18 0,2 1 25 15,5 0 2-15,-4 3 14 0,-5 5 4 16,0 4-19-16,0 0-7 0,0 3 1 15,0 4 1-15,-1 4 6 0,-5 7 10 16,-3 3 5-16,-6 7 9 0,-3 4 16 16,-5 5 7-16,-3 5 22 0,-10 5 13 0,-2 4 18 15,-5 8 38-15,-4 1 24 0,-7 0 21 16,0-4 11-16,-6-2 17 0,-4-1 24 0,2-3-25 16,-3-4-3-16,0-1 3 0,1-9 1 15,1-3-8-15,4-9-13 0,1-2-15 0,6-3-23 16,0-8-27-16,1-2-115 0,1-2-5 15,4-7-4-15,2 0-5 0,14-4-8 16,0 0-13-16,-37-21-16 0,28 6-17 0,4-10-26 16,1-4-30-16,6-7-81 15,5-9-268-15,9-4-66 0,2-3-169 0,8-5-47 16,8 1 15-16,0 6-518 0,11-3-1068 16</inkml:trace>
  <inkml:trace contextRef="#ctx0" brushRef="#br0" timeOffset="55098.95">22598 10110 4032 0,'32'7'-45'16,"-1"-1"16"-16,-6 0 6 0,0-4 4 16,5 3 1-16,-1 3 3 0,-1-3-3 0,4 5 1 15,-6-3-33-15,2 1-73 0,1-1-83 16,-7 1-134-16,5 1-218 0,-9-1 45 0,-3-1-58 16,-2 1 113-16</inkml:trace>
  <inkml:trace contextRef="#ctx0" brushRef="#br0" timeOffset="55313.37">22946 10372 2040 0,'-23'15'86'0,"2"1"43"16,-4 2 37-16,-3 2 23 0,1 4 26 0,1 0 27 16,0 4 15-16,-6 13-6 0,4-3 15 15,-2 1 21-15,8-3 11 0,-3 0 13 0,4-1-15 16,-3 0-9-16,4 3-5 16,2-5-21-16,2 0-15 0,1-7-25 0,4-2-20 15,2-5-19-15,-1-2-14 0,6-2-15 0,2 2-13 16,2-17-17-16,6 22-12 0,5-12-18 15,6-3-37-15,7-1-49 0,8-5-20 16,9-4-125-16,12-5-135 0,3-12-127 16,12-7-147-16,9-12-157 0,1-4 1 0,3-6-599 15,-6 0-1153-15</inkml:trace>
  <inkml:trace contextRef="#ctx0" brushRef="#br0" timeOffset="55447.23">23588 10380 4325 0,'3'-17'-5'0,"3"0"59"16,-3 6 42-16,4-2 8 0,-2 5-5 0,2 1-12 15,4 0-10-15,-1-1-4 0,5 4-12 16,2 4-26-16,3 0-39 0,3 4-107 16,0-3-113-16,1 7-111 0,-4-2-167 15,1 1-41-15,-4-3-20 0,2 7-172 0,2 2-225 16</inkml:trace>
  <inkml:trace contextRef="#ctx0" brushRef="#br0" timeOffset="55631.5">23884 10635 2587 0,'-15'30'91'0,"-3"-2"44"0,0 4 41 0,-3 4 19 15,-9 9 6-15,0-3 30 0,-2 2 16 0,-1-1 20 16,1 0 12-16,2 0-4 0,-4-3-5 16,8 1-16-16,-1-9-15 0,7-2-46 0,0-2-24 15,2-7-17-15,4-3-18 0,5-4-13 16,0-1-5-16,0-4-20 0,9-9-10 16,-5 11-53-16,5-11-71 0,0 0-94 0,0 0-102 15,0 0-119-15,39-54-188 16,-5 14-143-16,11-9 65 0,13-14-451 0,4-6-777 15</inkml:trace>
  <inkml:trace contextRef="#ctx0" brushRef="#br0" timeOffset="56031.12">24657 10328 3247 0,'16'-4'-104'0,"-16"4"28"16,17-2 30-16,-17 2 20 15,18 0 7-15,-18 0-4 0,27 2 6 0,-12 2 6 0,0-1-4 16,0 7 10-16,2-5-3 16,2 8 11-16,1 4 2 0,1-3-4 0,0-1 1 15,-1 5-1-15,2 1-2 0,-1-2 3 16,2 5 5-16,-1 1-6 0,-1 3 2 16,-4 2 2-16,1-1-6 0,-9 3 1 0,3-2 1 15,-6 2-4-15,-1 6 8 0,-1-1-2 16,-8 4 8-16,2 8 2 0,-3 2 5 0,-2 2 19 15,-9 7 21-15,-4 0 24 0,-1 4 22 16,0-4 9-16,-7 2 13 0,-6-4 35 16,1 0 21-16,-3-3 28 0,-5-4 22 15,-2-1 6-15,-4-5 15 0,-2-5 4 16,1-2-11-16,-3-5-11 0,0-4-45 0,5-3-16 16,-3-3-13-16,9-6-23 0,3-6-13 15,1-1-13-15,10-3-8 0,2-7-18 0,5-1-50 16,0-12-71-16,4-6-100 0,11-2-117 15,6-12-119-15,14-23-179 0,7 0-131 16,11-5 59-16,13-8-457 0,8 6-800 0</inkml:trace>
  <inkml:trace contextRef="#ctx0" brushRef="#br0" timeOffset="56196.88">25385 10841 3691 0,'29'0'12'0,"-1"0"43"16,-5 0 29-16,1 0 3 0,-2 0-10 0,2 2-9 15,5 0-3-15,-1 1-15 0,0 0-9 16,0 2-6-16,2 3-17 0,-1-1-91 16,2 3-119-16,3 1-141 0,0 2-187 0,-2-2-24 15,-4-3-156-15,-7 3-192 0</inkml:trace>
  <inkml:trace contextRef="#ctx0" brushRef="#br0" timeOffset="56363.15">25808 11059 2914 0,'-13'2'149'0,"-3"2"37"0,16-4 13 15,-9 5 16-15,9-5-8 0,0 0-13 16,-5 11-12-16,5-11-16 0,0 0-17 16,0 0 1-16,32 25-17 0,-18-18-12 15,7 1-10-15,4 1-23 0,7 4-12 0,8 2-7 16,13 6-29-16,5 1-84 0,6 1-101 16,23 7-124-16,3-2-183 0,4 4-163 15,10-4 73-15,2-5-379 0,7-1-411 0</inkml:trace>
  <inkml:trace contextRef="#ctx0" brushRef="#br0" timeOffset="56730.48">28427 10678 2961 0,'-19'-43'-16'16,"1"8"41"-16,0-1 38 0,6 2 25 0,-6 4 14 16,4 7-3-16,-4 3 5 0,0 3 5 15,-5 2 8-15,1 7 7 0,-7 12 11 0,-10 10 17 16,-12 12 19-16,-18 23 8 0,-2 10 3 16,-4 14 13-16,-9 8 11 0,3 11 5 15,-2 2 24-15,-2 13-25 0,-2-2-16 16,-18 26-4-16,21-26-7 0,1-3 5 0,4-7-20 15,5 0-9-15,-4-3-13 0,9-9-21 16,2-4-13-16,5-12-8 0,7-7-15 16,11-13-17-16,2-10-9 0,1-3-27 0,9-11-42 15,2-14-76-15,6-3-118 0,2-12-130 16,-1-9-131-16,0-13-244 0,0-9-12 0,7-5 69 16,6-5-510-16,-3-15-987 0</inkml:trace>
  <inkml:trace contextRef="#ctx0" brushRef="#br0" timeOffset="56880.23">26502 11237 4066 0,'23'-13'-72'0,"4"7"34"16,1 4 36-16,6 0 21 0,8 4 35 15,0 4-2-15,15 3-1 0,1 5-10 0,2-1-2 16,2 1 1-16,1 1-10 0,-1 5-3 16,4-4-11-16,-1-1-54 0,4-1-104 15,-1-9-112-15,4-1-258 0,-3-6-50 0,-2-5 46 16,4-3-110-16,1-7-18 0</inkml:trace>
  <inkml:trace contextRef="#ctx0" brushRef="#br0" timeOffset="57048.02">28197 11057 2520 0,'2'-15'96'0,"-2"15"-2"0,3-11-6 16,-3 11 3-16,16-10 9 0,0 6 4 0,4 3-15 15,5 1-14-15,6 0-13 0,5 5-9 16,2 3-5-16,-1-3-6 0,2-1-8 0,-1 2-67 15,-6-5-87-15,10 6-81 0,-14-10-193 16,0-1-114-16,-8 4-6 0,-3-1 37 16,0 1 257-16</inkml:trace>
  <inkml:trace contextRef="#ctx0" brushRef="#br0" timeOffset="57282.14">28478 11179 1561 0,'-38'22'37'0,"-3"5"43"0,0-1 57 16,-3 10 19-16,-1-1 1 0,5 6 15 15,-4-1 13-15,5 2 8 0,-2-2 12 16,1 1-14-16,4 1 11 0,4-5-30 0,2 4-6 16,6-11 2-16,4 2-15 0,1-2 3 15,8-7-6-15,3-3-16 0,6-3-7 0,4 2-16 16,6 2-8-16,8-3-34 0,3-1 0 16,11-3-13-16,8-1-1 0,1-4-14 15,6-7-9-15,5-2-74 0,10-11-80 0,2-5-87 16,0-8-66-16,12-17-118 0,4-2-164 15,-2-12-8-15,0 1-222 0,-9-2-272 16</inkml:trace>
  <inkml:trace contextRef="#ctx0" brushRef="#br0" timeOffset="57531.52">29215 11145 2482 0,'0'0'-64'16,"0"0"35"-16,0 0 49 0,0 0 53 0,-28 20 35 15,12-6 12-15,-7 12 16 0,-2-2 7 16,-2 10 19-16,-1 6 15 0,-2 1-17 15,0 0 24-15,7-9 12 0,-1 2-2 0,4-1 18 16,3-4-3-16,2-5-1 0,1-7 2 16,5 0 10-16,4-2 7 0,-5-2 5 15,10-13-24-15,-6 15-7 0,6-15-25 0,0 0-16 16,0 0-12-16,46-6-15 0,-20-3-19 16,8-10-13-16,9-7-14 0,2-6-15 15,9-6-43-15,-1-5-67 0,12-13-100 16,1-4-101-16,-3-2-98 0,6 4-86 0,-8-4-125 15,3 8-150-15,-10 10 57 0,-1 7-430 16,-2 0-776-16</inkml:trace>
  <inkml:trace contextRef="#ctx0" brushRef="#br0" timeOffset="57896.69">30011 10738 3185 0,'0'0'-144'0,"0"0"14"0,0 0 21 0,0 0 31 16,0 0 9-16,0 0-4 0,0 0 7 15,0 0 23-15,51 6-7 0,-51-6 12 16,39 9 3-16,-18-3 8 0,0 0 2 0,-1-1 8 16,-1 2-2-16,-5 1 2 0,4 0 6 15,-6 1 28-15,0 4 10 0,-3 0 31 0,-5 7 19 16,-4 1 18-16,0 3 15 0,-7 11 13 16,-2 4 16-16,-7 6 21 0,-8 9 10 15,-2 4 0-15,-7 4 10 0,-17 11 10 0,1-1 16 16,-1-1 0-16,-6 0 14 0,-1-2-1 15,-3 1 1-15,-3-4-6 0,3-1-2 16,-4-3 0-16,2-8-19 0,11-10-18 16,1 1-12-16,-1-8-12 0,5-5-13 15,-3-4-18-15,-2-2-8 0,2-5-5 0,6-12-12 16,2 3-12-16,-4-8-14 0,0-4-17 16,0 0-15-16,3-3-48 0,0-2-70 0,2-3-105 15,-1 3-115-15,1-3-118 0,-1 4-278 16,0-1 4-16,0 3 83 0,0-2-462 15,2 8-783-15</inkml:trace>
  <inkml:trace contextRef="#ctx0" brushRef="#br0" timeOffset="58114.06">27089 12636 4080 0,'-11'7'25'15,"8"1"1"-15,3-8 15 0,0 0 37 16,-6 14 25-16,6-14 2 0,0 0-7 0,27 23-5 16,-14-11-1-16,11 1-14 0,6 3-18 15,0 0-8-15,4-2-37 0,1 3-95 0,-3 0-117 16,4-2-113-16,-6-3-222 16,-6-3-19-16,-3-2-12 0,-3-1-169 0,-6-4-220 15</inkml:trace>
  <inkml:trace contextRef="#ctx0" brushRef="#br0" timeOffset="58363.42">27184 12914 2760 0,'-30'6'107'0,"5"6"41"15,-1-1 39-15,-2 6-2 0,-2 2 15 16,-4 2 20-16,6 1 13 0,2 4 6 16,-3-2 11-16,6 3 0 0,2-1 5 0,-4 4 2 15,9-6-2-15,-1-1-31 16,4-2 2-16,-1 3-12 0,3-7 4 0,2 1-10 15,-1 0 1-15,7-4-17 0,-5-1-13 16,5 2-17-16,3-15-17 0,-6 23-83 0,6-23-23 16,7 26-5-16,3-14-4 0,0 1-4 15,8-4-4-15,1 0-6 0,11-1-15 16,11-2-20-16,0-10-31 0,15-4-37 0,2-5-220 16,6-7-225-16,0-7-211 0,1-1 34 15,-1-3 21-15,0-2-556 0,-8 1-1101 0</inkml:trace>
  <inkml:trace contextRef="#ctx0" brushRef="#br0" timeOffset="58514.81">27872 12952 3849 0,'14'-5'-107'15,"-2"1"43"-15,5-1 40 0,-4 5 27 0,2-2 9 16,-15 2 4-16,33-4-5 0,-12 8-3 16,2-4 2-16,2 2-3 0,-2 1-6 15,0 3-46-15,4-5-78 0,-7 2-80 0,0 2-178 16,-2-3-167-16,-6 4 49 0,0-5-41 15,-12-1 186-15</inkml:trace>
  <inkml:trace contextRef="#ctx0" brushRef="#br0" timeOffset="58696.54">28047 13243 2096 0,'-27'25'168'0,"3"1"36"16,-5 2 27-16,-2 5 25 0,-3 3 20 16,2-2-28-16,-2-1 9 0,8-4-8 15,0-1-3-15,-1-2-11 0,7-3-27 16,1-3-18-16,6-4-20 0,-2-2-16 0,6-4-18 15,0 1-23-15,9-11-10 0,-14 13-21 16,14-13-68-16,2 7-99 0,-2-7-118 16,0 0-122-16,0 0-158 0,49-13-131 0,-23 2 63 15,10 2-390-15,1 1-464 0</inkml:trace>
  <inkml:trace contextRef="#ctx0" brushRef="#br0" timeOffset="58846.78">28369 13507 3174 0,'19'0'37'0,"1"3"28"15,-1 0 35-15,2 3 26 0,5-2 19 16,10 3-18-16,3 4-12 0,10 4-9 16,1 1-19-16,5-2-14 0,-3 1-12 15,2-3-110-15,1-5-111 0,-8-5-134 16,1-2-247-16,-1-2-32 0,-4-1 61 0,8-1-66 16,-5-2 98-16</inkml:trace>
  <inkml:trace contextRef="#ctx0" brushRef="#br0" timeOffset="59014.78">29469 13565 2024 0,'0'0'111'0,"-37"44"45"0,14-22 37 16,-5 5 33-16,-7 2 25 15,-3 7 16-15,-2 2-42 0,-1-3-10 0,1 1-18 16,1 0-14-16,0 1-25 0,4-5-10 16,5-6-23-16,7 2-9 0,1-6-23 15,8-1-43-15,2-6-93 0,8-3-129 0,2-3-117 16,2-9-172-16,0 0-80 0,24 8-33 15,-7-8-140-15,11-8-201 0</inkml:trace>
  <inkml:trace contextRef="#ctx0" brushRef="#br0" timeOffset="59396.78">29608 13556 2444 0,'6'-15'36'0,"-2"6"-8"16,-4 9 6-16,14-8 7 0,0 4 1 15,1 3 0-15,2-5-6 0,3 6 4 0,3-3-4 16,5 6-3-16,4-1-9 0,-2 3 2 16,5 3-9-16,1 2 1 0,-5 0-1 0,1 2-1 15,-2 5-4-15,-9-2 1 0,-3 2 0 16,-4 5 25-16,-3 2 7 0,-6 1 16 16,-5 3 17-16,-5 15 10 0,-8 0 11 0,-6 12-2 15,-3 1 30-15,-6 4 14 0,-5 6 32 16,-15 13-11-16,-6-1 37 0,-3-7 26 0,0 1 17 15,-7-7 12-15,-2-3 15 0,2-6 29 16,-3-5-26-16,-1-3 27 16,10-12 1-16,-2-2-7 0,-2-10-13 0,0 1-17 15,-1-6-19-15,1-5-147 0,-2-6-33 16,4-8-9-16,-2-1-6 0,-1-7-6 0,-1-5-7 16,-2-8-15-16,-16-13-19 0,-1-5-25 15,-6-19-34-15,-6-11-39 0,-2-16-46 0,-1-11-458 16,-15-23-162-16,30 13 64 0,5-12-848 15,9-6-1383-15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8:45:23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17810 7789 3020 0,'-3'5'-119'15,"3"-5"50"-15,0 0 19 0,0 0 42 16,-47-20 13-16,30 10 15 0,-4-3 6 16,-4 2 0-16,-4-2 10 0,-2-2 9 0,-1 3-1 15,-2-2 5-15,6 1 1 0,-4-1 0 16,0 0-6-16,6-2-7 0,-4 3 0 0,9-2-12 15,-6 2-4-15,7 0-1 0,-4 2-1 16,3-6-2-16,-2 5-4 0,9-1 1 0,-5 2-3 16,8 2-3-16,2 0 0 0,-2 1-2 15,1 3-1-15,10 5-26 0,-11-8-27 16,11 8-28-16,0 0-45 0,-7-8-46 16,7 8-43-16,0 0-56 0,0 0-153 15,0 0-94-15,27-11 90 0,-14 15 306 0</inkml:trace>
  <inkml:trace contextRef="#ctx0" brushRef="#br0" timeOffset="216.99">17483 7427 1229 0,'-10'-15'-63'0,"-3"6"-2"0,-2 1 16 0,2 0 19 15,0 3-12-15,-1-3 15 0,-5 4 8 16,5 1 1-16,-3-1-2 0,-2 4 4 0,4 0 12 15,-3 2-1-15,2 3-3 0,5-1 5 16,-8 2-4-16,8 1 7 0,-1-1-2 0,0 4 7 16,-3-3-1-16,5 4-10 0,3-1 8 15,-2-1-5-15,-5 8-5 0,3-2-40 16,0-6-148-16,-2 8-9 0,-4 0 69 0</inkml:trace>
  <inkml:trace contextRef="#ctx0" brushRef="#br0" timeOffset="432.41">16474 8160 12 0,'-2'19'141'0,"-3"-6"-10"16,8-2 14-16,-3-11-19 0,4 21-5 16,-2-10-25-16,-1-1-39 0,-1-10 4 0,4 18-5 15,0-8-5-15,-4-10 10 0,2 20-16 16,-1-13-13-16,-1-7 2 0,0 18 5 15,0-18-10-15,-3 18-35 0,3-18-56 0,-8 9-161 16,3-2-314-16,5-7 396 0,-14 10 49 16</inkml:trace>
  <inkml:trace contextRef="#ctx0" brushRef="#br0" timeOffset="1150.75">14865 9338 158 0,'-13'5'110'0,"-2"-5"-23"16,15 0 8-16,-24 2 5 0,8-2 6 16,16 0-39-16,-27 0-9 0,11 0-8 0,0-2-9 15,16 2 12-15,-35 0-16 0,21-1-2 16,-4 1-16-16,0 1 10 0,18-1 11 0,-30 2-15 16,13 0-1-16,4 2-13 15,1 1-19-15,-2-3-12 0,-2 4-28 16,4-1-37-16,-3-1-61 0,1 2-94 0,2-5-182 15,-7 2 361-15,8 2 20 0</inkml:trace>
  <inkml:trace contextRef="#ctx0" brushRef="#br0" timeOffset="1283.21">14180 9431 263 0,'-22'6'31'0,"12"-5"-6"15,10-1 3-15,-21 12-2 0,10-10-8 0,11-2 13 16,-18 7-19-16,6 1-35 0,0-4-102 15,-1-1 25-15,-4 1 36 0</inkml:trace>
  <inkml:trace contextRef="#ctx0" brushRef="#br0" timeOffset="2365.08">12729 9069 281 0,'-22'-13'197'0,"3"2"12"15,-5 1-47-15,1-1 9 0,-13-3-19 0,3-2-4 16,-3 3 3-16,-1 2-2 0,1-2-5 16,-4 1-19-16,5 2-21 0,-1-2-10 15,-1 3-12-15,5 1-3 0,6 2-14 0,3 1-2 16,3 0-3-16,-1 1-3 15,6 0-17-15,15 4-2 0,-24-8-1 0,12 7-10 16,12 1-1-16,-16-2-6 0,16 2-4 16,0 0-21-16,0 0-20 0,-17-8-15 0,17 8-35 15,0 0-24-15,0 0-7 0,0 0-24 16,0 0-22-16,0 0-35 0,0 0-127 16,0 0-56-16,0 0 38 0,0 0 94 0</inkml:trace>
  <inkml:trace contextRef="#ctx0" brushRef="#br0" timeOffset="4150.39">13286 8865 1930 0,'2'-13'63'16,"-2"-1"-3"-16,-6 5-12 0,3-2-7 15,-1 4-2-15,4 7-5 0,-9-10-8 16,-1 9 6-16,10 1-7 0,-18-7 0 0,9 6-3 16,9 1-4-16,-21 0-2 0,21 0 0 15,-21 4-5-15,12 0 2 0,1-1-5 0,-5 3-13 16,4 1-28-16,1 1-15 0,-2-3-35 16,10-5-13-16,-11 9-13 0,4-2 4 15,7-7-34-15,-14 9-29 0,11-4-22 16,3-5 1-16,-9 8-159 0,9-8 103 0</inkml:trace>
  <inkml:trace contextRef="#ctx0" brushRef="#br0" timeOffset="4315.2">13045 8878 1076 0,'0'0'-16'0,"0"0"5"0,0 0 16 0,0 0-7 15,-27-4-1-15,27 4 10 0,0 0-7 16,0 0 5-16,0 0-6 0,-13-3 1 0,13 3-11 16,0 0 20-16,0 0-7 0,0 0-6 15,-15 3-5-15,15-3 7 0,0 0-9 0,0 0 17 16,-17 8-13-16,17-8 10 15,-11 8-6-15,4-5-24 0,-3 3-26 0,10-6-17 16,-17 4-41-16,17-4-81 0,-17 3-140 16,6-1 247-16,11-2 29 0</inkml:trace>
  <inkml:trace contextRef="#ctx0" brushRef="#br0" timeOffset="4766.07">12785 8910 552 0,'0'0'85'0,"0"0"-31"16,-12-2-9-16,12 2 0 0,0 0 1 0,0 0-10 15,0 0-10-15,-21 0 4 0,21 0-6 16,0 0-8-16,-18 2 9 0,18-2 0 16,-18 6-9-16,5-4-1 0,4 3-6 0,9-5 2 15,-29 6 8-15,18 0-15 16,-2-5 1-16,2 5-5 0,11-6-5 0,-25 3-2 16,16 4 7-16,9-7 7 0,-21 5 0 15,14-3 8-15,7-2-10 0,-19 5-1 0,19-5-4 16,-18 2 3-16,18-2-8 0,-18 6 5 15,8-4 8-15,10-2-16 0,-20 7 19 16,11-3-15-16,9-4-1 0,-14 4-3 0,14-4 12 16,-18 9 0-16,18-9-8 0,-17 4 4 15,10 1-5-15,7-5 5 0,-16 4-4 0,16-4-10 16,-12 6 10-16,12-6 8 0,-15 5-3 16,15-5-22-16,-15 8 19 0,15-8-9 15,-15 5 9-15,15-5-1 0,-14 7 1 16,5-4 6-16,9-3-3 0,-18 6-4 15,8-1 15-15,-3-1-12 0,2 2 2 0,-2-1 5 16,13-5-8-16,-23 8-1 0,12-4 2 16,0 5 2-16,11-9-13 0,-21 8 4 0,14-7 8 15,7-1-6-15,-14 6 16 0,14-6-2 16,-10 2-7-16,10-2-13 0,-14 5 2 0,14-5 14 16,0 0-7-16,-20 0-1 0,20 0-31 15,-17 0-51-15,17 0-111 0,-23-3-272 16,8 1 375-16,0 0 32 0</inkml:trace>
  <inkml:trace contextRef="#ctx0" brushRef="#br0" timeOffset="8398.9">11668 9138 312 0,'0'0'28'0,"0"0"0"0,0 0-8 16,0 0 9-16,0 0 1 0,0 0-20 16,-13 4 11-16,13-4-8 0,0 0-3 15,0 0 3-15,0 0-3 0,0 0-10 0,0 0 15 16,0 0 6-16,0 0-13 16,0 0-8-16,0 0 20 0,-11 4-2 0,11-4-10 15,0 0-1-15,0 0-20 0,0 0 6 16,0 0 9-16,0 0-4 0,0 0-1 0,-19 0 29 15,19 0-13-15,0 0 15 0,0 0-11 16,0 0 8-16,0 0-5 0,0 0-1 16,0 0-2-16,-20 0-8 0,20 0 3 0,0 0 3 15,0 0-14-15,0 0 8 0,0 0 0 16,0 0-3-16,-18 0 15 0,18 0-15 0,0 0 3 16,-11 6 2-16,11-6-6 0,0 0 0 15,0 0-5-15,-21 2 0 0,21-2 9 16,0 0 0-16,0 0-9 0,-12 4-3 15,12-4 1-15,0 0 6 0,-16 1 3 16,16-1-11-16,0 0-1 0,-20 6 16 0,20-6-4 16,-12 2 5-16,12-2-13 0,0 0-5 15,-18 4 10-15,18-4-1 0,0 0 5 0,-13 2-10 16,13-2 14-16,0 0-12 0,-17 1 8 16,17-1 2-16,0 0 17 0,-15 4-5 15,15-4-6-15,0 0-3 0,-15 2-2 0,15-2 17 16,0 0-15-16,-17 2-11 0,17-2 18 15,0 0-12-15,-16 0 12 0,16 0-7 16,0 0 0-16,-18 0-10 0,18 0 0 16,0 0 2-16,-23 4 4 0,23-4-6 0,-14 0 9 15,14 0-9-15,0 0-4 0,-23 0 2 16,23 0 8-16,0 0-9 0,-23 0 2 16,23 0 1-16,0 0 6 0,-18-4-6 0,18 4 0 15,0 0 5-15,-17 0 0 0,17 0-8 16,0 0 15-16,0 0-7 0,-23-2 9 0,23 2-5 15,0 0-1-15,-13-2 3 0,13 2-21 16,0 0 26-16,0 0-8 0,-24-4-11 16,24 4 7-16,-16 0 3 0,16 0-13 0,-20-1 15 15,20 1-12-15,-18 0 7 16,18 0-8-16,-21 0 6 0,21 0-12 0,-19 0 14 16,19 0-9-16,-18-2-3 0,18 2 18 15,-17-4-16-15,17 4 10 0,-19-2-2 0,19 2-5 16,-17-2 3-16,17 2 5 0,-17-4-8 15,17 4-2-15,-16-5 14 0,16 5-12 16,-20-2 2-16,20 2 1 0,-24-2 3 0,24 2-4 16,-24 2 4-16,11-4-6 0,13 2 0 15,-29 2-19-15,18-2 27 0,11 0-17 0,-22 0 12 16,7 0-1-16,15 0-1 0,-26 0-6 16,12 0 1-16,14 0 13 0,-25 0-14 15,25 0-5-15,-23 0 17 0,23 0-10 16,-25 0 6-16,25 0 8 0,-21 0-9 15,7 0-7-15,14 0-3 0,-28 0 2 0,10 2 5 16,18-2 8-16,-27 4 0 0,12-4-14 16,0 0 10-16,0 1-6 0,15-1 8 0,-30 4-2 15,17-4-1-15,-6 0-9 0,19 0 15 16,-29 2-14-16,17-2 4 0,12 0 2 16,-21 2 0-16,21-2 8 0,-25 0-6 0,25 0-2 15,-20 0 0-15,20 0 3 0,-22 4-12 16,22-4 13-16,-21 0-1 0,10 0 0 15,11 0-13-15,-29 3 11 0,12 1-1 0,3 0-11 16,-4 0 21-16,0 0-14 0,-3 1 3 16,5 0 7-16,-3 1-12 0,3-4 7 15,0 4-1-15,-1-3 7 0,-2 3-9 16,0 0-4-16,3 0 7 0,-1-3-11 0,-3 3 7 16,6-5 6-16,-5 6 4 0,3-2-5 15,-4 0-7-15,2-1 11 0,1 2-9 0,-2-1-1 16,2 3 4-16,0-4 0 0,1 1 4 15,-3 1-2-15,2 1-8 0,2-3 15 16,-2 6-4-16,0-7-8 0,4 7-1 0,-4-9 3 16,0 7-4-16,2-4 13 15,3 1 1-15,-6 1-1 0,7 0 0 0,-6-1-16 0,3-1 19 16,-2 2-8-16,1-2 11 16,2 1-8-16,0 0-2 0,1 2 2 0,-2-2-2 15,0-1-4-15,1 1 1 0,2-3-1 16,-2 4-5-16,2 0 5 0,-3 1 4 15,3-4 8-15,11-3-6 0,-14 12-3 0,2-4 2 16,5-1 9-16,-4 2-1 0,2 3 0 16,2-3 10-16,-2 4 3 0,4-4-23 0,1 5 5 15,-4-1 15-15,4 0 14 0,1 2-4 16,1-4 0-16,-4 6-1 0,6 0-1 16,-3-4-7-16,3 2 2 0,0-2-6 0,0-13-3 15,1 22 2-15,1-2 2 16,0-6 1-16,4 0-5 0,-3 3 2 0,4-3 5 15,0 0-4-15,0 3-3 0,4-4 2 16,-4 1-7-16,5 0-1 0,-1-1 9 0,3-4-13 16,-3 4 7-16,3-2-10 0,2-5 13 15,-2 5-7-15,3-5-1 0,3 1 1 16,-6-1-7-16,5-2 6 0,-1 1-6 0,3-3 0 16,0 2 8-16,-1-2-5 0,5 2 5 15,1-4-3-15,1 0 0 0,5 0-4 0,-4 0-2 16,4-4-2-16,-2 4 8 15,1 0-5-15,1 0-1 0,0-2-2 0,2 2 3 16,-1 0-10-16,8 0 10 0,-1 2-6 16,1 2 1-16,-2-3-1 0,3 2 8 15,-3 1-1-15,2-3-1 0,-1 1-3 0,0-2 3 16,0 2-6-16,-8-2 7 0,2 4 1 16,0-8-4-16,-1 4-2 0,2 0-3 0,-1 0 4 15,-1-2 4-15,-1 0 0 0,0 1-1 16,-2-6-7-16,2 6 4 0,-2-5 1 15,-4 2-4-15,2 1 6 0,-2-1-7 0,-3 0 4 16,-1-2 0-16,7 5 8 0,-7-3-5 16,6 0-3-16,2 0-4 0,-2-1 4 15,2 3-10-15,-2-4 10 0,4 4 6 0,0-3-9 16,6 3 0-16,-6 0 6 0,1-2 0 16,5 3-6-16,-5-2 3 0,-1 3-5 15,4 0 1-15,-4 0 10 0,-1 0-8 16,1 0 4-16,2 0-7 0,-2 0 8 0,-4 0-7 15,4-3 8-15,-2 3-2 0,0-2-5 16,0 2 0-16,-6 0 3 0,3 0 9 0,-3 0-9 16,3-4 4-16,3 4-8 0,-5-1 1 15,5 1 2-15,2 0 2 0,-4 0-1 16,2-3 7-16,0 3-11 0,2-4 3 0,-2 4-3 16,0 0 5-16,2 0 3 15,-2-1-9-15,-2 1 5 0,4 1 12 0,-4-1-11 16,2 0 2-16,2-1-3 0,-4 1 0 15,2 1 3-15,2-1-4 0,-2 0 0 0,2 4 0 16,0-1 3-16,2-3-2 0,5 5 1 16,-3-3-1-16,-6 4-7 0,2-5 4 15,2 3 6-15,-8-2-2 0,6 0 4 0,0 5-7 16,-7-5-1-16,5 4 9 0,3-2-7 16,-6-3 10-16,2 5-9 0,-7-4-1 0,3-2 1 15,1 5 5-15,2-2-10 0,1 0 10 16,1 1-6-16,-5 0 2 0,7-3 2 0,-2 5-3 15,-2-4 4-15,6 2-13 16,-4 0 15-16,-4 1-2 0,4 3-7 16,0-3 2-16,-1 3 0 0,2 1 0 0,7-2-6 15,-5 5 10-15,-1-4-5 0,5-1 6 16,-2 2-5-16,1-1 2 0,-3-1-1 0,5 4-6 16,-1-3 2-16,1-4 8 0,-2 1-8 15,3 1 1-15,-4 0 6 0,2-4-3 0,-4 3-4 16,-1-3 10-16,-2-2-2 0,-3 6 0 15,3-6-9-15,-3 0 9 0,-1 1 0 16,2 2 4-16,-5-3-11 0,2 3 14 0,2-3-17 16,-1 6 9-16,3-6-4 0,-1 1 3 15,2 2-10-15,-4 2 4 0,4-3 4 16,2 2 2-16,-4-2 0 0,0 3-9 16,4-3 1-16,0 4 8 0,-2-4 3 0,0 2-8 15,2-3-1-15,-4 4 4 0,0-2 4 16,4-2-4-16,-4 3-1 0,3 0 5 15,-1 0-5-15,-2-2-5 0,-1 0 4 0,3 2 3 16,-4 1-2-16,4-3 2 0,0 0-9 16,-1 1 11-16,-5-3-2 0,4 2 6 0,2 0-9 15,-3-2 4-15,-2 6-4 0,2-6 8 16,3 0-3-16,-4 2-8 0,2-2 3 16,1 4-2-16,-1-3 4 0,2 3-8 0,-4-2 12 15,2 0-4-15,2 3 4 16,0 1-4-16,-1-4 0 0,-2 4-4 0,-3-3 1 15,5 3 6-15,-8-2 2 0,1-3 3 16,-2 5-7-16,5-4-7 0,-4 0 11 0,4 1-1 16,-6 0-11-16,4 2 3 0,-2-1-1 15,3 0 4-15,-3 1-2 0,3-3 1 16,-4 0 7-16,5 2-4 0,-4-2-1 0,0-1 5 16,-1-1-5-16,2 3 6 0,-2 0-4 15,-2-1-6-15,-1-2 6 0,-1 4 4 0,3-4-3 16,-19 0 1-16,32-4-2 15,-15 4-4-15,-2-2-2 0,1 2 2 0,-16 0 2 16,31-3 3-16,-16 0-10 0,-2 3 13 16,-13 0-13-16,26-3 6 0,-14 3 10 15,-12 0-9-15,24-6 0 0,-11 6-4 0,2-2 1 16,-15 2 7-16,24-3 3 0,-13-3-8 16,3 4 7-16,-14 2-2 0,28-2-3 0,-15-3-1 15,-1 2 2-15,0 0-6 0,-12 3-3 16,20-7 6-16,-10 3 6 0,1-2-5 15,-1-1 4-15,1-1 4 0,-11 8-8 0,16-11 4 16,-16 11-7-16,13-13 6 0,-8 5-6 16,-5 8 3-16,5-15-1 0,-3 6-4 0,-2 9 7 15,5-22-2-15,-10 10-2 0,3-1 3 16,-1-2 7-16,-4-2-8 0,-4-2 6 16,-3 1 1-16,-1-7-4 0,2 5-3 15,-5 1 4-15,2-6-11 0,0 7 11 16,-3-9-5-16,-4 3-1 0,-2 0 4 0,2 0-6 15,-6-3 4-15,1 1 1 0,2 2-1 16,-4-3 1-16,0 5-2 0,-2-4 1 0,4 3 3 16,-6 1-11-16,6 1 12 0,0 2-15 15,-2-2 7-15,3 1 4 0,5 1-1 16,-6-2 2-16,13 11-3 0,-8-7 2 0,5 1 0 16,1 1-4-16,-2 1 4 15,2-3 0-15,-3 0 5 0,6 6-6 0,-2-6 2 16,-1 5-4-16,-1-3 3 0,2 1 9 15,-5 0-11-15,5-3 1 0,-5 4 2 0,0-4-1 16,-3 6-12-16,0-7 9 0,-4 1 0 16,-2-1 5-16,1 4-8 0,-3 1 0 15,-5 1 5-15,2-1-3 0,-2 0 8 0,2-1-5 16,-1 5-3-16,-3-4 4 0,4 2 4 16,1-1-7-16,2 2 6 0,-2 0-5 0,5 3 2 15,6-1-2-15,-5-3 1 0,1 6-1 16,3-2 2-16,1 2-4 0,3-1 4 15,-5 4-2-15,6-3 7 0,-3 3-5 0,0-2-5 16,-1 3 1-16,2 1 12 16,-3-4-12-16,2 4 6 0,-3 0 1 0,2-4 1 15,-2 4-9-15,0-2-1 0,-1 4 8 16,-2-4-6-16,1 2-5 0,-1 0 11 0,0 2-4 16,-2-2-1-16,-2 0 10 0,2 4 2 15,0-3-12-15,-4-1 3 0,1 3 1 16,1-2 7-16,-6 3-12 0,-1-2 4 0,-1-2 3 15,-1 5-2-15,4-5-1 0,-5 2-1 16,5 2 2-16,-2-2-2 0,0 2 0 0,-3-4 2 16,4 1-6-16,1-1 9 15,4 0-7-15,1 0 3 0,0 0 5 0,-4 3-5 0,3-6 0 16,1 6 3-16,-3-3-6 16,3 0 3-16,-1-3 0 0,3 6-1 15,0-3 0-15,-2-3 5 0,-2 3-6 0,8 0-2 16,-6-1 3-16,8 1 8 0,-2 0-9 15,-4 0 1-15,2 0-2 0,0-4 1 0,-3 2 3 16,7 2-4-16,-10 0 5 0,2 0-1 16,2 2-4-16,-1-2 7 0,-1 0-4 15,0 4 2-15,0-4-4 0,0 0 9 0,0 1-10 16,1-1-2-16,-1 3 6 16,0-3 1-16,2 4-2 0,0-8 1 0,0 8 3 0,0-3-11 15,0-1 5-15,1 2-4 16,-2 0 12-16,8-2-9 0,-9 4-2 0,2-3 7 15,2 3 1-15,-6-2 0 0,2-2-2 16,4 0 8-16,-2 0-8 0,-4 2 1 16,3-4-5-16,1 2-1 0,-2 0 4 0,0 0-2 15,2-2 0-15,0-2 6 0,-4 4-6 16,6-1 4-16,-2 1 3 0,-4 0 2 0,1-4 1 16,1 4-11-16,-2 0 2 0,0 0-8 15,3 0 11-15,-3-2-7 0,4 2 4 0,-5 0 3 16,3 0-7-16,2 0-1 0,-1-2 4 15,-3 2 6-15,4 0 0 0,0 0-4 16,-4 0 0-16,2 2 0 0,1-2 3 16,-9 6-6-16,7-5 2 0,-1 3 1 15,-1 0-5-15,6 0-3 0,1 1 1 0,0-1 6 16,5 2 0-16,2-5-2 0,3 5 2 16,3 1 3-16,-2-4 4 0,4 6-8 0,4-5-7 15,-4 3-21-15,5 1-30 0,0-1-49 16,8-7-103-16,-9 11-297 0,9-11 11 15,0 0 261-15,0 0 24 0</inkml:trace>
  <inkml:trace contextRef="#ctx0" brushRef="#br0" timeOffset="8731.35">17098 9463 1484 0,'49'-4'-30'0,"-6"3"-75"0,-4-5-26 16,6 6 5-16,-2 0 7 0,3 0-147 0,-2 0 40 16</inkml:trace>
  <inkml:trace contextRef="#ctx0" brushRef="#br0" timeOffset="10515.57">17829 9416 721 0,'25'-5'-39'0,"-10"1"9"0,0-3-1 16,-2-1 24-16,-4 2-1 0,1-5 10 0,3 5 16 16,-6-5-18-16,1 0 18 0,1 2-4 15,-2 1 6-15,5-1 12 0,-3-2-5 0,-1 1-12 16,-1-1 12-16,3 2-7 0,3 1-6 16,-1-2 4-16,4 0-5 0,1 2-13 15,0 0 16-15,3 3-11 0,-1-1 6 0,5-2 9 16,-1 5-18-16,3-3 1 0,-1 1-1 15,0 1 7-15,-4-2-5 0,4 0-3 0,-11 5-2 16,4-3 4-16,0 2-3 0,-8-4 6 16,-10 6 17-16,26-3 4 0,-18-3-9 0,-8 6 4 15,12-6-3-15,-12 6 1 16,12-5 9-16,-12 5-11 0,0 0 0 16,9-9 6-16,-9 9-8 0,0 0-1 0,4-14-3 0,-4 14 14 15,0 0 4-15,-4-15-12 16,4 15 7-16,-5-15-16 0,-2 7 11 0,7 8-5 15,-11-14-4-15,2 6-2 0,2 1-6 16,-5-1 8-16,0-1-8 0,3 5-14 16,-5-4 25-16,-3 1 0 0,0 1-8 0,-6 1-1 15,3-1-7-15,-4 2 16 0,-4 3-9 16,-4-3-7-16,0 4-3 0,-2 0 9 0,1 0 2 16,-1 0-9-16,-6 4 12 0,-1-3-5 15,4 2-2-15,-1-2-5 0,0 5 6 16,8-1 0-16,-4-3-11 0,6 4 4 15,-2-1 2-15,-2 2 1 0,4-4 1 16,3 3-2-16,-5 1-1 0,2-1 5 0,-1 1-2 16,-1-3 0-16,0 4 4 0,0 1-1 15,-3 4-3-15,1-7-1 0,-2 7-2 0,0-2 1 16,0-1 7-16,-2-1 1 0,4 4-8 16,-1-6 13-16,-4 5-9 0,1-3-1 15,4 2 5-15,-1-3-4 0,3-5 3 0,1 5-4 16,3 2 4-16,-4-7-13 0,5 4 14 15,-1 0-10-15,4 0 0 0,1-2 12 16,6 1-16-16,-5-2 7 0,2 2 4 16,4-1-9-16,-2-1 6 0,7 5 0 0,-6-5 8 15,2 5-2-15,2 1-9 0,-1-3 3 16,0 3 4-16,3-3-13 0,0 4 14 16,0-1-4-16,2-3 5 0,3 3 7 0,-2-1-17 15,6-9 1-15,-6 17 8 0,5-8-13 16,1-9 5-16,0 19 2 0,0-19-7 0,3 22 17 15,1-10-12-15,4-1-1 0,-2 2 19 16,1 0-15-16,0 0-3 0,0 1 0 16,3 0 9-16,0-4-14 0,0 1 11 0,-1-2-3 15,2 5 0-15,6-1 2 16,-6-4-4-16,2 0 5 0,4 2 4 0,-2-1 3 16,2 1 4-16,5-1-12 0,-1 1-7 15,3-5 7-15,-3 4-1 0,5 2 5 0,-1-6-6 16,-2 5 16-16,6-4-7 0,1 6-9 15,3-3 5-15,4 1-9 0,-2-1 1 16,3 3 13-16,4-4-9 0,0 3-15 0,8 2 8 16,1 0 8-16,0-4-2 0,3 4 6 15,0-1-9-15,5-2 10 0,-3 0-7 0,6 1 5 16,2-1 9-16,-3 2-3 0,7-1-10 16,-5 2 10-16,8 1-3 0,1 0 15 15,3-1 9-15,17 2-12 0,3 3-9 16,-1-2 6-16,6 2 27 0,3-4-4 15,3-1 2-15,0 2 1 0,7-3-5 0,-1-1-7 16,2 0-5-16,-1 1-5 0,3 6-2 16,-9-4 2-16,3 0-2 0,-4 4-10 0,-4-5 8 15,4 7-5-15,-7-4 4 0,0 2-10 16,0-6 14-16,-3 6-12 0,-1-4-4 16,4-2-2-16,-17-2 10 0,13-1-10 0,3 3 3 15,-18-4-1-15,18 4-2 0,-3 2 4 16,-14-6 3-16,-1 5-8 0,-6-1 6 15,3 0-6-15,0 0-2 0,-3-1 4 16,4 1-3-16,-2-1 6 0,-2 4-2 16,-1-3-2-16,2 0 0 0,0-2-1 0,-2 1 1 15,4-3-7-15,-2 0 5 0,0 1 4 16,3-1 1-16,1-1 2 0,-4-1-4 0,4 0-1 16,-1 1-1-16,7 3 7 0,11 1-9 15,-15-3 0-15,10 6 2 0,-12-4-5 0,2 2 4 16,12 6 0-16,-15-6-3 0,-4 2 6 15,2 0 6-15,-5-2-11 0,-4-2 8 16,6 3-12-16,-8-1 12 0,7-4 1 0,-3-3-20 16,-1 1 15-16,-3-3-12 0,2-2 8 15,-2-4 1-15,1-2 0 0,-4 0 0 0,1-7 4 16,-5 1-6-16,3-4 1 16,-8-3 1-16,-2 2 6 0,4-6-9 15,-11 1-1-15,2-3 6 0,-2-1-5 0,-4-4 0 16,1 1 6-16,-9-3-1 0,-2 1 7 15,4-5-11-15,0-4 9 0,-10 8-9 0,6-15 6 16,4 2-5-16,-2 4-2 0,1-10-2 16,1 4 7-16,1-2-6 0,1 2-6 15,-1-2 13-15,2 2-2 0,-5-3-6 0,0 3 8 16,-6-3 0-16,0 2-7 0,-4-3 3 16,-6 6-5-16,-4-4-1 0,-4-4-2 0,0 4 10 15,-8-5 5-15,-6 5-10 16,-4-7-3-16,-4-3 5 0,-14-1 1 0,-2 2-8 15,-6 0 5-15,-8-2-5 0,-9-6 4 16,-7 2 4-16,-7-1 2 0,-4 2-5 16,-2 5-1-16,-6 4 5 0,1 3 2 0,-5 0-5 15,0 8-5-15,-5 0 5 0,5 1-1 16,-8 8-1-16,3-2-1 0,-2 6-6 0,2 0 8 16,-2 4-6-16,-6-3 14 0,-3 3 3 15,2-2-24-15,-9 2 15 0,2-1-6 16,-7 3 13-16,2-1-8 0,2-1 4 0,4 5-4 15,-1-1 6-15,2 5 0 16,10-1 7-16,15 5-5 0,2 2 4 0,7 3-1 16,8 1 2-16,8 5-1 0,5 0-6 15,2 3 2-15,0-1 4 0,1 6-1 0,-2-1-16 16,2 0 11-16,-13 7-2 0,4-3 0 16,-5 0 3-16,-2 1 5 0,-2-3-6 15,-5 2 2-15,-4-7-2 0,-6 4-4 0,-5-3 7 16,-5 0-5-16,1-2 8 0,-21 1-6 15,-4-4 4-15,4 0-5 0,20 0 1 0,-1 0-4 16,1-4-3-16,4 1 4 0,0-2 2 16,2 0-7-16,1 3 6 0,2-4-3 15,3 4 14-15,-2 2-22 0,6-2-3 0,-6 4 1 16,-2 0-19-16,1 4-15 16,2-4-22-16,-2 7-32 0,0-5-19 0,6 0-110 15,1-8-184-15,3 8-151 0,8-4 401 16,9 1 57-16</inkml:trace>
  <inkml:trace contextRef="#ctx0" brushRef="#br0" timeOffset="11332.07">15624 13507 509 0,'0'16'15'15,"0"-16"-7"-15,0 13-6 0,0-13 8 16,0 0-2-16,2 11 28 0,-2-11-10 15,0 0 9-15,10 9-15 0,-10-9-2 0,0 0-7 16,11 9 10-16,-11-9-8 16,9 8-38-16,-3-8-112 0,-6 0-387 0,0 0 506 15,0 0 7-15</inkml:trace>
  <inkml:trace contextRef="#ctx0" brushRef="#br0" timeOffset="11848.19">16187 13734 460 0,'0'0'218'0,"9"-7"-54"0,-9 7-13 0,9-11 4 16,-9 11-11-16,9-13-1 0,0 5-6 15,-9 8 6-15,11-15-5 0,-4 7-17 16,-1 1-20-16,2 0-9 0,-8 7-12 0,10-17-6 16,-2 7-10-16,-4 3 0 0,-4 7-10 15,9-11-8-15,-3 3 0 0,-6 8-10 0,11-17-4 16,-8 11-7-16,4-3-2 15,-7 9-3-15,3-21-2 0,5 10-17 0,-5-2-11 16,1-2-20-16,0 2-26 0,4 0-28 0,-5-2-21 16,5 1-23-16,-5 0-33 15,1-1-73-15,0 2-162 0,4 0-54 0,-4 1 142 16,3-1 75-16</inkml:trace>
  <inkml:trace contextRef="#ctx0" brushRef="#br0" timeOffset="12033.9">16447 13300 993 0,'0'0'-4'0,"0"0"-1"0,-40 9 7 0,40-9 0 0,-23 4-1 15,7-3 16-15,16-1 1 0,-23 3-15 16,7-3 8-16,16 0 5 0,-23 5-12 16,12-5-1-16,11 0-3 0,-20 5 13 0,20-5-13 15,-15 4 0-15,15-4 14 16,-15 11-19-16,15-11-15 0,-11 10-45 0,7-4-102 15,4-6-194-15,-7 7 200 0,7-7 54 16</inkml:trace>
  <inkml:trace contextRef="#ctx0" brushRef="#br0" timeOffset="13047.98">15590 13748 442 0,'6'7'177'0,"-6"-7"-19"16,6 11-16-16,-6-11-9 0,8 12-8 0,-8-12 19 15,1 7-10-15,-1-7-2 0,0 0-21 16,0 0 1-16,0 0-12 0,0 0-17 16,6 9-10-16,-6-9-5 0,0 0-10 15,0 0-3-15,0 0-11 0,0 0-6 0,0 0-30 16,0 0-47-16,0 0-53 0,0 0-86 15,-27-22-187-15,18 11-106 0,2 1 139 16,3-3 96-16</inkml:trace>
  <inkml:trace contextRef="#ctx0" brushRef="#br0" timeOffset="13482.27">15267 13248 1088 0,'0'0'-21'0,"0"0"-1"0,0 0 10 16,0 0 15-16,0 0-12 0,-2-12 4 16,2 12-4-16,0 0-7 0,0 0 10 15,0 0 1-15,0 0-6 0,5-17-38 0,-5 17-80 16,0 0-190-16,0-17 155 16,0 17 57-16</inkml:trace>
  <inkml:trace contextRef="#ctx0" brushRef="#br0" timeOffset="14114.83">15836 12878 250 0,'0'0'100'0,"2"9"-3"0,-2-9 31 16,0 0-23-16,0 0-51 0,0 0 9 16,3 9-9-16,-3-9 2 0,0 0-17 15,0 0 10-15,9 10-10 0,-9-10 1 0,0 0-15 16,12 9-19-16,-12-9-28 0,10 8-43 16,-10-8-81-16,13 5-230 0,-13-5 207 0,15 0 56 15</inkml:trace>
  <inkml:trace contextRef="#ctx0" brushRef="#br0" timeOffset="15882.83">14919 13078 575 0,'10'-11'116'0,"-5"3"-39"0,-5 8-16 0,8-11 2 15,-8 11 2-15,3-11 3 0,-3 11-33 16,0 0 2-16,2-13-9 0,-2 13 7 16,0 0-7-16,0 0-7 0,0 0 10 15,0-11-5-15,0 11-18 0,0 0 9 0,0 0 3 16,0 0-17-16,-13-12 6 0,13 12-1 15,0 0-11-15,-12-1 7 0,12 1-19 16,0 0 6-16,0 0 10 0,-19-4-12 0,19 4-2 16,0 0 16-16,0 0-11 0,-23 4 16 15,23-4-8-15,0 0-10 0,0 0 12 0,-16 1 1 16,16-1-6-16,0 0 8 0,0 0-2 16,0 0-11-16,-20-1 5 0,20 1 3 15,0 0-2-15,0 0 5 0,-22 0-1 16,22 0-5-16,0 0-8 0,0 0 16 15,-19-4-2-15,19 4-9 0,0 0 1 0,-17 0 16 16,17 0-11-16,0 0 0 0,0 0 0 16,-16-2 3-16,16 2 0 0,0 0 5 0,-14-2-2 15,14 2 6-15,0 0 13 0,0 0-13 16,-16-4 0-16,16 4-7 0,0 0 4 16,0 0-9-16,-19-2 11 0,19 2 1 0,0 0 4 15,-18-2-10-15,18 2 8 0,0 0-7 16,-16-3-2-16,16 3-7 0,0 0 13 15,-17-2-5-15,17 2 0 0,0 0 2 16,-17 0 0-16,17 0-13 0,0 0 2 0,0 0 0 16,0 0 11-16,-17-2-19 0,17 2 3 15,0 0 7-15,0 0 7 0,0 0-2 16,0 0 1-16,-16-4-16 0,16 4 19 0,0 0-19 16,0 0-29-16,0 0-17 0,0 0-41 15,0 0-68-15,-19 6-167 0,19-6-293 0,0 0 577 16,0 0 19-16</inkml:trace>
  <inkml:trace contextRef="#ctx0" brushRef="#br0" timeOffset="29914.47">17023 3045 4339 0,'0'0'-66'16,"0"0"34"-16,2-47 13 0,-4 38-3 16,2 9 9-16,-1-21 2 0,1 12 1 15,-4-10 3-15,2 2-3 0,-6-11 2 16,-1 0 14-16,-4-8-15 0,-1-1 5 0,0-3-5 15,-7 3 3-15,2 0-4 0,-9-5-7 16,-2-1-30-16,2 0-20 0,-5 2-23 0,0 5-17 16,-3-1-17-16,3-5 19 0,-6 1 1 15,3 4 4-15,-1-8 17 0,-1 3-4 0,0-1 5 16,6 0 5-16,-3 2 10 0,3 0 8 16,0-3 9-16,0 5 5 0,1 2-3 15,8 2 5-15,-2 6 5 0,3-5 10 0,3 4-8 16,0 2 11-16,-3-4 10 15,5 0-6-15,-4 4-4 0,7-6 8 0,-5 4 4 0,6 6 5 16,-1-2-8-16,-2-2 6 0,0 5 2 16,5 1 9-16,-1 1-10 0,-4 1 2 15,5 3 2-15,-2-2 0 0,-2 2 2 16,1 0-4-16,4 6-35 0,0 3-15 16,-7-1 17-16,8 5-11 0,-5-1 6 0,14 5 2 15,-23-4 3-15,23 4-8 0,-18 4 4 16,18-4-14-16,-16 7-27 0,8 0-34 15,8-7-29-15,-13 14-60 0,6-1-125 0,-1 0 41 16,0-2 62-16</inkml:trace>
  <inkml:trace contextRef="#ctx0" brushRef="#br0" timeOffset="30215.04">14968 4916 1604 0,'-11'49'6'0,"5"-10"8"15,-3 6 0-15,-2 0-5 0,-3-1 1 0,7 1-6 16,-2-4-2-16,3 0-21 0,-2-9-10 16,6 3-32-16,-1-8-2 0,-3 1-20 0,4-4-8 15,1 3-49-15,-3-7-116 0,-1 2-182 16,-4-1 272-16,0 2 56 0</inkml:trace>
  <inkml:trace contextRef="#ctx0" brushRef="#br0" timeOffset="30396.75">14486 5770 736 0,'-24'9'57'0,"3"-8"13"0,0 2-7 16,3 1-14-16,-5 1 32 0,4-5-11 16,-2 4 3-16,1-1 0 0,-1-3 3 15,3 2-10-15,3-2 1 0,-3 0-5 16,0 2-15-16,18-2 6 0,-28 0-16 0,17-2-8 16,-4 0-17-16,15 2-38 0,-20-7-45 15,8-2-21-15,3 6-17 0,9 3-26 0,-18-14-45 16,15 8-92-16,-3-3 37 0,6 9 30 15</inkml:trace>
  <inkml:trace contextRef="#ctx0" brushRef="#br0" timeOffset="30581.92">13955 5470 921 0,'-9'-6'29'15,"0"-2"-13"-15,9 8 24 0,-8-17-22 0,4 13 1 16,4 4-4-16,-7-18-13 0,4 9 8 16,3 9-22-16,-8-19-28 0,8 6-16 0,-4-3-52 15,2 0-82-15,0-3-237 0,-2 4 346 16,4 0 27-16</inkml:trace>
  <inkml:trace contextRef="#ctx0" brushRef="#br0" timeOffset="31913.35">14316 4644 376 0,'0'0'25'0,"14"2"16"16,-14-2-23-16,0 0 10 0,14 4 36 0,-14-4 5 15,0 0-3-15,0 0-3 0,0 0 13 16,16 2-13-16,-16-2-15 0,0 0-1 15,18-6-7-15,-18 6-3 0,14-7-6 0,-2 1 3 16,-5 2-17-16,-7 4-6 0,17-9 6 16,-17 9-5-16,13-9-13 0,-4 7-6 0,-9 2-9 15,14-8-18-15,-14 8-3 16,13-5 1-16,-13 5 29 0,0 0-18 16,14-2 5-16,-14 2-7 0,0 0 13 0,10-7 17 15,-10 7-4-15,0 0 6 0,0 0 4 16,9-7-13-16,-9 7 24 0,0 0 2 0,0 0 1 15,0 0-10-15,0 0 8 0,16-1 1 16,-16 1 5-16,0 0-11 0,0 0-14 16,25 0 6-16,-25 0 1 0,18 1 0 0,-18-1 13 15,21 3-30-15,-21-3 8 0,20 0-3 16,-20 0 1-16,28 0 4 0,-13 4 7 0,2-4-4 16,-2 1-2-16,-15-1 8 0,32 0-7 15,-17 0 4-15,2-1-8 0,-3-3 1 16,-14 4 6-16,25 0-7 0,-25 0-5 15,23 0 10-15,-23 0 2 0,14-3 2 16,-14 3-5-16,19 0-1 0,-19 0 1 0,0 0-1 16,18-1-9-16,-18 1 5 0,0 0 13 15,12-6-12-15,-12 6 1 0,0 0-1 0,20 0 19 16,-20 0-11-16,0 0-8 0,18 0 0 16,-18 0 3-16,17 0 4 0,-17 0 1 15,20 0-8-15,-20 0 9 0,26 0-6 0,-10 0 11 16,-16 0-18-16,30 0 4 15,-17 0-5-15,2 0 10 0,-15 0-13 0,32-3 14 16,-19 3 6-16,2-3-4 0,-15 3-20 16,24-1 13-16,-11 1-8 0,-13 0 10 0,29-4 4 15,-18 2 16-15,6 0-15 0,-17 2 6 16,22-2 23-16,-10-1 10 0,-12 3 13 16,19-2-1-16,-19 2-1 0,18-6-6 0,-7 4-1 15,-11 2-3-15,13-5-13 0,-13 5 7 16,0 0-6-16,17-4-10 0,-17 4-3 0,0 0-9 15,15-4 2-15,-15 4-7 0,0 0 1 16,0 0-5-16,15-2 10 0,-15 2-7 16,0 0 1-16,0 0 3 0,23 2-3 0,-23-2-5 15,12 2-7-15,-12-2 1 16,0 0-1-16,25 2 2 0,-25-2 7 0,19 4-3 16,-19-4-3-16,14 0-2 0,-14 0 8 0,23-4-4 15,-23 4-4-15,19-2 11 16,-19 2-13-16,20-4 7 0,-20 4-2 0,21 0 8 15,-12-3-13-15,9-1 1 0,-6 0 10 16,2 2 3-16,4-4-3 0,0 1-7 0,4 3 1 16,-5-4 5-16,-4 3-10 0,7-3-6 15,-2 4 9-15,-4-2 8 0,5 3-11 16,-4-3 1-16,2 1 3 0,-1 3-1 0,-16 0 9 16,29-1-3-16,-16 1-4 15,-13 0 3-15,20-4-5 0,-2 2 1 0,-18 2-1 16,19-2-11-16,-19 2 7 0,20 0-3 15,-5-5 0-15,-15 5 4 0,20-6 0 0,-4 4 5 16,-16 2-5-16,21-5-1 0,-21 5-9 16,20 0 2-16,-20 0 12 0,19-2-16 15,-19 2-3-15,21 0-5 0,-21 0-18 0,20-4 2 16,-20 4 1-16,24 0-17 0,-24 0 14 16,21 0-7-16,-6 4-2 0,2-4-10 0,-17 0 4 15,26 0-14-15,-7 0-10 0,-6 2 7 16,2-2 6-16,2 3 14 0,-1-1-1 15,2 0-3-15,-2 2 8 0,0-4-4 16,2 2 13-16,-5-1-3 0,-13-1 8 16,30 4 9-16,-17-2-7 0,-13-2 9 0,18 2 7 15,-18-2-4-15,18 4 4 0,-18-4 4 16,10 1 3-16,-10-1-1 0,0 0-3 0,12 3-6 16,-12-3 21-16,0 0-8 0,11 9-2 15,-11-9 5-15,0 0-3 0,0 0-10 16,10 8-18-16,-10-8-15 0,0 0-5 0,0 0 2 15,0 11-5-15,0-11-56 0,0 0 41 16</inkml:trace>
  <inkml:trace contextRef="#ctx0" brushRef="#br0" timeOffset="34530.26">16014 5051 544 0,'-19'0'54'0,"19"0"4"16,0 0-2-16,-18 0-9 0,18 0-6 15,0 0-3-15,0 0 5 0,0 0-25 16,-21-2 4-16,21 2 9 0,0 0-22 0,-14-3 1 15,14 3 1-15,0 0 11 16,-21-6-11-16,21 6 7 0,-11 0-11 0,11 0 0 16,-21-4 4-16,21 4-2 0,-17-5-9 15,17 5 23-15,-22-3-12 0,10 0-2 16,-3 1 3-16,-2 0-5 0,17 2-1 0,-32-3-6 16,14-1 5-16,-1 4 0 0,-4-4 1 15,7 2-6-15,-5-2 3 0,0 2-6 0,3 1 4 16,0-3 2-16,2 2-7 0,-5 0 1 15,7 2 1-15,-2-2 4 0,16 2 1 16,-32-4-5-16,20 4 1 0,-6-1 1 0,18 1-2 16,-26 0 1-16,8 0 4 0,18 0-5 15,-27 1 7-15,12-1-13 0,15 0 5 0,-30 0-5 16,17 0 8-16,13 0 0 16,-26 0 2-16,26 0 7 0,-27 0-15 0,15-1 6 15,12 1-8-15,-30 0 11 0,18 0-6 16,12 0 9-16,-27-4-1 15,15 0-5-15,12 4 8 0,-25 0-16 0,25 0 2 0,-22-4 6 16,22 4 3-16,-17-7 0 0,1 5 14 16,16 2-6-16,-18-6 13 0,18 6-14 15,-19 0 3-15,19 0 0 0,-13-3-4 0,13 3-3 16,-10-6 6-16,10 6 2 0,0 0-9 16,0 0 1-16,-21 0 11 0,21 0-11 0,0 0-9 15,0 0 0-15,-18-4 3 16,18 4 6-16,0 0-6 0,-14-1 3 0,14 1-8 15,0 0 12-15,-23 0 6 0,23 0-11 16,-13-4-4-16,13 4 6 0,-19 0 0 16,19 0-15-16,-19-2 7 0,19 2-9 0,-16-2-11 15,16 2-15-15,-21-5-14 0,21 5 13 16,-15-4-8-16,3-2-4 0,12 6 2 0,-18-7 17 16,6 7-4-16,3-6 4 0,-5 0-5 15,0 0 11-15,1 3 2 0,-4 1 4 16,4-3-10-16,1 1 13 0,-6 1-14 0,18 3 5 15,-26-5 3-15,8 5 6 16,4-2 1-16,-2 2-6 0,0-6 20 0,16 6-2 16,-30 0 2-16,13 0-2 0,4-1 21 15,13 1-6-15,-34-3 18 0,21 0 3 0,-4 1 0 16,2 0-8-16,-1 2-3 0,-5-3 0 16,2-3-10-16,0 6 10 0,0-2-7 15,1-4 5-15,-5 5-9 0,4-5 2 0,-3 4-2 16,3 0 1-16,-5-4 1 15,6 1-9-15,-5-1 18 0,2 4-6 0,-2-3-8 0,3 3-6 16,-5-4 12-16,5 4-10 0,-2 1 2 16,-5-5-10-16,5 4 3 0,-1-3 10 15,-1 1-13-15,3 1 17 0,-5 2-9 0,3-5-6 16,-3 4 10-16,-4-2-13 16,8 1 23-16,-3-1-18 0,1 0-3 0,-4-1-4 15,5 1 27-15,3 0 1 0,-7-1 10 16,6-1 11-16,0 3-4 0,0-1-6 15,5 0 13-15,-2-2-24 0,1 0 13 0,0 5-6 16,0-3-6-16,1 0 1 0,-3-2-11 16,-1 5 4-16,-1-3 1 0,0 2-9 0,-4 0 12 15,5-2-14-15,-3 3 11 0,1 1 2 16,-3 0-5-16,3-4-7 0,-4 8-4 16,3-8 4-16,-3 8 1 0,1-4-1 0,-3 1 2 15,-2 5-7-15,3 0 2 16,-1-2 1-16,-4 3 11 0,0 0-19 0,4 3 1 15,-1-2 10-15,5 1-9 0,-3-2 7 16,5 4-5-16,4-7 1 0,-2 3-3 0,-2-1 4 16,3 0 22-16,-1-2 14 0,0-4-6 15,0 0 6-15,-1 0 1 0,-3 0 4 16,2-3 13-16,-2 2-3 0,-3-7-7 0,1 3-7 16,-2-1 5-16,-1 2-10 0,-1-1-6 15,7-1-5-15,-6 4-2 0,5-3 9 0,-2-1-11 16,-1 4 0-16,-1 1-7 15,0 1 4-15,4-4 0 0,1 4-7 0,1-3-2 16,-1 2 1-16,3-3-6 0,1 8 6 16,0-4-1-16,-3 0-3 0,1 0 3 15,-2-4-6-15,1 4 9 0,-2 0-9 0,-1-2-15 16,-3-2 3-16,-4 2-15 0,-2 2-22 16,-3-1-29-16,-10-5 0 0,2 4-5 0,0-4 14 15,0 5-2-15,0-3 11 0,0 2 20 16,4-4 3-16,-4 1-12 0,4 1 12 15,-5 0 2-15,3 0 1 0,1-3 9 0,-4 1-4 16,2 1 1-16,2-1 12 0,-1 2-1 16,-1-1 12-16,7-3-4 0,0 1 1 0,-1-1 0 15,3 3 8-15,7 1-3 0,1-5 6 16,-1 5 8-16,7-2-18 16,3 0 25-16,3 5-6 0,2-3-4 0,-3 2 6 15,16 2-2-15,-16-4-1 0,16 4-7 16,-15-3-4-16,15 3 2 0,0 0 3 0,-19-2 2 15,19 2 15-15,0 0-22 0,0 0-8 16,0 0 11-16,-21 5-14 0,21-5-2 16,0 0 0-16,-10 4 4 0,10-4-6 0,0 0 7 15,-18 6 0-15,18-6 5 0,0 0-1 16,-16 1-4-16,16-1 3 0,-19 3 4 0,19-3-10 16,-18 3 3-16,18-3 8 0,-16 2 3 15,16-2 2-15,-17 5-11 0,17-5 6 16,-13 3-3-16,13-3 4 0,-15 9-1 15,15-9-10-15,-10 4 13 0,10-4 0 16,0 0-5-16,-17 7-2 0,17-7-7 0,-9 8 3 16,9-8 8-16,-16 9 8 0,6-5-11 15,10-4 1-15,-24 5 2 0,9-1 8 0,0 2-8 16,-6-1-3-16,0 3-2 0,5-4 2 16,-5-3 8-16,4 3-4 0,-2 2 15 15,0 0-19-15,1-5 4 0,3-1-2 0,0 6 18 16,-2-4-19-16,0 2 16 0,-2 0-11 15,4-1 5-15,0-3 4 0,-4 4-12 0,3 0-11 16,-2-3 13-16,0 7 4 0,-3-3 3 16,2 2-15-16,1-4 20 0,-1 3-8 15,3-1-3-15,-2-1-2 0,2 2 3 16,0-3 2-16,4 5 0 0,-4-6-3 16,4 3 0-16,12-5 2 0,-25 8-4 0,18-7 16 15,7-1-8-15,-18 7 11 0,18-7-11 16,-12 5 2-16,12-5 3 0,-16 0-2 0,16 0-4 15,-16 4 4-15,16-4 10 0,-14 5-11 16,14-5 1-16,-18 0-11 0,18 0 6 16,-23 6 8-16,14-4 3 0,9-2 9 0,-24 2 9 15,12 2 6-15,-3-3-4 16,15-1 4-16,-28 2-13 0,11 4 0 0,2-2-4 16,-2-3-5-16,0-1 4 0,2 3-2 15,-1 2-2-15,-2-3 1 0,2 4-8 0,-3-5 10 16,3 7 2-16,-5-4-3 0,0 1 9 15,4-3 1-15,-4 3 0 0,7-2 4 16,-4-2 4-16,1 2 3 0,17-3 4 0,-30 3-9 16,14-3-6-16,0 0 15 0,16 0 0 15,-32-3-5-15,22 3-5 0,-10-3-3 0,4 3-3 16,1 0-2-16,15 0 1 0,-36-1-10 16,20-2-1-16,-3 3-1 0,1-3-4 15,0 1-11-15,-5 2 16 0,3-2-7 0,1-1-2 16,-2 1-1-16,3-2 19 15,-1 2 10-15,3 0 2 0,-2-2-2 0,3 3 3 16,15 1-1-16,-30-8 5 0,17 8-9 16,-1-2-5-16,-2-4-3 0,3 5 0 15,-4-3-10-15,4-2 6 0,-2 4 3 0,-1 1-10 16,16 1-4-16,-32-6 0 0,14 6 0 16,-1-2-1-16,-2 2-8 0,0-4 3 0,0 2 2 15,-1 1-3-15,-1-3 3 0,0 4 7 16,1-4-7-16,2 4-6 0,-1-4 0 0,0 3-1 15,1-3 2-15,-1 1-1 16,0 2 3-16,1-5-2 0,1 6-4 16,-1-2-1-16,2-2 1 0,-1 3 2 0,5-1 4 15,-5 2-6-15,4-4 0 0,0 0 1 16,0 4-1-16,15 0 0 0,-24-3 5 0,24 3-5 16,-23-6 0-16,23 6 1 0,-17-2 4 15,17 2-4-15,-13-2 8 0,13 2-9 16,-15-5 4-16,15 5-5 0,0 0 3 0,-12-3 3 15,12 3-10-15,0 0 7 0,-14-10-8 16,14 10 2-16,-7-10 1 0,7 10-2 0,-9-11 2 16,9 11-3-16,-5-11 4 0,5 11 2 15,-4-12-4-15,4 12 1 0,0 0-11 16,-3-13-7-16,3 13-4 0,-4-9-4 16,4 9-3-16,-2-13-10 0,2 13-15 15,-3-10-16-15,3 10-24 0,-2-18-18 0,2 18-30 16,-2-14-20-16,-3 5-47 0,3 0-80 15,2 9-189-15,-1-26 77 0,2 16 328 0</inkml:trace>
  <inkml:trace contextRef="#ctx0" brushRef="#br0" timeOffset="36347.44">14399 4920 1491 0,'0'0'41'0,"0"0"-21"0,0 0 23 16,-3-26-6-16,3 26-5 0,0 0-3 16,0 0 10-16,-6-19-11 0,6 19-13 15,0 0 11-15,0 0-8 0,-1-15-2 0,1 15-2 16,0 0-7-16,10-13 6 0,-5 5 1 15,-5 8-5-15,20-9 2 0,-3 7 0 0,0-4-2 16,0 6 5-16,6-5-5 0,-3 3-4 16,4-2 8-16,-3 1-9 0,7-3 0 15,-1 0 4-15,-5 4-4 0,0-3-2 16,1 1-2-16,-3-1-6 0,3 1 12 16,-2 0-3-16,-2-2-1 0,-3 4 8 0,3-5-12 15,-4 3 1-15,0 0 4 0,2 1 6 16,-3-5-1-16,-4 6-6 0,8-6 2 0,-6 2-6 15,1-1 2-15,1 0-2 0,0 0 9 16,-2-1 2-16,3 1-6 0,-2-1-5 16,0-3 1-16,4 1 1 0,-2-1-3 0,0 4-7 15,2-3 2-15,-3 3 8 0,-4 0 4 16,1 1-9-16,5-2 7 0,-5 3 0 16,-2 1 0-16,-9 4-4 0,19-12 2 0,-10 5 0 15,-1 0-6-15,1 1 12 0,-1-1-4 16,1 1-10-16,-9 6 11 0,13-13-3 15,-7 7 0-15,-6 6 1 0,9-13 10 16,-4 6-10-16,-5 7 10 0,12-15-6 0,-10 9 0 16,-2 6-5-16,5-15 7 0,-5 15 15 15,6-15-5-15,-6 15 5 0,3-13-6 0,-3 13-3 16,0-12 13-16,0 12-10 0,0-14-1 16,0 14-1-16,0 0 4 0,2-17-9 15,-2 17 0-15,0-14-5 0,0 14 7 0,0-14 4 16,0 14-6-16,0-17 12 0,0 17-2 15,0-17-4-15,0 17 5 0,-2-19 4 0,2 8 6 16,-1-2-11-16,1 13 11 16,-9-26 6-16,5 9-11 0,-1 3-2 0,-4-3 7 15,0-1 0-15,4 1-5 0,-3-4-8 16,-3 4 2-16,0-1-4 0,2 2-2 16,-7-4 6-16,2-1-5 0,-2 4-2 0,2-1 5 15,-6 1-5-15,4-2 5 0,-1 2-6 16,-4-2 3-16,5 3 9 0,-13-5-1 0,10 6 2 15,-4-2 1-15,2 4 0 0,-2-4-1 16,-2 6 1-16,-1-8 3 0,-8 4-10 16,9-4-1-16,-2 10 3 0,5-4-3 15,-8-3-3-15,3 7 3 0,3-2 2 16,-6-2-6-16,1 4 0 0,4 1 4 0,-1 1-7 16,-1-6 3-16,-1 5 0 0,-2 4-6 15,5-5 1-15,-3 7-3 0,2-5-1 0,4 3 0 16,-1 0-1-16,2 4 4 0,0-2-3 15,1-1-2-15,-1 1 6 0,0 2 2 16,0 0-6-16,-6 0 12 0,6 0 4 0,0 2 0 16,-6 1 0-16,6-1-3 0,-2-2-2 15,0 4-1-15,-2 0 6 0,6-4-11 0,-4 1-4 16,5-1 6-16,3 6 1 0,-2-6-5 16,2 2-4-16,-1-2 8 0,16 0 5 15,-34 0-3-15,17 4 3 0,-3-3 4 16,-5 3 5-16,0-2 0 0,-5 0 0 15,0 4 1-15,0-4 9 0,-3 0-8 0,-5 3 3 16,-5 3-1-16,5-3-4 0,-1 1 5 16,4 1-3-16,-5-3 1 0,4 2 2 0,6 1-10 15,6-1 1-15,-2 2-5 0,5-3-2 16,0-1 0-16,7 5 0 0,-7-1 4 16,6-1-8-16,2 2 2 0,-5 3-2 0,4-3 1 15,3 0-4-15,-5 5-3 0,6-1 3 16,-1 1-1-16,-1 0 4 0,-1 3-5 0,1 0-1 15,3 0 2-15,-2-2 15 0,-2 2-3 16,2 1 1-16,-3-1-3 16,-1 7-1-16,1-1 1 0,0-2-1 0,3 1 1 15,-2-2-6-15,2 1 4 0,-2 2-6 16,3-2-1-16,-1-3 6 0,6 6-4 0,-4-1 3 16,4-2-2-16,1 1 9 0,-5 1-5 15,6 3-6-15,-6-3 5 0,6-1-3 16,1 0-5-16,-2 2 3 0,3-1 1 0,1-2-2 15,0 0 3-15,0-5 3 0,-2 3 0 16,2 0-6-16,0-4 1 0,0 2 0 0,0-2-10 16,2 0 12-16,-2 1-5 0,1-2-4 15,1-3 2-15,-2 0 0 0,2 2 5 16,-2-13-4-16,5 27 4 0,-3-18-1 16,3 3-7-16,-3-2 5 0,1 2 6 15,3 1 0-15,-3 2 0 0,3-2-10 0,-3-4 1 16,4 6-3-16,-2-3 9 0,3-3-7 15,1 0 2-15,1 5-3 0,-3-4-2 0,-2 0 0 16,8 4-2-16,-3-7 15 0,-1 2-14 16,0 3 7-16,1 1-5 0,1-4 11 15,2-1-16-15,-1 4 2 0,-1-2-5 0,1 1 9 16,2 4 12-16,-5-7-11 0,7 1 6 16,-4 4-11-16,6-4 3 0,3 5-2 0,-7-1-2 15,9-4 10-15,-3 4-5 0,1 0 3 16,7 2-9-16,0-3 12 0,-7-3-9 15,7 4-5-15,-4-5 13 0,4 1 0 16,-1 1-3-16,1-1-10 0,0-1 5 16,0-1-7-16,1 0 19 0,1-3-4 0,0 2 6 15,7-2 6-15,0-3-15 0,0-1 0 16,5 0-6-16,1 0 5 0,3-1 2 0,-4-5 2 16,5 0-8-16,-2-1 6 0,12-2-8 15,-1-8 3-15,-4 3-10 0,-1-3 18 16,0 0-15-16,-1-3 19 0,-3 3-10 0,1-9 14 15,-2-1-18-15,-5-1-1 0,2-3 4 16,-5-3-9-16,-1-2-25 0,0-9-13 16,-3 2-23-16,0-6-30 0,-1-2-41 15,4 1-48-15,-4 1-53 0,7-7-82 0,-1 5-224 16,19-12 10-16,-5-1-101 0,7 7-58 16</inkml:trace>
  <inkml:trace contextRef="#ctx0" brushRef="#br0" timeOffset="36898.11">23291 5295 2026 0,'21'-2'7'0,"-21"2"18"16,16-7 20-16,-6 1 27 0,-10 6 15 0,15-7 8 15,-15 7 12-15,12-12-10 0,-5 7 1 16,-7 5-7-16,11-17-3 0,-6 7-4 0,2 2-11 15,-2-2-6-15,-5 10 0 0,9-15-6 16,-3 7-7-16,-6 8-14 16,8-13-6-16,-3 5 4 0,-5 8-9 0,8-11 1 15,-8 11-6-15,7-13-5 0,-7 13-4 16,5-9-1-16,-5 9-20 0,7-9-31 0,-7 9-33 16,5-10-31-16,-5 10-33 0,9-11-37 15,-9 11-20-15,8-8-4 0,-8 8-42 16,10-11-45-16,-7 2-64 0,-3 9-128 0,6-16 260 15</inkml:trace>
  <inkml:trace contextRef="#ctx0" brushRef="#br0" timeOffset="37280.07">23457 4978 1561 0,'0'0'51'16,"-9"-11"10"-16,9 11 26 0,0 0 19 0,-9-8 13 16,9 8 10-16,0 0 2 0,0 0-1 15,0 0-1-15,-11-3-9 0,11 3-5 0,0 0-3 16,0 0-10-16,0 0-15 0,0 0 0 15,0 0-15-15,-10-10-10 0,10 10-8 16,0 0-11-16,0 0 0 0,0 0-10 0,0 0-4 16,0 0 1-16,0 0-2 0,0 0-2 15,0 0-4-15,0 0-2 0,0 0 5 0,0 0-5 16,0 0 1-16,0 0 1 16,46 11-4-16,-32-9 4 0,-14-2 5 0,37 8 8 15,-12-2-3-15,3-1 17 0,1-3 15 0,3 4 19 16,5-1 19-16,1-1 35 15,-2 2-3-15,-6-5 6 0,0 1 13 0,-10 4 8 16,1-2 10-16,-21-4 4 0,30 0 2 16,-30 0-3-16,22 4-34 0,-22-4-7 0,17 0-14 15,-17 0-10-15,0 0-12 0,0 0-8 16,24 3-12-16,-24-3-9 0,0 0-6 16,0 0-12-16,0 0-10 0,19 2-37 0,-19-2-71 15,0 0-56-15,0 0-87 0,0 0-80 16,17-2-98-16,-17 2-178 0,0 0-99 15,0 0 71-15,0 0-399 0,-2-17-590 0</inkml:trace>
  <inkml:trace contextRef="#ctx0" brushRef="#br0" timeOffset="37930.92">23634 4915 3206 0,'-13'-4'-66'0,"13"4"34"15,-19-6 20-15,19 6 12 0,-14-2 12 16,14 2 1-16,0 0 17 0,0 0 9 0,-21 6 16 15,10 1-4-15,2 1 8 0,-7 7 11 16,3 5 8-16,-6 7 0 0,-3 1 5 0,0 4 5 16,-6 9 7-16,-1 4-7 15,-1 3 2-15,-3 5-9 0,1 0-1 16,0-1 0-16,0-1-9 0,-2 3 2 0,2-3-8 16,2 0-13-16,1-3 6 0,0 3-13 15,5-2-1-15,-3-4-16 0,8-4 10 0,1-6 3 16,1 3-14-16,2-4 8 0,0-2 4 15,2-6 4-15,3-4-13 0,-1 5-2 16,4-9 2-16,-2 1-2 0,2-2-4 0,0-4-5 16,2 2-4-16,5-15-1 0,-6 19 8 15,6-19-5-15,-7 15 5 0,7-15-7 0,-6 9 3 16,6-9-6-16,0 0 4 0,-8 17-12 16,8-17 11-16,0 0-5 0,0 0-8 15,-7 15 0-15,7-15 2 0,0 0 4 16,0 0-3-16,0 0 1 0,-4 13-1 15,4-13-1-15,0 0 2 0,0 0-3 0,0 0-7 16,0 0 7-16,0 0 2 0,-8 11-7 16,8-11 13-16,0 0-13 0,0 0 9 0,0 0-2 15,0 0 9-15,0 0 6 0,0 0-4 16,-5 13-6-16,5-13-4 0,0 0 7 16,0 0 2-16,0 0 3 0,0 0-1 0,0 0-13 15,0 0 3-15,-6 16-4 0,6-16 7 16,0 0-1-16,0 0 0 0,0 0-2 0,0 0 0 15,0 0-3-15,0 0 1 0,0 0 5 16,0 0-9-16,0 0 4 16,0 0-4-16,0 0 1 0,8 20 3 0,-8-20-7 15,0 0 9-15,0 0 6 0,0 0-5 16,0 0-4-16,0 0 0 0,0 0-1 0,0 0 0 16,0 0 3-16,0 0-1 0,0 0-6 15,0 0 5-15,0 0-4 0,0 0-5 16,0 0 1-16,0 0-36 0,0 0-54 0,0 0-80 15,0 0-86-15,0 0-95 0,0 0-146 16,0 0-80-16,0 0 22 0,0 0-282 0,0 0-320 16</inkml:trace>
  <inkml:trace contextRef="#ctx0" brushRef="#br0" timeOffset="42014.31">20765 12035 3803 0,'27'44'-166'16,"-4"4"-40"-16,1 9 24 0,3-3 11 16,-2 2 16-16,-2 1 23 0,3 1 25 0,-7-2 10 15,1-5-1-15,-8-2 66 16,-3-3 10-16,2-5 4 0,-1-5-3 0,-1-7-24 16,-2-5-50-16,2-10-49 0,2-6-149 15,-1-6-194-15,1-4 11 0,-11 2 239 16,32-15 24-16</inkml:trace>
  <inkml:trace contextRef="#ctx0" brushRef="#br0" timeOffset="42230.09">21272 12596 1248 0,'0'0'133'0,"6"-9"33"16,-6 9 37-16,1-9 23 0,-1 9 4 15,0 0 19-15,4-20-1 0,-4 20 6 0,5-14-10 16,-3 4-16-16,-2 10-9 0,10-14-13 16,-6 6-3-16,-4 8-10 0,5-17-12 0,-5 17-30 15,10-9 0-15,-10 9-20 16,3-10-18-16,-3 10-14 0,14-17-29 0,-7 6-39 15,9-2-36-15,4-5-44 0,6 1-31 16,0-4-7-16,6-2-10 0,-2 5-5 16,0 1 0-16,2 2-3 0,-2 2-14 0,-5 1-29 15,1 3-50-15,0 3-57 0,2-3-78 16,-4 1-131-16,1 3-78 0,1-1-126 0,2 2-126 16</inkml:trace>
  <inkml:trace contextRef="#ctx0" brushRef="#br0" timeOffset="42579.98">22007 12203 2713 0,'11'-4'192'0,"0"-6"20"0,1 7 7 15,-7-5-10-15,-5 8-1 0,13-13 16 0,-13 13 18 16,10-11 10-16,-10 11 17 0,0 0 8 16,15-12-4-16,-15 12 0 0,9-11-51 15,3 7 3-15,0-3-13 0,15 4-3 0,14-1-12 16,19 0-9-16,13 2-7 0,16 2-14 16,33 7-12-16,12 1-17 0,13 7-35 0,14 6-67 15,39 7-2-15,3 0-5 0,9 2 0 16,2 5-3-16,1 3 3 0,-3-4-1 0,-3 1 0 15,5-1 1-15,0-2-2 0,-9 0-1 16,-1-2 0-16,-3 0-1 0,-2 0 0 16,-3-2-2-16,-3 2 1 0,-2 2-3 0,0 0 1 15,-41-6 0-15,1 2 1 16,2-2 1-16,-4 1 1 0,-5-5-1 0,-1 4 2 16,-8-5-26-16,-11 0 0 0,-6-4 0 0,-8-3 0 15,-10 0 0-15,-22-5 0 0,-7-4 0 16,-9-1 0-16,-16 4 0 0,-6-7 0 15,-9 3 0-15,-5-4 0 0,-11 0 0 0,4-4 0 16,-8-1-11-16,-5-3-93 0,-6 8-31 16,-7-20-29-16,-9 8-29 0,-12-2-518 0,-18-7-59 15,-13 2 62-15,-8 2-800 0,-31-3-1350 16</inkml:trace>
  <inkml:trace contextRef="#ctx0" brushRef="#br0" timeOffset="42914.3">22207 12417 4417 0,'0'0'-102'16,"-12"-10"44"-16,12 10 23 0,-10-7 21 15,10 7 26-15,0 0 20 0,-9-7 23 0,9 7 4 16,0 0 23-16,0 0 23 0,0 0 24 16,0 0 10-16,-15 27 11 0,10-12 9 15,-2 5-7-15,2 3 1 0,-1 6-16 0,-3 0-19 16,-3 9-6-16,-2 3 3 0,-2 2 0 15,-4 8-6-15,-1-1-6 0,-12 5-10 0,-52 131-852 16</inkml:trace>
  <inkml:trace contextRef="#ctx0" brushRef="#br0" timeOffset="44213.39">23627 13568 1540 0,'-32'-3'80'0,"9"2"-27"0,1 1 23 0,1 0-19 16,2 0-5-16,-1 0 0 0,3 1 9 15,-1 2-5-15,2 1-3 0,-3 1 4 16,5 2 3-16,-2 1 0 0,2 1-8 0,5 3 24 15,-3-1 12-15,3 0 13 16,3 2 2-16,1 2 2 0,3-2-7 0,2 2 0 0,-5-3-8 16,5-12-2-16,5 26-12 15,-10-13-16-15,10-4-7 0,-5 5-5 0,0-14-7 16,2 20-4-16,-2-9-5 0,0-11-4 0,-2 23-2 16,-3-14-2-16,3 1 0 15,2-10-3-15,-3 20-7 0,-1-6-2 0,-3-2-8 16,0-2-13-16,-3 2-11 0,2 0-7 15,-1 0-16-15,-4-1-8 0,5 0-7 0,-6 0-12 16,4-2-4-16,-8 5 5 0,4-7-19 16,-1 3 8-16,-4 0 2 0,5 0 7 15,-2 1 4-15,2 3-2 0,-2-1 11 0,3 4 9 16,3-4-4-16,3-2 22 0,2 2 15 16,-1-4 24-16,6 5 25 0,0-14 1 0,0 20 13 15,0-20 0-15,4 19 1 16,-2-12-2-16,-2-7-1 0,0 0-7 0,3 12-3 15,-3-12-4-15,0 0-8 0,0 0-25 16,0 0-25-16,0 0-40 0,0 0-38 0,0 0-31 16,16-32-57-16,-20 17-81 0,2-4-168 15,-4-4-56-15,1 1 149 0,-6-5 103 16</inkml:trace>
  <inkml:trace contextRef="#ctx0" brushRef="#br0" timeOffset="45296.86">22526 13479 1540 0,'0'0'90'0,"-13"-9"15"0,13 9-4 0,-9-9 7 16,9 9-6-16,-12-10 6 0,12 10 0 16,0 0-7-16,-7-9-3 0,7 9 3 0,0 0-11 15,-9-8-7-15,9 8-9 0,0 0-7 16,-7-9-5-16,7 9-9 0,0 0 1 15,0 0 1-15,0 0-8 0,-12-5-3 0,12 5 0 16,0 0-11-16,0 0-1 0,0 0-3 16,0 0-2-16,0 0 3 0,0 0 2 15,0 0 5-15,0 0-2 0,0 0 11 16,39 24-1-16,-18-13-1 0,2 0 6 0,10 6 9 16,4 0-1-16,7 2 0 0,4 0-2 15,3-1-3-15,2-1-3 0,4 2-9 16,0-2-6-16,-1 1 1 0,2-3-7 0,2 1-3 15,-5-3-3-15,3 2-5 0,-2-1-4 16,0-1 5-16,-5 1-4 0,2-3-3 0,1 2-3 16,-11-6 7-16,7 7-3 0,-8-7 0 15,1 5 3-15,1-7-2 0,-2 5-4 0,3-3 7 16,2-1 12-16,10-1-8 0,-1 1 4 16,0 2 2-16,4-5-3 0,0 5-5 15,0-6 0-15,2 3 2 0,-2-1-3 16,1 1 1-16,3 2 3 0,2 0-1 15,-3 0-3-15,4 1 7 0,-2-1-5 0,-1 1-2 16,1 3 5-16,1-4-8 0,-1 7 0 16,1-7-4-16,1 0 5 0,2 3-4 0,2 1 5 15,-2-1-6-15,-2-1 6 0,9-1 1 16,-4 2 1-16,6 0-4 0,0 1 20 16,-1-1-3-16,1 4-5 0,0 0 5 0,12 5-5 15,-14-3-3-15,0-3 5 0,0 3-5 16,0 3-10-16,14-1 2 0,-16-3 0 0,1-3-6 15,4 2-4-15,-2-1 8 16,5-3-1-16,1 1-2 0,13 4-3 0,-15-6 0 16,-1-1-3-16,15 5 2 0,-14-3-7 15,-3-5-4-15,-4 3 10 0,1-3-2 16,-5-5 2-16,-3 6-2 0,0-4-2 0,1-2-11 16,-5 2 1-16,5 1 16 0,-5-3-4 15,6-3 2-15,-6 3-6 0,5-2 14 0,-5 0-14 16,5 2 5-16,-6-6-2 0,3 6 0 15,1-5-6-15,-3 5 7 0,4-3-1 16,-2 3-3-16,1 0-7 0,-4 3 17 0,-2 1-6 16,-12-3-8-16,-1 1 4 0,-2-2 0 15,-2 0 0-15,-5-2 0 0,-5 2 1 16,3 0 1-16,-4-1-2 0,-2-3 1 16,0 1-1-16,-4-2-1 0,1 3 5 0,-5 2-6 15,-2-3 6-15,1-1 10 0,-3 0 3 16,-2 0 0-16,-1-1 0 0,-4 3 4 15,4-6-8-15,-3-1 9 0,2 0-12 0,0-5 6 16,-1 1-2-16,-4 0-5 0,3-5 0 16,-5-5 0-16,2-3-11 0,-1-5 4 0,1 2 4 15,-3-13-9-15,1-1 0 0,-3-4-12 16,0 2-5-16,2-4-9 0,-5 3 1 0,3-7-4 16,0 8-7-16,-1-4 5 0,3 12 5 15,-3 2 3-15,0-1-3 0,-1 2 9 16,-2 6-2-16,2 5-6 0,-2 1-2 15,-2 1 1-15,0-2-1 0,-2 3 4 16,-4-1-7-16,-1 4 9 0,-4 3 5 0,-4-5 0 16,-2 4 7-16,-9-4 6 0,-4 4 1 15,-2 2-11-15,-3 0 0 0,-6-2 11 0,-8 3 3 16,-7-2-9-16,0 2 10 0,-6 1-8 16,-5 0 5-16,-4 4 3 0,-2-7 0 15,-6 7-11-15,-1-1-1 0,-17-7-16 0,0 2-14 16,19 5-43-16,-2-1-35 0,-16-4-40 15,-1 2-56-15,2-1-46 0,-3-2-107 0,4 0-174 16,-1 1-6-16,16 4-113 16,-20-4-112-16</inkml:trace>
  <inkml:trace contextRef="#ctx0" brushRef="#br0" timeOffset="45915.12">22419 12853 1980 0,'-17'-17'-38'0,"1"2"12"0,0 1 18 0,4 2 12 16,1 1 17-16,-5-2 17 0,3-3 6 15,0 3 7-15,2 0 1 0,2 4-7 16,-3-2-7-16,5 3-4 0,-2 1 0 15,-1-1-9-15,10 8-6 0,-13-9 6 16,13 9-9-16,-11-8 0 0,11 8 6 0,0 0-2 16,-17-4 0-16,17 4-3 0,0 0 4 15,-20 8-5-15,20-8-3 0,-14 8 3 0,9-3-7 16,5-5-4-16,-14 8 2 0,14-8-5 16,-11 7-4-16,11-7-5 0,-6 8-6 15,6-8-19-15,0 0-20 0,0 0-33 0,0 0-34 16,0 0-23-16,0 0-49 0,0 0-135 15,0 0-114-15,38-13 122 0,-33 1 85 0</inkml:trace>
  <inkml:trace contextRef="#ctx0" brushRef="#br0" timeOffset="46679.58">23670 12429 1061 0,'11'-5'-12'0,"-2"1"-3"15,-9 4 5-15,23-7 1 0,-16 3 3 0,-7 4 19 16,14-8 3-16,-14 8 22 0,15-8 20 16,-15 8 19-16,12-7 9 0,-12 7 26 0,5-7-12 15,-5 7 1-15,0 0 27 0,4-15 9 16,-4 15-17-16,0 0 11 0,0-16-12 0,0 16-13 15,0 0 8-15,-4-16-8 16,4 16-8-16,-4-9-10 0,4 9-3 16,0 0-8-16,-10-10-1 0,10 10-13 0,-12-6-8 15,12 6-4-15,-20 0 10 0,20 0-4 16,-31 10-8-16,12-3-3 0,-2 5 0 0,-3 0 4 16,-4 4 5-16,1 4-2 0,4 1 0 15,-4 1-2-15,1 6-3 0,1 4 5 0,-1 10-13 16,1 3 1-16,4 4 4 0,9-1 7 15,-1 1-9-15,9-2 5 0,3 6-2 16,2-3-13-16,7 3 11 0,6 8-5 0,5-3-6 16,8-1 3-16,1-1-7 0,6-4-3 15,5-1 1-15,4-2-3 0,6-4 4 0,-2-6-13 16,3-5-1-16,3-4 2 16,1-7-1-16,-1-8 3 0,2-2 2 0,0-6 7 15,-6-7-1-15,8-6 9 0,0-7 24 16,-4-3 9-16,-2-11 1 0,3-3 2 15,-6-5 1-15,2-9 9 0,-6-2 3 0,2-7 3 16,-9-5 1-16,8-19 8 0,-14 10 2 16,-2-3-12-16,-10 1-13 0,-8-2-2 0,-10-1-4 15,-2 5-11-15,-10-2-6 0,-8 3-2 16,-10-2-4-16,-4 8-8 0,-6 4-3 0,-4 6-4 16,-4 1-5-16,-3 9-9 0,4 6-15 15,-3 5-30-15,4 8-34 0,10 12-52 16,5 5-40-16,-6 4-30 0,0 11-75 15,2 4-52-15,4 6-71 0,-2 3-172 16,11 10-11-16,-2-2 6 0,-5 9-240 0,7-4-286 16</inkml:trace>
  <inkml:trace contextRef="#ctx0" brushRef="#br0" timeOffset="47013.11">23577 13644 2336 0,'0'14'-108'0,"0"-14"39"16,0 13 26-16,0-13 13 0,0 15 18 15,3-2 24-15,-3 1 11 0,0 7 17 16,0 6 11-16,-6 8 11 0,0 10 14 0,-6 19 4 15,-4 7 6-15,-2 10-2 0,-10 26-8 16,-6 5-1-16,-3 8-1 0,-3 11-7 0,-6 4 1 16,-4-3-6-16,2 3-1 0,1-2-11 15,-2-6 6-15,4-6-8 0,4-9-7 16,1-7-8-16,6-12-6 0,11-16-2 16,0-11-4-16,6-4-10 0,0-8-32 15,4-13-44-15,4-5-92 0,1-13-150 0,3-8-201 16,5-8 39-16,0-7-50 0,0 0 211 15</inkml:trace>
  <inkml:trace contextRef="#ctx0" brushRef="#br0" timeOffset="47229.34">23386 14093 2501 0,'-10'-10'129'0,"2"1"1"0,-7 1 8 15,-1 7-17-15,-5 2-9 0,-8-1-11 16,-2 4-25-16,-10 4-9 0,-1 1-6 0,-14 0-4 16,3 8-10-16,2 0-9 0,-2 2-32 15,2-4-74-15,2 0-85 0,13-8-123 16,10 1-275-16,8-8 52 0,6-2-67 0,12 2 124 16</inkml:trace>
  <inkml:trace contextRef="#ctx0" brushRef="#br0" timeOffset="47395.81">23254 14070 2576 0,'21'-5'70'0,"-1"-2"36"0,2 6 18 16,-2-1 7-16,4-2-11 15,1 4-12-15,2 0-25 0,1 4-9 0,6 6-8 16,-1-3-8-16,6 8-12 0,-9 5-15 16,2 3-38-16,-5 7-57 0,-4 2-64 0,-1 3-73 15,-4 3-201-15,-11 0-108 0,0-5 19 16,-7 5-7-16,-9 8 235 0</inkml:trace>
  <inkml:trace contextRef="#ctx0" brushRef="#br0" timeOffset="47878.93">23055 15463 2057 0,'-24'13'86'0,"1"-5"6"0,4-1 14 16,-6 2 8-16,2 3-4 0,-5 0-3 15,-3 8-4-15,1-6-3 0,0 7-13 16,2 0-3-16,-4-1-9 0,6 5-7 0,-2 2-3 16,1-2-16-16,6 0-1 0,0 1-5 15,4-3-2-15,9-3 3 0,3-3-3 0,1 0-7 16,2-6-3-16,2-11-6 0,11 15 1 16,-3-8-7-16,7 0-1 0,2-7-7 0,1 0 3 15,7-7-5-15,1 0-9 16,10-2-5-16,-3-4-16 0,-1 0-1 15,0-4-2-15,2 2 0 0,-2-2 4 0,-2 0 3 16,-8 6 0-16,1-1 1 0,-8 5 5 16,-2-4 3-16,-4 3 6 0,1 4 2 0,-10 4 8 15,0 0 5-15,0 0 7 0,0 0 5 16,0 0 3-16,-27 42 1 0,9-9 11 0,-5 3 8 16,-1 11 5-16,2 8 4 0,-3 0 14 15,2 7 2-15,-3-3 8 0,5 3 23 16,1-4 14-16,-3 0 15 0,-1-5 8 0,2-5 11 15,-1 0 2-15,4-6 5 0,3-10-3 16,-3 0-11-16,2-6-17 0,-2 1-12 16,2-7-21-16,-5-3-8 0,7-6-8 15,-4-4-9-15,0-1-13 0,4-6-22 0,-5-7-44 16,-1-6-54-16,5-8-50 0,-4-7-60 16,8-8-80-16,0-1-81 0,6-12-88 15,5 4-176-15,2-13 47 0,5 4-414 0,11-11-520 16</inkml:trace>
  <inkml:trace contextRef="#ctx0" brushRef="#br0" timeOffset="48065.61">23273 15527 3451 0,'30'-7'85'0,"-5"-1"23"0,3 8 32 0,-7-4 13 15,6 4-14-15,-3 4 8 0,1-4-25 16,-3 1-6-16,6 6-16 0,-3-3-14 0,-1 2-46 15,-4 0-72-15,-1 2-83 0,-3-4-110 16,-5-3-112-16,-11-1-200 0,16 0-27 16,-16 0-223-16,0 0-274 0</inkml:trace>
  <inkml:trace contextRef="#ctx0" brushRef="#br0" timeOffset="48345.37">23485 15520 2622 0,'-10'9'-27'0,"1"6"45"0,0-2 25 16,0 2 21-16,-2 5 15 0,-1 7 15 0,4-1 2 16,-9 10 14-16,3 1 6 0,-2-1-12 15,-1 1 1-15,1 1-10 0,-2 3 2 0,2-1 4 16,-3-1-1-16,1 2 10 0,6-1-6 16,-3-7 5-16,1-1 3 0,4-2 9 0,2-6 3 15,2-1-6-15,0-3 7 0,5-2-4 16,1-5-9-16,0 0-7 0,1 2-8 15,5-2-10-15,4-4-4 0,-3 3-13 0,11-5-14 16,-2-2-22-16,5-3-36 0,-3 0-50 16,7-2-69-16,1-2-47 0,4-5-59 15,-2-4-77-15,8-5-82 0,-5 2-181 16,1-1 24-16,-3-6-332 0,-1-2-356 0</inkml:trace>
  <inkml:trace contextRef="#ctx0" brushRef="#br0" timeOffset="48613.22">23910 15701 2693 0,'8'-11'-30'0,"-1"2"40"0,2 0 39 15,3-1 29-15,-5 3 18 0,4 1 14 16,5-2 7-16,-5 3-1 0,3 3-21 16,3-4 0-16,-17 6-6 0,34 6-3 15,-13 1-4-15,-1 7 8 0,3 4-4 0,0 10-1 16,-2 6-2-16,-2 3-7 0,6 11-6 15,-4-2 1-15,1 8-16 0,-7-2 0 0,6 3 5 16,-12-6-16-16,4-5-3 0,-3-2-11 16,-1 2-3-16,0-5-8 0,-5-5-25 15,1-10-39-15,-2 6-62 0,3-9-65 0,-5-4-61 16,1-4-92-16,-2-6-193 0,0-7-41 16,0 0-138-16,0 0-190 0</inkml:trace>
  <inkml:trace contextRef="#ctx0" brushRef="#br0" timeOffset="48815.82">24553 15838 2641 0,'-9'-11'55'0,"9"11"19"0,0 0 23 16,0 0-5-16,-34 11 6 0,17 0-3 0,-5 10-2 16,-10 0-15-16,2 1 1 0,-12 10-7 15,3 2-7-15,-6 1-8 0,0 1 0 16,1 3-3-16,-4-1-2 0,2-3-13 0,-3 1-4 15,3-4-11-15,5-4-35 16,0 0-45-16,13-7-56 0,-4-1-82 0,8-14-92 16,5-2-269-16,8-6 47 0,11 2-80 15,-17-15 70-15</inkml:trace>
  <inkml:trace contextRef="#ctx0" brushRef="#br0" timeOffset="49297.89">24593 15118 2090 0,'11'-22'11'16,"-4"5"6"-16,7 2 8 0,-3 0 7 0,3 2 20 15,5-3 20-15,2-2 10 0,6 3 0 16,-2 0-3-16,1 1-4 0,1 4 6 0,-3-2-4 15,3 5 8-15,-3-1-1 0,2 3-11 16,-3 1 7-16,-1-2 4 0,-1 6-4 16,-3-3-12-16,0 3 2 0,-2 0 3 0,1 0-9 15,0 3-11-15,0 3-7 0,-1-5 0 16,0 7 0-16,0 0-4 0,2 1-4 16,-1 8-11-16,-3-2-4 0,2 6 0 0,-2-2-6 15,-4 8-4-15,0 1 5 16,-3 3-5-16,-3 3-1 0,-3 1 3 0,-1 0 0 15,-3 9-8-15,-5-1 2 0,0 2-4 16,-1 2 4-16,-4 1 1 0,5-3-3 0,-5 4 3 16,-4 4-6-16,1 1 0 0,-3 3-1 15,1-3-2-15,-7 0 1 0,2-3-1 0,-3-3-1 16,4 1 1-16,-4-4 3 0,-4-1-7 16,1-2 7-16,-2-2-8 0,1-4-1 15,1-6-10-15,-1-6-5 0,-2 2-10 0,4-5-20 16,-7-5-25-16,-1 0-23 0,1-3-29 15,-3-6-27-15,-3-1-39 0,-2-10-94 0,-3 0-174 16,-6-9-28-16,-4-1-81 16,3-7 116-16</inkml:trace>
  <inkml:trace contextRef="#ctx0" brushRef="#br0" timeOffset="55262.17">22234 10286 3318 0,'0'0'-129'0,"0"0"27"0,0 0 28 0,0 0-3 16,39-28 0-16,-16 18-9 0,5 3-9 16,15 0 17-16,11-3 5 0,8 7 3 0,5-1 6 15,1 2 0-15,5 2 12 0,4 6 1 16,-2-3 15-16,-2 3 1 0,-6 2-17 0,4 2-20 16,-11-2-30-16,-1-4-63 0,-10 0-113 15,-5-2-168-15,7 1 158 0,-7-3 57 16</inkml:trace>
  <inkml:trace contextRef="#ctx0" brushRef="#br0" timeOffset="56345.8">24323 12236 1155 0,'-27'22'53'0,"5"-1"-3"15,-1 6 17-15,1-5 2 0,3-2-2 16,4 1 24-16,0 2 3 0,-1-1-5 0,0-1 5 16,3 2-11-16,3-5-14 0,1-1-1 15,2 4-12-15,0-4-5 0,2 1-1 0,1-1-3 16,3 2-5-16,-1-2-8 15,2 1 1-15,2 0 2 0,-1 2-8 0,8 1-3 16,2 5 8-16,3-4 25 0,9 1 2 16,5-2-6-16,0-5-1 0,-3 4-7 15,-2-11-2-15,-5-2-14 0,-3-5 4 0,0 2-3 16,-15-4-2-16,21-4-8 0,-21 4-4 16,14-2-4-16,-14 2-12 0,0 0-4 0,0 0-5 15,0 0 2-15,0 0-3 0,0 0-5 16,0 0 2-16,0 0 1 0,-32-23-1 15,18 18 0-15,-5-3-8 0,-8-1-16 16,3-2-6-16,-10 2 5 0,4-4-10 16,-4 3 12-16,6 2-4 0,3 3-3 0,-2 0 11 15,8 1 7-15,-2-2-7 0,7 4 6 16,-2-2 11-16,5-1 8 0,11 5 21 0,-16-4 6 16,16 4 0-16,-14-11 6 0,11 3 4 15,3 8-2-15,-7-17 7 0,5 8-2 16,2 9 2-16,-4-23 2 0,1 12-7 0,3-2-4 15,0 13 1-15,-3-21-3 0,3 8-6 16,0 13 0-16,-2-18-1 0,2 18 11 0,0-17 6 16,0 17 8-16,0-15 6 0,0 15 1 15,-4-16 8-15,4 16-6 0,0 0-4 16,0-16-6-16,0 16-1 0,0 0-4 16,4-13-4-16,-4 13-5 0,5-8 3 15,-5 8-9-15,21-5-2 0,-3 2-2 0,8 0-1 16,6 3-2-16,11 3-2 0,17 1-1 15,5 4 2-15,4 1-3 0,9-1 2 16,3-3 2-16,21 5 0 0,-1-1 3 0,10-1 38 16,9-3 3-16,6-1-1 0,3 0-6 15,0-2-5-15,-3 3-2 0,-8-3-14 0,-1 2 9 16,-7-2-7-16,-20-2-4 0,-6 0-1 16,1 4 4-16,-1-4-9 0,-2 1-1 15,-4-1 2-15,-2 0-1 0,-5 0 0 16,-1 3 18-16,-2-3 10 0,-5 1-11 15,-1-1 1-15,-11 4 6 0,-1-4-3 0,-3 0-21 16,3 0 6-16,1 0 0 0,2 0-10 16,9 1 2-16,2 2-6 0,3 6-4 0,2 0 3 15,5 6-4-15,18 8-1 0,-7 3 5 16,-4 2-9-16,-10-3-2 0,7 6 4 16,-13-3 4-16,-1 1-8 0,-6-1 10 0,-2-4-8 15,3 1-4-15,-3-1 9 0,-4-3-4 16,-1-3-4-16,-10-6-8 0,-2 0 3 15,-3-4 13-15,-6 0-23 0,-6-3-6 0,-1-1-9 16,-4 2-12-16,-6-6-33 0,-13 0-33 16,17-2-26-16,-17 2-40 0,0 0-20 15,0 0-33-15,-44-34-11 0,9 15-63 16,-20-3-221-16,0-2-21 0,-12-3-107 0,-11-8-73 16</inkml:trace>
  <inkml:trace contextRef="#ctx0" brushRef="#br0" timeOffset="56895.21">25196 12203 1985 0,'-41'0'-37'0,"11"-3"6"0,2 3 32 15,0 3 18-15,-2 1 4 0,-2-3 11 16,2 5 18-16,-6 3 14 0,10 2 11 15,-4 3-4-15,2-1 27 0,0 5 6 0,3 3-7 16,1 2 7-16,0 2 3 0,1 4-8 16,0-1-1-16,3 4 4 0,1-2-3 0,-2 3-7 15,1 3-14-15,1-2-4 0,1 2-5 16,-5-1 1-16,4-3-10 16,-1 2-3-16,-3 0-10 0,1-3-6 0,-5 4 3 15,1-6-6-15,-4 7-10 0,4-6 0 0,2-2-3 16,-1 2 0-16,2-2-9 0,1 4-2 15,2-4 6-15,4-5-6 0,3-3 0 16,3 3-5-16,-4-1 0 0,7-3 0 16,-2-2-1-16,0 0-1 0,4 1 0 0,-2-2-3 15,-1 4-1-15,2-3 7 0,-5 5-5 16,4-3-2-16,-2 2 6 0,-1 5-8 0,1-2-2 16,-1-1 8-16,2 3-4 0,-3-3-6 15,6-2 5-15,-1-1 2 0,-2 2-6 16,-1-5 7-16,4 6-5 0,-4-2-2 0,-1-1 2 15,4 1-2-15,-1-1 1 0,0-1 2 16,-3-4 1-16,0 2-5 0,1 2-1 16,-1-5 9-16,1 2-14 0,-2-1-3 15,1-1-13-15,1 0-4 0,0-3-12 0,2-1-10 16,-1-1-12-16,-1 2-14 0,1-4-13 16,-1-3-8-16,9-4-16 0,-15 6-29 15,15-6-31-15,0 0-70 0,-23-11-144 0,14-6-103 16,0-2 8-16,-1-9 0 0,4-6 250 15</inkml:trace>
  <inkml:trace contextRef="#ctx0" brushRef="#br0" timeOffset="57412.42">23902 12045 1703 0,'-1'-2'3'0,"1"2"8"15,0 0 16-15,0 0-1 0,0 0 23 16,-23 30 4-16,14-10 14 0,1 9 5 16,-3 7 14-16,2 5-2 0,-4 2 10 0,-3 2-2 15,-4 6 0-15,1 3 6 0,2-1 4 16,-3 9 8-16,3-11-4 0,0 8-9 0,0-3-1 16,2 0 4-16,-2-1-11 0,3-10-14 15,2 4-4-15,-3-4-1 0,3-3-4 16,3 2-4-16,2 5-4 0,0-7 5 15,2 2-9-15,3-9 12 0,2-1-13 16,0 1 5-16,2 1-3 0,3 0 6 0,2 2 3 16,0 3-9-16,6-6 3 0,4-3-5 15,1 2 6-15,3-4-5 0,6 0-6 0,8 4-7 16,5-6-3-16,5 0 4 0,2-2-8 16,7-2-5-16,4 3-5 0,8 1 4 15,4-5 3-15,13 6-16 0,9 2 0 0,6-4 2 16,2 4-11-16,4 0 13 0,7 0 1 15,1-2-4-15,6 4 0 0,8-2 5 16,0 5-3-16,-1 1 6 0,3-1-3 0,3 5 21 16,0-1-11-16,2 3 22 0,3 2 4 15,-2-2-4-15,-1 0-4 0,-6 0-3 16,-8-1-5-16,-8-5-5 0,-4-3 0 16,-9-5-13-16,-10-6-20 0,-17-2-20 0,-7-7-31 15,-6 0-26-15,-12-8-39 0,-8-1-35 16,-8-5-37-16,-11-4-53 0,-4-3-44 0,-9-7-63 15,-6-2-158-15,-18-18-43 0,-12-9-251 16,-9-2-283-16</inkml:trace>
  <inkml:trace contextRef="#ctx0" brushRef="#br0" timeOffset="58329.81">22322 12252 2226 0,'-34'-4'-129'0,"-4"-2"13"0,4 0 14 16,-6 1 10-16,0-3 5 0,-3 1 28 15,2-1 16-15,-2 0 9 0,-1 3 2 0,5-3 0 16,-5 1 9-16,4-1 1 0,-1 3 7 16,2-4-1-16,-1 1-2 0,2-1 12 0,3-3 9 15,-2 3 14-15,-1-2-2 0,4-2-1 16,4 3 9-16,-4-3-11 0,-2 4 11 16,6-7-16-16,2 3 16 0,-4 1-3 0,11 2-5 15,-6-1 10-15,8 3 21 0,-2 1 1 16,7 1 6-16,-7-1 5 0,6 3-7 0,0-1-5 15,-2 1-7-15,4 1-3 0,-2-2-1 16,0 4-7-16,-2-2-1 0,0-2-2 16,-6 3-4-16,7-2-2 0,-7 0-8 15,5 1 4-15,-5-3 3 0,9 4-9 0,-4 0-2 16,3-3-1-16,4 3 0 0,11 2 4 16,-23-2-10-16,23 2 9 0,-13-4-6 15,13 4-5-15,0 0 4 0,0 0 0 0,0 0 5 16,0 0-12-16,0 0 9 0,49-9 0 15,-28 5 1-15,-1 4 3 0,9 0-6 0,3-2 2 16,1 4-4-16,8-2 7 16,6 4-2-16,0 4-1 0,11 1 2 0,0 4-3 15,1 2 1-15,4-1-8 0,-5 7 3 0,4 0-1 16,0 2-5-16,-2 2-4 16,0-2 3-16,2 2-10 0,-5 3-10 0,0-2-7 15,-4 2-1-15,1-3-9 0,-3 1 1 16,3-2 6-16,-9 2 0 0,0-5 2 0,0 0 4 15,-11-6 2-15,-2 0 19 0,-4-6 9 16,-3 2 18-16,-9-1 10 0,1-5 26 16,-2 2 6-16,-1 0 11 0,-4-2 14 0,-10-5 14 15,17 4 0-15,-7 0-9 0,-10-4-1 16,16 0 4-16,-16 0-6 0,25 0-2 0,-25 0-9 16,24-6-9-16,-9 4 3 0,0-2-14 15,0 3-2-15,-15 1-3 0,34-4-9 16,-15 1 2-16,5 2-13 0,1 1-1 15,7 0-7-15,0 0 1 0,1 0 3 16,6 1-5-16,2 2 0 0,-1 1-6 0,1-3 4 16,0-1-8-16,3 4 4 0,-1-2 1 15,0-2-4-15,-2 2 6 0,4 2 7 0,-2-3 1 16,2 2 1-16,2 0 2 0,-2 4 7 16,0-3 2-16,2 2-1 0,0-1 1 0,-1 3-3 15,-4-3 3-15,3-1 4 0,-4 2-2 16,-1 0-10-16,-12-1-5 0,-1-3 1 15,-2 0-11-15,-6 2-27 0,-3-4-36 0,-16 0-46 16,20 0-49-16,-20 0-54 16,0 0-91-16,0 0-252 0,0 0 26 0,-50-34-74 15,13 13 64-15</inkml:trace>
  <inkml:trace contextRef="#ctx0" brushRef="#br0" timeOffset="58998.16">22466 12150 1861 0,'-18'4'-23'0,"2"0"38"0,0 3 13 15,0-1 3-15,2 1 3 0,-5 2 30 16,-1 4 13-16,-3 3-2 0,-2 4-6 16,-3 1 6-16,2 1 11 0,-1 1-1 15,0 3 7-15,-1 2 4 0,0 2-1 0,-8 8 0 16,4-3-8-16,1 5-5 0,-2-1-4 15,1 6 1-15,2-4-12 0,-2 4-10 0,2-1 5 16,0 1-4-16,3 0-6 0,-2-4-1 16,9-6-9-16,-10 6 1 0,9-9-10 15,1 2-1-15,2-3 0 0,4 2-5 0,-4-3-1 16,9-3-3-16,-3-3 2 0,2 2-4 16,2 0 5-16,-2-3-1 0,7-5-2 0,-1-1 4 15,0 0 4-15,-1 2 4 16,3-4 0-16,-2-6-4 0,3 3-3 0,1-12-1 15,-6 16-2-15,6-16 2 0,-3 16-2 16,3-16 1-16,-1 13-1 0,1-13 0 0,-2 9-15 16,2-9 4-16,0 0-4 0,0 17 7 15,0-17 5-15,0 0-4 0,6 15-8 16,3-11 6-16,0 1-2 0,7 3 4 0,0-1 1 16,11 1-6-16,4 3 4 0,7-2 6 15,7 5 0-15,9 0 5 0,4 3-7 0,6 2 7 16,2 2 9-16,5-1 10 0,19 8 1 15,-3 1 10-15,5 0 2 0,-2 5-3 16,3-3 9-16,-1 0 9 0,2 5-5 0,3 0-7 16,-1-3 12-16,-2 3 2 15,-1-9 1-15,-1 4-3 0,-5-3-6 0,-1-6-7 16,-20-1-5-16,-3 0-7 0,-4-2-4 16,-11-9-4-16,-9 4-1 0,-5-3-6 0,-8-3 5 15,-7-5 3-15,-2 3-2 0,-2 0-2 16,0-2-3-16,-6 1-4 0,-9-5-1 15,19 4-3-15,-9 0-4 0,-10-4-4 0,10 5-1 16,-10-5 0-16,0 0-6 0,14 4 1 16,-14-4-7-16,0 0-17 0,0 0-13 0,15 4-28 15,-15-4-22-15,0 0-36 16,0 0-44-16,12 2-34 0,-12-2-46 0,0 0-66 16,0 0-50-16,0 0-57 0,0 0-156 15,0 0 18-15,0 0-378 0,0 0-416 16</inkml:trace>
  <inkml:trace contextRef="#ctx0" brushRef="#br0" timeOffset="59200.18">24319 14093 2630 0,'0'0'-128'0,"7"-15"15"0,1 7 14 16,-3-4-6-16,2 3-14 0,5-4-9 16,1 0-80-16,2-4-130 0,4-2-128 0,2 3 216 15,7-5 24-15</inkml:trace>
  <inkml:trace contextRef="#ctx0" brushRef="#br0" timeOffset="59731.38">25873 13103 1377 0,'16'-17'157'0,"-4"2"26"0,-3-1 16 16,3-2-25-16,-3-2 2 0,0 3 9 0,5-10 5 15,-3 2-5-15,-4-3 9 0,7 1 1 16,-1-1-27-16,0-8-12 0,-4-4 5 0,2 1-4 16,-3-4-21-16,-4-4 3 0,-4 0-14 15,-4-8-14-15,-2 4-14 0,-10-14 1 16,-2 2-5-16,-2-1-14 0,-2 2-5 16,3 4-9-16,-1 4-2 0,0-1-5 15,5 12-9-15,0 0 10 0,3 0-3 0,-6 0-7 16,6 1-6-16,-4 1-8 0,2 2 2 15,-7-1-10-15,-4-5 1 0,1 12-4 0,-12-5-1 16,-7 5-2-16,-8 8-11 0,-3 1 12 16,-6 12 2-16,-9 5-11 0,-2 7-5 0,-9 6 1 15,-10 11 6-15,-3 5-8 0,1 10-2 16,2 5 1-16,1 8 2 0,2 6-8 16,1 9 7-16,1 2-16 0,7 9 19 15,0 4 4-15,9-2 5 0,4 0-5 0,7 2-3 16,1-2 4-16,6-1-5 0,10-10 6 15,6-3-2-15,1-1-2 0,8-1-5 16,-1-3-5-16,8-6-19 0,3-10-30 0,5-4-40 16,-1-7-44-16,9-7-23 0,-3-7-34 15,4-5-47-15,2-8-35 0,0 0-28 16,0 0-21-16,2-43-61 0,2 1-116 0,-1-10-56 16,5-20-128-16,2-6-152 0</inkml:trace>
  <inkml:trace contextRef="#ctx0" brushRef="#br0" timeOffset="59979.39">23989 11921 2211 0,'3'-21'-21'15,"1"5"-1"-15,-2 4 6 0,0 11 30 16,-2 1 14-16,0 0 31 0,0 0 20 16,-18 60 18-16,4-21 16 0,-4 19 21 15,-1 0 19-15,-1 8 4 0,2-2 18 0,-1 1-2 16,6 2-6-16,0-2 27 0,6 0 6 16,5-7 10-16,7 12 5 0,2-5-1 0,3-5-10 15,3-11-15-15,3-4-19 0,-4-5-7 16,8-9-8-16,1-3-14 0,6-5-24 15,3-10-15-15,10-4-7 0,3-13-16 0,15-5-33 16,5-11-43-16,16-22-47 0,5-4-56 16,12-13-58-16,-2-1-55 0,1-4-77 0,5-1-39 15,-4-1-33-15,-6 3-119 0,-4-1-69 16,-6 8 0-16,-2-1-253 0,-7 5-286 16</inkml:trace>
  <inkml:trace contextRef="#ctx0" brushRef="#br0" timeOffset="61178.15">18030 9902 2201 0,'-24'-21'-113'0,"1"-1"20"16,-5-1 12-16,2 1-12 0,-3-5 19 0,-2 5 10 15,1-2 4-15,-1-3 11 0,0-1-2 16,1 2 3-16,3 0 4 0,-1-1-3 0,4-1 3 16,-4 2-1-16,4 4 1 15,-1-1 1-15,-3 1 12 0,6-1 2 16,-4-2 4-16,3 5-1 0,-3 2-1 0,3-2 9 15,-1-2-10-15,3 2-37 0,-2-3-49 16,5 1-166-16,-3 1 85 0,0-6 68 0</inkml:trace>
  <inkml:trace contextRef="#ctx0" brushRef="#br0" timeOffset="61396.84">16736 8201 145 0,'-20'-21'46'0,"1"1"-17"16,-2 5-4-16,3-2-15 0,-11-4-5 16,8 7 8-16,-7-3-2 0,3 0 4 0,-3 2-7 15,-2 2-14-15,7 0 17 0,-2 1-19 16,2 1 11-16,5 2-29 0,1-1-35 0,1 1-157 15</inkml:trace>
  <inkml:trace contextRef="#ctx0" brushRef="#br0" timeOffset="62011.76">16447 7408 66 0,'10'-26'131'15,"-4"7"-21"-15,3-3-13 0,-5 5 23 0,-1 2-13 16,3 0-55-16,-4 0 11 0,-1 2-10 16,1-2-12-16,1 2-5 0,-1 0 9 15,-2-1-9-15,2 3-4 0,-2-2-5 16,0-2-7-16,0 15 4 0,0-32-6 15,-2 19-2-15,2-6 9 0,0 2-7 0,-2-1 0 16,-1 3 13-16,1-2-14 0,1 5 6 16,-5-3-1-16,2 1-8 0,1-3-8 0,-6 7-5 15,1-3 7-15,-3 4-22 0,2 1-17 16,-9 0-6-16,7 3 5 0,-6-3-6 16,-1 7 1-16,1-3-9 0,-4 2-1 0,4-2-2 15,-2 2 6-15,-1 2-4 0,3 0 13 16,-4 0-2-16,3 0 5 0,-7 0-1 0,4 0 7 15,-1 0 3-15,1 0 19 0,2 0-6 16,1 0 9-16,-1 0 9 16,-6 2-4-16,7 2-5 0,-1 2 5 0,0-5 1 15,-1 2 5-15,6 2 1 0,0-3 1 16,-2 1-6-16,2 0 7 0,-3-2 15 0,-3 5-2 16,0 0 6-16,-4-5-8 0,-1 5-7 15,-2 0 0-15,-5-4 2 0,2 3 7 0,-6-1 1 16,-2 0 3-16,1-4-13 0,-2 0-2 15,-3 0 8-15,3-4-19 0,-2 2 13 16,6-5-5-16,-5 1-1 0,0-2-10 0,1 3 8 16,4-4 7-16,-2 3-19 0,4-4 1 15,1 3-7-15,2-1-4 0,6 1-10 16,-4 0 0-16,2-5-1 0,5 3-13 16,-4-4-9-16,9-2 7 0,-7-1-12 15,4-2-15-15,1 1-2 0,-3-11-76 0,-2-2-235 16,3-4 301-16,-1-1 26 0</inkml:trace>
  <inkml:trace contextRef="#ctx0" brushRef="#br0" timeOffset="64763.03">14298 5738 296 0,'0'0'57'0,"-3"-17"14"0,3 17 42 15,-2-17-24-15,0 9-14 0,2 8-17 16,-5-15-8-16,-2 7 3 0,-2-1-8 16,-2 4-8-16,0-3 3 0,3 3-2 0,-4-3-17 15,-4 6-3-15,3-3 6 0,2 2-4 16,11 3-6-16,-31-5-8 0,17 9 4 0,-2-8 7 16,16 4-6-16,-29 4 11 0,14-4-19 15,15 0 1-15,-28 0 3 0,9 0 8 16,6 0-4-16,-4-4 2 0,-5 4-3 15,1-2-9-15,-5-1 5 0,2 3 10 16,-3-3-1-16,-4 2-16 0,0-3 8 0,1 2 9 0,-9-3-6 16,1 3-3-16,1-2 14 15,-4 2-18-15,4-2 14 0,0-1-3 16,0-1 10-16,0 0 0 0,-1 1-1 0,8-1 3 16,4-1-16-16,-4-3 17 0,2 3 6 15,5 0 6-15,1 3 5 0,3-6-8 0,4 8 4 16,0-5 3-16,0 3-19 0,5-2 10 15,-2 3-11-15,-2-5 5 0,1 3-2 16,-1-3-5-16,-4-3 3 0,6-1 2 0,-7-1 5 16,-2 2-11-16,-1-13 13 0,-3 5-15 15,1-7 0-15,-3-1 6 0,1-1 5 16,-1-2-12-16,-1-3-3 0,5 3 6 16,-6-11-9-16,5 9-5 0,-4-10 16 0,-1 5-2 15,7 1-6-15,2 0 7 0,1-1-9 16,-2 2 10-16,6 0-4 0,2-2 12 15,0 2 4-15,2 3 2 0,5 2 4 0,-2-1-3 16,5 6-6-16,1 0-2 0,2-3-7 16,2 2 6-16,-1-2-9 0,8 5 0 0,-2-5-2 15,4 4-6-15,2-3 1 0,6-1 3 16,-2 0-7-16,5 4 1 16,-1 1 0-16,3-3-1 0,-1 6-6 0,5-3 6 15,-2 0 4-15,-2-1-4 0,6 7-3 16,-5-3 7-16,3-1-10 0,0 2 4 0,-1-2-4 15,1 1-4-15,-1-1 10 0,-2 0-5 16,5 1-1-16,0-1-4 0,0 2 6 16,-2-1 0-16,0-5-2 0,4 7-1 0,0-1-1 15,0-2 0-15,-1 3-1 0,1-7 2 16,0 5 5-16,-2 3-3 0,4-2 0 0,-1 1-3 16,-2 0-2-16,-1 0 6 0,3-2-2 15,-3 4-1-15,5-2 2 0,-6 1-1 16,7 3 1-16,-4-1-5 0,0-1 8 0,0 4-4 15,3-7 7-15,1 10-7 16,-3-6 2-16,1 2-2 0,2 4 4 0,0-4-4 16,1 0 2-16,2 3 4 0,-5-1 0 15,7-3-7-15,3 4 4 0,-5-2-3 0,6 4 4 16,5-1-2-16,-4-2 3 0,4-4-5 16,3 5 1-16,-8-1-2 0,0 2-1 15,-4 1 7-15,2 1 5 0,-4 1-9 0,-1 1-3 16,-3 1-3-16,-1-2 5 0,-11 6 2 15,-1-3-3-15,-4 1-2 0,2 2 1 0,-7 2 0 16,7 1 0-16,-2-3-3 16,-4 6 2-16,7-2 5 0,-4 1-7 0,3 1 6 15,1 1-3-15,6 1 1 0,-4-3 2 16,10 7 2-16,-3-6-3 0,2 3-2 16,-5 0 3-16,8 0-3 0,-11-1 3 0,2-1-4 0,-1 5 1 15,-1-3-2-15,2 0 1 16,-9 3-1-16,0-5 0 0,3 1 2 0,-4 1-2 15,3 3 2-15,-5-3-3 0,1 0 3 16,2 2 1-16,-1 1 1 0,-4-3 0 16,5 0 2-16,-4 8-6 0,4-6 7 0,2 2-3 15,-4 1-3-15,5 3 1 0,-1-4 0 16,-2 5 4-16,0 0-4 0,-4-5 4 0,4 4-7 16,-4-3 2-16,-3 5 2 15,1-2 3-15,1 2-1 0,-3-2-7 0,0 3 1 16,-4-1 1-16,1 4 3 0,0-1-1 15,0 2-1-15,-3-3 6 0,3 6-5 16,-6-2 0-16,0-2 4 0,0 5-2 0,-2-4 0 16,-2 4-1-16,1 1-4 0,-3-1 2 15,1 6 0-15,-2-5 1 0,-2 7-1 16,0 4-2-16,-6-6 3 0,2 4 3 0,-1-2-1 16,0 2-1-16,-2-2-1 0,3-7-1 15,-8 5 6-15,5-6-9 0,-5 4 6 0,2 0 2 16,1-3-2-16,-5-2 0 0,8 4-4 15,-9-3 8-15,5-2-12 0,-4-2 8 16,3 5-5-16,-1-7 3 0,0 1 0 16,-2 1-7-16,2-2 10 0,2-5-2 15,2 2-5-15,-4-2 2 0,0 1-5 0,9-1 10 16,-9-3-7-16,4 2 4 0,2-1 0 16,-3-1-1-16,0 4 1 0,2-3-4 0,-1 0-3 15,-1 4 12-15,0-2-2 0,1 2-6 16,-5-6-2-16,7 7 3 0,-6-1-11 15,1-2 6-15,2 1-2 0,-2-2 2 0,1-1-4 16,-3 3-3-16,2-2 7 0,-7 4-7 16,6-5 3-16,0 0-4 0,-2 2 4 0,-2 0-6 15,2-2 2-15,-1-2-3 16,1 0-6-16,-2 0-3 0,2 2 2 16,-5-2-3-16,-2 4 10 0,1-6 1 0,5 2-9 0,-6 1 9 15,6-5-1-15,-2-1 7 16,1 1 1-16,-3-4 3 0,0 3-15 0,1-2 10 15,-1-1 2-15,5 1-2 0,-6-4 3 16,1-1 0-16,4 3 5 0,-3-4-3 16,-3 0-2-16,4 2-8 0,-8-2 2 0,0-2 9 15,6 2 5-15,-5-4-3 0,1 3 1 16,-7-5-5-16,10-1 3 0,-4 1 0 0,-1 2-3 16,6-4 1-16,2 3-2 0,-4-3 7 15,5-3-1-15,-1 2-1 0,3 1 3 16,-1-1-8-16,1-2-5 0,4 0 9 15,1 0 8-15,-6-2-4 0,4-1 6 16,0 5-9-16,1-4 4 0,-5-3-9 0,4 3 3 16,-5-2 3-16,1-5 5 0,1-1-8 15,-4-1 3-15,6-1-4 0,0-3 5 0,-2 4 2 16,3-3-1-16,1-1-3 0,4 0 6 16,0 5 1-16,2-5-2 0,5-1-11 15,-3 3 11-15,4-4-4 0,-3 2 1 0,2 3 0 16,1-5 6-16,4 4-8 0,-1-3 6 15,-2 1-6-15,5 2 4 0,-4-2-12 0,3-2 16 16,0 1-4-16,2-1 5 16,0-4-6-16,-1 4-4 0,2-2 3 0,-1 2 9 15,2-4-2-15,0 0-14 0,0 6 9 16,2-11 4-16,-2 7-5 0,4-2 5 16,-3 0-15-16,1 0 6 0,0 0-2 0,-1 2 3 15,5-4-1-15,-4 5-1 0,3-2 6 16,-3 0-4-16,0 0 2 0,3 3 4 15,-1-2 0-15,-2 2-2 0,1 0-1 0,3 4 1 16,-1 1-5-16,-3-3 3 0,2 3 2 16,-2-1-6-16,-1 3 2 0,4-3-1 0,3 3 1 15,-4-1 4-15,7-1-9 0,-4-3 6 16,4 7-1-16,6-7 0 0,0 0 0 16,4 3-2-16,-2-1 0 0,6 3 0 15,-3 1 5-15,4-3 1 0,4 3 0 16,-2-1 0-16,0-2 0 0,6 3-2 0,-4 3 4 15,-2-1-4-15,3 0 6 0,3 0 0 16,-4 1-3-16,-4 0 3 0,4 2 2 0,-2 0-13 16,0 2 8-16,-6 3 1 0,1-1 3 15,-2 2-5-15,-5 1 8 0,6-1-13 16,-6 0-1-16,0 5 1 0,-1-2 1 0,3 2 0 16,-2-5 8-16,-1 7-8 15,3 2 0-15,-3-6 12 0,5 5-9 0,-1 1-3 0,3-4 9 16,-1 2 0-16,4 2 2 15,-6 0-7-15,6-2-4 0,-3 2 1 0,3 0-7 16,3 2-2-16,-2 0 4 0,0-2-10 16,-2 4 6-16,0-4 15 0,-1 4-11 15,-3-1-1-15,7 4 7 0,-8-1-8 0,8-2 11 16,-1 0-12-16,-5 3 8 0,7 0 2 16,-6-4 2-16,4 4-12 0,2 0 9 0,-3-3 1 15,2 4-1-15,1-3 6 0,-4-1 0 16,2 4-8-16,1-1 0 0,-5-1 9 15,3 1-3-15,-6 1 3 0,0 3-9 0,0-2 8 16,4-1-1-16,-11 4 3 0,11-3-6 16,-9 0-4-16,9 4 4 0,-4 1-1 15,3-1 9-15,3 1-13 0,3 3 5 16,-5 2-4-16,3-2 2 0,2 2 5 16,-5 1-4-16,1-3 1 0,-6 2-3 0,1 1 3 15,-5 3 9-15,0-2-8 0,-4 3-6 16,-3-2 3-16,2 3 2 0,1-6 5 0,-7 9-13 15,3-7 4-15,-3 5-4 0,-1-2 13 16,0-2-5-16,-2 5-9 0,5 1 13 16,2 2 1-16,-5-4-5 0,0-2 4 0,-2 4-2 15,2-1 2-15,2 1 3 0,-5 0-8 16,1-1-3-16,0 6 8 0,0-4-12 16,0-1 17-16,-2 2-11 0,0 5 1 15,-2 0 1-15,0-1 2 0,-2 2-1 0,3 0-2 16,-7 3 2-16,4-5 1 0,-2 1 4 15,-3-1-3-15,6-2 13 0,-5 1-16 16,0 2 6-16,-3 0 5 0,4-3-11 0,-5 4-4 16,1-6 8-16,4-2-2 0,-1 4 5 15,-7-2-7-15,4 3-1 0,-2-1 3 0,-4 4-7 16,2-2 5-16,-2-3-3 0,-2 4 2 16,2-6 1-16,-5 3 1 0,1-4 7 15,-3 2-8-15,-3-1 5 0,-5-1 2 0,2-4 9 16,-3 8-10-16,1-9 5 15,-11 1 2-15,2 2 2 0,5-6-4 0,0 1-5 16,3-4 6-16,-1 2-1 0,0-5 3 16,2 4-1-16,2-4 7 0,8-2-11 0,-3-3-13 15,3 3 13-15,5-5-2 0,1 1-7 16,-2-5 6-16,6 7-6 0,-2-9-17 16,14-1-22-16,-16 8-37 0,7-3-43 0,9-5-156 15,0 0-251-15,0 0-15 0,-21-18 310 16,17 3 54-16</inkml:trace>
  <inkml:trace contextRef="#ctx0" brushRef="#br0" timeOffset="65894.91">15574 5389 799 0,'7'-4'43'0,"-7"4"-14"0,11-5 8 0,-11 5-1 15,10-8 24-15,-10 8 10 0,8-8-22 16,-8 8-1-16,12-11-14 0,2 9-1 0,-1-5-6 16,-1 3-1-16,9 2 16 0,-2-4-16 15,4 5 5-15,4-2 15 0,5 0-7 16,-2 3 1-16,0-2-5 0,12 2-8 16,-3 0-11-16,7 0 16 0,-3 0-10 15,1 0 1-15,2-2-8 0,0-1 7 0,1 0-5 16,2 2-1-16,-2-5 2 0,0 2 4 15,1 1-8-15,2-3-2 0,3-2 4 0,4 7-1 16,-8-5 7-16,11 4 10 0,-14-3-22 16,3 1 2-16,-1 2 1 0,0-4 4 15,3 6-2-15,9-5-6 0,-2 1-4 0,1-2 12 16,1 1-6-16,2-3 2 16,-4 7-7-16,4-7-2 0,-2 0 5 0,-2 3-4 0,1-3 14 15,-3 1-7-15,-1-1 10 16,-11-1-3-16,2-3 1 0,-3 3-3 15,8-6 0-15,-12 4 18 0,2-4 5 0,-4 0-10 16,5 0 1-16,-5-4-1 0,-2 2 7 16,-1-2-2-16,0 1 4 0,-1-3-5 0,-1 1 1 15,-3-7-2-15,1 5 15 0,-8-5-3 16,-1 5-7-16,-3-6-2 0,0 3 3 16,-6-4 3-16,-2 0 1 0,0-4-3 0,-5 3-8 15,0-4-2-15,-5 4 4 0,0 2-6 16,0-8 2-16,-5 1-7 0,-2 1 6 0,-2-2-11 15,-3-1 0-15,3 1-7 16,-10 2 6-16,2 5-6 0,-4-6 2 0,-1 8 1 16,-7 2-1-16,-1 2-4 0,-9-5 2 15,4 7 0-15,-10-1-5 0,-6 2 0 16,0 4 0-16,-7-2-1 0,1 8-1 0,-3 1-1 16,-9 0 0-16,2 5-1 0,-4-1 0 15,0 2-1-15,1 0 0 0,-4 6 0 0,6 0 2 16,-4-2-2-16,1 4-4 0,8 3 6 15,-5-2-2-15,8 4-8 0,4 1 5 16,-4-2 1-16,5 3-2 0,14-3 0 0,-4 0-1 16,-3 4 0-16,7 0-4 0,-3 1 3 15,1-5 3-15,1 6-1 0,-6 2-6 16,1-4 10-16,0 6-3 0,10-2-3 16,-8 5 2-16,-2-3 0 0,4 3 3 15,-2 1-7-15,1 1 10 0,3 0-6 0,0 3 1 16,1 1-2-16,5 2 1 0,5-4 9 15,-4 6-10-15,1 4 1 0,6-8 1 0,3 5 3 16,2-3-5-16,-3 4 3 0,6-4-2 16,-1 5 1-16,5 0-7 0,-6-4 4 15,6 5 1-15,4-2-8 0,-4 2 8 0,2-3 3 16,5-7-3-16,-3 10 5 0,4-3 3 16,-2-2-8-16,-1 4 2 0,6-4 2 0,0 2-5 15,1-4 4-15,1-4-2 0,4 4-3 16,-1-7-2-16,1 6 5 0,2-4-1 15,3 5 0-15,3-1-3 0,5-6 0 16,-2 3-1-16,7-1 1 0,3 3 3 16,4-5 1-16,3-3 0 0,3-2-1 0,3 1-2 15,11 1 7-15,3-1-6 0,5-2 3 16,5-1-1-16,3-2 7 0,8-4-3 0,1-1 2 16,5-4-8-16,7 3 3 0,17-3 4 15,7 0 2-15,-4-4 0 0,7-4-7 16,-1 2 2-16,5-4-3 0,-10 3 4 0,4-9-3 15,-8-1 7-15,-4-2-5 0,-3-2-8 16,-6-1 6-16,-12-3 5 0,-7-2-1 0,-4 1 2 16,3-6-4-16,-7-4 2 15,-4-2-5-15,3-3 4 0,-7-4 2 0,-5-1 2 16,1-3 2-16,-4-2-5 0,-4-3-15 16,-1-1-21-16,-12-1-18 0,-4-5-30 15,-9-1-26-15,-12 2-19 0,-6-3-23 0,-12-11-34 16,-20-21-178-16,-14 5-168 0,-11-5 200 15,-18-6 96-15</inkml:trace>
  <inkml:trace contextRef="#ctx0" brushRef="#br0" timeOffset="84643.7">20899 7198 1188 0,'-2'6'-51'0,"2"-6"30"15,-13 13 15-15,2-2-7 0,-7 4-23 0,-2 0 13 16,-2 10 0-16,-5 3-10 0,5-1 13 16,-1 2-14-16,-1-1-5 0,1 4 6 15,1-6-5-15,-3 2-19 0,5 0-3 16,-4-2-76-16,4-1-307 0,4-5 400 15,-1 1 15-15</inkml:trace>
  <inkml:trace contextRef="#ctx0" brushRef="#br0" timeOffset="84962.16">20438 7256 117 0,'-8'-17'8'0,"-1"3"0"0,3 0-6 0,-5 1 8 16,-1 0-17-16,0-4 14 0,-2 2-4 15,-2-2-3-15,-5-1-13 0,-4-1 8 16,3-4 8-16,-4 5-3 0,0-5-3 0,-3 2 0 15,1 3 6-15,0-3-11 0,-8 2 16 16,5 1 2-16,-3 2-7 0,0-2-8 0,1 3 7 16,-4-2-15-16,3 2 24 0,1-2-11 15,-1 4-5-15,-1 0-8 0,-1-2-23 16,3 2-43-16,-5-6 76 0</inkml:trace>
  <inkml:trace contextRef="#ctx0" brushRef="#br0" timeOffset="87661.12">18326 6330 84 0,'-46'-9'102'0,"0"-1"13"0,2 1 21 16,-11 0-23-16,1-3-3 0,-5 3-27 16,3 0-27-16,-6-1 16 0,0 2-20 0,-3 1 5 15,3 0-10-15,2-1-4 0,12 6 12 16,4-5-3-16,7 3-12 15,5-2 15-15,4 3-2 0,7 1-18 0,1-2 0 16,4 2-12-16,16 2 2 0,-30-6 9 16,30 6-14-16,-20-5 3 0,20 5-19 0,-24-5 15 15,24 5 5-15,-21-4-11 0,6-2-10 16,-2 4 14-16,17 2 9 0,-38-8-26 16,17 3 9-16,-5-1-6 0,-1 1-1 0,2 1-4 15,-7-1 5-15,-8-3-4 0,1 6 4 16,-2-4 4-16,-4 1-4 0,-2-1 2 0,-4 4-6 15,-7-1 8-15,-4-3 1 16,14 4-16-16,-8-7 16 0,8 1-8 0,4 6-5 16,-3-5 13-16,2-1-6 0,-1 1 1 15,7-1-6-15,-3 0-5 0,4 3 8 16,2-3 4-16,8 1-10 0,-2 0-8 0,2 1 30 16,4-2-5-16,-3 3-21 0,5-3 1 15,-3 7 25-15,11-6-6 0,-9 0-13 16,5 2 8-16,-1 1-7 0,-1-4 1 0,0-1-8 15,-4 1 12-15,-4-3 0 0,5 0-16 16,-5 2 15-16,-1-5 13 0,-2 1-1 0,-1 2-3 16,-2-2 6-16,8 0 4 0,-6-2 1 15,0 2-5-15,4 3 6 0,2-2 3 16,4-2 6-16,-5 5-21 0,1 1-5 16,3-5 12-16,-2 2-1 0,0 4-13 15,-1-3-3-15,1-1 5 0,-3 3-2 0,0 1 3 16,3-1-3-16,3 0 0 0,3 3 0 15,1 1 3-15,3 0 3 0,5 1 2 0,-3-3-12 16,13 6 1-16,-24-7 3 0,14 1-1 16,-3 0-8-16,2 1 12 0,0-4-9 15,-2 5-1-15,-1-6 8 0,0 1-1 16,-2 0-4-16,-2 1-8 0,-1-5 1 0,0 4-4 16,1-2 10-16,-1 3-3 0,-1 0 4 15,0 1-3-15,-4 1-5 0,-1-1 14 16,2-1-10-16,-6 1 8 0,1 1 0 15,2 1-7-15,-4 1 4 0,5-2-9 0,-5-1-3 16,7-1 13-16,0 1-6 0,-4-1 11 16,5 0-8-16,3 3 3 0,-1-3-2 15,4 3-8-15,-2-4 6 0,1 1-17 0,8 2 13 16,-5-1 1-16,3 0 7 0,-2-1-10 16,5 2 14-16,1-1-8 0,7 7 2 0,-19-13-2 15,13 11 2-15,6 2-7 0,-13-8 1 16,13 8 0-16,-22-5 16 15,9 2-16-15,-2 0 0 0,-4 3-3 0,0 0 3 0,-4-2-3 16,5 0-2-16,-4 2 6 16,2-3 2-16,-1 0 0 0,2 2-2 0,-2-5 7 15,2 2-4-15,4 3 7 0,-3-1-16 16,2-2 13-16,2 2 9 0,-2-2-1 16,16 4 4-16,-24-5-25 0,7-1 10 0,17 6-1 15,-15-2-1-15,15 2 2 0,-13-5-9 16,13 5 17-16,0 0-7 0,-17-6 4 0,17 6-1 15,0 0 13-15,-13-6-10 0,13 6 2 16,0 0-7-16,0 0-2 0,0 0 4 16,-7-4 1-16,7 4-7 0,0 0-1 0,0 0 7 15,0 0 1-15,16-24-5 16,-2 23 7-16,-3-7-2 0,4 0-7 0,3 3 5 16,5-3 4-16,4 1 4 0,1 3-6 15,5-5-6-15,5 1 9 0,-3 0-4 0,6-1 4 16,3 2-9-16,-1 1 8 0,2 0 5 15,1-1 8-15,-2 3-22 0,4-2 4 16,1 1-3-16,0 3 7 0,5-4 7 0,-3 1 2 16,13 5-6-16,-6-2-5 0,4-4-2 15,2 4 11-15,-6 1-10 0,7-5 2 16,1 6 0-16,5-6 1 0,-1 5 2 0,1-3-4 16,2 0 6-16,-4-2 1 0,1 4-1 15,-6-3 2-15,3-1-6 0,-5 4-9 16,1-3 8-16,-4-1 1 0,-8 6-7 15,6-4 0-15,-8-1 10 0,0 2-8 0,-2 0 0 16,-4 1 3-16,4 0-6 0,-2-1 10 16,0-1-6-16,-1 0 3 0,0-2 2 15,1 6-2-15,-4-3-4 0,2-3-4 0,3 6 11 16,-5-2-10-16,3 0 7 0,0-3 6 16,-1-1-14-16,4 4 8 0,1-3 5 0,-1-1-16 15,0 6 11-15,0-2-16 0,3-2 11 16,-1 2 4-16,-1 2-2 0,3 2-1 15,-7 2-7-15,1-4 10 0,-2 2-11 0,-3 4-2 16,-3-5 8-16,4 3 4 16,-3-2-6-16,-1 4 6 0,-5-5 1 0,0 3-4 15,5 0 3-15,-1 2-11 0,-3-5 6 16,6 7 2-16,-9-4 1 0,5-3-6 16,-3 5 6-16,0-6-2 0,-2 2 1 0,2-2 1 15,0 5-4-15,-4-5 1 0,2 3 3 16,2-3 2-16,-4 1 3 0,-5-1-10 0,0 0-2 15,0 0 12-15,3-1-6 0,-9 1 0 16,-2-3-2-16,5 3-1 0,-4-3 0 16,-2 1 3-16,-14 2 0 0,28 0-4 0,-28 0 7 15,25 0-2-15,-25 0-1 16,17 0-2-16,-17 0 3 0,17-2 0 0,-17 2-4 16,17 0 2-16,-17 0 3 0,0 0-5 15,20 0 4-15,-20 0 8 0,0 0-11 0,17 0 1 16,-17 0-4-16,0 0 9 0,18 2-4 15,-18-2 2-15,0 0-7 0,0 0 4 16,18 0 7-16,-18 0 1 0,0 0 4 0,0 0-7 16,0 0 3-16,19 0-6 0,-19 0 0 15,0 0 6-15,0 0-5 0,0 0 3 16,0 0 6-16,0 0-11 0,0 0 4 0,0 0-7 16,0 0 8-16,0 0-8 0,0 0 1 15,0 0-1-15,0 0 7 0,0 0-6 16,-55 0 8-16,32 0 11 0,-5 0-11 15,-4 0-2-15,-8 0-4 0,-5-2 6 0,-2 2-5 16,-4-3 2-16,-9 3-2 0,-2-4-7 16,-6 4 4-16,1-4 11 0,-2 2-4 15,-3-2-3-15,-2 4 3 0,-4-2-8 0,7 1 7 16,-2-3 5-16,-2 2-2 0,0 2-10 16,3 0 7-16,-2 0-6 0,-1 6-1 0,1-5 0 15,-2 1 6-15,3 8-5 0,1-6 7 16,1 3-4-16,1 4-4 0,-4-1-3 15,5 1 1-15,0 0 10 0,-2 1-11 0,4 2 7 16,0 1-13-16,1 1-9 0,1-2 11 16,-1 3-4-16,1-3-11 0,-2-1 14 15,4 1-3-15,1 5 9 0,-4-3-10 16,8-2 11-16,-4 1-7 0,-1 2-2 16,4-2 5-16,-4 2-1 0,-1-2-15 0,4 4 5 15,-7-4 8-15,7-1-1 0,-8 2 6 16,10-1-12-16,-6-2 5 0,4 2-3 0,4-2 10 15,-1-2 11-15,2-1-7 0,11-3-9 16,2 0 9-16,0 0 3 0,4-2 15 16,5 2-25-16,1-5-6 0,2 2 16 0,7-4-11 15,-1 4 11-15,5-4-4 16,4 2 5-16,-2 2-7 0,17-4-6 0,-24 0 10 16,24 0-1-16,-18 1 0 0,18-1-1 15,-16 0-3-15,16 0 11 0,0 0-6 16,-21 2 0-16,21-2-10 0,0 0-16 0,0 0 12 15,-14 0-17-15,14 0 4 0,0 0-15 16,-19 6 0-16,19-6 6 0,-20 4 1 0,20-4 0 16,-19 0 3-16,3 1 14 0,2 2-15 15,14-3 14-15,-34 0-1 0,18 1 5 16,-2-1-15-16,1 4 0 0,-3-4-15 0,-3 0-5 16,6 0 11-16,-3 0-3 15,3 0-4-15,-4-4-6 0,2 3 3 0,-2-2 8 16,-1 2 7-16,2-3 6 0,1 2-5 15,0-2 16-15,-5 2-8 0,5 2 3 0,1-1 7 16,0 1-19-16,-1 0 10 0,-1 1 8 16,-3-1-2-16,2 2-1 0,3 2 1 15,-4-2 12-15,1 2-15 0,1 0 13 0,0-4-5 16,-2 1-6-16,4 3 1 0,-3-2 12 16,1 4 13-16,-1-6-18 0,2 5 13 0,-2-3-2 15,1 2 4-15,1-1-2 0,-4 3-7 16,1-4 12-16,-1 0-3 0,6 2-7 15,-5-4-8-15,5 5 16 0,-8-5-18 0,5 2 2 16,-3 0 5-16,-1 2 29 16,-6 1-27-16,-9 1-1 0,1-2 7 0,0 3-3 15,-1-1-4-15,9-6 7 0,-4 4-11 16,6-4 14-16,-2 5 10 0,0-5-11 16,0 4-4-16,0-3 2 0,4-1-5 0,6 0-6 15,-3 0 14-15,6 0-6 0,6-1 6 16,11 1-3-16,-21-9-5 0,21 9 7 0,-7-8-12 15,7 8 10-15,0 0-10 0,0 0 12 16,28-19-2-16,-11 10 0 0,5 1-2 16,4 1-11-16,2-1 13 0,10 1 0 0,2-4 0 15,-1 2 8-15,16-1-11 0,0-3-2 16,3 3 0-16,4 3 5 0,5-5-3 16,2 5 19-16,-4-2-19 0,10-3 16 15,2 3-8-15,1-2 5 0,3 1-12 16,17-3 22-16,1-2-17 0,3 2-1 0,-1 4-2 15,0-4 16-15,3 0-4 0,-2 3 1 16,9-1 5-16,1 4 13 0,8 3-31 0,0-6 0 16,4 7 15-16,7-3-17 0,7 6 20 15,5-2-11-15,9-4 6 0,10 6 5 16,3 0-15-16,-4 4 12 0,6-2 16 0,3-2-11 16,0 2-12-16,2-2-3 15,-9 0 5-15,-3-2 8 0,-3-4-10 0,-5-1-19 16,-8 1 9-16,-9 1 4 0,-9-3-14 15,-8 4-9-15,-15-1-22 0,-24-2-80 16,-10-5-10-16,-9 0 46 0</inkml:trace>
  <inkml:trace contextRef="#ctx0" brushRef="#br0" timeOffset="88427.02">18141 5220 40 0,'-18'-4'70'0,"4"4"-17"0,-5-1-2 15,2 1-2-15,17 0 0 0,-35 0-1 16,10 0-9-16,1 0-4 0,-8 1 4 0,-5 4-24 16,-9 3 13-16,1-4-5 0,-11 4-18 15,-2 1 8-15,-10-2 5 0,5-3-2 16,-10 4 9-16,-1-3-20 0,3 1 18 0,-8 0-28 16,-1-5 26-16,-3 7-7 0,1-6-10 15,2 4 3-15,-9-1-1 0,5 1 13 16,-19-2-19-16,20 1 6 0,-2 0 1 15,4-1-9-15,0 0 18 0,-2 0-5 16,3 2 4-16,1-1-10 0,0-3 0 0,0 5-5 16,5-1 4-16,-2 0 0 0,5 2-10 15,-3-1 12-15,3 0-6 0,0 1-4 0,-1 1 4 16,3-3-13-16,-2 7 8 0,6-4 10 16,-2 3-10-16,1 1-4 0,-2-4 7 15,1 1 0-15,-3 1 2 0,1-4-9 0,4 1 4 16,-4-1-4-16,8-5-5 0,12 2 5 15,0-4 18-15,5-4-11 0,0 2-5 16,3-3 5-16,7 3 2 0,3 2-2 16,4-6 9-16,1 4-18 0,3 0 1 15,1 2 1-15,7-3 18 0,-3 3-13 0,18 0-3 16,-25-4 5-16,25 4-11 0,-23 0 15 16,23 0-4-16,-12-4-10 0,12 4-1 0,0 0 13 15,0 0-10-15,-20 4 8 0,20-4-3 16,0 0-3-16,0 0 10 0,-7 7-17 15,7-7 0-15,0 0-16 0,0 0-38 0,0 0 0 16,0 0-10-16,25 16-34 0,-25-16 39 16</inkml:trace>
  <inkml:trace contextRef="#ctx0" brushRef="#br0" timeOffset="90060.16">13450 5621 250 0,'-29'-6'-15'0,"1"5"0"16,2-3-6-16,1 2 26 0,1-5 5 0,-4 3-17 15,4 0 7-15,-4-2 0 0,5 1 7 16,-5-3 1-16,8 3 10 0,-1 1 26 0,2-5 2 16,-1-2 0-16,-1-2-3 0,-2-3-15 15,-2-1-5-15,-3-2-5 0,5-3 3 16,-2-1 2-16,-5-1-11 0,4 2 24 0,-4-7-2 16,-2 7 8-16,-6-6-20 0,-5 4-9 15,2-3 8-15,-2 0-5 0,-2-2 2 16,4-1-3-16,-5 0 5 0,9 2 1 0,-2-2-5 15,9 2 2-15,-2-6-7 0,4 6 13 16,1-2 1-16,4 2 2 0,-2-4 3 16,4 2-8-16,0 2-4 0,8-4-2 15,-6-2-7-15,7 2 7 0,-2-2 8 0,5 5-12 16,-4 0 1-16,7 1 14 0,0-4-29 16,1 5 13-16,-1-4 1 0,1 7-3 15,1 2-4-15,1-7-5 0,2 5 18 0,2 2-18 16,4-1 2-16,-1 1-4 0,5-1 2 15,0-3 6-15,6-4-9 0,6 3-1 16,1 3 11-16,5-2-16 0,3 2 9 0,1-1 2 16,10 1 5-16,1-5-2 0,-1 4-10 15,6 4 18-15,-2 2-16 0,-6 2 6 0,8 0 0 16,-6 2-2-16,1 2-5 16,-3 4 4-16,2-3 0 0,1 1 3 15,-5 0 0-15,3 4-3 0,-5-6 4 0,2 9 4 16,2-8-8-16,0 5 3 0,0-2-7 15,3-3 11-15,-3 4-8 0,4 1 5 0,-2-2-2 16,4 1 1-16,2-1 5 0,0 1-8 16,7 5 3-16,6-4-2 0,-1-1-5 15,2 4 4-15,3-2 6 0,2 4-9 0,-3 1-7 16,3 1 7-16,-3 0 14 0,1 0 0 16,-2 3-11-16,2-3 3 0,-1 6 8 15,1-2 1-15,3 0-9 0,0 0 3 0,-2-3 5 16,3 1 1-16,-3 2-15 15,4-4-1-15,1 0 4 0,1 0 1 0,-2 0 1 16,-1 0-2-16,-2 0 7 0,-2 2 6 16,-6-2-13-16,-6 0-3 0,-3 1 18 15,-1 5-21-15,-2-4 13 0,-5 7-11 0,1-7 21 16,-7 4-17-16,4-3 4 0,-9 5-10 16,0-3 14-16,-5 2 0 0,3 0-8 0,-6-1 6 15,4-1-2-15,-5 5 4 0,0-3-5 16,-1 3-12-16,3 3 15 0,-2-4-17 15,-1 2 16-15,-3 1-7 0,8 4 2 16,-7-1-1-16,5 0-4 0,-4 1-16 0,1 2-1 16,1-3-2-16,3 0-13 0,-6 0-6 15,5-2 9-15,-4 2-8 0,-1-2-4 16,5 2 1-16,-5-6-2 0,-2 3 15 16,-1-3-19-16,0 3 19 0,2-3-6 0,-6 0 9 15,5 1-3-15,-4-6 9 0,1 5-3 16,-5-4 5-16,3 1 6 0,-2 2-4 15,-9-8 13-15,16 7-3 0,-16-7-15 0,7 7 9 16,-7-7 15-16,7 6-13 0,-7-6 15 16,10 13-4-16,-10-13-6 0,9 10-5 0,-5-3 1 15,-4-7-4-15,0 0 11 16,9 29 3-16,-5-19-14 0,-4-10 11 16,4 19 10-16,0-7-15 0,-2 5 20 0,-2 1-20 15,2 2 7-15,-6 5 1 0,2 9-11 16,-4 0 16-16,-3 3-6 0,0 1-10 0,-9 3 18 15,7-4-12-15,-2 4 17 0,-2 1-7 16,0-5 7-16,0 7-10 0,-2-7 0 16,0 4-5-16,-2 0 0 0,1-3 25 0,-5 7-20 15,1-5 5-15,4-5-13 0,-5 1 11 16,4 0-8-16,-6-2 13 0,5-3-11 16,-6 4 0-16,3-4 16 0,-3 0-20 0,-3-4 7 15,-3 6 0-15,-5 1 10 16,-2-4-20-16,-4-2 17 0,1-1-14 0,-6-3 14 15,-1 2-14-15,0-3 7 0,-6-3-13 16,0 3 3-16,0-7 7 0,-1 4-5 16,-4-7 6-16,2 3 2 0,2-4 7 0,-4-1-9 15,4 0-8-15,-3-2 12 0,-1 3-17 16,2-9 7-16,-4 5 0 0,-1-3-2 0,3-2 18 16,-4 1-13-16,2-8 2 0,-3 1-7 15,1-4 5-15,-2 0 5 0,3-1-5 16,1-5-5-16,-3-2 2 0,10-4-2 0,-2 1-1 15,3-7-7-15,1-5 18 0,7 0 3 16,5-5 7-16,1-6 31 0,2 1 3 16,6-7-14-16,2 2 6 0,6-4-8 15,9 2-7-15,5 2 12 0,5-3-5 16,1-3 1-16,4 0-8 0,2-1 3 0,3-14 8 16,4-3-10-16,0 5-1 0,3 0-6 15,2 1 3-15,1 1-15 0,2 2 13 0,-4-2 6 16,0 4 1-16,4 9-6 0,-7 4-16 15,-1 0 8-15,0 0-1 0,-2 2-7 16,-3 10 3-16,2-2 3 0,0 1-5 0,-5 6-9 16,1 0 7-16,-2 4 5 0,2-2 1 15,-2 5-3-15,0 4 12 0,2-2-17 16,-2 6 13-16,0-1-4 0,0 14-7 16,2-19-7-16,0 7-1 0,-2 12 12 15,1-17-6-15,-1 17-7 0,6-18 7 0,-3 10-1 16,-3 8-1-16,3-11 2 0,-3 11 8 15,9-17-28-15,-3 9-26 0,-6 8-24 16,9-11-51-16,-5 0-304 0,2 4 337 0,5-2 32 16</inkml:trace>
  <inkml:trace contextRef="#ctx0" brushRef="#br0" timeOffset="90943.1">15983 4144 319 0,'-18'7'57'0,"6"-1"32"0,12-6 3 16,-31 7 11-16,12-3 5 0,-9 0-36 16,3 0 25-16,-5 0-23 0,0 1-9 15,-2-1 2-15,5 0-11 0,3-1 7 16,5-1-13-16,1 2-1 0,18-4-12 0,-29 6 0 16,29-6 9-16,-22 3-3 0,22-3-18 15,-13 6-2-15,13-6 11 0,-14 13-10 0,14-13-14 16,-5 15 10-16,5-15-8 0,0 22 5 15,0-22-19-15,3 25 2 0,-1-12-23 16,2 6-27-16,-2-1-35 0,0 0-41 0,-4 2-228 16,-4 1-240-16,-3 1 438 0,0 1 54 15</inkml:trace>
  <inkml:trace contextRef="#ctx0" brushRef="#br0" timeOffset="91678.15">19353 13528 1029 0,'-20'-34'153'0,"-1"6"-14"16,-1-2-12-16,0 1 5 0,-5-2 0 16,7-3-9-16,0 6-20 0,2 0-21 15,5 7-3-15,2 4-7 0,2-1-5 16,7 3-16-16,-2 2-14 0,4 13-29 15,7-17-36-15,6 11-38 0,4 5-24 0,6-3-40 16,3 4-127-16,7 4-237 0,9 3-9 16,13 4 271-16,-3 6 48 0</inkml:trace>
  <inkml:trace contextRef="#ctx0" brushRef="#br0" timeOffset="92127.07">21600 14288 1060 0,'3'-23'65'0,"4"0"12"16,-4 3-10-16,3-1 2 0,3-3 1 15,3-2-9-15,-1 3-6 0,1 1-4 16,6-1 12-16,-4 1-4 0,5 5 0 16,0 0-3-16,-4 3-9 0,4 1 0 0,-3 4-19 15,4 2 6-15,1-1-13 0,-3 3 1 16,1-1 0-16,-1 4-9 0,5-2 3 15,-10 3 0-15,4 1-4 0,2-3 1 0,-19 3-2 16,28-3 9-16,-13 1-4 0,0-4-11 16,3 3 0-16,1-7 7 0,-2 9-12 0,4-7 7 15,-2 4-5-15,1-1-20 0,-1-2-25 16,2 2-7-16,2 0-18 0,4 1-1 16,-4-2-29-16,5 2-27 0,-4-5-74 15,-2 1-104-15,6-1-157 0,2 0 231 16,-1 0 50-16</inkml:trace>
  <inkml:trace contextRef="#ctx0" brushRef="#br0" timeOffset="92294.23">22731 13680 748 0,'0'0'24'0,"3"-9"6"0,-3 9-3 0,2-13 7 16,-2 13-14-16,0 0 5 0,2-16-1 15,-2 16-1-15,3-11-19 0,-3 11 16 0,0 0-15 16,0 0-18-16,0-14-42 0,0 14-55 15,-7-12-111-15,7 12-249 0,-9-13 429 16,4 5 15-16</inkml:trace>
  <inkml:trace contextRef="#ctx0" brushRef="#br0" timeOffset="92743.88">22409 13474 692 0,'-9'-2'141'0,"9"2"17"0,-18-6 0 15,18 6 10-15,-15-5 4 0,15 5 11 0,-11-4 6 16,11 4-15-16,-11-6-9 0,11 6-4 16,0 0-4-16,-16-3-12 0,16 3-5 0,0 0-4 15,-11-6-3-15,11 6-6 0,0 0-16 16,0 0-3-16,0 0-6 0,0 0 7 16,-26 7 1-16,19 1-13 0,-5 5 1 0,3 0 2 15,-7 4-3-15,2 3-7 16,-4 8 16-16,-1 3-6 0,-1 3 1 0,1 3-3 15,-3 12-4-15,-2 0 0 0,-1 5-1 16,-5 4-2-16,9 6 1 0,-11 5-2 0,5 3 0 16,-13 18 3-16,5-4 0 0,-1 4-6 15,-1 2-5-15,1 3 2 0,-4 7-6 16,1-3-6-16,0-5-4 0,7-8 0 0,2-15-10 16,4-4-3-16,0-1-8 15,-4-2 12-15,7-2-4 0,-1-6-8 0,3-4-5 0,6-10-5 16,-2-3-4-16,6-7-4 15,0-4 1-15,2-7-2 0,-1-4-4 0,4 1-2 16,2-4-4-16,-3-5-5 0,7-9-3 16,-5 15-24-16,5-15-51 0,0 0-54 15,0 0-57-15,0-51-54 0,2 16-38 0,1-14-49 16,4-3-77-16,-1-26-173 0,0-6-47 16,3-4 88-16,2-4-402 0,1-3-427 0</inkml:trace>
  <inkml:trace contextRef="#ctx0" brushRef="#br0" timeOffset="92993.95">22245 13393 2858 0,'30'-21'-49'0,"-4"7"19"16,-10 1 11-16,-4 3 3 0,-1 2 8 15,-3 3 5-15,-8 5 23 0,8-8 27 16,-8 8 24-16,0 0 13 0,0 0 1 0,0 0 2 15,-41 13-7-15,4-3-11 0,0 1-9 16,-16 0 3-16,3 6-7 0,-4-6-3 0,-3 5-14 16,1 1-6-16,-1-6-2 0,-5 6 1 15,3-7-8-15,-1 4-14 0,0-3-34 16,11-9-59-16,-1-2-63 0,-3-11-130 16,4-5-285-16,7-8 54 0,0-10-69 15,13-8 101-15</inkml:trace>
  <inkml:trace contextRef="#ctx0" brushRef="#br0" timeOffset="93227.27">22372 13031 2853 0,'10'10'115'0,"-1"-3"-16"0,0 3-9 16,0-1-6-16,1 2-22 0,3 2-13 0,1-4-26 16,-3 3-21-16,4-1-28 0,-2 0-40 15,2-1-47-15,-2 1-72 0,4-8-159 16,-6-3-183-16,-11 0 9 0,29-1 86 0,-15-7 295 16</inkml:trace>
  <inkml:trace contextRef="#ctx0" brushRef="#br0" timeOffset="96326.37">21979 11308 1484 0,'0'0'23'0,"-12"6"2"16,12-6 23-16,0 0 24 0,0 0 34 15,0 0 22-15,-9 3-13 0,9-3-7 16,0 0-4-16,0 0 16 0,0 0 7 0,0 0-20 16,0 0-9-16,-5-24-3 0,5 24-16 15,0-15-8-15,0 15-5 0,0-15-9 16,0 15-6-16,3-18-4 0,-3 8-4 15,0 10-2-15,4-19-10 0,-2 12-7 0,-2 7 1 16,2-16-6-16,-2 16 0 0,1-9-4 16,-1 9 1-16,0 0-8 0,2-15-9 15,-2 15-17-15,0 0-22 0,4-13-14 0,-4 13-17 16,0 0-17-16,0 0-13 0,2-15 3 16,-2 15 9-16,0 0 8 0,0 0 9 0,-2-17 5 15,2 17 6-15,0 0 0 0,-4-17 18 16,4 17-5-16,-2-14 5 0,2 14 9 15,-3-16 17-15,1 5 4 0,2 11 24 0,-2-17 27 16,2 17 11-16,-3-18 4 16,-1 10 19-16,4 8 7 0,-10-16 1 0,3 4 7 15,-1 4-6-15,-1-1 6 0,1 2-1 16,-3-1-10-16,0-1 3 0,-1 3-4 0,3 0-12 16,0 1-10-16,-5-1-1 0,14 6-6 15,-18-9-3-15,8 5-5 0,10 4-9 16,-12-5 1-16,12 5-1 0,-11-6-8 0,11 6-4 15,0 0-5-15,-14-6-12 0,14 6-4 16,0 0-10-16,0 0-12 0,-11-5-4 0,11 5-7 16,0 0-12-16,0 0-8 0,0 0-7 15,0 0-5-15,-23 11-12 0,23-11-15 16,-11 7 2-16,11-7 5 0,-13 4 1 16,13-4 2-16,-11 10 2 0,11-10 18 15,-9 7 7-15,9-7-15 0,0 0 22 0,-8 7-8 16,8-7 4-16,0 0 10 0,-4 10-4 15,4-10 19-15,0 0 2 0,0 0 3 0,0 0-3 16,4 19 11-16,-4-19-7 0,0 0 2 16,8 11 8-16,-8-11 4 0,5 8-2 15,-5-8-5-15,9 10 17 0,-9-10-10 0,8 12 5 16,-8-12 6-16,10 4 2 0,-10-4 18 16,0 0 5-16,9 9-3 0,-9-9 8 15,0 0 1-15,5 9 2 0,-5-9-5 16,0 0-4-16,7 4 13 0,-7-4-9 0,0 0-9 15,0 0 0-15,0 0-6 0,10 14 6 16,-10-14-15-16,8 9 9 0,-5 2-4 16,1 2 1-16,0 2 5 0,4 6-13 0,-1 3 3 15,0 4-3-15,8 6-3 0,-5-4 10 16,4 4 0-16,4 2 2 0,-2-1-12 0,3-5-1 16,0 4 0-16,0-5-7 0,2 0 1 15,-9-9-7-15,4 3 6 0,-2-2-1 16,-2-4 8-16,1-3-8 0,-6 3 1 15,3-6 3-15,-4 2-4 0,-3 3 0 0,3-7 0 16,-5 8 9-16,1-7-5 0,2 3-1 16,-2-4 7-16,-2-9 3 0,6 22-6 15,-6-7-1-15,4-5 4 0,-4-10 0 0,5 17-6 16,-5-17 3-16,4 13-6 0,-4-13 1 16,0 9 3-16,0-9-3 0,0 0 8 15,0 17-7-15,0-17 5 0,-4 15 0 0,4-15-3 16,-3 13 8-16,3-13 2 0,-2 11-8 15,2-11-3-15,0 15 1 0,0-15-10 0,3 14 9 16,-3-14-5-16,8 13 12 0,-8-13 6 16,9 9-3-16,-9-9 0 0,10 9-4 0,-10-9 5 15,7 8 2-15,-7-8-10 0,0 0-2 16,9 6 10-16,-9-6-12 16,0 0 7-16,14 10 2 0,-14-10 0 0,13 7 5 15,2-6-2-15,-2 5-5 0,1-3 12 16,5 3-12-16,2 0 9 0,6-1 4 0,3 3-9 15,3-2 12-15,5-1-4 0,3 0 9 16,4 2-10-16,12 0 1 0,2 0-5 0,7 3 3 16,11-3 11-16,4 3-5 0,19 1 2 15,12 0 3-15,1 2 14 0,7-2-1 16,6 2 11-16,1 1 3 0,12 0 5 0,6 0-12 16,-1 1 13-16,2 0 23 15,8 6-2-15,0-1 17 0,3 1-9 0,32 5-3 16,-35-2-5-16,-2 1-16 0,-2-3 1 15,-3 5-7-15,1-2 5 0,-4 4-3 16,-3-1 2-16,-1-4-4 0,-3 2-4 0,2 3-4 16,-6-1-2-16,-5-2-5 0,-3 1 4 15,-5-3-11-15,-1 2 9 0,-11-3-8 0,-6 3-12 16,-7-9 1-16,-5 7-2 0,-19-9-3 16,-3-4 0-16,-3 3-3 0,-1-4-2 0,-6 2-1 15,-1-1 1-15,-13-3-4 0,2-1-3 16,-7 0-1-16,0 1-2 0,-11-2-7 15,-2 0-16-15,-5-5-28 0,-1 1-29 0,-4 0-48 16,-1-2-46-16,-15 0-79 16,22-5-303-16,-12-3 20 0,-6-4 40 0,-4 12-1 15,-2-28 234-15</inkml:trace>
  <inkml:trace contextRef="#ctx0" brushRef="#br0" timeOffset="97361.26">22472 11723 1432 0,'-30'5'-60'0,"6"1"20"0,1-2 22 15,-4 6 15-15,7 1 30 0,-6 1 38 16,7 3 3-16,1 0 4 0,-1 4 34 15,-2-2 9-15,4 0-9 0,4 5-12 16,-5 1 0-16,4-1 17 0,1 5-2 0,-1-5-12 16,2 2-3-16,3 3-14 0,-3-3 2 15,1 2 0-15,2-1-7 0,-3-1-5 0,3 1-5 16,-6 1-5-16,3-4-6 0,2 1-2 16,-4-1-10-16,1-2-2 0,2 3-4 15,-1 2-3-15,0-7-6 0,-4 6-5 0,9-7-1 16,-2 2 1-16,-5-2-4 0,9 2 0 15,-4-4-1-15,1-2-6 0,4-2 2 16,-2 2 1-16,3-5-2 0,-1 1 3 16,4-9 0-16,-4 23 2 0,4-14 7 0,0-9-5 15,8 23 11-15,-1-10 0 0,5 0-8 16,-1 0 3-16,2 0-7 0,2 2 1 0,-2-3-4 16,-1 1-3-16,4-1 2 0,-6 0-3 15,3-1 4-15,-1 2-4 0,-3-3 0 16,-2-3-3-16,0 1 2 0,1 0-3 0,-8-8-5 15,11 10 2-15,-11-10 2 0,9 10-2 16,-9-10-2-16,6 8-3 0,-6-8 0 0,0 0 1 16,12 10 1-16,-12-10 0 15,3 8 3-15,-3-8-1 0,6 9-4 0,-6-9 5 16,2 14-2-16,-2-14 0 0,1 13 3 16,-1-13-4-16,0 22 2 0,-1-9 3 15,-3 2 2-15,0 6-5 0,-5-2 4 0,3 6 1 16,-3-3-4-16,-2 2 4 0,1 0 0 15,-1 1-3-15,2 1 2 0,-3 2 1 0,3-4-6 16,-2 3 6-16,3 1 3 0,-1-4-1 16,0 4 0-16,3-3 2 0,0-1 3 15,0-2 4-15,3 5-5 0,-1-2 1 0,4 0 26 16,-2-2 5-16,4-1-5 0,0 3-5 16,3-3 9-16,7-1-5 0,1-2 4 0,4 0-5 15,11 3-3-15,0-5-5 0,6-1-4 16,14 4-2-16,5-2-1 0,7 1-9 15,9-4-1-15,4 2 10 0,27 4-11 16,7-1-5-16,7 2 3 0,10 1-1 0,11 2-1 16,13 1 1-16,41 10-2 0,12 1 1 15,7 2 0-15,10 2 4 0,3 3-11 16,11 6-2-16,16 7 1 0,4-3 2 0,4 10 1 16,6 3 3-16,8 4 10 0,-1 5-5 15,-2 4 10-15,7 6 11 0,-2 4-7 0,-2 0-2 16,-5-2-10-16,-8 2 8 0,-10-5 0 15,-7-10-17-15,-9-2 2 0,-14-10-4 16,-9 0-3-16,-17-7 6 0,-10-2-5 16,-42-14-11-16,-5-7-14 0,-6-9-27 15,-8-3-15-15,-7 2-30 0,-9-10-30 0,-21-8-36 16,-1-1-58-16,-1-4-40 0,-5-9-147 16,-7 0-150-16,-4-12 11 0,-7-3-90 0,1-3-45 15</inkml:trace>
  <inkml:trace contextRef="#ctx0" brushRef="#br0" timeOffset="100428.04">25541 12981 953 0,'0'0'22'0,"0"0"-17"16,0 0-1-16,-28-12 7 0,28 12 21 0,-6-13 6 16,6 13-13-16,-9-13 13 0,4 2-3 15,1 3 7-15,4 8-4 0,-6-18-10 16,4 6 6-16,-4 3-14 0,6 9-10 0,-7-19 16 16,5 10-7-16,2 9 7 0,-5-13-8 15,5 13 1-15,-4-15 7 0,4 15-9 0,-4-15-8 16,4 15 0-16,-6-11 11 0,6 11-15 15,0 0 3-15,0 0-1 0,-2-16 1 16,2 16 0-16,0 0-1 0,0-11-11 16,0 11 10-16,0 0-14 0,2-17 21 15,-2 17-18-15,0 0 13 0,0 0-8 0,4-14 7 16,-4 14-5-16,0 0 1 0,0 0-2 16,2-14-8-16,-2 14 5 0,0 0-1 0,0 0 0 15,4-7 8-15,-4 7 1 0,0 0-5 16,0 0 7-16,0 0 6 0,0 0-14 15,0 0-2-15,0 0 5 0,-2-15 2 0,2 15 4 16,0 0-9-16,0 0 0 0,-2-13 6 16,2 13-9-16,0 0 8 0,0 0-10 0,0 0 12 15,4-15-18-15,-4 15 6 0,0 0 10 16,0 0-19-16,6-10 20 16,-6 10-1-16,0 0-11 0,5-7 9 0,-5 7-5 15,0 0-3-15,0 0-10 0,9-8 0 16,-9 8 15-16,0 0-10 0,0 0 12 0,0 0-10 15,14-5 5-15,-14 5 0 0,0 0-1 16,0 0-4-16,0 0 2 0,0 0 1 16,0 0 2-16,16 0-12 0,-16 0-10 0,0 0-13 15,0 0-12-15,0 0 9 0,0 0-8 16,12-4-10-16,-12 4 4 0,0 0 3 0,0 0-13 16,15-9 6-16,-15 9 10 15,0 0-7-15,11-6 17 0,-11 6 3 0,8-8-6 16,-8 8 15-16,0 0-5 0,9-9 1 15,-9 9 2-15,9-9 11 0,-9 9 9 16,4-13-5-16,-4 13 9 0,8-14 7 0,-8 14 8 16,5-9-7-16,-5 9-18 0,4-9 20 15,-4 9-3-15,0 0-2 0,7-12 5 0,-7 12-2 16,6-7-11-16,-6 7 19 0,0 0-22 16,10-13 23-16,-10 13 6 0,0 0-19 15,3-8 20-15,-3 8-4 0,0 0-1 0,0 0-1 16,4-9 8-16,-4 9-4 0,0 0-12 15,0 0 8-15,0 0-6 0,-6-23-11 16,6 23 10-16,-10-9-6 0,10 9 14 16,-12-15-7-16,3 8-3 0,-1-1 3 15,2 0 2-15,1-3-7 0,0 4 5 0,7 7-2 16,-19-15 1-16,11 7-6 0,1 0 11 16,-3-1-2-16,3 2-4 0,-2-1-7 0,0-1 20 15,0 0-5-15,0 1-10 0,2 1 14 16,-1-1-1-16,8 8 2 0,-13-15 9 15,6 8-11-15,7 7-3 0,-10-12 6 0,10 12 8 16,-7-9 4-16,7 9 0 0,0 0-9 16,-10-7 3-16,10 7-9 0,0 0 4 0,0 0-10 15,0 0-3-15,0 0 6 16,0 0 11-16,0 0-19 0,31-6 4 0,-31 6-4 16,37 6 10-16,-11-3-7 0,2 5 1 15,8-1-1-15,1 3-10 0,5-1 1 16,-3 0 14-16,11 8-11 0,1-2 6 0,4 0 9 15,-7 2-10-15,7 2 1 0,-3-2-7 16,1 1 6-16,1-1 6 0,-1 2-16 0,1-2 6 16,1 4-3-16,-2-1 10 0,0-4-6 15,-2 2-2-15,4-1 5 0,-5 2 1 16,-1-2 3-16,-3 1 0 0,-6-7-13 0,7 10 16 16,-8-8-14-16,-3 2 11 0,-2-2-1 15,-4 0 12-15,-5-3 1 0,2 1 9 0,-5-4 16 16,-1-3 3-16,1 2-8 15,5-4 4-15,3 2 0 0,1-4-9 0,1 1 13 16,8-1-17-16,3 4 4 0,0-4 2 16,2 2 2-16,15 0-3 0,0 4-8 15,4 1-7-15,2 3 5 0,-1 7-6 0,2-3 1 16,4 5 4-16,-8 6-3 0,6 3-14 16,11 4-2-16,0 7 14 0,-8 1-7 0,0 1-3 15,-13-4 12-15,-1 2 3 0,13 6-6 16,-15-5-8-16,11 5 23 0,-8-8-12 15,-3 3 4-15,0-5-2 0,-2 1 4 0,1 0 5 16,-1-5 6-16,0 0-4 0,1-3-8 16,-4-1 6-16,3-4 4 0,-6 2-2 15,5-9-6-15,-7 3 0 0,-5-8 0 16,-4 1-4-16,0-3 1 0,0-2-2 16,-3 1-3-16,-8-3-2 0,1-2-1 0,-6 2-4 15,-1-1 0-15,-5-3-3 0,-4-1-5 16,-11 0-12-16,19 3-20 0,-19-3-40 0,0 0-37 15,0 0-59-15,0 0-40 0,-56-29-260 16,10 5-72-16,-11-10 22 0,-18-9 203 16,-7-5 73-16</inkml:trace>
  <inkml:trace contextRef="#ctx0" brushRef="#br0" timeOffset="101192.69">24996 15189 959 0,'96'55'-6'0,"-8"-1"-6"15,4 3-1-15,3 1-5 0,4 1 16 0,-1 11 1 16,-3-6-3-16,-1-2 9 0,-2 5-5 16,-4-7-5-16,-3 2 10 0,-5-6-6 15,-1-4 4-15,-6 1-5 0,-3-6 13 16,-20-9-14-16,-3-3 6 0,-2 1-5 15,-3-8-8-15,-15-7-21 0,-1-3 0 0,-5-5-17 16,-5-5-15-16,-4-6-63 0,-4-2-60 16,-8 0 40-16,0 0 51 0</inkml:trace>
  <inkml:trace contextRef="#ctx0" brushRef="#br0" timeOffset="103443">24129 13151 860 0,'-4'-30'65'0,"1"4"-22"0,1 7 5 16,2 1-3-16,-4 1 2 0,4 17-10 16,0-27 0-16,4 18-1 0,-4 9-8 0,2-24-9 15,-1 14 7-15,1 3 0 0,-2 7-9 16,4-16-5-16,-4 16-1 0,8-10-10 0,-8 10 7 16,0 0 1-16,0 0 0 0,22 5-7 15,-22-5-2-15,19 9-6 0,-10-3 9 16,5 1 0-16,-7 1-12 0,0-2-17 0,5 1-4 15,-5 3 0-15,3-1 5 0,-3-1-1 16,-7-8 3-16,10 9 5 0,-10-9-12 16,7 9-42-16,-7-9-63 0,0 0 38 0</inkml:trace>
  <inkml:trace contextRef="#ctx0" brushRef="#br0" timeOffset="105025.51">24275 13042 1122 0,'0'0'23'0,"0"0"-6"0,0 0-16 16,0 0 16-16,-41 6-9 0,32-2 7 15,-2-1-19-15,11-3 19 0,-13 8 8 0,13-8 5 16,-16 8-8-16,16-8 1 0,-11 7-7 15,11-7 0-15,-10 9-3 0,3-1 4 16,7-8-12-16,-9 8 5 0,9-8-2 0,-11 11 0 16,11-11 8-16,-8 9-10 0,2-1-4 15,-1 3 3-15,0-2-1 0,-5 1-2 0,-1 1 12 16,4 2 5-16,-10-4-17 0,5-1 5 16,-4 3-8-16,-6-1 12 0,2-3-23 15,-4 4 10-15,-6-1 8 0,-2-3-8 16,-1 0 4-16,-2 0-2 0,2-2 8 15,5-3-1-15,0 3-2 0,-4-3 6 0,6 0 0 16,0 2-6-16,-1-2-4 0,9 0-1 16,-2 2 5-16,2-3-3 0,6 3-1 15,-2-2-8-15,6 0 2 0,10-2 0 0,-21 4-9 16,21-4 7-16,-17 4-5 0,17-4 11 16,-12 3 11-16,12-3-8 0,0 0-3 0,0 0 4 15,-20 0-7-15,20 0 9 0,0 0-10 16,0 0 7-16,-15-11-10 0,15 11 23 15,-13-8-9-15,13 8-2 0,-7-7-8 16,7 7 9-16,-8-8-6 0,8 8-3 0,-13-7 12 16,13 7-11-16,-5-7 13 0,5 7-19 15,0 0 9-15,-12-8-16 0,12 8 7 16,0 0-12-16,-9-12-14 0,9 12 0 0,0 0 11 16,-6-11 2-16,6 11 1 0,-2-11 0 15,2 11 3-15,0 0 1 0,4-20 1 16,-4 20-4-16,7-14-1 0,-1 7 8 0,-6 7-3 15,13-11-11-15,-7 3 8 0,3-4 5 16,-2 5 5-16,1 0 9 0,3-3-7 16,-3 1 4-16,2 0-3 0,-1 0-4 0,2 1 5 15,-3-5 3-15,-3 3 6 0,6-3 0 16,-4 2-2-16,3 0-6 0,0-3 8 16,-10 14 3-16,10-26-15 0,2 11 13 15,-3 0-8-15,0 0-2 0,2-3 16 0,-1 3-13 16,1-2 17-16,1-2-10 0,-3-3 10 15,7 1 26-15,-4-2-21 0,3 1 15 16,0-5-21-16,-2 5 12 0,6-6-12 0,-1 0 1 16,0-2 3-16,-1 2-10 0,1-2 8 15,0 2-2-15,2 2 0 0,-3 3 5 0,-4 2 1 16,4 0-1-16,4 1-6 16,-8 5 6-16,7-2 1 0,-3 4-1 0,-2-2-4 15,3 1 5-15,2 2-3 0,-1 0-13 16,-1-1 9-16,1 5-5 0,4-2 1 15,0 2 4-15,0 1-9 0,5-1 9 0,1 6-2 16,-1-4-12-16,4 5 9 0,-4 1-17 16,0 0 19-16,0 0-7 0,-6 0 16 15,4 1-23-15,-3-1 8 0,-2 0-1 0,-1 4 11 16,-1-2-4-16,-4-2-5 0,-2 2 2 16,-13-2-13-16,27 6 11 0,-14-4 0 0,-4 3 3 15,3 5 1-15,-3-3 2 0,-4 8-3 16,2 2 6-16,2 2-15 0,-4 9 25 15,0 3-4-15,1 1-4 0,-2 4-2 0,-3 13 4 16,1-1-7-16,3 3 5 16,-5 2 6-16,-5 3 3 0,3 2-13 0,-1 0 3 15,-1 11-1-15,-5 1-9 0,2-2 13 16,-7-5 2-16,1 1-3 0,0-6 5 0,-6-1 10 16,2-7 0-16,-1-9-4 0,-1-3-6 15,0-2 14-15,-1-3 0 0,-5-4 0 16,4-5 2-16,-1 2 1 0,3-6-10 0,2-3 19 15,-3 2 0-15,-1-6 4 0,0-1 3 16,1-2-5-16,-4-2 9 0,-3 0 5 0,1-6-6 16,-4 1 1-16,0-3-4 0,0-5-1 15,-6-3-2-15,3-1-10 16,-6-8 5-16,3 2-7 0,-6-10 5 0,-1-1-13 16,3-7-1-16,-6 1-6 0,1-4 4 15,4-3-6-15,1-2 0 0,1-7-2 0,6 0-4 16,1-4-4-16,2-1-3 0,2-5 1 15,5-2-1-15,-2-2 0 0,7 2-1 16,1 0-2-16,1 0 5 0,7 2-3 0,2 7-5 16,3 4 0-16,2 2-4 0,2 6 4 15,0-1-4-15,2 5 4 0,2 1-4 0,3 3 4 16,-1 0-4-16,2 3 1 16,1-3-3-16,2 6 0 0,1-2-2 0,-3 5 3 15,5 0 1-15,2 1-2 0,-2 0-2 0,4 3 2 16,-1 1 2-16,1-2-1 15,5 2 2-15,-9 2-4 0,6 0 1 0,1 2 4 16,-9 0-4-16,4 3-1 0,-2-1 2 16,2 2-1-16,-2-4 4 0,1 5-7 0,-2 0 9 15,0-1-4-15,3 2 0 0,-5-1-1 16,2-1 6-16,4 1-4 0,-2 1-2 16,1 0 0-16,2-1 3 0,0 1-5 0,-1 1 4 15,0 0-3-15,2-3 3 0,0 3-1 16,-5 3 4-16,7-5-4 0,-6 2 2 0,2 1-1 15,4-3 0-15,-1 7 3 0,3-3-2 16,5 1 0-16,4 2-5 0,12 1 2 16,4 1-3-16,-2 6 6 0,14 0-3 15,4 2 2-15,4 3-2 0,1 2-1 16,6 2 10-16,13 4-8 0,4 1 10 0,2 3-8 16,-1 2-1-16,7 2 2 0,2 2 2 15,4 1-6-15,5 2 3 0,5 3-2 0,6 3 2 16,8-2-3-16,8 8 6 0,40 12-7 15,11 1 6-15,9 6-2 0,6 11-1 16,8 2 4-16,12 6-2 0,4-3-2 0,6 4-2 16,-3 8 2-16,2 0-7 0,4 1 5 15,-8 1-6-15,-6-2-1 0,-7-3 3 16,-20-5 7-16,-6-7-5 0,-14-10-1 16,-45-18-5-16,-13-8-14 0,-15-9-3 0,-13-9-16 15,-26-6-19-15,-19-10-13 0,-13-7-32 16,-11-2-32-16,-10-10-103 0,-7-2-286 15,-12-14 9-15,-11-13 210 0,-14-17 77 0</inkml:trace>
  <inkml:trace contextRef="#ctx0" brushRef="#br0" timeOffset="105460.27">24544 11666 847 0,'-25'0'-45'0,"-1"0"7"16,2 4-7-16,-6 0 11 0,-6 3-2 15,-3 6 1-15,-8 6 1 0,2 3 11 0,-2 2 0 16,-4 3 3-16,4 7-1 16,-1 0 1-16,1 7 28 0,0 2-14 0,0 0 4 15,-5 4-3-15,1-4 7 0,0-1-4 16,-1-3 2-16,1-2 7 0,2 3-4 0,-1-4 12 16,3-5-4-16,2 1 12 0,3-2-11 15,1-2-7-15,4 0 11 0,4-7 4 16,2-1-2-16,1 1 3 0,2-4-9 0,7-2 6 15,-1 0-18-15,5 0 11 0,0-4-9 16,2 1 9-16,4 1-4 0,3-2 0 0,-1 0-5 16,6 4-27-16,-5-9-61 0,6 1-175 15,2-7 151-15,0 0 38 0</inkml:trace>
  <inkml:trace contextRef="#ctx0" brushRef="#br0" timeOffset="105995.15">23588 12021 15 0,'7'-10'25'0,"-4"1"11"0,-3 9 3 16,11-17 2-16,-4 11-13 0,-7 6 2 15,5-13-14-15,-5 13 4 0,8-9-2 0,-8 9-2 16,5-8 4-16,-5 8 6 0,0 0-26 16,5-11 17-16,-5 11-6 0,0 0-16 15,0 0 15-15,10-7 10 0,-10 7 1 16,0 0-16-16,0 0 0 0,13-2 3 16,-13 2-13-16,21 0-65 0,-21 0-216 0,32 2 263 15,-9-2 8-15</inkml:trace>
  <inkml:trace contextRef="#ctx0" brushRef="#br0" timeOffset="106842.33">24371 11895 2 0,'2'17'44'0,"2"-4"2"16,-2 4-36-16,2-2 10 0,-4 2 16 0,0 3 0 16,0 1-23-16,-4-1 17 0,0 1 4 15,0 0-6-15,-2 2-15 0,3-6 5 16,-3-3 5-16,3 3 2 0,-4 0-22 16,2-4 7-16,1-2 10 0,1 3 3 0,-3-1-15 15,3-4-8-15,-3 2 8 0,6-11 2 16,-4 13 0-16,4-13 3 0,-4 12-5 0,4-12-3 15,0 0-8-15,-4 13-4 0,4-13 9 16,0 0 19-16,0 0-1 0,0 0-2 16,0 0-8-16,8 15-7 0,-8-15 7 0,0 0-10 15,0 0 0-15,13 4 8 16,-13-4-16-16,0 0 21 0,11 3-36 0,-11-3 18 0,0 0 7 16,16 4-2-16,-16-4 13 15,16 2-3-15,-16-2-15 0,0 0 8 0,26-2-6 16,-26 2 11-16,21-11-8 0,-12 7 0 15,0-3 2-15,1-5-7 0,0 3 13 16,-1-4 7-16,-1 3-22 0,-1-7-4 0,2 3 19 16,-2 0 5-16,2 1-8 0,0-5-10 15,-6 2 2-15,3 1 14 0,2-3-14 0,-2 2-2 16,-3 2-5-16,1-5 2 0,-1 4 11 16,1 0-6-16,-2 6 0 0,0-1 6 15,-2 10 5-15,3-18-3 0,-3 18 0 16,0 0-3-16,-1-14 16 0,1 14-13 15,0 0 3-15,-15-5 15 0,15 5-16 0,0 0 7 16,-25 5 8-16,25-5 3 0,-28 15 0 16,14-3-8-16,-5 3 11 0,-2 2 1 15,-1 9 9-15,-3 2 0 0,1 2-18 0,1 2-4 16,-1 3 18-16,2 5 24 0,2-3 1 16,-1 12-14-16,1-6 0 0,3 0-18 0,6 4 7 15,-1-2 3-15,-2 0-12 0,-1 13 2 16,5 2-5-16,-1-15-2 0,2 4 1 15,3-4-2-15,0-2 7 0,3-2-6 0,-3-5-25 16,5-3-6-16,-1 3-32 16,0-7 3-16,2-5-12 0,0-2-11 0,0-3-49 15,0-4-207-15,2-5-287 0,0 1 535 16,-2-11 22-16</inkml:trace>
  <inkml:trace contextRef="#ctx0" brushRef="#br0" timeOffset="109109.07">24724 12413 301 0,'7'-8'39'0,"-7"8"-32"16,0 0-4-16,0 0 17 0,0 0-7 15,7 24 0-15,-7-3-5 0,-1 7-1 16,-5 14 16-16,3 8 8 0,-8 12 8 0,-1 6 25 16,-1 4 5-16,-4 5-21 0,-1 4-5 15,0-2 6-15,-1-2 0 0,3-5 6 0,-1-2-2 16,0-4-12-16,4-8 2 0,-2 2-10 16,1-11 13-16,3-3-6 0,2-2-3 15,-1-1-8-15,3-2 0 0,0-9-1 0,-1 0 0 16,7-2-21-16,-5-1 26 15,2 4-10-15,-2-5-9 0,3-6 13 0,1 2-7 16,-2-3-8-16,2-2 8 0,2-2-10 16,0 2 7-16,0-8 3 0,2 2 7 0,4-2-5 15,-3 0 5-15,7 1-10 0,-4-5 8 16,5 0-8-16,-2 1-2 0,4-2-3 16,-2-2 4-16,1 1-8 0,1 1-2 0,0 0 4 15,0-5 1-15,2 1-9 0,-2 4-1 16,4-2 1-16,4 0-11 0,-2 1 7 0,4-1 5 15,6 1-6-15,1 1-2 0,5 2 13 16,5-5-3-16,3 3-11 16,0-1-1-16,6 1 9 0,2-4 4 0,-3-2-1 15,16 4 4-15,-2-4 0 0,-4 1-3 16,4 2 7-16,-2 2-12 0,-6-3-7 0,-3 4 6 16,-3-4 3-16,2 3 6 0,8 1-16 15,-6 1 16-15,6-3 2 0,0 4-14 16,0 1 4-16,4 0 2 0,2-1-3 0,1-2 11 15,3 3-16-15,2 0 10 0,3 0-2 16,-1 1-6-16,6-3 14 0,-7 1-14 0,2 3 3 16,2-3 4-16,-4 1 7 0,3-1-16 15,-5-1 4-15,2 4 7 0,-8-1-12 16,8 3 6-16,-10 0-5 0,3 0 7 16,0-2-2-16,1 6-2 0,1-4 1 15,1 4 2-15,0-2-1 0,3 2-9 0,-6 2 3 16,5-1 12-16,-3 1-8 0,-4 2 1 15,1-1-1-15,-3-3 4 0,2 4-7 0,-7-2 10 16,1-2-5-16,-6 1 9 0,1-1 0 16,2-2-19-16,-10-2 14 0,-4 1-13 15,1-1 11-15,1 0-2 0,-6-2 3 0,1 2-6 16,-1-1-2-16,2-3 8 0,-11-1-1 16,-2-1 2-16,-3-2-16 0,-2 1 15 0,-5-2 2 15,-3 1-13-15,3-3 8 16,-14-2-8-16,16 6-1 0,-16-6 10 15,16 6-11-15,-16-6 7 0,12 1 4 0,-12-1-2 16,0 0-1-16,16 6-6 0,-16-6 7 16,0 0 1-16,0 0-5 0,13 4 8 0,-13-4-7 15,0 0 5-15,0 0-8 0,0 0 0 16,0 0 4-16,0 0 20 0,0 0-4 16,0 0-12-16,0 0-2 0,0 0-1 0,-50 3 10 15,23-8-4-15,-6-3-4 0,-9 1 2 16,-3-4 1-16,-13-1-3 0,-6-4 11 0,-3-3-8 15,-21-3-8-15,-8-9 16 0,-6 5-10 16,-6-6 13-16,1-3-12 0,-3 3-1 16,-3-8-4-16,1 5 14 0,-3-1-8 15,1 2 2-15,1 1-1 0,1-2-5 16,-3 4 10-16,2-3-11 0,0 0 7 0,0 2 1 16,0-1-6-16,5-1 2 0,0 2 4 15,7-2-1-15,0 1-5 0,2 1 1 0,4-2-1 16,-4 4-5-16,6 0 9 0,4 1-23 15,2 0 22-15,3 1-6 0,14 2 9 16,4-1-6-16,7 5 8 0,-1-1-13 0,2 3-1 16,3 1 11-16,2-2-13 0,3 2 5 15,-3-1-8-15,4 3-9 0,5 2 19 16,2 0-1-16,3-2-10 0,1 6-5 16,-3-2 5-16,1 0 9 0,-4 3-5 15,0-1 2-15,1 1-3 0,1 0 2 0,-4 6-2 16,5-6-5-16,0 3 1 0,-1 1 5 15,3 1-4-15,2-3 12 0,0-1-7 0,-2 3 1 16,0 0 9-16,2-1-13 0,2-1 19 16,-2 3-2-16,2-3-13 0,3 0 6 15,2 3 8-15,3-3-13 0,0 3 4 0,6 3-1 16,0-4-5-16,1 3 5 16,-1-3-9-16,8 4 13 0,-2-2-1 0,2-1 10 0,2 3-2 15,11 2-13-15,-20-10 8 0,8 5-1 16,4-3 2-16,-2 1-6 0,1-4 7 15,9 11-14-15,-11-23 10 0,2 10 11 16,5-2-14-16,0 0 9 0,-1 0-5 16,-3-5 4-16,5-1-5 0,-4-2 6 0,2 1 4 15,-1-1-11-15,3 1-8 0,-4-6 5 16,5 2 7-16,-2-1 6 0,-1 1-30 0,0-2 19 16,1-2 12-16,-3 0-13 0,2-2 7 15,1 0-8-15,-1 4-1 0,-2-2-4 16,2 6 5-16,-1-5-1 0,3 1 5 0,-1 2-7 15,2 2 8-15,-3 1 2 0,0-1-15 16,2 1 9-16,1 1-4 0,0 2 11 0,2-1-12 16,-2-2 6-16,0 4 0 15,1 1-15-15,1-3 6 0,0 2 7 16,1 5 5-16,-1-3-7 0,2-2 8 0,2 3-4 16,1 3 5-16,3-1-2 0,-2 0-14 15,-1 1 7-15,11-4 0 0,-5 4 1 0,3 2 0 16,2-2-3-16,2-2 11 0,3 2-5 15,-4 0-8-15,7 0 10 0,-5 3-1 16,6-3 1-16,-3 4-4 0,2-3-9 0,-1 3 10 16,5 1-1-16,-5-3-1 0,5 7 2 15,-2-3-2-15,1 0 1 0,5-1 8 16,5 4 0-16,2-4-1 0,2 1-8 16,2 2 1-16,2 1-7 0,2 0 20 0,0 0-13 15,-2 0 7-15,3 3-13 0,3-3 8 16,-2 4-9-16,0-2 15 0,2 4 2 15,-1 2-10-15,10-3-8 0,-4 7 13 0,4 0 1 16,0 3 1-16,2 2-2 0,-2 2 6 16,6 0 11-16,3 2-12 0,1 2 1 0,3-3-3 15,-1 5 11-15,17 7-3 0,-3-3-2 16,8 1-16-16,-8 0 24 0,6-1-8 16,-4 2-6-16,1 0 2 0,-4-5 3 0,-9-5-5 15,14 4-8-15,-16-6 5 0,6 2-6 16,-4-2 2-16,1 0 1 0,0 0 7 0,16 4 1 15,-13-9-6-15,15 10-2 16,-5-4 0-16,-13 1-2 0,-2-5 5 16,2 6 3-16,16 1-7 0,-15 0-2 0,-4-4 3 15,2 4 7-15,-5-1-4 0,1 1-6 16,-3-4 6-16,-2 0-6 0,-1 4-4 0,1-2 4 16,-2-2 6-16,-1 3 1 0,2-2 2 15,-3 2 8-15,1-7-12 0,-4 2-4 16,0 3 7-16,-2-7-10 0,0 6 14 0,-1-6-13 15,-4 4-7-15,-11-5 11 0,4 1 2 16,-3-1-7-16,-4-1-7 0,3 1 13 16,-7-3-11-16,1 3 8 0,-6-3-6 15,-2 3 11-15,-2-6-7 0,-6 3 16 0,1-2-15 16,-2 0-2-16,-8-1 2 0,4 0 8 16,-15-2 0-16,21 6-4 0,-21-6 2 15,11 0-7-15,-11 0 5 0,0 0 2 0,13 5 2 16,-13-5 4-16,0 0-3 0,0 0 2 15,0 0 4-15,-45-11-10 0,23 9 8 0,-8-6 4 16,-4 3-1-16,-6-5 8 0,1 3-11 16,-2-6 2-16,-12-2-3 0,2-4 2 15,-2-2 4-15,-4-1-7 0,-3-2 3 16,-2 1 0-16,-3-7-1 0,-1 6 4 16,-16-10-6-16,-1 2-3 0,-4-4-2 0,2 3-1 15,-5-1 2-15,0 2 0 0,-2-3-4 16,-4-1-1-16,-4 2-7 0,3 0 19 0,-4 4-9 15,0-2-1-15,-6-2 1 0,4-1-1 16,-3 5-1-16,3-4-13 0,8 1 4 16,-2 3 11-16,-1 2-13 0,3 1-9 0,-4 3-7 15,0 1-27-15,-2 3-36 0,-3-3-88 16,-6-5-308-16,-1-6-40 0,3-3 308 16,4-1 75-16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8:45:21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11918 8595 539 0,'-18'-17'-5'0,"7"2"8"0,-1 4 2 15,0-3 15-15,4 5-7 0,-1-2-8 16,-1 0 11-16,1 4 7 0,0-5 0 0,4 3-21 16,-2-1 10-16,-2 5-8 0,6-3 14 15,3 8-14-15,-9-11-1 0,9 11-3 0,-6-7 9 16,6 7-18-16,-5-8 2 0,5 8 2 16,0 0-1-16,0 0 3 0,0 0-5 15,0 0-1-15,0 0-17 0,0 0-2 0,0 0-21 16,0 0-22-16,0 0-78 15,0 0 37-15,16-8 38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5:49:35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16682 11741 4986 0,'7'4'192'0,"1"2"54"0,-8-6-31 0,5 5-50 16,-5-5 24-16,0 0 5 0,0 0 27 15,10 4-2-15,-10-4 1 0,0 0 9 0,0 0 1 16,0 0 4-16,0 0-154 0,0 0-10 15,0 0 0-15,0 0-5 0,0 0-4 0,0 0 1 16,0 0-9-16,0 0-4 0,13-17-8 16,-13 17-1-16,0 0-6 0,0 0-8 15,0 0-26-15,0 0 0 0,-13-20 0 0,13 20 0 16,0 0 0-16,0 0 0 0,-10-10 0 16,10 10 0-16,-7-7 0 0,7 7 0 0,-21-6 0 15,8 6 0-15,1-4 0 16,-9 8-34-16,3-4-37 0,-2 2-13 0,-1 2-17 15,0-3-20-15,7 3-16 0,-3-2-166 16,-2-2-287-16,8 2-142 0,-2 4 28 0,13-6-778 16,-17 9-1321-16</inkml:trace>
  <inkml:trace contextRef="#ctx0" brushRef="#br0" timeOffset="548.14">16785 12150 4760 0,'4'15'0'0,"-3"0"59"15,-1-2 46-15,0-13 49 0,0 0 40 0,0 23 9 16,0-23-2-16,0 0-14 16,0 0-13-16,0 0-16 0,0 0-7 0,0 0-19 15,0 0-5-15,0 0-19 0,-7-62-6 16,4 39-5-16,-3 1-13 0,2-3-1 0,0-1-9 16,-3 2-4-16,3-3 11 0,-1 5-3 15,-3-2 4-15,-4-1-4 0,7 5-51 0,-2-1-4 16,-2 4 0-16,-1-2-1 0,-1 5 2 15,-3 4-2-15,5-1-3 0,-4 7-1 16,-2-2 0-16,0 5 0 0,15 1 2 0,-42 9 3 16,17 6 1-16,-5 7 3 15,-5 12 1-15,-2 7 5 0,1 10 0 0,3 5 3 16,-5 8 1-16,5 3-1 0,-1 3 0 16,10 3-2-16,-1 0-5 0,12 2-1 0,5-7-17 15,8-12-11-15,5-7 0 0,13 3 0 16,10-11 0-16,0-15 0 0,10-14 0 0,2-12 0 15,13-12 0-15,9-16 0 0,-4-7 0 16,11-19 0-16,-5-6 0 0,-7-6 0 0,-3-4 0 16,-18 9 0-16,-3 3 0 0,-3-4 0 15,-11 4 0-15,0 0 0 0,-6 14 0 0,-5 3 0 16,-1 11 0-16,-4 6 0 0,6-1 0 16,-6 9 0-16,-1-1 0 0,2 3 0 15,-1 3 0-15,-3 11 0 0,0 0 0 16,0 0 0-16,23 29 0 0,-10-3 0 0,-3 11 0 15,-5 4 0-15,4 8 0 0,-5 0 0 16,0 4 0-16,1-2 0 0,-5 4 0 16,0-3 0-16,-3 0 0 0,3-11 0 0,0-6 0 15,0-5 0-15,0-4 0 0,3-5 0 16,0-4 0-16,-1-8-25 0,3-5-186 0,-5-4-28 16,0 0-265-16,32-22-288 15,-14 2-990-15,3-4-1827 0</inkml:trace>
  <inkml:trace contextRef="#ctx0" brushRef="#br0" timeOffset="716.3">17310 12289 5570 0,'14'-23'-11'0,"-7"9"53"0,0 0 33 0,0 1 19 16,3 5 22-16,-2 5 15 0,-8 3 21 16,0 0 21-16,44 17-1 15,-23 5-11-15,6 4-14 0,-6 6-13 0,9 9-14 16,2 7-5-16,-5 0-18 0,1-1-27 16,2 2-32-16,-6 1-33 0,5-1-57 0,-10-13-63 15,3-1-81-15,-3-7-79 0,-3-11-99 16,0-5-109-16,-9-7-197 0,7-5 29 0,-14 0 64 15,28-21-492-15,-8-5-801 0</inkml:trace>
  <inkml:trace contextRef="#ctx0" brushRef="#br0" timeOffset="915.86">18030 12302 3988 0,'4'-30'110'0,"-4"6"61"0,-3 1 48 16,0 10 37-16,-5 0 17 0,8 13-13 16,-16-13 3-16,16 13-12 0,-23 9 15 15,2 10 10-15,1 3 5 0,-8 8-6 0,-4 15-7 16,1 4-3-16,-10 4-98 0,2 1-96 15,-3 4-6-15,2 2-8 0,0-2-6 0,7-5-7 16,5-4-10-16,-4-8-14 0,11-7-17 16,1-5-20-16,10-8-20 0,1-6-27 0,5-11-37 15,4-4-28-15,0 0-312 0,0 0-197 16,46-47-67-16,-11 12 6 0,6-9-710 0,7-2-1256 16</inkml:trace>
  <inkml:trace contextRef="#ctx0" brushRef="#br0" timeOffset="1199.97">18787 12007 4732 0,'18'-7'-28'0,"-6"0"48"0,-4 1 50 16,-8 6 24-16,0 0 11 0,0 0 4 15,0 0-8-15,0 0-10 0,0 0 3 0,-55 19 7 16,26-4 1-16,-7 2 14 0,0 3 13 16,4-1 9-16,-3-3 13 0,-8 11 15 15,11-6 16-15,2-3 14 0,4 7 7 0,-1-2 15 16,12-5 17-16,0 6-3 0,5 1-153 15,8-3 0-15,-1 5-6 0,8-2-3 0,2 4-1 16,6 7-7-16,0-1-3 16,7-5-9-16,-1 4-4 0,2-8-5 0,3 6-35 15,-3-8-6-15,2 2 0 0,-1-8 0 16,0-5 0-16,-3-6 0 0,8 0-53 0,-7-3-38 16,1-2-31-16,5-4-22 0,0-3-27 15,10-7-309-15,-1-2-248 0,1-4 33 0,9-6 1 16,2 0-685-16,2-6-1226 0</inkml:trace>
  <inkml:trace contextRef="#ctx0" brushRef="#br0" timeOffset="1581.3">19491 12109 4295 0,'14'-28'-12'0,"2"5"53"15,-9 3 60-15,-2 3 33 0,-3-2 32 0,0 6 9 16,-4 2 11-16,2 11 5 16,-7-20 1-16,7 20-21 0,-28-6-15 0,28 6 4 15,-37 13-1-15,7 3-6 0,-8 14 7 16,3 7 6-16,1 7 4 0,-1 5 6 0,10 3 1 15,-3 4-4-15,5 1-12 0,2-3-48 16,12-7-71-16,5-4-1 0,4-6-4 0,4-1-4 16,1-2-3-16,11-12-3 0,2-5-2 15,7-7-4-15,-4-9-2 0,9-8-4 16,5-10-3-16,6-14-3 0,0-7 0 0,6-9-1 16,1-3 0-16,5-15 0 0,-9 9 1 15,-5 2-2-15,-7 1 1 0,0 6 5 0,-4 5 6 16,-9 6 6-16,-2 6 6 15,-4 9 4-15,-4 2-1 0,-1 6 0 0,-3 4 0 16,3 7 0-16,-8 2-34 0,0 0 0 16,7 32 0-16,-7-6 0 0,0 6 0 0,0 8 0 15,-1 10 0-15,-1 0 0 0,2 2 0 16,0-8 0-16,2 5 0 0,-1-10 0 0,1-6 0 16,4-8 0-16,-1-2-87 0,-1-10-91 15,1-5-53-15,5-5-314 0,-10-3-245 0,0 0-976 16,38-13-1799-16</inkml:trace>
  <inkml:trace contextRef="#ctx0" brushRef="#br0" timeOffset="1948.91">20139 12413 5846 0,'-1'22'13'16,"-1"1"28"-16,-2 3 32 0,4-7 16 16,-2 3 4-16,2 2-5 0,2-1-10 0,2-1-10 15,1-1-8-15,3-6-2 0,-1-2-27 16,5-4-11-16,-12-9-15 0,28 4-9 0,-28-4-8 15,34-18-5-15,-16 0-9 0,4-6-3 16,-1-2 3-16,6-6 0 0,-7 1 4 16,4-4 3-16,-5 5 1 0,0 1 6 0,-4 2 3 15,0 5-1-15,-5 3 1 0,-1 4 4 16,0 6 7-16,-4 1 24 0,-5 8 28 16,0 0 15-16,0 0 15 0,0 0 25 15,21 43 16-15,-15-11 17 0,-3 4 19 0,-1 12 26 16,1 3 8-16,-1 5-76 0,0 13-48 15,-1-8 5-15,-2 14 5 0,-1-6 7 0,-3 2 6 16,3-9-2-16,-5 10 1 0,-6-5-89 16,1-3-4-16,0-2 0 0,-7-6 0 15,2-4 0-15,-5-3 0 0,2-9 0 0,-1-3 0 16,-6-3 0-16,-5-1 0 0,2-3 0 16,-3 2 0-16,-9-2 0 0,1-2 0 0,-5-1-115 15,-5-6-121-15,-10-3-49 0,0-1-533 16,-10-11 74-16,-7-2-929 0,-6-11-1618 15</inkml:trace>
  <inkml:trace contextRef="#ctx0" brushRef="#br0" timeOffset="2831.61">13148 15591 5165 0,'3'-25'-52'0,"1"7"60"0,-4-1 49 15,0 2 50-15,0-2 40 0,0 2 11 16,0-4 1-16,-4 1 14 0,1-2 26 0,-1-1 12 16,0-2 6-16,-2 3 4 0,-3 2 1 15,2-1-4-15,-3 4-14 0,-1 2-52 16,-4 2-96-16,0 5-6 0,2 3-5 0,-4 5-4 16,17 0-2-16,-52 21-4 0,22 1-2 15,-9 14-5-15,6 13-2 0,-1 6 0 0,4 9-2 16,0 2-1-16,8 5-2 0,0-2-3 15,6 1-2-15,3-1-1 0,10-13-1 0,3-3-3 16,5-4-1-16,11-8-2 16,4-4-1-16,6-8 0 0,4-10-1 0,2-12-2 15,2-9-1-15,5-10-3 0,6-10 1 16,0-8 1-16,-3-11 0 0,-1-6 0 16,-8 1 1-16,3-3 0 0,-6-4 0 0,-6 0-1 15,-5 1 6-15,-6 13 4 0,0 1 4 16,-1 10-11-16,-7 7-5 0,-1 1 0 0,-1 4 0 15,5 6 0-15,-6 0 0 0,-2 10 0 16,0 0 0-16,0 0 0 0,0 0 0 0,15 53 0 16,-13-25 0-16,-2 9 0 0,0 10 0 15,-2 4 0-15,2-2 0 0,-2 3 0 0,2 0 0 16,-2-3 0-16,2-8 0 16,-1-8 0-16,2-5 0 0,-1-8-14 0,2-3-143 15,0-9-21-15,-2-8-11 0,7 3-219 16,-7-3-247-16,23-15 66 0,-4 0 108 15</inkml:trace>
  <inkml:trace contextRef="#ctx0" brushRef="#br0" timeOffset="2998.4">13494 15927 4475 0,'27'-29'-82'0,"-8"3"59"0,4 2 54 16,-4 5 47-16,2 3 52 0,-1 2 30 0,5 4 28 15,-4 1 29-15,0 9 30 0,4 6 24 16,7 3-1-16,-2 9 16 0,4 5 1 0,0 11-22 16,0 3-21-16,-2 5-26 0,-4 6-23 15,-1-1-77-15,0 4-69 0,-4 2-14 16,-4-7-14-16,-1-4-22 0,-4-5-20 15,-4-9-34-15,4-2-108 0,-5-9-248 16,-2-7-129-16,-1-10-151 0,-6 0 6 0,0 0 27 16,28-34-531-16,-19 8-1048 0</inkml:trace>
  <inkml:trace contextRef="#ctx0" brushRef="#br0" timeOffset="3166">14258 15799 4040 0,'-2'-27'69'0,"-2"10"47"15,0 6 35-15,4 11 40 0,-6-13 28 0,6 13 17 16,0 0 13-16,0 0 17 0,-27 27-21 15,13-1-11-15,-2 6-2 0,-11 10-12 0,-1 10-26 16,2 3-16-16,-10 7-22 16,4 0-12-16,4-2-25 0,-2-7-40 0,2 1-67 15,9-18-91-15,3-6-113 0,0-8-128 16,11-12-170-16,3-6-194 0,2-4-13 16,0 0 61-16,32-45-503 0,-1 5-945 0</inkml:trace>
  <inkml:trace contextRef="#ctx0" brushRef="#br0" timeOffset="3298.01">14379 15755 4937 0,'8'-18'284'0,"-6"3"-6"16,-2 15-44-16,-2-21-18 0,2 21-22 0,-6-15-23 16,6 15-42-16,0-9-53 0,0 9-74 15,0 0-99-15,11-5-121 0,-11 5-150 16,28 1-256-16,-7 7-42 0,8-3 74 16,6 6-480-16,2 1-783 0</inkml:trace>
  <inkml:trace contextRef="#ctx0" brushRef="#br0" timeOffset="3884.19">15327 15503 4026 0,'-10'-25'182'0,"0"-3"37"15,-4-2 18-15,-9 2 25 0,6 0 9 16,-10 1-14-16,4 3-28 0,-7 5-16 16,0 4-8-16,2 10-21 0,-2 3 7 0,-6 9-2 15,0 12-6-15,-2 11 6 0,3 10-5 16,-2 12-6-16,5 4-19 0,7 6-107 15,2 7 0-15,13-3-3 0,0 4-4 16,10-14-3-16,6-6-4 0,1-1-4 0,10-10-3 16,5-11-4-16,5-3-3 0,3-21-3 15,7-6-5-15,12-17-9 0,-2-17-7 0,0-9-8 16,13-22-7-16,-13-10-8 0,0-7 0 16,-5-2 1-16,-3-3 3 0,-9-4 2 15,-9 12 3-15,-1 2 1 0,-3 2 2 0,-8 8 8 16,-4 2 11-16,1 18 10 0,-4 11 8 15,-1 8 2-15,1 4 2 0,0 9-1 0,0 4 5 16,-2 13 7-16,0 0 6 16,0 0 2-16,0 0 4 0,0 77-53 0,0-21 0 15,-4 17 0-15,1 8 0 0,-3 3 0 16,1 2 0-16,1 1 0 0,0-1 0 0,3-8 0 16,1-2 0-16,0-18 0 0,1-7 0 15,1-5 0-15,0-10 0 0,0-13 0 0,2-13 0 16,3-3 0-16,-7-7 0 0,24-14-133 15,-1-10-38-15,13-14 2 0,-6-12 9 16,2-3-284-16,1 1 31 0,3-8 58 0,-3 2 68 16,-3 0 70-16,0-1 65 0,-1 9 62 15,-7 3 70-15,-2 11 55 0,-2 6 45 0,-9 10 26 16,1 3 13-16,-1 7 15 16,-2 7 20-16,-7 3 7 0,0 0 16 0,16 37-12 15,-11-2-3-15,-1 17-6 0,-3 19-10 16,5 6-8-16,-4 3-10 0,-2 2-20 0,0-1-77 15,0-6-8-15,2-15-9 0,-2-2-16 16,1-9-27-16,1-13-92 0,3-16-204 16,-3-10-140-16,-1-10-142 0,-1 0-70 0,0 0 3 15,22-45-604-15,-6 4-1132 0</inkml:trace>
  <inkml:trace contextRef="#ctx0" brushRef="#br0" timeOffset="4030.97">16069 15010 4666 0,'-5'-36'119'0,"-6"10"25"16,6 5 14-16,0 2 10 0,-3 6-6 15,-2 4-25-15,10 9-25 0,-9-10-15 16,9 10-18-16,0 0-32 0,0 0-43 0,0 0-65 16,-9 37-72-16,15-20-91 0,1 8-111 15,7-2-94-15,0 6-169 0,5 0 54 0,5-1-441 16,0-6-570-16</inkml:trace>
  <inkml:trace contextRef="#ctx0" brushRef="#br0" timeOffset="4314.81">16557 15043 3370 0,'0'-13'68'0,"0"13"12"0,-10-20 16 0,10 20 11 16,-19-8-8-16,19 8-8 16,-21-2 4-16,21 2-3 0,0 0 10 0,-31 13 7 15,20 1-6-15,3-4-2 0,0 4-5 16,6 7 0-16,1-3-10 0,1 6-16 16,7 6 0-16,0 4-8 0,7 1-3 0,2 7 3 15,0-3-3-15,0 3 14 0,5 8 13 16,-4-6 31-16,-2 10 20 0,-1-9 8 0,-7-2 29 15,2-2 21-15,-6-9 29 0,3 4 10 16,-10-8 1-16,2 0-4 0,-1-4-15 0,-6-1-15 16,2-7-69-16,-4 4-81 0,1-11-12 15,-10-2-15-15,10-1-22 0,-6-4-19 16,0-2-25-16,16 0-30 0,-39-10-240 0,18 1-138 16,-8-13-162-16,5-1-75 15,-4-3 1-15,6-2-624 0,-3-6-1162 0</inkml:trace>
  <inkml:trace contextRef="#ctx0" brushRef="#br0" timeOffset="4581.71">17317 14841 5111 0,'0'0'188'0,"-7"-17"21"0,7 17-15 15,-15-6 26-15,15 6 33 16,0 0 5-16,0 0 12 0,0 0-3 0,-30 41 5 15,22-12 3-15,6 17-167 0,-1 7-18 16,-1 5-3-16,-1 19-5 0,-3 1-10 0,0 5-8 16,-1-2-5-16,2-1-5 0,-2-3-8 15,4-6-34-15,1-14-12 0,3-7 0 16,1-12 0-16,1-3 0 0,3-12 0 0,4-6-16 16,3-9-79-16,7-8-35 0,3-7-21 15,8-6-20-15,2-3-239 0,11-18-255 0,-6-7-52 16,-3-3 29-16,1-1-737 0,-4-3-1269 15</inkml:trace>
  <inkml:trace contextRef="#ctx0" brushRef="#br0" timeOffset="4830.97">17644 15191 4645 0,'3'-20'50'0,"-1"-1"37"0,0 2 47 15,2 8 28-15,-2-6 8 0,6 4-7 16,-3 0-8-16,3-2-21 0,2-2-2 16,2 4-6-16,6 1-7 0,2-1-4 0,2 6-12 15,0 0-5-15,3 1 18 0,-3 10-7 16,8 3 3-16,4 1 9 0,3 5-17 0,-5 4 0 15,12 5-11-15,1 5-1 0,-5 1-12 16,4 1-7-16,-5 0-5 0,-1 0-14 0,-8-2-18 16,-4 1-24-16,-1 0-1 0,-6-4-4 15,-5 1-3-15,-1-1-5 0,-7-3-4 16,-4 1-6-16,0-7-9 0,0-2-80 16,-2-5-51-16,0-8-57 0,0 0-82 15,0 0-97-15,0 0-113 0,0 0-188 0,0 0 27 16,-4-54-567-16,8 22-1082 0</inkml:trace>
  <inkml:trace contextRef="#ctx0" brushRef="#br0" timeOffset="5031.07">18424 14758 4473 0,'0'0'95'0,"-17"-13"41"0,17 13 40 16,0 0 30-16,0 0 27 0,-32 20 12 16,13 1 15-16,-2 11 20 0,-9 8 18 0,-3 5 6 15,-7 7-5-15,-12 13-17 16,-5 5-27-16,5-2-177 0,1 1-9 0,-1-2-11 15,7-10-7-15,6-1-11 0,4-5-19 16,-2-6-24-16,7-4-27 0,14-7-30 0,2-14-35 16,3-5-70-16,11-9-414 0,0-6-175 15,0 0 59-15,39-13 6 0,-7-8-613 16,14-7-1156-16</inkml:trace>
  <inkml:trace contextRef="#ctx0" brushRef="#br0" timeOffset="5149.85">18377 15283 4688 0,'0'0'8'0,"13"10"29"15,-13-10 25-15,2 14 13 0,-2-14-6 16,1 20-12-16,-1-15-14 0,0-5-31 0,0 23-54 16,2-17-76-16,-2-6-85 15,2 12-101-15,-2-12-169 0,0 0-44 0,0 0-5 16,14 6-264-16,-14-6-271 0</inkml:trace>
  <inkml:trace contextRef="#ctx0" brushRef="#br0" timeOffset="5564.97">19016 14993 3257 0,'0'0'191'0,"0"0"53"0,0 0 56 16,4 34 31-16,-4-34 3 0,-4 31 13 15,0-8 1-15,1 3-28 0,-1-2-34 0,4 4-19 16,-2 2-17-16,2-6-21 0,2 5-9 16,2-5-11-16,3 1-23 0,-1-6-15 15,7-2-83-15,2-8-47 0,2-8-10 0,6-6-16 16,7-7-13-16,0-8-10 0,3-2-8 15,5-14-10-15,-1-6-7 0,-5 1 0 16,-2 2-57-16,0 0 9 0,-9 9 6 0,0 2 16 16,-11 5 16-16,0 8 14 0,-5 2 20 15,1 6 15-15,-6 7 21 0,0 0 27 0,0 0 30 16,0 0 25-16,13 42 3 0,-13-12-63 16,0 12 9-16,4 9 6 0,-4 8 7 0,0 18 24 15,0 2 5-15,0 6 0 0,0-2-3 16,-4 2-97-16,4-2 0 0,-2-1 0 15,-1-7 0-15,-5-3 0 0,0-9 0 16,-1-10 0-16,2-8 0 0,-7-4 0 0,1-15 0 16,1-6 0-16,-2-4 0 0,1-11 0 15,-2-6 0-15,-1-7 0 0,-2-13 0 0,6-12 0 16,3-12 0-16,6-13 0 0,6-27-191 16,6 1-108-16,10-23-243 0,10-2-234 15,11-3-996-15,4-1-1810 0</inkml:trace>
  <inkml:trace contextRef="#ctx0" brushRef="#br0" timeOffset="5747.32">20065 14824 5898 0,'20'39'155'16,"1"11"91"-16,-7 9 74 0,4 6 57 0,-2 5 16 15,-2 9-151-15,-5-8-110 0,3 4-5 16,-5 0-1-16,-4-6-7 0,-3-15-63 0,-1 1-56 16,-7-4 0-16,0-6 0 0,-6-6 0 15,-4-5 0-15,-2-8 0 0,-2-3 0 0,-1-6 0 16,3-12 0-16,-5-5 0 0,-1-9 0 15,-10-14 0-15,-4-12 0 0,5-10-226 16,-1-10-76-16,10 3-298 0,8-3-156 16,8 7-996-16,12 0-1774 0</inkml:trace>
  <inkml:trace contextRef="#ctx0" brushRef="#br0" timeOffset="5981.52">21334 14818 6862 0,'0'0'227'0,"0"0"48"0,0 0-43 16,2 9-114-16,-2-9-1 0,11 4 2 15,4-4-1-15,9 4-5 0,6-4-103 0,6 0-10 16,3-4 0-16,8 4 0 0,0-1 0 16,4-2 0-16,8 0 0 0,-6 3 0 15,-2-2 0-15,-5 0 0 0,-4 0 0 16,-3-2 0-16,-5 3 0 0,-4 1 0 15,-7-4-6-15,-5 4-238 0,-4 0-56 0,-14 0-344 16,0 0-102-16,0 0-993 0,0 0-1744 16</inkml:trace>
  <inkml:trace contextRef="#ctx0" brushRef="#br0" timeOffset="6166.06">21400 15163 5629 0,'-14'13'29'0,"7"0"43"15,5-3 49-15,2-10 42 0,0 0 23 16,26 28 25-16,4-17 3 0,9 2-5 0,9-7-26 15,13 3-13-15,3 3-18 16,3-7-21-16,-1 3-41 0,-4-5-58 0,0 1-13 0,-17-2-18 16,-2-2-24-16,-6-6-39 15,-9 5-166-15,2-7-65 0,-7-3-81 0,-2-5-74 16,-3 0-177-16,-2-6-71 0,-2-9 61 16,-5-4-498-16,0-6-933 0</inkml:trace>
  <inkml:trace contextRef="#ctx0" brushRef="#br0" timeOffset="6364.98">22093 14379 4061 0,'-9'-7'100'0,"-2"1"47"16,11 6 53-16,0 0 52 0,-32 27 29 15,18-7 34-15,-2 16 7 0,2 5-9 0,-6 19 14 16,-2 13 14-16,-12 27 13 16,-2 1 7-16,3-2-137 0,0 6-135 0,-6-2-7 15,3-4-7-15,6-1-12 0,6-23-13 16,2-2-17-16,3-13-22 0,3-4-28 0,5-18-39 15,4-6-51-15,5-13-51 0,4-10-310 16,2-5-311-16,-4-4 81 0,0 0-904 0,49-36-1485 16</inkml:trace>
  <inkml:trace contextRef="#ctx0" brushRef="#br0" timeOffset="7948">23241 14541 4781 0,'-6'-14'-87'0,"6"14"53"0,-11-18 60 0,11 18 45 15,-6-17 40-15,6 17 38 0,-3-15 35 16,3 15 23-16,0 0 2 0,-2-17 16 16,2 17 7-16,-2-9-9 0,2 9 8 0,0 0-12 15,0-14-7-15,0 14-9 0,0 0-17 16,0 0-21-16,0 0-91 0,0 0-31 15,0 0-4-15,0 0-2 0,0 0-5 16,0 0-1-16,0 0-3 0,5 53-3 0,-6-19-3 16,-3 9-1-16,-2 2-3 0,-5 5-3 15,-4 7 0-15,3-11-1 0,-2 11-2 0,-2-12 0 16,0 0-3-16,0-8 0 0,5-3 0 16,1-7-3-16,1-5 0 0,0-3 1 15,6-6 0-15,-1-4 0 0,4-9-1 0,0 0-1 16,0 0-1-16,0 0-1 0,15-41 0 15,4 9 0-15,-3-3-1 0,9-10 0 0,1-3 0 16,4 3 1-16,-4 0-2 16,1 4 0-16,-5 6 0 0,2 3 0 0,-1 7 1 15,0-3-1-15,-3 13-1 0,-1 0 0 16,4 8 0-16,-3 1-1 0,0 8 1 0,0 6 1 16,0 7-2-16,4 9 1 0,-3 6 0 15,-5 4 1-15,0 3-1 0,-3 7 0 0,-3-2 0 16,-3 2 1-16,-3 1 0 0,-4 3 0 15,-2-8 2-15,2-4-1 0,-2-8 1 16,0-4 5-16,0-4 3 0,-1-1 6 0,3-7 5 16,-3-5-3-16,3-7 0 0,0 0-2 15,0 0-1-15,0 0-16 0,0 0 0 16,15-58 0-16,0 22 0 0,2 0 0 16,4-5 0-16,6-2 0 0,0 4 0 0,-1 3 0 15,8-3 0-15,-10 12 0 0,5 3 0 16,-5 3 0-16,3 7 0 0,-6 1 0 0,-1 9 0 15,-1 0 0-15,-1 8 0 0,-3 0 0 16,2 5 0-16,-4 2 0 0,-2 2 0 16,-2 4 0-16,0 7 0 0,-6-1 0 0,-1 5 0 15,-4 0 0-15,2 0 0 0,-3 4 0 16,-6-4 0-16,4-5 0 0,3 1 0 0,-2-7-57 16,4-4-82-16,2-5-27 0,-2-8-17 15,9 5-275-15,-9-5-309 0,39-18 69 16,-8-3-905-16,10-11-1488 0</inkml:trace>
  <inkml:trace contextRef="#ctx0" brushRef="#br0" timeOffset="8431.41">24568 14530 4903 0,'15'-27'12'0,"-8"14"85"0,0-4 58 15,-6 8 31-15,-1 9 8 0,0 0-8 0,0 0 8 16,0 0-14-16,-45 8 13 0,20 10-1 16,2 6-3-16,-9 17 1 0,2 3 8 0,2 6 4 15,1 3-7-15,4 5-76 0,5-4-61 16,6-5-4-16,3-6-5 0,2-11-3 0,5 0-5 15,2-8-3-15,8-3-4 0,1-9-3 16,3-9-4-16,-12-3-3 0,48-17-5 16,-7-9 0-16,0-10-3 0,6-3-2 15,0-8 0-15,1 2-1 0,-2 2-2 16,-9-2-1-16,-1 7 1 0,-14 14-2 0,1 2 1 16,-3 3 0-16,-6 3-2 0,-1 3-1 15,-8 6-1-15,-5 7 0 0,0 0 0 0,0 0-2 16,14 23 1-16,-14-3-3 0,-2 9 1 15,-4 2-3-15,0 5-2 0,1 11-5 0,-5-2-4 16,3-4-12-16,1-7-20 0,2-3-17 16,-1-10-16-16,3-2-19 0,2-6-25 15,2-5-16-15,-2-8-186 0,0 0-153 16,21-21 26-16,-5 0 31 0,7-12 41 0,7-7 41 16,0-1 78-16,2-4 76 0,-4 0 73 15,-2 2 82-15,4 6 66 0,-3 6 54 16,-6 3 39-16,0 6 26 0,-1 3 22 0,0 4 10 15,-1 6-5-15,-2 5-2 0,1 9-1 16,7 7 4-16,-1 5-23 0,1 5-13 0,-5 8-14 16,1 5-13-16,-3 7-19 0,3 9-9 15,-10-10-34-15,2 4-45 0,-3-4-32 16,-3-7-109-16,-3-4-127 0,2-7-145 0,-4-9-192 16,1-2-88-16,1-9 55 0,-4-3-542 15,0 0-1005-15</inkml:trace>
  <inkml:trace contextRef="#ctx0" brushRef="#br0" timeOffset="8615.6">25615 14321 4302 0,'-10'-18'114'0,"1"10"38"15,9 8 40-15,-21 0 30 0,21 0 18 0,-28 26 4 16,7 2-34-16,-1 6-25 0,-8 13-7 16,0 5-14-16,-4 1-26 0,2 5-16 0,-3 4-17 15,1-2-15-15,4 2-39 0,2-9-66 16,1-5-77-16,3-3-90 0,6-11-116 15,9-12-107-15,2-3-264 0,7-7 43 16,0-12 58-16,12 9-481 0,-12-9-727 0</inkml:trace>
  <inkml:trace contextRef="#ctx0" brushRef="#br0" timeOffset="8830.43">25999 14415 4143 0,'17'-21'301'15,"-6"10"70"-15,-2-2 62 0,-3 1 24 16,-6 12-16-16,9-9-5 0,-9 9 10 0,0 0 3 15,0 0-262-15,0 0-53 0,-37 51-6 16,16-15-9-16,-5 12-8 0,-2 9-76 0,-1 2-35 16,3 6 0-16,1 2 0 0,2 0 0 15,4 1 0-15,2 1 0 0,4-3 0 16,3-13 0-16,5-5 0 0,7 4 0 16,1-12 0-16,8-1 0 0,7-8 0 0,10-9-29 15,6-7-193-15,5-4-60 0,8-9-345 16,13-10-122-16,6-6-997 0,3-9-1761 0</inkml:trace>
  <inkml:trace contextRef="#ctx0" brushRef="#br0" timeOffset="9198.1">26833 14591 5746 0,'-6'-33'-28'0,"1"2"68"16,-2 7 37-16,0 3 30 0,2 3 13 0,-2 3-5 16,1 3-10-16,-1 3-6 0,-7 4 3 15,14 5 9-15,-33 14 1 0,4 9 21 16,-8 13 17-16,0 10 13 0,-5 7 17 15,3 7 0-15,1-2-98 0,5 6-28 16,5-10-3-16,3 6-1 0,4-7-2 0,8-10-3 16,8-10-3-16,-1-8 0 0,6-5-3 15,6-6-3-15,-6-14-2 0,21 7-3 0,-21-7-4 16,52-28-2-16,-10-2-5 0,-3-11-1 16,3-2-1-16,2-2-2 0,-1-4-16 15,-4 2 0-15,-1 2 0 0,-4 6 0 0,-11 7 0 16,-2 3 0-16,-5 9 0 0,-3 5 0 15,-4 4 0-15,-4 7 0 0,-5 4 0 0,0 0 0 16,0 0 0-16,3 36 0 16,-8-6 0-16,-4 11 0 0,2 4 0 0,-2 4 0 15,-1 1 0-15,1-1 0 0,2 0 0 16,3-4 0-16,-3-6 0 0,4-8 0 0,-1-7 0 16,4-6 0-16,4-5-121 0,-1-9-134 15,-3-4-59-15,0 0-485 0,0 0-1055 0,50-30-1965 16</inkml:trace>
  <inkml:trace contextRef="#ctx0" brushRef="#br0" timeOffset="9347.96">27200 14702 5837 0,'20'-15'-46'0,"-6"7"54"0,0 7 44 15,-14 1 42-15,0 0 20 0,41 16 6 0,-30 0 1 16,4 4-11-16,1 8-11 16,-2 6-12-16,1 1-14 0,-5 1-13 0,-1 1-37 15,-6-7-58-15,3 2-67 0,-3-7-82 16,2-2-91-16,-3-6-95 0,2-3-202 15,-1-6-79-15,-3-8 71 0,0 0-499 0,0 0-796 16</inkml:trace>
  <inkml:trace contextRef="#ctx0" brushRef="#br0" timeOffset="9531">27642 14665 3906 0,'0'-16'161'0,"0"16"40"16,-9-20 38-16,9 20 40 0,0 0 24 0,-19 0 25 15,19 0-30-15,-27 22-16 16,4-1 0-16,2 7-4 0,-9 9-13 0,-3 8-22 15,-1 0-27-15,-1 4-20 0,-5-2-90 16,7 2-58-16,-5-6-13 0,6-2-15 0,10-5-24 16,3-6-29-16,4-8-33 0,5-7-192 15,5-2-221-15,7-7-169 0,-2-6-19 16,0 0-15-16,35 0-641 0,-7-7-1174 0</inkml:trace>
  <inkml:trace contextRef="#ctx0" brushRef="#br0" timeOffset="9666.93">27679 15037 4988 0,'0'0'164'0,"0"0"38"0,0 0 11 16,7 21-42-16,-7-21-16 0,0 0-16 16,-11 27-23-16,11-27-45 0,-8 16-51 15,6-8-73-15,2-8-100 0,-2 21-107 0,1-10-130 16,1-11-247-16,-2 9 38 0,2-9 52 16,0 0-445-16,7 13-587 0</inkml:trace>
  <inkml:trace contextRef="#ctx0" brushRef="#br0" timeOffset="10064.7">28434 14464 4012 0,'4'-34'219'15,"-4"4"56"-15,-6 2 41 16,3 5 25-16,-3 1 9 0,-3 1-44 0,1 3-17 16,-3 2-23-16,-5 7-11 0,0 4 3 15,-5 2-12-15,21 3-3 0,-56 29-50 16,19 0-121-16,-3 7-1 0,7 6-5 0,-6-1-2 15,7 9-7-15,5-2 1 0,6 2-8 16,9-9-5-16,2 0-5 0,8-9-4 0,4-3-4 16,10-1-5-16,6-2-23 0,6-17-4 15,10-1 0-15,8-10 0 0,-1-6-3 0,10-11-12 16,1-3 0-16,-3-2 1 0,-5-8 4 16,0 3 0-16,-7 0 2 0,-10 3 3 15,-6 7 10-15,-1 0 9 0,-5 2 6 16,-2 4 5-16,-2 2-9 0,-3 5-16 0,-3 1 0 15,-5 5 0-15,0 0 0 0,0 0 0 16,0 0 0-16,0 0 0 0,-13 54 0 16,-2-21 0-16,3 5 0 0,-2 3 0 0,-2 0 0 15,4-1 0-15,2 1 0 0,-1-1 0 16,2-14 0-16,7-2 0 0,0-9 0 0,7 0-134 16,1-7-50-16,7-7-29 0,0 3-337 15,-13-4-224-15,46-13 75 0,-16-2-883 16,3-3-1444-16</inkml:trace>
  <inkml:trace contextRef="#ctx0" brushRef="#br0" timeOffset="10431.44">28892 14707 4717 0,'0'0'-59'0,"0"0"50"0,0 0 58 0,0 0 32 15,0 0 31-15,-8 49 1 0,5-32-6 16,-3 0-10-16,5 0-8 0,-2 0-8 16,3-17-8-16,-4 26 2 0,4-26-15 15,8 21-7-15,-8-21-3 0,11 9-7 0,-11-9-4 16,27-2-6-16,-27 2-2 0,42-20-5 15,-15 3-10-15,-4 0 5 0,-1-4-3 0,-2 4-2 16,1 3 0-16,-3-3 2 0,-2 3-2 16,0 1-4-16,-6 5 4 0,1 1-2 15,-11 7 14-15,18-7 27 0,-18 7 26 0,0 0 17 16,0 0 22-16,14 35 26 16,-14-11 15-16,-4 12 26 0,-6 7 21 0,-2 4-4 15,-10 11 24-15,-6 0-146 0,-1 0-7 16,-4 4 4-16,-5 0 2 0,2-9-1 15,1-2 0-15,-1-3-6 0,4-10-5 0,10-10-38 16,0-5-31-16,3-9 0 0,1-4 0 16,6-9 0-16,1-2 0 0,11 1 0 0,-21-19 0 15,13-2 0-15,-2-8 0 0,5-15 0 16,5-6-145-16,4-11-40 0,9-14-43 0,5-3-426 16,11-21-121-16,6-1-951 0,11 1-1723 15</inkml:trace>
  <inkml:trace contextRef="#ctx0" brushRef="#br0" timeOffset="10632.94">29611 14259 5842 0,'21'32'72'0,"0"-3"72"0,2 6 112 15,-8 3 69-15,-5 1 34 0,2 8 2 0,-4-2-110 16,-7 9-126-16,-8-3 8 0,-8 11-1 16,-2 2-4-16,-4-6-65 0,-7-4-63 15,-6-1 0-15,-3-7 0 0,-2 1 0 0,-1-5 0 16,-3-7 0-16,4-3 0 0,-5-4 0 15,16-11 0-15,-4-6 0 0,12-3 0 16,3-10 0-16,10-4-38 0,7 6-231 0,2-20-21 16,12-1-436-16,14-9-1171 0,13-4-2045 15</inkml:trace>
  <inkml:trace contextRef="#ctx0" brushRef="#br0" timeOffset="10730.82">29852 14765 6231 0,'17'-9'-81'15,"-10"-2"24"-15,-7 11 17 0,16-9 3 16,-16 9-12-16,11-8-43 0,-11 8-106 0,7-8-142 15,-7 8-187-15,12-13-102 0,-9 8 72 16,-3 5-441-16,9-17-599 0</inkml:trace>
  <inkml:trace contextRef="#ctx0" brushRef="#br0" timeOffset="11248">30613 14580 3866 0,'23'-9'236'0,"-23"9"32"0,0 0 44 16,20-21 73-16,-20 21 39 0,6-13-33 15,-6 13-15-15,0 0-37 0,4-19-33 0,-4 19-27 16,0 0-28-16,0 0-101 0,0 0-85 16,-40-22-7-16,40 22-3 0,-47 13-4 15,14 2-5-15,-9 15-1 0,5 0 0 16,-2 7-2-16,1 8-1 0,5-1 1 15,4 10-6-15,3-4-5 0,10-6 1 0,4-2-20 16,6 2-13-16,4-10 0 0,8-5 0 16,1 0 0-16,12-7 0 0,1-7 0 0,8-7 0 15,3-4 0-15,10-12 0 0,8-14 0 16,-2-13 0-16,1-6 0 0,12-15 0 0,-2-9 0 16,-5-3-25-16,2-7 0 0,-5-11 2 15,1 1 3-15,-7-1 1 0,2 2 1 16,-3 3 6-16,-10 18-1 0,-6 6 5 0,-1 4 4 15,-7 12 9-15,-3 10 3 16,-2 4 2-16,-5 9 1 0,-1 6 2 0,-8 12 8 16,0 0 5-16,0 0 5 0,0 0 5 15,-19 58-30-15,0-7-6 0,-2 9 0 0,0 2 0 16,-2 4 0-16,2 3 0 0,-4 2 0 16,5-3 0-16,-1 3 0 0,7-4 0 0,-2-1 0 15,5-6 0-15,0-13 0 0,5-6 0 16,4-9 0-16,4-9 0 0,2-5-101 15,8-9-61-15,0-5-22 0,7-4-20 0,-19 0-477 16,57-26-25-16,-22 9 35 0,12-11-867 16,2-8-1377-16</inkml:trace>
  <inkml:trace contextRef="#ctx0" brushRef="#br0" timeOffset="11399.71">31548 14524 4804 0,'18'-10'17'0,"-7"-1"60"16,-11 11 58-16,0 0 25 0,17-11 31 15,-17 11 10-15,0 0-8 0,0 0-6 16,0 0-9-16,-30 75-19 0,14-39-11 0,0 3-18 15,2 4-17-15,-2 0-10 0,0 1-19 16,4-2-44-16,3-1-64 0,-3-5-83 0,8-7-97 16,2-5-109-16,2-6-97 0,4-6-122 15,-4-12-132-15,7 13 72 0,-7-13-506 16,0 0-849-16</inkml:trace>
  <inkml:trace contextRef="#ctx0" brushRef="#br0" timeOffset="11534.35">31652 14567 3902 0,'9'-49'93'0,"0"-1"38"16,0 8 52-16,-4-5 32 15,-3 10 5-15,0 7-17 0,1 2-24 0,1 7-18 16,-4 21-24-16,2-33-28 0,-2 33-62 16,1-24-61-16,-1 24-88 0,0 0-139 15,4-5-128-15,-4 5-192 0,0 0-17 0,0 0 45 16,27 41-358-16,-14-24-371 0</inkml:trace>
  <inkml:trace contextRef="#ctx0" brushRef="#br0" timeOffset="11830.13">32011 14437 3029 0,'0'0'115'0,"0"0"1"0,0 0 4 0,0 0 1 16,0 0 2-16,0 0-12 0,0 0-6 16,0 0-21-16,0 0 0 0,0 0-13 15,0 0 2-15,0 0 4 0,0 0 1 16,0 0-5-16,-51 47 7 0,42-22 25 16,4-3 2-16,1 12 23 0,1 0 13 0,-3 3 7 15,4 1 7-15,2 3 11 0,-1-1-9 16,1-3-15-16,0-2 3 0,0-3-3 0,0-3-13 15,-2-1 4-15,0-6 14 0,-4 2 21 16,-2-3-23-16,-1-2 6 0,-4-2-11 16,13-17-19-16,-38 18-13 0,18-12-9 0,-2 0-26 15,-1-6-41-15,23 0-49 16,-41-8-60-16,22-3-64 0,2 1-72 0,5-4-64 16,5-7-55-16,5-2-60 0,8-10-54 15,6-10-196-15,6 1-2 0,6-6 74 0,5-5-459 16,4 3-672-16</inkml:trace>
  <inkml:trace contextRef="#ctx0" brushRef="#br0" timeOffset="11984.42">32130 14299 3266 0,'19'-6'-56'16,"-6"6"45"-16,-13 0 24 0,19 27 29 15,-14-9 45-15,1 9 21 0,-6 4 13 0,-2 10 32 16,-4 12 9-16,-1-1 20 0,-5 12-12 16,1 0-16-16,-1-4-21 0,-4-4-10 15,3-11-14-15,3 2-14 0,1-9-21 16,0-6-65-16,4-10-92 0,-2-5-84 15,5-2-115-15,2-15-164 0,0 0-99 0,0 0 1 16,0 0-240-16,0 0-270 0</inkml:trace>
  <inkml:trace contextRef="#ctx0" brushRef="#br0" timeOffset="12166.1">32653 14378 3168 0,'0'0'213'15,"0"0"24"-15,0 0 49 0,0 0 32 16,34 41 34-16,-31-17-2 0,2 5-24 15,-3 6-36-15,-4 2-51 0,2 7-24 16,-5 2-20-16,2 5-26 0,-1-4-23 16,-2 0-26-16,1-4-54 0,3-7-68 0,0-8-92 15,4-2-89-15,0-8-115 0,5 3-115 16,-1-7-176-16,6-5-68 0,0-4 65 16,11-1-459-16,-23-4-731 0</inkml:trace>
  <inkml:trace contextRef="#ctx0" brushRef="#br0" timeOffset="12347.38">33028 14588 3725 0,'0'-23'83'16,"0"23"17"-16,-13-28 24 0,13 28 30 16,-17-10 12-16,17 10-1 0,-39 4-8 0,3 13-12 15,-8 6-10-15,-7 6-13 0,-6 9-7 16,-8 15-10-16,-4 1-10 0,1 2-17 16,4 1-8-16,3-2-18 0,15-6-20 15,5-9-42-15,5 1-49 0,9-12-87 16,6-7-114-16,12-3-133 0,7-10-185 0,2-9 12 15,0 0 42-15,0 0-335 0,71-8-340 16</inkml:trace>
  <inkml:trace contextRef="#ctx0" brushRef="#br0" timeOffset="12481.28">32989 14916 2926 0,'5'13'9'16,"-5"-13"24"-16,2 29 36 0,-2-29 20 15,-7 33-5-15,1-18-16 0,1 6-11 16,-3-7-9-16,8-14-35 0,-8 31-70 15,5-18-106-15,3-13-179 0,-2 11-176 16,2-11 55-16,0 0-56 0,0 0 214 0</inkml:trace>
  <inkml:trace contextRef="#ctx0" brushRef="#br0" timeOffset="12863.82">33503 14807 2026 0,'0'0'153'0,"-16"48"32"0,5-23 24 15,0 1 9-15,1-2-6 16,-1 4-22-16,2-3-45 0,-1-6-12 0,5-1 1 0,5-18 6 16,-9 25 25-16,9-25-14 15,0 0-16-15,0 0-13 0,0 0-16 16,0 0-11-16,0 0-13 0,71-35-9 0,-49 12-9 16,1-6 9-16,3 5-17 0,-2 2-5 15,1-2-11-15,-6 7-4 0,-3 1-1 0,0 5-3 16,-16 11-9-16,0 0 4 0,30 4 4 15,-30-4 25-15,14 30 22 0,-12-5 21 16,-2 6 28-16,-5 14 11 0,-3 8 54 0,-3 16-18 16,0 8 4-16,-6 3 62 0,-5 5 23 15,1-2 17-15,-6 12 19 0,5-14-14 16,-9 11-198-16,-6-8-6 0,-6-5-8 16,6-21-7-16,-5-5-8 0,1-7-7 15,-1-6-10-15,0-14-13 0,3-7-22 0,7-12-29 16,0-7-34-16,2-7-40 0,0-12-44 15,5-6-106-15,11-8-560 0,2-3 67 0,6-7 53 16,12-6-770-16,8-18-1300 0</inkml:trace>
  <inkml:trace contextRef="#ctx0" brushRef="#br0" timeOffset="13097.62">33865 15077 5230 0,'0'41'151'0,"0"0"68"15,0 13 55-15,0 5 46 0,0-3 21 16,0 1 5-16,0 8 6 0,0 1-27 16,0-3-218-16,0-1 0 0,-16-4-6 0,-23-2-11 15,0-5-10-15,-8-2-7 0,-2-4-9 16,-3-2-53-16,-5-1-11 0,-8 4 0 0,7-6 0 16,-2-8 0-16,-4-1 0 0,-3-3-44 15,-20 1-62-15,18-10-27 0,-10-1-30 16,2-5-28-16,-25-5-528 0,-2-6-44 0,-5-2 68 15,0-8-807-15,-2 1-1344 0</inkml:trace>
  <inkml:trace contextRef="#ctx0" brushRef="#br0" timeOffset="13764.09">22697 15720 4270 0,'-23'0'-180'0,"12"0"15"0,11 0 19 16,-26 0 12-16,11 0 20 0,15 0 5 0,-36 2 6 15,16-2 19-15,-12 5-14 0,-3-2 11 16,-5 2 11-16,-1 3 7 0,-2-1 11 15,-14 6 3-15,-4 2 4 0,-5-2 4 16,1 4 11-16,4 0 16 0,3-4-2 16,6 6 5-16,1-4 0 0,1 0 6 0,9 0 1 15,4-2 7-15,0 0 25 0,0 0 19 16,3-3 26-16,8-3 1 0,-3 3 5 0,-3-1 8 16,-1 0-4-16,1-1 7 0,-4-1 4 15,-2-1-1-15,8 0-15 0,0-1 1 16,-5 3-10-16,-4-4-3 0,5 3-4 0,-1-1-4 15,-2-1-10-15,2 1-2 0,-5-2-5 16,5 1-1-16,7-1-6 0,-11 0-5 16,5 1-6-16,2-3 5 0,-1 0-4 15,-4 2-9-15,5-2 0 0,2 1 2 0,4 1-5 16,-4-2-6-16,4 4-10 0,-4-4-13 16,0 3-11-16,2 0-20 0,-2 2-20 0,-5-2-9 15,-7-1 5-15,3 1-13 0,-6-1-22 16,3 0-2-16,3 2-5 0,-6-3 14 15,-2 3-1-15,-7 3 14 0,-1 3-12 0,-5 1 22 16,3-2-7-16,-2 6-18 0,-1-2-48 16,2 0-37-16,5 0-14 0,-1-6-106 0,0 4-107 15,12-2 309-15</inkml:trace>
  <inkml:trace contextRef="#ctx0" brushRef="#br0" timeOffset="14730.23">19144 16483 1409 0,'-26'8'-6'0,"-1"-1"15"15,5 1 43-15,2-4 28 0,-9 1 22 16,5 3 10-16,-10-3 0 0,-1 3-5 16,-5 1-4-16,-3 0 2 0,-4-1 14 0,-7-1-2 15,-3 3-7-15,-3 1-7 0,0 0-7 16,-1 2-10-16,-10 3-13 0,-3 2-9 0,-16 5 4 16,-2-5-9-16,0 5-4 0,2 3-8 15,-2 1-5-15,0 6-6 0,-3-1-1 16,-3 3 5-16,-5 5-1 0,6-2-1 15,3 3 3-15,-4-5-4 0,1 6-8 16,1-2-1-16,3-1-1 0,1 5-4 0,0-7 0 16,0-1-6-16,0-1 1 0,4-1-9 15,-2 0 2-15,1 1 0 0,-3 3-1 0,5-7 1 16,-3 3-5-16,4 0 2 0,5-4-3 16,13-4 0-16,8-2 3 0,2-4-3 15,2 2-2-15,4-5 3 0,5 3-1 0,4 3-5 16,1-10 5-16,6 2-4 0,1-2 1 15,1 2 0-15,-1 0 2 0,-1-2-2 0,5 1 0 16,-3-1 4-16,-3-2 13 16,6 0 2-16,-1-1 0 0,5-5 6 15,-2 3 9-15,3-4 3 0,1 1 23 0,6-1 16 16,19-4 17-16,-32 7 0 0,32-7 2 16,-28 8 2-16,28-8-7 0,0 0 1 0,-22 0-2 15,22 0-11-15,-10 0 0 0,10 0-13 16,0 0 1-16,0 0-10 0,0 0-10 15,0 0-4-15,46-28 3 0,-11 13-2 0,22-6-13 16,3-1 6-16,32-6-6 0,9-6-5 16,15-8 4-16,17-2-4 0,45-18 4 0,10-2-3 15,18-6-6-15,10-1 16 0,7-6-6 16,9 6-4-16,10 6 2 0,-4 0-4 16,8 2-2-16,-2 7 1 0,-2-1 0 15,-10 7-2-15,-13 5-5 0,-11 3 3 16,-17 5 2-16,-42 3 1 0,-8 4 8 0,-16-5-3 15,-8 3-2-15,-13 2 0 0,-16 0 2 16,-18 7 2-16,-12 1 1 0,-2-2-2 0,-22 8 6 16,-2 5 0-16,-8 0 9 0,-7 4 5 15,2-1 4-15,-7 0-8 0,-12 8-2 16,16-11-3-16,-16 11-8 0,0 0-6 0,0 0-5 16,0 0 1-16,0 0-2 0,-69 23 0 15,25-12-7-15,-12 8-1 0,-8 0-7 0,-21 7 2 16,-14 0-3-16,-13 6 1 15,-13 4-5-15,-11 5-2 0,-39 9 1 0,-9 3-2 16,-2 14 0-16,-8-7 4 0,-2 4-2 16,-3 0 0-16,4-1 0 0,0 1 3 15,-4 2 4-15,6-4 7 0,2-4 2 0,9 0 17 16,7-4 5-16,35-10 5 0,3-5 2 16,4 2 8-16,4-6-4 0,5-4 7 0,11-1 12 15,1 2-9-15,12-4 15 0,7-8-10 16,16-3-7-16,7 2 7 0,7-2-2 15,6 2-6-15,4-8-31 0,11 0-10 0,6 2-4 16,2-3-1-16,8-3-1 16,8-1-3-16,-1-1 0 0,19-5 2 0,-27 10-4 15,27-10-1-15,-9 9 1 0,9-9-1 16,0 0 2-16,55 12-3 0,3-16 1 0,20-4 0 16,35-11-2-16,24-7-2 0,48-11-14 15,15-8-13-15,19-2-17 0,15-2-118 16,16 2-111-16,1 2-86 0,15-5-115 0,-2 6-197 15,-2-1-25-15,-2-2 60 0,-9-3-510 16,-9-8-964-16</inkml:trace>
  <inkml:trace contextRef="#ctx0" brushRef="#br0" timeOffset="18801.25">20744 15480 1060 0,'-48'9'-312'0,"7"1"83"0,-1 3 50 15</inkml:trace>
  <inkml:trace contextRef="#ctx0" brushRef="#br0" timeOffset="19164.96">19144 16378 120 0,'-44'21'250'16,"-4"0"-9"-16,-3 1-66 0,-3 2-8 0,-8 2 19 15,4 1-24-15,1-5 0 0,4 1 4 16,2-2-9-16,4-3-17 0,9-5-17 0,4 4-16 15,10-7-8-15,4 1-8 0,-1-2-14 16,6-1-3-16,-2-4-13 16,4 1-11-16,1 0-14 0,0 3-30 0,-4 2-43 0,2 3-44 15,-2-2-75-15,-2-4-102 16,-1 3-199-16,-8 1-24 0,6-1 152 0,-13 3 92 16</inkml:trace>
  <inkml:trace contextRef="#ctx0" brushRef="#br0" timeOffset="19980.91">17695 16991 1348 0,'0'0'47'0,"-16"-7"1"16,16 7-7-16,0 0-8 0,-21-4-10 15,21 4 14-15,-18 0 3 0,18 0-19 16,-24 5 2-16,4 1 2 0,2 2-16 16,-3-4 11-16,-1 6-14 0,-2 2-10 15,1 0 22-15,-3-2-3 0,-1 0-9 0,1 5 5 16,-6 0-9-16,-1 0 10 0,3-2-10 15,-2 2 2-15,0-2 4 0,4 2-10 0,1-4-4 16,2-2 9-16,4 3 3 0,-4-1 8 16,6-5-11-16,1 1 0 0,-5 5 0 15,-1-5-6-15,6 3 3 0,-3-1 2 0,-2 4 3 16,-4-3-12-16,6-1 3 0,-6-2-2 16,5 1-2-16,-3-4 14 0,3 5-1 15,-6-8-1-15,3 11-5 0,-5-4-11 16,-5-3 10-16,-1 6 4 0,5-3-9 15,-1-4-3-15,-7 1 20 0,0-5-7 0,-3 6 7 16,-6 0-7-16,2 1 3 0,-14-7-9 16,9 2 0-16,0-2 0 0,3 4 23 0,0 1-3 15,2-5-7-15,-1 2 9 0,0 2-5 16,4-4 1-16,-2 5 1 0,1 1 11 16,5 1-16-16,-3 1-2 0,1 0-1 0,-1 5 15 15,-9 0-7-15,1 3-3 0,-3 0-8 16,-2-1 1-16,2-2 2 0,7 0-3 0,0 2-3 15,2-4 4-15,1-4-5 0,3 3 5 16,-2 1-2-16,2-1 3 0,3-3-4 16,7 0 3-16,2-4 19 0,7 6 2 15,-4-9-2-15,7 8-10 0,-1-7 10 16,2 2-6-16,0-2-3 0,-2 3-4 0,-1-2 2 16,-6 1-9-16,3-3 8 0,-9 0-7 15,-3 0 5-15,-4 2 1 0,-1-4-1 16,6 2-7-16,0 0-7 0,1-3 6 0,-3 3-1 15,-5 0 2-15,-6 0 5 0,-8 7-10 16,5-3 2-16,1 2 1 0,0-5 0 0,5 3 10 16,4 2-12-16,0 0 5 0,10-1-7 15,5-1 8-15,0 0-2 0,6-3-1 16,3 5 27-16,2-4 4 0,14-2-4 16,-23 2 4-16,13 2 1 0,10-4 11 15,0 0 0-15,-20 1 2 0,20-1 1 0,0 0 12 16,0 0-5-16,0 0 13 0,0 0 5 15,39-42 2-15,-11 19 12 0,16-6 1 16,15-4-8-16,22-4-6 0,12-5-8 0,19-1 10 16,20-2-2-16,47-11-8 0,19 0-10 15,10-2 8-15,21 0-6 0,9-7-6 0,15 6-13 16,-6-1 7-16,6 9-9 0,-13 2-7 16,-11 2 3-16,-26 12-7 0,-51 7-1 15,-14 3 1-15,-24 3-10 0,-13 3-12 16,-32 2-42-16,-7 6-60 0,-18-11-46 15,-1 2-47-15,-15-2-58 0,-2-10-134 0,-6-4-161 16,1-1 54-16,-9-17-85 0,7-4 103 16</inkml:trace>
  <inkml:trace contextRef="#ctx0" brushRef="#br0" timeOffset="20830.32">20970 12763 2618 0,'16'-13'78'0,"-4"0"17"16,-1 3 24-16,1 0 12 0,-3 2 8 15,0 0-5-15,-2 3 0 0,4-3-7 0,-11 8-1 16,12-9-17-16,-12 9-5 0,7-10-5 16,-7 10-6-16,11-5-3 0,-11 5-20 0,0 0-8 15,9-8-6-15,-9 8-4 16,0 0-1-16,0 0-6 0,0 0-12 15,0 0 9-15,0 0-10 0,-27 30 1 0,9-16-10 16,-3 3-5-16,-5 3 2 0,-4 1 4 16,-8 7-6-16,-1 0-1 0,-1-4-1 0,-1 3-7 15,0-5 13-15,3-2-13 0,4-3 1 16,-3 6-7-16,4-10 8 0,-3 4-6 0,1-2 7 16,-4 0-2-16,7-2-7 0,-1-2 1 15,-4 0 0-15,8-3 2 0,5 0 2 16,-3-1 28-16,9-1 10 0,1-1 12 0,1-3-4 15,16-2 2-15,-23 8-1 0,23-8 1 16,-17 5 5-16,17-5-15 0,-15 4 6 16,15-4 4-16,-13 5-12 0,13-5-3 15,0 0-2-15,-13 7-6 0,13-7-5 0,0 0 1 16,0 0-4-16,0 0-7 0,-13 5 3 16,13-5-5-16,0 0 2 0,-7 4 3 15,7-4 8-15,0 0 0 0,0 0 10 0,0 0-2 16,16 32-3-16,-1-22 1 0,0 4-4 15,2 1-1-15,3 4-1 0,7-1-5 0,4 5 0 16,5-5-3-16,9 11 0 0,2-3-1 16,0 2-5-16,1-4 5 0,2-1-6 0,-1 2 0 15,-3-7-2-15,-10-5-5 0,-3 1-6 16,-5-7-6-16,-5 4-27 0,-2-5-38 16,-3-1-62-16,-2-3-68 0,-5-2-71 15,-11 0-88-15,21-11-101 0,-14 4-160 16,0-6 59-16,3-1-434 0,-1-3-590 0</inkml:trace>
  <inkml:trace contextRef="#ctx0" brushRef="#br0" timeOffset="21529.52">21885 12771 3273 0,'24'-13'0'16,"-9"3"43"-16,-2 3 36 15,1-3 32-15,-5 3 13 0,-9 7 20 0,13-7-2 16,-13 7-7-16,10-8-4 0,-10 8-14 16,0 0-3-16,11-8-6 0,-11 8-14 15,0 0-6-15,0 0-12 0,0 0-8 0,-23-15-3 16,10 13-7-16,-10-1-4 0,2 3-12 16,-9 0-2-16,0 3-1 0,-2-1-6 0,-10 6-7 15,3-2 3-15,-7 3 4 0,2-1-3 16,-11 2-1-16,-1 4-2 0,2-4-6 15,-1 4 3-15,3-1-5 0,-5-2-8 0,5 0 3 16,0 3-5-16,1-3 3 16,-1 0-8-16,6 1 10 0,-5-2-8 0,7 2 5 15,-1-4-7-15,3-1 13 0,1 1-23 16,2-1 12-16,-1 0 0 0,1 1-8 0,4 0 12 16,6-1-9-16,1-1-2 0,7-1 2 15,1 1 1-15,3-5 6 0,1 3 1 0,16-4 1 16,-30 8-6-16,12-4-6 0,2 1 7 15,-3-1-7-15,1 2 6 0,-1-1 2 16,-1-1-4-16,2 2 0 0,-3 1 11 0,6-1-2 16,-2 1-3-16,0 1 5 0,17-8-5 15,-26 13 4-15,15-7 0 0,11-6 10 16,-19 14 12-16,8-10 1 0,11-4 2 0,-15 13 2 16,15-13 6-16,-12 8 4 0,12-8 12 15,0 0 24-15,-9 15 6 0,9-15 9 16,-3 13-4-16,3-13 0 0,0 0 3 15,-6 17 8-15,6-17-8 0,0 0 6 0,4 23 5 16,0-16 0-16,-4-7 3 0,10 17-3 16,0-6-2-16,0 2 13 0,2 1-70 0,6 4-14 15,4 2 2-15,-2 4-1 0,5-2-1 16,1 4-1-16,2-1-1 0,8 8-2 0,-10-4-2 16,12 0-4-16,-1 5-1 0,5-8-3 15,-5 6-3-15,-1-4-1 0,-5-7-3 16,1 2 0-16,0-3-1 0,-4 1-2 15,-1-4-2-15,-5-4-3 0,0 0-6 0,-6-4-10 16,-2-2-10-16,-2 1-15 0,-1 0-18 16,-4-1-16-16,1-3-22 0,-8-4-31 15,17 0-70-15,-17 0-373 0,17-14-202 0,-8 8 86 16,0-10-3-16,3-3-624 0,-5-3-1157 16</inkml:trace>
  <inkml:trace contextRef="#ctx0" brushRef="#br0" timeOffset="21900.01">22048 12643 4402 0,'21'-13'-111'0,"-5"3"37"15,-8 3 27-15,2 1 14 0,-10 6 12 0,7-7 15 16,-7 7 15-16,0 0 5 0,0 0 8 15,-37 15-8-15,3-2 4 0,-15 2 3 0,-4 0 2 16,-5 6 5-16,1 0 2 0,-5 3 4 16,-3 3 11-16,3 2 12 0,0-1 13 15,7 0-6-15,0 1 4 0,3-1 3 0,5-4 9 16,5 0-16-16,9-1 20 16,3-3-10-16,10 3 16 0,-5-1 7 0,11 1-2 15,2-3 6-15,3 3-4 0,4 2-13 16,5-7-10-16,5 5-4 0,7 5-4 0,4 3-11 15,0 0-4-15,11 0-4 0,4 1-4 16,-2-4-9-16,4 6-8 0,6-3-34 16,-1-2-48-16,0 0-48 0,-6-9-55 0,0 1-73 15,1-4-115-15,-3 1-159 0,-3-3-105 16,-4-3 68-16,-4-1-418 0,2-4-513 0</inkml:trace>
  <inkml:trace contextRef="#ctx0" brushRef="#br0" timeOffset="23997.89">22084 13178 2808 0,'5'-8'-120'16,"1"-4"15"-16,-2 5 38 0,-4 7 14 0,9-15 4 16,-9 15 13-16,6-13 12 0,-6 13 11 15,3-9 19-15,-3 9 18 0,6-11-3 16,-6 11 13-16,0 0 0 0,2-16 5 0,-2 16-2 16,0 0 5-16,1-15-2 15,-1 15-4-15,3-9-8 0,-3 9 0 0,0 0-6 16,0 0-10-16,0 0-6 0,0 0-37 15,-10-15-36-15,10 15-15 0,0 0-29 16,0 0-50-16,-20 2-63 0,20-2-138 0,0 0-101 16,0 0 119-16,-15 0 101 0</inkml:trace>
  <inkml:trace contextRef="#ctx0" brushRef="#br0" timeOffset="24213.88">22084 13050 1159 0,'0'0'16'0,"0"0"-8"16,0 0 3-16,0 0-13 0,0 0 5 15,15-23 2-15,-15 23-2 0,0 0-6 0,0 0 3 16,0 0-8-16,15-5 2 16,-15 5-6-16,0 0-5 0,0 0-3 0,0 0 8 15,0 0-3-15,0 0 6 0,0 0-4 16,0 0-3-16,0 0 2 0,0 0 1 16,0 0 8-16,0 0 1 0,0 0-8 0,0 0 1 15,-23 28 5-15,23-28-22 0,-15 8-5 16,15-8-32-16,-13 7-61 0,13-7-179 0,-15 6 151 15,15-6 52-15</inkml:trace>
  <inkml:trace contextRef="#ctx0" brushRef="#br0" timeOffset="24580.18">21840 13103 337 0,'-18'4'110'16,"18"-4"-13"-16,-19 1 8 0,19-1-44 0,-20 6-8 16,13-4-14-16,-6 3 6 0,-2-1-11 15,2 2-7-15,0 1 8 0,-4 3-16 0,4-3 10 16,-6 3-14-16,4-1 12 0,2 2-15 16,-4-2-5-16,-1 3 6 0,-3 1-4 15,-2-2-4-15,-2 2-6 0,0 0 19 0,-7-1-11 16,4 4-5-16,0 0 10 15,-2-3-15-15,5-2-14 0,2 0-1 0,3 2 9 16,1-3-12-16,5-1 8 0,0 2-1 16,1-3 10-16,3-1-8 0,5 0-3 0,5-7-14 15,-6 16 29-15,6-16 6 0,2 13-19 16,-2-13-1-16,7 19 10 0,4-9 4 16,-1 4-7-16,8-1-2 0,-6 4-14 0,11 0 1 15,4 0-25-15,-2-2-54 0,0-2-175 16,5 0 120-16,7-2 54 0</inkml:trace>
  <inkml:trace contextRef="#ctx0" brushRef="#br0" timeOffset="24962.97">23730 15665 294 0,'0'0'84'0,"10"16"3"0,-10-16 3 16,0 0 7-16,21 4-30 0,-21-4 9 0,18 5-11 16,-5-3 12-16,2 3 2 0,-4-3-12 15,2 2 2-15,4 2-18 0,-2-1-12 0,3 1-1 16,0 1-4-16,1-3 6 0,1 2-25 16,1 0 16-16,0-1 1 0,-1 1-16 15,4 1-35-15,-3-3-13 0,-3 2-33 0,-4-5-35 16,1 3-135-16,-15-4-202 15,0 0 245-15,17 0 67 0</inkml:trace>
  <inkml:trace contextRef="#ctx0" brushRef="#br0" timeOffset="25230.22">23743 15910 158 0,'0'0'62'16,"-3"13"17"-16,3-13 28 0,0 0 31 0,1 18 3 15,-1-18-22-15,8 8 14 0,-8-8-12 16,0 0-2-16,7 9-7 0,-7-9 5 0,0 0-5 16,0 0 13-16,6 10 1 0,-6-10-22 15,0 0-16-15,0 0-21 0,0 0-15 16,0 0-25-16,0 0-40 0,0 0-52 0,0 0-47 15,0 0-116-15,0 0-143 0,0 0-96 16,0 0 230-16,0 0 27 0</inkml:trace>
  <inkml:trace contextRef="#ctx0" brushRef="#br0" timeOffset="25496.18">23771 15613 1151 0,'0'-19'74'0,"0"19"-11"0,0 0 3 16,0-9 12-16,0 9 1 0,0 0 10 15,0 0 4-15,0 0-8 0,0 0 3 0,11 38-11 16,-5-25-5-16,0 0-8 0,9 2-6 16,-6 2-7-16,6-4 2 0,2 7 4 15,0-4-10-15,-3-2-1 0,4 3-11 0,-4-6-5 16,-2 1 3-16,4-3-3 0,-4-2-3 16,1 1-8-16,3 0-1 0,-4-4-4 0,6 1-28 15,-2-5-14-15,1 0-23 16,0 0-13-16,2 0-6 0,3-4-23 15,2 4-12-15,8-1-9 0,4-7-10 0,2 2-64 16,1-1-66-16,2-1-81 0,1 3 11 16,2 3 89-16</inkml:trace>
  <inkml:trace contextRef="#ctx0" brushRef="#br0" timeOffset="25713.5">25035 15793 1197 0,'67'6'21'0,"-3"1"-8"0,5-1 11 16,7-2 7-16,7 1 34 0,0 1 4 0,25 1 9 15,2 1 14-15,3-1-13 0,1 1 13 16,4 0 0-16,3-1-8 0,1-1-11 0,5-1 4 15,2 3-5-15,-2-5-1 0,4 3-6 16,0 0-7-16,1-2-7 0,1 6 0 16,2-2-8-16,-8 1-5 0,3 3-4 15,-6-3-5-15,-7 1-11 0,-2 3-13 16,-2-4-20-16,-9-2-43 0,0-3-32 0,-20-2-7 16,0 2-1-16,-3-4 5 0,-1-4-5 15,-6 2-3-15,1-2-28 0,-6-3-53 16,-4-4-12-16,-2 0 15 0,-7-1-175 0,-2 1 102 15</inkml:trace>
  <inkml:trace contextRef="#ctx0" brushRef="#br0" timeOffset="26629.59">29370 15883 1114 0,'29'-9'-20'0,"-8"5"2"16,0 0 2-16,-2 3 23 0,1-6-13 15,0 4 42-15,0-3-1 0,0 1-4 16,1 3-9-16,0-4-1 0,1 4 4 16,3-3-4-16,-4 1 15 0,3 0 1 15,-2 3 22-15,1 1 15 0,0-7 12 0,-2 6 2 16,4-3 15-16,-4 4 8 0,3-2-14 15,3 2-5-15,-5 0-6 0,8-3-5 16,0 3 2-16,1 0-6 0,3 0 0 0,6 0-5 16,1 3-9-16,4-6-8 0,-2 3 0 15,2 0-11-15,2 3-5 0,-2-3 1 0,-1 0-5 16,2 0-1-16,3 2-5 0,-1 2-4 16,1-8-7-16,11 9-2 0,-1 2 1 15,3-2-5-15,-2-1-2 0,-2 1-1 16,0-1-4-16,-1 2 2 0,-9-2-3 15,-2-1 1-15,-2 1 0 0,-11-4 2 0,-3 2-3 16,2-2 0-16,-3-2 4 0,-1-2-4 16,-7 1 3-16,8-1-5 0,-5-2-2 0,4 2 1 15,-1-1 2-15,-1 1-2 0,1-1 3 16,-6 1-9-16,8 1 9 0,-5 2-8 16,1-3 0-16,-1 4 0 0,3 0 5 0,3 4-2 15,2-3 3-15,3 6-4 0,1-2-1 16,3 0 1-16,-4 1 5 0,1 2-5 0,2-3 3 15,-8 1-3-15,0-4-5 16,2 3 4-16,0-5-1 0,-2 3-1 0,2-3-4 16,-1 0 12-16,1-7-7 0,2 6-1 15,-2-1 1-15,7-2 1 0,0 2-1 16,3 1-1-16,-3-3 2 0,5-2 6 0,-5 2-14 16,2-1 11-16,-2 3-1 0,-1-4 2 15,-1-2-3-15,2 3 4 0,-3-3 2 16,-6 3-4-16,-6 1 3 0,3-1-1 0,-3-1 0 15,-2 2 11-15,1-5-8 0,-4 3-1 16,-1-1-1-16,1-3-1 0,2 3 2 0,-4 0 1 16,0-1 2-16,-1 0 0 0,2-3-7 15,0 0 3-15,3 0 3 0,-8-5 0 16,6 2-2-16,-4-1-1 0,-2-1-1 16,2 3 4-16,-2-2-5 0,-4 1-1 15,3-6 3-15,-1 6-2 0,0-9-5 0,-3 1-5 16,-1 1 1-16,1-2-5 0,1-2 5 15,-1 4-4-15,-3 2 7 0,3-3-4 0,-3 3 4 16,0-2-1-16,4 0-4 0,-6 5 3 16,-1-5 2-16,2 0 1 0,-2 1 0 15,-2-1-2-15,5 2 0 0,-5-3 4 0,-4-3-2 16,3 1 0-16,1-2-5 0,-2-4 1 16,-2-2 1-16,1 0 4 0,-1-1 0 15,-3-2-10-15,4 4 2 0,-3-3 0 16,-1 0-1-16,2 2 1 0,-5-7-2 15,2 7-2-15,-1 0 11 0,0 6-2 0,-3-2 0 16,1-1 3-16,1 2-5 0,-1-1 4 16,-1 1 4-16,2 3-5 0,-1 1 1 15,-2-3-6-15,1 4 7 0,3-4-2 0,-2 9 4 16,3-4-2-16,1 4-5 0,-2-2 8 16,0 3-5-16,9 16 1 0,-12-29 5 0,3 14 1 15,1 2-1-15,8 13-4 0,-13-28-2 16,5 15-13-16,8 13-19 0,-5-22-28 15,5 22-16-15,-5-18-35 0,5 18-20 0,-7-18-14 16,7 18-48-16,0-21-171 16,0 21-89-16,4-19 138 0,-4 19 86 0</inkml:trace>
  <inkml:trace contextRef="#ctx0" brushRef="#br0" timeOffset="27830.41">26342 15002 1598 0,'-29'-8'134'0,"2"1"-13"0,6-1-20 16,0 3-20-16,0 1-8 0,3-1-6 15,1 2-7-15,-7-2-6 0,1 5-5 16,-1 0-6-16,-1 0-7 0,-8 5-5 16,1-1-15-16,-6 4-25 0,5 5-34 0,-1-2-37 15,1 1-46-15,4-2-104 0,3-2-251 16,1 0 10-16,4-3 188 0,5-1 53 0</inkml:trace>
  <inkml:trace contextRef="#ctx0" brushRef="#br0" timeOffset="28065.08">25491 15163 1340 0,'-19'2'55'0,"19"-2"-2"15,-21 2-1-15,21-2-9 16,-15 4-2-16,15-4-8 0,-21 5 0 0,10-3-19 15,-2 4 3-15,-4-1-15 0,-2-1 18 16,5 3-10-16,-4-1-3 0,0 1-3 0,-1 0-4 16,3 0 11-16,-5 0-33 0,4 1 7 15,4-1 0-15,-4-1 12 0,6-3-5 16,0 4-7-16,11-7-18 0,-18 7-7 0,18-7-23 16,-14 6-1-16,14-6-48 0,-10 1-56 15,10-1-153-15,0 0-249 0,0 0 470 16,0 0 36-16</inkml:trace>
  <inkml:trace contextRef="#ctx0" brushRef="#br0" timeOffset="28780.1">24546 15865 842 0,'-51'5'111'0,"4"-3"6"15,-4 0-18-15,1-2-26 0,-1 0-1 0,-9 5-8 16,-3-1-8-16,-1 0 5 0,0 1-2 15,-1 1-15-15,-7-2-4 0,1 1-12 16,0 1-1-16,-6 1 0 0,0 0-4 16,-4-4 0-16,3 3 4 0,-3-1-8 15,-5-1-4-15,5 5 8 0,-19 1-6 0,-2-1-5 16,-4 3 2-16,5-5-6 0,-4 4 0 16,0 4-3-16,0-3-2 0,-6-5 5 15,5 4 2-15,-3 2 6 0,0-3-12 0,0 3-5 16,3-2 10-16,0 2-12 0,-2 0 3 15,7 0 1-15,-6 1 3 0,2-4-2 0,6 10-25 16,-3-4-5-16,3 3-18 0,3-2-14 16,4 4-12-16,0-3 14 0,2-1-21 15,16-4 9-15,0 1-30 0,3-1-14 16,-3-4-93-16,5-1-112 0,0 3 88 0,4-2 39 16</inkml:trace>
  <inkml:trace contextRef="#ctx0" brushRef="#br0" timeOffset="29496.34">19251 16520 831 0,'-45'8'9'0,"5"1"4"16,1 3 28-16,-6 1-5 0,2-3 2 16,-7 3 5-16,-1-1 33 0,0 4 3 0,1-3-17 15,-1 4 5-15,-2 1-8 0,-2-4-9 16,3 4-11-16,0-3-8 0,-1 4 13 0,-1-2-27 16,3 1 8-16,2-2-10 0,3 0-3 15,7-3 1-15,0 0 4 16,0-3-14-16,2 3-2 0,-2 0-2 0,-1-4-5 15,3 7-11-15,-3-3 4 0,3-2 1 16,-3 4 14-16,3-2-12 0,-2 2 10 0,1 0-1 16,-4 0-10-16,-4 4 13 0,-1-3-2 15,0 5 4-15,-5-4 12 0,1 2-15 16,2-2 21-16,-2 2-7 0,5-5 16 0,-1 3 6 16,8-3 7-16,-10 4 12 0,9-2 10 15,0-7 1-15,-1 4-15 0,0 0-1 0,-1-3 4 16,-7 8-14-16,-2-3 3 0,1 0-10 15,0 4-2-15,2-4 2 0,1 2-12 16,1 3 6-16,-4 1-2 0,-2 1-4 0,-5 1-9 16,2-2 8-16,-2-3-8 15,3 1-5-15,1 0 4 0,14-10-3 0,2 3-1 16,-1-3-2-16,4 2-1 0,-2-5-8 16,13 3 0-16,-6-5-1 0,5 0 5 15,3 1-5-15,0-3-2 0,-1 3 7 0,1-2-11 16,0 4-5-16,1-5 5 0,-8 3-8 15,0 1 1-15,3 0 7 0,1-6-1 0,4 4 1 16,1-2 4-16,4-2 5 0,15 0 2 16,-25 0-1-16,25 0 1 0,0 0 2 15,-3-12 7-15,3 12 2 0,30-26 10 16,0 0 20-16,14-4 14 0,9-6 27 16,24-10 12-16,7-3 11 0,5-4-6 0,6 3-5 15,4 5-11-15,5 5-5 0,-1 1-10 16,-4 3-10-16,-4 4-30 0,1 4-27 0,-2 0-18 15,-2 0-27-15,-1 1-5 0,-19 13-3 16,3 0 0-16,0 0-3 0,-4 4 7 16,0-1 7-16,-7 3 3 0,5 6 7 0,-4 2 2 15,-3 0 5-15,0 0 8 0,-14 0 6 16,3 2 14-16,-3-4 14 0,3 2 12 0,13-1 5 16,-1-3-1-16,8-5 4 15,8 1 4-15,20-5 6 0,13-8-7 16,-6 5-4-16,9-4-3 0,-1 0-4 0,3-2-10 15,-7 1-42-15,4 2-68 0,-5 2-83 16,-7-7-97-16,-11-2-214 0,-20 7 1 0,-1-4 20 16,-7 1 266-16</inkml:trace>
  <inkml:trace contextRef="#ctx0" brushRef="#br0" timeOffset="31064.25">24671 15883 1301 0,'21'-4'-76'0,"4"3"19"16,-5-3-1-16,4 2-1 0,4 0 26 0,6-2 12 16,5 8 4-16,3-4-1 0,1 2 9 15,-2-2 2-15,6 6 11 0,-1-1-6 16,2-3 9-16,-2 5 17 0,3-5-23 0,8 4 5 16,-4 4-8-16,-7-5 16 0,-1 3-8 15,2-1-4-15,-4-1 8 0,4-1-2 0,-3 3-5 16,0-3 1-16,1-1 1 15,-2 0-5-15,-4-2 15 0,2 2-3 0,0 0 13 16,-2-3 6-16,-8-1-5 0,-2 4 0 16,-3-4-2-16,0 0 10 0,-4 0-1 15,3 0 13-15,-2 0-25 0,-5-4 1 0,3 3-5 16,-4 1 7-16,-2-4-2 0,2 1-4 16,-17 3-12-16,26-1 7 0,-15 1-3 0,-11 0-2 15,18-2 0-15,-18 2 4 0,25-4-6 16,-10 2-3-16,0 2 10 0,0-5-12 15,2 5 5-15,0-2-6 0,4-2 0 0,-3 4 6 16,5 0-10-16,-2-2 4 16,-1 0-3-16,3 2 13 0,-1 0-8 0,0-4 12 15,3 4-5-15,-3 0-15 0,1-1 7 16,1-1 3-16,2 2 5 0,1 0-12 16,-5 0 1-16,5 0 11 0,1-6-15 0,-4 6 8 15,0-1 2-15,-1-3-7 0,0 1 3 16,0 2-1-16,-2 1-1 0,9-4 4 0,-5 2-11 15,-1 2 12-15,5-3-8 0,2 3 14 16,0-4-7-16,-8 4-5 0,7-4 4 16,-5 4 5-16,3-2 4 0,0 0-4 0,-3 2-3 15,-1-4-3-15,5 2 7 16,-6 2-13-16,7-5 16 0,-2 3 14 0,4 0 7 0,7-2 12 16,-6 3-11-16,-4-3-9 15,6 4 2-15,-5-2 1 0,-3-4 3 0,3 5 2 16,-2-7 19-16,-1 2-16 0,1-1 2 15,2-1-7-15,2-3-1 0,-2-1 4 16,-4 5-8-16,6-8-1 0,-6 4 4 0,6-2-13 16,-4 0-1-16,2-2-2 0,-5 3-4 15,2-6 5-15,1 1-5 0,3 2 6 16,-5-4-12-16,0 2 12 0,3-1-4 0,-1 1-5 16,2-4 2-16,-6 6-1 0,3-4-5 15,0-2 13-15,-4 7-4 0,3-3-5 16,2-4-4-16,-1 2 0 0,1 1 3 15,2 3 1-15,0-4 1 0,2 2-8 0,-2-5 3 16,2 5 4-16,-2-2-3 0,-2 2 2 16,2 2-4-16,-5 0-1 0,0 2 22 15,3-4-8-15,-5 4-6 0,5-6-4 0,-8 8 8 16,5-2-2-16,-4-2-3 0,-3-2-3 16,5 0 4-16,-4 2 1 0,-1-2-9 0,-1-2 1 15,4-1 5-15,-1-3-8 0,3-1 11 16,-2 2-9-16,-1-1-2 0,-1-2 7 15,2 1-3-15,-1-1-4 0,-3 5 1 0,4-6 6 16,-6 3 5-16,4 3-8 16,-5-1 5-16,2 2-1 0,-2 0 5 0,-3-1-8 15,1 5 6-15,-1-2 10 0,1-2-3 16,-5 3 11-16,-2 3-4 0,3-4 1 0,-5-2-2 16,-1 3 5-16,0-4-13 0,-2 3-6 15,0-4 5-15,-4-3 1 0,1 2-2 16,-5-5 2-16,5 1-7 0,-4-2 0 0,-3-4-2 15,0 2 9-15,5 2-3 0,-2-2-9 16,-1 2 2-16,0 0 1 0,3 6 0 16,-1-2 2-16,-4-3-4 0,5 4 0 0,1-1 3 15,-1 2-1-15,-4-1-2 0,2 1-5 16,-2 1 2-16,0 0 7 0,0-2-1 16,-3 3-8-16,-2-2 4 0,-2 5 3 15,-4-2 3-15,-3-3-8 0,-1 1-5 0,-4 2 11 16,-2 0 2-16,0 2-4 0,0 0-7 15,-2 3 1-15,0-1 2 0,-2 3 2 16,1 1-1-16,-1 5 1 0,4-1-3 0,2 3 5 16,-8 4-2-16,4 0 0 0,-8 10-2 15,-2-3 2-15,-8 8 2 0,0 0 3 0,-2 7-4 16,-1 3 7-16,1 7-8 0,-6 0 12 16,0 3 6-16,-15 12 7 15,-1 4 4-15,9 3 8 0,-1-1 10 0,19-5 6 16,2-1 5-16,6 6-3 0,5 1 1 15,6 2-2-15,9-1-7 0,6 3 0 0,5-6-8 16,13 2-5-16,4 11-3 0,7-2-1 16,9-3-7-16,7-2 0 0,5 3-1 15,16 4-9-15,5-1 1 0,7-4-1 0,1-10-12 16,8 4-30-16,0-5-39 0,-3-9-56 16,6-1-75-16,-13-15-70 0,-6-4-178 0,1-4-16 15,-6-4-60-15,-5-7 212 0</inkml:trace>
  <inkml:trace contextRef="#ctx0" brushRef="#br0" timeOffset="35613.26">21178 15579 1590 0,'-24'13'-43'16,"-1"-5"28"-16,4 2 6 16,-2-1 12-16,-2-5 14 0,-1 7 15 0,-10-2 5 15,1 3 9-15,-3-3 2 0,-3 0-1 16,2 4 6-16,-1 0-10 0,-1-3 7 0,3 3-12 16,-3-4-7-16,-1 8-6 0,-4-2-2 15,-5 0-6-15,-4 0 2 0,2 4-9 0,0-4-2 16,0 0-4-16,-1 1 0 0,-4 4-2 15,4-6-3-15,-4 4 9 0,3-1-11 16,-5-3 2-16,0 3-2 0,-2 2 2 0,0-2 2 16,0 3-1-16,0-3 4 0,2 2-1 15,-1-2-8-15,-3 5 0 0,4-3 11 0,-4 0-2 16,6 2-11-16,6-4 10 16,-3 3 1-16,3-5-12 0,-1 5 4 0,7-3 4 15,5-3 2-15,-7 4 1 0,9-2-3 16,7-4 4-16,-3 0-9 0,-2-1 12 15,4 2-6-15,1-3-4 0,4-3 5 0,-8 4-4 16,3-5 2-16,-1 5-2 0,-3-4 7 16,-1 1-12-16,2 0 1 0,-5-1 3 0,2 5 9 15,0-2-6-15,-1 2-4 0,1 1 2 16,5-2-2-16,-5 2 2 0,1 0 8 16,0 2-6-16,5-2-6 0,1 1 10 0,-2-3-8 15,2 2 0-15,8-2 3 0,-5-1 3 16,5 1 2-16,-4-2-1 0,-2 5-3 15,-2-1-2-15,-2-2-3 0,2 6 5 16,-3-6-12-16,-1 3 3 0,3 0 9 0,-3 1 2 16,1 2-2-16,-5 0 0 0,2-2-10 15,-1 0 17-15,-10 4-8 0,12-8 1 16,-2 6-3-16,1-6 10 0,-3 4-18 0,1-2 12 16,0 1-7-16,-1-1 5 0,-7 3-1 15,-3-3-2-15,-1 3 4 0,0-2-5 0,1 0 5 16,0 0 4-16,12-1-5 0,-6-1-2 15,-4 3-6-15,0 0 0 0,1 0 6 16,-3 0 2-16,1-2-6 0,4-5 12 0,2 1-8 16,-9 2-3-16,0 1 18 15,1-3-12-15,-2 0 3 0,-6-1-3 0,3-1-4 16,-1 1 1-16,-6-1 4 0,2 0 3 16,-3 5-1-16,1 1-3 0,-5-2-8 0,3 2 7 15,-2-1 6-15,3-5-11 0,-1 4 12 16,1 1-9-16,-4-3 9 0,0 1-10 15,-5 4 5-15,3-4 0 0,-1 3 2 0,-3-5 4 16,4-1 6-16,1 3-7 0,3-3-6 16,0 0 7-16,-4-1-5 0,-1 3-3 0,-3-1 4 15,-2-3 2-15,4 1-2 0,6-6-1 16,-7 0-1-16,10-2 3 0,2-3 11 16,2-3-13-16,3 0-7 0,4-3 8 0,8 4-2 15,2-3 11-15,0 1-15 16,-8-10 2-16,0 4-4 0,14-1 3 0,-7-3-5 15,7-2 14-15,2 2 0 0,-8-7-8 16,9 1 6-16,-8-3-10 0,5 1 5 0,-2 0-6 16,4-1 9-16,3 2-2 0,-4 3-9 15,-2-5-1-15,-5 4 12 0,2-3-10 16,1 1 0-16,8 6 7 0,-9-7 3 0,10 1-4 16,1 0-4-16,3 2 0 0,-3-3 3 15,7-3-3-15,0 2 3 0,0-4-2 0,0-3 11 16,9-5 4-16,-5 3 1 15,10-5 7-15,-3 0-2 0,6 6-5 16,1-4-1-16,1 5 7 0,2-5-5 0,1 3 3 16,2 1-2-16,-1-3-7 0,6 3 0 15,-4-1 0-15,1 1 1 0,1-2 1 0,-1 3-6 16,2 0 2-16,1-1 3 0,-1-6-2 16,-1 0 7-16,5 2-2 0,3-5-2 15,-3 0-5-15,4 0 2 0,4 0-6 0,2-8-1 16,4-3 9-16,2 4-7 0,3-5 7 15,2 3-5-15,4 1-5 0,3-1 10 0,7 1-13 16,-3 3 8-16,8 0 1 16,-1 1-6-16,1 5 8 0,2-2 0 0,5 2-3 15,-3 5 2-15,1-4-9 0,15-4 9 16,-1 2-1-16,7-1-6 0,1-2-1 16,0 2 0-16,4-3 7 0,3 0-4 0,2-5 2 15,3 0 1-15,-3 1-1 0,0 4 3 16,1-1-9-16,-5 1 4 0,-1 8 3 0,1 1 3 15,-1 3-3-15,0-3 1 0,-6 5 2 16,-10 5-6-16,0 2 2 0,2 0 7 16,12-8-8-16,-12 7 8 0,9-6-3 0,10-1 7 15,-5-1-7-15,-3 0-2 16,3-5 1-16,5 1 6 0,-2-2-5 0,0 1 3 0,4 5-5 16,-3-4 8-16,1 5-8 15,-5 1 5-15,-3 4-3 0,5 4 1 16,-12 4 0-16,-4 1-7 0,1-1 3 0,-1 2 6 15,-1-3-7-15,-1 5 7 0,4 2-2 16,-8-1-3-16,9 1 4 0,-1 0-4 0,1-2-4 16,1 2 4-16,3 0 1 0,5-2 8 15,-3 5-1-15,2 1-2 0,6-1-1 16,16 5 6-16,-16 1-6 0,1 7 3 0,-2 1-6 16,1 1 3-16,-4 5 2 0,-4-4-3 15,-3 5-7-15,-3 1 0 0,-6 3 6 16,-6-1-2-16,-2 3 3 0,-2 2-4 15,-10-6 2-15,-3 3 4 0,3-3-4 0,-6 0-5 16,3 4-6-16,1-2 14 0,-2 1-5 16,5 1-1-16,4 6 2 0,-1-2-5 15,-6-4 8-15,6 7-3 0,-11-5-1 0,8 9 5 16,-6-5-11-16,5 4 0 0,-3 1 8 16,0 0-1-16,1 4-3 0,-1 1 4 0,0-1-5 15,0 2 4-15,-1 2 2 0,0-4 2 16,3-2-3-16,-5 6-2 0,0-6 0 15,2 2-2-15,-3 4-1 0,0-2-1 0,-6-2 5 16,2-3-5-16,-8 3 4 16,6 2 5-16,-6 2-3 0,3-2-1 0,-3 0-1 15,-4 4 9-15,1-5-13 0,-2 4 0 16,1-5 4-16,1 3 2 0,0 3 1 0,-3-4-6 16,0 4-5-16,3 2 12 0,-7-5-4 15,5 9-1-15,0-4 0 0,-6-1 3 16,5 3-2-16,-2-3-4 0,-3 2 0 0,4 1 4 15,-6 3-4-15,2-1 2 0,-3-1 1 16,2 3 2-16,-2 0-8 0,-4 2 7 0,5-3 0 16,-4 2 2-16,5-2-4 0,-3-1-7 15,-2 2 5-15,0 2 0 0,3-3 3 16,0 1-2-16,-5 0 1 0,3 2-3 16,1 1 6-16,-5 1-6 0,3-2 1 15,-1 5-3-15,2-3 9 0,-5 3-6 0,1 0 0 16,0-4 5-16,-2 3-6 0,-1 1 1 15,-1-4 0-15,2-4 0 0,-2-3-3 0,0 0-1 16,0 3-1-16,-2 7 4 0,2-6 2 16,-3 3-1-16,1-6 1 0,-2-3-2 15,1 5 0-15,-7 0 3 0,4-7 2 0,-3 3-1 16,-2-1 10-16,1 0-7 0,-4-1 0 16,-4 1 1-16,0-1 4 0,-5 0 5 0,1-4-10 15,-8 10 7-15,3-10 9 0,-5 4 1 16,-3-1 4-16,-6 1-3 15,-6 1 1-15,-3 0 3 0,-7-1 0 0,-17 10 3 16,-4-1-1-16,-5-2 0 0,-1 2-4 16,-5-5 1-16,-8 4 3 0,0-5-3 0,-2-1-1 15,-2 4-3-15,-1-3-4 0,-3-5 1 16,-1 3 1-16,-3-2-6 0,-6-2-4 16,3 1-2-16,-4 1 2 0,-8-3-7 0,-2 0-1 15,-1 1 0-15,-5-1-9 0,1 2-17 16,-4-5-27-16,-7 0-45 0,3-4-49 0,-11-1-106 15,-7-4-272-15,-11-4 54 0,-4-13-5 16,-36-4 71-16,-4-15 326 0</inkml:trace>
  <inkml:trace contextRef="#ctx0" brushRef="#br0" timeOffset="52829.86">20910 11231 4470 0,'45'-101'-25'15,"-9"15"11"-15,-12 13 70 0,-2 2 45 0,-1-5-7 16,-8 5-13-16,-6 0-15 0,0 3-5 15,-5-3-4-15,-4 9 2 0,-5-3-8 16,0 1-8-16,0 19 0 0,-2 2-8 0,-3 3 3 16,6 9-7-16,3 8-3 0,-4 2-17 15,3-3-4-15,2 9-29 0,-4 0-37 0,6 2-13 16,-2 2-10-16,2-1-42 16,0 12-29-16,2-17-29 0,1 6-20 0,4 2-40 15,2-3-30-15,-2 3-54 0,7 0-172 16,2 0-53-16,-2 3-121 0,-3 2-135 15</inkml:trace>
  <inkml:trace contextRef="#ctx0" brushRef="#br0" timeOffset="53045.15">21140 10114 1972 0,'-9'3'-97'0,"9"-3"-3"15,0 0 20-15,0 0-1 0,0 0 18 16,0 0 9-16,-23-1 3 0,23 1 2 15,0 0 3-15,-23-8-2 0,23 8 8 16,-16-5 9-16,16 5-1 0,-24-8 9 0,15 3 0 16,-2 1-5-16,-1-2 5 0,3-1-8 15,-2 1 15-15,1-2-11 0,10 8-20 0,-18-5-19 16,8-3-62-16,-1 4-203 0,0-3 175 16,-5-4 52-16</inkml:trace>
  <inkml:trace contextRef="#ctx0" brushRef="#br0" timeOffset="53761.92">20805 9964 176 0,'0'0'131'0,"0"0"4"0,0 0 29 15,0-17-22-15,0 17-14 0,0 0 14 16,0 0-6-16,2-17-1 0,-2 17-3 16,0 0 1-16,-4-15 11 0,4 15-12 0,-6-9-2 15,6 9-19-15,-9-17-3 0,2 7 11 16,0 1 5-16,-5 1-19 0,-3-2 5 0,-2 2 3 15,2 0 0-15,0 1-12 0,-3 1 2 16,0 0-5-16,-1 3-6 0,1-3-13 16,3 1-11-16,-2 5-3 0,0-3 3 0,1 3-15 15,0-1-4-15,16 1-2 0,-34 1-2 16,22 2-7-16,-4 1-4 0,16-4-4 0,-35 10 3 16,17 2-5-16,-2-3-3 15,-2 6 2-15,1 2 2 0,3 0-1 0,-3 6-3 16,-4 2 2-16,3 4 0 0,0 0-6 15,-1 2 4-15,5-1-9 0,-3 3 2 16,3 1-6-16,0-2 3 0,5 0-4 0,2-4 6 16,0-3-5-16,2 3-1 0,0-2-5 15,4-4 12-15,3 1-8 0,0-2-4 0,1-1 1 16,2 1 5-16,1-3-6 0,2 5 4 16,-1-4 0-16,8 1 1 0,1-1 1 15,3 0-2-15,0-1-6 0,7-2 4 16,-3-1-4-16,4-4 4 0,-1-5-3 15,0 3 0-15,-1-5 4 0,4 0 2 0,-7-8-1 16,7 1-5-16,-4-2-3 0,0-3 2 16,2-1-2-16,0-4 2 0,-2-2 1 0,2 0-6 15,-2-6 1-15,2-1 0 0,-5-4-1 16,5 2 5-16,-6-4-4 0,3-3-2 16,-4 0 3-16,-2-1 4 0,-2 5-13 0,3-1 6 15,-6 4 1-15,3 0-2 0,-5 1 0 16,-2 2 9-16,4 4-10 0,-4-3 3 0,2 5 9 15,-3 1-9-15,0 0 1 16,-1 1-3-16,-1 3 6 0,-2 10-3 0,8-18-2 16,-8 18-4-16,6-14 8 0,-6 14-7 15,0 0-3-15,3-7 2 0,-3 7 2 16,0 0 4-16,0 0-5 0,0 0 7 0,-19 49 0 16,12-32-1-16,2 1-4 0,-4 3-2 15,-2-1 6-15,6 1 3 0,-2-2 6 0,1 2-9 16,0-1 3-16,2-2-12 0,1 0-32 15,1-4-19-15,-4-1-37 0,5 3-55 16,-1-7-58-16,2-9-63 0,-4 19-215 0,4-19-56 16,-3 8 62-16,3-8-94 0,0 0 101 15</inkml:trace>
  <inkml:trace contextRef="#ctx0" brushRef="#br0" timeOffset="54211.28">19858 10228 1856 0,'-5'-6'-26'0,"5"6"8"0,-5-12-2 0,5 12 18 15,18-16 16-15,4 7 18 0,8-4 7 16,9-2 7-16,14-4 5 0,9 2 8 16,11-1 7-16,2 5 4 0,23 1 2 0,3-1 9 15,-15 11-3-15,1-2-8 16,-4 4-9-16,-2 6 0 0,-10 3-8 0,-1 3-7 15,-11 2-4-15,-4 2-2 0,-20-1-7 16,-3-1 4-16,-11 6-2 0,-10-4-2 16,-6 1-6-16,-15 0 5 0,-10 9-5 0,-14-3-5 15,-19 1-1-15,-10 2 4 0,-24 1-10 16,-5-1 0-16,-9 0-2 0,-2-5 0 0,3 0-2 16,7-7 11-16,16-2 25 0,7-1 4 15,12-6 13-15,15-1 11 0,13-6-12 16,14 0-1-16,6-5-5 0,8-6-9 0,2 13-10 15,46-47-1-15,2 15 0 0,12 0-7 16,26-9-3-16,8 5 2 0,10 1-3 16,0-1 1-16,1 4 2 0,0 7-6 15,-13 7 1-15,-15 5-3 0,-10 6-5 0,-3 4 0 16,-17 2-3-16,-8 2-8 0,-3 7-5 16,-10 0-9-16,-10-1-20 0,-7 5-22 15,-2-2-37-15,-7 4-44 0,-2 1-37 0,-5 0-46 16,-2-2-153-16,-3 0-162 0,3 2 37 15,-9-4-49-15,8 0 180 0</inkml:trace>
  <inkml:trace contextRef="#ctx0" brushRef="#br0" timeOffset="55729.59">26315 16335 1255 0,'-2'15'93'16,"2"-15"-7"-16,0 0 1 0,-3 13 10 0,3-13 12 15,0 0-18-15,-9 9 0 16,9-9-24-16,-6 8-6 0,6-8-6 0,-9 9-4 16,9-9-13-16,-6 8-1 0,6-8-2 15,0 0-7-15,-8 9-7 0,8-9 2 0,0 0-25 16,-7 10-30-16,7-10-37 0,0 0-27 15,0 0-28-15,0 0-32 0,-3 11-86 16,3-11-102-16,0 0-4 0,0 0 103 0</inkml:trace>
  <inkml:trace contextRef="#ctx0" brushRef="#br0" timeOffset="57161.23">26221 16399 1449 0,'0'0'38'0,"-16"-8"-1"0,7 6 40 16,9 2 14-16,-23-9-2 0,11 7-9 15,0 0-11-15,12 2-10 0,-21-5-15 0,21 5 9 16,-24-4-11-16,10 2-4 0,14 2 2 16,-28 0-12-16,10 0-5 0,1 0 3 15,-1 0-3-15,-5 0-4 0,0-2 1 0,-3 0 1 16,-3 2 2-16,1-6 1 0,5 5 2 16,-9-3-1-16,4-3 6 0,-1 1 10 0,-1 2 13 15,-5-3-2-15,7 1 3 0,-2 0 8 16,1-1-2-16,-4-1 1 0,-1-1 6 15,4 0 1-15,-2 0-1 0,0-1 1 16,-6-1 9-16,5 1-8 0,3 3-5 16,-4-4 3-16,7 7 1 0,4-2-2 0,0-1 4 15,2 3-10-15,0 0-4 0,21 4-6 16,-30-7-7-16,14 3-1 0,16 4-11 16,-34-4-2-16,11-1 1 0,11 5 6 0,12 0-16 15,-44-6 1-15,29 6-5 0,15 0-6 16,-31-6-2-16,15 5 10 0,16 1-16 0,-30-3-3 15,30 3 0-15,-23-5-8 0,23 5-8 16,-20-6-3-16,20 6-5 0,-24-7-6 16,24 7 3-16,-17-6 8 0,17 6-5 15,-19-11-5-15,19 11-2 0,-17-11-12 16,6 7 7-16,0-5-9 0,-1 1-14 0,0 2-21 16,1-3-22-16,-8 0-19 0,1 1-7 15,6 0-24-15,-8 1 8 0,4-4 14 0,1 4-4 16,-2-1 12-16,2 0 24 0,-3 1-6 15,-2-1 12-15,3 1 11 0,-3 0 14 16,3-1 3-16,-8-4 16 0,4 3 10 0,-6-4 15 16,6 4 5-16,-3-2-4 0,2 1 28 15,-1-1-6-15,-2 3 10 0,7 1 0 16,-3-2 10-16,0 1 12 0,7 3 9 16,-3-3 19-16,4 2 9 0,3 3 17 15,10 3 17-15,-20-10 11 0,20 10 11 0,0 0 8 16,-21-8 12-16,21 8 3 0,0 0 9 15,-13-3-11-15,13 3-9 0,0 0-12 0,0 0 25 16,0 0-12-16,-19-7 5 0,19 7 5 16,0 0 0-16,0 0 3 0,0 0-12 15,0 0-7-15,-13-12-10 0,13 12-10 0,0 0-17 16,0 0-6-16,0 0-7 0,0 0-7 16,0 0-8-16,0 0-7 0,0 0-7 0,0 0-7 15,0 0-8-15,0 0 1 0,0 0-8 16,0 0-1-16,0 0-6 0,0 0-2 15,0 0 0-15,0 0-3 0,0 0-3 16,0 0-4-16,0 0 7 0,62 5-7 16,-62-5 0-16,32 0 0 0,-32 0-3 0,32 0-2 15,-32 0 0-15,34 3-2 0,-18 1-3 16,7-4-1-16,-2 0 3 0,-1 1 0 16,1 3-3-16,1-2-10 0,3-2 8 0,0 3-6 15,8 1 5-15,-4-2-1 0,4 4-1 16,10-4-2-16,-2 3 4 0,1 1 1 0,0-4-2 15,1 6 0-15,1-7 1 16,-2 3-1-16,4-4 7 0,2 4 0 0,-1 0 1 16,10 3 7-16,-2 0 11 0,2-1 5 15,1-2-4-15,-2 4 3 0,4 1 11 16,2-1 2-16,-3 1-5 0,6 0-1 0,-3 2 9 16,5-3-1-16,-3 1 2 0,0 3-6 15,-3-5 0-15,-2 0-3 0,-3-3 0 0,4 2 5 16,-3 3 6-16,-1-5-10 0,-8-4 1 15,1 4-3-15,-2-4 0 0,2 4-8 16,-1-4-1-16,3 0-4 0,-4 1 1 0,3-2 2 16,0 2-3-16,-2-2-6 0,3 1-6 15,9 0 3-15,-2-3 0 0,4 2-2 16,0 2 0-16,1 2-4 0,5-3 3 0,-5 1 1 16,7 3-6-16,1 4 1 0,0-3-1 15,5 1 2-15,-2 1-3 0,1-1-4 16,2 3 4-16,6-1-1 0,13 7 1 15,-1-6 1-15,1 8-1 0,1-4 0 0,4 4-4 16,8-2 2-16,-2 7-2 0,6 1 1 16,1 7 2-16,6-2-4 0,4 6 6 0,2-2 1 15,-3 1 5-15,3 7-2 0,-1-4 1 16,-3-1 21-16,-3-3-1 0,-8-4-3 16,-3-6 12-16,-13-2 20 0,-18-11 8 0,0-2 7 15,-4-1 8-15,2-6-8 0,-4 0-3 16,0-8-18-16,3 1-31 0,-5-6-1 15,6 3-3-15,-1-3-1 0,-2-2-2 16,2 2 1-16,-1 0-5 0,-6-2 1 0,4 2 1 16,-3-2-4-16,-2 4 2 0,1-6-4 15,0 7 0-15,-3 1 1 0,0-3-2 0,-2 2 0 16,-2 4-2-16,-4-2-1 0,-1-3-1 16,-11 5 2-16,4 1-1 0,-4-1 1 15,2 0-4-15,0 1 1 0,-2-1 2 0,-3 5-2 16,0-5 1-16,-3 2-3 0,-3-3 2 15,3 1-3-15,-10 0 0 0,2 1-5 0,-2 3-6 16,-6-2-11-16,2-2-16 16,-3-1-19-16,-4-2-102 0,2 0-159 0,-4-1-80 15,4-7-82-15,-6 6-171 0,-4-4-62 16,2-2 70-16,-1 2-484 0,-2 0-923 16</inkml:trace>
  <inkml:trace contextRef="#ctx0" brushRef="#br0" timeOffset="59627.75">24263 7875 3565 0,'-6'-23'-72'0,"4"6"27"0,1 3 32 0,1-3 26 16,-3 7 16-16,3 10 14 0,-4-20 11 15,4 20-3-15,0-17 20 0,0 17 17 0,0 0 15 16,-3-19 5-16,3 19-13 0,0 0 12 15,-2-15-5-15,2 15 3 0,0 0-1 0,0 0 11 16,-4-17 3-16,4 17-5 0,0 0 2 16,0 0 0-16,0 0-7 0,-7-15-10 15,7 15-13-15,0 0-8 0,-6-17-9 0,6 17-8 16,-13-11-10-16,13 11-9 0,-11-18-4 16,2 8-1-16,-3-1-9 0,-1 3 0 0,1-1 2 15,0-2-12-15,-4 3 4 16,2-1 9-16,-2 1-3 0,2-5-7 15,1 2-2-15,-6 3 0 0,3-1 1 0,3 0-3 16,3-1-2-16,10 10 0 0,-27-13 0 16,15 4-7-16,12 9 5 0,-21-9-1 0,10 2-3 15,11 7-3-15,-18-9 2 0,18 9 17 16,-13-7 0-16,13 7 8 0,0 0 1 0,-17-8-2 16,17 8 4-16,0 0 0 0,0 0-1 15,0 0 0-15,-21-9 1 0,21 9-4 16,0 0-4-16,0 0 3 0,-21 0-2 0,21 0-8 15,0 0 4-15,-31 0-9 0,31 0 2 16,0 0-3-16,-32 4 2 0,32-4 0 0,-26 5 1 16,13-3-4-16,13-2 1 15,-29 12-2-15,15-7-3 0,-5 3 2 0,8-3-3 16,-5 1-3-16,7 1 2 0,-6-1-2 16,8 1 1-16,-4 1 0 0,0-1-2 15,1 1 1-15,2 0-2 0,8-8-3 0,-12 9 0 16,3-4 4-16,2 7 0 0,-2-5 4 15,2 2-2-15,-1-1 4 0,-1 4-4 0,1-5 5 16,-2 4 1-16,3 0-3 0,-2-2-1 16,2 7 4-16,-5-3-6 0,4 2 0 0,-1 2 3 15,1 0-7-15,-1 2 7 0,2-1-1 16,-4 5-3-16,3 5-8 16,-3 2 11-16,0 0 1 0,4 0 5 0,-2 4-2 15,6-3 4-15,1 5-2 0,2-8 1 16,0 6-1-16,2-2 4 0,3 1-5 0,6-3 3 15,-1 6-8-15,7-6 0 0,-4 4 3 16,0-12-3-16,8 7 4 0,0-11 3 0,-3-1-8 16,5-3 2-16,0-4 6 0,-2-6 3 15,0 0-7-15,6-8 3 0,-5-3-5 16,10-7 4-16,-4-3 3 0,0-5 13 0,2-4-3 16,-2-12 2-16,-4 5 6 0,-3-1 1 15,-1-3 9-15,-2 1-3 0,-1 4 15 16,-2-2-23-16,-5 6-12 0,1 2 5 15,-2 9 1-15,-2-3 1 0,1 3-1 0,-4 0-1 16,-1 6-1-16,-3 11 0 0,9-20-6 16,-9 20-1-16,6-13-2 0,-6 13-1 15,0 0 1-15,0 0 0 0,0 0 0 0,21 47 1 16,-18-16-1-16,1 0 0 0,2 9-1 16,-5 6-2-16,-1 1-1 0,2 4-2 0,-2 0 0 15,0 1-1-15,-2-3-1 0,2 3-2 16,0-5-3-16,-1 2-8 0,1-8-11 0,0-4-16 15,0-4-20-15,0-5-21 0,1-4-20 16,6-2-21-16,0-3-119 0,2-3-254 16,5-7-85-16,0-4-122 0,5-5-1 15,3-5-664-15,5 1-1209 0</inkml:trace>
  <inkml:trace contextRef="#ctx0" brushRef="#br0" timeOffset="60078.04">24436 8507 4342 0,'0'0'-102'0,"0"0"10"15,0 0 48-15,0 0 31 0,0 0 31 0,7 28 8 16,-7-28 12-16,-8 32 7 0,2-6-7 16,3 4 6-16,-3 4-6 0,-1-2 6 15,0 1-4-15,4 3 11 0,-1-2-8 16,0-8-8-16,4 2 9 0,2-1-2 16,-2-7 6-16,6 1-10 0,0-6 6 0,0-2-13 15,3-3-5-15,-9-10 1 0,22 7 0 16,-22-7-10-16,32-7 7 0,-7-7-12 0,-5-1 3 15,4-8 13-15,3-3-20 0,-4-2-3 16,-3-2-6-16,1 1-3 0,-4-2-5 0,-1-3 15 16,0 10-8-16,-5 0-4 0,-4 7 5 15,-2 2 2-15,5 1-7 0,-8 4-2 16,-2 10 1-16,0 0 6 0,0 0-3 0,0 0 4 16,0 0 8-16,-14 52-5 0,7-12 2 15,-4 1 27-15,-2 8 27 0,0 10 18 16,-3 3 20-16,2 2 17 0,-5 3 15 15,2-1 5-15,-2 2-3 0,0-9 6 0,6-2-2 16,-3-1-1-16,2-9-4 0,0-10-12 16,-2-1-6-16,0-4-14 0,2-6-5 15,0-3-7-15,-3-5-8 0,-3-2-9 0,4-9-2 16,-7-5-21-16,3-4-10 0,-4-9-34 16,-6-8-72-16,0-7-99 0,0-15-107 0,7-4-120 15,8-2-202-15,5 0-97 0,12-7 66 16,14-11-508-16,2 2-939 0</inkml:trace>
  <inkml:trace contextRef="#ctx0" brushRef="#br0" timeOffset="60211.76">25014 8715 3902 0,'0'0'-61'0,"10"13"3"0,-10-13-2 15,9 10-11-15,0-5-31 0,0 3-63 0,5-7-144 16,4 5-213-16,3 2 37 0,7-3-89 15,1-1 108-15</inkml:trace>
  <inkml:trace contextRef="#ctx0" brushRef="#br0" timeOffset="60747.25">25903 8818 2176 0,'17'-11'90'15,"-4"-3"11"-15,3 4 10 0,-7-2 32 16,-2 1 15-16,0 2 2 0,0-3-10 0,-7 12-11 15,9-11-23-15,-6 5-8 0,-3 6-18 16,0 0-4-16,0 0-4 0,0 0 5 0,-28-5-1 16,5 16-1-16,2 0 2 0,-14 8 6 15,3 2-16-15,-11 9 0 0,4-1 21 16,-3 6-5-16,7 2-9 0,5 1-8 0,0-1 2 16,6-5-9-16,7 2-7 0,4-6 3 15,9-6 0-15,4-1-5 0,1-5-1 0,9 4-11 16,1-11 0-16,8-2-10 15,3-3-4-15,6-8-2 0,11-7-8 0,3-10 2 16,6-10-6-16,-4-7-13 0,1-7 2 16,6-21-29-16,0-6-9 0,-17 10-21 0,3-8-3 15,-5-16-2-15,-6 14 4 0,-3-4 2 16,-3-3 4-16,-5 0-1 0,-4 3 11 16,-1 0 7-16,-3 5-1 0,1 2-4 0,-5 18 11 15,1 2-1-15,0 4 9 0,-3 12 0 16,1 8 2-16,3 1 1 0,-3 7 5 15,-2 4 16-15,0 13 10 0,3-8 35 0,-3 8 2 16,0 0 22-16,6 36 11 0,-4-8 21 16,-2 13 8-16,-2 10 21 0,-2 7-1 15,-3 17-1-15,-1 0 16 0,-1 4 3 0,-4 5-14 16,3 1 5-16,-5-5-19 0,3-1-6 16,0-2-13-16,1-4-6 0,1-3-11 15,-1-7-10-15,4-10-13 0,-1-7-9 0,2-2-4 16,0-12-30-16,5-6-25 0,-3-4-53 15,2-3-55-15,0-2-75 0,4-8-87 0,0-2-105 16,-2-7-140-16,0 0-182 0,0 0 49 16,0 0-517-16,32-24-1003 0</inkml:trace>
  <inkml:trace contextRef="#ctx0" brushRef="#br0" timeOffset="61012.15">26845 8638 3772 0,'-2'19'-31'0,"0"-4"32"15,-3 6 23-15,-2 1 23 0,2 1 25 0,-1 3 15 16,1 3 7-16,-3 6-5 0,-1 2 7 16,1 1 6-16,-1 1-26 0,-1 0-1 15,3 1-5-15,-2-5-7 0,-1-3-7 16,4-2-8-16,-3-2-8 0,4-3 0 15,-2-6-50-15,6-1-39 0,-5-5-53 0,4-3-76 16,2-10-103-16,-3 5-106 0,3-5-133 16,0 0-30-16,0 0-192 0,3-37-231 0</inkml:trace>
  <inkml:trace contextRef="#ctx0" brushRef="#br0" timeOffset="61160.99">26850 8559 2494 0,'4'-22'17'0,"-2"7"18"16,-1 2 2-16,1 4-2 0,-2 9 6 0,4-17 3 15,-4 17-10-15,0 0-9 0,5-8-3 16,-5 8 1-16,0 0-9 0,0 0-10 16,0 0-41-16,30 18-48 0,-12-8-60 15,-4 1-34-15,9-1-80 0,3 1-121 16,3 0-89-16,-3-3 119 0,8 3 102 0</inkml:trace>
  <inkml:trace contextRef="#ctx0" brushRef="#br0" timeOffset="61496.24">27340 8636 1577 0,'9'-1'132'0,"-9"1"8"0,0 0-9 15,0 0-8-15,0 0 0 0,0 0-2 0,19-4-1 16,-19 4 3-16,0 0-4 0,0 0-3 16,0 0-2-16,0 0 5 0,0 0 0 15,0 0-12-15,0 0-11 0,-46 31-1 0,34-19-2 16,-4 7-5-16,2-2-2 16,-2 3 0-16,3 1-7 0,0 3 1 0,5 2 5 15,1 2-5-15,4-3-9 0,-1 3-11 16,4 0 10-16,4 6-1 0,5-1 1 0,-2 5-3 15,7-2 0-15,-2-1-2 0,-2-3 5 16,7 2-2-16,-8-6-6 0,3 0 2 16,-1-1 4-16,-1-3-7 0,0-3 5 0,-4-1 4 15,-1-3-2-15,1 0 7 0,-3 0 4 16,-3-4 0-16,0-2-11 0,0-11-5 0,-9 32-6 16,2-21-3-16,0 6-4 0,-9-6-3 15,5 2-4-15,-4-1-6 0,0-5-10 16,0 2-4-16,-1-3-6 0,16-6-21 15,-27 7-46-15,20-7-44 0,7 0-73 16,0 0-78-16,-17-14-109 0,17 2-151 0,1-4-99 16,7-7 68-16,5-12-422 0,10-1-503 15</inkml:trace>
  <inkml:trace contextRef="#ctx0" brushRef="#br0" timeOffset="61760.71">28119 8471 3152 0,'9'-7'-12'16,"-9"7"26"-16,0 0 65 0,0 0 38 16,0 0 22-16,7 28 28 0,-12-6 13 0,-2 9 16 15,0 14 11-15,-2 3 12 0,-7 14 2 16,5 2 2-16,-2 0-18 0,2 1-13 0,2 4-8 16,-5-3-30-16,5-1-13 0,3-12-19 15,-1 1-12-15,1-6-12 0,2-2-10 16,4-6-8-16,0-10-6 0,0-2-20 0,2-4-11 15,3-3-36-15,5-8-59 0,5 0-99 16,-1-11-97-16,6-4-104 0,11-11-207 0,1-8-95 16,10-12 65-16,3-7-460 0,2-6-722 15</inkml:trace>
  <inkml:trace contextRef="#ctx0" brushRef="#br0" timeOffset="62212.82">28867 8670 3363 0,'0'0'-35'16,"0"0"29"-16,0 0 30 0,-14 45 31 16,6-25 15-16,2 3 10 0,1 2 4 15,-3 6 2-15,3 0 7 0,-2-3-1 0,-2 2-9 16,6-4 7-16,-5-3-10 0,5-1-16 16,-1-3-1-16,2-2-2 0,2-6 6 0,0 2-2 15,0-13-2-15,9 9-14 16,-9-9-1-16,27 0-13 0,-9-5 5 0,5-5-5 15,7-7-1-15,0-1-16 0,7-9 9 16,-7 3-8-16,2-2-7 0,0 0 7 16,-6 1-17-16,2-3 11 0,-1 5 4 0,-8 5-13 15,-1 2 2-15,-4 7-4 0,-5 2 4 16,-9 7-10-16,14-6 2 0,-14 6-1 0,0 0 14 16,12 35-10-16,-10-12 5 0,-2 7-1 15,-4 6-2-15,-4 11 8 0,1 4 23 16,-6 11 27-16,-1-3 26 0,-2 5 22 0,1 0 25 15,-7-6 11-15,1-2 2 16,-5 1 7-16,-1-7 3 0,-1-1-12 0,-2-10 16 0,0 0-3 16,4-9-9-16,-4-3-10 15,2-5-17-15,-2-1-15 0,4-10-4 0,-2 2-14 16,1-5-8-16,3-3-22 0,4-3-13 16,2-2-38-16,-3-5-69 0,7-5-79 15,5 1-97-15,-1-6-116 0,8-6-117 0,6-1-215 16,7-6 13-16,8-8 67 0,11-9-507 15,10 6-875-15</inkml:trace>
  <inkml:trace contextRef="#ctx0" brushRef="#br0" timeOffset="62345.14">29358 9401 3535 0,'0'17'-51'0,"-1"2"15"16,-5-2 14-16,1-4 10 0,-2 2-3 15,0 2 7-15,2-2-3 0,-3 6-7 16,5-7-26-16,-5-1-75 0,8-1-89 0,0-12-209 15,-1 9-58-15,1-9-7 0,0 0 44 16,0 0 288-16</inkml:trace>
  <inkml:trace contextRef="#ctx0" brushRef="#br0" timeOffset="62794.46">30032 8993 1866 0,'0'0'57'0,"0"0"-19"16,13-7 8-16,-13 7 9 0,0 0-3 0,0 0 1 16,0 0-5-16,38 3-8 0,-38-3 21 15,26 0 20-15,-26 0 4 0,34 5-4 0,-14-5-6 16,1 4-8-16,1-4-3 0,1 2-8 16,-1 4 6-16,1-5 10 0,1 3-2 15,1 6-4-15,-5-7-7 0,1 7 6 0,-5-1-2 16,3 0-9-16,-1-1 12 0,-2 7 9 15,-1-2 6-15,-4 4-9 0,0-4-2 0,-1 6 10 16,-8-2 2-16,-2-17-1 0,-2 41 4 16,-1-15-10-16,-9 1 1 0,-5 6-10 15,-2 1-7-15,-3-4-1 0,-2 5 0 16,-6 3 16-16,-2-2 8 0,4 5-1 16,-6-1 8-16,4-3 11 0,6-3 5 0,1-2-6 15,4-1 2-15,1 1 8 0,4 2 7 16,5-6 0-16,5-5-8 0,4 1-17 15,0 2-4-15,7-3-6 0,5 1-13 0,3 3-1 16,2-7-8-16,3 2-2 0,-3-5-18 16,6-3-2-16,-3-1-9 0,-3-4-9 0,-17-9-38 15,34 4-72-15,-19-6-90 0,-15 2-114 16,28-19-143-16,-16 4-224 0,-3 0 44 16,-2-5 70-16,-1-1-395 0,-3-2-466 0</inkml:trace>
  <inkml:trace contextRef="#ctx0" brushRef="#br0" timeOffset="62978.09">30167 9610 3246 0,'0'0'19'15,"0"0"16"-15,0 0 32 0,0 0 29 16,-13 18 2-16,13-18 0 0,0 0-11 0,37 36-9 16,-12-23-13-16,1 3 0 0,6 2-4 15,0-1-14-15,5 0-17 16,0-4-35-16,0 0-69 0,2-2-106 0,3-6-99 15,2-2-213-15,-1-6-54 0,2-4 76 16,7-2-98-16,3-4 119 0</inkml:trace>
  <inkml:trace contextRef="#ctx0" brushRef="#br0" timeOffset="63227.56">31506 9358 2045 0,'22'-11'67'0,"-3"6"32"0,0-2 27 0,-19 7 26 16,33-5 13-16,-33 5 10 0,39 17 11 15,-14 5 0-15,-2 5-10 0,-2 6-12 16,1 16-11-16,-3 8 4 0,-5 8 23 0,-4 4-8 16,-6 7-8-16,-4 2-5 15,-12 5-9-15,-4-1 2 0,-14 16-9 0,-9-7-10 16,-11-2-17-16,-10-3-9 0,-3-3-8 16,-10-5-15-16,-6-8-16 0,-6-1-37 0,-3-11-45 15,-8-7-62-15,-7-5-75 0,-1-10-74 16,-9-8-78-16,-5-13-84 0,-8-5-196 15,-7-6 45-15,-6-11-8 0,-13-7-211 0,-41-9-243 16</inkml:trace>
  <inkml:trace contextRef="#ctx0" brushRef="#br0" timeOffset="63544.59">25265 9750 2860 0,'-69'-15'-35'0,"7"4"32"16,11 3 47-16,9 3 49 0,-3-1 31 0,7 1 28 16,8-2 4-16,6 6 23 0,5-3 3 15,6-1-1-15,13 5-2 0,0 0 22 16,0 0 13-16,71-6 11 0,6 12-1 0,43 4-1 16,23 13 4-16,63 13-30 0,28 7-19 15,23 14-19-15,25 12-6 0,20 2 20 16,14 11-19-16,18 5-3 0,7 4-17 15,-1 7-18-15,-1-7-8 0,-19 2-18 0,-10-9-5 16,-23-7 0-16,-23-7-26 0,-26-12-7 16,-29-4-22-16,-27-13-42 0,-55-14-76 0,-21-7-113 15,-28-13-113-15,-16-3-146 0,-25-9-199 16,-16-3-56-16,-16-7 60 0,-5 15-483 16,-30-43-941-16</inkml:trace>
  <inkml:trace contextRef="#ctx0" brushRef="#br0" timeOffset="63994.52">21538 14441 3407 0,'-50'14'-154'0,"-3"3"-4"0,-3-3 18 16,-3 3 18-16,-1 0 20 0,8 4 35 16,0-4 13-16,3 5 7 0,0 4 11 15,0-1 2-15,1 6 9 0,1 1-7 16,2 2 10-16,1-2-3 0,2 4 10 15,3-1 0-15,-3-1 3 0,3 0-10 0,3-4 10 16,4-4 6-16,4-2-3 0,-4 4 0 16,-5 2 5-16,-7 1 0 0,5 0 0 0,-6 0-4 15,4-2 11-15,-2-2-7 0,-3 3 4 16,-4-2 1-16,-4 2-5 0,-3 2 5 16,3-6-1-16,-3 3-2 0,-3 2-2 0,-3-3-8 15,4 0 11-15,-4 0-10 16,1-5-3-16,-2-2-6 0,2 3-24 0,4-6-13 15,-4 3-33-15,7-2-22 0,-5 2-61 16,0-1-76-16,7-1-96 0,0 0 28 0,1 1 82 16</inkml:trace>
  <inkml:trace contextRef="#ctx0" brushRef="#br0" timeOffset="65212.17">17796 16303 1240 0,'-37'24'26'0,"-5"3"-4"0,-1-3 8 16,-3 1 29-16,5 1 12 15,-1 0-4-15,2-2-7 0,-3 4-5 0,-2 1-1 16,3-1 0-16,-2 5 14 0,-3-3 16 16,4 4 7-16,-6-2 2 0,0 0 2 0,-2 4-9 15,-9 1-8-15,-1-5-6 0,4 2 7 16,-3-4 6-16,4 3-7 0,-3-2-10 15,-8 0-9-15,-13 1-8 0,15-4 0 0,-2-5-6 16,2 3-5-16,-19-1-2 0,-1 6-6 16,-3-7-1-16,0 3 17 0,-2-2 13 0,-2-5-4 15,-2 5-12-15,0-3-8 0,-6-3-2 16,6-1-4-16,13-8-2 0,-18 3 0 16,18-8-3-16,-1-1-8 0,3-4 2 15,-6-1-7-15,1-3 3 0,-18-6-1 16,7-3 12-16,15 2 1 0,-14-10-3 0,-2 4-1 15,0-7 3-15,9-2 10 0,2 0 0 16,1-6 2-16,16 7-6 0,-13-8-3 0,1-5-2 16,1 0-5-16,5-3 3 0,-2-2-2 15,1 0 4-15,5-5-12 0,5-1-3 16,3-4-2-16,-4-1 4 0,18 9 7 0,3-6 8 16,2 3 13-16,4-5-11 15,4-1 10-15,5 2-3 0,5 0-5 0,4 0 4 16,2-1 2-16,8 7-2 0,4-2-6 0,1-2-3 15,3-1-2-15,6-1 4 0,4-14-17 16,2-5 3-16,9-1 1 0,-4 2-8 16,7-4 1-16,4-3 3 0,-3 4-2 15,2-6-2-15,1-3 0 0,-1 3-2 0,-4 4 4 16,7-2-13-16,-3 6 11 0,3 6-13 16,1 0 3-16,4 2 3 0,-2 5-3 0,5-2-6 15,6 2 10-15,8-8-2 0,6-1-4 16,10-2 1-16,8 3 6 0,8-6-7 15,11 5 12-15,7 0-7 0,8-3 2 0,2 5-5 16,-1-1 3-16,3 2 2 16,-4 1-1-16,2 4 2 0,-5 1 0 0,-2 3 3 15,-3 3 17-15,1 4-2 0,-7 6-1 16,-1 4 3-16,-2 3 7 0,0 7 5 0,-1 0-3 16,1 6-5-16,-16 2 0 0,22 4 23 15,4-3-6-15,4 4-3 0,9 2 1 16,6 2-9-16,2-2-4 0,2 1 4 0,6 1-3 15,-4-1-4-15,1 5 1 0,-4 0-8 16,-2 3 3-16,-5-2-11 0,-6 3 2 0,-22 3 2 16,-2 3-5-16,-4-1 1 0,2 6-7 15,-6-1 2-15,-4 3 7 0,0 4-5 16,0-2 3-16,-11 3-5 0,4 3-4 16,-2 0 5-16,1 2-10 0,1 1 7 15,1 1-2-15,-1 1-3 0,-3 3-4 0,-1 0 6 0,-4-2 1 16,1 5 0-16,-8-5-1 15,-3 8 0-15,-3-4 2 0,0 0-1 0,-10 2-3 16,-6-8 1-16,2 7-2 0,-1-3 2 16,-3 2-3-16,-1-1 1 0,1 1 3 15,-3-2-5-15,4 2 9 0,4 7-3 0,-2-7-4 16,4 10 3-16,1 0-2 0,-3 3 2 16,4 0-7-16,-4 2 6 0,1 2 1 0,-3 2 1 15,4 4-1-15,-2-1-2 16,-2 3-4-16,0 3 1 0,2 4 2 0,1 0 3 15,-3 0 2-15,7 4-6 0,-2 2-1 16,1-3 6-16,6 14-2 0,-6-13-1 16,-2 1 1-16,-2 1 4 0,2 2-7 0,-6-3 4 15,-1 5 3-15,0-3-3 0,-4 4 3 16,1-2 2-16,-6 5-1 0,1 1 3 0,-3-2 7 16,-9 4 8-16,2 3-2 0,-1 0 3 15,-3 2 13-15,-2-2 10 0,-10 1 6 16,0 1 13-16,-6-1 12 0,-9 19 4 0,-10-5 13 15,-7-1-2-15,-12 1-12 16,-11-6-5-16,-11-3-4 0,-4-2-9 0,-15-3-4 16,-9-2-4-16,-8-2-10 0,-31 7-19 15,-14-3-11-15,-7-6-17 0,-16-5-14 0,-14-4-10 16,-17-2-21-16,-17 0-23 0,-17-6-37 16,-9-3-37-16,-14 8-26 0,-5-1-43 0,-6 0-46 15,-3-2-50-15,7 2-100 0,-7-13-215 16,3-12 5-16,2-11 69 0,7-22-400 15,7-17-479-15</inkml:trace>
  <inkml:trace contextRef="#ctx0" brushRef="#br0" timeOffset="66695.63">21914 9257 2480 0,'0'0'-167'0,"-9"-5"29"0,9 5 9 16,-11-8 20-16,11 8 11 0,-12-9 22 16,12 9 22-16,-10-10 2 0,10 10 7 0,-13-9 13 15,3 3-8-15,10 6 15 0,-13-7 13 16,13 7-16-16,-9-8 7 0,9 8 1 16,0 0 18-16,-17-5-16 0,17 5 4 0,0 0-9 15,-15 0 4-15,15 0 4 16,0 0 6-16,0 0-4 0,0 0-2 0,-24 3 6 15,24-3-3-15,0 0 15 0,-18 2-6 16,18-2-11-16,-10 5 17 0,10-5-2 16,-13 6-10-16,13-6 6 0,-14 4-3 0,14-4 0 15,-16 6 24-15,16-6-27 0,-10 5 4 16,10-5 4-16,0 0 2 0,-17 4 1 0,17-4-1 16,-8 6-8-16,8-6-2 0,-13 7-1 15,13-7 12-15,-10 7-2 0,-2 0 9 16,-1-2-20-16,-1 0 10 0,-2-1 4 0,0 2-2 15,-2-4-4-15,-4 1 3 0,1 0 0 16,-3-2 5-16,3-1 1 0,-5 0-18 16,3 0 23-16,-1 0-13 0,2-1 0 15,-1 1 7-15,5-3-11 0,-3 0 0 0,5 3 4 16,0-2 1-16,16 2 2 0,-23-2-5 16,23 2 8-16,-19 0-2 0,6 4-8 15,2 3-16-15,-1 6-49 0,0 3-144 0,-6 4-362 16,-2 8 459-16,-1 6 41 0</inkml:trace>
  <inkml:trace contextRef="#ctx0" brushRef="#br0" timeOffset="67711.38">16121 15427 429 0,'-26'14'208'16,"2"-1"-91"-16,3-2-15 0,-6 0-6 15,6-1-21-15,-6 3 1 0,-1-4-13 16,2 3-14-16,-8-2-7 0,8 4 13 0,-10 0-26 16,3 6 1-16,-3-4-1 0,-10 10-9 15,4 3 1-15,-6-1 4 0,2 4-27 0,-1-2-19 16,-1 3-8-16,0 1 15 0,-3-2-14 15,-1 4 1-15,-6 0-6 0,2-1-1 16,-1 5-6-16,-6-7 4 0,3-1 0 16,-6 2 2-16,8-5 3 0,-6 2 6 15,1-1-2-15,1 2 5 0,-4-2 10 0,6-2 1 16,2 0 14-16,-2-3 8 0,5 1 7 16,7-4 18-16,1-2-7 0,2 1 2 15,8-2-4-15,0-2-4 0,4-2 6 0,1 2-8 16,-2 3 2-16,2 1 0 0,1-2-13 15,-1 3 0-15,0-1-2 0,-2 1-3 0,1-5 10 16,-1 2 8-16,-2 0-1 0,-4-2-5 16,3-3 29-16,2 0-14 0,-3-5 14 15,-4-1-9-15,3 1-6 0,-3-5-10 0,0-3 13 16,1 5-5-16,2-6-15 16,3 2 0-16,4-2-3 0,0 6-8 0,0-6 11 15,2 0 2-15,4 0 3 0,-4-6-13 16,4 4-3-16,-2 0-1 0,-2-2 22 0,1 1-27 15,3-3 11-15,-4 1-10 0,5-5 13 16,-3 3-12-16,-2-8 13 0,7 2 8 16,-4-3 9-16,3-2-7 0,-3-3-7 0,3 2 17 15,2-5-13-15,-3 5-7 0,4-5 12 16,0 0-15-16,0-4-1 0,0-1-5 0,0 0 0 16,3-6-7-16,-3 4 12 0,4-6-3 15,-4-1-7-15,2-5 4 16,5-1 9-16,-6-10-6 0,10-6 5 0,-1 0-12 15,2-13 2-15,2 0-1 0,5-8 4 16,4-7-10-16,4 0 4 0,4-7 8 0,4-22-3 16,4 5 1-16,5 1-4 0,4 4-8 15,4 6 8-15,3 7-8 0,10 2 16 16,-2 6-11-16,6 6-3 0,2 2 8 0,3 1-10 16,7 6 9-16,2 6 0 0,7 3 4 15,3 9-7-15,8 3 14 0,2 6-14 0,14 7 3 16,5 5 1-16,4 4 6 0,4 11-2 15,5 4-4-15,-1 13 11 0,-3 13-4 16,-7 10 0-16,-5 9-6 0,-9 14 11 0,-11 7 1 16,-4 7-4-16,-9 6-9 15,-11-1 8-15,-14-3 5 0,-10 2-3 0,-2 1-13 16,-13 1 0-16,-3 0 2 0,-7-10 2 16,-5-2-10-16,-3-1-9 0,-4-4-24 0,1-6-1 15,1-7-39-15,-2-7-32 0,3-4-98 16,-1-14-231-16,5-4-37 0,0-7 251 15,0 0 65-15</inkml:trace>
  <inkml:trace contextRef="#ctx0" brushRef="#br0" timeOffset="68344.14">25215 10510 700 0,'0'0'7'0,"0"0"-2"0,0 0-5 0,0 0 6 15,13 3 3-15,-13-3-11 0,0 0 2 16,7 10 3-16,-7-10 3 0,7 11 8 16,-7-11-16-16,1 9 10 0,-1-9-17 0,0 0-2 15,2 15 2-15,-2-15-4 0,0 0 4 16,2 13 6-16,-2-13-1 0,0 0-14 0,11 8-4 16,-11-8-18-16,17 0-6 15,-17 0 0-15,29 0 0 0,-17-6 15 0,6 6-12 0,-6-2-44 16,1 0-33-16,-13 2-11 15,19-3 108-15,-19 3 8 0</inkml:trace>
  <inkml:trace contextRef="#ctx0" brushRef="#br0" timeOffset="69077.52">25474 10642 69 0,'13'10'10'0,"-2"3"-15"16,2-2 15-16,-1-1-15 0,-1 3 10 15,2-4-5-15,2 0 18 0,-1 5 0 16,6-1-5-16,0 2 30 0,-1-2 6 16,3 2-16-16,5 4 3 0,-3-1 0 0,8 3-8 15,-4 3 8-15,2-1-8 0,0 1 10 16,1 2-23-16,6 8 1 0,-2 2 4 0,1-6-10 16,-3 4 8-16,1-3 3 0,-6-3-6 15,8 8 31-15,-2-2 2 0,4-4-7 16,1-2-5-16,0-4 8 0,3 5-1 0,0-3 20 15,9-2 0-15,-1-1-7 16,7 1-15-16,-1-2 0 0,3-1-3 0,-1 2-10 0,5-2 4 16,7 1-1-16,0-3 1 0,1-1-10 15,19 7 3-15,-18-10 5 0,20 3-17 16,2-1-1-16,-11-7 6 0,18-1 18 16,-20-1-2-16,20 1-4 0,-17-5 9 15,2-4-1-15,2 4-1 0,0-4 6 0,15-8 5 16,-1-1-11-16,3 0 3 0,-6-7-10 15,-1-3-4-15,3-5-1 0,-2-4 4 0,-7 0-23 16,2-8 8-16,-2 0 2 0,-2-5-5 16,-2 2 2-16,0-4-4 0,1-6 0 15,0-2-11-15,-3-5 10 0,2 0-6 0,3-8 2 16,-7 1-5-16,1-9 2 16,-3 5 0-16,-1-8-6 0,-3 2 1 0,-3-1-1 15,-4-4-9-15,-5-1 14 0,-6 1-16 16,0-7 13-16,-7 4-6 0,-5-3-3 0,-3 0-6 15,-5-3-4-15,-3 1 12 0,-11 11-6 16,-1-4 4-16,-4-1 4 0,-5 1-6 0,3 0 5 16,-10 2-8-16,3 4-6 0,-3 0 9 15,-5-2-7-15,-2 2 16 0,-4 2 1 16,-4-1-1-16,-5 1-9 0,-4 2 5 0,-2 3-6 16,-7-1-4-16,0-2 7 15,-6 4 0-15,-2 6-15 0,-6-3 10 0,-14-6 5 0,-10-2 5 16,-9 5-7-16,-17 2 3 15,-10 1-18-15,-11 0 19 0,-17 4-5 0,-38-6 14 16,-15 10-3-16,-12 1 3 0,-8 13-4 16,-3 5 2-16,-3 8 2 0,3 17 4 15,31 3-6-15,-1 10 6 0,-37 11-2 0,7 11 10 16,11 9 3-16,6 13-6 0,4 13 1 16,1 11-6-16,6 6-15 0,7 3-61 15,3 9-119-15,0-1-291 0,-1 13-141 0,4 0 581 16,-5-1 15-16</inkml:trace>
  <inkml:trace contextRef="#ctx0" brushRef="#br0" timeOffset="70026.87">20959 12315 504 0,'-42'41'56'16,"5"-4"-13"-16,-6 7 16 0,1 3-16 0,1 0-11 16,1 0 10-16,-1 3-28 0,1-1 17 15,0 1-6-15,0 1-14 0,-1 0 18 16,-3-1-11-16,-11 12-6 0,-5 2 1 0,4-4-4 16,-4-2-4-16,-2 2 2 15,-2 0 11-15,1-2-5 0,-7 0 1 0,3 3 15 16,-1-3-16-16,1 5 8 0,-1-3-3 15,3 10 4-15,1-7-4 0,8-3-15 16,1 6 15-16,12-12-9 0,3 4-3 0,1 1 2 16,-2-3-5-16,4 2 8 0,-3 2 3 15,-1-6-14-15,2 7 17 0,-5-2-3 0,-6 11 1 16,-1-1-17-16,2-1 4 0,-1-3-2 16,6-10 11-16,1-1 3 0,1 0-4 15,0 3 6-15,-8 10-6 0,8-12 4 0,3 1 3 16,0-2-8-16,-3 6-1 15,-4 7-6-15,-5 3 15 0,1-2-11 0,4-14-3 16,-10 10 3-16,7-16 2 0,4 1 16 16,-3-2-12-16,-1-4 8 0,-1 2 3 0,0-8-3 15,1 1 33-15,1-4-6 0,1-3-7 16,-1-2 2-16,0-1-21 0,2-2 15 16,2-3-2-16,3-1-11 0,6-5-3 0,-7 10-4 15,-1-3 0-15,-1-2-1 0,11-3 2 16,-8 7-5-16,-2-3-7 0,-1-1 15 0,0 3-20 15,-2-6 12-15,-2 1-2 16,-5-1-13-16,-5-3 6 0,-4-2 1 0,4-1-4 16,-6-6-3-16,4-3 9 0,-5-4-6 0,3-6 6 15,-9-5-2-15,-1-3 4 16,-12-13-3-16,0-5-9 0,3-7 13 0,3 3 10 16,17-1-8-16,7-1 6 0,-4 1 2 15,9-4-5-15,6-1 3 0,-2 1-1 0,3-3 4 16,10 2 0-16,1-2-6 0,-1-1 1 15,8-1-2-15,1-1-3 0,6-8-8 16,4 6 5-16,0-10-5 0,9-11 2 0,0-4 5 16,8-9-5-16,0-7-9 0,11-27 10 15,4 0-2-15,7-9-6 0,7-2 6 16,8-1-4-16,5-1 2 0,7 1-2 16,12 0 1-16,22-25 1 0,-15 36-10 0,32-21 7 15,6 14 4-15,8 8-7 0,-18 29 6 16,39-11 7-16,7 13-10 0,8 7 6 15,5 13 5-15,-22 23-12 0,11 9 6 0,9 14 7 16,8 16-10-16,4 8 0 0,42 16 1 16,-4 20-2-16,-10 10 3 0,0 14 2 0,-12 5 4 15,-4 16-5-15,-12 6-1 0,-12 11 7 16,-8 1 1-16,-26 0-9 0,-31-15 0 16,-10 8-6-16,-13-2 14 0,-14 3 2 0,-20-1-1 15,-16-16-5-15,-15 5 10 16,-13-1-11-16,-12 1 2 0,-16 8-5 0,-11-6 2 15,-5-3-7-15,-9-6 5 0,-4-4-1 16,6-9-2-16,-3-1-3 0,10-19-2 16,4 6-31-16,8-10-10 0,-3 0-20 0,1-3-37 15,13-12-70-15,2-7-174 0,8-6-109 16,6-4 165-16,4-5 61 0</inkml:trace>
  <inkml:trace contextRef="#ctx0" brushRef="#br0" timeOffset="70644">23844 11173 1054 0,'-14'-4'20'16,"0"-1"31"-16,7-1 1 0,7 6 11 0,-19-10 11 16,19 10-7-16,-13-7-5 0,13 7-10 15,-11-7 7-15,11 7-6 0,-10-10-14 0,10 10-1 16,0 0-5-16,-15-3-4 0,15 3-3 15,0 0-5-15,-19-4 2 16,19 4 0-16,-22 7-15 0,7-3-23 0,-1 3-39 16,-4-1-47-16,0-2-93 0,-9 3-213 15,1-1-119-15,-4 0 336 0,-5-5 67 0</inkml:trace>
  <inkml:trace contextRef="#ctx0" brushRef="#br0" timeOffset="71361.09">22962 10971 950 0,'9'-13'113'0,"-6"5"1"0,3-1-14 15,-1-1-8-15,4 3 19 0,-2-1-2 16,2 1 8-16,-9 7-4 0,14-13-15 0,-9 9-16 15,-5 4-11-15,13-11-9 0,-13 11 2 16,9-8-19-16,-9 8 4 0,0 0-10 0,8-4 4 16,-8 4 2-16,0 0 2 0,0 0 0 15,0 0-1-15,0 0 0 0,0 0 2 16,-8 36-2-16,-1-23-7 0,-4 6 9 0,-1 3-3 16,-4 9 5-16,-3 2 2 0,-2 5 0 15,-3 11 2-15,-6 5 4 0,5 4-1 0,-9 7 13 16,-11 20-2-16,-2 3 2 15,-6 6-7-15,-6 9-7 0,-5 4 1 0,-3 1-8 16,-9 5-2-16,-21 26 2 0,18-25-5 16,-20 25 2-16,21-30 1 0,1-1-8 15,6-1-4-15,1-5 9 0,-6 2-6 0,6-6 3 16,1-4-1-16,6-4-2 0,-1-6-6 16,5-5 4-16,2 0-10 0,6-8 0 0,2-5-1 15,5-10 1-15,2 0-5 0,-2-5-3 16,7 1-1-16,-2-7 2 0,2-1-2 15,1-3 0-15,0-4-7 0,7-1 1 0,2-10 9 16,3-2 11-16,4-3 16 16,7-6 8-16,0-4 21 0,3 0 6 0,3-3 7 15,0 0-1-15,-3 2 0 0,12-10 8 16,-7 3-9-16,7-3-7 0,0 0-6 0,0 0-12 16,32-40-5-16,3 8 0 0,9-6-5 15,23-10-11-15,13-12 5 0,21-7 0 16,37-23 16-16,23-14 0 0,17-2 0 0,25-11-12 15,22-8 1-15,24-6-5 0,19-12-9 16,19-1-5-16,11-17 0 0,12-3-5 0,8 3-7 16,0 0 2-16,0-1-5 0,-7 9 1 15,-12 6-5-15,-14 12 0 0,-15 10 0 0,-21 16-3 16,-28 12-5-16,-24 12-2 0,-34 15-6 16,-44 24-19-16,-20 1-20 0,-19 9-32 15,-24 10-43-15,-10 2-51 0,-16 3-28 16,-17 2-55-16,-10 4-55 0,-6 0-58 15,-8-5-175-15,-19-3-37 0,-10-11 53 0,-5 4-335 16,-8-3-337-16</inkml:trace>
  <inkml:trace contextRef="#ctx0" brushRef="#br0" timeOffset="74426.85">20672 13918 2626 0,'-75'19'-86'0,"11"3"10"0,1-1 10 16,3 2 19-16,-12 3 28 0,4-4 20 15,-13 10 19-15,-2 0 20 0,-4-2-2 16,5 4 7-16,-2 0 2 0,3-3-12 16,0 5 4-16,-3 0-5 0,1-3 0 0,2 1-2 15,-2 2-3-15,-4-4-5 0,1 1-5 16,-4 1 2-16,-2-2-7 0,-5 2 6 0,-3-5-6 16,0 2 2-16,3-1-7 0,-4 2-2 15,-2-2-4-15,-2-1 4 0,4 5-2 16,1-2 2-16,1 2-1 0,5-4-6 0,6 4 3 15,4-1-2-15,20-8-2 16,-1 3 8-16,3 0-5 0,5 1 2 0,-3-5-7 0,6 6 6 16,4-2-3-16,-1-4-1 0,3 1 5 15,2 1-3-15,-1 2-1 0,0-2 1 16,0 1 1-16,2-1-1 0,3-1-2 16,5 4-1-16,7-10 2 0,0 2-5 15,8 3 6-15,-4-6 1 0,10 3 3 0,0-1-5 16,2-4-1-16,7 3-6 0,2-9 8 15,-3 6 1-15,4-3-1 0,-2-2 2 0,6-11-3 16,-5 15 1-16,5-15-4 0,-4 14 1 16,4-14 2-16,0 0 0 0,0 0 1 15,0 0 4-15,0 0-6 0,0 0 6 16,0 0-6-16,49-33-2 0,-30 13 1 16,2-6-4-16,7-6 1 0,2-8-4 0,0-9 9 15,3-1 0-15,1-7-9 0,2-5 2 16,8-16-5-16,-2-3-7 0,-3 1 4 0,-2 12 4 15,-5 3-5-15,-4 1-1 0,-7 6 3 16,-4 1 4-16,-4 12 4 0,-7 3 1 16,-4 2 5-16,-4 2-3 0,-5-4-4 0,-12-2 4 15,6 7 3-15,-17-8-2 0,-2 5 5 16,-5 1 2-16,-9 2 0 0,-5-1 3 0,-6 2-4 16,-11-10 3-16,-9 4 6 0,0 3 1 15,-3-5 7-15,-8 3-7 0,-3 0 5 16,-2 4-1-16,-6-2-2 0,1-1-2 15,-5 10 6-15,0 2 5 0,2 7-3 16,-5 6-6-16,7 7 1 0,13 7-3 0,-21 5-1 16,2 3-1-16,2 8-8 0,-2 4 9 15,0 3-5-15,4 1 0 0,-7 7-2 0,4 6 9 16,3 2-4-16,-1 8 14 0,1 5 5 16,7 7 4-16,4 1 0 0,7 3-4 15,9 4 2-15,3-2-2 0,2 3-7 0,12 9 4 16,6-1 1-16,7 7-2 0,0 0 0 15,7 6 1-15,10-11 0 0,6 6 0 0,3 20-6 16,6-7 3-16,3 21 5 0,13-11 10 16,-2 21-10-16,10 5-2 0,0 0 12 15,6 0 3-15,3 1 4 0,4-4-5 16,7 3 7-16,1-5 0 0,-1 1 5 16,12-3-9-16,2-3 5 0,5-4-4 0,4-3-3 15,7-3-7-15,9-5 4 0,10-8-3 16,4-3 1-16,9-10-4 0,8-5-6 0,6-8-3 15,5-9 5-15,5-6-4 0,6-7-5 16,1-9 0-16,12-2-5 0,2-8 4 16,5-4-1-16,4-7-8 0,10-7 2 0,2-2 4 15,6-7 4-15,1-5 9 0,46-1-9 16,-2-7 6-16,-5-7-6 0,3-2 15 0,0 0 10 16,3 0 1-16,-6-1 5 15,-1 3 0-15,-42 2 7 0,0 3-9 0,-2-3 9 16,-8 4-9-16,-4-4-3 0,-12-8-4 15,-6-2-3-15,-9-5-2 0,-11-6 1 16,-4-3 4-16,-10-8-9 0,-9-1 5 0,-7-11-1 16,-8-1-7-16,-8-8-6 0,-8-11 3 15,-6-5-6-15,-9-10-2 0,-4-3 3 0,-5-9-4 16,-6-3-3-16,-4-9-4 0,-2-4-4 16,-5-6-1-16,-7 2 1 0,-1-4 3 15,-4-6-9-15,-1 1 13 0,-4 0-3 0,-13 3 2 16,-2 2-4-16,-7 0 2 15,-11 2-5-15,-3 4-1 0,-10 2 0 0,-12 2-2 16,-6 0-4-16,-10-4-2 0,-17-22 4 16,11 33 0-16,-20-28-6 0,17 32-4 0,-24-16 6 15,17 18 2-15,-16-19 3 0,-8 6-5 16,16 28-1-16,-28-17 3 0,-4 8-5 0,16 24-1 16,-30-14-1-16,-7 5 4 0,-8 9 0 15,0 0-3-15,-1 9 2 0,-3 3 1 16,-6 4-1-16,34 13 8 0,-37-5-16 0,35 14 5 15,-7 1 1-15,1 0 0 0,-7 6 2 16,8 4-1-16,-4 9 3 0,1 0-4 16,4 10 0-16,1 7 0 0,0 7 1 15,2 10 1-15,-2 6-3 0,3 7 2 0,-1 11-4 16,-24 19 4-16,36-4-3 0,-29 25 6 16,10 7-6-16,3 8 3 0,5 7 0 0,8 2 4 15,8 5-8-15,27-16-1 0,-20 26 5 16,25-19 2-16,4 5 1 0,-12 32 3 15,24-21 5-15,-13 32-5 0,24-21-3 0,3 3-3 16,11 0-6-16,4 4 13 0,8 1-2 16,7 2 0-16,9 3 3 0,7-3-1 0,9 9-1 15,5-1 8-15,8 4-4 0,5-7 1 16,4 1 0-16,5 2 2 0,4-4-10 0,0-5 5 16,10-3-1-16,-1-5 1 15,5-3-1-15,7-1 1 0,2-1 0 0,5-2 4 16,7-4 2-16,10-2-10 0,5-1 6 15,7-3 1-15,23 18-5 0,5-3 7 16,-15-33-7-16,29 14 5 0,-19-25 2 0,27 11-1 16,-17-23-3-16,30 13-10 0,-2-3-6 15,-25-21 5-15,4 0 3 0,5-7-3 0,-3-7 3 16,4-8 3-16,-1-8-2 0,7-6 4 16,0-13 0-16,6-3 1 0,-1-8-1 0,7-9 4 15,3-6-1-15,0-6 4 16,35-15-3-16,-3-1 3 0,-8-20-1 0,-1-2-7 15,-4-7 3-15,0-9 6 0,-3-4-7 16,-6-9 2-16,1 0-1 0,-5-4 1 16,-8-7 0-16,-4-3-1 0,-10-1-1 0,-9-5 0 15,-27 18 1-15,-3-8-3 0,-7-1 0 16,-5-10 6-16,-3-8-4 0,-11-6 1 0,0-2 4 16,-14-10-7-16,1-6-3 0,-8-6 2 15,-9-1-2-15,-7 6 3 0,-2 1 3 16,-9 1 2-16,-7 5-2 0,-6-1-6 0,-10 9 6 15,-4 2-2-15,-16 3 0 0,-2 3-9 16,-10 5 11-16,-13 2-10 0,-13 5 9 16,-9 2-5-16,-14 1 12 0,-29-30 0 0,-12 6 3 15,-13 4-11-15,-13 4 0 0,-8 6-2 16,-18-2-8-16,-13 5 1 0,-12 4-6 16,-12 8-8-16,-7 9-10 0,-13 6 9 15,-9 7-3-15,0 13 0 0,0 8-13 0,0 8 13 16,0 13 5-16,3 9 7 0,13 13 1 15,5 9-5-15,9 12-10 0,7 8 17 0,10 13-1 16,1 6-7-16,15 8 14 0,8 15-17 16,12 8 13-16,35-4-3 0,-15 24 1 0,31-4 3 15,-16 29-1-15,11 11-1 0,33-10 12 16,-12 39 0-16,15 18-8 0,8 7 10 16,9 11-7-16,9 6 5 0,19-28-4 15,7 6 5-15,14 9-4 0,10 0-1 16,4-2-2-16,11 0 2 0,8-7-1 0,9-6 0 15,10-9-10-15,12-14-8 0,7-7-12 16,14-19-4-16,11-13-23 0,36 8-36 0,-10-38-13 16,16-15-20-16,9-11-19 0,46-9-19 15,-23-20-11-15,43-4-32 0,-28-11-9 16,42-10-8-16,-4-8-82 0,-6-8-231 0,4-11 40 16,-2-20-90-16,-8-8 65 15</inkml:trace>
  <inkml:trace contextRef="#ctx0" brushRef="#br0" timeOffset="77860.73">19268 16927 1917 0,'0'0'67'0,"0"0"-16"15,2 10-12-15,-2-10-2 0,0 0-10 16,0 0-2-16,0 0-7 0,0 0-2 15,0 0-3-15,0 0 5 0,0 0-3 0,0 0-3 16,0 0 7-16,0 0 7 16,-29-24 8-16,29 24 7 0,0 0 5 0,-7-8 3 15,7 8 5-15,0 0 9 0,-10-6 6 16,10 6-3-16,0 0 0 0,-9-9-7 0,9 9-5 16,-9-11 1-16,9 11-8 0,-12-14 3 15,8 7 3-15,4 7 5 0,-9-22-12 16,6 9-7-16,-5-3-6 0,6 3-5 0,-2 4 0 15,4 9-8-15,-5-23-5 0,5 12-7 16,-4 4-13-16,0-8-11 0,3 2-12 0,-5 0-9 16,0-1-10-16,-2-3 0 0,-2 0-19 15,-8-3-4-15,4-1-6 0,-13-1 8 16,3-1-10-16,-8-1 6 0,-5-6 6 16,-2 2 8-16,-2-2 6 0,1-2 3 15,0-2 7-15,0 1-1 0,-2 2 9 0,4 1-4 16,5 5-1-16,3-2 18 0,3 2-17 15,3 3-25-15,7 3-37 0,2-2-72 0,2 5-252 16,5-1-7-16,2 0 121 0,5 4 79 16</inkml:trace>
  <inkml:trace contextRef="#ctx0" brushRef="#br0" timeOffset="80197.06">18544 17173 4261 0,'13'-36'-67'0,"-7"5"-19"16,-3 8 14-16,3 2 13 0,-6 6 15 0,0-5 10 15,0 6 1-15,0 2 8 0,-4-5 2 16,1 4 0-16,-1 0 2 0,-6-2 2 15,-8 2 3-15,-1-3 0 0,-13 3 1 16,-4 4 3-16,-8 2 1 0,-11-5 1 0,-7 4 1 16,-10 7 7-16,-4-7 2 0,-1 6-8 15,-9-3 1-15,-2 5 4 0,-2 0-4 0,-19 0 4 16,8 5-5-16,12-3 4 0,7 6 0 16,2 1 8-16,0 3-9 0,6 2 5 15,3-4 3-15,-3 8-3 0,5-1 0 0,2 0 2 16,1 2-2-16,-2 2 0 0,2-2-8 15,-5-1 2-15,10 9 4 0,-7-7-1 0,6 8-1 16,-1-4 3-16,3 4-1 16,3 6 0-16,-3-3 2 0,6 4-1 0,1 3 0 15,-3 3-4-15,2 2 5 0,-8 11 0 16,2 3 0-16,11-11 5 0,0 9-6 0,6 1-2 16,2-2 3-16,2 2 1 0,1 1-3 15,0-1 4-15,5 0-2 0,4 6 0 16,1-2 0-16,3 0 4 0,6 8-4 0,-1-5 1 15,6-1 8-15,8 2 4 0,3-7-6 16,3-3 3-16,3 2-2 0,8 0 3 0,8 2-3 16,7-5 3-16,9 1-3 15,7-7-2-15,18 13-1 0,13-5-1 0,8-5-2 16,7 3 2-16,11-8-11 0,11 0 3 16,5-6 1-16,11-3 1 0,6-14 2 15,4-2 7-15,9-8 0 0,5-3-3 0,4-9 2 16,3-9 2-16,-3-4 5 0,39-13 2 15,-43-1 4-15,30-15 4 0,-8-7-1 0,-38 5-2 16,-9-8-7-16,-1-4 6 0,-10-10-10 16,-9-3 5-16,-7-10-7 0,-8-7 3 15,-9-6-2-15,-19-2 2 0,-9-7-1 0,-13-14-3 16,-10-10 2-16,-13-10-5 0,-14-12 0 16,-14-10 1-16,-8-8 0 0,-11-7-1 15,-14-42-1-15,-9-4-4 0,-13 8 0 16,-3 6-2-16,-6 2-1 0,-2 6 3 15,-6-1-1-15,-5 6-1 0,-7 3-3 0,-6 11-1 16,-7 8 16-16,-4 15-4 0,-4 13-4 16,-10 12-2-16,-13 13 4 0,-5 13-4 0,-7 20-2 15,-15 12 0-15,-4 13 3 0,-10 13-6 16,26 26 2-16,-7 6 0 0,-16 13-4 16,-38 20-1-16,-5 25-1 0,-1 12-3 0,-1 18 2 15,-1 23 0-15,-1 16 4 0,-5 15-1 16,12 11-4-16,3 19 4 0,11 5 9 15,14 9 0-15,13 9 0 0,20 5-1 16,16 0 1-16,23 3-3 0,20-1 2 16,27 3 5-16,31-35 2 0,14 14-5 0,23 2 0 15,22-1 1-15,31 34 2 0,25-8 9 16,25-10 0-16,24-19 3 0,20-17 8 0,28-17-4 16,16-19 3-16,18-13-7 0,10-22 0 15,15-19-2-15,8-25-5 0,6-16 9 0,9-20-2 16,-2-11-5-16,4-17-8 0,-7-10 12 15,1-10-4-15,0-17-7 16,-13-9 6-16,-3-11-1 0,-16-10 0 0,-17-13 0 0,-18-8 1 16,-17-12-4-16,-28-1-3 0,-23-8 0 15,-45 14 1-15,-16-7 0 0,-27-14-18 16,-19-7-11-16,-24-8-26 0,-25-7-28 16,-29-35-46-16,-26 5-36 0,-10 2-7 15,-23 13-7-15,-9 6-96 0,-6 9-213 0,3 13-22 16,-3 21-67-16,3 21 110 0</inkml:trace>
  <inkml:trace contextRef="#ctx0" brushRef="#br0" timeOffset="88143.64">15536 6474 1105 0,'0'0'11'16,"-24"-7"19"-16,24 7 10 0,-19-10-3 0,19 10-9 15,-19-11 4-15,10 6 3 0,-6-1-5 16,5-5-20-16,1 1 6 0,0 1 24 0,-3-4-8 15,1 0-4-15,2-2 5 0,-3-2-16 16,2-2 10-16,-8-5-17 0,5-7 12 16,-6 3-7-16,1-3 1 0,1-6-10 0,-10-8 6 15,-3 1-9-15,7-5-3 16,-11-3 0-16,8-3 5 0,-4-3-5 0,-2 2-11 16,0-4 6-16,4-4 8 0,-6 1-12 15,1-3 0-15,-9-11-2 0,6 11-4 0,4 3 1 16,-12-18 0-16,-5-1-1 0,-2 1-1 15,4 4 9-15,2-4 14 0,8 18-19 16,3 7-2-16,0-1 3 0,-1 4 11 0,3 7-16 16,2 1 14-16,0 4-4 0,2 1-8 15,7 5 9-15,1 3-4 0,1-4 8 16,3 6 4-16,2-3 9 0,3 4-24 0,2 5-2 16,-1-2 20-16,2 3-9 0,3 2 8 15,-2-1-19-15,6 2 1 0,-1 3 17 16,2-4-4-16,0 2-11 0,2 2 14 15,-2-3-12-15,3 4-1 0,-3-2 13 0,5 1 8 16,0-2-5-16,3 0-1 0,-1 1-7 16,-2-1 1-16,2 2-7 0,2-4 4 15,2 5-6-15,-1-3 9 0,1 2 1 0,1-2 4 16,4 4-2-16,-5 2-8 0,2-2-16 16,0 6-4-16,0-3-11 0,-1 11 16 0,0-5-8 15,4 4-10-15,-2 1-2 0,-14 1 7 16,27 0 0-16,-27 0-16 0,26 1 14 15,-13 5-5-15,2-4-3 0,0-1 10 16,-1 3 5-16,0 0-5 0,0 0-9 0,0 1 2 16,5-3-15-16,-2 6-14 0,6-4-22 15,-6 5-90-15,3-1 64 0</inkml:trace>
  <inkml:trace contextRef="#ctx0" brushRef="#br0" timeOffset="88443.97">15290 3960 473 0,'5'-9'-49'0</inkml:trace>
  <inkml:trace contextRef="#ctx0" brushRef="#br0" timeOffset="88459.4">15323 3894 314 0,'7'-14'-36'0,"2"0"3"15</inkml:trace>
  <inkml:trace contextRef="#ctx0" brushRef="#br0" timeOffset="89616.5">15390 3786 225 0,'6'-17'7'0,"3"5"-2"0,-4-3 8 16,3 5 5-16,-8 10 8 0,8-21-3 15,-5 11 0-15,-3 10-5 0,6-17 5 16,-6 17 5-16,7-22 10 0,-2 13-10 0,-5 9 3 16,5-21-16-16,-5 21 3 0,9-17 13 15,-9 17-18-15,7-17 12 0,-7 17-4 16,4-11 2-16,-4 11-17 0,0 0-2 0,7-14 5 15,-7 14-7-15,9-13 10 0,-9 13 6 16,0 0-7-16,7-11-9 0,-7 11 0 16,0 0 5-16,17-187-2 0,37 267-735 31,-42-70 730-31,0-5 0 0,-2 3 0 0,-10-8 0 16,17 8 0-16,-17-8 0 0,24 7 0 15,-11-5 0-15,-3-2 0 0,-10 0 0 16,22 0 0-16,-22 0 0 0,17 0 0 0,-17 0 0 15,17 4 0-15,-17-4 0 0,17 1 0 16,-17-1 0-16,14 2 0 0,-14-2 0 16,16 4 0-16,-16-4 0 0,14 0 0 0,-14 0 0 15,0 0 204-15,18 4-163 16,-18-4 67-16,0 0-157 0,21-2-15 0,-21 2 156 16,20-6 3-16,-8 3-249 0,2-1 193 15,-5 2 94-15,-9 2-274 0,28-7 126 16,-12 3 89-16,-2 2-110 0,6-4 41 0,-3 2-71 15,3 1 581-15,-5-5-611 0,3 6 112 16,2 0 1-16,-6-3-73 0,5 5-62 16,-4-4 226-16,-2 0-57 0,7 4-230 15,-10-4 205-15,-10 4-139 0,31-1 453 0,-17 1-434 16,-14 0 156-16,30 0-229 0,-14-2-74 16,-16 2 584-16,30 0-415 0,-18 2-142 15,-12-2 590-15,27 0-473 0,-12 0 22 0,-15 0 101 16,30 1-70-16,-15 3 70 15,-4-4 20-15,8 3-243 0,-7-2 159 16,-12-1 384-16,30 4-506 0,-16-2 222 0,1 1-165 16,0-1 325-16,2 0-281 0,-6 4-4 15,8-4-249-15,-8 1 553 0,4 1-400 16,-15-4 468-16,28 6-372 0,-19 0 45 0,5-5-49 16,0 5 54-16,0-4-235 0,-5 3 471 15,2 1-341-15,3-2 413 0,-14-4-393 16,18 11 72-16,-6-5 109 0,1 2-143 0,-2-1 68 15,0 2-62-15,4-1-163 0,-3 3 432 16,-3-5-269-16,4 3-28 16,-2 0 452-16,0 3-540 0,-1-7-2 0,-1 5-25 15,6-1 430-15,-5 0-77 0,-3 3-48 16,2-3-169-16,-1 2-45 0,3-2-206 16,-3 3 502-16,-1-1-306 0,-2 0 288 0,4 3 7 15,-4-5-253-15,4 4-197 0,-3 0 255 16,2-3 57-16,-5 3 126 0,1-4-469 15,0-1 481-15,1 3-195 0,-5-11 208 0,7 14-90 16,2-6-188-16,-6 1-99 0,-3-9 569 16,4 19-696-16,-2-11 520 0,-2-8-324 15,5 17-35-15,-5-8 167 0,0-9-9 16,4 17 269-16,-4-17-382 0,2 13 142 16,-2-13-68-16,-2 17 84 0,2-17-3 15,0 19-270-15,0-19 467 0,-4 15-169 0,4-6-205 16,0-9 182-16,-3 15 18 0,1-4-268 15,2-11 536-15,-7 21-322 0,5-11-207 16,2-10 65-16,-9 14 412 0,6-6-419 0,3-8 116 16,-6 15-30-16,3-6 125 0,3-9 31 15,-6 15 48-15,6-15-159 0,-9 15-67 16,5-8 206-16,4-7-352 0,-8 14 256 0,1-7 102 16,0 3-137-16,-3 1 16 0,-1 0-105 15,-10 2 23-15,5 4 225 0,-11 6-451 16,1-1 133-16,-4-3 219 0,-2 5-298 15,-17 14-439-15,1-6 669 0,0-8 0 16,6-3 0-16,-3-7 0 0,5-6 0 16,-3-6 0-16,8-5 0 0,-5-11 0 0,4-1 0 15,4-5 0-15,0-7 0 0,6 1 0 16,-2-2 0-16,4-2 0 0,5 0 0 16,6 2 0-16,2 4 0 0,3 3 0 0,8 8 0 15,0 13 0-15,0 0 0 0,0-14 0 16,0 14 0-16,0 0 0 0,0 0 0 15,0 0 0-15,-11 36 0 0,-2-15 0 16,-2-1 0-16,0 5 0 0,-5-1 0 0,1-3 0 16,-22-778 0-16</inkml:trace>
  <inkml:trace contextRef="#ctx0" brushRef="#br0" timeOffset="91292.21">15530 4198 122 0,'-1'-4'54'15,"1"4"18"-15,-2-21-83 0,2 21 42 0,2-22-36 16,-1 3 36-16,1 2-49 0,6-5 26 16,0-2 4-16,-3-3-1 0,1-4-6 0,1 4-3 15,-3-6-9-15,2-1 22 0,-1 2-13 16,3-2 24-16,1-7-21 0,-5 9 5 0,2-9-2 16,-1 5 0-16,2 2 5 15,-3-1-3-15,4 5-5 0,-2-5-5 0,-1 0-3 16,4-2 14-16,0-1-4 0,0 10 1 15,1-3 10-15,-2 0-5 0,4 3-8 16,-5 4 0-16,4-2 5 0,1 0-2 0,-3 9-8 16,2-6-3-16,-1 5 21 0,1 0-10 15,1 0 5-15,0-1-13 0,6 1 17 0,0 2-1 16,-3-2 2-16,5 0-18 0,-3 4 13 16,2-2-8-16,0 0-13 0,3 4-12 15,-2-2-9-15,1 0 11 0,0 1 13 16,-3 4-18-16,7-4 5 0,-6 3 11 15,-1-1-9-15,0 4 14 0,3-1-11 0,-3 0 8 16,-3 1 5-16,5 1-8 0,-1-1-2 16,-1 1-3-16,2 3 16 0,1-3-11 0,-3-1-5 15,1 1 6-15,4 0 1 0,-5 2 6 16,6-1 8-16,-3 3-18 0,6-6 20 16,-1 3-7-16,-4-1 2 0,4 0-10 0,-5 5 7 15,4-1 3-15,-3-2-5 0,2 2-7 16,-1 2-4-16,3-1-4 0,-6 1 20 0,5 0-12 15,-4 0 9-15,2 1 16 16,-3-1-26-16,2 6 11 0,-3-4-3 16,3-1 0-16,-1 5-8 0,6 2 8 0,-5-3 5 15,4 5-7-15,0 1 2 0,-3 2-3 16,3-4 3-16,-1 9-13 0,5-5 21 0,-6 5-10 16,2 3-19-16,0-2 21 0,-5 1-2 15,6 5-1-15,-6-3-7 0,0 2 5 16,0-1 0-16,-1 3-3 0,-2 2-2 0,0 1 15 15,1-1 0-15,-5-4-5 0,2 4 0 16,-1 6 0-16,-5-6 18 0,0 0-13 0,2 2-3 16,-4 0 9-16,-1 0 1 0,-2 2 1 15,1 0 5-15,-2 2-2 0,-2 2-11 16,2-1 2-16,-4 2-2 0,0 3-5 16,-4 1 11-16,1 0-4 0,-2 2-4 15,-1 4 17-15,-1-4-2 0,0 1-10 0,-5-3 2 16,-1 2 0-16,2-5-4 0,-8-1 4 15,4-2 3-15,-2 5 2 0,-3-4-10 16,-5 7 26-16,-5-2-11 0,-2 0-10 0,-2-1 8 16,-3-3-7-16,-6 4-4 0,1-5 13 15,-4 2-6-15,-3-5-9 0,-3-3 13 0,1-3-14 16,-3-5 14-16,4-2-20 0,-7-4 13 16,-3-7-9-16,4-4 10 0,-4 1 1 15,9-6 7-15,-9-3-18 0,1-1 3 16,6-13-5-16,-5 0 4 0,1-6 10 15,4-1-7-15,3-2-10 0,5-8 3 0,-2-3 3 16,7-5-1-16,3-6 7 0,3-3-9 16,6-5-4-16,10-4 6 0,1-4 2 15,8-5-8-15,7-3 4 0,2 1-5 0,9-6 3 16,7 2 13-16,11-24-15 0,4 5 10 16,13 2 3-16,8 8-2 0,13 0-11 0,2 5 8 15,8 10-2-15,0 1 8 0,5 10 3 16,5 1-13-16,3 12 5 0,8 2-5 15,1 14-1-15,6 4-3 0,6 8 0 16,-3 15 8-16,7 4-9 0,-5 13-6 0,-2 8 7 16,-5 10-3-16,-7 12 0 0,-8 9 3 15,-9 11 8-15,-15 0 7 0,-10 8-10 16,-15-9-2-16,-16 5 8 0,-15 2-7 16,-21 4 3-16,-11 2 17 0,-29 12-13 0,-27-1 6 15,-23-11-6-15,-41 16 11 0,-23-10-3 16,-13-8-5-16,-13-9-1 0,-11-12 9 0,-6-8 17 15,0-10 15-15,14-8 11 0,37-16-10 16,12-8 24-16,8-8-7 0,21-15-2 16,12-2-9-16,18-9 7 0,21-11-4 0,21-6 6 15,20-7-21-15,24-16-4 0,24-10-2 16,31-29-2-16,43-37-7 0,36-4 7 0,26 7 0 16,28 5-18-16,19-1 5 15,17 9-11-15,13 14-2 0,10 9 0 0,-1 13-6 16,6 18-1-16,-8 16 1 0,1 17 3 15,-15 15-8-15,-16 16-5 0,-54 20-3 16,-6 12 7-16,-17 16-4 0,-23 11-2 0,-14 6 14 16,-20 10-7-16,-19 10-2 0,-27-3 4 15,-23 8 4-15,-14 5 1 0,-27 16-2 16,-22 0 8-16,-29-1 0 0,-39 16-13 0,-17-12 9 16,-23-3 4-16,-16-12 2 15,-17-15-2-15,-9 0 6 0,-15-14 0 0,1-4 3 0,3-13-4 16,8-9 1-16,54-7 2 0,10-14 14 15,20-4 17-15,18-9 3 0,36-5-6 16,17-10-4-16,27-9-7 0,24-4 2 16,27-22-6-16,47-22-8 0,32-7-8 15,59-23 4-15,27-5-1 0,23 2-4 0,15 10-9 16,11 7 5-16,3 14-17 0,1 13-4 16,-11 19 6-16,-11 17-7 0,-59 23 0 0,-8 13-1 15,-15 20-4-15,-15 12-6 0,-18 8-6 16,-20 9 8-16,-16 5 1 0,-32-5-9 15,-18 6 6-15,-21-6 6 0,-28 13 7 16,-30 10-2-16,-28-2 8 0,-48 11-9 16,-32-9 8-16,-17-9 2 0,-27 0 2 0,-20-5 2 15,-21-9 6-15,-7-1 3 0,-3-11 1 16,-6-6-1-16,10-8-4 0,15-8 6 16,21-9 2-16,60-13 2 0,20-4 5 0,22-9-3 15,21-4 0-15,35-6-3 0,22-8 2 16,29-7 2-16,22-9-13 0,35-33 7 0,34-5-7 15,47-23-5-15,26-2-5 0,24 1-5 16,14 11-3-16,20 8-7 0,8 4-12 16,7 20-4-16,-6 17-8 0,-5 19-18 0,-10 17-39 15,-36 18-10-15,-11 14-28 16,-5 11-18-16,17 22-23 0,-43-9-142 0,-4 18-207 16,-8 9 246-16,-12 5 50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6:03:35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21997 1204 7862 0,'7'8'58'15,"-4"-3"0"-15,-3-5 5 0,0 0 9 0,0 0-2 16,0 0-62-16,32-26-8 0,-23 16 0 16,-2-4 0-16,5-2 0 0,3 1 0 0,-4-3 0 15,6 1 0-15,2-2 0 0,-2 4 0 16,0 1 0-16,3 5 0 0,1-4 0 0,-4 6 0 16,-1-1 0-16,4 3 0 0,-6 2 0 15,2-2 0-15,-4 3 0 0,-3 2 0 16,-9 0 0-16,20 2-65 0,-11 6-138 0,2-1-22 15,-11-7-332-15,8 13-218 16,-6-1 70-16,-2-12-883 0,0 0-1456 0</inkml:trace>
  <inkml:trace contextRef="#ctx0" brushRef="#br0" timeOffset="435.64">22135 1408 4433 0,'0'0'-281'0,"-23"-3"28"0,23 3 16 16,0 0 19-16,-16-3 31 0,16 3-15 0,0 0 14 15,-5-7-2-15,5 7 6 0,0 0 10 16,0 0 7-16,-4-15-14 0,4 15-58 16,0 0-62-16,2-15-85 0,-2 15 370 0</inkml:trace>
  <inkml:trace contextRef="#ctx0" brushRef="#br0" timeOffset="683.52">22099 1307 1570 0,'0'0'136'15,"0"-19"39"-15,0 19 6 0,0 0 25 16,6-22 27-16,-6 22 40 0,0 0 38 16,3-16 6-16,-3 16-12 0,0 0 9 0,4-14 7 15,-4 14 3-15,0 0-7 0,4-14 0 16,-4 14-16-16,0 0-36 0,17-10-7 0,-17 10-9 16,14-3-6-16,-14 3-22 0,29-5-8 15,-29 5-16-15,42 0-2 0,-15 5-64 16,5-2-80-16,8-3 0 0,-1 7-5 0,2-7-5 15,-1 6-5-15,-1-5-4 0,-4 3-4 16,-3-2-8-16,4 2-7 0,-5-4-13 16,-2 1-13-16,-3-1-16 0,-5 0-16 15,-5-5-16-15,-2 3-17 0,1-3-21 0,-5-3-229 16,-5 0-88-16,-5 8-45 0,2-13-53 16,-2 13-180-16,-14-15 26 0,1 1-531 15,0 6-1058-15</inkml:trace>
  <inkml:trace contextRef="#ctx0" brushRef="#br0" timeOffset="1018.02">22380 1043 3887 0,'-15'3'-65'0,"15"-3"48"15,0 0 36-15,-17 10 38 0,17-10 35 0,-13 18 20 16,6-3 31-16,-1 6 15 0,-2 0 12 16,3 7 10-16,-6 7 12 0,0 3 1 15,3 5-4-15,-2 4-1 0,-2-2-7 16,-2 13 1-16,-2 4-7 0,2 1 9 15,1-2 12-15,2 6-2 0,-4-7-3 0,6 0 6 16,-5-4 3-16,5-3 2 0,-2-8-35 16,5-2-100-16,-1-2 2 0,6-10 0 0,-3 0 1 15,2-3-1-15,0 0 1 0,0-1-2 16,4-7-5-16,2 1 0 0,0 3-47 16,4 3-16-16,2-9 0 0,1 5 0 0,0-1 0 15,6-3 0-15,2 2 0 0,4 1 0 16,1-3 0-16,5-2 0 0,3-1 0 15,3 0 0-15,1-7 0 0,2-5 0 16,-5-4 0-16,8-4-123 0,3-5-36 0,1-4-33 16,4-10-143-16,0-3-482 0,-2-2 89 15,0-8-904-15,2-3-1544 0</inkml:trace>
  <inkml:trace contextRef="#ctx0" brushRef="#br0" timeOffset="1301.57">23565 1408 5177 0,'12'-13'-51'0,"-1"4"28"16,-4 1 40-16,-7 8 24 0,12-9 29 16,-12 9 24-16,0 0 17 15,0 0 9-15,3 36 4 0,-6-10 10 0,-4 2 12 16,-4 15 2-16,2 5 2 0,-6 10 11 16,-3 3 19-16,-1 2 19 0,-2 3 13 0,2-2 8 15,-2 3 6-15,1-7-90 0,-2 4-62 16,4-8 0-16,1 6-7 0,-1-9-4 0,7-10-4 15,-3 4-4-15,5-8-4 0,6-5-6 16,1-6-7-16,2-4-11 0,4 3-11 16,1-7-15-16,9 2-20 0,2-5-24 0,5-3-27 15,-1-3-36-15,8-11-33 0,4 2-44 16,10-4-399-16,4-5-176 0,12 1 64 0,4-7-870 16,-2 5-1411-16</inkml:trace>
  <inkml:trace contextRef="#ctx0" brushRef="#br0" timeOffset="1466.4">24424 2623 5189 0,'3'21'104'0,"-3"-2"24"16,-1 3 34-16,-3-3 14 0,-5-1 17 15,1 9 5-15,-5-6-18 0,4 5-21 0,-7-4-26 16,9-1-33-16,-4 0-53 0,3-3-75 16,2-9-89-16,3 1-110 0,3-10-139 15,-6 8-175-15,6-8-147 0,0 0 60 16,0 0-493-16,0 0-903 0</inkml:trace>
  <inkml:trace contextRef="#ctx0" brushRef="#br0" timeOffset="1884.02">25603 1772 4093 0,'0'0'36'16,"0"0"37"-16,0 0 39 0,0 0 34 0,6 53 25 16,-2-28 13-16,-4 6 13 0,0 6-3 15,0 14-3-15,0-1-11 0,0 5-13 16,-4-3-10-16,0 5-10 0,-2 3-15 16,3-8-2-16,-1 2-4 0,-2-7 1 15,3-9 9-15,-1-5 12 0,1-4 5 0,2-7 13 16,1-3 14-16,0-6 0 0,0-13-109 15,0 0-22-15,0 0-2 0,0 0-3 0,0 0-1 16,58-56-1-16,-35 22-2 0,5-8-1 16,4-2-2-16,1-3-1 0,3 2 1 15,1 0-2-15,3-6 0 0,-1 4-2 0,-1 6-1 16,-1-2-5-16,-1 7-9 16,-8 8-18-16,-2 2 0 0,0 0 0 0,-3 3 0 0,-4 5 0 15,-4 6 0-15,-3-3 0 16,0 2-3-16,3 2-57 0,-7 2-17 0,1-3-19 15,2 4-24-15,3 3-22 0,-5-4-65 16,3 1-377-16,0 1-135 0,1-1 21 0,1-1-8 16,0 0-593-16,7-3-1152 0</inkml:trace>
  <inkml:trace contextRef="#ctx0" brushRef="#br0" timeOffset="2333.59">26705 1450 4650 0,'0'0'-14'0,"0"0"15"0,0 0 28 0,0 0 27 16,0 0 10-16,0 0 20 0,6-19 15 16,-6 19 2-16,0 0 5 0,0 0 6 15,0 0-8-15,0 0 6 0,38 20-23 0,-21-8-12 16,5 1-2-16,7 5 2 0,2-3-10 16,1 1-8-16,4 2 1 0,-1-1-5 0,1 2-6 15,1-3-1-15,-2 4-11 0,-2-10-3 16,1 8 0-16,-6-8 1 15,-4 6 1-15,-5-7 6 0,0 0 7 0,-5-1 2 0,0-2 6 16,-1 1-1-16,-13-7-14 0,21 15 5 16,-14-6-6-16,0 3-2 0,-7-12 7 15,8 24 20-15,-8-5 4 0,0 2 8 16,-4 1 7-16,0 8 7 0,-7 11 13 16,-4 2-6-16,-1 10 5 0,-5 3-46 0,-2 8-18 15,-3 0 3-15,0 1 4 0,1 4 4 16,-3-3 1-16,2 2-1 0,-1-2 2 0,3-3 1 15,0-3 1-15,0-2-4 0,1-4 0 16,0-8-1-16,7-9-34 0,-3-1-16 0,1-3 0 16,-2-4 0-16,1-3 0 0,-6-3 0 15,-2-5 0-15,-3 1 0 0,-1-4 0 0,-5-4 0 16,0-4 0-16,-7-4-36 0,-6-2-81 16,-1-1-32-16,-16-1-35 0,-6-3-194 15,-6-7-430-15,-26 5 92 0,-4-5-908 16,-8-2-1526-16</inkml:trace>
  <inkml:trace contextRef="#ctx0" brushRef="#br0" timeOffset="2738.87">19873 2418 5690 0,'-11'4'2'0,"11"-4"-8"0,0 0-2 15,0 0 8-15,0 0 11 0,0 0 8 16,51 27 14-16,-8-18 19 0,19 6 14 16,10-2 21-16,36 12 1 0,15 1 7 0,19-2-7 15,59 16-8-15,15 3 6 0,26 0-5 16,20 2-6-16,24 11-3 0,17 2-7 0,20 4-2 15,16 2-2-15,11 7 20 0,11 1 3 16,8-1 1-16,6 0-1 0,1-3 5 16,-2-3-6-16,-2-1 16 0,-9 4-13 15,-5-3-19-15,-11 1-42 0,-13 1 2 0,-13-5-6 16,-20-4 1-16,-12 6-2 0,-21-6-3 16,-13-4-2-16,-23-1-2 0,-16 0-2 15,-22-15-1-15,-54-4-11 0,-7-3-22 0,-11-5-21 16,-19-7-24-16,-5 3-109 0,-27-11-204 15,-6-3-124-15,-16-3-208 0,-10-12 7 0,-9 1 44 16,-9-9-529-16,-6-6-1048 16</inkml:trace>
  <inkml:trace contextRef="#ctx0" brushRef="#br0" timeOffset="29482.81">13211 10273 4523 0,'18'6'42'15,"-2"7"29"-15,9 9 45 0,-7 6 31 16,4 10 5-16,3 11-16 0,0 7-14 0,-5 7-20 16,2 5-12-16,-1 2-27 0,6-3-56 15,-6 1-87-15,0-5-104 0,0-5-97 16,-3-18-163-16,0-5-151 0,5-3 56 15,-2-11-419-15,6-14-503 0</inkml:trace>
  <inkml:trace contextRef="#ctx0" brushRef="#br0" timeOffset="32014.66">16933 10131 4300 0,'4'-15'78'0,"1"6"25"0,1-3 18 15,-4-1-12-15,-2 13 12 0,-2-23 12 16,-4 14 7-16,3 0 13 0,-3-4-4 0,-3 1-8 16,1 5-18-16,-7 3-12 0,0 0-7 15,15 4-6-15,-37 9-1 0,16 3-9 0,-8 8-1 16,2 3-5-16,3 5 0 0,-5 4 5 15,1 9-4-15,2 0-2 0,5-3-15 0,5 0-4 16,8-3-6-16,2-3-6 0,2-4-6 16,11-3-2-16,0 1-11 0,9-6-12 0,11-3-9 15,5-4-5-15,-4-7-11 0,4-10-15 16,8-5-8-16,4-11-12 0,-1-9-11 16,1-7 3-16,-5-5-1 0,0-12 3 15,-2-5 4-15,-7-5 4 0,0-1 1 0,-3-2 6 16,-3 1 3-16,-1 1 3 0,-5 3 8 15,-1 8 7-15,-4 6 3 0,-3 9 17 16,-3 7 5-16,-1 6-4 0,-1 5 1 0,1 3-6 16,0 2 2-16,-2 3 0 0,-4 12 14 15,0 0 10-15,0 0 5 0,0 0 2 0,0 0 4 16,3 44-1-16,-4-11 11 0,-5 5 6 16,0 11-2-16,-1 7 1 0,-1 7 2 0,-3 3-6 15,1-2-12-15,-4-4 3 16,0 2-1-16,3-4-10 0,2-10-11 0,-3-3-28 15,1-7-33-15,6-6-52 0,1-6-67 0,4-7-75 16,0-6-79-16,2-5-84 0,4-3-132 16,-6-5-176-16,28-5 79 0,2-8-506 15,3-10-924-15</inkml:trace>
  <inkml:trace contextRef="#ctx0" brushRef="#br0" timeOffset="32198.69">17706 9942 3822 0,'0'0'-2'15,"0"0"25"-15,11 24 26 0,-11-10 25 0,-2 7 26 16,-4 6 10-16,5 4-7 0,-7 5 3 16,3 5-19-16,-3 0-14 0,-1-3-8 15,1-1-28-15,-2-6-56 0,5-5-68 16,-1-6-86-16,4-3-89 0,2-4-146 16,0-7-114-16,0-6-20 0,0 0-163 0,25 0-195 15</inkml:trace>
  <inkml:trace contextRef="#ctx0" brushRef="#br0" timeOffset="32347.96">17953 9773 2765 0,'-2'-14'98'0,"2"7"-1"15,0 7-13-15,-1-11-9 0,1 11 0 16,0 0-16-16,0 0-12 0,0 0-6 0,0 0-21 16,0 0-47-16,0 0-47 15,0 0-65-15,33 37-61 0,-20-25-118 0,4 6-160 16,6-3-12-16,5 11 46 0,-2-5 282 15</inkml:trace>
  <inkml:trace contextRef="#ctx0" brushRef="#br0" timeOffset="32681.81">18538 10078 1384 0,'0'0'-36'0,"0"0"19"0,0 0 15 0,-43 4-2 15,26 1 27-15,3 7-19 0,-6-4 22 16,3 1 5-16,3 0 21 0,-4 10 5 0,4-2 0 15,5 1 15-15,-3 5 33 16,3-1 26-16,7 2 1 0,0 5 32 0,4-1 8 16,0 4 13-16,1 2 9 0,3 2 10 15,1 1 14-15,3 4 0 0,-4-9-13 16,1 9 0-16,-4-7 2 0,3-2-10 0,-1-6-9 16,-4 0-5-16,1-2-13 0,2-7-10 15,-2 2-7-15,-4-2-9 0,2-4-7 0,0-13-6 16,-6 21-17-16,0-14-17 0,6-7-11 15,-15 12-9-15,15-12-5 0,-24 0-9 0,24 0-8 16,-32-13-9-16,9 1-18 0,9 1-42 16,-7-6-37-16,10 2-50 0,2-2-62 15,2-1-49-15,6-3-83 0,2 4-69 16,8-11-110-16,5-2-113 0,13 2 56 16,6-8-393-16,6 3-419 0</inkml:trace>
  <inkml:trace contextRef="#ctx0" brushRef="#br0" timeOffset="32914.55">19275 10046 3099 0,'9'-4'66'15,"-9"4"4"-15,0 0 1 0,0 0 33 16,0 0 19-16,0 0 17 0,0 0 9 0,-9 44 6 16,4-23 1-16,-4 8 9 15,-7 7-5-15,1 5 6 0,-4 12 3 0,-2 3-6 16,3 0-1-16,-1 6-13 0,2-2-13 15,1 0-18-15,0-2-17 0,5-9-15 0,6-6-9 16,-1 4-19-16,2-11-32 0,4-12-36 16,2 4-46-16,4-7-61 0,1-3-69 15,6-9-104-15,10-1-80 0,-2-8-144 0,10-5-68 16,7-10 63-16,11-2-386 0,4-9-386 16</inkml:trace>
  <inkml:trace contextRef="#ctx0" brushRef="#br0" timeOffset="33331.76">20097 10331 2900 0,'0'0'28'0,"0"0"34"0,0 0 33 15,0 0 28-15,0 0 3 0,0 0-5 16,0 0 8-16,0 0 7 0,-30 23 14 0,20-6-1 16,1-1 2-16,-4 11-9 0,-3 3-5 15,-5 3-6-15,7 3-13 0,-5 2-6 0,-1-3-16 16,4 3-6-16,0-3-5 0,0-1-3 15,7-6-17-15,-1-4-8 0,7 1-4 0,1-8-10 16,2-2-8-16,5-2-11 0,4-5-19 16,0-3-19-16,-9-5-25 0,30-4-13 15,-2-3 3-15,2-8-3 0,5-6 1 16,11-3 6-16,-3-2 1 0,-1-2 10 16,-2 1 14-16,-4 3 10 0,-8 1 19 0,2 3 31 15,-2 3 18-15,-8-2 28 0,-1 6 15 16,-4 1 15-16,-3 5-5 0,-3-4-6 0,-2 5-2 15,-7 6 4-15,14-5 8 0,-14 5-7 16,0 0 7-16,0 0-12 0,0 0-9 0,-8 50-2 16,0-31-7-16,-1 9-6 0,4 1-11 15,-3-2-9-15,0 4-4 0,-1 1-22 16,6-6-32-16,-6-2-42 0,6 1-47 0,3-5-66 16,2 1-58-16,2-3-70 0,5-3-80 15,2-3-174-15,8 1-119 0,6-4 48 16,7 2-462-16,3 1-774 0</inkml:trace>
  <inkml:trace contextRef="#ctx0" brushRef="#br0" timeOffset="33531.5">21147 11029 3829 0,'0'0'42'0,"0"15"20"0,0-15 18 0,-7 15 7 15,2-2 25-15,-3 2-10 16,1 0-9-16,-3 6-11 0,-3-1 7 0,3 2-22 0,-4 1-2 15,-1 2-20-15,2-3-30 0,4-5-49 16,-2 2-36-16,-1-3-46 0,5 0-47 16,-1-2-36-16,3-6-41 0,5-8-43 15,0 0-77-15,0 0-183 0,0 0 37 16,0 0-109-16,32-35 3 0</inkml:trace>
  <inkml:trace contextRef="#ctx0" brushRef="#br0" timeOffset="33798.65">21610 10543 2423 0,'9'-8'125'16,"0"8"4"-16,-9 0 26 0,0 0 28 16,15 16 13-16,-11-3-37 0,-2 3 9 15,-2 5 7-15,0 6 7 0,-2-1 10 16,-2 10 7-16,1-5 2 0,-4 1-19 16,4 2-3-16,1-8-6 0,-2 2 3 0,4-9 0 15,-2 2 0-15,4-6-15 0,-2-15-17 16,12 20-14-16,-3-14-10 0,-9-6-12 0,25-4-13 15,-5-1-15-15,4-16-12 0,3 0-16 16,3-7-35-16,-6 0-46 0,6-2-45 16,4-3-63-16,0-2-63 0,-10 8-49 0,6 2-44 15,0 5-86-15,-3-3-58 0,6 2-111 16,-5 3-22-16,2 4-424 0,4-4-591 0</inkml:trace>
  <inkml:trace contextRef="#ctx0" brushRef="#br0" timeOffset="34048.11">22773 10461 3297 0,'9'26'-2'0,"-6"0"38"0,1 2 43 16,-4 0 24-16,0 10 18 0,-4 0 11 0,2 12 7 15,-1 0-4-15,-6 3 22 0,2 9 18 16,-2-6 5-16,2 6-18 0,-7-2-14 15,-4 2-15-15,-1-6-25 0,-6 1-9 0,-5-7-14 16,0-5-13-16,-3 0-15 16,-6-5-43-16,-1-5-65 0,-3-3-64 0,-2 0-78 15,-8-10-85-15,2-1-132 0,-9-6-181 16,0-6 48-16,1-1-370 0,-9-3-394 0</inkml:trace>
  <inkml:trace contextRef="#ctx0" brushRef="#br0" timeOffset="34382.78">16577 10918 3405 0,'-32'-4'-9'0,"14"3"17"15,11 1-2-15,7 0-1 0,0 0 9 16,60 11 30-16,14 7 48 0,31 7 39 0,30 8 22 16,63 12 7-16,24 10-7 0,25 9 3 15,29 14-16-15,24 14-16 0,24 12-15 0,25 10-4 16,28 19 2-16,33 13 11 16,21 12-20-16,27 16-3 0,19 8-15 0,14 11-5 0,10 10-7 15,-3-3-10-15,-3-5-15 16,-13-2-13-16,-11-9-33 0,-17-11-30 0,-29-12-46 15,-25-24-44-15,-31-19-64 0,-34-24-94 16,-37-23-145-16,-33-22-179 0,-38-23 66 16,-66-20-385-16,-26-18-415 0</inkml:trace>
  <inkml:trace contextRef="#ctx0" brushRef="#br0" timeOffset="34531.44">26191 15372 4342 0,'7'31'264'16,"6"3"-145"-16,-1 5-176 0,13 6-182 15,5 8-315-15,2 7 16 0,8-8-17 16,1-3-200-16,0-12-243 0</inkml:trace>
  <inkml:trace contextRef="#ctx0" brushRef="#br0" timeOffset="198144.86">8464 13050 2815 0,'-17'8'325'0,"6"-3"-23"0,11-5-42 15,-18 8-28-15,18-8-19 0,-12 5-24 0,12-5-16 16,0 0-16-16,0 0-25 0,0 0-10 16,-32-5-10-16,32 5-10 0,0 0-24 0,-27-8-18 15,27 8-23-15,0 0-46 0,-12-8-56 16,12 8-65-16,0 0-78 0,0 0-72 15,0 0-86-15,0 0-207 0,0 0 35 0,0 0-15 16,0 0-136-16,48-7-180 0</inkml:trace>
  <inkml:trace contextRef="#ctx0" brushRef="#br0" timeOffset="198804.43">8771 13087 2317 0,'0'0'36'0,"0"0"40"0,0 0 26 16,0 0 17-16,0 0 19 0,0 0 16 15,0 0 12-15,0 0 14 0,0 0-20 16,11-24 12-16,-11 24-4 0,0 0 0 0,0 0 5 16,0 0 2-16,2-15 11 15,-2 15-2-15,0 0-10 0,0 0-12 0,0 0-10 16,0 0 0-16,-7-26-4 0,7 26-19 15,-6-8-14-15,6 8-4 0,-13-14-10 0,4 8-11 16,-2-2-7-16,-3 6-3 0,0-3-6 16,0-1 2-16,-1 4 2 0,0 0-4 0,-1-2-3 15,2-1 2-15,-2 5-8 0,-2-2 3 16,18 2-5-16,-28 0 3 0,28 0-8 16,-22 0-16-16,8 2 6 0,14-2-6 0,-19 5-2 15,8 1 1-15,-1 2-1 16,3-1-4-16,-1 3 7 0,-1 7 4 0,3-3-9 0,-3 4 9 15,3 2 4-15,-3 6 1 0,1 4-7 16,1-2-31-16,-2 12 1 0,3-1-2 16,-1 1-2-16,5 5-1 0,1-3-2 15,3-2 2-15,2 1-3 0,1 2 1 0,5 1 2 16,3-3-2-16,0-4 0 0,7 3 0 16,-2-9 0-16,7 0 0 0,1-5 0 15,3-6-3-15,3-3 2 0,5-4-1 0,6-5-2 16,4-4 2-16,-2-8 0 0,4-4-3 15,9-5 0-15,-5-4 0 0,-4-1 1 0,-4-5 1 16,-9 1 0-16,-6-6 3 0,-2-1 5 16,-2 0 0-16,-7-6 3 0,-8 0 5 0,0 1-1 15,-6-1 0-15,-3-1-1 16,-3 2 1-16,-9-5-2 0,3 4-1 0,-9 0-2 16,-2 4-1-16,1-1-1 0,-3 2-2 15,0-1-1-15,-1 4-1 0,0 4-1 16,-1 1 1-16,4-1-2 0,-1 5-2 0,3 0-2 15,0 4-1-15,5 1-1 0,-4-1-7 16,4 5-11-16,0-3-15 0,4 3-20 0,-3 4-29 16,6-3-24-16,6 8-17 0,-12-5-138 15,12 5-231-15,0 0-35 0,0 0-85 0,0 0-105 16,0 0 38-16,0 0-484 0,0 0-1002 16</inkml:trace>
  <inkml:trace contextRef="#ctx0" brushRef="#br0" timeOffset="199724.35">8531 12948 3462 0,'0'0'-91'15,"0"12"49"-15,0-12 39 0,0 0 28 16,0 0 34-16,0 0 27 0,0 13 33 15,0-13 19-15,0 0 9 0,0 0 0 16,0 0-1-16,0 0-7 0,0 0 13 16,0 0-9-16,45-41-18 0,-24 19-6 0,2-3-6 15,-1-7-10-15,10-5-3 0,0-3-5 16,-4-9-11-16,6-5-8 0,-8-4-5 0,1-8-12 16,2-3-2-16,-5-4-3 0,1-2-4 15,-9 0 14-15,5 2-2 0,-5 2-8 16,-7 3-2-16,2 4-4 0,-3 12-4 0,-1 1 2 15,-3 0-10-15,-2 3-1 0,-1 3-6 16,-1 5 1-16,0 3-3 0,2 3-5 0,-2 4-3 16,0 4-1-16,0 4-3 0,0 1 0 15,0 4-2-15,0 2-4 0,0 0 3 16,0 3-5-16,0 12-2 0,0-22-3 16,0 22-2-16,0-15-14 0,0 15-41 0,0-15-63 15,0 15-60-15,4-13-67 0,-4 13-79 16,3-15-97-16,-1 7-172 0,5-3-19 15,-4 4 59-15,1 0-368 0,-4 7-413 0</inkml:trace>
  <inkml:trace contextRef="#ctx0" brushRef="#br0" timeOffset="200904.36">9015 11548 2775 0,'2'11'-72'0,"-2"-11"28"0,0 0 32 16,0 17 50-16,0-17 33 0,0 0 43 0,0 0 9 15,0 0 17-15,0 0 4 0,-7 10-10 16,7-10 12-16,0 0 10 0,0 0 1 15,0 0-4-15,0 0 7 0,-35-23-34 16,26 10 4-16,0 0-8 0,-3-2-11 16,-2-7-8-16,-5-7-5 0,-1-4 0 0,-7-9-6 15,1-2-15-15,-2-5-5 0,-4-2-10 16,2-9-4-16,-6-2-7 0,3-2-2 0,-7-16-6 16,2 12-1-16,3-9-15 0,-8-5 1 15,-3-1 0-15,4-5-6 0,-4-2-4 0,5-1 3 16,0 0-3-16,-1 3-1 0,3-4-7 15,-2-2-1-15,0 3 1 0,0-3-3 16,0 0 1-16,-5 0-6 0,-2 2 5 0,-3 1 3 16,-2 5-8-16,1 1 0 0,0 6 1 15,1 8-1-15,1 2 1 0,11 8-1 16,-2 3 2-16,4 2-3 0,-2 2-1 16,5 1-2-16,-6-1 5 0,7 4-7 0,-3 2 4 15,1-2 7-15,1 9-2 0,4-2 5 16,0 3-3-16,5 10 17 0,5 2 0 0,0 4-2 15,4-1 0-15,2 6-5 0,-4-1 4 16,6 1 6-16,3 6 13 0,0 2-1 0,2-1 4 16,1-1 6-16,3 6-3 0,3 7-1 15,-14-15 1-15,14 15-3 0,-5-10-3 16,5 10-2-16,-6-13-6 0,6 13-2 0,-5-7 2 16,5 7-5-16,0 0-3 15,-10-11-1-15,10 11 1 0,0 0 5 0,0 0-1 0,-4-10 3 16,4 10 2-16,0 0 1 15,0 0 8-15,0 0-6 0,0 0-5 0,25-14 2 16,5 10 1-16,12 1-3 0,20 3-9 16,12 0 10-16,11 0-9 0,25 3 3 0,10 1-3 15,13 1-5-15,10-1 4 0,7 3-10 16,11 4-3-16,8-1 9 0,42 3-3 16,1 2-2-16,-2 3 1 0,-2-2-3 0,-1-2 6 15,-9 2 4-15,-33-4-4 0,1 2 0 16,-2-3 8-16,-5 6-9 0,-1-6 2 0,-12 2 3 15,-6 0 4-15,-9 2-5 16,-11-7 0-16,-8 5-4 0,-9-5 1 0,-26-1-5 16,-4 1 4-16,-3-3 6 0,-10-1-8 15,-14 1-5-15,-2-2 9 0,-5 2-8 0,-7-5-4 16,-4 4 1-16,-4-3 0 0,-1-1 2 16,-5 0-2-16,-2 0 2 0,0 3-1 0,-16-3-2 15,23 0 0-15,-23 0-4 0,16 4 0 16,-16-4 0-16,16 0 1 0,-16 0 1 15,0 0-3-15,12 1 2 0,-12-1-2 0,0 0-1 16,0 17-3-16,0-17 5 0,-12 28-3 16,-4-7 0-16,-2 7 2 0,-3 5 0 15,-7 5-2-15,-6 6 3 0,1 6-2 0,-3 1 1 16,-5 5 1-16,-10 19 0 0,-2 0 0 16,-5 8 0-16,-4 3 2 0,-3-2-2 15,-4-2 0-15,-2 3-2 0,-7 1 2 0,4-3 1 16,-3 3 0-16,-2 0 1 0,0 1 1 15,3-7 1-15,-3 4-1 0,6-5 2 0,-1 0-1 16,7 0 1-16,-1-10-2 0,5-1-1 16,3-1 5-16,1-3 1 0,15-15 0 15,-2 3 2-15,5-7-1 0,-2-2 0 0,4-1-1 16,1-7-1-16,3 0 0 0,-2-1 0 16,7-10-1-16,3-1-1 0,3-2-1 15,1-4-1-15,7 0 1 0,-2-6-1 16,5 0-3-16,0-1 0 0,6-1 0 0,-6-5-4 15,-1 3 3-15,1-1-2 0,0 1-5 16,-4 1-9-16,-2-3-19 0,-2-1-25 0,0 4-30 16,-2 3-77-16,-4-2-310 0,1-1-157 15,0 3-89-15,-4-1 6 0,-2 3-637 0,2 2-1200 16</inkml:trace>
  <inkml:trace contextRef="#ctx0" brushRef="#br0" timeOffset="201554.36">6488 13700 4386 0,'-10'7'-124'0,"6"-2"64"16,4-5 60-16,-11 8 44 0,11-8 17 0,0 0 41 15,0 0 16-15,0 0 19 0,0 0 10 16,0 0 2-16,0 18 10 0,0-18-21 0,15 17-3 16,-3-11-8-16,2 5-17 15,5 0-4-15,1-1-3 0,7-1-8 16,3 4-2-16,2-4-13 0,-1 5-4 0,8-5-9 15,-4 2-3-15,1 3-13 0,5-2-4 16,-6-2-3-16,3 2-8 0,-2 0-3 0,-1-3 2 16,1 1-7-16,-3 1-4 0,-1-4-3 15,-4 1-1-15,1-4-2 0,1 1-2 0,-6-1 2 16,4-2-6-16,-1 0 1 0,-5-2 1 16,0 0-1-16,3-2-2 0,-4 0-1 15,-21 2-4-15,34-4-3 0,-18 3 2 0,-16 1-5 16,30-6 2-16,-30 6-13 0,21-2-20 15,-21 2-26-15,20-4-29 0,-20 4-33 16,21-4-37-16,-8-1-27 0,0-1-21 16,4 3-22-16,3-7-28 0,-2 3-61 0,-4 1-38 15,2-7-101-15,-5 2-137 0,-2-1 46 16,1 2-355-16,-5-4-379 0</inkml:trace>
  <inkml:trace contextRef="#ctx0" brushRef="#br0" timeOffset="201954.81">7305 13744 2908 0,'-11'0'37'0,"11"0"43"15,0 0 14-15,0 0 12 0,0 0 2 0,0 0 3 16,28-28 14-16,-1 15 18 0,10 1 25 16,16-7 0-16,6 2 2 15,7 3 2-15,-2-3-12 0,3 6-14 0,-3-1-9 0,-2 3-12 16,1-1 2-16,-6 5-8 15,-11 1-12-15,1-1-10 0,-6 2-12 0,0 2-13 16,-8-3-7-16,-3 2-5 0,-4 0-11 16,2-2-1-16,-2 0-12 0,1-1 2 0,-3-2-8 15,-4 1-3-15,-1-1-3 0,6-3-32 16,-9-1-67-16,3-4-85 0,-1 0-93 16,-4 0-106-16,-7-4-128 0,3 2-131 0,-8-4 51 15,-2 7-384-15,-5-5-484 0</inkml:trace>
  <inkml:trace contextRef="#ctx0" brushRef="#br0" timeOffset="203170.68">6248 13751 2672 0,'-21'10'-132'0,"1"-1"41"16,2 0 34-16,-1-1 23 0,1-1 25 15,-5 1 2-15,1 0 16 0,0 1 21 0,1-5 16 16,0 3 16-16,3-1 10 0,-3-1-4 16,2 1-7-16,-1-4-1 0,2 4 15 0,-4-5 5 15,0 1-3-15,-1 0 6 0,0-2 2 16,-3 0-4-16,-4-2-9 0,2 0-5 16,-10-5 6-16,3-4 2 0,-2 1-4 15,-2-3-6-15,-9-8 4 0,5-1 3 16,-4-2-2-16,4-8-11 0,0-4-8 0,-2 0 6 15,0-7-7-15,4-2-7 0,-4-5-6 16,7-5-5-16,-3-5-3 0,-4-14-2 16,0-5 1-16,0-4-12 0,0-5-1 0,0 0 2 15,2-4-2-15,-4-2-3 0,0 1-6 16,-1-7 6-16,-2 7-7 0,2 0 3 0,-3 3-10 16,2 8 3-16,3-1 8 0,-5 8-7 15,1 2 2-15,-1 0-1 0,2 6-1 16,11 10-8-16,-1-1 10 0,2 2-5 0,1 0 2 15,-2-2-4-15,3 3 6 0,-2 1 2 16,-1 0-2-16,5 3 7 0,-6 0 2 16,6-3-4-16,-5 9 2 0,5-4 9 15,-1 0-5-15,2 4 12 0,2 0 4 0,0 4-5 16,4 0-1-16,1 5-7 0,2 4 5 16,3-1 18-16,-2 5-18 0,4-2 26 15,4 2-22-15,-1 1 1 0,3 5 3 0,0-4-15 16,0 3 4-16,5 6 2 0,-4-2-3 15,2 4 0-15,0 0 3 0,6 6-18 0,-3-3 16 16,1 3-4-16,5 9-5 0,-8-13-1 16,8 13-2-16,-8-13 5 0,8 13-5 15,-5-10-1-15,5 10-8 0,0 0-1 0,0 0 4 16,0 0-2-16,-25 44 2 16,18-9 3-16,-4 14 0 0,-1 19-11 0,-2 14 3 15,-7 21 1-15,-4 15 8 0,-1 8 3 16,-3 13-3-16,-1 7 6 0,-3 9-2 15,-4 5-6-15,1 5 2 0,3 6 0 0,-7 40-2 16,9-42 9-16,1 2-6 0,3 3 4 16,4-3-4-16,5-5 0 0,-1-2 3 0,0-7 1 15,5 1 0-15,4-8-4 0,0-7-1 16,1-12 0-16,6 0-5 0,-5-7 1 0,8-21 3 16,0-8 2-16,0 3-5 0,2-10 2 15,4-2 7-15,-3-5-4 0,3-4-7 16,-3-2 3-16,5-13 11 0,-6-8-13 15,6-3 1-15,-6-7 3 0,3 5 2 16,0-1 0-16,1-10 10 0,-3-2-13 0,2-2-1 16,1-10 9-16,-3 3-3 0,1-1 3 15,-2-9-1-15,-1 3-2 0,5-4 4 0,-1-2 17 16,-5-1 10-16,7-3 7 0,-4-2 3 16,-3-8-4-16,13 5-2 0,-13-5-2 15,40-9 3-15,-10-5-1 0,6 0 0 0,6-9-1 16,8-5 3-16,3-6 1 0,19-9-1 15,6-4 1-15,5-5-6 0,5-5-2 0,10-3-5 16,3-9 6-16,6-2-3 16,7 0-2-16,2-1 0 0,25-16-5 0,-24 21-6 15,0 1 1-15,-2 2-1 0,-1 1-7 16,-4 1 3-16,0-2-1 0,-6 2-11 16,-4 5 0-16,-6 5 3 0,-10 4-8 0,-3 3 4 15,-21 9 0-15,-6 0-3 0,-4 5 3 16,-2-1-3-16,-7 5-3 0,-10 5 4 0,-2-1-2 15,-1 3-5-15,0-1-1 0,-5 0 1 16,3-1-12-16,0 0-16 0,-2-1-34 16,3 2-56-16,1-3-60 0,6-1-57 0,6-4-82 15,4 2-82-15,1 3-180 0,2 0-35 16,8 7 61-16,2-2-360 0,1 4-400 16</inkml:trace>
  <inkml:trace contextRef="#ctx0" brushRef="#br0" timeOffset="204587.89">9137 13472 2803 0,'11'-2'1'0,"-11"2"32"0,13-9 28 15,-13 9 19-15,0 0 10 0,13-3 10 16,-13 3-4-16,0 0-15 0,0 0-6 15,0 0-7-15,0 0-9 0,0 0-6 16,0 0-3-16,0 0-8 0,0 0 2 0,0 0-9 16,0 0-8-16,0 0-1 0,13 12 1 15,-13-12-2-15,0 0-4 0,-13 24-3 0,8-8-4 16,0-2 4-16,-7 9-5 0,-1 2 3 16,6 3-6-16,-5-1 3 0,-3 5 1 15,2 2-5-15,4 2 1 0,-7 0-2 0,3-1-1 16,1 3-2-16,2-3 1 0,-5 1-4 15,0-3 1-15,4 5 0 0,-5-2 3 0,5-1-2 16,-3 1 10-16,0 0-4 0,0-1 4 16,2 1-5-16,1-3-3 0,-5 3 12 15,4-4-10-15,-1 2 7 0,-1-6-4 0,5-2 8 16,2-3 4-16,-1-3 4 16,0-1 1-16,3-4-7 0,-1 2-2 0,3 0-1 15,-4-2 3-15,4 0-6 0,-3 2 5 16,5-3-11-16,-3 2 2 0,2 1 2 0,-2 3-5 15,1 3-2-15,-5-3-2 0,4 3 7 16,-2 3-6-16,-1-3-3 0,4-1 1 16,-5 1-2-16,2-1 3 0,2-9 4 0,1 4-3 15,-5-2-5-15,5-6 5 0,1 1 1 16,2-10 2-16,-5 17-11 0,5-17 5 0,-7 9 0 16,7-9-1-16,-4 11-10 15,4-11-29-15,0 0-28 0,0 0-37 0,-9 4-22 16,9-4-16-16,0 0-12 0,0 0-9 15,0 0 2-15,0 0-3 0,0 0 21 16,0 0 1-16,0 0 26 0,-24-11 11 0,24 11 13 16,0 0 40-16,-13-8 23 0,13 8 35 15,0 0 24-15,-15-9 19 0,15 9 11 0,-8-4 11 16,8 4-1-16,0 0 0 0,-15-5-7 16,15 5 0-16,0 0 2 0,-20 1-7 15,6 5 8-15,0 1 3 0,-6 5 5 0,-4-1 8 16,-3 10-4-16,-10 1-4 15,-5 6 2-15,-11 8-14 0,-4-1 13 0,-17 14 4 16,-3 6-3-16,-5-1 3 0,-7 2-6 16,-1 3-5-16,0 4 1 0,2 1-3 0,-2 2 8 15,-2 3 1-15,5 2-4 0,-2 4 7 16,7-4-4-16,-1-2 2 0,5 1 5 16,4-1 6-16,8-3-1 0,1 1-11 0,8-3-5 15,9-13-9-15,4-4 0 0,9-6-8 16,1-3-6-16,8-10-1 0,8-2 1 15,0-9 0-15,8 2 0 0,-2-8 4 0,3 2 3 16,1-4 1-16,1-1 3 0,1 0 2 16,6-8 5-16,-11 13 1 0,11-13-1 0,0 0 4 15,-7 13-2-15,7-13 3 16,0 0-3-16,0 0 3 0,-12 13-3 0,12-13-11 16,0 0-4-16,0 0 0 0,0 0-4 15,0 0-4-15,31 16-3 0,-4-8-6 0,7 0-7 16,7 3 1-16,19-2 0 0,8 4-7 15,8 0-7-15,28 8 3 0,10-2 4 16,6-1-8-16,12 3 2 0,8 3-2 0,4 3-2 16,44 8 16-16,-4 3 8 0,7 1-15 15,-8 1 10-15,1 1-10 0,-2 0 0 0,-35-7 0 16,3-2 3-16,-6-2-10 0,-3 3-4 16,-5-2 4-16,-7-4-3 0,-9 2-1 15,-7-6 3-15,-14-3-7 0,-23-5 5 16,-14-2-2-16,-4 0 9 0,-15-5 7 15,-10-4 6-15,-3 5 6 0,-9-9 3 0,-3 1 2 16,-4-1 1-16,-14 0-2 0,24-1-4 16,-12-8-4-16,-7-5-3 0,-5 14-6 0,4-37-1 15,-4 15-2-15,0-10-2 0,-4-15-6 16,0-4-2-16,-5-12 0 0,1-2 0 0,-3-2-3 16,-1-1-1-16,0 1-2 0,-5-2 0 15,-4-2 1-15,0 5-2 0,-2 0-1 16,-7 2-1-16,0 1 0 0,-7 5 0 15,2 1 1-15,-4-1-2 0,0 8-1 16,-7-5 0-16,2-1 0 0,0 5-1 0,-2 2 0 16,0 3-1-16,0-3 0 0,2-2-1 15,1-1-3-15,0 5-7 0,3 0-11 0,1 0-14 16,9 0-18-16,0-1-17 0,0 0-26 16,7-4-34-16,0 0-30 0,7-6-435 0,7-5-167 15,4 11 43-15,1 0-815 0,8-6-1374 16</inkml:trace>
  <inkml:trace contextRef="#ctx0" brushRef="#br0" timeOffset="206721.32">9305 13378 4285 0,'0'0'-173'0,"-5"-11"25"0,5 11 24 15,0 0 27-15,-2-12 8 0,2 12 9 16,0 0 10-16,4-20 5 0,-4 20 18 15,7-18 5-15,1 8 7 0,3-3 19 0,0 1 4 16,6-5 9-16,8 3 9 0,2-1 1 16,1-1 4-16,13 2-1 0,5-7 5 0,5 6 6 15,5-4-4-15,10 4-2 0,1 0 6 16,9 1-5-16,15-6 2 0,11 5-8 16,-2 1 3-16,1-2-2 0,3 3-4 0,-3 6-1 15,-5-6 0-15,-19 4-2 0,-4-3 2 16,-2 3 4-16,-8-1-4 0,-6 1-3 0,-12 1 3 15,-5 4-2-15,-10-1 0 0,0 0-5 16,-10-1 2-16,0 4 1 0,-2-4 5 16,-18 6-10-16,30-4 6 0,-17-1-2 15,-13 5 1-15,24-5-1 0,-24 5 1 16,0 0 0-16,23-3 1 0,-23 3-2 0,0 0-2 16,16-5-1-16,-16 5 2 0,0 0-6 15,0 0 4-15,0 0 2 0,0 0 0 0,0 0-4 16,27 8 2-16,-27-8 4 0,0 0-7 15,0 0 6-15,10 13-4 0,-10-13-3 16,0 0 3-16,11 9 3 0,-11-9 1 0,0 0 2 16,0 0-2-16,0 0-2 15,7 15 3-15,-7-15 12 0,0 0 18 0,0 0 12 16,16 4 4-16,-16-4 7 0,33-10-11 16,-8 1 3-16,7-6-10 0,17-6-4 0,2-3 1 15,1-4-7-15,5-8 3 0,14-13-7 16,2-1-6-16,2-8 0 0,-1-4-2 15,4-6-2-15,-1-5-2 0,1-2 2 0,3-2-1 16,-2 2-5-16,0-4 7 0,2 2-10 16,-1 1 4-16,-3-1-3 0,-2-4-3 0,-2 2 2 15,0 5 1-15,-4-1-1 0,-1 3-4 16,-3 10 0-16,-7-1 8 0,-10 16-4 16,-6 4 0-16,2-1 0 0,-5 7-6 15,-1 2 4-15,-5-1 0 0,3 2 1 16,-8 10-4-16,-7-1 2 0,2 3-2 0,-7 5-2 15,1-2 2-15,0 3 2 0,-4 4 2 16,-2-1-5-16,3 2 6 0,-7 3-9 0,2-3 8 16,0 1-6-16,3-1-1 0,-3 4 4 15,5-3-6-15,-7 5 3 0,6-3 7 16,-1 3-2-16,-1-3-6 0,-2 4 1 0,-9 4 2 16,13-7-4-16,-13 7 2 0,13-6 4 15,-13 6-5-15,7-5 4 0,-7 5-4 0,0 0 6 16,14-8 1-16,-14 8-7 0,0 0 7 15,13-2-7-15,-13 2 4 0,0 0-1 16,17-8-1-16,-17 8 2 0,9-5 0 0,-9 5-5 16,0 0 11-16,18-8-2 0,-18 8 8 15,0 0 10-15,10-1 9 0,-10 1 7 16,0 0-2-16,0 0 15 0,11-6 2 16,-11 6-1-16,0 0 0 0,16-11-4 0,-11 7-4 15,-5 4-10-15,21-13-5 0,-12 7 2 16,2-1-7-16,3 1-3 0,-5-1-2 0,2 3-5 15,1-1 13-15,-1-1-11 0,0-1 4 16,-11 7-14-16,22-10 7 0,-8 4-8 16,-3 1 3-16,-2-1 0 0,5-2 7 0,-4 5-8 15,2-4-2-15,-1-1 4 16,2-1 2-16,-1 5-5 0,-3-4 1 0,2 1 2 16,2 1 7-16,-5-1-10 0,3-1-2 15,0 0 8-15,2 1-10 0,3-4 3 0,0 1-4 16,1 1 27-16,1-3-20 0,3 2-6 15,-1-2 5-15,-2-1-1 0,-1 6 2 16,-2-3 1-16,-2 3 5 0,-2-3 14 0,0 3 4 16,-3 3 5-16,1-2 3 0,-9 6 0 15,15-9-3-15,-15 9-9 0,12-5 3 0,-12 5 2 16,7-6-8-16,-7 6-6 0,0 0 1 16,11-8-5-16,-11 8 8 0,0 0 3 0,14-5 3 15,-14 5 6-15,0 0 6 16,0 0-1-16,26 13 7 0,-13-2-3 0,0-2 1 15,-2 7-4-15,7 2 3 0,-4 1 10 16,3 9-2-16,3 6 11 0,0 3 8 16,2 12-2-16,-4 4 4 0,5 9 5 0,-5 1 16 15,0 9-6-15,1 1-6 0,-3 11-6 16,3 2-3-16,-1 25-8 0,3-2-3 0,0 5-14 16,-4 4 1-16,4 0-4 0,-2 1-3 15,-3-3-8-15,0 0 5 0,0-2-7 0,-1 2-6 16,2-3 3-16,-4 0-10 0,2-20 4 15,1 16 1-15,-4-17 0 0,7 17-10 16,1-6 5-16,-1-15-5 0,-2-4 2 16,4-3 0-16,-2 2-9 0,-6-10-1 15,6-2 2-15,-7-6 5 0,2-3-5 0,-5-15-3 16,-2 0 2-16,4-2-1 0,-6-3 2 16,-3-8 5-16,3-3 4 0,-1-3 2 0,-2-6 1 15,1 3 0-15,-1-6 1 0,-2-1-13 16,0-6-4-16,4 1 2 0,-4 0-1 0,0-13-2 15,2 19 1-15,-2-19-2 0,0 13 1 16,0-13-1-16,2 13 2 0,-2-13-2 0,0 13-1 16,0-13 2-16,-4 15 0 0,4-15 1 15,-6 19-2-15,4-10 0 0,2-9 1 16,-7 18-5-16,4-6 2 0,1-3 1 16,2-9 1-16,-6 15 1 0,2-7-1 15,4-8-1-15,-8 13 1 0,8-13-2 0,-7 9 1 16,7-9-1-16,-15 6 1 0,2-6 1 15,13 0-1-15,-39-7-1 0,3-5 0 0,0 3-1 16,-3 0 1-16,-9-10-1 0,-9-2 0 16,1 2 0-16,-6-7-1 0,-4 2 2 0,-1-2 0 15,-17-6 0-15,-1-6 1 0,0 1 0 16,2-3-2-16,0 1 1 0,2-2 0 16,-3 3-1-16,7-3 1 0,-4-1 0 15,4 4 1-15,3-4 0 0,2 1 2 0,12 5-4 16,2 3 1-16,2 1 0 0,2-4-2 15,1 2 4-15,2 2-4 0,-1-2 1 16,1 5 1-16,-2-1 1 0,3-2 2 0,-1 2-3 16,7-1 1-16,-2 3 0 0,2 1 0 15,6-1-1-15,7 5 0 0,-1 1 0 0,3-3 2 16,1 2-1-16,2 3-2 0,-1-3 1 16,5 1 0-16,-5-1 1 0,6 3 1 0,-6-3 1 15,4 2-2-15,2 1-2 0,1 3 2 16,-2 0 0-16,3 2-1 0,-1 0 1 15,4 4-1-15,2 0 1 0,-2 0-3 16,3-3 3-16,3 9-1 0,-2-3 1 0,-1-3-2 16,3 4 0-16,-3-1-1 0,-1 0 2 15,0-3 1-15,-3 4-2 0,0-3-1 16,-2 5 3-16,-7-4-3 0,6 1 2 0,-7 0 0 16,8 1 2-16,-1 1-2 0,1 0 1 15,0-1-1-15,4 1 1 0,3 5 3 0,0-3-4 16,12 4 2-16,-21-6-3 0,21 6 1 15,-20-9-1-15,6 1 3 0,3 1 2 0,2 3-4 16,-3-2-2-16,2-1 4 0,10 7-3 16,-13-7-1-16,13 7 4 0,-12-8-3 15,12 8-1-15,-9-7 0 0,9 7 5 16,0 0-7-16,-16-6 1 0,16 6-1 0,0 0-2 16,0 0-13-16,-7-7-20 0,7 7-147 15,0 0-124-15,0 0-105 0,0 0-164 16,0 0-123-16,0 0 1 0,0 0-562 0,0 0-1117 15</inkml:trace>
  <inkml:trace contextRef="#ctx0" brushRef="#br0" timeOffset="-207759.97">16951 6156 6138 0,'-30'-24'67'16,"7"3"-18"-16,2 6-19 0,2-1-6 0,4 2-6 15,6 0-1-15,-6 1-6 0,6 6-2 16,3-3 3-16,0-1-4 0,-2 2-1 0,5-8 0 15,-1 4-2-15,-3-6-2 0,5 2 1 16,0 2 2-16,-2-3-2 0,-2 1-4 0,3 0 0 16,-3 0-5-16,-1 2-1 0,-9 0-2 15,2-2-17-15,-5 8-31 0,-8 1-23 0,-1 0-28 16,3 7-26-16,-7-3-21 16,2 9-34-16,-3-2-59 0,4 2-63 0,1 3 1 15,3-3 25-15,-1 5 27 0,8-3 32 16,8 3 20-16,1-5-16 0,-2 7-154 0,6-7-191 15,5-5 53-15,-2 15-78 0,2-15 65 16</inkml:trace>
  <inkml:trace contextRef="#ctx0" brushRef="#br0" timeOffset="-207259.51">16541 6025 2152 0,'9'5'38'0,"-1"0"3"0,-8-5-6 0,0 0-7 16,13 4-5-16,-13-4-3 15,0 0 2-15,0 0-5 0,6 12 5 0,-6-12 11 16,0 0 0-16,0 0 4 0,0 0 11 15,0 0-10-15,0 0 2 0,0 0-2 0,0 0-4 16,0 0-6-16,3 7-2 0,-3-7-1 16,0 0-5-16,0 0-7 0,0 0 5 15,0 0-2-15,0 0-10 0,0 0 9 0,0 0-2 16,0 0-5-16,0 0 2 0,0 0-6 16,-5 21 12-16,5-21 12 0,0 0 20 0,-9 15 7 15,1-8 18-15,-2 1 1 0,1 5-3 16,-2 2-3-16,1 0 13 0,-8 7-6 0,5 3 13 15,-4 7 2-15,0 0 5 0,1 1 4 16,-4 9 13-16,8 0 15 0,-4 6-5 16,2 10 1-16,-2 0 10 0,7-8-15 15,4-1 5-15,-1-4-6 0,0 4 4 16,4-10-15-16,4 0-1 0,0-3-10 0,8-2 0 16,2 2-5-16,4-6 1 0,4-6-18 15,3-5-1-15,10-6-4 0,5-9-8 0,3-4-10 16,4-10 2-16,8-4-5 0,-3-7 5 15,-1-7 1-15,-4-6 4 0,-7-2 0 0,-5-4 9 16,-4-2-2-16,-9 2-5 0,-5 1 0 16,-4-4-10-16,-3 0-4 0,-4 3-5 15,-4-1 1-15,-8 0-3 0,0-6-3 0,-6 6-6 16,0 1 1-16,0 1-5 16,-6 7-5-16,4-2 0 0,1 8-6 0,0 4 2 15,1-1-1-15,-2 5-11 0,4 4-35 16,5-3-71-16,0 8-96 0,-1 1-98 0,8 8-90 15,-4-13-96-15,4 13-208 0,0 0 60 16,0 0-461-16,0 0-824 0</inkml:trace>
  <inkml:trace contextRef="#ctx0" brushRef="#br0" timeOffset="-205026.34">17121 6268 3847 0,'9'12'-75'0,"-4"-5"10"15,2 2 14-15,-7-9 25 0,9 13 45 0,-6-5 49 16,8 3 28-16,8-4 8 0,8 3 1 15,14 1 7-15,17-3-4 0,7-1-12 0,15 1-7 16,21 1-8-16,10 4 2 0,0 0-8 16,13-3-10-16,5 7-6 0,3-2-7 15,1-2 9-15,-5-2-22 0,-1 4 4 0,-9-2-18 16,-1-3 7-16,-6-1-9 0,-9-4 8 16,-21 3-1-16,-8-4 3 0,-2 1-22 0,-7-5 7 15,-10 2-3-15,-6-2 28 0,-9-2 15 16,-7 2 16-16,-6 0 12 0,-1 0 3 0,-7 0 2 15,-3 0 0-15,-15 0-3 16,29 0-5-16,-29 0-9 0,16 0-8 0,-16 0-6 16,0 0-11-16,19 2-4 0,-19-2-5 15,2 12-8-15,-2-12 2 0,-4 18-3 16,1 1-3-16,-4 2-2 0,4 3-3 0,1 2-3 16,2 3-1-16,2-1-4 0,3 7 1 15,9 1-5-15,2 0 1 0,9-5 0 0,-3 1-5 16,8-2-1-16,-1-7-2 0,4-3 1 15,3-3 2-15,-3-4-3 0,-4-3 5 0,-3-5-4 16,0-5 3-16,-4 0-7 0,-1-5 7 16,-2-3-1-16,3-1 3 15,-3-6 4-15,-2 0 4 0,-2-6 2 0,1 0-4 16,-6-3 1-16,1-2 3 0,-1-1 11 16,-6 5 1-16,0-2-6 0,-3-2 0 0,1-2-2 15,-4 1 1-15,1 3 0 0,-3 1 1 16,2-3-3-16,-3 6 2 0,-5-1-7 0,1 2 1 15,1 0-1-15,3 6 4 0,-5-1 4 16,4 3-4-16,1 1-6 0,5 10-5 16,-9-15 6-16,4 11 0 0,5 4 1 0,-3-13-3 15,3 13 12-15,0 0 9 0,0 0-8 16,0 0-5-16,0 0 1 0,0 0-6 0,40-12 6 16,-19 14-3-16,15 4-5 15,8-1 3-15,16 3-2 0,2 0-6 0,10 3 2 0,6-2 0 16,23 7-7-16,0-2 7 15,1 5 1-15,-7-4-3 0,6 2-1 0,-5 0-2 16,-6-3-5-16,-14-2 6 0,-2-1-7 16,-7-3 0-16,0-1 0 0,-1 0-3 15,-4-4 2-15,0 2-2 0,-11-5 2 0,0 0-1 16,-1 0 1-16,1 0 4 0,-2-1 5 16,1 1-3-16,-1 0 3 0,-3 0-2 0,3 0 0 15,-4 0 1-15,0 0-2 0,-2 0-2 16,3 0 1-16,0 1 3 0,3 3 2 15,-2-2 1-15,2 0-1 0,-3 2 2 16,1-3-3-16,-2 1 1 0,-5 2 0 0,1-2-2 16,-9 0 2-16,-6 1 3 0,-3-1-2 15,-3-2 4-15,-3 2 0 0,-4-2-1 16,-13 0-1-16,23 4-2 0,-23-4 0 0,14 2-2 16,-14-2-1-16,16 0 0 0,-16 0-1 15,0 0-2-15,13 5-1 0,-13-5 1 0,0 0-1 16,0 0-1-16,0 25-1 0,0-25 1 15,-10 32 0-15,7-14-2 0,-4 5 1 16,-2 1-1-16,6-2 1 0,-1 9-1 0,0-5 0 16,3 2 2-16,1 1-1 0,0-2-2 15,1 0 1-15,5 2 0 0,-3-4-1 16,8-2-1-16,-4-1 1 0,2-3 0 0,3-5 0 16,-3 2 1-16,5-5-1 0,0-4 0 15,-1-3 0-15,0-4-1 0,-13 0-1 16,32-7 2-16,-15 1 1 0,4-11-2 15,-2-1 0-15,-3-5 1 0,0-5-1 0,-4 2 0 16,3-8 1-16,-7-2-1 0,-4 3 0 16,-1-3 0-16,1-2 1 0,-4 2-1 0,0-1 0 15,-4 2 0-15,1-7-1 0,-3 11 1 16,0-3 0-16,-1 4-1 0,-1 9 3 0,3 0-2 16,-1 3-1-16,3 3 0 0,-2 2 0 15,3 1 2-15,0 1-1 0,2 11-1 16,-3-14 1-16,3 14-1 0,-2-12 1 15,2 12-2-15,0 0 1 0,0 0 1 16,16-12 0-16,-16 12 0 0,33 8 0 0,-6-3 0 16,0-1-2-16,11 4 1 0,5 3 1 15,1-3 1-15,13 5-1 0,8 0-1 0,5-2 1 16,7 4 0-16,27 6-1 0,6-1 2 16,10 3 0-16,2 3-1 0,1-3 2 0,3-1-1 15,5 5-1-15,-6-1 0 0,-1-7 1 16,0 7 1-16,-4-4-1 0,-4 1-1 15,-5-3-1-15,-10-1 3 0,-5-4-1 0,-27-2-1 16,-7-3 2-16,-9-3 0 16,-14 0 0-16,-11-4 1 0,-3 1 3 0,-3-3 5 15,-5 3 2-15,-2-4 1 0,-15 0-1 16,18-4-1-16,-18 4-1 0,14-5-1 0,-14 5-2 16,0 0 1-16,6-10-3 0,-6 10 3 15,0 0-4-15,7-7 0 0,-7 7-2 0,0 0 1 16,0 0-2-16,0 0-1 0,0 0 1 15,0 0 0-15,0 0 0 0,0 0-1 16,0 0-1-16,0 0 1 0,-13 41 0 0,9-20 0 16,-6-3 0-16,0 10 0 0,2 1-1 15,3 3 0-15,-3-1 1 0,6 1-2 0,0-2 3 16,2 0-3-16,2 6 2 16,0-2-1-16,8-3 1 0,-1 5-1 0,6-3 1 15,0 2 0-15,4-11-1 0,1 4 0 16,-3-11 0-16,8-2 0 0,-2-4 1 0,4-3-1 15,-1-8-1-15,4-2 4 0,-2-4-2 16,6-7 0-16,-2-7 0 0,-4-3 0 0,-2-6 0 16,-3-4-1-16,-5 3 1 0,-2-7-1 15,-3-1 0-15,-6-3 0 0,-3-1 0 16,-2 7 1-16,-4-1-2 0,0 8 2 0,-2-4-1 16,-1 2 0-16,-4 2 0 0,5 3 1 15,-2 9-1-15,0-3 0 0,2 8 0 16,1-2-1-16,-1 0 0 0,4 13 1 15,-2-15-1-15,2 15 1 0,-3-13-1 0,3 13 1 16,0 0-1-16,0 0-1 0,12-10 2 16,-12 10 0-16,23 2-1 0,-4 3 0 0,3-2 2 15,4 6-1-15,6 2-1 0,6 2 0 16,-2-1 1-16,3 5-2 0,18-1 2 0,1 5-2 16,5 0 1-16,5 1 0 0,16 6 1 15,12 2 0-15,1 4 1 0,8 3-1 16,2 1-1-16,1 2 1 0,5 1 0 0,0-4 0 15,-3-2 0-15,-4 1-2 0,-2 1 1 16,-12-3 2-16,-2-6-1 0,-26-5-1 16,-6-2 1-16,-8-4 1 0,-10-2-1 15,-6-4 0-15,-9-5 1 0,-7 1 1 0,1 0 0 16,-5-3 2-16,-2 0 2 0,-3 0 1 16,-9-4 4-16,18 5 2 0,-18-5 0 0,12 4-7 15,-12-4-6-15,0 0 0 0,11 4 0 16,-11-4 0-16,0 0 0 0,14 3 0 0,-14-3 0 15,0 0 0-15,13 4 0 0,-13-4 0 16,0 0 0-16,3 13 0 0,-1 0 0 16,-4 3 0-16,-1 4 0 0,-5 8 0 0,3 2 0 15,-2 14 0-15,-2-2 0 0,2 6 0 16,2-2 0-16,-1 7 0 0,4-4 0 16,4 3 0-16,4-5 0 0,-3 6 0 15,8-3 0-15,7 0 0 0,6-2 0 0,4-2 0 16,2-2 0-16,10-9 0 0,0-7 0 15,6-3 0-15,2-6 0 0,-4-12 0 0,-5 0 0 16,4-7 0-16,-3-5 0 0,-1-3 0 16,-4-3 0-16,-3-6 0 0,4-5 0 0,-8-2 0 15,-4-7 0-15,-1-4 0 0,-3-1 0 16,-3-9 0-16,-6 0 0 0,-1-4 0 0,-4 4 0 16,-6-3 0-16,-2 3 0 0,-3-4 0 15,-5 5 0-15,-1 2 0 0,-10 1 0 16,-2-8 0-16,-4 5 0 0,-1 3 0 15,-4 4 0-15,0 1 0 0,-6 1 0 0,6 8 0 16,2 3 0-16,1 3 0 0,1-1 0 16,5 7 0-16,2 0 0 0,6 2 0 15,5 3 0-15,-1 1 0 0,2 1 0 0,1 1 0 16,8 7 0-16,-9-7 0 0,9 7 0 16,-9-10 0-16,7 4 0 0,2 6-104 0,-2-11-46 15,2 11-26-15,2-18-19 0,2 6-561 16,-1 3-25-16,3-5 72 0,-5 4-774 0,3-4-1325 15</inkml:trace>
  <inkml:trace contextRef="#ctx0" brushRef="#br0" timeOffset="-202793.97">23651 8211 4645 0,'-15'-8'-170'0,"6"1"40"16,0-1 52-16,9 8 43 0,-18-9 40 16,18 9 9-16,-9-8 6 0,9 8-2 0,-7-13 0 15,7 13 1-15,-7-15-3 16,7 6-2-16,0 9-4 0,0-19-28 0,0 19-69 16,7-26-97-16,-3 11-101 0,-1 0-210 15,8-4-84-15,-3 2 44 0,1 0-64 0,2-2 44 16</inkml:trace>
  <inkml:trace contextRef="#ctx0" brushRef="#br0" timeOffset="-202543.03">23600 8417 1957 0,'-5'7'-53'0,"1"4"5"16,4-11 15-16,0 16 39 0,0-16 32 0,0 0 29 16,6 13-2-16,-6-13-8 0,0 0 1 15,13 5-4-15,-13-5-12 0,19-3-9 16,-19 3-15-16,24-8-28 0,-7 1-66 0,-2-1-66 16,4-11-125-16,-3 1-231 0,4-12-34 15,-8-2 302-15,2-6 56 0</inkml:trace>
  <inkml:trace contextRef="#ctx0" brushRef="#br0" timeOffset="-202444.25">23630 7309 674 0,'-20'-43'-89'16,"5"2"-10"-16,-3 1-14 0,-3 0-15 16,2 3 44-16</inkml:trace>
  <inkml:trace contextRef="#ctx0" brushRef="#br0" timeOffset="-202243.58">23434 6928 452 0,'-17'-24'52'0,"6"9"14"16,0 2 11-16,2 1-23 0,0 5 8 15,4 1-10-15,5 6 5 0,-11-11 5 0,11 11 22 16,0 0-14-16,-14-4-7 16,14 4-25-16,0 0 16 0,0 0 14 0,0 0 9 15,0 0 10-15,-10 23 7 0,10-23-2 0,1 21 0 16,-1-21-15-16,6 22-4 0,-4-7-21 16,-1-2-2-16,1 0-9 0,2-4 0 15,-4-9-12-15,2 23 1 0,-2-15-22 16,0-8-11-16,-2 18-27 0,2-18-41 0,-6 13-25 15,6-13-43-15,-9 4-135 0,9-4-130 16,0 0-150-16,0 0 354 0,-39-17 70 0</inkml:trace>
  <inkml:trace contextRef="#ctx0" brushRef="#br0" timeOffset="-201709.18">22806 6549 565 0,'-21'-17'49'0,"2"8"2"0,3 0 5 15,0-1 5-15,5 5 51 0,-1-3 34 16,3-1 20-16,-2 3-23 0,11 6 23 0,-17-11 19 16,10 3 16-16,7 8-15 0,-7-7-7 15,7 7-13-15,0 0-3 0,-12-9-18 0,12 9-10 16,0 0-7-16,0 0 6 0,0 0-5 16,0 0-15-16,-17-9-4 0,17 9 32 15,0 0 23-15,0 0 8 0,0 0 9 0,-9 48 11 16,9-27-4-16,0 9 10 0,2 5-5 15,-2 3 0-15,6 9-9 0,-3 2-3 16,1 1-29-16,-1 1-6 0,5 5-8 16,-2 9 3-16,3 1 6 0,-5-9-13 0,7 8 1 15,-5-11-6-15,0-3-4 0,1 0-12 16,-2-8-3-16,1-2 5 0,-4-5 13 16,2-12 1-16,0-3 3 0,-1-1-39 0,-1-5-48 15,4-1 5-15,-1-7-5 0,-5-7-3 16,28 0-5-16,6-14-4 0,13-15-4 0,3-11-3 15,21-14-1-15,-1-17-5 0,5-14-2 16,6-16-2-16,2-12-2 0,20-23-4 0,-21 24 1 16,5 5-3-16,-7 3 0 15,-5 7-1-15,-5 5-1 0,-3 11-1 0,-5 4-1 16,-9 12 0-16,-13 16-1 0,-4 10 0 16,-4-1 0-16,-11 12 0 0,0 3 0 15,-7 5-1-15,-1 3-1 0,-1 0 1 0,-3 6-3 16,0 0-2-16,-1 0-2 0,1 3-7 15,-3 3-9-15,-6 5-13 0,12-12-13 0,-9 7-15 16,-3 5-15-16,7-6-18 0,-7 6-14 16,0 0-112-16,10-6-218 0,-10 6-52 0,11-3-89 15,-11 3-137-15,0 0 24 0,19-2-510 16,-19 2-1061-16</inkml:trace>
  <inkml:trace contextRef="#ctx0" brushRef="#br0" timeOffset="-200510.28">19978 8980 3605 0,'0'0'-159'15,"-22"-6"9"-15,22 6-6 0,-16-4 15 0,16 4 9 16,-16-8 21-16,9 5 2 0,7 3 14 16,-20-7 13-16,20 7 10 0,-12-7-7 0,12 7 20 15,-23-7 1-15,14 5 8 0,-3-3 5 16,-1-1 3-16,-2 4 13 0,15 2 1 15,-27-7 8-15,9 1-3 0,5 4-3 16,-7-3-3-16,0 2 15 0,4-2 1 0,-5 0-6 16,6 1 13-16,-2-2-8 0,-2-1 11 15,8 1-11-15,-1 2 3 0,-2-1-4 16,3-1-3-16,11 6 5 0,-15-7 6 0,15 7 0 16,-15-7 4-16,8 4 16 0,7 3-18 15,-14-11-6-15,14 11 10 0,-13-13-7 0,3 5 10 16,5-2-2-16,1-3-11 0,-1 4 3 15,1-2 1-15,4 11 20 0,-7-22-5 16,2 6 3-16,3 1 0 0,-3 1-15 0,1-3 3 16,1 0-10-16,-1 0 17 15,2-2-4-15,0-1-8 0,2-1 15 0,0 2-9 0,0-2 5 16,2-5-16-16,0-2 3 16,5 4 5-16,-1-5-6 0,4-4-3 0,1 1-1 15,-2 4 24-15,6-8-16 0,2 3-5 16,0-2 0-16,1 0 1 0,5 3 0 15,1-1 3-15,7-5 3 0,-1 0-2 0,1 3 8 16,3-5-6-16,2 11-5 0,-1-1 4 16,7-4 5-16,-1 6-10 0,3-3 11 0,4 3-10 15,1 1 0-15,1-2 4 0,1 1 1 16,-1 4 10-16,-1-5 1 0,-2 5-13 0,1 6 10 16,0-7 7-16,-11 5-9 0,-1 3-4 15,-1-4-10-15,1 4 14 0,-5-2-14 16,8-1 18-16,-6-1-3 0,-3 4 4 15,2-3-10-15,5-1 11 0,-5 2-1 16,0-5-5-16,2 2 5 0,3-5-8 0,-3 3 3 16,6-4 6-16,-12 1 2 0,7-3-11 15,-4 1 6-15,-7 0 6 0,1-4-1 0,-4 1 11 16,2-8-27-16,-3 5 2 0,1-12-11 16,-5 4 28-16,4-10-23 0,-5 0-10 15,1-3-19-15,-4 6-2 0,-1-16-6 0,-2-4-5 16,3-2-44-16,-6-5-39 15,-1 0-24-15,-9-4-37 0,-3 6-64 0,-8-5 33 0</inkml:trace>
  <inkml:trace contextRef="#ctx0" brushRef="#br0" timeOffset="-200459.92">20636 5267 808 0</inkml:trace>
  <inkml:trace contextRef="#ctx0" brushRef="#br0" timeOffset="-200446.94">20449 5160 687 0</inkml:trace>
  <inkml:trace contextRef="#ctx0" brushRef="#br0" timeOffset="-200126.11">20088 5001 501 0,'-63'-23'-44'15,"5"1"14"-15,-10-2-3 0,-1 3 15 16,-4 4-16-16,-19-10 24 0,1 7-8 15,-3 7-2-15,-3-4 7 0,19 11 3 0,-5-3 2 16,-18 3-2-16,15 4 7 0,-2 2-7 16,-17 6 7-16,4 2 3 0,18-1-5 15,-14 8 16-15,0 2-6 0,-2 3-13 0,0 7 26 16,0-1-13-16,-7-1 0 0,-4 3 5 16,-1 1-2-16,1 1-8 0,5-2 3 15,-4 6 9-15,10-3-1 0,6 8-4 16,1-2-4-16,2 3-1 0,3 1 11 0,3 2-13 15,1 0 5-15,1 10-7 0,-1 1 20 16,0 8-21-16,1 5 1 0,0 9 7 16,1 2-5-16,1 5 12 0,2 7-14 0,9 4 22 15,0 9-7-15,2-3-18 0,5 10 8 16,11-3 7-16,5 1-2 0,11-1-8 0,13 3 12 16,10-12-12-16,18 1 26 0,15 20 15 15,18-7-5-15,15 1 2 0,25 3 3 16,35 17 0-16,14-6-15 0,13-5-1 15,7-13-3-15,4-4-1 0,11-7-26 16,4-12-72-16,0-6-411 0,9-5 427 0,0-9 20 16</inkml:trace>
  <inkml:trace contextRef="#ctx0" brushRef="#br0" timeOffset="-198910.8">29019 9289 158 0,'23'-30'128'16,"-2"6"-23"-16,-7-8 0 0,4 2-3 15,-6-1-22-15,2-4-3 0,-5-3-12 16,4-3 18-16,-8-6-6 0,2 1-8 0,-4-3 8 15,-1-2-24-15,2-4-9 0,-4 5-12 16,-4-4 5-16,2 5 3 0,-1-4-18 0,-4 3 5 16,2-1-11-16,-8 0-2 0,4-5 7 15,-6-2-12-15,-2 2 4 0,-4 0 2 16,-3 3-17-16,-5-1 10 0,1 1 1 0,-4-3-1 16,1 5-8-16,-7 1 3 15,5-1 2-15,-8-3 2 0,2-2-13 0,-3 1 19 0,1 1-16 16,-7 3 13-16,2-3-8 15,-12-10-7-15,-2 4 5 0,-2 4-4 0,9 11-6 16,-11-6 21-16,6 10-8 0,4 3-7 16,-1 1 4-16,0 7-5 0,2-2 5 15,0 4 3-15,1 0-12 0,1 0 10 0,-3 0-2 16,1 1-5-16,1 3 6 0,-3 0-10 16,3-1 14-16,-5 1 8 0,2 1-9 0,-5-1 11 15,3 2-17-15,-1 1-2 0,0 0 5 16,0-2-3-16,-2 3 0 0,3-1 1 15,2-1 4-15,-4 1-7 0,1 1-2 16,2 1-1-16,-2 1 6 0,1-6 9 16,1 8-11-16,0-1 11 0,0 4 2 0,-2 0-5 15,1-2-5-15,-1 6 2 0,2-1-5 16,-5-1-1-16,0 3 13 0,1 5-11 16,-4-5-2-16,2-1 13 0,0 5 0 0,2-2-5 15,0-1-6-15,3 1 4 0,-1 4 4 16,8 0-8-16,1-2-8 0,3 4 3 0,1 0 13 15,0 4-8-15,0-2 4 0,0 0-4 16,-2 9-6-16,-5-2 7 0,1 5 10 16,-1-3-5-16,3 8-10 0,1-4 17 15,0 5 1-15,1 3-20 0,2 3 29 0,4-2-8 16,1 7-18-16,1-5 9 0,4 7 0 16,5-4 2-16,3 0-11 0,-3 9 1 15,6-4 10-15,4 0-2 0,-1 3-8 0,2 3 5 16,-3 6 12-16,6 1-9 0,4 6 8 15,-2-8 6-15,1 17-5 0,8-12-16 16,-3 5 10-16,4-3 11 0,2 4-22 0,4-3 2 16,2 5 19-16,4 9-6 0,1-1 9 15,4 3-16-15,2-1-6 0,1 2 13 16,4-3-6-16,0 0 16 0,10 1-11 0,2-1 2 16,0-1 7-16,2-1-9 15,10 14 5-15,4 0-6 0,-4 4-4 0,7-8 21 16,4 2-4-16,-2-6 2 0,6 0-10 15,-1-3 7-15,6-5-5 0,-3 5-6 0,5-8 1 16,4 1-1-16,5-3-3 0,0-1 3 16,9-4 1-16,8 1 0 0,3-5 4 15,5-4 6-15,10-4-13 0,5-4 2 0,5-1 2 16,2-6-9-16,7-2-4 0,2 1 9 16,3-9-6-16,1 1 5 0,5-8-5 0,-3-4 1 15,0-7 2-15,-4-6-11 0,0-7 7 16,-4-4-2-16,1-10-7 0,-10-6 4 15,-2-7 10-15,-3-9-14 0,-4-3 1 16,-3-4-2-16,-7-8 4 0,-9-2-4 16,-6-6 7-16,-1-1-7 0,-12-2 1 0,-6-4-4 15,-3 6 5-15,-10 4-2 0,1-3-13 16,-18 15 20-16,-3 1-6 0,-2-2-10 0,-8 4 4 16,-5-5 9-16,-1 1-19 0,-11 7-35 15,-5-3-9-15,-7-5-33 0,-2-6-34 16,-11-3-126-16,-3-3-273 0,-8 5 318 0,-1 0 73 15</inkml:trace>
  <inkml:trace contextRef="#ctx0" brushRef="#br0" timeOffset="-198275.37">19150 6754 673 0,'-23'-26'9'0,"0"1"0"16,9 2 1-16,-4 7 26 0,4-3 17 15,5 2-5-15,-3 0 3 0,1 6-6 0,1-2-2 16,3-1 4-16,1 5 16 0,1 2-19 15,5 7-1-15,-9-17-8 0,2 13-9 16,7 4-6-16,-5-13-6 0,5 13 2 0,-6-8 7 16,6 8-17-16,0 0 1 0,0 0 1 15,-5-11 1-15,5 11 1 0,0 0-4 0,0 0 12 16,0 0-16-16,0 0 10 16,0 0-4-16,-6 28-10 0,6-28 11 0,-1 21-12 15,-1-8-6-15,-1 1-37 0,3-5-62 16,-4 6-204-16,1-4-294 0,3-11 496 15,-11 15 38-15</inkml:trace>
  <inkml:trace contextRef="#ctx0" brushRef="#br0" timeOffset="-198044.52">19275 6463 250 0,'30'-6'-43'0,"-5"6"12"0,-5-1-30 0</inkml:trace>
  <inkml:trace contextRef="#ctx0" brushRef="#br0" timeOffset="-197710.33">19453 6450 189 0,'13'-4'56'15,"-13"4"39"-15,0 0-6 0,19-1 24 16,-19 1-11-16,0 0-63 0,0 0 24 0,0 0-21 16,0 0-1-16,15 7-7 15,-15-7-5-15,3 13-2 0,-1-4 2 0,2 12 16 16,-1 2-23-16,-1 3 8 0,1 10-21 16,1 1 20-16,-1 6 20 0,1 6 2 15,0-4 1-15,-1 2-7 0,7 3-4 0,-1-3 9 16,2-7 2-16,3 2-14 0,-1-4-4 15,2 2 18-15,2-5 19 0,-4-7 4 16,5-5 18-16,0-3 19 0,0-4-11 0,3-3 8 16,5-8-3-16,-3-3-7 0,7-4-7 15,5-9-3-15,1-3-16 0,7-8 2 16,2-2-8-16,0-10-9 0,0-1 14 16,-4-9-6-16,7-4-7 0,7-16-7 0,0 0-7 15,-1-4-4-15,3-1-6 0,-6 0-7 16,-7 17-4-16,1-1 1 0,-5 0-4 15,-3 8-7-15,0 3-4 0,1 0-1 0,-5 8 1 16,-6 10-3-16,-1 0-2 0,0 1-30 16,-9 6-77-16,0 8-63 0,0-2-63 0,-7 3-90 15,0 4-195-15,0-1-32 0,-10 5 167 16,11-12 98-16</inkml:trace>
  <inkml:trace contextRef="#ctx0" brushRef="#br0" timeOffset="-197477.25">18881 6236 1185 0</inkml:trace>
  <inkml:trace contextRef="#ctx0" brushRef="#br0" timeOffset="-196391.62">18846 6094 862 0,'-16'-27'-60'0,"5"-1"1"0,-10 0 8 0,1 4 3 15,-8-4 0-15,4 0 4 0,-14-6 19 16,-4 2-11-16,3 0 18 0,-7 0-13 0,-1-2 21 15,-3 2 20-15,-1-1 23 0,-2-1-10 16,-2-2 13-16,2-1-5 0,-16-8-8 16,2-2 47-16,12 8-46 0,-2 3-1 0,1 1 2 15,-4 1-3-15,-2 0 7 0,5 6-11 16,-3 4-6-16,-2 1 6 0,6 2-5 16,-6-3-13-16,-1 11 12 0,1 0 3 15,-6 0-3-15,8 3-1 0,-3 5-9 16,-1-1 7-16,0 6 4 0,-1 2-13 0,-2 2-2 15,2 5 14-15,-1 1-10 0,1 3-2 16,-1 0 9-16,-1 7-5 0,1-3 3 0,1 2-3 16,0 3-6-16,2 1-5 0,4 1 5 15,2-1 7-15,1 1-12 0,1 4 11 16,1 1-8-16,2-2 2 0,1 1-1 0,2 3-1 16,2 3 8-16,2-1 6 0,4-1-6 15,0-2-9-15,3 6 12 0,2 3-16 16,2-2 9-16,3 5 5 0,2 1 2 15,-1 0-1-15,6-2-3 0,4-3-6 0,-3-3 8 16,7 1-1-16,-2 5-10 0,3-7 6 16,2 6-9-16,2-3 24 0,-1 2-21 15,5 3 6-15,4-11 6 0,1 5-8 0,2 0 4 16,0-1 10-16,2 1-13 0,-1 0 6 16,5-1 2-16,-3-3 11 0,6 0-12 15,-4 3-3-15,1-7-3 0,3 4 24 0,-4-3-17 16,5 3-4-16,6-1-8 0,-4 1 14 15,5 0-11-15,4-2 8 0,0 4-10 16,6 4 4-16,3 3 25 0,0 0-10 16,5-2-23-16,4 2 19 0,-2 3 0 0,6-3-7 15,-1-2-1-15,2 8 2 0,3-5 5 16,2-4-13-16,0 4 19 0,2-4-29 16,1-3 20-16,0-1-12 0,5 0 11 0,-3-4-6 15,8-1 6-15,-3 0 7 0,8-3-17 16,4-2 14-16,-2-1-12 0,14 5-2 0,-14-7 19 15,6-1-12-15,-6-5 0 0,2 0 8 16,-3-2-5-16,4-5-4 0,-7-1-6 16,-5-1 0-16,-10-6 7 0,1 0-9 15,-2-6 6-15,-2 1-6 0,0-1 6 16,7-7 21-16,-5-2-22 0,2-4-4 0,-5 3 8 16,1-9 3-16,0 1-9 0,2-4-5 15,-1-8 4-15,1-3 1 0,1-6 7 16,-1-4 4-16,10-12-9 0,-3-4 13 0,2-2-15 15,-6-1 7-15,1-7-10 0,0-2 11 16,-7-3-11-16,1-1 7 0,-4-3-2 0,1 3-4 16,-3-5-1-16,-11 16 9 0,-4 3-15 15,-1-8 6-15,-9 10 4 0,3-5-3 16,-11 4 2-16,-1 10 0 0,-5 2-8 0,-4 1 10 16,-4 3-4-16,-1-3 11 15,-7-5-4-15,-2 0-2 0,-3 5-12 0,-7 3 12 0,4 1 7 16,-8 5-10-16,-2 3 2 15,4 4 1-15,-8 5 3 0,4 6-9 0,1 4 0 16,2-1 6-16,-4 4-8 0,-4 2 2 16,4 4 6-16,3 2-5 0,-4 1 5 15,-3-1-3-15,1 4 14 0,2-1-17 0,6 1 6 16,-4 5 15-16,4-4-7 0,0 1-5 16,-6 1-5-16,4 4 1 0,-2-4 1 15,1 4 9-15,-3-2-4 0,2 2 5 0,-6 0-7 16,-1 0 2-16,-2 0 4 0,2 0-6 15,-3 0-1-15,8 0-5 0,-1 0 0 0,3 0 1 16,-2 0 13-16,2 0-17 0,2 0-3 16,6 0 9-16,-3 0 12 0,7 0-15 15,-2 0 10-15,1-2 4 0,3 2-17 16,0 2-3-16,18-2 13 0,-32 0 1 16,17 0-2-16,0 2-3 0,15-2-6 0,-30 4-2 15,18-4-7-15,-7 0 4 0,19 0-6 16,-29 0-30-16,10 0-57 0,19 0-146 0,-27-4-414 15,4 0 636-15,8-1 8 0</inkml:trace>
  <inkml:trace contextRef="#ctx0" brushRef="#br0" timeOffset="-194411.28">23372 8175 276 0,'23'25'61'0,"-1"-3"1"15,0 1 43-15,3-1-26 0,5 1 7 16,-6 3-25-16,5-4-1 0,-6 2 3 0,2-1-4 15,-1-2-5-15,-4-5-5 0,0 1-3 16,0 2 19-16,1-2-14 0,-2 1 7 0,2-2-7 16,3 4-2-16,-2 1-4 15,4 2 6-15,3-6 4 0,1 5-12 0,0 2-2 16,3 2-4-16,6 5 2 0,1-3-8 16,1 2 10-16,2-1-16 0,3 2-5 15,-4-4 15-15,6 9-4 0,-4-7-11 0,5 3 1 16,-2-3-12-16,-2 1 4 0,3-2 9 15,2 2-9-15,-1 4-1 0,4-2-5 0,0 4 11 16,4-3-4-16,-3 5 3 0,4 1-2 16,1-1 3-16,0-2-3 0,11 9-9 15,-10-10 2-15,0-1 2 0,2 1 3 0,-2-5-11 16,2 5 15-16,0-6-16 0,-1 0 4 16,1-4 7-16,4-2-4 0,1-2 6 15,2 0 5-15,-1-5-2 0,2-1 5 16,-1-1-2-16,2-5 4 0,0 0 3 0,6-5-14 15,-2 0-3-15,4-8 6 0,4 2-10 16,-3-4-7-16,25-3 9 0,-6-4-4 16,2-2-2-16,0 0 1 0,-1-4 4 0,-2 4-5 15,-1-2-4-15,0-1 2 0,-5 1 5 16,-14 3-8-16,2 0 16 0,10-7-9 0,-16 2 2 16,-3 1 4-16,-2-7 8 0,2 1-2 15,-5-3-2-15,-2-1 3 0,-2-3-6 16,-4-3 3-16,-3-4 2 0,0-1-13 15,-4-5 7-15,-7-1-9 0,2-9 6 0,-2 0-8 16,-4-4-3-16,5-17 4 0,-11 11 0 16,-2-2 2-16,-2 3-4 0,-2-3-9 15,-4 1 6-15,-2-3-3 0,-3 4 2 0,-1 0-1 16,-9 5-1-16,0 7 4 0,-6 2 2 16,-1 0 2-16,-4-3-16 0,-1 6 5 15,-8-5 6-15,-3 4 1 0,-2-4-5 0,-1 0-1 16,-5-1 6-16,-3-1-9 0,-1 0 6 15,-2-1 1-15,-4-1 0 0,-6 0-8 0,-5-1 0 16,-11-14 4-16,-2 3-3 0,-6 0 4 16,-2 0-3-16,-3-2 1 0,-3-3-1 15,-1 6-4-15,2-4 0 0,-7-1 3 16,7 5 2-16,0-4 1 0,0 5 3 16,0-2-7-16,0 2 12 0,4 7-11 0,-2-5 2 15,3 1 6-15,-2-3-5 0,4 2 8 16,-2 0-2-16,-2 3-2 0,1 2 2 0,-4 1-5 15,0 0 1-15,-5 2 7 0,-3 1-1 16,4 5-6-16,-4 1-1 0,-2 4-1 16,-3 0 1-16,1-2 5 0,-2 4-4 0,2-2 7 15,-4 2-1-15,2-1 2 0,0 2 2 16,-2 0-13-16,0 5 7 0,1-4-4 0,2 1 15 16,4 1-10-16,2 3-1 0,8 8 0 15,4-2 3-15,-3-2 0 16,1 8-7-16,-3-2 1 0,-2 3 9 0,-1 1-4 15,1-1-6-15,-4 5 6 0,2 6-2 16,-5-5 3-16,2 8 5 0,5 2-4 0,-1 0-2 16,7 2 4-16,1 3-6 0,1 2 0 15,1 0 5-15,2 2-2 0,0 3-1 16,0 2-3-16,4 0 10 0,-4 2-6 0,4-1-8 16,-3 1 12-16,5 0-14 0,-3 3 14 15,4 4-3-15,-2-4 5 0,2 5-8 0,-3-1-1 16,3 3 7-16,1 0-4 0,0 0-7 15,2 3 10-15,4 1 1 0,-1-2-6 16,0 5 9-16,8-2 5 0,-3 2-16 0,3 5 9 16,4-4-4-16,-3 1 5 15,3 6-3-15,-1-2 2 0,0 4-6 0,1 3 2 16,-1-1-2-16,1 1 2 0,3 2-3 16,-6 4 6-16,4-5-5 0,4 2 4 0,3 6-4 15,-6-3-3-15,9 3 9 0,-2 1 5 16,1-2-5-16,2 4 5 0,0-4 0 15,4-8-12-15,1 2 12 0,0 3-1 0,1-3-4 16,1 1-3-16,-2 9 7 0,-1-6-2 16,5 10-7-16,-4-3 2 0,4 4 3 15,1-7-3-15,-1 8 11 0,4-9-10 16,-2 3 9-16,-1-2-12 0,6-3 4 0,-3 3 6 16,1 1-1-16,3-1 3 0,1 0-3 15,5-2 0-15,-2 8-3 0,4-7-2 16,1 3 6-16,1-1 0 0,1-1-3 0,3-2-8 15,0 2 1-15,-3 0 5 0,4-2 5 16,5-1-9-16,-3 1 9 0,5 8-5 0,5-1 5 16,4 2-5-16,5-1-5 0,-2 3 7 15,8-4 5-15,1 3-11 0,7-3 4 16,9 11 4-16,5-1-2 0,2 1-2 0,0 0 4 16,4-2 5-16,5 1-6 0,3-2 4 15,-1 5-1-15,5 1 5 0,-4-5-8 0,3 2 3 16,-5-2-6-16,3-1 1 15,-2-2 5-15,-4-2 3 0,3 4-8 0,-4-6 1 16,5 1-3-16,-6-5 2 0,5 4 8 16,1-3-6-16,0 1 5 0,8-1-6 15,0-3-6-15,2 3 8 0,0-3-1 0,-1-1 4 16,6-2-8-16,2 4 0 0,1-5-2 16,-1-1 4-16,-5 3-4 0,6-4 6 0,-6-2-2 15,-7-5-1-15,1 1 3 0,-15-6-3 16,-7-6 5-16,-5-2-7 0,-5-3 5 15,-11-10 0-15,-9 0-4 0,-2-1-1 0,-4-5 4 16,-4-3 0-16,-15-2-4 0,21-2-1 16,-21 2-1-16,17-7 3 0,-10 1-6 15,-7 6 7-15,8-15-4 0,-5 7-1 16,-3 8-11-16,8-13-2 0,-4 6-8 16,-4 7-20-16,4-17-16 0,-4 17-22 0,5-17-35 15,-1 8-38-15,-2-4-131 0,-1-2-188 16,1 2-6-16,-2 0 245 0,0-4 47 0</inkml:trace>
  <inkml:trace contextRef="#ctx0" brushRef="#br0" timeOffset="-193377.06">17458 6996 790 0,'-41'-16'27'0,"5"2"-2"0,0-1-11 15,-8-6 17-15,-3 0-15 0,11 5 34 16,1-4-6-16,-1 6 4 0,2-5-17 0,3 2 9 16,1 2-14-16,3 2 0 0,10 0-5 15,-3 4 12-15,4-1-17 0,4-1 1 16,-4 0-4-16,5-2 1 0,-1 1-8 0,3-1 18 16,-3 2-25-16,0-6 11 0,3 6-6 15,-2-6 8-15,-1 2-1 0,3 0-11 16,-2 0 3-16,-3-2-3 0,2 0-2 0,1 2-21 15,1 2 8-15,-5 0-1 0,1 0-7 16,5-2 8-16,-3 2-5 0,-4 0 1 0,5-1 6 16,1 1 5-16,-1 2-4 15,0 0 10-15,1 1-2 0,5-3-12 0,-4 6 8 16,2-4-2-16,-5-1 7 0,3 1 1 16,3-2 14-16,1 5-1 0,5 8 3 15,-10-11 15-15,10 11 13 0,-11-13-12 0,11 13 4 16,-4-7-5-16,4 7 5 0,0 0 2 15,0 0 1-15,0 0-19 0,0 0 7 0,0 0-5 16,0 0-10-16,0 0 21 0,0 0-19 16,0 0 14-16,0 0-12 0,0 0 6 15,0 0-6-15,0 0 1 0,0 0-7 0,0 0-5 16,0 0 11-16,0 0-9 0,0 0 16 16,0 0-4-16,0 0-5 0,0 0 1 15,0 0-6-15,0 0 4 0,0 0-3 0,0 0 7 16,0 0-6-16,0 0-9 0,0 0 8 15,0 0-6-15,11-21-7 0,-11 21 13 16,-5-19-1-16,5 19-8 0,-2-15 1 16,0 6-2-16,2 9 7 0,-4-16-8 0,3 6-11 15,1 10 11-15,-2-15 18 0,2 15 31 16,-2-16-4-16,2 16 3 0,-5-10-9 0,5 10 5 16,0 0-10-16,0 0-6 0,-2-18-1 15,2 18-6-15,0 0 4 0,0 0 1 16,0 0-8-16,0 0 4 0,0 0 0 15,14 44 34-15,-10-20-9 0,-1 0 15 0,5 6 18 16,-1 4 11-16,1-4 2 0,-2 0 2 16,1 0 1-16,-2 0-8 0,4-6 10 15,-4-1-6-15,-3-6-2 0,3-1 1 0,1-3-4 16,-3-1 3-16,6-3-8 0,3-1-10 16,6-8-7-16,5-6-6 0,13-5-6 15,4-2-6-15,8-10-7 0,5-1-7 0,3-4-2 16,1-2-8-16,6-4-38 0,12-3-55 15,2-5-66-15,1 1-52 0,3-4-65 0,-4-1-311 16,6 4 51-16,-1 1-75 0,5 3 66 16</inkml:trace>
  <inkml:trace contextRef="#ctx0" brushRef="#br0" timeOffset="-191844.37">21712 5509 1601 0,'8'-21'-95'15,"-3"0"1"-15,-5 5 11 0,-5 0 14 16,-1 2 1-16,-5-5 8 0,0-2 2 15,-8 0 2-15,-3-1 0 0,-5-2 19 16,-5 1-8-16,-10-1 9 0,-4-2 7 0,0 5-4 16,-7 2 6-16,-2 1 2 0,-3 2 0 15,-4 5 5-15,-1-2 4 0,-5 8 5 16,-1-1-3-16,-2 4-11 0,1 0 12 0,-4 4 3 16,4 2-16-16,0 5 21 0,-1 4 5 15,2 1-8-15,0 4 16 0,1 5-16 0,0 3 3 16,-12 6 23-16,16-4-8 0,-14 11-2 15,0-2 10-15,5 5 0 16,3-1-18-16,9-5 10 0,1 4 8 0,-3 8-10 16,-5 4-1-16,17-3 2 0,-7 8-5 15,9-12 3-15,3 9 13 0,0-5-15 0,3 3 10 16,3-1-3-16,-1-1 4 0,2 5-12 16,4-3 12-16,3 3-12 0,4 1 8 15,0-2-3-15,5 2 11 0,-1 1-11 0,7-1 9 16,-2 0-5-16,6-3 12 0,2-7-5 15,-1 6 1-15,5-7 1 0,0 3-13 16,0 0-4-16,2-3 17 0,1 4 0 0,2-4-22 16,2-3 7-16,0 7 5 15,4 1 30-15,1 1-10 0,4-1-6 0,2 8 4 0,10-1 3 16,-3-1 19-16,8 2-10 16,2-2 5-16,6 1 2 0,4-5-7 0,5 4 18 15,3-3-3-15,9 11-4 0,9-1-2 16,1-1-11-16,5-4-8 0,5 4 2 15,-1-7-6-15,4 4 4 0,6-2-4 0,5-3-14 16,1 6 9-16,4-2 3 0,6-5-11 16,7 5 9-16,0 4-13 0,10-6 0 0,0-4-2 15,1 3 0-15,4-8-2 0,4 2 8 16,-6 0-3-16,0-7 0 0,4 2-3 16,-1-1 2-16,3-2 8 0,0-4-12 0,1-1-1 15,7 4 20-15,-3-1 19 0,5 2 2 16,37 10 4-16,-2 1 4 0,1 6 7 15,3-3-1-15,1 1 7 0,3 0 1 16,5 2 3-16,8-1-7 0,-3-1-5 16,1-4-5-16,1 3-8 0,-4-4 12 0,1-6-6 15,-3-3-6-15,-5 2-6 0,-35-11-8 16,1-3 1-16,5 1 0 0,-4-5-8 0,3-1-3 16,6-1 0-16,-6-4-7 0,-4-5 0 15,3-2-3-15,-9-4-3 0,1-7 0 0,-5-4-6 16,-5-3 4-16,1-6-3 0,-5-8 0 15,-5-2-4-15,0-1 2 0,-5-5-3 16,-5 3-4-16,-5-2 1 0,-4-4 3 16,0 0 1-16,-12 0 0 0,1-4-4 15,-9-3-1-15,-4-3-1 0,-4 3 0 0,-4-6 2 16,-13 3-4-16,-1 3 3 0,13-12 2 16,-17 6-4-16,11-8-1 0,0-5 5 15,-13 11-3-15,9-13-1 0,-4-2-1 0,-10 11-3 16,-2-4 2-16,-1 1 3 0,-6-6-3 15,0-2-1-15,-8 0 6 0,1-2 0 0,-8 2-3 16,-1-4-5-16,-8 1 1 0,-2-1-3 16,-5 6 2-16,-4 0-1 0,0-4-3 15,-4-11 4-15,-1-2-1 0,-7 5 4 16,0-1-1-16,0 0 1 0,-6 1-4 16,0 7 4-16,-3 2-1 0,-2 0-3 0,-3 3 5 15,-2 1 0-15,-4 3 3 0,-2 0-8 16,-6 3 12-16,2-5-5 0,1 5 1 0,-4-1 0 15,-1 3-2-15,0-2 0 0,-1 3 6 16,-1-7-1-16,-2 4 0 0,-2-3-3 16,-11-6 3-16,-1-2-7 0,-2 4 8 0,2 0-3 15,-4 1-1-15,-2 7 2 0,0-6 0 16,3 5-2-16,-9 2 2 0,0-1 0 0,1 5 1 16,-2-4-5-16,0 2 3 15,15 10 6-15,-14-8-6 0,13 9-2 0,-2 3 1 0,7-3 2 16,-9 4 0-16,-8-11 6 15,9 6-6-15,-11-3 0 0,9 4 6 16,1 2-4-16,-19-3-4 0,1-6 9 0,-1 2-8 16,-4-2 1-16,-5 3 6 0,3-5-11 15,-8 0 5-15,-3 0 0 0,1-3-2 0,-1-4 6 16,-2 4-4-16,-1-4-5 0,-1 3 5 16,-4-2-3-16,-2-1 4 0,-1 4-5 15,-2 2 0-15,4 3 1 0,-5-2-1 0,-4 2 1 16,3 1 4-16,-1 1-2 0,-5 4 5 15,-4 1-4-15,0 0-8 0,-5 6 5 0,1 4-2 16,-5 2 2-16,6 3 5 16,-1 6 0-16,6 2-5 0,4 4 1 0,3-1 5 15,5 7-1-15,19-3-1 0,1 6 1 16,4-8-7-16,2 8 11 0,-5-5-4 16,1 1 3-16,-15-5-6 0,-5-1 3 0,11-3 0 15,-4 0 3-15,1-2-3 0,3-2 0 16,3-1 2-16,18 2-3 0,7 3 0 0,-2-2-2 15,7 2 6-15,2 4-6 0,2 1-4 16,1 3-31-16,13-1-43 0,-4 4-23 16,7 4-22-16,2 2-56 0,2-2-129 15,0 7-229-15,7-4 1 0,3-1 298 16,12 4 15-16</inkml:trace>
  <inkml:trace contextRef="#ctx0" brushRef="#br0" timeOffset="-190257.31">23404 7275 885 0,'9'12'5'16,"1"1"19"-16,3-2-1 0,-2 0 8 0,0-1-2 15,4 3 7-15,2-4 7 0,-2 2 6 16,6 4-11-16,-7-4-19 0,5 1 14 15,-1 1-11-15,-4-2 1 0,5 2-14 0,0 0 11 16,-6 0-9-16,4 1 7 0,0-5-1 16,-6 6-1-16,4-4 4 0,0 2-11 15,-4-2-12-15,1 1 10 0,-2-3 7 16,1 2 2-16,-4 1 4 0,-2-3-19 0,1-1 8 16,-6-8-9-16,7 14-1 0,-5-6 7 15,-2-8-4-15,2 13 8 0,-2-13-5 0,0 0-2 16,-2 15 2-16,2-15 8 0,0 0-6 15,-6 13-14-15,6-13 4 0,0 0 5 16,-9 7 18-16,9-7-17 0,0 0-5 0,-5 10 1 16,5-10-7-16,0 0 11 0,-16 11-3 15,16-11 0-15,-12 4 10 0,2 1 3 16,10-5-13-16,-17 6-3 0,17-6-1 16,-23 2 2-16,23-2 16 0,-20-2-6 0,5-1 9 15,2-1 6-15,1-1 9 0,-2-3 0 16,-4-5 0-16,4 3-13 0,-2-3 2 15,0-2 12-15,2 2 8 0,0-6 4 0,-5 3-2 16,4-7-2-16,-2-6-13 0,1 1 5 16,-2-3-9-16,4-5 2 0,2 4-5 0,-4-3 2 15,5-1 1-15,-1-1-7 0,3 1-1 16,-3 0 8-16,3 6 0 0,2-2-8 16,-4 6 2-16,4-2 7 0,0 7-3 0,1-3-2 15,-4 3 1-15,5-1-3 16,0-1 0-16,1 2 2 0,-3 1 13 0,-2-2 1 15,6 1-7-15,-1-3-3 0,-1 3 1 16,-1-6-4-16,1 3-2 0,1-2-1 0,-2-2-6 16,-2 0 3-16,-1-2-10 0,2 1 8 15,-1 1-4-15,-3 1 3 0,0-4-8 16,-1 0 5-16,0-4-9 0,-2 0 9 0,-1 1-10 16,0-1 7-16,2 5 0 0,0 2-4 15,2 1 1-15,0 3-2 0,5 5 0 0,-4-1 1 16,5 3 0-16,-4-2-2 0,3 7 2 15,3-2 3-15,-4 4 13 16,7 10-10-16,-5-17 5 0,3 10 7 0,2 7-2 16,-2-13-2-16,2 13 3 0,0 0-5 15,5-15-1-15,-5 15-2 0,18-7-3 0,-2 3 1 16,3 4-2-16,8 0 3 0,1 0-7 16,4 5 0-16,1 5 7 0,3-3-3 0,1 4-6 15,0 6 3-15,4-4-1 0,-4 4 8 16,9 2-8-16,3 5 1 0,-3-1 1 15,-3 1 4-15,-3 8-3 0,-2-4-3 0,-2 2 3 16,-9 1 2-16,-6 2-6 0,-1 3 6 16,-8 3-4-16,0 1 2 0,-8 2 2 15,-2-4-9-15,-4 2 8 0,-2 1 4 0,-8 4 2 16,-2-4 2-16,-4-4-3 16,0 1 9-16,-8 3-7 0,-1-9 4 0,3-6 6 15,-4 1 10-15,1-9-3 0,6 6 5 16,0-8 7-16,3-3-2 0,7-4 13 0,0-1 14 15,-2-3 2-15,2 1-4 0,-3-5-10 16,14-1 6-16,-33-7-12 0,13 2-10 16,-5-8-5-16,-3-4 1 0,-4-4-5 0,4-3 1 15,-13-6-7-15,7-2 1 0,-2-4-6 16,2-7 2-16,0-4-7 0,1 2 2 0,3-9-6 16,1 3-4-16,-1-1-2 0,9 1 2 15,-4-4 2-15,8 9-5 0,0 3 0 16,6 3 0-16,0-3-5 0,7 9 2 15,2-1 0-15,2-1-1 0,2-1 6 16,2 1-5-16,1-3 2 0,4-1 4 0,1 11 2 16,-1-2 8-16,4 3-4 0,-3 2-6 15,5 4 3-15,-2 1-1 0,2 2 0 0,0 6-4 16,0 0 3-16,-1 2-5 0,4 1 7 16,-1 4-2-16,1 1-2 0,-2 3 0 15,0-4-2-15,3 6 4 0,-2 0-4 0,3 4-10 16,1 0 6-16,0 1 3 0,5 3 8 15,-3 0-4-15,3 4-6 0,0 4-2 16,4 2 3-16,0-3-3 0,0 2 3 16,2 4-3-16,-2 2-3 0,6-1 1 0,3 10 6 15,-2 0-1-15,1 7 0 0,0-2 2 16,-3 3 0-16,1 1-2 0,-3 2-1 16,-1 2 2-16,-2 0 5 0,-5 0-1 0,-1 4-4 15,-3-8 9-15,-4-1-6 0,-5 1-6 16,-2-2 1-16,-1 1-1 0,-3-8 7 0,-4-6-5 15,-2 2 9-15,-2 0-8 0,-4-2 12 16,-3 1-6-16,-1-1 2 0,-2-4-7 16,-5 2 5-16,-6-3 3 0,-5 2-2 15,2-6 2-15,-8-4-9 0,2 2 3 16,1-4 4-16,0-1-11 0,3-5 7 0,2 3 1 0,1-7 3 16,5 3 0-16,1-4-1 15,5 0-8-15,14 0 5 0,-29 0-3 0,29 0-3 16,-19-4-23-16,19 4-39 0,-11-13-77 15,11 8-105-15,0 5-240 0,15-32-71 16,6-2-2-16,5-13-91 0,8-13-73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6:07:52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19086 7594 2747 0,'35'-302'-1060'16,"8"-34"197"-16,-3-24 630 0,8 32 30 0</inkml:trace>
  <inkml:trace contextRef="#ctx0" brushRef="#br0" timeOffset="31.03">19892 4753 330 0,'46'-60'-113'0,"-4"24"39"15</inkml:trace>
  <inkml:trace contextRef="#ctx0" brushRef="#br0" timeOffset="631.48">21510 5537 1853 0,'-24'-22'375'0,"5"6"14"15,-2 4 36-15,5 0-23 0,-2 3-28 16,6 1-9-16,-2-3-8 0,1 3 5 0,2 4-2 16,3-1-38-16,8 5-52 0,-13-9-21 15,13 9 0-15,-9-10-19 0,9 10-24 16,-10-3-27-16,10 3-13 0,0 0-20 0,-11-8-16 15,11 8-18-15,0 0-61 0,0 0-22 16,-9-6-5-16,9 6-2 0,0 0-4 0,0 0-8 16,0 0-14-16,0 0-12 0,0 0-14 15,-12-7-19-15,12 7-94 0,0 0-106 0,7-19-37 16,-4 10-42-16,1-1-43 0,9-7-39 16,2-1-115-16,5-9-177 0,8 1 67 15,2-6-432-15,11-3-764 0</inkml:trace>
  <inkml:trace contextRef="#ctx0" brushRef="#br0" timeOffset="1680.44">22213 4967 3655 0,'10'7'-8'0,"-10"-7"23"15,0 0 24-15,0 0 39 0,0 0 35 16,0 0 31-16,13 12 33 0,-13-12 16 16,0 0-8-16,0 0 0 0,0 0 9 0,0 0-3 15,21-27 5-15,-21 27-4 0,9-13-28 16,-9 13-7-16,3-14 0 0,-3 14-3 0,0 0-7 16,8-12-12-16,-8 12-6 0,0 0-13 15,10-11-15-15,-10 11-13 0,0 0-1 16,5-15-15-16,-5 15-11 0,0 0 3 0,2-19-12 15,-2 19-6-15,0 0-1 0,0 0-9 16,-4-22-2-16,4 22-5 0,-5-15 20 0,5 15-6 16,-10-16-2-16,4 5-20 15,6 11 0-15,-12-17 1 0,12 17 2 0,-14-14-1 16,7 6-1-16,7 8 1 0,-15-21 2 16,9 14 0-16,6 7 4 0,-15-16-2 15,15 16 0-15,-14-13 2 0,14 13-2 0,-10-13 2 16,10 13-3-16,-8-12 1 0,8 12-2 15,0 0-3-15,-13-10 1 0,13 10-5 0,0 0-1 16,-11-13-2-16,11 13-1 0,0 0-2 16,0 0 1-16,0 0-2 0,0 0-1 15,-25 0 0-15,25 0-1 0,0 0-2 0,-26 19-5 16,15-10-2-16,-4 4 0 0,2 1 0 16,0 0 0-16,-1 3 0 0,0-2 0 0,4 2 0 15,-7 2 0-15,4 2 0 16,0 1 0-16,4-2 0 0,-8 7 0 0,6 1 0 15,-1-4 0-15,-1 3 0 0,2 2 0 16,-1 5 0-16,1-2 0 0,4 2 0 0,-1-4 0 16,2 4 0-16,-3 1 0 0,8-4 0 15,-1-2 0-15,4 3 0 0,1-2 0 16,6 0 0-16,5 11 0 0,-1 0 0 0,8-3 0 16,1 7 0-16,8 4 0 0,-2-6 0 15,2 4 0-15,-2-2 0 0,2 4 0 0,0-4 0 16,-2-4 0-16,0-4 0 0,1-3 0 15,-5-4 0-15,3-2 0 0,3-1 0 0,1-9 0 16,3-1 0-16,2-6 0 16,3 1 0-16,-2-5 0 0,5-9 0 0,-1-2 0 15,-2-3 0-15,6-6 0 0,-6 2 0 16,9-10 0-16,-5-6 0 0,-4 0 0 16,-9 2 0-16,-2-5 0 0,-5-4 0 0,1 1 0 15,-6-8 0-15,0 5 0 0,-4-7 0 16,-4-2 0-16,-1 1 0 0,-3-4 0 0,-4-1 0 15,-1-2 0-15,-2 1 0 0,-5 1 0 16,-3-4 0-16,2 5 0 0,-7-14 0 0,-2 8 0 16,-2-1 0-16,-1 3 0 0,-1 3 0 15,-4 0 0-15,3 12 0 0,3-5 0 0,-12 5 0 16,0 0 0-16,-2-3 0 16,5 12 0-16,-3 4 0 0,0-3 0 0,2 9 0 15,-2 1 0-15,4 0 0 0,1 4 0 16,5 1 0-16,1 3 0 0,5 1 0 0,0 1 0 15,-1 1 0-15,2 5 0 0,-2-5 0 16,1 4 0-16,14 2 0 0,-28-2 0 16,12 4 0-16,16-2 0 0,-32 4 0 0,13 0 0 15,1 0 0-15,-1-1 0 0,4-1 0 16,0 2 0-16,-3-3 0 0,7 2 0 0,11-3 0 16,-24 11 0-16,11-4 0 0,-1-3 0 15,5 2 0-15,0 3 0 0,0 0-19 0,3-1-172 16,6-8-30-16,0 15-227 15,0-15-388-15,15 22 96 0,-4-6-867 0,8 2-1493 16</inkml:trace>
  <inkml:trace contextRef="#ctx0" brushRef="#br0" timeOffset="2848.9">22862 5591 4300 0,'0'0'-202'0,"0"0"57"0,0 0 49 15,0 0 53-15,0 0 49 0,0 0 46 16,0 0 40-16,0 0 48 0,0 0 29 16,0 0 17-16,0 0 15 0,0 0 7 0,0 0 2 15,0 0 5-15,0 0-5 16,0 0-31-16,0 0-6 0,0 0-8 0,0 0-8 16,0 0 13-16,0 0-7 0,20 23-3 15,-20-23-12-15,0 0 1 0,29 0-8 0,-17 0-4 16,-12 0-14-16,30 0-3 0,-30 0-43 15,42-6-42-15,-20-1-4 0,3 3-1 16,-4 2 0-16,1-2-3 0,4 0-1 0,4-1-3 16,-4 3-2-16,4-4-2 0,6 5-1 15,2-5-3-15,1 4-1 0,6-4 1 0,0 4-2 16,3 1-4-16,3-3-1 0,11 4 2 16,6 0 0-16,-5 0-1 0,11 0 2 15,-1 4 2-15,6-4-1 0,-1 0-1 0,5 1-1 16,3 5 1-16,17-2 0 15,4-4-2-15,-4 2 2 0,-13-2 0 0,13-2-4 16,-15-2 1-16,15-2 0 0,-22-1-1 16,6-2-2-16,-6 1 0 0,0 3-1 0,-3-7 0 15,-5 1 0-15,-4 2-1 0,2 0 0 16,-5-5-2-16,5 5 1 0,-2-4 1 0,-1 1-1 16,3 1 0-16,0-2 0 0,0 0-1 15,3 0 0-15,4 4-1 0,3-5 1 16,-3 7 0-16,2-3-1 0,-8-1 1 0,0 1-1 15,-3-3 1-15,-5 6-1 0,-6 2 1 16,-13-5-1-16,-1 4 1 0,-9-1-1 0,-7 5 0 16,-6-3 1-16,-3 1-1 15,-1 2 0-15,-4-4 1 0,2 6 0 0,-16 0 1 16,21-4-1-16,-21 4-1 0,16-5 1 16,-16 5 0-16,0 0 1 0,26-2 1 15,-26 2 1-15,0 0 4 0,20-9 1 0,-20 9 0 16,0 0-1-16,16-2 2 0,-16 2 1 15,0 0-8-15,12-6-3 0,-12 6 0 0,0 0 0 16,0 0 0-16,0 0 0 0,12-1 0 16,-12 1 0-16,0 0 0 0,0 0 0 0,0 0 0 15,0 0 0-15,0 0 0 0,0 0 0 16,17-3 0-16,-17 3 0 0,0 0 0 16,0 0 0-16,-2 28 0 0,-2-12 0 15,-1 4 0-15,-1 2 0 0,0 12 0 16,0-2 0-16,-6 9 0 0,6 1 0 0,-4 3 0 15,5 3 0-15,-2 3 0 0,1 0 0 16,6-1 0-16,-2 5 0 0,4-3 0 0,5-1 0 16,2 0 0-16,9 4 0 0,6 0 0 15,6-4 0-15,9-2 0 0,2-8 0 0,10-2 0 16,8-7 0-16,2-4 0 0,7-2 0 16,-1-9 0-16,2-6 0 0,1-5 0 0,-4-6 0 15,-2-7 0-15,-4-6 0 16,-2-2 0-16,-6-10 0 0,-7-5 0 0,-2-4 0 15,1-5 0-15,-13-4 0 0,-2-6 0 16,-4-3 0-16,-8-8 0 0,-6 2 0 0,-4 1 0 16,-6 3 0-16,-2-6 0 0,-9-12 0 15,1 5 0-15,-7 2 0 0,-2 3 0 16,-9 0 0-16,-3 7 0 0,-1 1 0 0,1 4 0 16,-8 2 0-16,1 11 0 0,1 2 0 15,-7 3 0-15,4 3 0 0,-3 3 0 0,5 11 0 16,-1-4 0-16,-3 10 0 0,1-4 0 15,-2 4 0-15,-1 1 0 0,-3 2 0 0,0 3 0 16,-3 3 0-16,-13-4 0 0,-2 8 0 16,-1-3 0-16,-7-1-76 0,-10 2-149 15,-1 4-80-15,-18-4-482 0,-10 4 12 16,-3-1-905-16,-6-1-1634 0</inkml:trace>
  <inkml:trace contextRef="#ctx0" brushRef="#br0" timeOffset="3448.33">22163 4974 4607 0,'-8'-7'-275'0,"8"7"13"16,0 0 38-16,-13-2 21 0,13 2 10 16,0 0 26-16,0 0-7 0,0 0 17 0,0 0 9 15,0 0 12-15,0 0 26 0,0 0 9 16,0 0 8-16,0 0 21 0,0 0 3 15,0 0 14-15,0 0-5 0,0 0 10 16,0 0 23-16,0 0-9 0,0 0 6 16,0 0 4-16,0 0 0 0,0 0-4 0,0 0 10 15,0 0 10-15,0 0-7 0,0 0 11 16,0 0 28-16,0 0-2 0,0 0 16 16,0 0-26-16,0 0-2 0,0 0 4 0,0 0-2 15,0 0-1-15,0 0-6 0,32-19 4 16,-23 12-3-16,-1-3 5 0,-1 1 22 0,2 0 37 15,0-1 42-15,-9 10 31 0,11-18 24 16,-11 18 18-16,10-13 16 0,-10 13-8 16,6-12 0-16,-6 12-30 0,0 0 7 15,7-13 13-15,-7 13-16 0,0 0-4 16,8-13-18-16,-8 13-10 0,0 0-20 0,6-15-7 16,-6 15-22-16,0 0-4 0,3-15-11 15,-3 15-1-15,0 0-6 0,0 0-11 16,0 0-7-16,-10-17-6 0,10 17-23 0,-18-4-87 15,4 4-77-15,14 0-63 0,-39 8-56 16,23-3-50-16,-10 3-71 0,1 1-116 0,2 2-75 16,3 1-116-16,1 1-187 0</inkml:trace>
  <inkml:trace contextRef="#ctx0" brushRef="#br0" timeOffset="5315.53">21953 4965 2104 0,'0'0'-43'0,"-6"9"45"0,6-9 47 15,0 0 53-15,-6 12 52 0,6-12 49 0,0 0 35 16,0 0 33-16,0 0 4 0,0 0-11 15,0 0 3-15,0 0-4 0,0 0-1 16,0 0-7-16,0 0-4 0,0 0-7 0,-36-30-13 16,27 19-17-16,-3-5-24 0,0-4-8 15,-6-1 3-15,-3-1 14 0,0-5 7 0,1 3 24 16,-1-2-4-16,-6-6-18 0,-3-7-4 16,-2 3-55-16,1-4-76 0,-1 1-7 15,2 2-3-15,2-7-4 0,-6 2-4 16,4-2 2-16,0-2-3 0,-6 0-3 15,1-2 6-15,-1-5-4 0,0-1-35 0,-1-3-18 16,1 3 0-16,-3-8 0 0,2 6 0 16,-1-6 0-16,-2 2 0 0,3 0 0 0,-12-17 0 15,-1 1 0-15,-3 0 0 0,-1-6 0 16,-5 5 0-16,-1 4 0 0,7 0 0 0,-4 2 0 16,-1-1 0-16,-4 3 0 0,-1-4 0 15,1 1 0-15,0 3 0 0,-2 1 0 16,6-6 0-16,-6 8 0 0,4 0 0 0,4 2 0 15,-3 2 0-15,-1 4 0 0,18 12 0 16,-2-1 0-16,5 5 0 0,0 0 0 0,3 4 0 16,2 1 0-16,2-4 0 15,10 10 0-15,-4 0 0 0,5 0 0 0,-4 3 0 16,3-2 0-16,1 2 0 0,-3-2 0 16,1-2 0-16,-2 4 0 0,0 4 0 0,0 0 0 15,5-3 0-15,3 9 0 0,-6-7 0 16,1 1 0-16,2-1 0 0,-5 2 0 15,4 1 0-15,-2-2 0 0,0 1 0 0,-11-1 0 16,-2-10 0-16,0 4 0 0,-5-6 0 16,-8 7 0-16,3-5 0 0,-5 1 0 15,1 0 0-15,-5 1 0 0,4 0 0 0,7 4 0 16,-4 2 0-16,6 4 0 0,8-1 0 16,0 5 0-16,4 1 0 0,0 2 0 15,7-2 0-15,4 7 0 0,-1 1 0 0,7-3 0 16,-2 3 0-16,1 1 0 0,2 1 0 15,5 0 0-15,-5-1 0 0,1 1 0 16,2 1 0-16,-3-1 0 0,12 7 0 0,-15-13 0 16,5 7 0-16,1-2 0 0,2 5 0 15,-2-7 0-15,9 10 0 0,-18-11 0 0,8 4 0 16,1-3 0-16,0 6 0 0,9 4 0 16,-19-13 0-16,12 6 0 0,-4 1 0 0,11 6 0 15,-17-15 0-15,6 8 0 0,2-1 0 16,0 1 0-16,9 7 0 0,-16-12 0 15,12 8 0-15,4 4 0 0,-13-10 0 16,13 10 0-16,-7-8 0 0,7 8 0 16,0 0 0-16,0 0 0 0,-10-8 0 0,10 8 0 15,0 0 0-15,0 0 0 0,-11-5 0 16,11 5 0-16,0 0 0 0,-11 26 0 0,5-9 0 16,3 9 0-16,-1 10 0 0,-1 11 0 15,-2 3 0-15,0 17 0 0,-2 3 0 0,3 3 0 16,-4 6 0-16,8 2 0 0,-1 7 0 15,-3 0 0-15,-3 4 0 0,-1 2 0 16,5 5 0-16,-2 17 0 0,-5 4 0 0,3 6 0 16,-8-4 0-16,7 2 0 15,-1 1 0-15,0-1 0 0,1-2 0 0,3 0 0 16,5-18 0-16,0-2 0 0,4 1 0 16,4-4 0-16,-1 25 0 0,3-7 0 0,5-4 0 15,-2-19 0-15,6 17 0 0,-2-21 0 16,2 17 0-16,-2-17 0 0,0-4 0 0,-2 0 0 15,-3-2 0-15,3-1 0 0,-2-2 0 16,-5-8 0-16,1 0 0 0,1 0 0 0,-3-4 0 16,0 3 0-16,-2-10 0 15,-3-4 0-15,-3 2 0 0,-2 11 0 0,-2 0 0 16,-1-5 0-16,-2-2 0 0,-1-1 0 16,-3 3 0-16,-3-4 0 0,-1 0 0 0,0-2 0 15,1 2 0-15,1-8 0 0,-4 6 0 16,0-4 0-16,1 3 0 0,4-9 0 0,-3-5 0 15,7-2 0-15,-5 2 0 0,-3 0 0 16,8-1 0-16,-1-7 0 0,-4 2 0 0,5-1 0 16,4-3 0-16,-3-5 0 0,1 4 0 15,0-4 0-15,2-9 0 0,2 3 0 0,-2-3 0 16,3-6 0-16,0-2 0 0,2 2 0 16,-1-4 0-16,-2-2 0 0,5-9 0 0,-3 19 0 15,3-19 0-15,0 9 0 16,0-9 0-16,0 16 0 0,0-16 0 0,10 18 0 15,-9-10 0-15,5-1 0 0,-6-7 0 16,7 16 0-16,2-7 0 0,-4 0 0 0,-5-9 0 16,11 13 0-16,-6-7 0 0,-5-6 0 15,11 17 0-15,-5-8 0 0,-2-2 0 0,-4-7 0 16,11 20 0-16,-4-10 0 0,-5 2 0 16,5-1 0-16,-6 8 0 0,5-2 0 0,-6 1 0 15,0 5 0-15,-4 3 0 0,-1 4 0 16,-5 4 0-16,-1 1 0 0,0 3 0 0,-5-1 0 15,2-1 0-15,0-2 0 16,5-6 0-16,-3 0 0 0,-1-3 0 0,4-3 0 0,-1-3 0 16,5 2 0-16,-4-3 0 15,2 1 0-15,-2 2 0 0,6-6 0 0,-1 3 0 16,0-3 0-16,3-3 0 0,-1 5 0 16,-2-8 0-16,4-9 0 0,-3 19 0 0,3-19 0 15,3 11 0-15,-3-11 0 0,11 15 0 16,-2-11 0-16,12-3 0 0,0-1 0 0,9-1 0 15,9-3 0-15,2-4 0 0,12-1 0 16,1-4 0-16,8-2 0 0,0 0 0 0,4-4 0 16,3-5 0-16,15-4 0 0,3-6 0 15,-1 2 0-15,3-4 0 0,0-5 0 16,3 0 0-16,6-2 0 0,1-2 0 16,6-6 0-16,0 3 0 0,7-5 0 0,-3-1 0 15,8-3 0-15,-5-1 0 0,4 0 0 16,1 2 0-16,-4-1 0 0,4 1 0 0,-6 4 0 15,-1-5 0-15,-3 5 0 0,1 0 0 16,0 1 0-16,-4-1 0 0,-2-7 0 0,-2 3 0 16,-3 0 0-16,0-1 0 0,-7 1 0 15,-1 6 0-15,-5-3 0 0,-6 6 0 0,-6 2 0 16,-14 10 0-16,-6-1 0 0,-3 2 0 16,-6 6 0-16,1-4 0 0,-12 11 0 15,0-1 0-15,-1 2 0 0,-2-1 0 16,1 1 0-16,-5-1 0 0,5 2 0 0,4 0 0 15,-1-2 0-15,-2 1 0 0,5-1 0 16,1 4 0-16,8-1 0 0,-3 1 0 0,-5 2 0 16,-2-1 0-16,-1 3 0 0,-2 1 0 15,0 0 0-15,-8 1 0 0,8-2 0 0,-2 3 0 16,-3-2 0-16,1-4 0 0,-5 2 0 16,0-5 0-16,4 2 0 0,-6-2 0 0,-1-3 0 15,2-5 0-15,-1-3 0 0,0 0 0 16,-1-7 0-16,5-16 0 0,3-3 0 0,4-6 0 15,1-5-117-15,3 9-204 0,-1-8-155 16,-3-3-1525-16,5 3-2246 0</inkml:trace>
  <inkml:trace contextRef="#ctx0" brushRef="#br0" timeOffset="5832.06">27112 5646 5465 0,'-11'7'-380'0,"8"0"44"0,3-7 35 16,-9 13 31-16,9-13 30 0,-5 14 44 0,5-14 22 16,-2 13 22-16,2-13 31 0,-2 9 6 15,2-9 15-15,0 0 16 0,2 19 30 0,-2-19 10 16,0 0 19-16,-2 11 22 0,2-11 6 16,-3 13 9-16,3-13-4 0,-6 8 0 15,6-8-3-15,-9 13 3 0,9-13-1 0,-5 10 4 16,5-10-7-16,-9 11 2 0,9-11 0 15,-10 9-2-15,10-9-3 0,-8 8-15 0,8-8-46 16,-15 7-59-16,4-7-108 16,11 0-248-16,-23-2-46 0,23 2 109 0,-28-5 316 15</inkml:trace>
  <inkml:trace contextRef="#ctx0" brushRef="#br0" timeOffset="6099.38">26771 5865 1348 0,'-16'13'-30'0,"6"-9"-3"0,10-4 22 15,-19 13-11-15,9-5 22 0,-1 3-10 16,2-4 11-16,0 3 1 0,-3-3 5 15,3 1 15-15,2-1 10 0,7-7 3 16,-14 11 8-16,7-9 16 0,7-2-8 0,-15 10-8 16,6-6 0-16,9-4-9 0,-25 1-31 15,25-1-62-15,-30-5-125 0,12 1-222 16,-1-2-163-16,2 4 430 0,-2-3 50 0</inkml:trace>
  <inkml:trace contextRef="#ctx0" brushRef="#br0" timeOffset="6363.71">25828 5921 919 0,'-3'11'105'0,"3"-11"-6"15,0 0-20-15,0 0-19 0,0 0-11 0,0 0 9 16,59-1-13-16,-36-2 4 0,5 2-23 16,7-5 5-16,5 0 0 0,0-1-24 15,0 0-44-15,6-3-78 0,-3-1-154 16,8-4-249-16,-1 2 305 0,-7 0 73 0</inkml:trace>
  <inkml:trace contextRef="#ctx0" brushRef="#br0" timeOffset="8646.94">27462 5673 941 0,'0'0'239'0,"10"-9"-13"0,-10 9 18 16,8-7 4-16,-8 7-41 15,10-11-6-15,-5 1-18 0,2 2-3 0,3-2 2 16,3-4-16-16,2 3 14 0,2 0-15 15,3-4-24-15,3 0-1 0,1-4-4 0,3 2-17 16,1 0 11-16,2-3 1 0,-2-1-9 16,2-2 12-16,2-3-15 0,7 2-19 15,-2-8 3-15,4 2-8 0,3-6-7 0,1 5 9 16,2-5-4-16,6-5-17 0,-1 1 0 16,2 3-2-16,15-12 2 0,-10 11-8 0,10-10-6 15,-11 10-12-15,7-8-3 16,4-5-7-16,-17 13-4 0,2-5-2 15,1 7-3-15,-4-6 1 0,1 1-5 0,0 3 4 16,3-3 0-16,-5-1-2 0,5 3 0 16,-3-5-3-16,7 3 7 0,8-9-3 0,0 1 4 15,-10 8 0-15,-3 2 14 0,0-1 8 16,2-3-2-16,-5 5-7 0,0 1 7 16,-1-2 2-16,-1-2-5 0,-2 3-3 0,-2 2 2 15,-2-1 4-15,3 1-4 0,-6 0-2 16,3-1-2-16,3 2-8 0,-4-5-3 0,6-1-5 15,0 1 2-15,1 3-4 16,4-5-8-16,-3 1 0 0,3 0 2 0,-2-2-3 16,-1 0 0-16,-1 5 16 0,-3-3 4 15,2 0-2-15,-4 3-8 0,0 1 9 16,-3 0-4-16,-2-5-5 0,1 1 2 0,1-2-2 16,-4 3-3-16,7-4-8 0,-3 0-2 15,3 5 2-15,4-8-1 0,1 2-2 0,-5 0-6 16,7-2-5-16,11-9 6 0,-12 11-1 15,5 2-9-15,-2-1 2 0,-3 6 0 0,-1 0 3 16,-8 2-5-16,2 0 3 0,-4 7 14 16,1-5-4-16,-10 10 13 0,-2-5-15 15,2 1 1-15,0 8-2 0,0-9-1 16,-4 7-3-16,4-5 0 0,0 3 2 16,0 3-2-16,-1-3 2 0,1 2-3 0,0-1-1 15,1 6 2-15,1-1-3 0,0-3-1 16,0 4 1-16,0-2-2 0,-2 3 1 0,-4 3 1 15,-6-3 0-15,5 3 0 0,-8 4 1 16,-1-2-2-16,2 3 0 0,-6 0 1 0,0-1-4 16,-12 9 2-16,22-15-2 0,-12 10 2 15,5-3 0-15,-2-1 0 0,2-4-3 16,2 1 2-16,3 1-2 0,3 0 1 0,-2-3 1 16,-1 4 3-16,-3-2-1 0,-2 5 0 15,4-2-1-15,-7 1-3 0,2-4 0 16,-1 7 1-16,-13 5 2 0,23-11-2 15,-14 3 2-15,-9 8 0 0,19-11-2 0,-8 4 2 16,-11 7 2-16,15-14-5 0,-15 14 0 16,17-7 2-16,-17 7 1 0,13-10-2 0,-13 10 2 15,15-7 1-15,-15 7-3 0,12-11 2 16,-12 11 5-16,0 0-1 0,12-10 5 16,-12 10-1-16,0 0-2 0,0 0 0 0,15-7-2 15,-15 7 0-15,0 0 1 0,0 0-2 16,0 0-1-16,14-11 1 0,-14 11-1 15,0 0 1-15,0 0-2 0,0 0 4 0,0 0 0 16,0 0 5-16,0 0-1 0,7 33 1 16,-7-33 0-16,-2 30 2 0,0-9 1 15,-1 0-1-15,-5 13 0 0,-4 3 1 16,3 6 0-16,-5 6 0 0,-3 5-1 0,-1 8 1 16,-4 0 5-16,1 3 0 0,1 1-2 15,-7 7 3-15,4 4 5 0,-9 11 2 0,0 8 0 16,0-3-1-16,-3 1-1 0,2 0 5 15,1 0-9-15,-2 5-21 0,2 3 0 0,2 2 0 16,0 2 0-16,0-6 0 0,4 7 0 16,-1-5 0-16,2 3 0 0,-3-2 0 15,0 0 0-15,7-23 0 0,-7 22 0 16,1-3 0-16,5-20 0 0,-2 21 0 16,3-24 0-16,1 3 0 0,-5 0 0 0,4-4 0 15,-1 2 0-15,3-1 0 0,0-2 0 16,-1 0 0-16,-1 2 0 0,2-5 0 0,1 4 0 15,-5-7 0-15,-1 3 0 0,3-2 0 16,3-2 0-16,-5 1 0 0,0-2 0 0,3-1 0 16,-1 4 0-16,-2-1 0 0,3 2 0 15,1-3 0-15,-2 3 0 0,0 0 0 0,0 0 0 16,2 1 0-16,-3 1 0 0,-3-1 0 16,2 2 0-16,-3 2 0 0,1 0 0 15,2-4 0-15,-4 0 0 0,1-1 0 0,0-3 0 16,5 1 0-16,-1-2 0 15,-3 1 0-15,3 2 0 0,-1 5 0 0,-3-5 0 16,4-2 0-16,-1 3 0 0,0-3 0 16,1 1 0-16,1-3 0 0,0 5 0 0,0 1 0 15,-2 0 0-15,0-3 0 0,2-1 0 16,1-1 0-16,1-2 0 0,1-5 0 0,-5 0 0 16,6 3 0-16,-3-6 0 0,1 2 0 15,0-7 0-15,6-8 0 0,-2-2 0 0,3-4 0 16,0-1 0-16,0 0 0 0,3-8 0 15,0 0 0-15,1-2 0 0,-2-4 0 0,3-2 0 16,2-2 0-16,-1-3 0 0,2 2 0 16,-4-4 0-16,8-13 0 0,-5 23 0 15,5-23 0-15,-7 13 0 0,7-13 0 16,-6 13 0-16,6-13 0 0,0 0 0 0,-6 13 0 16,6-13 0-16,0 0 0 0,0 0 0 15,-9 14 0-15,9-14 0 0,0 0 0 0,0 0 0 16,0 0 0-16,0 0 0 0,0 0 0 15,-9 9 0-15,9-9 0 0,0 0 0 0,0 0 0 16,0 0 0-16,0 0 0 0,0 0 0 16,-23-27 0-16,23 27 0 0,-9-31 0 0,-3 10 0 15,1-7 0-15,0-4 0 0,-1-7 0 16,-2 1 0-16,-2-4 0 0,2-3 0 16,-4-9 0-16,4 0 0 0,-3-4 0 15,0-2 0-15,0 0 0 0,1-2 0 0,-4 2 0 16,1 2 0-16,1-4 0 0,1 0 0 15,-1-2 0-15,-5 6 0 0,2-5 0 16,5-3 0-16,-5 1 0 0,-2-5 0 0,3 4 0 16,-5-3 0-16,3-2 0 0,-5 3 0 15,3-2 0-15,2 1 0 0,-5 2 0 0,5 1 0 16,-3-1 0-16,3 3 0 0,-2 4 0 16,5-2 0-16,-1 4 0 0,1 0 0 0,-2 5 0 15,2-3 0-15,0 2 0 0,7 9 0 16,-6-10 0-16,4 3 0 0,-2 5 0 15,2-6 0-15,-2 11 0 0,4-2 0 16,-4 1 0-16,0 6 0 0,0-4 0 0,2-1 0 16,-4 1 0-16,0 1 0 0,1 5 0 15,-2-4 0-15,1 3 0 0,-5 0 0 0,4 5 0 16,-1-3 0-16,-1 2 0 0,3 0 0 16,-5 0 0-16,0 0 0 0,0 2 0 0,2 0 0 15,-2 2 0-15,-4-2 0 0,3 2 0 16,-3-4 0-16,-1 6 0 0,-2-1 0 15,5-1 0-15,-5 2 0 0,0 2 0 0,-9-6 0 16,2 2 0-16,2-1 0 0,-6 1 0 16,1 2 0-16,-1-2 0 0,7 9 0 15,0-1 0-15,1-3 0 0,1 4 0 0,2 5 0 16,4-3 0-16,-3 0 0 0,5 3 0 16,6 4 0-16,-3-2 0 0,3 0 0 15,0 2 0-15,3 2 0 0,0-3 0 0,0 5 0 16,0-5 0-16,1 2 0 0,2 1 0 15,-3-3 0-15,3 7 0 0,-4-8 0 0,0 5 0 16,0-2 0-16,-5-4 0 0,-3 0 0 16,1 0 0-16,-1 3 0 0,0-5 0 0,1 4 0 15,0 2 0-15,3 1 0 16,3-1 0-16,1-1 0 0,-4 3 0 0,8 1 0 16,-2 2 0-16,1-1 0 0,-2 1 0 15,6-1 0-15,9 5 0 0,-19-6 0 0,19 6 0 16,-17-6 0-16,17 6 0 0,0 0 0 15,-13-6 0-15,13 6 0 0,0 0 0 0,-13-3 0 16,13 3 0-16,0 0 0 0,0 0 0 16,-14-2 0-16,14 2 0 0,0 0 0 0,0 0 0 15,0 0 0-15,-7-5 0 0,7 5 0 16,0 0 0-16,0 0 0 0,0 0 0 0,0 0 0 16,0 0 0-16,0 0 0 0,0 0 0 15,45 5-69-15,-20 0-256 0,2 3-70 16,1 2-432-16,-1-3-994 0,-4 0-1904 15</inkml:trace>
  <inkml:trace contextRef="#ctx0" brushRef="#br0" timeOffset="10930.98">27757 5314 5220 0,'-11'-11'-242'16,"6"5"58"-16,5 6 43 0,-7-10 46 15,7 10 44-15,0 0 18 0,0 0 5 16,-10-18 17-16,10 18 6 0,0 0-4 0,0 0 1 16,0 0-2-16,0 0 2 0,0 0 0 15,-2-17 6-15,2 17-3 0,0 0 31 16,0 0 9-16,0 0 13 0,0 0-13 0,32 45 16 15,-23-28 9-15,6 1 0 0,1 3-3 16,2 2 5-16,5 1-7 0,-3 4 0 0,-1-4-10 16,3 4-10-16,3 1 7 0,-3-1 11 15,4 2-1-15,1 0-7 0,-3 0-10 16,6 7-8-16,6-7 6 0,-1 6 0 16,-1 0-5-16,-4-10 2 0,5 6-1 15,-5-10 0-15,4 14-3 0,-6-8 3 0,0 0-4 16,2 0-1-16,-1 0-3 0,-1 3-9 15,-2-4 3-15,4 1-2 0,4 6-4 0,-4-7 3 16,4 9 4-16,3-3-9 0,-3-3 1 16,4 3-1-16,-1 2 2 0,-1-4 3 15,1 3-5-15,-2 2 1 0,4 0-7 0,-6-1 2 16,3 0 5-16,-1 3 9 0,1-2-7 16,-4 3 1-16,-4-9 2 0,4 6-5 0,-8-8 0 15,3 2 2-15,-3 0 0 0,2 2-3 16,2-6 2-16,-4 6 2 15,3-2 2-15,-1 0 11 0,2-2 2 0,2 8 0 16,0-8-1-16,2 7-1 0,2-1 2 16,-8-6 7-16,12 10-2 0,-3-3 1 0,2 1-2 15,2 0 4-15,1-2-7 0,1 1 3 16,0 0-1-16,3-1 4 0,-1 2-2 0,-3-3 2 16,-1 1-3-16,2 2 2 0,-2-4-4 15,-1 2 1-15,1 2-2 0,-1-7-2 16,-1 7 0-16,-3-2 0 0,0-2-1 0,2 1-3 15,-3 1-3-15,-6-6-5 16,-2 1 1-16,0-1 1 0,1-2-1 0,1 2-5 0,-3 0 0 16,-1-2-1-16,0 2 3 15,-2-3-1-15,-1 1 4 0,-2-3 6 0,-5-1 6 16,6 5 3-16,0-5 8 0,-7-2-2 16,4 3 0-16,-2-1 0 0,2 3 5 15,-3-1 8-15,0 1-14 0,-2-3 5 0,2 2-3 16,1-1-7-16,-4-1 5 0,0-3-4 15,0-2-2-15,-3 1 4 0,-2-4 0 0,-5-14 9 16,16 24-4-16,-16-24 17 0,9 19 0 16,-9-19-13-16,7 13-19 0,-7-13 3 15,0 0 0-15,12 17-2 0,-12-17-1 0,0 0 1 16,13 13-4-16,-13-13-1 16,0 0-1-16,19 10 0 0,-19-10 0 0,0 0-3 15,23 5 0-15,-23-5 0 0,0 0-1 16,27 2-1-16,-27-2 0 0,0 0-2 0,35-4 0 15,-35 4-1-15,39-13-1 0,-19 0 1 16,1 0-3-16,7-4 0 0,-2-4-1 0,1 1 1 16,1-2-1-16,-5-7 0 0,9-5-1 15,0-3-1-15,0-5-1 0,0 0 1 16,-2-3-1-16,2-4 0 0,-4-8-1 0,4 3 0 16,-4-8 0-16,2 0-1 0,0 2-2 15,0-2 3-15,-4 4-2 0,4 0 1 16,-3-2 0-16,-1 12 0 0,-1-5 0 15,-2 3 0-15,4 5-2 0,-3 0 3 0,1-4 0 16,-7 9-1-16,3 3 0 0,0-5-1 16,1-3 2-16,2-1-2 0,1 1-1 0,-1-4 1 15,1 2 0-15,0-5 0 0,2 4 1 16,-1-6-1-16,2 4 0 0,1-1 2 16,-1 3-2-16,2-4 1 0,0 7-1 0,-2-1 0 15,2 2-1-15,0 3 1 0,-2 0 2 16,2 0-1-16,-1-6-2 0,1 2 0 0,0 0 2 15,-3-2 0-15,-1-4-1 0,2 5 0 16,-1-3 0-16,1-4 1 0,0 7-2 16,-3-9 2-16,0 10 0 0,0-3-2 0,1-1 2 15,-3 0-2-15,3 4 2 16,1 0-1-16,-4-2-1 0,4 2 1 0,-3-4 0 16,5 0 0-16,-5 3 0 0,4-3 0 15,-2 2 0-15,-2 0 0 0,-1-2 0 0,5 3 2 16,-5-5-2-16,1 4 0 0,-2-2 0 15,3 0 0-15,-2-5-1 0,0 0 2 0,-2 0 0 16,2 1-1-16,2-1-1 0,-5 1 2 16,2-3-2-16,3 0 2 0,-2-3 0 15,0-3 0-15,0 4-1 0,2-1 0 0,-4-3 1 16,-1 2-3-16,-1-1 2 16,2 3-1-16,-9 0 0 0,3 2 1 0,-1 7 0 15,-2-9-1-15,-2 9 1 0,-1-1 0 16,2-1 1-16,-2-5-1 0,0-6 0 0,-2-1 0 15,-2 8 1-15,3-1 0 0,-4 5 0 16,4-1-2-16,-5 1 0 0,1-1 1 0,1 4-1 16,1-1 1-16,0 3 0 0,0 1 1 15,1 0-2-15,-2 0 1 0,4 4-1 16,-4-8 0-16,2 2-1 0,2 6 2 0,1 0 0 16,-4 1-1-16,-1 10 2 0,2 0 0 15,-1 8 0-15,-2-4 0 0,4 3-1 16,-3 1 1-16,1 1-1 0,-3 2 0 15,1 2-1-15,0 2 1 0,0-2-1 0,2 3 2 16,-5-2 0-16,1 1-1 0,0-3 2 16,2 4-1-16,-2-4-2 0,-1 2 1 0,-1 16 2 15,0-33-1-15,2 18-2 0,-4-2 0 16,2-2 0-16,-1 4 1 0,-1-5-3 16,0-1 4-16,-2 0-1 0,1 1-3 0,-6-5 1 15,6-4-2-15,-3-2 3 0,1 0-1 16,-4 2 0-16,-1-4-1 0,4 6 4 15,-3 5-4-15,4 1 2 0,-1 1 0 0,0 4-1 16,0 0 2-16,3 4-2 0,-3-1 3 0,5 2-3 16,1 11-3-16,-8-15 2 15,8 15-3-15,0 0 1 0,-6-16-1 0,6 16 1 16,-9-14 0-16,9 14-1 0,0 0 1 16,-21-7-1-16,21 7 4 0,-20-2-2 15,20 2 3-15,-30 2 0 0,30-2 0 0,-40 7 1 16,22 0-2-16,-9 5 1 0,3-3-1 15,-8 6 2-15,0-2 0 0,0 4 0 0,0 4 0 16,-1-2-1-16,-1 3 3 0,-5-2-2 16,1 1 0-16,-5 3 2 0,-2 5 0 15,0-1-1-15,-2-2 1 0,0-2 1 16,-4 5-1-16,5-1 0 0,-9-2 1 16,4 4-2-16,-2-2 0 0,0 0 1 0,-2 4-1 15,3-2 0-15,1 2 1 0,0 0 0 16,3 0-2-16,-1-1 3 0,0 0-2 0,-1 0 0 15,3 0-2-15,-2 1 1 0,4-6 0 16,-1 2 0-16,-2 0-4 0,0-2 2 0,2 3-3 16,4-5-3-16,-4 4-2 0,2-2 1 15,-2-1 0-15,3 0-2 0,-1 0 1 16,-2 2 1-16,5 0-1 0,-8 0 1 0,7-3 2 16,-6 1 0-16,4 1 2 0,-4 0 2 15,4-3 0-15,-4-1-1 0,2 2 1 16,0-5-1-16,4 3 3 0,4-3-2 15,5-2 1-15,-7 2 2 0,4-4-2 0,-3 0 1 16,-5 7 0-16,5-3-1 0,4-2 2 16,-10 4-1-16,7-2-7 0,1-2-6 0,-8 3 3 15,0 1 5-15,0-1-3 0,0 1 3 16,2 1-1-16,-6-1 0 0,2 2 2 16,-2 1 1-16,3-3-1 0,-3 5-1 0,1-3-3 15,-2 4 1-15,-1 0 2 0,3-3 8 16,-1 1-5-16,-6 1 2 0,5 0-3 0,-4 2-3 15,-1 0-3-15,-3 4 2 0,2-2 2 16,-5 6-3-16,2-1 9 0,-12 5 4 16,0 5-10-16,0-4 3 0,-3 2-2 15,1-1 0-15,2 2 3 0,9-12-2 16,-11 13 2-16,-4-2 1 0,3-4-3 0,0 9 1 16,-2-6-11-16,-2 2-7 0,-1 1-9 15,1-6-19-15,0-2-24 0,2 3-33 0,-1-3-24 16,9-8-37-16,5-1-48 0,-5-6-74 15,1-5-87-15,-3-4-277 0,1-11-45 16,-6-6 75-16,-20-22-429 0,-7-10-735 0</inkml:trace>
  <inkml:trace contextRef="#ctx0" brushRef="#br0" timeOffset="23681.53">17932 11479 4250 0,'0'0'-61'0,"0"0"26"0,0 0 1 0,0 0 6 16,0 0 11-16,0 0 3 0,0 0-9 16,8 5 6-16,-8-5 3 0,15 2 2 15,1 0 2-15,0 3 2 0,5 7 0 0,7-3 3 16,-3-1-14-16,-2 5-54 0,4-3-52 15,-8-1-57-15,-5 0-103 0,2 0-297 16,-9-3 47-16,4 2-59 0,1-4 54 16</inkml:trace>
  <inkml:trace contextRef="#ctx0" brushRef="#br0" timeOffset="24363.2">23287 10879 865 0,'0'0'245'0,"-24"-23"-15"0,15 12 7 0,-2 4 13 16,3-1-25-16,-2 2-33 0,10 6 3 15,-12-9-25-15,12 9-10 0,-8-8-16 16,8 8-12-16,0 0-10 0,-10-7-24 0,10 7-18 16,0 0-11-16,0 0 1 0,-3-11-13 15,3 11-8-15,0 0-3 0,0 0-6 0,0 0-4 16,0 0-6-16,0 0-1 0,0 0-2 15,-6-8-2-15,6 8-4 0,0 0 0 16,0 0 3-16,0 0-12 0,0 0-1 16,0 0-3-16,-15-2-33 0,15 2-53 15,0 0-72-15,0 0-69 0,-16-7-151 0,16 7-189 16,-6-6 46-16,6 6-47 0,0 0 143 16</inkml:trace>
  <inkml:trace contextRef="#ctx0" brushRef="#br0" timeOffset="25413.48">23305 10650 1761 0,'0'0'19'0,"-14"-13"14"0,14 13 44 0,-7-13 21 0,1 7 13 15,6 6 3-15,-7-11 5 0,7 11-5 16,-8-7-15-16,8 7-6 0,0 0-12 16,-6-12-4-16,6 12-6 0,0 0-8 15,-5-8-10-15,5 8-3 0,0 0-3 16,0 0-6-16,0 0-3 0,-11-7 9 0,11 7-4 15,0 0-9-15,0 0-4 0,-8-7-4 16,8 7 1-16,0 0-7 0,0 0 3 0,0 0-4 16,0 0-2-16,-18-2-1 0,18 2-3 15,0 0-3-15,0 0 5 0,0 0-2 0,-21 0-3 16,21 0 1-16,0 0-7 0,0 0 8 16,0 0-4-16,-20-4 17 0,20 4 0 15,0 0-2-15,0 0 5 0,0 0 8 16,0 0 1-16,-18 4 6 0,18-4 5 15,0 0-8-15,0 0-3 0,-19-4-3 0,19 4 1 16,-16 4 8-16,16-4-8 0,-17 0-5 16,17 0 10-16,-19 5-13 0,19-5 1 0,-15 4-7 15,15-4 3-15,-15 7 15 0,4 5-6 16,0-4 1-16,2 5 2 0,-3-2-4 16,1 7-1-16,-1 3 14 0,-1-4 2 0,2 6-3 15,-2 3 6-15,-4 4 8 0,4 0-1 16,0-4-6-16,-3 7-13 0,5-8 4 0,-3 9-3 15,2-6-6-15,1 0 2 0,6-1-3 16,-5 0-7-16,-1 1 10 0,5-3-16 16,-4 2-5-16,5-3-5 0,3-4 2 15,-2 3 6-15,1-1-15 0,-1-1 12 16,2-4 9-16,2 4-11 0,2-1-4 0,-2 1-6 16,6-4 6-16,-3 9 2 0,1-6-1 15,1 1-1-15,7 2-8 0,-5-3 8 0,3-3-5 16,0 1-9-16,-3-1 11 0,4-1-3 15,-1 3-2-15,1-6 7 0,0-2-6 0,-1 2 6 16,1-2-7-16,-1-1-3 0,-1-3 3 16,3 4 8-16,-3-3-4 0,3-5-6 15,1 5 1-15,1-3 6 0,0 2-1 0,-3-2 5 16,6-1-4-16,4 1-5 16,-4-1 8-16,4 2-10 0,-7-3-1 0,7-1 3 15,-4 4-2-15,-2-6 5 0,2 2 1 16,0-2-9-16,-2 4 4 0,0-4-1 0,-15 0-3 15,28-6 7-15,-15 2 4 0,4 2-4 16,-3-3-2-16,6-1 15 0,-3-2 5 16,-1 3 2-16,3-4 13 0,-2 1-1 0,-2-1 1 15,3-1 3-15,3-7 2 0,-2 3 0 16,0-2-9-16,0 1 9 0,-7-3-1 0,6 1 2 16,1-2-5-16,-6 0-2 0,-1 1-7 15,0 2 5-15,1-4 0 0,-1-1 2 16,0 0-1-16,-1 1-3 0,-1-2-1 15,1 5 2-15,-3-4 3 0,-1-2 3 0,3-1-9 16,-7 6 5-16,1-9-1 0,2 5 0 16,-3-5-5-16,1 0 0 0,-1 0-1 15,-2 1 2-15,1-2 8 0,0-1-4 0,-4 1 1 16,2 0-1-16,0 2 7 0,-2-6 5 16,-2 2-13-16,-5 0 5 0,3-2-4 0,1 4 9 15,-9 0-1-15,5 2-2 0,-4-1 2 16,0-3 0-16,-2 4-1 0,0 3-11 0,-2 3 4 15,-2-1-3-15,5 4-5 0,-5-1 1 16,6 7-2-16,-1-1-2 0,1-1-8 16,2 6 3-16,0-1-1 0,3 3-8 15,8 5 2-15,-17-9-5 0,12 2 1 16,5 7-7-16,-18-4-4 0,18 4 5 0,0 0-3 16,-12-5-23-16,12 5-84 0,0 0-68 15,-11-7-72-15,11 7-72 0,-7-12-53 0,7 12-156 16,-9-7-176-16,9 7 63 0,0 0-431 15,0 0-789-15</inkml:trace>
  <inkml:trace contextRef="#ctx0" brushRef="#br0" timeOffset="26863.53">22819 10731 3087 0,'0'0'-182'0,"0"0"34"0,0 0 33 0,-9 5 36 16,9-5 35-16,0 0 33 0,0 0 6 15,0 0 10-15,0 0-2 0,0 0 4 16,0 0 24-16,-21 0-4 0,21 0 2 15,0 0-7-15,-21-7 27 0,21 7 6 16,-7-8 12-16,7 8 5 0,0 0-3 0,-13-11-6 16,13 11-3-16,-12-11-9 0,8 2-10 15,-3-1-4-15,0-3 3 0,3 0-11 0,-2 1-5 16,-1-1 0-16,-1-2-5 0,-1-3-2 16,-1 1 20-16,1-2 3 0,-4 0-12 15,-2-3 2-15,0 3-6 0,-2-9 22 0,-2 1-1 16,1 3 4-16,-1-4-6 0,0 0-5 15,-5-2-7-15,3-4-2 0,-9-7-4 0,2 3 0 16,-1-3-5-16,-4 1-9 16,-1-1 4-16,2-1-1 0,-3 2-4 0,-4 1-4 15,2-2 5-15,4-4-3 0,-5 4 0 16,6-4 2-16,-5 1 11 0,4-3-2 16,-1 0 8-16,0-1-9 0,-2-3 0 0,2-3-5 15,2 1-2-15,-1-3 1 0,1 0-3 16,-4-2-3-16,4 3 2 0,-1-3-4 0,-1 7 5 15,1-5-3-15,1 0 0 0,-4 3-2 16,6-3 2-16,-4 6 23 0,2-1 0 16,0 0 3-16,0 2-2 0,0 1 1 0,2 1 8 15,-2 2-7-15,-1 2 6 0,1-2 4 16,-2 1 1-16,1 2 25 0,-3 1-4 0,4-1-8 16,-1 5-9-16,-3 1 19 15,4 0 1-15,4 10-6 0,5 3 27 0,-1 1-1 16,5 1-10-16,2 6-5 0,2 1-4 15,4-2-5-15,-4 3-5 0,5 2-3 16,-1 2 1-16,6 1-10 0,-3-3-6 0,-1 5-4 16,-1-5-3-16,10 11-4 0,-10-13-2 15,3 7-1-15,7 6-4 0,-7-9-4 0,7 9-1 16,0 0-4-16,-11-9-2 0,11 9 1 16,0 0-2-16,-12-8-1 0,12 8-4 15,0 0 0-15,0 0 4 0,-7-12-4 16,7 12 1-16,0 0 4 0,0 0-9 15,0 0 5-15,-7-7 0 0,7 7-6 0,0 0 1 16,0 0 2-16,0 0-3 0,0 0 2 16,0 0-5-16,-6-9 1 0,6 9 3 0,0 0 1 15,0 0-3-15,0 0-2 0,0 0 3 16,0 0-5-16,0 0 3 0,0 0 4 16,0 0-4-16,0 0 3 0,0 0-1 0,-24 15 1 15,10 0 2-15,-1 6-2 0,-2 0-3 16,-1 6 3-16,-5 1-5 0,2 4 7 0,-2 12-7 15,-4 2 3-15,1-1 5 16,-2 6-2-16,-2 0-4 0,-4 7 18 0,4 4 0 16,0 3-4-16,-4-1 3 0,-1 4-4 15,5-1 1-15,0 0-1 0,0 1 1 16,-2-2-1-16,4 1 1 0,-2 1-4 0,1-5-1 16,3 3-2-16,-2-4 0 0,1-2 0 15,4-4 0-15,-2-1 1 0,2-5-3 0,7-13-5 16,-1 1 6-16,1-1-2 0,2-1 3 15,5-12-2-15,-3 1 4 0,6-3-3 0,-3-3-3 16,4 2-3-16,-5-1 3 0,4-3 3 16,-3 4-5-16,6-6 4 0,-3 3-1 15,0-1-3-15,0 2 5 0,3 2-5 0,-3-6 5 16,3 2-3-16,1 0-2 16,0-1 4-16,0 4-3 0,2-4 2 0,0-16 1 15,4 34-3-15,1-16 2 0,6 3 1 16,1 2-5-16,4 5 2 0,5 0 0 0,6 0 2 15,3 0-3-15,7 6 0 0,6 0-1 16,2-2 1-16,3 2 5 0,5-3-1 16,5 5-5-16,3 0 7 0,11 6-3 0,4 0 1 15,4-1-1-15,1 0 0 0,2-1 1 16,0 1 3-16,4-4-4 0,-1 1 3 0,2 2-4 16,3-5 4-16,-1-1-3 15,2-4-1-15,-2-1 0 0,-1-4 2 0,-3 2-1 0,6-1 0 16,-6-2-1-16,-16-5 0 15,5-2-2-15,-4 4 5 0,-2-7-6 0,5 1-1 16,-7 1 7-16,1-3-3 0,-3 1 1 16,-1-3 4-16,-4-3-1 0,0 1-2 15,-4-1-3-15,-1 1 6 0,-11-1 1 0,0-4-9 16,-1 1 5-16,0-3 1 0,-5 3 0 16,-3 2 0-16,-5-6-1 0,0 3 1 0,-3-2-1 15,-7 4 0-15,1-5 0 0,-2-1 1 16,-5 2-1-16,4 0-2 0,-6 2-2 15,-12-4 0-15,21 2 1 0,-21-2 0 0,15 0-4 16,-15 0-2-16,0 0 0 16,15 4-13-16,-15-4-52 0,0 0-60 0,11 1-56 15,-11-1-47-15,0 0-77 0,0 0-41 16,15 2-23-16,-15-2-82 0,0 0-116 0,8 6 4 16,-8-6-254-16,7 5-308 0</inkml:trace>
  <inkml:trace contextRef="#ctx0" brushRef="#br0" timeOffset="28496.52">23918 10990 3421 0,'0'0'-148'0,"0"0"6"16,0 0 26-16,0 0 33 16,0 0 17-16,0 0 19 0,0 0 35 0,-17-19 9 15,17 19 6-15,0 0 3 0,-6-13 3 16,6 13-3-16,0 0 2 0,-2-16 1 0,2 16-9 16,0-11 5-16,0 11 0 0,0 0-6 15,0-17 5-15,0 17 0 0,0-13-4 16,0 13 1-16,-2-15-1 0,2 15 3 0,-7-17-6 15,3 6-13-15,-4 1-18 0,3 0-22 16,-2 0-8-16,-2-1-13 0,4 4-4 0,5 7-8 16,-15-10-8-16,8 4 14 0,7 6 3 15,-15-13-14-15,0 9-12 0,3-1-2 16,0-1-18-16,0 1-5 0,-5 1-39 16,4 0-35-16,0 0-23 0,13 4-53 15,-23-4 53-15</inkml:trace>
  <inkml:trace contextRef="#ctx0" brushRef="#br0" timeOffset="30746.27">23625 10735 1045 0,'0'0'42'0,"0"0"19"16,0 0 16-16,0 0 29 0,0 0 26 15,0 0 9-15,0 0 7 0,0 0 1 0,0 0-22 16,0 0-8-16,-16-4-6 0,16 4-6 16,0 0-15-16,0 0-10 0,0 0-6 15,0 0-9-15,0 0-6 0,0 0-6 16,0 0 3-16,25-24 9 0,-19 17 2 0,-6 7 7 15,13-10 10-15,-4 2-1 0,1 2-10 16,-1-5-2-16,6 0 2 0,-3-1 13 16,2 1 3-16,2-2 2 0,4 0 4 0,-1-4 3 15,2 2-3-15,5-2 4 0,0-1 6 16,4-1 4-16,-2 2 1 0,4 0 9 0,-2-3 3 16,5-1 2-16,9-6 8 0,2 3 4 15,3-2 10-15,4 0 10 0,4-6-18 0,4 0-12 16,16-10 5-16,2 1 11 0,-4 4 20 15,-12 5 2-15,15-6-6 0,-15 9-6 16,14-11 3-16,4 2-15 0,1 3 12 0,2 3 4 16,1-2 9-16,-4-1-9 15,-7-1-100-15,-8 2-12 0,-4 2-4 0,11-5 0 16,0-10-4-16,-4 2-1 0,1-2-2 16,1-2 0-16,-3 3-2 0,-1-3-1 0,2 2-1 15,7 0 0-15,-3-1-3 0,6 6-1 16,1-1-3-16,3 0-1 0,-1 2-2 0,4 3-3 15,-2-1 1-15,7-1-3 0,-3-1-1 16,-2 4-10-16,4-1-5 0,-1 2 0 0,0-5 0 16,1 4 0-16,8-6 0 15,8 2 0-15,4-1 0 0,2 7 0 0,2 3 0 16,-7-2 0-16,0 0 0 0,3 4 0 16,-4 4 0-16,2-4 0 0,-1 6 0 0,1 1 0 15,0-3 0-15,-5 5 0 0,-1 1 0 16,-7-1 0-16,-5 2 0 0,-15 2 0 15,-6 6 0-15,-4-6 0 0,-1 2 0 0,-4 0 0 16,-2 0 0-16,1 0 0 0,-7-5 0 16,3 3 0-16,-5-6 0 0,3 1 0 0,-7-3 0 15,0 2 0-15,-2-2 0 0,-2 2 0 16,-6 2 0-16,-5 0 0 0,1 1 0 0,0-2 0 16,-2 1 0-16,-2 2 0 0,1-2 0 15,-1 1 0-15,0-1 0 0,-3 1 0 16,4 3 0-16,-1-4 0 0,-4 3 0 15,5 3 0-15,-10-1 0 0,1 2 0 0,-1 4 0 16,-6-1 0-16,4 1 0 0,-6 3 0 16,2-4 0-16,-2 3 0 0,-3 3 0 0,-8 5 0 15,15-10 0-15,-15 10 0 0,13-7 0 16,-13 7 0-16,12-6 0 0,-12 6 0 0,0 0 0 16,9-8 0-16,-9 8 0 0,0 0 0 15,0 0 0-15,11-5 0 0,-11 5 0 0,0 0 0 16,0 0 0-16,0 0 0 0,0 0 0 15,12 21 0-15,-9-6 0 0,-1 2 0 16,0 1 0-16,0 3 0 0,1 7 0 16,1 8 0-16,-2 3 0 0,-2 8 0 15,0 3 0-15,-2 5 0 0,-4-1 0 0,3 5 0 16,-1 8 0-16,-4 2 0 0,2 2 0 16,-3 3 0-16,2 3 0 0,-7-1 0 0,2 1 0 15,1 4 0-15,-3-2 0 0,1-2 0 16,0 3 0-16,2 1 0 0,0-1 0 0,-1 5 0 15,1-1 0-15,1-3 0 0,-1 3 0 16,0 0 0-16,-1 3 0 0,2-3 0 0,1-1 0 16,-3 7 0-16,1-4 0 0,0 2 0 15,-3-2 0-15,1 4 0 0,0-2 0 16,2 4 0-16,-2 0 0 0,1 0 0 16,0 0 0-16,0-2 0 0,-3 0 0 0,4 2 0 15,-6 15 0-15,0-1 0 0,2-14 0 16,-4 15 0-16,4-18 0 0,-5 17 0 0,0 1 0 15,-1 0 0-15,-2 0 0 0,-2-4 0 16,2 2 0-16,-7 0 0 0,3-2 0 0,1 0 0 16,-4-1 0-16,2 1 0 0,-2-2 0 15,1 2 0-15,-1-3 0 0,-1-3 0 16,1 3 0-16,-1-1 0 0,3-2 0 0,0-1 0 16,4-18 0-16,-6 18 0 0,6-21 0 15,-1-2 0-15,3 3 0 0,0-5 0 0,-3 0 0 16,6 0 0-16,-2 0 0 15,1-5 0-15,3-3 0 0,-1 1 0 0,-3-4 0 16,5-1 0-16,0-4 0 0,0-7 0 16,5-3 0-16,-1 0 0 0,-2 1 0 0,1-2 0 15,3-1 0-15,1-2 0 0,-2-1 0 16,1-1 0-16,1-9 0 0,2 0 0 0,0 2 0 16,-2-6 0-16,0 2 0 0,4 0 0 15,-2 0 0-15,-2-5 0 0,0 3 0 0,6 1 0 16,-3-9 0-16,1 2 0 0,-3 1 0 15,6-4 0-15,-4 0 0 0,3-2 0 16,-3 0 0-16,4-2 0 0,-1 0 0 16,-1-5 0-16,2 1 0 0,2-9 0 0,-6 15 0 15,4-7 0-15,2-8 0 0,-4 13 0 16,4-13 0-16,-1 7 0 0,1-7 0 0,-6 12 0 16,6-12 0-16,0 0 0 0,-5 9 0 15,5-9 0-15,0 0 0 0,-2 8 0 0,2-8 0 16,0 0 0-16,0 0 0 0,-8 7 0 15,8-7 0-15,0 0 0 0,0 0 0 16,-26-15 0-16,7 7 0 0,-2-5 0 0,1-2 0 16,-4-3 0-16,-3-1 0 0,-5-2 0 15,4-5 0-15,-7-4 0 0,-3-4 0 0,-3 2 0 16,3-2 0-16,-1-1 0 16,4 1 0-16,-7-1 0 0,4-3 0 0,-1 3 0 15,0-3 0-15,-1 2 0 0,5-1 0 16,-6-3 0-16,5 3 0 0,-4 1 0 0,5-3 0 15,-4 2 0-15,0 1 0 0,0-2 0 16,-2-3 0-16,0 0 0 0,-2 3 0 0,0 1 0 16,-4 1 0-16,2 0 0 0,1 1 0 15,-2 1 0-15,0-1 0 0,0 3 0 0,0-2 0 16,2 4 0-16,1-2 0 0,1 4 0 16,2 2 0-16,0-2 0 0,-1-3 0 15,3 5 0-15,5 2 0 0,-6-2 0 16,7 3 0-16,-6-9 0 0,-2 4 0 0,7-2 0 15,-6 0 0-15,3-2 0 0,2 1 0 16,-4-4 0-16,4 0 0 0,1 5 0 0,-6-5 0 16,7 4 0-16,-5-4 0 0,3 1 0 15,0 4 0-15,4 2 0 0,0-2 0 0,4 1 0 16,-4 4 0-16,-4-11 0 0,6 7 0 16,-6-4 0-16,1-1 0 0,-4-2 0 0,2 1 0 15,-3-1 0-15,1 0 0 0,0 2 0 16,-3-1 0-16,-3 0 0 0,2-1 0 15,1 4 0-15,3 1 0 0,-2-1 0 16,9 5 0-16,0 1 0 0,1 2 0 0,1 1 0 16,-2 3 0-16,6-3 0 0,-3 2 0 15,5 1 0-15,1 3 0 0,1 0 0 16,1 0 0-16,2 2 0 0,1 0 0 0,-2 2 0 16,2-2 0-16,-3 0 0 0,6 2 0 15,-2 0 0-15,0-1 0 0,3 1 0 0,0 2 0 16,-4-2 0-16,3 0 0 0,0 4 0 15,-2-4 0-15,0-1 0 0,-5 0 0 0,1-2 0 16,0 3 0-16,-2-2 0 0,-3 1 0 16,-2-4 0-16,-3 1 0 0,-1-1 0 0,-2 1 0 15,-3 0 0-15,-1-3 0 0,-8-3 0 16,0-2 0-16,1 3 0 0,-4-2 0 16,1-1 0-16,-2 2 0 0,4-1 0 15,-2-2 0-15,0 4 0 0,0-1 0 0,4 1 0 16,-6-3 0-16,2 2 0 0,-1 1 0 15,2-4 0-15,0 2 0 0,0-1 0 0,2 3 0 16,0 0 0-16,5 4 0 0,-4-4 0 16,0-4 0-16,8 5 0 0,0 1 0 0,3-1 0 15,-3 4 0-15,4-2 0 0,-2 2 0 16,9 2 0-16,0 2 0 0,2 0 0 16,2 0 0-16,1 3 0 0,4-1 0 0,-1 4 0 15,3-1 0-15,1 4 0 0,4-1 0 16,7 5 0-16,-15-11 0 0,15 11 0 15,-11-9 0-15,11 9 0 0,-12-7 0 16,12 7 0-16,0 0 0 0,-9-3 0 0,9 3 0 16,0 0 0-16,-9-6 0 0,9 6 0 15,0 0 0-15,0 0 0 0,0 0 0 0,0 0 0 16,2-13-195-16,-2 13-117 0,24-23-274 16,0 3-197-16,2-2-972 0,10 1-1776 0</inkml:trace>
  <inkml:trace contextRef="#ctx0" brushRef="#br0" timeOffset="31731.05">26345 10881 5081 0,'-13'-15'-161'0,"10"9"60"15,3 6 44-15,-6-9 21 0,6 9 32 0,0 0 15 16,-3-10 23-16,3 10 14 0,0 0 28 16,0 0-9-16,-7-11-4 0,7 11 6 0,0 0 9 15,0 0-3-15,0 0-4 0,0 0-8 16,0 0 0-16,-3-13-8 0,3 13-6 0,0 0-5 16,0 0-7-16,0 0-7 15,0 0-2-15,0 0 0 0,0 0-3 0,0 0-7 16,0 0 2-16,0 0-7 0,0 0-1 15,0 0-5-15,0 0-5 0,0 0-16 16,-2-11-6-16,2 11-49 0,0 0-46 0,0 0-42 16,0 0-62-16,0 0-57 0,0 0-55 15,0 0-95-15,-4-12-148 0,4 12 22 0,0 0-296 16,-5-5-330-16</inkml:trace>
  <inkml:trace contextRef="#ctx0" brushRef="#br0" timeOffset="32230.63">26194 10772 2599 0,'-12'-6'-13'16,"12"6"37"-16,0 0 30 0,0 0 15 0,-14-1 18 15,14 1 14-15,0 0 15 0,0 0 15 16,-16-4 7-16,16 4 0 0,0 0 2 0,0 0 7 16,0 0 9-16,0 0-1 0,0 0 2 15,0 0 3-15,0 0 5 0,0 0 3 16,-14 9-6-16,14-9-14 0,0 0-5 0,-6 15-7 15,6-6 0-15,0-9-13 0,2 27-16 16,0-10-4-16,3 3-7 0,3 3-7 0,3 3-4 16,0-2-5-16,8 8-11 0,2-5 1 15,1 4-7-15,3 0-3 0,-2-4-6 16,0 0-7-16,2-3-2 0,-1 2-7 16,-2-5-7-16,-3-5 2 0,-3 0-2 15,-5-3-2-15,-2-4 6 0,1 1 2 0,-10-10 0 16,13 11 7-16,-13-11-1 0,7 11 0 15,-4-7 6-15,-3-4-4 0,0 0 4 0,0 15-15 16,0-15-1-16,0 0-5 0,-10 18 0 16,1-10 1-16,-2 1 0 0,11-9-2 0,-26 19 0 15,10-10 3-15,-5 5 4 0,-1-1-3 16,-1 0-1-16,-3-2-3 0,3 3 0 16,-3-3 23-16,4-2-15 0,-1 2-25 0,8-4 2 15,-4 4-2-15,6-6 0 16,0 0-3-16,0 3 3 0,1-4-5 0,3 1 1 15,9-5-2-15,-15 7 0 0,15-7 0 16,-13 7-4-16,13-7-2 0,0 0-11 0,-14 5-12 16,14-5-46-16,0 0-189 0,0 0-87 15,0 0-98-15,0 0-143 0,48-17-120 0,-20 8 23 16,9-1-516-16,2-3-1058 0</inkml:trace>
  <inkml:trace contextRef="#ctx0" brushRef="#br0" timeOffset="32612.21">26997 11451 4210 0,'0'0'-34'0,"0"0"61"15,0 0 55-15,0 0 47 0,0 0 38 16,0 0 25-16,18-6 14 0,-18 6-7 0,0 0 7 16,0 0-9-16,0 0-22 0,0 0-9 15,19-2-16-15,-19 2-11 0,25 2-5 16,-7 1-9-16,4 0 6 0,1 2-3 0,7 4-4 15,4-1-13-15,1 3-6 0,4-2-1 16,-3 5-17-16,2-1 5 0,1-2 6 0,14 6-10 16,-5 0-53-16,5-2-8 0,-5 0-1 15,-8-2 1-15,3 0-1 0,-4-3-1 0,1 1 0 16,-2-1-2-16,-5-1 0 16,-3 0-2-16,-2-5 0 0,-8 1-2 0,0 1-1 15,-3-2-2-15,-3 1 0 0,0-3-1 16,-1 2-3-16,-13-4-1 0,23 0-2 0,-23 0-3 15,18 0-1-15,-18 0-4 0,17-4-15 16,-17 4-16-16,0 0-20 0,18 0-16 16,-18 0-21-16,8-3-22 0,-8 3-204 0,0 0-131 15,0 0-31-15,0 0-92 0,0 0-140 16,0 0 36-16,-30-15-504 0,13 11-1033 0</inkml:trace>
  <inkml:trace contextRef="#ctx0" brushRef="#br0" timeOffset="33030.83">27632 11679 3510 0,'-23'6'-135'0,"8"-4"38"16,3 0 34-16,2 2 47 0,10-4 49 0,-15 3 35 16,15-3 23-16,-7 10 20 0,7-10 21 15,0 0 5-15,-3 11 9 0,3-11-7 0,0 0 11 16,14 18-12-16,-14-18-3 0,11 13-12 16,-3-2-7-16,-1-5-7 0,2 6-8 15,0-3-13-15,-2 1-10 0,-2 3-5 0,2-2-5 16,-1 0-8-16,-3 3-1 0,1 0-5 15,-4-1-3-15,0 1-11 0,-2 0 6 0,-1 2-12 16,-3-3-2-16,-5 6 0 16,1-6 3-16,-4 4-3 0,-4-2-1 0,-2-2 6 0,-2-2 5 15,-3 2 7-15,2-2 9 16,2-4 7-16,1 1-8 0,1 1 20 0,5-3 7 16,14-6 4-16,-25 10-3 0,25-10 12 15,-14 5-3-15,14-5 6 0,0 0 5 16,-12 10-5-16,12-10 7 0,0 0-1 0,0 0-1 15,0 0-5-15,21 28-1 0,-12-21 4 16,1 4-36-16,-10-11-36 0,28 17-2 0,-15-5-3 16,0-5-3-16,4 2-2 15,-4-1-2-15,0-3-4 0,-13-5 0 0,27 14-4 16,-16-12 0-16,-11-2-4 0,26 5-3 16,-26-5-15-16,23-4-19 0,-11 1-21 15,-1-8-25-15,-1 3-121 0,-1-3-203 0,-3-6-62 16,-3 0-107-16,-1-4-142 0,-4 1 35 15,2-8-561-15,-3 3-1092 0</inkml:trace>
  <inkml:trace contextRef="#ctx0" brushRef="#br0" timeOffset="33528.71">27465 10841 3784 0,'4'-39'-76'0,"-2"3"34"0,-1 6 35 16,1 8 46-16,0 3 36 0,0 2 25 0,0-2-9 15,-2 19-2-15,3-18-10 0,-3 18-14 16,7-13 8-16,-7 13-13 0,0 0 12 16,0 0-1-16,0 0-6 0,0 0-3 0,-7 58 7 15,0-28 3-15,0 6 4 0,-9-1-10 16,5 2 1-16,-3-1 6 0,-2 4-4 0,4-9-9 16,-4 5-3-16,3-8-8 0,2-2 2 15,-2-3-3-15,6-2-5 0,-3-5-3 0,2-3-7 16,1 0 9-16,7-13 7 0,-7 21 0 15,7-21 1-15,-10 7-9 0,10-7-1 16,0 0-5-16,0 0-8 0,0 0 2 16,0 0-4-16,13-48-3 0,-5 27-2 15,4-3-7-15,8-10 4 0,-1 4-2 0,-1 0-6 16,5 0 1-16,-1 0-2 0,5 8 0 16,-7-3-1-16,4 5 1 0,5-3-7 0,-5 10 9 15,-1 0-7-15,0 2-1 0,2 3 1 16,-2 4 4-16,-7 0-3 0,5 4-4 15,-4 4 4-15,2-1-1 0,-4 4 4 0,3 4 6 16,-2-2 0-16,-4 6 4 0,0-2-3 16,-1 3-4-16,-4 2-2 0,4-1 1 0,-8-4-1 15,4 2-2-15,-5 4-1 0,0-6-1 16,0 4-14-16,-4-4-27 0,2-2-32 16,0 8-55-16,-2-7-47 0,0 5-51 15,-5-7-92-15,4 2-74 0,-2-5-188 16,-2 1-13-16,7-8 38 0,-9 9-311 0,9-9-344 15</inkml:trace>
  <inkml:trace contextRef="#ctx0" brushRef="#br0" timeOffset="35912.58">24818 11102 2499 0,'-14'5'-98'0,"14"-5"44"16,-15 6 39-16,15-6 15 0,0 0 13 15,-9 2 5-15,9-2-2 0,0 0-8 16,0 0 0-16,0 0 3 0,-12 6-4 0,12-6 10 16,0 0-5-16,0 0-7 0,0 0-3 15,0 0-53-15,-26 2-53 0,17-2-119 0,-7 0-268 16,-3-2 5-16,-4 2 180 0,0-4 73 15</inkml:trace>
  <inkml:trace contextRef="#ctx0" brushRef="#br0" timeOffset="36095.62">24315 11177 1228 0,'0'0'37'0,"0"0"-13"0,0 0-1 15,-4 11 0-15,4-11-7 0,0 0-1 16,0 0-10-16,-4 8-7 0,4-8 7 0,0 0-8 15,-5 13 16-15,5-13-8 0,0 0 9 16,-6 15-2-16,6-15-13 0,-5 11-7 16,1-4-60-16,4-7-82 0,-12 6-238 0,12-6-223 15,-16 4 544-15,8-4 24 0</inkml:trace>
  <inkml:trace contextRef="#ctx0" brushRef="#br0" timeOffset="36364.3">23978 11143 273 0,'-16'-5'21'0,"16"5"-8"16,-14-4 2-16,14 4 0 0,-17-6 3 16,4 2-3-16,-3 3-7 0,7-5 0 0,9 6 5 15,-28-10-3-15,17 9 3 0,11 1 30 16,-15-9-15-16,15 9 11 0,-15-4 4 15,15 4-2-15,-12-8-1 0,12 8-13 0,-9-6 6 16,9 6-3-16,-9-7-6 16,9 7-4-16,0 0 3 0,-8-13-27 0,8 13-14 15,-7-10-28-15,7 10-39 0,-6-13-105 16,4 6-94-16,2 7 220 0,-1-13 21 0</inkml:trace>
  <inkml:trace contextRef="#ctx0" brushRef="#br0" timeOffset="36795.51">23758 10893 447 0,'0'0'82'0,"0"0"18"0,0 0 7 16,0-14-30-16,0 14 17 0,0 0-17 15,0 0-12-15,0 0 0 0,0 0-13 16,0 0-15-16,0 0-3 0,4-10 3 16,-4 10 3-16,0 0-11 0,0 0 12 0,11-5-21 15,-11 5-9-15,15-4 2 0,-15 4 10 16,0 0 1-16,21-2-2 0,-21 2-2 15,0 0-16-15,19-2-11 0,-19 2-10 0,9-4 4 16,-9 4-5-16,0 0 3 0,13-4-7 16,-13 4 4-16,0 0 1 0,10-5-22 0,-10 5 5 15,0 0-1-15,0 0-3 0,0 0-5 16,0-15-3-16,0 15-3 0,0 0-3 16,0 0 7-16,0 0 2 0,0 0 7 15,-2-13 9-15,2 13 0 0,0 0 10 16,0 0 17-16,0 0 4 0,0 0 21 0,0 0 17 15,0 0 8-15,0 0-10 0,2-13 6 16,-2 13 4-16,0 0 2 0,0 0 1 0,9-4-9 16,-9 4 5-16,0 0-1 0,0 0-17 15,0 0 15-15,0 0-6 0,0 0-6 16,9-11-4-16,-9 11-13 0,0 0 2 0,0 0 1 16,8-8-13-16,-8 8-11 0,0 0-19 15,13-7-22-15,-13 7-2 0,5-2-18 0,-5 2-26 16,12-9-30-16,-12 9-77 0,6-4-99 15,-6 4 69-15,0 0 59 0</inkml:trace>
  <inkml:trace contextRef="#ctx0" brushRef="#br0" timeOffset="37045.55">23943 10708 718 0,'0'0'54'0,"10"-1"5"15,-10 1 2-15,0 0 15 0,0 0-13 16,25-4 18-16,-25 4-16 0,16 0 18 0,2-3 0 15,-18 3-3-15,33-1-8 0,-15 1 0 16,3-4-18-16,0 2 0 0,-3 2-6 16,3 0 1-16,0 0-12 0,-3 0 7 0,2-3-18 15,-6 3 3-15,5 0-11 0,-19 0 8 16,32 0-4-16,-13 0-7 0,-4 0 4 16,-2-3-3-16,-13 3-5 0,28-1-2 15,-11-3-22-15,-4 2-29 0,0-2-27 0,-5-1-79 16,3-3-207-16,-5-3-137 0,1 0-103 15,-5-6 482-15,0 2 39 0</inkml:trace>
  <inkml:trace contextRef="#ctx0" brushRef="#br0" timeOffset="37979.06">23574 10690 378 0,'0'0'21'0,"17"17"2"16,-17-17 7-16,16 3 27 0,-4 1-1 0,1-1 8 16,4 1-2-16,4 0 15 0,5 2-3 15,0 1 3-15,4-1-16 0,4 3 13 16,-2 3-3-16,4-5-24 0,-4 6-1 0,2-5 1 15,-4 1-6-15,3 4 4 0,-3-5-27 16,-3-1 10-16,-2 1-8 0,3-1 4 0,-1 0 4 16,-3 1-8-16,-1 1-6 15,4-5 1-15,-6 4 5 0,0-1-4 0,2-3 2 16,-3-3-6-16,3 2-9 0,-2 1 16 16,-1-3-11-16,-1-1 5 0,-2 0-13 15,-2 0 3-15,4 0-1 0,-19 0-5 0,28-1 8 16,-15-3-7-16,-13 4 5 0,21 0-6 15,-21 0 6-15,20-3 8 0,-20 3-13 0,21-1 8 16,-21 1-3-16,19-4-3 0,-19 4-3 16,20-2-6-16,-20 2 11 0,19 0-41 15,-19 0-42-15,26-2-70 0,-19-1-194 0,9 1-227 16,-16 2 416-16,25-8 54 16</inkml:trace>
  <inkml:trace contextRef="#ctx0" brushRef="#br0" timeOffset="38828.6">24083 10843 552 0,'-6'8'51'0,"6"-8"2"16,0 0-2-16,0 0-13 0,0 0 17 15,0 0 7-15,39 0 6 0,-18-3 13 16,7 3-13-16,10-3-5 0,3 3-13 0,4 0 1 16,1 3 1-16,4 1-6 0,4 4-15 15,3 1 6-15,0-1-11 0,-1 1-7 0,4 1 10 16,0 1-5-16,-3-4-4 0,-1 1-4 15,0-1 1-15,-7 1 1 0,-6-3-6 16,2 1 10-16,0-4-19 0,-7 2 11 0,-6 0 3 16,-2-3-10-16,-5-1-3 0,-2 0-4 15,-2 0 10-15,-5 0 16 0,0 0 7 0,-16 0 2 16,26 0-15-16,-26 0 20 0,18 0-6 16,-18 0-2-16,18 0-10 0,-18 0-4 15,0 0 1-15,16 4-5 0,-16-4-7 16,0 0 6-16,15 0-8 0,-15 0 5 15,0 0 10-15,6 8-12 0,-6-8-4 0,0 0 2 16,0 19-3-16,0-19 6 0,-6 24-4 16,-1-9 1-16,-1 1-12 0,1 9 6 0,-2-1-2 15,-2 5 2-15,1-1 5 0,1 0-2 16,1 0-10-16,0 6 18 0,6-10-11 16,2 4 1-16,2 0-5 0,8 0 12 0,3 4-2 15,4-6-7-15,7-3 8 16,6-2-4-16,4-3 0 0,2-6 4 0,7-5 0 15,-2-2 8-15,6-2 6 0,-1-6 14 16,0-2 17-16,-3-2 6 0,0-5-2 0,-7-6 5 16,-4-5 0-16,-2-3 3 0,-9 0 19 15,-2-5-5-15,-8 2-7 0,-8-1-1 16,-6 2-3-16,-8-8-4 0,-5-2-4 0,-3 2-5 16,-9-5-6-16,-2 0-2 0,-6 4-8 15,3 1-3-15,-5 1-10 0,1 5 0 0,4 3-9 16,-6 3 2-16,9 3-2 0,-2 3-5 15,2 1-27-15,4 3-67 0,2 5-103 0,2-2-123 16,2 1-218-16,6 3 29 0,-2-2 23 16,7 1 255-16</inkml:trace>
  <inkml:trace contextRef="#ctx0" brushRef="#br0" timeOffset="39445.57">23310 10742 1515 0,'0'0'-24'0,"0"0"4"16,-21 0 7-16,21 0-10 0,0 0 5 16,0 0 10-16,0 0 10 0,0 0 27 0,0 0 18 15,0 0-5-15,0 0 12 0,0 0 6 16,0 0-8-16,39 24 3 0,-18-18-7 15,4 3 3-15,1 4-10 0,4 0-8 16,6 1-5-16,-1 0 7 0,1-1-6 16,-1-1-8-16,5 5 8 0,8-2-14 0,5-2 1 15,0-2-3-15,-3 2-1 0,5 3-1 16,-1-3 7-16,4 0-8 0,1-4-4 0,-4 4 1 16,-9-3 5-16,-6 1 8 0,4-4-7 15,-7 3-1-15,-3-3-4 0,-6-1-8 16,-1-1-12-16,-9-1-20 0,-3 0-17 0,-4-2-43 15,-11-2-44-15,0 0-161 0,14-7-181 16,-14 7-45-16,0 0 310 0,0 0 73 0</inkml:trace>
  <inkml:trace contextRef="#ctx0" brushRef="#br0" timeOffset="39681.99">23758 10757 534 0,'0'0'-15'0,"0"0"0"0,0 0-1 0,0 0 14 15,0 0-1-15,0 0-15 0,0 0-46 16,0 0-204-16,0 0 221 0,0 0 17 0</inkml:trace>
  <inkml:trace contextRef="#ctx0" brushRef="#br0" timeOffset="39964.06">23670 10735 20 0,'0'0'120'16,"0"0"6"-16,0 0-6 0,0 0-15 15,0 0-13-15,0 0-4 0,0 0-38 0,43-4-3 16,-43 4-2-16,25 0-7 0,-7 0-2 16,-1 0 5-16,8 4-7 0,-3-3 13 0,6 5-29 15,-2-3 22-15,1 4-15 0,3 0 2 16,-2 0-9-16,-2 1-4 0,1-1 3 15,-4 1-8-15,5 1-3 0,-1 0 3 0,-4-1-13 16,1 0-22-16,-2-3-30 0,-1 1-64 16,2-5-116-16,-2 5-307 0,-3-6 471 0,1 4 23 15</inkml:trace>
  <inkml:trace contextRef="#ctx0" brushRef="#br0" timeOffset="41295.28">24982 10971 317 0,'19'0'30'16,"-2"0"-4"-16,-17 0-3 0,26 0-8 15,-17 1-2-15,-9-1-3 0,21 4 16 0,-21-4-8 16,19 2 8-16,-19-2-1 0,18 2-10 16,-18-2 6-16,20 2-6 0,-20-2-7 15,14 4-13-15,-14-4 0 0,17 4 12 0,-17-4 4 16,18 3-11-16,-7-1 5 15,-11-2 2-15,19 4-14 0,-19-4 17 0,23 1-15 16,-9 2 5-16,1 1 8 0,-15-4-14 16,33 0 4-16,-17 0 38 0,2-4 11 0,5 4-8 15,-2 0 14-15,1 0 10 0,-2-3 9 16,5 3 1-16,-4-1-1 0,1 1-1 16,-3 0-9-16,-4 0-7 0,-15 0 7 0,30 0-4 15,-30 0 13-15,22 0-14 0,-22 0 0 16,17 0-11-16,-17 0 0 0,17 0-9 0,-17 0 1 15,15 1-3-15,-15-1-11 0,17 7 0 16,-17-7 4-16,15 5-16 0,-15-5 19 16,16 4-8-16,-5-3-11 0,-11-1-1 15,18 12 5-15,-8-7-9 0,-1-1 5 16,-9-4-7-16,16 11 10 0,-2-7-11 0,-7 2 5 16,-7-6-3-16,17 7 0 0,-17-7 0 15,13 6 1-15,-13-6 25 0,16 5 27 0,-16-5 9 16,0 0-6-16,0 0 5 0,0 0-2 15,0 0 4-15,0 0 3 0,0 0 7 16,0 0 6-16,0 0 0 0,-25-28 5 0,10 21 8 16,4 1-5-16,-7-1-9 0,4 1 0 15,1 0-8-15,-2 3-11 0,0 1 0 0,1-3-8 16,0 1-4-16,14 4-4 16,-27-3-6-16,27 3-12 0,-31 7 3 0,13-2-3 15,-4 0-1-15,2 7-9 0,-3-3 0 16,-7 6-3-16,2 4 4 0,1 2-8 15,4-1 3-15,-4 2 0 0,4 1-4 0,-1 3 5 16,3 3-2-16,3-5 2 0,0 4-5 16,6-3 6-16,3 1-1 0,-3 0-1 0,6 2 2 15,3-4 4-15,1-1-4 0,-2 3 1 16,4-5-2-16,4-1 5 0,1 3-6 16,1-2 2-16,4-1-6 0,3-1-2 0,6 0 2 15,1-2-2-15,8-3-2 0,6 0 0 16,3-1 6-16,1-4-4 0,7-3-2 15,0 0 13-15,3-5 0 0,1-2-3 16,-2-3 5-16,9-4 8 0,-3-1-10 0,-14-1 15 16,2-1 2-16,-4-4 9 0,-4 0 14 15,-3-6-5-15,-2-3 4 0,-6-2-2 0,-3-3 8 16,-4 0 6-16,-3 0-1 0,-3 1 1 16,-6 0-7-16,-3 2 9 0,-1-2-14 15,-5-2 7-15,-3 0-4 0,-5-6-1 0,-2 3 1 16,-5 2-9-16,-2 0-6 0,-5-1 0 15,-7-4-6-15,-3 4 1 0,-4-2-8 0,-4 5-5 16,2 0 0-16,-7 1 0 16,1 2 0-16,-1 4-5 0,1 1-3 0,4 4 0 15,8 4-3-15,4 0-3 0,8 5-2 16,0 1-6-16,7 1 0 0,0 2 0 16,5 1 0-16,0 3-4 0,14 0 5 0,-24 5-7 15,12 1-5-15,3 3 4 0,2 3-1 16,0-1 0-16,-1 0-3 0,2 2 0 0,1-3 3 15,-1 3-7-15,1 0 6 0,-2-2-4 16,2 2-2-16,1 0 4 0,1 1 2 0,-5 0-2 16,3-4 3-16,-1 5 0 0,-2-2-2 15,5 2-1-15,-6-2 0 0,0 4-4 16,0 2 2-16,2 2 4 0,-2 3-1 16,1 0-5-16,-3 1 6 0,4 2 1 15,-4 8-2-15,4-6 6 0,0 9-5 0,0 3-1 16,-2-5 4-16,4-3-2 0,1 0 0 15,1 0-1-15,-1 1 4 0,0-2-1 0,4-4 0 16,2-2-4-16,-2 1 3 0,6-1-3 16,-3 0-1-16,3-2 2 0,6 3-4 15,-3-5 3-15,10 1 2 0,-5-5-3 0,6-1 2 16,8 2 0-16,0-4 3 0,6-2-3 16,1-6 1-16,2 1 4 0,4-6-5 15,5 2-1-15,0-8-2 0,11-4 4 0,1 1-2 16,0-6-1-16,0-4 3 0,4-4 3 15,0-2-4-15,-2-2 0 0,-3-4 2 16,0-4 0-16,-3 3 5 0,-6-1-2 0,-6 2-5 16,-10 6 2-16,-3-3 6 0,-3 0-5 15,-9 7 4-15,-2-2-2 0,-8 0-1 16,0 1-2-16,-7 1-6 0,-2 0-3 0,-3-5-7 16,-8-4-32-16,-6 2-27 0,-4-1-48 15,-4 0-58-15,-9-4-69 0,-3 3-83 0,-4 0-58 16,-4-2-154-16,-2 2-40 0,-2 0 28 15,-3-2-281-15,-6 2-320 0</inkml:trace>
  <inkml:trace contextRef="#ctx0" brushRef="#br0" timeOffset="41678.03">23964 10793 2332 0,'-18'1'-126'16,"4"5"14"-16,4-4 12 0,10-2 18 16,-20 5-1-16,20-5 7 0,-11 3 15 0,11-3 4 15,0 0 9-15,-13 5 8 0,13-5 39 16,-7 8 18-16,7-8 14 0,0 0 16 16,-2 18 16-16,2-18 0 0,5 17 9 15,5-6 6-15,1-3-6 0,2 1-3 0,10 5 2 16,-1-5 0-16,14 0-6 0,1 2 4 15,10 1-11-15,7-5 7 0,11 3-4 16,-2-1-5-16,5 0-9 0,-5 2-8 0,5 1 3 16,-3-3-9-16,1 0 1 0,-6 5-3 15,-6-3-5-15,1-1 3 0,-12-3-7 0,-6 0-1 16,1 3-2-16,-8-5-1 0,-4 1-8 16,-4 0 5-16,-2-5-5 0,-4 5-3 15,-2-4 1-15,0 2-4 0,-14-4-20 0,19 1-39 16,-19-1-44-16,15 3-59 15,-15-3-105-15,15-8-206 0,-15 8-52 0,9-8 140 16,-9 8 97-16</inkml:trace>
  <inkml:trace contextRef="#ctx0" brushRef="#br0" timeOffset="43863.74">25140 11059 1377 0,'13'7'7'16,"-2"-1"21"-16,5 1 24 0,7 1-12 0,4-1-6 15,13 5-8-15,-1-1 0 0,11 6 5 16,8-3 0-16,2 2-13 0,6 1 4 16,4-2-5-16,-3 3-5 0,4-3 8 15,-4 1 0-15,-1-3-9 0,0-4 9 16,-6 4-16-16,-6-6-2 0,-10-1 12 0,-3 0-5 16,-8-2-14-16,-1-4 10 0,-4-3 4 15,-5 2-9-15,-5-8 8 0,3 1 3 0,-2-2-19 16,-6 1 16-16,1-4-2 0,-5-2 0 15,-2 2 5-15,-1-2-8 0,-5 0 5 0,1 0 8 16,-2-4-2-16,-2 2 4 0,-1 0-2 16,-3-1-4-16,-3-1 28 0,2 2 18 15,-5-1 17-15,1 2 6 0,-2 1-3 0,-2 2-1 16,-6 0 7-16,-2 0 5 16,3 9 0-16,-1-2-6 0,-3 6 0 0,-6 0 9 15,0 6-3-15,-8 2-8 0,1 5 4 16,2 2 0-16,-3 2-15 0,0 1-3 0,4 3-3 15,4 2-2-15,0 1-6 0,7 0 3 16,-2 4 3-16,4 3 3 0,9-3-4 16,-2-2-3-16,7 2 1 0,1-2-3 0,4 0 5 15,4-1-2-15,5 5 5 0,3-2 2 16,7 3-10-16,6-6 16 0,0-2-10 0,5-5 14 16,4-1 8-16,0-6 8 0,5-1 3 15,-7-4 12-15,1-6-8 0,-3 0 6 16,0-4 10-16,2-2 8 0,-2-5-6 15,0-6-5-15,1-3-19 0,-5-7-5 16,-1 2 2-16,-7-2 7 0,2-5 1 0,-8 8-8 16,-2-5 6-16,-7 5-4 0,-1-2-9 15,-3-6-9-15,-8-6-1 0,-5 3-16 0,-3-1 2 16,-10-7-11-16,3 2-12 0,-6 1-3 16,-2 5 1-16,8 3-4 0,0 2-4 0,-3 6 4 15,8-3-7-15,-4 5-2 0,6 5-1 16,3 0 0-16,0 6-3 0,5-1-5 15,-1 3-1-15,5 1-5 0,0 1 1 0,7 7-3 16,-14-5-3-16,14 5 1 16,0 0-3-16,-25 14-3 0,15 0-3 0,-1 3 3 15,-5 7 3-15,-2 6-8 0,3-1 1 16,-4 7 4-16,-2 2-2 0,-5 12 5 0,0 3-4 16,2 1 0-16,1 1-2 0,2 3 7 15,3-2-3-15,1 0-3 0,1-9 3 0,7-2-4 16,-2-2 2-16,4 1 5 0,3-9 0 15,2-3-1-15,0-4-4 0,2 1 11 16,2-2-4-16,2 0 0 0,2-5 2 0,-1 1-3 16,4-3 4-16,3 2-2 0,6-2 2 15,9-4 0-15,-1 0-1 0,10-3-4 0,3-6 5 16,3-5-1-16,0 2 1 16,4-10 0-16,0-1-1 0,5-6 1 0,-1-8-4 15,-1-3-1-15,-2-7 2 0,-7-3-1 16,1-7-1-16,-8-1 3 0,-4-7 2 0,-5-2 3 15,-8 0-5-15,-5 6 1 0,-10-1-6 16,-4-3 1-16,-11-5 4 0,-9-3-2 16,-2 0-4-16,-12 2 2 0,-9 4 1 0,-3 0-2 15,-5 8 0-15,-2 2 1 0,-2 7-1 16,-4 4 2-16,-4 8 3 0,1 4-1 0,-4 5-4 16,6 12 0-16,-3 2 0 0,6 12-1 15,4 3 2-15,6 6-2 0,2 5-2 0,8 1 4 16,10-2-4-16,3 7 2 15,11 1 0-15,2 4 2 0,10-3 1 0,8 1-3 16,5 7 4-16,10 0-2 0,8 4 3 16,12-6-5-16,3 3 2 0,4-11 1 15,3-3-3-15,5-6 6 0,-7-3 1 0,-2-11-4 16,-3-3 1-16,-7-5 3 0,-1-2-1 16,-4-4 2-16,-4-7-1 0,-1-10 0 0,-13 3 1 15,-2-10-4-15,-9-2 2 0,-2-10-3 16,-10-3-1-16,-8-9 1 0,-1-1 2 0,-9 3-3 15,-2-1 4-15,-1 6-3 16,-4-2 2-16,-2 6-3 0,1 5 1 0,-1 4 2 16,8 4-1-16,2 8-6 0,0 3 5 15,7 6-7-15,3 7 9 0,-1 5-7 16,-1 5 3-16,1 9-1 0,3 8 0 0,3 3-1 16,6 4-1-16,3 4 1 0,6 5-1 15,7 6 1-15,11 15 1 0,-2-2 1 0,10 4 2 16,2-4-5-16,4 0 4 0,-3 0 2 15,7-3-1-15,-4-3-4 0,2-3 4 0,-6-4-8 16,0 0 0-16,-2-5-3 0,-10-11 2 16,1-2-3-16,-4-5-5 0,-3-6 5 0,-3-2-8 15,-2-1 5-15,-1-3 0 16,-5-1 3-16,-1-9 1 0,0 0 4 0,0 0-4 16,0 0 4-16,0 0 0 0,-50-21 3 15,29 2-2-15,-3-3 4 0,0-6 1 16,1-2 0-16,1-6 1 0,3-5 1 0,6 0 0 15,-2-4 0-15,5 0 1 0,5-2 1 16,5 6-2-16,2-4 0 0,1 0-1 0,5 0 3 16,3 5-2-16,0 3 1 0,7-2-1 15,0 7 1-15,3 2-2 0,3-1 1 0,3 11-5 16,5 3 0-16,-2 8 5 0,0 3 1 16,0 6-5-16,5 6-1 0,-1 7 3 15,-2 4 1-15,-1 6 0 0,-2 4 1 16,-5 9-1-16,-6 1-2 0,-4 7 3 15,-5 5 0-15,-3-1 1 0,-12 3-2 0,-1-2 2 16,-12 9 0-16,-6-4 3 0,-5-7-5 16,0 1 1-16,-7-6 1 0,-4-5 3 0,-5-5-4 15,2-9 8-15,-4-5-5 0,8-6 0 16,-1-5 5-16,1-7-1 0,2-6 2 0,3 0-1 16,1-10 1-16,6-6-3 0,2-10-5 15,6 0 6-15,2-9-2 0,9-3-3 16,4-4 2-16,7 1 0 0,7-6 1 0,7-1-3 15,9-2-3-15,3 0 1 0,5 7 0 16,6 9-1-16,3 1-3 0,1 9 3 16,3 6-3-16,-2 1 1 0,-5 14 0 15,1 3 3-15,-2 6-3 0,1 11 2 0,-7 5-1 16,-2 6 0-16,-6 6 3 0,-3 2-6 16,-6 6 2-16,-3 5 4 0,-11-5-3 0,-2 1 1 15,-9 6 1-15,-3 0 3 0,-8-3-4 16,0-2 1-16,-8 3 2 0,2-12-1 15,-1-6 2-15,2 1 0 0,3-10 12 0,0-4 0 16,5-2 0-16,1-8 3 0,2-1-3 16,2-7-2-16,-4-11-5 0,5-9 1 0,5-2 3 15,4-6-8-15,3-7 2 16,3-7-1-16,6-14-3 0,1 0-1 0,7-1 0 0,-2 0 1 16,6 6-2-16,-1-1 5 15,5 3-6-15,-4 11 5 0,-3 6-2 0,3 8-5 16,0 4 1-16,-3 9-2 0,5 4 2 15,-7 10 0-15,1 5-2 0,2 5 3 0,0 10-2 16,1 8 2-16,0 5-3 0,-8 6 2 16,1 5 1-16,-3 2-1 0,-8-1 2 15,-4-3-1-15,-8 8 5 0,-5 2-4 0,-5 2-3 16,-9-2 4-16,-1-6 0 16,-2 1-2-16,-7-7 5 0,-2-5 0 0,-2-6 4 0,7-5 1 15,-3-6-3-15,2-3 1 16,0-5-2-16,6-3 2 0,3-6-3 0,0-2-1 15,4-5 2-15,4 0-3 0,4-8 1 16,1 1-5-16,7-5-1 0,1 4 1 0,5-3 3 16,2-3 0-16,4 1-5 0,5-4 1 15,2 6 2-15,3-5-6 0,2 6 2 16,-1 1 0-16,4 3 1 0,0 2-4 0,0 4 8 16,-3 3-5-16,3 1-1 0,-4 5-1 15,0-2-2-15,-15 4 1 0,29 6-3 0,-17-4 1 16,0 6-8-16,1 1-6 0,-4-2-11 15,1 4-5-15,-5 0-10 0,3 2-17 0,-3-1-12 16,-1 5-10-16,-2-6-12 16,1 2-11-16,-3-1-5 0,0-12-25 0,5 18-22 15,-5-12-28-15,0-6-46 0,0 0-81 16,0 0-118-16,0 0-189 0,0 0 34 16,0 0-408-16,-19-32-605 0</inkml:trace>
  <inkml:trace contextRef="#ctx0" brushRef="#br0" timeOffset="44294.65">25650 11148 2809 0,'0'0'-170'0,"-7"10"15"15,7-10 22-15,0 0 29 0,-7 11-8 16,7-11 23-16,0 0 15 0,-7 8 3 0,7-8-3 16,0 0 5-16,-7 9 8 0,7-9-1 15,0 0 10-15,-6 10-4 0,6-10-28 0,0 0-165 16,-11 4-251-16,11-4-154 0,0 0 639 15,-19-21 5-15</inkml:trace>
  <inkml:trace contextRef="#ctx0" brushRef="#br0" timeOffset="47111.67">25447 11200 871 0,'4'-19'126'16,"-4"19"-22"-16,0 0-17 0,2-17-13 0,-2 17 7 16,0 0-13-16,4-16-10 0,-4 16-13 15,2-10 10-15,-2 10-21 0,4-10-5 0,-4 10 0 16,0 0-7-16,11-11 4 0,-11 11-6 15,15-4 0-15,-15 4 3 0,18-3-12 16,-18 3-10-16,19 0 4 0,-19 0-36 0,19 0-21 16,-19 0-34-16,17 3-10 0,-17-3-17 15,13 2-50-15,-13-2-40 0,0 0-52 0,13 2 22 16,-13-2 41-16</inkml:trace>
  <inkml:trace contextRef="#ctx0" brushRef="#br0" timeOffset="47295.37">25596 11121 683 0,'0'0'-14'0,"0"0"1"0,-40 3 4 16,40-3-7-16,0 0 37 0,0 0 3 16,0 0 16-16,0 0-1 0,0 0 6 0,0 0 0 15,0 0-10-15,0 0-5 0,0 0 10 16,0 0-15-16,0 0 0 0,0 0-7 0,0 0-7 16,0 0 3-16,53-7-3 0,-53 7 11 15,29 0-1-15,-13 0-17 0,-4 4 12 16,-12-4-8-16,23 0-7 0,-23 0-13 0,19 2-55 15,-19-2-70-15,17 0-117 16,-17 0-400-16</inkml:trace>
  <inkml:trace contextRef="#ctx0" brushRef="#br0" timeOffset="48145.56">25656 11228 166 0,'9'3'54'0,"-9"-3"2"0,13 10-2 0,-13-10 12 16,15 0-5-16,-15 0-9 0,0 0-4 15,26-6 6-15,-15 2-1 0,-11 4-26 16,27-3-2-16,-10-3 0 0,-3 2 0 0,2 0 4 15,-2 3-2-15,-14 1-9 0,20-4 2 16,-20 4 0-16,17-4-6 0,-17 4-9 16,14-4 4-16,-14 4 6 0,0 0-3 0,13-1-3 15,-13 1 15-15,0 0-24 0,0 0 16 16,0 0-20-16,14-7 12 0,-14 7-3 0,0 0 11 16,0 0-14-16,0 0 5 0,0 0-5 15,0 0-2-15,12-1 0 0,-12 1 0 16,0 0-4-16,0 0 13 0,14-8-1 15,-14 8-10-15,0 0-2 0,7-11 2 16,-7 11 2-16,4-8-1 0,-4 8-3 0,4-13 8 16,-4 13-4-16,3-14-6 0,-3 14 12 15,0-17-8-15,0 17 5 0,-5-27 5 0,3 14 1 16,-3 2-13-16,-6-7 9 0,-1 2-15 16,-6-3 6-16,-1 2 2 0,-10-1 17 15,-1 1-12-15,-2 0-6 0,-1 0-1 0,-3 2 2 16,-1 4-1-16,1-2 3 0,-3 5 0 15,3-3 10-15,1 7-24 0,5-5 25 0,1 7-13 16,7 0-3-16,2 2 5 16,0-4-4-16,5 8 2 0,15-4-5 0,-30 2 9 15,23 0-2-15,7-2-2 0,-15 6-7 16,15-6 13-16,0 0-4 0,0 0-2 16,0 0-5-16,0 0 19 0,0 0-6 0,36 18 12 15,-24-16-8-15,6 0-4 0,0-2 6 16,3 4 1-16,-4-4-9 0,1 0-3 0,1 0 8 15,4 0 4-15,-1 0-4 0,1 0-12 16,1 0 15-16,1 1-11 0,-2-1 1 16,4 0-8-16,-3 3 10 0,6-3 1 0,0 4 6 15,0-4-8-15,-3 0-12 0,3 0 15 16,-2 0-9-16,6-4 12 0,-4 4-6 16,-2-3-5-16,2-2 5 0,0 1 1 15,-2-1-6-15,2-3 8 0,-2 1 0 0,0-1-6 16,-4 0 2-16,5 1-4 0,-7 0 8 15,-2-3-9-15,5 3 2 0,1 0 1 16,-3 3-5-16,3-4 11 0,1 3-12 0,-5 1 14 16,2 0-8-16,4 0-11 0,-5 2 10 15,-1 0-6-15,1-1 11 0,-6 3 6 0,1 0-2 16,-18 0-17-16,27 0 12 0,-27 0-8 16,17 3-6-16,-17-3-28 0,0 0-50 15,0 0-93-15,0 0-136 0,0 0 136 16,0 0 64-16</inkml:trace>
  <inkml:trace contextRef="#ctx0" brushRef="#br0" timeOffset="48427.86">26117 10824 483 0,'0'0'148'0,"0"0"-20"0,0 0 9 0,7-30-9 15,12 13-12-15,9-7-4 0,17-8-3 16,11-3-1-16,20-10-11 0,8-8 1 0,11 0-12 15,5-3-12-15,10-6 0 0,5 4-21 16,3-5-2-16,2-3-7 0,31-11-12 16,-31 19-2-16,-5 5 4 0,-6-3-4 15,-2 4-5-15,-12 5-5 0,-8 4 1 16,-10-1-4-16,-23 15-3 0,-3 0-8 0,-9 5 6 16,-10 6-17-16,-13 4-8 0,-3 1-26 15,-11 9-16-15,-5 4-8 0,0 0-6 0,0 0-27 16,0 0-39-16,-56 4-71 0,20 6-157 15,-5 0-148-15,-9 8 283 0,-11 2 56 0</inkml:trace>
  <inkml:trace contextRef="#ctx0" brushRef="#br0" timeOffset="49728.42">26490 10765 768 0,'0'0'34'0,"0"0"9"16,0 0-8-16,0 0-12 0,24-40 13 16,-4 23-9-16,10-1 11 0,1-5 7 0,12-3-18 15,6-6 11-15,1 3-12 0,9 1 2 16,-1 0-1-16,2 4-19 0,5-4 7 0,-3 5 10 16,6-1-8-16,3 2-12 0,13-3 7 15,3-1-11-15,1 3 6 0,-14 7-12 16,4 3-1-16,3-1 12 0,1 7-4 15,17-3-4-15,-16 5 0 0,3 1 1 16,-1 2 4-16,2 0 2 0,1-2-4 0,0 8-1 16,20-4-6-16,-5 2 0 0,-15 0 6 15,-2-2-2-15,3 4-1 0,15-10-6 0,-14 6 11 16,-5-6-7-16,16 2 5 0,0-3-6 16,-22 0 1-16,3-5-13 0,-1 5 13 15,14-8-4-15,-15 2-2 0,-6-2 2 0,0 2 4 16,-5-1-18-16,0 4 9 0,-3-2 16 15,-5-1-10-15,0 2-3 0,-5 2 13 0,-3-3-5 16,-11 1-8-16,1 3 8 16,3-1-3-16,-5 1 17 0,1 1-4 0,0 0 10 15,-4-5-14-15,3 5 5 0,-3-2-2 16,-5 1-1-16,-4 2-2 0,-5-1-2 16,0 1-2-16,-5 2-2 0,-2-1 9 0,1-1-9 15,-18 6 6-15,29-6-11 0,-17 5 14 16,-12 1-6-16,23-6 2 0,-23 6-2 0,0 0 5 15,25-2-5-15,-25 2-5 0,0 0 5 16,19-5 11-16,-19 5-11 0,0 0 6 0,0 0-9 16,0 0-3-16,16-3 9 0,-16 3-14 15,0 0 16-15,0 0-10 0,0 0 5 16,0 0 2-16,0 0 5 0,0 0-16 16,0 0 14-16,0 0 8 0,-30 51-13 15,17-32 5-15,-2 5-5 0,-3 6-1 0,-3 10 2 16,-9 6 5-16,2 7-1 0,-6 5 2 15,-3 4-2-15,-9 20 1 0,0 5-1 0,0 5 12 16,-4 5-6-16,5 1 2 0,-2 5 13 16,0 6 8-16,2-1 8 0,3 5-8 15,2-3-7-15,-1 1 16 0,1 2-3 0,2-1 5 16,3-1-5-16,-1-4 0 0,3-8 4 16,1-9 4-16,5-15 1 0,3-2-17 15,-1-3 10-15,2-3-5 0,0-5 2 16,0-4-15-16,2-2 4 0,1-5-9 15,1 0-3-15,3-10 9 0,-3-4-5 0,6-1 1 16,-3-1-2-16,-1-4-3 0,3 0 5 16,-1-8-7-16,1-1-5 0,0 1 8 0,-2-2-11 15,0-3 7-15,-1 1-5 0,-1-2-2 16,0 0 3-16,5-4 1 0,0 0-4 16,-4 4-1-16,2-6-6 0,2 0 10 0,1 2-4 15,2-1-1-15,-2-3-2 0,3 1-4 16,-2-1 2-16,2 0 0 0,0 1 12 0,0 1-15 15,4-4 7-15,-2 2 6 16,-2 3-7-16,0-3 0 0,2 1 0 0,2 3 1 16,-5-2-2-16,2 0-2 0,-1 3 4 15,-3 0-1-15,3 2-7 0,0-2 6 16,-3 0-5-16,5 4 4 0,-4-3 3 0,4 1 0 16,-3 2-3-16,1-1 2 0,0 3 19 15,-3 3 3-15,-1 2 4 0,-1-1-2 16,3 4 20-16,-1 2 9 0,-6 4-7 0,8-4 18 15,-6 3 3-15,3-1-4 0,-2 0-2 16,2-3-7-16,1-7 0 0,0 2 3 0,-3 3 16 16,-2-5 6-16,4 1-8 0,-4-3-14 15,-1 1-7-15,2-4-9 0,1 1 0 16,-2-2-4-16,2-2-3 0,-5 1 0 16,6-3-1-16,0-3 1 0,0-2-5 15,-1-1 3-15,4 0 5 0,-4-5 2 0,15-1-2 16,-32-5-4-16,13-3-2 0,-5-3-7 15,-4-10-2-15,0-3-4 0,-8-7 1 0,-5-11-2 16,-6-3-3-16,-9-17-6 0,-8-2 4 16,-5-3-1-16,1-10-4 0,-7-5-3 15,-6-3-1-15,5-9-2 0,-11-9 7 0,-1 0-6 16,-20-30-3-16,-1 2 2 0,6-4-3 16,-6-4 4-16,6 6-6 0,2 0 5 0,14 28-4 15,1 2-2-15,5-3 3 0,1 13 5 16,1 1-4-16,8 12 4 0,3 3-9 15,3 9-1-15,3 4 4 0,11 15 0 16,4 1-7-16,0 6 6 0,8 0-5 16,-1 2-25-16,10-1-55 0,8 5-83 0,11-5-80 15,3 2-277-15,10-1-22 0,4-5 65 16,11-11-80-16,1 4 131 0</inkml:trace>
  <inkml:trace contextRef="#ctx0" brushRef="#br0" timeOffset="63343.97">9977 8216 1707 0,'23'-5'51'0,"-9"1"-3"16,5 0-8-16,-4 4 0 0,-15 0-9 0,23 4-11 15,-9-2 7-15,0 3-6 16,0-1 1-16,-2 2-14 0,1 1-25 0,-1 0-37 16,-1 1-74-16,-4-2-185 0,5 1-172 15,-5 1-63-15,-1-1 387 0,1 1 54 0</inkml:trace>
  <inkml:trace contextRef="#ctx0" brushRef="#br0" timeOffset="63911.27">10498 10772 2262 0,'-33'-23'295'0,"4"3"18"0,-1 1 36 15,4 2-30-15,-2 0 21 0,3 0 17 16,9 4 4-16,-1 4 7 0,-2 0-6 0,9-1-36 16,-2 5-44-16,1-1-24 0,4-1-31 15,7 7-23-15,-12-8-21 0,12 8-20 16,-8-6-16-16,8 6-18 0,0 0-8 15,0 0-14-15,-13-6-23 0,13 6-57 0,0 0-2 16,0 0-1-16,0 0-4 0,0 0-1 0,-11 13-2 16,11-13-5-16,0 0 0 15,-4 12-2-15,4-12-1 0,0 0-2 0,0 0 0 16,-5 11-7-16,5-11-5 0,-2 8-13 16,2-8-15-16,0 0-16 0,0 0-20 0,-7 11-161 15,7-11-104-15,0 0-58 0,0 0-51 16,0 0-62-16,0 0-156 0,0 0 17 0,0 0-521 15,0 0-1004-15</inkml:trace>
  <inkml:trace contextRef="#ctx0" brushRef="#br0" timeOffset="64326.69">10217 10717 3671 0,'-5'14'-109'0,"5"-14"37"15,-9 11 28-15,9-11 28 0,0 0 19 0,0 0 25 16,-3 10 19-16,3-10 13 0,0 0 9 15,0 0 4-15,-7 9 5 0,7-9-4 0,0 0 12 16,0 0-4-16,0 0-6 0,-6 9-3 16,6-9-5-16,0 0-5 0,0 0-9 0,0 0-3 15,0 0-7-15,0 0-1 0,-5 9-11 16,5-9 12-16,0 0-15 0,0 0 6 16,0 0-13-16,0 0 0 0,0 0 0 0,0 0-5 15,0 0-6-15,0 0 6 0,0 0-11 16,0 0 11-16,-21 6-23 0,21-6-20 15,0 0-27-15,0 0-15 0,0 0-16 16,0 0-12-16,0 0-4 0,0 0 5 0,-19-4-1 16,19 4 1-16,0 0 6 0,0 0 4 15,0 0 7-15,0 0-1 0,0 0 8 0,0 0-7 16,0 0-11-16,0 0-18 0,0 0-4 16,0 0-15-16,0 0-11 0,0 0-4 15,0 0 6-15,0 0 18 0,0 0 4 0,0 0 7 16,0 0 5-16,0 0 5 15,3-22-7-15,-3 22 5 0,0 0 5 0,0 0-21 16,0 0-1-16,18-14-14 0,-18 14-13 0,0 0-33 16,10-9-66-16,-10 9-29 0,9-7 43 15</inkml:trace>
  <inkml:trace contextRef="#ctx0" brushRef="#br0" timeOffset="64694.64">10263 10742 1036 0,'0'0'65'0,"0"0"0"15,0 0 1-15,0 0 11 0,0 0 8 0,0 0 12 16,0 0-10-16,0 0 13 0,0 0-6 15,0 0-7-15,0 0-12 0,0 0-14 0,0 0-4 16,0 0-6-16,0 0-2 0,0 0-4 16,0 0-3-16,0 0-6 0,0 0 4 0,0 0-4 15,0 0-3-15,0 0-3 0,0 0-1 16,-1 11-5-16,1-11-6 0,0 0-1 16,0 0-1-16,0 0-5 0,0 0 2 0,0 0 3 15,0 0-11-15,0 0 1 16,0 0-13-16,0 0-24 0,0 0-14 0,0 0-20 0,0 0-24 15,0 0-17-15,0 0-11 16,0 0-28-16,0 0-61 0,0 0-80 0,0 0-89 16,0 0 68-16,0 0 74 0</inkml:trace>
  <inkml:trace contextRef="#ctx0" brushRef="#br0" timeOffset="72344.12">9592 11617 5269 0,'-18'8'-306'0,"9"-2"11"0,-5-1 8 0,3 1-28 16,-2 0-41-16,-4-2-65 15,-4 3-116-15,7 0-208 0,-11 5-233 0</inkml:trace>
  <inkml:trace contextRef="#ctx0" brushRef="#br0" timeOffset="72594.02">7950 12225 2482 0,'-27'-2'-25'0,"27"2"-5"15,-19-2 4-15,19 2 18 0,-21-5 7 0,21 5 14 16,-27 0 7-16,14-2 6 0,0 0 12 15,-4-2-2-15,17 4 6 0,-26-1-5 0,26 1-11 16,-23-4-2-16,23 4 0 0,-19 0-18 16,19 0-46-16,-16 0-85 0,16 0-102 15,-23-4-189-15,10 0-91 0,-2 2 135 0,15 2 98 16</inkml:trace>
  <inkml:trace contextRef="#ctx0" brushRef="#br0" timeOffset="72743.25">7457 12293 1538 0,'0'0'60'16,"0"0"-17"-16,-18 0-14 0,18 0-24 15,0 0-62-15,-23 0-55 0,23 0-109 16,-10-4-150-16,10 4-175 0,0 0 421 0,-15-2 40 16</inkml:trace>
  <inkml:trace contextRef="#ctx0" brushRef="#br0" timeOffset="72875.91">7476 12321 833 0,'0'0'117'0,"0"0"-18"0,0 0-19 0,13 2-46 16,-13-2-46-16,0 0-94 0,0 0-171 16,0 0-323-16,0 0 542 0,7-16 19 0</inkml:trace>
  <inkml:trace contextRef="#ctx0" brushRef="#br0" timeOffset="73509.71">9839 11325 1352 0,'5'-8'202'15,"-5"8"-21"-15,7-10-13 0,-7 10-36 16,0 0-11-16,0-14 0 0,0 14-15 0,0 0-16 15,-9-7-4-15,9 7-11 0,0 0-6 16,-15-6-3-16,15 6-13 0,-19-4 2 16,6 4-10-16,13 0-6 0,-32 2-5 15,13-2-1-15,-3 2-6 0,-1 0 5 0,-5 3-7 16,0 1-2-16,-2 0-1 0,-2-2-5 16,-3 7 2-16,-1-2-5 0,3 2 1 0,-6-1-8 15,7-1 0-15,1 3-2 0,-1 0-9 16,6-2-14-16,4-1-11 0,2 2-9 15,-2-1-25-15,7 1-10 0,0-4-7 0,7 1 7 16,-4 0-2-16,3 0 18 0,9-8-11 16,-18 10 17-16,9-2 5 0,-3-4 1 0,1 3 14 15,1 1-6-15,-4-3 3 0,-2 7 4 16,0-5-9-16,0 1-13 0,-2-1-22 16,-1 0-59-16,-1 1-86 0,-1-4-212 15,-3 1-30-15,4 1 193 0,-5 0 42 0</inkml:trace>
  <inkml:trace contextRef="#ctx0" brushRef="#br0" timeOffset="100492.14">6306 3881 2604 0,'-16'49'27'0,"5"-12"39"0,4 7 32 16,-1-3 12-16,3 2 0 0,3-6 8 0,0-1 6 15,-4 0-18-15,5-2-6 0,-3-5-3 16,4-2-8-16,-2-1-4 0,0-4-8 16,1-4-7-16,-1 0-17 0,2-6-7 0,-5-1-8 15,5-11-25-15,0 0-78 0,0 0-71 16,0 0-80-16,0 0-176 0,7-57-180 16,-2 9 57-16,0-9-73 0,6-16 70 15</inkml:trace>
  <inkml:trace contextRef="#ctx0" brushRef="#br0" timeOffset="100676.75">6129 2915 2272 0,'-17'-1'28'16,"3"1"8"-16,1-6-6 0,13 6 1 15,-21-3-5-15,21 3 0 0,-16 0-10 16,16 0 0-16,0 0-29 0,0 0-50 15,-9-8-64-15,9 8-120 0,0 0-246 0,23-19 2 16,-7 10 199-16,5 0 61 0</inkml:trace>
  <inkml:trace contextRef="#ctx0" brushRef="#br0" timeOffset="100891.14">9465 2668 1169 0,'35'-37'8'0,"5"-7"-36"0,-1-4-60 15,7-5-115-15,0-1-121 0,11-10 140 16,1 4 64-16</inkml:trace>
  <inkml:trace contextRef="#ctx0" brushRef="#br0" timeOffset="101408.91">10143 1908 1128 0,'16'-20'290'0,"-11"-1"12"16,3 4 14-16,-5 1 12 0,4 7 30 0,-7 9 7 15,1-27-37-15,-1 27-25 0,-3-18 6 16,3 18-2-16,-12-25-8 0,8 14 0 0,-5-1-14 16,9 12-5-16,-13-17-39 15,13 17-23-15,-11-14 0 0,11 14-23 0,-13-14-6 16,13 14-17-16,-14-9-2 0,14 9-16 15,-12-9-16-15,12 9-17 0,-14-4-10 16,14 4-10-16,0 0-56 0,-25-5-20 0,25 5-1 16,0 0-4-16,-21 0-3 0,21 0-1 15,0 0-2-15,-27 9-1 0,27-9-1 0,-14 11-1 16,7-2-2-16,0 7 0 0,-2-3 2 16,-1 5-2-16,-1 6 0 0,2 3 1 15,-3 1 1-15,6 0 0 0,-1 2 1 16,4 5-1-16,-1 0-1 0,2-5 2 15,6 2 0-15,-1 1-2 0,5 1-2 0,1 3 1 16,10-1 0-16,-2-6 0 0,7 2-1 16,0-8 0-16,5-3 1 0,1 0-1 0,1-7 0 15,5-6-2-15,1-2 1 0,3-5 0 16,-1-2-1-16,1-9-2 0,0-1 1 16,-3-4 0-16,6-6-1 0,-10-1 3 0,-5-2 2 15,-1-1 6-15,-4-3 4 0,-9-4 5 16,3 0 4-16,-7 4 1 0,-3-7 2 0,-5 4 2 15,-4-4-25-15,-7-1-8 0,1-1 0 16,-5-4 0-16,-2 5 0 0,-2 1 0 16,2 0 0-16,-2 8 0 0,4 2 0 15,0 5 0-15,4 3 0 0,-2-2 0 0,1 6 0 16,2 0 0-16,1 1 0 0,4 5 0 16,-1-1-63-16,4 8-61 0,-4-13-31 15,4 13-33-15,4-13-257 0,-4 13-367 0,14-11 93 16,0 9-875-16,1 0-1468 0</inkml:trace>
  <inkml:trace contextRef="#ctx0" brushRef="#br0" timeOffset="102641.94">10668 1567 5262 0,'0'0'-27'0,"0"0"25"0,0 0 49 0,0 0 50 16,-3 27 26-16,3-27-7 0,0 0-2 15,0 0-5-15,0 0-3 0,22 9 1 16,-1-5-4-16,-1-4-7 0,12 1-10 15,14 2-7-15,14 2-3 0,3 3-11 0,8-7-5 16,7 5-4-16,25 2-4 0,4-4-11 16,1 5-2-16,7-8-7 0,1 6 4 15,3 0-8-15,5-1 0 0,3-1-7 0,4-3-8 16,0 4 3-16,-2-5-11 0,-7 1 7 16,-11 4-4-16,-25-4-3 0,-6-2 4 0,-11 4-8 15,-16-4 8-15,-5-4-3 0,-9 4 4 16,-9 0 12-16,-6 0 13 0,-2 0 13 0,-22 0 20 15,28-2 10-15,-28 2 12 16,23-6 11-16,-23 6-29 0,0 0-43 0,19-2-2 16,-19 2-4-16,0 0-2 0,0 0-2 15,0 0-2-15,0 0-2 0,0 0-2 16,0 0-1-16,16 14-1 0,-16-14-4 0,-3 22 1 16,3-22 1-16,-9 37-2 0,5-8-1 15,1-1 1-15,-2 5-2 0,1-2 0 0,1 3-1 16,1-3-1-16,-2 3 1 0,6-4 0 15,2 4-1-15,3-4-1 0,-1-2 1 16,2-4-1-16,4 3 1 0,2-7-1 16,2-3 2-16,9-6-1 0,-11-4 0 15,7-4 0-15,0-3-2 0,2-3 2 0,2-7 0 16,-4-2-2-16,6-8 2 0,-4-3 0 16,-7-5 0-16,1-4 3 0,-4 4 0 0,-1 0 4 15,-7-2 1-15,-3-2-2 0,-2 4-3 16,-2 2 4-16,-3-2-5 0,-5-1 0 0,3 5 0 15,-4 2-7-15,1 3-4 0,1 2-9 16,-1-2-10-16,1 10-10 0,1-4-11 16,1 1-12-16,1 7-13 0,6 5-15 0,-5-17-134 15,5 17-87-15,0 0 9 0,0 0 17 16,0 0 15-16,0 0 16 0,0 0 23 16,13-6 25-16,-13 6 3 0,0 0 14 15,0 0 27-15,0 0 33 0,0 0 25 0,32 10 29 16,-32-10 35-16,9 4 18 0,-9-4 25 15,17 3 11-15,-17-3 34 0,21 7 18 16,-10-4 21-16,3-2 11 0,7 3 8 0,7 4 7 16,10-1 4-16,5 1-4 0,16 5-11 15,4-4-8-15,12-1-3 0,4 3-10 0,20 0-5 16,4-1-10-16,-4-1-8 0,9-1-1 16,-22-7-10-16,17-2 0 0,-13 1-5 0,13-10-8 15,-3 3-1-15,-20-5-5 0,-3 3-7 16,-2-6-1-16,-1 2-1 0,-14-2-1 15,3-4 0-15,-13 2-5 0,-6 6 7 16,-9-6 14-16,-1 6 11 0,-4-5 20 16,-4 6 6-16,-6-2 24 0,-2 6 17 0,-2 0 4 15,-2 2 0-15,-14 4-9 0,23-12-1 16,-14 7-5-16,-9 5-64 0,12-3-15 0,-12 3-4 16,12-5-2-16,-12 5-3 0,0 0-3 15,0 0 0-15,0 0-2 0,27-4-1 16,-27 4-2-16,0 0-2 0,0 0 0 0,21 12 0 15,-21-12-1-15,8 17-1 0,-8-17 0 16,6 18 1-16,-4-1-1 0,-2-2-3 0,0-15 2 16,0 37-2-16,-2-14 3 15,-4 11-4-15,-2-4 2 0,-1-1 0 0,0 7-1 16,-3 0 0-16,3-4-1 0,-3-1 1 16,0 5-1-16,6-6 1 0,1 2 1 0,-2-9-1 15,2 1-1-15,3 3 2 0,0-7-1 16,4 1-1-16,0-1 0 0,4 1-4 15,3-6 2-15,1 0-2 0,9-6 1 0,-5-3-2 16,7-5 1-16,4 3-1 0,3-9-2 16,-3-1-1-16,6-9 0 0,1 2 0 0,-2-4 1 15,-3-9 2-15,-2 1-1 16,0-3-1-16,-4-3 2 0,-3-5 2 0,-5 6 1 16,0-6 1-16,-6 3 0 0,0 1 3 15,-5 3 1-15,-2 1 2 0,-7 4 0 0,5-4 0 16,-5-4 3-16,-4 8 1 0,1-4 4 15,3 2-2-15,-6 7 1 0,-1-6-3 16,5 3 0-16,-3 2-2 0,2 2-1 0,-5 0 1 16,6 2-6-16,3 3-8 0,-2 2-8 15,3 0-14-15,-2 1-15 0,7 10-17 0,-9-13-17 16,9 13-47-16,0-7-233 0,0 7-32 16,0 0-17-16,0 0-12 0,0 0-22 0,18-6-79 15,-18 6-64-15,0 0-4 0,0 0-453 16,0 0-701-16</inkml:trace>
  <inkml:trace contextRef="#ctx0" brushRef="#br0" timeOffset="103891.02">15816 1539 3415 0,'7'8'58'0,"-7"-8"25"0,0 0 23 16,0 0 22-16,0 0 17 0,20 6 12 0,-20-6 15 15,0 0 2-15,32-3 8 0,-32 3 6 16,42-3 1-16,-17 3 7 0,6 0-4 16,10 3-15-16,7-3-24 0,0 3-1 0,16 4-6 15,-1-5-11-15,15 3 1 0,5 7-16 16,19-5-14-16,6 2 5 0,2 3-12 0,6 0-9 15,1 0-8-15,2 1-5 0,1 3-2 16,0-2 9-16,0 1-2 0,-2 4-9 16,-1-4-9-16,-9 6 9 0,-1-14 6 0,-2 2-18 15,-24-1-33-15,-5 0 3 16,-3-3 2-16,-6 1 0 0,-17-4-1 0,-7-2 3 16,-11 2 5-16,-4-4 4 0,-2 2-3 15,-7 0-3-15,-19 0-3 0,34-2-4 0,-34 2-2 16,21-6-4-16,-21 6 0 0,18-5-5 15,-18 5-4-15,0 0-1 0,0 0-1 0,12-8-2 16,-12 8-2-16,0 0-1 0,0 0-2 16,0 0 0-16,0 0-2 0,0 0-2 15,0 0 0-15,0 0-1 0,0 0-2 16,0 0 0-16,-12 30 0 0,4-13-1 16,1 2-1-16,0 7 0 0,-1 2 1 0,-1 2 0 15,1 2 0-15,-1 0-2 0,-1 1 0 16,5-2-1-16,-2 6-2 0,3-3 1 0,-2 2 1 15,5-6-1-15,1 3 0 0,1 1 0 16,5-2-2-16,1-4 0 0,6 8-1 16,6-8 3-16,0 0-4 0,8-8 1 0,-4-3-3 15,7-2 1-15,4-7-2 0,-2-4 0 16,-2-4-1-16,8-6-1 0,-3-1 2 0,3-7 2 16,-5-3 0-16,-1-3 1 0,7-8 0 15,-7 3 1-15,-4-1 0 0,-3-6 0 16,-4 2 1-16,-1-2 1 0,-10-7-2 15,-3-4-1-15,0 9 1 0,-5-3 0 16,-4-3 0-16,-7-1 3 0,0-1-2 0,-3 5 1 16,-4 2-1-16,-1 1 0 0,-1 2 0 15,-3 4 1-15,1 1 0 0,-6 3 2 0,8 2 1 16,-1-1-1-16,2 10-3 0,0-4 0 16,6 8 0-16,-1 0-1 0,5-3 2 0,0 5 0 15,0-1-2-15,7 8 1 0,-12-9-1 16,12 9 1-16,-8-9-2 0,8 9 1 15,0 0-1-15,0 0 2 0,0 0 0 0,18-12 1 16,-2 9-2-16,7 1 2 16,9 7 2-16,10-3-2 0,8 5 3 0,8 5 0 15,6-3-2-15,3 6 1 0,4 6 0 16,15 0 0-16,2 3 1 0,4 4 0 0,-3 0-1 16,-3 0 0-16,2 0 1 0,0 1 3 15,0-1-2-15,0-4 3 0,-3 2-3 16,-14-3 1-16,2-1 0 0,0-3 1 0,-2 2 0 15,3-3-1-15,0-1 0 0,-1 0-1 16,-4-3 2-16,3-1-1 0,-6-6 3 0,-1-3-3 16,-6 3-2-16,2 3 5 0,-11-9 0 15,-2-1 1-15,-5 0 0 0,6 4 3 0,-9-4 2 16,-8-4 2-16,1 4-1 16,-1-1 1-16,-4-3 0 0,-4 2-1 15,-3-2 2-15,-4 4 0 0,-1-4-2 0,0 1-3 16,-2 1 3-16,-14 2-3 0,21 0-2 15,-21 0 0-15,19-2 0 0,-19 2-1 0,0 0 0 16,17 4-2-16,-17-4 1 0,9 7-1 16,-9-7 1-16,2 11-2 0,-2-11 1 0,0 17-2 15,-6 2 3-15,1-2-2 0,-2 4 1 16,-3 7 0-16,-3 7-1 0,-2 1 4 16,0 4-5-16,2 1 2 0,-1 4 0 0,5 1 1 15,0 1 1-15,-1 2 0 0,7-2-1 16,1 5 0-16,4-5 1 0,7 6-2 15,1-6 0-15,-1-1 3 0,12 7-2 16,1-4 3-16,6-6-1 0,2-5 1 0,3-3-2 16,6-7 0-16,-4-9 2 0,4-4-2 15,2-4-1-15,5-2 1 0,-4-12 1 16,4-3 2-16,-1-2 0 0,4-2-1 0,-5-15 1 16,-2 5 2-16,-3-11 0 0,-5 0-1 15,-4-9 2-15,-5 4-1 0,-7-1 1 0,-5-6-2 16,-2-1 1-16,-4-4-1 0,-5 3-1 15,-2-7-1-15,-3 4-1 0,-6 0-1 0,0 3-4 16,-2-2-3-16,2 4-4 16,0 2-10-16,-4 1-9 0,0 4-12 0,0-1-8 15,0-2-11-15,-4 8-12 0,3-4-10 16,-2 1-84-16,1 4-177 0,-2 1-42 16,-2-5-45-16,2 2-54 0,-5-2-230 0,-1 0 33 15,1 4 85-15,-1-3-450 0,3 3-713 16</inkml:trace>
  <inkml:trace contextRef="#ctx0" brushRef="#br0" timeOffset="105240.99">11106 3050 2976 0,'-14'-5'-176'15,"14"5"31"-15,-16-6 25 0,16 6 33 0,0 0 15 16,-8-5 5-16,8 5 1 0,0 0 4 16,0 0 18-16,0-13 6 0,0 13-11 15,0 0-15-15,0 0-39 0,0 0-90 0,6-23-215 16,-6 23-113-16,2-9 289 0,-2 9 50 16</inkml:trace>
  <inkml:trace contextRef="#ctx0" brushRef="#br0" timeOffset="105440.56">11417 2852 788 0,'0'0'18'0,"0"0"3"0,0 0 10 16,0 0-13-16,0 0 18 0,-2-15-18 15,2 15 11-15,0 0 5 0,-3-19-27 16,3 19 15-16,-12-20-4 0,3 10-6 0,2 1 12 15,-4-8-22-15,2 5-19 0,-3-4-31 16,0-1-84-16,-3-4-297 0,0 1 273 16,0-5 54-16</inkml:trace>
  <inkml:trace contextRef="#ctx0" brushRef="#br0" timeOffset="105674.24">10859 2453 278 0,'-20'-4'85'15,"-4"-2"17"-15,8 1 21 0,-4-1-11 16,6 4-12-16,-2-10-20 0,4 9 2 0,0-8 12 16,1 5-24-16,4-3-14 0,-3 0 2 15,2-3-1-15,1-1-23 0,2 4 4 16,-2-6-7-16,2 2-13 0,-1 3 4 0,1-7-18 16,-2 8-5-16,3-4 16 0,-3 4-19 15,4-1-10-15,3 10-25 0,-6-13 1 0,6 13-33 16,-9-15-9-16,9 15-38 0,-7-14-102 15,2 7-191-15,5 7 252 16,-10-11 54-16</inkml:trace>
  <inkml:trace contextRef="#ctx0" brushRef="#br0" timeOffset="106841.19">10433 2154 639 0,'0'0'68'0,"-21"0"-11"0,21 0-10 16,-13-1 2-16,13 1-10 0,-15-3 3 15,15 3 1-15,0 0-12 0,-23-3-4 0,23 3 9 16,-18 0-27-16,18 0-2 0,0 0-13 16,-25 0 15-16,25 0 6 15,-14 0-13-15,14 0-6 0,0 0 4 0,-23 0-7 16,23 0 3-16,-18 0 2 0,18 0 15 16,-16 6-11-16,16-6 6 0,-17 1-16 0,17-1 2 15,-18 6 14-15,8-4 4 0,10-2-4 16,-15 11 0-16,3-3-5 0,12-8 18 15,-20 9-2-15,8 2 8 0,12-11-7 0,-20 14 6 16,10-7 19-16,-1 0-10 0,-1 3 18 16,2-3-12-16,10-7 19 0,-27 19 17 15,13-11-2-15,-2-1 13 0,4-1-8 16,12-6 6-16,-27 11-23 0,14-6-4 0,0 1 1 16,-2-4-8-16,2 2 6 0,13-4-1 15,-20 0 7-15,20 0 10 0,-21 0-7 16,21 0 2-16,-19-12-10 0,6 11 4 0,0-9-5 15,-1 1-1-15,4 0-4 0,-4-4 6 16,1-1-6-16,2 5-3 0,-1-4 4 16,1-3-7-16,1 6-5 0,1-5-1 0,-2-2 0 15,2-2-4-15,-1 2-8 0,1 0 3 16,6-5 7-16,-3 3-3 0,1 0-5 16,-4-2-8-16,6 4 4 0,-1-1 0 0,1 3-5 15,1 0-3-15,2-2 0 0,-2 0-1 16,2 0-1-16,0 8-2 0,2-10-6 15,0 4 3-15,1 2 5 0,-1-2 3 16,0 0-6-16,1 0 2 0,1-2 1 0,4 6-1 16,-4-8 1-16,0 4 1 0,3-2-2 15,-2-1-2-15,5 1 1 0,-2-2-2 16,1 6 3-16,-2-4-8 0,1 2-1 0,1 2-1 16,-1 0 3-16,-3 3 4 0,3-1-10 15,0 2 4-15,-5 1-9 0,-3 8 8 16,13-13-1-16,-9 6 1 0,-4 7-6 0,10-10 1 15,-10 10-1-15,10-11-1 16,-10 11 3-16,14-10 0 0,-14 10-2 0,24-5 5 16,-11 3-1-16,4 0-4 0,2-3 2 15,2 5-2-15,-1-4-2 0,-1 4 1 16,6 0 4-16,-6-2 0 0,4 2 2 0,-4 0-7 16,6-4 3-16,-11 8 0 0,6-4-1 15,-4 0 4-15,1 0-1 0,0 0 4 0,-17 0-4 16,31 2 1-16,-13-2-2 0,-2 0 6 15,1 0-1-15,1 4-5 0,2 1 4 16,1-3-3-16,-9-2-2 0,11 7 2 0,-4-4 3 16,-1 4 0-16,3-1-4 0,-3-1 1 15,3 2 3-15,-3 3 5 0,-2 1-11 0,1-1 7 16,-2-1-5-16,2 8-1 16,-6-8 3-16,6 6-3 0,-6-3 5 15,3 1-1-15,-5 0-5 0,6 5 1 0,-3-4 6 16,-2 3-4-16,-1-3 0 0,2 7 2 15,-1-6-3-15,0 6 4 0,0-2-4 0,-3-2 10 16,2 3-9-16,-2 1 4 0,3 1 9 16,-4-2-3-16,-3 1 9 0,3 2-4 15,-3-1-1-15,4 1-4 0,-4-1 1 0,-3-1-2 16,4 2 2-16,-4-5 0 0,0 3-2 16,0-1-3-16,-2-3 0 0,0 2 5 15,1-4 5-15,-1 2 6 0,-3 0-1 16,5-17-5-16,-9 24 16 0,5-9 4 15,-1-4 3-15,0 1 4 0,-7-1 6 0,1-2 9 16,11-9-17-16,-21 19 7 0,6-13 0 16,0 2-8-16,-1-5 5 0,-4 3-1 0,4-1 2 15,16-5 9-15,-36 0-16 0,36 0 2 16,-41-9-9-16,22 5 0 0,0 3-1 16,0-6-6-16,1 2-2 0,1-3-9 0,0 3 4 15,-3-1 0-15,20 6-8 0,-23-9-1 16,12 5 1-16,11 4 0 0,-19-5-13 15,19 5-21-15,0 0-17 0,-18-8-43 0,18 8-50 16,-12-5-57-16,12 5-62 16,-15-7-57-16,7 0-115 0,8 7-133 0,-16-15-11 15,10 6-203-15,-2-2-252 0</inkml:trace>
  <inkml:trace contextRef="#ctx0" brushRef="#br0" timeOffset="107725.97">8980 4095 3011 0,'-12'-15'50'15,"8"8"45"-15,4 7 22 0,0 0 4 16,0 0 16-16,-9-19 10 0,9 19 4 0,0 0 3 16,0 0-15-16,0 0-7 0,0 0-10 15,0 0 19-15,0 0 4 0,0 0 3 0,0 0-5 16,-24 47-7-16,16-25 0 0,5 6-6 16,-7 1-5-16,6 2-8 0,-1 3-15 15,-6 1-6-15,4 1-6 0,2 0-10 0,-4 2-7 16,3-3-7-16,3-3-7 15,-4 0-7-15,4-6-4 0,-3-2-25 0,3-1-23 16,3-2-34-16,-4-3-39 0,4-4-46 16,-2-4-37-16,2-10-54 0,4 14-98 0,-4-14-121 15,12 0-211-15,-12 0 47 0,14-17 60 16,-7 4-362-16,2 1-372 0</inkml:trace>
  <inkml:trace contextRef="#ctx0" brushRef="#br0" timeOffset="107924.36">9187 4404 3172 0,'16'4'42'0,"-16"-4"40"16,26 2 7-16,-13-2 10 0,-13 0 27 15,32 0 11-15,-13 0 1 0,3 0-18 16,9 0-16-16,2 0-10 0,6-2 0 0,4 2-23 16,1 0-1-16,-3 0-17 0,1 0-28 15,-2 0-39-15,-8 0-30 0,0-4-47 0,-8 2-44 16,-1 1-67-16,-6-3-65 0,-4-3-131 15,-8-1-164-15,-5 8 28 0,0-21-85 16,-4 10-2-16</inkml:trace>
  <inkml:trace contextRef="#ctx0" brushRef="#br0" timeOffset="108124.01">9588 4110 2315 0,'0'0'34'0,"0"0"4"0,0 0 14 15,0 0 33-15,0 0 16 0,0 0 36 16,0 41 3-16,0-19 13 0,-1 7 0 15,-5 8-30-15,1 10-11 0,-3 4-4 0,-3 9-10 16,-2 0-11-16,-3-2-8 0,4-11-5 16,1 0-9-16,-1-4-29 0,3-2-30 15,3-12-37-15,-1-5-56 0,4-4-54 0,3-10-94 16,0-1-225-16,0-9-89 0,0 0 55 16,0 0-64-16,0 0 146 0</inkml:trace>
  <inkml:trace contextRef="#ctx0" brushRef="#br0" timeOffset="108407.95">9986 4198 1899 0,'17'-2'13'0,"-2"0"13"15,0 2 10-15,-15 0 5 0,27 4 5 16,-9 6 9-16,-4-1 10 0,0 3 11 0,3 4 12 16,0 1 5-16,-4 1 11 0,2 7 1 15,4 7 23-15,-10-8 3 0,9 10 11 16,-6 2-8-16,-3 1 11 0,3 3 2 0,-5-3 6 15,1-3 6-15,-5-2 3 0,-3-4-7 16,0 2-4-16,-5 3-3 0,1-3-4 16,-1 2-6-16,-1-3-17 0,-2-5-7 15,4-3-2-15,1-3-17 0,-3-1-7 16,3-3-9-16,3-14-1 0,-2 24-9 0,2-24-15 16,4 18-11-16,-4-18-39 0,16 8-42 15,-1-8-89-15,6-4-96 0,8 0-95 0,2-9-127 16,5 0-156-16,-1-3 58 0,-3-1-370 15,4 0-391-15</inkml:trace>
  <inkml:trace contextRef="#ctx0" brushRef="#br0" timeOffset="108575.84">10689 4625 3419 0,'0'0'73'0,"2"-10"1"16,-2 10-6-16,0 0 2 0,16-12 7 0,-6 6-4 15,-10 6 0-15,41-9-10 0,-14 1 3 16,3 7-16-16,5-8-2 0,7 5-15 15,-3-4-18-15,2 3-36 0,-1-3-42 0,-4-3-67 16,-4 2-74-16,-1-7-51 0,-4-4-147 16,-5-1-164-16,-7 4 58 0,-4-2-62 0,-6 1 116 15</inkml:trace>
  <inkml:trace contextRef="#ctx0" brushRef="#br0" timeOffset="108790.96">11134 4136 2107 0,'0'0'27'0,"0"0"27"0,0 0 35 15,0 0 30-15,-23 32 30 16,20-7 20-16,-4 4 22 0,0 11 25 0,2 13-9 16,-1-3-47-16,1 3 0 0,1 1-15 15,-2-1 2-15,0 2-18 0,1-3-10 16,-1-2-17-16,-1-4-17 0,3-8-10 0,0-4-30 16,-2-4-29-16,3-4-34 0,1-9-35 15,2-3-46-15,0-5-63 0,0-9-67 0,0 0-92 16,0 0-202-16,0 0-24 0,32-29-136 15,-21 5-164-15</inkml:trace>
  <inkml:trace contextRef="#ctx0" brushRef="#br0" timeOffset="109190.76">11402 4234 2401 0,'13'-17'13'0,"-4"2"3"16,0 2-7-16,3 5 15 0,-3 0 15 0,4 3 17 15,1-3-4-15,6 7 20 0,-1-1-5 16,6-2-3-16,-3 8-14 0,8-2 4 15,2-1-9-15,-2 3-4 0,4 4-2 0,-2 0-7 16,-4-3-4-16,-5 3-3 0,0-3-5 16,-5 5-3-16,-6-1-1 0,-1-1 3 0,-6 1 4 15,-5 2-8-15,0-11-6 0,-14 25 1 16,0-7 1-16,-6-1 0 0,-2 3 5 16,-8-1-3-16,4-2 1 0,0 4-1 15,-4-2-1-15,11-6-1 0,-2 1 0 16,3-2-4-16,6 1 2 0,-1 2 1 0,2 4-1 15,5-4 1-15,4 4 1 0,2-2 6 16,6 7-1-16,2-3 6 0,2 5 10 0,4-2 15 16,4 4 17-16,1-2 16 0,-2 2 12 15,2-5 24-15,-8-1-10 0,1 3 25 16,-3-8 15-16,-2 3 10 0,-2-3-9 0,-5 2-6 16,0-2-14-16,-3 2-9 0,-6-2-16 15,-2 1-9-15,-6-2-31 0,-4-2-23 0,1 1-38 16,-3-3-51-16,2-3-58 15,3-3-57-15,-5-5-73 0,6-2-97 16,17 1-161-16,-28-15-60 0,20 3-6 0,-1-3-189 16,7 1-238-16</inkml:trace>
  <inkml:trace contextRef="#ctx0" brushRef="#br0" timeOffset="109358.81">11886 4669 2688 0,'32'-4'77'0,"-1"0"34"16,7 0 28-16,4 4 0 15,4-5-8-15,1-1-14 0,9 2-18 0,2-1-14 0,-2 0-4 16,3 2-11-16,-5-4-31 16,1-4-43-16,-14 1-72 0,-4 1-78 0,-2 0-76 15,-8-4-186-15,-10 3-126 0,-8-3 58 16,-1-2-41-16,-7 4 209 0</inkml:trace>
  <inkml:trace contextRef="#ctx0" brushRef="#br0" timeOffset="109557.91">12510 4280 1853 0,'-11'-7'57'16,"11"7"24"-16,0 0 27 0,0 0 29 16,-9 24 18-16,9-24 13 0,-10 36 3 0,4-8 13 15,-1 6-11-15,-5 3-11 0,1 7-20 16,2 1-10-16,-4-4-18 0,-4-2-2 16,2 4-19-16,4-7-7 0,-5-1-20 15,5-6-22-15,4-7-27 0,2-1-38 0,3-6-27 16,2-2-60-16,0-13-95 0,7 13-100 15,-7-13-244-15,0 0 16 0,36-13-93 16,-17-2-17-16</inkml:trace>
  <inkml:trace contextRef="#ctx0" brushRef="#br0" timeOffset="109790.86">13020 4181 2043 0,'0'0'17'16,"0"0"39"-16,15 17 18 0,-13-4 18 15,-2-13 14-15,-6 27 14 0,2-9 7 0,-3 5 9 16,2 3 10-16,-3 2-6 0,-2 4 11 16,0 5-22-16,0 5 1 0,-1-6-21 15,7-5 3-15,2 5-7 0,0-8-3 0,2 2-7 16,4 2-3-16,3 0-14 0,4-6-6 16,8 4-4-16,2-6-10 0,6-1-4 0,1-8-42 15,2 0-54-15,-1-9-57 0,-3-5-97 16,4-2-101-16,0-5-209 0,0-7-63 15,-3-4 50-15,-4-6-83 0,-4-1 37 0</inkml:trace>
  <inkml:trace contextRef="#ctx0" brushRef="#br0" timeOffset="109961.15">13348 4329 2126 0,'-17'15'42'0,"4"2"10"0,2 2 2 16,-4 2 17-16,2 0 7 0,2 3 7 0,-3-2-5 15,1 3-8-15,4-3-13 0,1-3-24 16,3 0-27-16,1-6-43 0,-3 0-46 0,7-13-89 16,0 0-201-16,0 0-131 0,0 0 13 15,0 0 175-15,12-40 82 0</inkml:trace>
  <inkml:trace contextRef="#ctx0" brushRef="#br0" timeOffset="110790.94">13436 2557 1163 0,'0'0'9'16,"2"-18"4"-16,-2 18 1 0,0-14 4 0,0 14 16 15,3-9 16-15,-3 9-20 0,0 0 8 16,7-9-9-16,-7 9 4 15,0 0-3-15,0 0 12 0,0 0-13 0,0 0-9 16,0 0 5-16,0 0 16 0,0 0-15 16,0 0-7-16,0 0-4 0,0 0 5 0,0 0-8 15,0 0 4-15,0 0 5 0,0 0-2 16,0 0 16-16,0 0-12 0,0 0 14 16,0 0 0-16,0 0-2 0,0 0 3 0,0 0-6 15,0 0-11-15,0 0 0 0,0 0 5 16,0 0-10-16,0 0 11 0,0 0 0 0,0 0 11 15,0 0 5-15,0 0-5 0,0 0 5 16,0 0-5-16,-42 4 16 0,37-12 6 16,-5 1 12-16,1-3 4 0,-3-1-2 15,3 2-2-15,2-3-4 0,-1 3 0 16,-3-4-8-16,2-1-7 0,1 5-9 0,2-6 1 16,1 2-5-16,-1-1-6 0,-1 0 2 15,1-1-5-15,0 0-9 0,1-6 1 16,1 6-4-16,1-3-5 0,-1-1-2 0,-3-2 3 15,0 0-3-15,4 3-1 0,-3 3-1 16,4-2-2-16,0-2-4 0,-1 6 1 0,-1-4 1 16,2 2-4-16,1-3 2 0,-2 1-2 15,1 2 3-15,0-4-1 0,2-1-1 16,-2 2 3-16,1 0-3 0,1-1 0 0,-2-2 1 16,2 0-1-16,0 1-6 15,0 3 6-15,0-4-2 0,0 1-1 0,2 3-1 16,-1-5 1-16,1 7-5 0,2-6-2 15,-1 4 3-15,0 2 1 0,3 0-4 0,-1-2 2 16,4 4 1-16,1-4 2 0,1 6-3 16,-4-6 0-16,5 6 5 0,1-4-1 15,-6 3 2-15,5-2-5 0,-1 4-1 0,0 1 3 16,1-3 2-16,-3 5 0 0,4-2-7 16,-3 0 5-16,1 3-3 0,-2 2 6 0,-9 4-2 15,21-6 1-15,-11 5-2 16,-10 1 3-16,23 5 2 0,-4-1 0 15,-2 4 2-15,4 5 1 0,-2 2 4 0,6 7 4 16,-2-2 2-16,3 1 0 0,-3 6 0 16,2-1 4-16,-7 2 15 0,-1 0 4 0,-4 0 0 15,-6 0 0-15,1 0 9 0,-2-3 1 16,-4 1 0-16,-4 2-2 0,-4 2-6 16,-2 2-2-16,-5 5-12 0,-6-5-16 0,-1 2-23 15,-12 4-42-15,-6 3-49 0,1 0-55 16,-8-3-70-16,-6 1-231 0,-1 0-84 0,-18 8 62 15,-2-2-51-15,-4 0 204 0</inkml:trace>
  <inkml:trace contextRef="#ctx0" brushRef="#br0" timeOffset="111027.14">12315 3096 1978 0,'-4'12'83'0,"4"-12"12"16,0 0 6-16,0 0 25 0,-3 17 18 0,3-17 14 15,0 0 4-15,3 29-7 0,-1-10 3 16,-2-3 0-16,2 13-14 0,2-3-6 0,-4 2 11 16,-4 4-27-16,0 2-13 0,1 3-9 15,-1-1-7-15,0 7-7 0,-4-2-6 16,-3 0-32-16,1-4-24 0,0 1-37 16,4-4-32-16,2-12-56 0,1 1-46 15,-1-4-37-15,10-6-71 0,-5-3-122 0,-1-10-186 16,11 5 34-16,-11-5-73 0,27-8 36 15</inkml:trace>
  <inkml:trace contextRef="#ctx0" brushRef="#br0" timeOffset="111191.12">12582 3510 2018 0,'18'-17'44'0,"-1"6"27"0,-2 2 14 0,4-3 22 16,5 3 8-16,2 1 4 0,7-3 4 16,6 3-17-16,-4 1-9 0,4 4-4 15,2-1-12-15,1 0-13 0,-3-2-6 16,2 6-33-16,-6-3-48 0,-3 1-70 15,-1 0-81-15,0-2-97 0,-10-2-182 0,0 1-51 16,-8-1 25-16,-1 0 255 0</inkml:trace>
  <inkml:trace contextRef="#ctx0" brushRef="#br0" timeOffset="111374.55">13170 3139 1787 0,'0'0'79'0,"0"0"32"0,0 0 20 16,-26 22 14-16,22-5 19 0,-8 6 7 0,3 3 10 15,-2 10-2-15,0 5-11 16,0 0-7-16,-5 4-23 0,4-2-11 0,-4-2-11 16,1 3-19-16,1-5-14 0,0-3-16 15,3-8-34-15,0-4-28 0,3-7-41 16,5-4-48-16,1-2-94 0,2-11-130 0,0 0-251 16,0 0 30-16,0 0-85 0,32-28 8 15</inkml:trace>
  <inkml:trace contextRef="#ctx0" brushRef="#br0" timeOffset="111560.64">13625 3205 2340 0,'5'18'137'0,"-5"-1"19"0,0 3 13 16,0 1 3-16,-5 6 9 0,2 3-11 16,-3 2-17-16,-5 9-17 0,1-2-15 15,1 4 3-15,2 2-25 0,-4-3-20 0,1-1-31 16,3-9-29-16,1-6-36 0,3-2-44 15,1-3-39-15,4-6-67 0,-1 0-60 0,-1-15-120 16,9 7-204-16,-9-7 37 0,0 0-71 16,30-11 79-16</inkml:trace>
  <inkml:trace contextRef="#ctx0" brushRef="#br0" timeOffset="111741.04">13817 3403 2130 0,'7'-13'79'0,"1"3"2"15,1-3 1-15,-1 4 2 16,1 4 13-16,12-5 9 0,-5 5 5 0,7 1-2 15,4 0-11-15,4 0-8 0,-1 4-9 16,-1 0-11-16,1 4-12 0,2-4-34 16,-11 0-32-16,9 4-29 0,-11-6-66 0,2 2-41 15,-4 0-52-15,-17 0-42 0,30-7-92 16,-23-1-145-16,3 0-16 0,-3-3 242 0</inkml:trace>
  <inkml:trace contextRef="#ctx0" brushRef="#br0" timeOffset="111924.8">14316 3098 1669 0,'0'0'32'16,"0"0"20"-16,0 0 50 0,0 0 7 0,0 0 21 16,-28 39 11-16,17-11 12 15,1 9 8-15,-7 7 5 0,5-1-5 16,-2 2-12-16,-5 5-9 0,2 3-23 0,-2-8-22 16,7-2-8-16,-2 4-2 0,1-10-12 15,-1 1-14-15,9-10-27 0,-2-2-35 0,1-5-26 16,5-6-38-16,1-6-70 0,0-9-91 15,0 0-208-15,14 6-86 0,-14-6 24 16,0 0-1-16,44-27 234 0</inkml:trace>
  <inkml:trace contextRef="#ctx0" brushRef="#br0" timeOffset="112091.98">14464 3437 2005 0,'13'-8'120'0,"4"1"30"15,-1 1 21-15,4 1 25 0,1 2 7 16,6-4-15-16,-6 7-9 0,5-7-39 15,2 3-18-15,2 2-15 0,-8 2-16 0,5-2-41 16,-5 0-40-16,-1-2-69 0,4 3-91 16,-7-5-86-16,1 0-222 0,-3-1-63 0,-2 0 26 15,-5-1-10-15,0 1 226 0</inkml:trace>
  <inkml:trace contextRef="#ctx0" brushRef="#br0" timeOffset="112276.06">14940 3202 1903 0,'0'0'96'0,"0"0"40"16,0 0 18-16,0 0 20 0,-28 49 19 0,19-27 18 16,1 3 2-16,-7 7-28 0,0 0-21 15,2 2-12-15,-2 2-16 0,1-3-14 16,4-1-15-16,-3 0-15 0,-1-4-40 0,7-9-38 16,0 1-41-16,3-5-33 0,-1-4-28 15,4-1-53-15,1-10-73 0,0 0-68 16,0 0-203-16,0 0-37 0,0 0-100 0,35-15-12 15</inkml:trace>
  <inkml:trace contextRef="#ctx0" brushRef="#br0" timeOffset="112540.15">15076 3354 2112 0,'18'-15'43'0,"1"2"28"16,-3 8 32-16,7 1 29 0,-6 2 19 16,5-2-10-16,-22 4-4 0,44 10 5 15,-24-5-10-15,-1 7 12 0,0 3-23 0,-8-1 7 16,-2 3-8-16,-4 6 10 0,4-5-8 15,-11 3-1-15,-5 7 2 0,2 2-6 0,-4 2 2 16,-2 4-4-16,-6-4 14 0,2 2-9 16,1-10-5-16,2 4-5 0,-4-3-2 15,7-3-8-15,2-5-7 0,-3-5-11 16,3 0-5-16,1 3-9 0,6-15-21 16,-4 17-7-16,4-17-20 0,0 0-36 0,0 0-38 15,32 8-83-15,-9-16-69 0,9-1-78 16,5-5-72-16,4 0-124 0,6-5-92 0,-4 2 18 15,5 0-266-15,-8 0-305 0</inkml:trace>
  <inkml:trace contextRef="#ctx0" brushRef="#br0" timeOffset="112692.48">15801 3581 2843 0,'0'0'4'0,"12"-8"9"0,-12 8 0 0,16-6 8 16,-7 2 6-16,8 0 0 0,1-2-2 15,5 2-4-15,5-1-7 16,10-1 2-16,0-1-9 0,-3 5-14 0,1-5-34 0,-4 3-50 15,1 1-13-15,5-2-34 16,-10 3-104-16,-2-4-133 0,-1 5-126 0,-9-3 91 16,0 2 317-16</inkml:trace>
  <inkml:trace contextRef="#ctx0" brushRef="#br0" timeOffset="112941.78">16375 3370 1735 0,'0'0'141'0,"0"0"14"16,0 0 19-16,0 0 21 0,0 0 8 16,0 0 13-16,-48 31 6 0,36-14-8 15,-6 2-30-15,2 1-5 0,-5 5-24 0,-4 3-14 16,9 0-19-16,-5 1-4 0,6-3-16 16,-2 2-11-16,2-10-8 0,2 9-19 0,4-5-27 15,-3-1-8-15,1-6-36 0,4 3-29 16,3-3-35-16,0-6-21 0,0 3-35 15,4-12-42-15,0 0-40 0,0 0-49 0,0 0-96 16,0 0-198-16,0 0 47 0,0 0-94 16,51-26 47-16</inkml:trace>
  <inkml:trace contextRef="#ctx0" brushRef="#br0" timeOffset="113340.02">16704 3298 2142 0,'15'-4'42'0,"2"-1"19"0,-2 1 18 15,-15 4 9-15,29-4 4 0,-29 4-6 16,24 4-7-16,-24-4-3 0,34 9-8 0,-18-1-8 16,3 1-3-16,-2 1-10 0,2-1-1 15,5 4-4-15,-6-3-3 0,2 3-9 16,-5 1-1-16,3 2-3 0,-2-1-5 0,-5-2 6 16,-4 0-14-16,3 2-9 0,-6-6-7 15,-1 4-4-15,1-1-6 0,-4-12 1 16,-6 16 5-16,6-16-2 0,-13 20 0 0,7-11-1 15,-3 4 0-15,0-8 5 16,1 5 1-16,-5-2-4 0,8-2 3 0,-4 6 5 16,2-3 4-16,2 5 11 0,1-1 11 15,2-4 12-15,2-9 11 0,-3 36 23 0,3-18 11 16,0 1 24-16,0 2 5 0,0 5 27 16,0-7 12-16,-2 7 1 0,-5 1 0 15,6-9 0-15,-5 2-9 0,3 5-9 0,-3-6-15 16,2-6-9-16,-7 2-16 0,3-4-15 15,-1-1-21-15,9-10-27 0,-21 5-33 0,21-5-49 16,-30-11-46-16,14-4-51 16,-9-8-39-16,6-6-54 0,-1-7-47 0,-4-18-53 15,-3-4-163-15,3-16-48 0,-8-21-197 16,-2-7-234-16</inkml:trace>
  <inkml:trace contextRef="#ctx0" brushRef="#br0" timeOffset="114024.82">16142 1937 2405 0,'-8'-21'-16'0,"1"-1"33"0,-3 3 21 0,5 4 17 15,-3 0 11-15,1 2 3 16,-3-2-7-16,3 6-2 0,-4-3 0 0,4 3 5 16,-3-2-10-16,2 3-5 0,-1-1 0 15,-3 1-4-15,5 3-5 0,7 5 5 0,-14-10-7 16,14 10 2-16,-16-9 2 0,7 5-1 15,9 4-9-15,-17-15 6 0,8 8-12 16,-7-7 1-16,7 5-6 0,0-8 2 0,-3 2-5 16,-1 0-4-16,1-5 4 0,-2-3-7 15,1 2 1-15,-2-3-3 0,6 0-2 16,-4-1 3-16,-1-1-3 0,2 4-1 16,2-5 0-16,-3 3-1 0,0-2-4 0,0 0-1 15,0-2 6-15,-3 1-6 0,7 5 3 0,-2-7 1 16,3 11-3-16,1 1-2 15,-2-4 1-15,3 7 2 0,0 0 3 0,4 1-5 16,2 13-4-16,-4-17-2 0,4 17 1 16,0-13 3-16,0 13-5 0,4-9 5 15,-4 9 0-15,16-17-5 0,-6 11 1 0,-2 1 1 16,4-1 2-16,-12 6 0 0,24-7-1 16,-11 0-1-16,0 7 1 0,-13 0 2 0,30-1-7 15,-17 2 2-15,5 2-1 0,0 6 4 16,-1 0 0-16,1 1 1 0,1 7 0 15,-2 1-2-15,2 1 3 0,-5 2-6 0,6 7 0 16,-3 0-1-16,-4 0 4 16,-1 2-2-16,-2 4-2 0,1 5 5 0,-5 3-4 15,1 1 5-15,-4 2 2 0,0 5-6 16,-3 3 7-16,-3-1 1 0,-4 4 1 0,2-3 4 16,-2 11 12-16,-6-6 9 0,3-5 11 15,-7-8 15-15,0 3 8 0,-2-5 19 16,1-5 26-16,-3-2-16 0,-2-7 13 0,0-2-10 15,2-7 8-15,-9-3-10 0,3-6-6 16,1-7 2-16,-2 0-20 0,0-8-8 0,-2 0 3 16,0-9-13-16,-2-5-7 0,-2-5-2 15,-2-7-14-15,1-7-24 16,5-8-24-16,-6 0-17 0,5-8-35 0,2-5-39 16,1-4-33-16,0-2-39 0,8 1-46 15,-5-2-42-15,4-7-108 0,0 4-159 0,7-7 14 16,-2 4-129-16,2 2-89 0</inkml:trace>
  <inkml:trace contextRef="#ctx0" brushRef="#br0" timeOffset="114257.78">14942 129 2238 0,'0'0'79'0,"0"0"31"0,0 0 15 16,0 0 33-16,-8 59 16 15,8-32-5-15,0 4-3 0,2 10-33 0,-2-7-8 16,0 5-15-16,4-1-6 0,-4 3-21 16,4 2-8-16,-4-7-24 0,0-1-18 15,0-5-30-15,0-4-43 0,0-3-53 0,1-2-62 16,-1-3-45-16,0-8-114 0,0-10-241 16,2 9 50-16,-2-9-69 0,0 0 103 15</inkml:trace>
  <inkml:trace contextRef="#ctx0" brushRef="#br0" timeOffset="114441.85">15288 360 1879 0,'21'2'30'0,"6"2"39"0,-5-3 27 16,10-1 26-16,6 12 11 0,2-10 18 16,8 1-2-16,8 8-5 0,-2-3-13 0,4 4-15 15,-9-11-9-15,-2 7-18 0,-2-3-21 16,-4-3-26-16,-7-2-33 0,-4 2-60 15,-6-4-104-15,-5-3-110 0,-2-1-258 0,-12 1 28 16,-5 5-22-16,2-20 217 0</inkml:trace>
  <inkml:trace contextRef="#ctx0" brushRef="#br0" timeOffset="114624.78">15671 350 1741 0,'-7'10'65'0,"-1"9"33"16,2-3-1-16,-1 4 27 0,0 2 3 15,-3 8 14-15,4-2 1 0,-3 2 4 0,2 8-19 16,-5 1-1-16,1-2-14 0,4 5-8 16,3-8-8-16,-4-5-27 0,6 0-23 0,1-5-32 15,-1 2-35-15,4-5-65 0,5-2-97 16,1-5-196-16,1-8-141 0,10 2 27 16,-19-8 29-16,47-4 264 0</inkml:trace>
  <inkml:trace contextRef="#ctx0" brushRef="#br0" timeOffset="114806.93">16341 453 1940 0,'9'-5'84'0,"2"1"1"0,-11 4 17 15,0 0 28-15,0 0 19 0,23 29 11 16,-23-13 6-16,-4 5-14 0,1 5-20 16,-6 6-1-16,2 9-34 0,2-7 1 0,-5 4-15 15,-1-3-15-15,5-1-26 0,3-4-14 16,-1-2-32-16,0-5-29 0,4-1-28 0,4-3-46 15,0-2-62-15,1-8-130 0,5 2-243 16,-3-3 49-16,-7-8-51 0,18 0 178 16</inkml:trace>
  <inkml:trace contextRef="#ctx0" brushRef="#br0" timeOffset="114974.32">16783 716 2114 0,'16'-5'54'0,"4"2"22"16,1 2 5-16,-21 1 4 0,41-6 13 0,-22 3-10 15,5 3-9-15,-4 0-10 0,7 0-6 16,-5 3-19-16,3-1-31 0,-3 2-55 16,0-3-56-16,-2 2-69 0,-4-3-138 0,-16 0-178 15,19-3-28-15,-19 3 165 16,15-7 101-16</inkml:trace>
  <inkml:trace contextRef="#ctx0" brushRef="#br0" timeOffset="115158.85">17105 604 1409 0,'0'0'100'0,"0"0"11"16,0 0 52-16,-33 26 6 0,27-13-5 0,1 4 2 16,-4 4-6-16,-5 5-5 0,7 0-8 15,-4 2-18-15,2 0-8 0,-1 1-13 16,-5 6-17-16,7-5-4 0,-1-4-32 0,2 1-38 16,-4-6-45-16,2 3-57 0,6-10-108 15,1-2-154-15,2-12-168 0,0 11 9 16,0-11 46-16,0 0 271 0</inkml:trace>
  <inkml:trace contextRef="#ctx0" brushRef="#br0" timeOffset="115474.36">17541 612 1746 0,'15'-3'52'0,"-15"3"17"0,35 6 11 16,-19-6 10-16,5 4 12 0,2 3 8 15,7 4 9-15,4-1-3 0,-6 3-3 16,4 2-12-16,0 0-7 0,-8 3-7 16,-1 0 7-16,-8 0-2 0,-4-2 25 15,0 4-17-15,-3-3-10 0,-8 4-1 0,0 5-9 16,-8-3-1-16,-3 4-5 0,0 5-4 16,-4-4-4-16,-2 4-5 0,-1-3 21 15,4-7-3-15,-2 1-3 0,2-3 12 0,7-5-8 16,-2 0 11-16,4-6-8 0,5-9 0 15,-13 21-8-15,13-21 1 0,-5 15-13 0,5-15 1 16,0 0-9-16,0 0-12 0,16 19-22 16,1-13-44-16,3-5-58 0,10 1-72 15,1-2-100-15,10-2-102 0,6-3-207 0,0-3 7 16,9 0-263-16,3-5-303 16</inkml:trace>
  <inkml:trace contextRef="#ctx0" brushRef="#br0" timeOffset="115692.16">18697 881 2917 0,'0'0'28'0,"0"0"8"0,9-9-5 0,-9 9 8 16,29-5 14-16,-29 5-7 0,49 1-2 16,-16 3-5-16,8-2-7 0,9 1-5 0,4 3 5 15,4 0-13-15,0 1-12 16,-9-1-33-16,-6-4-38 0,0 2-78 15,-5-3-78-15,-8-6-115 0,-2-1-170 0,-7-3-13 16,-5-1 106-16,-2-6 313 0</inkml:trace>
  <inkml:trace contextRef="#ctx0" brushRef="#br0" timeOffset="115875.1">18915 568 1587 0,'-23'23'100'0,"5"3"34"15,-1 0 1-15,2 2-3 0,2 2 8 0,6-2 4 16,-5 3-13-16,7-2-12 16,3 1-11-16,1 4-16 0,1-6-4 0,2-1-17 0,2-5-40 15,1-2-43-15,3-3-90 16,9-1-90-16,0-5-224 0,0-4-85 16,5-5-8-16,-20-2 157 0,49-8 102 0</inkml:trace>
  <inkml:trace contextRef="#ctx0" brushRef="#br0" timeOffset="116190.29">19567 688 1389 0,'23'0'77'0,"-23"0"11"0,39 2 22 16,-16 3 24-16,-6 1 10 0,8 1-24 0,-4 9 10 16,4-7 7-16,-4 8-5 0,3 2-6 15,-3-4 5-15,-1 11 6 0,-1 2 19 16,-2 1 1-16,-1 0-17 0,-4 5 0 0,1-2 13 15,-3 9 8-15,-5-5 10 0,1 7 1 16,-4-6 3-16,-4 3 3 0,0 5 3 16,0-4 3-16,-1 4-12 0,-3-2 11 0,-2 4 2 15,4-9 8-15,1-1-24 0,3-3-3 16,0 7-6-16,7 0-6 0,7 3-14 16,6 2-17-16,4 1-11 0,12-4-4 0,9 0-21 15,1-3-27-15,7 5-29 16,4-8-39-16,1-1-49 0,4-2-68 0,0-2-82 15,-2-1-93-15,2-6-95 0,-12-5-247 16,-9-5-34-16,-1-7 56 0,-12-8-426 0,-12-4-715 16</inkml:trace>
  <inkml:trace contextRef="#ctx0" brushRef="#br0" timeOffset="-167231.7">11743 16449 658 0,'-32'6'427'0,"4"-4"-134"0,-6 2-61 16,-7 0-24-16,-4 1-29 0,0-3-16 0,2 0 15 15,1-2 5-15,42 0-5 0,-76-2-407 16</inkml:trace>
  <inkml:trace contextRef="#ctx0" brushRef="#br0" timeOffset="-166629.58">13763 15341 3431 0,'-9'15'-96'0,"-9"2"35"0,-3 6 26 16,-4 7 6-16,-17 7 27 0,-4 6 22 15,-5 0 10-15,-13 10 9 0,9-10 21 16,-10 11 13-16,-1-3 17 0,-3 11-1 16,-1-9-371-16</inkml:trace>
  <inkml:trace contextRef="#ctx0" brushRef="#br0" timeOffset="-155930.54">21067 16048 7811 0,'110'73'-4'15,"45"12"16"-15,4-10-7 0,-1-6-5 0,-29-28 5 16,-5-3-5-16,-13-6 5 0,-5-2-5 16,-10-11 1-16,-33-1-2 0,-3-5 1 0,-20-3-2 15,0 1 1-15,-16-8 0 0,-6 1 0 16,0-1 0-16,-7-2 0 0,-11-1-2 16,0 0-5-16,15-11-10 0,-19-2-3 15,-7-13-4-15,-12-19-9 0,-11-4-7 0,-20-17-18 16,-7 0-37-16,-17 6-146 0,0 6-36 15,-1 9-51-15,10 19-17 0,7 7-64 16,-7 2-284-16,0-5 22 0,-11-19 87 0,1-21-489 16,6-17-789-16</inkml:trace>
  <inkml:trace contextRef="#ctx0" brushRef="#br0" timeOffset="-141349.77">12945 15043 2562 0,'-39'-15'572'15,"-2"2"-101"-15,1-2-34 0,-7-6-36 0,-6-1-30 16,2-6-40-16,-8-6-36 0,-2-2-41 16,-10-5-42-16,4-12-23 0,2 1-26 15,-3-12-22-15,-1-5-14 0,-3-4-26 0,-1-4-24 16,-2-2-37-16,-3 0-52 0,5 3-89 16,3 0-95-16,3-2-92 0,3 3-80 0,6 4-144 15,7 5-174-15,13 10 78 0,3 3-469 16,5-3-790-16</inkml:trace>
  <inkml:trace contextRef="#ctx0" brushRef="#br0" timeOffset="-141183.47">11456 12988 3218 0,'9'-11'-214'0,"-3"-6"-67"0,0 4-170 16,0-6-38-16,-3 1-6 0,3-5 236 16</inkml:trace>
  <inkml:trace contextRef="#ctx0" brushRef="#br0" timeOffset="-140600.27">13058 10215 2088 0,'0'-41'185'15,"-2"5"18"-15,0 8 40 0,-2 5 71 16,2 3 14-16,-1 3-36 0,0-2-7 15,-1 4 0-15,1 0-8 0,-3 2-4 0,3 2-8 16,3 11-26-16,-8-17 6 0,8 17-44 16,-10-8 6-16,10 8-20 0,-21 0 8 0,21 0-12 15,-39 19 5-15,14 3 0 0,-5 3 8 16,-7 11 5-16,4 5-13 0,-3 2-69 0,3 6-68 16,4 2-1-16,3-3-5 0,4 7-2 15,7-14-4-15,6 6-3 0,3-2-2 16,4-4 0-16,6 4 0 0,5 0 0 15,10-5-2-15,9 1-3 0,10-6-1 0,1-4-2 16,5-6-3-16,6-8 0 0,2-5-1 16,-2-11-4-16,12-6-3 0,-4-4-15 15,2-12 0-15,-1-2 0 0,-8-5 0 0,-7-3 0 16,2-7 0-16,-7 0 0 0,-9-5 0 16,-4 2 0-16,-8 4 0 0,-2-3 0 0,-3 3 0 15,-7 1 0-15,-4 2 0 0,0 1 0 16,-4 0 0-16,0 1 0 0,-4 5 0 0,-3-5 0 15,1 4 0-15,-5 3 0 0,-2 3 0 16,1-2 0-16,0 5 0 0,-5-2 0 0,2 6 0 16,-2-2 0-16,5 6 0 0,-2 0 0 15,2 1 0-15,4 3 0 0,-3 1 0 16,2 4-27-16,11 2-112 0,-21 6-15 16,8 0-18-16,2 11-87 0,-6-7-429 0,4 15-52 15,-12-1 42-15,7 7-784 0,-7-5-1321 16</inkml:trace>
  <inkml:trace contextRef="#ctx0" brushRef="#br0" timeOffset="-138833.24">12552 10580 4363 0,'0'0'-133'0,"0"0"37"16,0 0 38-16,0 0 36 0,0 0 30 16,-9 8 31-16,9-8 4 0,-10 8 15 15,2 1 20-15,-2 0 0 0,-4 5 19 0,-5 0 7 16,-8 7 16-16,-3 3 3 0,-11 6-4 16,-3 6-9-16,-7 0-17 0,-4-1-7 0,-1 1-6 15,-15 9-5-15,0 0-10 0,-5-2-3 16,0 0-11-16,2 0-7 0,0-5-7 15,15-3-6-15,-1-1 2 0,4-4-7 16,2 2-2-16,7-2 0 0,1-1-6 0,4-2-2 16,8-8 2-16,6 4-4 0,0-5-16 15,-2-2 5-15,-1 2-6 0,12-5 2 16,-4-2-2-16,-2 2 7 0,2-1-3 0,2-1-5 16,2-6 7-16,-1 3-4 0,4-2 0 15,1 0 3-15,0-5-1 0,4 5-2 0,11-6 5 16,-21 4-6-16,21-4 5 0,-15 5 0 15,15-5-3-15,-11 2 2 0,11-2-1 0,0 0 2 16,-18 6-2-16,18-6 0 0,0 0 0 16,-10 5 0-16,10-5-4 0,0 0 0 15,0 0 0-15,-11 6 2 0,11-6 0 16,0 0-1-16,0 0 1 0,0 0-1 16,0 0-1-16,0 0-4 0,-16 4 4 0,16-4-4 15,0 0-2-15,0 0-9 0,0 0-19 16,0 0-4-16,0 0-20 0,0 0-18 0,0 0-11 15,0 0-29-15,0 0-10 0,0 0-14 16,0 0-13-16,0 0-13 0,0 0-12 0,0 0-8 16,0 0-8-16,0 0 1 0,0 0 0 15,0 0 9-15,0 0 10 0,0 0 13 16,0 0-11-16,0 0 6 0,0 0 21 16,0 0 21-16,0 0 18 0,0 0-3 0,0 0 27 15,0 0 34-15,0 0 13 0,0 0 13 16,0 0 35-16,0 0 14 0,0 0 11 15,0 0-1-15,0 0 4 0,0 0 0 0,0 0 0 16,0 0 0-16,0 0 0 0,30-21-7 16,-30 21 9-16,0 0-8 0,0 0-7 0,0 0 3 15,0 0-2-15,0 0-6 0,0 0-1 16,0 0-3-16,0 0-7 0,0 0 5 16,0 0-4-16,0 0 0 0,0 0-5 0,0 0-10 15,0 0 1-15,0 0-19 0,0 0 8 16,0 0 2-16,0 0 5 0,0 0-2 0,0 0-2 15,0 0 7-15,0 0-3 16,0 0 5-16,0 0-6 0,0 0 0 0,-30-7 5 16,30 7 7-16,0 0-2 0,0 0 0 15,-11-4 7-15,11 4 9 0,0 0 9 0,-7-7 25 16,7 7 10-16,0 0 11 0,-8-8-3 16,8 8-4-16,0 0-2 0,-13-12 5 15,13 12 4-15,-5-5-15 0,5 5 0 0,0 0-4 16,-11-7-6-16,11 7 1 0,0 0-10 15,-14-4-1-15,14 4-3 0,-13-6-1 0,13 6-4 16,0 0-3-16,-17-6-1 0,17 6-6 16,0 0 0-16,-14-1-2 0,14 1-3 15,0 0 1-15,-18 0-1 0,18 0 0 16,0 0-6-16,0 0 2 0,-23 0-2 0,23 0-2 16,0 0-2-16,0 0 2 0,-16-4 2 15,16 4 0-15,0 0-8 0,0 0 4 16,0 0 1-16,-21 4-5 0,21-4 6 0,0 0-3 15,0 0 0-15,0 0-3 0,0 0 2 16,-16 0-2-16,16 0 0 0,0 0 0 0,0 0 2 16,0 0 0-16,-21-4-1 0,21 4-2 15,0 0-2-15,0 0 6 0,0 0-2 0,-16 0 4 16,16 0-9-16,0 0 3 16,0 0-3-16,0 0 1 0,0 0-4 0,0 0 2 15,0 0-8-15,0 0-4 0,0 0-6 16,0 0-4-16,0 0-3 0,0 0-1 15,0 0 1-15,0 0 5 0,0 0 1 0,0 0 0 16,0 0 5-16,0 0-1 0,0 0 6 16,0 0-2-16,0 0 2 0,0 0-2 0,0 0 6 15,0 0 0-15,0 0 2 0,0 0 1 16,0 0 3-16,0 0 3 0,0 0 0 0,0 0-4 16,0 0 3-16,0 0 2 0,0 0 2 15,0 0-3-15,0 0 0 0,0 0 6 16,0 0-2-16,0 0 2 0,0 0 3 15,0 0-4-15,0 0 0 0,0 0 2 0,0 0 4 16,0 0 0-16,0 0 2 0,0 0 5 16,-9 9 2-16,9-9 5 0,-16 10-2 15,2-3 2-15,0 3-4 0,-7 7 2 0,-4-1 1 16,-7 3 0-16,1 0-3 0,-9 9 7 16,-7 0-2-16,-3 6-6 0,-6-2 0 0,-22 13 20 15,-2 0 7-15,-3 3 9 0,-1 1-14 16,-2 4 15-16,-4-1 0 0,2 1 11 0,3-3 8 15,3 3 1-15,3-3 11 0,2-1 2 16,8-4-8-16,16-9-1 0,3 3-5 16,5-3-4-16,4-4-6 0,2-1 1 15,10-6 12-15,-1-2 2 0,6-1-4 16,-1 1 2-16,9-10 5 0,-3 5 3 0,8-4 4 16,-3 0 7-16,7-1-2 0,0-1 5 15,0 4-1-15,5-4-2 0,2-1-2 0,2 4 0 16,6 0-10-16,3 4-2 0,7 2-10 15,3 1-7-15,9 2-4 0,10 3-9 0,7 3-6 16,6 0-3-16,3 6-7 0,4-3 3 16,16 8-10-16,2-1 4 0,2-1-4 15,-15-9-8-15,16 0 0 0,-15-5 0 0,-1-7 0 16,-3 1 14-16,0-8 14 0,-2-5 15 16,-9-2 1-16,-3-4 9 0,0-6 16 15,6-5 8-15,-6 0-51 0,2-10-15 16,-8-2 1-16,0-8 1 0,-1-1 0 0,-4-12-2 15,-3-4-2-15,-8-7-3 0,-1 1-1 16,-6-4-4-16,-1-4 0 0,-4 0-4 0,-1-2-2 16,-4 1-2-16,-6 9-2 0,2-8 0 15,-3 3-3-15,-2 1-1 0,2-4-2 16,-2 3-3-16,2 0-2 0,-1-1-10 0,5 2-12 16,-1 6-14-16,2-1-20 0,4 6-23 15,3-9-27-15,3-2-22 0,3 9-315 16,5-5-146-16,3 5-132 0,9 0 19 15,0 2-715-15,4 2-1259 0</inkml:trace>
  <inkml:trace contextRef="#ctx0" brushRef="#br0" timeOffset="-138050.53">12808 10552 4120 0,'17'-1'-165'0,"-6"1"30"0,-11 0 38 15,20 5 24-15,-13 3 23 0,-4-1 20 16,-1 8 28-16,0 6 2 0,-4 7 11 16,-1 15 33-16,-7 4 8 0,-7 15 4 0,4 3 5 15,-6 5-10-15,0 1-5 0,1 6 11 16,-3 1-4-16,2 2-12 0,-3-1-5 15,7-7-1-15,-3 0-8 0,-2-1 1 0,10-6-5 16,-8-3 1-16,9-11-3 0,4-6-4 16,-3-2 0-16,4-7-1 0,2-2 3 0,0-6-4 15,-1-7 0-15,3-3-12 0,1 1 5 16,-2-5 1-16,1 0 1 0,0-14-9 16,0 21 8-16,0-21-4 0,0 13 4 15,0-13-4-15,0 0-4 0,0 0 6 16,-6 7-6-16,6-7 1 0,0 0-1 0,0 0-4 15,0 0 0-15,-15 4 5 0,15-4-6 16,-17 4 3-16,5-1 3 0,-6 8-3 0,-3 2-4 16,-7 4 8-16,-6 4-7 0,-5 10 8 15,-8 0-3-15,1 5-3 0,-2 1 5 0,0 0 4 16,1 5 2-16,0-1-1 0,0-1 16 16,1 3 11-16,0-2-6 0,7 1-8 15,-3-1 15-15,9-2-5 0,1-2 6 0,4 3-2 16,-1 3-1-16,9-8 27 15,-2 1 0-15,2-2 8 0,0-2 16 0,3 2 15 16,1-2 10-16,0-1 2 0,5-3 9 16,2-3 7-16,-1-2-4 0,7-3-3 0,1 1 2 15,2-1-7-15,3 1-4 0,11 3-8 16,-1 1-3-16,8 1-13 0,5 2-5 0,11 8-2 16,3-2-2-16,2 1-7 0,9-1-8 15,6-3-4-15,-3 4-7 0,5-6-4 16,-2 1 6-16,-1-2-10 0,1-3-1 0,-3-3-5 15,-3-7-7-15,-12-3 7 16,0-3-1-16,-5-4 13 0,-8-3 0 0,5-7-3 0,-7-2-4 16,-1-9 11-16,-1-8-19 0,-3-2-22 15,-7-14-1-15,0-5-3 0,-3-4-3 16,-5-6-1-16,-2-6-2 0,-4-10 0 16,0-2-1-16,-3 2 0 0,-2 1 0 0,-2-1-2 15,2 2-4-15,0 1-2 0,1 1-5 16,3 9-9-16,-2-1-18 0,5 1-138 15,5 0-77-15,4-12-78 0,-2 1-88 0,9-2-160 16,2 2-124-16,4-2 43 0,5-7-523 16,8-13-1043-16</inkml:trace>
  <inkml:trace contextRef="#ctx0" brushRef="#br0" timeOffset="-136883.18">13545 10365 3798 0,'4'-13'-68'0,"-2"7"15"15,-2 6 38-15,0 0 36 0,0 0 27 0,0 0 14 16,37 34 25-16,-13-4 21 0,3 12 20 16,7 8 6-16,6 6 1 0,11 17-2 0,2 6-9 15,5 5-2-15,0 1-4 0,4 1-13 16,-1 1-8-16,1 4-13 0,8-3-1 0,-8-2-14 15,7-1 1-15,-7-6-14 16,-2-2-5-16,0-10-8 0,-5-3-6 0,-10-15-5 16,-5-3-3-16,4-6-6 0,-8-1-1 15,-1-7-6-15,-5-6 5 0,-2-5-4 16,-1-2-4-16,-6-2 2 0,-9-6-3 0,8-4-1 16,-11 3-2-16,1-1 3 0,2-3 1 15,-4-4 5-15,-8-2-4 0,14 7-2 0,-14-7 6 16,10 4 0-16,-10-4 1 0,0 0 7 15,18 4-2-15,-18-4 1 0,0 0-3 0,12 5-7 16,-12-5 2-16,0 0-2 0,9 8 5 16,-9-8 4-16,2 14-2 0,-4 0 5 15,1 3 2-15,-3 7-4 0,-10 10 12 16,-6 5 6-16,-1 10 1 0,-5 3 1 16,-4 5-4-16,-4 6 4 0,-7 16 3 0,-4 7-1 15,-12-1 5-15,2 6-2 0,-7 3 1 16,-4 4-2-16,0 3-6 0,-5 2 20 0,-2 2-8 15,-2 2-3-15,-3 2 0 0,-3 1 2 16,1-1 2-16,2 6-3 0,1-3 12 0,-1-1-1 16,0-4 9-16,7-6 14 0,2-2-15 15,7-3-45-15,-1-1 3 0,6-6-2 16,4-3-4-16,3-9 4 0,12-15-1 0,3-4-3 16,-1-6-2-16,6-1 0 0,0-4-3 15,2-6 2-15,7-9 3 0,-3 0 2 16,7-6-2-16,4-3-2 0,-2-3 3 15,4-1-1-15,0-6-1 0,3-2-1 0,1 1-1 16,1-5 2-16,6-7-1 0,-5 13-1 16,5-13-3-16,0 12 0 0,0-12-2 0,9 17-2 15,2-12-2-15,6 4-1 0,1 1-11 16,9 3 0-16,6 2 0 0,16 2 0 0,2 5 0 16,9-3 0-16,11 9 0 0,19 10 0 15,8 3 0-15,13 0 0 0,2 4 0 0,9 6 0 16,10-2 0-16,31 16 0 15,-4 2 0-15,4-1 0 0,1 3 0 0,2 1 0 16,-1 1 0-16,3-2 0 0,-4 1 0 16,-5 1 0-16,-28-20 0 0,0 5 0 15,-6-1 0-15,1-3 0 0,-1-1 0 0,-6-3 0 16,-9-3 0-16,1 0 0 0,-9 2 0 16,-1-4 0-16,-8-3 0 0,1-1 0 0,-6-1 0 15,-2-5 0-15,-4 1 0 0,-14-10 0 16,-6-1 0-16,-2-3 0 0,-9-2 0 0,-10-5 0 15,-8-2 0-15,-1-2 0 0,-6-1 0 16,-6-3 0-16,-2 1 0 0,-3-6 0 0,-15 0 0 16,23-4 0-16,-10-3 0 15,-4-3 0-15,-6-3 0 0,4-9 0 0,-5-6 0 16,-1-13 0-16,-2-12 0 0,-5-17 0 16,-4-10 0-16,-1-16 0 0,-10-22 0 0,-1-4 0 15,-8-9 0-15,-4-2 0 0,-2-8 0 16,-6 2 0-16,0-3 0 0,-5 2 0 15,-2-5 0-15,1 3 0 0,-3-5 0 0,-14-27 0 16,-1-2 0-16,15 29 0 0,-14-36 0 16,1-1 0-16,-3-4 0 0,-1 2 0 0,-5 5 0 15,3 4 0-15,1 1 0 0,17 39 0 16,-1 1 0-16,-3 2 0 0,7 3 0 0,2 2 0 16,6 3 0-16,0 6 0 0,6 9 0 15,1 5 0-15,-1 8 0 0,13 25 0 16,1 1 0-16,4 9 0 0,3 3 0 15,3 11 0-15,1 8 0 0,2 2 0 0,5 7 0 16,-3 7 0-16,3 0 0 0,3 7 0 16,-4 1 0-16,4 6 0 0,0 0-166 0,0 11-25 15,4-13-17-15,-4 13-393 0,0 0-162 16,0 0 61-16,0 0-860 0,0 0-1407 0</inkml:trace>
  <inkml:trace contextRef="#ctx0" brushRef="#br0" timeOffset="-135200.12">15307 12534 4387 0,'0'-13'-179'0,"0"13"37"15,4-14 49-15,-4 14 32 0,2-12 25 16,-2 12 3-16,0 0 7 0,0 0 7 0,4-9 14 16,-4 9 7-16,0 0 1 0,0 0 2 15,0 0 2-15,0 0 1 0,0 0 2 0,20 28-2 16,-16-17 0-16,0 2-3 16,-1 2-3-16,4 4 7 0,-5-2-2 0,1 1-4 15,-1-1 2-15,-2 0-1 0,0 0-2 16,0-6 3-16,-4 4 4 0,-4-3-2 15,3-1 7-15,-3-4 8 0,-4 1 3 0,-2-6 6 16,14-2 3-16,-32-7 5 0,16-1 8 16,0-5-9-16,-3-2 2 0,5-6-3 0,3-1 9 15,-1-1-3-15,5-5 7 0,3 2-6 16,2-1 6-16,6-4 7 0,1-1 9 0,7-4-5 16,3-3 13-16,-1 3-5 0,7 6-14 15,-2 0 11-15,6 0-11 0,-3 4 5 16,4-1-9-16,1 9-1 0,1-1-11 15,4 4-5-15,-8 4-7 0,10 7 3 0,-2 4-4 16,-1 0-10-16,-2 8 8 0,4 1-8 16,-1 8-2-16,-2 2-8 0,-3 3 1 15,-6 5 2-15,-5-5-1 0,-5 0-5 0,-5 5-5 16,-4-5 9-16,-7 4 3 0,-4 3-10 16,-5 0 3-16,-11 0 5 0,-5-3-3 15,0-7 4-15,-3-2 9 0,-7-6 12 0,-3-4 23 16,4-7 8-16,-5-4 11 0,5-5 9 15,-2-8 19-15,2-5 7 0,2-9-1 0,4-7-1 16,3-6-1-16,10-6 0 0,-3-1-2 16,10 4 10-16,5 0-4 0,3-2 0 0,5 4-11 15,0 4-11-15,5-6 4 16,3 8 0-16,5-2-7 0,4 9-7 0,1 2-9 16,9 5 2-16,-3 9-9 0,5 4-19 15,1 11-29-15,5 8 1 0,2 6-3 16,8 12-1-16,0 8 1 0,-2 6-3 0,1 9 1 15,-3 4-5-15,-4 8 1 0,-5-6-2 16,-4 4 3-16,-3 1-4 0,-10-5 1 0,-8-8 0 16,-1-2-3-16,-6-9 2 0,-9-3-2 15,-5 2-1-15,-2-6 2 0,-9-5 0 0,2-14-1 16,-7-4 2-16,-1-5 2 16,-10-6-3-16,-5-12 3 0,2-9-2 0,-4-8 0 15,6-6 1-15,2-4 2 0,7-5 1 16,5-5 0-16,1 3 1 0,12-5-1 0,4 12 3 15,5-5-2-15,8 8 0 0,2-6 3 16,7 5-3-16,2-1 0 0,12 9-1 16,0-3 2-16,5 12-3 0,7 6 0 0,0 8 4 15,2 3-2-15,4 9 0 0,2 9 0 16,6 8 0-16,-4 11-1 0,-4 3 0 0,-3 10-1 16,-10 2-2-16,-2 2 1 0,-5 5-4 15,-11-3 2-15,-4-1-2 0,-8-5 2 0,-6 4-1 16,-6 0 0-16,-13 0 0 15,-3-6 1-15,-8-2-1 0,-2-6 1 0,-5-9 0 16,8-7 1-16,-4-4-1 0,-1-7 1 16,0-6-1-16,3-3 1 0,5-9 0 0,-1 0 1 15,3-7-1-15,3-6 0 0,6-1 2 16,7-6-2-16,4-1 0 0,2-1 0 0,8 7 3 16,2-7-4-16,7-4 0 0,3 1 2 15,5 3-2-15,5 3 2 0,-1 4-1 16,7 7 2-16,2 3-1 0,1 10 0 0,9 3 0 15,-4 6-1-15,5 11 0 0,3 10 1 16,0 5-4-16,0 12 3 0,-9 1 0 0,-7 5-2 16,-3-2-1-16,-16 2 2 15,-2 1-2-15,-8-12 0 0,-8 10 0 0,-9-3 1 16,-14 1 1-16,-5-4-1 0,-7-7 2 16,-6-3 0-16,-2-6-2 0,-3-10 3 0,-5 0-1 15,10-11 1-15,-5-6 0 0,3-5 0 16,9 0 2-16,2-14 1 0,7 1 0 0,4 0 1 15,9-10 1-15,6-2 0 0,6-5-2 16,10 4 0-16,7-7 0 0,5-2-1 16,16-3 1-16,4 4-4 0,8 5 2 0,5 1-1 15,4 9 0-15,8 4 0 0,-2 9-2 16,3 4 0-16,2 5 0 0,-10 10 1 0,3 12-1 16,-5-1-1-16,-11 3 0 15,2 14-1-15,-11-7 0 0,-8 8 0 0,-12-3 0 16,-6 1-1-16,-5-1 3 0,-8 6-2 15,-17-4 0-15,-8 0 0 0,-4-4 1 0,-11-3 0 16,-6-5 1-16,-2-6-1 0,-1-3 1 16,-6-3 0-16,8-6 0 0,-3-2-1 0,3-6 1 15,14-3 1-15,2 0 0 0,3-6-1 16,7-2 0-16,1-3 1 0,7-9 0 0,6 1-2 16,7 1 2-16,9-2-1 0,2-4-1 15,9-6 1-15,7 3-3 0,2-1 3 16,11-1-1-16,-2 1-1 0,6 15 1 15,-2 3-1-15,0 2-1 0,-1 10 1 16,-1 3 0-16,0 6 0 0,0 8 1 0,2 3 0 16,-2 4-2-16,-6 6 2 0,0-2-1 15,-10 3 0-15,-1-5 0 0,-4 2-1 0,-3-1 1 16,-4 1 1-16,-2-2-1 0,-3-2-1 16,-4 3-2-16,-4-2-9 0,0-3-7 0,1 2-13 15,-4-6-26-15,-2-4-22 0,4 2-26 16,-1-6-102-16,-6 3-244 0,19-4-92 0,-28-9-172 15,7-1 10-15,10 1 54 0,-7-4-509 16,11-6-1000-16</inkml:trace>
  <inkml:trace contextRef="#ctx0" brushRef="#br0" timeOffset="-134050.55">13609 9853 3499 0,'-16'-15'-156'15,"9"0"1"-15,0 6 25 0,-2-5 24 0,2 4 27 16,-2-2 19-16,4-1 24 0,-2 0 12 16,3-2 10-16,-1 2 14 0,2 3 4 15,1 1 1-15,2 9 0 0,-6-19 0 16,6 19-6-16,-5-15 1 0,5 15-1 16,0 0-2-16,0 0-3 0,0 0-6 0,0 0 5 15,0 0-7-15,0 0-10 0,0 0-10 16,32 36-6-16,-21-19-6 0,-1 0-27 0,1 0-3 15,-4 3-16-15,0-3-20 0,3 4-11 16,-3 1-19-16,-3 2-69 0,-2-7-72 16,-2 4-67-16,-2 3 39 0,0 3 79 0</inkml:trace>
  <inkml:trace contextRef="#ctx0" brushRef="#br0" timeOffset="-133934.1">13386 10185 941 0,'-16'-6'-20'0,"6"1"6"15,10 5-6-15,-20-8-7 0,20 8-11 0,-10-7-72 16,10 7-260-16,-11-10 253 0,11 10 40 16</inkml:trace>
  <inkml:trace contextRef="#ctx0" brushRef="#br0" timeOffset="-133350.45">13108 10729 171 0,'-3'7'151'16,"-5"1"0"-16,-1 0 5 0,-2-1-19 15,-3 4-9-15,-1-2-2 0,-4 1-1 0,-2 3-16 16,0 0-9-16,-4-4-6 0,-3 8-18 15,5-6-13-15,-2 3 3 0,4 1 4 0,-2-3-26 16,0 4 2-16,1-1-10 16,3-2 8-16,-4 2-7 0,2-2 2 15,0-2 12-15,2-1 16 0,-1-3 8 0,-1 0 2 16,0 0-1-16,3-2-7 0,-2-5 6 16,-1 0 12-16,5 0 2 0,-3-4-8 0,1-1 1 15,1-5 5-15,-1 3 5 0,4-3-8 16,-2-3-3-16,3-2-7 0,4-2-4 0,-2 0-6 15,5-5-14-15,-1-6 0 0,1-2-7 16,3-6 0-16,-2 3-5 0,3-3-5 16,2-3-10-16,-1-1 5 0,1-9-9 0,-2 4 4 15,0-4-6-15,0 1 8 16,0-1-12-16,2 2 1 0,0 6-7 0,2-2 7 0,2 7-6 16,-2 0-2-16,8 6 5 0,-1 2 3 15,10-5-4-15,-3 7 3 0,11 1-7 16,3 2-1-16,3 3 0 0,13-2-3 15,4 2 7-15,3 9 4 0,1 0 3 16,2 4-3-16,-7 3 4 0,2 9-7 0,5 7 2 16,-2 4-4-16,-3 13-1 0,-7 3-4 15,2 5 2-15,-3 2-1 0,-8 9-5 0,-3-3-15 16,-8 1-14-16,-3-6-31 0,-6 5-43 16,-5-6-54-16,1 2-70 0,-8-9-213 0,3-6-97 15,-2 1 66-15,-2-10-72 0,2-2 179 16</inkml:trace>
  <inkml:trace contextRef="#ctx0" brushRef="#br0" timeOffset="-132733.74">13742 10596 1657 0,'1'-13'1'0,"-1"13"24"0,0 0 5 15,0 0 21-15,0-12 15 0,0 12-4 16,0 0-8-16,0 0-6 0,0 0 3 0,0 0 0 16,0 0 9-16,0 0 12 15,0 0 2-15,34 30-12 0,-15-2-4 0,0 6 5 16,10 10 1-16,-2 1-4 0,1 5-1 16,4 6-4-16,2 2 1 0,-3 2-1 0,6 6-2 15,-3-1-5-15,10 16-4 0,2-2 0 16,-4-1-4-16,4 1-3 0,0-2-3 0,2-7-4 15,0 1 0-15,-11-13-4 0,3 1-2 16,3-2-5-16,-2-1 1 0,-1 1-8 16,-3-5-1-16,2-3 0 0,-3-2 0 0,-3-4 2 15,4-5-6-15,-4-3-1 0,-6-7 3 16,-2 0-5-16,0-5 2 0,-1 1 2 0,3-3-4 16,-7-2 2-16,-3-3-5 15,6-3 0-15,-12 1 5 0,8-5-3 0,-8-1-3 16,2 1 5-16,-3-1-3 0,0-4 2 15,1 1 8-15,-11-5 9 0,9 9 3 16,-9-9 6-16,12 10-3 0,-12-10 0 0,12 4 0 16,-12-4 0-16,0 0-2 0,9 7-3 15,-9-7 9-15,9 6-6 0,-9-6-1 0,9 7 2 16,-9-7-3-16,16 2-6 0,-16-2 6 16,0 0-9-16,13 5 2 0,-13-5-2 0,0 0-3 15,0 0-1-15,15 4 0 0,-15-4 2 16,0 0-4-16,11 2-2 0,-11-2 2 15,0 0-6-15,0 0 2 0,15 6 2 16,-15-6-2-16,8 3 0 0,-8-3-1 16,0 0-3-16,14 8 0 0,-14-8 3 0,16 4-2 15,-16-4-7-15,12 4-4 0,-12-4-10 16,14 0-29-16,-14 0-55 0,0 0-68 0,23-3-61 16,-23 3-191-16,7-7-105 0,-7 7 54 15,0 0-69-15,7-13 179 0</inkml:trace>
  <inkml:trace contextRef="#ctx0" brushRef="#br0" timeOffset="-131333.46">15435 12512 1964 0,'0'0'106'15,"-4"-12"35"-15,4 12 32 0,0 0 25 16,0 0 22-16,0 0 27 0,-3-13-1 0,3 13-19 16,0 0 16-16,0 0-4 0,0 0 2 15,0 0-2-15,0 0-6 0,0 0-11 0,0 0-16 16,0 0-11-16,0 0-12 15,0 0-29-15,0 0-16 0,0 0-4 0,0 0-1 16,0 0 1-16,0 0-17 0,0 0-8 16,-36 16-12-16,32-3-8 0,-6 2-10 15,3 3-8-15,-2 3-11 0,-3 2-2 0,7 7 0 16,-4 5-12-16,-9 3-8 0,7 7-5 16,-1-2 2-16,0 4-9 0,-8 9 9 0,3 0-8 15,-6 6-6-15,5-4 5 0,-7 4-11 16,6-2-1-16,-6-2 1 0,5 0-10 15,-2 0 4-15,-1-1 2 0,-1-1 2 0,2-4 0 16,-5 3-2-16,1-3-4 0,-1 3 7 16,4-7 3-16,2-3-5 0,-4 0 3 15,8-5-2-15,-1 1-1 0,-5-4-2 16,7 1 0-16,-2-2-5 0,4-3 8 0,-2-3-2 16,2-2-4-16,4-3 7 0,1-1-10 15,1-3 4-15,-2-2-5 0,5-1 5 0,-4 3-5 16,5-4 5-16,-5 2-4 0,3 1-1 15,0-8-1-15,-3 6-1 0,4-3 0 0,-2 0-3 16,2-1 2-16,1 0 0 0,1 0 2 16,-5-1-1-16,3 0-1 0,-2-2 1 15,4 0-4-15,3-11 2 0,-6 17 2 0,3-10-1 16,3-7-1-16,-8 17 2 0,8-17-1 16,-3 8 0-16,3-8 1 0,0 0 0 0,-4 11 0 15,4-11 0-15,0 0-1 16,-6 12 1-16,6-12 1 0,0 0 1 0,0 0-3 15,-7 9 1-15,7-9 2 0,0 0 0 16,0 0 4-16,0 0 0 0,-8 9 0 0,8-9-1 16,0 0 3-16,0 0-2 0,0 0 0 15,0 0-2-15,0 0 0 0,0 0 1 0,0 0-2 16,0 0-4-16,-7 10-3 0,7-10-9 16,0 0-16-16,0 0-36 0,0 0-172 15,0 0-78-15,0 0-91 0,0-32-109 0,0 32-172 16,4-23 3-16,-1 10-587 15,3-2-1124-15</inkml:trace>
  <inkml:trace contextRef="#ctx0" brushRef="#br0" timeOffset="-128366.21">14554 14372 3830 0,'0'0'-72'0,"-6"-10"58"0,6 10 56 0,-9-7 42 16,9 7 32-16,-8-7 9 0,8 7 14 15,0 0 16-15,0 0 15 0,0 0 15 16,-11-6 21-16,11 6 8 0,0 0 10 15,0 0-15-15,0 0-25 0,0 0-9 0,4 43 2 16,-4-43 6-16,13 35 0 0,-10-12-8 16,7 6-12-16,-4 0-16 0,1 12-11 15,4-3-6-15,3 5-8 0,-1 4-10 0,4 11-46 16,5-4-35-16,-1 1-1 0,1-1-1 16,-2 3-4-16,5-3-2 0,-2 0-1 0,1-3-3 15,3 1-1-15,-6 1-4 0,6-7 1 16,-6 6-3-16,3-1 0 0,-4 1-3 15,1 0 0-15,-2 3-1 0,3-5 2 0,-3 3-1 16,2-3-1-16,-3 4-1 0,0-5-1 16,0-4 0-16,-3 6 0 0,2 4-1 15,-4-10 0-15,0 3 0 0,1-5 2 0,0 0-2 16,-2-1 1-16,-3-5 0 0,0-2-1 16,0-4-2-16,1-3 1 0,-4-4-2 15,-2 0 1-15,3-3 0 0,-5-6 0 0,1 0 0 16,0-2 1-16,1-3-2 0,-2 1 1 15,1 2 2-15,-3-13 0 0,2 13 1 0,-2-13-1 16,4 17 1-16,-4-17-1 0,1 10 1 16,-1-10-1-16,0 0-1 0,2 13 0 15,-2-13 0-15,0 0-1 0,0 0 1 16,4 9-1-16,-4-9 0 0,0 0-1 0,0 0-1 16,0 0 0-16,2 13 1 0,-2-13-1 15,0 0 2-15,0 0-2 0,0 0-1 16,0 0 1-16,1 10 0 0,-1-10-1 0,0 0 0 15,0 0-1-15,0 0 1 0,0 0 0 16,0 0-1-16,0 0 1 0,0 0 0 0,0 0 1 16,0 0 1-16,0 0-1 0,0 0-1 15,0 0 3-15,0 0-1 0,0 0 4 0,0 0 4 16,0 0 1-16,0 0 1 16,0 0 1-16,0 0-3 0,0 0 3 0,0 0 1 15,0 0 2-15,0 0 5 0,-19-31-12 16,19 31-9-16,-9-9 0 0,9 9 0 0,-11-13 0 15,11 13 0-15,-5-9 0 0,5 9 0 16,-13-6 0-16,13 6 0 0,-13-8 0 16,13 8 0-16,-10-5 0 0,10 5 0 0,0 0 0 15,-13-4 0-15,13 4 0 0,-9-9 0 16,9 9 0-16,0 0 0 0,-15-8 0 0,15 8 0 16,0 0 0-16,-12-7 0 0,12 7 0 15,0 0 0-15,-5-4 0 0,5 4 0 0,0 0 0 16,0 0 0-16,-9-8 0 15,9 8 0-15,0 0 0 0,0 0 0 0,0 0 0 16,0 0 0-16,0 0 0 0,0 0 0 16,0 0 0-16,0 0 0 0,0 0 0 0,0 0 0 15,0 0 0-15,0 0 0 0,0 0 0 16,0 0 0-16,0 0 0 0,0 0 0 16,0 0 0-16,0 0 0 0,0 0 0 0,0 0 0 15,0 0 0-15,0 0 0 0,0 0 0 16,0 0 0-16,0 0 0 0,0 0 0 0,0 0 0 15,0 0 0-15,0 0 0 0,0 0 0 16,0 0 0-16,0 0 0 0,0 0 0 0,0 0 0 16,0 0 0-16,0 0 0 0,0 0 0 15,0 0 0-15,0 0 0 0,33 14 0 16,-33-14 0-16,0 0 0 0,13 5 0 16,-13-5 0-16,0 0 0 0,10 5 0 15,-10-5 0-15,0 0 0 0,13 7 0 0,-13-7 0 16,0 0 0-16,0 0 0 0,14 1 0 15,-14-1 0-15,0 0 0 0,0 0 0 0,0 0 0 16,0 0 0-16,0 0 0 0,0 0 0 16,14 4 0-16,-14-4 0 0,0 0 0 0,0 0 0 15,0 0 0-15,0 0 0 0,0 0 0 16,0 0 0-16,0 0 0 0,0 0 0 0,0 0 0 16,0 0 0-16,0 0 0 0,0 0 0 15,0 0 0-15,0 0 0 0,0 0 0 16,0 0 0-16,0 0 0 0,0 0 0 15,0 0 0-15,0 0 0 0,0 0 0 16,0 0 0-16,0 0 0 0,13 4 0 0,-13-4 0 16,0 0 0-16,0 0 0 0,0 0 0 15,0 0 0-15,0 0 0 0,0 0 0 0,0 0 0 16,0 0 0-16,0 0 0 0,0 0 0 16,0 0 0-16,0 0 0 0,0 0 0 0,0 0 0 15,0 0 0-15,0 0 0 0,0 0 0 16,0 0 0-16,0 0 0 0,0 0 0 15,0 0 0-15,0 0 0 0,0 0 0 16,0 0 0-16,0 0 0 0,0 0 0 16,0 0 0-16,0 0 0 0,0 0 0 0,0 0 0 15,0 0 0-15,0 0 0 0,0 0 0 16,0 0 0-16,0 0 0 0,0 0 0 0,0 0 0 16,0 0 0-16,0 0 0 0,0 0 0 15,0 0 0-15,0 0 0 0,0 0 0 0,0 0 0 16,0 0 0-16,0 0 0 0,0 0 0 15,0 0 0-15,0 0 0 0,0 0 0 0,0 0 0 16,0 0 0-16,0 0 0 0,0 0 0 16,-54-4 0-16,41 8 0 0,-8 1 0 15,1 3 0-15,-9 1 0 0,-2 5 0 16,-3-1 0-16,-6 1 0 0,1 1 0 16,-9 6 0-16,-2 0 0 0,1-1 0 0,-1 3 0 15,-1-2 0-15,7 1 0 0,-4 1 0 16,2 3 0-16,0-2 0 0,0 2 0 0,2 2 0 15,-2 1 0-15,-5 0 0 0,-4 7 0 16,-5 0 0-16,-14 7 0 0,1-3 0 0,-6 5 0 16,-4-10 0-16,-1 6 0 0,-7-7 0 15,2 1 0-15,5 1 0 0,1-4 0 0,17-7 0 16,1-3 0-16,1 1 0 0,8 1 0 16,1-2 0-16,5-5 0 0,5 4 0 15,7-6 0-15,6 2 0 0,-1-2 0 16,3-4 0-16,5 0 0 0,-1-3 0 15,9 1 0-15,-3-1 0 0,5 1 0 0,-1-5 0 16,0 3 0-16,2-1 0 0,5 0 0 16,-6-3 0-16,2 3 0 0,2-1 0 0,11-5 0 15,-19 8 0-15,19-8 0 0,-15 4 0 16,15-4 0-16,-9 5 0 0,9-5 0 0,0 0 0 16,-15 6 0-16,15-6 0 0,0 0 0 15,-12 2 0-15,12-2 0 0,0 0 0 0,0 0 0 16,0 0 0-16,-13 6 0 15,13-6 0-15,0 0 0 0,0 0 0 0,0 0 0 16,0 0 0-16,-9 5 0 0,9-5 0 16,0 0 0-16,0 0 0 0,0 0 0 0,0 0 0 15,0 0 0-15,-10 8 0 0,10-8 0 16,0 0 0-16,0 0 0 0,0 0 0 16,0 0 0-16,0 0 0 0,0 0 0 0,0 0 0 15,0 0 0-15,0 0 0 0,0 0 0 16,0 0 0-16,0 0 0 0,0 0 0 0,0 0 0 15,0 0 0-15,0 0 0 0,0 0 0 16,0 0 0-16,0 0 0 0,0 0 0 0,0 0 0 16,0 0 0-16,0 0 0 0,0 0 0 15,0 0 0-15,0 0 0 0,0 0 0 16,0 0 0-16,0 0 0 0,0 0 0 16,0 0 0-16,0 0 0 0,0 0 0 0,0 0 0 15,0 0 0-15,0 0 0 0,0 0 0 16,0 0 0-16,0 0 0 0,0 0 0 0,0 0 0 15,0 0 0-15,0 0 0 0,0 0 0 16,0 0 0-16,0 0 0 0,0 0 0 16,0 0 0-16,0 0 0 0,0 0 0 0,0 0 0 15,0 0 0-15,0 0 0 0,0 0 0 16,0 0 0-16,0 0 0 0,0 0 0 16,0 0 0-16,0 0 0 0,0 0 0 15,0 0 0-15,0 0 0 0,0 0 0 0,0 0 0 16,0 0 0-16,0 0 0 0,0 0 0 15,0 0 0-15,0 0 0 0,0 0 0 0,0 0 0 16,0 0 0-16,0 0 0 0,0 0 0 16,0 0 0-16,0 0 0 0,0 0 0 0,0 0 0 15,0 0 0-15,0 0 0 0,0 0 0 16,0 0 0-16,0 0 0 0,0 0 0 0,0 0 0 16,0 0 0-16,0 0 0 0,0 0 0 15,0 0 0-15,0 0 0 0,0 0 0 16,0 0 0-16,0 0 0 0,0 0 0 15,0 0 0-15,0 0 0 0,0 0 0 16,0 0 0-16,0 0 0 0,0 0 0 0,0 0 0 16,0 0 0-16,0 0 0 0,0 0 0 15,0 0 0-15,0 0 0 0,0 0 0 0,0 0 0 16,0 0 0-16,0 0 0 0,0 0 0 16,0 0 0-16,0 0 0 0,0 0 0 0,0 0 0 15,0 0 0-15,0 0 0 0,0 0 0 16,0 0 0-16,0 0 0 0,0 0 0 0,0 0 0 15,0 0 0-15,0 0 0 0,-5 7 0 16,5-7 0-16,0 0 0 0,0 0 0 0,0 0 0 16,0 0 0-16,0 0 0 15,0 0 0-15,0 0 0 0,0 0 0 0,0 0 0 16,0 0 0-16,0 0 0 0,0 0 0 16,0 0 0-16,0 0 0 0,0 0 0 15,0 0 0-15,0 0 0 0,0 0 0 0,0 0 0 16,0 0 0-16,0 0 0 0,0 0 0 15,0 0 0-15,0 0 0 0,0 0 0 0,0 0 0 16,0 0 0-16,0 0 0 0,0 0 0 16,0 0 0-16,0 0 0 0,0 0 0 0,0 0 0 15,0 0 0-15,0 0 0 0,0 0 0 16,0 0 0-16,0 0 0 0,0 0 0 0,0 0 0 16,0 0 0-16,0 0 0 15,0 0 0-15,0 0 0 0,0 0 0 0,0 0 0 16,0 0 0-16,0 0 0 0,0 0 0 15,0 0 0-15,0 0 0 0,0 0 0 0,0 0 0 16,0 0 0-16,0 0 0 0,0 0 0 16,4 19 0-16,-4-19 0 0,0 0 0 15,0 0 0-15,0 0 0 0,0 0 0 0,0 9 0 16,0-9 0-16,0 0-140 0,0 0-54 16,0 0-43-16,0 0-458 0,0 0-73 0,0 0-946 15,0 0-1700-15</inkml:trace>
  <inkml:trace contextRef="#ctx0" brushRef="#br0" timeOffset="-125782.77">13492 16380 1443 0</inkml:trace>
  <inkml:trace contextRef="#ctx0" brushRef="#br0" timeOffset="-125533.53">13579 16881 763 0,'-6'11'223'0,"6"-11"-27"16,-3 13-35-16,3-13-21 0,-8 9-9 0,8-9-13 16,-11 2-7-16,11-2-17 15,0 0-29-15,0 0 3 0,-15 6-9 0,15-6-5 16,0 0-7-16,0 0-7 0,0 0-1 16,-14 5-5-16,14-5-5 0,0 0-3 15,-3 10 2-15,3-10-6 0,2 18 0 0,-2-18-7 16,3 23 2-16,-3-10-8 0,4-1 4 15,-4 5-8-15,2 0 2 0,-1-3-1 0,1 1 0 16,1 4-12-16,-1-4 4 0,0-2-39 16,0 4-24-16,1-2-49 0,1-2-63 15,-2-2-177-15,-1-2-147 0,-1-9 147 0,8 20 102 16</inkml:trace>
  <inkml:trace contextRef="#ctx0" brushRef="#br0" timeOffset="-124701.11">13663 17301 955 0,'0'0'-61'0,"0"0"0"0,20 0 1 16,-20 0 23-16,20-2-12 0,-20 2-4 0,21 0-1 15,-21 0 6-15,30 0 14 0,-18 0 32 16,-12 0 27-16,27-2 29 0,-27 2 35 16,18 0-1-16,-18 0-16 0,13-4-7 0,-13 4 5 15,0 0-14-15,11-8 1 0,-11 8-9 16,0 0-8-16,9-7 9 0,-9 7-18 0,0 0 14 15,0 0-27-15,0 0 5 16,5-7-6-16,-5 7 1 0,0 0 18 0,0 0-16 16,0 0-23-16,0 0 20 0,0 0-30 15,0 0-28-15,0 0-16 0,0 0 3 16,7 22-6-16,-7-22 16 0,0 0-8 0,-19 10 7 16,19-10 4-16,-23 9 1 0,7-5 18 15,-1 1 4-15,-3 3-18 0,2-3 17 16,-3 3 15-16,2-1-21 0,-1-1 9 0,4 1 1 15,-1 1-3-15,0 0 6 0,2 1 1 16,-1 0-4-16,0 1 8 0,2-3 0 16,-6 3-6-16,1 3 1 0,-6 0 3 15,4-4 9-15,-5 5-2 0,3-1 2 0,-9 0-9 16,2-2 9-16,2 2-13 0,-2-2 6 16,2-7 14-16,0 2 6 0,-2 1 3 15,4-7 18-15,1 2-3 0,1-2 28 0,1 0 3 16,-3 0-5-16,-2-2-10 0,-4 2 2 15,1-6 13-15,2 1-19 0,-1 1 5 16,-10-1 15-16,5-3-7 0,-1 0 35 0,3 1 17 16,-1-6 9-16,0 5 9 0,4 0-1 15,8-1-15-15,-7 2-12 0,8-4 0 0,-2 3-9 16,7 1-1-16,-2 1-9 16,4 3-7-16,7-4-4 0,7 7-7 0,-14-5-4 15,14 5-10-15,0 0 0 0,-10-8-5 16,10 8-4-16,0 0-6 0,0 0-7 15,0 0 5-15,0 0-4 0,65 13-7 0,-40-6 1 16,-1 0 1-16,1 2-7 0,-3-1 2 16,-1-1-4-16,0 4 0 0,-9-3-1 0,7-4-4 15,-8 1 1-15,1 3 5 0,-12-8 7 16,15 7 2-16,-15-7 3 0,1 12 8 16,-1-12 1-16,0 0-4 0,-31 14-4 0,8-8 1 15,-5-4 1-15,-6 0 11 0,-7 0 9 16,-2-2 6-16,-2-4 3 0,-2 2-2 15,6-5 2-15,0 3 4 0,14-4 17 0,1 1 10 16,4 1-12-16,5-1-8 16,1-1-10-16,4 0 1 0,12 8 3 0,-11-16-18 15,11 16 1-15,0 0-14 0,3-19 3 16,-3 19-2-16,0 0-2 0,29-13-2 0,-29 13 4 16,24-3-14-16,-24 3-6 0,22 0 1 15,-10 0-18-15,-12 0-20 0,0 0-28 16,30 3-42-16,-30-3-62 0,11 4-96 0,-11-4-187 15,0 0-107-15,0 0 8 0,0 0-126 16,0 0-119-16</inkml:trace>
  <inkml:trace contextRef="#ctx0" brushRef="#br0" timeOffset="-119735.15">20723 14588 998 0,'7'5'67'0,"-7"-5"-7"16,0 0 14-16,14 6 2 0,-14-6 15 0,0 0 4 15,0 0 28-15,0 0 19 0,0 0 15 16,0 0-7-16,0 0 32 0,0 0 20 0,0 0 6 16,0 0 13-16,-41-27 7 0,25 20 8 15,2-3-29-15,-2 3-1 0,16 7-8 16,-24-17-16-16,16 13-21 0,8 4-13 0,-19-7-10 15,19 7-21-15,0 0-13 16,-13-13-6-16,13 13-16 0,0 0-16 0,0 0-8 16,0 0-7-16,0 0-35 0,0 0-16 15,29-13-43-15,-15 13-28 0,11-2-31 0,-4 2-31 16,0-2-40-16,2-2-42 0,-2 0-20 16,-4 1-41-16,-4-3-53 0,-4 1-205 15,-3 1-24-15,-6 4-106 0,0 0-116 0</inkml:trace>
  <inkml:trace contextRef="#ctx0" brushRef="#br0" timeOffset="-119535.14">20190 14578 2071 0,'-22'2'-69'16,"4"-2"10"-16,4 4 5 0,-2-4-11 16,16 0 24-16,-21 0-6 0,21 0 18 0,-23-4 12 15,23 4 11-15,-23-4-12 0,10 0-1 16,-2-1-10-16,0 3 6 0,0 0 9 0,0-3-6 15,2-5 2-15,0-7-22 0,4 0-22 16,4-7-21-16,5-6 5 0,5-11 10 16,6-6-10-16,6-12-11 0,3 4-1 0,6-2 7 15,3 5 10-15,-5-1-161 0,3 8 39 16</inkml:trace>
  <inkml:trace contextRef="#ctx0" brushRef="#br0" timeOffset="-119501.99">20145 13963 680 0,'9'-26'-102'16,"-3"11"-59"-16,0 2 17 0,-6 4 50 0</inkml:trace>
  <inkml:trace contextRef="#ctx0" brushRef="#br0" timeOffset="-119400.34">20035 13691 434 0,'3'-32'-25'0,"3"2"-57"15,5-7-66-15,1-4 86 0,0 0 21 16</inkml:trace>
  <inkml:trace contextRef="#ctx0" brushRef="#br0" timeOffset="-118968.59">20035 13461 79 0,'-21'24'23'15,"0"-9"-3"-15,-5 5-4 0,-3 3 9 16,-3-1-12-16,-10 7-5 0,-6-1 10 16,-2 2 23-16,-4 4 2 0,-1 3 8 15,-5 1 0-15,-9 8-10 0,-4 5-5 0,8 0 5 16,-7-1-5-16,6 3-3 0,12-14 6 16,-2 3-14-16,4-7 5 0,-3 1-10 0,0-8-6 15,4 2 2-15,1-8 8 0,6 1-10 16,-4-2-10-16,9-6 7 0,2-2 5 15,4 0 5-15,8-6 1 0,-3 1 12 0,8-3-5 16,0-3 0-16,3 2-2 0,5-4-4 16,12 0 6-16,-27-4 0 0,27 4-15 15,-17-3 20-15,8-3-8 0,-3-2-17 16,3-3 6-16,5-4 1 0,1-2-9 0,1-2 7 16,2-5-12-16,0-4-11 0,2 0-5 15,-1-8-14-15,7-1-13 0,1-4 1 16,4-1 1-16,-2-1 10 0,7-9-2 0,3-1 13 15,-2 1 0-15,2-6-5 0,-2 0 12 16,3-4-5-16,-3-2 3 0,-2-2 4 16,-4-1-5-16,-3-3 7 0,-1-4-11 0,-6-2 10 15,0 0 16-15,-8 2 1 16,-4 5-4-16,-2 3 4 0,-11 4 2 0,-3 10-2 0,-10 5 2 16,-8 11-10-16,-10 4 8 0,-5 10 0 15,-8 3-27-15,-5 4-57 0,-10 2-386 16,-23 3 354-16,-4 0 38 0</inkml:trace>
  <inkml:trace contextRef="#ctx0" brushRef="#br0" timeOffset="-118468.84">14588 12647 194 0,'-79'-9'90'0,"10"3"4"15,7 2-20-15,-4-1 29 0,-4-1-27 16,-5 2-11-16,5 2-18 0,-4-2 0 16,-3 3-1-16,-2-3-11 0,-1 4 10 0,-3 5 1 15,-1-1 7-15,0 0 6 0,-14 9 4 16,16-3-26-16,-14 8 4 0,17-3-13 16,5 2 9-16,4 4-11 0,2 1-3 0,8-2 6 15,4 9 1-15,2-2-9 0,5-3-7 16,4-4 0-16,14 1 12 0,1-6-6 0,3-2-5 15,10-3 1-15,1-3-10 0,0 0 11 16,3 1-19-16,0-2 18 0,-6 3-9 16,6-4-1-16,-7 1 2 0,1 1 3 15,-8 5-13-15,5-3 10 0,-7 1-7 16,6 1-5-16,-9-1 5 0,0 2 2 0,-3 0 11 16,2-3-21-16,-3-1 5 0,-5-1 4 15,0-5 2-15,-2 3 2 0,2-5-4 0,-3-1 3 16,3-3-7-16,6 0 13 0,3-4 6 15,4-2-22-15,1 2-1 0,5-5 4 16,-2 3-4-16,7 3 0 0,-3-4 6 0,4 7 9 16,1-4 2-16,0 1-5 0,4-1-12 15,-1-3 8-15,1 0-4 0,-2-8-10 16,2-2-4-16,0-1-1 0,-5-5-27 16,0-2 2-16,-3-1-14 0,-4-2-9 0,-1 2-21 15,-8-7-62-15,-4-3-208 0,-5 3-310 16,-1 1 623-16,-2 1 12 0</inkml:trace>
  <inkml:trace contextRef="#ctx0" brushRef="#br0" timeOffset="-117351.89">10912 11931 248 0,'4'-17'33'16,"2"3"-15"-16,-2 4 7 0,-1-2-4 0,1 1-3 15,-4 11 2-15,7-17 3 0,-5 8 3 16,5-8-13-16,-4 7 30 0,1-4 13 15,-2 0 1-15,-2 1-9 0,0 13-8 16,2-22 14-16,-2 12 3 0,0 10-13 0,-2-20-3 16,0 10-9-16,2 10-3 0,-14-22 4 15,5 12-5-15,2 3-8 0,-7 0 0 16,0-5-6-16,-4 8-8 0,4-3 15 0,-5 3-6 16,1 0-2-16,-2 1-4 0,1-3-2 15,-1 2 16-15,7 0 16 0,-4 3 15 0,17 1-5 16,-24-2 14-16,24 2 21 0,-18-2 18 15,18 2 21-15,-14-4 24 0,14 4 6 16,0 0 4-16,-16-5-5 0,16 5-16 0,-5-10 5 16,5 10 28-16,-4-15-5 15,4 15-18-15,-2-19-2 0,2 19-14 0,-1-14-16 16,1 14-6-16,0 0-8 0,-2-17-7 16,2 17-5-16,0-12-9 0,0 12 13 0,0 0 2 15,-4-11-4-15,4 11 2 0,0 0 1 16,0 0-1-16,0-19-7 0,0 19 7 15,0 0 9-15,0 0-21 0,-2-9-2 0,2 9-12 16,0 0-9-16,0 0 4 0,0 0-3 16,0 0-6-16,0 0-7 0,0 0-3 0,-1-13-4 15,1 13-4-15,0 0-9 0,0 0 2 16,0 0-1-16,0 0 1 0,0 0-11 16,0 0 1-16,0 0 2 0,0 0-3 15,-41 29-1-15,18-8-2 0,-4 0 0 16,-1 3-2-16,-5 7 3 0,-9 2-5 0,1 9-1 15,-4 0 1-15,-15 15-2 0,-2 1-1 16,-10 6-3-16,5 2 2 0,2-5 0 0,1-1-1 16,6-2 1-16,9-9-2 0,4 0 0 15,0-6 2-15,2 2 0 0,2-4-1 0,-1 1 0 16,1-7-4-16,2 1-2 0,0 0 9 16,1-5-2-16,4 3-3 0,6-10 12 15,-1 0-2-15,6-3-5 0,2-6 3 0,5-2-2 16,2-1-4-16,5-1 0 15,-5-3 0-15,7-1 6 0,0 0-5 0,7-7-2 16,-14 10 4-16,14-10-2 0,-7 7-2 16,7-7 6-16,-8 10-8 0,8-10-1 0,-7 14 0 15,5-4-1-15,-1 5 7 0,3 5 0 16,3 1-6-16,3 6-5 0,1 4 4 0,6 5 1 16,8 1 10-16,0-1-8 0,7 11 1 15,5-4-1-15,5-1 0 0,-3-4 4 16,4 0-7-16,3 2 1 0,-1 1 0 0,3-4 5 15,-1-1-5-15,-1 0 1 0,0-2 4 16,-4-5-1-16,-8-6-2 0,-6-2 1 0,-8-7-3 16,2-1 4-16,-6-3-11 15,2 3 7-15,-7-4 0 0,2 3-3 0,-7 1 6 16,-2-2-1-16,-5 8 0 0,-8 5 3 16,-2 0-1-16,-4 5-2 0,-7 0-2 15,-6 7 6-15,-1 2 0 0,-6-1-4 0,-3 3 0 16,-6 1-6-16,-2-2 8 0,-15 16-4 15,5-5-2-15,-9 3 6 0,16-12-5 0,4 0-2 16,4-1 0-16,1-1 5 0,3-2-3 16,11-3-2-16,6-6 1 0,3-3 2 0,6-2 3 15,8-3-7-15,4-1 0 0,4-3-1 16,7 3 7-16,6 0-2 0,12 2-8 16,12-1 1-16,7 7 6 0,8-5-8 15,3 6 11-15,-2-1-4 0,6 3-1 16,-5 2 5-16,-1 3-6 0,-7-1 4 0,-5 1-6 15,-9-1 5-15,-6-6 2 0,-7-1-6 16,-1 0 8-16,-8 0 4 0,-6 1 5 0,-5 0 4 16,-3-4 0-16,-8 7-1 0,-5 2 0 15,-2-3-6-15,-3 2 3 0,-2-4 0 0,3 1-4 16,3-13-17-16,6-1-25 0,4-1-66 16,2-7-63-16,5-7-85 0,0 0-124 15,49-42-285-15,6-21 28 0,7-31 70 0,5-24-320 16,18-64-360-16</inkml:trace>
  <inkml:trace contextRef="#ctx0" brushRef="#br0" timeOffset="-116601.56">13487 11237 2353 0,'-17'8'-155'16,"2"-1"15"-16,8 0 15 15,-3 5 1-15,1-5 2 0,0 5 15 0,-1 5 11 16,4-1 15-16,-7 10-2 0,-2 1 14 16,-1 3 13-16,-4-1 6 0,-1 1-1 0,-10 10 31 15,-3-3 13-15,-9-1-11 0,-6 2-7 16,-8-2 41-16,-21 8-2 0,-8 1 13 15,-6-2-20-15,-7-3 6 0,0 1-9 0,0 1 5 16,0-7 3-16,9 1-4 0,7-3 4 16,13-6-1-16,8-1-33 0,3 2 7 0,6-3-4 15,4 0 5-15,11-4-13 0,7-4 16 16,10-2 5-16,4-2-19 0,5-4 22 0,9-1 3 16,1-2-13-16,2-6 8 0,15 17 5 15,0-12 0-15,2 3-6 0,1 1 4 16,9-5-8-16,3 3 2 0,3 1 10 15,5-1 0-15,0 4-2 0,-1-1 11 16,2 1-24-16,-1 2 22 0,-6-2-11 0,-1 2-10 16,-1 1 6-16,-10-1 12 0,2 0-3 15,-7-4 15-15,-1 4 4 0,-2 2-2 0,-3 1 7 16,0 4 9-16,-6 2-1 0,-3 7-10 16,-5 14-10-16,-11 9-4 0,-10 10 15 15,-4 2-6-15,-20 17-9 0,-5-2 7 0,-8 5 5 16,-5-2-4-16,-9 0-2 15,-1 1-11-15,-3-4 0 0,0-4 8 0,4-4 3 16,4 4-9-16,2-7 5 0,9-1-3 16,5-1 0-16,18-15 1 0,4-3 0 0,8 3 0 15,13-8 9-15,6 0-13 0,8-1 16 16,8-4-18-16,5 4 15 0,7-6 3 16,9 5-6-16,1 0-2 0,2-7-4 0,-5 5-8 15,1-9 12-15,-5 0-4 0,1-2 20 16,-5 3 1-16,0 0 27 0,-6 1 1 0,-7-2 6 15,-3 4 3-15,-4 1-9 0,-5 9 5 16,-2 2-18-16,-10 12 1 0,-7-5-5 0,-3 4-2 16,2-1-3-16,-6 2-6 0,-4 0 0 15,1-2-5-15,1 0-6 16,0-3 5-16,-1 1-7 0,-1-1-4 0,2-4-4 16,4 1-49-16,0-5-58 0,8-9-100 15,-1-6-308-15,10-8-4 0,0-7 198 0,9-6 79 16</inkml:trace>
  <inkml:trace contextRef="#ctx0" brushRef="#br0" timeOffset="-82352.82">16654 3737 3562 0,'55'-244'-99'0,"-22"-5"-51"0,-16 1-21 16,-16 50-39-16,-8 8 57 0,-10 14 21 0,-9 17 12 15,-10 12 1-15,-1 29 18 0,-6 11 13 16,-4 23 14-16,-2 13 3 0,11 22 37 0,9 12 5 15,6 8 4-15,4 1 7 0,3 11 2 16,6 2 4-16,6 2 12 16,6 2 36-16,5-6-2 0,18-9 12 0,-1-2 10 15,12-4 54-15,-10 2 2 0,10-6-6 16,-10 8-5-16,1 2-15 0,-10 5-10 0,-4 6-6 16,3 2-9-16,-4 0-3 0,2 4-8 15,4 1-6-15,-4 0-6 0,11 7 0 16,-6-3-9-16,4 9-2 0,0 1-2 0,13 5-3 15,0 8 1-15,7 3-5 0,-2 12-5 16,6 4 0-16,1 9-2 0,11 15-5 0,9 12 0 16,-6 0-16-16,1 16-38 0,-4 0-24 15,-6 4-42-15,0-5-31 0,-4 5-6 16,-4 0-6-16,-4 4 11 0,-6-16 3 0,-5-7 20 16,-3-4 14-16,-3-5 5 0,1-1 9 15,-6-3-8-15,-1 2 11 0,1-6 10 16,-6 6 8-16,-1 0 2 0,-3-12 23 15,-7 6 1-15,-2 3 5 0,-2-3-6 16,-12 7 11-16,5 6 5 0,-5 0 10 0,-6 1-6 16,-2 5 11-16,-10 11 5 0,-9 2-1 15,-3-2-1-15,1-3-1 0,-3 2-2 0,-3-2 6 16,2-1 12-16,-2 9-6 0,4-2 12 16,0-3-17-16,3 6-11 0,1-2-43 15,-1 4-16-15,3 3-9 0,-5 4-19 0,5-2-104 16,-2-1 73-16</inkml:trace>
  <inkml:trace contextRef="#ctx0" brushRef="#br0" timeOffset="-81669.04">16628 5897 631 0,'-25'64'36'0,"2"-10"15"16,9-3-3-16,-4-8-6 0,8 5-21 0,-6 9 13 15,3-8 1-15,2-3-8 0,1 16 7 16,1-11 4-16,-3 9-1 0,3 3-4 16,-2-1-17-16,4 4 15 0,-5-2-8 0,0 0 14 15,1-2-11-15,-3 0-12 0,-2 1-8 16,-2 1 5-16,2 0 9 0,-9-4-14 15,4 2 3-15,-1-4 2 0,-6 0-3 0,6 0-8 16,-6 2 0-16,1-2 10 0,3 0-16 16,-3 0 12-16,5 4-4 0,3-4 1 15,-2 4-6-15,3-2 9 0,3 2-17 16,4-4 2-16,2-7 0 0,0-6-11 0,2 3 1 16,2 0-10-16,-3-3 8 0,5 0-1 15,-4 1 10-15,0-1-10 0,0-2 12 16,0 4-8-16,-3-4 9 0,0 2-4 0,1-1-1 15,-4 1-2-15,-2 0 12 0,2 0-3 16,0-3 14-16,-8 0 8 0,3 9 17 0,-7-6-27 16,1 1 14-16,3-10 2 0,-1-1 36 15,-5-1-8-15,-4 2 25 0,1-10 0 16,-4-3-7-16,0-4 15 0,-6-2 2 0,3-4 9 16,0-2 16-16,-3-2-8 15,-3-3-17-15,2 0-4 0,-5-6-11 0,2 0 6 16,-4-4-4-16,4 2-1 0,-5-4 0 15,1-1-5-15,-5-3 2 0,0-3-15 16,3 0-7-16,-6-2-4 0,-1 0-5 0,3 0-4 16,-5-2 0-16,4 0-2 0,-3 2-6 15,1-2-5-15,-3 0 2 0,-2 3-5 0,2-3 6 16,-3 2 8-16,-1 2-2 0,-2 0 7 16,-1 3 7-16,-1-7-4 0,2 8 4 15,-3 0-14-15,5-5 0 0,-5 7 1 0,6-4 0 16,1 3 0-16,2-1 3 0,7 1 2 15,6 1 7-15,4-1 3 0,0-1-8 16,5 5 10-16,1-1-4 0,10-3 10 16,1 2 1-16,6 4-5 0,3 1-4 0,17 1-5 15,-29-6-4-15,29 6 1 0,-14-4-6 16,14 4 11-16,0 0-4 0,0 0 17 16,0 0 8-16,90 4-4 0,-21 2 11 0,16 1 1 15,28 8 1-15,16 2-22 0,11 6 16 16,45 12-16-16,5 10-11 0,3 6 0 0,4 3-27 15,-2 8-28-15,-2 7-62 0,-3 2-46 16,-10-1-57-16,-5-1-72 0,-9-3-134 0,-41-17-165 16,3-3 14-16,-10-6-130 0,-8 1-126 15</inkml:trace>
  <inkml:trace contextRef="#ctx0" brushRef="#br0" timeOffset="-80203.95">15306 13449 2764 0,'-13'6'19'16,"13"-6"23"-16,0 0 23 0,-25-6 5 0,25 6 12 15,0 0-1-15,-15-5-3 16,15 5-14-16,0 0-8 0,-13-6-4 0,13 6-7 16,0 0-5-16,0 0-1 0,-14-7-6 15,14 7-2-15,0 0-3 0,9-18-3 0,-9 18-5 16,11-22 0-16,-4 7-7 0,1-2 3 16,-2 6 5-16,3-6-9 0,0 6-2 15,-6-2-2-15,4 0 3 0,-4 1 0 0,3 2-4 16,-6 10 1-16,5-16 2 0,-3 8-1 15,-2 8-6-15,4-16 2 0,-4 16-1 0,2-9-3 16,-2 9 3-16,0 0-4 0,0-13-3 16,0 13 9-16,0 0-9 0,0 0-5 15,0 0 7-15,0 0 4 0,-4 55-3 16,2-19-6-16,2 4 6 0,0 10 0 16,4 3 5-16,-4 3-2 0,3 0-5 0,2 1 5 15,0-3 3-15,1 0-5 0,-3-3 2 16,1 0 5-16,-2-6 0 0,0-7-1 0,-2-2 0 15,2-2-2-15,-1-7 0 0,1-1 0 16,3-7-1-16,-3-1 9 0,-2-5 7 16,1 1 12-16,-1-5 18 0,0-9-5 0,0 0-7 15,0 0-6-15,0 0-6 0,0 0 3 16,-10-53-7-16,3 16 1 0,0-10-1 16,-4 0-5-16,-5-15 5 0,4-3-2 15,0-5-11-15,-3 4 4 0,5-1-5 0,-1 2 2 16,2-1 1-16,-1 0-6 0,1 2 8 15,6 9-8-15,1-2 3 0,2 7-6 16,0 1 1-16,0 0-5 0,5 6 1 0,4 0 6 16,3 5-2-16,1 1-18 0,-1-3-13 15,8 5-4-15,-5-1-3 0,3 4-2 0,5-4 1 16,-6 3-2-16,3-1-1 0,0 4 7 16,0-4 3-16,-3 4 5 0,-2 0-1 15,5-3 1-15,-2 2-1 0,-2 1-1 0,5-3-3 16,0 1-1-16,-1-2-3 15,-3 2-1-15,8-1 4 0,-9 3 1 0,7-1 6 16,-8 13-2-16,0-3 3 0,-4 6 2 16,2 2 0-16,-5 0 3 0,1 5 3 0,1-1 0 15,-5 2 1-15,-5 7 3 0,9-13-1 16,-9 13 2-16,9-12 6 0,-9 12-6 16,0 0 2-16,0 0 0 0,0 0 3 0,0 0-1 15,18 29-1-15,-16-11-1 0,-1 1 4 16,1 7-3-16,2 2 2 0,-1-2 1 0,-1 1 0 15,1-1 2-15,-1-2-2 0,0-7 1 16,-2 0 2-16,0-2 4 0,-2-4 0 16,2-11-4-16,-7 17-2 0,0-12 9 15,7-5-3-15,-20 3 1 0,20-3 1 16,-30-12 1-16,11-3 7 0,-2-9 13 0,-1-6 1 16,1-4-2-16,0 1 14 0,-1-15 11 15,-4 2 9-15,9 6-4 0,1-3 7 0,-2 2 6 16,7 4 2-16,-2-3 6 0,4 10 2 15,0 2-10-15,4 5 6 0,-1 1-21 16,5 1 3-16,1 6-2 0,0 15-7 0,12-30-12 16,-2 17 0-16,11 6 12 0,5-1-23 15,4 8 4-15,8 4-6 0,5 13-5 0,2 2-6 16,4 7 9-16,0 4 1 16,-3 8-13-16,1 6 4 0,-6 3 5 0,-2 6-6 0,0-6-5 15,-9 3-1-15,-7 3-3 16,-7-14 0-16,-3 3-3 0,-10-11 2 0,-5 3 3 15,-5-4-2-15,-14 3 3 0,-1-4 0 16,-10-3 3-16,-9-3-4 0,-9-5-3 16,-3-4 14-16,-7-5-5 0,2-7 22 0,9-2 23 15,4-6 12-15,-2-2-1 0,-2-6 14 16,10 0-1-16,4-6 10 0,2-3-8 0,7-1-11 16,4-10 3-16,11-5-4 0,1-4-5 15,12-8-7-15,9-15-6 0,9 1-7 16,12-4-5-16,17-8-2 0,8 6-2 0,1 8-8 15,-8 17-1-15,1 8-1 16,2 10-5-16,-5 6 0 0,5 7-6 0,-16 7 7 16,0 10-5-16,-3 5 3 0,-1 8-5 15,-10 4 2-15,4 3-6 0,-10 3 1 0,-4 3-3 16,-8 4 0-16,1 0-8 0,-3 2-2 16,-6 1-16-16,-3 1-34 0,-1 3-46 0,-4 0-60 15,1-3-51-15,-1 0-73 0,-1-2-117 16,-6-8-219-16,-1 0 1 0,-1-7 52 15,-1-6-360-15,-3 0-418 0</inkml:trace>
  <inkml:trace contextRef="#ctx0" brushRef="#br0" timeOffset="-31072.31">22163 14991 3846 0,'13'-103'-56'0,"-4"14"-79"0,3 9-33 0,-3-1-55 16,-2 2 1-16,-4 6 31 0,2 15 18 15,-3 4 22-15,-2 7 12 0,0 8 24 16,-5 3 14-16,0 6 0 0,-4-4-31 0,-9 4-198 15,2-4-160-15,-10 4-26 0,-6-3 309 16,-4 1 71-16</inkml:trace>
  <inkml:trace contextRef="#ctx0" brushRef="#br0" timeOffset="-30590.06">20709 13596 1345 0,'-22'-14'215'16,"8"0"12"-16,2 2-21 0,-2 4 19 16,3 1 27-16,4-4 28 0,-5 0-31 15,-1-6-11-15,4 0-20 0,-3-2-11 0,0 1-2 16,-4-7 2-16,7 2-2 0,-4-1-5 16,0-4-11-16,2 2-8 0,0 0-8 0,3 2-2 15,-3 0-15-15,2 4-15 0,0 2-25 16,6 1-16-16,-4 2-12 0,1-2-11 15,1 4-3-15,1-1-9 0,4 14-6 16,-12-20-7-16,12 20-6 0,-5-19-5 0,5 19-8 16,-2-15-1-16,2 15-4 0,0 0-5 15,-4-15 0-15,4 15-6 0,0 0-6 16,0 0-1-16,-5-15-6 0,5 15-8 0,0 0 1 16,0 0-8-16,0 0 1 0,-7-13-3 15,7 13-3-15,0 0 5 0,0 0-4 16,0 0 4-16,0 0 3 0,0 0 0 0,0 0 1 15,0 0 1-15,-9-13 0 0,9 13 3 16,0 0 0-16,-9-15 1 0,4 2-1 0,-3-6 4 16,0-2-3-16,3-11-1 0,-2 1-3 15,7-9 1-15,3-5-1 0,3-8-1 16,-1-6-14-16,2-9-22 0,3-8-49 16,1 0-46-16,1 0-36 0,-1-1-56 15,-2 3-81-15,9-3-53 0,-2-2-88 0,-1 3-149 16,7 1 50-16,-5 0-361 0,1 0-391 15</inkml:trace>
  <inkml:trace contextRef="#ctx0" brushRef="#br0" timeOffset="-29569.95">20966 10613 2532 0,'25'-49'-124'0,"-3"-5"19"0,1 3 33 0,-2-1 9 15,-2-3 29-15,8-4 12 16,-1 4-2-16,4-2-2 0,-1-1 4 0,-5 8 26 15,6-5 22-15,-10 8 9 0,1 10 14 16,-4 1-3-16,0 8 5 0,-10 2 30 16,3 5 6-16,-5 6 1 0,3 2-7 0,-5 0-9 15,-1 9-9-15,-2 4-4 0,0 0-2 16,0 0 1-16,0 0-4 0,-48 39-3 0,23-12-4 16,-1 6-7-16,-6 7 9 0,-1 3 3 15,-1 4 2-15,-2 5-3 0,-2 3 4 16,1 3 2-16,-2 0-2 0,0 0-6 15,3 4-3-15,0-4 2 0,2 4-5 16,2-2-4-16,8-7-4 0,0 5-3 0,7-9-3 0,4-4-3 16,8-6-1-16,-2-3-2 15,11-1-1-15,4 4 3 0,7-5-7 0,4-2 4 16,7-4-7-16,0-6-1 0,6-6-5 16,4-3 4-16,1-6-2 0,-3-7-2 15,5-5 2-15,3-5-1 0,6-12 0 0,1-10 0 16,-3-4 8-16,-2-7 0 0,-1-2 6 15,-9 0 12-15,-3-8 9 0,-2 1 27 0,-8 1 4 16,-5-3 2-16,-8 7 17 0,-1 0-8 16,-7-2 6-16,-1 3-16 0,-5-1-8 15,0 4-3-15,-2 11 1 0,3-4-10 16,-2 5-15-16,-1 6-3 0,2 1-3 16,2 7-17-16,1 2-38 0,-3 0-56 0,5 4-44 15,1 11-27-15,-4-13-16 0,4 13-16 16,0 0-20-16,0 0-20 0,0 0-6 0,-12 31-7 15,10-14 20-15,2 2 12 0,0 1-12 16,0 1 28-16,2 3 21 0,3-1 14 0,-5 1 19 16,0-5 19-16,1 7 9 0,-1-3 32 15,0 3 37-15,0 4 18 0,-1 2 24 16,-2 4 32-16,-1 9 17 0,1 0 9 0,1 4 11 16,2 1 15-16,2 7 0 15,3 10 16-15,1 4 0 0,5 12-2 0,2 3-8 16,6 23-6-16,6 3-6 0,1-2-11 15,6 5-6-15,3 9-16 0,8-2-7 0,1-1-4 16,0 1-1-16,7-6-10 0,-2 3-4 16,0-7-5-16,-3-1 2 0,0-4-6 15,-5-8 2-15,-2-7-6 0,-9-19 0 0,-2-7 0 16,-2-4-5-16,1-8 4 0,-6-1-4 16,-7-16 2-16,2-1-7 0,-7-8 3 0,2-8-3 15,-3 1 4-15,-1-4 2 0,-1-2-3 16,-3-2 2-16,3-3 2 0,-5 0 3 0,1 0-3 15,-4 1-3-15,1 4 0 16,-5-3 2-16,3 6-2 0,-3 3-2 16,-6 9-1-16,0 4 1 0,2 7-3 0,-7 4 3 15,3 8-3-15,0 9 3 0,7-12-3 16,-1 6-2-16,5 0 5 0,3 3-3 0,2 8 0 16,5 3-4-16,2-7 6 0,5-5-4 15,-3-9 2-15,9 6-6 0,-3-16 3 0,2-3 0 16,2-7 7-16,4-4 10 0,2-9 18 15,5-8 31-15,-1-4 7 0,9-16 31 16,7-10 0-16,-5-6 24 0,-1-9-2 16,-6-8 6-16,1-3 10 0,-6-2 7 15,-8-7-6-15,-1-1-8 0,-6-1-14 0,-2-1-16 16,-5 7-17-16,-3-1-13 0,-3 5-6 16,-2-2-9-16,-4 6-9 0,-3 2-6 0,-3 2-18 15,-1 2-44-15,-2 3-39 0,-4 6-54 16,-2 6-44-16,6 1-67 0,-6 4-73 15,5 10-58-15,-2-2-99 0,3 9-148 0,0-4 51 16,4 5-347-16,9 1-369 0</inkml:trace>
  <inkml:trace contextRef="#ctx0" brushRef="#br0" timeOffset="-28290.09">22397 13386 2748 0,'-15'-8'-70'16,"5"-3"40"-16,-3 3 32 0,6 4 50 0,7 4 25 16,-15-7 7-16,15 7-8 0,-9-6-8 15,9 6-8-15,0 0-6 0,-11-5-7 16,11 5-8-16,0 0-1 0,0 0-6 0,0 0-5 16,0 0-3-16,-18 11-1 0,18-11-4 15,-9 15 0-15,4-6-4 0,-5 5 1 0,1 0-1 16,-2 2-2-16,-5 2 2 15,2 3-7-15,-4-2 3 0,-3 0-4 0,-2 1 1 16,-2-1 1-16,-1 1-1 0,-1 0-4 16,-1 0 6-16,7-7-2 0,-4-1-2 15,8 0 1-15,0 0-6 0,2-3 4 0,6-4 0 16,-3 3-7-16,12-8-1 0,-15 8 0 16,15-8 3-16,0 0-2 0,0 0-1 0,0 0-21 15,0 0-10-15,0 0-23 0,0 0-19 16,0 0-16-16,38-27-20 0,-23 14-8 15,1 2 2-15,2-4-4 0,5-6 5 0,-4-3 5 16,8 2 9-16,-4-3 13 0,7-1 9 16,-7-3 11-16,4 2 0 0,1-1 4 0,-2 3 7 15,1-1 4-15,-3 1 0 16,3 5 10-16,1-3 6 0,-12 7-4 0,9 0-3 16,-7 5 22-16,3-2 8 0,-4 4-15 15,-2 0 14-15,-2 1 4 0,0 2 22 16,-4-1 11-16,3 3 11 0,-12 4 24 0,15-7 6 15,-15 7 24-15,13-8-22 0,-13 8 4 16,6-5-2-16,-6 5 2 0,0 0-8 0,0 0-7 16,0 0-3-16,0 0-5 0,0 0-3 15,0 0-1-15,0 0-11 0,-25 31 0 16,16-20 0-16,-6 1-9 0,2-1 5 0,-8 6-6 16,3-6 2-16,-1 4 1 0,-1-2-1 15,-1 2-9-15,2 1 3 0,-2-2-6 16,2 3 2-16,2 0-3 0,4-4 5 15,-6 4-9-15,8-4 1 0,0 2 4 16,0 0-2-16,2 2-5 0,0-2 4 0,4-2-1 16,-2-2 1-16,1 2 0 0,3 3-3 15,1-3 0-15,0-2 2 0,2 2-1 0,2 4 3 16,0 0-6-16,-1 2 7 0,1-3-5 16,2 5 2-16,-1-4-3 0,-1 2 1 15,4 3 0-15,-3-3 2 0,2-2-2 0,0 4-1 16,1-7 5-16,-1 1-11 0,-1 1 6 15,1-3 0-15,2-4 3 0,-4 2-8 16,3-3 6-16,-6-8-4 0,5 14 6 16,-5-14-4-16,8 7 2 0,-8-7 2 0,0 0-5 15,0 0 1-15,26-16 1 0,-21 7 2 16,2-8-4-16,0 0 0 0,0-5 5 16,2-8-7-16,1 0 6 0,0-8-2 0,-3 0-2 15,0-3-3-15,1 4 0 0,-2 3 0 16,-3 10 6-16,-1-2 3 0,2-1-5 0,-2 10-2 15,-2-3 3-15,-2 3-4 0,2 0-2 16,0 8 2-16,0 9-1 0,-6-23 3 16,6 15 0-16,0 8 0 0,-1-18-8 0,1 18 4 15,0 0-1-15,0 0-2 16,0 0 11-16,0 0-8 0,0 0 0 0,0 0 5 16,-32 26 1-16,23-13 4 0,-10 6-6 15,1-1 8-15,-4 11-9 0,1-1-2 0,-3-4 4 16,4 5 7-16,-5 0-5 0,1 3 1 15,3 4-5-15,1-1 2 0,-3 3-2 16,6 0 3-16,2 1-3 0,2 1 2 0,3 1 2 16,3 4-2-16,5 0 2 0,4-2 1 15,2-7-6-15,5 2 5 0,5 4-3 0,2-6 1 16,3-7-5-16,4 2 2 0,-1-9-1 16,6-5 6-16,2-4 2 0,-4-9 1 15,6-1 4-15,5-8-5 0,3-4 12 16,-2-8 10-16,10-7 0 0,-3-4 3 15,-5-6 5-15,-3-2 11 0,-4-5 32 0,0 0 8 16,-11-3 21-16,-3 3 7 0,-12 0 0 16,-3 5 6-16,-4 1-13 0,-5-9 0 0,-4 1 4 15,-11 6-12-15,-4-10 0 0,-6 4-12 16,2 6-10-16,-4-3-8 0,-5 10 0 16,1 0-11-16,1 0-2 0,3 9-8 0,-2 0-8 15,2 5-3-15,2-1-7 0,7 5-2 16,-1-1-6-16,8 2-1 0,2 4-7 0,-2 0-22 15,4 3-27-15,3-2-38 0,9 6-41 16,-15-11-47-16,15 11-52 0,-8-12-32 16,4 1-98-16,2-2-200 0,1 0-15 15,-1-6-133-15,-4-3-181 0</inkml:trace>
  <inkml:trace contextRef="#ctx0" brushRef="#br0" timeOffset="-27156.92">20623 10909 2063 0,'-20'-17'-95'0,"9"2"6"0,-1-2 0 0,3 5 5 15,1-2 16-15,5-3 4 0,-2 2 5 16,3 0 10-16,1-2 0 0,2-1 0 16,-1 1 9-16,7-8 7 0,-4 2 7 0,3-1 12 15,-2 2 17-15,1-3-7 16,0-3 4-16,2 0-3 0,-4 2 9 0,3-8 2 15,-1 0-1-15,3 4 3 0,-5-3 3 16,4-3-5-16,-6 0 14 0,-1 6 18 0,0-5-5 16,0-1 8-16,0 6 25 0,-1-5-18 15,-6 1 18-15,5-2-7 0,1 4-1 16,-5 4 0-16,3 0 0 0,1 1 7 0,-2 3-14 16,0 2 0-16,1-2-1 0,-4 3-8 15,4 4-2-15,-1-2-5 0,-1 4 2 0,1 0-1 16,-1 0-5-16,-2 2 0 15,4 4 7-15,3 9-12 0,-4-19-2 0,4 19-5 16,-6-8-4-16,6 8-2 0,0 0-2 16,0 0 6-16,0 0-5 0,-12 27 1 15,12-27-1-15,9 31-5 0,-2-10-8 0,2 6 13 16,9 1-5-16,4 0 0 0,6-2-7 16,-4 0 2-16,8 1-6 0,6 1 4 0,5-4 5 15,0-2-10-15,-7-6 10 0,9 4-10 16,0-1-1-16,-6-4-1 0,6 6 6 15,-10-5 2-15,4 3-4 0,-6-2-1 0,-1 4 4 16,0-1-4-16,-8 1 2 0,-2 0 6 16,-1-3-5-16,-5 5 2 0,-5-5-3 15,-2 3 0-15,-4-1 2 0,0 3-1 0,-10-1 2 16,0 3-2-16,-4 5 6 0,-7 5 2 16,0 1-1-16,-12 6-8 0,-4-1 3 15,-6 0-1-15,-3-1 2 0,-6-3-7 16,-2 1 6-16,-1-7 2 0,-1-3-1 0,2-5 13 15,1-2 13-15,10-10 8 0,0-4 4 16,15-1 8-16,0-6 0 0,2-2-3 0,0-9-9 16,6-4 0-16,6-10-4 0,6-7-6 15,3-3-1-15,5-10 1 0,4-4-3 16,10-9 3-16,8-2-3 0,5-4-3 0,1 2-4 16,4 0 3-16,3 3 5 0,-1 1-5 15,6 1-3-15,-4 7-2 0,5 1-2 16,-2 5-3-16,4 9-1 0,-6 1-1 15,1 10 1-15,-5 5-1 0,1 10 2 0,-10 3-5 16,-3 6 0-16,2 6 1 0,0 8 0 16,-4 9-1-16,-3 6-1 0,-6 6 0 15,-4 8 2-15,-5 4 2 0,-3 4 0 0,-6-1 0 16,1 7-3-16,-9 2-1 0,-4 6 6 16,-4-7-10-16,-1-2 5 0,-7-6-5 0,1-7 3 15,-6-3 1-15,2-16-1 0,-4-3 0 16,-1-6 0-16,-3-9 6 0,7-6 5 15,-11-8-2-15,3-5 5 0,-6-10-2 16,3-8-2-16,7-7 3 0,5-1 0 16,3-10-2-16,3 0 2 0,9-7-7 0,8 5 2 15,7-3 1-15,2 1 0 0,9 3-5 16,4-7-1-16,3 15 8 0,3 4-8 16,0 6-4-16,6 4-4 0,2 9 3 0,-5 8 2 15,1 3 1-15,-2 8-3 0,-4 6 1 16,11 7 0-16,-9 4-3 0,2 5-5 0,-5 7 5 15,2 3-11-15,-8-1-27 0,-4-3-31 16,2 2-45-16,-7-3-43 0,-3-7-70 16,0-3-275-16,-3-5-19 0,3-12 19 0,-13 5 38 15,13-5 267-15</inkml:trace>
  <inkml:trace contextRef="#ctx0" brushRef="#br0" timeOffset="-26924.11">20762 9375 2231 0,'-11'-37'120'0,"4"6"37"0,-2 5-2 16,4 9-19-16,1 1-12 0,4 10-1 0,0 6 34 16,0 0 20-16,0 0 3 0,4 69-13 15,1 0 8-15,7 14-5 0,3 28-8 0,2 16-11 16,7 10 1-16,-2 11-11 16,7 7-8-16,1 5-23 0,5 4-4 0,5-5-14 15,10 38-9-15,-8-42-6 0,4-7-16 16,0-1-23-16,-1-12-41 0,1-6-46 15,-2-12-55-15,0-17-58 0,2-10-88 0,-11-29-76 16,1-20-208-16,1-20-33 0,-5-20-7 16,8-15-190-16,6-24-252 0</inkml:trace>
  <inkml:trace contextRef="#ctx0" brushRef="#br0" timeOffset="-26721.99">22470 9643 3198 0,'-90'37'56'0,"-3"7"13"16,-22 6 4-16,-42 28 15 0,-11 4 9 15,-11 2 8-15,-11 8-10 0,-9 5-14 0,0 10-10 16,-1 4-10-16,5 5-4 0,13 1-21 16,11-5-25-16,14-1-39 0,12 3-56 0,23-3-74 15,27-31-91-15,9-1-280 0,5-8-11 16,9-11 54-16,-2-8-77 0,16-19 131 15</inkml:trace>
  <inkml:trace contextRef="#ctx0" brushRef="#br0" timeOffset="-25572.21">23586 13547 1612 0,'12'1'-85'0,"-1"2"16"0,-11-3 5 15,20 5 15-15,-20-5 9 0,11 8 1 16,-11-8 5-16,15 13 17 0,-10-6 8 16,4 3 2-16,-2 5 3 0,-2-2 1 0,1 7 5 15,3 1 4-15,-5 2 6 0,0-1-2 16,0 4-37-16,-2-9-87 0,1 4-267 15,-3-2-258-15,2-3 616 0,-2 0 8 0</inkml:trace>
  <inkml:trace contextRef="#ctx0" brushRef="#br0" timeOffset="-25357.04">23689 14182 404 0,'-23'-3'87'0,"23"3"-34"0,0 0 4 15,-15-6-2-15,15 6-26 0,0 0 2 16,0 0-10-16,0 0 3 0,0 0-15 0,0 0 2 16,0 0-20-16,0 0-11 0,0 0-47 15,0 0-58-15,0 0-75 0,0 0 77 0,0 0 42 16</inkml:trace>
  <inkml:trace contextRef="#ctx0" brushRef="#br0" timeOffset="-25191.25">23010 13892 240 0,'-15'-6'-31'16,"0"2"6"-16</inkml:trace>
  <inkml:trace contextRef="#ctx0" brushRef="#br0" timeOffset="-25170.02">22925 13851 140 0,'-11'-8'-25'0,"0"1"12"0</inkml:trace>
  <inkml:trace contextRef="#ctx0" brushRef="#br0" timeOffset="-24706.36">22868 13813 140 0,'-16'-6'67'0,"16"6"2"16,-9-7 10-16,9 7 6 0,0 0 19 0,-15-7-11 15,6 1-16-15,9 6-23 0,-19-13 11 16,11 9-9-16,-4-5 8 0,-4 5-20 0,0-4 22 15,-1 1-10-15,0-4-10 0,0 3 7 16,-2 1 0-16,4-1-6 0,-4-1 6 16,5 1-12-16,-4 1 2 0,0-1 16 0,3-1-4 15,-6 1-3-15,1 1-6 0,2-1 0 16,-2 5 2-16,1-3-16 0,-2-2-1 0,1 5 8 16,-1-1 6-16,0 1-7 0,0 0-8 15,-2 3 4-15,-2 0 14 0,3 3-10 16,-8 0-5-16,3 4 6 0,-7 3 12 15,-3 5-2-15,2 0-4 0,-10 9 5 16,1-3 1-16,4 1-2 0,2 5-1 0,6-5-1 16,1 2-15-16,2 5 7 0,5 0-10 15,-1 2-3-15,11-3-4 0,-4 6 0 0,13-6-3 16,1-2-4-16,6 0 2 0,5 2-6 16,4-1 3-16,8 0 3 0,8-6-6 15,5-4-1-15,-1-7 2 0,7-1-3 0,4-7-2 16,2-4 0-16,11-10-1 0,-2-2-4 15,6-1 3-15,-1-11 7 0,4 1-3 16,0-5 3-16,10-13 0 0,-7-6 0 16,2 0-4-16,-16 7-2 0,-2-2 2 0,-4 1-4 15,-8 0 6-15,-3 1-4 0,-16 9 4 16,-2 1-5-16,-11 6 2 0,-5 5-7 16,-11 1-8-16,-13 0-26 0,-8 2-37 0,-23 1-29 15,-7 4-33-15,-5 2-33 0,-8 5-60 16,-9 1-114-16,-25-1-156 0,-3 4 108 15,1-2 368-15</inkml:trace>
  <inkml:trace contextRef="#ctx0" brushRef="#br0" timeOffset="-23074.18">18708 13425 1206 0,'-113'-5'-11'15,"9"-2"18"-15,-10 1 11 0,-8-1 14 16,-1 0 25-16,-3 1 14 0,0 3 1 0,0-3 16 15,2 0-1-15,7 1-13 0,-1 5-6 16,7 0 1-16,4 0-12 0,24 4-12 0,2-3-5 16,7 3-6-16,5 0 1 0,1 2-2 15,12-1-10-15,-8 3 2 0,19 0-3 16,-2-3-3-16,-7 3-4 0,-3 1-5 16,4 0 1-16,0 2-9 0,-2-2 7 0,2 3 1 15,1 1 1-15,-7-2 1 0,4 1-5 16,0 1-5-16,-5-4-2 0,2 1 13 15,0 0-11-15,-4 2 8 0,4 0-9 0,-4-2 0 16,2-4 3-16,3 2 3 0,-3 3-11 16,-2-5-1-16,2 1 8 0,-4 0-1 15,2-3-2-15,0 7 4 0,-2-3-4 0,6 1-6 16,-4-1 9-16,1 1-7 0,1-1-4 16,-2-1 15-16,3 1-2 0,7 0-2 15,2-2-9-15,-3 1 10 0,-5 2-9 0,5-2 3 16,-4 5 4-16,-1-3-4 0,-4 0-2 15,4 3 4-15,-4 1 4 0,0-4-3 16,0 4-9-16,1-2-21 0,-1 3-2 16,-2-1-7-16,2 1-12 0,-5 3 4 0,3-3 7 15,-3 4 4-15,7-8 5 0,-4 7-7 16,2-6 19-16,2 4-18 0,4 2-1 16,-1-2 7-16,1-1 5 0,4 4 4 0,-4 2 13 15,-1 1 5-15,-1 1-13 0,2 3-2 16,-1-1-4-16,4 1 4 0,-2-1-5 0,0-2 1 15,-5 5-1-15,7-3-3 0,-7-3 11 16,-5-1 10-16,1 1 4 0,-1 1 4 16,-1-1-3-16,-3-4-6 0,0 6 7 15,-5-3 4-15,-12 6-11 0,-1 2-1 16,-2 1-2-16,1-5 15 0,2 2-21 0,17-3 9 16,-20 3 0-16,17-7 3 0,-2-1 18 15,3-1 8-15,2 2 5 0,-3-4-7 16,4-2-8-16,-1 1 7 0,0-5-11 0,-3 0-2 15,7 2 4-15,-3-2 3 0,5-1-6 16,-3-2 3-16,8-1-10 0,-4 1 37 0,0-2 4 16,0-2-2-16,2 1-3 0,-1 1 6 15,-1 0 0-15,0-2 14 0,2 2-9 16,-2 1-13-16,11-3 3 0,-7 0-5 0,-4-2 2 16,0 0 2-16,0 0-6 15,10 0 1-15,-10 0-2 0,2 2 0 0,9-2 8 16,0 3 0-16,0 0-4 0,0-3-1 15,0 1-5-15,-7 5-3 0,0-1-5 0,4 1 9 16,-6 4-4-16,5-3-6 0,-1 4 10 16,13-7-24-16,-5 4 6 0,2-3-2 15,3 1 0-15,0-2 0 0,0-1 4 0,-1-1-4 16,3 2-1-16,-1-4-4 0,1 1 0 16,2-1 5-16,-2 3-3 0,3-3 0 0,4 0-2 15,1 0-1-15,-1 4-2 0,1-4-2 16,4 1 7-16,-3-1-1 0,2 0 1 15,8-1-8-15,-2 2 6 0,5-1 2 16,0 0-3-16,2 0 7 0,17 0 24 16,-28-1 8-16,17 1-1 0,11 0 1 0,-19 0-6 15,19 0 2-15,0 0-6 0,-21-4 1 16,21 4-4-16,0 0-10 0,-14 0 4 16,14 0-4-16,0 0 5 0,0 0-2 0,0 0 4 15,0 0-2-15,0 0-2 0,0 0-4 16,33 26 1-16,-10-17-2 0,4-2 0 0,4 7-3 15,7-3 2-15,1 0-5 0,4 1 4 16,11 2-5-16,1-4 1 0,1 3-4 16,10-1 3-16,-1-3-4 0,8-1 2 0,-1-1 0 15,1 0-3-15,2 1 5 16,2-1-3-16,7-1 2 0,15 1-4 0,-10-1-1 16,13 1 1-16,0-3-3 0,5 2 5 15,4-1-5-15,4 1 4 0,4-4-4 0,4-2 3 16,8 4-4-16,5-4 1 0,2 0-3 15,7-4 0-15,-6 8 5 0,5-4-3 16,-1 1 4-16,0-1-4 0,-2 3-3 0,-5-3 5 16,-3 0-2-16,-4 0-1 0,-2 0 0 15,-7 0 2-15,-3-3 2 0,-1-2-4 16,-7 3 0-16,2-5 1 0,-10 1 2 16,-15 1-3-16,15-3 1 0,-18 6-1 0,-1-4 3 15,0 1-8-15,-1-3 5 0,-2 3 5 16,2 1-5-16,-7 2 4 0,5-3-5 15,-4 1 1-15,-3 2-1 0,-1 2 4 0,-4 0-3 16,2-2 0-16,-2 2 2 0,0 0-2 16,-3 2 0-16,1-4 0 0,-5 2 0 15,8-5 1-15,-8 1-4 0,11 0 1 0,-8-2 0 16,7-3 4-16,0 1 0 0,-1-1 0 16,0 5 1-16,-1-4-6 0,-1 3 4 15,-3 0-1-15,7 1 5 0,-7 4-7 0,1-4 2 16,2 4 0-16,-7 4-1 0,2-8 1 15,-11 4 1-15,9 4-2 0,-7-4-2 16,2 0 3-16,3 0 3 0,-8-4-6 16,12 2 2-16,0 0 3 0,-4-3 2 0,2-1-2 15,-2-2 0-15,1-1-1 0,1 1 0 16,-4 3 1-16,-2-3-4 0,2 3 4 16,-5-1-1-16,4 2-4 0,-7-1 5 0,8-1 1 15,-8 3-1-15,9-5-1 0,-3-1 1 16,3-1 4-16,-4 3 13 0,0-3 7 0,-7 1 14 15,8 0 14-15,-2-5 11 0,3 5 10 16,-11 1 3-16,2-1-1 0,-1 0 5 16,-2 1-4-16,0 1-10 0,-1-1-4 15,-5 6-21-15,-5-3 13 0,-7-1-4 16,-1 5-5-16,-8-3-22 0,-16 4 8 0,32-4-4 16,-21 0-3-16,-11 4-7 0,23-2-25 15,-23 2-30-15,15 0-40 0,-15 0-70 16,13-2-81-16,-13 2-111 0,9-7-201 0,-9 7-36 15,10-17-176-15,-6 5-238 0</inkml:trace>
  <inkml:trace contextRef="#ctx0" brushRef="#br0" timeOffset="-21024.38">20502 10082 2099 0,'-2'-37'-76'0,"-3"6"29"15,3 5 36-15,0 7 40 0,-3 2 17 16,5 7 2-16,-2-2-8 0,2 12 4 0,0 0 1 16,-11-6-4-16,11 6 0 15,-12 28 2-15,9 0-4 0,-4 8 1 16,3 0-4-16,2 5-6 0,2 1 1 0,2 4 1 16,0 3-12-16,1 0 9 0,3-4-3 15,-1 3-12-15,2-3 3 0,2-1-2 0,-2 1-2 16,2-6-3-16,-1-1-10 0,0-7-5 15,-3 0-7-15,1-9-28 0,-3 4-10 0,2-3-25 16,-2-4-5-16,-3-2-9 0,2 1-19 16,2-1-11-16,-2-2-33 0,-2 0-82 15,0-4-128-15,0-1-139 0,0-10 263 0,3 14 23 16</inkml:trace>
  <inkml:trace contextRef="#ctx0" brushRef="#br0" timeOffset="-20721.96">20873 10009 824 0,'9'-23'30'0,"2"1"14"0,-1 1 28 0,-5 2 9 16,2 2 8-16,3 3 0 0,-2-2 25 15,-3 4-19-15,1 0-6 0,-1 3-6 16,5 3 16-16,-10 6 21 0,18-3-1 0,-18 3-5 15,32 17 5-15,-11 8 2 16,4 8-8-16,-4 21-7 0,8 6-2 0,-8 9-10 16,5 8-10-16,0 19-6 0,3 1-7 15,1 5-7-15,-5-3-6 0,10-5-7 0,-15-14-3 16,2-1-2-16,1-4-16 0,3-4-22 16,-4-5-42-16,1-8-49 0,0-4-46 15,-1-16-40-15,-1-10-36 0,-4-11-126 0,-2-4-152 16,4-9-17-16,-3-8 139 0,5-2 99 15</inkml:trace>
  <inkml:trace contextRef="#ctx0" brushRef="#br0" timeOffset="-20557.28">21902 10789 1165 0,'13'-44'32'15,"-4"9"28"-15,-3 11 12 0,-4 1 28 0,-4 5 17 16,0 2-13-16,-3 3-2 0,-4 6 7 16,-7-1-20-16,-5 8-15 0,-7 6-4 0,-9 3-1 15,-13 12-10-15,-9 7-8 0,-11 15-5 16,-2 8-4-16,-7 5-6 0,2 10-6 15,2 1-23-15,2 6-74 0,5 3-70 0,1 4-223 16,9 6-144-16,1-4 3 0,9 3 265 16,4-1 21-16</inkml:trace>
  <inkml:trace contextRef="#ctx0" brushRef="#br0" timeOffset="-20271.89">21753 13408 885 0,'0'0'5'0,"-1"21"15"0,-1-14-2 15,2-7 4-15,-4 15 8 0,4-15-4 0,-3 15-5 16,1-3-6-16,2-12 1 0,-2 18-9 15,2-7 9-15,-4 2-5 0,4-1-2 0,0 3 4 16,0 2-4-16,4 1 3 0,-2 0-21 16,3 4-16-16,1-3-51 15,5-1-118-15,-3 1-203 0,1 2 249 0,3 1 48 16</inkml:trace>
  <inkml:trace contextRef="#ctx0" brushRef="#br0" timeOffset="-19637.78">21947 14544 117 0,'-3'-20'87'0,"3"9"26"0,-7-6 4 16,5 0-7-16,-1-6 10 15,-1-1-29-15,0-1 5 0,1-3 17 0,-3-3 10 16,5-5-44-16,-6-9 13 0,5 8 28 15,-1-7-3-15,3 3-9 0,0-2 4 16,0-2-4-16,5-4-19 0,2 4-16 0,3 0 2 16,1 0-10-16,7 2 0 0,-6 4-6 15,8-1-4-15,2 2-12 0,0 5 2 0,1 3-8 16,1 0-3-16,5 6-2 0,1 5 0 16,3-2-7-16,5 8-10 0,-1 0 11 15,8 7-9-15,2 6 4 0,0 4 2 0,11 6-12 16,-2 0 4-16,0 2 3 0,1 5-7 15,-5 2-1-15,-2 2-2 0,1 3-3 16,0 0 2-16,-2 2-3 0,-8-4-2 16,0 3 2-16,-9-5 4 0,-5 5 4 0,-3-2 1 15,-7-5 7-15,-4 5 3 0,-7-5 6 16,-3 1 1-16,-5 2-4 0,-3 1 0 16,-7 3 6-16,-6 3-14 0,1 0 2 0,-6 0-2 15,-1-3 0-15,2 1-2 0,-5-3 0 16,3-1 3-16,0 2-4 0,-1-3-2 15,-1-4-7-15,5-5 4 0,-2 4-4 0,3-7 2 16,1 2-7-16,1-3-1 0,3 1-5 16,0-1-23-16,-1 1-24 0,16-9-30 15,-26 10-33-15,17-5-44 0,-4-3-42 16,13-2-104-16,-19 2-196 0,19-2-8 0,-23 0 177 16,23 0 95-16</inkml:trace>
  <inkml:trace contextRef="#ctx0" brushRef="#br0" timeOffset="-16090.12">21075 12272 1079 0,'0'0'4'0,"0"0"-8"0,0 0 13 0,0 0-12 16,0 0 10-16,0 0 17 0,0 0 12 16,0 0-19-16,0 0 0 0,0 0 11 15,5-51-7-15,3 37-4 0,1-6 5 0,2 4-7 16,3-5-6-16,-1-2 10 0,8-3-5 15,0 2-2-15,2-5-7 0,2 4 2 16,5-4 29-16,0 1-16 0,4-2 4 16,-1-3-11-16,3 1 3 0,0-2 15 0,-2-2-2 15,-1 0-7-15,3-1 15 0,-2 2-11 0,-1-6 0 16,3 1-3-16,2 0 6 16,-4-4-23-16,5 0-1 0,2 1 3 0,1-2 3 15,-3 1-4-15,2-1 1 0,-1-3 0 16,1 2 2-16,3-3-13 0,2-2 14 15,-4-1 3-15,2-1-6 0,10-13-1 0,-12 10-7 16,9-7-1-16,2-7 4 0,-2 3 1 16,3-3-13-16,-7 2 23 0,-4 9-6 0,6-13 2 15,0 1-13-15,-10 8 6 0,6-10-3 16,-10 8 16-16,-2 0-15 0,10-10-8 16,-10 5 8-16,8-13 7 0,-2-4-8 0,-4 2-8 15,1 3 5-15,-6 7-2 16,-2 2-2-16,6-17 2 0,-10 15-9 0,1-4 5 15,4-16 18-15,-3-1 4 0,-7 17-13 16,-1-5-13-16,0 1 10 0,-9-6 0 0,4-4 0 16,-3 2-9-16,-5-3 12 0,-1 0 0 15,-4 2-11-15,-4-3 6 0,-1 2-4 16,-3-4 0-16,-4 1 3 0,2-16 1 0,-3 20 4 16,-3 0-8-16,0 6 2 0,-9-17-8 15,6 20 3-15,-1 3-7 0,-4 1 16 0,-1 0 6 16,1 6-9-16,-5-3 6 0,1 6 2 15,-4 1-5-15,0 7-8 0,-1-2 5 16,-4 6-5-16,-3 0 14 0,-3 4-8 16,-14-8-2-16,7 11 2 0,-1 12 7 15,-1-5-2-15,-2 5-8 0,-4 3-6 0,1 7 5 16,3 0 9-16,-5 0 9 0,6 6-17 16,-5-3 5-16,5-1 3 0,-4 9 6 15,7-2-16-15,-2 6-1 0,1-1 11 0,1-1-9 16,-3 3 10-16,2 1 10 0,4 2-3 15,-11 4-5-15,4 1 3 0,-1-3 0 0,-5 3-21 16,0 1 18-16,-4 4 1 0,2 0-4 16,-3 0 2-16,-2 2 7 0,-3-2-7 15,-2 2-2-15,5-2-2 0,-4 0 4 16,0 0-1-16,-1 4-8 0,0-4 3 16,-4 0 12-16,2 0-8 0,-1 1 3 0,-1-1 5 15,4 0-5-15,-2 8-5 0,-1 1 2 16,1-5 5-16,0 4-6 0,-2 3 13 0,-2-4-20 15,5 3 14-15,0-1-10 0,-5 4 4 16,0 0 4-16,2 1-10 0,-2 0 15 16,2 3-4-16,2 2 4 0,-8 11-10 0,13-3 18 15,-12 8-13-15,2 8 7 0,5 0-11 16,-6 2 5-16,2 10 7 0,3-3-9 16,-4 12-2-16,4-1 9 0,-3 7 19 0,-2 1 2 15,-1 4-5-15,-6 8 4 0,3 4-5 16,-5 4 1-16,1 3-3 0,-4 1-4 15,2 3-4-15,-2-3 2 0,-2 3 2 16,7-3-14-16,-5 4 11 0,6 3-11 0,-2-4 7 16,-6-1-6-16,4-4 2 0,0 4 8 15,0 0-8-15,0-1 2 0,1-3-10 0,-3 3 11 16,4-4-4-16,3-6 5 0,-4 0-8 16,8 1 9-16,7-7-19 0,-2 4 11 15,9-1-5-15,3-2 4 0,6-3 1 0,0 1-1 16,6 0-1-16,1 2 4 0,4 3-4 15,8-2 2-15,-2 3-2 0,2 3-3 16,2 0 6-16,14-11-4 0,-7 16 0 16,7-14 2-16,-2 21 2 0,-1 1-5 15,1-2 5-15,0 1-8 0,-3-1 7 0,-1 0-1 16,-4 1 1-16,-1-5-6 0,-1 3 9 16,-2-4-7-16,0-4 3 0,-4-2-3 0,-5-2-6 15,9-5 4-15,3-12 5 0,-5 10 1 16,8-19 12-16,-4 7-7 0,6-1 10 15,1 0 0-15,-1-3-5 0,7 1 8 0,3-2-3 16,2 0 0-16,2-4-12 0,4 4 8 16,5-8-1-16,3-2-5 0,-1 5 9 0,4 1-6 15,4-1 3-15,-1-2-11 16,5 11 2-16,4-2-2 0,4 0 7 0,0 1-3 16,9-3-9-16,-1-2 3 0,6 4-2 15,4 0 1-15,13 13 1 0,0-4 1 16,4 0-5-16,-3-2 1 0,5-1 0 0,-1-3 8 15,7 0-7-15,-8-3-4 0,10-4 2 16,-1-4 15-16,-9-7-14 0,9 8 0 0,-8-18-2 16,6 2 2-16,-6-3 4 0,1-4-2 15,2 1 0-15,3-5-8 0,-2-4 12 16,2 0-8-16,4-7 1 0,-4 0 2 0,4-4 3 16,3-8-4-16,-1 1 8 0,4-6-1 15,0 1 0-15,2-6-4 0,8-5 9 16,-7 5-4-16,5-7 2 0,3-1-5 15,0 0-1-15,-2-2 3 0,18-1-2 0,-17 0-1 16,-2 2 1-16,9 1-3 0,-9-2-5 16,20 1 6-16,-15 5 0 0,0 0-1 15,-1-3-1-15,3 5-2 0,-1-3-4 0,0-1 3 16,1 5 0-16,0-5-4 0,14-1 0 16,-17-3 5-16,17 2-7 0,-23-4 5 0,18-6-1 15,-19 1-2-15,13-7 4 0,1 1 2 16,-4-6 7-16,-2-3-10 0,0-3 4 15,-2-3 6-15,-4-2-4 0,3 0 11 0,0-1-10 16,-5-2 9-16,0 2-10 16,0-1 7-16,-4-1-2 0,-9 10 1 0,-5-3 3 15,1 1-4-15,2-1 0 0,1 3-7 16,-4 1 7-16,3-1 0 0,2-1-6 0,0 1 5 16,11-7-9-16,-14 5 8 0,1-1 2 15,2 1-7-15,9-9 0 0,3 8 2 16,-14 3-2-16,2 1 2 0,-4 1-2 0,0 5-2 15,3 0 3-15,-7 3-6 0,1-5 3 16,1 7-1-16,-3-6 3 0,0 2-1 0,-1-2-5 16,1 2 10-16,-5-2-8 15,1-2 3-15,1 0-2 0,-9 1 4 0,-2-9-6 16,0 3 6-16,-1 1-1 0,-4-3 5 16,-2-2 1-16,-6-3-7 0,-3 8-1 15,-3-3-5-15,3 3 3 0,-5-1 1 0,-2 0 7 16,6-3-5-16,-10 5-5 0,8-3-4 15,-4 4 13-15,2 4-5 0,0-2-3 0,1 4 6 16,2-2-4-16,3 0-4 0,-3 2 4 16,1 4-1-16,1-2-3 0,2 1-1 15,-5 1 5-15,1 7-1 0,-2-4 6 0,-2 1-5 16,4 3 2-16,-4-3-4 0,2 2 0 16,-2-2 8-16,0 1-9 0,2-4-1 0,0 5 2 15,-1-1-2-15,5-7 4 16,-3-3 0-16,5 0 2 0,0-1 0 15,3-5-6-15,3-7 5 0,-1-3 5 0,5-8-10 16,1 0 6-16,2-5-1 0,3-3-6 16,10-14 1-16,1-2 5 0,-3-6-1 0,6 3 5 15,-1-5-8-15,-1-3 5 0,5 2-7 16,1-6 2-16,3 2-2 0,-2 2 9 0,4-4-4 16,-2-1 0-16,-1-1-5 0,3 0 1 15,-4-4-1-15,0 6 2 0,-1-2 5 16,-5 1-4-16,-5-4 4 0,2 0-7 15,-8 2 5-15,-6-3 4 0,-1 1-11 0,-11 16 1 16,-4-5 3-16,-8 2-7 0,-6-4 11 16,-3 4-5-16,-6-1 3 0,-7 1-2 15,-4 3 1-15,-3 0-1 0,-7 5 5 0,-1 3-8 16,-13-12 0-16,-4 5-1 0,-12-1 5 16,-1 6-3-16,-4-2 11 0,-9 3-14 15,-1 5 2-15,-3-2 4 0,-3-2-3 0,-5 2 5 16,-2 0-2-16,-1-1 1 0,-1-1-3 15,-5 4 8-15,-2 3-3 0,1 2-7 0,-5 6 4 16,-1 2-4-16,-2 5 11 0,6 8-10 16,-8-2-3-16,0 10 14 15,0 5-3-15,9 6 6 0,-6-3-11 0,6 10 4 16,-4 4 2-16,20 4-4 0,-5 3 2 16,-4 2-3-16,3 8 1 0,1 2 4 0,1 1-6 15,1 0 0-15,-24 9 8 0,8 0-4 16,-4 5 3-16,2 2 7 0,0 3-10 15,-4 2 11-15,2 0-13 0,0 2 9 0,4 0-8 16,-1 4 5-16,6 1 0 0,4 1-7 16,0 0 4-16,4 2-6 0,2-3-3 0,13-3-6 15,3-4 10-15,1 4-5 0,1-4 6 16,0 6-5-16,-2-4 3 0,-10 13-2 16,0-5 3-16,-1 4 4 0,5 5-1 0,-3 4 0 15,1 2 2-15,0 2-7 16,-3 3 7-16,-1 3-4 0,-2-1 5 0,6 2 4 15,-7 0 6-15,4 5-3 0,1-5-2 16,1 11-9-16,1 0-3 0,0 4 9 0,-6 0-4 16,-3 4 0-16,-2 6 1 0,-3 6 5 15,0 4 3-15,-22 29-7 0,-2-1-2 16,-1 5 7-16,-1-1-6 0,2 2 4 0,-5 4 5 16,5-1-3-16,-1-7 1 0,3 1-5 15,2 3 3-15,23-23-6 0,-18 28 4 0,18-30 2 16,9-1 5-16,-4 4-3 0,6 2 0 15,4-3 1-15,5-1-1 0,4-4-5 16,1 3 5-16,4-2-4 0,5-1-2 16,2 2 5-16,10-3-2 0,5-5-2 15,9-14 2-15,10-1 0 0,3-3 0 0,7 4 2 16,6-1 2-16,6-3-12 0,2-1 6 16,10-3-3-16,3 1 4 0,5-5-5 0,11 10-5 15,7-10 6-15,2-2-1 0,4-6 2 16,-7-11 3-16,7-7-2 0,12 5 1 15,-8-9 0-15,1-5-4 0,16 5-16 0,7-6-2 16,-17-10-11-16,21 7 7 0,-13-13 4 16,3 2-7-16,19-3-10 0,-1-1 6 0,-12-8 3 15,4-3 0-15,3-2-3 16,2-4-5-16,19-4 0 0,4-7 7 0,-2-2-6 16,9-8-11-16,2-2-5 0,0-3-10 15,4 2 7-15,-1-5-27 0,4 1-38 16,-8-5-154-16,2-1-207 0,-4 4-86 0,-1-4 422 15,-5 3 48-15</inkml:trace>
  <inkml:trace contextRef="#ctx0" brushRef="#br0" timeOffset="1293.33">10263 18077 5149 0,'57'-23'44'0,"-6"5"-33"0,-14 9-81 15,-9 10-69-15,4 16-17 0,0 23 4 16,2 12-6-16,-1 12 5 0,6 18 14 16,-7-14 18-16,5-5 17 0,-7-1 32 15,-14-9 30-15,3-14 20 0,-10-1 15 0,-9-7 9 16,-7 1 2-16,-18-2 2 0,-14 4-5 15,-19-6 3-15,-26-4 5 0,-14-3-4 0,-15-7-5 16,-7-1 5-16,-3-9-4 0,-10 1 3 16,2-1-10-16,-5 0-4 0,5-4 5 15,0 0 5-15,6-6 3 0,-1 2 6 0,0-2-4 16,8-1 6-16,2 0 1 0,-1-3-3 16,5-1-2-16,3 0-2 0,12-1 1 0,-2-3-5 15,5-2 5-15,17 3-2 0,-2-2 2 16,6 1-5-16,-2-3-2 0,6 5-3 15,-1-6 1-15,4-3-1 0,1-1-1 0,7 4-4 16,3 2 2-16,3-7 3 16,3 5-4-16,14 2-2 0,-4 1-10 0,8-4-3 15,0 4-2-15,2-3-5 0,1-4-2 16,2 1-11-16,-1-1-15 0,5-1-3 0,-2-1-9 16,3 1-1-16,-2-4-2 0,9-2-11 15,-2 0-9-15,4 2-42 0,2-8-14 16,2 5-17-16,6-13-57 0,1-6-97 0,2-1-154 15,3-3-50-15,6-8 180 0,5-4 103 16</inkml:trace>
  <inkml:trace contextRef="#ctx0" brushRef="#br0" timeOffset="7508.64">7135 16665 1495 0,'-12'-49'62'0,"1"2"1"15,-3-12-11-15,-2 0-1 0,-1 5-18 16,-5-4 12-16,1 9-10 0,-4-4-2 0,1 7-6 16,4 6-6-16,-7-3-1 0,3 0-9 15,-6 8 2-15,5 4-1 0,-1 4 4 16,0 0-16-16,0 5 0 0,-4-1-3 0,0 2 1 16,0 0 11-16,-6 7-11 0,5-1-5 15,-5 2 11-15,1 0-10 0,0-1 0 16,1 1 6-16,1 0-3 0,-6-2 3 15,1-3-9-15,0 2 2 0,3-1 5 16,-5 1 3-16,-2-3-11 0,2 0 1 0,-1-1 14 16,0 3-4-16,4 2-1 0,-9-10-5 15,11 10 2-15,-1-2 5 0,0 3 3 0,0 0 14 16,1-1 4-16,6 0 4 0,-4 2 10 16,6 0 9-16,6 4 11 0,-2-5 7 15,2 1 19-15,6 2-6 0,0 2 0 0,2 0 6 16,3 1 3-16,10 8-10 0,-16-13-2 15,16 13-13-15,-12-9-1 0,12 9-7 16,0 0-3-16,0 0-12 0,23-14 0 16,-2 9-3-16,7 1-4 0,11 2-1 15,8 2-2-15,3-2-7 0,12 6 6 0,5 0-5 16,5-3-5-16,5 7 0 0,6 3 1 16,18 1-3-16,-2 5 0 0,10-1-1 15,7 3-2-15,4-2-2 0,8 1 1 0,6-1-3 16,6 4-3-16,5 2 13 0,7-1 3 15,8-3-6-15,35 9-4 0,-38-7 0 0,33 3 0 16,-33 1-3-16,2-8 1 0,37 8 0 16,-41-2-1-16,5-6 1 0,-5 4-7 15,4-3 1-15,-3-1 4 0,0 2 0 16,-3-2-3-16,7-2-2 0,-7-1 4 16,7 0-6-16,-6-3 7 0,7 0-2 0,2 2 0 15,-2-1 4-15,7-4-7 0,0-1 2 16,40 2 0-16,-41-3-2 0,37 3 5 15,-34-2-4-15,33 5 0 0,-33-3-2 0,33 2-2 16,-37-5 1-16,34 11 3 0,-36-6-2 16,1 1 0-16,-3 0-3 0,-2-2-1 0,0 1 2 15,-6-7-2-15,-5 2 4 0,-3 1-4 16,-7-7 4-16,0 2-2 0,-8-2-3 16,-6-2 3-16,0-2-1 0,-11-1 4 0,-5-3-5 15,-6-5 2-15,-6 0-2 0,-20 2 1 16,2 2 0-16,-4-3 1 0,-8-3 1 15,-1 2-1-15,-4-4 2 0,-8 2 0 16,-4 2 1-16,-11 2-4 0,-4-4 2 16,1 2 0-16,-14-1-2 0,-2 1-2 0,3-1 2 15,-7 0-2-15,-6 1 0 0,5 4 3 16,-3 0-2-16,-5 1 1 0,-7 8-2 0,16-19 3 16,-16 19 1-16,11-13-2 0,-11 13-4 15,10-13 1-15,-10 13 3 0,0 0-3 16,7-13 2-16,-7 13-2 0,0 0 6 15,5-15-6-15,-5 15 3 0,0 0-2 16,2-13 2-16,-2 13-3 0,0 0 2 0,0 0-5 16,0-23 5-16,0 23-1 0,0 0 0 15,-2-17 2-15,2 17-1 0,0 0-1 0,0 0-4 16,0 0-5-16,0-21-10 0,0 21-1 16,0 0 0-16,0 0-1 0,0 0-1 15,0 0 4-15,0 0 1 0,-28-1 5 0,28 1-2 16,-30 8 2-16,2-3-1 0,-9-1-2 15,-7 1 7-15,-2 1-4 0,-15-1 4 16,-6-3-1-16,-1 0 4 0,-10-2 0 0,-5 2-2 16,-7-2 5-16,-13-2 6 0,-6 0-7 15,-1 0-2-15,-9-1-7 0,-1 1 2 16,2 2-19-16,-6 2-12 0,-1-2-8 16,-4 3-10-16,1 1 6 0,3-2-16 0,1 4-7 15,-2-2 17-15,4-3-4 0,-3 3 8 16,-3-4-4-16,4 2 3 0,-2-2 16 15,4 0-2-15,-1 0-2 0,-5 0 2 0,5 0 14 16,1 0 10-16,0 0-11 0,-4 0-6 16,4 2 5-16,-1 3 8 0,4-5 4 15,4 0-4-15,-4 4 1 0,3 0 9 0,1-2-4 16,0-2-1-16,0 0 2 0,-1 0 13 16,1 0-14-16,1 0 5 0,3-2 6 0,2-2 1 15,3 4-4-15,19-1-10 16,-21 1 8-16,20 0 2 0,1 1 26 0,1-2-30 15,-1 2 7-15,4 3 5 0,-2-2 2 16,1 0 1-16,2 3 11 0,3-1-13 16,-1 2 2-16,6-5-2 0,1 2-11 0,-3 2 1 15,6-5 7-15,0 0 11 0,-3 2-14 16,4-4-5-16,-1 4 14 0,3-4-11 0,-5 2 13 16,1-2 2-16,0-4 2 0,-4 1-10 15,2-2 8-15,-3-5-16 0,4 7 20 16,-3-7-11-16,3-3 3 0,1 1 3 0,2 1 0 15,5-4-11-15,3 3 19 0,-1 0-14 16,3-6-2-16,5 11 5 0,1-6 5 0,12 6 3 16,0-3-24-16,1 1 18 15,3-2-4-15,1 4 14 0,-1 0-2 16,5-5-15-16,0 7 4 0,6-6-7 0,1 5 9 16,1-3 12-16,8 3-9 0,2 4 7 15,-1-1-3-15,7-1-1 0,-3 3-2 0,11 3 1 16,0 0-6-16,-11-6 0 0,11 6 11 15,0 0-2-15,0 0-10 0,0 0 8 16,0 0-7-16,0 0-1 0,0 0 10 0,39-8 0 16,-26 8 4-16,-13 0 0 0,35 0-13 15,-19 0-3-15,5-1-1 0,4-3-1 16,-4 2 10-16,2 2 1 0,2-2 0 16,-1-2-4-16,-2 3-4 0,-1-3 5 0,2 4-1 15,-3-2-4-15,1-2 20 0,-2 2-8 16,-3 0-4-16,0-1-3 0,-16 3 5 15,21-4-15-15,-21 4 14 0,20-2 5 0,-20 2 13 16,10-4 0-16,-10 4-6 0,14-5-2 16,-14 5 0-16,7-8 2 0,-7 8-9 15,0 0 2-15,8-15 2 0,-8 15-3 0,0-17-10 16,0 17 2-16,-6-21-3 0,3 8-2 16,-5 0 4-16,-2 2 10 0,-1-2-6 0,-1-2-9 15,-2 2 14-15,0 0-7 16,0-3-9-16,-1 3 5 0,2 2 2 0,-6 0 6 15,6-2-9-15,-2 2 5 0,-4-1-6 16,6 1-4-16,-2 2 12 0,0 0-10 16,0-1 10-16,2 3-8 0,2 3-2 0,11 4 6 15,-13-7-2-15,13 7-8 0,-15-6 13 16,15 6-6-16,-8-7 0 0,8 7 2 0,0 0 0 16,-13-7-1-16,13 7 4 0,0 0-12 15,0 0 2-15,0 0 0 0,-21 3 3 16,21-3 0-16,-11 9 11 0,0-5-16 15,-2 1 5-15,2 1 3 0,-5-2 3 16,5 1 9-16,-4 1-8 0,2-4 2 0,13-2-1 16,-16 9 1-16,16-9 3 0,-16 4 14 15,16-4 6-15,-11 5 6 0,11-5-10 16,0 0 9-16,-11 3 3 0,11-3-6 0,0 0-2 16,0 0-1-16,0 0-9 0,-29-4-6 15,29 4 3-15,-14-8-4 0,14 8 6 0,-9-5-7 16,9 5 4-16,0 0-2 0,-14-6 16 15,14 6 0-15,0 0 2 0,-11-8 9 16,11 8-5-16,0 0 2 0,0 0-2 0,0 0-8 16,-12-7 1-16,12 7-5 15,0 0-4-15,0 0 6 0,0 0-8 0,0 0-4 16,0 0 2-16,49 15 0 0,-24-4-3 16,9 1-6-16,1 2 7 0,2 1 0 0,11 4-5 15,2-2 5-15,-3 8-5 0,2-7-1 16,-2 2-1-16,-2 0-2 0,-7-4 0 15,-1 0-3-15,-4 1 3 0,1 1-4 0,-4-2 8 16,0 4-7-16,0-2-3 0,-3 3 3 16,-1 0-5-16,0-3 4 0,3 12-2 0,-2-7-1 15,1 1 6-15,-2 5-5 0,6-3 4 16,6 2-1-16,-8-6-4 0,0 1 10 16,1-2-8-16,-2-3 8 0,1-3-3 15,1-2 0-15,-8-5-6 0,5 3 2 16,-1-6 2-16,1 1 2 0,2-4-4 0,2-2 1 15,2-2 3-15,8-1 2 0,6 0 4 16,8-4-10-16,0 2 3 0,8-1 6 16,4-1-9-16,2-1 0 0,10 4 6 0,-2 0-6 15,8 3 4-15,3-5-4 0,13 2 15 16,8 2-14-16,-6 2 0 0,-14 0 1 0,18 2 4 16,-4 8 10-16,3-5 5 0,4 3-4 15,2-4 1-15,4 9-3 0,7-2 0 16,11 7 15-16,10 1 4 0,6 3-12 0,46 13-1 15,-6 0 0-15,6 1-4 0,-2 3 4 16,-2 2-7-16,-3-3 1 0,-1 3-2 0,-4 2-6 16,-4-2 2-16,-37-9-4 15,5 1 0-15,-6-2 2 0,-2 1-1 16,2-2-1-16,-6 0-1 0,-5-2 6 0,-3-5-10 16,-6 1 4-16,-9-5-1 0,-5-1 2 15,0-6-3-15,-7 1-1 0,-21-6 0 0,-1-1-2 16,2 0 1-16,-2-5 1 0,3-1-2 15,0-1 1-15,-5-3 0 0,-2 2-2 16,-2 0-2-16,1-4 7 0,-10 1-2 0,4-3-4 16,-9-1 6-16,-2 0-1 0,-3-4-3 15,-2-5-1-15,-5 1 0 0,-8 3 2 0,1-7 0 16,-5-2 0-16,-10-2 3 16,4-4-1-16,-3 0-2 0,-5-2-2 0,1-4 0 15,-5-5 1-15,-2 3-2 0,0 1 0 16,-2-7 1-16,-3 2 2 0,0 0-5 15,-5 0 5-15,0-1-3 0,-5 5 1 0,1-3 1 16,-2 4 2-16,0 7-7 0,0-5 5 16,0 6 1-16,-2-2 1 0,1 2-2 0,-1-1-1 15,0 5-3-15,-3-2 0 0,-2 3 5 16,3 1-1-16,3 3-1 0,-5 2 2 16,3-2-6-16,-3 2 3 0,1 3-2 15,-2-3 3-15,-2 2-4 0,-6 2 6 16,-2 0-5-16,-7-1 1 0,-3 0 2 0,-5 0 4 15,-5 1-5-15,0 4 5 0,-9-3 4 16,-5 5-7-16,-6-3-3 0,-3 3-1 16,-2 1 1-16,4 1 7 0,-2-1-4 0,9 4 2 15,5 2-4-15,-2-2 3 0,6 2 0 16,-2 0-1-16,6 2-1 0,5-2 4 0,1 2-5 16,-5 4 1-16,-4-1 5 0,-1 1-3 15,-1-3 2-15,-1 5-1 0,2 0-2 16,-9 3 1-16,-5 2 4 0,4-4-5 0,4-1 1 15,-2 5 1-15,-4 0-1 16,3 1-1-16,-1-5-1 0,6-1 5 0,2 1-6 16,-2 0 2-16,3-7 0 0,-2 2 5 15,0-1-1-15,-4 1-1 0,5-4-2 16,-2-2 2-16,0 2-2 0,-3-2-2 0,2-1 8 16,2 1-5-16,0-2 1 0,1 0-2 15,4 3-1-15,0-3 0 0,9 4 4 0,-1-2-1 16,2 2 3-16,7-2-6 0,-3 2-1 15,3 0 2-15,-1 0 2 0,9 0-4 16,-6 0 4-16,4 0-3 0,-2 0 0 16,1 0 1-16,-3 0 3 0,-2 2-3 0,3-2 4 15,-4 2-1-15,-4 2-2 0,-4-3 1 16,0-1 0-16,-7 4 2 0,2-2-4 16,-2 0-3-16,0-2 7 0,-2 2-7 0,1 1 6 15,1-1 1-15,2 4-3 0,-2-4 0 16,-1 2-4-16,2 1 2 0,-3-3-2 15,10-2 1-15,-13 0 0 0,5 2 4 0,-4-2 0 16,-2 0 0-16,2-2-2 0,-1-4 1 16,0 5-3-16,-4-5 4 0,2-2-1 15,-12 1 0-15,1-4-1 0,3 3 2 0,0-1-1 16,3-4 8-16,7 3-5 0,2-1-2 16,-1 1-1-16,1-4-1 0,1 1-1 15,4-1 2-15,-7 1-2 0,5 2 1 16,-2-2-1-16,-8-2 4 0,-4 1-5 0,1 1 1 15,-1 4 1-15,-1-4-1 0,2 2 1 16,-10 3-3-16,0-1 3 0,0 1 3 16,-6-3-2-16,1 2-5 0,-2 0 4 0,-2-1-4 15,1 3 2-15,-3-3 3 0,2 3-3 16,4 1 3-16,-3-2-2 0,2 5-2 0,5-3 2 16,1 1-1-16,2 3 3 0,1-2-4 15,-1 2 2-15,0 0-4 0,-2-2 2 16,4 4 3-16,-7 0 0 0,-1 0-3 0,1 0 1 15,-3 0 4-15,-2 0-5 0,-1-1 4 16,-1 1-4-16,2 1 2 0,-3-1 0 16,4 0 0-16,3 4-1 0,2-4-1 15,4 2 3-15,15 0-3 0,-2 2 1 16,-2-2 2-16,5 2 0 0,-5-1-1 0,-8 3 2 16,-1-2-3-16,1 0-1 0,-5 1 6 15,-3-1-3-15,0 0 0 0,-3-3 0 0,-8 5 2 16,-3-2-2-16,-10-1 5 0,-13 1-5 15,-8 0 0-15,0-2 0 0,-1 2-2 16,0-3 4-16,0 3-3 0,1-2-3 0,4-4 3 16,18 2-5-16,1-5 5 0,5 1 1 15,1 4-6-15,0-2 3 0,10-2 1 16,1 4 0-16,-2 4-2 0,1-2 2 0,2 3-4 16,-1 3 2-16,0 5-2 15,5-4 1-15,-1 5-2 0,4 0 4 0,4 0 2 16,5 3-2-16,5 0 3 0,5-3-4 15,9 1 4-15,-2-2-2 0,8-3 0 0,6 1-3 16,5-3 1-16,-2-1 0 0,6-3 2 16,2 4 4-16,1-3 2 0,1 0-2 15,9-5 5-15,-9 8-1 0,9-8 2 0,0 0 8 16,0 0 5-16,-5 9 9 16,5-9 1-16,0 0 4 0,0 0-2 0,0 0 1 15,23 8-4-15,-23-8-2 0,21 0-6 16,-5 0 0-16,2 0 0 0,5 4 0 0,1-4 0 15,6 0-2-15,6 0-3 0,8 0-3 16,4 0 1-16,3 0 0 0,11 6-6 16,8-3 2-16,3 3-3 0,8 3 7 0,20 3-5 15,4-1 3-15,2 2-2 0,11 4-5 16,8-2 3-16,3-1 0 0,10 3-5 0,3 4 3 16,10-1-3-16,41 11 6 0,1-9-3 15,-5 6-5-15,2 1 1 0,-2-1 3 16,1 2 0-16,1-4-3 0,-1 4-2 0,-35-6-1 15,35 8 0-15,-1 2-5 16,-37-10 5-16,0 4-5 0,33 6-2 0,-33-6-9 16,-3-5-7-16,-4 3 1 0,3-7-7 15,-5 2 3-15,-1-1-3 0,1-5 3 16,-2 0-1-16,-1 0 1 0,-4-2-4 0,-2-5 5 16,-1 1-4-16,-4-5-2 0,2-3 0 15,-6 3 0-15,-8-4 1 0,-4 0 5 0,-4-5 0 16,-6-3 3-16,-5-1-1 0,-17 0 1 15,-3-1 4-15,-4-5 0 0,-2 0 2 16,2 0-1-16,-3-3 5 0,-2-3-1 0,-3 2 2 16,6-3 2-16,-5 3-3 15,2-3 8-15,14-7-11 0,3 3-2 0,1-2-8 16,4 5-4-16,2-3-5 0,7 3 2 16,3 5 0-16,4-1 5 0,4 4 3 15,-5 2-1-15,9 3 2 0,-4-1 2 0,2 4 5 16,-3 1-1-16,1 1 0 0,-7 5 4 15,-15 4 7-15,-3-3-10 0,-4 3 4 16,-3 0 2-16,-6 1 3 0,2 1-1 0,-4 1-1 16,-3-3 9-16,-1 0-5 0,-5 2 4 15,0-5-3-15,-2 3 0 0,-11-2 2 0,-3 0 8 16,1 2 0-16,-2-3-1 0,1-1 2 16,-9 3 2-16,-3-2 4 0,-12-1 12 15,3 4 5-15,-9-4 5 0,2 2-2 16,-4 0-1-16,-14-2 2 0,19 0-3 15,-19 0-1-15,0 0-1 0,0 0-7 0,0 0 6 16,0 0 4-16,0 0-6 0,0 0 6 16,-81-8 3-16,28 3-9 0,-11-3 3 15,-10-3-4-15,-2-2-6 0,-24-4-1 0,-7-4-2 16,-7 1 4-16,0-1-5 0,-4 0-3 16,-3 1 0-16,0 3-2 0,6-2 7 0,-3 2-8 15,-1-1 1-15,6 1 5 0,-7-2-10 16,-2 6 3-16,0-4-1 0,-4 2-1 15,-1-6 2-15,-9 6 1 0,5-3-1 0,-2 5 0 16,1-10-2-16,1 10 0 16,2 0-3-16,7-2 0 0,6-2-5 0,6 1 4 15,6 2 1-15,7-1-1 0,22 2 3 16,0 0 0-16,7-1-4 0,3-3 3 0,1 0-4 16,2-3 1-16,-3-1 3 0,-4-1-1 15,-18-5-3-15,-3 5 3 0,-4-2-2 16,1-2-1-16,-9 3-6 0,-5 1 10 0,-2-3-6 15,-3 8 5-15,-1-3-1 0,-5 1-5 16,0 2-2-16,8-2 5 0,-1 6-4 0,6-2-1 16,1 4 2-16,23 1 3 0,0 0-2 15,2 2 1-15,4 2 1 16,6 3 2-16,-2-3-3 0,1 2 0 0,4 2 1 16,-1-4-3-16,0 5 2 0,-4-5-2 15,-3 4 5-15,-1 1-5 0,0-6 1 0,-3 6-1 16,-4-3 2-16,0 2 1 0,0-1 0 15,-1 3-3-15,5 0 2 0,-3 3-3 16,3-3 3-16,2 2 2 0,2 3 0 0,-2-2 1 16,7 6-5-16,-3 0 1 0,3 1-1 15,0 3 2-15,1 0-3 0,-1 2 2 0,1 0 1 16,-3 0 3-16,-4 5-1 0,-15 3-1 16,2 0 0-16,-4 2 0 0,4-2-2 15,-6-1 2-15,0 3-4 0,1-2 1 16,-3 1 0-16,3 1 3 0,2-7-4 15,18 1 1-15,-2-4 4 0,2 4 1 0,3-4-4 16,-1-2 2-16,6-2-1 0,-1 0 0 16,5-3-1-16,-1-1 1 0,2 1-4 0,5-4 4 15,9 1 2-15,-4-1-1 0,8-3-3 16,-2 6 2-16,9-6-5 0,3 1 4 16,3 4 0-16,9-6 3 0,3 1-3 0,0-1 1 15,17 0 2-15,-22 4 3 0,22-4 2 16,0 0-3-16,0 0 3 0,0 0 2 0,0 0-1 15,0 0 2-15,56-13-2 0,-13 5 2 16,17 1-1-16,11 0 1 0,14 1 4 16,19 2-1-16,17-5 1 0,10 5-3 15,11-5-3-15,16 7 2 0,5-5 4 16,50 3-6-16,9-2 5 0,5 2 1 0,10 2-5 16,4 2 1-16,8 0-3 0,10 2 0 15,3 4 3-15,3 2 0 0,5 1 0 16,4 4 0-16,2 2-4 0,-5 3 4 0,1 5 3 15,-6-1-1-15,-4 5-3 0,-6-2-2 16,-7 1 3-16,-3-1-1 0,-10-1 2 0,-3-2-6 16,-3 1-1-16,-15 1-8 15,1-7-2-15,-6 3 0 0,-1 1 3 0,-8-3 3 16,-8 7-2-16,-40-6 3 0,3 1-5 16,-2 1-1-16,1 0 3 0,-8 1 3 15,-7 1-7-15,-3-5 5 0,-6 3-6 0,-7-2 3 16,-9-3 7-16,-13 0-10 0,-19-7 6 15,-8 2 0-15,-10-3-2 0,-16-7 2 0,-8 2 0 16,1 0 0-16,-13-3-3 0,-8-3 2 16,-2 0-3-16,-6-2-1 0,-8-1 2 15,-5 6 2-15,0-17-2 0,0 17-2 0,-30-22 0 16,-9 7 7-16,-15-6-3 0,-14-3 5 16,-27-8 1-16,-16 1 0 0,-10-4-3 0,-15 5-3 15,-46-8 0-15,-12 3 1 16,-18-4 2-16,-15 2 0 0,-17-4-5 0,-19 1 5 15,-16 1-1-15,-13 1 0 0,-14-1 4 16,-17-1-7-16,-4 1 0 0,-9 5 7 16,6 8-8-16,-4-2 3 0,17 7-5 0,4 6 8 15,17 4-6-15,18 3 3 0,22 7-4 16,19 2 1-16,23 5 3 0,53-4-1 0,9 3 2 16,8 1-6-16,9-4 4 0,11 2 1 15,12-8-2-15,27-1 2 0,12 1-1 16,9-9 0-16,12-1 6 0,14-3-3 0,19 3 0 15,14-5-3-15,19-4 3 0,28-5 0 16,26 4-4-16,52-8-1 0,30 9 7 16,76 3 2-16,37 6-7 0,38 14 5 15,38 14 2-15,18 14-1 0,34 13 2 0,14 6-13 16,11 15 10-16,7 8-7 0,-4 2 7 16,-2 7-6-16,-11 8-2 0,-12 6 8 15,-12-1-2-15,-18 2-2 0,-15-8-18 0,-14 2-13 16,-18-3-27-16,-11-1-22 0,-23 1-19 15,-10-3-21-15,-13-9-32 0,-13-6-13 0,-18-3-2 16,-17-13 3-16,-23-6 7 0,-54-15 11 16,-17-11 11-16,-37-9 9 0,-19-7 14 15,-27-7 3-15,-26-9 14 0,-16-8-6 16,-36-18 11-16,-41-14 32 0,-35-14-2 16,-66-22 25-16,-42-2 2 0,-36-11-3 0,-34-6 22 15,-37-3 7-15,-36-1-11 0,-34-5 41 16,-19 1-24-16,-21 1 17 0,-6 5 12 15,6 3 8-15,13 4 2 0,25 7-9 0,41 10 12 16,46 15-7-16,49 13 3 0,54 11-1 16,72 21-12-16,33 3 1 0,42 14 0 0,34 9 1 15,25 5 7-15,10-5-9 0,0 0 2 16,114 28-4-16,-6-11 3 0,21 4-17 16,25-1-1-16,42 11 10 0,14-1-1 0,8 3-11 15,5 3 8-15,2 5-19 16,2 2 16-16,6 1 4 0,-7-3-10 0,-3-2 10 15,-7 3-13-15,-15-5 8 0,-10 1-1 16,-43-7-3-16,-13-4 5 0,-8-3-5 0,-18-2 5 16,-15-1-2-16,-28-8-9 0,-15 1 5 15,-18-7-9-15,-20-5 9 0,-15-1 10 16,2-1-15-16,-56-7 0 0,-22-3-5 0,-44-4 15 16,-27-9-6-16,-63-9-4 0,-12-5 5 15,-26-5-1-15,-9 0-9 0,1-7 5 0,-2-4 3 16,11 3 3-16,17 1-10 0,16 4 4 15,31 4 3-15,59 15 27 16,26 1-1-16,36 10 1 0,31 2-3 0,26 7 2 16,26 4-11-16,31 2-3 0,53 9 0 15,34 5-1-15,59 8 2 0,22 7-2 0,7 6 6 16,16 6-5-16,2 2-13 0,-3 3 10 16,-7 2-6-16,-21 1 6 0,-10-2-4 15,-60-11-6-15,-14-3 7 0,-19-3-6 0,-25 2 7 16,-32-11-2-16,-25-10 2 0,-23-3-7 15,-19-3 5-15,-31-5 1 0,-36-5-4 0,-51-5 2 16,-64-11-3-16,-32-1-10 16,-33-6 13-16,-21-4-3 0,-21-2-8 0,-10-2 9 15,8 1-5-15,0 1 1 0,36 4 4 16,33 4-2-16,82 7 1 0,27 6 5 16,47 5 2-16,40 7-6 0,32 1 3 0,9 0 5 15,101 24-5-15,42 1 5 0,73 14 1 16,44 6-7-16,30 11 1 0,31 8 0 0,13 5 3 15,2 4-7-15,-19 10 15 0,-31 3-7 16,-33-4-2-16,-41 1-1 0,-43-11-2 16,-62-18-1-16,-28-5-2 0,-40-14-1 0,-25-8 9 15,-24-11-6-15,-20-1 2 0,-30-1 0 16,-41-1-30-16,-29-12-81 0,-25-6-276 0,-63-12-150 16,-18-13 1-16,-17-17 305 15,-10-7 62-15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6:15:59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18390 10459 2684 0,'0'0'221'0,"0"0"-46"15,0 0-9-15,0 0-26 0,0 0-4 16,17-2-8-16,-17 2 7 0,0 0 7 0,0 0 11 16,0 0-1-16,0 0 6 15,0 0-14-15,0 0-14 0,0 0-11 0,0 0-19 16,0 0-9-16,20-12-9 0,-20 12-29 15,0 0-14-15,0 0-34 0,0 0-26 16,0 0-30-16,0 0-46 0,0 0-35 0,0 0-44 16,0 0-65-16,10-4-101 0,-10 4-218 15,0 0 3-15,0 0 17 0,0 0-115 0,0-12-97 16</inkml:trace>
  <inkml:trace contextRef="#ctx0" brushRef="#br0" timeOffset="282.14">18367 10431 2401 0,'0'0'-16'0,"0"0"14"0,0 0 2 0,0 0 5 16,0 0 9-16,0 0 2 0,0 0 8 0,0 0-3 16,19-32-2-16,-13 15-2 0,-1 2 2 15,2-2-19-15,2-4-28 0,-2-1 2 16,-3-5-37-16,-3 3-19 0,-1-4-22 16,2 0-19-16,-5-6-55 0,-5-7-141 15,-3 2-154-15,-1-2 157 0,2 1 83 0</inkml:trace>
  <inkml:trace contextRef="#ctx0" brushRef="#br0" timeOffset="498.89">18298 9116 1143 0,'14'-16'36'16,"0"2"0"-16,-1 1 15 0,-3 4 0 15,1 1-2-15,1-3-15 0,-1 4 10 16,-1 3 3-16,2-6-9 0,3 3 7 0,-4 0-9 15,2-1-8-15,2 4 9 0,-1-5-3 16,-5 5-3-16,6-4-7 0,-2 1-25 16,0 1-18-16,-1 1-19 0,0-1-51 0,2 1-14 15,-3-1-85-15,-2-1-185 0,3-3-220 16,0 1 470-16,-1-7 42 0</inkml:trace>
  <inkml:trace contextRef="#ctx0" brushRef="#br0" timeOffset="699.21">19425 8659 1049 0,'38'-2'100'15,"-5"-2"-15"-15,1 4-21 0,1 0 24 0,-1-1 10 16,4 2-5-16,1 3 3 0,-1 1 0 16,-7-3-12-16,9 4-12 0,-6-2-11 0,0 2-15 15,1 3 0-15,3 0-28 0,-3 0-24 16,1 5-51-16,-3 0-39 0,6 2-86 15,-8-3-172-15,-4 3-146 0,-2-4 259 0,-2-3 15 16</inkml:trace>
  <inkml:trace contextRef="#ctx0" brushRef="#br0" timeOffset="899.93">20765 9100 1220 0,'9'7'72'0,"-6"0"-21"16,-3-7 4-16,6 14-5 0,-6-14 0 0,9 7-2 16,-9-7 9-16,9 7-11 0,-9-7-14 15,0 0 5-15,10 8-46 0,-10-8-34 0,5 9-72 16,-5-9-204-16,0 0-181 0,0 15-122 16,0-15 583-16,-3 16 14 15</inkml:trace>
  <inkml:trace contextRef="#ctx0" brushRef="#br0" timeOffset="1464.55">18282 12971 1117 0,'0'29'154'15,"1"-7"16"-15,-1 4 7 0,6-3 0 16,-2-1 1-16,-1 6-12 0,3 0-1 0,2 2-8 16,-1 1-9-16,2 0-12 0,-3-4-10 15,1 1-11-15,1 3-12 0,-4-8-16 0,1 3-14 16,1-3-17-16,-1-2-10 0,0-5-8 16,-2 5-7-16,-3-6-8 0,2 2-14 15,0 0-12-15,0-3-17 0,-2-4-24 0,0 3-6 16,0-4-19-16,0 4-19 15,0-13-25-15,-4 27-13 0,4-14-19 0,-3 2-18 16,1 0-8-16,-3 2-6 0,3-2-3 16,-1 2 14-16,-3-2-2 0</inkml:trace>
  <inkml:trace contextRef="#ctx0" brushRef="#br0" timeOffset="2114.78">18333 13810 1444 0,'-3'10'-24'16,"1"0"13"-16,2-10 11 0,-11 17 8 16,11-17 15-16,-7 8-2 0,7-8 18 0,-10 3-1 15,10-3-2-15,-7 7-7 0,7-7-12 16,-13 7 10-16,13-7-21 0,-16 5 11 0,16-5 11 15,0 0 9-15,-11 7-6 16,11-7 9-16,0 0-3 0,-10 4 15 0,10-4-5 16,0 0 9-16,0 0 2 0,0 0-13 15,12 18 0-15,-1-10 3 0,5 5-11 0,-2 1-6 16,2 0 1-16,4 2-5 0,-3 4 5 16,8 2-13-16,-6 3 4 0,4 2 5 15,-2-1 10-15,3-2-5 0,-3 2 13 0,2-3 4 16,-5-5 8-16,-5 1 0 0,8 0 1 15,-10-8 5-15,0 2-8 0,1-2-5 0,-5 1-4 16,2-3-3-16,-1 1-4 0,0-3-2 16,-3 0-5-16,-5-7-3 0,11 13-1 0,-11-13-6 15,7 14-4-15,0-7-4 16,-7-7 2-16,5 15-1 0,1-2-4 0,-1-3-3 16,4 3-3-16,-1-2-8 0,0 3-7 15,-3-1-2-15,2 0-17 0,2 0-16 16,0 2-13-16,0 0-14 0,-1 0-6 0,-1 4-11 15,2-5-3-15,2 1-1 0,-2 1 3 16,0-2-13-16,-2 0 22 0,-2-1-21 0,7 0 11 16,-5-2 14-16,-3-3 0 0,-4-8 17 15,7 13-1-15,-7-13 6 0,0 0 11 16,0 0 19-16,0 0 13 0,0 0 58 0,0 0-21 16,0 0 10-16,-12-51 5 15,-4 17 20-15,5-7 22 0,-1-5 18 0,-6-11 23 16,0 4 16-16,-1 4 19 0,0 8 20 15,4 4 16-15,-4 3 4 0,8 6-15 0,-1 6 2 16,2-1 5-16,-1 5-15 0,2 4-12 16,4 3-10-16,1 5-6 0,4 6 8 0,0 0 13 15,0 0 10-15,0 0 8 0,-22 51 3 16,22-13-3-16,2 12-22 0,4 3-4 16,-1 14-13-16,4 8-18 0,-1 2-6 0,7 0-17 15,-2 4-6-15,0-2-24 0,0-5 2 16,4 1-16-16,-6-7-10 0,5-5-25 0,-2-2-18 15,-3-11-32-15,-2-9-35 16,1-1-37-16,1-10-49 0,-2-2-35 0,-2-7-41 16,-4-5-36-16,-1-4-53 0,2-5-99 15,-4-7-126-15,0 0-79 0,0 0 55 0,0 0-390 16,0 0-479-16</inkml:trace>
  <inkml:trace contextRef="#ctx0" brushRef="#br0" timeOffset="2415.52">18920 14494 3659 0,'0'0'67'0,"0"0"2"16,0 0 4-16,0 0 33 0,0 0 35 16,0 0 19-16,0 0 6 0,-28 24-3 0,21-7-6 15,-2 3-4-15,0 5 0 0,-7 11-7 16,3 3-7-16,-2-1-11 0,2 5-21 0,-4 3-16 15,-1 3-5-15,0-4-9 0,2 8-5 16,-3-12-8-16,2-4-7 0,2 5-5 0,0-6-5 16,0-1-4-16,8-7-12 0,-5-4-15 15,7-5-16-15,-3-7-23 0,3 5-34 16,1-8-34-16,4-9-35 0,0 9-52 0,0-9-47 16,0 0-77-16,0 0-58 15,0 0-52-15,34-32-81 0,-25 15-47 0,5-5-411 16,0-3-485-16</inkml:trace>
  <inkml:trace contextRef="#ctx0" brushRef="#br0" timeOffset="2682.61">18844 14737 3243 0,'-2'-7'70'0,"2"7"14"15,-7-11 17-15,7 11 15 0,-14-6 23 16,14 6 52-16,0 0 13 0,-34 7 20 16,20 1 6-16,-11 1 6 0,3 5-8 0,-8 0-1 15,-2 3-22-15,4 2-24 0,-4 0-16 16,0 2-22-16,-2 1-14 0,6-1 0 0,-2 1-19 15,2 1-18-15,0-3-4 16,1 1-11-16,5 0-12 0,0-5-25 0,4-3-20 16,0-3-35-16,4 3-25 0,7-5-30 15,-4-3-23-15,11-5-51 0,-15 6-43 16,15-6-31-16,0 0-30 0,-15-17-18 0,13 4-40 16,2 13 2-16,-1-26 9 0,-1 5 5 15,4 1 23-15,-2-1 13 0,1-7-19 0,1 0-54 16,2-5-103-16,1 2-70 0,-1 6-106 15,0-1 31-15</inkml:trace>
  <inkml:trace contextRef="#ctx0" brushRef="#br0" timeOffset="2949.84">18424 14565 2179 0,'20'7'62'16,"-7"-1"8"-16,-5 4 16 0,2 1 15 16,-1 3 6-16,2 4 4 0,0 6 10 0,-2 0-5 15,3 4 2-15,-6 1 5 0,3-1-9 16,-4-2-1-16,-1-2-9 0,-2-1 7 0,-2-2 7 15,0-1 23-15,-6 1 2 0,3-7 6 16,-6 3 0-16,-2 1 8 0,-1-8-5 0,-1 2-1 16,-2-8-7-16,2 1-12 0,-4-1-18 15,17-4-3-15,-29-5-11 0,15-3-14 16,-4-4-20-16,8-4-23 0,2-3-19 0,0-1-33 16,3-3-41-16,5-3-43 15,5-6-55-15,7-8-48 0,-1-1-52 0,12-7-52 16,-2 3-36-16,4-3-95 0,0 2-91 15,5-1-43-15,0-2-168 0,0 4-223 0</inkml:trace>
  <inkml:trace contextRef="#ctx0" brushRef="#br0" timeOffset="3399.01">19121 13810 2775 0,'9'-8'61'15,"-3"0"16"-15,-6 8 18 0,12-7 5 16,-12 7 2-16,5-8-9 0,-5 8-11 0,0 0 12 15,0 0-3-15,0 0 16 16,28 17-4-16,-20 0-3 0,4 6-3 0,0-1 15 16,-3 6-22-16,-1 4 4 0,-2 0-4 15,1 2-7-15,1-2 16 0,-7 1-10 16,1 1 7-16,-2-4-5 0,0-5 5 0,0-5 4 16,-2-1 8-16,2-2 9 0,-1-5 10 15,1-12-5-15,-2 14-18 0,2-14-11 0,0 0-9 16,0 0-9-16,0 0-4 0,2-48-5 15,1 25-5-15,6-7-2 0,-2 2-7 0,5-12-2 16,-3 5-4-16,9-3-4 0,-7 1-5 16,2 1 3-16,4 3 0 0,0-1 1 15,6 3 2-15,-9 3 4 0,7 6 4 16,-3 1-3-16,2 5 5 0,-1 3-9 16,-3 1-2-16,3 4 5 0,-3 7 3 0,0-1-2 15,0 2 10-15,-16 0 7 0,27 7 6 16,-10 2-15-16,-4 3 11 0,-4 3-10 0,3 0 3 15,-3 0-10-15,-4 2 6 0,1 0-4 16,-2 2-16-16,-2-1-22 0,4 1-1 0,-5-2-7 16,1 1-6-16,0 0-9 0,-2 2-8 15,-2-9-47-15,2 8-73 0,-2-4-48 16,1 4-67-16,-1-3-41 0,-2 4-46 0,2-4-60 16,2-3-87-16,-4 3-195 15,0-2 46-15,2-2-468 0,-1 3-854 0</inkml:trace>
  <inkml:trace contextRef="#ctx0" brushRef="#br0" timeOffset="3697.67">18996 14544 3908 0,'-17'6'11'0,"17"-6"16"0,0 0 23 0,0 0 34 16,0 0 25-16,0 0 22 0,49 9 3 16,-19-5-3-16,14-4-19 0,4 2-9 15,3-4-22-15,16 2-56 0,-2-4-85 0,-1 0-95 16,-4-3-93-16,4 0-112 0,-8-3-184 15,-4-1-12-15,1 0-267 0,-12 2-308 0</inkml:trace>
  <inkml:trace contextRef="#ctx0" brushRef="#br0" timeOffset="4314.32">19445 15361 2837 0,'0'0'33'15,"21"3"-11"-15,-5-3 0 0,-16 0-1 16,32 1 1-16,-14-2 4 0,3 1 3 0,3 0 8 16,0 0-4-16,6 0 1 0,2-3-3 15,-1 3-6-15,2-3 0 0,3 0-8 16,-3-1-13-16,7 2-19 0,-3-6-32 16,1 3-21-16,-1-1-30 0,1 3-15 15,-3-5-23-15,-1 4-19 0,-2 2-30 0,-2-4-47 16,2 1-76-16,-6 3-130 0,4 2 53 15,-4-2 376-15</inkml:trace>
  <inkml:trace contextRef="#ctx0" brushRef="#br0" timeOffset="4398.43">20953 15386 1217 0,'51'8'-40'16,"-10"-1"11"-16,4 5-31 0,0-5-75 16,-3 0-104-16,-3-3-276 0,-7 2 446 15,-4-2 23-15</inkml:trace>
  <inkml:trace contextRef="#ctx0" brushRef="#br0" timeOffset="6999.71">27338 6741 3051 0,'2'-12'215'0,"-2"-1"-39"16,0 13-8-16,1-16-2 15,-1 16-20-15,0-20-17 0,0 20 2 0,0-13 2 16,0 13-4-16,2-16-14 0,-2 16-15 15,-2-19-5-15,2 9-10 0,0 10-31 16,-1-18-23-16,1 18-50 0,-9-17-59 0,2 6-58 16,0 1-67-16,-6-3-53 0,1-1-56 15,-6-2-175-15,1 3-61 0,-2-2 25 0,8 2-116 16,-2 0-55-16</inkml:trace>
  <inkml:trace contextRef="#ctx0" brushRef="#br0" timeOffset="7548.03">27492 6177 2936 0,'0'0'139'0,"0"0"41"16,-7-31-3-16,5 24 11 0,2 7 30 0,-3-11 4 16,3 11 7-16,0 0 2 0,0 0 0 15,-6-17 4-15,6 17-7 0,0 0 9 16,0 0-27-16,0 0-23 0,-3-15-14 0,3 15-5 15,0 0-9-15,0 0-18 0,-6-9-10 16,6 9-9-16,0 0-15 0,0 0-5 0,0 0-17 16,0 0-2-16,0 0 1 0,0 0-3 15,-32 29-6-15,22-13-1 0,1 4 2 16,-3 5-25-16,1 2-26 0,-3 7-4 16,1 4-3-16,1 1 1 0,1 6-2 15,0 6-2-15,2 1-1 0,5 0 1 0,0-1-3 16,6 0 2-16,2-1-1 0,7-1 2 15,0-6-1-15,8 6 4 0,2-12 1 0,9 5 6 16,0-20 2-16,5 1 2 0,4-10 1 16,7-7 1-16,-2-10-1 0,11-11 2 0,-2-8 0 15,-1-5 4-15,-3-8-3 0,0-5 2 16,-8-4 3-16,-2-3-34 0,-7-5-4 0,-4-5 0 16,-4 2 0-16,-6-2 0 15,-13 7 0-15,-3-4 0 0,-2 3 0 0,-4-3 0 16,-6 5 0-16,-4-8 0 0,-5 4 0 15,-1 7 0-15,-7 0 0 0,6 11 0 16,-1 4 0-16,2 4 0 0,2 4 0 0,6 5 0 16,0 4 0-16,1-2 0 0,4 8 0 15,-2 0 0-15,4-1 0 0,5 10 0 0,-11-7 0 16,11 7 0-16,0 0 0 0,0 0 0 16,-26 18 0-16,17-2 0 0,-5 6-183 0,-2 12-10 15,5-3-9-15,-9 9-443 0,10-3-123 16,-8 5 67-16,4-6-843 0,-4 1-1382 0</inkml:trace>
  <inkml:trace contextRef="#ctx0" brushRef="#br0" timeOffset="8232.89">27048 7373 4614 0,'0'0'-98'0,"0"0"48"0,-3-15 50 16,3 15 51-16,0 0 30 0,0 0 25 0,0-17 10 16,0 17 5-16,0 0-1 0,0 0-1 15,-6-12-1-15,6 12-11 0,0 0-12 16,0 0-15-16,0 0-8 0,-3-11-9 15,3 11-3-15,0 0-6 0,0 0-7 0,0 0-2 16,0 0-6-16,0 0-5 0,0 0-1 16,0 0-8-16,-27 20 2 0,27-20-1 15,-7 14-5-15,7-14-4 0,-12 7-7 0,12-7-20 16,-5 8-23-16,5-8-27 0,0 0-33 16,0 0-13-16,-6 9-45 0,6-9-7 0,0 0-28 15,0 0-11-15,0 0-2 0,0 0 1 16,0 0 13-16,0 0 10 0,0 0 19 0,0 0 11 15,0 0 19-15,0 0 14 16,0 0 11-16,32-2 5 0,-32 2 14 0,0 0 5 16,21-11 12-16,-17 2 4 0,-4 9 8 15,11-13 4-15,-4 7 5 0,1-1-3 16,-1-5-3-16,-7 12 12 0,9-15 3 0,0 6 6 16,-4-4 1-16,2 1 3 0,-1 1 3 15,1-2-3-15,0 0 6 0,2 0-31 0,-2-2-9 16,0 2-30-16,3 0-13 0,-3 1-18 15,3-3-16-15,1 2-12 0,-5 0-29 0,1 0-16 16,2 2-23-16,-1-1-226 0,0-1 286 16</inkml:trace>
  <inkml:trace contextRef="#ctx0" brushRef="#br0" timeOffset="8647.26">27278 7000 1461 0,'5'-8'60'0,"2"-1"39"16,-7 9 30-16,8-10 32 0,-8 10 4 16,0 0 17-16,3-7 25 0,-3 7 13 0,0 0-8 15,0 0-7-15,0 0-17 0,0 0-22 16,0 0 6-16,0 0 6 0,0 0 14 0,-35 22-11 15,13-1 12-15,-4 5-5 0,-1 4-3 16,-6 13 5-16,-5 2-5 0,5 9-14 16,-4-1-15-16,-2 5-17 0,2 4-23 0,-12 15-10 15,-1 1-8-15,1-2-10 0,-1 0-6 16,2-4-10-16,13-14-9 0,1-2 0 0,4-1-16 16,2-9-1-16,3 1-12 15,6-11-3-15,3-6-9 0,0-8-2 0,7-1 4 16,0-4-5-16,-1 0 3 0,6-8-1 15,-5 1 3-15,4 0-3 0,5-10 3 0,-7 8 1 16,7-8-1-16,-12 6 0 0,12-6 2 16,0 0 4-16,0 0-6 0,0 0 0 15,-20 0-1-15,20 0-6 0,0 0 8 0,0 0-9 16,0 0 3-16,0 0 4 0,-23-6 3 16,23 6-9-16,0 0 7 0,0 0-3 0,-26 10-5 15,8-3 5-15,-2 10 2 0,-8 6-13 16,-4-1 6-16,-11 14 6 0,-4 1 8 0,-13 17 20 15,-9 10 8-15,-3 7-7 0,-4 5 3 16,-11 12 11-16,-6 7 12 0,-31 29-27 16,0 9-28-16,-3 2-2 0,-2 2 0 15,-2 4 0-15,4 1-4 0,5-3 1 16,-2 7-1-16,6-7-3 0,5-2-2 0,3-2 0 16,-291 401-554-1</inkml:trace>
  <inkml:trace contextRef="#ctx0" brushRef="#br0" timeOffset="9182.36">26938 10288 8191 0,'-1'-45'0'0,"-1"0"0"0,-3 0 0 16,3-5 0-16,-1-3 0 0,-1-17 0 16,-1 0 0-16,-3-9 0 0,0-2 0 0,3 2 0 15,-3 1 0-15,1 2 0 0,4 9 0 16,-1 10 0-16,-1 7 0 0,3 0-25 0,-5 2-49 16,5 11-10-16,1 2-19 0,-1-1-17 15,2 0-10-15,-4 8-131 0,4 0-373 0,0 4-101 16,2 3 35-16,0-5-785 0,0 4-1326 15</inkml:trace>
  <inkml:trace contextRef="#ctx0" brushRef="#br0" timeOffset="9981.93">26194 8800 3941 0,'-10'-27'-219'0,"5"5"58"16,3 1 40-16,-2 6 43 0,2 0 25 16,4 0 33-16,-2-4 34 0,4 5 31 15,-4-2 25-15,0 1 20 0,0-3 10 16,0 2 16-16,0 0 10 0,-4-3 10 0,4 2-2 15,-2-4-5-15,1 3-7 0,-3-3-4 16,2 2-7-16,-1 1-1 0,0 1-6 16,-3-2-8-16,5 4-16 0,-3-2-4 0,2 0-4 15,-2 6-13-15,-1-3-4 0,3 4-4 16,2 10-10-16,-6-15-7 0,6 15-2 0,-8-10-11 16,8 10-20-16,-5-7-7 0,5 7-14 15,0 0-4-15,0 0-11 0,0 0 2 0,0 0-2 16,0 0-4-16,0 0 2 0,0 0 8 15,-11 32 12-15,17-12-4 0,1 8 4 16,4 8 1-16,2 7 7 0,4 15 7 16,4 10 11-16,-2 3 5 0,6 4 19 0,10 19 0 15,-1 3 4-15,1 1 9 0,0 3 10 16,-1 2 7-16,2-2-1 0,1 4 0 16,-2 0-4-16,0 2-7 0,-1 0-3 0,-2 0-1 15,-1-6-4-15,-2 1-8 0,-1-3-2 16,-2 2-5-16,-4-1-4 0,1-22-2 0,-4 5-2 15,-3-9-5-15,3 0-1 0,-2-7-3 16,-2-3 3-16,0-4-1 0,-3-13-3 0,-3-2 0 16,0-6-2-16,-1-7-2 15,-1-2 1-15,0-2 2 0,-1-5-2 0,-2-2-2 16,4-3 3-16,-6-3-3 0,1-2 1 16,1-4-1-16,-4-9 3 0,4 19 8 15,-4-10 11-15,0-9 15 0,1 12 4 0,-1-12 8 16,0 0-7-16,-9 9 7 0,9-9-8 15,-24 2 0-15,6-2 6 0,-7 0 3 0,-7 0 5 16,-12-2-2-16,0 1 2 0,-18 1 9 16,-4 0-1-16,-5 0 3 0,-6 1 10 0,-7 3 8 15,-19 6 5-15,1-1-1 0,-6 2 14 16,0-1 0-16,9 3-54 0,2-4-21 16,19 1-4-16,0-5-3 0,7 7-2 0,9-5-2 15,0 0 0-15,13-3-5 0,7 2-1 16,3-1-7-16,9-3-8 0,8 2-10 15,3-4-19-15,5-4-20 0,0 0-21 16,3-1-114-16,6-8-177 0,5-8-65 0,3-3-77 16,10-12-166-16,6-18-18 0,8-6 68 15,3-12-498-15,11-23-891 0</inkml:trace>
  <inkml:trace contextRef="#ctx0" brushRef="#br0" timeOffset="11097.99">28331 7028 3318 0,'-1'-12'-120'0,"1"12"14"16,-8-15 20-16,8 15 25 0,-10-13 17 15,10 13 31-15,-5-8 6 0,5 8 5 0,0 0 2 16,-8-9-2-16,8 9 1 0,0 0 2 16,0 0 1-16,0 0-11 0,-9-11 3 0,9 11-8 15,0 0-4-15,0 0-10 16,0 0-11-16,0 0-13 0,-11-4-22 0,11 4-19 15,0 0-21-15,0 0-19 0,-13 0-8 16,13 0 9-16,0 0 7 0,0 0 0 16,0 0 10-16,0 0 24 0,0 0 25 0,0 0 14 15,0 0 46-15,-19 8 18 0,19-8 36 16,0 0 9-16,0 0 17 0,-13 3 18 0,13-3 15 16,0 0-3-16,-7 8-5 0,7-8-1 15,-10 5-9-15,10-5 9 0,-9 14-5 0,5-7 5 16,0 8 5-16,1-2 10 0,-4 4 11 15,4 10-6-15,1-1 9 0,0 3 1 16,4 16-14-16,0 10-2 0,1 4 8 16,6 8-10-16,-2 6-4 0,-2 4-4 15,2 2-4-15,2 3 12 0,-2 4-7 0,0-7-10 16,1 2-5-16,-5-5-7 0,2 1-9 16,-2-7-11-16,-1-1 1 0,0-7-6 0,-4-9-6 15,4 3-2-15,-4-6-2 0,2-5-19 16,0-5-7-16,0-4-3 0,-2-1 4 0,2-7-7 15,-3-5 3-15,3-1-9 0,-3-3 4 16,3-2 5-16,0 0-3 0,-2-8 3 16,2-9-7-16,-2 20 4 0,-1-12 3 0,3-8-10 15,-13 15 1-15,1-7 11 16,1-1-5-16,-1 7-5 0,-4-5-5 0,-2 2 5 16,-5 4-3-16,-1 5 5 0,-5 1-3 15,5 2-6-15,-6 5 6 0,-8 3-7 0,5 10 6 16,-3 3-2-16,3 5 4 0,-3 1-2 15,0 7 0-15,0 1 3 0,1 4 0 0,-4 1 1 16,3-1-1-16,1 0 7 0,-2-2 13 16,4 8-2-16,-5-6 11 0,5 0 11 15,1 0 8-15,-5 1-2 0,7-3-1 0,-2-2-8 16,2 0-1-16,3 3-4 0,3-7 1 16,-1 2 1-16,9-4-1 0,0-8 2 15,5-3 7-15,8-5 1 0,-1-1 1 16,4-3 3-16,6 0 4 0,3-4-3 0,8 7-3 15,5-4-2-15,4 0-3 0,11 0-3 16,5 0-5-16,8 0-4 0,3-7-3 0,4 4-3 16,6-2-7-16,4-4-1 0,5 1 0 15,8 24-2-15,477 101 389 16,-485-131-71-16,-15 0-625 16,-7-4 548-16,-5-6-258 0,0 3 119 15,-6-2-120-15,1-3-21 0,-10 0 34 16,-3-2-10-16,-1-3-20 0,-5-4 20 0,0-2-8 15,-2-5 17-15,1-1 0 0,3-12-14 16,-5-6 8-16,2-6-19 16,-6-3 18-16,5-17 39 0,-4-2-46 0,-5 9-36 15</inkml:trace>
  <inkml:trace contextRef="#ctx0" brushRef="#br0" timeOffset="11182.44">28775 9857 2782 0,'-2'-49'-415'0,"-1"-9"-57"0,-1 1-439 0,2-15-71 15</inkml:trace>
  <inkml:trace contextRef="#ctx0" brushRef="#br0" timeOffset="12313.76">28340 6465 1306 0,'0'-9'203'0,"0"9"-25"0,0-15-1 16,0 15-23-16,12-6 5 0,-12 6 1 0,17 0 6 16,-17 0-1-16,39 2-14 15,-15-2-11-15,10 8-3 0,1-1-15 0,7 4-23 16,-3 0-4-16,11 8-8 0,-2 3-8 15,3 8 0-15,2 6-9 0,-2 0-6 16,2 7 5-16,11 11-19 0,-1 5 2 0,-1 3-15 16,4-3 8-16,-2 7-3 0,6 3-12 15,-5 1-3-15,4-5 2 0,0 1-4 0,0-2-6 16,2-8-7-16,-2-3 7 0,-15-12-8 16,-2-4-8-16,-3-3 3 0,-1-6-8 15,-2-4-1-15,-5 1 1 0,-5-8-2 0,3-2 0 16,-3-2-2-16,-1 0-2 0,1-4-3 15,-1 5-6-15,2-5 3 0,-4 0-3 16,-1-1 6-16,0 1 1 0,5-5 4 16,-7 5-5-16,-1-3 3 0,-3-2 1 0,2 0 1 15,-4-3 0-15,2 3 1 0,-3 0 2 16,0 1 1-16,-3-3-2 0,-1 0 2 0,-2 2 7 16,-17-4-2-16,26 6 15 0,-26-6 5 15,15 1 4-15,-15-1 27 0,0 0 9 16,23 6 5-16,-23-6 2 0,0 0 1 0,14 2-1 15,-14-2 6-15,0 0 4 0,0 0 2 16,21 9 1-16,-21-9-4 0,15 6-8 0,-15-6-5 16,0 0-10-16,19 11-3 0,-19-11-4 15,0 0-9-15,13 4-8 0,-13-4-1 0,0 0-2 16,13 7 0-16,-13-7 1 16,0 0 5-16,0 25-7 0,0-25-2 0,-11 37-7 15,0-12-2-15,0 14 2 0,-5 0-9 16,-4 18 2-16,-1 5 3 0,-7 3-4 15,0 6 1-15,-9 23-1 0,-2 0 3 0,0 5-3 16,0 3 0-16,0 1 2 0,-6-2 1 16,5-2-2-16,1-3-4 0,-1-4 4 0,3-1-5 15,9-19-1-15,0-1 1 0,4 0 0 16,-1-5 0-16,6-4-1 0,7-4 3 16,-2-13-5-16,5-4 4 0,0 1-5 15,-1-11 4-15,6 0 6 0,-5 0 7 0,5-10 8 16,-1-1 20-16,-2-5 16 0,2 1 22 15,1-3 11-15,4-13 5 0,-7 18 15 16,5-8 21-16,-1-2 2 0,3-8-1 0,-6 9 6 16,6-9-7-16,-3 9 1 0,3-9-4 15,0 0-7-15,-5 13-66 0,5-13-24 0,0 0-3 16,0 0-4-16,2 15-3 0,-2-15-2 16,0 0-4-16,30 22-2 0,-9-10-1 15,7 3-2-15,7 0-2 0,13 6-2 0,4-1 0 16,11 3-2-16,6 2-1 0,21 6-1 15,0-5-2-15,7-2-1 0,2 2-3 16,-1-3-6-16,-3-6-2 0,-19-4-4 16,-2 0 1-16,2-5-1 0,-7-1 2 0,-7-5 0 15,-16-2 2-15,1-2 2 0,-2-3 0 16,-3-6 1-16,-7-2 2 0,-1-4 3 0,-8-6 1 16,1-2-3-16,-7-4 3 0,3-5-2 15,-6-3 2-15,-1-3-1 0,-7-1-1 0,3-4-2 16,1-4 2-16,-1-11-1 0,-3-4 0 15,2-5-1-15,-2-2-3 0,-3-1 0 16,1 0-2-16,-1-2-2 0,-2 3-1 0,-4 11-2 16,-2 2-6-16,-4 5 0 0,1-1-4 15,-5 3-1-15,-1 3-5 0,-12-5-1 16,0 3-2-16,-6 1-2 0,-3-2-5 16,-4 6-6-16,-7-3-82 0,1 0-54 0,-8 7-30 15,-6-4-22-15,-10-9-15 0,-1 1-22 16,0 3-39-16,-7-3-33 0,10-1-79 0,-7 0-156 15,2-7-48-15,0-2 60 0,-5-3-406 16,5 1-527-16</inkml:trace>
  <inkml:trace contextRef="#ctx0" brushRef="#br0" timeOffset="14865.14">27754 6116 2858 0,'-20'-7'-60'0,"0"-1"9"0,1 1 10 0,5 0 10 15,-4-5 2-15,0 4 1 0,-1-1 3 16,-2-2 3-16,-1 2 0 15,0-1 5-15,3-1 3 0,-1 3-9 0,2 1-8 0,4-1-7 16,-2 1-9-16,5 1 8 16,0-2-6-16,11 8-11 0,-17-7 23 0,17 7 6 15,-12-5-1-15,12 5 14 0,-14-4 3 16,14 4-2-16,-16-11-1 0,16 11-3 0,-12-8 6 16,2 6-8-16,0-3 13 0,10 5-7 15,-18-10 20-15,18 10-1 0,-15-6 19 16,15 6 18-16,-11-1 22 0,11 1 1 0,0 0 26 15,-13-10 15-15,13 10 18 0,0 0 8 16,-10-3 11-16,10 3 1 0,0 0 11 0,0 0-3 16,0 0-21-16,0 0 17 0,0 0-9 15,0 0-12-15,-20-10-2 0,20 10-16 16,0 0-8-16,0 0-22 0,0 0 0 16,0 0 3-16,0 0-21 0,0 0-12 15,0 0-12-15,0 0-18 0,0 0-13 0,0 0-19 16,0 0-18-16,0 0-22 0,34 23-9 15,-20-14-10-15,5 0-5 0,-2 3 7 0,2 3-13 16,0-2 0-16,-3 4-2 0,0-4 6 16,0 6 9-16,0-8 2 0,-4 4 5 15,-1 2 5-15,1-6 10 0,-5 1 8 0,4 2 1 16,-1-1 9-16,-4-5 9 0,-1-2 15 16,-5-6 19-16,9 13 15 0,-9-13 20 15,2 9 17-15,-2-9 3 0,0 0 15 16,0 0 4-16,-20 9 5 0,1-9-5 0,19 0 9 15,-41-3-21-15,11-3 3 0,-5 1 2 16,-4-5 8-16,-1 3 1 0,-1-3 0 16,-5 1-2-16,-6-4 0 0,-2 4 2 0,-6-3-5 15,-4 1-3-15,-2-1-10 0,-6-1-5 16,-8 4-8-16,-2 0-3 0,-19 3 2 0,-9 6-9 16,-6 7 9-16,-3 1-17 0,-1 5 2 15,-4 2-7-15,0 0 3 0,4 4-14 0,-2 0 4 16,8 2-3-16,-5-1-5 0,-1 2 0 15,3-1 4-15,0-2-3 0,-1-2 0 16,5-3-3-16,2 4 0 0,-2-8-2 16,10 2 1-16,-3-4 3 0,7-1 3 15,16 1 4-15,2-1-4 0,-21 0-2 0,-1-1-2 16,18-2-4-16,-23 2-3 0,2-5 1 16,0-1-1-16,18 0-1 0,-1-4 3 0,5 1-2 15,6-4-1-15,-3-3 7 0,2 3 5 16,6-7 2-16,0 5 0 0,-5-8 2 15,8 6 1-15,0-8-2 0,1 4 10 0,6-5 6 16,0 3 7-16,4-2 1 0,4-2-2 16,4 4-2-16,5 2 2 0,6 1-8 0,-1 1 2 15,3-3-15-15,-3 3 8 16,3-6-7-16,3 8 4 0,-2-6 0 0,7 6 5 16,1 0-2-16,8 2 1 0,-2-5-1 15,7 9 0-15,2 1 2 0,2-4 1 0,12 8-5 16,-25-11 1-16,25 11 2 0,-18-11-14 15,18 11 2-15,-15-12-4 0,15 12-4 16,-15-12 5-16,15 12-3 0,-12-10 0 0,12 10-2 16,-7-6-3-16,7 6 0 0,-4-7-3 15,4 7-4-15,-1-13 4 0,1 13-10 0,0-17 6 16,0 17-4-16,-2-13-1 0,2 13-3 16,0 0-2-16,0-19-5 0,0 19-10 15,0 0 0-15,0-9-3 0,0 9 3 16,0 0-10-16,0 0 2 0,0 0 0 15,0 0-4-15,-2-15 3 0,2 15 3 0,0 0 5 16,0 0-1-16,0 0-4 0,0 0 7 16,0 0-4-16,0 0-1 0,0 0 2 0,0 0 6 15,0 0 2-15,0 0-1 0,0 0 2 16,0 0 1-16,0 0 1 0,0 0 0 16,2-14 1-16,-2 14 1 0,0 0-5 0,5-20 2 15,1-1 0-15,7-1-2 0,0-14 2 16,1-1-5-16,4-16 2 0,1-5 0 0,1-5-4 15,3-3-1-15,3-13-5 0,4-13-1 16,6-3-4-16,3-11-3 0,1-4 5 16,2-1 5-16,6 1-1 0,-2-3 0 15,3-2 4-15,0 3-1 0,-2 7-1 0,-4 2 2 16,-1 7 5-16,-2 5 3 0,0 1 0 16,-9 18-5-16,7-8 4 0,-4 14 1 15,-4 1 3-15,6-3-3 0,-4 3 3 0,-2 3 4 16,2 2-1-16,-1 2-2 0,1-4-2 15,-4 5 0-15,2-3 0 0,-3 8 4 0,-2-3 1 16,0 5-3-16,-1 1 1 0,-4 11 6 16,-2-3-6-16,-1 5 4 0,-1 1-2 15,0 1 0-15,-3 3 3 0,-2 2 1 16,0 3-2-16,-2-2 1 0,1 0-2 16,1 3 2-16,2-3-1 0,-3 2-1 0,1-2-1 15,2 4 1-15,0-12 0 0,-4 10-2 16,5-1 2-16,-1 0 0 0,-2 0 2 0,-3 5 1 15,-1-1-4-15,2 2-2 0,-3 3 5 16,2 5-2-16,-3-2 1 0,1 5 0 0,-4-3 2 16,-2 13-1-16,5-15 1 0,-1 8 0 15,-4 7-2-15,6-13 1 0,-6 13 0 16,6-10 1-16,-6 10-2 0,0 0-1 0,5-13 0 16,-5 13 2-16,0 0-6 15,6-8 2-15,-6 8 5 0,10-5-3 0,6-3 2 0,3 7-6 16,3-3 6-16,8 0-5 15,7-1 5-15,11-2 0 0,10 0 0 0,7 0 3 16,4-3-1-16,9 1-6 0,23 5 6 16,1-9-2-16,10 4 3 0,6-5-2 15,7-4-3-15,6 2 5 0,9 0 1 0,3 3-1 16,13 0 2-16,1 0 0 0,44-4-3 16,-34 7 1-16,38-8 2 0,3 3 0 0,-4 2-1 15,-1 3 0-15,1-7-2 0,-2 6 1 16,5-4 3-16,-7 2-3 0,-36 0 2 15,2 3-2-15,0-3 1 0,-5 5-2 16,-2-2 1-16,-3 2-3 0,-1 0 3 16,-6-1 1-16,-13 2-2 0,-4 1-4 0,-7-1 2 15,-11 0-3-15,-6 4 6 0,-7-4-3 16,-22 3-2-16,-1-2 1 0,-4 4 1 0,-3-5 1 16,-6 5-2-16,-1-1-1 0,-6 0 2 15,-5 2-4-15,-9-3 6 0,4 1-5 0,-2 3 1 16,0-1 2-16,-7 1 3 0,3 1-4 15,-10-1-1-15,10 7 1 0,-6-7-1 16,3 4 2-16,-6-1-1 0,-3-1 2 0,10-1-3 16,0-1-2-16,-1 6 3 0,-2-6 0 15,5 6-4-15,-3 0 6 0,-2-5-1 16,1 5-2-16,0-3 2 0,-3 4-5 16,-7 0 8-16,6 0-1 0,0 5-4 0,1-3 1 15,-1 1-1-15,1 3 0 0,5 1 1 16,0-2 0-16,10 4 0 0,1 0 3 15,-2-1-5-15,1 3 2 0,-3-2 3 0,-8-3-3 16,-2 2 2-16,-3-2 2 0,-4 0-3 16,-4-4-3-16,-5 1 0 0,0 0 0 0,-2-2 0 15,-2 1 0-15,-4-1 3 0,0 5-5 16,-2 1 2-16,0-5 3 0,-6 2 1 0,-5-11 1 16,11 25 3-16,-11-25-1 0,-2 20 0 15,-4-1 3-15,-2 0 2 0,-10 9-3 16,-7 6 2-16,-8 3-2 0,-5 2 1 15,-7 6 2-15,-5 0-1 0,-15 17-1 16,-6-3 3-16,-5 2-2 0,-5-3-2 0,-2 8 3 16,-5 4 1-16,-6-3 1 0,-1 6 3 15,-5-2-5-15,-1 2 1 0,-2 6 1 0,0-1-1 16,-28 19 5-16,20-17-3 0,-20 19 0 16,22-18 0-16,-24 17-3 0,28-16 0 0,-4-3-2 15,6 1 0-15,2 3 2 0,-2-4-3 16,3-3 2-16,7 5 3 0,1-6-8 15,4 6 3-15,3-8 1 0,7-2 2 0,0-1-4 16,7-1 2-16,2-6-4 16,7 2 2-16,2-4 1 0,-2-1-1 0,4-1-4 15,13-9 2-15,-2-3-1 0,5 0 1 16,0-1-1-16,1 2 2 0,4-5-9 0,5 0 8 16,0-4 2-16,2 2 2 0,2-1-7 15,5-8 3-15,0-2 3 0,3 2 2 16,-3-1-7-16,2-3 5 0,0 4 2 0,1-3 1 15,-6-1 6-15,3-2-5 0,-3 6 3 16,6-6-3-16,-6 2-6 0,3 0 7 0,2-2-1 16,3-1-9-16,-3-6 8 0,6 3 2 15,2-1 0-15,2-2-1 0,-3-8-5 16,5 6 5-16,-4-4-4 0,5-2-5 16,1 0 4-16,-1 1-1 0,3-1 0 15,1 2 0-15,1-4-3 0,3-9-5 0,-10 13 4 16,8-3-10-16,2-10-5 0,-7 21-4 15,5-14-11-15,2-7-12 0,-4 21-33 0,2-12-33 16,2-9-42-16,-2 18-47 0,2-18-52 16,-1 16-60-16,1-16-107 0,0 0-284 0,1 13 70 15,-1-13 60-15,0 0-404 0,0 0-539 16</inkml:trace>
  <inkml:trace contextRef="#ctx0" brushRef="#br0" timeOffset="20114.25">15562 11670 3710 0,'-13'-28'-94'0,"3"0"72"16,-4 0 87-16,5 1 30 0,-3 3 3 16,-3-4 9-16,5 2-2 0,-2 1 1 0,1 7 5 15,-1-5-15-15,5 4-2 0,-2 2-12 16,1 3-5-16,5 1-11 0,-7 3-10 0,4-1-14 15,3 3-37-15,3 8-40 16,-6-11-47-16,4 6-49 0,2 5-37 0,-3-12-39 16,3 12-32-16,0 0-79 0,-12-8-205 15,12 8-36-15,-13-1-120 0,13 1-150 0</inkml:trace>
  <inkml:trace contextRef="#ctx0" brushRef="#br0" timeOffset="20729.96">14961 11448 2147 0,'-14'8'-74'0,"3"0"8"0,0-3 13 16,1-1 0-16,10-4-9 0,-16 11 13 15,11-7 11-15,5-4-7 0,-18 12 15 16,13-7-6-16,-1 4-2 0,3 1 21 16,-4 7-2-16,4-4-8 0,-1 5 7 0,0 5-5 15,3 5 1-15,-1 1 5 0,-2 6-1 16,4 6-6-16,0 8 8 0,4-2-7 0,-2 9 3 15,-1-2-8-15,1 5-1 0,2-4-9 16,-1 4 6-16,6 6 2 0,-6-8 10 16,3 7 1-16,-1-9 0 0,1 2-6 0,-1-4 2 15,2 1 12-15,-6-1-3 0,3-5-4 16,-2 3 17-16,-2-10-10 0,-2 5 11 0,-2 2-9 16,-4-3 2-16,-3-2 9 15,2 0 0-15,-5 0-9 0,4-2 2 0,-8 0 11 16,7-1 5-16,-6 3-13 0,3-3 6 15,3 2 2-15,-1 2-6 0,-3-3 11 0,8-1-6 16,-1 1-1-16,0 2-9 0,3-2 7 16,1-5 7-16,1 1-3 0,-2-1 3 15,1 2-7-15,3 8 0 0,-1-9 4 0,-4 11-12 16,5-3 12-16,1 3-4 0,-2-7 5 16,4 7 3-16,-1-2-8 0,-1-2 5 0,0 1-10 15,2 0 8-15,2-6-12 0,-2-2 15 16,-1 4-17-16,-1-3 13 0,2-3-2 15,-2 3-18-15,2-2 16 0,-2 0 2 16,0-5 0-16,0 5-2 0,-2-4-5 16,-1 1 1-16,1-3 5 0,-5 4 11 0,1-6-11 15,3-4 6-15,1 1 6 0,-7-2-4 16,8-9 11-16,-3 3-5 0,0 1-1 0,3-9 4 16,-3 0-5-16,4-9 11 0,-2 19-10 15,2-19 8-15,-2 15-3 0,2-15 0 16,0 0-13-16,4 13 4 0,-4-13 1 0,9 7 2 15,-9-7-14-15,0 0-2 0,19 0 2 16,-4-3-3-16,6-3-17 0,0-9-57 0,9-4-120 16,1-7-295-16,10-5 370 0,0-11 40 15</inkml:trace>
  <inkml:trace contextRef="#ctx0" brushRef="#br0" timeOffset="21231.92">20541 11034 35 0,'26'-17'51'15,"0"3"3"-15,3-2 0 0,-2-4-11 16,3 5-14-16,3-6 4 0,0 4 5 0,-1-4-7 15,4 1 2-15,-4-1-5 0,1 4 8 16,-1-5-13-16,2 2-10 0,-2 1-31 0,-1-3-115 16,-1-1 13-16,2 1 40 15</inkml:trace>
  <inkml:trace contextRef="#ctx0" brushRef="#br0" timeOffset="21563.77">23406 8023 51 0,'51'-41'107'0,"-5"4"-17"0,5-1-16 0,4-3-8 16,14-4-20-16,-13 5-71 15,4 3-246-15,9-7 222 0,-9 11 18 0</inkml:trace>
  <inkml:trace contextRef="#ctx0" brushRef="#br0" timeOffset="22130.16">26117 7228 92 0,'-15'-26'163'0,"0"5"6"0,0-1-10 16,2 1-42-16,-4-5-6 0,-4-4 12 0,2 0-21 16,1-4-13-16,-1 4-25 0,3-2 1 15,-2 1-13-15,4-1-9 0,-2-2 2 0,2 2-10 16,4-2 5-16,-5 6-2 15,8-2-7-15,-3 2-8 0,1-4 3 0,0 4-12 16,-1-4 11-16,-1-2-24 0,3 4 15 16,-3 2-2-16,1-2-1 0,3 2 0 15,-3 0 1-15,3-4-10 0,1 7 8 0,-1 1-16 16,4 0-4-16,-6 3 13 0,6 6-2 16,-1-1-5-16,-1 2-5 0,-3-1 7 0,3 4-13 15,-3 3 10-15,8 8-14 0,-9-9 10 16,9 9-7-16,0 0-15 0,-18 0-5 15,18 0-14-15,0 0 0 0,-21 9 2 16,10-1-12-16,-5 3 3 0,1 1-8 16,-7 1-7-16,-5 5 0 0,-3 5-4 0,0 3 5 15,-1-2-10-15,-3 9-43 0,4-9-12 16,2 4-89-16,-2 11 77 0</inkml:trace>
  <inkml:trace contextRef="#ctx0" brushRef="#br0" timeOffset="22333.07">26661 6047 475 0</inkml:trace>
  <inkml:trace contextRef="#ctx0" brushRef="#br0" timeOffset="22340.17">26766 6030 340 0,'19'-2'-33'0</inkml:trace>
  <inkml:trace contextRef="#ctx0" brushRef="#br0" timeOffset="22381.52">26880 6017 220 0,'18'-6'-13'16,"-2"4"-10"-16</inkml:trace>
  <inkml:trace contextRef="#ctx0" brushRef="#br0" timeOffset="22388.04">26960 5989 150 0</inkml:trace>
  <inkml:trace contextRef="#ctx0" brushRef="#br0" timeOffset="22432.78">27030 5951 122 0,'6'-5'-7'0,"-1"-3"-6"16,-5 8-3-16</inkml:trace>
  <inkml:trace contextRef="#ctx0" brushRef="#br0" timeOffset="22463.91">27069 5923 79 0,'18'-5'-5'0,"-18"5"5"16,18-3 0-16,-18 3-3 0,26-1 11 16,-15-3-21-16,5 2 5 0</inkml:trace>
  <inkml:trace contextRef="#ctx0" brushRef="#br0" timeOffset="22963.93">27218 5901 133 0,'16'-4'48'16,"-16"4"8"-16,0 0 31 0,14-4-25 16,-14 4-14-16,0 0 9 0,0 0-16 0,12-2 12 15,-12 2-7-15,0 0-21 0,21-9-8 16,-8 7 1-16,1-4 7 0,-3 5-16 15,4-5 5-15,0 4-3 0,2-6 7 16,1 7-13-16,1-9-3 0,4 9 2 16,1-7 7-16,4 3-4 0,7-3-5 0,-1 0-8 15,4-3 6-15,1 5-7 0,2-1-7 16,-1-2 10-16,-4 1-16 0,-4 6 9 0,-2-4 4 16,-6 5-5-16,2-1 3 0,-7-2 0 15,2 0 0-15,-7 4-4 0,2 0 6 16,-16 0 0-16,20-4-13 0,-20 4 23 0,17 0-11 15,-17 0 11-15,0 0-19 0,18 4 21 16,-18-4-5-16,0 0 0 0,18 0 11 16,-18 0-9-16,0 0 1 0,19 4 6 0,-19-4-1 15,12 6 15-15,-12-6-18 0,18 4 21 16,-13-1-10-16,-5-3-9 0,15 7-2 16,-15-7 4-16,10 8 8 0,-10-8-7 15,9 8-4-15,-9-8 14 0,5 7 14 0,-5-7-4 16,6 15-21-16,-3-5 8 0,-3-10-1 15,0 18-14-15,2-7 12 0,-2-11-3 16,0 25-2-16,0-14 5 0,0-1-10 0,0-10 7 16,0 24-8-16,0-13 8 0,-2 0-6 15,2-11-1-15,-9 17 9 0,6-3-4 0,-5-5 10 16,0 2-13-16,3-2 10 0,-6-3-5 16,2 1 1-16,-7-4-13 15,5 2 2-15,11-5-6 0,-33 0 3 0,12-5-12 0,-4-5-13 16,2-1 0-16,2-4-15 15,-4-1-22-15,6 2 2 0,-5-7-17 0,3-3-43 16,0-4-67-16,1-2 33 0,3-2 54 16</inkml:trace>
  <inkml:trace contextRef="#ctx0" brushRef="#br0" timeOffset="24613.06">27373 5400 504 0,'-24'11'33'0,"-1"6"36"0,-3 0 10 0,0 5-3 16,-4 3-17-16,-7 5 20 16,-6 4 8-16,-2 1 3 0,-4 2-1 0,-1 8-3 15,-15 7-9-15,-3 2 1 0,-5-4 0 16,1 7-10-16,2-5 0 0,-5 3-5 16,5-9 7-16,-6 9 10 0,3-4-7 0,-4-1-15 15,0 0-6-15,-1 5-3 0,-1 1-3 16,0-1-10-16,-1 7 6 0,-2 1-9 0,-1-3-2 15,0 2 1-15,2-2-6 0,0-2 4 16,0 4-8-16,1-2-2 0,-1-6 1 16,1 3-3-16,2-3-2 0,-3 1-6 0,0 0 6 15,-2 2-7-15,-4 0 4 16,-3-3-1-16,-3 4 1 0,1 2-1 0,-4-2 1 16,2 4 0-16,1-3-7 0,-8 6 6 15,-1 2-5-15,3-2 6 0,-3 7-4 0,0-5 0 16,1 3-2-16,-1-3 3 0,0 2-5 15,5 3 5-15,3-1-6 0,1 4 2 16,3-2-2-16,2 1-3 0,10 2 1 0,0 1 7 16,5 0-11-16,6 0 6 0,3-4-2 15,1 4 6-15,-1 0 2 0,4-2-2 0,1 2-4 16,0-2-2-16,0-1 0 0,1-2 12 16,3-1-15-16,-3-1 9 15,4-3-8-15,-3 1 4 0,8-6-7 0,-6 1 2 16,1 1-2-16,11-12 8 0,3-5-7 15,-2 2 4-15,2-4-4 0,-1 4 2 0,0-2 4 16,2-5-6-16,0 2 0 0,0-1-1 16,1-2 2-16,-3-1-4 0,4 1-2 15,-3 4 7-15,3-2 0 0,-4 4 1 0,1-2-1 16,7-2-4-16,-1-2 3 0,3 3 2 16,-1-7-1-16,9-4-1 0,-3 9-4 0,5-12 4 15,9 0 1-15,-2-2 1 0,7 0-1 16,4-5 0-16,-1-1-1 0,6 1-7 15,6 3 8-15,1 2-2 0,7-2 1 0,2 4 2 16,7-1-6-16,3 2 0 16,10 3 5-16,-1 0-5 0,6-2 6 0,6-2-2 15,2-2 2-15,5 4-1 0,6-5 1 16,2-2 1-16,5 2 1 0,14 2-1 0,8 0 0 16,1-1-3-16,2-2 0 0,0-2-1 15,1 1-1-15,3-1 5 0,-4-2-7 16,1 1 4-16,3-2-7 0,3-3 4 0,-3 1-8 15,7-2 4-15,6-2 2 0,7 2 0 16,4-2-5-16,9 4 0 0,4-4-1 0,10 6 2 16,2-7-3-16,7 7 2 0,1-2-3 15,42 7 2-15,-2 2-1 0,-36-8 4 16,35 9-5-16,-1-5 10 0,2 5 0 16,-2-4 1-16,-33-4-6 0,36 2 2 15,-37-6 5-15,38 3-6 0,4 1 4 0,-36-7 0 16,40 6-2-16,-1-5 4 0,-40-2 2 15,39 2 4-15,-38-4-4 0,4 0 0 0,0-2 1 16,2-3-2-16,-6 1 1 0,4-3-6 16,-10-8 8-16,1-1-7 0,-6-3 8 15,-2-6-1-15,-6-7 5 0,-7-2-6 0,4-6 2 16,-10-5 6-16,0-2-3 0,-4-1-8 16,0-4 4-16,-2-3 0 0,-3 5-1 15,-5-8 6-15,2 4-3 0,-8-2 1 16,3 0-4-16,-2 4-1 0,-1-7-1 0,-2 6-2 15,2-2 6-15,3 1-1 0,0 6 1 16,-1 3-11-16,0 4 4 0,-5 0-1 16,3 4-3-16,-1-1 7 0,-3 5-7 0,-2-2 3 15,-3 3-4-15,-3 1-5 0,-5-1 12 16,-2 0-2-16,-2-2 0 0,-4-1 4 0,-17 0-12 16,-5 1 3-16,-2-1 9 0,-8-4-3 15,-4 2-6-15,-2-1 3 0,-2-3 10 16,0 2-3-16,-5-4-6 0,4-2 2 0,-6 1 4 15,2 3-3-15,-5 0 10 16,-12 2-8-16,4 1 2 0,-3 3-2 0,-9 3 6 16,3-5-5-16,-1 6-1 0,-4-3 2 15,-1 1-5-15,-1-4-5 0,-3 1 9 0,-2-3 3 16,1-2 6-16,-2 0-10 0,-4-4 6 16,-2 4-6-16,-4-9 1 0,0-4 4 15,-6-6-2-15,5 2 3 0,-1-2-2 0,-3 1-2 16,3-3-5-16,-3 2 3 0,5 4-4 15,-1-2 12-15,-1 6-6 0,5 2-3 0,-1-3 6 16,0 5 6-16,-1-5-9 0,1-3 1 16,0-3 4-16,-5-3-2 0,4 1 1 15,-3-7 5-15,-1-8-5 0,-1-5 2 16,-5 4-1-16,-1-3-2 0,0-2-1 16,-2-4 1-16,0-3-1 0,-1-1-1 0,-3-4-2 15,-1 3 0-15,-8-14-5 0,-2-6 1 16,-3 3 3-16,-2-1-8 0,-5-5 0 0,-2 2-1 15,-8 0-3-15,-3-1-6 0,0-1 4 16,-5 2-5-16,-1 0 6 0,-3 2-21 16,-5 1 0-16,-4 6-13 0,0 0-14 0,-5 4 1 15,0 2 17-15,-3 2-21 0,-5 1 8 16,-3 0-8-16,-6 3-6 0,2 1 12 0,-7 2-25 16,-3 6 10-16,-4-1 12 0,-5 7 10 15,1-2-6-15,-3 5-6 0,0-2 9 16,-1 6-1-16,3 2 6 0,7 0 6 15,2 5 8-15,1 0 1 0,2 4 5 16,0 8 9-16,5 0-7 0,0 3-2 0,2 4 6 16,0 0-2-16,-3 2 3 0,0 0 17 15,1 2-3-15,-3 2-4 0,3 2 3 16,-3-5 7-16,0 5-9 0,-6-2 11 0,-3 3-3 16,2-3 6-16,-4 2 3 0,0-5 24 15,-5 3-8-15,2 0-15 0,5 4 2 0,-3-3 2 16,-1 5-6-16,4 0 4 0,1 6 4 15,6-1-4-15,4 2-2 0,16 3-11 16,0 5 10-16,6-1-3 0,-2 6 19 16,6 6-35-16,2-1-32 0,6 2-131 15,2 3-471-15,2 3 570 0,10-7 26 0</inkml:trace>
  <inkml:trace contextRef="#ctx0" brushRef="#br0" timeOffset="28597.18">18807 9587 6693 0,'102'-58'91'0,"-22"-6"-60"15,-8-5-121-15,8 16-214 0,1 20-170 16,-12 23-236-16,-7 20 24 0,-13 10 64 16,-18 6-444-16,-21-2-768 0</inkml:trace>
  <inkml:trace contextRef="#ctx0" brushRef="#br0" timeOffset="28747.97">18613 10193 3975 0,'-57'22'-75'15,"6"4"-5"-15,5 2-22 0,0 3-6 0,-5 6-2 16,2 2-6-16,0-1 14 0,-2 5-12 15,1 0 5-15,-1 2 15 0,5-2 2 16,0 4 10-16,6-2-8 0,0 0 26 0,6 4 5 16,8 0-30-16,5 1-24 0,8-7-52 15,-4 4-83-15,8-2-98 0,-3 0-99 16,7 8 118-16,0 1 90 0</inkml:trace>
  <inkml:trace contextRef="#ctx0" brushRef="#br0" timeOffset="29013.8">17112 13877 1159 0,'-16'32'23'0,"2"0"-5"0,0-8 0 16,5 2 6-16,0-9-6 0,-3 2 11 15,5-2 10-15,-2-4-16 0,0 2 17 16,0 0-5-16,-3 4 8 0,-2-2 12 0,-1 5-19 16,-9 5-15-16,5-3 16 0,-3 4-25 15,1-2-22-15,-2 0-49 0,3-2-44 0,-6 5-161 16,5 0-227-16,-4 6-146 0,-1 8 614 16,-1 7 8-16</inkml:trace>
  <inkml:trace contextRef="#ctx0" brushRef="#br0" timeOffset="29930.85">16179 15842 1034 0,'-25'43'177'15,"0"2"-28"-15,-5 4-26 0,5 2-2 16,-6-1-15-16,-1 6-4 0,-2-1 13 16,4-1-19-16,-4 4-1 0,-4 2-3 0,1 2-4 15,0-2 2-15,-10 11-8 0,0 3-7 16,8-15-10-16,-5-4-10 0,1 1-2 0,4-2-13 15,1-7-4-15,-5 2-8 0,-3 2-3 16,-5-3-17-16,-7 5-5 0,-4 3-15 0,-6 0-6 16,5-2-2-16,-7 3-6 15,4-8-3-15,-5 0 6 0,8 0-6 16,-8-7 8-16,14-8 8 0,-3-4 1 0,4-2 0 16,-4-1-7-16,0-9 9 0,1 1 1 15,1-2-9-15,0-4-3 0,1-6 3 0,0 1 2 16,1-3-14-16,8 2 8 0,0-6 2 15,5-1 0-15,-4 0 9 0,2-1-3 0,0-3 7 16,2-6-6-16,-9-3-6 0,2-2-8 16,-1-5-5-16,0-8 9 0,-2-6-24 15,-2 2-6-15,9-9 2 0,-3-3-23 0,1-1 7 16,-2 0 20-16,6-7 0 0,0 7 14 16,-2-4-1-16,4 6 17 0,-1-2 16 0,2 6-6 15,1-1 14-15,-1 1 5 16,4 3 6-16,-2 0-10 0,1-1-6 0,-5 0-4 15,7-3-7-15,-3 2-10 0,1 3 10 16,4 5-3-16,-1 0-10 0,7 4 30 16,-1 6 21-16,3-1 11 0,4 2 10 0,1 6 6 15,0 0-3-15,7-1 11 0,-2 1-3 16,4 4-1-16,3-4-5 0,-1 3-5 0,4-3-5 16,2 0 2-16,4-2-6 0,4-4-1 15,2-1-2-15,4 1-2 0,0-2 0 16,8 0-6-16,5 5 4 0,9-5-9 0,5 3 6 15,13-3 0-15,4 4-2 16,12 0 0-16,1 4 4 0,27-5-3 0,10 2-3 16,4-3 11-16,5 5-2 0,16-3-2 15,5-2-3-15,15 2 3 0,10-2-8 0,46 4 8 16,9 0-10-16,5 0 9 0,2 0-7 16,8 2-7-16,1 0-2 0,9 3-2 15,-1-2-4-15,4-1-1 0,-3-8-1 0,5-2 2 16,-4-1 0-16,-5-4-4 0,-5 0-4 15,-9-6-3-15,-5 4-5 0,-13-9-9 0,-7 3-14 16,-14-5-8-16,-37 7-9 0,-9 0-3 16,-2-1-6-16,-6 6 6 0,-10 0-2 15,-10 2 12-15,-7 1-1 0,-13 0 2 16,-16 5 3-16,-12 4 11 0,-6-1-3 16,-7 1 2-16,-9 5 3 0,-8 3 1 0,-2-2 1 15,-5 3 2-15,-3 0-3 0,-3 4 7 16,-1-2-3-16,0 2 6 0,-5-2 5 0,-11 6-1 15,19-4 0-15,-19 4-6 0,14-4 2 16,-14 4 10-16,19 4-6 0,-3 0 2 16,-2 2-1-16,7-1-3 0,1 3 4 0,8 0-6 15,7-1-1-15,4 4-3 0,7 6-20 16,-6-10-9-16,2 5-23 0,11-3-7 0,-1 4-21 16,-2 2-5-16,3-6-25 0,-6-3-26 15,7 5 1-15,0-7 41 0,4 2 21 16,2 1-9-16,-2-5-7 0,3-2-1 15,-1-2-1-15</inkml:trace>
  <inkml:trace contextRef="#ctx0" brushRef="#br0" timeOffset="30580.19">20813 15493 1061 0,'39'-2'36'0,"-9"2"-4"16,-6 0-1-16,-4 2-20 0,-2-4 6 15,-3 0-8-15,-15 2 16 0,20-3-29 0,-20 3 21 16,16 0-1-16,-16 0-12 0,0 0 3 16,0 0 0-16,0 0-2 0,0 0 6 15,0 0-16-15,0 0 17 0,0 0-7 0,0 0 1 16,-40 26-6-16,27-22 0 0,-4 1 17 15,-2 4-9-15,0-1-5 0,-7-2-6 0,2 5-4 16,0-1 3-16,-3-3-12 0,1 6 0 16,-6-4-11-16,-2 4 6 0,3 0 1 15,-5-3-2-15,-1 1 10 0,-7-1 12 16,3 1-6-16,-12 0 14 0,-1 1 4 16,-6 0 20-16,0 4-3 0,-6-2 7 0,1-2 16 15,-10 4-3-15,0 0 22 0,2-3-17 16,-21 3 27-16,19-3 7 0,-21 3-8 0,2 3 4 15,-1-2-6-15,-3-3-7 0,17-1-7 16,-16 1 3-16,0 0-4 0,-1 2-1 16,1-7-8-16,16 2 1 0,-2-3-14 0,1 5-3 15,1-5 0-15,9-1-3 16,-7-2-8-16,2 1-3 0,2-2-11 0,5-2-9 16,0 2-4-16,2-4 3 0,-4 1-14 15,3-6 1-15,0 3-4 0,-7-2-1 0,6 2-10 16,-1 0-1-16,-1-3 7 0,6 1-3 15,1-1 0-15,5-3 1 0,1-1 0 16,1 3 4-16,12 0 0 0,-11 1-3 0,13 3 3 16,-5-2-5-16,-13 4 9 0,0 0-3 15,4 4 10-15,-10-2 1 0,7 5 9 0,-10 3-4 16,-1 3 0-16,1 0 6 0,-7 2-1 16,6 2-2-16,-17 5 0 0,15-5 3 15,-15 11-12-15,5-5-1 0,9-1 11 16,-13 2-1-16,17-3-14 0,-15 3 14 15,-4 3-3-15,1-3-3 0,3-3 4 0,11-1-1 16,0 1-11-16,6-4 13 0,-2 1-4 16,3 3-4-16,2-6 2 0,2 2 7 0,2 0-11 15,11 0 7-15,3-2 5 0,5 0-2 16,8-4-17-16,10 4 4 0,4 2-1 16,14-5-12-16,5-2 5 0,8 4 1 0,15 0-15 15,12 2-5-15,24 2-11 0,12-3-9 16,28 4 6-16,16-8-25 0,13 3-14 0,12-1-10 15,12-9-81-15,13 1-131 16,47 4-191-16,8-9 284 0,4 2 74 0</inkml:trace>
  <inkml:trace contextRef="#ctx0" brushRef="#br0" timeOffset="34247.01">19028 14537 2939 0,'-71'-13'-182'0,"6"7"71"0,10 1 26 16,-5-1 2-16,-4 0 14 15,0 1 5-15,-4 1 17 0,1 2 0 0,-4-4 16 0,0 1 9 16,-8 3 16-16,-1-2 2 16,2 8 4-16,3-4 5 0,-4 2-1 0,0 3-17 15,1 1 14-15,6 0-13 0,-4 1-18 16,0 4-9-16,5-1-11 0,0 1-10 0,0 2-9 16,5-2-18-16,0 1 2 0,6-3 7 15,-3 2 3-15,1-2 10 0,3-1-1 16,6 4 12-16,-5-5 11 0,12 0 0 0,2-3 9 15,2 7-3-15,1-5 8 0,2 4-6 16,3-1 12-16,1 0 3 0,-4 1 3 0,6 3-3 16,-3-4-11-16,3 4 18 0,-1 0 3 15,-3-3-8-15,-2 4 16 0,6 0-23 16,-1-1 12-16,0-2 24 0,1 0 0 16,-1-1 5-16,10 1 5 0,-3-4-15 15,5 5 23-15,1-7-20 0,4 1 0 0,-1 5-9 16,2-7 6-16,4 7 6 0,-7 1-7 15,4 1 3-15,3 5-2 0,-2-1-11 0,-2 2-22 16,4 4 0-16,-6-3-14 0,5-1-1 16,-4 4 1-16,3-5-8 0,-2 3 2 0,0 3 19 15,-7 0-3-15,5-7 4 0,-8 8 9 16,3-6 0-16,-4 1 13 0,3-1 14 16,-2-3 9-16,-2 4-15 0,7-7 12 0,-5 3 4 15,1-3 16-15,2-1 2 16,2-1 7-16,0-5 6 0,3 1 13 0,-3-2-22 15,1-1 9-15,-4 3-13 0,6-2-3 16,-3-1-2-16,3 0 4 0,-5-3-4 0,6 3-15 16,4-2 1-16,-6 0-2 0,4-2 1 15,2 2 6-15,-6-2-8 0,7 3-20 16,-4-3-10-16,-8 0 1 0,7 0 16 0,-6 0-15 16,4 0 7-16,-3-3 5 0,3 1 8 15,0 0-7-15,5 0-7 0,-2-2-6 0,4-1 3 16,0 1 0-16,1-1-2 15,2-3 4-15,-3 0-8 0,1 1-3 0,4-1-9 16,-2-1 15-16,-1 0-6 0,0-1 13 16,0 3 3-16,3-5 3 0,-4 5 2 15,-3-6 4-15,-2 5 15 0,2-1 1 0,-7 1-19 16,2 1 8-16,-8-1 4 0,5 3 0 16,-8-1 11-16,0 3-10 0,2-4 1 0,-14 2 4 15,3 3 1-15,-5 2-4 0,-6 0 1 16,1 2-15-16,-14-2 7 0,5 4 4 0,-2-3 1 15,-2 6 10-15,6-4 6 0,-2 4 0 16,0 1-12-16,1 3-9 0,1-3 1 16,0 1 13-16,0 4-16 0,-1 2 7 15,-4 4-4-15,-1 4-4 0,3-4 5 0,-2 5 0 16,1 6-2-16,5-2-1 0,-1 2 18 0,0 2 0 16,5 7 1-16,0 8-14 15,-9 11 7-15,5 6-13 0,2 1 5 0,-2 7 4 16,18-10 0-16,2 0 0 0,3 7-5 15,5 0-2-15,5 3-1 0,7-1-5 16,7 2-10-16,4 2 13 0,4-7-11 0,10 3-1 16,5-4 7-16,6 1 2 0,9-5-5 15,5-6 7-15,8-3 10 0,21 6 0 0,4-15-13 16,6 4 0-16,13-10-4 0,1-5 2 16,9-4-8-16,12-4 12 0,4-9-8 15,10-4-6-15,5 1 4 0,4-5-4 16,6-5-6-16,5-8-6 0,0 1-2 15,6-2-12-15,-8-6-7 0,-7-10-14 0,3-5 7 16,-9-2 8-16,-7-2 16 0,-10 0-6 16,-3-6 1-16,-13-7 12 0,-5 0-13 0,-10-4 6 15,-11 2 18-15,0-7-4 0,-19 3 5 16,1-19-1-16,-16 9 14 0,-5-7 2 0,-9-9 7 16,-3-2-8-16,-8 0 21 0,-10-7-9 15,-10-1 7-15,-4 1 7 0,-11-12-3 16,-10-1 15-16,-5 8-3 0,-7 6 5 15,-9 5 3-15,-6 5-5 0,-4 2 8 16,-6 11-3-16,-4 6-3 0,-6 3-11 0,-8 4-1 16,-2 9 0-16,-5 5-4 0,-7 10-7 15,0 5 0-15,0 5 3 0,-3 7 0 0,-5 8-8 16,1 3-2-16,-3 7-4 0,-3 3-5 16,6 9-1-16,-6 2 2 0,8 4-6 15,-1 6 2-15,1 1-5 0,2 6 6 0,5 6 0 16,10 6 1-16,0 3-5 0,7-2 3 15,0 4-5-15,4 6-2 0,3-4 4 0,6 1 3 16,5 3-6-16,5 3-4 0,4 3 6 16,4-5 0-16,5 4-2 0,0 1-4 15,6 4 6-15,8-10-3 0,-3 17-7 16,10-12 1-16,-2 4 4 0,7 2 2 16,2-1 2-16,7 5 0 0,5 0-4 0,-1 1 3 15,6-7-5-15,8 2 4 0,1 0-9 16,9-6 13-16,2-7-9 0,9-4-1 0,-1 2 10 15,10-13-5-15,2-4-4 0,5-3 4 16,6-8-2-16,0-7-14 0,3-9 9 16,8-1 4-16,6-11-1 0,0-8-4 0,9-11 0 15,18-9 6-15,2-12-1 0,3-4 0 16,7-7-6-16,2-9 2 0,-4-8-3 0,4-5 6 16,0-10-13-16,-4-10 11 15,0 1 1-15,-3-5-1 0,-5-7 5 0,-6-4 0 16,-6-1 1-16,-9-1-2 0,-2 1-1 15,-14-8 10-15,-5 8-1 0,-8-4-16 16,-11 4 14-16,-13 20 4 0,-7 0 0 0,-10 3-11 16,-5 1 3-16,-16 4 8 0,-2 8-7 15,-10 3 2-15,-7 8 7 0,-11 5-6 0,-13-1 4 16,4 12 3-16,-18 4-2 0,-5 6 2 16,6 10 2-16,-15 3 0 0,11 5-4 15,-1 11 5-15,-5 1-4 0,-1 1 5 0,-19 11-2 16,8 9 4-16,0 7-7 0,5 9 3 15,7 8 1-15,2 4-8 0,0 13 6 16,3 5-9-16,1 10-2 0,8 4 8 16,4 3-5-16,0 5-5 0,7 2 1 0,5 3 4 15,2 2-7-15,12-1 12 0,8 3-6 16,3-3 1-16,10-12-3 0,8-6-5 16,5 0 6-16,7-14 3 0,7 9-3 0,5-9-5 15,11-5 8-15,7-10-2 0,7-6-1 16,13-8-2-16,1-10-2 0,8-7 3 0,6-5-4 15,4-10 4-15,12-10-3 0,15-5-6 16,3-7 3-16,8-7 4 0,2-9-15 16,9-5-9-16,-2 0-18 0,3-2-40 0,1 2-35 15,-4-4-98-15,-4 0-281 16,-11 1 23-16,-6 3 173 0,-13 6 71 0</inkml:trace>
  <inkml:trace contextRef="#ctx0" brushRef="#br0" timeOffset="35029.49">15486 16616 1070 0,'11'4'0'15,"11"2"6"-15,-2-6 3 0,3 0 0 0,13 0-4 16,9 0-1-16,4-4-6 0,13 2 2 16,4 2-4-16,1-4-5 0,8 4 22 0,-2-2-11 15,6 2 5-15,3-1-16 0,1 1 9 16,4 0 5-16,21-6-1 0,-5 0 0 16,-1 2-8-16,4-7 13 0,-3-2-14 0,-3 2 8 15,3-6-1-15,-8 0 8 0,1 2-8 16,-1-6 1-16,-3 1-8 0,2-3 5 0,-2 3-1 15,-19 3 2-15,2-2-7 16,-4-2 15-16,3 3-12 0,-5-3 11 0,-4 1 12 16,-5-3-15-16,-1 2-19 0,-7 1 17 15,-5-1-3-15,-2-1-2 0,-4-5 4 16,-5 5-1-16,-6-1 16 0,-4-3-4 0,1 2-13 16,-8-2 13-16,1-2 6 0,-5-5 9 15,-9 4-15-15,1 2 0 0,-5-8 4 16,-2 7-13-16,-6-6 5 0,-1-7-6 0,-7 3 16 15,-2 0-5-15,-1-3-8 0,0 4 8 16,-4-2 1-16,-1 1 0 0,-3-5-7 0,-2 3 6 16,0-1-6-16,-3-4 4 0,-2 3-7 15,1 1-12-15,-8 0 15 0,-5 0 8 16,-2 3-12-16,-2 3-2 0,-8 1-4 16,-3 4-1-16,1 6 14 0,-7 2-13 15,-1-1 1-15,-7 10 4 0,2 0 8 0,0 1-5 16,-4 5 4-16,1 5 6 0,3 0 10 15,0 4-11-15,-1 6-4 0,-2 1 11 0,-3 8 4 16,-9 1 0-16,-6 9-2 0,4 5-13 16,-2 3 12-16,-2 5-15 0,-5 2 17 15,1 3-10-15,0 4-7 0,2 2-7 0,-2 5 4 16,3 1 16-16,6 1 1 0,-3 0 9 16,8 0-5-16,3-2 0 0,8 4-2 15,4-1-3-15,7-5 3 0,9-5-3 16,4 1-14-16,4 4 2 0,4-1 5 15,3 1 2-15,6-1 0 0,6 1-7 0,3-1 5 16,10-8-6-16,3 1 0 0,8-6 3 16,2-3-6-16,7 3-9 0,9-1 0 0,3-1 7 15,11-1-7-15,7 1-4 0,7-7-14 16,3 4-19-16,3-8-31 0,4-2-35 16,1-3-55-16,-1-6-165 0,-1 1-169 0,-5-7 261 15,-8-4 28-15</inkml:trace>
  <inkml:trace contextRef="#ctx0" brushRef="#br0" timeOffset="36028.8">15007 16802 1151 0,'-39'-4'77'0,"4"-2"-11"16,3 5 0-16,2-5-11 0,5 4-6 15,-1-2-12-15,8 3 20 0,0-3 0 16,-1 2-8-16,-1 2 4 0,-1 0-17 0,-2 0 1 16,-2 6 16-16,-3-1-18 0,-10 3-3 15,8-5 2-15,-8 9-9 0,3-5 5 16,-2 7-21-16,-3-5 18 0,2 4-1 16,-1 2-5-16,-2-2-3 0,-3-4 4 15,-9 6-5-15,0-2 0 0,2 0 4 0,1 3 2 16,5-5-1-16,-8 0 0 0,12-1-6 15,-4-1 5-15,0-2-2 0,-10 3 1 0,0 1-6 16,6-7-1-16,1 0 6 0,2-3-5 16,-3 5 6-16,4-4 3 0,0 2 2 15,6 0-3-15,-1-3-6 0,9 3 5 0,8-2-5 16,-2-2-6-16,5 3 6 0,3-3-3 16,2 0-2-16,15 0-2 0,-22 0 5 15,22 0-10-15,-21 0-3 0,21 0-3 16,-13-3 4-16,13 3 5 0,0 0-6 0,-19 3 6 15,19-3-7-15,0 0 9 0,0 0-3 16,-18 0-2-16,18 0-4 0,0 0-1 16,0 0 1-16,0 0 3 0,-16-5 1 0,16 5 3 15,0 0-5-15,0 0 0 0,-9-13-4 16,9 13 4-16,-4-23-2 0,1 8 3 0,-2-11-4 16,2 4 2-16,1-5 0 0,0-3-1 15,-2-2 0-15,-3-15-6 0,5 5 3 16,-1-7 4-16,-2 0-6 0,3-4 9 0,-1 1-9 15,1-4 2-15,-2-1 1 16,2 1 2-16,1 2-3 0,-1 1 0 0,0 1-2 16,2 3 10-16,0-2-11 0,0 3 2 15,0 10-3-15,0-1 5 0,2 2 4 0,0 2-2 16,-2 4-2-16,1 3 2 0,-1-1 1 16,2 1-1-16,0 6-1 0,0-5 1 15,3 5 2-15,0-1 2 0,0-1 4 0,3 6-7 16,-1-3-1-16,3-6-3 0,3 5 0 15,6-2 7-15,1-9 0 0,8 9-2 16,7-7 1-16,7 4-3 0,-1-1 0 0,4 0 1 16,-2 2-5-16,4-3 7 0,0 5-3 15,-2 2 0-15,-3-3 0 0,-5 9-1 16,-5-4 2-16,1 6 3 0,3 0 0 16,-6 4-3-16,-6-2-3 0,5 4 8 0,-7 1-9 15,7 0 7-15,-9 5-4 0,8-4 0 16,-2 0 2-16,2-1 7 0,1 5-12 15,-1-3 5-15,-2 2-1 0,3 2-5 0,1 1 3 16,0 1-3-16,10 2 4 0,0 4 0 16,2 4 0-16,7 2 0 0,2 6 4 0,1 3-4 15,3 6 2-15,-1 5-2 0,-4-1-5 16,7 3-2-16,1 3 9 0,-2 3-7 16,1 0 7-16,-3 1-1 0,-4-4-6 15,1 6 4-15,-8-1-2 0,-3 2 2 0,-6-5-2 16,-2 2 3-16,-4-1-2 0,-14-5 7 15,-3 0-6-15,-4-1-1 0,-5 1 2 16,-11 7-4-16,-2-3 7 0,-7 5-8 16,-8 0 4-16,-6-2 2 0,-2-2-2 0,-6-3 3 15,-1-4-12-15,2-5-10 0,-4-4-15 16,7-6-29-16,4-5-38 0,2-1-21 0,6-7-29 16,6 0-149-16,0-10-197 0,18 4-12 15,-14-8 277-15,14 8 36 0</inkml:trace>
  <inkml:trace contextRef="#ctx0" brushRef="#br0" timeOffset="36695.83">15493 16622 1549 0,'7'5'35'0,"-3"1"2"0,-4-6 2 16,0 0-12-16,0 0-10 0,12 6-1 15,-12-6-6-15,0 0 9 0,0 0 1 0,0 0-9 16,0 0-4-16,0 0-5 0,0 0 10 16,11 4-7-16,-11-4-1 0,0 0 9 15,0 0-6-15,26-16-18 0,-17 9 25 0,5-6-4 16,0 0-10-16,0-2-4 16,-1-8 4-16,2 1-1 0,2-12 10 0,-5-1-1 15,-2-3 4-15,3-4-7 0,-5-4 12 16,1 1-5-16,-1-4-8 0,-3 2-10 0,5-2 19 15,-1 3-7-15,-3 1 2 0,-1-6-8 16,2 8 9-16,0-2-7 0,2 0-6 16,2 0 17-16,-3 2-5 0,1-6-7 0,7 2 4 15,2-7-8-15,3 5 10 0,2-2-2 16,4 4 0-16,3 6-5 0,2-4 3 16,-1 7-12-16,1 3 9 0,7 3 9 15,0 0 2-15,0 4-4 0,4 3 1 16,0 3-10-16,6 3-5 0,0 2 6 0,3 3 11 15,7 3-7-15,-3 1-1 0,8 3 6 16,1 3-13-16,4 8 5 0,2-3-6 0,8 3 6 16,4-2 3-16,3 4-3 0,16 3 0 15,-1-2-2-15,1 5 2 0,0-3 4 16,-3 4-6-16,-1 2 1 0,-1 0-1 0,-19 0-10 16,-6 6 14-16,1 2-3 0,-5-1 6 15,-2 1-5-15,-6 3 3 0,-6 2-3 0,-2-2-3 16,-4 2 5-16,-7-2-8 15,-4 2 10-15,-7 0 3 0,0-4-3 0,-7 3-6 16,-1 1-5-16,-3 3 8 0,-4-5 2 0,-4 0-2 16,-4 4 4-16,-3 4-11 15,-4-10 9-15,-6 10 0 0,-4 2-6 0,-11-1 0 16,1-3 8-16,-13 8-1 0,-3-5-7 16,-5-3 7-16,0 0-7 0,-4-4-3 0,-5-2-14 15,-1 0-7-15,0-3-18 0,3-1-25 16,-3-7-36-16,2 4-48 0,6-10-76 15,4-1-171-15,2-3 142 0,0 3 33 0</inkml:trace>
  <inkml:trace contextRef="#ctx0" brushRef="#br0" timeOffset="37028.94">17948 16091 1105 0,'0'0'74'15,"0"0"-13"-15,12-2 2 0,-12 2-20 16,0 0-3-16,0 0 3 0,21 4-1 16,-21-4-6-16,19 6 1 0,1-2-9 0,7 1 20 15,8 3 4-15,4-3 8 0,14 4-17 16,7-1-3-16,2-2 8 0,-2 1-24 0,9-1 22 16,-1-1-16-16,4-1-2 0,0 2-14 15,-1-4-1-15,7 2 13 0,-7-3 3 16,2 5-10-16,2-6 0 0,-2 0 5 15,-3 2-4-15,-3 2 8 0,-7-4-2 16,0 1 4-16,-13-1 1 0,-6 0-2 0,-9-1 4 16,-5 1-2-16,-6 0 8 0,2-4-2 15,-5 4-8-15,-6-2-2 0,6-4-18 16,-8-3-29-16,7-3-64 0,0-8-78 0,-4-10-193 16,4 0-162-16,-2-9 25 0,-3-1 255 15,-7-5 19-15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6:21:58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12204 7207 6183 0,'2'-63'220'0,"-6"6"-60"15,2 11-1-15,2 12-6 0,2 2-53 16,4 2-16-16,7 7-7 0,2 3-2 0,4 5-17 15,-4 4-5-15,0 3-5 0,-2 3-1 16,-5-1-5-16,-1 0 17 0,-7 6-13 0,15-6-13 16,-15 6 4-16,0 0 4 0,10-1 2 15,-10 1-5-15,0 0-4 0,0 0-3 0,0 0-4 16,0 0-6-16,0 0-9 16,0 0-12-16,0 0-15 0,0 0-18 0,0 0-20 15,0 0-19-15,0 0-15 0,4 19-59 16,-4-19-179-16,12 13-34 0,2 0-43 0,2-2-60 15,2-4-244-15,5 3 19 0,5-2 60 16,1-1-434-16,4 0-756 0</inkml:trace>
  <inkml:trace contextRef="#ctx0" brushRef="#br0" timeOffset="133.47">12874 6967 3790 0,'7'-7'-47'0,"-2"3"21"16,-5 4 16-16,11-13 3 0,-11 13 3 15,9-11 12-15,-9 11-5 0,5-15-3 16,-1 7 3-16,-4 8-9 0,13-11-11 15,-2 0-41-15,1 4-51 0,3-1-76 16,-1-1-151-16,3-5-215 0,-1 3 47 0,2 0-42 16,1-1 177-16</inkml:trace>
  <inkml:trace contextRef="#ctx0" brushRef="#br0" timeOffset="685.36">15829 4560 3779 0,'2'-9'421'16,"-2"9"-13"-16,0-13-17 0,0 13-16 16,0 0-26-16,0 0 7 0,0 0 18 15,-8-13 15-15,8 13 16 0,0 0-73 0,0 0-209 16,0 0-2-16,0 0-4 0,0 0-7 15,-17 35-5-15,15-12-69 0,0 3-36 0,2 9 0 16,-1 3 0-16,-1 11 0 0,-4 5 0 16,3 6 0-16,3 15 0 0,-2 0 0 0,0 6 0 15,2 1 0-15,0-3 0 0,-3 2 0 16,3-3 0-16,-2 5 0 0,1-6 0 0,-1-1 0 16,4 0 0-16,-2-18 0 0,-2 4 0 15,2-4 0-15,2-6 0 0,-2-1 0 0,0-5 0 16,-2-6 0-16,2-4 0 0,0-8 0 15,0 0 0-15,-4-2 0 0,4-9 0 16,-2 1 0-16,2-2 0 0,0-3 0 16,0-4 0-16,0-9 0 0,-1 10 0 0,1-10 0 15,0 0 0-15,0 0 0 0,0 0-244 16,9-38-42-16,-1 14-347 0,6-8-147 0,4-4-958 16,-2 1-1743-16</inkml:trace>
  <inkml:trace contextRef="#ctx0" brushRef="#br0" timeOffset="1052.02">16207 5640 5103 0,'10'-13'-121'0,"-1"1"64"0,-5 5 53 0,1 0 60 16,-5 7 44-16,0 0 25 15,8-10 13-15,-8 10-8 0,0 0-15 0,0 0-6 16,0 0-7-16,-20-9 3 0,20 9-3 16,-30 9-6-16,30-9 0 0,-46 10-7 0,20-3 3 15,-10 3-1-15,1 0 15 0,-2 0 6 16,-6 1 2-16,-8 4 4 0,7-6 25 15,1 3 2-15,1-3 12 0,2 1 17 0,-1 1-105 16,9-5-8-16,2 1 3 0,7-3 2 16,7 2 0-16,-2-5 0 0,6 5 0 0,12-6-1 15,-18 6 4-15,18-6-6 0,-5 5-63 16,5-5 0-16,0 0 0 0,21 27 0 0,-7-14 0 16,6 2 0-16,6 3 0 15,-1 5 0-15,4-2 0 0,-1-3 0 0,2 1 0 16,2 2 0-16,-2-1 0 0,-2 1 0 15,4 0 0-15,-6-5 0 0,2 0 0 0,-3-2 0 16,-4-1 0-16,1-1 0 0,-7-5 0 16,0 1 0-16,4 0 0 0,-5 1 0 0,9-4 0 15,-2-5 0-15,4 0 0 0,-2-1-206 16,9-3-103-16,-2-4-299 0,4 0-1339 0,-2-1-2145 16</inkml:trace>
  <inkml:trace contextRef="#ctx0" brushRef="#br0" timeOffset="1250.79">16900 5783 6657 0,'18'-4'48'0,"-1"-2"52"15,6 3 42-15,-7 0 28 0,5 2-4 0,9-1-14 16,4 2-29-16,5-4-84 0,5 2-4 16,-2 2-3-16,1 0-7 0,1 0-11 0,-3 6-21 15,2-4-20-15,-12-2-26 0,6 7-71 16,-7-1-222-16,-7-2-76 0,-2-4-79 15,-3 9-219-15,-6 0 11 0,-3-1 74 0,-7 1-483 16,-2-9-894-16</inkml:trace>
  <inkml:trace contextRef="#ctx0" brushRef="#br0" timeOffset="1401.41">17181 6145 4176 0,'-21'18'75'0,"8"-4"61"16,-1 2 49-16,5-5 37 0,8-1 30 15,1-10-2-15,10 22-10 0,8-13-44 16,8 3-22-16,8-1-13 0,5 1-19 0,12 1-20 15,7-4-24-15,0 0-59 0,6-5-88 16,3 6-116-16,1-7-105 0,3-6-134 0,-4 0-302 16,-2-4 51-16,-4-6 64 0,-5-2-407 15,-3-4-603-15</inkml:trace>
  <inkml:trace contextRef="#ctx0" brushRef="#br0" timeOffset="1633.65">18383 5845 4179 0,'0'0'238'0,"0"0"12"16,0 0 11-16,0 0 12 0,0 0 12 16,0 0-24-16,0 0-11 0,12 37-26 0,-12-16-21 15,2 8-19-15,-4 5-9 0,-1 11-23 16,-3 2-20-16,1-2-15 0,-1 8-18 0,-2-5-16 16,-3 7-31-16,2 7-25 0,1 0-25 15,-5-4-42-15,-3 2-36 0,-1-2-43 16,-6-2-50-16,3 2-42 0,-8-3-64 15,1-3-66-15,-6-1-63 0,-8-2-209 16,1-7-73-16,-3 3 65 0,-3-3-437 0,4-10-747 16</inkml:trace>
  <inkml:trace contextRef="#ctx0" brushRef="#br0" timeOffset="2050">14608 7264 3667 0,'-9'-6'46'0,"9"6"12"0,-13-7 36 0,13 7 24 16,0 0 3-16,0-16 25 0,0 16 19 0,25-14 24 15,14 0 15-15,12 1 2 0,20-1 6 16,26-2-12-16,13 5-14 0,14 3-19 0,13 3-18 16,11 5-10-16,13 0-6 15,8 5-5-15,48 3-7 0,5 2-14 0,8-7 7 16,2 7-2-16,3-5-12 0,2 1-12 15,-11-4-3-15,-5 2-6 0,-7-3-16 0,-48-2-8 16,-5-5-26-16,-17-9-47 0,-11 0-47 16,-11-6-81-16,-7-3-95 0,-20 3-93 0,-5-16-90 15,-26 11-280-15,-6-10-6 0,-6-9 87 16,-6-9-463-16,2-16-815 0</inkml:trace>
  <inkml:trace contextRef="#ctx0" brushRef="#br0" timeOffset="7000.73">15208 4239 4106 0,'2'-14'106'0,"0"0"67"0,0 1 11 16,-2 13 25-16,0-18-18 0,0 18-3 15,-4-23 19-15,0 10 5 0,4 13-1 0,-10-22 20 16,5 8 7-16,5 14-2 0,-13-18-11 16,8 10-6-16,5 8-17 0,-14-9-15 15,14 9-21-15,-20-4-77 0,20 4-44 0,0 0-7 16,-32 18-3-16,11-1-5 0,8 2-2 15,-9 9-2-15,8-6-4 0,2 9-2 0,-8 4-2 16,11-1-1-16,-2 8-4 0,3-1-1 16,-3-2-1-16,8-6-2 0,1 3-1 15,-2 2 0-15,4-2-1 0,4-1-2 16,3-3 0-16,2 2-1 0,5 0-2 16,-1-5-1-16,9 0-1 0,-3-7 1 0,7-2 1 15,-2 0-2-15,3-11 2 0,-3 0-1 16,5-3 1-16,2-6-1 0,1-6 0 0,4 3 0 15,-1-11 0-15,4-4 0 0,7-5-1 16,-5-5 1-16,1-4 1 0,-3-5-2 0,-2-3 2 16,-3-3-2-16,-2-2 0 0,-2 4 0 15,-6 0 1-15,1 5-1 0,-13 4 1 16,8-2-1-16,-13 10 0 0,0 0-1 0,-1 1-4 16,-5 6-5-16,-1-5-8 15,0 9-8-15,-1-4-16 0,-1 0-11 0,-4 2-15 16,3 2-20-16,-1 3-24 0,-1-3-278 15,-1 2-52-15,0 4-82 0,6 7-173 0,-6-14-20 16,6 14-580-16,0 0-1148 0</inkml:trace>
  <inkml:trace contextRef="#ctx0" brushRef="#br0" timeOffset="8299.59">16386 4194 4617 0,'0'0'84'0,"-25"4"13"0,25-4 20 15,0 0 30-15,-15 4 33 0,15-4 17 0,0 0-9 16,0 0-2-16,0 0-10 0,64 0 0 16,-17 0-5-16,18 2-12 0,7 2-5 0,13-3-11 15,25 1-19-15,8 4-9 0,4-1-16 16,5 2-6-16,4-2-12 0,5 4-7 15,-2-1-12-15,1-6-3 0,-1 5-4 0,-7-7-41 16,-7 2 1-16,-10 2-1 0,-27-8-2 16,-5 4-2-16,-11 0 0 0,-17 0 0 0,-3-2-4 15,-8 2 2-15,-7-2 0 0,-6 2 1 16,-8 0 8-16,0 0 6 0,-3 0 4 16,-15 0 1-16,22 0-1 0,-22 0 0 15,16 0-2-15,-16 0-3 0,0 0-3 0,5 8-3 16,-5-8 0-16,0 0-2 0,-7 30-2 15,0-11-1-15,-3 3-1 0,-3 6-1 16,6 9 0-16,-2-3-2 0,6-2-1 0,1 2 0 16,2 3-1-16,4-3-2 0,6 4-2 15,1-3 0-15,11-3 0 0,1-2-1 0,4-7-1 16,5-5 2-16,-2-3-1 0,8-6 1 16,-6-6-1-16,2-3 1 0,1-4 1 0,1-9 2 15,-2-8 2-15,3-9 2 0,-11 2 2 16,1-6 6-16,3-3 7 0,-11-2 2 15,-3 1 4-15,0-1 2 0,-11-1-8 16,-1 5-23-16,-4-1 0 0,-2 4 0 16,-2-3 0-16,-5-1 0 0,-1 8 0 0,-6-6 0 15,0 10 0-15,-2-5 0 0,1 9 0 16,2 1 0-16,-4 2 0 0,10 4 0 0,1 4 0 16,-1-3 0-16,3 4 0 0,6 8 0 15,-11-9 0-15,11 9 0 0,0 0 0 0,0 0 0 16,0 0 0-16,0 0 0 0,40 12 0 15,-9 1 0-15,7 0 0 0,-3-4 0 0,2 5 0 16,3-1 0-16,1-4 0 0,10 4 0 16,1 0 0-16,6-3 0 0,2 1 0 15,12-2 0-15,-1-1 0 0,8-1 0 16,22-1 0-16,-1 6 0 0,1-2 0 16,8-2 0-16,-5 1 0 0,4 2 0 0,-5 2 0 15,-4 3 0-15,-16-7 0 0,-7 2 0 16,-4-2 0-16,-8 3-4 0,-6-5-1 0,-19-1 6 15,-7 0 5-15,-6-5-4 0,-1 2-2 16,-7-2 0-16,-1-1 0 0,-2 0 0 0,-15 0 0 16,24 0 0-16,-24 0 0 0,23-1 0 15,-10 1 0-15,4-4 0 0,-17 4 0 16,25 0 0-16,-13-4 0 0,-12 4 0 16,21 0 0-16,-21 0 0 0,18 4 0 15,-4-3 0-15,-14-1 0 0,16 16 0 0,-5-3 0 16,-4 2 0-16,-4 2 0 0,3 5 0 15,-3 6 0-15,-1 6 0 0,0-2 0 0,3 4 0 16,-5 3 0-16,2-2 0 0,-1 7 0 16,5-3 0-16,-1 1 0 0,4-4 0 0,3 2 0 15,3-4 0-15,6-3 0 0,1-7 0 16,12 1 0-16,3-9 0 0,4-7 0 0,5-3 0 16,2-8 0-16,7-6 0 15,-3-5 0-15,5-15 0 0,-11 0 0 0,2-10 0 16,-6-2 0-16,-3-7 0 0,-3-5 0 0,-6-4 0 15,-6 1 0-15,-4-1 0 16,-8 5 0-16,-4 4 0 0,-6-6 0 0,-6 3 0 16,-4 3 0-16,-4-3 0 0,-7 11 0 15,-8-6 0-15,5 9 0 0,-2 8 0 0,-3 1 0 16,-126-69 0 0,130 88 0-16,5 3 0 0,0 3 0 15,18 0 0-15,-22 3 0 0,22-3 0 16,-18 1 0-16,18-1 0 0,-12 8 0 15,12-8 0-15,0 17 0 0,0-17 0 16,13 22 0-16,7-5 0 0,5 4 0 0,5 1 0 16,7 4 0-16,5 1 0 15,-3-1 0-15,4-3 0 0,4 4 0 16,0 0 0-16,2-5 0 0,4 5 0 0,3-5 0 16</inkml:trace>
  <inkml:trace contextRef="#ctx0" brushRef="#br0" timeOffset="8701.6">23704 4693 8191 0,'22'4'0'0,"-7"-4"0"0,2 0 0 0,-7 4 0 16,1-4 0-16,-4 0 0 0,-1 0 0 15,-6 0 0-15,0 0 0 0,0 0 0 0,0 0 0 16,0 0 0-16,18-6 0 0,-18 6 0 16,0 0 0-16,0 0 0 0,0 0 0 15,0 0 0-15,0 0 0 0,0 0 0 16,0 0 0-16,-37 30 0 0,25-11 0 0,-13 3 0 15,2 8 0-15,-7 12 0 0,2-1 0 16,2 8 0-16,1-3 0 0,3 3 0 0,-2 1 0 16,11-6 0-16,-3-1 0 0,9-2 0 15,0-1 0-15,2-3 0 0,5-11 0 0,8 8 0 16,2-8 0-16,2-1 0 0,15-5 0 16,-3-1 0-16,12-9 0 0,-3-5 0 0,9-5 0 15,-1-11 0-15,8-6 0 0,-2-9 0 16,0-4 0-16,-1-8 0 0,0-5 0 15,-5-6 0-15,-4-1 0 0,-1-1 0 16,-6-1 0-16,-4-3 0 0,-1-1 0 0,-11-4 0 16,0 13 0-16,-11-2 0 0,1 0 0 15,-6 4-26-15,-1 3-61 0,-5-2-17 0,0 12-20 16,4 1-15-16,-1 8-16 0,3 5-364 16,-1 1-99-16,1 2-99 0,-4 3-8 15,6 12-642-15,-3-13-1214 0</inkml:trace>
  <inkml:trace contextRef="#ctx0" brushRef="#br0" timeOffset="9032.82">22580 4525 4067 0,'-42'-10'-128'15,"4"3"43"-15,-5-3 57 0,4 1 46 16,-2 1 36-16,2 0 27 0,9 7 6 15,9-3 38-15,-2 0 12 0,2 4 16 0,21 0 12 16,-28-4 9-16,28 4-5 0,-22-1-9 16,22 1-6-16,0 0-4 0,0 0-9 0,0 0-13 15,0 0-11-15,0 0-6 0,76 35-6 16,-25-20-5-16,9 1-10 0,8 2-6 16,4 1-13-16,17 7-8 0,1-9-10 15,0 3-19-15,-16-3-23 0,4-2-34 16,-4 1-47-16,2-7-40 0,-9 2-43 0,2-3-30 15,-5-7-23-15,1 5-20 0,-14-10-37 16,8 2-30-16,-15 1-16 0,4-7-2 0,-2 5-13 16,3-13-49-16,0-1-48 0,-10 4-130 15,2-2-192-15,7-3-230 0</inkml:trace>
  <inkml:trace contextRef="#ctx0" brushRef="#br0" timeOffset="9849.91">24208 4515 2573 0,'19'0'75'0,"-19"0"26"0,0 0 23 15,20 0 11-15,-20 0 9 0,0 0 6 0,25 0-26 16,-25 0-7-16,19 0-1 0,-5 6 3 16,0-2-7-16,2-4-15 0,-16 0-17 15,30 7-7-15,-9-1-3 0,-1 3-14 0,1-3 5 16,2 3-25-16,2-4 20 0,3 3-21 16,-6 0 3-16,6 1-7 0,-2-4-3 15,1 3-11-15,3-2-4 0,-2 3 2 0,-2-4-12 16,-6-1 4-16,3 4 10 0,-2-6-3 15,-3 5 4-15,-2-7 11 0,-16 0 9 0,31 10 7 16,-18-9-4-16,-13-1-2 0,28 0-9 16,-28 0 12-16,18 4-12 0,-18-4 0 15,20 4-3-15,-20-4-1 0,22 9-2 16,-6-5-4-16,-2 0 1 0,6 4-2 16,-2-1-2-16,8-2-2 0,6 8 7 0,3-3 4 15,6 1-5-15,-1-1-3 0,0 1-11 16,3-2 1-16,-4-2 2 0,4 1 1 0,1 0 0 15,-5-3-6-15,-4 1 13 0,1-4 4 16,-4-2 0-16,0 0 13 0,-2 2 10 16,1-2 17-16,-4 0-4 0,-4-2-3 15,1 2 0-15,1-6-1 0,-7 4 5 16,3 1 0-16,-7-5-3 0,-14 6-1 0,32-7-5 0,-18 3-5 16,2 0-2-16,-16 4-4 15,27-8-3-15,-14 4-5 0,-13 4-5 0,30-3-1 16,-30 3-4-16,36 3 0 0,-20 1-3 15,7-2-1-15,-2 4-5 0,3-2 5 16,-4-4-8-16,9 5 3 0,-3 1-3 0,0 1 1 16,6-1-2-16,4 3-3 0,-1 3 1 15,1-5 1-15,4 3-2 0,-1-3 1 0,2 1-2 16,2 2 4-16,0-3-5 0,3 3-1 16,-7-3 2-16,0 0 0 0,-4-4-1 15,-6 1-1-15,-7-2-1 0,-1 4 2 16,-4-4-1-16,-2-2-3 0,-15 0 2 15,22 4 1-15,-22-4-6 0,14 5 0 0,-14-5-1 16,3 8 3-16,-3-8 2 0,-3 18 0 16,-6-3-1-16,2 6 4 0,-7 5 0 0,4 2 3 15,-7 4 2-15,8 4-3 0,-3-1 2 16,7-4 3-16,-2 2-4 0,7-4-1 16,1-2 7-16,7 1-3 0,1 0 4 0,4 1-1 15,12-5 2-15,-1 1-3 0,6-7-1 16,3-1 4-16,7-7 6 0,-2-3-7 0,-7-7 5 15,9 2 4-15,-2-6 5 0,-3-4 4 16,3-6 6-16,-5-5-7 0,-1-2-2 16,-6 0-3-16,-3-1 4 0,-6-1-15 0,-2 3-8 15,-9-1-26-15,-5-1-37 16,-6-1-30-16,-11-10-42 0,-6 4-37 0,-16-6-55 16,-6 3-48-16,-14-2-62 0,-6 0-118 15,-15 3-210-15,-10-1 36 0,-1 2 67 0,-11-6-374 16,-9 8-434-16</inkml:trace>
  <inkml:trace contextRef="#ctx0" brushRef="#br0" timeOffset="10234.66">20979 3960 2490 0,'0'0'-114'0,"0"0"27"16,0 0 33-16,0 0 19 0,0 0 21 16,0 0 12-16,14 36 10 0,-11-27 14 15,1 2 2-15,-4-11 0 0,9 17 1 0,-9-17-1 16,4 11 6-16,1-3-1 0,-5-8 1 16,0 0-1-16,7 13-9 0,-7-13 0 15,12 4-11-15,-12-4-14 0,0 0-37 0,41-9-60 16,-16-5-77-16,1 0-273 0,4-13-46 15,11 1 165-15,-1-10 95 0</inkml:trace>
  <inkml:trace contextRef="#ctx0" brushRef="#br0" timeOffset="12348.89">25719 6628 1701 0,'4'19'92'0,"0"0"1"0,-1 2 3 16,2-1 1-16,-2-5-4 0,-1 2-9 0,2-2-11 16,-8 1 3-16,4 0-1 15,0-1-6-15,-2-1-10 0,2-1-2 0,-3-1-7 16,-2 5-9-16,3-8-9 0,-1 1-20 16,3-10-20-16,-4 17-34 0,0-10-45 15,4-7-65-15,-9 7-137 0,9-7-180 0,0 0-26 16,0 0 149-16,0 0 101 0</inkml:trace>
  <inkml:trace contextRef="#ctx0" brushRef="#br0" timeOffset="12515.87">25710 6675 1152 0,'6'-8'-6'0,"-1"1"15"0,-5 7-4 16,7-9 0-16,-7 9-1 0,9-12 1 0,-9 12 12 15,3-9-6-15,-3 9-21 0,0 0 12 16,6-9-4-16,-6 9-28 0,0 0-96 16,0 0-266-16,-9-17 172 0,9 17 74 0</inkml:trace>
  <inkml:trace contextRef="#ctx0" brushRef="#br0" timeOffset="13084.8">26687 5728 284 0,'11'-19'76'0,"0"3"-19"0,-1 3 19 16,-3 1-4-16,3 3 19 0,-1 1-11 16,2 1 19-16,0-1-11 0,1 0 13 15,1 7-11-15,1-3 18 0,4 2-7 0,-4-1 2 16,4 3-11-16,4-3-12 0,3 2 5 15,0-3-10-15,5 2-9 0,0-2-3 0,0 1-10 16,0 3-15-16,-3-4-8 0,-4 4 3 16,-2-2-3-16,0 0-5 0,2 0 3 15,-2 2-13-15,1-5 8 0,-5 1 8 16,1 2 4-16,-2 0 1 0,-3-3 0 16,2 1-4-16,-2 0-6 0,2-2 1 0,-4 3 2 15,6-3-5-15,-6 1-2 0,3 1 3 16,-1 0-6-16,1 0-3 0,-2 3-3 0,-12 1-4 15,27 0-2-15,-27 0 6 0,21 0-9 16,-3 1 8-16,-6 3-6 0,4-4 1 16,0 4-5-16,0 0 1 0,-2-4 2 0,0 5-7 15,-14-5 4-15,21 2 1 0,-21-2-8 16,16 4-20-16,-16-4-21 0,16-4-50 16,-16 4-32-16,16-6-14 0,-16 6-35 0,23-9-144 15,-16 1-158-15,0 1 148 0,0 0 96 16</inkml:trace>
  <inkml:trace contextRef="#ctx0" brushRef="#br0" timeOffset="13716.09">27377 5089 1214 0,'-16'-9'14'0,"6"-3"16"0,0 4 43 16,0 5 28-16,10 3 30 0,-12-11 12 15,12 11 20-15,-8-8-1 0,8 8 10 16,0 0-5-16,0 0-10 0,0 0-6 0,0 0-8 16,27-15 2-16,-11 13 3 15,11 2-6-15,13-3-23 0,4 3-6 0,3 3 23 16,13-1-10-16,1 3-14 0,3 3 5 16,4-4-14-16,9 7 2 0,0-2-2 15,3 3-13-15,-1-3-2 0,19 6 5 0,-20-3 3 16,18 2-15-16,0-2-7 0,-16 1-8 15,-1-2-4-15,-1-2 1 0,0 3-11 0,-2-4-4 16,-2 1 9-16,-3-4-7 0,0 3 4 16,-1-1 6-16,-3 1-9 0,-3-4 3 15,-2 0 2-15,-14-3-1 0,-3-1-3 0,-5 0 4 16,-9 0 3-16,-4 0 5 16,-3 0 0-16,-7 0-4 0,0 0 1 0,-17 0-5 15,28 0-3-15,-19 0-10 0,-9 0-6 16,18 0-1-16,-18 0-6 0,9 13 0 0,-9-13 0 15,0 23-8-15,-6-5-2 0,4 9 3 16,-3 3-7-16,0 2-2 0,-4 7 2 16,4-2 0-16,-2 5-3 0,1-7-1 0,4 1 0 15,2 0-3-15,0-1 1 0,6 1-8 16,-1 0 0-16,6 1 4 0,5-3 0 0,5-2 4 16,4-6 0-16,5-4-1 0,4-3 1 15,1-6 0-15,5-7 2 0,-10-2-1 16,0-4 4-16,0-6 7 0,0-2 5 0,-3-5-4 15,-2-2 2-15,0-5 4 16,-10 3-4-16,3-6 3 0,-8-1-6 0,-1 0 0 16,-5-2-5-16,-6-3-11 0,-9-8-13 15,-2-7-26-15,-15-6-27 0,-6-4-46 16,-9 1-47-16,-15-11-60 0,-11 1-52 0,-9 1-56 16,-4-2-89-16,-10 2-258 0,-6 4 30 15,-6-6 73-15,-11-5-374 0,-31-16-457 0</inkml:trace>
  <inkml:trace contextRef="#ctx0" brushRef="#br0" timeOffset="14616.16">21617 4033 2583 0,'-4'-9'-123'16,"4"9"25"-16,0 0 32 0,-1-21 23 16,1 21 4-16,0-9 19 0,0 9 6 0,0 0 11 15,0 0-3-15,0 0-2 0,3-14 11 16,-3 14 16-16,0 0 15 0,0 0 16 0,0 0-10 16,0 0 12-16,37 16-3 0,-26-9-7 15,-1 1-4-15,1 1-10 0,0 0 6 16,-1 4 2-16,3-3-3 0,-1 4-4 15,-1 0-2-15,-4 1-8 0,0-2 1 16,3 1-9-16,-2-4-2 0,-1 4-6 0,-4-1-5 16,6-4-16-16,-6 3-16 0,3-3-18 15,-6-9-16-15,0 0-19 0,5 20-15 16,-5-20 5-16,4 8 1 0,-4-8 5 0,0 0 7 16,0 0 6-16,0 0-5 0,0 0 6 15,0 0 7-15,0 0 5 0,0 0 4 0,0 0 13 16,0 0 14-16,0 0 3 0,-20-30-6 15,20 30 4-15,0 0 10 0,-5-11-4 16,5 11 15-16,0 0 4 0,0-16 12 16,0 16 11-16,0 0 5 0,5-16 9 15,-5 16 19-15,2-13 16 0,-2 13 4 0,3-9 16 16,-3 9-2-16,4-14-16 0,-4 14-1 16,7-11-8-16,-7 11 4 0,13-7-9 15,-13 7-10-15,0 0 9 0,15-3-1 0,-15 3-3 16,20 14 5-16,-11-5 6 15,1 6-1-15,-1 0-2 0,3 5 12 0,-2 0-7 16,0-2 7-16,-3 6 4 0,0-3 6 0,-1-2-9 16,1 5-3-16,-1-1 3 0,0-7-2 15,-1 5-10-15,-3-6-2 0,3 6 1 0,1-2-8 16,0-2 3-16,-2 3-7 16,1-1-1-16,3-3-2 0,-1 7 0 0,-1-10 2 15,-2 0-2-15,3 3-6 0,0-3 3 16,-1-2-5-16,4 0 4 0,-3-1-5 15,-7-10 4-15,19 18 3 0,-10-10 0 0,-9-8-2 16,15 7 10-16,-15-7-8 0,17 8 0 16,-17-8-1-16,15 5-7 0,-15-5 1 15,13 8-6-15,-13-8-2 0,0 0-2 0,20 5-6 16,-20-5 1-16,0 0-11 0,16 10-5 16,-16-10-16-16,0 0-15 0,0 0-16 0,0 0-26 15,0 0-48-15,0 0-76 0,0 0-42 16,19-19-140-16,-19 6-164 15,0-6 33-15,-3-9-59 0,3 2 115 0</inkml:trace>
  <inkml:trace contextRef="#ctx0" brushRef="#br0" timeOffset="14883.01">22230 3334 1692 0,'0'0'-69'0,"9"-9"18"0,-9 9 11 16,0 0 26-16,0 0 13 0,18 0 8 16,-18 0 9-16,20 18 16 0,-5-7 5 15,0 2-2-15,2 4 1 0,-3 2 1 0,4 0-4 16,-4 3-14-16,2-1 2 0,-4 0 4 16,0 1-8-16,3-1 0 0,-3-4-2 15,-1 4 0-15,-6-3-2 0,-3-5 0 16,0 6-8-16,-2-6-7 0,-4 2-39 0,-3-2-43 15,-5-4-41-15,-1-6-78 0,-8 0-153 16,-1-3-132-16,-4-3 278 0,-8-5 72 0</inkml:trace>
  <inkml:trace contextRef="#ctx0" brushRef="#br0" timeOffset="15334.12">21469 3343 429 0,'-30'-9'-35'16,"9"1"9"-16,1 3 13 0,4 1 5 15,2-2 31-15,0 3-2 0,14 3 22 16,-20-14 6-16,20 14 20 0,-15-7 21 0,15 7-18 16,0 0-9-16,-17-7-4 0,17 7 8 15,0 0-18-15,0 0 6 0,0 0-1 16,0 0 11-16,0 0-14 0,0 0 9 0,-23 16 14 16,23-16-2-16,-3 26 6 0,3-5-5 15,-2-2 7-15,0 9 7 0,2 4-1 0,2 15 10 16,-2 7-14-16,2-1-4 15,-2 10-10-15,0 9 0 0,-2 3-2 0,-3 2 14 16,5-1-3-16,-9 0 5 0,9-4 4 16,-3 0-2-16,1 1-7 0,-2-13 4 15,2-8 4-15,1 5-1 0,1-9 13 0,0-8-1 16,0-12 3-16,0 0-5 0,0-7 10 16,0-4 19-16,1 1 33 0,-1-18-5 15,8 14-8-15,-8-14-14 0,0 0-35 0,49-36 7 16,-23 2 10-16,1-13-3 0,2-11 4 15,1-8-15-15,6-22-12 0,0-9-16 0,-3-5-2 16,5 5-21-16,-7 3 2 0,-8 21-5 16,4 2-18-16,-6 7-16 0,0 6-13 15,-2 4-27-15,-4 16-36 0,-3 10-35 16,-1 0-30-16,-2 6-41 0,3-1-41 16,-1 8-32-16,-1 4-38 0,4-2-102 0,1 3-169 15,2 1-16-15,-1 0-82 0,2 5-88 16</inkml:trace>
  <inkml:trace contextRef="#ctx0" brushRef="#br0" timeOffset="15866.25">23286 3795 2357 0,'0'0'2'16,"17"0"15"-16,-17 0 16 0,0 0 9 0,0 0 8 15,16 0 6-15,-16 0 13 0,0 0 14 16,0 0 8-16,7 19 9 0,0-4 12 16,-2 5-1-16,4 7-5 0,5 8-11 15,-3 5-7-15,3 3 0 0,4-4-3 0,1 14 8 16,1-7-8-16,1 9-2 0,0-8 19 16,-5-2-7-16,5 1-6 0,4 2-9 0,-7-6 7 15,3-6-14-15,0 0-3 0,1-2 7 16,-2-8 5-16,1 0 19 0,-4-11 3 15,2-6 11-15,-3-1-9 0,3-8 1 0,4-4 6 16,1-3-10-16,8-12 6 0,-1-3-9 16,9-14-17-16,1-8-7 0,7-6-9 15,4-21-6-15,9-11-9 0,3-8-8 16,3-4-9-16,-2-4-2 0,1-1-15 0,-6 5-18 16,-2-5-11-16,-3 7-27 0,2 2-33 15,-6 5-38-15,-7 3-40 0,4 7-41 16,-18 11-52-16,0 0-48 0,-2 6-44 0,-4-7-91 15,2 3-149-15,-5-2 12 0,2-6-278 16,-5 3-324-16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07T06:26:57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13414 9364 5968 0,'-13'-6'-203'16,"-4"-1"-25"-16,2-2 14 0,4-3 48 0,1 3 64 15,-3-2 50-15,4-1 19 0,1-1 18 16,0 0 1-16,1 0 0 0,2-2-16 0,-3 2-29 16,4-2-43-16,-2-1-48 0,3 3-78 15,-1-1-96-15,2-1-214 0,2-1 8 16,0 2 0-16,2-3-125 0,2 2-97 15</inkml:trace>
  <inkml:trace contextRef="#ctx0" brushRef="#br0" timeOffset="148.85">13457 8923 2703 0,'0'0'138'16,"7"-17"-22"-16,0 6-15 0,4 2-9 0,-2-12-30 15,3 2-11-15,6-3-15 0,1-6-17 16,3 3-28-16,0-3-27 0,5-4-47 0,-5 6-46 15,7 0-40-15,-8-2-58 0,2 0-98 16,2-1-143-16,-4 7-29 0,-1-1 124 16,-1 3 98-16</inkml:trace>
  <inkml:trace contextRef="#ctx0" brushRef="#br0" timeOffset="382.02">14518 8238 1752 0,'21'-3'74'0,"-4"-3"-7"16,-1 1-12-16,0 3-6 0,-3-4-6 16,-3 1-9-16,8 3 4 0,-7-6-8 15,4 3 0-15,1 1 0 0,0-5-4 0,0 1-6 16,5 0-2-16,-3 5-2 16,2-3-13-16,-7 6-9 0,5-2-5 0,2 4-13 15,-20-2-28-15,31 2-18 0,-20 4-13 16,3-1-12-16,-1-3-33 0,0 4-22 0,-5-5-10 15,-8-1-3-15,19 8-203 0,-7 0 99 16</inkml:trace>
  <inkml:trace contextRef="#ctx0" brushRef="#br0" timeOffset="466.96">15127 8335 1126 0,'12'13'-43'16,"5"3"-11"-16,-8 0 0 0,1-2-18 0,1 1-41 16,6 6-66-16,-6-6-205 0,1 6 305 15,6 1 28-15</inkml:trace>
  <inkml:trace contextRef="#ctx0" brushRef="#br0" timeOffset="1082.18">16228 10252 1116 0,'6'21'181'0,"1"-2"-17"16,1-2 2-16,1 2-10 0,-2-2 9 15,1-3-1-15,2 5-12 0,-1-4-14 0,2 0-11 16,-3 2-4-16,-3-1-13 0,5 2-9 16,-5-3-12-16,-1 0-1 0,6 3-11 15,-7-2-13-15,-1-1-8 0,4-2-15 0,-5 2-4 16,1-4-1-16,-2 0-10 0,0 6-4 15,0-6-7-15,0 2 0 0,0 3-1 0,-2-3-5 16,1 1 2-16,-1 1-6 0,-2 1 2 16,2-2-2-16,-1 0-3 0,-1 4 0 15,-2-2 6-15,0 0-8 0,1 5 0 16,-1-6 0-16,1 6-4 0,-3-3-3 16,2 3 3-16,-1-2-1 0,0 1 2 0,3 1-3 15,0-4 2-15,-4 5 0 0,4-8 2 16,1 4-1-16,1-3 3 0,-3 4 1 0,-1-8-4 15,2 8 4-15,-4-6-2 0,5-4-3 16,-1 4-1-16,-1 1 1 0,-3-5-2 0,0 4 1 16,-3-4-4-16,2 3-1 0,1-3 4 15,-1-1 0-15,-8 3 0 0,4-2 2 16,2-3 5-16,-6 3-2 0,2-1 5 0,1-3 2 16,3 1-3-16,-6 0 5 15,6-2-2-15,-1-1-2 0,-4 1-2 0,5-2 3 16,11-2-8-16,-26 9-1 0,15-9-5 15,11 0-11-15,-21 4-1 0,21-4-11 0,-25 0-14 16,25 0-11-16,-19-2-29 0,19 2-17 16,-20-6-20-16,20 6-7 0,-19-5-23 0,6 3-4 15,-2 0-4-15,2-3-9 0,1 2-3 16,-2-2-13-16,-2 3-29 0,-2-4-209 16,3 5 305-16</inkml:trace>
  <inkml:trace contextRef="#ctx0" brushRef="#br0" timeOffset="2365.29">15362 11094 1549 0,'0'0'15'0,"-19"-7"11"0,19 7 7 16,-16-6-10-16,16 6 18 0,-18-2 15 15,18 2 4-15,-12-7 6 0,12 7 2 0,-14-7-7 16,14 7 11-16,-15-8 13 0,15 8 11 15,-7-8-2-15,7 8 3 0,-6-11 3 0,6 11-4 16,-11-9 10-16,7 1-1 0,4 8-5 16,-14-13 0-16,11 5-12 0,3 8-10 0,-13-14-4 15,2 8-12-15,-1-3-3 0,3 1 2 16,-4-1-5-16,0 3 2 0,-8 0-1 16,5-1-3-16,-7 1 0 0,4 1 0 15,-5-1-6-15,3 4 7 0,-7-1-2 16,7-1-4-16,-4 2-2 0,4 0 6 0,-6 2-8 15,6-4 1-15,-9 3-4 0,7 1-4 16,0-4-2-16,-3 4 1 0,3 0-7 0,-7 0 2 16,0 0-1-16,3 0-2 0,6 0-10 15,-6-3-3-15,3 6 0 0,3-3-11 0,-5 0 10 16,3 0 2-16,1 0-5 0,5 0 1 16,-2 0-3-16,2 0-4 0,17 0 0 15,-30 0 1-15,30 0 9 0,-18 0 3 16,18 0 18-16,0 0-3 0,0 0 15 15,-32 0 13-15,32 0 9 0,-7 0 9 0,7 0 11 16,0 0 0-16,-23-3-8 0,23 3-5 16,-16 0-4-16,16 0-5 0,-20-1 0 0,20 1-5 15,-19 0 0-15,19 0 10 0,-17 0-2 16,17 0-2-16,0 0 4 0,-18-4 0 0,18 4-2 16,0 0-9-16,0 0 4 0,0 0-7 15,0 0-4-15,0 0-4 0,0 0-4 16,0 0-6-16,-21 5 1 0,21-5-10 0,0 0 1 15,0 0 1-15,0 0 6 16,0 0-9-16,44 16 2 0,-26-11 2 0,10 3-2 16,0-2 1-16,8 1-6 0,1 0 3 15,5 3-3-15,-1-3-2 0,4 1-3 0,0 3 0 16,8-3-2-16,0 5-2 0,4-5 0 16,-3-1-3-16,1 0-2 0,-9-3-2 0,0 5-8 15,-5-5-1-15,4 2-6 0,-6-5 1 16,2 6-5-16,-1-7-3 0,-4 0-4 0,-4 1-3 15,-1-2-6-15,1 1 2 0,2-3-4 16,-4 3 0-16,7-4 4 0,4 1 5 16,-3-1-3-16,3 2 5 0,-2 0-2 0,3-1 4 15,-4 1 0-15,2-2 0 16,1 2 3-16,-1 0-4 0,5-2 3 0,2 4-2 16,2 0-1-16,0-1 2 0,2 1 3 15,-3 1 0-15,12 3-2 0,2 0 5 0,-15 0-3 16,11 1 3-16,-9-3-2 0,0 0 0 15,-1 2 4-15,8-1-4 0,-8 4 6 0,-4-6-1 16,4 3-1-16,-6-2 1 0,1 0 1 16,-1 2-2-16,-8-3 1 0,-3-1-5 0,1 0 4 15,2 4 2-15,-8-4 2 0,4 2-1 16,-3-2 3-16,-7 0-6 0,2 0 2 16,-2 0 2-16,-2 0-2 0,3 4 2 15,-2-8 2-15,-1 4-2 0,-3 0-3 0,-15 0 2 16,36-2-2-16,-22 2 0 0,2 0 2 15,0 0-1-15,-16 0-2 0,30 2-2 16,-14-2 3-16,-16 0 1 0,30 4 0 0,-17-4-1 16,2 0 3-16,1 0-6 0,2 1 6 15,-18-1 3-15,39 0-6 0,-18 2 2 0,3-2 0 16,2 0 4-16,-2 0-4 0,12 2 2 16,-4-2 2-16,-1 0-2 0,3 0 3 0,4-2 5 15,0 0-5-15,1-3 3 0,-4 3 0 16,-7-3-2-16,4-1-1 0,-2 0 1 15,-3 2 0-15,3-3-3 0,-11 1-1 0,3 1 12 16,-1-1-5-16,0 2-2 0,-9-1 7 16,4 3-3-16,-2-4-2 0,0 5 1 15,-14 1 0-15,24-7-3 0,-14 6-2 16,-10 1-1-16,18-4 0 0,-18 4 1 0,24 0 1 16,-24 0-1-16,23 0 0 0,-7 0 0 15,0 0 3-15,-16 0 0 0,30 4 1 0,-15-4 8 16,-2 1 0-16,5-1 1 0,-18 0 5 15,25 3 4-15,-13-3-7 0,-12 0-3 0,20 4-1 16,-20-4 1-16,19 1 1 0,-19-1 1 16,16 4-2-16,-16-4 1 0,18 2-9 15,-18-2 2-15,14 2 2 0,-14-2-11 16,0 0-3-16,23 1-21 0,-23-1-28 0,17 0-46 16,-17 0-68-16,28 4-89 0,-9-4-107 15,5 0-127-15,8-4-201 0,9 3 26 16,1-1 65-16,8 0-475 0,6-2-779 0</inkml:trace>
  <inkml:trace contextRef="#ctx0" brushRef="#br0" timeOffset="4317.13">22504 11593 3257 0,'0'0'-97'15,"26"-3"8"-15,-16 6 25 0,-10-3 18 16,24 0 15-16,-9-3 9 0,-2 0 28 0,5 3 15 16,-4-1 6-16,4 1 24 0,3-2 16 15,0-2 18-15,-3 2 15 0,-2 2-11 0,2-2-4 16,-2 2-7-16,-16 0-5 0,31-4-1 15,-16 4-21-15,0 0 0 0,-4-1-12 0,-11 1 5 16,25 1-9-16,-25-1 4 0,21 0-1 16,-10-1-9-16,-11 1-4 0,19 1-5 0,-19-1-3 15,22 0-4-15,-14 0-2 0,-8 0-3 16,20 0-6-16,-20 0-10 0,23-1-7 16,-16 1-10-16,-7 0-22 0,19 0-20 15,-19 0-11-15,25-6-12 0,-16 4-3 0,-9 2-19 16,18-9-1-16,-8 5 6 0,-5 2-7 15,-5 2-12-15,18-7 10 0,-11 1-8 16,-7 6 10-16,11-11 22 0,-8 7 14 0,3-3 24 16,-6 7 41-16,14-8 13 0,-5-1-9 15,0 5-12-15,3-7-9 0,0 3 23 0,6-1-9 16,-8 1-6-16,8-3-1 0,-4 1-7 16,5-2 13-16,-2 4 1 0,6-5-16 15,-4 5 5-15,-3-1 5 0,1 1 2 0,1-3 8 16,0 6 20-16,-2-3-8 0,-2 0 17 15,-1 5-1-15,-2-5-2 0,0 3-2 16,0-1 12-16,-3 4-13 0,-8 2-9 0,19-7-9 16,-6 5-24-16,0-2-2 0,-13 4 2 15,23 0 1-15,-12-1-4 0,-11 1 6 0,24 5 3 16,-8-5 11-16,-5 2-3 0,1 0 2 16,0-2-6-16,3 1 16 0,-3 3-11 15,2 0 3-15,5 2 11 0,-2-1-13 0,4 1 6 16,-1-4 22-16,2 6-2 0,-3-7 12 15,10 7-3-15,-1-3 9 0,-2 1-4 0,11-1 5 16,-6-1-5-16,8 4 15 16,2-1 14-16,4 4-1 0,5 3-3 0,6 0 4 15,-3-4-2-15,0 4 3 0,1-2 1 16,4 3 7-16,-2 4 3 0,-3-8 7 0,7 8 2 16,0-4 3-16,-8 0 15 0,4 0 1 15,1 0 10-15,-6-3-3 0,-10-2-1 0,0-2 5 16,-1 1 1-16,1-1 9 0,-2-2-6 15,3-6 2-15,-5 1-8 0,4-1 0 0,-1-1 5 16,3-3-11-16,-4-2-8 0,6 2-13 16,-4-1-1-16,-2-3-15 0,3-1 8 15,-3-3-18-15,0 7 1 0,1-3 0 16,-2 1-15-16,-1-1 3 0,-1 7-7 16,1-5-3-16,-2 0 1 0,-3 1-12 0,5 3 2 15,-7 0-1-15,2 2-5 0,-2-2 2 16,0-1-1-16,0 0-4 0,-7-2 3 0,5-1 1 15,1-1-3-15,-7-3-7 0,-1 1 0 16,3-4 10-16,-9 2-6 0,6-1 0 0,-4-5 12 16,0 3 3-16,-4 0 0 0,-1 0 3 15,0-2 5-15,1-1 7 0,-1 1 0 0,-1-1 1 16,-2-2-3-16,1 2-2 0,-1-4-1 16,0 1-6-16,-4 1-2 0,4-1 1 0,-2-3-4 15,-3-3 1-15,3-2-6 16,-5 5 0-16,1-5-2 0,-1 0-4 0,-2 0 0 15,5 0-4-15,-10-2 0 0,5-2-1 16,-2 0-5-16,-1-2 1 0,1 6 4 16,-4-4-9-16,3 2-1 0,-3 2 2 0,3 0 0 15,-6 0-4-15,4 0-6 0,-2 1 2 16,1 3 2-16,3 2-2 0,-7-8 3 0,2 5-6 16,1-3-4-16,0 0-1 0,-5 0 2 15,1-2 3-15,0-6-1 0,-2 0-8 0,-2-1 2 16,-2-5-4-16,0 5 5 0,0-2-11 15,-2 1 5-15,-3 0-3 0,1 4 4 0,-2 0-5 16,2-2 0-16,-4 6 13 0,0 2-4 16,1 0-4-16,-1 5 4 0,-1-3 9 15,2 3-1-15,-2 1-3 0,-2 1-3 16,1 2 4-16,1 1 7 0,0-1 1 0,6 4-4 16,-3 0 3-16,2 2-2 0,-4 0 10 15,2 0-5-15,-6 2-2 0,1-6 4 16,-2 5-9-16,0-1 8 0,-2-2-3 0,4 2 0 15,-7 0 8-15,3-2-6 0,-4 0-6 16,5 2 13-16,-3 1-5 0,-3-5-4 0,6 3 6 16,1-1-5-16,-4-2 10 0,0 0-4 15,8 2-2-15,-6 2-4 0,2-4 7 0,-2 2-2 16,2-2-13-16,-4 0 0 16,3 2-2-16,-3 0 3 0,2 2 3 0,-5 2-5 15,3-2 3-15,-8 2-1 0,7 3-1 16,-2 0 4-16,-4 1-7 0,-1 1 3 0,3 5 5 15,-2-2-5-15,-1 0 9 0,-1 1-1 16,2 0 3-16,1 2-2 0,-1 0 3 0,4 0 1 16,0 4-10-16,5-1 7 0,-3 0 3 15,5 2-2-15,3-1 2 0,-8 1-1 16,2 3 6-16,-3 0-4 0,2-1-12 0,-1 0 9 16,-2 3 1-16,5-2 3 0,-8-5-3 15,8 4-4-15,-5 1 1 0,1 1-6 16,4-3 4-16,-1 2 10 0,3 1-8 15,0-1 0-15,-2 1 2 0,5 0 1 0,-1 1 4 16,-4 4 2-16,-1 2 1 0,1-3-3 16,2 2-5-16,-2-1 0 0,4 3-2 0,-8 1 2 15,4 0 2-15,2 1 3 0,-1 2 0 16,1-1-2-16,1 2-3 0,-3 3-1 0,8 1 5 16,-3-1 2-16,6 1-1 0,-4 2-7 15,4 2 5-15,2-2-4 0,1 2 2 16,2 4-10-16,4-4 14 0,1 5-1 0,4-1-6 15,0-2 6-15,5 4 3 16,0 3-5-16,6 3 3 0,3 2-2 0,0 1 1 16,5 8-3-16,3 1-3 0,10 5 1 15,-1 3 4-15,4-4 6 0,4 1 3 0,2 0-7 16,5-5 3-16,5 0 3 0,-2 3 1 16,8-7 3-16,-4-1-1 0,5-4-1 0,13 5 0 15,-6-12-7-15,-2 2 12 0,4-5-11 16,-1-7 4-16,2 0-19 0,-1 0 12 0,0-5-7 15,0-2-18-15,0-1-11 0,1-3-32 16,1-2-36-16,2 0-9 0,-2 2-13 0,3-6-32 16,-8 0-33-16,1-1-41 0,0-1-26 15,-1-3-53-15,-13-6-112 0,-2 2-139 16,-8-4-146-16,-2-4-196 0</inkml:trace>
  <inkml:trace contextRef="#ctx0" brushRef="#br0" timeOffset="5415.17">24469 10852 2584 0,'38'0'24'15,"-1"0"-2"-15,4-1 13 0,-1 1 15 0,3-6 10 16,3 4 16-16,-2 0 5 16,4-4 7-16,8 1-9 0,1-1-6 0,1-1-2 15,-2 3-20-15,3-2-8 0,-3 1-8 16,-1 3-16-16,0 0-29 0,-4 2-33 0,11 2-31 15,-2 5-35-15,4 1-36 0,5 5-12 16,2 2-19-16,-1 0-12 0,2 6-19 0,17 5-19 16,-18-7-18-16,15 7-262 0,4 0 229 15</inkml:trace>
  <inkml:trace contextRef="#ctx0" brushRef="#br0" timeOffset="5649.44">27119 11207 1709 0,'21'-2'34'0,"2"-2"4"0,-6-1 7 0,-4-3 19 15,2 4-10-15,0-3 4 0,-2 1 2 16,8 0-9-16,-4 1-1 0,5 1 1 16,-1-1-9-16,5-1-6 0,-3 2 0 15,-1 1-7-15,2 3-3 0,3 0-7 0,-4 3 2 16,5-1-1-16,-5 3-4 0,4 3-14 16,-3 0-3-16,3-1-11 0,-4 1-15 0,-5-1-2 15,6 3-14-15,-1 1-11 0,-1-2-13 16,-5-1-15-16,4 3-33 0,-1-1-23 0,-3-3-77 15,1 0-115-15,3 5-135 0,6-1 226 16,1 6 19-16</inkml:trace>
  <inkml:trace contextRef="#ctx0" brushRef="#br0" timeOffset="7031.6">28582 11571 1200 0,'14'-4'95'0,"-14"4"-2"0,0 0-1 0,16-4-9 0,-16 4 11 16,0 0 5-16,11-5 11 16,-11 5-5-16,0 0-14 0,0 0 7 0,18-4 2 15,-18 4-1-15,0 0-1 0,0 0-17 16,11-4 2-16,-11 4-7 0,0 0-4 15,13-2-4-15,-13 2-5 0,0 0-8 0,0 0-6 16,20 2 0-16,-20-2-9 0,0 0-6 16,23 0 2-16,-23 0-2 0,17 4-9 0,-17-4 1 15,15 4-1-15,-15-4 1 0,21 7 4 16,-10-1 12-16,2-5-1 0,4 5 0 16,2 0 10-16,-5-3 11 0,4 0 7 0,3 2 1 15,0 3 6-15,6 1 14 0,-3-5 11 16,3 3-2-16,-1 4 0 0,4-7-2 15,4 7 17-15,-8-3 3 0,1 0-10 16,5-1 23-16,-4 0-8 0,3-1 10 0,-3 2-7 16,-2-5 4-16,2 3-9 0,2-1-1 15,0 1-18-15,0-2-13 0,2 0-12 0,6-1-5 16,-3 1-9-16,5 2-8 0,-1-5-4 16,0 5-4-16,3-2-7 0,-3 2-3 15,0-1-3-15,-1 3-4 0,-3-3-3 0,-2-1-2 16,-4 2-2-16,-1-4 1 15,2 1-6-15,-5-1-1 0,-2-2-2 0,1 2 3 0,-4-2-5 16,-20 0 7-16,34 0-5 16,-34 0 5-16,32-2 0 0,-15 2-5 0,-17 0 2 15,32-2-5-15,-15-1-3 0,-17 3 2 16,30-4-4-16,-30 4 0 0,27-4-3 0,-9 2-2 16,-18 2 3-16,30-2 0 0,-15-2 1 15,-15 4-3-15,29 0 0 0,-29 0 0 16,21-5 1-16,-21 5-4 0,21-1 0 0,-21 1 2 15,23-3-1-15,-23 3 2 0,20 0-3 16,-20 0-2-16,23-4 2 0,-23 4-1 0,0 0 4 16,35-4-1-16,-35 4-2 0,23-3 3 15,-9 1-1-15,-14 2-2 0,21-8 2 16,-21 8-3-16,20-1 1 0,-20 1 1 16,0 0-4-16,19-6 2 0,-19 6-1 15,0 0 2-15,0 0-1 0,18-5 1 0,-18 5 4 16,0 0-3-16,0 0-2 0,0 0-3 15,14-6-3-15,-14 6-6 0,0 0 3 0,0 0-2 16,0 0-6-16,0 0-2 0,0 0 0 16,0 0 1-16,0 0-6 0,0 0 3 0,0 0 1 15,0 0 0-15,0 0-1 0,0 0 1 16,0 0 2-16,0 0 0 0,0 0 2 16,0 0 0-16,-26-28 1 0,26 28 8 0,-16-8-2 15,16 8 2-15,-18-7 3 16,18 7-5-16,-20-8 4 0,7 7 0 0,13 1-1 15,-29-13 4-15,15 9 2 0,-5-6-5 16,2 6-1-16,-4-5 7 0,-1 1-1 0,2 3 3 16,-1-4-3-16,0 1 0 0,1 0-5 15,-3 1 2-15,0 3 3 0,2-5 2 0,1 5-1 16,1-1-1-16,-1-3-3 0,-1 3 1 16,-1 1 6-16,1-2-2 0,-5-1-4 15,2 1 3-15,-5 0 4 0,1-1-3 0,0 3-1 16,-6-8 3-16,-1 5-1 0,-4 0-1 15,1-1 0-15,-7 1 0 0,1-1 0 16,-8-3 2-16,-2 4-3 0,6 3 5 16,-11-7-3-16,3 3 2 0,-6 0 4 0,0 1-12 15,-1 1-6-15,-8 1 4 0,1-3-6 16,0 4 7-16,-3-1-3 0,2-2-9 16,-6 1 13-16,2-4-4 0,4 3 2 0,0-4 7 15,1 1-3-15,4-3-2 0,10 0-3 16,0 5 8-16,13 1 0 0,2-1-2 0,7 1 4 15,6 1-4-15,5 1 1 0,2 1 3 16,7-1 2-16,-2 2 3 0,2-2-2 16,14 5 0-16,-18-8-4 0,9 7 0 0,9 1-1 15,-11-10-1-15,11 10 2 16,0 0-3-16,-1-11 3 0,1 11-3 0,0 0 2 16,20-15 1-16,-7 11-4 0,7 4 2 15,8-2-5-15,14 8 4 0,-3-2 1 0,18 9-11 16,-1-4 2-16,8 2-8 0,3 2-3 15,10-3-4-15,-2 1-13 0,5-2 0 0,1-1-11 16,20 2-27-16,-1-1 0 0,-14-1-20 16,16-1-11-16,-19-5-6 0,2 3 10 15,1-3 7-15,21 0-4 0,-21 2 10 0,4-4 4 16,-7 2-13-16,-5 1 1 0,0-1 5 16,-7-2 7-16,-8 0 4 0,-12 0-1 0,2-2 2 15,-8-1-14-15,-3 3-9 0,-10 0-3 16,0-2 6-16,-7 2-9 0,-3-4-5 15,-22 4-13-15,32-2-21 0,-14 2-60 16,-9-2-19-16,-9 2-82 0,14-7-147 16,-6 0-58-16,-8 7 110 0,0 0 318 0</inkml:trace>
  <inkml:trace contextRef="#ctx0" brushRef="#br0" timeOffset="7785.19">11293 8402 1469 0,'-38'4'-3'0,"1"-4"-17"16,-2 1 9-16,-6-1-23 0,-6 2-12 15,-11-2 29-15,-1 2 82 0,1-2 64 0,13 0 22 16,1-2 1-16,-2 2-32 15,8-2-17-15,-2 2-11 0,-1-1-4 0,2-3-24 0,-9 4-28 16,-12-2-4-16,6 2-6 0,-2-6 4 16,9 5-1-16,3-5 3 0,6 0-1 15,6 5-9-15,6-3-5 0,2 2 0 16,5 0-1-16,2 0-7 0,7-2 1 16,-2 2-2-16,-4 2-4 0,20 0-3 0,-31 0 3 15,14 2 1-15,2 2-2 0,-6-2-16 16,4 2-9-16,-4 0-22 0,5 1-4 0,-5-1-11 15,0 1 13-15,7 1-10 0,-7 0 17 16,0-3 10-16,-3-1-18 0,-2 4-26 0,-6-2-58 16,-12-4-52-16,0 0-52 15,-4 0 52-15</inkml:trace>
  <inkml:trace contextRef="#ctx0" brushRef="#br0" timeOffset="7948.97">9337 8411 1377 0,'-32'-4'-16'0,"10"-3"-34"16,-2 1 16-16,7 1-8 0,-6 1 9 15,3-1 19-15,-3-1 18 0,2 2 32 0,1 0 2 16,-2 0-9-16,-3 1 4 0,2 6 5 15,-7-3-9-15,0 4-13 0,-2 2 5 0,1 2 5 16,-5 1-6-16,4 2 5 0,6-2-13 16,2 4-23-16,3 0-22 0,-1-1-18 0,5 5-35 15,3-6-59-15,-2 6-98 0,6-2-184 16,3 2 248-16,-4 4 61 0</inkml:trace>
  <inkml:trace contextRef="#ctx0" brushRef="#br0" timeOffset="8700.23">7359 9799 1303 0,'-12'9'175'0,"3"4"-13"0,6-5-21 15,-3-1-18-15,6-7-28 0,0 17-8 16,0-17-14-16,0 17 2 0,0-17-14 16,2 17-9-16,2-6 1 0,-4-11-4 0,2 17-5 15,-2-17 1-15,-2 19-7 0,2-10-5 16,0-9-1-16,-6 21-2 0,3-12 0 0,-3 4-11 16,-2 1 4-16,-5-4-6 0,1 9 1 15,-7-3-4-15,-6 4-6 0,-1 1 1 16,-1 0-2-16,4 1 1 0,-4-6 1 0,3 9-12 15,-3-6 2-15,4 5-12 0,2 1-3 16,0-3-5-16,-2 4-8 0,7-5 3 0,-2-4 0 16,4 5 1-16,2 3 2 0,-4-6 6 15,6 1 5-15,-5 5 0 0,6-7 6 0,-5 1 2 16,0 2-4-16,-2-1 0 16,3 1 4-16,-2-3-5 0,0 3 9 0,0-2-9 15,2 2 6-15,1-3 0 0,0-3 0 16,1 4 0-16,2-4-4 0,-5 4 2 0,5-2 1 15,-5 3-1-15,5-3 2 0,-2 2-18 16,-1-2-9-16,3 7-14 0,-3-3-11 16,-2 1-11-16,1 1 4 0,0-2-4 0,0 1 7 15,0 1 3-15,1-3 10 0,-2 2-2 16,2 3-16-16,-1-3 6 0,-2 1-8 0,4-1 14 16,-4 1 3-16,5-1 16 0,-3-1-3 15,3-2-9-15,-2-2 19 0,1-2 15 16,1 2-4-16,-3-1 4 0,0 0 2 15,-2-2-1-15,0-1 17 0,2 1 0 0,-6 3-5 16,0-3-1-16,-2 0 16 0,0 4-18 16,0-2-4-16,-6 0 17 0,6-3 4 0,1 0 5 15,-1 3-2-15,0-1 7 0,0-1 18 16,2-2-14-16,-1 1-1 0,0 2-11 16,-1-2 2-16,1-2 6 0,0 1-4 0,0 1 9 15,1-4-30-15,5 0 7 0,-1 3 4 16,2-5-6-16,2 1 7 0,1-1-12 15,1-1 15-15,1 2-9 0,-1-3-5 16,3-1-11-16,6-4 1 0,-15 9-6 0,12-3-14 16,3-6-8-16,-14 7-15 0,7-1-23 15,7-6-24-15,-9 9-4 0,1-3-22 0,8-6-32 16,-13 6-41-16,5-1-76 0,8-5 44 16</inkml:trace>
  <inkml:trace contextRef="#ctx0" brushRef="#br0" timeOffset="10716.83">5141 11809 1081 0,'0'0'35'0,"-11"5"-6"0,11-5-8 16,0 0-4-16,-11 10 3 0,11-10 9 15,0 0-15-15,-10 5 12 0,10-5-7 16,0 0 7-16,-9 8 5 0,9-8-5 0,0 0 23 16,0 0 0-16,-6 8 8 0,6-8-2 15,0 0-4-15,0 0 14 0,0 0-22 16,0 0 12-16,0 0-6 0,0 0-6 0,0 0-4 16,-2 9-7-16,2-9 9 0,0 0-4 15,0 0-6-15,0 0-5 0,0 0 8 0,23 9-15 16,-23-9 7-16,21 0-9 15,-10 2 10-15,6-2-5 0,5 6 1 0,-1-5-8 16,5 3-5-16,8-2 4 0,-4 0-1 16,7 4 3-16,5-2-6 0,-3-1 3 15,2-1 0-15,6 3-10 0,0 2 5 0,-2-6-11 16,3 5 7-16,2-4-1 0,8 3-19 16,-2-1 13-16,-6-4-4 0,-1 6-7 0,0-1 7 15,-2-5 0-15,1 6-2 0,1-4 8 16,2 3-2-16,-3-2-6 0,2-2 6 0,-2-1 1 15,1 4-2-15,0-4 6 0,-1 0-3 16,0-4 5-16,-2 4-13 0,0 0 13 16,-4 0-2-16,4-1-11 0,-2-2 21 0,1 2-11 15,-3-3 2-15,2 2-2 16,2-2 2-16,-9 2 1 0,6 0 10 0,-1 2-14 16,-9 0 14-16,-1 0-6 0,0-3-4 15,-4 6 2-15,-1-6-3 0,-5 3 3 0,2-2-5 16,-1 4 6-16,-2-2 0 0,-1-2-7 15,1 4 7-15,2-4-4 0,-2-4 4 16,2 6-4-16,5-6-6 0,0 5 6 0,-5-3-7 16,5 0 11-16,2-1-7 0,-1 5 1 15,2-4 0-15,-1 4-1 0,0-4 7 0,0 4 2 16,-2 0-4-16,4-2 0 0,-4-1 1 16,4 3-2-16,0-3 5 0,-2 2 3 15,1-1-14-15,8-4-2 0,0 4 11 0,4-3-5 16,0-1-2-16,2-1 10 15,2 3-4-15,-1 0 5 0,-2-1-7 0,13 1 2 16,-9-2 5-16,-2 0 2 0,2 4-4 16,-6-1 0-16,7 1 0 0,-4 0 0 0,-3 2-5 15,-3 0-1-15,2 0 2 0,-11-4 6 16,4 4 2-16,-3 0-2 0,2 0 10 0,-7 0 5 16,4 0 10-16,-6 4 8 0,3-8 13 15,-6 4 4-15,2 0 2 0,0-2 8 16,-23 2 7-16,34 0 1 0,-17-1 0 0,-17 1 0 15,26 0 0-15,-26 0-2 16,0 0 2-16,30 0 8 0,-30 0-7 0,0 0 5 16,22-4 8-16,-22 4-8 0,0 0-13 15,0 0-6-15,0 0-14 0,23-2-14 0,-23 2-20 16,0 0-31-16,7-2-41 0,-7 2-66 16,0 0-83-16,0 0-128 0,7-12-208 15,-7 12 14-15,0 0-131 0,0 0-93 0</inkml:trace>
  <inkml:trace contextRef="#ctx0" brushRef="#br0" timeOffset="12417.15">10792 13407 898 0,'0'0'-38'0,"0"-16"-27"0,0 16-59 16,8-15-151-16,0 4-98 0,2 1 362 0,4-3 6 15</inkml:trace>
  <inkml:trace contextRef="#ctx0" brushRef="#br0" timeOffset="17464.95">16154 13232 4886 0,'-25'-13'11'0,"-3"0"-19"15,-2 0 0-15,0-2-2 16,-8-2 9-16,0 4-8 0,-8-4 7 0,-7 0 7 16,0 2 1-16,-2-4-4 0,-2 2 25 15,3 2-2-15,-1-2-4 0,2 6 1 16,3-2-1-16,5 2-14 0,6 3 0 0,-2 1 4 15,4 3 0-15,-3 0-9 0,-1 2 10 16,7 2-13-16,0 2 0 0,-1 2-47 0,5 0-26 16,0 3-32-16,0-1-28 0,5 1-36 15,-3 5-27-15,7-3-28 0,-3 4-27 0,5 0 4 16,2-2-10-16,2 1-51 0,3-3-56 16,-6 4-32-16,9-6-218 0,-4 5 6 15</inkml:trace>
  <inkml:trace contextRef="#ctx0" brushRef="#br0" timeOffset="17664.34">14634 13228 1997 0,'-30'0'-4'0,"6"-4"37"16,-5 0 25-16,0 3-1 0,1-5-1 0,-2 0-5 15,-8 1-1-15,1-3 14 0,-6 1 6 16,6-2-3-16,-2-3-11 0,0 4-4 16,4 1-4-16,-3 0-4 0,0-1-6 0,4 1-2 15,1 1-6-15,-6-3-5 16,1 3-2-16,-1-2-4 0,9 7-2 0,4-5-25 15,-2 0-39-15,9 5-23 0,-4-5-33 16,5 2-31-16,-1-1-42 0,2-7-111 0,2 1-211 16,-8-6 10-16,10 6 187 0,-1-8 70 15</inkml:trace>
  <inkml:trace contextRef="#ctx0" brushRef="#br0" timeOffset="19547.86">13579 12536 1152 0,'-9'-7'39'0,"9"7"-5"0,-12-8 3 16,12 8 7-16,-15-5 1 0,15 5 7 0,-12-4 6 16,12 4 10-16,-12-4-13 0,12 4 7 15,0 0-10-15,-18-5-1 0,18 5-7 16,0 0-16-16,0 0 15 0,-16-4-21 0,16 4 5 15,-14-4-13-15,14 4 10 0,-14-6-2 16,14 6-13-16,-16-3 7 0,16 3-7 0,-12-6 8 16,12 6 0-16,-21-8-9 0,12 3 1 15,-6-3 7-15,1 1-8 0,2 3 4 16,-4-3-6-16,0-3-1 0,0 1-5 0,0 1 4 16,1-1-2-16,2 0-4 0,-1 1 14 15,1 1 4-15,0-1-3 0,2 0-1 16,-5 1 12-16,6 0 1 0,-1-1-5 15,3 1 0-15,-4-1-7 0,12 8 6 0,-14-13-4 16,10 9 2-16,4 4 0 0,-13-9-7 16,13 9 2-16,-9-9 1 0,9 9-13 0,-11-12 5 15,11 12 3-15,-10-11-5 0,2-1 6 16,1 6-5-16,-3-2 0 0,1-2 1 16,0-1-1-16,-5 2-3 0,3-2-6 0,-3 1 8 15,0 1 1-15,3-4 1 0,-4 1 1 16,2 3 3-16,2 1 7 0,-1-3 5 0,0 2-4 15,0 1 5-15,1-1 10 16,-5 0 2-16,7-1-5 0,0 1-2 0,0-3-3 16,-5 3 3-16,3 1-3 0,1-2-3 15,-1 2-3-15,-5-1 0 0,1-1-5 16,-3 1 2-16,0 1-1 0,1 1-5 0,-1-1 3 16,0 1 0-16,2 1 0 0,-1-2-8 15,4 3-2-15,-4 4 3 0,2-2-3 0,2-2 2 16,13 5-3-16,-29-8 2 0,18 8-3 15,-1-2-3-15,12 2 6 0,-30-3-3 0,18 3 3 16,12 0-3-16,-30-2 3 0,12 4 0 16,-2-2-5-16,8 0 6 0,-7 0 0 15,-2 3-1-15,1-1-2 0,-5 0-1 16,4 2 0-16,1-2-2 0,-3 2 4 16,1-3 2-16,-1-1-3 0,-1 3-1 0,3-2 3 15,-1 3-2-15,-1-4-3 0,1 1 2 16,-1-1-2-16,1 3-4 0,-1-3 2 0,-1-3 4 15,-2 6-1-15,1-3 3 0,1 0-2 16,-8-3 0-16,4 3-2 0,-6 0-2 0,2 3 6 16,4-3 2-16,-2 0-4 0,-4 4-2 15,4-4 4-15,0 1 1 0,-2 3-3 16,6-2 5-16,-4-2-4 0,0 2-3 0,2-2 2 16,6 4 0-16,-8-1 0 15,5-3 0-15,-5 4 1 0,4-2-2 0,1 0 2 16,2 2-2-16,-6-4-2 0,-1 1 8 15,0-1-5-15,0 2 0 0,0-2 4 0,-1 4-1 16,2-8-2-16,-1 2 2 0,8 1-3 16,-7-3-1-16,-1 2-1 0,4 0 5 15,0-5-3-15,2 1-4 0,-1 0 8 0,1-2 1 16,3 2-5-16,-5-4 5 0,9 2-5 16,-2-3 8-16,3 4-5 0,0-2 1 0,0 1-3 15,2-4 4-15,3 3 1 0,0 2 0 16,-1-5-1-16,1 5-3 0,6-3 5 15,-2 3-7-15,-5-4 8 0,3 1-1 16,3 1 1-16,-2-4 0 0,5-2 5 0,-3-2-4 16,2 2-3-16,-3 0 2 0,5-2 0 15,-1 0-3-15,-4-5 4 0,4 0-2 16,3-5 1-16,-2 1-4 0,0-6-3 0,0 6 3 16,4-6 0-16,-4-6 1 0,4 2-5 15,-2 1 0-15,2-6 0 0,1-2-2 0,6-1 3 16,-4 3-5-16,2 6 7 0,3-5-5 15,-2 1-4-15,-1 9 2 0,4 0 2 16,1-2-1-16,-3 6 3 0,5-8-3 0,-2 10 6 16,6-10-7-16,0 6 4 15,1-3-6-15,1 4 4 0,6-1 8 0,-1-4-10 0,3 6 4 16,4-1 0-16,5-3 0 16,0-2 2-16,3 8-2 0,3-2-6 0,2 1 8 15,0 2-2-15,2 3 2 0,4-2-3 16,7 1 2-16,-5 6-5 0,2-3 6 0,5 6-6 15,-2-5 6-15,2 4-2 0,2 3 0 16,-2 0-3-16,2 2 4 0,0 4 0 16,2-2-2-16,1 5 0 0,1 1-1 0,2-4 1 15,-1 8-2-15,4-3 5 0,7 5-4 16,-2-2 5-16,1 1-2 0,3 1 2 0,1 1 1 16,-1 0-4-16,1 0 2 0,-1-4 0 15,2 3-5-15,-1 6 4 0,0-7-1 16,-1 0 0-16,-1 7 0 0,-5-4 3 15,4 1 2-15,0 2-5 0,-4-2 0 0,-2 3-5 16,3-3 6-16,-7 4-2 0,1-3 5 16,-1 0 0-16,-5 6-3 0,3-7-1 15,-1 6 0-15,-1 2 1 0,1 0 3 0,-5 2 0 16,2-2-9-16,-7 3 5 0,1-3 1 16,1 4 1-16,-1 1-2 0,-6-1 2 0,1-3 1 15,-3-1-2-15,0 4-2 0,-1-1 0 16,-10-4-5-16,3-1 2 0,-3 3 3 15,-1-2 6-15,0 0-2 0,3 5-2 16,-4-4 1-16,7 7-6 0,-3-3 6 16,-5-3 2-16,0 3-1 0,-3 0-2 0,1 1 0 15,2 3 3-15,-8-7 3 0,4 9-8 16,-1-5 3-16,-1 5-3 0,-2-5 5 0,-2 4-4 16,-3 2-1-16,0-1 1 0,1 4-2 15,-9-4 5-15,6 5-1 0,-10-4-3 0,4 7 0 16,-5-7 5-16,0 4-4 0,1 10 2 15,-4-1 2-15,1-6 3 0,-2-3-6 16,2 8-1-16,-6-3 4 0,1-1-5 0,1 1 5 16,-2 1 0-16,-2 1-6 15,1 4 6-15,-5-7-1 0,-2 5-3 0,-1-2 6 0,-6-3-2 16,2 0-2-16,-8-2 6 16,3-5-6-16,-9 5 5 0,-1-6 1 0,-8 2-1 15,-4-3-7-15,-4-3 6 0,-3-2 0 16,-5-3 7-16,-5-2 0 0,-5-4 6 15,6 0 11-15,-10-3-3 0,1 3 0 0,-8-8 11 16,-1-2-1-16,-4 0 0 0,-6-3 10 16,-1 0-14-16,-25 0 3 0,4-6-2 0,-5 1-7 15,1-1 2-15,-1 2-5 0,1-6 3 16,3 2-8-16,-1 0-3 0,0-1 4 0,2-2-5 16,5 1-2-16,1-1-2 0,-3-1-3 15,6-4 1-15,19 5-5 0,0-3 2 16,1 3 0-16,-2 2-7 0,4 0-2 0,2-4-32 15,0 1-28-15,1 3-32 16,5-1-44-16,3-1-27 0,3 2-76 0,4-6-158 16,1 0-121-16,2-2 12 0,16 8 62 15,-3-7 282-15</inkml:trace>
  <inkml:trace contextRef="#ctx0" brushRef="#br0" timeOffset="22397.43">9968 14679 3649 0,'-27'-7'328'0,"5"1"-28"16,1 2-41-16,3-1-25 0,6 3-63 0,1-2-47 15,11 4-61-15,0 0-71 0,-21 7-58 16,21-7-37-16,0 20-29 0,6-2-42 0,7 13-46 15,10 0-17-15,10 14 9 0,10 2 8 16,6-2 11-16,1-2 16 0,17 10 7 0,-14-17 0 16,6-7 29-16,-5-4 23 0,1-5 54 15,-9-3 58-15,-6-9 79 0,-10-8 54 16,0 0 48-16,-8-6 19 0,3-1 22 16,-3-3-42-16,-3 3-3 0,-6 1-17 15,5-5-18-15,2 4-16 0,-8-1-12 0,9 0-23 16,-2 1-36-16,11-1-43 0,8 3-67 15,1-3-91-15,15-1-95 0,6-4-231 0,8 0-70 16,1-6 68-16,23-4-79 0,5 2 104 16</inkml:trace>
  <inkml:trace contextRef="#ctx0" brushRef="#br0" timeOffset="22565.1">13042 14809 2491 0,'14'-15'214'16,"-5"0"13"-16,-2 1 14 0,-7 0-34 0,0 14-31 15,0-23-16-15,0 23-10 0,-2-21-26 16,2 21-12-16,2-20-38 0,1 11-56 0,4-4-69 16,8-1-75-16,4-1-65 0,11-1-65 15,5-1-192-15,6 2-104 0,12-1 60 16,12 7-83-16,9 0 101 0</inkml:trace>
  <inkml:trace contextRef="#ctx0" brushRef="#br0" timeOffset="22647.63">14701 14541 1972 0,'48'-4'1'0,"-7"2"-30"15,-1-2-32-15,-8 0-53 0,0 1-58 0,-11-3-116 16,6 2-192-16,-3-1 244 0,1 3 34 16</inkml:trace>
  <inkml:trace contextRef="#ctx0" brushRef="#br0" timeOffset="22830.66">16610 14930 1298 0,'19'8'119'16,"-6"-2"18"-16,-1-2 19 0,-12-4 4 16,11 9-41-16,-11-9-12 0,2 13-9 0,-2-13-15 15,0 15-13-15,0-15-56 0,2 21-71 16,-1-7-59-16,3 2-115 0,4 6-143 16,10 6-86-16,3 12 145 0,11 1 82 15</inkml:trace>
  <inkml:trace contextRef="#ctx0" brushRef="#br0" timeOffset="22981.65">17250 15821 1303 0,'7'23'69'0,"0"-5"14"0,-6-2-6 16,-2-2 0-16,-6 0-8 0,4 0-17 15,-3 0-4-15,-1 1-8 0,-7 0-12 16,-6 0-19-16,5 0-14 0,-7-2-26 0,-5 6-5 16,-3-6-38-16,2 3-43 0,-2 0-41 15,-3-7-88-15,6 4-140 0,3-5 154 16,-8 7 38-16</inkml:trace>
  <inkml:trace contextRef="#ctx0" brushRef="#br0" timeOffset="23131.62">16691 16307 1027 0,'-12'13'69'0,"3"2"-11"0,4-6 19 15,-4 2 7-15,2-1-10 0,-4 1 12 0,1 2 0 16,2-3-4-16,-7-1 5 0,0 3-14 16,0-3-6-16,0 4-21 0,0-6-5 0,0 5-29 15,2-3-50-15,-4 0-81 0,4 3-209 16,0-9-141-16,-6 5-68 0,6-3 373 15,-1 3 57-15</inkml:trace>
  <inkml:trace contextRef="#ctx0" brushRef="#br0" timeOffset="23281.81">15399 16549 2124 0,'-51'-8'274'0,"7"3"-25"16,-5 3-25-16,-7-5-17 0,9 0-29 0,0 2-50 15,4 3-60-15,2-4-82 0,-3 1-85 16,7 1-121-16,-2-3-226 0,3-1-64 0,3-1 13 16,4 1 42-16,-4-1 273 0</inkml:trace>
  <inkml:trace contextRef="#ctx0" brushRef="#br0" timeOffset="23448.83">13943 16326 2550 0,'-36'-6'177'0,"8"0"-50"16,0-1-49-16,1-1-31 0,-1 1-24 16,-5-4-26-16,-3-1-35 0,4-1-56 15,0-2-38-15,2 1-75 0,0-7-135 0,6 0-143 16,7 2 1-16,0 1 147 0,10-1 99 16</inkml:trace>
  <inkml:trace contextRef="#ctx0" brushRef="#br0" timeOffset="23614.08">13763 15471 1977 0,'5'-21'189'0,"1"6"-21"15,1 2-22-15,-1 0-12 0,1 3-13 16,-3 3-17-16,-4 7-13 0,7-19-26 0,-1 14-33 16,-6 5-42-16,6-12-43 0,-6 12-44 15,7-11-65-15,-7 11-96 0,2-15-221 16,-2 15 3-16,4-11 76 0,-2-1 337 0</inkml:trace>
  <inkml:trace contextRef="#ctx0" brushRef="#br0" timeOffset="23798.49">14903 14662 2261 0,'-4'-31'38'0,"0"6"-46"16,3-1-40-16,2 1-69 0,1-8-249 0,5-10-132 16,2-6 11-16,11-7 256 0,-2-5 45 15</inkml:trace>
  <inkml:trace contextRef="#ctx0" brushRef="#br0" timeOffset="23948.65">15919 13794 1925 0,'5'-22'140'0,"-3"-1"-13"16,-2 5-12-16,4 3-14 0,-4 2-8 15,0 13-52-15,-6-19-88 0,4 11-122 0,2 8-318 16,-12-13-1-16,-9 5 9 0,2 1 241 16,-13 1 21-16</inkml:trace>
  <inkml:trace contextRef="#ctx0" brushRef="#br0" timeOffset="24680.56">8460 14584 2027 0,'-45'0'140'0,"6"-4"-15"15,-2 2-3-15,7 2-16 0,-2-6-5 16,6 5-7-16,-2-5-17 0,5 4-7 0,4-2-4 16,0 4-9-16,0-1-9 0,1-2-3 15,5 3-7-15,-2 0-2 0,-3 0-6 16,3 0-2-16,-2 3-5 0,5-3-2 16,-5 1-5-16,0 3 1 0,-1 0-5 0,3 0-1 15,-2 1 2-15,3-3-4 0,-5 4 0 16,5-2 1-16,1-1 2 0,1-1-1 0,16-2-2 15,-20 6 2-15,20-6-2 0,-17 4 6 16,17-4 3-16,-13 3-2 0,13-3 2 16,0 0-2-16,0 0-4 0,-14 2 2 0,14-2 0 15,0 0 2-15,0 0-7 16,0 0 5-16,0 0-4 0,25 15-4 0,-18-11-1 0,-7-4 7 16,16 9-6-16,-13-7-4 0,-3-2 2 15,11 6 8-15,-11-6-2 0,0 0 11 16,10 7 17-16,-10-7 6 0,0 0 1 15,0 0 4-15,0 0-6 0,0 0 0 0,0 0 1 16,-22 14-1-16,22-14 5 0,-21 0 10 16,21 0-7-16,-24 0 1 0,24 0 20 15,-15 0 15-15,15 0 11 0,0 0 8 0,-21-3 1 16,21 3-2-16,0 0 6 0,0 0-1 16,0 0-11-16,-11-5-12 0,11 5-10 0,0 0-4 15,0 0-11-15,0 0-6 0,0 0-10 16,30-23-3-16,-30 23-10 0,12-5-4 0,-12 5-1 15,14-2-1-15,-14 2-12 16,0 0-18-16,16 0-52 0,-16 0-65 0,0 0-99 16,12 9-95-16,-12-9-104 0,0 15-194 15,0-15 54-15,-13 23-386 0,-2-3-466 16</inkml:trace>
  <inkml:trace contextRef="#ctx0" brushRef="#br0" timeOffset="25132.27">7312 15385 3629 0,'0'0'15'0,"0"0"3"16,0 0 4-16,0 0 7 16,0 0 2-16,0 0-1 0,0 0-7 0,0 0-6 15,0 0 5-15,0 0-7 0,-37-20 3 16,37 20-4-16,-27 7-2 0,9-2 3 15,-3 3-6-15,-3-1 5 0,-3 0 1 0,-5 7 6 16,2 0-2-16,-1 2 0 0,-1-1-5 16,2-1 1-16,4 5 0 0,2-7-6 0,6 1 0 15,6 5 4-15,4-3-5 0,-2 2 3 16,9 2 2-16,4 2-2 0,9 1-1 16,4 6 2-16,7 1-4 0,7 8-1 0,9-4 3 15,-1 3-4-15,4 2-1 16,2-2-1-16,-5-1 1 0,3 1 4 0,-6-4-2 15,-12-3-3-15,-1 0 6 0,-9-1 49 16,-3-6 33-16,-7-3 32 0,-4 2 31 0,-4 1 25 16,-8 5 6-16,-8 0-5 0,-6-4-7 15,-8-1-21-15,-7-1-30 0,-5 0-13 16,8-8-6-16,-3-4-15 0,4-1-6 0,1 0-11 16,6-5-10-16,2-1-6 0,3-4-28 15,6 2-53-15,8-6-88 0,-4-5-112 0,8-2-115 16,5-4-221-16,5-5-102 0,13-10 59 15,4-8-416-15,10-10-653 0</inkml:trace>
  <inkml:trace contextRef="#ctx0" brushRef="#br0" timeOffset="25565.07">21658 16406 4508 0,'-11'-21'34'16,"-3"8"-30"-16,0 2 6 0,3 0-6 16,-3 0-3-16,1-2 5 0,-6-4-2 0,-2 0 1 15,1 2 0-15,-1 0 0 16,1-2 0-16,3 6-8 0,2-3 10 0,-2 7-10 15,2-4-2-15,0 7 0 0,0-2 5 16,2 5 2-16,-1 1-11 0,-2 0-47 0,3 0-38 16,13 0-58-16,-33 0-40 0,14 1-48 15,1 1-74-15,6 2-120 0,-6-2-94 16,6 0-158-16,-1 3-164 0</inkml:trace>
  <inkml:trace contextRef="#ctx0" brushRef="#br0" timeOffset="25697.5">21078 16309 2211 0,'-5'8'-45'15,"5"-8"9"-15,0 0-14 0,-7 9 13 16,7-9-17-16,0 0 8 0,0 0-8 0,-11 7 4 16,11-7 12-16,0 0-34 15,-10 10-54-15,10-10-134 0,-8 11-223 0,1-7-104 16,7-4 493-16,-15 14 32 0</inkml:trace>
  <inkml:trace contextRef="#ctx0" brushRef="#br0" timeOffset="25964.8">20643 16819 1263 0,'-7'9'211'15,"7"-9"-2"-15,0 0 24 0,-3 9-7 16,3-9 11-16,0 0 2 0,0 0-19 0,0 0-14 15,16 17-9-15,5-15-54 0,3 4-24 16,12 1 3-16,5 1-18 0,1 0 0 0,0 5-29 16,8 2-14-16,-2-1-24 0,-8-2-35 15,3 4-32-15,-4-3-37 0,-4-3-61 16,3 3-84-16,-11-7-144 0,-4-2-205 16,-9-4 49-16,-14 0-78 0,28-8 67 0</inkml:trace>
  <inkml:trace contextRef="#ctx0" brushRef="#br0" timeOffset="26147.36">20876 17185 2731 0,'-10'24'86'0,"-1"2"11"0,-1 2 0 0,0-2-12 15,-4 6-7-15,2-2-8 0,-6 4-16 16,1-4-13-16,-6 4-47 0,5-6-99 15,-3 0-164-15,-5-3-264 0,-2-5 49 16,-2-2-61-16,-5-8 177 0</inkml:trace>
  <inkml:trace contextRef="#ctx0" brushRef="#br0" timeOffset="26613.49">9664 14357 1606 0,'-37'0'-14'0,"5"0"23"0,4 0 11 0,-4 1 14 16,7-2-3-16,-5 2 10 0,4-1 1 16,-4 0 13-16,3 4-7 0,3-8-4 0,0 8-3 15,0-1-14-15,1-2-3 0,0 3 8 16,1-4-10-16,0 2-10 0,1 4-24 0,1-5-24 16,-3 3-34-16,4 0-43 0,1 0-101 15,-3-2-124-15,5-1-167 0,2 5 274 16,-2 0 41-16</inkml:trace>
  <inkml:trace contextRef="#ctx0" brushRef="#br0" timeOffset="27330.77">7939 15118 968 0,'0'0'54'16,"0"0"3"-16,0 0-7 0,0 0-5 16,25 4-7-16,-25-4 27 0,33-4-4 15,-11 0-16-15,6-3 4 0,10 1-1 16,5-3 18-16,2 2-18 0,9-6 8 0,6-1 21 15,6-1-1-15,1 0-9 0,7 0 1 16,2 0-11-16,16-4-2 0,4 2-4 0,-17 4-6 16,4 2-8-16,-7 2-1 0,3 3 0 15,-4 3-9-15,-4-4-5 0,-5 6 2 16,-2-3-3-16,-14 4-3 0,-1 0 4 0,-1 0-6 16,-4 4-4-16,-5-4 5 0,0 0-3 15,-2 0-1-15,-4 0 3 0,3-6 8 16,-4 3 15-16,3-1 8 0,2-2 0 15,3-1-3-15,-6 1-6 0,2-2 4 0,-5 7-9 16,1-3 1-16,-2 2-5 0,-1 0-4 16,2-2-10-16,-2 4 6 0,-6 0-2 15,5 0-2-15,-1 4-2 0,-3-2-2 0,-1 0 2 16,-1 2-1-16,-5-4-5 0,1 1 8 16,-4 3 8-16,-14-4 22 0,19 2 12 15,-19-2 5-15,18 0-1 0,-18 0 7 0,14 2-1 16,-14-2 1-16,0 0 3 0,0 0 8 15,0 0-10-15,0 0 0 0,0 0-12 0,0 0-5 16,0 0-8-16,0 0 5 0,0 0-15 16,0 0-29-16,0 0-45 0,0 0-60 15,0 0-65-15,0 0-72 0,-34-30-180 0,23 21-155 16,3-2 61-16,-1 1-55 16,-1-3 135-16</inkml:trace>
  <inkml:trace contextRef="#ctx0" brushRef="#br0" timeOffset="28313.37">9931 14728 1815 0,'0'0'-17'0,"0"0"0"0,0 0-8 16,-18 8 7-16,18-8 21 0,0 0-12 15,0 0 20-15,0 0-2 0,-11 7 3 16,11-7 7-16,0 0 10 0,0 0-3 0,0 0 11 16,0 0-2-16,0 0-16 0,0 0 0 15,0 0 6-15,0 0 0 0,0 0-5 16,0 0 11-16,47 2-1 0,-47-2-4 0,24 0 7 16,-24 0-13-16,36-8-3 0,-13 3 1 15,1 1 2-15,3-4 5 0,3 3-14 0,7-3-2 16,0-3 1-16,2 6 4 0,9-7-2 15,2 3-3-15,6-3 1 0,-1 3 5 16,5-4-3-16,0 0-1 0,0 2 1 0,5-2-5 16,-1-8-2-16,0 6 9 15,1-6-5-15,-1 6 2 0,1-5 1 0,1-1-6 16,0 0 7-16,2 1-4 0,-5-2 1 16,5-1 0-16,-3 2-9 0,2-1-2 0,-1 3-1 15,0 1 3-15,0-2-4 0,-1 0 5 16,3 3-6-16,-1-4 11 0,0 3-4 15,3 3 1-15,1-6 5 0,-3 1-6 0,5 3-3 16,0-2 1-16,17-3 4 0,6-1 6 16,-1 1-7-16,3 1 0 0,4 4 2 15,6-2-3-15,-2 6 2 0,11 4 0 16,6-1 2-16,5 5-5 0,4 1 2 16,-1 2-4-16,1 8 6 0,6 1 3 0,-2 1-5 15,2 1 5-15,-5 8 0 0,-1-6 0 16,6 4 3-16,-5 4 2 0,1-2-1 0,-2 3 3 15,-1 1 1-15,-2 0-3 0,2 1-4 16,0 4 8-16,-2 3 0 0,-4 0 2 16,1 1-2-16,-8 4-11 0,8 2 6 0,-1 1 1 15,3 4 1-15,-5-1 0 0,6 7-3 16,5 0-4-16,1-1-3 0,-4 3 6 0,-4-2-3 16,-1 2-2-16,-1 2-3 0,-6-3 5 15,-3-1-1-15,-9 4 0 0,2-2 2 16,-8-8-11-16,-3 4 9 0,-6-2 0 15,-2 0-3-15,-5-3 0 0,-2 1 2 16,-2 0-3-16,-17-11 1 0,12 11 5 0,-16-11-1 16,6 4-3-16,-8 0 0 0,2-4 10 15,0-1-13-15,-2 2 5 0,-3-5 2 0,-1 2-4 16,-3-3 0-16,-2 1-1 0,-6-2-5 16,-6-3 2-16,-5-2 5 0,-2-2 2 15,2-3-5-15,-2 3 13 0,-8-6 14 0,5 1-1 16,3-1 2-16,-6 0 1 15,8 3 1-15,-2-5-6 0,4 0-2 0,-1 2-8 16,-1-2 1-16,-3-2-2 0,4 0-1 16,1 4 3-16,0-3 1 0,-1 1-3 0,1 1 1 15,-4-5-1-15,-4 3-2 0,8 3 1 16,0-2-2-16,-4 2-1 0,-2-7-4 16,7 10 0-16,2-7 1 0,-14 0 2 0,9 4-3 15,-2-5 1-15,-5 4 0 0,1-3 3 16,-7-1 2-16,5-2 4 0,-7-3-1 0,6 3 1 15,-9-2-4-15,6-2 3 0,-8 2-4 16,-12-2-2-16,25 4-4 0,-25-4-28 16,21-4-52-16,-21 4-76 0,9-8-120 0,-9 8-289 15,4-17 52-15,-8 4-72 16,4 13 95-16</inkml:trace>
  <inkml:trace contextRef="#ctx0" brushRef="#br0" timeOffset="29465.75">8915 14094 1790 0,'-14'-1'-34'0,"-6"-5"-5"0,4 4 2 15,4-4 7-15,12 6 4 16,-25-5 5-16,17 5-5 0,8 0 1 0,-29-2-3 16,15 2 19-16,14 0 5 0,-34 0-9 15,19 0 19-15,-5 0-7 0,-1 0 7 16,-6 2 0-16,-1 2 11 0,-4-4-14 0,2 1 2 15,-3-1-1-15,-3 0 3 0,3 0-18 16,1-1-20-16,0 1-18 0,-2-4-13 0,2 2 13 16,4 0-6-16,-2 2-1 15,0-5 0-15,2 5 8 0,0-7-7 0,-4 6 5 16,2-5-6-16,0 4-7 0,-2 1-36 0,4-5-39 16,-6 0-118-16,2 4 112 15,0-1 50-15</inkml:trace>
  <inkml:trace contextRef="#ctx0" brushRef="#br0" timeOffset="29598.36">7639 14027 611 0,'-13'2'58'16,"-1"0"-13"-16,14-2-9 0,-14 5-11 16,14-5 11-16,-16 6-7 0,16-6-11 15,-7 6 9-15,7-6-11 0,-7 13 0 0,1-2 6 16,2 4-18-16,0 4-12 0,-1-2-37 16,1 3-108-16,0 2-290 0,3 1 340 0,-7 9 37 15</inkml:trace>
  <inkml:trace contextRef="#ctx0" brushRef="#br0" timeOffset="30365.67">7296 15310 202 0,'0'0'122'0,"-2"10"37"0,2-10 49 16,0 0-45-16,0 0 1 0,0 0-25 0,0 0-5 15,0 0-22-15,0 0-12 0,0 0 4 16,0 0-13-16,32-22 6 0,-18 9-13 0,7-6-6 16,4 1 0-16,1-9-1 0,11-3-1 15,6-3-9-15,6-5 7 0,-2-1-2 16,6-5 0-16,16-6 0 0,3-1-5 16,2-5-2-16,11 0-11 0,1-3-3 15,4 1 0-15,6-1-11 0,5-3 2 0,2 6-5 16,6-1-6-16,1 3 3 0,4 0-11 15,1 5 4-15,7 5-5 0,-2 3-5 0,2 4-1 16,0-1 1-16,2 2 0 0,-2 3-1 16,0 3 0-16,-3 0-7 0,3 6-3 15,1 1 3-15,-4 2 1 0,3 3-5 0,-2-3-1 16,-2 2 5-16,0 4-3 0,-1 1 2 16,-5 2-3-16,2 1 4 0,1 3-9 0,0-1 5 15,0 5-3-15,-2 0-1 16,2 3 1-16,-4-2 3 0,-1 6-2 15,-2-3 3-15,-22 1-3 0,-1 3-1 0,-9-2 1 16,0 0-4-16,-13 2 7 0,1-2-6 16,-17-2 1-16,-2 3 3 0,-8-1 0 0,-5-2-4 15,0 0 0-15,-4 4 3 0,-5-2 1 16,5-2-1-16,-6 0-3 0,4 0 0 16,4 0 2-16,0-2-1 0,8-2 1 0,-5-1 8 15,4-1 7-15,-2-2 8 0,-5 4-7 16,6-1-2-16,-6 0 2 0,-4 1-1 0,4-2-4 15,-3 0 5-15,-6 5-1 16,8-5-1-16,-10 2-2 0,5 0 5 0,-4-1 2 16,9 1 0-16,2-5 8 0,-1-1 0 15,6 3-2-15,-2-6 4 0,-2 3 0 16,0-3 6-16,2-2 2 0,1 0-2 0,-5 0 6 16,0-4 4-16,-1 2-9 0,-9 4-1 15,2-1 3-15,-4-2 1 0,0-3-10 0,-1 6 5 16,-4 2-12-16,1-6-2 0,-2 6-3 15,1-6-4-15,-1 6 3 0,0-4-2 16,-3 2 2-16,0 4-7 0,0-5-7 0,-2 1 10 16,1 4-8-16,-8 9 1 0,17-21 0 15,-14 14-1-15,-3 7-1 0,12-13 3 16,-12 13-5-16,9-13-3 0,-9 13-3 16,15-16-23-16,-9 9-27 0,-2-1-43 0,-4 8-60 15,13-18-38-15,-6 10-44 0,-1-5-47 16,-2 4-135-16,1-6-125 0,1 2-92 15,-3 0-46-15</inkml:trace>
  <inkml:trace contextRef="#ctx0" brushRef="#br0" timeOffset="31146.78">13955 13037 1959 0,'0'0'-47'0,"0"0"10"15,10-10-11-15,-10 10 22 0,0 0-11 16,0 0 8-16,19-7 12 0,-19 7 9 0,0 0-4 15,32 2 4-15,-32-2 1 0,33 7 25 16,-15 1-18-16,6 0 23 0,-2 2 6 16,6 0-6-16,0 3 4 0,4 2-6 0,4 0 1 15,-1 0 13-15,0 6 23 0,11 1-4 16,0 1-3-16,-2 3 2 0,5-3 21 0,7 3 40 16,2-2-1-16,7 5-12 0,15 6-9 15,4 0-11-15,-2-1-3 0,1 0-3 16,0 0 5-16,-3 0 1 0,-1 1 4 0,-3-5-6 15,-4-1 16-15,8 6-6 16,-14-7 2-16,11 5-5 0,-8-4-8 0,10 3 21 0,6 4 4 16,11 3-4-16,-3-4-13 15,5 3-1-15,1 3-31 0,4 2-1 0,6 0-5 16,-6 4 0-16,4 0 1 0,-4 2-18 16,2 1 0-16,2 1-2 0,-4 0 3 15,2-1-13-15,-6 1-3 0,-3 0 6 0,-4 3-9 16,1-4 4-16,-1-1-2 0,-3-2 5 15,-3 0 9-15,-2 2-5 0,-2-6 0 0,3 0 5 16,-4-1 8-16,-3-4-10 0,0 2 5 16,-16-11-8-16,-5 0-8 0,-4 0 2 15,-2-5-2-15,-3 2 0 0,-3-3-5 16,-11-5 0-16,0-1-3 0,-1-2 8 16,1 0-6-16,-4 0 5 0,2 2-5 0,-2-6 12 15,0 2-15-15,0 2 1 0,-6-2 11 16,5 3-13-16,-5-3-1 0,4 2 14 0,-6-2 22 15,3 0-8-15,1 4 0 0,2 3 0 16,2-3-11-16,2 7 2 0,0-3 6 16,7 6-12-16,5 0 0 0,2 1 4 0,3 1-9 15,1-3-3-15,0 2 3 0,4-4 3 16,0 3-9-16,2 1 15 0,-1-4-13 0,-1 4 0 16,3-7-6-16,-4 6 7 0,6-3 0 15,-3 2-6-15,2-4 5 0,-1 1-1 16,-4-2 8-16,0-1 7 0,2 1 18 15,-4-4-3-15,-3 2-9 0,-4-6 4 16,-7 4 0-16,2-2 12 0,-3-2-5 0,2 2 4 16,-5-2-7-16,-1 0 1 0,-8-4-5 15,2 0-3-15,-7 3 0 0,2-5-5 0,-4-1-3 16,0 1-4-16,-1 1 1 0,-2-6-6 16,-1 4 2-16,-4-1-5 0,-9-5-2 15,17 8-8-15,-8-5 0 0,-9-3-12 0,16 6-38 16,-16-6-44-16,12 10-87 0,-12-10-107 15,8 5-178-15,-8-5-190 0,0 0 55 16,13 4-419-16,-13-4-657 0</inkml:trace>
  <inkml:trace contextRef="#ctx0" brushRef="#br0" timeOffset="37729.92">19793 8430 2962 0,'-7'-24'-167'0,"0"-1"3"0,4 3 11 16,1 1 8-16,0 6 15 0,4-2 10 16,-2 1 17-16,2 6-4 0,-1 0 6 0,1-1 12 15,-2 11 12-15,0-14 2 0,0 14 5 16,0-14 20-16,0 14 0 0,-2-15 7 0,-1 8 8 15,-6-6 7-15,-9-3-1 16,-6-4 17-16,-6-2-5 0,-6 1-5 0,3 4 7 16,-5-2 6-16,6 4-13 0,2 6 3 15,2 1 19-15,2-1-22 0,3 7-19 0,1 0 3 16,-2-6 4-16,-8 3-16 0,-2-6-1 16,-1 2 6-16,-4-4-11 0,-1-3-23 15,2 1-22-15,-1 1-45 0,4-3-7 0,6-2 50 16</inkml:trace>
  <inkml:trace contextRef="#ctx0" brushRef="#br0" timeOffset="37998">18450 7515 532 0,'-19'-15'12'16,"4"0"-9"-16,1-2 0 0,2 6 22 0,-3-6-25 15,-4 4 44-15,5-4-7 0,-5 2-10 16,6 2 2-16,-1-2-16 0,0 6 12 0,-2-4 2 15,3 3-23-15,2 3 14 0,-6-3-2 16,2 3-7-16,-2-1 3 0,-5 6-6 16,2 1 3-16,-1 1-7 0,2 0 5 0,-4 1 13 15,3 1-13-15,1 4 0 0,0-1-3 16,-1-1 10-16,-1 6 0 0,-6-1-12 0,3-1-5 16,-8 1-6-16,5 2 0 0,-2 0-6 15,-4 0-12-15,-2 1-23 16,7-3 3-16,1 1-14 0,-5 0-30 0,5-3-65 15,-3-2-3-15,-1 6 55 0</inkml:trace>
  <inkml:trace contextRef="#ctx0" brushRef="#br0" timeOffset="38230.19">17232 7395 447 0,'-21'-13'18'0,"3"1"-5"16,4 0 23-16,0-1 2 0,3-3 1 16,0 3 28-16,0-2-31 0,0 1 4 15,2-2-4-15,-1-3-4 0,2 5 26 0,1-2 1 16,2-2-3-16,3 3-13 0,-3-2 0 15,3-2 6-15,4 4-8 0,5-2-7 16,-2-1-5-16,6 1-14 0,4-2-4 16,5 2 14-16,7 2-15 0,6-2 10 15,6 2-6-15,3 4 2 0,1 2-1 0,5 1-23 16,6 4 4-16,-4 0-26 0,1 4-11 16,13 4-10-16,-13-2-12 0,-5 0-19 0,3 3-26 15,-1-5-84-15,2-1-250 0,-2-3 332 16,-1 2 39-16</inkml:trace>
  <inkml:trace contextRef="#ctx0" brushRef="#br0" timeOffset="38446.55">18434 6951 253 0,'10'-6'-8'0,"-10"6"-10"0,0 0 5 16,0 0 13-16,0 0-10 0,0 0 0 0,0 0 0 15,0 0 10-15,0 0 10 0,0 0-5 16,20 7-2-16,-20-7-6 0,14 15 3 0,-5-2-5 16,10 1 2-16,-2 6-2 0,5 1 13 15,1 2-8-15,5-1 13 0,-1 2-39 16,-1 7-10-16,1-7-30 0,-4 2 38 0,5-4 10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2A2DE-7F4A-4599-A7F4-425266A14B62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D43B3-5F6E-4A8D-B1D7-35C9C85A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7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编号不需要按顺序。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5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编号不需要按顺序。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8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编号不需要按顺序。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80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编号不需要按顺序。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890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编号不需要按顺序。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42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编号不需要按顺序。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97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919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27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08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089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7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编号不需要按顺序。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92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6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67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371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64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97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994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77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294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570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77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编号不需要按顺序。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51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799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316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552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29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05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71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29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编号不需要按顺序。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7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编号不需要按顺序。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657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编号不需要按顺序。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37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编号不需要按顺序。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57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编号不需要按顺序。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00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编号不需要按顺序。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D43B3-5F6E-4A8D-B1D7-35C9C85AAE1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12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D2920-6DCD-F4FB-753F-10558CE50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C081E-F126-52B1-2B1E-C0924501D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9907D-3116-CA17-3295-25CA3FC1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42205-7C4A-8EF2-531A-8BDED20E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5AD1E-A7C0-4E0D-CAE8-E0EDC0E4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3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19137-1B11-5DDC-929E-0CE251D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65FAE-7D15-1335-2DF6-C0093BA3D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64107-D11F-F725-C521-19CF0BB6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5312E-0192-45A4-FB25-DE20F688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35BC5-1029-11C8-C44C-11FD3B19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8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718597-1553-9BCB-D436-F704DE8FD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EAC91B-E392-0431-F2CC-76AE7CD5B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E3941-ED38-F46F-3F0D-ADC50F59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0608E-100E-3067-5DD6-9E6F32F4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6F3C8-7DCA-4E7A-DDBA-3452AE66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0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87A7D-553C-25CC-B3F6-92FDB5AD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E5191-F17C-E6B9-347A-CAB027FB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20033-47D4-84BC-633D-2A531E8A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98321-7206-D77D-5603-A517AD84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993B4-4382-F1DD-8218-4E9682A7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E780A-F85B-6234-F479-0F5345C0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E41D8-70E2-F75D-9B9D-07961D04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F34C0-0B13-EF44-26C9-15F44300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47C61-87EA-FFB6-D54D-BA86ECAB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4F505-000D-BED9-E25D-5C05FBC6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6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FC75A-10D3-D030-187D-C12E7198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6E9-AC0F-02D0-6D82-CEFC8A9F9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C535E9-7F02-C88A-D6A0-9A8E1AB6F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21141-9B3F-D3BF-CA14-A79EDFA4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340348-E0E9-EE02-1A40-39922043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076A5F-741D-9A3E-EF2F-6E6D185A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8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519D1-C528-A58C-6A96-D7562031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D27B2-B1E6-8948-6AF6-456EE4DA0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98EC1C-1AB1-042A-35F6-648E91172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1800F8-A004-7374-4459-779391C1C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AC31B5-552D-E8ED-1D7E-2967EA93F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5F2776-F695-478F-465C-A2D8A5B2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A49F42-C59B-FA0D-C066-2522FD50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577616-75CC-EA87-71F1-9061F7BF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6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9EEC1-0B7A-3D02-BCA7-DB38EDB8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BFA32E-A652-2A44-C19C-9C387BC6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AB8DEF-772B-1D47-B850-CF15152F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C1E886-CA81-9536-D682-EAB7B2D6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54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2C01C1-C116-1989-83C5-D6031390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2AF309-29DA-1D51-93D1-DBAEA156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1EBCD9-2164-BCF9-A8F4-E61D0AE9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6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47D7C-FDE0-87EB-FC13-A5B137FE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17A16-9E40-0403-0040-C6884E1C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B7EC3-4645-740C-8708-F9436A6F4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974F71-E94D-C5A1-98D5-2C0C6104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E5099-B844-288E-7A0B-763E89D0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07A60E-53B5-2608-FFB9-95A260F6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65090-D3D8-0EBE-C317-99BD8170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3EC197-97A6-4021-3F5A-81D1805CA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1F3A24-22D8-2B70-2C13-458D41650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D847DD-A559-50AE-1C31-A039599E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51063-B224-8539-A2D3-8977707C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A8B57-FA64-38BC-C081-73AD5BD8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8000"/>
            <a:lum/>
          </a:blip>
          <a:srcRect/>
          <a:stretch>
            <a:fillRect l="85000" t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A69A7B-2358-9406-9DF5-61BCD375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534A2-0102-93F1-4D46-5284A84C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812AF-3CF7-F5E7-1297-06AA34D8D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3369A-5992-4834-B0BD-9DB95CC68DC8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A12E1-58B4-00E1-1C9A-F18DDE99B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6328B-366F-929C-8B59-35E8F82CD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EF9B5-B3B0-471C-AA36-58A4DBC4F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6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15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2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customXml" Target="../ink/ink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customXml" Target="../ink/ink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customXml" Target="../ink/ink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3B5E9-5305-BEE1-31F4-D00F6B498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E23250-A788-51CC-880C-0B5134957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7408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 张华清</a:t>
            </a:r>
          </a:p>
        </p:txBody>
      </p:sp>
    </p:spTree>
    <p:extLst>
      <p:ext uri="{BB962C8B-B14F-4D97-AF65-F5344CB8AC3E}">
        <p14:creationId xmlns:p14="http://schemas.microsoft.com/office/powerpoint/2010/main" val="356221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Luogu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5536 【XR-3】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核心城市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6BBD5B1-0696-B5A1-9286-C0F90532F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3692" y="2305784"/>
            <a:ext cx="8844615" cy="2766279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1F6D5DE-3BD0-C9BA-5081-4BFBB946F312}"/>
                  </a:ext>
                </a:extLst>
              </p14:cNvPr>
              <p14:cNvContentPartPr/>
              <p14:nvPr/>
            </p14:nvContentPartPr>
            <p14:xfrm>
              <a:off x="4392000" y="992880"/>
              <a:ext cx="6429240" cy="16225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1F6D5DE-3BD0-C9BA-5081-4BFBB946F3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2640" y="983520"/>
                <a:ext cx="6447960" cy="16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873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Luogu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5536 【XR-3】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核心城市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419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首先，当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k=1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时，选择的城市为直径的中点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假设选的点为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，树上到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最远的点一定是直径的两个端点中的一个，而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𝑑𝑖𝑠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𝑑𝑖𝑠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𝑑𝑖𝑠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（注：树具有三角形不等式），所以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𝑑𝑖𝑠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𝑆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𝑑𝑖𝑠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𝑇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𝑑𝑖𝑠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 </m:t>
                        </m:r>
                      </m:e>
                    </m:func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等号在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𝑇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中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点时才取到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其次，当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≥1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时，直径的中点也一定要选择。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上面的反证法仍成立，即，即使选了大于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个点，但没有选择直径中点，那么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到他们任意一个的距离都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&gt;1/2dis(S,T)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4194"/>
                <a:ext cx="10515600" cy="4351338"/>
              </a:xfrm>
              <a:blipFill>
                <a:blip r:embed="rId3"/>
                <a:stretch>
                  <a:fillRect l="-812" t="-196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2E76A21-FF7E-AE63-31D1-F0D76D4B1E28}"/>
                  </a:ext>
                </a:extLst>
              </p14:cNvPr>
              <p14:cNvContentPartPr/>
              <p14:nvPr/>
            </p14:nvContentPartPr>
            <p14:xfrm>
              <a:off x="1833120" y="2500200"/>
              <a:ext cx="9168840" cy="38282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2E76A21-FF7E-AE63-31D1-F0D76D4B1E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3760" y="2490840"/>
                <a:ext cx="9187560" cy="38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297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Luogu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5536 【XR-3】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核心城市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19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那么我们先选择直径中点，然后提根。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下一个选谁？选根的儿子中，子树最深的那个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如果它没有被选，那么它的儿子们也不能被选，那么到已选城市的距离最大值始终不会减小。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以此类推即可。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82942AD-CD89-A1A9-A4A2-666D3BF1D6B2}"/>
                  </a:ext>
                </a:extLst>
              </p14:cNvPr>
              <p14:cNvContentPartPr/>
              <p14:nvPr/>
            </p14:nvContentPartPr>
            <p14:xfrm>
              <a:off x="1814400" y="2712600"/>
              <a:ext cx="7575840" cy="37954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82942AD-CD89-A1A9-A4A2-666D3BF1D6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5040" y="2703240"/>
                <a:ext cx="7594560" cy="38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777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[NOIP2018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保卫王国（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A40EEF-DC1D-9572-25CF-1BFB7A724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418" y="1808363"/>
            <a:ext cx="8445687" cy="4027375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55B0E8D-DF8F-AC13-B801-57A69AE50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103" y="1943968"/>
            <a:ext cx="2297888" cy="37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3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[NOIP2018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保卫王国（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O(nm)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419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每次询问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一次即可。设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f[x][0/1]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子树内，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是否放军队的最小花费。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𝑠𝑜𝑛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][1]</m:t>
                        </m:r>
                      </m:e>
                    </m:nary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𝑠𝑜𝑛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𝑓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𝑣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[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]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必须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不允许放军队，只需要把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f[x][0]/f[x][1]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-INF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即可。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也可以把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的花费改为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-INF/+INF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即可（当然若为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-INF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，最后要加回来。）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4194"/>
                <a:ext cx="10515600" cy="4351338"/>
              </a:xfrm>
              <a:blipFill>
                <a:blip r:embed="rId3"/>
                <a:stretch>
                  <a:fillRect l="-812" t="-4062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02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4516 [JSOI2018]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潜入行动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n&lt;=1e5,m&lt;=100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CC184A-F053-CE31-088B-F81741662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77" y="1825625"/>
            <a:ext cx="7671194" cy="42547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F2EC227-B490-855A-920A-6C93F7ED8EFD}"/>
                  </a:ext>
                </a:extLst>
              </p14:cNvPr>
              <p14:cNvContentPartPr/>
              <p14:nvPr/>
            </p14:nvContentPartPr>
            <p14:xfrm>
              <a:off x="0" y="1195560"/>
              <a:ext cx="12191760" cy="56142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F2EC227-B490-855A-920A-6C93F7ED8E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186200"/>
                <a:ext cx="12210480" cy="56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695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4516 [JSOI2018]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潜入行动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状态设计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f[x][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子树内，放了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个监听设备的方案数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额外信息？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点是否被监听了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点是否有设备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子树内其他点的信息无需被记录。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f[x][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][0/1][0/1]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子树内，放了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个监听设备，其中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是否有设备，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是否被监听的方案数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3C6C281-CCC2-915B-8954-8DE3AACF6908}"/>
                  </a:ext>
                </a:extLst>
              </p14:cNvPr>
              <p14:cNvContentPartPr/>
              <p14:nvPr/>
            </p14:nvContentPartPr>
            <p14:xfrm>
              <a:off x="1359000" y="3073320"/>
              <a:ext cx="1888200" cy="18129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3C6C281-CCC2-915B-8954-8DE3AACF69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9640" y="3063960"/>
                <a:ext cx="1906920" cy="18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020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4516 [JSOI2018]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潜入行动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转移：一个子树一个子树地合并。假设现在合并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子树。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𝑡𝑚𝑝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=∑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e>
                    </m:d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f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v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][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j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][0][1]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</m:oMath>
                </a14:m>
                <a:r>
                  <a:rPr lang="en-US" altLang="zh-CN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没有设备也没被监听，那么</a:t>
                </a:r>
                <a:r>
                  <a:rPr lang="en-US" altLang="zh-CN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不能有设备并且</a:t>
                </a:r>
                <a:r>
                  <a:rPr lang="en-US" altLang="zh-CN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必须被监听了。</a:t>
                </a:r>
                <a:endParaRPr lang="en-US" altLang="zh-CN" sz="1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𝑡𝑚𝑝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=∑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e>
                    </m:d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v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j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0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0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</m:oMath>
                </a14:m>
                <a:r>
                  <a:rPr lang="en-US" altLang="zh-CN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有设备，但没被监听，那么</a:t>
                </a:r>
                <a:r>
                  <a:rPr lang="en-US" altLang="zh-CN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不能有设备。</a:t>
                </a:r>
                <a:endParaRPr lang="en-US" altLang="zh-CN" sz="1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𝑡𝑚𝑝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=∑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][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][1][1]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</m:oMath>
                </a14:m>
                <a:r>
                  <a:rPr lang="en-US" altLang="zh-CN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没设备，但需要被监听。如果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之前已经被监听了，那么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不必有设备，但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自己必须被监听。如果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之前没被监听，那就必须被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处的设备监听，所以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必须有设备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𝑡𝑚𝑝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𝑣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][1][1])</m:t>
                    </m:r>
                  </m:oMath>
                </a14:m>
                <a:r>
                  <a:rPr lang="zh-CN" altLang="en-US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r>
                  <a:rPr lang="zh-CN" altLang="en-US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设备，也需要被监听。如果之前已经被监听了，那么对</a:t>
                </a:r>
                <a:r>
                  <a:rPr lang="en-US" altLang="zh-CN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没有任何要求。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之前没被监听，那就必须被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处的设备监听。</a:t>
                </a:r>
                <a:endParaRPr lang="en-US" altLang="zh-CN" sz="1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说明：转移方程中，左边的</a:t>
                </a:r>
                <a:r>
                  <a:rPr lang="en-US" altLang="zh-CN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f[x]</a:t>
                </a:r>
                <a:r>
                  <a:rPr lang="zh-CN" altLang="en-US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是合并后的</a:t>
                </a:r>
                <a:r>
                  <a:rPr lang="en-US" altLang="zh-CN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，右边的</a:t>
                </a:r>
                <a:r>
                  <a:rPr lang="en-US" altLang="zh-CN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f[x]</a:t>
                </a:r>
                <a:r>
                  <a:rPr lang="zh-CN" altLang="en-US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是合并前的</a:t>
                </a:r>
                <a:r>
                  <a:rPr lang="en-US" altLang="zh-CN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。实现时，需要新建一个</a:t>
                </a:r>
                <a:r>
                  <a:rPr lang="en-US" altLang="zh-CN" sz="2000" i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tmp</a:t>
                </a:r>
                <a:r>
                  <a:rPr lang="zh-CN" altLang="en-US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数组。</a:t>
                </a:r>
                <a:endParaRPr lang="en-US" altLang="zh-CN" sz="20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6A436C7-241E-C160-9AEF-E9C25BA8DC7F}"/>
                  </a:ext>
                </a:extLst>
              </p14:cNvPr>
              <p14:cNvContentPartPr/>
              <p14:nvPr/>
            </p14:nvContentPartPr>
            <p14:xfrm>
              <a:off x="770040" y="787680"/>
              <a:ext cx="11132640" cy="58168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6A436C7-241E-C160-9AEF-E9C25BA8DC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680" y="778320"/>
                <a:ext cx="11151360" cy="58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92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4516 [JSOI2018]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潜入行动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复杂度同树形背包。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朴素的分析：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O(nm^2)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较为细致的分析：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O(n^2)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考虑这样的枚举：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=0;i&lt;=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已经合并的子树大小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pPr marL="2743200" lvl="6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for(int j=0;j&lt;=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[v];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总复杂度是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O(n^2)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，因为树上每对点只会在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处合并一次。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更细致的分析：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O(nm)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是枚举的上界，即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03D6756-1E6F-2720-D3EB-8E295C739F17}"/>
                  </a:ext>
                </a:extLst>
              </p14:cNvPr>
              <p14:cNvContentPartPr/>
              <p14:nvPr/>
            </p14:nvContentPartPr>
            <p14:xfrm>
              <a:off x="2730240" y="475920"/>
              <a:ext cx="8920080" cy="47570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03D6756-1E6F-2720-D3EB-8E295C739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0880" y="466560"/>
                <a:ext cx="8938800" cy="47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377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NOI2020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1F54F0-70A4-0F9C-B7D5-57EE3A4A3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3593" y="2088325"/>
            <a:ext cx="10344813" cy="178358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8C9E78-5CBB-A574-503F-27D3EFC32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621" y="3472175"/>
            <a:ext cx="3072198" cy="38392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077D4D8-178A-932E-9C2D-29A400F789D5}"/>
                  </a:ext>
                </a:extLst>
              </p14:cNvPr>
              <p14:cNvContentPartPr/>
              <p14:nvPr/>
            </p14:nvContentPartPr>
            <p14:xfrm>
              <a:off x="7076520" y="83160"/>
              <a:ext cx="3182400" cy="340488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077D4D8-178A-932E-9C2D-29A400F789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7160" y="73800"/>
                <a:ext cx="3201120" cy="34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E4847BC-29C5-1C6A-F8A0-A057E0420AA5}"/>
                  </a:ext>
                </a:extLst>
              </p14:cNvPr>
              <p14:cNvContentPartPr/>
              <p14:nvPr/>
            </p14:nvContentPartPr>
            <p14:xfrm>
              <a:off x="6698520" y="2901240"/>
              <a:ext cx="2873880" cy="33246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E4847BC-29C5-1C6A-F8A0-A057E0420A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89160" y="2891880"/>
                <a:ext cx="2892600" cy="334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74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树的直径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19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定义：树上任意两点间的最长路径称为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树的直径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注意：树的两个端点可能并不重合。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求法一（仅适用于非负边权）：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从任意点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出发，用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求出树上到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距离最远的点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必为树的某条直径的端点。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出发，用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求出树上到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距离最远的点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p,q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即为树的直径。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简要证明：若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不是树直径的某个端点。设真实直径是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L,p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)&gt;dis(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L,t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s,p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)&gt;dis(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，矛盾。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x,p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有交，类似。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x,p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无交，则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L,p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)&gt;dis(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L,t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L’,t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)&lt;dis(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x,p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s,p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)&gt;dis(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，矛盾。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FC230F-6615-99AD-603B-145936A8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432" y="5492347"/>
            <a:ext cx="2400864" cy="13656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F8F2AA-F719-8A19-70A0-827036DEA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53" y="5552350"/>
            <a:ext cx="2187389" cy="12063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FC0FFB8-6A0E-61BD-EB50-4F9911A90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399" y="5552350"/>
            <a:ext cx="2341491" cy="12751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83B26F1-5329-8BCD-FC34-8B354746A284}"/>
                  </a:ext>
                </a:extLst>
              </p14:cNvPr>
              <p14:cNvContentPartPr/>
              <p14:nvPr/>
            </p14:nvContentPartPr>
            <p14:xfrm>
              <a:off x="1784880" y="-10080"/>
              <a:ext cx="10119240" cy="62776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83B26F1-5329-8BCD-FC34-8B354746A2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75520" y="-19440"/>
                <a:ext cx="10137960" cy="629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663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NOI2020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显然考虑树形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子树内的限制一定在子树里处理完了，完全在子树外的限制肯定也和这个子树无关。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我们关心的其实是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子树内，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子树外，当前还没有被标记的（即还没有一个边为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）的限制中，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最靠下的那个。因为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最靠下的被满足了其他的也一定满足。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具体来说：设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f[x][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为考虑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子树，当前没被标记上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的限制中，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dep[U]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的最大值为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时的方案数。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BDC4821-BC5B-B127-77EF-94C381FF1C39}"/>
                  </a:ext>
                </a:extLst>
              </p14:cNvPr>
              <p14:cNvContentPartPr/>
              <p14:nvPr/>
            </p14:nvContentPartPr>
            <p14:xfrm>
              <a:off x="1787400" y="362880"/>
              <a:ext cx="8993160" cy="55904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BDC4821-BC5B-B127-77EF-94C381FF1C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8040" y="353520"/>
                <a:ext cx="9011880" cy="560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444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NOI2020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转移：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一个子树一个子树地合并。假设现在合并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子树。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的父亲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处考虑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u,v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&gt;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这条边标记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还是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枚举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&lt;dep[x],j&lt;dep[v]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𝑡𝑚𝑝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𝑡𝑚𝑝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𝑗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𝑡𝑚𝑝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𝑡𝑚𝑝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e>
                    </m:d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直接做为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O(n^3)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。使用前缀和优化可做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O(n^2)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C2EC918-0E5C-8A0B-D3EE-70B314F7B8AB}"/>
                  </a:ext>
                </a:extLst>
              </p14:cNvPr>
              <p14:cNvContentPartPr/>
              <p14:nvPr/>
            </p14:nvContentPartPr>
            <p14:xfrm>
              <a:off x="1287720" y="-68040"/>
              <a:ext cx="9909720" cy="57027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C2EC918-0E5C-8A0B-D3EE-70B314F7B8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8360" y="-77400"/>
                <a:ext cx="9928440" cy="57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1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问树中有几个联通块的直径介于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[L,R]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n&lt;=</a:t>
            </a:r>
            <a:r>
              <a:rPr lang="en-US" altLang="zh-CN" sz="2400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1e5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1e3</a:t>
            </a:r>
            <a:endParaRPr lang="en-US" altLang="zh-CN" sz="2400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EB715BA-6D88-5F0B-D3A1-8D66CFDEF919}"/>
                  </a:ext>
                </a:extLst>
              </p14:cNvPr>
              <p14:cNvContentPartPr/>
              <p14:nvPr/>
            </p14:nvContentPartPr>
            <p14:xfrm>
              <a:off x="3917520" y="637920"/>
              <a:ext cx="7516440" cy="47012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EB715BA-6D88-5F0B-D3A1-8D66CFDEF9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8160" y="628560"/>
                <a:ext cx="7535160" cy="47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81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我们可能冲上去会写这样的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f[x][d][h]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子树内选，并且钦定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一定选，直径为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最远的点（即到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最长链）的距离为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，的连通块个数。然后就可以转移了。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设计思路：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连通块问题常见的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f[x]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子树内并且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我们要求直径在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[L,R]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内，我们对每个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求就把直径为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的方案数。为此，我们需要记录已知的最长链；为了求之后可能的直径长度，还需要额外记录到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的最长链（想想如何用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求树的直径）。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复杂度有那么一点炸裂。如何优化？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6F4FC78-C445-8D09-1A8B-86D47E5C4F76}"/>
                  </a:ext>
                </a:extLst>
              </p14:cNvPr>
              <p14:cNvContentPartPr/>
              <p14:nvPr/>
            </p14:nvContentPartPr>
            <p14:xfrm>
              <a:off x="1238040" y="-6120"/>
              <a:ext cx="10238760" cy="63608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6F4FC78-C445-8D09-1A8B-86D47E5C4F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8680" y="-15480"/>
                <a:ext cx="10257480" cy="63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29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做差分。求直径介于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[0,R]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的个数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-[0,L-1]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的答案。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看到区间，都要想想能不能差分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前缀一定不会比区间难。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[0,R]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为例。显然设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f[x]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子树内，钦定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一定选，并且直径不超过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的连通块方案数。可能形成新的直径，发现再记个到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的最长链就行了。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于是记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f[x][h]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子树内，钦定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一定选，到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最长链长度为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并且直径不超过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的方案数。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转移：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𝑡𝑚𝑝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h𝑣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h𝑢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h𝑣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h𝑢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+1≤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。复杂度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把限制放到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的外面，在转移时时刻满足这一限制即可</a:t>
                </a:r>
                <a:r>
                  <a:rPr lang="zh-CN" altLang="en-US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Luogu1156</a:t>
                </a:r>
                <a:r>
                  <a:rPr lang="zh-CN" altLang="en-US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垃圾陷阱）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0742DEB-3432-D1F7-789D-C072D206B597}"/>
                  </a:ext>
                </a:extLst>
              </p14:cNvPr>
              <p14:cNvContentPartPr/>
              <p14:nvPr/>
            </p14:nvContentPartPr>
            <p14:xfrm>
              <a:off x="77760" y="-1138680"/>
              <a:ext cx="11349720" cy="81144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0742DEB-3432-D1F7-789D-C072D206B5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00" y="-1148040"/>
                <a:ext cx="11368440" cy="813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7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THUPC2023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初赛 大富翁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FDA7A0-2F1F-06E2-6E16-345CDACA0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2184" y="1575594"/>
            <a:ext cx="6261419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992AF6-0484-F3C3-D388-0E7F29AFC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893" y="5794351"/>
            <a:ext cx="7379079" cy="9271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48C810B-B8AA-39EE-0CB0-41CFBAF4E3AD}"/>
                  </a:ext>
                </a:extLst>
              </p14:cNvPr>
              <p14:cNvContentPartPr/>
              <p14:nvPr/>
            </p14:nvContentPartPr>
            <p14:xfrm>
              <a:off x="1341720" y="630360"/>
              <a:ext cx="7326360" cy="48218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48C810B-B8AA-39EE-0CB0-41CFBAF4E3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2360" y="621000"/>
                <a:ext cx="7345080" cy="48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3278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THUPC2023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初赛 大富翁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最优化题目，别忘记试试贪心。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容易发现：只和最终局面有关，和具体操作顺序无关。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A167396-107D-1E3E-0EB6-885030A7AAB3}"/>
                  </a:ext>
                </a:extLst>
              </p14:cNvPr>
              <p14:cNvContentPartPr/>
              <p14:nvPr/>
            </p14:nvContentPartPr>
            <p14:xfrm>
              <a:off x="3837960" y="39960"/>
              <a:ext cx="2920680" cy="47530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A167396-107D-1E3E-0EB6-885030A7AA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8600" y="30600"/>
                <a:ext cx="2939400" cy="47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95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21836-0542-0738-55A8-7187856C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THUPC2023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初赛 大富翁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2693E6-6236-13F9-0FCE-BC81349ADA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>
                <a:normAutofit fontScale="85000" lnSpcReduction="10000"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容易发现收益和只和最终局面有关，而和点的选取过程无关。具体来说，设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为最终局面中先手选取的点的集合，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为最终局面中后手选取的点的集合，则先手总收益为：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支配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d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支配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而这等于：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支配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d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支配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d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支配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支配</m:t>
                                    </m:r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支配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支配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/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𝑠𝑖𝑧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]−</m:t>
                        </m:r>
                      </m:e>
                    </m:nary>
                    <m:r>
                      <a:rPr lang="en-US" altLang="zh-CN" sz="2400">
                        <a:latin typeface="Cambria Math" panose="02040503050406030204" pitchFamily="18" charset="0"/>
                      </a:rPr>
                      <m:t>𝑑𝑒𝑝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[x]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的子树大小（不含自己），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dep[x]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的深度。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同理，后手总收益为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𝑠𝑖𝑧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]−</m:t>
                        </m:r>
                      </m:e>
                    </m:nary>
                    <m:r>
                      <a:rPr lang="en-US" altLang="zh-CN" sz="2400">
                        <a:latin typeface="Cambria Math" panose="02040503050406030204" pitchFamily="18" charset="0"/>
                      </a:rPr>
                      <m:t>𝑑𝑒𝑝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由上式可看出，每个点对收益的贡献是独立的。双方的最优策略即按照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[x]-dep[x]-w[x]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从大到小的顺序依次选取结点。</a:t>
                </a: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2693E6-6236-13F9-0FCE-BC81349AD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CEEFF3B-2F32-8CBE-CBBF-5F40DDB7689A}"/>
                  </a:ext>
                </a:extLst>
              </p14:cNvPr>
              <p14:cNvContentPartPr/>
              <p14:nvPr/>
            </p14:nvContentPartPr>
            <p14:xfrm>
              <a:off x="1124280" y="2523240"/>
              <a:ext cx="8012160" cy="2619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CEEFF3B-2F32-8CBE-CBBF-5F40DDB768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4920" y="2513880"/>
                <a:ext cx="8030880" cy="263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9344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21836-0542-0738-55A8-7187856C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THUPC2023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初赛 大富翁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693E6-6236-13F9-0FCE-BC81349A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咳咳，应该没有人做题的时候会这么想吧！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-&gt;n1-n2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？想成对手给我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块钱，我给对手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块钱。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对于每一对有祖先父子关系的点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不被同一个人占领，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一块钱。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对于每一对有祖先父子关系的点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被同一个人占领，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一块钱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左手给右手，不赚不赔。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每个点带来的贡献会是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siz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[x]-dep[x]-w[x]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排序后轮流取即可。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C8EE0A6-4A47-97D1-4031-D514BA554BEC}"/>
                  </a:ext>
                </a:extLst>
              </p14:cNvPr>
              <p14:cNvContentPartPr/>
              <p14:nvPr/>
            </p14:nvContentPartPr>
            <p14:xfrm>
              <a:off x="2313360" y="468360"/>
              <a:ext cx="9786960" cy="60429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C8EE0A6-4A47-97D1-4031-D514BA554B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4000" y="459000"/>
                <a:ext cx="9805680" cy="60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377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THUPC2023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初赛 大富翁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这不是一道博弈论的题目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这也不是一道推式子的题目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AD96480-2EF3-F6C1-5279-0296FBCF5456}"/>
                  </a:ext>
                </a:extLst>
              </p14:cNvPr>
              <p14:cNvContentPartPr/>
              <p14:nvPr/>
            </p14:nvContentPartPr>
            <p14:xfrm>
              <a:off x="11497320" y="2413080"/>
              <a:ext cx="23400" cy="417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AD96480-2EF3-F6C1-5279-0296FBCF54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87960" y="2403720"/>
                <a:ext cx="42120" cy="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784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树的直径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19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求法二（适用于负边权）：树上递推。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树上每条链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都可以拆成两条直链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s,lca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s,t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t,lca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s,t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我们枚举每个点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，求出以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lca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的最长链。两条直链分别即为从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向下，不经过同一个儿子，最长和次长的两条链。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B2ABE3-3B2C-098F-DB37-BCF0644D6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284" y="3177331"/>
            <a:ext cx="3175605" cy="3429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933A052-ECC3-8285-7F17-33BE5C7968C8}"/>
                  </a:ext>
                </a:extLst>
              </p14:cNvPr>
              <p14:cNvContentPartPr/>
              <p14:nvPr/>
            </p14:nvContentPartPr>
            <p14:xfrm>
              <a:off x="3983040" y="1440"/>
              <a:ext cx="7052040" cy="40622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933A052-ECC3-8285-7F17-33BE5C7968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3680" y="-7920"/>
                <a:ext cx="7070760" cy="408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37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48288D-54D8-0AFB-7CEE-C58AEB336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7052" y="1639407"/>
            <a:ext cx="7937908" cy="203845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DBAA8F-8510-0839-C6B1-C3CF7837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947" y="4016248"/>
            <a:ext cx="8134768" cy="24766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8EA0F2-7F3B-024C-5213-67ED4221D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40" y="4531473"/>
            <a:ext cx="2991004" cy="1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23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5904 [POI2014] HOT-Hotels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加强版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n&lt;=1e5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5145F9-1FDF-3EF1-E35B-9C1E979AF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174" y="2247865"/>
            <a:ext cx="9396682" cy="20598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C582111-18ED-BAD0-5970-980D422A1DF9}"/>
                  </a:ext>
                </a:extLst>
              </p14:cNvPr>
              <p14:cNvContentPartPr/>
              <p14:nvPr/>
            </p14:nvContentPartPr>
            <p14:xfrm>
              <a:off x="1794240" y="56160"/>
              <a:ext cx="9973800" cy="6642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C582111-18ED-BAD0-5970-980D422A1D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4880" y="46800"/>
                <a:ext cx="9992520" cy="66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170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5904 [POI2014] HOT-Hotels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加强版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符合条件的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i,j,k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只可能是这种情况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我们选择在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处统计答案。需要记录其子树内有多少对点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，满足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x,lca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))-dis(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 dis(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y,lca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))-dis(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 d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F9A6FB-BD01-3B0F-95E5-E187AC7B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881" y="3489251"/>
            <a:ext cx="3899100" cy="29084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A01EEED-6A61-D3D0-3B5E-0EAF00D549BD}"/>
                  </a:ext>
                </a:extLst>
              </p14:cNvPr>
              <p14:cNvContentPartPr/>
              <p14:nvPr/>
            </p14:nvContentPartPr>
            <p14:xfrm>
              <a:off x="4278960" y="2709000"/>
              <a:ext cx="7779600" cy="46324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A01EEED-6A61-D3D0-3B5E-0EAF00D549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9600" y="2699640"/>
                <a:ext cx="7798320" cy="46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166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5904 [POI2014] HOT-Hotels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加强版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g[u][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子树中，这样二元组的个数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为了求出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，我们需要额外一个数组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f[u][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子树内，距离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的点的个数。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+= f[x][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]*g[v][j+1]</a:t>
            </a: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+= g[x][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]*f[v][j+1]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g[x][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+= g[v][i+1]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g[x][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+= f[x][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]*f[v][i-1]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f[x][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+= f[v][i-1]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O(n^2)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B7267D-A8B4-2ADC-79E6-E97BDEE66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881" y="3489251"/>
            <a:ext cx="3899100" cy="29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5904 [POI2014] HOT-Hotels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加强版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数组的第二维和深度有关，且大小是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子树的深度，考虑使用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长链剖分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15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长链剖分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对于树上的结点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，定义其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重儿子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为其子树深度最大的子结点。其他子节点为轻儿子。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相应定义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。若干首尾相连的重边称为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LD">
            <a:extLst>
              <a:ext uri="{FF2B5EF4-FFF2-40B4-BE49-F238E27FC236}">
                <a16:creationId xmlns:a16="http://schemas.microsoft.com/office/drawing/2014/main" id="{7E921939-090D-D374-2EFE-1463010F0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6" y="3199219"/>
            <a:ext cx="7591424" cy="311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F87122-C1DF-7CC3-EF2A-81D90924A25F}"/>
              </a:ext>
            </a:extLst>
          </p:cNvPr>
          <p:cNvSpPr txBox="1"/>
          <p:nvPr/>
        </p:nvSpPr>
        <p:spPr>
          <a:xfrm>
            <a:off x="5206349" y="630396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credit: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OI-wiki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A953B83-5454-D171-1006-2DAB5EBD9F06}"/>
                  </a:ext>
                </a:extLst>
              </p14:cNvPr>
              <p14:cNvContentPartPr/>
              <p14:nvPr/>
            </p14:nvContentPartPr>
            <p14:xfrm>
              <a:off x="1359720" y="1337760"/>
              <a:ext cx="8038080" cy="47098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A953B83-5454-D171-1006-2DAB5EBD9F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0360" y="1328400"/>
                <a:ext cx="8056800" cy="47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81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长链剖分优化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对于每个点，如果我们能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地直接处理其重儿子，再以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O(lth[v])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的复杂度分别处理其轻儿子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，那么整个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的总复杂度为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lth[v]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子树的深度，也即以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为顶点的长链长度。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1710726-EA3B-9BAD-9042-FD2FB75D5177}"/>
                  </a:ext>
                </a:extLst>
              </p14:cNvPr>
              <p14:cNvContentPartPr/>
              <p14:nvPr/>
            </p14:nvContentPartPr>
            <p14:xfrm>
              <a:off x="3240720" y="1420920"/>
              <a:ext cx="7088040" cy="45774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1710726-EA3B-9BAD-9042-FD2FB75D51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1360" y="1411560"/>
                <a:ext cx="7106760" cy="45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476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5904 [POI2014] HOT-Hotels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加强版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+= f[x][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]*g[v][j+1]</a:t>
            </a: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+= g[x][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]*f[v][j+1]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g[x][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+= g[v][i+1]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g[x][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+= f[x][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]*f[v][i-1]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f[x][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+= f[v][i-1]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对于本题，如何“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地直接处理重儿子”？直接把它的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数组占为己用！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我们先合并重儿子，此时第一、二、四行转移不存在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。对于第三行和第五行，直接把重儿子的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f/g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数组拿过来用就好！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对于轻儿子们，正常转移就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2B5906F-6C14-7539-EAAC-7623E873D63A}"/>
                  </a:ext>
                </a:extLst>
              </p14:cNvPr>
              <p14:cNvContentPartPr/>
              <p14:nvPr/>
            </p14:nvContentPartPr>
            <p14:xfrm>
              <a:off x="52920" y="1648440"/>
              <a:ext cx="11501280" cy="41392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2B5906F-6C14-7539-EAAC-7623E873D6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60" y="1639080"/>
                <a:ext cx="11520000" cy="41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71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5904 [POI2014] HOT-Hotels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加强版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实现上，需要用指针。其中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数组需要开大空间。每个点需要开辟两倍自己最大深度的空间，它的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数组从中间开始，重儿子往左走。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C14D54-CE32-B58A-897E-2827CAE97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702087"/>
            <a:ext cx="7380431" cy="61559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A42887D-A081-A330-1A2D-D4099F5C3AF7}"/>
                  </a:ext>
                </a:extLst>
              </p14:cNvPr>
              <p14:cNvContentPartPr/>
              <p14:nvPr/>
            </p14:nvContentPartPr>
            <p14:xfrm>
              <a:off x="2975400" y="488160"/>
              <a:ext cx="7964280" cy="55000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A42887D-A081-A330-1A2D-D4099F5C3A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6040" y="478800"/>
                <a:ext cx="7983000" cy="551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42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问树中有几个联通块的直径介于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[L,R]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n&lt;=1e5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08A7338-CE37-7F42-47D4-FF35D5CCDB26}"/>
                  </a:ext>
                </a:extLst>
              </p14:cNvPr>
              <p14:cNvContentPartPr/>
              <p14:nvPr/>
            </p14:nvContentPartPr>
            <p14:xfrm>
              <a:off x="4239360" y="3031920"/>
              <a:ext cx="51480" cy="626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08A7338-CE37-7F42-47D4-FF35D5CCDB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0000" y="3022560"/>
                <a:ext cx="7020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79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419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给定一棵树，树上每点有权值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。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找出两点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x,y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𝑑𝑖𝑠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max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⁡(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最大。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n&lt;=1e5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4194"/>
                <a:ext cx="10515600" cy="4351338"/>
              </a:xfrm>
              <a:blipFill>
                <a:blip r:embed="rId3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D5DEFFC-01BD-57DA-0832-8C4BDCA4561C}"/>
                  </a:ext>
                </a:extLst>
              </p14:cNvPr>
              <p14:cNvContentPartPr/>
              <p14:nvPr/>
            </p14:nvContentPartPr>
            <p14:xfrm>
              <a:off x="720" y="62640"/>
              <a:ext cx="11433240" cy="66546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D5DEFFC-01BD-57DA-0832-8C4BDCA456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8640" y="53280"/>
                <a:ext cx="11451960" cy="66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6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显然做差分。求直径介于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[0,R]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的个数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-[0,L-1]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的答案。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[0,R]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为例。显然设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f[x]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子树内，钦定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一定选，并且直径不超过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的连通块方案数。可能形成新的直径，发现再记个到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的最长链就行了。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于是记个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f[x][h]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子树内，钦定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一定选，到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最长链长度为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并且直径不超过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的方案数。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转移：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h𝑣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h𝑢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h𝑣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06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同样注意到第二维和深度有关，使用长链剖分。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同样，先合并重儿子，直接把其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数组拿过来用就好，复杂度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O(1)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对于轻儿子，直接看转移式子：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h𝑣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h𝑢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h𝑣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h𝑢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+1≤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我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们需要同时枚举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hu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。能不能只枚举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？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我们用</a:t>
                </a:r>
                <a:r>
                  <a:rPr lang="en-US" altLang="zh-CN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f[x]</a:t>
                </a:r>
                <a:r>
                  <a:rPr lang="zh-CN" altLang="en-US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表示合并前的</a:t>
                </a:r>
                <a:r>
                  <a:rPr lang="en-US" altLang="zh-CN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DP</a:t>
                </a:r>
                <a:r>
                  <a:rPr lang="zh-CN" altLang="en-US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数组，用</a:t>
                </a:r>
                <a:r>
                  <a:rPr lang="en-US" altLang="zh-CN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f’[x]</a:t>
                </a:r>
                <a:r>
                  <a:rPr lang="zh-CN" altLang="en-US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表示合并后的。</a:t>
                </a:r>
                <a:endParaRPr lang="en-US" altLang="zh-CN" sz="24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2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带着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总是不方便的，我们应该先分类讨论去掉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+1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h𝑣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对于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所有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满足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+1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hu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𝑑𝑢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𝑑𝑢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𝑑𝑣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第一种转移？区间求和，单点加！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第二种转移？区间乘法！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维护线段树。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4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更具体地，为了快速继承重儿子的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数组，全局只建一棵线段树。在处理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时，就让线段树上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dfn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[x],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dfn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[x]+lth[x]]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这段区间的值为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f[x][0]...f[x][lth[x]]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还是先递归长儿子。回到父亲时，平移的任务自然就被完成。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500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3B5E9-5305-BEE1-31F4-D00F6B498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440267"/>
            <a:ext cx="9144000" cy="2387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43148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4194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𝑑𝑖𝑠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⋅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Wingdings" panose="05000000000000000000" pitchFamily="2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Wingdings" panose="05000000000000000000" pitchFamily="2" charset="2"/>
                              </a:rPr>
                              <m:t>𝑑𝑖𝑠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Wingdings" panose="05000000000000000000" pitchFamily="2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Wingdings" panose="05000000000000000000" pitchFamily="2" charset="2"/>
                              </a:rPr>
                              <m:t>𝑑𝑖𝑠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我们枚举其中一个点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，之后只需要求距离他最远的点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y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𝑑𝑖𝑠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的最大值即可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sz="2000" b="0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Wingdings" panose="05000000000000000000" pitchFamily="2" charset="2"/>
                      </a:rPr>
                      <m:t>但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可能不是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Wingdings" panose="05000000000000000000" pitchFamily="2" charset="2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中较大的那个啊？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没关系，反正求最大值。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结论：设树的任意一条直径为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(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s,t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，则距离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最远的点一定为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或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t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中的某一个。（求法一中已证）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则求出树的直径后，从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t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分别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dfs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即可求出每个点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s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和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t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的距离。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12493-1EB6-E3D2-16B1-CA5A969F2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4194"/>
                <a:ext cx="10515600" cy="4351338"/>
              </a:xfrm>
              <a:blipFill>
                <a:blip r:embed="rId3"/>
                <a:stretch>
                  <a:fillRect l="-812" r="-3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9431BB6-7BB8-2F8F-20D0-52CBF550F922}"/>
                  </a:ext>
                </a:extLst>
              </p14:cNvPr>
              <p14:cNvContentPartPr/>
              <p14:nvPr/>
            </p14:nvContentPartPr>
            <p14:xfrm>
              <a:off x="4512240" y="901080"/>
              <a:ext cx="7679520" cy="60307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9431BB6-7BB8-2F8F-20D0-52CBF550F9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2880" y="891720"/>
                <a:ext cx="7698240" cy="604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408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树的直径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19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补充直径的性质：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设树的任意一条直径为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s,t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，则距离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最远的点一定为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中的某一个。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树的所有直径有交，且中点重合。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设树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的一条直径为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(s1,t1)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的一条直径为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(s2,t2)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，两树通过一条边合并成一棵大树，那么大树的直径的两个端点必在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s1,t1,s2,t2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中取。只需要检验六种情况。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417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树的重心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19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对无根树上每个点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为删去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后所形成的各个连通块。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最大子树最小的点称为树的重心。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4192808-ACCB-5798-B7F3-2D085E65E1F5}"/>
                  </a:ext>
                </a:extLst>
              </p14:cNvPr>
              <p14:cNvContentPartPr/>
              <p14:nvPr/>
            </p14:nvContentPartPr>
            <p14:xfrm>
              <a:off x="1015200" y="360360"/>
              <a:ext cx="9632520" cy="58726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4192808-ACCB-5798-B7F3-2D085E65E1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5840" y="351000"/>
                <a:ext cx="9651240" cy="58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104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树的重心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19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重心最多只有两个。若有两个重心，则它们相邻。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重心的最大子树大小不超过总点数的一半。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重心是树上到所有点距离和最小的点。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插入或删除一个点，树的重心的位置最多移动一个点。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若添加一条边连接两棵树，那么新树的重心一定在原来两棵树的重心的路径上。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一棵树的重心一定在根节点所在的重链上。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7C2562C-7CDD-E1D4-DCDD-DAD5999F28C4}"/>
                  </a:ext>
                </a:extLst>
              </p14:cNvPr>
              <p14:cNvContentPartPr/>
              <p14:nvPr/>
            </p14:nvContentPartPr>
            <p14:xfrm>
              <a:off x="2002320" y="46440"/>
              <a:ext cx="10140480" cy="67399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7C2562C-7CDD-E1D4-DCDD-DAD5999F28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2960" y="37080"/>
                <a:ext cx="10159200" cy="67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27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1F0F4-78CD-B5B9-C2D2-289C908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树的重心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12493-1EB6-E3D2-16B1-CA5A969F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19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求解：树上递推求子树大小即可。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这就是我们前面说的，把无根树钦定一个根，当作有根树处理。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BB696F-324F-4660-31AF-4D6768CB8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274" y="2636629"/>
            <a:ext cx="4985006" cy="33783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D296556-86B5-9EB9-4332-A3CAB094BE05}"/>
                  </a:ext>
                </a:extLst>
              </p14:cNvPr>
              <p14:cNvContentPartPr/>
              <p14:nvPr/>
            </p14:nvContentPartPr>
            <p14:xfrm>
              <a:off x="4468320" y="578520"/>
              <a:ext cx="7371720" cy="58039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D296556-86B5-9EB9-4332-A3CAB094BE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8960" y="569160"/>
                <a:ext cx="7390440" cy="582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77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8004</TotalTime>
  <Words>3846</Words>
  <Application>Microsoft Office PowerPoint</Application>
  <PresentationFormat>宽屏</PresentationFormat>
  <Paragraphs>267</Paragraphs>
  <Slides>44</Slides>
  <Notes>36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等线</vt:lpstr>
      <vt:lpstr>等线 Light</vt:lpstr>
      <vt:lpstr>微软雅黑</vt:lpstr>
      <vt:lpstr>Arial</vt:lpstr>
      <vt:lpstr>Cambria Math</vt:lpstr>
      <vt:lpstr>Office 主题​​</vt:lpstr>
      <vt:lpstr>树形DP及其他</vt:lpstr>
      <vt:lpstr>树的直径</vt:lpstr>
      <vt:lpstr>树的直径</vt:lpstr>
      <vt:lpstr>例题</vt:lpstr>
      <vt:lpstr>例题</vt:lpstr>
      <vt:lpstr>树的直径</vt:lpstr>
      <vt:lpstr>树的重心</vt:lpstr>
      <vt:lpstr>树的重心</vt:lpstr>
      <vt:lpstr>树的重心</vt:lpstr>
      <vt:lpstr>Luogu 5536 【XR-3】核心城市</vt:lpstr>
      <vt:lpstr>Luogu 5536 【XR-3】核心城市</vt:lpstr>
      <vt:lpstr>Luogu 5536 【XR-3】核心城市</vt:lpstr>
      <vt:lpstr>[NOIP2018 提高组] 保卫王国（O(nm)</vt:lpstr>
      <vt:lpstr>[NOIP2018 提高组] 保卫王国（O(nm)</vt:lpstr>
      <vt:lpstr>4516 [JSOI2018] 潜入行动</vt:lpstr>
      <vt:lpstr>4516 [JSOI2018] 潜入行动</vt:lpstr>
      <vt:lpstr>4516 [JSOI2018] 潜入行动</vt:lpstr>
      <vt:lpstr>4516 [JSOI2018] 潜入行动</vt:lpstr>
      <vt:lpstr>NOI2020 命运</vt:lpstr>
      <vt:lpstr>NOI2020 命运</vt:lpstr>
      <vt:lpstr>NOI2020 命运</vt:lpstr>
      <vt:lpstr>一个题</vt:lpstr>
      <vt:lpstr>一个题</vt:lpstr>
      <vt:lpstr>一个题</vt:lpstr>
      <vt:lpstr>THUPC2023初赛 大富翁</vt:lpstr>
      <vt:lpstr>THUPC2023初赛 大富翁</vt:lpstr>
      <vt:lpstr>THUPC2023初赛 大富翁</vt:lpstr>
      <vt:lpstr>THUPC2023初赛 大富翁</vt:lpstr>
      <vt:lpstr>THUPC2023初赛 大富翁</vt:lpstr>
      <vt:lpstr>一个题</vt:lpstr>
      <vt:lpstr>5904 [POI2014] HOT-Hotels 加强版</vt:lpstr>
      <vt:lpstr>5904 [POI2014] HOT-Hotels 加强版</vt:lpstr>
      <vt:lpstr>5904 [POI2014] HOT-Hotels 加强版</vt:lpstr>
      <vt:lpstr>5904 [POI2014] HOT-Hotels 加强版</vt:lpstr>
      <vt:lpstr>长链剖分</vt:lpstr>
      <vt:lpstr>长链剖分优化DP</vt:lpstr>
      <vt:lpstr>5904 [POI2014] HOT-Hotels 加强版</vt:lpstr>
      <vt:lpstr>5904 [POI2014] HOT-Hotels 加强版</vt:lpstr>
      <vt:lpstr>一个题</vt:lpstr>
      <vt:lpstr>一个题</vt:lpstr>
      <vt:lpstr>一个题</vt:lpstr>
      <vt:lpstr>一个题</vt:lpstr>
      <vt:lpstr>一个题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NOIP 字符串算法</dc:title>
  <dc:creator>张 华清</dc:creator>
  <cp:lastModifiedBy>张 华清</cp:lastModifiedBy>
  <cp:revision>1283</cp:revision>
  <dcterms:created xsi:type="dcterms:W3CDTF">2023-06-19T07:13:54Z</dcterms:created>
  <dcterms:modified xsi:type="dcterms:W3CDTF">2023-08-07T09:01:23Z</dcterms:modified>
</cp:coreProperties>
</file>