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24.xml" ContentType="application/inkml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ink/ink25.xml" ContentType="application/inkml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ink/ink26.xml" ContentType="application/inkml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ink/ink27.xml" ContentType="application/inkml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ink/ink28.xml" ContentType="application/inkml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ink/ink29.xml" ContentType="application/inkml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ink/ink30.xml" ContentType="application/inkml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ink/ink31.xml" ContentType="application/inkml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ink/ink32.xml" ContentType="application/inkml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ink/ink33.xml" ContentType="application/inkml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ink/ink34.xml" ContentType="application/inkml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ink/ink35.xml" ContentType="application/inkml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ink/ink36.xml" ContentType="application/inkml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ink/ink37.xml" ContentType="application/inkml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ink/ink38.xml" ContentType="application/inkml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ink/ink39.xml" ContentType="application/inkml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ink/ink40.xml" ContentType="application/inkml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ink/ink41.xml" ContentType="application/inkml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ink/ink42.xml" ContentType="application/inkml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1113" r:id="rId4"/>
    <p:sldId id="1114" r:id="rId5"/>
    <p:sldId id="1115" r:id="rId6"/>
    <p:sldId id="1116" r:id="rId7"/>
    <p:sldId id="1118" r:id="rId8"/>
    <p:sldId id="1117" r:id="rId9"/>
    <p:sldId id="1119" r:id="rId10"/>
    <p:sldId id="1120" r:id="rId11"/>
    <p:sldId id="1121" r:id="rId12"/>
    <p:sldId id="1122" r:id="rId13"/>
    <p:sldId id="260" r:id="rId14"/>
    <p:sldId id="261" r:id="rId15"/>
    <p:sldId id="262" r:id="rId16"/>
    <p:sldId id="264" r:id="rId17"/>
    <p:sldId id="268" r:id="rId18"/>
    <p:sldId id="265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8" r:id="rId39"/>
    <p:sldId id="289" r:id="rId40"/>
    <p:sldId id="290" r:id="rId41"/>
    <p:sldId id="373" r:id="rId42"/>
    <p:sldId id="374" r:id="rId43"/>
    <p:sldId id="293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825" r:id="rId52"/>
    <p:sldId id="1017" r:id="rId53"/>
    <p:sldId id="1045" r:id="rId54"/>
    <p:sldId id="1047" r:id="rId55"/>
    <p:sldId id="1048" r:id="rId56"/>
    <p:sldId id="1097" r:id="rId57"/>
    <p:sldId id="1098" r:id="rId58"/>
    <p:sldId id="1099" r:id="rId59"/>
    <p:sldId id="1100" r:id="rId60"/>
    <p:sldId id="1101" r:id="rId61"/>
    <p:sldId id="1102" r:id="rId62"/>
    <p:sldId id="1049" r:id="rId63"/>
    <p:sldId id="1050" r:id="rId64"/>
    <p:sldId id="1051" r:id="rId65"/>
    <p:sldId id="1052" r:id="rId66"/>
    <p:sldId id="1053" r:id="rId67"/>
    <p:sldId id="1054" r:id="rId68"/>
    <p:sldId id="1055" r:id="rId69"/>
    <p:sldId id="1056" r:id="rId70"/>
    <p:sldId id="1103" r:id="rId71"/>
    <p:sldId id="1104" r:id="rId72"/>
    <p:sldId id="1057" r:id="rId73"/>
    <p:sldId id="1058" r:id="rId74"/>
    <p:sldId id="1059" r:id="rId75"/>
    <p:sldId id="1060" r:id="rId76"/>
    <p:sldId id="1061" r:id="rId77"/>
    <p:sldId id="1062" r:id="rId78"/>
    <p:sldId id="1063" r:id="rId79"/>
    <p:sldId id="1064" r:id="rId80"/>
    <p:sldId id="1067" r:id="rId81"/>
    <p:sldId id="1066" r:id="rId82"/>
    <p:sldId id="1068" r:id="rId83"/>
    <p:sldId id="1069" r:id="rId84"/>
    <p:sldId id="1070" r:id="rId85"/>
    <p:sldId id="1072" r:id="rId86"/>
    <p:sldId id="1073" r:id="rId87"/>
    <p:sldId id="1074" r:id="rId88"/>
    <p:sldId id="1075" r:id="rId89"/>
    <p:sldId id="1071" r:id="rId90"/>
    <p:sldId id="1076" r:id="rId91"/>
    <p:sldId id="1077" r:id="rId92"/>
    <p:sldId id="1078" r:id="rId93"/>
    <p:sldId id="1079" r:id="rId94"/>
    <p:sldId id="1105" r:id="rId95"/>
    <p:sldId id="1123" r:id="rId96"/>
    <p:sldId id="1124" r:id="rId97"/>
    <p:sldId id="1125" r:id="rId98"/>
    <p:sldId id="1126" r:id="rId99"/>
    <p:sldId id="1111" r:id="rId100"/>
    <p:sldId id="1106" r:id="rId101"/>
    <p:sldId id="1107" r:id="rId102"/>
    <p:sldId id="1108" r:id="rId103"/>
    <p:sldId id="1109" r:id="rId104"/>
    <p:sldId id="1110" r:id="rId105"/>
    <p:sldId id="366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引入" id="{CC597254-8648-467D-9B07-04140E01A66C}">
          <p14:sldIdLst>
            <p14:sldId id="256"/>
          </p14:sldIdLst>
        </p14:section>
        <p14:section name="矩阵相关" id="{FD6C37C5-2456-4125-B9F2-DDC198EAA72C}">
          <p14:sldIdLst>
            <p14:sldId id="257"/>
            <p14:sldId id="1113"/>
            <p14:sldId id="1114"/>
            <p14:sldId id="1115"/>
            <p14:sldId id="1116"/>
            <p14:sldId id="1118"/>
            <p14:sldId id="1117"/>
            <p14:sldId id="1119"/>
            <p14:sldId id="1120"/>
            <p14:sldId id="1121"/>
            <p14:sldId id="1122"/>
            <p14:sldId id="260"/>
            <p14:sldId id="261"/>
            <p14:sldId id="262"/>
            <p14:sldId id="264"/>
            <p14:sldId id="268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373"/>
            <p14:sldId id="374"/>
            <p14:sldId id="293"/>
            <p14:sldId id="375"/>
            <p14:sldId id="376"/>
            <p14:sldId id="377"/>
            <p14:sldId id="378"/>
            <p14:sldId id="379"/>
            <p14:sldId id="380"/>
          </p14:sldIdLst>
        </p14:section>
        <p14:section name="数论" id="{ED16C8D7-2235-4D83-B6A0-348D416170EE}">
          <p14:sldIdLst>
            <p14:sldId id="381"/>
            <p14:sldId id="825"/>
            <p14:sldId id="1017"/>
            <p14:sldId id="1045"/>
            <p14:sldId id="1047"/>
            <p14:sldId id="1048"/>
            <p14:sldId id="1097"/>
            <p14:sldId id="1098"/>
            <p14:sldId id="1099"/>
            <p14:sldId id="1100"/>
            <p14:sldId id="1101"/>
            <p14:sldId id="1102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103"/>
            <p14:sldId id="1104"/>
            <p14:sldId id="1057"/>
            <p14:sldId id="1058"/>
            <p14:sldId id="1059"/>
            <p14:sldId id="1060"/>
            <p14:sldId id="1061"/>
            <p14:sldId id="1062"/>
            <p14:sldId id="1063"/>
            <p14:sldId id="1064"/>
            <p14:sldId id="1067"/>
            <p14:sldId id="1066"/>
            <p14:sldId id="1068"/>
            <p14:sldId id="1069"/>
            <p14:sldId id="1070"/>
            <p14:sldId id="1072"/>
            <p14:sldId id="1073"/>
            <p14:sldId id="1074"/>
            <p14:sldId id="1075"/>
            <p14:sldId id="1071"/>
            <p14:sldId id="1076"/>
            <p14:sldId id="1077"/>
            <p14:sldId id="1078"/>
            <p14:sldId id="1079"/>
            <p14:sldId id="1105"/>
            <p14:sldId id="1123"/>
            <p14:sldId id="1124"/>
            <p14:sldId id="1125"/>
            <p14:sldId id="1126"/>
            <p14:sldId id="1111"/>
            <p14:sldId id="1106"/>
            <p14:sldId id="1107"/>
            <p14:sldId id="1108"/>
            <p14:sldId id="1109"/>
            <p14:sldId id="1110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5:32:43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9675 6114 1228 0,'-15'8'123'0,"-2"-2"20"16,-1-2-31-16,-1-4-3 0,-6 0-18 0,2 0-21 15,-8 0 6-15,-3 0-2 0,-3-3-10 16,-4 2 2-16,1-3-4 0,-3-2-1 0,6 4-6 16,-4 0-5-16,4-3 2 15,5 1-11-15,2 2-8 0,0 0-5 16,2 4-18-16,-2-2-34 0,-7 6-7 0,-4-4-26 16,2 1-16-16,-5-1-25 0,1 4-21 15,0 0 0-15,-2-2-15 0,-2 3-58 0,-11 4-69 16,0-2-62-16,-4 6 8 0,-4 2 83 15</inkml:trace>
  <inkml:trace contextRef="#ctx0" brushRef="#br0" timeOffset="315.989">6330 6707 941 0,'-36'4'-13'0,"2"3"4"16,1 3-7-16,-6 1 14 0,-2 2 8 16,-10 5 28-16,0-2 2 0,-3 2-6 0,1-1 24 15,2 0 14-15,1 2 21 0,-1-3 18 16,12-2 12-16,-1 1 17 0,3-2 10 16,1-3-8-16,3 3-16 0,-1 0-12 0,6-8-13 15,2 5-12-15,3-3-14 16,3 0-3-16,2 5 0 0,1-4-13 0,3-1-12 15,3 0-2-15,2 1-11 0,-1-1-9 16,1 2-14-16,3 5-11 0,-2-3-11 0,8-11-30 16,-13 28-21-16,8-11-25 0,-5 2-41 15,2-2-51-15,-3 3-122 0,-2 1-176 16,2-2 110-16,2-1 100 0</inkml:trace>
  <inkml:trace contextRef="#ctx0" brushRef="#br0" timeOffset="649.99">3979 9724 1240 0,'0'21'-25'0,"-2"-3"1"15,0-1 10-15,-2 2-4 0,2-8-1 0,1 8-24 16,-1-3-25-16,-4 4 0 16,5 2 5-16,-6-3 3 0,5-4 10 0,-1-1-1 15,-1 2 10-15,-1-1 9 0,-1-1-3 16,-4 6 7-16,3-4-3 0,-2-1 0 0,-3 4-27 15,-1 2-63-15,-1-6-104 0,2-2 176 16,-1-2 19-16</inkml:trace>
  <inkml:trace contextRef="#ctx0" brushRef="#br0" timeOffset="1284.86">3525 9971 962 0,'0'-26'246'0,"-2"2"17"0,4 3 30 0,-2 0 4 16,-2 4-4-16,2-3 25 0,0 3 21 15,-4 0 12-15,4 17-27 0,-2-26 5 0,2 26 3 16,-3-19-15-16,3 19-17 0,-8-17-18 16,8 17-26-16,-10-5-53 0,10 5-14 15,0 0-14-15,-33 1-1 0,33-1-6 16,-30 16-9-16,13-3-9 0,-2 3-8 15,-1 7-6-15,-1 3-11 0,2 0-8 0,1 6 0 16,1 2-8-16,0 4-16 0,-4 3-62 16,9-3-1-16,0 3-3 0,3 4-1 0,-2-2-5 15,1 4 0-15,4-4-4 0,5-6 0 16,1 4-4-16,1-5 0 0,3-4-2 16,0 3-2-16,6-3-4 0,1-3-6 0,-1-5-6 15,8-2-3-15,0-3-6 16,-1-7-11-16,4-3-14 0,-3-8-13 0,1-1-14 0,4 0-146 15,-3-5-120-15,5-3-49 16,1 1-52-16,-5-6-79 0,3 1-182 0,-3-2 45 16,0-1-509-16,-1 3-1000 0</inkml:trace>
  <inkml:trace contextRef="#ctx0" brushRef="#br0" timeOffset="1833.76">3835 10393 3328 0,'0'0'-178'0,"-10"14"18"0,10-14 34 16,-9 3 26-16,9-3 34 0,0 0 35 15,0 0 36-15,0 0 33 0,0 0 13 16,0 0 24-16,0 0 19 0,0 0 9 0,-19-24 27 16,19 24-7-16,0 0 1 0,-6-23 1 15,6 23-4-15,-2-18 8 0,2 18-18 0,2-27 7 16,-2 16 3-16,0 11 11 0,6-34-4 16,-5 17-1-16,8-4-4 0,-4 3-13 15,2 1 5-15,1-2 7 0,2 3-3 16,-1 0 1-16,0 3-2 0,-2 2-1 15,1 2 1-15,-8 9-14 0,17-13 3 0,-17 13 4 16,15-10-2-16,-15 10 7 0,0 0-11 16,20-3 2-16,-20 3-7 0,25 13 3 0,-12 0 5 15,6 2-2-15,0 3-8 0,3 5 23 16,0 5-8-16,3 0-12 0,-1 4 0 16,-1 1-1-16,-3 2 3 0,3 2-36 0,-2-2-39 15,1 5 2-15,-3-6-3 0,-5 5 1 16,4-4-2-16,-6-3-4 0,2-3-4 0,-5-3 0 15,-2-7-2-15,3-1-2 16,-4-3-6-16,-1 1-6 0,1-5-7 0,-3-4-12 16,-3-7-13-16,0 0-16 0,0 0-18 15,0 0-22-15,0 0-227 0,0 0-64 16,-9-49-60-16,6 27-44 0,-1-10-107 0,0 0-100 16,1-3 64-16,-2-1-469 0,3 0-830 15</inkml:trace>
  <inkml:trace contextRef="#ctx0" brushRef="#br0" timeOffset="2083.98">4332 10022 3565 0,'-2'-13'-4'0,"2"13"44"0,0 0 36 15,0 0 19-15,0 0 20 0,0 0 17 0,0 0 11 16,0 0 11-16,0 0-9 0,-35 37 17 16,28-18 1-16,0-2 7 0,-1 4 4 0,-5 5 2 15,4-2 3-15,-9 8-22 0,0-2-10 16,3 0-6-16,-7 4-18 0,1-4-9 15,-2 2-12-15,1-1-11 0,0 0-9 0,-1 1-4 16,0-6-18-16,3 2-7 0,-3-2-30 16,4-6-38-16,6-4-48 0,3-1-57 0,-2-2-62 15,3-6-62-15,1-1-63 0,8-6-84 16,0 0-159-16,0 0-77 0,0 0 48 16,0 0-408-16,0 0-575 0</inkml:trace>
  <inkml:trace contextRef="#ctx0" brushRef="#br0" timeOffset="2298.53">4320 10382 3364 0,'17'0'82'0,"-17"0"38"16,28 4 56-16,-28-4 20 0,20 9 24 15,-10-1 16-15,-10-8 12 0,15 18 2 16,-8-4 6-16,0 0-11 0,-4 2-19 0,1 0-34 16,-4 5-12-16,0 0-23 0,2-1-10 15,-4 1-14-15,2 1-23 0,0-1-8 16,-4-4-17-16,2 4-33 0,1-3-38 0,1-3-37 15,0-6-46-15,0-9-45 0,0 23-51 16,0-23-55-16,0 11-49 0,0-11-60 16,0 0-80-16,0 0-88 0,0 0-110 15,0 0 43-15,33-26-412 0,-18 13-544 0</inkml:trace>
  <inkml:trace contextRef="#ctx0" brushRef="#br0" timeOffset="2466.14">4736 10573 3034 0,'0'0'-5'16,"19"4"44"-16,-19-4 36 0,0 0 39 15,15 2-9-15,-15-2 17 0,0 0-6 0,0 0 5 16,0 0-10-16,9 14-27 0,-9-14-7 16,0 0-10-16,-2 20-16 0,2-20-37 0,-3 15-44 15,3-15-51-15,0 0-65 16,-8 9-69-16,8-9-61 0,0 0-137 16,0 0-99-16,0 0-147 0,0 0-105 0</inkml:trace>
  <inkml:trace contextRef="#ctx0" brushRef="#br0" timeOffset="2865.94">4875 10359 2213 0,'0'-9'4'0,"0"9"7"0,0-19 21 0,0 19 12 16,2-22 13-16,-4 5 1 0,4-2 13 15,-1 4 10-15,1-2 7 0,1-3-4 16,1 1-6-16,-1 2 2 0,3-2 9 15,-5 2 8-15,3 3 4 0,2-4 0 16,-3 4-8-16,-3 14-4 0,8-29 11 0,0 20-2 16,-1-4 12-16,-3 2-9 0,6-2 5 15,-1-1-21-15,-2 5-1 0,7-4 5 0,-5 0 0 16,3 3 5-16,2 1-14 0,-1 1 0 16,-13 8 7-16,21-9-5 0,-21 9 0 15,21 0 7-15,-21 0 19 0,23 9 8 0,-23-9 10 16,25 21-3-16,-11 2 3 15,0 9-18-15,3-1-1 0,-2 5 1 0,-2 4-2 16,0 2-3-16,2 2-6 0,-3-1-14 16,-1 0-7-16,-2 0-7 0,1-3-6 0,-5-5-9 15,2-3-7-15,-1-2-15 0,-2-7-22 16,-3-5-25-16,6-3-23 0,-5-2-36 16,-1-5-50-16,-1-8-65 0,0 0-62 0,0 0-57 15,0 0-78-15,0 0-75 0,0 0-101 16,4-45 9-16,-2 24-445 0,2-7-603 0</inkml:trace>
  <inkml:trace contextRef="#ctx0" brushRef="#br0" timeOffset="3099.01">5378 10031 3286 0,'0'-15'40'0,"0"6"23"0,0 9 19 16,-5-15 17-16,5 15 14 0,0 0 17 0,0 0 6 16,0 0 5-16,0 0 7 0,0 0 2 15,0 0 4-15,-33 24 12 0,22-5 6 0,0 4-2 16,-3 1-8-16,0 10-1 0,-6-1-10 15,0 5-30-15,1-1-10 0,-5 10-9 0,-3-4-14 16,3 1-9-16,0-9-8 0,3 3-12 16,-1-4-18-16,3-5-27 0,-2 0-41 15,11-9-48-15,-2-5-56 0,3-2-54 0,1-4-63 16,5-3-102-16,3-6-71 0,0 0-147 16,0 0 0-16,0 0 39 0,0 0-338 0,0 0-345 15</inkml:trace>
  <inkml:trace contextRef="#ctx0" brushRef="#br0" timeOffset="3381.86">5291 10352 2596 0,'19'-6'-21'16,"0"-3"33"-16,0 1 26 0,-3 3 25 0,2-1 15 15,3 4 7-15,-3 0 8 0,-18 2 12 16,33-1 18-16,-33 1 0 0,32 3-2 0,-18 5 17 16,-3-3 12-16,-11-5-7 0,22 21-2 15,-16-8-6-15,-1 0 17 0,1 4-1 16,-4 0-5-16,-4 2 0 0,-2-3-13 0,2 5-7 15,-1 0 4-15,1-1 2 16,-4 3-4-16,5-5 6 0,-8 3-18 0,6-7-8 16,-1 3-2-16,4-17-3 0,-3 22-2 15,3-22-9-15,-2 20-5 0,2-20-14 0,0 16-1 16,0-16-23-16,0 0-15 0,0 0-33 16,0 0-45-16,21 5-58 0,-21-5-61 15,0 0-75-15,35-22-66 0,-19 5-143 0,4 0-175 16,-1-4 46-16,-1 4 50 0,3-7-426 15,2 3-488-15</inkml:trace>
  <inkml:trace contextRef="#ctx0" brushRef="#br0" timeOffset="3765.81">5886 10363 3562 0,'-11'-21'19'0,"11"21"15"15,-9-13 20-15,9 13 13 0,-3-16 0 16,3 16 5-16,0-25-1 0,0 25-1 0,2-32 1 15,2 14 3-15,2-3 7 0,-1-2 1 16,1 1-8-16,4-5 20 0,-1 7 0 16,-4 2 7-16,8-3 11 0,-7 2 9 0,1 2 3 15,4 2-1-15,-3-2-5 0,4 4-8 16,-2 0-3-16,1 0-20 0,1 0-5 16,3 3-4-16,0-1 1 0,0 1-4 15,2 5 2-15,-17 5-4 0,28-6 1 0,-28 6 11 16,32 6 8-16,-16 2 20 0,-2-1 7 15,4 6 10-15,1 8-11 0,-6 0-13 0,4 10 14 16,1 3-3-16,-6 1-6 0,3 3-3 16,0 3-6-16,0 1-18 0,-1-3-49 15,0 2-12-15,-4 3-1 0,1-7-5 0,-4-5-5 16,2-5-7-16,-4-2-7 0,2-4-12 16,-3-2-7-16,-2-6-11 0,0-2-36 0,-2-11-128 15,7 13-70-15,-7-13-47 0,0 0-39 16,0 0-37-16,0 0-37 0,12-30-140 15,-7 11-61-15,-1-3 39 0,-1-5-447 0,1-2-690 16</inkml:trace>
  <inkml:trace contextRef="#ctx0" brushRef="#br0" timeOffset="3998.73">6478 10052 3412 0,'2'-21'31'16,"-4"6"35"-16,2 6 30 0,0 9 21 0,0 0 14 16,-4-24 15-16,4 24 7 0,-2-4 27 15,2 4 21-15,0 0 21 0,0 0 16 0,0 0 10 16,-30 52-4-16,19-24-25 0,-6 8 10 15,1 5 11-15,-7 10-1 0,-3 0-7 0,1-1-7 16,0 4-12-16,-10 3-17 0,8-3-13 16,-3 0-73-16,-3-5-65 0,4 0-4 15,1-12-7-15,9-3-9 0,-1-7-10 16,6-7-11-16,5-1-20 0,1-8-16 0,0-3-21 16,5-3-26-16,3-5-243 0,0 0-84 15,0 0-69-15,0 0-157 0,14-52-41 16,0 25 52-16,7-2-558 0,-5-1-1039 0</inkml:trace>
  <inkml:trace contextRef="#ctx0" brushRef="#br0" timeOffset="4416.26">6476 10252 3833 0,'17'-9'-16'0,"-2"0"35"16,2-1 34-16,-6 7 30 0,-11 3 38 16,21-11 21-16,-21 11-5 0,19-8-1 15,-19 8-15-15,24-4-4 0,-14 0-15 16,-10 4-11-16,14 0-4 0,-14 0-6 15,0 0-14-15,21 4-15 0,-21-4 4 0,13 4 2 16,-13-4-14-16,12 8 2 0,-12-8-16 16,3 11 5-16,-3-11-12 0,0 0-4 0,0 17-5 15,0-17-11-15,-6 14-10 0,6-14-28 16,-7 17-26-16,5-7-9 0,-2-3-18 0,4-7 3 16,-9 21-9-16,7-14 8 0,1 7 14 15,1-14 6-15,0 22 10 0,0-9 14 16,3 2 31-16,1 2 10 0,-2-2 25 15,3 4 25-15,1 1 22 0,2-3 13 16,1 6 15-16,0 1 25 0,5-2 12 0,-3 3 9 16,-1-2 6-16,2 1 18 0,-3-2 0 15,-3-1-1-15,-3-4 13 0,3 3 2 0,-6 1-2 16,-4 0-6-16,1-6-7 0,-5 2-18 16,-1 1-17-16,-4-3-19 0,0 1-17 15,-1-5-71-15,0-4-9 0,0-5-16 0,-2 2-20 16,16-4-43-16,-41-19-127 0,22 2-76 15,-1-15-73-15,6 1-63 0,-2-14-81 16,6-3-196-16,4-2 19 0,6-4 78 16,0-7-484-16,11-9-762 0</inkml:trace>
  <inkml:trace contextRef="#ctx0" brushRef="#br0" timeOffset="4598.929">6900 9696 4290 0,'26'-8'159'15,"3"6"38"-15,-3 4 25 0,0 3 30 0,6 7 12 16,2 5 1-16,-4 6-35 0,5 10 4 15,1 5-16-15,-3 3-14 0,-3 4-20 16,1 5-19-16,-7 5-12 0,-6-3-22 0,-2 3-31 16,-5-4-23-16,-6-1-34 0,-3-1-42 15,-4 0-38-15,-2-3-50 0,-5 2-54 0,0-3-65 16,-3 1-51-16,-2-6-51 0,-3 1-62 16,0-7-77-16,-6-2-235 0,3-6 50 15,1-7 72-15,0-2-447 0,1-3-619 16</inkml:trace>
  <inkml:trace contextRef="#ctx0" brushRef="#br0" timeOffset="13864.58">17665 12065 3218 0,'0'0'-123'0,"2"12"32"0,-2-12 30 16,0 0 16-16,0 0 11 0,0 0 2 16,0 0 4-16,0 0-1 0,0 0-41 0,0 0-61 15,30-21-137-15,-12 10-157 0,3 1-32 16,3-2 73-16,5 6 373 0</inkml:trace>
  <inkml:trace contextRef="#ctx0" brushRef="#br0" timeOffset="14031.9">18319 12321 1984 0,'0'0'125'15,"0"0"7"-15,0 0 1 0,0 0-4 0,0 0-12 16,0 0-19-16,0 0-9 0,-4-47-21 15,15 30-30-15,8-11-66 0,8-1-84 16,5-6-119-16,10 1-219 0,5-4 1 0,2 1 1 16,4-4 282-16</inkml:trace>
  <inkml:trace contextRef="#ctx0" brushRef="#br0" timeOffset="14181.59">19723 11600 1466 0,'0'-10'-48'0,"-2"-2"-73"0,2-3-241 15,4-3-133-15,2-7 344 0,-2 1 51 16</inkml:trace>
  <inkml:trace contextRef="#ctx0" brushRef="#br0" timeOffset="15581.84">17989 6124 383 0,'-30'-6'-299'16,"7"-1"268"-16,-3-3 11 0</inkml:trace>
  <inkml:trace contextRef="#ctx0" brushRef="#br0" timeOffset="15834.26">15371 4728 1052 0,'-11'-6'266'0,"1"-6"-33"15,3 3-64-15,-6 1-25 16,-2 1-26-16,4-5-26 0,-5 3-25 0,-2-4-62 16,4 5-61-16,0-3-52 0,-11 0-157 15,4-2-186-15,-6-4-34 0,-6 0 254 16,4 2 41-16</inkml:trace>
  <inkml:trace contextRef="#ctx0" brushRef="#br0" timeOffset="16366.16">14765 4493 1018 0,'-16'11'81'0,"9"-6"-5"0,7-5 23 16,-10 8-4-16,10-8 2 0,0 0-9 0,-10 5-4 15,10-5 2-15,0 0-6 0,0 0-12 16,0 0-5-16,0 0-3 0,-10 6-15 16,10-6-2-16,0 0-1 0,-21 4-7 0,21-4-6 15,0 0-3-15,-36 0-21 0,21-2-16 16,-2 0-14-16,-5 2-3 0,5 0 0 15,2-3 4-15,15 3 7 0,-27 0 4 0,27 0 22 16,-20 0 22-16,20 0 44 0,-15-4 49 16,15 4 41-16,0 0 43 0,0 0 53 0,-23-6 38 15,23 6-22-15,0 0 24 0,0 0 16 16,-20-6 1-16,20 6 5 16,0 0 2-16,0 0 9 0,0 0-29 0,-32 6-10 0,32-6-1 15,-28 19 2-15,3 3 6 16,-1 2-21-16,-8 11-5 0,-5 7-149 0,-3 9-41 15,-11 17 1-15,-4 9-1 0,-1 7-1 16,2 11-2-16,-3 5-3 0,3 9-13 0,-2 9-67 16,-2 6 0-16,4 7 0 0,2 2 0 15,1 11 0-15,-14 38 0 0,14-34 0 0,-5 36 0 16,17-26 0-16,0 1 0 0,5 12 0 16,-4 39 0-16,17-33 0 0,-7 43 0 15,9-38 0-15,3 3 0 0,9 10 0 0,0-3 0 16,4 10 0-16,-2 1 0 15,7 1 0-15,2-7 0 0,8 2 0 0,-3-4 0 16,4-6 0-16,5-7 0 0,-2-2 0 16,5-15 0-16,4-11 0 0,-3-12 0 0,8-7 0 15,-1-15 0-15,3-11 0 0,5-15 0 16,-5-25 0-16,0-17 0 0,11-12 0 0,7-19 0 16,-4-17 0-16,23-14 0 0,14-24 0 15,4-20-114-15,9-29-147 0,22-40-51 0,8-33-491 16,-7-28-1050-16,0-16-1966 0</inkml:trace>
  <inkml:trace contextRef="#ctx0" brushRef="#br0" timeOffset="16948.72">16868 3967 5353 0,'0'0'-144'15,"0"0"60"-15,0 0 59 0,0 0 84 0,0 0 62 16,0 0 55-16,0 0 27 15,0 0 48-15,11 38 36 0,-11-19 37 0,-6 9 20 16,1 10 15-16,-7 8-15 0,-3 12-220 16,0 6-2-16,-5-2 3 0,1 5-3 0,-2 5-2 15,5 3-110-15,-7 0-10 0,5 2 0 16,0 3 0-16,-3 1 0 0,7 0 0 16,-7 1 0-16,6-3 0 0,-6-1 0 0,2 0 0 15,5-2 0-15,-5-8 0 0,6-5 0 16,-4-6 0-16,0-10 0 0,10-6 0 0,-1-11 0 15,0-6 0-15,5-2 0 16,-4-6 0-16,5-3 0 0,2-13 0 0,0 0 0 16,0 0 0-16,0 0 0 0,25-38 0 0,-8 5 0 15,10-16 0-15,5-4-150 0,7-1-157 16,12-12-161-16,2 3-1530 0,0 3-2241 16</inkml:trace>
  <inkml:trace contextRef="#ctx0" brushRef="#br0" timeOffset="17565.97">21208 4879 5934 0,'-8'-16'-128'16,"8"16"61"-16,-3-10 66 0,3 10 54 15,0 0 45-15,-8-19 39 0,8 19 41 0,0 0 47 16,-5-13 28-16,5 13 23 0,0 0 20 15,0 0-9-15,-12-12-182 0,12 12-1 0,0 0 8 16,0 0 2-16,-18 36-1 0,9-18-11 16,-1 7-102-16,-3 9 0 0,-2 5 0 15,-7 14 0-15,3 1 0 0,-8 10 0 16,6 0 0-16,-2 1 0 0,2 2 0 0,-4-1 0 16,9-2 0-16,-7 0 0 0,6-8 0 15,2-13 0-15,0 0 0 0,7-5 0 0,-1-10 0 16,0-6 0-16,3-1 0 0,2-2 0 15,1-10 0-15,3-9 0 0,0 0 0 16,0 0 0-16,0 0 0 0,0 0 0 0,33-49 0 16,-8-1 0-16,1 5-8 0,6-4-315 15,2-3 32-15,1-1-486 0,1 2-1099 0,6-5-2011 16</inkml:trace>
  <inkml:trace contextRef="#ctx0" brushRef="#br0" timeOffset="18233.72">25412 5064 5320 0,'17'-13'-169'0,"-4"8"73"0,2-3 80 0,-4-2 45 15,4 3 58-15,-2-4 38 16,2 3 35-16,0-1 13 0,-15 9 20 0,23-15 29 16,-12 10 7-16,-11 5 9 0,15-8 5 15,-15 8 2-15,11-9 0 0,-11 9-5 16,0 0-111-16,0 0-49 0,0 0 2 0,20 9 10 15,-11 4 0-15,-6 4 3 0,-1 9 3 16,0 6-43-16,-2 8-55 0,-2 6 0 0,-2 9 0 16,1 1 0-16,-7 9 0 0,-1 5 0 15,-2 3 0-15,-2-3 0 0,4 3 0 0,-7-2 0 16,2-4 0-16,2 3 0 0,-4-5 0 16,-1 5 0-16,2-6 0 0,1-1 0 15,-5-2 0-15,2 2 0 0,2 1 0 16,0-6 0-16,2 4 0 0,3-4 0 0,-2-2 0 15,1-10 0-15,1-5 0 0,1-4 0 16,6-3 0-16,-4-6 0 0,1-6 0 0,4-1 0 16,-1-6 0-16,1-2 0 0,0 0 0 15,4-13 0-15,-3 7 0 0,3-7 0 0,0 0 0 16,0 0 0-16,0 0 0 0,12-42 0 16,4 17 0-16,-7 2-185 0,4-5-117 15,2 6-211-15,-6-1-1466 0,7-3-2204 16</inkml:trace>
  <inkml:trace contextRef="#ctx0" brushRef="#br0" timeOffset="18997.64">27382 4594 5564 0,'29'-2'-218'0,"-8"-2"68"0,-3-1 46 15,3 5 39-15,-2-3 36 0,1 2 43 16,1 1 21-16,1 0 14 0,0 1 17 16,3-1 15-16,1 7 15 0,-5-6-4 0,6 7 6 15,-6-3-11-15,8 5 11 16,-7 1 3-16,3 0 5 0,-5 2 11 0,1 6 8 15,3 2 14-15,-3 3 8 0,-1 4 3 16,-1 6 13-16,0 2 14 0,-4 1 14 0,0 5 12 16,-4 0 6-16,6 15-135 0,-3-3-4 15,0 8-5-15,0 2 1 0,-5 2 3 16,2-1 3-16,1 6 3 0,-5 4-2 0,-2-2-2 16,1 4-57-16,-3 3-14 0,-1 3 0 15,-2 0 0-15,-2 5 0 0,-1-4 0 16,-3 6 0-16,1 4 0 0,-2 5 0 0,-3 16 0 15,-1 3 0-15,2-2 0 0,-7 8 0 0,0 2 0 16,0 3 0-16,-7 0 0 16,3 8 0-16,-4 3 0 0,-8 5 0 0,2 3 0 15,-4 4 0-15,-5 3 0 0,-3 5 0 16,-9 41 0-16,-8-4 0 0,3-3 0 0,-4 3 0 16,-4-3 0-16,-3 1 0 0,-9 1 0 15,2-4 0-15,-7 1 0 0,-4 1 0 0,-2-6 0 16,-10-7 0-16,-2-4 0 0,-4 0 0 15,2-16 0-15,-4-5 0 0,0-14 0 0,-6-6 0 16,5-11 0-16,18-30 0 16,-4-3 0-16,2-9 0 0,-2-6 0 0,5-12 0 15,3-9 0-15,5-12 0 0,14-18 0 16,5-11 0-16,0-10 0 0,2-16 0 0,3-11 0 0,5-14 0 16,-10-22-2-16,3-13-317 15,-1-19 33-15,2-12-1742 0,-6-12-2499 0</inkml:trace>
  <inkml:trace contextRef="#ctx0" brushRef="#br0" timeOffset="19714.79">16520 2211 5794 0,'-9'13'-343'0,"4"-6"31"16,-4 6 37-16,5-5 32 0,4-8 28 16,-8 13 27-16,8-13 22 0,-6 13 16 15,6-13 8-15,0 0 17 0,0 0 13 0,9 13-22 16,-9-13-15-16,0 0-63 0,12 4-41 16,-12-4-103-16,0 0-86 0,0 0-111 15,28-6 158-15</inkml:trace>
  <inkml:trace contextRef="#ctx0" brushRef="#br0" timeOffset="20615.109">16303 2308 2613 0,'0'0'257'0,"-15"-7"32"16,15 7-17-16,0 0 12 0,-15-10 13 0,15 10-6 15,0 0-14-15,-9-13-20 0,9 13-21 16,0 0-23-16,1-25-21 0,-1 25-38 16,14-22-18-16,-7 9-14 0,6-4-14 0,3-1-3 15,0 1-6-15,1 1-6 0,0-2-12 16,2 3-8-16,-5-4-2 0,5 4-10 16,2 0 1-16,-1 0-5 0,1 0-10 0,4 2-3 15,-2-2-3-15,0 2-3 0,7-2-8 16,-3 6 0-16,-3-3 0 0,3 4 3 0,-5 7 6 15,2-5 7-15,-1 6 16 0,3 6 5 16,1-5 7-16,-5 7 4 0,4 4 8 16,-4-3 1-16,1 0-43 0,5 10-7 15,-5 3 2-15,-3-1 2 0,7 6 3 16,-5 1 2-16,3-2 2 0,-7 6-2 0,5 3 2 16,-7 3-1-16,5 1 0 0,-4 5-3 15,3 2 1-15,-2-2-2 0,-6-2-3 0,4 0-40 16,-3 1 0-16,-8 0 0 0,5-2 0 15,-3-4 0-15,2-1 0 0,-5-2 0 0,1-4 0 16,-2-2 0-16,-1-5 0 0,-2-3 0 16,0 1 0-16,4-4 0 0,-2-6 0 15,-2 4 0-15,0-5 0 0,0-10 0 0,0 0 0 16,-2 13 0-16,2-13 0 0,0 0-24 16,0 0-117-16,0 0-24 0,-6-51-22 15,12 17-188-15,-1-11-385 0,6-4 46 16,8-10 34-16,-1 1-743 0,2-7-1270 0</inkml:trace>
  <inkml:trace contextRef="#ctx0" brushRef="#br0" timeOffset="20847.84">17466 2113 4652 0,'0'-15'44'0,"0"15"45"0,-4-17 52 15,4 17 35-15,0 0 18 0,-16-7 17 16,16 7-13-16,0 0 9 0,0 0-3 0,-33 28 20 16,16-12 8-16,-2 5 12 0,-1 6 8 15,-4 3 1-15,1 3-18 0,-7 7-158 16,-2 1-3-16,-3 0-1 0,1 2-13 0,-3 1-2 15,-3-3-6-15,-1 2-3 0,0-5-7 16,-1-1-4-16,-3 2-4 0,2-7-6 16,3-2-10-16,12-10-11 0,2 1-13 15,2-6-16-15,9-2-21 0,6-5-23 0,0-4-28 16,9-4-32-16,0 0-30 0,0 0-207 16,31-30-360-16,-2 6 25 0,13-5 15 0,7 1-754 15,5 4-1283-15</inkml:trace>
  <inkml:trace contextRef="#ctx0" brushRef="#br0" timeOffset="21033.89">17612 2490 4996 0,'26'6'115'16,"-9"5"51"-16,-2 0 48 0,-6 2 18 0,4 6 44 0,1 4 32 15,-3 1 22-15,-3 6 3 16,-5-2 1-16,1 6-70 0,-4-5-172 0,0 11-7 16,-2-4-5-16,2-5-7 0,-3 5-9 15,-2 0-8-15,3-6-8 0,-1-6-16 0,1-3-16 16,-2-4-23-16,2 2-28 0,-1-12-34 15,3-7-42-15,0 10-41 0,0-10-84 16,0 0-558-16,0 0 75 0,21-38 53 0,-5 4-819 16,10-11-1326-16</inkml:trace>
  <inkml:trace contextRef="#ctx0" brushRef="#br0" timeOffset="21748.54">20709 2546 4594 0,'0'0'-26'0,"26"-9"23"0,-26 9 39 16,14-8 36-16,-14 8 25 0,15-14 7 15,-5 6 4-15,-10 8 6 0,18-21 0 16,-7 10 6-16,-1-2 0 0,1 0-12 16,2-2-10-16,2-1-4 0,-1 2-12 0,2-3-6 15,5-2 5-15,-7 0-1 0,5-3 9 16,-2 5-7-16,0-4-2 0,2 1-6 16,-1 1 2-16,0 0 0 0,-2-1-4 0,1 3-10 15,1-2 4-15,-4 6 3 0,1 1-4 16,2 0 1-16,-2 0-10 0,2 3-5 15,-1 0 3-15,3-1 1 0,0 3 7 0,0 3 5 16,5-3-10-16,1-1 0 0,1 3 11 16,-4 1-2-16,-3 4-38 0,6 0-8 0,-25 0 3 15,35 4 0-15,-16 5 4 0,1 2 2 16,-1 4 7-16,-2 1 1 0,4 13 4 16,-4 3 4-16,-2 0 3 0,-2 9 2 15,2-2 3-15,-6 10 0 0,4 9-3 16,-2-6-2-16,-5 1-7 0,-1 4-41 0,0-2 0 15,-3 4 0-15,0-3 0 0,-4-3 0 16,0 3 0-16,-3-6 0 0,2-1 0 0,-1-6 0 16,2-7 0-16,-3 0 0 0,1-10 0 15,2-4 0-15,0-5 0 0,2-2 0 16,0-4 0-16,0-11 0 0,0 0 0 0,0 0-34 16,0 0-113-16,0 0-20 0,0 0-18 15,27-46-199-15,-18 18-321 0,5-4 8 0,2-8 22 16,0 2-767-16,9-8-1284 15</inkml:trace>
  <inkml:trace contextRef="#ctx0" brushRef="#br0" timeOffset="21965.23">21909 2368 4294 0,'12'-32'-86'0,"-5"6"46"15,-1 5 34-15,-3 6 51 0,4 1 24 0,-7 14 18 16,3-16 15-16,-3 16 19 0,0 0 21 16,0 0 29-16,0 0 22 0,0 0 24 0,-40 30 21 15,17-2-7-15,-7 10 16 0,-5 9-4 16,-4 4 5-16,-2-3-8 0,-5 3-17 15,0 1-10-15,-9 14-20 0,4-17-26 0,7 5-117 16,-1-5-6-16,2-4-5 0,7-2-11 16,2-7-16-16,6-7-20 0,9-4-20 15,1-6-18-15,2-6-25 0,11-5-177 16,0-3-135-16,5-5-89 0,0 0-96 0,0 0-107 16,0 0 15-16,0 0-567 0,56-26-1083 15</inkml:trace>
  <inkml:trace contextRef="#ctx0" brushRef="#br0" timeOffset="22247.629">21843 2779 3862 0,'29'-4'-64'16,"-7"-4"26"-16,-1 8 31 0,-2 0 25 0,-19 0 19 15,41 7 24-15,-22-2 11 0,-2 4 14 16,1-1 10-16,-1 4 10 0,-4 2 19 16,-3-3 15-16,3 10 2 0,-10-2 0 15,-3-3 1-15,0 9 8 0,-3-7 9 0,-6 10 9 16,-5-1-2-16,3-5-9 0,-1 1 18 15,-9 7 12-15,7-8 11 0,-2 1 10 16,-2-12 10-16,7 8 11 0,0-4 0 0,0-2-18 16,3-4-38-16,8-9-115 0,-11 13-7 15,11-13-6-15,0 0-3 0,0 0-6 0,30 23-4 16,-11-18-7-16,9-2-17 0,4 4-19 16,9-5-31-16,2 3-38 0,7-1-44 15,13-13-276-15,-6 9-370 0,10 0 54 0,-8-5 27 16,7-7-701-16,0-5-1237 15</inkml:trace>
  <inkml:trace contextRef="#ctx0" brushRef="#br0" timeOffset="22797.78">24597 2749 4258 0,'0'0'-79'0,"28"-10"25"0,-15 5 15 16,-3 1 22-16,8-4 27 0,-4 3 17 0,5-3 11 15,1 1 16-15,-1-4 16 0,4 1 16 16,-2 3 10-16,-1-7 7 0,-3 5 6 15,0-2 0-15,-2 2 3 0,2 1 8 0,-2-5 5 16,0 0-10-16,2 2-12 0,2-8-10 16,-1 2-8-16,3-4-20 0,4-5-4 0,-2 9-6 15,4-3-4-15,3 3-9 0,-6-6-4 16,6 6-4-16,-3 2-6 0,3-3 7 16,-6 9 6-16,3-3 12 0,-4 6 6 15,4-5 10-15,-8 9 10 0,1-2 11 16,-20 4 7-16,38 4 7 0,-16-2 14 0,1 9-9 15,1-1 17-15,3 11 7 0,-1 1 6 16,0 6 9-16,4 9 4 0,-4 11-33 0,-1 2-66 16,1 7-1-16,-3-3 0 0,-2 4-3 15,-3 4-2-15,-1-1-4 0,-4 0-7 16,-6-7-3-16,0-4-3 0,2 1-2 0,-6 1-3 16,3 1-2-16,-6-6-3 0,0 1-2 15,-2 0-2-15,-2-11-4 0,1-5-3 0,1 3-10 16,-5-8-10-16,6-1-20 0,1-2-16 15,-4-4-20-15,2-11-22 0,2 4-30 16,0-13-35-16,0 0-319 0,0 0-239 16,0 0 14-16,0 0 11 0,28-22-696 15,-10-3-1231-15</inkml:trace>
  <inkml:trace contextRef="#ctx0" brushRef="#br0" timeOffset="23034.16">26124 2796 4615 0,'0'-17'44'15,"-2"4"29"-15,-1-3 20 0,3 16 38 0,-11-11 23 16,11 11 15-16,-19-5 5 0,19 5 2 16,0 0-6-16,-55 24-2 0,25-3 2 15,-7 8 11-15,-2 5 2 0,-5 2-11 16,-4 8 7-16,-3-3 0 0,-9 17-4 0,8-13-10 16,-1-3-13-16,0 2-89 0,1 1-25 15,9-4-4-15,-2 1-5 0,3-7-3 16,9-3-14-16,4-6-12 0,3-1-17 0,10-5-17 15,-2-5-19-15,6-4-44 0,6-3-251 16,6-8-99-16,0 5-84 0,0-5-155 0,0 0-2 16,41-7-626-16,-11-6-1167 0</inkml:trace>
  <inkml:trace contextRef="#ctx0" brushRef="#br0" timeOffset="23397.57">26042 3231 4531 0,'24'-4'21'0,"-1"4"55"0,-2 0 40 15,-21 0 37-15,39 5 26 0,-17-1 0 0,1 0-2 16,3 5-23-16,2-1-26 0,-2-2-7 16,-1 3-10-16,-2 0-24 0,-5-1-5 15,-5 1-4-15,4 2-9 0,-5-5-9 0,-3 4 1 16,-9-10-3-16,5 18-10 0,-5-18-9 16,0 0 2-16,-11 27 0 0,-1-13-8 0,0-4-5 15,-6 7-2-15,0-3-6 0,3-2 0 16,0 3-4-16,-2 0 2 15,2-2 1-15,2 2-1 0,4 0-1 0,1-2-3 16,5 4 5-16,1 0 2 0,-3 2 2 16,10 3 19-16,-3 2 10 0,0 5 26 0,5 4 19 15,-4-1 18-15,3 2 25 0,-3 2-8 16,4-4-84-16,-5-1 5 0,-4-4 0 16,-3-1-4-16,0-2-2 0,-4 6-7 0,0-7-4 15,-7 1-8-15,3-3-11 0,0-3-17 16,-2-6-20-16,2 0-24 0,2-5-34 0,0-2-38 15,-3-3-118-15,14-2-433 0,-24-6-54 16,11-2 38-16,0-6-816 0,1-5-1339 0</inkml:trace>
  <inkml:trace contextRef="#ctx0" brushRef="#br0" timeOffset="35930.87">11829 12858 946 0,'-187'-50'2'0,"-23"-3"14"0,-13-10 9 16,-6-6 17-16,-5-2-6 0,-3-5 16 0,0-8-20 15,-2-2 9-15,3-4 4 0,7 1-8 16,4 0 9-16,0-1-12 0,6 0 3 0,3-4-13 15,2 2-2-15,8 0 4 0,6 0-26 16,4-2-39-16,3-1-45 0,8-11-189 16,6 6-211-16,9-7 284 0,9 5 70 0</inkml:trace>
  <inkml:trace contextRef="#ctx0" brushRef="#br0" timeOffset="36831.08">4806 9093 17 0,'12'-5'16'0,"2"3"2"16,-3-4-8-16,-11 6 10 0,23-1-9 16,-23 1-11-16,28 1 5 0,-15 2-10 15,4 0 7-15,-1-1-2 0,7 3 3 16,5 2 17-16,-1-2-12 0,3 1 0 0,7-1 7 15,2 3 13-15,1 3-10 0,3-4-3 16,0 1-4-16,4 0 6 0,0-1-17 16,10 1 18-16,0-1-10 0,1 0 18 0,2 1-14 15,6-3 11-15,-3 3-5 0,5 1-15 16,4-1 2-16,-1 3 8 0,1-3-3 0,2 5-10 16,2-4 3-16,0 2 7 0,0 1 0 15,-2-1-5-15,1-4 23 0,-1 3-5 16,2-5-20-16,-3 3 2 0,4-4 13 15,-6 0-13-15,-4 0 5 0,5-3 1 16,-8 3-11-16,-1 1 10 0,-1-1-10 0,-5 0 18 16,-2 5 2-16,-7-5-20 0,1-2-2 15,-5 6-1-15,4-3 0 0,-6 0 3 16,5 2 6-16,0 0-37 0,-1 0 0 0,2-3-17 16,-6 6 2-16</inkml:trace>
  <inkml:trace contextRef="#ctx0" brushRef="#br0" timeOffset="36848.719">7973 9442 307 0,'42'-4'-41'0</inkml:trace>
  <inkml:trace contextRef="#ctx0" brushRef="#br0" timeOffset="36879.619">8229 9422 186 0,'34'-6'-23'0</inkml:trace>
  <inkml:trace contextRef="#ctx0" brushRef="#br0" timeOffset="36914.74">8425 9407 145 0,'23'2'-7'16,"0"0"-16"-16</inkml:trace>
  <inkml:trace contextRef="#ctx0" brushRef="#br0" timeOffset="36924.82">8544 9416 86 0</inkml:trace>
  <inkml:trace contextRef="#ctx0" brushRef="#br0" timeOffset="36940.01">8683 9418 84 0,'27'0'-10'0,"-3"-2"-3"0</inkml:trace>
  <inkml:trace contextRef="#ctx0" brushRef="#br0" timeOffset="37182.11">8871 9393 81 0,'22'-5'11'15,"-3"-3"1"-15,1 3 1 0,0 1 3 16,0-3 4-16,1 1-20 0,5 0 5 15,-2-1 8-15,7 0-8 0,2-3 8 0,3 3-18 16,3-4 15-16,-2 1 0 0,3-1 11 16,3 3-3-16,0 1-6 0,0-1-12 0,0 1 26 15,1 1-18-15,-5-2-1 0,2 7 6 16,-4-1-3-16,-1-2 1 16,-4 2-14-16,0 2 6 0,0 2 14 0,0-2-19 0,0 4 17 15,-4-1-20-15,-2 0 8 16,4 2 2-16,-4-1 0 0,0 1-5 0,-1-3 5 15,-3 0-10-15,-3 2-3 0,-19-4 1 16,33 2 1-16,-17-2-4 0,-16 0-3 16,24 2 3-16,-24-2-44 0,20-2-143 0,-20 2 174 15,18-6 8-15</inkml:trace>
  <inkml:trace contextRef="#ctx0" brushRef="#br0" timeOffset="38079.85">27428 7603 347 0,'0'0'200'0,"14"0"-24"0,-14 0-34 15,20 0-3-15,-20 0-14 0,21-2-11 0,-21 2 0 16,29-1 1-16,-14-3-10 0,0 0-2 15,0 0-11-15,1-1-11 0,-4 2-9 16,8-2-13-16,-4 1-4 0,-4-1-12 0,6-1-5 16,-2 2-19-16,3-1-40 0,2-1-41 15,3-4-31-15,0 3-58 0,3 1-110 0,-1-1-150 16,10-4-98-16,-8 7 295 16,9-2 70-16</inkml:trace>
  <inkml:trace contextRef="#ctx0" brushRef="#br0" timeOffset="38230.01">28298 7464 824 0,'0'0'104'0,"0"0"-14"0,9-7-5 15,-9 7-25-15,7-8 3 0,-7 8-11 16,16-11-4-16,-9 4-2 0,4-1-38 16,1 3-42-16,-2-5-67 0,4-3-239 0,1 5-215 15,0-3 435-15,1 5 40 0</inkml:trace>
  <inkml:trace contextRef="#ctx0" brushRef="#br0" timeOffset="38816.289">32847 5451 15 0,'0'0'20'0,"-25"-13"3"0,25 13-2 15,0 0 4-15,-19-6 1 0,19 6-16 16,0 0-7-16,0 0 12 0,-23 0-10 16,23 0 0-16,0 0 8 0,-20 11-13 15,20-11 13-15,0 0-36 0,-15 9-18 16,15-9-77-16,0 0 113 0,-11 8 0 0</inkml:trace>
  <inkml:trace contextRef="#ctx0" brushRef="#br0" timeOffset="40097.89">32720 5488 230 0,'0'0'112'0,"0"0"21"0,0 0 11 0,0 0-17 16,0 0 3-16,0 0 18 0,0 0 0 0,0 0 9 16,0 0-6-16,0 0 3 0,0 0-1 15,0 0-2-15,0 0-3 16,0 0 1-16,0 0 5 0,0 0-1 0,0 0 3 15,0 0-5-15,0 0-22 0,0 0-7 16,0 0-8-16,0 0-25 0,0 0-20 16,0 0-5-16,0 0-3 0,0 0-7 0,0 0-1 15,0 0-9-15,0 0 1 0,0 0-9 16,0 0-3-16,0 0-9 0,0 0-1 0,0 0-8 16,0 0-25-16,0 0-9 0,0 0-8 15,0 0-8-15,0 0 2 16,0 0 5-16,0 0-1 0,0 0 8 0,0 0-4 0,0 0 4 15,0 0 5-15,0 0 3 0,0 0 1 16,0 0 2-16,0 0-2 16,0 0 6-16,0 0-4 0,0 0 5 0,0 0 9 15,0 0-2-15,0 0 14 0,0 0 6 16,0 0 8-16,0 0 17 0,0 0 12 16,0 0 6-16,0 0 7 0,0 0 21 0,0 0-3 15,0 0 8-15,0 0 6 0,0 0 25 16,0 0 4-16,0 0 21 0,0 0 8 0,0 0-2 15,0 0 1-15,0 0 11 0,0 0-10 16,0 0-6-16,0 0-21 0,-22 62-6 16,22-62-12-16,-22 28 6 0,7-15-6 0,0 6-7 15,2-2-6-15,-3 0-13 16,2 3-3-16,-2-3-11 0,2 6-6 16,-2-5 2-16,0 5 4 0,1-4-3 0,-2 0 12 15,0-1-10-15,0 3 0 0,-5 2 3 16,-3-1 4-16,4 4 0 0,-1-1-6 0,-2 3-37 15,-1-1-12-15,-1 2-2 0,3-1-2 16,0 2-3-16,0-2 1 0,2 0-3 16,-4 2-1-16,7 1 0 0,-3 0-1 0,0-1 1 15,7 0 0-15,-4 2-2 0,-2 0 0 16,5-4-2-16,-1 6-2 0,4-4 0 0,-3 3 0 16,1-4-1-16,4-1 0 0,2 2-1 15,-1-2-1-15,1 0 0 16,3 0-1-16,-3 0 1 0,5-5-2 0,-3-1-1 15,2 1 1-15,4-23-2 0,-4 41 0 16,4-24 1-16,0-17-2 0,0 39 0 0,4-22 1 16,4 4-1-16,-3 1-1 0,6-3-1 15,-1-2 2-15,3 4-2 0,3-3 2 16,2 1-4-16,1 0 3 0,2-2-1 0,-1 0-2 16,2-4 0-16,-2-2 1 0,3 0 0 15,0-1-2-15,1-1 1 0,-24-9 1 16,43 13 0-16,-22-5 0 0,6-3-1 0,-27-5 0 15,42 4 0-15,-42-4-1 0,39 0 2 16,-39 0-2-16,42-2 2 0,-42 2-1 16,36-6 0-16,-36 6 0 0,33-13 0 15,-18 4 0-15,2 0 0 0,-17 9-1 16,30-27 3-16,-21 16-2 0,-9 11 0 0,21-34 0 16,-6 13 2-16,-7 5-2 0,-1-5 1 15,2 0 0-15,-3 1-1 0,-6 20 0 0,10-36 3 16,-8 19-1-16,-2 17 3 0,0-35 2 15,0 35 0-15,-2-40 2 0,0 25-2 16,2 15 3-16,-10-35 1 0,5 18 6 0,5 17-4 16,-20-34 1-16,8 13-2 0,-6 4-2 15,2-1 1-15,-1 3 0 0,2 2 0 16,-4-4-9-16,5 8-2 0,14 9 0 0,-30-23 0 16,14 14 0-16,16 9 0 15,-28-17 0-15,10 7 0 0,18 10 0 0,-30-17 0 16,12 10 0-16,18 7 0 0,-35-17 0 15,19 6 0-15,16 11 0 0,-35-15 0 0,19 7 0 16,16 8 0-16,-29-13 0 0,29 13 0 16,-19-13 0-16,19 13 0 0,-18-11 0 15,18 11 0-15,-15-21-33 0,7 10-60 0,3-2-25 16,-2-2-29-16,0 0-34 0,5 2-430 16,2 13-171-16,0-24 68 0,0 24-834 15,9-23-1387-15</inkml:trace>
  <inkml:trace contextRef="#ctx0" brushRef="#br0" timeOffset="42663.9">20357 7522 993 0,'-21'-18'61'0,"21"18"19"0,-7-11-29 15,1 5-14-15,6 6 18 0,-7-15 11 0,7 15-8 16,-8-15 2-16,6 3 11 0,0 2 14 16,2 10 10-16,-2-23-7 0,0 11 1 0,2 12-7 15,-3-20-9-15,3 7-5 16,-4 4-8-16,4 9-4 0,-3-23-7 0,-3 6-3 15,1 6-16-15,-4-2-43 0,0 2-67 16,-6-8-102-16,-3 2-296 0,-5 0-8 16,2 2 172-16,-1 0 82 0</inkml:trace>
  <inkml:trace contextRef="#ctx0" brushRef="#br0" timeOffset="42881.07">19395 6967 853 0,'0'0'-44'16,"-15"-7"-1"-16,6 3 6 0,9 4 14 16,-16-5-4-16,16 5-5 0,-13-6 5 15,13 6 9-15,-22-2 0 0,22 2 17 0,-29 2-23 16,8-2-153-16,-6 0 56 0,-1 2 42 15</inkml:trace>
  <inkml:trace contextRef="#ctx0" brushRef="#br0" timeOffset="43162.83">16652 6951 48 0,'-17'-4'74'0,"17"4"6"16,0 0-14-16,-13-4-38 0,13 4-69 0,-14-5-69 16,5-1 59-16,9 6 18 0</inkml:trace>
  <inkml:trace contextRef="#ctx0" brushRef="#br0" timeOffset="43696.45">15973 6709 606 0,'2'-13'184'0,"-2"13"35"0,0-13 4 16,0 13-3-16,0 0-5 0,0-12 8 0,0 12-29 15,0 0-5-15,0 0-14 0,0 0 2 16,2-13-4-16,-2 13-14 0,0 0-6 16,0 0-12-16,0 0-12 0,0 0 12 15,0 0 2-15,0 0 15 0,0 0-10 16,0 0-6-16,0 0 19 0,4 45-4 0,-4-45-2 16,-4 34-4-16,2-17-14 0,0 9-3 15,1-5-7-15,-4 9 0 0,1 2 3 0,-3-2-11 16,0 9-7-16,-5 4 0 0,5 0-7 15,-4 2 2-15,2 0 12 0,-5 4-12 16,1-4 7-16,3 4-3 0,-1-4-7 0,1 4 0 16,-4-1-3-16,7-1 2 0,-4 2 3 15,2 1-5-15,-1 12 5 0,-1 0-1 0,2-9-4 16,0-3-3-16,-2 1 0 0,1-1-53 16,3-1-18-16,0-6 2 0,0 4-2 15,-2-15-3-15,2 0-1 0,2-8-2 16,1-3-4-16,2-1 0 0,0-4 0 0,1-3-4 15,1-13-2-15,-6 23-1 0,6-23-2 16,-4 14 0-16,4-14-3 0,0 0-21 16,0 0-25-16,0 0-30 0,0 0-26 0,0-37-184 15,10 3-182-15,0-2-120 0,17-7-127 16,7 0 10-16,5 0-628 0,3 2-1179 0</inkml:trace>
  <inkml:trace contextRef="#ctx0" brushRef="#br0" timeOffset="44298.659">21027 7986 4109 0,'16'-6'-53'0,"5"0"33"0,-21 6 30 16,16-7 40-16,-16 7 53 0,17-2 28 16,-17 2 33-16,0 0 19 0,0 0 7 0,0 0 11 15,21-6 8-15,-21 6 18 16,0 0-8-16,0 0 23 0,0 0 19 0,-1 40 4 15,-8-21 0-15,-3 3 11 0,-4 12-11 16,3-1-12-16,-8 3-172 0,5 4-4 16,-5-1 3-16,-2 6-5 0,0 4-3 0,-2-1-6 15,-1-1-5-15,3 2-5 0,-3 2-6 16,9-12-27-16,-2-2-23 0,3 3 0 0,0-5 0 16,0-4 0-16,4-9 0 0,3 1 0 15,0-3 0-15,-3-5 0 0,7-1 0 16,-1-1 0-16,3-4 0 0,-3-2 0 0,6-7 0 15,-8 12 0-15,8-12 0 0,-7 3 0 0,7-3 0 16,0 0-122-16,0 0-79 16,0 0-61-16,0 0-471 0,19-39-24 0,-3 16-946 15,12-3-1681-15</inkml:trace>
  <inkml:trace contextRef="#ctx0" brushRef="#br0" timeOffset="45346.36">24194 8563 4833 0,'1'-13'-188'0,"5"0"59"0,-4 4 40 0,-2 9 52 16,1-17 40-16,-1 17 14 16,0 0 25-16,2-19 19 0,-2 19 0 0,4-13 30 15,-4 13 18-15,5-13 3 0,1 5 1 16,-6 8 1-16,12-13 0 0,-1 6-9 0,-11 7-2 16,30-14-6-16,-9 11-13 0,-1-3-6 15,6 0-3-15,4 4-11 0,-2 2-3 16,2 0-5-16,4 0-3 0,-6 2-10 0,2 0 0 15,2 4 8-15,2 5-2 0,-1-1-5 16,4-1-5-16,-2 4-1 0,2 2-4 16,-5 2-2-16,4-2-3 0,-4 0 1 0,1 0 4 15,-5 6-1-15,2-6-4 0,0 2 2 16,-1 1 0-16,-5 2-1 0,3 0 0 0,-6 2 6 16,2-3-6-16,0 3 2 15,-2 2 4-15,-5-3-5 0,3-2-7 0,1 9 0 16,-2-7-4-16,1 7-8 0,-1-2 9 15,1 2-8-15,-1 2 6 0,-4-7-6 0,0 3 4 16,0-1 0-16,-7 0-3 0,2-2-1 16,-3-1 6-16,-3 5 0 0,-3-3 1 0,-5-1 4 15,-2 9 4-15,-6-1 4 0,-10 0-3 16,2 2-2-16,-7-3 9 0,-7 4-6 16,-1-4 1-16,-6 0-12 0,0-6 11 15,-7-1 0-15,-2-2 14 0,2-4 0 16,-4 0 20-16,2-3-40 0,1-4 2 0,6-3 1 15,3 0 1-15,13 0 2 0,0-6 2 16,7 5 0-16,3-3 0 0,0-1 2 0,7 0 0 16,11-2 2-16,-17 4-3 0,17-4-3 15,0 0-1-15,0 0-3 0,0 0-3 0,0 0-2 16,36 23-3-16,-12-14-1 0,13 4-2 16,2 0 0-16,9 2-2 0,3 2-1 15,-1 2 0-15,3-2 2 0,-2 3-1 0,-3-1 1 16,3 0-14-16,-9 1 0 15,-3-4 0-15,-4 1 0 0,1-7 0 0,-4 4 0 16,-10-3 0-16,3-4 0 0,-9 1 0 16,3 0 0-16,-8-3 0 0,2-1 0 0,-13-4 0 15,17 5-20-15,-8-5-62 0,-9 0-40 16,19-5-31-16,-9-4-27 0,1-3-377 0,-2 3-225 16,1-6 82-16,1-4-871 0,2-1-1424 15</inkml:trace>
  <inkml:trace contextRef="#ctx0" brushRef="#br0" timeOffset="46463.53">20282 2525 4052 0,'-21'-24'-289'0,"2"2"37"16,7 1 33-16,-8 1 1 0,8-6 33 16,-2 1 37-16,3 5 14 0,0-9 22 15,9 6 15-15,1-1 8 0,10-2 11 16,0-2 6-16,12-6 13 0,9 4 3 0,5-5 7 16,14 5-6-16,0 2 11 0,3-1-6 15,-2 9-6-15,1-1 16 0,-2 2 16 16,-8 10-5-16,2 0 5 0,-3-3 8 0,3 4-7 15,-2 1 3-15,1-2-4 0,-1 3 11 16,-4 0-7-16,1-3 9 0,-1 1-8 0,-7 7 6 16,1-5-9-16,-7 3-19 15,-2-1 1-15,-7-2-5 0,0-1-27 16,-8 5-16-16,-7 2-19 0,0-19-35 0,0 19-15 16,-23-22-75-16,-6 1 37 0</inkml:trace>
  <inkml:trace contextRef="#ctx0" brushRef="#br0" timeOffset="47297.689">16783 1916 871 0,'0'0'18'0,"0"0"5"15,0 0 18-15,0 0-1 0,131 0 30 16,-46 2-4-16,39 4-10 0,26 1 24 0,50 6 3 15,19 4 12-15,19 11-14 16,12 2-13-16,5 10 15 0,9 9 3 0,5 1-1 16,-1 7-15-16,-4 6-13 0,4 5-6 15,-1 3-4-15,-9 0-4 0,1 1-6 16,-14-1-7-16,-8 0 8 0,-14-7-13 0,-11 3 1 16,-23-11-1-16,-22 4-11 0,-55-22 6 15,-10-3-4-15,-36-8 0 0,-13-6-2 16,-20 5-6-16,-18-7 6 0,-17-9 6 0,2-10-5 15,-69 27-11-15,-7-25 6 0,-32-4-7 16,-28-8 25-16,-19-10-12 0,-59-14-5 0,-13-9 0 16,-16-6-11-16,-19-9 10 15,-16-11 0-15,-8-4 1 0,-9-5 17 16,-7 0-6-16,12-1 20 0,19 6 12 0,24 10 8 0,26 10 0 16,36 8-12-16,58 19 1 15,20 3-11-15,33 5-6 0,15 8 0 0,29 6-1 16,24 4-7-16,6 0 2 0,75 28 6 15,37-1 0-15,67 16 8 0,36 7-9 16,35 10 1-16,23 8-5 0,31 7-6 0,15 8 3 16,13 4-4-16,9 6-7 0,7 6 3 15,2 0 0-15,-2 3 0 0,-2-2-2 16,-5 0-1-16,-6-3-1 0,-14-5 1 0,-15-9-4 16,-18 0 0-16,-27-18 0 15,-29-7 0-15,-39-9 1 0,-63-15-2 0,-23-12-1 16,-40-14 2-16,-33-8-1 0,-28-13 0 15,-27-14-9-15,-35-11-2 0,-51-13-1 16,-62-29 2-16,-41-2 0 0,-26-10-6 0,-21-9-1 16,-9 4 8-16,1 0-8 0,20 6 8 15,24 16 5-15,42 11 12 0,59 17-1 16,19 11-1-16,34 16-4 0,23 12 2 0,33 12 2 16,11-4-1-16,75 49 9 0,41 9-1 15,75 32 14-15,42 9-8 0,36 16 0 0,17 12 6 16,26 8-11-16,12-2 2 0,-9 1-4 15,-2-7-17-15,-7-7-26 0,-20-9-24 16,-19-8-44-16,-30-17-53 0,-36-15-52 16,-28-20-62-16,-54-23-330 0,-36-21 52 15,-14-17-47-15,-14-17 86 0</inkml:trace>
  <inkml:trace contextRef="#ctx0" brushRef="#br0" timeOffset="47848.119">13692 7093 1904 0,'-7'11'-6'0,"5"3"41"0,1-4 8 15,1-10 14-15,-6 21 17 0,4-7 16 0,-1-5 24 16,1 4 13-16,-4 2 5 15,3-4-9-15,-5 0 4 0,4-1 15 0,0 1 1 16,4-11-11-16,-7 9-30 0,7-9-10 16,-4 12-6-16,4-12 0 0,0 0-15 15,-8 9-5-15,8-9-20 0,0 0-15 0,0 0-34 16,-5 10-32-16,5-10-44 0,0 0-47 16,-15 11-67-16,5-4-86 0,10-7-121 0,-13 13-99 15,6-9-104-15,7-4 32 0</inkml:trace>
  <inkml:trace contextRef="#ctx0" brushRef="#br0" timeOffset="48047.71">12856 7463 1989 0,'29'-12'-52'15,"2"-1"-2"-15,10 2-13 0,9-12-31 16,2 1-56-16,10-1-181 0,21-7-133 16,5 2 236-16,11 6 50 0</inkml:trace>
  <inkml:trace contextRef="#ctx0" brushRef="#br0" timeOffset="48279.83">15530 7251 1345 0,'30'-4'169'0,"-7"0"26"16,0 0 13-16,-9 0-20 0,2-1 6 16,0-3-3-16,2-3-3 0,0 4 10 15,-1 1-2-15,8-5-3 0,-11 0-38 0,11 1-10 16,-8 3-22-16,1-3-4 0,7-1-15 16,-11 4-12-16,7-3-9 0,0 1-1 0,4 0-27 15,-3-1-27-15,9-1-28 0,3 2-45 16,3-1-57-16,-2 1-56 0,8 1-56 15,-1 0-90-15,2 5-182 0,1-4-30 0,-2 3-138 16,0 2-89-16</inkml:trace>
  <inkml:trace contextRef="#ctx0" brushRef="#br0" timeOffset="48796">16958 7041 2087 0,'0'0'-8'0,"0"0"30"16,0 0 12-16,0 0 15 0,0 0 27 16,0 0 11-16,0 0-2 0,0 0-5 15,0 0 7-15,0 0 0 0,0 0 0 0,22-27-2 16,-16 14 9-16,1 4-6 0,4-4-3 15,-2 0 9-15,0 3-7 0,-2-3-8 0,0 0-5 16,5-2-12-16,-5 2-2 0,2 4 7 16,-1-4-7-16,2-3 3 0,0 5-1 15,0 2-10-15,1-4 0 0,-1 3 0 0,2-3 12 16,4 4-5-16,-2-3-9 16,4 5 15-16,1-3 7 0,1 3 5 0,2-2-7 0,-1 5 10 15,-1-1-12-15,5 1 0 16,-4 2-10-16,3 2-2 0,-4 6 8 0,7 3 5 15,-4 4 8-15,5 2 0 0,-5 7 0 16,4 2 11-16,-4 5 7 0,-2-1 7 16,-3 4 4-16,1 3-14 0,-8 5 6 0,2 3 13 15,-2 2-4-15,-5 2-1 0,-4 6 18 16,1-1-3-16,-3 3-9 0,0-1-17 0,-3 0 2 16,-1 0-9-16,0-3-16 0,-1 0-5 15,-1-6-5-15,3-4-10 0,-6-5-5 16,8-10-12-16,-1-4-23 0,-2 1-32 0,1-8-35 15,1-2-55-15,-4-5-86 0,6-8-90 16,0 0-74-16,0 0-74 0,0 0-233 16,0 0 43-16,-12-36 54 0,17 10-447 15,1 3-644-15</inkml:trace>
  <inkml:trace contextRef="#ctx0" brushRef="#br0" timeOffset="48996.01">17687 7283 3393 0,'0'0'27'16,"1"-12"20"-16,-1 12 33 0,0 0 10 15,0 0 32-15,0 0 25 0,0 0 19 0,0 0 16 16,-44 17 6-16,25-2 12 16,-10 10-18-16,1-3 0 0,-2 1-9 0,-5 4-15 15,-1-4-16-15,4-1-24 0,-1 9-19 16,-1-9-7-16,2-3-17 0,6 2-35 16,-2-3-44-16,0-1-51 0,11-2-64 0,2-3-63 15,-2-5-81-15,7-5-98 0,10-2-172 16,0 0-41-16,0 0 56 0,0 0-405 0,0 0-419 15</inkml:trace>
  <inkml:trace contextRef="#ctx0" brushRef="#br0" timeOffset="49163.45">17752 7530 3402 0,'7'22'137'16,"-6"5"34"-16,1-3 25 0,-2 2 4 15,-2 3-7-15,1-1-17 0,-4 4-12 16,1 3-18-16,-3-1-16 0,2 1-14 15,-3 3-55-15,3-6-64 0,2-8-88 16,1 2-94-16,0-10-105 0,6-4-224 0,1 0-31 16,6-4 8-16,3-4-268 0,-14-4-288 15</inkml:trace>
  <inkml:trace contextRef="#ctx0" brushRef="#br0" timeOffset="49713.48">21219 7976 3276 0,'0'0'42'0,"6"-18"4"16,-3 6 5-16,3 1-5 0,0-6 4 15,3 0-1-15,-1 3 10 0,7-7 5 16,1 2-6-16,4 2 1 0,6-2-2 16,-4 6-9-16,2 0-8 0,5-2-2 15,-3 4-6-15,6-3-4 0,-8 7 2 0,5 0-4 16,-1-1-2-16,-2 3-2 0,1-3 4 15,2 6-10-15,1 0-1 0,0-1 2 16,-2 0 1-16,0 6 1 0,2-3-2 0,-3 5 4 16,-1-1 11-16,-6 2 3 0,1 3 13 15,0 0 1-15,-5 0 1 0,-2 5 3 0,-1 1 15 16,0 5 1-16,-2 1-1 16,-5-1 6-16,1 9-2 0,-1 1 9 0,0 4 7 15,-4-3 1-15,-1 5 5 0,-1 4 5 16,4-1 4-16,-4-2-5 0,0 3-16 15,-4-3-7-15,3 3-7 0,-1-5-6 0,0-3-5 16,0-4-10-16,0-3-1 0,2-3-25 16,-2-3-28-16,0-2-44 0,2-6-45 0,0-11-68 15,0 17-82-15,0-17-107 0,0 0-71 16,0 0-132-16,0 0-4 0,19-32-425 16,-14 11-566-16</inkml:trace>
  <inkml:trace contextRef="#ctx0" brushRef="#br0" timeOffset="49946.45">22247 7716 3148 0,'0'0'-39'0,"0"0"30"0,0 0 32 15,-8-13 21-15,8 13 26 0,0 0 2 16,0 0 16-16,-33 20 9 0,18-7 14 0,-4 4 7 16,-9 4 6-16,0 5 8 0,-1-1-2 15,-10 10-13-15,-2 1-13 0,-1-1-4 16,1 1-17-16,-1-3-10 0,3-2-5 0,0 0-7 15,11-6-16-15,-4-1-20 0,8-1-46 16,2-6-36-16,5-2-37 0,4-2-46 16,-3-5-62-16,13-3-81 0,3-5-145 0,0 0-117 15,0 0-2-15,0 0-117 0,0 0-111 16</inkml:trace>
  <inkml:trace contextRef="#ctx0" brushRef="#br0" timeOffset="50262.84">22209 8018 2421 0,'25'0'55'0,"-25"0"35"0,16 5 38 16,-2 0 16-16,-14-5 18 0,21 16 1 15,-5-9-16-15,0 4-15 0,4 1-5 0,1 3-1 16,-1-2-18-16,0 2-2 0,0 2-18 16,-6-8-11-16,0 6 6 0,-7-2-6 15,0 3 13-15,-5-2-2 0,2 1-2 16,-4-15 0-16,-11 36-5 0,4-18-5 15,-2-1 3-15,-5 6-6 0,-2-2 7 0,4-4 5 16,-7 1 8-16,8-3 16 0,-2 2 7 16,-1-6-3-16,3 2 0 0,2 0 5 0,4-5 14 15,5-8 15-15,-19 21-4 0,13-14-3 16,6-7-4-16,-10 12 0 0,10-12 11 16,-2 17-11-16,2-17-14 0,0 0-10 0,27 24-17 15,-8-13-25-15,9-1-59 0,8-3-83 16,3 0-110-16,4-1-132 0,6-6-172 0,2 0-205 15,10-7-2-15,5-9 74 16,1-4-506-16,2-2-911 0</inkml:trace>
  <inkml:trace contextRef="#ctx0" brushRef="#br0" timeOffset="50811.87">25675 8531 4176 0,'2'-13'16'16,"5"2"34"-16,-4 0 31 0,3 2 35 15,4-5 16-15,1 1 7 0,0 0 4 0,1 4-2 16,2-5-1-16,0 5 1 0,-3 0-11 15,3-3-9-15,0-1-24 0,2 4-9 0,2-1-5 16,-1 0-10-16,-1 0-8 0,3-4-2 16,-1 4-8-16,3-2-9 0,2-1-4 15,-3 2-4-15,1-1-6 0,4 1-2 0,-5 4-3 16,4-3-2-16,-3 5-1 16,0-3-5-16,-3 3-2 0,5-1-3 0,-2 4-1 15,3-3 0-15,-2 3-1 0,7 0-6 16,2-4 4-16,-2 5-5 0,1-3 3 0,1 1-1 15,-4 3-4-15,-3 0 4 0,3 0-2 16,-7 0-3-16,-3 3 1 0,1 2 0 0,0 1 8 16,-4 3 15-16,0 4 13 0,-3 0 16 15,-2 4 2-15,-3 2 5 0,1 3 6 16,-3 1-3-16,2 2 1 0,-3 3 3 0,-1 5-3 16,-2-3-3-16,0 10-2 0,-2-3-8 15,0 1 2-15,1 1-10 0,-3-1 1 0,0-3-10 16,2 5 0-16,-1-8-2 15,-1-4-21-15,2-6-21 0,-2 4-40 0,2-9-41 16,0-2-43-16,0-2-60 0,2-1-67 16,0-12-93-16,4 11-84 0,-4-11-138 15,0 0-119-15,0 0 72 0,32-19-480 0,-18 2-852 16</inkml:trace>
  <inkml:trace contextRef="#ctx0" brushRef="#br0" timeOffset="51047.86">26875 8487 3511 0,'0'0'-36'0,"2"-12"22"0,-2 12 22 16,0 0 24-16,0 0 26 0,0 0 26 16,0 0 20-16,0 0 10 0,0 0 24 0,-44 21 4 15,24-6 15-15,-7 3 0 16,-3-1 6-16,-3 4 3 0,-1-1-3 0,-10 5-9 16,2-1-12-16,-6 2-10 0,9-8 2 15,4 0-24-15,1-1-11 0,0 2-14 16,3-8-6-16,2 4-13 0,5-4-15 0,7-2-25 15,-2-1-36-15,6-3-52 0,0 2-54 16,6-4-75-16,7-3-98 0,0 0-94 0,0 0-102 16,0 0-104-16,0 0 53 0,0 0-403 15,35-32-457-15</inkml:trace>
  <inkml:trace contextRef="#ctx0" brushRef="#br0" timeOffset="51446.07">26725 8638 2999 0,'20'4'-42'0,"1"-4"32"0,-4 3 12 15,-3 4 14-15,6-2 14 0,-2 2 6 0,1 1-2 16,2 0 0-16,1 5-2 0,-2 0-6 16,-2-4 6-16,-4 0-6 0,4 2-6 0,-4-1-4 15,0 1 0-15,-5-1-3 0,2-1 1 16,-6 3-2-16,2-6 0 0,-7-6 1 16,3 16-2-16,-3-16 0 0,0 15 6 0,0-15-4 15,-10 14 6-15,10-14-6 16,-11 16 8-16,4-7 0 0,0-5 4 0,7-4 0 0,-14 11-7 15,14-11-5-15,-11 9-1 0,8-1 9 16,3-8-5-16,-9 13 4 0,9-13-4 16,-1 21-1-16,2-12 2 0,1 5 0 15,3 4 7-15,-3-3 31 0,1 2 9 16,-1 3 13-16,0 0 20 0,0-4 14 0,1 1 16 16,-6 4 26-16,1-3 4 0,0-1 10 15,-3 4 10-15,-5-2 10 0,2-8-5 0,-1 6-16 16,-1-6-17-16,-1 0-27 0,-5-1-8 15,2-3-12-15,0-1-13 0,-4-5-7 16,18-1-18-16,-31-3-36 0,13-4-49 0,0-3-72 16,-1-5-80-16,1-2-93 15,2-3-140-15,0-1-231 0,0-2 42 0,6-5 62 16,0 0-424-16,2-2-499 0</inkml:trace>
  <inkml:trace contextRef="#ctx0" brushRef="#br0" timeOffset="55496.25">31528 8010 3482 0,'0'0'102'0,"0"0"21"15,19-40 6-15,-19 40-11 0,0 0-8 16,0 0-8-16,0 0-7 0,6-20-9 0,-6 20-31 16,0 0 15-16,0 0-15 0,0 0-13 15,0 0-31-15,0 0-28 0,0 0-9 16,-10-22-32-16,10 22-37 0,-20-6-35 0,20 6-50 16,0 0-32-16,-28 2-44 15,28-2-50-15,0 0-143 0,-40 14-82 16,32-6-99-16,-2 5-31 0</inkml:trace>
  <inkml:trace contextRef="#ctx0" brushRef="#br0" timeOffset="55679.13">31202 8424 2024 0,'-27'11'-22'0,"27"-11"21"0,-11 4 15 15,11-4 36-15,0 0 26 0,0 0 5 16,0 0-4-16,0 0-14 0,0 0 5 0,0 0-12 15,0 0-2-15,0 0-11 0,0 0-14 16,0 0-29-16,0 0-50 0,0 0-59 0,0 0-57 16,0 0-69-16,0 0-185 0,0 0-55 15,0 0 151-15,45 12 89 0</inkml:trace>
  <inkml:trace contextRef="#ctx0" brushRef="#br0" timeOffset="56546.119">32105 9356 1114 0,'44'2'63'0,"-30"0"11"16,-14-2 30-16,39 0 36 0,-39 0 42 0,35 0 30 15,-35 0-6-15,34-2 19 0,-34 2 42 16,33 0 34-16,-33 0 23 0,30-6-29 16,-30 6 7-16,25-7 3 0,-25 7-2 0,0 0 0 15,36-15-15-15,-20 7-11 16,-16 8-15-16,30-22-46 0,-13 9-9 0,0-4-8 16,0-5 5-16,-2 3-12 0,2 0-20 15,-5-4-4-15,2 1-11 0,-7 3-9 16,2 1-11-16,-4-5-5 0,-5 23-47 0,5-41-54 15,-3 22-3-15,-2 19-1 0,-2-35-3 16,2 35-3-16,-3-33-2 0,-1 15-4 0,4 18 3 16,-12-34-8-16,7 23 2 0,5 11-1 15,-23-32 0-15,12 21-4 16,-8-6 1-16,-1 5-1 0,-4-1-1 0,-5 6 0 0,-2-4-1 16,-7 7 0-16,-2 0-2 0,-1 2 3 15,0 4-2-15,-2 2 0 0,2 0-6 16,-2 7 1-16,-1-2-1 0,5 5 2 15,-2-1 0-15,7 3 0 0,0 3 2 16,6 4-2-16,-1-1 3 0,2 4 0 0,6-1 0 16,4-4-2-16,6 3 1 0,4-2 0 15,0 1-2-15,2-1 2 0,7-1-2 0,2 2-1 16,4-3 2-16,3 2-2 0,2 1 0 16,4-4-1-16,4-4 2 0,-2 0-1 15,4-2 0-15,2-4 1 0,-6-3 0 0,5-4 0 16,-24-2 0-16,47 4 0 0,-19-10 2 15,-1 0 1-15,1 2 1 0,2-3 2 16,-5-1 1-16,0-1 5 0,-1 0 2 16,-1 1 3-16,-5 1 3 0,0-1 3 15,-18 8 3-15,30-13 2 0,-30 13 1 0,21-9-2 16,-21 9 3-16,14-9-3 0,-14 9-1 16,0 0-1-16,0 0-19 0,19-8-6 0,-19 8 0 15,0 0 0-15,0 0 0 0,0 0 0 16,0 0 0-16,-30 56 0 0,9-28 0 15,-2 4 0-15,-7 13 0 0,-1-2 0 0,-5 6 0 16,-1 3 0-16,-4 3 0 16,-3-3 0-16,5 1 0 0,-14 14 0 0,9-14 0 0,-9 16 0 15,14-16 0-15,-3 1 0 16,5-4 0-16,-1 2 0 0,3-7 0 0,-1 0 0 16,3-3 0-16,3-4 0 0,5-5 0 15,2-4 0-15,1-1 0 0,4-4 0 16,2-7 0-16,3 2 0 0,1-6 0 0,5-1 0 15,2-2 0-15,-3 0 0 0,3-3 0 16,5-7 0-16,-10 8 0 0,10-8 0 0,0 0-128 16,0 0-153-16,0 0-127 0,0 0-391 15,0 0-1022-15,0 0-1904 0</inkml:trace>
  <inkml:trace contextRef="#ctx0" brushRef="#br0" timeOffset="57397.689">15853 7472 5092 0,'-3'15'-269'0,"3"-15"32"15,0 0 22-15,12 15 20 0,-12-15 18 0,10 13 16 16,0-3 24-16,-3-3 10 0,4 6 11 16,1 0 14-16,-3 0 13 0,2 3-5 0,4-2 9 15,-6 1 1-15,5 0 3 0,0-1 5 16,4-1-36-16,-4 3-43 0,4-8-95 15,-2 1-196-15,-2-1-15 0,0-7 76 0,2 5 376 16</inkml:trace>
  <inkml:trace contextRef="#ctx0" brushRef="#br0" timeOffset="57629.229">16538 7858 1288 0,'12'9'-23'15,"4"-1"13"-15,-7 0-3 0,3 1 8 0,-1 0-3 16,-1-1-7-16,1-1 7 0,-4 1-3 16,2 3 8-16,-2 0 6 0,0 2-16 15,-4-2 3-15,-3-1-7 0,0 4-84 16,-3 0-154-16,-6-1-255 0,0 2 410 15,0 0 33-15</inkml:trace>
  <inkml:trace contextRef="#ctx0" brushRef="#br0" timeOffset="57997.57">15823 9388 1570 0,'0'0'336'0,"-1"13"-31"0,1-13 20 15,0 0 9-15,0 0 21 0,-9 23-39 0,9-23-4 16,-9 22 5-16,4-9 4 0,-2 2 7 16,1 4-18-16,-2 2-26 0,1 1-19 15,-4 6-32-15,-1 8-1 0,-3 2 10 0,3 3 10 16,-4 2-8-16,-1 15-3 0,-3-2-4 15,-1 2-35-15,-2 0-132 0,1 0-4 0,-6 5-4 16,5-7-7-16,-3 2-4 0,5-4-5 16,-3-2-5-16,5 0-4 0,2-11-2 0,4-4-3 15,4-7-6-15,-3-2-2 16,7-3-7-16,-4-8-7 0,5-2-11 0,0-5-12 0,4-10-23 16,0 8-26-16,0-8-32 15,0 0-32-15,29-39-31 0,-8 9-243 0,13-8-365 16,6-4 69-16,5-11 20 0,11-9-735 15,11-2-1256-15</inkml:trace>
  <inkml:trace contextRef="#ctx0" brushRef="#br0" timeOffset="58646.05">20454 10100 4163 0,'18'-27'-145'0,"1"4"15"0,2-3 11 0,8 3 12 15,-3 1 16-15,2 1 28 16,4 5 38-16,2-4 32 0,-2 8 29 0,1 0 15 16,-3 3 17-16,-3 3 12 0,1 0 5 15,-8 3 15-15,3 1 7 0,-8 2 1 0,3 0 7 16,-2-2 8-16,-16 2-1 0,33 2 4 16,-22 0 6-16,5 1-13 0,0-1-7 0,3 2 6 15,6 2-11-15,-3 3-6 0,6 0-10 16,4 5-8-16,0-1-10 0,-1-4-17 15,3 8-5-15,-2 0-7 0,-4-1 0 0,0 1-6 16,-7 8-4-16,4-1-5 0,-7-1-3 16,-2 2 1-16,-4-1-5 0,-2 2-2 0,-1 2-7 15,-5-3 0-15,0 0-6 16,-8 0 1-16,-3 3-3 0,-3 0-4 0,-7 2-2 16,-5 0-6-16,-5-6 3 0,2 1 1 15,-10-5 1-15,10 1-2 0,-7-6-3 0,-3 2 3 16,5 0-1-16,0-4 0 0,7-3 1 15,2 3 2-15,-4-4 5 0,9 0 5 16,-2 1 14-16,4-1 9 0,6 3 13 0,-1-3 17 16,3 0 14-16,4 2 7 0,2-11 3 15,8 25 4-15,2-8 2 0,0-2-5 0,12 2-8 16,-3 1-2-16,8 3-15 16,-1-4-8-16,6 1-2 0,2 3-2 0,1-4-30 15,1-2-29-15,-1 3-59 0,5-2-71 16,7-1-95-16,-8-2-100 0,4-5-123 15,-4-1-229-15,2 0 39 0,1-5 70 0,-1 0-468 16,1-4-720-16</inkml:trace>
  <inkml:trace contextRef="#ctx0" brushRef="#br0" timeOffset="59229.94">23612 10856 3871 0,'4'-18'133'0,"-2"4"6"15,1 3 9-15,1-2 23 0,-4 13 33 16,5-19 20-16,-1 15 0 0,-4 4-8 0,0 0-14 15,17-12-29-15,-17 12-13 0,19-4-8 16,-19 4-13-16,30 9-19 0,-13-2-8 16,4 1-9-16,2 1-8 0,-2 4-12 0,0 1-8 15,4-1-10-15,-5-2-12 16,-1 4-4-16,-2-4 0 0,1 4-9 0,-2-1-2 0,-2-1-12 16,0-2-2-16,-7 6-4 15,4-8-6-15,-7 6-12 0,-1-2 8 0,4-1-9 16,-12 5-3-16,3-7-4 0,-3 7-11 15,-2-2 7-15,-6 1-3 0,-4 0 3 0,-4 0 0 16,-1 0-2-16,-3-5 6 0,1 3-2 16,-1-1 1-16,3 1 3 0,0 0-6 15,1-5 2-15,0 8 0 0,3-4 2 0,2 6 0 16,5-2 2-16,2 1-3 16,3 3 6-16,-1 3 10 0,5 1 6 0,0-2-6 15,0 1 14-15,2 2 10 0,0-3 13 16,0-2 6-16,-2 4 8 0,2-4 10 0,0-2-2 15,-2-1 1-15,-5 3-2 0,1 0-17 16,0-5-32-16,-5-2-3 0,-1 1-2 0,0-6-3 16,1 2-8-16,-3-3-9 0,2 0-12 15,3-3-17-15,-5-3-130 0,14-2-70 16,-20-2-63-16,20 2-54 0,-16-11-80 0,5 1-156 16,3-5-93-16,3-2 66 0,-1 0-506 15,4 3-900-15</inkml:trace>
  <inkml:trace contextRef="#ctx0" brushRef="#br0" timeOffset="60779.27">29310 11352 3951 0,'0'0'-73'0,"0"0"17"0,0 0 16 16,0 0 27-16,0 0 26 0,29-3 32 15,-29 3 27-15,0 0 15 0,30 12 33 16,-18-7 21-16,-3 1 7 0,-9-6 9 0,19 5 5 15,-19-5-4-15,10 4-8 0,-10-4-5 16,0 0-8-16,11 6-9 0,-11-6-7 0,0 0-25 16,0 0-11-16,0 0-7 0,11 2-9 15,-11-2-6-15,0 0-7 0,0 0-3 0,11 7-8 16,-11-7-12-16,0 0-15 0,12 11-21 16,-7-5-30-16,-5-6-48 0,17 11-24 15,-5-1-43-15,-1-1-18 0,-4 0-47 16,1-1-36-16,-1 1-22 0,-7-9-15 15,11 10-15-15,-7-3-15 0,2-1-21 0,-6-6-36 16,9 8-111-16,-9-8-271 0,9 9-244 16</inkml:trace>
  <inkml:trace contextRef="#ctx0" brushRef="#br0" timeOffset="61196.41">30504 11735 2897 0,'0'0'149'0,"23"6"24"0,-23-6 9 0,0 0 22 15,0 0 20-15,15 10 22 0,-15-10 18 16,0 0 13-16,0 0 6 0,0 0 12 0,-23 49 2 16,11-29-24-16,-4 2 1 0,-5 8 7 15,1 1 2-15,-2 4-9 0,-7 6 0 16,-3 3-5-16,2 2-98 0,-1-1-91 0,-1 4-7 16,0 0-6-16,2-4-3 0,-4 4-6 15,2-7-2-15,2-2-6 0,6-6-2 16,3-1-8-16,1-2-3 0,1-1-9 15,1-2-28-15,8-7 0 0,0-7 0 0,3 1 0 16,-1-2 0-16,4-5 0 0,4-8 0 16,2 13-34-16,-2-13-61 0,0 0-34 15,30-4-31-15,-2-3-31 0,2-4-530 0,10-6-27 16,7-2 56-16,6-3-825 0,-2-3-1358 16</inkml:trace>
  <inkml:trace contextRef="#ctx0" brushRef="#br0" timeOffset="61578.99">31341 12221 5031 0,'0'0'2'0,"24"4"54"0,-24-4 44 16,0 0 34-16,0 0 19 0,0 0-2 0,0 0-13 16,0 0 3-16,-38 60-4 0,24-43-4 15,-7 4 10-15,-4 1-1 0,-1-2-15 16,0 3 5-16,0 2 1 0,-2-7 7 0,3 6-2 15,-3-7-3-15,5 0-4 0,1 1-1 16,3-4-71-16,2-4-18 0,4 3 0 0,1-4 0 16,12-9-1-16,-23 21 1 0,23-21 2 15,-9 22 0-15,4-7 1 0,5-15-2 16,14 30-3-16,0-7-5 0,7-1 0 16,8 5-6-16,6 2-1 0,2 1-5 15,7-2 0-15,-5 3-4 0,6-5-13 0,-2 2-5 16,0-6 0-16,1 1 0 0,-11-2 0 15,1-7 0-15,0 0 0 0,-8-7 0 0,-1 1 0 16,-2-2-42-16,0-6-32 0,-23 0-23 16,37-12-21-16,-16 5-18 0,0-9-20 0,3-6-355 15,-3-4-157-15,0-4-46 0,-3-6 31 16,3 1-689-16,-4-1-1219 0</inkml:trace>
  <inkml:trace contextRef="#ctx0" brushRef="#br0" timeOffset="61745.92">31882 12487 4358 0,'0'0'23'0,"0"0"47"0,-50 6 39 16,50-6 51-16,-66 28 32 0,19-5 17 16,-2 5 10-16,-4 7-2 0,-4 5-25 0,-15 7-18 15,1 7-20-15,0-2-12 0,4 1-16 16,2 1-17-16,3-1-42 0,7-8-57 0,4-2-78 16,7 0-83-16,-2-5-114 0,5-2-132 15,2-5-295-15,-3-3 46 0,10-5 71 16,6-5-448-16,-2-4-662 0</inkml:trace>
  <inkml:trace contextRef="#ctx0" brushRef="#br0" timeOffset="67377.8">22136 7600 5607 0,'73'-25'-8'15,"-7"10"-42"-15,-6 7-17 0,0 3-34 16,-13 9-50-16,-6-3-33 0,-13 5-47 0,-7 2-46 16,-4-1 1-16,-8-1 25 0,1 2 28 15,1-1-1-15,-2 0-6 0,8 1-81 0,6 1-158 16,12 2-11-16,4 5-94 0,14-2 103 15</inkml:trace>
  <inkml:trace contextRef="#ctx0" brushRef="#br0" timeOffset="67545.33">23326 7973 1876 0,'0'0'30'15,"0"0"12"-15,21-3 24 0,-21 3 11 0,25-11-9 16,-7 4-1-16,1 0-12 0,2-7-3 15,4 1-4-15,5-4-15 0,-7 3-62 0,7-6-95 16,-3-2-140-16,-4-2-224 0,-4 1 19 16,1-3 181-16,-8-1 57 0</inkml:trace>
  <inkml:trace contextRef="#ctx0" brushRef="#br0" timeOffset="67761.62">25180 7187 1238 0,'25'-11'57'16,"2"-1"-4"-16,3-1-9 0,1 0-4 15,8 2 0-15,7-8-5 0,5-2-16 16,7-1-76-16,4-6-132 0,24-8-280 15,6-1-107-15,6-2 494 0,8-1 28 16</inkml:trace>
  <inkml:trace contextRef="#ctx0" brushRef="#br0" timeOffset="68246">28310 6645 970 0,'0'0'126'15,"0"-20"-19"-15,0 20 38 0,0-18-2 0,4 11-14 16,-4 7-3-16,12-15-13 0,-5 3-18 16,2 5-5-16,5-2-6 15,-1 1-12-15,4-1-4 0,-4 1-7 0,2 3-5 16,0-7-7-16,0 1-10 0,0 0-4 16,0-6-18-16,2-2-24 0,3 1-31 0,-1-5-25 15,5-1-21-15,1-4-25 0,5 2 3 16,5-4-10-16,4 2-8 0,5 1-5 15,2 2 10-15,2 1 13 0,-5 7 5 0,2-5 21 16,-9 3 8-16,-3 5 12 0,-6 4 11 16,-5-1 7-16,-2 1 10 0,3-3 18 0,-8 0 12 15,-4 4 35-15,6 1 21 0,-7 1 10 16,1-5 1-16,1 5 10 0,0 0-14 16,1-3 6-16,1 3-6 0,0-5 14 15,2 5-15-15,-4-2-1 0,6-5-13 16,-6 9 5-16,3-3-18 0,-1 1 1 0,-2-1-6 15,-2 6-1-15,-10 2-3 0,17-8-11 16,-10 3 5-16,-7 5-1 0,10-5-5 16,-10 5 5-16,0 0-3 0,13-8 2 0,-13 8-7 15,0 0 0-15,5-9-2 0,-5 9 0 16,0-14-9-16,0 14 1 0,-3-20-44 0,-3 10-28 16,1-6-28-16,-4 3-38 0,-1-4-1 15,-1 5 0-15,2 0 11 0,0-2 14 16,0 5-229-16,0-4 103 0</inkml:trace>
  <inkml:trace contextRef="#ctx0" brushRef="#br0" timeOffset="68845.05">29056 5494 1056 0,'-10'-6'32'0,"0"1"12"16,10 5 30-16,-15-3 14 0,15 3 13 0,0 0 21 16,-24 0 5-16,12 8 15 0,0-4 2 15,-2 0-26-15,-2 5 6 0,-2 1-5 0,0-1 5 16,-5 4 1-16,3 6-2 0,-7-2-7 15,2 1 6-15,-3-1-10 0,-1 3-7 16,1 1 2-16,-2 3-13 0,-2 3-7 0,-1 3 1 16,-6-4-1-16,4 5-10 15,-4 0 1-15,3-3 0 0,-3 8-5 0,1-3 3 16,-3 1-8-16,2-3-10 0,2 0 0 16,-2 3-5-16,4-4 2 0,-2 6-1 15,-1-6-5-15,1 3-1 0,1-3 6 0,-4 4-13 16,1 0-8-16,-3 2 12 0,5-1 2 15,-4 1-4-15,-1 1 13 0,-2 4-5 0,1 1 7 16,-1 3 0-16,3 0 3 0,-1 5 5 16,-4 5 11-16,5-3 1 0,-12 16 5 15,2-1-4-15,0 3-10 0,0-5 4 0,2 6-4 16,0-1-6-16,0 3-2 0,-1 0 2 16,-3 0-10-16,2 4 0 0,1 0-2 0,-1 2 2 15,-1-2-5-15,0 3-8 16,-3 1 0-16,4 0-5 0,1-1-3 0,-1 1 0 15,4-3-4-15,1 5-1 0,-4 2-1 16,4 1 13-16,-1-4-3 0,2 2 3 16,-2 1 6-16,-3-1 5 0,1-2 3 0,2 5-2 15,-2-2 3-15,4 5-15 0,0 0 7 16,8 0-3-16,-2 3 1 0,2 1-6 0,2 5 2 16,5 4-3-16,0 1-5 0,-2-3 0 15,6 4-2-15,0 2-1 0,3 0-4 16,1-7-5-16,1 2 4 0,4-18-3 0,2 1-1 15,0-4-5-15,2-5 0 0,7-4 0 16,-3-5-11-16,4 1 1 0,-3-16 7 16,6-1-12-16,0-12-7 0,2-2-22 15,0-6-18-15,2-5-33 0,2-4-42 0,3 1-63 16,4-4-75-16,-2-5-62 0,7-6-72 16,-2-6-120-16,2-2-140 0,9-7 59 0,5-9-487 15,-2-4-803-15</inkml:trace>
  <inkml:trace contextRef="#ctx0" brushRef="#br0" timeOffset="70095.11">8629 10452 2972 0,'-17'0'-219'16,"-4"1"28"-16,2-1 22 0,-1 0 20 15,-4 0 18-15,1-1 8 0,-11-2 14 0,1-5 1 16,-5 3 18-16,3-2 37 0,0-1 15 15,0 1 4-15,-1 0 3 0,4-1 15 16,4-1 36-16,-6-1-20 0,6 1 0 0,4 1 1 16,-4-3-4-16,4 4-2 0,-3-3 8 15,1-1-1-15,2 3 10 0,-3 1-1 16,5-1-5-16,-2 0-4 0,-1 3 10 16,2 0-1-16,2 2-4 0,-2 2 0 0,-2-1-1 15,1 2 11-15,-1 0-33 0,2 0 2 16,0 0 11-16,-2 2-4 0,1-2 2 0,2 1-1 15,-3-1 9-15,2 0-14 0,5 0 5 16,-1-1 5-16,4 1 1 0,0-2 6 16,15 2-8-16,-26-6-7 0,13 1 14 0,13 5-2 15,-26-6-5-15,10 2-36 0,3 0-21 16,-4 3-19-16,3-2-47 0,-7 0-78 16,1-1-106-16,-1 1 80 0,0 3 52 0</inkml:trace>
  <inkml:trace contextRef="#ctx0" brushRef="#br0" timeOffset="70628.45">6437 11745 975 0,'-23'48'70'0,"-3"4"1"0,-10 3 1 16,3 3-2-16,-8 1 33 0,-9 12-9 0,2-1-2 15,6-14-15-15,2 2-1 0,-11 13-18 16,8-13-9-16,-8 12-6 0,3-3-1 0,-7 1-17 16,12-14 4-16,0-1-3 0,-2-3-9 15,3 1-5-15,5-8-14 0,-2 0-3 16,0-7-17-16,10-8-7 0,5-4 3 0,-1 1 1 15,6-9-17-15,3 0 24 0,0-3-8 16,5-4 12-16,-1 0-9 0,2-5 1 16,10-4 10-16,-20 6-17 0,11-5 20 15,9-1 7-15,-18 6-4 0,18-6 15 16,-19 2-18-16,8 3 6 0,-2 2-11 0,13-7 6 16,-22 5 5-16,8-1 3 0,1 1-4 15,0-1-3-15,2 2-2 0,0-3 11 0,-3 1-13 16,2 2 9-16,0 1-11 0,-1-1 6 15,0 2 0-15,0-3 7 0,0 3 4 16,-1-1-8-16,-2 4 7 0,0 3 3 0,-2 0-6 16,1 3 0-16,1 0-12 0,-2 2-19 15,4-2-26-15,-5 2 11 0,6-8-9 0,-1 2-2 16,0 0 14-16,-2 2 3 0,0-4 9 16,-2-1-9-16,1-3 20 0,-3 0-18 15,-1 1-32-15,0-4-18 0,1 0-88 16,-4-4-182-16,-3 0 204 0,3-3 52 15</inkml:trace>
  <inkml:trace contextRef="#ctx0" brushRef="#br0" timeOffset="71777.52">3715 13425 673 0,'-21'6'45'15,"3"-1"30"-15,0 1 10 0,5 0 17 16,-2-3 12-16,0 3 12 0,0-5 17 16,1 2 21-16,0 2 26 0,5 1 7 0,9-6-21 15,-21 6 7-15,21-6-7 0,-19 1 0 16,19-1-9-16,-15 4-11 0,15-4-7 16,-11 2-15-16,11-2-23 0,0 0-17 0,0 0-3 15,0 0 0-15,-24 4 3 0,24-4 1 16,0 0 6-16,0 0-7 0,0 0-3 0,0 0 6 15,0 0-14-15,0 0 8 0,0 0-5 16,-19 5-6-16,19-5-9 0,0 0-4 16,0 0-2-16,0 0-3 0,0 0-6 15,0 0 11-15,0 0-3 0,0 0-2 16,0 0 3-16,0 0 1 0,0 0-4 0,60 2 1 16,-36-2 2-16,8 0 2 0,5-2 0 15,2 2-9-15,3-5-11 0,1 3 1 16,3 0-3-16,-5 0-7 0,5-2 4 0,3-1-2 15,-3 3-3-15,-4 2-5 0,3-2 0 16,0-2-3-16,-2 4 5 0,1 0-9 16,-1 0 6-16,-3 4-1 0,2-4 11 0,-1 0 4 15,2 0-2-15,3 0 4 0,-4 0-4 16,2 0-2-16,2-4-6 0,-2 4 1 0,2 0-4 16,0 0-2-16,0 0-4 0,0 0-1 15,-3 0-3-15,1 4-6 0,4-4 0 16,-6 2 1-16,6 0-2 0,-2 2-3 15,3-3 3-15,-2 3-2 0,2-2 6 16,0-2-7-16,-3 0 1 0,3 0-4 0,-1-2-1 16,2-2 4-16,-6 4-4 0,5-1-2 15,1-3-1-15,-2 4 1 0,-1-2 2 0,1 0 1 16,-2-2 0-16,0 4-5 0,0 0-3 16,-2 0 2-16,4 0 3 0,-2 0-1 15,3 0-4-15,-1 0 0 0,1 0 7 0,-1 4-6 16,0-4-1-16,-1 2 0 15,-2-2 5-15,2 0-5 0,-2 0 1 0,-3-6 6 16,2 5-4-16,1 1-1 0,-3-4 3 16,0 0-3-16,-1 2 0 0,3-2-4 15,-1 2 1-15,-1 1 2 0,0-3 1 0,-1-2 0 16,1 4 0-16,3 0-4 0,-4-1 0 16,2 3 3-16,-2-2 0 0,3 2-4 0,2-4 3 15,2 4 2-15,0 4-6 0,3-4 6 16,9 0-9-16,2 2 5 0,1-2-4 15,5 3 4-15,-1-1 2 0,2 4-1 0,5 0 0 16,-1-5 0-16,2 5 9 0,2-3-4 16,-4 4 2-16,-2-2-3 0,2-1 2 0,1 1 4 15,-1 3 3-15,-3-6 3 16,2 5-8-16,-1-3 4 0,0 2 0 0,5-2-5 16,-7-1 5-16,2 3-2 0,3-5-4 15,-2-1 4-15,-1 3-1 0,1-2-3 16,-4 3 3-16,-3-2 3 0,-1 0 1 0,-4-2-2 15,-14 0-4-15,5 0 1 0,-4 0 0 16,0 0-1-16,0-2 4 0,-4 0-4 0,-2-2 3 16,3 3 15-16,4-3-2 0,-3 0-1 15,2 2-1-15,2-1 1 0,7 0-6 16,4-2 8-16,2 3-9 0,2 2-1 0,1-4-3 16,1 8-4-16,1-8 9 15,0 10-8-15,5-2 1 0,-1 0-6 0,-2 5 0 16,2-4 7-16,-4 3-4 0,-5 3-4 15,-6-3 5-15,-10-3-2 0,-2-1 6 0,-7 1 5 16,-7-2 23-16,-1 1 3 0,-8-3 19 16,-1 5-31-16,-6-3-12 0,-14-3 1 15,30 2 1-15,-30-2 1 0,19 2-2 0,-19-2 1 16,0 0-4-16,25 6-3 0,-25-6-2 16,0 0 1-16,21 2-2 0,-21-2-2 15,0 0 0-15,0 0-5 0,16 2-14 0,-16-2-16 16,0 0-19-16,0 0-28 0,0 0-161 0,16-8-279 15,-16 8-229-15,0-15 54 16,0 2 14-16,0 13-614 0,-2-37-1142 0</inkml:trace>
  <inkml:trace contextRef="#ctx0" brushRef="#br0" timeOffset="79681.27">14147 13288 317 0,'19'-2'38'0,"0"-2"47"16,-6-5 4-16,-1 0 26 0,2-3-14 15,0 1-10-15,-4-6-15 0,0 0 1 0,-1-1 10 16,-4-5-18-16,2-1-14 0,-6-2-3 16,1 1-7-16,2-11 9 0,-2 3-19 0,1-3 0 15,1-2-2-15,-1 5 0 16,6-3-5-16,-6 1-5 0,5 5-17 0,-5 3 4 15,1 3 0-15,-1 2-4 0,-1 3 5 16,5 4-31-16,-5 2-14 0,1 0-26 16,-1 3-12-16,-2 10-12 0,11-15-22 0,-7 10-45 15,-4 5-97-15,11-10 15 0,-11 10 36 16</inkml:trace>
  <inkml:trace contextRef="#ctx0" brushRef="#br0" timeOffset="79815.23">14187 12552 782 0,'-20'-10'8'16,"10"-1"-5"-16,0 3 10 0,2-3 1 0,-3-1-10 16,1 1 5-16,3-6-6 0,-4 3-21 15,-1-7-32-15,0-3-148 0,-3-5-314 0,-4 1 492 16,0 0 5-16</inkml:trace>
  <inkml:trace contextRef="#ctx0" brushRef="#br0" timeOffset="81293.82">11173 10935 25 0,'-22'-19'120'0,"-5"8"-5"0,9-6-5 16,-10 0-12-16,3-2-6 0,-3 1 4 0,0-3-6 15,0 1-23-15,-2-1 0 0,0-6-4 16,-2 7 0-16,0-2-20 0,0 1 9 16,-2 2-10-16,3-2 3 0,-3 1-19 0,2 3 2 15,4-5-5-15,-2 3 0 16,0 0 0-16,3-2 6 0,3 4-12 0,-3-1 9 15,7 3-18-15,-1-2 15 0,-3 0-16 16,2-7 10-16,-1 8-15 0,2-6 7 0,5 3 2 16,-1 2 1-16,0 3-12 0,2-1 8 15,0-2-14-15,-4 0-2 0,5 4 19 16,-5-2-4-16,1-2-4 0,2 0 1 0,-1 0-8 16,0-2 0-16,-4 4 5 0,0-6 6 15,1 5 0-15,-2-5 10 0,-5 0-6 0,6 7-10 16,1-1-4-16,-6-1 14 0,3 3-3 15,0 0-5-15,2 2-6 0,0-1 3 16,2 5-6-16,-1 0 20 0,6-1-13 16,-4 3-2-16,2-1-1 0,4 2 10 15,12 4-10-15,-25-5 1 0,16 1 8 0,9 4-5 16,-30 0-4-16,30 0-4 0,-25 4 9 16,13 1 3-16,0-3-7 0,-3 4 2 0,0 1 7 15,0 1-16-15,0-1 18 0,-2 7-4 16,2-5-5-16,2 4 5 0,-1 0 1 15,2 2-3-15,1 0 2 0,-3 2 4 0,3 8-10 16,-2-7 6-16,2 6-14 0,0 1-4 16,-7 1 21-16,9-2 6 0,-8 8-9 0,1-2-6 15,4-3-4-15,-4 2 2 16,-2 0 15-16,4 0-12 0,-4 0 4 0,4-5-16 16,0 2 14-16,3 1-11 0,0-3 15 15,-2 2 0-15,4 1-5 0,-3 3-2 16,4-1 12-16,1 1-6 0,-2-2-4 0,3 1 12 15,4-1 2-15,0 0 3 0,2 0-5 16,0-3 4-16,2 6 4 0,1 0 1 0,0-3 4 16,3 2-7-16,-1-1 8 0,2 1 0 15,-3 5-8-15,3-8 2 0,2 1-8 16,-6-1 1-16,1-1-5 0,-2-2 10 0,3 5-2 16,1-5 10-16,-2 2 0 15,2-3-17-15,-5-1 5 0,3 1 2 0,0-1-2 16,1 4-6-16,5 2 8 0,-4 0-5 15,3 2-7-15,3 1 13 0,0-3-3 0,-1 2-11 16,5 2-5-16,-2-1 11 0,-5-4-2 16,7-1 0-16,-7-2 9 0,5 3-2 15,-4-5 4-15,3 0-7 0,3 1-8 0,-4 3 0 16,2-5 6-16,2 2 4 0,4 3 5 16,-1 2-8-16,1-6 1 0,4 2 1 0,-1-1 6 15,5 2-10-15,-1-3 1 16,-2-2 3-16,5 3-5 0,2-6 12 0,1 2-8 15,2-2-5-15,-1 1-1 0,-1-1-2 16,7 0 9-16,-3-4-2 0,-2 1 0 16,5 0-3-16,-1-2-6 0,1-3-3 0,3 2 8 15,-2-3-7-15,0 0 0 0,3-3 8 16,-3-1 1-16,0 0 9 0,-1-3 5 0,-7 1-2 16,3-4 4-16,1 1 4 0,2-3 3 15,-9 2-2-15,9-4 0 0,-4 1 1 16,1-3 4-16,-3 3 0 0,4-7-2 0,-5-1-4 15,7 2 3-15,-4-6-7 16,-1 2-5-16,-1-2 0 0,3-1-4 0,-3-3-3 0,-1-2 0 16,0 3 3-16,0-3-4 15,0-5-2-15,-4 4-4 0,4-12 2 0,-6 4 6 16,-1 6-2-16,-1-10-6 0,5-3 3 16,-6-5-2-16,2-4-2 0,-2-3 2 15,-2 1-1-15,-1-1-3 0,-3 0 3 0,-3 5-3 16,-2 1-1-16,-1 0-1 0,-4-2 3 15,1 0-2-15,0 0 2 0,-4 0-5 0,-3 2-2 16,1 7-1-16,-2-3 0 0,-2-4 9 16,1 4-1-16,-7-4 0 0,0-2-5 15,-3 2 0-15,0-2 1 0,-1 4 2 0,-9-7 0 16,1 1-5-16,-2 2 2 0,-3 0 4 16,2 2-6-16,-6 0-1 0,5 0 2 0,-6 6-2 15,-2 1 6-15,2-1-4 16,-4 2 2-16,2 1-1 0,4 7-3 0,0 4 5 15,-2 0-4-15,0 1-1 0,-2 1 4 16,4 2-1-16,-6 3-4 0,0-1 5 16,-1 2 2-16,0-1-9 0,-4 1 6 0,-7-2 0 15,7 3 0-15,-5 6 0 0,1 0 0 16,1 3-2-16,-2 5 0 0,-2-2 1 0,-2 4-3 16,-6 9 4-16,-5 1 4 0,-2 11-8 15,-7 1 5-15,-8 14 2 0,-5 9-2 0,0 4 3 16,-3 5-1-16,-2 6 0 15,-3 2-4-15,1 3-25 0,-2 7-35 16,2-2-44-16,8 8-50 0,1-11-146 0,8 5-185 16,3-9 8-16,5-1 14 0,17-11 267 15</inkml:trace>
  <inkml:trace contextRef="#ctx0" brushRef="#br0" timeOffset="85027.75">7015 13868 977 0,'-29'-10'25'0,"5"3"-30"0,-4-3 26 16,-4-1-19-16,2 0-2 0,-2-2 13 0,2 1-10 16,5 3 1-16,-7-2 1 0,4 2 11 15,-2-1-7-15,-2-3 2 0,2 2-2 16,-3 0-2-16,-3-1 6 0,1 3-15 15,-3-3-1-15,-2 1-33 0,1 0 16 0,0-2-4 16,-4 3 21-16,-8-5-24 0,2 1 16 16,-2 1-7-16,-2-3 4 0,-2 4-4 15,-1-2 0-15,-1 3 9 0,2-6-4 16,-5 6 0-16,3-1 4 0,-1-2 4 0,0 4-11 16,1-1 18-16,4 0-10 0,0-1 5 15,8 5-1-15,2-1 2 0,2-1 20 0,-3 4-30 16,7-2 3-16,1 2 5 0,6-3 6 15,2 3 0-15,2 1 0 0,5-1-8 16,1 3 1-16,-1-4 1 0,0 0 2 0,3 5 4 16,-3-3-2-16,-2 2 4 0,3 0-1 15,-1-2-6-15,-2 3 5 0,3-2-1 16,0 6 3-16,0-3-6 0,0 0-3 16,1 0 5-16,3 1-4 0,-1-1 8 0,17 0-4 15,-32 0 0-15,14 0-4 0,18 0-1 16,-21 0 12-16,5-1-14 0,16 1-9 15,-30-3-6-15,16 0-9 0,-2-1-17 0,2 1-11 16,-6-1-38-16,2-2-85 0,-3-2 59 16,0-2 42-16</inkml:trace>
  <inkml:trace contextRef="#ctx0" brushRef="#br0" timeOffset="85827.93">3515 12825 312 0,'-18'0'-3'0,"18"0"6"16,0 0-24-16,0 0 16 0,0 0-8 16,-19 0 11-16,19 0 2 0,0 0-8 0,0 0 8 15,0 0-8-15,0 0 16 0,-14 4 15 16,14-4 5-16,0 0 31 0,0 0-3 0,0 0 6 16,0 0 17-16,0 0-12 0,0 0-19 15,0 0-8-15,0 0 3 0,0 0-18 16,35-30 2-16,-20 18-2 0,0 3-1 0,9-2-4 15,-3 2-4-15,5-4-2 0,-1 5 8 16,1-2-1-16,-1 3-1 0,2 0-18 16,1 1 11-16,0 0-1 0,-3 5-8 15,1-3-2-15,-1 4 17 0,-2-2-13 16,7 0 6-16,-9 2-1 0,2-4-4 0,-3 4 1 16,-20 0-17-16,42-2 19 0,-22 2-6 15,-20 0 3-15,35-2-16 0,-12 4 13 0,-2-4 12 16,-21 2-18-16,45 2 15 0,-22-4-15 15,7 4 14-15,-8-2-5 0,7 0-7 16,1-2-4-16,0 2 14 0,0-3-20 0,0 1 13 16,1 0 0-16,7-4-6 0,-3 0 4 15,3-1 2-15,-3 1 4 0,0 1 2 16,-6-4-2-16,5 1-13 0,-6 2 8 0,-4-1 10 16,4 3-12-16,-1-2 0 15,-8 1-9-15,1-1 14 0,-1 4-5 0,0-3 4 16,-1 1-1-16,3 4 3 0,-3-2-3 15,1-2-4-15,2 3-2 0,-1-3 12 16,5 4-6-16,0 0-9 0,1 4 17 0,-1-4-7 16,5 1-7-16,0 5 6 0,3 2-1 15,3-1-1-15,-8 0-11 0,4 3 10 0,-4-3 0 16,6 5-8-16,-6-7 17 0,-2 2-3 16,0 1 5-16,2 0-11 0,0-3 6 15,0-1 0-15,0 2-1 0,1-4-7 16,-5-2 15-16,1 0 7 0,4 0-2 15,-5 0-2-15,1 0-4 0,-2 0 14 0,-23 0-11 16,37-2 2-16,-37 2 2 0,27 2-10 16,-27-2 5-16,20-2 0 0,-20 2-10 15,0 0 1-15,24 2-16 0,-18 1-47 0,-6-3-124 16,0 0-314-16,0 0-165 0,0 0 656 16,0 0 0-16</inkml:trace>
  <inkml:trace contextRef="#ctx0" brushRef="#br0" timeOffset="87678.7">9839 13465 365 0,'31'-7'77'0,"-11"4"-8"15,1-3-25-15,-2 5 2 0,0-3 2 16,-4 2-12-16,5-4-12 0,1 4-1 16,-5-1-1-16,5 1 10 0,-1-2-18 0,1 2-3 15,0 0-4-15,0 1 4 0,4-3-4 16,0 0-3-16,0 4 12 0,5-5-7 0,0-2-2 15,0 6-3-15,-2-5 3 0,0 4-7 16,1-3 9-16,1-1 6 16,-4 2-1-16,-4 0-16 0,0 3 2 0,-1-5 6 15,-1 4-10-15,0-3-1 0,-1-1 3 16,-5 4 5-16,2-3 5 0,-2 1-19 0,4 0 13 16,-6-2-2-16,4 2 3 0,0 1-5 15,0-1 17-15,0-2-22 0,3 1 5 16,-1 1-5-16,1-5-1 0,-1 5 12 0,2-2 3 15,-5-1-1-15,3 0-6 0,1 0 7 16,-6 0-2-16,6 0-7 0,-4 3 4 0,-3-5-7 16,2 3 1-16,0-2 2 0,-3 4 2 15,1-1 6-15,-1-3-6 0,1 3-6 16,-4-1 10-16,-8 6 0 0,19-9-3 0,-12 5 1 16,-7 4-2-16,17-9-5 15,-17 9 1-15,13-8-3 0,-13 8 14 0,14-8-3 16,-9 5-2-16,-5 3-1 0,13-13 8 15,-10 5-16-15,-3 8 11 0,14-14-6 0,-7 2-2 16,1 3-1-16,0-4 0 0,-3-1 5 16,4 0 3-16,3-2-1 0,-3-2-2 15,0 1-2-15,-3-2-7 0,4 2 7 0,-5-3-7 16,4 1 11-16,-3 2 7 0,-3-2 4 16,2 6-10-16,1-5-4 0,-6 2-8 15,1-2 16-15,-1 1-20 0,0 2 19 16,0-4-12-16,0 4-1 0,0-2 23 15,-1 0-14-15,1 3 2 0,-2-2-4 0,-2 1-4 16,1 0 9-16,3 2 13 0,-2-2-7 16,1 0-5-16,-1 0 17 0,0-2 11 0,0 4-7 15,-1-5-12-15,1 2 19 0,-5 1-27 16,-2-5 5-16,2 1 6 0,-4 0 1 16,-3-5-7-16,0 3 9 0,-3 3-1 0,-5-9-7 15,3 5-3-15,-2 1 12 0,3-1-13 16,0 1-9-16,-2 0 25 0,7 0-19 0,-4 5 0 15,2-5 3-15,0 3-10 0,-4 1 7 16,10 2 9-16,-5-2-10 0,0 0-7 16,-2 2 5-16,5 0-1 0,-8 0 7 15,-1 0-12-15,-1-4 8 0,0 4 4 16,-2-4-15-16,-4 6 9 0,-3-5-5 0,2 3 10 16,2-2-14-16,-4 4 1 0,0-4 1 15,2 2 10-15,1 6-2 0,3-5-4 16,2 5 7-16,1-3 5 0,-4 3-9 0,7 0-15 15,-1 3 12-15,3 0 0 0,2 1-5 16,1 3 0-16,0-4-2 0,13 6 14 0,-23-5 1 16,23 5-8-16,-20 0-6 0,6 0 15 15,14 0-1-15,-32 0-5 0,16 0 0 16,-3 0-3-16,4 0-8 0,-4 3 8 0,19-3 2 16,-34 2-1-16,10-2 1 0,4 2 6 15,-5 2-13-15,4-2 13 0,0-2-5 16,2 0-11-16,-6 4 20 0,6-3-22 15,2-1 6-15,0 3 4 0,-3-3 5 0,3 3-8 16,-2-1 15-16,-1 2-15 0,-1 0 3 16,2 1 11-16,1-1-6 0,-2 1-1 15,0 3-2-15,5-2-5 0,-4 1 0 0,2-1 7 16,-2 2-7-16,3-1-3 0,0 0-5 16,0 1 10-16,1 1 13 0,0 2-4 0,1-2-1 15,2 5-5-15,-2-1-4 16,-1-2-8-16,3 6 8 0,-4 0 2 0,4 4 5 15,-6-1-2-15,7 1-9 0,-2 0 6 0,2-3 10 16,-5 1-2-16,9 2-16 0,-6-3 5 16,3 5 20-16,-1-1 2 0,2-4-4 15,2 0-12-15,-1 1-4 0,-1-1 10 16,3-2 0-16,1 2 11 0,1-1-3 16,1-2 0-16,2 4 1 0,1-4 1 0,1 0-10 15,2 4-3-15,1-2 13 0,1 1-13 16,3 1 12-16,1 2-13 0,4-1 13 0,0 1-7 15,3 0 10-15,0-5-11 0,-1 3-4 16,5-4 8-16,-2 4 1 0,4-8-18 16,0 4 20-16,6 0-6 0,1 2 7 15,1-5-9-15,1-2 7 0,-1 0-9 16,4-2 4-16,4-2 12 0,2 2-9 0,-1-2 4 16,2 0-11-16,0-1-7 0,4 3 6 15,-1-6-2-15,-5 1 4 0,4 1 2 0,0-2-8 16,2-2 29-16,-1 0 2 0,-4-2-5 15,5-5 29-15,-1 1-1 0,-2-2-1 16,2-1 8-16,4-6-4 0,3-4-8 0,-4-1 13 16,-4-1-7-16,0-2 0 0,-4 1-4 15,1-6-2-15,-10 6-4 0,2-5-3 0,-4 3-8 16,1-2-2-16,-6-1 3 16,-4 5-11-16,-1 3 2 0,-6-2-5 0,-3 3 3 15,-5 5-6-15,1-2-6 0,-5-1 3 16,-3 2-11-16,-3-1-12 0,3 2-11 15,-8-3-17-15,-3 3-36 0,1-2-15 0,0 2-32 16,-2 4-22-16,-4 0-19 0,8-1-11 16,-6 1-71-16,1-3-234 0,3 9-13 15,-3-4 215-15,2 0 44 0</inkml:trace>
  <inkml:trace contextRef="#ctx0" brushRef="#br0" timeOffset="89776.2">7024 13194 854 0,'-15'-9'-28'0,"1"2"-1"16,2-5 9-16,0 7-3 0,5-1 6 15,-6-1-1-15,3-3 11 0,-3 3-2 0,4 1-3 16,-6 1 3-16,2-7 0 0,-1 7 0 16,0-3 5-16,0 4-1 0,-4-1 10 15,-3-3-9-15,0 2 0 0,-1 1-9 0,-2 3-2 16,-3-4 5-16,-3 5 7 16,2-5-7-16,-2 4 10 0,0 0-3 0,0-4 3 0,-2 6 3 15,0 0-3-15,0-1-16 16,0-5 19-16,1 6-18 0,1-4 25 15,0 2-25-15,3 0 9 0,-1-1-6 0,3 1 14 16,2 2-4-16,2 0-14 0,-4 0-7 16,4 0 23-16,1 0 0 0,-1 0-2 0,3 2-3 15,-1 1 15-15,1-1-10 0,1 0-8 16,-2 4 6-16,6-6 7 0,-4 4-8 16,2-3-5-16,-1 2 6 0,16-3 17 0,-23 3-10 15,23-3-7-15,-23 0-3 0,23 0 20 16,-21-3-18-16,8 0 9 0,13 3-6 0,-24-7-16 15,8 1 9-15,5 1 14 0,1 1-7 16,-4 1 0-16,1-5 3 0,-2 4 10 16,0-1-26-16,2-3 20 0,2 2-14 15,-4 1 7-15,1 1-5 0,2-2 5 16,12 6 0-16,-25-7 2 0,14 1-7 0,-1 4 10 16,3-3-5-16,9 5 10 0,-21-10 1 15,14 5-16-15,7 5-1 0,-14-13 6 0,9 5 13 16,-2 0-20-16,-1-3 4 0,8 11 0 15,-10-18 3-15,3 6 0 0,3-1-2 16,-3-2 17-16,4 2-5 0,-3 2-22 16,1-4 22-16,0 0-8 0,3-2 22 0,0 0-22 15,1-2 6-15,1 5 5 0,0-3-8 16,0-2 23-16,3-2-15 0,-3 4 15 16,5-3-2-16,0-3-17 0,1 1 0 15,-1-4 9-15,4-1-8 0,0 1 5 0,0-2-3 16,0-1 5-16,1 1-16 0,-1-2 3 15,2 2 3-15,-1-4 2 0,-1 2-3 0,2-3 1 16,2-3 0-16,0 4 9 0,0-3 4 16,2-1-18-16,2 2 5 0,-4-2-11 15,4 7 13-15,-4-7-12 0,2 2 15 0,2 2-6 16,-4-2 3-16,2 1 2 0,-2 1-1 16,3-2-2-16,-2 2-8 0,3-3 10 15,0 1-2-15,-2 0 8 0,2 2-9 16,2 1 0-16,2 4 4 0,-5-5-11 15,3 2-9-15,-1 2 13 0,1 0 14 0,2 0-22 16,3 0 8-16,-1-4 1 0,5 0-1 16,6-3-3-16,1-1-15 0,5 4 1 0,-2-4 22 15,1 2-16-15,0 3 5 0,-3-1 4 16,1 4 0-16,-5 3 2 0,-2 3-3 16,0 1-11-16,0 4 6 0,-3-1 4 0,-4 5-4 15,0-1 4-15,-4 1-3 0,6 4 14 16,-9 1-10-16,3 0-10 0,-1 1 11 0,2 2 11 15,1-3-6-15,0 4-5 16,0-1-6-16,7-1 2 0,1 0 2 0,-1 2-5 16,2-1 5-16,2 0 4 0,-2 1-12 15,7-2 14-15,-3 1-6 0,-2-1 5 16,-4 4-16-16,4 0 20 0,-2-4-12 0,-2 5 10 16,2 1-11-16,0 0 3 0,-2-4 2 15,6 8 19-15,-2-8-32 0,1 8 6 16,-3-4 12-16,2 1-15 0,7 2 21 0,-3 2-15 15,-4-3 6-15,6 4 13 0,-3-1-8 16,-5 1-10-16,0 1 0 0,0 0 4 0,-8-3-6 16,6 8 2-16,-9-7 1 15,4 5 6-15,-5-3 4 0,0 3-11 0,1 1 15 16,-3-2-20-16,5 3 12 0,-3 1-9 16,7-2-15-16,-6 2 22 0,3 2-5 15,6 4-7-15,-2-4 6 0,4 2 8 0,0 1-7 16,0 3-5-16,1-4 9 0,-3 2 2 15,0-1 14-15,2 1-26 0,-4-2-1 0,1 4 17 16,-2-2-14-16,0 3 4 0,1-2 11 16,-1 1-10-16,-1 2 15 0,-4-1-21 15,5 1 10-15,-6-2-10 0,1 6 13 0,3 4-12 16,-4-3 3-16,-5 3 10 16,7 1-11-16,-4 2 4 0,0-2 22 0,-4 8-17 15,-1-5-10-15,0 2 10 0,0 5 2 16,-6-3-12-16,1 2 10 0,-2 6-5 15,-1-2 4-15,-2 0-8 0,-2 4 19 0,-2-1-22 16,0 3 7-16,-3-2-2 0,-3 0 2 16,1-2-13-16,-5-4 8 0,3 6 1 0,-2-3-5 15,-2-2 9-15,0-5 11 0,-1 2-9 16,2 2 5-16,-8-1 11 0,6-5-16 16,-3 0 1-16,-2-1 6 0,-3-2-1 15,2-5 2-15,-4 6-10 0,-2-7 4 0,-4-4 1 16,-1 3-5-16,-1-3 11 0,-3 1-22 15,-6-1-28-15,-2-2-60 0,3-9-178 16,1 2-371-16,-9 2 633 0,-3-2 4 0</inkml:trace>
  <inkml:trace contextRef="#ctx0" brushRef="#br0" timeOffset="91343.98">6520 13345 120 0,'-32'3'20'0,"2"-1"-7"0,3 0 23 16,5-2-23-16,-5 0 10 0,3 0 7 0,-6 3-4 16,1-3-11-16,-4 3 1 15,-1-3-14-15,0 0 16 0,3 1-8 0,-7 3 21 16,3-2-18-16,-2 4-11 0,5-5-4 15,-7 5 20-15,4 2-18 0,-2-3-5 0,1-1 0 16,-3 4 10-16,3-3-10 0,-2 3 5 16,-1-3 10-16,2-1 3 0,-7 2-1 15,5 1-7-15,-2-1-7 0,-1-1 15 0,3 1-6 16,-2-3-7-16,1 4 0 0,1-2 21 16,4-1-16-16,-1 5 3 0,1-5-3 0,-1 3-3 15,6-1 9-15,-6 0 9 16,-1-2-10-16,3 1 16 0,-5 3-8 0,3-3-8 15,-4-1 8-15,5 2-10 0,-3-1-8 16,3 3 20-16,0-3-5 0,-4 3-12 16,10-4 10-16,-7 5-5 0,8-4-12 0,-2 1 4 15,2 0 0-15,0 1 16 0,2-1-16 16,-4 0-7-16,1-2 11 0,1 1-1 16,0 0-12-16,-2-1 11 0,0 2 2 0,-4 1-12 15,-1-1 10-15,-1 2-9 0,-1-3 0 16,9-1 12-16,-4 0-8 0,-4 3-14 0,4-5 14 15,-2 4 15-15,0-1-16 16,3-3 4-16,-8 0 3 0,7 3-6 16,0-2 7-16,-2 1 0 0,2-3-9 0,-6 3 8 15,-3-3-5-15,7 6 10 0,-6-6-12 16,1 1 4-16,-2-2 0 0,8 0 4 0,-6 0-8 16,3-2 8-16,4 2 1 0,-4-5-12 15,-1 1 14-15,1-5-3 0,2 1-8 16,4 0 0-16,-3-1-3 0,6 3 7 0,3-1-3 15,-1 0 15-15,5-1-1 0,1 2 7 16,3 3-11-16,0-3 0 0,4 2 1 16,2 0 4-16,10 4 1 0,-19-7-13 0,19 7 12 15,-15-7-3-15,15 7 6 16,-13-8-6-16,13 8 11 0,-12-9-6 0,12 9 6 16,-7-12-2-16,7 12 7 0,-4-16 0 15,3 6-10-15,1 10-3 0,-2-17 1 0,2 17 12 16,3-21-3-16,1 8-13 0,1-1-6 15,4 0 3-15,-2 0 4 0,6-2-6 16,4-2 12-16,-1 3-12 0,3-2-11 0,4-4 10 16,4 1 6-16,-4 3 4 0,2-4 1 15,-4 2-8-15,5 2-5 0,-6 1 1 0,3 0 14 16,-2 5-21-16,-1-7 1 0,3 5 12 16,3-4 1-16,-5 2-17 15,7-2 21-15,0 0-10 0,0-2 0 0,0 6-3 16,2-4 4-16,-6 6 4 0,8-2-5 15,-2 0 3-15,-3 3-4 0,3-3 5 0,-4 2-8 16,0 4 6-16,3-3 4 0,-4 3-3 16,3-1-6-16,0 0-3 0,-3 1-2 15,5-1 8-15,-4 3-9 0,8-7 9 0,-6 7 6 16,4 1 4-16,5-3-9 0,-3 1-1 16,3 0-1-16,2 2-2 0,-4-1 2 15,4 0-1-15,-1 1 2 0,-3-6 5 16,-2 7-13-16,2-3 4 0,-5 2 7 15,8-5-11-15,-7 5 11 0,-1-5-9 0,-1 5 11 16,-5-4 0-16,2 1-8 0,-5 1 12 16,0-1 6-16,0-1-7 0,-1 1-3 0,-1 1 9 15,-1-2-10-15,5-3 12 0,-1 2-5 16,-4 1 1-16,5 1 5 0,4 0-9 16,-3-3 3-16,4 3-14 0,2-7 7 0,4 4-2 15,-4-2-16-15,2-5 27 0,2 8-9 16,-1-5-1-16,-6 7 5 0,-1 0-8 15,0-1-1-15,-6 1 27 0,-2 3-31 0,0-4 4 16,-18 8 4-16,28-4-3 0,-12-1 8 16,-16 5-2-16,18-2 0 0,-18 2 7 15,0 0 7-15,21-7 6 0,-21 7 0 16,15-4 10-16,-15 4-18 0,0 0-2 16,29-8-4-16,-29 8 10 0,21-5 11 0,-3 3-17 15,-18 2-11-15,37-4 7 0,-21 4-17 16,7 0 18-16,-23 0 7 0,47 0-17 0,-22 4-1 15,4-2 1-15,1 3 1 0,-2 1 6 16,2-4-4-16,8 7 0 0,-2-3-6 16,-2 1 5-16,-1 5 0 0,-6-5-16 0,-1 2-4 15,-1-1 16-15,-2 3 13 0,-2-1-6 16,-3-3-9-16,1 5-8 0,-1-5 9 0,-4 0-6 16,-3 1 3-16,3-3 3 0,0 5 0 15,2-2-9-15,0 2 11 16,-2 0 0-16,0 3 7 0,0-2-7 0,2 0-7 15,-2 3 6-15,1-3-4 0,-2 2-2 16,-2 2-2-16,0 2 24 0,1-2-12 0,-5 0-15 16,0 0 19-16,-3 2 8 0,1-1 5 15,-3 1-3-15,-2 4 3 0,-2-2 4 16,-7 0-2-16,2 5-7 0,2-5 5 0,-9 5-1 16,3-1-5-16,-3-1-6 0,-4-1 3 15,-1 5 7-15,-6-3-1 0,0-1 3 16,-1-2-8-16,-4 0-8 0,0-2 3 0,0 1-1 15,0-4 4-15,-4 0 1 16,2 0-6-16,0-2-7 0,1 2 1 0,-7-2-1 16,6 3 8-16,-2-7-8 0,-3 4-2 15,3-4 2-15,-2 1-6 0,1-1-25 0,1-1-47 16,4-3-45-16,-2-3-62 0,1 0-241 16,1-2-56-16,-2 0 163 0,3-2 84 15</inkml:trace>
  <inkml:trace contextRef="#ctx0" brushRef="#br0" timeOffset="93210.35">9682 14070 1151 0,'0'0'9'0,"16"-12"0"15,-16 12 7-15,9-7 11 0,-9 7-8 16,13-9-2-16,-4 3 1 0,6-1 4 16,-3 1 1-16,4-1-3 0,3 3-3 0,-2-5 4 15,4 5 2-15,0-2 0 0,3-1-10 16,-6 1 5-16,3-2-6 0,-3 3-9 0,5 3 5 15,-4-4 21-15,-2 2-15 0,2-1-9 16,0-1-2-16,-3 3-2 0,2-1-8 16,3-3 13-16,-2 4-9 0,2-2 23 0,-1 1-28 15,3-1-4-15,2-2 12 16,3 2 3-16,-5-2 12 0,7-1-15 0,-3 4-11 16,5-6 21-16,1-2-4 0,0 3-14 15,-1 1 0-15,-6 1 18 0,2-1-12 0,0 3 14 16,-2-3-16-16,-1 0 1 0,-4 3-7 15,-1-1 18-15,-3 3-9 0,-1-3 10 16,-2 4-8-16,1-4 1 0,-3 1 6 0,-2 1 18 16,-10 4 29-16,20-9-29 0,-20 9-9 15,14-4 6-15,-7-2-1 0,-7 6-10 16,16-7 6-16,-9 1 1 0,2-1 2 0,1-1-10 16,1 5-5-16,3-5 7 15,-3 3-12-15,3-2-9 0,4 0 19 0,-6 0-3 16,6 5-2-16,-4-4-1 0,0 4-2 15,0-2 1-15,4 3 4 0,-4-3-14 0,-14 4 4 16,28-4 18-16,-18 0-9 0,-10 4 3 16,20-4 0-16,-9 1 2 0,-11 3 9 15,16-8-10-15,-7 5 4 0,-9 3 8 0,17-17-2 16,-10 10 11-16,3-1-11 0,-4-5-2 16,1 3 9-16,-1-4-5 0,-1-2-8 0,2 1-1 15,-2-3 1-15,-3-3-9 0,0 4 1 16,-1-3 8-16,-1 3-13 0,0-6 2 15,-1 6 3-15,-3-5-1 0,-1 1-9 16,-2 6-1-16,4-4 8 0,-3 5-1 16,1 2 3-16,-1-5 1 0,2 6 2 0,-4-6-8 15,3 5 7-15,-4-4-4 0,-1 3-1 16,-1-4-7-16,2 2 4 0,-7-2 8 0,-2-2-2 16,3 2-1-16,-12-3-1 0,5-3-5 15,-6 4 5-15,2-1 4 0,-2-3-4 16,-1 1 0-16,1 3-2 0,2 0-2 0,-4 1 9 15,0-1-5-15,2 4-1 0,4 4-1 16,-2-8 2-16,-4 6 4 0,3-3-3 0,3 6 14 16,-1-4-6-16,1 1-10 0,-6 0 4 15,6 4 4-15,-3-3-6 16,-1 5 0-16,-4-2 2 0,4 3-2 0,0 0 2 16,1 2 3-16,-4 0-2 0,4 3-8 15,2 2 5-15,-2-1 6 0,-3 7 12 0,2-2-2 16,2-1 4-16,-1 5 0 0,-1 1 10 15,-4-1-1-15,-1 4 5 0,-3 2 6 16,1 0 6-16,-1 4 3 0,0-2 3 0,-9 5 3 16,4 2 3-16,-4 3 3 0,2-3 6 15,6 5-2-15,-3 0-4 0,2 7-9 0,1 6 9 16,2 2-3-16,1 11 3 0,4 4-1 16,2 3-5-16,5 6-2 0,6-2-2 15,6 1-10-15,7-1 2 0,4-5-3 16,6 4-15-16,9 0 2 0,5-1-4 15,7-4 1-15,4 2 2 0,7-4-6 0,7-4-6 16,3-7 0-16,16 9-2 0,6-12 3 16,-8-11 0-16,4-3-11 0,1-7-8 0,0-1-41 15,0-3-37-15,5-10-55 0,1-3-48 16,1-4-62-16,-3-10-160 0,-2-1-156 16,4-4 51-16,-7-4-55 0,1-4 133 0</inkml:trace>
  <inkml:trace contextRef="#ctx0" brushRef="#br0" timeOffset="112911.05">13817 12323 1292 0,'-6'-109'-220'16,"-3"9"-348"-16,0 7 396 0,-10-16 57 0</inkml:trace>
  <inkml:trace contextRef="#ctx0" brushRef="#br0" timeOffset="113010.1">13623 11336 276 0,'-23'-41'171'0,"-9"-2"-17"0,-3 0-48 16,-9-1-22-16,-7 2-6 0,-17-11-12 15,-4-1-12-15,-11 1 0 0,-11-1-14 16,0 1-47-16,-3-1-38 0,0 1-27 0,1-3-67 15,-6 4-52-15,5-1-91 0,1 0 162 16,8 7 41-16</inkml:trace>
  <inkml:trace contextRef="#ctx0" brushRef="#br0" timeOffset="113209.73">11875 10210 552 0,'-57'-33'77'0,"14"9"-30"15,2 6-2-15,7-1-16 0,-1 3-11 0,3 3 13 16,-2 0 3-16,2 4-11 0,8 2 2 16,-1 1-14-16,6 0-2 0,1 2 2 15,1-3-7-15,-2 1-1 0,4 1 3 16,2 3 6-16,-2-4-10 0,2-1-4 15,-1 3 17-15,3-1-8 0,-3-3-5 0,0-1 10 16,0-1-6-16,2 3 6 0,-5-3-8 16,4-3 8-16,-5-6-8 0,-3 5 0 0,-8-9-1 15,5 6 3-15,-8-4-8 0,0 1-22 16,-1 1-8-16,-3 4-18 0,-1 0-33 16,-11 0-113-16,-2-4-334 0,9 10 492 0,0 0 12 15</inkml:trace>
  <inkml:trace contextRef="#ctx0" brushRef="#br0" timeOffset="115074.85">7911 10552 673 0,'-58'8'93'0,"-4"3"-14"0,-6-2-8 15,-1 4-12-15,-6 1 15 0,-4 1-3 16,6-2-17-16,-4-2 4 0,5 1-16 15,5-3 1-15,3 2-6 0,10-2-7 0,9-1 1 16,2 0-8-16,7-1 8 0,-1 0-11 16,9-1-5-16,1 2 10 0,7-3 0 0,1 1-16 15,5-3 2-15,0 1 1 0,-1-1-4 16,15-3-4-16,-15 7 4 0,15-7-4 16,-15 6 1-16,15-6-2 0,-13 5 5 15,13-5 9-15,0 0-14 0,-17 0 4 16,17 0 9-16,0 0-24 0,-26-17 4 0,17 9 7 15,-7-2 4-15,2-4-5 0,-7 0-14 16,0-3 2-16,1-1-2 0,-5 0 3 0,-3 1 10 16,2-2 4-16,3 6-10 0,-2 0 12 15,0-6-7-15,2 6-2 0,0 1-3 16,5-1-1-16,-1 2-1 0,2 0 10 0,4 0-8 16,-4 2 10-16,2 1 4 0,4-3-23 15,0 3 14-15,-2 1-11 0,1 0 7 0,3 0-3 16,-6 2 17-16,2-4-21 0,-2 1 17 15,-2 1-11-15,-1 1 7 0,-9-4-2 16,5 3-2-16,-7 0-1 0,1-1-9 16,0 1 14-16,-6-5 10 0,-1 5-9 15,-1 0-8-15,3-3-2 0,4 3 11 0,-1-3-8 16,0 5-2-16,-3-7 9 0,3-1-6 16,2 5-7-16,-4-3 7 0,7 0 2 0,-1 1-1 15,-4 0-10-15,-2-4-2 0,-4 7 17 16,3-3 0-16,1 3-9 0,4 0 9 15,1-1 5-15,-3 2-16 0,4 1 5 0,-2-3-5 16,-1 7 15-16,-1-3-3 0,1 4-19 16,-1-2 12-16,-4 0 3 0,2 2-8 15,-2 0 5-15,-7 2 0 0,2-2-11 16,-3 2 5-16,9 2 4 0,1-4 7 0,-2 1-1 16,0-1-1-16,3-1-9 0,-1 2 6 15,4-2-9-15,-4 1 6 0,2-4-2 16,-6 4 9-16,4 4-4 0,-1-4 13 0,-6 5-15 15,-1-3 0-15,-5 0 2 0,5 5-1 16,-3-1-3-16,-1 5 0 0,2-3 8 0,-1 1-4 16,4 6-1-16,-5-4-10 0,1 8 15 15,4-2-2-15,1-1-8 0,3 4 9 16,-3-2-23-16,5 5-7 0,-9 3 4 0,8-3 2 16,-9 5 8-16,2 6 13 15,-2-1-9-15,4-1 1 0,-4 7-1 0,3-1-8 16,-3 0 20-16,2-1-8 0,1 4-13 15,3-3 16-15,-2-1 10 0,3 3-15 0,-2-5-3 16,3 5 0-16,-3-8 7 0,3 3-2 16,-4 1 1-16,2-3 4 0,4 3-2 15,-7-4 7-15,3 3-7 0,0 1-4 0,-1 0 12 16,6 5 1-16,2-3 6 0,6-5-6 16,1 3 15-16,4-1-16 0,-1 3-11 15,5 1 11-15,0 1-6 0,2-1 8 16,2-2 1-16,2 5-6 0,-1 1 8 0,2-4-16 15,5 6 16-15,-1-1-10 0,2 1 13 0,-1 0-5 16,1 1-1-16,2 1-7 16,0 2 0-16,2-2 4 0,1 2 4 0,1-4-7 15,1-2 7-15,4 2 1 0,3-2 4 16,-1 0-14-16,6-2 0 0,0-1 6 16,2-1-6-16,1 12 8 0,4-3 1 0,1 1 1 15,-2 0 3-15,0-4-18 0,-3-4 16 16,-1-4 13-16,-3 5-16 0,3 1-1 0,-4-4 10 15,2 2-8-15,-3 1 8 0,4 1-8 16,-4-6-1-16,4 7 0 16,-1-5-2-16,-1 1 1 0,2-2 2 0,0 0-10 15,3 0 12-15,-2-3-4 0,1 1 10 16,1-2-11-16,2 2-4 0,-2-1 10 0,4-3-11 16,3 9-4-16,0 0 8 0,4-5-2 15,2 1-2-15,-2 3 10 0,1-2-14 16,3-7 7-16,-3 5-2 0,4 0-4 0,0-3 0 15,0-3 8-15,-1 4 4 0,-1 1-4 16,4-1-19-16,-4-3 19 0,2-2-4 16,-1 1 22-16,1 2-18 0,3-4-3 0,-1-3 5 15,-1-4-5-15,4 4 14 0,-7-4-8 16,10 2 11-16,-8-9-8 0,5 4-4 0,-5-5 1 16,0 0-1-16,1-4-1 15,4 3 5-15,-5-3-6 0,-2-3 19 0,-3-5-19 16,0 5-5-16,0-6 2 0,0-4 10 15,-1 1-3-15,5-3 7 0,6-2-5 16,-7-1-10-16,3-4 12 0,1 0-7 0,1-2 6 16,4-8 10-16,-5 1-4 0,0 1-19 15,2-7 19-15,-4 2-16 0,-3 3 6 16,-4 1 5-16,0-1 6 0,-2 1-10 0,-4-3-4 16,6 3 25-16,-7 1-8 0,4 1-5 15,2-5 4-15,-5 3-10 0,6-4 11 0,-3-1 1 16,1 2-4-16,-2-4-9 15,6-7 12-15,0-5 9 0,-4-2-3 0,0-1-12 16,1-4 2-16,-2 3 2 0,-3-2-10 16,-1 2-3-16,2 0 0 0,-3 0 12 15,0 7-18-15,-1 1 2 0,-4-2 8 0,7-6-2 16,-5 4-7-16,-2-3 9 0,2-6-8 16,-2-7 6-16,-1-1 6 0,-5 0-8 15,5-6 3-15,-5-1-15 0,1-1 11 0,-7-9-13 16,2 6 12-16,-3-2-1 0,0-1-2 15,-3 3 8-15,1-6-10 0,3 17 3 16,-2-4-2-16,-3 2 1 0,2 0 8 0,-4 0-3 16,-6-7 3-16,1 1-11 15,-4-1 12-15,-3 3-14 0,2 0 4 0,-6 0 2 16,4 6 0-16,-4 4 2 0,0-1-6 16,5 12 2-16,-2 0-3 0,0 0-3 0,-2 2 0 15,0 3 5-15,4 2 5 0,-6 3-10 16,5 1 5-16,-2 3-1 0,3 4 8 15,4 2-10-15,-3 0 14 0,2 5-9 0,0 1 12 16,-1-4-16-16,0 0-1 0,5 3-17 16,-6 1-16-16,5-3-18 0,2-1-55 15,-3 4-32-15,5-6-132 0,-2 3-211 0,5-1-119 16,8 2 512-16,1 1 32 16</inkml:trace>
  <inkml:trace contextRef="#ctx0" brushRef="#br0" timeOffset="115258.61">7549 10618 235 0</inkml:trace>
  <inkml:trace contextRef="#ctx0" brushRef="#br0" timeOffset="116443.7">7600 10564 312 0,'0'0'61'0,"7"-21"-25"16,-7 21 0-16,-2-13 10 0,2 13-18 0,0 0-3 15,-14-24 32-15,5 12 16 0,2 3-22 16,-8-4-8-16,0 0-5 0,-2-1-2 0,-1 4 3 16,-2-4-19-16,-1 1 14 0,-2 4-16 15,0-3 13-15,-1 5-11 0,-1-1-9 16,1 1-2-16,-4 0 5 0,2 3 6 0,-1 0 5 15,-3 4-18-15,2 0 0 0,0 0-3 16,-4 4 17-16,-2 1-17 0,-1 3 5 0,1 5-2 16,-1 0 0-16,1 2-13 0,2 2 15 15,0 2-2-15,-2 2-3 16,2-1-1-16,2 2 5 0,6 1-10 0,2 5 2 16,-5 0-1-16,11 2-5 0,-7 4 15 15,6-2-6-15,-1 3 2 0,2 1-2 0,0 4-14 16,-2-3 8-16,4 2 24 0,-3 1-22 15,2 1-4-15,-2 2 8 0,-1-2 3 16,0 10-16-16,1-8-1 0,1 0 5 0,-3 8 3 16,-2-1 10-16,2 1-5 0,0-9-2 15,1 6 3-15,-5-1 6 0,4-6-12 0,5 0 0 16,-4 1 0-16,6-3 6 0,-4 3-9 16,5-1 9-16,2 4-3 0,-1-3-8 15,5 7 5-15,-3-1 0 0,5 4 3 16,-1-5 3-16,2 5-4 0,1-1 2 15,1-1 7-15,1-3-8 0,-1 2-2 0,4 0 1 16,0-6-7-16,3 4 7 0,-2-2 5 16,1-2-7-16,4-1 6 0,1 0 6 15,2 2 4-15,6 10-6 0,-6-15-2 0,4 4 0 16,7 6-8-16,-5-6 4 0,1 2-10 16,7 3 21-16,-10-11-10 0,3 0 2 0,-1 4-2 15,-3-5 1-15,4-1 14 0,1 3-26 16,-5-2 2-16,3 0 6 15,-1 1-5-15,1-2 4 0,0 0 8 0,1 0 1 16,3-1 0-16,-2 1 7 0,5-1-11 16,-4-2-9-16,10 5 21 0,-2 3-8 0,-5-10-4 15,8 3 0-15,-4-2 6 0,1-5 2 16,1 2-14-16,-4-2 4 0,3-3 13 16,-2 3-14-16,0-3 11 0,1-3 6 0,1 1-16 15,-4-4 13-15,-1 3-9 0,5-2 1 16,-1-2 8-16,1-1 2 0,-2-2-2 0,-2-4 5 15,6 4-5-15,0 1 3 0,2-7-8 16,-3 3 20-16,5 0-18 0,-8-2-7 16,6 0-7-16,-4-3 20 0,-4-1-11 15,4 2 19-15,-2-2 1 0,2-4-28 16,-7 0 12-16,9 0 8 0,-6-4-1 0,3-2-6 16,1 2 1-16,-2-1-9 0,-5-3 8 15,7-1 0-15,4-3 7 0,-2-1-4 16,3 2-3-16,-4-2 7 0,1-2-15 0,0-2 8 15,2 4 4-15,-4-9-5 0,2 3-3 16,-1 0 10-16,3-3-3 0,2-8-9 0,-3-4-1 16,5 0 19-16,-5-1-15 0,7-3-2 15,-8 2-6-15,0 1 12 0,-6 5 1 16,0-2-22-16,-3 2 5 0,1 0 1 0,-1 0 5 16,-1 0-1-16,0 2 10 0,-1-4-2 15,0 0 4-15,3 4 7 0,-3-6-2 16,2-1-11-16,-2-1 8 0,6-7-4 15,-10 2-13-15,4-7 15 0,1-2-2 16,-5-3-7-16,0 8 10 0,-4-1 1 0,0 1-1 16,-1-4 3-16,-1-1 4 0,-2-2-1 15,3-7-10-15,-5 5 6 0,-2 1-7 0,3-4 7 16,-3 1-5-16,-2-2 0 0,-1 4-8 16,-1-3 4-16,-1 3 4 0,0-2 3 15,-1-3 6-15,-4 4-7 0,0-13-4 0,-4 2 8 16,1-5-4-16,-2 0-8 0,-1 3 10 15,0-1-10-15,-2 2-2 0,-2 2 8 0,2 2-3 16,-6-5-16-16,0 5 12 16,-2 2 0-16,-2 2-10 0,-2-5 8 0,-5 2 1 15,0 2-8-15,-2-2 9 0,0 6-3 16,-1 0 8-16,-5-1-6 0,-3 7-1 16,-8-1 8-16,-14-5-12 0,-7 6 1 0,-3 5 4 15,-6 1-14-15,-3 3 2 0,-3 7 6 16,-5 4-8-16,4 2 5 0,-1 4 4 0,16 3-10 15,2 6-1-15,2 2-4 0,3 4-19 16,2-4 2-16,6 5-18 0,9 0-7 16,4 5-23-16,-1-1-10 0,3 0-29 15,9 3-56-15,2-3-166 0,2 0-156 16,-2-1 267-16,4-2 50 0</inkml:trace>
  <inkml:trace contextRef="#ctx0" brushRef="#br0" timeOffset="129558.06">11715 17306 4811 0,'-30'-114'-25'0,"-2"14"12"15,-4-1-22-15,4 0 23 0,-1 9 4 16,6 15-2-16,6 4 0 0,-2 4 3 15,7-3-2-15,5 1-4 0,8 0-1 0,3-2 1 16,11 1-20-16,1 3 2 0,8 4-9 16,0-1-15-16,11 2-12 0,0 0-13 0,7 2-11 15,9-10-19-15,8 6 6 16,5 1-8-16,7-4 2 0,4 10 4 0,7-5 10 16,3 2 11-16,-2-1 8 0,-4 4 7 15,-2-1 4-15,-7 4 14 0,-7 0-6 16,-10 13-3-16,-6 5 7 0,-3 2 7 0,-6 3-1 15,-10 7 4-15,2 7 9 0,-9-2 10 16,0 8-2-16,-6 0-2 0,0 3 9 0,-3 1 6 16,0 0-12-16,-3 1 4 0,-5 8 6 15,6-17-5-15,-5 6 4 0,-1 11 4 16,-3-22 0-16,-4 3 1 0,-5-6 4 0,3 1-2 16,-6-11-1-16,-2-5 3 15,0-3-7-15,-5-4 9 0,3-7-1 0,0 3 4 16,4 4 2-16,2 8-2 0,-1-2-2 15,2-1 7-15,1 3-4 0,1-1 2 0,-3 5-5 16,3 5-2-16,5-4 3 0,-1 2 3 16,4-3-1-16,1-1 6 0,1 0-6 15,0-3 3-15,3-6 0 0,3-5-9 0,-1-1 2 16,7 0 5-16,-1-11-1 0,-1 1-3 16,1 0 0-16,-4-4 6 0,4 1-7 0,1-1 7 15,-9-1-1-15,1-2 10 0,-2-4-11 16,-2 10 2-16,0-12-3 0,-2-3 0 0,-3 3 1 15,-4-4 9-15,-3 0-11 0,-3-3-1 16,1 1 2-16,-6 4 4 16,7 0 2-16,-5 4-9 0,-3 5 13 0,5 0-13 15,0 3 7-15,-3 0 5 0,4 5-4 16,-4 4 7-16,5 0-5 0,-4-1 3 0,2 2-3 16,0 1 2-16,4 6 2 0,-7-5-5 15,2-3 4-15,2 10 6 0,-2-7-9 0,-2-3-6 16,-2 1 8-16,1 1-1 0,-2 3-2 15,2 1 7-15,2 10-1 0,-1-1 3 16,-4 5-4-16,3-1-1 0,-4 3 8 0,-1 1 1 16,-7-4-3-16,6 7-1 15,-2 5-1-15,-2-2 10 0,2 4-10 0,-1-1-3 16,2-1 1-16,1 3 3 0,-1 3 1 16,3-3-9-16,3 6 2 0,1-4-2 0,-1 2-1 15,-4-1-3-15,4-3 4 0,0 6-2 16,-2-1 0-16,-4 0 5 0,-1-1-8 15,-4 2 2-15,0 4-2 0,-1-4-1 0,-4 3 1 16,-3 3 6-16,0-2-2 0,-2 1-1 16,1-1-3-16,-5 2-3 0,3-3 5 0,0 8-5 15,0-6 4-15,2 4 1 0,1-2-4 16,3 7 6-16,-1-5 2 0,5 6-6 16,-3-2 0-16,-4 2-3 0,-1-1 0 0,2 2 6 15,-5-1-3-15,2 0 3 16,-3-1-3-16,0 2 0 0,0-1 0 0,1 0-3 15,0 2 0-15,0-2 7 0,3 4-4 16,0-2-1-16,-1-1 5 0,3 3-3 0,0 0-1 16,9 2 3-16,-2-1-2 0,6 3 2 15,-2-3-6-15,1 5-1 0,3-3 4 16,-4 4 0-16,4-1-2 0,-2 3 3 0,3-3 1 16,-4 3-3-16,5-2 2 0,0 0 1 15,-5 2-1-15,7 2-2 0,-3-2-1 0,-4 2 1 16,-3 6 1-16,-1-2 4 15,5-1 3-15,0 3-10 0,-3-1 8 0,5 3-5 16,-4-1 2-16,1 5-1 0,2-5-1 16,-1 7-3-16,-3-1 1 0,3-2 2 15,-4 2 2-15,-4 4-2 0,4-6-1 0,-2 1 2 16,-1 6-6-16,-1 1 4 0,0-2 1 16,6-4 6-16,4 3-8 0,-3-2 2 0,4 1-7 15,2 0 6-15,-4 4 3 0,4-5 1 16,0 5 0-16,5-2 3 0,-1-2-3 0,0 8 2 15,2-7-4-15,-2 4-3 0,5-4 2 16,-2 3 2-16,-2 0-4 0,2-2 4 16,-2 2 0-16,4 1-1 0,1-1 2 0,-5-4-3 15,4 6 2-15,-2-5-7 0,1 5 6 16,2 0 1-16,-1-1 3 0,2 5-4 16,0-3 0-16,2-7-1 0,5 4-2 15,-1-4-3-15,0 3 1 0,3-3 4 0,1-2 1 16,0 3-1-16,0-1 0 0,1-2 0 15,3 4-1-15,-2-1-1 0,3 1-2 16,3-2 2-16,-4 4 2 0,3-4-4 0,1 0 5 16,-1-2-5-16,5 8 3 0,-3-8 0 15,0 0 6-15,3 8-1 0,2-6-2 0,2 0 6 16,-3 1-8-16,6-2 3 0,-1-1-4 16,-1-2 3-16,4 2-1 0,-3 0-7 15,1-2 9-15,1 1-3 0,3-3 1 16,-2 1 4-16,4 1-4 0,-4 0-5 15,6-3-1-15,-4-1 7 0,1-1-6 0,3 1 8 16,1-1-3-16,-5 0 1 0,6-3 2 16,-1 5-2-16,-4-6-2 0,5-1 0 0,-5 5 2 15,0-6-2-15,2 2 0 0,1-2 2 16,-5-4 2-16,1 3-2 0,1-1 1 16,2 1-6-16,-1 0-1 0,5-1 4 0,-6 0-1 15,4-2 0-15,4 2-2 0,-2 0-1 16,0-1 8-16,0-3-5 0,0 4 2 0,2-3 0 15,-2-3 3-15,-2 0 0 16,1 1-4-16,0-3 1 0,-3-1-2 0,2 2 1 16,1 0 3-16,-3-4-2 0,4 1-2 15,-2-1 3-15,-1 3-7 0,4-2 8 16,-2-3-1-16,-8 1-7 0,11-1 8 0,-4 4 1 16,-1-4-4-16,-3 0 0 0,5 0 0 15,-1 0 4-15,-5 0-11 0,4 0 7 0,-1-4 0 16,4 0-1-16,0 3-1 0,0-5 2 15,-1 1 0-15,4-3 0 0,6 0-3 0,-2 1 5 16,-4 0-1-16,3-3-2 0,-3 7 2 16,7-5 2-16,-5 2 1 0,0-1-3 15,0 1-3-15,1-2 7 0,-1 1-4 16,-7 4-2-16,8-7 0 0,-8 6-1 16,6-7 4-16,-6 8-1 0,-2-9 0 0,10-1-2 15,-6 2 6-15,0-6-6 0,2 5 1 16,-2-6 6-16,2 1-3 0,1-2-6 0,-1-3-1 15,0-1 6-15,0-3-6 0,3-4 5 16,-3 4-2-16,0-6 1 0,-2 4-1 16,5-8 3-16,-6 0-3 0,1-1 1 0,0-4 4 15,-2 0-4-15,-2-3 4 0,8 1-4 16,-10 0-3-16,6-2 0 0,0-2 2 0,-3-2-4 16,1 3 5-16,2-3 0 15,-3 6-1-15,-2-4-3 0,-1 4 5 0,-4 5-9 16,-2 3 6-16,1-3 0 0,-4 3 2 15,0-1 0-15,0-3 0 0,-5 3-8 16,2 0 8-16,-5 5-5 0,2-4 9 0,-4 4 0 16,2-10-4-16,-1 5 0 0,0-5 3 15,0 3 2-15,-3-5-9 0,3 0 5 0,-1-4 3 16,-3 4-1-16,2-2 3 0,0 0-3 16,2 0-4-16,-3 2 1 0,-1 5 1 15,0 3 5-15,0-1 9 0,-2 0-5 0,-2 2 3 16,0 3 1-16,0-3-5 0,-1 2 1 15,-5 0-2-15,0 2-3 0,-3 0 3 16,1-3-1-16,-4-1-1 0,-4 2-5 16,-1-2 1-16,-1 1 6 0,-4 1 2 0,-2-2-6 15,2 3-1-15,-4 2-3 0,-1 0 0 16,-4-4 0-16,-3 3 4 0,6 3-4 16,-2 5 3-16,1-1-4 0,-3 1 4 0,-1 3-2 15,2 2 0-15,1-1 2 0,-2 3-2 16,0-1-2-16,3 2 0 0,-3-1-6 0,0 2 8 15,2 3 1-15,2-1-1 0,0 0-1 16,4 5 3-16,1-5-3 0,-3 3 2 0,8 1 0 16,-2-1 2-16,2 1-3 0,0 1 3 15,-1 5-4-15,0-5 2 0,5 4-2 16,-3-3-1-16,3 2 2 0,0-1-3 16,2 3-1-16,14 1 2 0,-23-4-2 15,23 4 6-15,-17-5-3 0,17 5-9 0,-17-4-4 16,17 4-7-16,-13-2-10 0,13 2-15 15,0 0-8-15,-17-4-36 0,17 4-29 0,0 0-13 16,-21 0 3-16,21 0-13 0,0 0-7 16,0 0-18-16,0 0-111 0,-18 0-217 15,18 0 145-15,0 0 100 0</inkml:trace>
  <inkml:trace contextRef="#ctx0" brushRef="#br0" timeOffset="132707.41">8001 12459 1002 0,'0'0'-49'0,"-19"-7"8"15,19 7 18-15,-17-2-22 0,17 2 9 16,-17-2 7-16,17 2 0 0,-25 2 9 0,13 0-1 15,-7 1 1-15,0 0 0 0,-1-2 11 16,-1 5-9-16,-1-4 2 0,-1 3-4 0,-3 1 15 16,3 0-5-16,1-4 4 0,5 1-4 15,-6 1-10-15,3-2 15 0,1 2 5 16,2-3-23-16,-2 2 5 0,0 1 10 0,1-4-10 16,3 1 0-16,0 3 18 15,0-2-5-15,-2 0 2 0,17-2 9 0,-28 4 9 16,13-4-5-16,15 0-20 0,-30 1 10 15,13-1 0-15,-2 0 18 0,0 2-18 0,-3 0 8 16,-1-2-16-16,2 4 8 0,0-2-5 16,-4-2-3-16,-3 3 0 0,1 1 6 15,1 0-11-15,1-2 26 0,2 2-21 0,0-3 13 16,-1 2-2-16,3-2-19 0,1 3 27 16,-1-3-16-16,0 2-1 0,1 1-14 15,1-3 15-15,-2 3 5 0,1 0-3 0,1 0 3 16,-1-3 0-16,0 5 8 15,1-2-11-15,1 0 1 0,-6 3 7 0,6-1-25 16,-2-1 12-16,1 1 8 0,-4-3 0 16,3 1 8-16,0 0-3 0,-1-2-10 0,1 0-3 15,2-2 10-15,-3 4 9 0,1-4-6 16,-1-4 0-16,2 4-3 0,1-2-2 16,1 2-12-16,0-2 7 0,0 2 5 0,-1-4 0 15,18 4 0-15,-34-1 0 0,17-2 5 16,3 0 7-16,-4 1-17 0,3 0-2 0,-2-4 12 15,-2 1 2-15,3-3 6 0,-1 1 13 16,0-2-6-16,2 1 31 0,-3-1-38 16,0 0 5-16,4-1 5 0,-2-3-18 0,-1 4-2 15,1-4 5-15,-2-1-8 16,0-1 28-16,1 0-21 0,-1-3-12 0,0 0 21 16,-1-2-12-16,3-1 1 0,-5-5-1 15,5 2-3-15,-4-6-4 0,-1-2-6 0,3 0 20 16,-1-2-13-16,5 2-7 0,-4-2 9 15,6 1-6-15,-4 3 6 0,5 2 26 16,2-2-34-16,1 2 16 0,1 0-14 0,3 1 1 16,2 3 14-16,2 3-18 0,0-1 16 15,0 1-16-15,2 2 13 0,0 1-3 16,1-2-6-16,5 0-2 0,-2 3 1 0,3-4 5 16,0 3 2-16,3-6 1 0,-1 1-16 15,2-3 35-15,0 3-17 0,6-8 3 16,-4 0-12-16,3 3 12 0,3 2 0 15,0-6-14-15,4 2 7 0,-2 0 13 0,4-2-19 16,-3 4 6-16,6-9 13 0,-1 7-20 16,2-8 3-16,1-1 13 0,6-1-9 15,-3-1-11-15,-1 0 11 0,2-2 2 0,-2-2-4 16,1-2 4-16,1 2 3 0,-3 2-14 16,-3 2 15-16,6 5-6 0,-13 6 9 0,1 2 0 15,3 2-9-15,-6 3-4 16,6 1 1-16,-3-1 6 0,1 2-3 0,0 3 0 15,0 1-2-15,1-2 8 0,-1 0 1 16,-2 6 2-16,7-2-14 0,-2-4-3 16,-2 2 14-16,4 5-4 0,-2-8-1 0,0 10-1 15,-4-4-7-15,3 3 9 0,-1 1-13 16,1 3 8-16,-1 1 13 0,-4 1-6 16,0 3-15-16,3-2 11 0,0 0-5 0,-4 4 7 15,6 0-2-15,3 0-8 0,-2 0 23 16,2 4-28-16,0-2 13 0,0 0 9 0,0 0-3 15,0 3-3-15,2 1-12 0,0 0 13 16,0 2 1-16,-2-5-1 0,-4 3 3 16,1 1-5-16,-3 1-2 0,-2 1 5 0,-1-4-7 15,0 3 6-15,-1-2-11 16,-1 1 9-16,-1 1-8 0,3 3 6 0,-2-2 7 16,6 3-7-16,-5-3 0 0,1 4-14 15,1 0 25-15,-2 2-11 0,10 0-9 0,-3 2 9 16,1 4 0-16,-3-2 2 0,-1 3-4 15,2-1 13-15,-4 1-4 0,-1 1-11 16,-3-4 4-16,2-1 9 0,-1 6-14 0,-5-3 8 16,2 2 6-16,-4-3-14 0,2-1-8 15,1 5 19-15,-3-1-6 0,-2-2-6 0,5 3 10 16,-5 0-11-16,-3-5 0 0,2 2 10 16,-3-1 10-16,4 3-10 0,-7-1-6 15,5 3 3-15,-5-1-4 0,1 4-1 16,-2-2 5-16,0 6 3 0,-1-3-3 15,1 6-1-15,-2 1 6 0,0 0-7 0,0-1 2 16,0 2-3-16,0-1 12 0,0 4-9 16,0-3 10-16,0 2-1 0,5-1-9 0,-5 5 13 15,0 6-9-15,0-4 10 0,-5 5-16 16,3 1-1-16,1 4 6 0,-1-4-6 16,-2 2 8-16,1 0 4 0,-1 0-2 0,-2-3-1 15,3 0 1-15,-2 3-7 16,-2-2 2-16,3-3-2 0,-1 0 3 0,-4-2 1 15,2-1-2-15,-2-1-8 0,4-3 6 16,-4 2 13-16,0 0 1 0,-3-2-1 0,3-2 19 16,-7 1-8-16,5-3 13 0,-6 1-6 15,2 2 1-15,-2-6-12 0,-3-1-2 16,5 0 7-16,-6-2 6 0,-1 2-12 0,-1-4 12 16,2-2-3-16,-1 0-19 0,0 1 14 15,-7 2-6-15,3-2-3 0,0-2 1 0,-1 2 11 16,4 2-21-16,-4-2 3 0,-6 8-2 15,6-6 14-15,1 0-17 0,-2-2 21 16,1-1-16-16,3 1 0 0,-5-1-13 0,4 2 8 16,-3-3-7-16,1-4 2 15,1-1 13-15,0 2-11 0,-4-6 3 0,1 0-2 16,-1-3 52-16,-1 0-3 0,1-4 6 16,-4 2 4-16,0-4-13 0,1-3 12 15,1-3-4-15,0 0-7 0,0-2-1 0,0 0 3 16,0 0-12-16,2-4 0 0,-1 0-5 15,-3-3 4-15,4 1-11 0,-4-3 14 0,2 0-12 16,-1-8 5-16,4 6-10 0,-1-9 3 16,0 4-6-16,-1-5 2 0,2-1-10 15,5-5 5-15,-3 1-8 0,-1-2-1 0,0-2 4 16,3 0-7-16,2 0 7 0,2-4 0 16,0-2-8-16,-1 1-2 0,1-1 5 0,4-1-2 15,1-3 3-15,-2 1-2 16,5 0-3-16,0-1-3 0,-2-3 8 0,3-6-4 15,1 3-6-15,2-2 5 0,2 2-7 16,-3 1 3-16,5-4 5 0,1 6-6 16,-3-5 8-16,5 2-5 0,0-2 4 0,2-1-5 15,0 0 1-15,0-4-8 0,2 3 7 16,5-1-2-16,-3-3 4 0,1 2 0 0,3-5-4 16,-2 7-5-16,7-12 14 0,-8 9-2 15,5 3-4-15,-1-12-5 0,4 3 0 16,-1 11 4-16,-1 3 8 0,0 0-4 0,4 0 3 15,-2 5-9-15,2-6 6 16,0 6-2-16,-1-3 4 0,-2 2-5 0,6 0 6 16,-2 3-10-16,-2-1-1 0,2 1 4 15,-2 1 3-15,0 1 0 0,2 0-6 0,-4 1 6 16,4 1 3-16,-3 2-3 0,3-2-6 16,-2 4 1-16,2-2 2 0,5 5-4 15,-4-4 9-15,3 3-6 0,-1 2-2 0,6-2 2 16,-3-1 1-16,-1 4 0 0,3 0 0 15,-3 1 2-15,-1 3-4 0,-1 3-1 0,2 0 4 16,-3 1 1-16,5 4-5 16,-2-2 6-16,1 2 1 0,-1 0-7 15,2 2-1-15,-3 0 8 0,6 1-8 0,-5 1 1 16,5 0 6-16,1-1 0 0,-2 3-6 16,1-3 7-16,1 1-5 0,1 1 2 0,0 1-8 15,-3 0 6-15,1-1-3 0,-2 2 3 16,0 1 1-16,-3 5 0 0,2-2 0 0,1 0 2 15,-3 2-4-15,-2 0 4 0,3 0 2 16,-1 0-2-16,0 4-4 0,0 0 5 16,4 3-2-16,-1 1-3 0,1-1 12 0,-2 4-10 15,0-1 0-15,0 1 7 0,5 5-5 16,-1 0-11-16,-4 4 13 0,0 1-4 0,2 0 3 16,-3 1-3-16,-1 2 8 0,1 3-4 15,-1-1-3-15,-4-2-8 0,-2 3 3 16,-2-5 7-16,0 1-3 0,-4 3 3 15,3-4-2-15,-3 5 0 0,-1-9-2 16,1 10 5-16,-1 1-3 0,-1-3-9 0,2 2 14 16,-3-1-5-16,6 4 1 0,-3-1 5 15,0-2-8-15,1 4-2 0,-1 4 0 0,0 3 9 16,-2-1-5-16,5 1-2 0,-6-7 1 16,1 4 1-16,-4-3-1 0,2 3-8 15,1-1 6-15,-5-1 9 0,1 2-12 0,0 0 9 16,0-5-1-16,-2 3-3 0,2 1 2 15,-2-4 4-15,1 4-4 0,-1 1 2 16,0 1-9-16,2 1 11 0,-2-5-4 16,0 5-2-16,-2-4 0 0,1 5 1 15,-1-7 0-15,0 2 6 0,-2-2-6 0,3 4 0 16,-5-3-1-16,0-3 7 0,0 0-8 16,3 2-5-16,-1-2 10 0,-1 0 3 0,1 2-8 15,-3-2 5-15,4-2-4 0,-1 6 1 16,-1-2 1-16,3 2 10 0,0-1-14 15,0-1 2-15,0 4 9 0,1-2-7 0,-1-2 1 16,-5 3 2-16,6-1-2 16,-3 0 3-16,2-3 0 0,-1 4-1 0,-5-2-1 15,3 6 2-15,-5-5 2 0,4 4-10 16,-5-1 7-16,1 2 3 0,1 1 0 0,-2-1-3 16,4 4-3-16,-7-3 0 0,2 1 3 15,2 0-8-15,-5 1 3 0,4-4 3 0,-2 4-4 16,2-1 8-16,-3-3-4 0,1 0 0 15,2 3-1-15,1-4 1 0,-2 4 0 16,-2-5-1-16,5 2-1 0,-4-5-1 0,1-4-1 16,0 4 0-16,4-7 2 0,-5 2 0 15,4-1 1-15,-4-1 0 0,1-2 0 0,-1 1-5 16,5 1 7-16,-5 0-4 0,2-1 5 16,0 1-1-16,0-2-1 15,-5 2 2-15,0 2 0 0,0-3 0 0,2-4-7 16,-2 4 7-16,2-2-2 0,-7 3-3 15,-1-3-3-15,1 5 10 0,0-5-9 0,3-1 2 16,-3-1 0-16,0 3-1 0,-1-3-11 16,0 3-14-16,-5-5-13 0,6 5-15 0,-5-7-27 15,2 4-20-15,-4-1-36 0,5-7-130 16,-7-3-258-16,-3 1 14 0,3-7 259 16,0 0 27-16</inkml:trace>
  <inkml:trace contextRef="#ctx0" brushRef="#br0" timeOffset="136424.04">9043 13617 148 0,'8'-8'25'0,"-8"8"-27"16,9-4 15-16,-9 4-6 0,9-5-4 15,-9 5 5-15,0 0 4 0,14-6-22 0,-14 6 3 16,0 0-1-16,0 0 5 0,0 0-12 16,0 0 7-16,16 0 6 0,-16 0 2 0,0 0-11 15,0 0 17-15,8 13 1 0,-8-13 1 16,6 13-11-16,-5-4-7 0,-1-9 15 15,6 19 8-15,-3-9-21 0,1-1 16 0,3 4-8 16,-2-2-3-16,2 1 11 0,-1-2-18 16,3 0 15-16,-3-2 18 0,1 3-18 0,3-4-5 15,0 1 5-15,1-4 3 16,-1 1-5-16,-10-5-9 0,16 12 12 16,-16-12-1-16,13 5-5 0,-13-5 12 0,15 0-14 15,-15 0 4-15,0 0 6 0,18 0 5 16,-18 0 2-16,0 0-12 0,19 0 2 0,-19 0 3 15,0 0 2-15,0 0-8 0,21 0-4 16,-21 0 7-16,17 0-2 0,-17 0 9 16,28 0-14-16,-9 2-6 0,-4-2 3 0,4 2 8 15,1-2 2-15,-1 0-13 0,4 4 5 16,-3-4 11-16,2 0 0 0,1 2-8 0,-3-2 2 16,3 1 3-16,0 1-10 15,-3 2 5-15,0-2 5 0,3 2-2 0,0-3 7 16,-5 5-10-16,7-4 0 0,-6 3 0 15,-1 3 3-15,3-6 4 0,2 6-9 16,-5-3 2-16,3-1 5 0,0 0-8 0,-1 1 14 16,2-1-29-16,-2 0 18 0,1 0 2 15,2 0 16-15,0-3-5 0,5 5-13 16,-3-3-10-16,5-3 15 0,0 2 0 0,2 0-18 16,3-2 13-16,4 0-2 0,4 0 12 15,1-2-18-15,-2 0 8 0,6 2 3 0,-4-3 7 16,4-3-5-16,-4 5-2 0,5-6 12 15,-1 6-2-15,3-5-5 0,-1 3-8 16,0-1 7-16,-1 2-4 0,-5-4-6 16,2 4 16-16,-5-1-8 0,-6-3 18 15,1-2-28-15,-4 3 10 0,-8-4 8 0,3-5-5 16,-7 3 15-16,-1-8 5 0,2 2-10 16,-2-3 20-16,-7-10-30 0,8-4 20 0,-4-2-18 15,-1-1 7-15,2-4-4 0,-4-3-6 16,4-2 4-16,2-7-13 0,-3 3 6 15,9-3 5-15,-6-1 0 0,6-1 0 0,-4 7-9 16,6-7 3-16,-3 4-8 0,6 3 14 16,0-3-4-16,0 2-3 0,0 4 5 15,2-4 6-15,2 0-11 0,0 7 1 16,-4-7-19-16,3 2 25 0,1 0-7 16,0 1-7-16,-3-7 3 0,8 6 5 0,-2-4-6 15,-3-1-4-15,3 1 5 0,-5 2 11 16,1-1-7-16,-1 3-1 0,-4-2-4 0,2-1 1 15,-3-1 6-15,-3-3-6 0,-1-3 11 16,-5 5-11-16,3-7 20 0,-6 0 5 16,-3 1-15-16,-3 7 17 0,-4-1-16 0,2-3 0 15,-5 3 9-15,1 1-29 0,-1-3 22 16,-4-3-4-16,-1 3-9 0,1-3 0 0,-5 2 13 16,-2-9-7-16,2 0-1 0,-7 4 8 15,1 0-5-15,-7 0 12 16,-1 4-20-16,1 3 18 0,-3-5-27 0,-2 6 8 15,1-1-5-15,0 5 10 0,0-3 23 16,-1 4-1-16,4 9-3 0,3 2 14 0,-7 1-32 16,2 1 3-16,-3 4 6 0,2-3 12 15,-6 7-21-15,0-1 4 0,-1 1 2 16,-1 3 9-16,-5 1-14 0,4 3 11 0,-3 6-12 16,3-6 7-16,-5 4 3 0,1 2-15 15,1 2 10-15,-2 2-11 0,-1 1-5 0,0 2 14 16,2 3-7-16,-3-1-2 0,1 2 1 15,5 2 11-15,0 2 4 0,2-2-3 16,-8 5-8-16,3 1-8 0,0 1-5 16,1 1 9-16,1 1 7 0,-2 3-7 15,0-3 2-15,0 1-1 0,-2 0-2 0,1 4 7 16,-2 1-14-16,1-2 11 0,4-2 13 16,-4 6-8-16,-7 2-3 0,9-2-9 0,-11 0 11 15,4 3-16-15,-3 3 5 0,4-3 15 16,0 3-1-16,5-4-10 0,-5 3 8 15,-1 1-4-15,2-1 3 0,1 3 13 0,0-3-26 16,-1 2 22-16,-1-1-6 0,6 2-19 16,0-3 17-16,-2 6-6 0,-2 0 5 0,2 0 2 15,-4 4-11-15,5 0 15 16,-1 0-8-16,-1 1 1 0,3 3-1 0,-2-4 2 16,-5 2-5-16,-1-1 6 0,5 3-9 15,-6-4 2-15,5 2-1 0,2 1 5 16,-3-1-6-16,3 0 5 0,-2 0-1 0,-1-1 7 15,3 3-8-15,4 0-3 0,-1 1 3 16,1 1 3-16,3-3 3 0,-5 6 6 0,4-1-9 16,3 1-7-16,-4-1 7 0,8 1-16 15,-4-2 17-15,1 2 5 0,2 3 0 16,8-9-12-16,-7 10 8 0,7-4-16 0,-5 4 28 16,5 8-20-16,-6-6 7 0,5 5-1 15,3-3-7-15,-2 4-6 0,6-8 17 16,-4-3-7-16,4 6 10 0,2-3-13 15,-3 0-4-15,4 1 10 0,-1-1-3 0,2 4 0 16,0-4-8-16,2 8 16 0,4-1-7 16,-2-1-10-16,1 7 6 0,2-2 0 15,4 6 6-15,2 7 8 0,1 3-7 0,0-3-4 16,2 2 0-16,4 0 6 0,5 5-12 16,0-5 0-16,3-2 5 0,9 1-7 0,1-3 11 15,6 1-6-15,6 4 6 0,4 5 0 16,-5-19 2-16,9 12-7 0,-5-16 7 15,2 1-7-15,0-4 4 0,3-1 2 16,10 8-4-16,-11-11 2 0,1-2-4 16,-1-3 4-16,-1-1 4 0,2-6 2 0,3 1-5 15,1-7 0-15,5 2 0 0,-1-3 2 16,3-4 2-16,5-1 2 0,1-6-18 0,-1 3 5 16,4-8-3-16,1-1 12 0,5-4 0 15,2-3-5-15,0-4 1 0,-1-6 2 16,5-1-9-16,11-12 12 0,0-2-7 0,-2-3 8 15,0-6-16-15,-3-11 9 0,-2-2-11 16,0-1 24-16,-10-5-29 0,-2-1-22 16,-4-4-31-16,-7 0-102 0,-6-10-301 15,1 0 277-15,-7-5 67 0</inkml:trace>
  <inkml:trace contextRef="#ctx0" brushRef="#br0" timeOffset="175454.75">9093 11394 2839 0,'113'-107'-78'0,"-19"8"2"15,-8-2 55-15,-11 0-16 0,-9 1 22 0,-15 8-15 16,-14 5 15-16,-11 17 5 0,-8 2-5 16,-6 5-2-16,-6 9 8 0,-3 5-4 0,-6 0 3 15,-6 4 3-15,-11-4 1 0,-17 6 10 16,-32-4 5-16,-19 8-7 0,-27 7 5 0,-21 4-5 15,-55 2-4-15,-16 3-6 0,-1 6-13 16,1 4 3-16,3 0 2 0,43 3 3 0,3 1 4 16,7 1-2-16,10 3 0 0,5 3-8 15,5-1 6-15,2-1-7 0,2 0 2 16,-4 5 5-16,-3-1-1 0,-1 3 8 16,-6-3 0-16,5 4-5 0,0-4 2 15,-2 0 0-15,2 0-8 0,0 0 3 0,-4 1 14 16,1 1-7-16,-5 4-18 0,-1 1-7 15,6 6 0-15,3 2 7 0,3 6 7 0,6 1 2 16,14 3 1-16,7 1 5 0,12 1-1 16,27-9-6-16,7 1-6 0,5 2 4 0,16-7 8 15,6 0 1-15,3-1-1 0,5-4 6 16,9-3-11-16,-2 1 11 0,6-1-5 16,-4-2 6-16,5 1-2 0,2-3-2 15,9-2-3-15,-19 6 7 0,12-1-7 16,-7-1 19-16,0 5-19 0,-5-1 22 0,0-2-4 15,-3 7-11-15,-5 0 7 0,1 0-2 16,-2 2 3-16,-1 2-1 0,8-4-3 0,0 2-3 16,-2 2 4-16,5 0-10 0,-1 3 4 15,-1 3 11-15,-1 3-18 0,-2-1 15 16,-2 6-9-16,3-1 1 0,0 4 7 0,-8 6-4 16,2 1-2-16,7-6 7 0,-9 9-12 15,1-3 4-15,1 1 3 0,0-4-1 0,-2 5-6 16,0-1 5-16,-6-5-1 0,-1 0 6 15,0 3 9-15,-7-2-12 0,0-5-6 16,-4-1 5-16,4-2-4 0,-5 0 13 16,-1 0-12-16,-5-1-3 0,2-7-10 15,0 2 16-15,0 0-5 0,2-1 1 0,3-2 4 16,-2-4-14-16,13 1 6 0,4-1 2 16,2-2-1-16,5 2 3 0,3-6-4 0,5 2-4 15,1 0 22-15,2 3-25 0,5-3 16 16,-1 0-2-16,2-4-9 0,1 6 1 0,3-2 1 15,-4 4 4-15,1 2 4 0,0 2 3 16,1 1 4-16,-2 6 4 0,3 0-20 16,-4 2 9-16,1 0 1 0,2 2 2 15,1-2 3-15,5-5 0 0,-2 3-3 16,6-6-4-16,-2 4 17 0,5-3-13 0,5 3-3 16,2-3 2-16,6 3-2 0,-2-7 6 15,5 5-2-15,4 1-1 0,2 1 8 0,-1-2-13 16,3 2 12-16,0 2-3 0,5 2 1 15,4-2 2-15,3 1 12 0,5-5-5 16,-2 4-14-16,5-2 0 0,5 2 14 0,-4-3 2 16,3 1-11-16,4 2 7 0,-2 0-10 15,0 1 4-15,1-1-8 0,-3 2 1 16,5 3 13-16,1-2-3 0,-3-2-2 0,5 5-3 16,-2-4 5-16,0 0-2 15,0-2 3-15,-2 0 9 0,4-1-7 0,0-5 8 16,-6 1-1-16,3 3-7 0,-5-3 6 15,-6 1 10-15,3 0-20 0,0 0 0 0,-1 3 7 16,3-1-3-16,4 4-3 0,-4-6-1 16,5 3 1-16,1-1 9 0,6 0 0 15,-1 0 2-15,4-3 5 0,-2-1-13 0,5 1 4 16,-8 1-4-16,6-7-2 0,1 6 11 16,0-3-9-16,2 2 6 0,-2-1 0 15,14 7 2-15,-14-7-10 0,16 7 5 0,-2-2 1 16,1 1-1-16,1-5-3 15,4 5-1-15,-6-1 4 0,3-2 1 0,-1 4 0 0,2-3 1 16,10 5 13-16,-7-6 4 16,5 2-5-16,3-2 3 0,-2-1-3 15,7 3 4-15,-3 1 1 0,0-3-3 0,1 4 2 16,-3 0 4-16,0 2-9 0,-1 4 6 16,-6 1 4-16,1 1-1 0,-1-4-11 0,-3 0-1 15,-1-2-3-15,-5-2 2 0,0-3-1 16,-7-5 0-16,-3-1 1 0,0-3-4 15,2 0-2-15,-1-3 2 0,20 6 8 0,-15-6-4 16,17 0 3-16,-19 0-4 0,19 2 3 16,-1-2-1-16,-15 0 0 0,19-3 4 0,-19 1-4 15,2-4-2-15,-3-1 7 0,2-2-1 16,5-1 1-16,2-6-1 0,19-1 1 16,-5-7-1-16,1-4 1 0,-1-6-8 15,6-3 0-15,0-6-3 0,3-6-2 16,-5-3-3-16,4-2-4 0,-8-4-4 0,-1-4 4 15,3 0 0-15,-7-1 1 0,-5-3-2 16,-2-1 0-16,-5 1-2 0,-5-3-3 16,-4 3 2-16,-4-5 3 0,1-4-2 0,-6 0-2 15,-8-3-5-15,1-6 0 0,-8-1-3 16,-2-3 5-16,-9-7-3 0,-1-6-2 0,-3-2 4 16,-7-2-2-16,-10 15 1 0,1-5-4 15,-7-5 2-15,0 1-1 0,-7 0 2 16,2 0-2-16,-7-3 0 0,-4 6 3 15,-7 0-1-15,-2-4-7 0,-13-10 4 16,-12-3-4-16,-4-1-6 0,-6 5 3 0,-9-1 0 16,-5 0 7-16,-3 7-5 0,-8-4-1 15,-5 0 0-15,-4-2 1 0,-5 3 8 0,-5-5-6 16,-5 2 4-16,-25-16-1 0,-4 3-3 16,23 23-4-16,-5-2 4 0,-19-29 6 15,-8 9-3-15,-3 5 8 0,-5 0-2 0,-8 1-4 16,-6 3 0-16,-1-3-1 15,-5 9 3-15,-2-4-3 0,1 3 4 0,3 6-3 0,0 3-1 16,0 4 0-16,0 5 2 16,8 1-2-16,26 20-3 0,-33-15 6 0,30 22-2 15,3 3 0-15,-6 6-1 0,-2 7 1 16,-6 3 2-16,-2 7-4 0,-9 11-1 16,-11 3 2-16,-12 12-2 0,-48 11 2 0,0 10-1 15,-6 8 0-15,-2 20 3 0,-2 7-6 16,1 13 3-16,11 12-4 0,7 8 4 0,11 12 0 15,10 2 0-15,11 5-3 0,13 6-1 16,13 1 2-16,19 6 4 0,18 3-4 16,37-19-4-16,18 13-9 0,13 7-33 0,22 10-65 15,15 1-107-15,19 12-354 16,13-5 38-16,8-7-3 0,2-18 180 0,-6-21 100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24:01.8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12803 6191 3285 0,'-60'19'-79'0,"-6"9"21"15,-20 15 44-15,-2 8 7 0,1 13 7 16,2 5 10-16,2 5-7 0,2 2 9 16,3-3-4-16,4 4 1 0,1-6 6 0,1 2-6 15,10-7-8-15,-9 4-11 0,6-5-22 16,-10-9-27-16,-2-1-19 0,-6-16-16 0,-2-3-8 15,-4-10 2-15,-2-7 10 0,10-10 11 16,-6-5 5-16,-16-8 8 0,1-1 20 16,-2-8-9-16,3-3 31 0,2-4-5 15,3-1 7-15,1 2 7 0,17 2-1 16,2 6-6-16,4 0 13 0,3 3 0 0,0 6-13 16,3 2-5-16,0 2-30 0,2 4-2 15,-2 1-13-15,1 1-45 0,1 0-25 0,2-1-38 16,4-1-9-16,10-5 20 0,-3-1-149 15,8-1 85-15</inkml:trace>
  <inkml:trace contextRef="#ctx0" brushRef="#br0" timeOffset="1199.94">9053 7204 1074 0,'-21'-6'16'16,"2"-3"26"-16,2 1-19 0,4 3 22 15,0-3 3-15,-2 4 2 0,2-1-5 16,-4-3 6-16,0 1-10 0,-1-1 5 0,-7-1-6 16,2-2 8-16,1-1-2 0,-10-1 8 15,0-2-25-15,2 4 11 0,-6-2-3 16,5-2-3-16,-3 2-2 0,4 0 8 15,2-2-4-15,5-1-1 0,3 0-9 0,4-5 2 16,4-1 3-16,6-5-2 0,5 1-4 16,2 2-9-16,5-6-2 0,5 2-1 0,2-4 5 15,9 7-24-15,5 3-2 0,3-2-25 16,13 5-5-16,5 0-5 0,3 4 3 16,2 2-21-16,3 3-24 0,0 3-10 0,4 1-4 15,4 5 2-15,-4-3-2 0,4 4 12 16,-1 0 11-16,3 5 13 0,0 1-8 0,2 1-1 15,1 3 17-15,2 5-7 16,2 4 7-16,17 3 24 0,-2 1-3 0,2-1 9 16,-2 5 28-16,0 1 3 0,1 0 10 15,-1-1 0-15,-5 2 24 0,-16-5-1 16,-3 2 10-16,1 2 8 0,-5 3 1 0,-2-1-14 16,-1 3-3-16,-7 1 2 0,1-4 0 15,0 5 13-15,-7 0-1 0,9 0-9 0,-8-1 9 16,-2 0 12-16,4 1-4 0,-2-4 6 15,-4 2-3-15,0-3-15 0,-2 2 8 16,-1-6-5-16,2 6-10 0,-12-8-7 0,0-1 1 16,2 3-8-16,-4-1-1 15,0 1-2-15,2-4 1 0,-2 1-1 0,3 3-3 16,1-3 6-16,-2 1 0 0,2-6-5 16,-4 3 4-16,1 0 6 0,1-1-11 0,-6 1 11 15,-1-6 2-15,-2 2 3 0,3 2 13 16,-5-4-1-16,2 2 0 0,-1 0-3 15,1-3-4-15,-1 2-5 0,2 0-4 0,0 0 5 16,-3 0-10-16,0-1 20 0,1 0 2 16,0 2-2-16,1 0-9 0,1 0-4 0,8 0 5 15,0 1-1-15,2-1 1 0,4 2-13 16,1-4-2-16,-1-1-1 0,1 0 1 16,0-1 0-16,1-3-4 0,-3 3-1 0,-6-4-5 15,1 3-4-15,-5-3 4 16,4-2-4-16,-4 5 1 0,1-3 5 0,3 2-6 15,-6-5-4-15,6 3-1 0,-5 1 1 16,1-5 1-16,-5 1 12 0,2-3 3 0,-6 4-3 16,0-6 13-16,-2 5-3 0,-12-6 5 15,21 5 5-15,-21-5-1 0,15 6 5 16,-15-6-2-16,17 4 2 0,-17-4-5 0,0 0-1 16,32 2-4-16,-32-2-4 0,32 0-10 15,-11 0 3-15,-21 0-3 0,43-2 1 0,-17-2-11 16,6 0 4-16,3 0 2 0,4 1-2 15,0-3-6-15,3 1-2 16,-3 1 5-16,3-2 1 0,-1-1-2 0,-2-1-1 0,0-3-1 16,0 2 6-16,-6-1 3 15,3-3 23-15,-6 0 12 0,4-4-19 0,-4-2 14 16,-2 2-2-16,-2-5 21 0,-1-3-5 16,-3 1 3-16,-3-2-4 0,0 2 7 0,-8-3 16 15,1 1 10-15,-3-2-16 0,-4 3-5 16,-3-3 3-16,-2-2 3 0,-5-5-8 15,-7-3-13-15,-5-3-4 0,-7-4-8 0,1-4 1 16,-9 4 16-16,-5 4-6 0,-9-2-2 16,-2-2-2-16,-3 5-5 0,1-1-3 15,-10 10-6-15,-2-4 2 0,-15 2 0 16,8 7 1-16,-18-1-7 0,15 7 0 0,-2 1 1 16,-4 8 2-16,-3-1 1 0,-1 7 6 15,-7 3-7-15,5 4 5 0,-3 2-13 16,-15 9 9-16,-2 2-9 0,-1 6-1 0,8 1 3 15,0 6 7-15,-2 9-4 0,10 3 0 16,-3 5-6-16,6 5-6 0,1 1 1 0,4 7 8 16,8 6-2-16,6-2 1 0,9 3-7 15,3 0 5-15,16-7 5 0,6 3-5 0,1 3 2 16,7-4-5-16,2 3 2 0,5 3 0 16,5 2-4-16,2-1 4 0,5 5 2 15,4-16-7-15,2 4-1 0,9 6 4 16,-3 1-12-16,8-2 3 0,-2-3-3 15,11-1 1-15,-1-2-9 0,10-4-2 0,2 1 2 16,5-1-3-16,1-5-4 0,7-3-6 16,1 0-5-16,10 9-34 0,-7-11-66 0,-1 0-51 15,19 15-85-15,-6 6-82 0,8 5-104 16,-4 14 32-16,-3-5-324 0,-13 6 45 0,-12-5 81 16,-12-6-448-16,-8 10-715 0</inkml:trace>
  <inkml:trace contextRef="#ctx0" brushRef="#br0" timeOffset="1649.11">11136 13708 3206 0,'-14'-1'-110'0,"14"1"35"15,-16-7 1-15,16 7 15 0,-15-5 14 0,15 5 28 16,-17-4 16-16,17 4 14 0,-15-5 8 15,15 5 0-15,-21-2-1 0,21 2 2 16,-20-6-6-16,6 6-2 0,14 0-6 0,-28-6-16 16,19 5-17-16,9 1 9 0,-27-4-10 15,15 2 9-15,12 2-2 0,-27-6 0 0,16 5 4 16,-2-5 5-16,-2 4-4 16,0-4 7-16,4 4-4 0,-5 1 2 0,2-5 5 15,-5 0-2-15,0 1 4 0,6 1 3 16,-4 1 3-16,0-1 1 0,4-2 0 15,-4 0-8-15,3 1-8 0,0 3-36 0,-2 0-64 16,-4-4-99-16,4 4-255 0,-7 2-67 16,2-2 155-16,-3 2 98 0</inkml:trace>
  <inkml:trace contextRef="#ctx0" brushRef="#br0" timeOffset="2799.72">7146 15655 1618 0,'0'0'145'15,"0"0"5"-15,0 0-23 0,0 0 30 0,0 0 7 16,0 0-13-16,0 0 2 0,0 0 4 16,0-40 0-16,0 40 7 0,-2-21-30 15,2 12-12-15,0 9-12 0,2-23 7 0,-2 23 1 16,1-26-4-16,-1 10-5 0,2-4-4 15,4 4-17-15,0-3-10 0,0-3-10 0,3 1-1 16,0-5-2-16,1 2-5 16,1 3-12-16,-2 0-9 0,6 1-7 15,-6 4 4-15,7 5-4 0,-7-2-9 0,2 5-9 16,-11 8 2-16,0 0 10 0,0 0-11 16,37 17 12-16,-30 4-1 0,2 7-6 0,0 12-2 15,-8 6 28-15,1 5-2 0,0 0-6 16,-2 3-2-16,-2 3 7 0,0-5-19 15,1-4 5-15,-1 1-1 0,-2-12-16 0,2-2 9 16,2-11-2-16,0-4 0 0,0-2 23 16,0-1 26-16,0-17-1 0,0 0-3 0,0 0-8 15,0 0-14-15,0 0-3 0,36-61-4 16,-21 22 2-16,2-4-3 0,0-11-6 16,1 5-1-16,3-4-9 0,2 4 6 15,-5 8-6-15,-1 3 1 0,4 3-3 16,-4 5-4-16,-4 4 0 0,2 9 2 0,-4 2-10 15,1 6-2-15,-12 9 7 0,0 0 0 16,30 18-4-16,-19 9-3 0,-4 3 8 16,3 13-4-16,-3 5-1 0,0 3 4 0,-5 1-5 15,2 3 0-15,1-4 1 0,2-1-2 16,2-1 3-16,-2-8-4 0,0-9 1 16,3-6-1-16,3-5 3 0,1-10 5 15,-2-7-11-15,11-13 5 0,0-1-2 0,4-14-2 16,8-10 6-16,-1-9 9 0,-1-1 13 15,-1-2 22-15,-2-3 9 0,-2-4-1 16,0 11 12-16,0-3-4 0,-6 11 7 0,-1 2-4 16,-2 6-4-16,-6 3-7 0,5 8-2 15,-2 2-2-15,-3 4-6 0,0 3 14 0,-13 6 7 16,28 6-7-16,-28-6 6 0,27 22 7 16,-16-3 3-16,-2 7-9 0,-1 5-8 15,-1 2-8-15,-1 2-3 0,-3 1-3 0,-1 1-9 16,5-3-22-16,-5 2-25 0,3-6-21 15,-1 4-40-15,-1-8-51 0,3-3-55 0,-3-5-55 16,6-5-54-16,1 0-51 16,1-11-40-16,7-2-35 0,0-7-226 0,6-6-23 15,6-4 53-15,11-11-382 0,1-2-578 16</inkml:trace>
  <inkml:trace contextRef="#ctx0" brushRef="#br0" timeOffset="3031.47">8895 15465 3543 0,'11'-21'129'0,"3"7"29"0,-5 2 18 16,-4 1 23-16,-5 11 10 0,9-17 0 15,-9 17-21-15,9-11-14 0,-9 11-20 0,0 0 22 16,0 0-2-16,0 0-26 0,14 47-14 16,-10-18 5-16,-2 16-17 0,-2 6-9 15,1 5-3-15,-4 14-16 0,1 3-5 16,0 7-12-16,2 3 1 0,0 3-9 0,0-5-7 16,2 4-8-16,2-9-1 0,-4 0-7 15,3-8-1-15,2-9-13 0,-3-9-17 16,-2-1-13-16,1-11-28 0,1-6-33 0,-2-8-32 15,0-3-58-15,2-4-64 0,0-7-89 16,-2-10-79-16,0 0-169 0,0 0-142 0,0 0 79 16,28-55-446-16,-21 15-748 0</inkml:trace>
  <inkml:trace contextRef="#ctx0" brushRef="#br0" timeOffset="3349.55">8972 15613 3899 0,'-6'-21'47'0,"-1"3"25"0,5 6 28 15,2 12 2-15,2-24 0 0,-2 24-3 16,14-18 10-16,2 10-1 0,0 2-11 0,5-1 1 16,7 1-11-16,4 4 10 0,5 0-9 15,5-1-3-15,-1 3-6 0,2 3-9 0,-5-1 14 16,1 2-15-16,-10 0 5 0,-1 0-1 16,-8 1-6-16,1-1 14 0,-9-3 16 15,-12-1 29-15,21 11 10 0,-21-11 13 0,2 20 0 16,-2-20 6-16,-16 28-15 0,-9-2-3 15,-3-4-10-15,-4 3-11 0,-3 7-9 0,-11 4-12 16,0-5-7-16,-1 5-16 16,-3 4-7-16,4-9-49 0,-2 5-12 0,4 0-9 15,5-3-15-15,2 1-73 0,7-10-65 16,3-1-91-16,5 1-90 0,7-9-87 16,3-2-111-16,9-7-186 0,1 0 54 0,2-6-492 15,0 0-996-15</inkml:trace>
  <inkml:trace contextRef="#ctx0" brushRef="#br0" timeOffset="3597.57">9729 15937 4446 0,'0'0'46'16,"17"6"77"-16,-13 5 48 0,2-1 27 0,-3 3 17 16,-3 0 7-16,0-13-14 0,-1 45-10 15,-1-9 11-15,-2-1 5 0,-2 1-7 16,2 7-8-16,1-1-11 0,-7-4-8 0,5 4-16 15,1-10-15-15,-4 0-11 0,5-2-49 16,-1-4-52-16,0-5-5 0,1 1-3 0,-1-7-3 16,4 0-5-16,0-15-5 0,-5 23-9 15,3-12-14-15,-3-2-10 0,5-9-17 16,-4 11-26-16,4-11-92 0,0 0-241 0,0 0-84 16,0 0-206-16,0 0-42 15,-7-35 43-15,7 14-523 0,-3-7-1063 0</inkml:trace>
  <inkml:trace contextRef="#ctx0" brushRef="#br0" timeOffset="5336.05">17535 15761 3865 0,'-9'-26'4'15,"1"4"38"-15,3-1 39 0,3-2 41 0,-3 3 23 16,2-2 31-16,-1-3 12 0,1-3 18 15,-1 2 1-15,2 0 16 0,-2 0 1 16,-1 4-14-16,3-3-23 0,2 7-16 16,-3-1-11-16,3 3-17 0,0 18-22 15,-1-27-5-15,1 27-24 0,-2-18-4 0,2 18-11 16,0 0-4-16,0 0-8 0,0 0-5 16,-17 45 1-16,7-14-12 0,-6 13-2 0,3-1 2 15,-8 15-9-15,2-2-8 16,-1 0 7-16,-1 2-5 0,6 0-8 0,-7-9 1 15,8-8-7-15,3-5-3 0,-2-7-3 0,6-11 6 16,1 2 2-16,1-4-11 16,3-5-5-16,2-11-1 0,0 0 2 0,0 0-4 15,0 0 4-15,0 0-4 0,13-62 1 16,0 24-2-16,2-5 2 0,4-7 2 0,4-5 1 16,-3 1-4-16,8 0 0 0,-5 3 0 15,1 2 1-15,3 4-2 0,3 4 1 16,0 4-2-16,-1 5 1 0,-3 7 0 0,2 6-2 15,2 5-4-15,-7 10 5 0,2 4-2 16,-5 4-1-16,4 14-1 0,1 6 4 0,-4 14-5 16,-5 17 5-16,0 3-2 0,-4 9 0 15,-5-1-1-15,-5 3 2 0,0 2 1 16,3-11-1-16,-10 1 1 0,3-6-2 0,0 0-1 16,-1-10 0-16,3-9 2 15,-2-8-1-15,2-6 4 0,0-1 3 0,0-6-4 16,2-8 7-16,-2-7-3 0,0 0 1 15,0 0-3-15,35-37 1 0,-14 5 1 0,11-13 1 16,4-5-3-16,-3-3 1 0,5-1 1 16,0-3-2-16,3 3 3 0,-2 0-1 0,-4 3-1 15,5 6 0-15,-8 3 2 0,2 7-1 16,-8 8-1-16,-6 7-2 0,3 6 2 16,-6 6-3-16,-6 8 4 0,7 4 3 0,-8 10 4 15,3 7 2-15,-3 7 0 0,-3 9 1 16,-5 1 0-16,-2 11-2 0,-2 2 1 0,-5 3-5 15,-3 8 1-15,-3 5 0 0,3-5-3 16,-4 2 1-16,1-4-3 0,1-13-5 16,5-1-7-16,-4-2-8 0,6-11-13 15,-4-4-17-15,6-5-18 0,1-9-20 16,2 0-20-16,2-10-235 0,8 1-116 0,-10-6-94 16,29-15-154-16,-3-6-33 0,8-12-573 15,4-3-1160-15</inkml:trace>
  <inkml:trace contextRef="#ctx0" brushRef="#br0" timeOffset="5631.81">19190 15544 4475 0,'14'-15'52'0,"-3"2"15"0,-4 5-4 0,-7 8 0 16,12-9 6-16,-12 9 28 0,0 0 36 16,0 0 22-16,0 0 4 0,4 49 1 0,-11-18 0 15,0 17 0-15,-4 11 3 0,-4 13-3 16,-3 8-2-16,-11 23-15 0,1 6 7 15,-2 7 3-15,-2 4 2 0,6 10-6 0,-4-1-8 16,2 10-8-16,5 0-10 0,-1 3-14 16,5-1-77-16,5-8 0 0,2 0-3 0,3-6-2 15,3-27-3-15,3-1-2 0,-4-7-3 16,4-2-2-16,3-9-1 0,0-23-3 16,0-4-8-16,-2-14-8 0,2-5-3 15,0-8-10-15,0-3-10 0,0-13-21 16,0-11-23-16,0 10-95 0,0-10-230 0,0 0-54 15,3-49-107-15,4 15-148 0,-5-4 19 16,1-16-575-16,-3 0-1115 0</inkml:trace>
  <inkml:trace contextRef="#ctx0" brushRef="#br0" timeOffset="6216.57">18888 15927 4333 0,'-9'-29'-34'0,"4"3"65"0,-1 5 58 15,-2 0 26-15,3-1-2 0,-1 0 32 0,1-1 5 16,-1 3 22-16,5 3 19 0,-1-2-13 16,2-2-26-16,0 3-18 0,0-1-12 15,3 0-11-15,1 2-12 0,2 2-8 0,1 2-13 16,3 0-7-16,-3-1-12 0,-7 14-4 15,9-9-1-15,2 8-6 0,-11 1-1 0,0 0 5 16,0 0 13-16,49 9-6 16,-31 0-2-16,2 4-3 0,4 6-2 0,1-2 0 15,1 4-6-15,2 5 6 0,-4-3-5 16,2-1-6-16,-1 1-6 0,-1 2-1 16,-1-2 6-16,-6-2-3 0,0 0 5 0,-1-5-2 15,0 5 15-15,-5-4-3 0,-1 1-13 16,1 3-16-16,-4-4 0 0,-2 4 4 0,-3-4 3 15,0 0 0-15,-2-1 1 0,0 3 1 16,-2-2 6-16,-3 11 2 0,-13 6-1 16,0-4-1-16,3-1 1 0,-11 4-3 0,-7 3-2 15,2-5-2-15,-5 5-4 0,-1-3 0 16,0 1-2-16,-3-2 1 0,2 2-3 0,3 0-13 16,-4-3-11-16,3 0 0 15,4-5 0-15,2-2 0 0,4 2 0 0,-2-3 0 16,7-2 0-16,-3-1 0 0,5-4 0 15,3-4 0-15,2 0 0 0,5-3 0 0,-5 0 0 16,5-1 0-16,-2-1 0 0,5 1 0 16,6-8 0-16,-11 11 0 0,4-4-5 15,7-7-82-15,-8 4-25 0,8-4-29 0,0 0-32 16,0 0-181-16,0 0-443 0,0 0 59 16,0 0 22-16,0 0-681 0,43-15-1245 0</inkml:trace>
  <inkml:trace contextRef="#ctx0" brushRef="#br0" timeOffset="6615.31">19330 16747 4302 0,'11'4'-81'0,"-11"-4"49"16,14 10 36-16,-2-6 30 0,-12-4 29 0,25 9 29 15,-13 0 5-15,7 0 4 0,3 1-6 16,1 7 3-16,2 0 8 0,-4 1-11 0,-3-3 12 15,1 2-15-15,-5 2 15 0,0 3 7 16,-7-5 7-16,-1 2-7 0,-6 2 13 16,-6 1-1-16,-3 5-1 0,-12 2 9 15,-3-4 1-15,-5 1 15 0,1-2 15 16,-4 1 7-16,-1-2 0 0,-1-7-4 0,6 3 4 16,6-6-2-16,5-2-50 0,-1 1-74 15,2-5-5-15,16-7-4 0,-14 12-3 0,14-12-2 16,-7 9 0-16,7-9 3 0,0 0-1 15,19 19-4-15,1-10-2 0,8-1-3 16,11 1-2-16,-2-1-3 0,6-1-1 0,-3-2-4 16,-3 3-5-16,-1-3-7 0,-8-2-9 15,-2-2-8-15,-8-1-7 0,2 4-9 0,-4-4-14 16,-16 0-11-16,24-4-24 16,-10 0-24-16,-5-1-16 0,-5-5-273 0,-1 1-66 15,-3-4-114-15,-1-4-134 0,-1 0-4 16,-7-9-569-16,-3-4-1133 0</inkml:trace>
  <inkml:trace contextRef="#ctx0" brushRef="#br0" timeOffset="7799.53">9618 14061 3488 0,'-12'4'-229'0,"-4"-4"-26"0,16 0 29 0,-25-7 31 16,11 7 14-16,14 0 22 0,-21-3 29 15,14-3 5-15,-8 1 9 0,4-1 5 16,-2 2 19-16,0-3 21 0,-2 0 16 0,-3 0 16 15,4 0 7-15,-4 0 1 0,0 1 4 16,-1 0 1-16,5 5-7 0,-2-5 7 0,2 6 11 16,-6-2 6-16,20 2-19 0,-31 2 6 15,14 2 9-15,2-2-1 0,-6 3-8 16,8-3 18-16,-1 4-15 0,-4-2-5 16,7-1 4-16,-6 3 13 0,3-5-11 0,-2 2 10 15,2 1-1-15,-2-3-1 0,16-1 15 16,-25 0-14-16,25 0 13 0,-23-1 28 15,23 1 12-15,-23-4-19 0,9 1 16 16,2 2 2-16,12 1 22 0,-27-6 1 0,15 3 22 16,-4 0 4-16,3 2-11 0,13 1 10 15,-24-8-22-15,8 4-3 0,4 3-10 0,12 1-16 16,-21-6 2-16,21 6-3 0,-20-2-3 16,20 2-7-16,-19-2 5 0,19 2-2 15,-17 0-4-15,17 0-7 0,-19 2-13 0,19-2-3 16,-15 6 0-16,15-6-1 15,-11 9-24-15,3-3-12 0,8-6-8 0,-11 13-34 16,9-5-18-16,2-8-1 0,-6 14-56 0,6-14-62 16,-5 15-118-16,1-7-200 0,4-8 302 15,-2 21 66-15</inkml:trace>
  <inkml:trace contextRef="#ctx0" brushRef="#br0" timeOffset="9831.65">8812 14458 883 0,'-3'10'94'16,"-3"1"25"-16,1 0 3 0,-5 0 11 15,-1 2 10-15,2-3 13 0,-7 1-6 16,4 2 4-16,-2-3-8 0,-1 3 1 0,-2-4 7 16,3 4-6-16,-7 0 22 0,0 1-16 15,-1-3-11-15,-8 6-3 0,0-7-13 16,-6 4-7-16,5-3-3 0,-10-1-12 0,6-1-7 15,-8-1-9-15,3 1 0 0,-4-5-3 16,-3 0-10-16,2-8-13 0,-4 4 3 0,-11-4-4 16,0-8 7-16,-3-1-7 0,-6-2 24 15,2-2-10-15,-2-3-9 0,-17-6 4 16,-6-2-12-16,-11-1-10 0,-5 1-4 0,-2 0-3 16,-4-2-3-16,-5 0-3 15,-2 0-3-15,0-4 7 0,1 3 22 0,-2-5-6 0,1 0-1 16,-3 1-14-16,-2-1-8 15,-1-9 7-15,0 8-6 0,-3-8 12 0,7 1 5 16,-1-4 13-16,-2-3-3 0,4-2 2 16,4-6-2-16,3-3-2 0,7 0 6 15,6-8 3-15,5-1-7 0,9 0 1 0,8-3 5 16,4-2-16-16,9-5-1 0,10-3-6 16,6-1-2-16,3 3 1 0,13-6-5 0,5 13-5 15,3 0 6-15,9-4-2 16,5 2-3-16,0-5-5 0,5 3 3 0,0-2-3 15,7 5 0-15,1 0-8 0,3 4 2 16,7 0-1-16,-1 5-8 0,6-3 3 16,6 1-6-16,-2 2-1 0,4-3 0 0,9-1 4 15,12-8 0-15,4 0-1 0,3 1 4 16,7-1 2-16,2-2-4 0,10 2 0 0,-1 1 9 16,1-3-8-16,1 6 0 0,2 2 0 15,4-2 7-15,-1 2 2 0,5-2 5 16,-4 4 0-16,4 3 0 0,1-3-6 0,2-1 3 15,3 1-2-15,3 4 1 0,0-2 11 16,0 3-14-16,2-4 12 0,0 1-11 0,-2 3-7 16,3 1 3-16,-3 1 1 15,1 4 1-15,-1-2 1 0,0 6-12 0,-2 0-4 16,-1 7 8-16,5 4 1 0,-2 0-6 0,2 4 2 16,4-3 0-16,2 9-7 0,1-2 8 15,6 2 16-15,4 6 4 0,3 0-19 16,2 1-7-16,3 2 1 0,-1 2-2 15,-2 2-4-15,4 1 4 0,2 2-1 0,1 3-1 16,-1 2 1-16,-4 6-1 0,0 1-2 16,2 2 2-16,-7 1-3 0,-3 4 3 0,-4 4 0 15,-16-3 0-15,13 8 1 0,-14-5-4 16,12 7 5-16,-16-2-1 0,14 3-3 0,-21 0 0 16,5 0-1-16,-4 4 1 0,15 4-2 15,-15-5 3-15,-3 4 0 0,17 0 1 0,-3 5 0 16,0 0 2-16,-3 3-3 15,0-3 4-15,-15 2 0 0,12 4 0 0,-5 4-2 16,-9-4 2-16,-8 0-1 0,2 3-1 16,0 2 0-16,8 10 1 0,1-2-1 0,1 0 2 15,-4 4-1-15,-12-10-1 0,13 12 1 16,3 1-4-16,-8 1 1 0,5 0 1 16,-4 3 0-16,5 0-1 0,-5 4 3 0,2 3 0 15,-7 3-1-15,0-5 2 0,-1 7 0 16,-5-2 0-16,3 2 0 0,-3 3 0 0,3 0 0 15,-5 3 1-15,0-1-2 0,-1-4 1 16,-10-11 1-16,0 6-2 0,-3-4 2 16,2 6-1-16,-5 0-1 0,-3 0 1 15,-2-1-2-15,-2-1-1 0,-1 2 0 0,-6 0 2 16,2 1-3-16,-4 3 1 0,-2-2 0 16,0-3 0-16,-3 3-2 0,-2 3 1 0,-3-1 0 15,2 1 1-15,-6-1-2 0,-2 1 1 16,-3-11 0-16,-1 4 1 0,-1-5 0 0,-3 1-2 15,2-2 2-15,-7 9 0 0,1 4-1 16,-1-4 2-16,-1-2 1 0,-1-3-1 16,-4-2 1-16,5 0 0 0,-4-1-2 15,0-1 1-15,0 0-1 0,-3 0-1 16,2-3 0-16,0 3 1 0,-3 0-1 0,0 1 1 16,-3-5-2-16,4 3 1 0,0-3-1 15,-1-1 2-15,0-1-1 0,-3 3 0 0,9-14-1 16,-6 4 1-16,-2 6-1 0,4-6 0 15,-1-2 0-15,-1 10-1 0,-4-4 1 0,7 3 1 16,-9-2 0-16,9-6-2 0,-5 9 1 16,-2-2-1-16,-1-1 0 0,4 0 1 0,-7 2-1 15,3-5 1-15,-5-2 0 0,1-1-1 16,8-7 1-16,-4-3-1 0,1-2 0 0,2 2 0 16,-1-6 0-16,1 2 1 0,2-5 1 15,3-6-1-15,-3 0 1 0,0-2-1 16,-5-2 1-16,3-2-1 0,-4-2 1 15,2-1 0-15,-10-1 1 0,3-3-1 16,-7-2 0-16,-4-1-1 0,-2-1 1 0,-3 0-1 16,-3 0 0-16,5 0-1 0,-7-1 0 15,1 1-1-15,-8-6 1 0,-3 4-1 0,10 1 0 16,-9-3 0-16,10 2 1 0,-1-2-1 16,0 2 1-16,3 2-1 0,-1 0 0 0,-1 0 0 15,-1 0-1-15,-11 0 1 0,0 2 0 16,2-2 0-16,-5 4-1 0,1-2 1 0,-3 2-1 15,0-1 0-15,0 1 0 0,3 3 0 16,-3-3 0-16,0 2 1 0,-2 0 1 16,2 1-1-16,0-1 0 0,3-1-1 15,1 1 0-15,1 2 1 0,-2-3 1 0,4 3-2 16,2-1 2-16,-2 4-2 0,-2-3 2 16,4-1-1-16,-1 1 1 0,6 0 0 15,-4 2-1-15,3-2 2 0,1-2-1 0,-3 1 0 16,9 3 2-16,-8-1-1 0,-1-1-1 15,10-1 1-15,-7 4 1 0,7-5-2 0,2-1 3 16,1 7-2-16,2-5 0 0,1 1 1 16,3-1 1-16,0 0 0 0,1-1-2 0,8 1 1 15,0 0 1-15,-1-4-1 16,8 3 0-16,0 1 1 0,2-1-1 0,-1-4 1 16,8 3 1-16,-4-3-1 0,4 2-2 15,1-2-2-15,-3 3 0 0,5-2 0 0,9-3 0 16,-21 5 0-16,12-5 0 0,9 0 0 15,-19 2 0-15,8 0 0 0,11-2 0 16,0 0 0-16,-27 5 0 0,27-5 0 0,-16 0 0 16,16 0 0-16,-17 4 0 0,17-4 0 15,-19 0 0-15,19 0 0 0,-19 0 0 0,19 0 0 16,-19-4 0-16,19 4 0 0,-21-1 0 16,21 1 0-16,-25 0 0 0,9 0 0 15,-2 0 0-15,-3 0 0 0,-1 0 0 16,-5 0 0-16,5 1 0 0,-6-1 0 0,0 4 0 15,-4-2 0-15,0-2 0 0,-3 2 0 16,-3 2 0-16,-5-2 0 0,4-1 0 0,2 3 0 16,7-2 0-16,0-2 0 0,1 2 0 15,5-2 0-15,1 0 0 0,-2 0 0 16,5-2 0-16,3 2 0 0,0 0 0 0,17 0 0 16,-30-2 0-16,15 2 0 0,4-4 0 15,-4 1 0-15,15 3 0 0,-27-6 0 0,16 4 0 16,1-3 0-16,-2-1 0 15,12 6 0-15,-23-7 0 0,12 0 0 0,0 0 0 16,1 4 0-16,-1-7 0 0,0 1 0 16,6 0 0-16,-3-8 0 0,0-2 0 0,7-7-31 15,2-1-115-15,7-5-20 0,4-7-21 16,-2-2-319-16,5-6-313 0,0-13 92 16,-6-10-848-16,2-4-1430 0</inkml:trace>
  <inkml:trace contextRef="#ctx0" brushRef="#br0" timeOffset="11897.53">7299 12795 4298 0,'-7'8'-199'0,"7"-8"45"15,0 0 38-15,-5 9 36 0,5-9 21 16,0 0 25-16,0 0 15 0,-10 8 20 15,10-8 38-15,0 0 19 0,0 0 28 16,-9 16 28-16,9-16-2 0,-8 17 11 16,8-17 16-16,-3 19 20 0,3-19-1 0,-7 17-2 15,7-17 17-15,-3 21-4 0,3-21-6 16,-2 18-7-16,2-18-11 0,-2 15-4 0,2-15 1 16,0 0-5-16,-4 15-2 0,4-15-4 15,-2 11-5-15,2-11-5 0,0 0 3 16,0 0 5-16,0 0-3 0,0 0-11 0,-3 19-14 15,3-19-1-15,0 0-14 0,0 0-3 16,0 0-9-16,-2 17-12 0,2-17-22 0,0 0-21 16,0 0-1-16,0 0-3 0,0 0-1 15,0 0 2-15,0 0-2 0,0 0 6 16,0 15 0-16,0-15 0 0,0 0-1 0,0 0 3 16,0 0-1-16,0 0 0 15,0 0 2-15,0 0-1 0,0 0 1 0,0 0 2 16,0 0 2-16,0 0-1 0,0 0-1 15,0 0-3-15,18-36-1 0,1 3-1 0,10-16-2 16,10-9-2-16,12-21-1 0,10-15-1 16,9-16 0-16,20-38-2 0,11-12 0 0,6-7-1 15,11-7 0-15,-2 3-2 0,2 1 2 16,-1 6-2-16,-8 9-4 0,-8 9-5 16,-25 33 0-16,-6 6 0 0,-4 10 0 0,-6 7 0 15,-8 4 0-15,-7 7 0 0,-2 2 0 16,-9 15 0-16,-1 8 0 0,2-1 0 15,-8 10 0-15,-8 10 0 0,0 6 0 16,-4 4 0-16,-3 8 0 0,-1-1 0 0,-2 4 0 16,-4 4 0-16,5-1 0 0,-4 3 0 15,-6 8 0-15,9-15 0 0,-9 15 0 0,9-7 0 16,-9 7 0-16,0 0 0 0,6-10 0 16,-6 10 0-16,0 0 0 0,0 0 0 0,0 0 0 15,0 0 0-15,0 0 0 0,0 0 0 16,0 0 0-16,0 0 0 0,7 29 0 15,-7-29 0-15,0 0 0 0,0 11 0 16,0-11 0-16,0 0 0 0,0 0 0 0,0 0 0 16,-1 17 0-16,1-17 0 0,0 0 0 15,0 0 0-15,0 0 0 0,0 0 0 0,0 11 0 16,0-11 0-16,0 0 0 0,0 0 0 16,0 0 0-16,-2 15 0 0,2-15 0 0,0 0 0 15,0 0 0-15,-2 11 0 0,2-11 0 16,0 0 0-16,0 0 0 0,0 0 0 0,0 0 0 15,0 0 0-15,-2 13 0 0,2-13 0 16,0 0 0-16,0 0 0 0,0 0 0 0,0 0 0 16,0 0 0-16,0 0 0 15,0 0 0-15,0 0 0 0,0 0 0 0,0 0 0 16,0 0 0-16,0 0 0 0,0 0 0 16,0 0 0-16,0 0 0 0,0 0 0 0,0 0 0 15,0 0 0-15,0 0 0 0,-2 12 0 16,2-12 0-16,0 0 0 0,0 0 0 0,0 0 0 15,0 0 0-15,0 0 0 0,0 0 0 16,0 0 0-16,0 0 0 0,0 0 0 16,0 0 0-16,0 0 0 0,0 0 0 0,0 0 0 15,0 0 0-15,0 0 0 0,0 0 0 16,0 0 0-16,0 0 0 0,0 0 0 0,0 0 0 16,0 0 0-16,0 0 0 0,0 0 0 15,0 0 0-15,0 0 0 0,0 0 0 16,0 0 0-16,0 0 0 0,0 0 0 15,0 0 0-15,0 0 0 0,0 0 0 0,0 0 0 16,0 0 0-16,0 0 0 0,0 0 0 16,0 0 0-16,0 0 0 0,0 0 0 0,0 0 0 15,0 0 0-15,0 0 0 0,0 0 0 16,0 0 0-16,0 0 0 0,0 0 0 0,0 0 0 16,0 0 0-16,0 0 0 0,0 0 0 15,0 0 0-15,0 0 0 0,0 0 0 0,0 0 0 16,0 0 0-16,0 0 0 15,0 0 0-15,0 0 0 0,0 0 0 0,0 0 0 16,0 0 0-16,0 0 0 0,0 0 0 16,0 0 0-16,0 0 0 0,0 0 0 0,0 0 0 15,0 0 0-15,0 0 0 0,0 0 0 16,0 0 0-16,0 0 0 0,0 0 0 0,0 0 0 16,0 0 0-16,0 0 0 0,-10 5 0 15,10-5 0-15,0 0 0 0,0 0 0 0,0 0 0 16,0 0 0-16,0 0 0 0,0 0 0 15,0 0 0-15,0 0 0 0,0 0 0 0,0 0 0 16,0 0 0-16,0 0 0 0,0 0 0 16,0 0 0-16,0 0 0 0,0 0 0 15,0 0 0-15,0 0 0 0,0 0 0 16,0 0 0-16,0 0 0 0,0 0 0 0,0 0 0 16,0 0 0-16,0 0 0 0,0 0 0 15,0 0 0-15,0 0 0 0,0 0 0 0,0 0 0 16,0 0 0-16,0 0 0 0,0 0 0 15,0 0 0-15,0 0 0 0,0 0 0 0,0 0 0 16,0 0 0-16,0 0 0 0,0 0 0 16,0 0 0-16,0 0 0 0,0 0 0 15,0 0 0-15,0 0 0 0,0 0 0 0,0 0 0 16,0 0 0-16,0 0 0 0,0 0 0 16,0 0 0-16,0 0 0 0,0 0 0 0,0 0 0 15,0 0 0-15,0 0 0 16,0 0 0-16,0 0 0 0,0 0 0 0,0 0 0 15,-5 11 0-15,5-11 0 0,0 0 0 16,0 0 0-16,0 0 0 0,0 0 0 0,0 0 0 16,0 0 0-16,0 0 0 0,0 0 0 15,0 0 0-15,0 0 0 0,0 0 0 0,0 0 0 16,0 0 0-16,0 0 0 0,0 0 0 16,0 0 0-16,0 0 0 0,0 0 0 0,0 0 0 15,0 0 0-15,0 0 0 0,0 0 0 16,0 0 0-16,0 0 0 0,0 0 0 15,0 0 0-15,0 0 0 0,0 0 0 16,0 0 0-16,0 0 0 0,0 0 0 0,0 0 0 16,0 0 0-16,0 0 0 0,0 0 0 15,0 0 0-15,0 0 0 0,0 0 0 0,-6 10 0 16,6-10 0-16,0 0 0 0,0 0 0 16,0 0 0-16,0 0 0 0,0 0 0 0,0 0 0 15,0 0 0-15,0 0 0 0,0 0 0 16,0 0 0-16,0 0 0 0,0 0 0 0,0 0-107 15,27-6-117-15,3-10-72 0,5-24-506 16,10-11 58-16,19-16-935 0,4-2-1631 0</inkml:trace>
  <inkml:trace contextRef="#ctx0" brushRef="#br0" timeOffset="12448.49">19828 10487 1695 0,'0'0'45'0,"15"2"-2"16,-15-2-2-16,0 0-13 0,12 4 10 0,-12-4-8 16,0 0-8-16,0 0 0 0,12 1-2 15,-12-1-14-15,0 0 9 0,0 0 2 0,0 0-12 16,8 13 13-16,-8-13-11 0,0 21-9 15,-2-4-8-15,0 4-6 0,-2 1-6 16,1 6 13-16,-3 8-13 0,1 5-1 0,-2 2 1 16,4 0-6-16,-3 2-21 15,3 4-10-15,-6 2-25 0,0-3-78 0,-1-3-156 16,-3 15-176-16,-4-2 266 0,-2 0 56 16</inkml:trace>
  <inkml:trace contextRef="#ctx0" brushRef="#br0" timeOffset="13698.27">19554 12313 811 0,'-1'17'29'15,"-3"-6"23"-15,0-1 18 0,4-10-10 16,-3 18 12-16,-4-14-7 0,7-4-15 0,-7 11-2 16,7-11 4-16,-13 9-18 15,7-1 6-15,6-8 1 0,-16 12-7 16,6-8-1-16,0 3-10 0,-2 0 0 0,1 3 0 15,-5-1-3-15,-1 0-2 0,2 4-4 16,-4 2-9-16,1 1 12 0,-1 1-2 0,-4 1-20 16,5 2-1-16,-5 7 9 0,7-6 6 15,-5 3 1-15,0 2-3 0,3 2 13 16,-3-3-14-16,8-3 2 0,-8 6 14 0,6 2-7 16,-1 2 14-16,-7-2-3 0,4-2 4 15,-3 7 0-15,3-8-2 0,-6 5 0 0,5 0-10 16,-4-2 2-16,3 0 1 0,-6 0-3 15,7 0 3-15,-6 0-4 0,1-2 7 16,1-4 3-16,-1-1-6 0,2-1 8 0,-4-1-2 16,1 2 1-16,-2-5 1 15,-2 3-6-15,3-1-7 0,-7 1 4 0,1 2-3 16,-4-2-4-16,5-3 2 0,-4 2 0 16,3 0-5-16,-2-4 3 0,8 3 3 0,-6-4 9 15,-4 0 8-15,1-2-7 0,-5-5-1 16,-1 0 28-16,-2-3 11 0,-4 0 6 15,0-5-3-15,-3 0-5 0,-7 0-5 0,-4-9 2 16,0 4-2-16,-3-3 5 0,-1-4-4 16,-1 0-1-16,0-5-1 0,-2-8 0 0,4 5-1 15,-1-3 7-15,1-5-2 16,3 4 12-16,0-8 5 0,4 0 1 0,0-7-2 16,4 1 1-16,3-7-8 0,4-7 10 15,-3-14-3-15,-1-5-10 0,6-6 0 16,3-4-7-16,11 10-10 0,-9-17-1 0,5-8-13 15,7-7 7-15,-2 0-4 0,1-6-11 16,9-1 1-16,-4-5 0 0,5-3-8 0,1 6-5 16,6-1-4-16,5 16 9 0,5 1-8 15,0-1-3-15,4-3 3 0,1 3-9 16,8-21 8-16,7 3-7 0,0 0 3 0,8 3 4 16,4 2-3-16,7-3 7 15,11 0-1-15,10 3 6 0,0-1-6 0,11 3 8 16,4-1 4-16,33-24 2 0,-18 30-8 15,27-21 6-15,4 13-3 0,-20 21-15 0,31-11 8 16,-20 22 7-16,1 3-10 0,31-13 10 16,6 10-10-16,1 2 6 0,-22 19-13 0,32-7-1 15,3 7 9-15,-24 16-4 0,43-6-3 16,2 9-1-16,5 7 2 0,-34 15-12 16,7 4 6-16,4 11 8 0,2 4 0 0,43 11-8 15,-6 9 1-15,-7 12 1 0,-4 9 2 16,-7 2 4-16,-5 8 14 0,0 2-1 0,-5 10-6 15,-9 6 7-15,1 6 3 16,-6 3-7-16,-1 3 6 0,-2 9 6 0,-1-5 3 16,1 10 10-16,-4 0-10 0,-1 2 4 15,-2 2-3-15,-7 6-20 0,-4 0 6 16,-7 0-1-16,-3 2-5 0,0 5-1 0,-8 4-5 16,-5-7 1-16,-27-17 5 0,-4 5-1 15,-4 0-4-15,-3 7 7 0,-5 1-2 0,-6-1 3 16,-5 1 14-16,-8 0 1 0,-6 0 2 15,-8 1-8-15,-4 5 2 0,-8-4-3 0,-8-2-1 16,-1 2-2-16,-4 1-2 0,-10-20-4 16,-5 8-2-16,-6-3 5 0,-7 22 3 15,-6-7-1-15,-5 4 4 0,-6-1 2 16,-7-2 4-16,-7 0 0 0,-5-3 1 16,-7-3-8-16,-5-5 6 0,-4-5-3 0,-8-1 1 15,-3-3 0-15,-6 3-1 0,-3 0 10 16,-7-4 6-16,-5-3 4 0,-5-3 3 0,-3-3-5 15,-30 12 1-15,15-22 5 0,1-5 3 16,-32 16 6-16,-5-11 3 0,22-18 1 0,-31 9 15 16,-7-8 6-16,31-16 1 0,-6-4 16 15,0-2 7-15,-2-6-8 0,-3-8-51 0,2 0-17 16,3-11-2-16,0-5 1 16,-2-2-3-16,6-8-1 0,5-7-3 0,-5-6-2 15,4-4-1-15,6-8-2 0,4-2-4 16,3-6 0-16,6-8-3 0,7-3-2 15,4-5-2-15,7-6-5 0,8-5-5 0,12-7-9 16,13-4-8-16,13-5-8 0,8 0-11 16,18-6-16-16,4-16-20 0,21 11-18 0,10-24-76 15,17-2-210-15,10-3-33 0,14-5-38 16,7-3-216-16,7 3-62 0,22-25 57 0,3 1-455 16,3 2-906-16</inkml:trace>
  <inkml:trace contextRef="#ctx0" brushRef="#br0" timeOffset="14481.57">21290 10435 3849 0,'-3'-35'-73'16,"1"13"21"-16,2-4 5 0,0 3 18 15,0 1 14-15,2-5 6 0,-1 3-1 0,1 3 12 16,0 3 16-16,5 1 6 0,-6 2 6 15,1 0 3-15,-2 4-2 0,0 11 3 0,4-18-5 16,-4 8 9-16,0 10 4 0,2-14 17 16,-2 14 2-16,0 0 10 0,0 0 5 0,1-14 11 15,-1 14-1-15,0 0 11 16,0 0 9-16,2-13 10 0,-2 13 5 0,0 0 3 16,4-12-9-16,-4 12-13 0,4-11-5 15,-4 11-11-15,0 0-11 0,1-21 0 16,1 16-17-16,-2 5-7 0,2-23 1 0,4 15 21 15,-6 8 7-15,2-22-11 0,-2 13-3 16,0-4 0-16,0-1 8 0,0 14 12 0,0-24-3 16,2 11-12-16,-2-2 6 0,0 15-4 15,2-23 6-15,-2 12 6 0,0 11-19 0,2-14-2 16,-2 14-5-16,-2-16-4 0,2 16-8 16,0 0 1-16,-2-15-3 0,2 15-11 15,0 0 0-15,0-11 0 0,0 11-7 16,0 0-2-16,0 0 5 0,0 0 56 15,0 0 10-15,0 0-3 0,0 0 21 0,36 21-80 16,-22-8-1-16,2 5 1 0,4-1 1 16,0 6-1-16,9 9 1 0,4 3 5 0,1 5-2 15,1 1-2-15,11 2-3 0,0 0-3 16,7 0-1-16,11 13-1 0,1 1 0 0,1 1 5 16,4-1 1-16,3 2 0 0,8 5-3 15,0 6 2-15,6 1-23 0,1 2-10 0,4 0 0 16,-2 3 0-16,4 3 0 0,1-2 0 15,-5 2 0-15,-1-2 0 0,-5-2 0 16,-2 2 0-16,-3 0 0 0,-8-10 0 16,-2 3 0-16,-2-3 0 0,-5 2 0 0,0-5 0 15,-7-6 0-15,-8-7 0 0,-7 0 0 16,3-8 0-16,-5 0 0 0,-7-4 0 0,5-2 0 16,-13-10 0-16,-3-2 0 0,-7-7 0 15,2-3 0-15,-3-4 0 0,-3 0 0 16,-4 1 0-16,7-7 0 0,-8 3 0 0,-4-8 0 15,11 11 0-15,-11-11 0 0,9 12 0 16,-9-12 0-16,6 4 0 0,-6-4 0 0,0 0 0 16,9 5 0-16,-9-5 0 0,0 0 0 15,0 0 0-15,0 0 0 0,0 0 0 16,0 0 0-16,23-5 0 0,-23 5 0 16,4-14 0-16,-4 14 0 0,-4-21 0 0,-10 7-135 15,-7-9-185-15,-12-12-175 0,-6-1-306 16,-4-4-986-16,-1-1-1837 0</inkml:trace>
  <inkml:trace contextRef="#ctx0" brushRef="#br0" timeOffset="15414.55">9088 14165 755 0,'-13'3'177'16,"13"-3"1"-16,0 0-36 0,-19 4 23 0,19-4-18 16,0 0-7-16,0 0-3 0,0 0-26 15,-16 0-7-15,16 0-9 0,0 0 1 16,-17-7-18-16,17 7-8 0,-10-7-8 0,10 7-3 16,-13-9 0-16,13 9-5 0,-11-13-5 15,4 1-8-15,-2 3-4 0,4-4 2 0,-2 2-8 16,1-2 1-16,3 1-7 0,-4 1 2 15,2-2-11-15,1 0 5 0,-1 0-6 16,-1 0 0-16,1 1-5 0,-2 1 5 16,2-2-1-16,3 4-7 0,2 9 6 15,-7-17-8-15,1 7-4 0,6 10 10 0,-7-17-5 16,2 9 1-16,4-2 3 0,1 10-8 16,-8-14-2-16,8 14 7 0,-3-18-8 0,3 18 1 15,-6-15 3-15,5 7-2 0,1 8 4 16,-2-13-3-16,2 13-8 0,-4-9-3 15,4 9-8-15,0 0-23 0,-5-17-27 0,5 17-29 16,-3-9-21-16,3 9-51 16,0 0-40-16,-11-14-113 0,4 9-228 0,7 5 148 15,-10-4 334-15</inkml:trace>
  <inkml:trace contextRef="#ctx0" brushRef="#br0" timeOffset="15947.57">8259 13922 1265 0,'-13'-8'-22'16,"0"0"28"-16,4 2 31 0,-6 0 23 16,5-2 5-16,-1 4-9 0,-1-5 17 0,1 1 7 15,1 1 17-15,0 0 7 0,0-1 5 16,10 8-4-16,-14-11-2 0,9 3-1 15,5 8-8-15,-11-14-5 0,10 6-11 16,1 8-8-16,0-19 7 0,0 19 10 0,9-26-1 16,-3 7 11-16,3 2 5 0,6-5 9 15,-2-1 4-15,7-3-16 0,0 0-16 16,-1-2 3-16,2 4 0 0,2-1-11 0,0 1 1 16,2 1 2-16,-2 1-12 0,-4 2-7 15,6 6-6-15,-4-1-7 0,-1 2 2 0,3 0 0 16,-1 3-10-16,-5 3-7 0,2-1-1 15,-3 6 6-15,-16 2 4 0,37-4-7 16,-19 4 13-16,1 6-24 0,4 3 12 16,0 4 5-16,2 7 0 0,1-2 8 15,-1 10-11-15,-1-1 9 0,2-1 2 0,-2 3-5 16,3 2 8-16,-6 3-6 0,2-5 7 16,-4 7-13-16,1-6-2 0,-4 4-4 0,1-4 6 15,0-2-10-15,-4-5-13 0,0 1 15 16,-6-6-13-16,3-1-6 0,-4-3 2 15,-1-1 0-15,1-2-1 0,-3-1-2 0,-3-10-3 16,10 14-16-16,-8-6-17 0,-2-8-22 16,0 0-27-16,6 13-55 0,-6-13-60 15,0 0-54-15,0 0-33 0,0 0-142 16,0 0-139-16,-4-43-48 0,4 22-93 0,-2-7-190 16</inkml:trace>
  <inkml:trace contextRef="#ctx0" brushRef="#br0" timeOffset="16198.06">9051 13305 2211 0,'-9'-13'-22'0,"2"3"30"0,-2 5 26 16,9 5 33-16,0 0 10 0,-30-5 7 15,30 5 12-15,-30 10 16 0,9 2 5 16,-4 8 14-16,-2 3-6 0,-1 5 0 0,-2 10-11 16,0 1-13-16,0 2 3 0,-2 0-4 15,2 3-8-15,0 2-15 0,2-2 11 16,-2-2-23-16,4 2 3 0,3-10-12 15,3 1-6-15,1-5 5 0,1 0-3 16,6-7-10-16,-1 1-16 0,3-7-2 0,3 4-25 16,-1-8-26-16,5 0-30 0,3-2-33 15,0-11-28-15,3 17-42 0,6-9-49 0,-9-8-118 16,21 1-265-16,-1-6 46 0,5-5-46 16,3-9 61-16</inkml:trace>
  <inkml:trace contextRef="#ctx0" brushRef="#br0" timeOffset="16931.72">19150 11769 2313 0,'48'-17'-56'16,"-1"6"14"-16,6-2 6 0,1 0 6 16,6 4-10-16,5-4 2 0,-5 1 20 0,0 3 5 15,-2 2 0-15,-14-1 5 0,-3 3 17 16,-5 1 6-16,-8-2 7 0,-7 2 8 0,-3 2 10 16,1 0-2-16,-6-1 2 0,-13 3 4 15,21 3 5-15,-21-3 6 0,17 4 5 16,-10 2 3-16,-3 2-5 0,-2-1-4 15,1 4-4-15,1 4 0 0,-4 6-1 16,2 1-3-16,0 2 14 0,-2 8 4 0,0-2-11 16,0 8-5-16,-2 3 2 0,0 8-4 15,2 2-4-15,-6-3-7 0,5-1-1 0,-3 6-10 16,-1-7-3-16,-1 1 5 0,-2-3-10 16,1 1 2-16,1-3 2 0,-1 0-6 15,-1-8 1-15,0-3 0 0,5 0-4 0,-3-5 2 16,3-2 6-16,-4 2 4 15,4-3-1-15,-1-2 5 0,2-1-9 0,-1 1-4 16,1-1-2-16,-4 1 3 0,4-4 0 16,1 2 2-16,1-2 0 0,0 3-3 0,0-3-1 15,1 2-5-15,1-4 4 0,4 4-5 16,-3-2 8-16,1-3-6 0,1 1-5 0,6 1 3 16,-2 2 1-16,3-3-4 0,0 0 2 15,6 0-2-15,0 0 2 0,1 4-3 16,3-6-12-16,-2 2-16 0,9 2-13 0,-5-6-16 15,5 2-9-15,1-3-21 0,1-3-8 16,7 0-9-16,3-4-26 0,4 2-20 0,5-5 6 16,12 0-14-16,0-5-55 15,3-5-226-15,4 4-85 0,-2-3 25 0,2-2 208 16,4-1 59-16</inkml:trace>
  <inkml:trace contextRef="#ctx0" brushRef="#br0" timeOffset="17947.52">24323 12536 1371 0,'14'-5'136'0,"-4"3"9"0,-1-4 1 0,-9 6-9 16,0 0-20-16,17-2-13 0,-17 2-7 15,0 0-12-15,0 0 8 0,0 0-4 16,13 10-2-16,-13-10-6 0,2 18-5 0,0-6 5 16,0 6-5-16,-2-1-10 0,-2 7-2 15,2 3-3-15,-4-3-1 0,4 5 3 0,-7 6-9 16,3-3-2-16,-6 1-6 0,3 5-1 15,-4 2-5-15,1-3-5 0,5-5-1 16,-4-2-7-16,-1 0-1 0,2-2-4 16,1-5-1-16,5-1-2 0,-1 1 0 15,1-5-1-15,0-1 2 0,0 0 7 0,-2-6 3 16,4-11 8-16,4 21 3 0,0-12-1 16,1 1-5-16,4-6-3 0,5 1 0 0,1 0-7 15,-2-5-1-15,4 0 4 0,-17 0-6 16,42-5-6-16,-21 0 0 0,6-3 0 15,-3 0 1-15,5-1-1 0,-1-6-6 0,2 0 0 16,-2-2 1-16,-6 4-3 0,10-4 0 16,-6 0 3-16,-3 2-5 0,-2-2 2 0,-1 3 2 15,-3-4 4-15,-1 0-3 16,-2 5 10-16,1-2-3 0,-4 3 7 0,2-1-2 16,-2-2-5-16,-3 4-1 0,3-4 0 15,-2 2 2-15,-3 0-4 0,2 2-1 16,-1-1 8-16,-1-3-12 0,3 2 5 0,-5 0-1 15,4 2 0-15,-3-3-4 0,-1 0 8 16,3-1-8-16,-2 2 4 0,-2-3 5 0,1 1 15 16,-2 1-4-16,1-3-17 0,1 2 5 15,-1-1 2-15,-1 2 14 0,0-1 11 16,2 2 1-16,-2 3 17 0,-2 10-6 0,2-20 6 16,-2 10-9-16,0 10-1 15,0-13 3-15,0 13-17 0,0 0-12 0,2-17 4 16,-2 17-5-16,0 0-1 0,0 0-1 15,0 0-6-15,-26 34 8 0,16-10-9 0,-3 8 11 16,-3 6-1-16,4 5 9 0,-7 17 7 16,1 0 0-16,-3 6-5 0,1 3 3 15,-3 7-4-15,4 3 1 0,-6 0 0 0,5 4-4 16,-10 8-1-16,6-12-6 0,-3-2 3 16,-3-3-5-16,-2 12 0 0,-1-15-1 0,-6 10-3 15,5-22 1-15,-4-1-1 0,-2-3 0 16,1-4-4-16,-2-6 0 0,0-4-1 0,-2-5-1 15,-3-5 3-15,4-4-6 16,-4-5 3-16,0-3-2 0,7-10-1 0,-7-4-4 16,5-2 3-16,6-6 6 0,-1 2 18 15,2-11 13-15,6-2 9 0,4-7-1 16,-1-2 14-16,12-1 0 0,5-8-5 0,6 6 3 16,4-6 2-16,8-9-7 0,8 3 8 15,5-8-3-15,13 1 0 0,5 0-8 0,8-3-9 16,4 6-4-16,21-7-1 0,3 4-8 15,7 7 1-15,1 2-12 0,-1 5 3 16,-13 12-18-16,-2 0-6 0,2 5-29 0,-8 2-46 16,-3 4-80-16,-13 7-86 0,-2 2-86 15,-6 3-83-15,-5-2-118 0,-6 4-191 16,-3-5 41-16,-13-2-480 0,-12 1-974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25:29.95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5970 8766 38 0,'-26'-8'10'15,"-1"1"8"-15,-1 1-5 0,2-1-16 16,-6-1 19-16,-2 0 2 0,2-3 30 0,1 2-27 16,2 0 12-16,-2 1 15 0,4-1 29 15,5-1-26-15,0 1-22 0,1-3 4 0,1 3 0 16,1 0 23-16,-1-2-56 0,4 1 23 16,-1-3-2-16,2 2-3 0,2 0 15 15,0-2-9-15,-1 0-4 0,3-3 0 0,-1 1-11 16,1 1-4-16,-1-3 8 0,1 3-10 15,-5-4 3-15,7 2 10 0,-4 2-2 0,2-1-10 16,0-2 3-16,-3 2 8 0,1 0-10 16,0 0-10-16,2-2 17 15,-4 0-10-15,5 0 11 0,-2 4-15 0,-2-2-13 16,-1 4 14-16,-7-1-19 0,-10 1 9 16,-4-2 7-16,-5 2-14 0,-4-8 13 0,-3-2-2 15,0-1 1-15,2-1-1 0,0-1-9 16,-3 2-11-16,3 3 20 0,-12 0 9 0,-6 4-15 15,-5 2 2-15,-9 3 9 0,-2-3-24 16,-23 2 19-16,-2 0-4 0,-4-2-9 16,1-1 7-16,0-2-7 0,4 1 14 0,1-5-11 15,1 0 1-15,5 4-4 0,-1-1 12 16,-1 0-12-16,4 2-39 0,12 6 10 0,-15-4 8 16,16 5-66-16,-18-5 35 0</inkml:trace>
  <inkml:trace contextRef="#ctx0" brushRef="#br0" timeOffset="149.02">1427 7232 268 0,'-11'-11'-31'0,"2"-3"8"0</inkml:trace>
  <inkml:trace contextRef="#ctx0" brushRef="#br0" timeOffset="1267.02">1363 7131 204 0,'-6'-15'8'0,"3"0"-11"0,1 0 1 0,4-1 7 16,-2-2-20-16,3 3 27 0,6-6-22 16,0 1 0-16,0-3 10 0,5 2 5 0,2-1 3 15,-2 1 2-15,7-3-20 0,6 2 17 16,-1-3-7-16,4 2 5 0,2 3 1 16,0-2-9-16,11-5 6 0,-3 3 4 0,1-2 11 15,3 3-18-15,-10 2-13 0,6 4 13 16,-7-1 0-16,3 5 18 0,-2-2-20 0,-3 2 4 15,1 0-7-15,0 1 5 0,4 0 5 16,-3-4 8-16,4 3-18 0,-2-2 23 16,2 2-23-16,3-2 12 0,7-2 14 15,-6 2-13-15,-6 2-21 0,3 2 10 16,-2 1 3-16,-2 3 13 0,-4 0-10 0,-5 3-9 16,0 0 6-16,-1 4-7 0,1-4 9 15,-2 2-4-15,0 2 2 0,0 0-13 16,2 0 13-16,-1 2-3 0,8-2 19 0,2 4-24 15,8-4 6-15,2 0 12 0,4 0-5 16,12 1 10-16,0 6-7 0,0-6-6 0,4 7 9 16,0 1-9-16,1 2 8 0,-1 5 11 15,-2-2-13-15,-2 7-3 0,-2 3 5 16,0 0-5-16,2 5-13 0,0-1 21 0,-1 4-3 16,1 2 13-16,11 7-7 0,-11-6 9 15,-6 3 4-15,3 1-1 0,-1 1-3 0,-6 2-14 16,5 6 9-16,-11 2 11 15,4 1 10-15,-6 3-28 0,8 19 19 16,-13-13-16-16,-2 2 13 0,1-1-13 0,-3 0 6 16,-2-3 1-16,-2 2-3 0,0-4 9 15,-3 1-8-15,1 1 1 0,-7-4 0 0,-1 4 3 16,0-1-7-16,-5-5-4 0,2-5 6 16,-5 2-4-16,1-4 11 0,-3 4-14 15,3-4 5-15,-2-3 5 0,1 6 1 0,0-3-15 16,3-2-9-16,-3 0 8 15,1 4 0-15,0-6-4 0,-3 4-1 0,7-6 11 16,-7 3-1-16,5-3 0 0,-5 1 10 16,2 1-6-16,1-4-4 0,-5 2-9 15,4-8 4-15,-6-2-3 0,3 1 13 0,-4 4-1 16,-2-9-5-16,1 2-6 0,-3 2 25 16,0-1-8-16,0 0-7 0,-3 6 11 0,-1-5 7 15,-1 2-17-15,-5-1 4 0,-3-2 10 16,3 0 14-16,-6-3 16 0,3-3-2 15,-8 1-13-15,-5-3-6 0,-5-3 4 0,-4 1-11 16,-12-1 2-16,-5 0-13 0,-10-3-5 16,-2 3 0-16,-4-8 2 0,-1 0-12 15,2 1 4-15,-1-7 1 0,3 1 3 16,3-4 11-16,2-4-12 0,9 1 3 16,-4-7 8-16,3-1 4 0,0-4-2 0,1-2-8 15,4-2 4-15,2-3 1 0,-2-5 6 16,4-3-12-16,2-2 4 0,2 3-1 0,2-9-6 15,5-2 2-15,9 11-4 0,-5-14-3 16,10 1 6-16,0-10 0 0,3-4-4 16,6 7-2-16,3-7 0 0,6-3-4 0,-2 1-5 15,6-20 4-15,0-1-6 0,3 2 6 16,-4-2-6-16,5 4-6 0,-2 4 9 0,1 3-6 16,-1 12 0-16,1 4-5 0,1 3-4 15,0 2 11-15,-1 2 2 0,0 2 4 16,0 3-8-16,2 3 9 0,0-2-7 15,0 1-5-15,3 3 7 0,-1-1 0 16,1 2 3-16,0 10-3 0,-5-2-3 0,7-1-5 16,1 5 10-16,0-1-5 0,7-3 6 15,6 3-12-15,16-6 7 0,2-1 9 0,12-6-1 16,8 8-4-16,17-7-4 0,7 0 1 16,-5 5 2-16,7 8 2 0,5 3 4 15,-4 2-2-15,-13 10 1 0,0-1-11 0,-4 3 2 16,5 5 6-16,-6 0 14 0,-2 1-16 15,-2 5 10-15,-5 0-12 0,-6 1 8 16,-6 2-1-16,-9 3-6 0,-7-3-10 16,-1 4 13-16,-5 1-3 0,-5 0 4 15,1 3-4-15,-8 10-10 0,-5-6-6 0,0 3-14 16,2 4-33-16,-2 2-26 0,6-2-14 16,3 0-15-16,15 0-13 0,12-5-190 0,13-8-230 15,5-4-83-15,10-5 506 0,3-6 44 16</inkml:trace>
  <inkml:trace contextRef="#ctx0" brushRef="#br0" timeOffset="2766.66">9774 8488 427 0,'19'26'15'16,"0"2"36"-16,5 1 0 0,6-1 19 15,6 9-20-15,2 1-7 0,3-1 0 0,-1 8-20 16,4-5 24-16,-1 6-9 0,1-1-4 16,0 3 2-16,2-2 4 0,2 3-19 0,-3 0 5 15,2-4 8-15,0 4-4 16,-1-5-12-16,2 3-1 0,-4-4-12 15,4 1 8-15,-2-7 4 0,0-1 3 0,2-2-17 16,-3-2-3-16,0-1 5 0,2-3 18 16,1 2-1-16,2-2-10 0,-2 0 14 0,-1-3-11 15,2 3 7-15,-2-2-13 0,-5-3-1 16,7-1 6-16,-1 1-13 0,-2-2 15 0,0-3-6 16,-9-3 18-16,0-2 3 0,2-3 9 15,1-3-10-15,-2-1-11 0,1-1 29 16,-5-3 2-16,-3-2-10 0,1 2-12 15,4-4-2-15,4 2 6 0,1-5 2 16,-2 3 5-16,-4 0-10 0,-3-2-12 0,0 3 9 0,6-5-6 16,1 4-8-16,-9-2 4 15,-3 3-11-15,3-2-3 0,-4-2 6 0,4-1 0 16,-3 3 0-16,2-3-4 0,5-2 5 16,2-3 3-16,-4 4 5 0,5-6 2 15,-4 1 5-15,5-3-3 0,-1 2-3 0,0-6 10 16,0 4-14-16,-4-5-9 0,5 3 7 15,-3-2 0-15,-1 1-6 0,-4-3 8 0,-2 2-8 16,0 0-14-16,-1 0 15 0,-1-3-9 16,-3 1 17-16,0-1-19 0,0-4 10 15,0 3 0-15,-5-5-2 0,3-1-4 16,-2 2 4-16,1-4-4 0,-2 2 5 16,-1-5-9-16,-1 0-8 0,-7 2 13 0,3 0-1 15,-1-4 4-15,-4 5-1 0,0-3-2 16,-5 3-3-16,-1-4-1 0,-2-2 3 0,-4-8-5 15,-2 2 0-15,-1 3 1 0,-3-1 6 16,1-2 0-16,0 2 4 0,-6 0-5 0,3 0-1 16,-1-1 2-16,-4-1-11 0,-1-6 9 15,-2 0 1-15,-2 3-4 0,0-7-7 16,-2 6 7-16,2-1-3 0,-4-1 2 0,-3-2-4 16,0 4 4-16,0 2-8 0,-7 2 15 15,1 0-15-15,-3 0 1 0,-2 0 8 16,2 1-7-16,-2 5 3 0,-1-4 4 15,1 5-8-15,-3 1-2 0,3-1 12 0,-1 7-3 16,-2-2 3-16,3-1-8 0,-5 2 9 16,2 2-3-16,-2 4 0 0,3-3 3 15,1 6-3-15,-4-1 1 0,9 7-2 0,0 0-5 16,-3-2 1-16,2 8 11 0,-1-4-6 16,2 4 3-16,-5 1-4 0,-3 6-1 0,4-4 0 15,-6 1 6-15,2 5 7 0,-5-2-20 16,-10 4 7-16,0 3 0 0,-4-2 5 15,2 6-2-15,-2 0 0 0,2 4 2 16,2-2 5-16,-1 6-8 0,0-4 5 16,1 4-2-16,0 0-4 0,2 4 10 0,2-4 0 15,-1 1-17-15,6 3 14 0,0-1-10 16,0 1 3-16,2-2 6 0,4 6 3 0,0-1-3 16,-2-2 5-16,4 5-4 0,4-1 4 15,5-7-4-15,-9 8-4 0,5 2 6 0,-1-1-2 16,11 0 2-16,-5 2 4 0,2 2-8 15,-2 0 3-15,8-2-5 0,-1 2 4 16,-1 0-1-16,6-1 10 0,2 1-11 0,-4 2 3 16,6-2-5-16,4 1 13 15,-2 1-10-15,3 2 1 0,1 0-4 0,6-4 6 16,-3 9-4-16,2 0 3 0,3-6 0 16,3 3-3-16,2 3 2 0,-1 8 5 0,5-4-2 15,0 0 6-15,1 2-1 0,8-4-10 16,-1 2 4-16,0-2 2 0,9 8-1 15,2 2 5-15,3-7-6 0,2 7 3 0,2-7 5 16,-1 2-5-16,9-2-7 0,-3 1 12 16,8 2-6-16,2-8-5 0,7 4 0 0,3-5 0 15,12 9 1-15,2-4 5 0,-15-10 7 16,8 2-8-16,11 1-2 0,2-4 0 0,-5-8-1 16,10 2 3-16,4-2-2 0,4-3 2 15,4-8-1-15,3-2-8 0,4-4 2 16,7-3 7-16,-4-4 6 0,5-2-5 15,0-2 7-15,0-5-6 0,2-1 4 16,-7-3 7-16,3-1 1 0,-5-6-4 0,-7-1-4 16,3-3 5-16,-10-1-6 0,-17 1 3 15,-4-3-4-15,-5-5 1 0,-4 0 1 0,-5-2-12 16,-7-3 8-16,-5-1-5 0,-6-5 4 16,-5 1 1-16,-12-1-10 0,-4 0-3 15,-11-8 4-15,-6 1 4 0,-16-11-9 0,-10-1 7 16,-17-13-4-16,-12 0-1 15,-6 6-7-15,-11-3 11 0,-9 4-6 0,-2 3 5 16,-8 3-6-16,0-1-4 0,-1 3 6 16,-7 2-9-16,1 4 4 0,3-2-2 0,6 6 2 15,-3 2 3-15,7 1-21 0,-1 1-4 16,1 3-12-16,6 6-11 0,0-1-39 0,14 12-14 16,5-1-30-16,-8 3-71 0,8-1-335 15,-8 3-5-15,-10-10 322 0,-3-2 78 16</inkml:trace>
  <inkml:trace contextRef="#ctx0" brushRef="#br0" timeOffset="4666.13">17455 10479 606 0,'0'0'0'0,"5"-9"46"15,-1 4-25-15,-4 5-2 0,15-12 3 16,-6 8-11-16,-9 4-2 0,21-8-4 16,-10 2 1-16,4 2 6 0,-2-2 1 15,2 4-11-15,0 0 10 0,2-2 1 0,0 4-8 16,-1-1-8-16,2-1 12 0,3 2-4 16,-7-4-7-16,3 4 2 0,3-2 4 15,-2 2 10-15,3-5-1 0,-3 5-15 0,5-3 0 16,-4-2 6-16,1 3-13 0,-1 2 0 15,-1-3 11-15,5 0 5 0,-2 3-7 0,1-1-2 16,-2-3 7-16,7 4 4 0,-3 0-9 16,1 0 9-16,5 4-1 0,-5-4-19 15,5 1 0-15,0 5 6 0,-1-6 12 16,1 2-2-16,-6 2-1 0,1-4 1 16,-2 0-12-16,-2 0 9 0,2 0 1 0,-2 0-3 15,-5 0-12-15,2-4 12 0,-18 4 7 16,26 0 4-16,-11-2-9 0,-15 2-10 0,19 0 8 15,-19 0-3-15,18-3-4 0,-18 3 21 16,17-3-9-16,-17 3 3 0,0 0-10 16,17-1 0-16,-17 1 6 0,0 0-3 0,15 0-6 15,-15 0-2-15,0 0 14 0,0 0-9 16,13-4-3-16,-13 4 10 0,0 0-8 0,0 0-3 16,0 0 1-16,0 0-1 0,0 0 6 15,15 8 0-15,-15-8-1 0,9 13-1 16,-9-13 2-16,11 13 3 0,-8-4-3 15,3 2-3-15,-3-3 12 0,4 1-15 16,1 3 12-16,0-5-3 0,-8-7 3 0,11 13-6 16,-6-5-6-16,-5-8 10 0,12 9-11 15,-1-5 10-15,-11-4-10 0,23 4 22 16,-23-4-23-16,16 0 1 0,-16 0 4 0,21-3 1 16,-21 3-20-16,16-7-62 0,-5-4-376 15,-2 1 365-15,-2-4 31 0</inkml:trace>
  <inkml:trace contextRef="#ctx0" brushRef="#br0" timeOffset="5515.42">18756 8430 28 0,'5'-23'69'0,"4"3"-28"0,-2 3 25 0,0-1-20 0,-4 4 18 15,3 3-13-15,-1-4-5 0,4 3 31 16,-2 5-31-16,-7 7 0 0,9-15-15 16,-4 10-3-16,7-1 2 0,3 2-8 15,0 0-6-15,0 4-9 0,8-1 11 16,-1 2-9-16,5-1 4 0,5 4-6 0,-1 0 4 15,7 2-4-15,4-1 4 0,2-1-4 16,2 1-5-16,5-2 7 0,11 2-2 0,0 0-18 16,2-2 4-16,0 2 21 0,-3-3-3 15,1 4-11-15,-2-6-4 0,-11 5 12 16,0-3-14-16,-7 2 4 0,2-3 8 16,-5 6 6-16,-3-7-15 0,4 1 3 0,-8 1 3 15,-1 4-4-15,1-6 4 0,0 1 10 16,-2 2-29-16,0 1 23 0,0 1-5 15,-2-3-1-15,0 1 3 0,-4-3 3 16,-3 2-3-16,6 0 3 0,-7 2-7 0,4-4-2 16,-3 0 9-16,4 2-12 0,-5-2 0 15,4-2 3-15,1 2 5 0,-1-4-6 0,5 2 3 16,-1 0 0-16,4-1-6 0,3-3 8 16,2 5 2-16,1-6-10 0,4 6 12 15,-5-5-15-15,4 3 12 0,-2-4-15 0,3 2 8 16,-1-2 1-16,1 1 3 0,-1-1-8 15,1-1 8-15,6 3-7 0,-6-3 0 16,11-1-16-16,2 1 5 0,-2-5 14 16,0 3 4-16,-2-3 0 0,1 2-4 0,1 0-1 15,-2-3 3-15,-3 1-7 0,-6 0 11 16,-1 2-6-16,3-7 3 0,-6 2 1 16,0 3-13-16,-3-2 2 0,3 1 8 0,-8 0 6 15,1-1 1-15,1 4-1 0,0-1 5 16,-7 0-17-16,3 2 9 0,-5 3 12 0,1-5-5 15,3 5 2-15,0 0-12 0,-1-1 6 16,2 2 6-16,2 1-5 0,-3 1-8 16,-1 0-3-16,6 0 16 0,-4 0-3 15,1 3-6-15,-4-1-4 0,3 2 6 16,-3-4 5-16,-1 4-7 0,3 0-5 0,-1 0 14 16,-2 4-4-16,2-4-10 0,2 2 8 15,-3-2 3-15,1 0-8 0,-1 1 9 16,3-2-5-16,-1-1-6 0,1-2 1 0,4 1 3 15,-2-3-2-15,2 2 7 0,5 0 1 16,2-1-5-16,-2-1 10 0,0 3-2 0,3-5-7 16,1 3-4-16,-3-2 11 0,1 0-5 15,3 1 3-15,-1-1-16 0,-1 3-7 16,6 4 10-16,0 0-10 0,2 4-20 0,8 9-16 16,-4 1-55-16,6 2-264 0,-5 9 292 15,2-1 28-15</inkml:trace>
  <inkml:trace contextRef="#ctx0" brushRef="#br0" timeOffset="6750.29">24883 8479 35 0,'6'-19'133'0,"1"4"-10"0,-4 0-3 0,2 2 11 15,-5 13 7-15,6-23-41 0,-6 23 0 16,3-22-7-16,-3 22-18 15,4-15 9-15,-4 15-13 0,3-15 2 0,-3 15-14 16,0 0-12-16,11-15-10 0,-11 15 14 16,0 0-13-16,9-15-3 0,-9 15-1 0,18-6 3 15,-18 6-16-15,28-6 7 0,-5 6-3 16,1 0-7-16,8 3 2 0,4 2-5 16,6-1 11-16,4 7-3 0,8 1 0 0,2-2-12 15,4 7-2-15,2-3 8 0,4 4-2 16,0 3-1-16,1-2-2 0,0-1 14 0,-1 3-14 15,-1-1 1-15,-1-2-10 0,0 2 13 16,-6-1-5-16,4-2-5 0,2 2 13 16,0-2-16-16,0 1 1 0,1-1 10 15,1 7-5-15,1-6-9 0,-1 2 8 0,-1 1-4 16,-1-4 3-16,1 3-4 0,2-3 0 16,-5 1-2-16,1 0 8 0,-3-1-13 15,-1-7 0-15,-6 4-1 0,2-1 11 16,-10-5-3-16,-2-1 3 0,0 0-1 0,1 1 4 15,-5 0-1-15,2-1-6 0,-1-1-3 16,2 1 4-16,-1 1-3 0,1-1 6 0,-1 0-14 16,0 1 7-16,3 3 10 0,-1-1-3 15,-2 2-8-15,9 2-2 0,-6-4 4 16,10 2 6-16,-3 1 4 0,-10-5-8 16,4 1-8-16,0-1 7 0,0 1-6 0,0-3 7 15,2-1-5-15,0 1-2 0,0-4 0 16,-3 2 5-16,6 0-1 0,-2 0-12 15,12-3 10-15,-9 3-3 0,9-4-7 0,-7 2 7 16,-3-4 20-16,10 2-6 0,-11-4-7 16,1 3 7-16,-3-6-11 0,10-3-1 15,-3 0 6-15,0-3-4 0,-3 0-7 0,-7 0 12 16,-2 0-5-16,-3-2 10 0,4-2-4 16,4 2 6-16,-6 3 5 0,1-2-14 0,6 1-7 15,-6 1 14-15,1-1-7 0,10 2-10 16,-9 2 10-16,11-1 4 0,-2 1-2 15,0-3 0-15,0 3-12 0,-2-4 9 16,1 0-14-16,-1 0 12 0,4 2 2 16,-3-2 3-16,2-3-3 0,1 3 0 0,-1 2-2 15,3 3 2-15,-4 3-1 0,2-7 0 16,-10 5 0-16,0-1 7 0,0 1-8 0,-4-4 18 16,4 3-7-16,-3-1-3 0,-3-4 6 15,-2-1-15-15,0 0 9 0,-2-1-3 16,-1-1-5-16,-4-2 5 0,0 1-3 0,-7 2 9 15,-2 0 10-15,0-2-4 0,-1 2 7 16,-8 4-10-16,3-6 5 0,-5 2 1 0,1 0-6 16,-8-2 2-16,1 0-10 15,-4-1 18-15,-4-9-16 0,-5-3-8 0,-5-6 5 16,-2-5 7-16,-7-9-12 0,-1-1 13 16,-6 0-13-16,-4 3 5 0,4-1-8 15,-2-2 5-15,-1 6 2 0,-3-2-2 0,-1 5 4 16,-1 2-10-16,0-1 21 0,-4 3-6 15,0-1-15-15,-1 1 14 0,-2 1-1 0,-4-3 7 16,5 9-5-16,-7-5 0 0,-4 2-4 16,0 1 7-16,-2 1-4 0,-6-2 5 15,4 4-7-15,-5 2-3 0,-2 0 2 0,1 0 2 16,-15-3 2-16,10 9-9 0,-1 0 12 16,-2-1-8-16,-5 6-2 0,4 2 8 0,-3 6-6 15,-2-3-9-15,-2 7 8 0,0 3 0 16,3-4 7-16,1 12-3 0,0-4-2 15,5 7 1-15,-2-1 2 0,3-3 0 16,0 7 0-16,3 0-3 0,-3 5-5 16,3 2 7-16,3 2-1 0,1 3 3 0,6-1-2 15,-2 3-1-15,7 8 3 0,5-4 5 16,4 6-10-16,7-1 4 0,7 3-5 16,9-1 19-16,8 4-13 0,11 6 1 0,6 0-2 15,14 20 2-15,10 1-4 0,14 19 13 16,8 2-5-16,1-3-17 0,6 3 9 0,-1 2 1 15,-4-1-7-15,3 4-7 16,-4-2-8-16,-3-2-5 0,-5-1-4 0,-5-7 1 16,-10-12-10-16,-5-5-12 0,-9-1-3 15,-6-8-6-15,-10-4-11 0,-9 10-4 16,-8-6-9-16,-13-3-2 0,-11-4-42 0,-26 0-69 16,-10-7-383-16,-13-8 380 0,-16-11 67 15</inkml:trace>
  <inkml:trace contextRef="#ctx0" brushRef="#br0" timeOffset="6952.31">18473 8376 394 0</inkml:trace>
  <inkml:trace contextRef="#ctx0" brushRef="#br0" timeOffset="7081.96">17861 8327 286 0,'-93'-4'-2'16,"1"2"-1"-16,7 2-20 0,-27-5 13 16,-8 1 5-16,-10 2-1 0,-12 2 6 0,-10-2-5 15,-7 2-2-15,2 0-6 0,-7 4-2 16,3 5 22-16,3 1-17 0,3 3 15 15,3 2 5-15,0 2-17 0,4 7-6 16,7-2-3-16,-5 7-1 0,-2-5-17 16,-1 2 1-16,-6-3 2 0,-36 5 11 0</inkml:trace>
  <inkml:trace contextRef="#ctx0" brushRef="#br0" timeOffset="7132.48">13015 8687 71 0,'-109'2'-5'16,"11"-2"-3"-16</inkml:trace>
  <inkml:trace contextRef="#ctx0" brushRef="#br0" timeOffset="7381.49">12110 8670 76 0,'-102'-6'3'16,"8"-1"2"-16,11-2 3 0,-22-1-6 0,-7-1 3 15,-5-4-2-15,-5 3 10 16,-3-1-18-16,-4 0 10 0,-4-2-3 0,-3 1-9 0,3 0 9 16,-1 1-2-16,0 2 15 15,5-3-15-15,1 0 11 0,6-1-11 0,4-2-5 16,-4 0 15-16,10 2 3 0,3-2-6 16,5-1 1-16,0 0 0 0,6 0 2 15,5 1-13-15,-1 0 11 0,16 6-8 0,-17-8 0 16,15 6-3-16,-17 4 6 0,-9 1 0 15,3-4-9-15,1 9 9 0,-8-3 5 0,22 6-3 16,-16 0-8-16,-6 0 1 0,22 0-3 16,3 0 5-16,-2 0-11 0,1 0 27 15,-1-1-14-15,7-3-4 0,-3-2 2 16,1 4 0-16,3 0 10 0,-2-3-15 16,0-1 0-16,1 3 5 0,1-4 0 0,-7 2-23 15</inkml:trace>
  <inkml:trace contextRef="#ctx0" brushRef="#br0" timeOffset="7397.95">6562 8167 156 0,'-93'-3'-21'16</inkml:trace>
  <inkml:trace contextRef="#ctx0" brushRef="#br0" timeOffset="7415.269">5958 8156 161 0,'-74'-4'-21'0</inkml:trace>
  <inkml:trace contextRef="#ctx0" brushRef="#br0" timeOffset="7667.33">5426 8139 107 0,'-67'-4'-5'16,"5"-3"7"-16,-4 0 6 0,-5-5-5 0,-4 3 9 15,-6-4 1-15,-13-4 10 0,-1-2-2 16,1 3 2-16,18 2-10 0,-24-1 10 0,21 4 2 16,-18 2-17-16,-2-3-6 15,-7 3 6-15,3-2 2 0,-2 7 11 0,0-8-16 16,2 9-8-16,3-4 14 0,-1-3 14 15,2 1 19-15,2 1-21 0,10 1-11 16,-8-4 6-16,-4-1-2 0,0-3 2 0,4-3-13 16,1 1 0-16,18 3 10 0,-3 1 8 15,2-1-30-15,3 0 7 0,0-1-13 0,-1 4 23 16,5-1 0-16,3 2 6 0,1 0-27 16,1 1 16-16,1 1-5 0,2-1 3 0,2 3 7 15,-2 0-15-15,-1-1-20 16,1 2-16-16,-2-7-3 0,6 4 1 0,0-1-1 15</inkml:trace>
  <inkml:trace contextRef="#ctx0" brushRef="#br0" timeOffset="7832.57">1234 7560 312 0,'-27'-9'-16'0,"7"-4"19"0,3 3-8 16,4-1-8-16,5 3 0 0,-3-3 11 15,2 0-1-15,1-3-7 0,2 4-8 16,3-4 20-16,-3 1-12 0,3-2 15 0,1 2-20 16,-2 4 23-16,4 9-6 0,6-32-4 15,-3 10 4-15,5-1-4 0,1-5-14 16,4-8 9-16,0 3 2 0,3-5 2 0,-4-4-2 15,6 1-3-15,-8 0 6 0,6-4 2 16,-5 2-8-16,0 3 3 0,-1 3-21 0,-5 3 8 16</inkml:trace>
  <inkml:trace contextRef="#ctx0" brushRef="#br0" timeOffset="7839.48">1283 6780 84 0,'5'-26'-13'0</inkml:trace>
  <inkml:trace contextRef="#ctx0" brushRef="#br0" timeOffset="7867.09">1308 6667 53 0,'0'-9'-10'0,"5"2"2"16,-5 7-4-16,0 0 1 0</inkml:trace>
  <inkml:trace contextRef="#ctx0" brushRef="#br0" timeOffset="8714.949">3881 9877 158 0,'19'17'36'0,"-2"2"13"0,5-2 15 16,5 4-29-16,3 1-7 0,11 6 1 15,-2 0 9-15,8 2 0 0,-2-2-15 0,2-1 6 16,4-5 19-16,-3 1-22 0,3-1 10 16,-3-1 18-16,9-2-11 0,-4-5 9 15,-1 2 20-15,6-3-18 0,-2-6-7 16,2-1-4-16,-1-3 0 0,-8 0 11 0,3-6 2 16,-1 2-14-16,7-1 21 0,-3-6-23 15,-9 3 8-15,1-1-13 0,7-4 14 0,-10 3-3 16,6-6 2-16,-9 0-16 0,8-4 10 15,-9 0-21-15,1 2 18 0,1-7-13 16,0-5-5-16,-1 3 4 0,-4-2 10 0,-6 1 2 16,6-8-11-16,-1 1 0 15,-10 0-6-15,4-6 8 0,-8 5 3 0,1 1-2 16,-2-2 1-16,-4 0-1 0,2 5-6 16,-5-2 1-16,0 3 0 0,-3 0-9 0,-2-2-3 15,-4 2 10-15,5-6-14 0,-2 4 0 16,-7-3 8-16,1 1-3 0,-2-1-4 15,-3 0-5-15,-6-8 0 0,-3 1 8 0,-3 1-10 16,0-2 1-16,-9-10 1 0,-6 4-3 16,-4 1 0-16,-4-3 5 0,-5-2-9 0,-6-1-1 15,-15-6-1-15,-3 3-6 0,-6-1 7 16,-4 5-1-16,-5 3-1 0,-4 3-2 16,-4 0-3-16,-6 5 1 0,4-1-6 0,-3 5 3 15,3 1-1-15,0 3-2 0,0 0 0 16,6 3 11-16,15 7-12 0,-16-2 12 15,15-1-3-15,-11 1-6 0,11 3 6 16,-3 3 6-16,2-1-11 0,-17-2 13 0,18 6-12 16,3 2-3-16,-3 4-1 0,8 0-2 15,-4 5 19-15,4 0-22 0,0 2 12 0,2 4-5 16,4 6-1-16,-4 1 4 0,7 0-15 16,-3 4 38-16,3 2-13 0,-1 2-18 15,-3 4 18-15,5-1-16 0,-6 3 11 0,1 5 7 16,-10 2-16-16,-3 5 6 15,8 0-2-15,-9 6 3 0,-1 2-9 0,5 2 17 16,0 5-7-16,1 1 5 0,12-8-1 16,5 2 5-16,0-4-1 0,5 8-22 0,1 1 28 15,2 5-4-15,7-4-253 0</inkml:trace>
  <inkml:trace contextRef="#ctx0" brushRef="#br0" timeOffset="9334.21">6047 9945 1800 0,'-17'-11'24'0,"-4"-2"10"0,0-8-39 15,-2-5 47-15,-9-13-28 0,-5-6 16 0,0 0-32 16,-2-4 17-16,-4-2-13 0,-2 0 1 16,-2-1-1-16,-14-4-4 0,11 7-8 0,-11-8 9 15,10 15 7-15,-3-2-20 0,-14-5 3 16,-3 7 4-16,-6-3-4 0,-2 1-2 15,-6 5-11-15,4 2 11 0,-4 5-22 16,-3-4 23-16,-2 1-2 0,0 3 5 0,-4 2-7 16,2 3 7-16,-4 3-5 0,-1-2-12 15,-4 5-1-15,-1 6 10 0,-2 0-6 16,-4 4 6-16,5 5 1 0,-1 0 6 0,-4 6-7 16,7 6 3-16,2 4 15 0,-1-1-48 15,5 8 27-15,-3-2-13 0,3 6 3 0,-3 3 19 16,5 4-6-16,-3 2 3 0,1 6 14 15,-4 8-1-15,2 0 24 0,5 2-17 0,9 7 2 16,3 0 4-16,8 3 0 0,6-4-13 16,10 6 10-16,10-9-2 0,-10-287 1 15,17 345-627-15</inkml:trace>
  <inkml:trace contextRef="#ctx0" brushRef="#br0" timeOffset="9915.21">4541 9293 1790 0,'-27'-51'11'0,"-5"8"20"0,-12-4-27 0,-4 6 32 16,-9 1-32-16,-15-9 29 0,-6 4-41 16,-5-1 21-16,-8 1-26 0,-7-3 7 0,-3 11 9 15,-4 5 0-15,-4 1-3 0,-3 4 0 16,2 5-31-16,0 5-12 0,6 4 0 15,-5 6 2-15,2 3 1 0,2 8 7 16,2 3 0-16,5 4 2 0,5 6 5 0,17 2-3 16,-16 5-7-16,8 10 12 0,5-2-3 15,2 7 11-15,6 6-3 0,6 0 10 16,5 11 0-16,9-7 6 0,-5 21-2 0,3-3-27 16,2 2 7-16,7 5 4 0,-3 2 16 15,0-3 6-15,0 3-30 0,10-13 11 0,-9 10 24 16,1 2-1-16,8-13-13 0,-10 17 3 15,2-2 2-15,12-19 2 0,1-2-5 16,5 2 9-16,1-7-6 0,1-3-11 0,13-4 21 16,-2-5-13-16,7 1 0 15,0-8 1-15,5-5-5 0,4 1-3 0,-1 1 0 0,7 4 2 16,-1-2-12-16,8 2 3 16,12-3-8-16,10 6-11 0,9-8-27 0,9 2 1 15,10-4-23-15,20 5-40 0,14-6-85 16,7-4 34-16,0-2 62 0</inkml:trace>
  <inkml:trace contextRef="#ctx0" brushRef="#br0" timeOffset="10265.66">3102 11381 447 0,'70'26'8'0,"1"-5"18"0,7-6 7 0,19 2-3 16,12 0 4-16,10-10 19 0,10 1-4 15,9-8-22-15,10-11 18 0,10-1 7 16,33-12-14-16,6-4-6 0,-4-2 13 0,-2-4 7 15,-2 2-12-15,-5-3 0 16,-35 8-13-16,-7-1 18 0,-3 2-23 0,-7-2 12 16,-8-1-5-16,-6-2 1 0,-7-1-20 15,-2-8-3-15,-13-2-11 0,-2-7-10 16,-5-4-17-16,-4-5-12 0,-4-6-8 0,-7-5-34 16,2-4-28-16,-5-8-159 0,-2-5 52 15,3-2 74-15</inkml:trace>
  <inkml:trace contextRef="#ctx0" brushRef="#br0" timeOffset="11550.54">10868 9356 10 0,'39'-4'38'0,"-2"3"-5"0,7-7 1 15,-3 0 9-15,6 3-17 0,13-4-6 16,4-2 8-16,-1 1 8 0,8-3-18 16,7 0 8-16,-6-2-8 0,7 1-13 0,11-6 7 15,-13 5 9-15,1 0 10 0,12-2-31 16,-10 4 30-16,-2-2-32 0,18 0-3 15,0-2 17-15,-1 4-12 0,3-4 6 16,4 2 4-16,0 0-8 0,-1 0-2 16,0 2-12-16,9 0 4 0,-9 2 54 0,8-2-10 15,-3 0 15-15,3 3-20 0,0-1-8 16,2 4-8-16,-3-3 6 0,-4 3-12 0,-2 3-4 16,-15-2 24-16,-4 4-13 0,-2 2-7 15,0 0 5-15,-2-2-3 0,-4 2-4 16,-4 0 2-16,0-5-3 0,-5 3 10 15,4-2 0-15,-10 0-7 0,5 1 4 16,-1-1 3-16,1-5-9 0,-4 5 11 0,-1 0 6 16,3 2-10-16,-1 0 2 0,2-2-9 15,-1 4 10-15,3 4-14 0,-1 0 4 0,6 1 8 16,-2 1-12-16,5 0 6 0,2 1 0 16,-2 1-10-16,7-1 8 0,-1-3 0 15,3 2-7-15,2-1 9 0,-3-3-5 0,4 4-13 16,2-5 0-16,18 2 12 0,-21 1 15 15,7-8-12-15,14 4-5 0,4-3 8 0,-4 3-12 16,4 0 17-16,-20-1-26 0,-4-1 6 16,1-2 12-16,-3 2-3 15,-4-5-10-15,-1-1 3 0,-6-5 6 0,-2 4-14 16,-4-8 10-16,-6 2 7 0,-1-6-8 16,-4-3 4-16,-1 2 7 0,3-7-8 0,-2-3 0 15,2 0-13-15,17-11 13 0,2 2 7 16,-2 0-12-16,4-3-10 0,1 6 10 15,3-4-9-15,3 1 8 0,3 4-8 0,-2-5-2 16,8 7 1-16,-3 5 6 0,7-5 9 16,3 8-7-16,1 3 9 0,-1 3-9 0,5 0-6 15,-4 4 4-15,2 0 5 0,0 6-14 16,-3-2 18-16,-3 2-7 0,3 7-2 16,2 2 0-16,3 4 7 0,2 2 1 15,-5 5 1-15,7 4-8 0,-2 0-6 16,2 10 18-16,-5-1-6 0,3 1-2 0,-2-1 4 15,-2 5 9-15,-2-5-12 0,-4 1-1 16,-3-3 11-16,-3-1-16 0,-19-3 13 0,1 0-13 16,-4-7 5-16,1 0 4 0,-10-5 9 15,1 0-7-15,-15-8-7 0,2 0 6 16,-8-5 5-16,-2 0-3 0,-2-7-10 0,-8 0 4 16,-4-3 10-16,-4-4 0 0,1-5-7 15,-14 2 5-15,3-3-12 0,-9-6-2 0,-3 4 7 16,-2-9-1-16,-11-3 1 0,2 4-5 15,-12-14-2-15,1 7 2 16,-8-2-4-16,0 5 16 0,-2 4-8 0,-6-3 3 16,1 8-6-16,-6-2 4 0,-1 6-7 15,2 2 0-15,-6 3-5 0,0 2 12 0,-1 6 2 16,3 3 0-16,-4-3-2 0,8 7 6 16,-4 3-11-16,0 0-11 0,-2 0 14 15,2 6 4-15,-3 1 2 0,-4 0-4 0,-9 1 4 16,-3 7-9-16,-3 4 12 0,-4-3 4 15,-4 6-3-15,-18 6 1 0,-3-1-5 0,3 5 1 16,-1 1-5-16,-4 2 8 0,-7-2-4 16,3-2 10-16,-6-1 4 0,-3 2 6 15,-11-9-6-15,-5-1-7 0,-4-1 6 16,-2-5-8-16,-9-4-2 0,-6 3 15 16,-3-3-9-16,-9-3-4 0,2 0 0 0,-4-2 0 15,2 0 6-15,-4 4-6 0,-2-8 13 16,-7 2-9-16,-38 2-9 0,42 0 10 0,-50-2-1 15,8-1-9-15,-11 3-6 0,-8-4 4 16,-1 2 7-16,-8-7-12 0,-6 0 10 16,-5-7-8-16,-3 1-6 0,-6-3-11 0,-1-3 9 15,-4-3-3-15,3 3-2 0,6-2 7 16,8-3-9-16,14 6 12 0,9-1-1 0,9 4 2 16,16 2 1-16,45 4 2 15,1 1-7-15,6-1-5 0,3 4 1 16,4 5-19-16,1-2-22 0,2 0 7 0,0 8-20 15,7-9-74-15,6 5-289 0,3-4 415 16,5 8 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26:13.7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18148 367 4710 0,'0'0'178'0,"0"0"45"0,0 0 30 0,15 12-7 15,-15-12-9-15,0 0 5 0,0 0 12 16,0 0 21-16,0 0 7 0,0 0 2 0,0 0 7 15,0 0-152-15,0 0-45 16,0 0-3-16,4 11-5 0,-4-11-3 0,0 0-4 16,0 0-4-16,0 0-6 0,0 0-69 15,0 0 0-15,0 0 0 0,0 0 0 16,0 0 0-16,0 0 0 0,0 0 0 0,0 0 0 16,0 0 0-16,0 0 0 0,0 0 0 15,0 0 0-15,0 0 0 0,0 0 0 0,0 0 0 16,0 0 0-16,0 0 0 0,0 0 0 15,0 0 0-15,0 0 0 0,0 0 0 16,0 0 0-16,0 0 0 0,0 0 0 0,0 0 0 16,0 0 0-16,0 0 0 15,0 0 0-15,0 0 0 0,0 0 0 0,37-15 0 0,-37 15 0 16,0 0 0-16,0 0 0 16,0 0 0-16,0 0 0 0,0 0 0 0,0 0 0 15,0 0 0-15,0 0 0 0,0 0 0 16,0 0 0-16,0 0 0 0,8-15 0 0,-8 15 0 15,6-13 0-15,-6 13 0 0,11-21 0 16,-4 7 0-16,2-3 0 0,1-4 0 16,1-2 0-16,5-3 0 0,2-4 0 0,3-5 0 15,5-9 0-15,6-6 0 0,-4-1 0 16,6-1 0-16,1-6 0 0,1 6 0 0,-1 2 0 16,-3 1 0-16,2-1 0 15,-2 1 0-15,-1 4 0 0,-1 0 0 0,0 0 0 16,-3 4 0-16,-4 7 0 0,-2 4 0 15,-3-2 0-15,-5 9 0 0,0 1 0 16,1 3 0-16,-7 2 0 0,2 3 0 0,0-5 0 16,3 3 0-16,-6 3 0 0,1-1 0 15,-2 0 0-15,2 4 0 0,-4-4 0 0,-3 14 0 16,15-22 0-16,-10 9 0 0,-5 13 0 16,9-17 0-16,-9 17 0 0,7-14 0 15,-7 14 0-15,3-14 0 0,-3 14 0 0,8-13 0 16,-8 13 0-16,10-16 0 0,-10 16 0 15,5-15 0-15,-5 15 0 0,7-17 0 16,-7 17 0-16,6-14 0 0,-6 14 0 16,4-18 0-16,-3 8 0 0,1 0 0 0,2-5 0 15,0 2 0-15,-2 2 0 0,-2 11 0 16,4-17-80-16,-2 7-105 0,-2 10-22 0,0 0-157 16,0 0-455-16,0 0 77 0,0 0-880 15,0 0-1521-15</inkml:trace>
  <inkml:trace contextRef="#ctx0" brushRef="#br0" timeOffset="635.57">18091 954 2876 0,'0'0'274'0,"-39"-17"8"0,39 17 25 16,-11-11 33-16,11 11 16 0,0 0 9 16,-11-9-8-16,11 9-17 0,0 0-39 0,0 0-21 15,-13-9-11-15,13 9-10 0,0 0-7 16,0 0-6-16,0 0 6 15,-27 22-43-15,20-5-135 0,-4 2 4 0,-2 5-5 0,-4 11 0 16,4 5-4-16,-12 9-5 16,7 4-4-16,-7 2-5 0,3-2-1 0,0 9-28 15,-5-4-26-15,5 6 0 0,-5-1 0 16,4 1 0-16,0 0 0 0,2-4 0 0,-2-2 0 16,7-1 0-16,-3-1 0 0,1-12 0 15,7-4 0-15,-1 0 0 0,-2-7 0 16,7-4 0-16,-2-5 0 0,0-2 0 0,2-5 0 15,-2 0 0-15,4 2 0 0,-4-2 0 16,6-2 0-16,-4-5 0 0,1 4 0 0,2-5 0 16,-6 4 0-16,7-4 0 15,3-9 0-15,-7 12 0 0,7-12 0 0,0 0 0 16,0 0 0-16,0 0 0 0,-13-19 0 16,9 2-121-16,4-4-80 0,6-6-18 0,-5-9-392 15,7-11-161-15,3 0 72 0,6-9-863 16,-3-2-1412-16</inkml:trace>
  <inkml:trace contextRef="#ctx0" brushRef="#br0" timeOffset="983.88">17948 853 4996 0,'0'0'4'0,"5"-17"33"0,-5 17 32 0,0 0 43 15,9-9 33-15,-9 9 24 16,0 0 5-16,0 0-5 0,30 24 20 0,-14-7 2 15,0 4 0-15,1 9 5 0,3 5 15 16,-6 9 0-16,9 8 5 0,-5 3-7 16,-1 3-101-16,0 1-42 0,-2 2 2 0,-2 6 3 15,-3-2 1-15,1 7-8 0,0-6-4 16,-3-3-1-16,-1 1-4 0,2-8-2 0,0-3-27 16,-2-4-26-16,-2 1 0 0,-5-50 0 15,36 259 0 1,-34-233 0-16,-1-5 0 0,1-7 0 15,-2-4 0-15,2 1 0 16,-2-11 0-16,0 10 0 0,0-10 0 0,0 0 0 16,-39-45-35-1,30 24-186-15,-1 2-48 16,2 3-350-16,-2-4-162 0,0 6-962 16,0-1-1751-16</inkml:trace>
  <inkml:trace contextRef="#ctx0" brushRef="#br0" timeOffset="1233.629">17739 1772 5706 0,'0'0'-35'0,"-22"0"32"0,13-4 50 16,9 4 37-16,0 0 32 0,0 0 21 16,0 0 15-16,0 0 13 0,0 0 17 0,0 0 8 15,0 0 20-15,0 0-8 0,0 0-8 16,0 0-6-16,46 30-123 0,-29-19-15 0,4-2-3 15,4 3-7-15,-2-8-4 0,0 5-3 16,7-2-5-16,-3 1-7 0,1-6-14 16,-2 5-12-16,2-3-21 0,-2-4-22 0,0-5-30 15,1-3-32-15,-3 0-283 0,1-8-305 16,-2 0-31-16,4-4 25 0,-3 2-694 0,1-9-1246 16</inkml:trace>
  <inkml:trace contextRef="#ctx0" brushRef="#br0" timeOffset="1684.01">19423 1367 5242 0,'0'0'101'0,"-11"7"39"15,11-7 31-15,0 0 32 0,0 0 10 16,0 0 23-16,0 0-12 0,41 12-6 0,-11-10-8 16,1 1-11-16,0 1-9 0,8-2-12 15,2-2-110-15,1 5-23 0,-3-5-4 16,-1 0-2-16,-6 3-6 0,-2-3-7 16,-6 0-2-16,1-3-4 0,-4 3-2 0,-21 0-7 15,42-5-8-15,-25-1-9 0,2 3-14 16,-3-5-23-16,-2-3-25 0,-3-2-32 15,-1-4-186-15,-1 0-248 0,-7 2-159 0,0-4-17 16,-2 6 11-16,-4-4-571 0,-2 2-1125 16</inkml:trace>
  <inkml:trace contextRef="#ctx0" brushRef="#br0" timeOffset="1883.05">19841 1074 4361 0,'-15'-7'11'16,"15"7"40"-16,0 0 25 0,0 0 12 0,0 0 12 15,0 0 11-15,0 0 25 0,0 0 23 16,0 0 15-16,0 0 10 0,-17 28-3 16,17-28 2-16,0 32 0 0,0-4 19 0,-2 8 9 15,1 3 17-15,-1 10-4 0,-4-3 2 16,3 3-10-16,-3 0 2 0,2 0-131 16,-2 5-21-16,3-1 1 0,-1-1-1 0,-54 22-7 15,59-26-113-15,1-7-161 0</inkml:trace>
  <inkml:trace contextRef="#ctx0" brushRef="#br0" timeOffset="5000.37">22658 1776 4801 0</inkml:trace>
  <inkml:trace contextRef="#ctx0" brushRef="#br0" timeOffset="5732.75">21502 902 2474 0,'0'0'216'0,"-16"-4"20"0,16 4 16 15,0 0-1-15,0 0-2 0,-14-9 20 0,14 9 18 16,0 0 6-16,0 0-7 0,0 0-9 15,0 0-15-15,-7-12-19 0,7 12-30 16,0 0-20-16,0 0-14 0,0 0-11 16,0 0-22-16,0 0 1 0,0 0-8 15,0 0 4-15,0 0-5 0,0 0-4 0,-7 49-6 16,3-18-10-16,1 6-9 0,-6 8-78 16,2 0-2-16,0 7-2 0,-1-1-3 0,-5 12-1 15,-2 2-2-15,3 6 0 0,-2-4-3 16,-3 5 1-16,2 1-1 0,0-2-1 15,-2 0-1-15,3-3 1 0,2-1-2 0,-4-5 0 16,9-10-2-16,-4-5 0 0,-1 0-2 16,5-4 0-16,-6 2 0 0,8-15-2 15,-2 0-1-15,0-8-2 0,2-1-1 16,3-4-1-16,-5 0-1 0,5-3-2 0,2-14-3 16,-8 22-5-16,8-22-6 0,-2 11-6 15,2-11-8-15,0 0-9 0,-7 4-4 16,7-4-3-16,0 0-6 0,0 0-6 0,0 0-7 15,-10-44-35-15,10 26-145 0,4 1-34 16,-2-10-23-16,-2 3-40 0,2-4-40 0,1-2-25 16,-1 4-145-16,4-10-98 0,-5 7 55 15,3-5-440-15,1 3-686 0</inkml:trace>
  <inkml:trace contextRef="#ctx0" brushRef="#br0" timeOffset="6407.56">21283 1583 3305 0,'5'-21'-52'0,"4"-2"5"15,-6 6 22-15,3-1 38 0,-1 3 34 16,1 0 11-16,-1-6 10 0,5 0 26 0,-3 3 7 16,1-1 8-16,4-2 17 0,-3 3 14 15,2 1 2-15,-4 2 2 0,5-2 15 0,-3 4 1 16,0 2 2-16,-9 11-8 0,15-23-4 16,-9 13 3-16,5-1-14 0,-1 2-7 15,-10 9-11-15,20-15-20 0,-8 4-2 0,-2 3-10 16,-10 8-1-16,29-13-2 0,-10 6-4 15,-3-1-3-15,3 3-9 0,-1-3-1 16,3 4-10-16,6-1 0 0,3-3-9 16,-4 1-1-16,10 1-4 0,1-1-5 15,0-1-3-15,2 0-8 0,0 7 3 0,-9-5-7 16,3 6-2-16,-3 0-6 0,0 6 0 16,0-5 1-16,-1 2 2 0,-8 6 0 0,6 0-1 15,-10-1-3-15,1 1 2 0,-2 6 8 16,-5-2-6-16,1 6 4 0,-3-2 0 15,-2 4 4-15,-4 1-3 0,-4-2 7 0,-1 8-6 16,-13 6-4-16,-4 4 4 0,1-3-10 16,-14 7 3-16,-4-3-6 0,-5 0 10 15,-4-1-8-15,-2 3 13 0,-4-3-11 16,-1-3 15-16,-2 1-4 0,4-6 1 16,2-2 9-16,11 0 7 0,5-11 5 0,4-5-10 15,5 1-23-15,4-6 3 0,8 1 1 16,-3-3 1-16,14-5 1 0,-20 4 0 0,20-4-3 15,0 0 1-15,0 0-5 0,0 0 1 16,0 0-4-16,0 0-2 0,13-36 0 0,4 27-2 16,10 0 0-16,5-8-1 0,3 9-1 15,8 1-2-15,2 3-1 0,5 4 1 16,10 2 0-16,2 5 0 0,-5 6-3 0,-1 2 0 16,-1 6-1-16,-9-6 1 0,-9 6 0 15,-2 1-1-15,-3-2-1 0,-8 5 2 16,-5 3-1-16,-8-2 4 0,-3 2-1 15,-8-5 2-15,-7 11 1 0,-2-8 4 0,-5 14 4 16,-11-5 4-16,-7 3 4 0,-252 18 4 16,171 150 187-1,85-185-214-15,-1-4 0 16,3-3 0-16,1 0 0 0,2-7 0 16,-2 1 0-16,-5-2 0 0,9-6 0 0,-7 1 0 15,2-5 0-15,0-1 0 0,-2-3 0 16,3-3-137-16,1 0-85 15</inkml:trace>
  <inkml:trace contextRef="#ctx0" brushRef="#br0" timeOffset="12166.32">3303 11052 1225 0,'-58'13'46'0,"0"3"12"0,-9 3-15 16,-2 2-7-16,-4-1-16 0,-3-1 7 16,-12 2 18-16,15-2-10 0,-1-5 31 0,2 0 0 15,1-1 5-15,0-2 6 0,-3 0-9 16,7 2-18-16,-6-3-6 0,3-1-6 15,-3-1-7-15,6 3 1 0,1 0-14 0,-1 2-15 16,2-2-2-16,4-1-24 0,-7-3-10 16,5-3-1-16,1 2-3 0,-4-6-10 15,2 1-12-15,3-2-7 0,-3-3 11 16,4 4-13-16,0-6-7 0,2 1 4 16,9 3 0-16,4 0 11 0,2 2-6 0,-1 0-14 15,7 0-9-15,-2-5 1 0,4 2-40 16,-2-1-43-16,8 3-38 0,1-5 15 0,0 4 66 15</inkml:trace>
  <inkml:trace contextRef="#ctx0" brushRef="#br0" timeOffset="13750.55">4517 9129 470 0,'32'-13'0'0,"-6"4"13"0,6-5-5 15,4 4-6-15,-3 0 1 0,8 1 5 16,-2 3 15-16,5 0-16 0,-1 5-12 0,2-7 10 16,4 3-7-16,7 1 2 0,0-6 30 15,8 1 19-15,-4 1-8 0,4-1-11 0,-4-8 11 16,0 2-18-16,2 1 21 0,-6-3-1 15,2 0 0-15,-4-1 15 0,1 0-13 16,-6-1-8-16,-3-6-11 0,0 5 13 0,-9 5-6 16,-7-1 4-16,2-2-20 0,0 1 6 15,-6 3 11-15,4-2-8 0,-2 1-2 0,-1 6-11 16,-2-8-6-16,0 8 4 16,-1 1-19-16,5 1 15 0,-9 3-14 15,9-1 12-15,1 1-2 0,0 2 9 0,-1-4-5 16,11 1-11-16,-1 2 1 0,-2-2 11 15,3 0-9-15,-4-1-26 0,-1 2-9 0,-3-1 25 16,-2 2-9-16,-3 2 3 0,-6-3-2 16,0 4 1-16,-5-2-8 0,0 2 7 15,-16 0 9-15,28-3-11 0,-17 3 10 0,-11 0-1 16,25-3 12-16,-25 3-4 0,24-1-3 16,-24 1-6-16,21 0 6 0,-21 0 7 0,18-4-11 15,-18 4 11-15,12 0 9 0,-12 0-23 16,0 0 23-16,19-2 9 0,-19 2 5 15,0 0 6-15,0 0-14 0,0 0 22 16,0 0-7-16,28 0-8 0,-28 0 22 16,0 0-2-16,0 0-11 0,0 0-11 0,22 2 17 15,-22-2 30-15,0 0 13 0,0 0-6 16,27 0-14-16,-27 0 4 0,0 0-4 16,16 8-10-16,-16-8-10 0,0 0-9 0,21 3-2 15,-21-3-5-15,19 6-2 0,-19-6-9 16,20 1 0-16,-20-1-1 0,28-1 4 0,-28 1-10 15,41-6 10-15,-14-1-8 0,-1 1-1 16,1-1 7-16,1-1-4 0,-4 1-18 16,3-1 13-16,-4-4-2 0,2 5 4 0,0 0-9 15,-5 1 4-15,-1-1-9 16,5 3 8-16,3-3 6 0,-3-1-5 0,3 3-5 16,3-3 4-16,-3 0-4 0,-1 1 6 15,1-1-3-15,-3 3 4 0,-5-3 1 0,1 4-4 16,-20 4 16-16,30-5-15 0,-14 1 12 15,-16 4-2-15,28-8-2 0,-15 7 13 16,-13 1 18-16,17-10-4 0,-17 10 10 0,22-4 7 16,-22 4 5-16,23-7 2 0,-23 7 10 15,28-6 2-15,-14 5 6 0,-14 1 6 16,39-4-3-16,-16 0 3 0,5-1-9 0,1-1 5 16,-1-2 0-16,4 1 1 15,1-4 1-15,3 5 1 0,-2-1-2 0,0-1-3 16,3 2-5-16,1-3-2 0,3 5-14 15,0-1 4-15,6 2-12 0,-5 3-6 0,2 0-5 16,2 3-5-16,-2 0-15 0,1-3 5 16,0 2-8-16,-4 0-2 0,1 4-1 15,-4-4-6-15,-7 1 0 0,-1-1 5 0,-1 2-3 16,-1-3-5-16,-6 2 4 0,-1-3-2 16,1 0-4-16,1 4 4 0,-3-3 4 0,-20-1-5 15,36 0-3-15,-19 0-2 0,-17 0 3 16,32 0-4-16,-32 0 2 0,32 0 5 15,-32 0-2-15,28 0-4 0,-28 0-1 16,26-1-4-16,-10 1 4 0,11-4 5 16,3 4-10-16,4 4 6 0,5-4 0 0,4 0-8 15,0 0 2-15,1 0-6 0,0 0 8 16,-3 0-5-16,5 0 3 0,-2 1-4 0,-2-1 3 16,1 2 6-16,1 2-5 0,-3-2 3 15,1-1-7-15,-3 2 7 0,0 2-3 16,-7-1 3-16,-4-2 0 0,0-2 6 0,-6 5-9 15,-1-5 3-15,-21 0-1 0,33 2 8 16,-17 2-4-16,-16-4-4 0,25 2 0 0,-25-2 6 16,28 0-4-16,-28 0 2 15,20 0 3-15,-20 0-4 0,0 0 1 0,35-2 2 16,-35 2-2-16,25 0-2 0,-16-4-1 16,-9 4 4-16,24-2-9 0,-13 0-1 15,-11 2-3-15,27-5-10 0,-14 5 1 0,-13 0-5 16,24-5-8-16,-9 1-5 0,0 1-6 15,0 2-2-15,0-1-10 0,4-2-9 0,0 4-3 16,-1-2-10-16,7 1-9 0,0 1 10 16,8 1 3-16,10 5-5 0,6-3-25 15,9 5-45-15,2 3-14 0,0-1-18 0,-1 3 3 16,1-2 2-16,-1 0-65 0,-3-3-130 16,1 9-103-16,-5-4 138 0,1 0 100 0</inkml:trace>
  <inkml:trace contextRef="#ctx0" brushRef="#br0" timeOffset="15265.96">11573 8787 1152 0,'0'0'36'0,"-12"14"-1"0,12-14 14 16,-9 13-3-16,5-9 13 0,4-4-21 0,-3 11-4 15,3-11 12-15,0 0 13 0,-10 9-10 16,10-9 9-16,0 0-22 0,-6 14-3 15,6-14 6-15,0 0-8 0,-7 13 10 0,7-13-3 16,-4 9-5-16,4-9-3 0,-4 12-8 16,4-12 3-16,-3 9 6 0,3-9-8 15,-7 13-5-15,7-13-5 0,-5 13 0 16,5-13-6-16,-4 14 0 0,1-7 8 0,3-7-6 16,-8 17 0-16,1-6 9 0,4-4 2 15,-4 2-7-15,2 3-1 0,-4-3 4 0,1 1-5 16,-2-3 0-16,1 4-8 0,2-3 8 15,0 0 2-15,-3-3 11 0,10-5 3 16,-17 10-4-16,11-5 8 0,6-5 7 0,-13 8-4 16,13-8-1-16,-13 7-1 15,13-7-9-15,-11 7 2 0,11-7-3 0,0 0 0 16,-9 7 3-16,9-7 5 0,0 0 0 16,0 0 5-16,-11 7 1 0,11-7 3 0,0 0-1 15,0 0 8-15,0 0-4 0,0 0 3 16,0 0 4-16,0 0 12 0,0 0 0 15,0 0 3-15,0 0-4 0,0 0-15 0,0 0-3 16,0 0 1-16,39 11-4 0,-39-11 2 16,18 4 6-16,-18-4 6 0,0 0-1 0,33 2 2 15,-33-2-9-15,20-2 2 0,-20 2-3 16,22 0-2-16,-22 0 4 0,0 0-3 16,32 2 4-16,-32-2-3 0,32 0 8 0,-17 4 0 15,4-3-1-15,-19-1-6 16,39 6 2-16,-22-4 1 0,8-1-2 0,-7 6-11 15,7-6-6-15,-5 3 18 0,10 0 17 16,1 5-20-16,2-5-9 0,6 3 13 0,-1 1-10 16,2-3 3-16,1 3-11 0,-2 0 17 15,-2 3-20-15,1-4 6 0,1 1-8 16,-1 1 1-16,-1-2-1 0,5 7 4 0,-1-3 0 16,4-1-2-16,3 4-21 0,5 2 10 15,-3-2 0-15,7 5 0 0,-5-4-2 0,1 2 5 16,4 1-9-16,-6 0 11 0,4 0-10 15,-2-2 7-15,-1-2-4 0,2 1-1 0,-1-2 0 16,-3 3-5-16,-4-5 8 16,5 0-7-16,-11-1-4 0,3-3 6 0,-5 0 2 15,0-3-14-15,-10 2 19 0,2-1 5 16,-2-3 13-16,-6 2 9 0,1-2-7 16,-4-2 0-16,-5 2-4 0,6-2-3 0,-20 0-2 15,28 0-8-15,-14-2 4 0,0 0-3 16,0-2-6-16,2 2 1 0,-3-3 3 0,-2 3-11 15,2-3 2-15,2-2 4 0,-2 4-12 16,0-4 8-16,4-3-8 0,-4 2 12 16,5 1 0-16,0 0-15 0,-5-1 5 15,5 0-1-15,0 1-2 0,-2 0 5 16,3-3-4-16,-4-1-3 0,4 4 6 0,-2-3-3 16,1 3 0-16,0-5-4 0,2 1 2 15,2-1-4-15,-2 2 5 0,0 0 0 0,-1 1-7 16,5-3 5-16,-7 5-5 0,2 0 5 15,0-1 10-15,4 0-11 0,-3 1-1 0,-1 2 0 16,-1 1-1-16,1-2 9 0,-1 0-15 16,0 5 6-16,-1-3 2 0,3 0 1 15,-5-1-3-15,5-1-6 0,-2 4 10 0,-6 0 0 16,11-4-1-16,-6 4-3 0,3-3 6 16,1 1 3-16,2 3-7 0,-5-6 6 15,1 4-7-15,2-3 6 0,1 1-8 16,-1 3 12-16,5-4-4 0,-3 0-3 0,4 3-3 15,0-3 3-15,1-2-1 0,-2 3-5 16,1-4 6-16,6-3 1 0,-6 3-2 16,-3 2 4-16,5-5-9 0,-6 3 1 0,7 1 1 15,0-5 13-15,-3 4-9 0,1-2-5 16,-5 3 4-16,5-1 0 0,4-4-1 0,0 3 0 16,1-1-3-16,4 1 4 0,1-1-2 15,-2 2 0-15,2 1 3 0,-1-1-5 0,0-3 1 16,2 6-3-16,1-4 4 15,1 2 4-15,-2-1-4 0,-2 1 2 0,-2 1 0 16,-3-2-4-16,4 1 5 0,-8 1 3 16,-2 1-5-16,8 1-9 0,-4 1 9 15,-7-2-2-15,7 3 0 0,-5 0 5 0,5 2 0 16,0-5-1-16,0 4-1 0,-2-2 2 16,4 4 2-16,4 0-3 0,4 0-3 0,-3 4 1 15,0-8-5-15,-1 4 6 0,3 0-2 16,3 0 1-16,-5 4 2 0,0-2 1 15,1 0 1-15,2 2 0 0,-1-3-6 0,2 2 3 16,-3 0 1-16,5 3 7 0,-1-2 4 16,4 1 0-16,-1 1 8 0,9 3 3 15,4-3-3-15,-1 1 0 0,-11-5-4 16,0 4 6-16,-4-2 11 0,4 0 4 0,-5-3 2 16,-2 3-6-16,-7-2 2 0,0-2-3 15,-4 3 4-15,-7-3 4 0,0-3 0 0,-5 3 1 16,1 3-1-16,-17-3-4 0,26 0-5 15,-26 0-3-15,21 0-3 0,-21 0-3 16,15 0 1-16,-15 0-8 0,0 0-7 0,0 0-18 16,20-3-15-16,-20 3-24 0,0 0-38 15,0 0-47-15,18 3-34 0,-18-3-64 0,0 0-68 16,0 0-116-16,0 0-243 0,0 0 45 16,0 0 72-16,-36-39-381 0,28 24-422 15</inkml:trace>
  <inkml:trace contextRef="#ctx0" brushRef="#br0" timeOffset="29381.74">5908 15990 3528 0,'17'-26'-99'0,"-9"5"33"0,-3 6 25 16,4 2 8-16,-3 4 4 0,-4-3 5 0,-2 12 0 16,10-11 2-16,-7 2 16 0,-3 9 23 15,6-9 17-15,-6 9 5 0,5-10 4 16,-5 10 4-16,0 0-7 0,6-11 4 16,-6 11 4-16,0 0 4 0,10-8 5 0,-10 8 9 15,0 0-5-15,0 0-1 0,0 0 2 16,0 0 0-16,0 0 10 0,0 0-4 0,12 36 1 15,-10-16 14-15,-2 7-4 0,0 10-4 16,2 8-4-16,-4 9 7 0,0 4-12 16,-3 14-4-16,0-3-5 0,-1-1-6 0,-2 7 2 15,1-2 13-15,-4 2-10 0,-1 6 1 16,-1-1-5-16,2 5-1 0,-4-3-5 16,2 3-7-16,-1-1 0 0,2-6 1 15,0 3-8-15,-3-2 3 0,4 3 5 0,-1 1-15 16,3-2 0-16,-1-6 5 0,3 2-1 15,0-4-5-15,0 2 3 0,1-8-8 16,2 5 0-16,2-1 3 0,0-15-1 0,-2 15-4 16,1-14 0-16,1 2 16 0,-2-1-4 15,1 14-4-15,-1-1 7 0,-2 0 0 0,2-2-3 16,-5 1 1-16,5 1-2 16,-1 1 2-16,-1-7-3 0,4-12-4 0,-2 1-2 15,-2-1 1-15,5-3-8 0,-1 4 5 16,0-3-9-16,-4 0 3 0,6-6 3 15,-1 3-6-15,-1-1-2 0,0-1 4 0,2-9-5 16,0-1-2-16,-2-5-1 0,0-7 0 16,2 3-1-16,0-6 2 0,-1-4 0 0,-2 1-3 15,-1-3 5-15,4-15 1 0,-2 21-5 16,2-21 1-16,0 23-4 0,0-23 0 16,-3 14 0-16,3-14 3 0,0 0 0 0,0 23-7 15,0-23-1-15,0 0 3 0,0 0 2 16,3 18 0-16,-3-18-1 0,0 0 4 0,18 10 2 15,-4-10-2-15,-14 0-1 16,55-2 3-16,-14-11 0 0,11 0 1 0,9 3-3 16,6-3-8-16,8-1 7 0,23-9 3 15,5 2-1-15,0-5 2 0,11 3-1 16,4-5-3-16,6 2 3 0,5-4-5 0,5 0 2 16,2 0-4-16,5 4 5 0,0-2-1 15,1 0 1-15,-3-1-1 0,2 1 2 0,-9 0-2 16,4 4 0-16,-1-4 5 0,-10 0 1 15,-3-1-3-15,4 5 0 0,-6-2 3 16,-4 3-2-16,-4-3 1 0,-6 2 0 0,-5 3 8 16,-6 1-1-16,-17 3 0 15,-9 4 9-15,-4-2 2 0,-1-2 2 0,-9 5 2 0,-5-3 0 16,-7 4 6-16,-5 4 5 16,-8-1 10-16,-8-1 5 0,-3-1 3 0,0 7 1 15,2-12-5-15,-3 2-3 0,-1-3-2 16,0-2 1-16,-2-1-13 0,-2-2 0 15,-2-11-5-15,0 0 0 0,3-9-2 0,1-2-7 16,-6-7-6-16,6-14-4 0,-2-2 5 16,4-9-2-16,-8 2-3 0,10-8 2 0,-1-5-12 15,0-21-2-15,1-3 1 0,-3 1 0 16,0 1 3-16,-4 14-1 0,-1-19-4 16,5-1-1-16,-11 20 2 0,1-5 1 0,-1-1-4 15,3 7 3-15,-6-7 2 0,0-1-2 16,0-2-5-16,2 1 9 0,-3 3-7 15,5-3-1-15,-4 3-2 0,1 0 0 16,2 5-2-16,-3 3 7 0,0 2-2 16,-2 3-3-16,0 3 9 0,-4 10-1 0,4 11-6 15,-7 8 5-15,4 0 7 0,-3 9-6 16,3-2 1-16,-3 6-6 0,3 9-4 0,-6 4 7 16,4 2-5-16,1 3 5 0,-1 1 4 15,-2 1-4-15,-2 4-5 0,2-2 3 16,-4 2 0-16,1-2 0 0,-1 2 0 0,0 3-4 15,-2-7 2-15,-4 2-6 0,4 3 7 16,-7-4 6-16,-5-2-7 0,-3 2 3 16,0-1-1-16,-10 4 3 0,-5-3-6 15,-7 4-3-15,-7 1 3 0,-3 2 1 0,-2-2 2 16,-3 2-3-16,-2 4 7 0,-5-3-7 16,1 3 3-16,2 1-1 0,-7 3 3 15,3-1-2-15,1 3 0 0,-6 3 2 0,2 0 0 16,-2 3-3-16,4 8 1 0,-7-3-6 15,-13 7 9-15,2 2 1 0,2 4 0 0,-2-1-4 16,4 2 5-16,15-2-8 0,-2 0 5 16,-13 1-4-16,-2 1 3 0,2 2-1 15,14-4 5-15,-13 2-7 0,-1 1-1 16,-4 1 0-16,2 0 3 0,-4-3 1 16,17-7 0-16,2 0 4 0,4-3-3 0,-3 0 3 15,2 5 2-15,-6-3 5 0,2-4 2 16,-1 2-2-16,-2-2 5 0,4 3 0 0,-2-3 11 15,8-5 9-15,1 5 7 0,6-5-7 16,18 2-7-16,5-1 7 0,7 0-9 0,3-2 9 16,7-3-12-16,6 1-19 0,0 2 3 15,0-3-1-15,16 0-2 0,-20 4 1 16,20-4-3-16,-19 0 1 0,19 0 1 0,-14 0 1 16,14 0-3-16,0 0-1 15,-18 1-1-15,18-1 0 0,0 0 3 0,0 0-5 16,0 0 7-16,-22 0-3 0,22 0-1 15,0 0-1-15,0 0-1 0,-11 4 3 0,11-4-2 16,0 0-5-16,0 0-7 0,0 0-7 16,-9 13 3-16,9-13-13 0,-2 17-80 15,2-4-38-15,0 8-44 0,2 9-38 0,-2-1-34 16,0 7-47-16,0 2-53 0,0 1-79 16,-2-1-278-16,2-3 80 0,-2-7 59 0,0 1-405 15,-2-1-568-15</inkml:trace>
  <inkml:trace contextRef="#ctx0" brushRef="#br0" timeOffset="29731.94">6444 16639 3282 0,'0'0'-135'0,"12"9"3"0,-12-9 15 0,0 0 23 15,22-4-3-15,-22 4 23 0,40-11-7 16,-8 0 28-16,7-2-4 0,10-2 29 16,8-2 15-16,10-4-3 0,4 2 9 0,15-3-3 15,8 1 5-15,0 1-5 16,10 1 2-16,4-6 3 0,5 3 8 0,11-1 17 16,10-1-2-16,0-2 1 0,7 0-10 15,7-2 1-15,-2 5 9 0,4 2-5 0,-1-1 2 16,-1-1-8-16,-6 1 6 0,-5 3-6 15,-15-2-2-15,0 3 2 0,-8-1 7 16,-10 4-14-16,-9 0 9 0,-22 0-4 0,-1-3 2 16,-13 6-11-16,-1-5 16 0,-5 2-6 15,-16 2-74-15,-5-2-59 0,-9 2-154 16,-12 4-206-16,-7 0 21 0,-7-3 144 0,3 12 88 16</inkml:trace>
  <inkml:trace contextRef="#ctx0" brushRef="#br0" timeOffset="30065.08">6810 17145 1769 0,'-45'11'121'15,"5"-2"-31"-15,10-1-5 0,7-3-18 16,7 2-1-16,3-7-9 0,13 0-5 15,0 0 0-15,0 0 3 0,0 0-2 16,82-8-4-16,-12-5 1 0,30-6 2 16,8 4 2-16,20-5-4 0,9 2 3 0,14-4-12 15,42-10-4-15,7 2-3 0,2 2-4 16,-7 6 2-16,-28 7 1 0,29-6-11 16,-36 8 3-16,-4-2-3 0,-7 2 1 0,-8 1-6 15,-10-1-4-15,-7 2-1 0,-13-4 1 16,-14 5 1-16,-22-3-6 0,-11 6-43 0,-12-2-48 15,-8 1-53-15,-18-3-52 0,-8 4-215 16,-10-1-77-16,-8 0-17 0,0 8 134 16,-26-20 100-16</inkml:trace>
  <inkml:trace contextRef="#ctx0" brushRef="#br0" timeOffset="30766.85">7808 14710 1790 0,'-17'-16'51'0,"6"7"9"0,-1-2-19 0,3 7-3 16,9 4-7-16,-16-5-2 15,16 5 0-15,0 0 7 0,0 0-11 16,-21 20 3-16,12-3 2 0,2 11-11 0,0 14 13 16,-4 6-2-16,-1 20 21 0,-1 9-8 15,0 9 4-15,-6 35-9 0,2 5 7 0,3 6-7 16,-6 12-2-16,0 4 2 0,0 0-10 15,-1-5-1-15,-2-5-1 0,1 1-7 16,-1-2 7-16,1-2-8 0,2-17 0 0,0 2-6 16,-2-6 3-16,2-3-7 0,4-23 5 15,0 0-15-15,0-4 4 0,4-7 3 0,2-3-10 16,-3-5 10-16,4-6-5 0,1-15-5 16,0 1-43-16,1-7-56 0,5-6-51 15,-10-6-112-15,5-2-218 0,2-3-16 16,-4-8 154-16,-1 1 104 0</inkml:trace>
  <inkml:trace contextRef="#ctx0" brushRef="#br0" timeOffset="31098.829">7918 16343 1481 0,'0'0'94'0,"14"15"-6"16,-12 5-16-16,-2 5-9 0,-2 14 0 0,-1 10-6 15,-1 5-11-15,1 17-2 0,1 12 4 16,0-3-8-16,-2 5 1 0,3 5-7 16,-1-2 5-16,2 6-9 0,-4 0-4 0,8 1 2 15,-4-1-9-15,0-4 0 0,0 2 0 16,0-6-7-16,2 4 6 0,1-6-14 0,-1-1 6 15,2 1-4-15,-1-7 5 0,6-4-2 16,-6-4-1-16,3-18-5 0,1-4-30 16,5-6-31-16,-1-5-16 0,0-8-26 0,4-7-53 15,0-8-135-15,2-5-204 0,-1-12-14 16,-16 4 278-16,64-36 54 0</inkml:trace>
  <inkml:trace contextRef="#ctx0" brushRef="#br0" timeOffset="31398.89">9468 16127 1630 0,'0'0'87'0,"7"22"-12"0,-11-1-3 0,-4 15-9 15,-5 9-12-15,-2 17-7 0,-7 5 9 16,-1 15-2-16,-9 20 3 0,-1 6 2 15,-6 11 6-15,-2 3-9 0,1 2-6 16,-4 4-3-16,-1-2-6 0,3-2-2 0,1-6-4 16,-3-7-6-16,5-6 3 0,-3-4-5 15,3-4-1-15,-6-7-1 0,5 0-4 16,3-9-2-16,1-15-15 0,5-4-18 0,-5-4-21 16,2-8-5-16,0-1-42 0,2-2-47 15,-2-13-76-15,-5-2-259 0,7-10-7 0,-1-1 130 16,-5-8 103-16</inkml:trace>
  <inkml:trace contextRef="#ctx0" brushRef="#br0" timeOffset="32300.23">10099 13489 1375 0,'-41'-11'-72'0,"6"-2"12"0,0 3 12 0,-1-3-5 15,1 0-13-15,-4-3-3 16,0-2 14-16,-3-6-1 0,1-6 16 0,-3-2-7 16,7 2 10-16,-2-1-7 0,-2 2 34 15,8 4-5-15,1 5 4 0,0 1-1 16,9 0 3-16,-5 3 2 0,7-1 1 0,-2 0-5 15,5 2 1-15,-3-4 2 0,3 2-10 16,2-5 5-16,1-3 8 0,2 1 3 16,-2-8-1-16,3 0 18 0,2 4 13 0,2-2 26 15,0 2-11-15,4 1 6 0,-3-1-11 16,4 4-17-16,1-2 10 0,-2 1-4 16,0-1-11-16,2-2 11 0,2-2-2 0,2 0-10 15,-2-6-12-15,4-3-8 0,0-8-8 16,-1-1-21-16,3-4-14 0,-3 4-28 15,3-3-46-15,-3 2-328 0,2 1 371 16,-1 1 25-16</inkml:trace>
  <inkml:trace contextRef="#ctx0" brushRef="#br0" timeOffset="32633.6">9238 11138 468 0,'7'-17'79'0,"-1"2"8"0,-3 2-25 15,2-1-6-15,2 1-20 0,4-1 16 0,5-7 36 16,0-7-16-16,9 1 16 0,-3-4-10 16,7 0-7-16,-3 3-5 0,-2 2-24 0,2 1 2 15,-3 3 2-15,-2 7-17 0,-7-2 10 16,2 6-15-16,-4 0 3 0,-1 1-4 15,-1 3 1-15,1 1-2 0,-2-1-7 0,1 1 4 16,-10 6-19-16,20-7 10 0,-20 7-8 16,29-9-2-16,-14 2-26 0,1 0 10 15,4 1-16-15,1-1 4 0,2-2-18 16,2-4-1-16,1-3 5 0,4 2-2 0,2-5-12 16,-6-2-11-16,6 2-13 0,-2-7-60 15,4-4-202-15,0-11-315 0,-1 9 639 16,-3-9 7-16</inkml:trace>
  <inkml:trace contextRef="#ctx0" brushRef="#br0" timeOffset="35197.54">10355 9752 217 0,'2'-17'33'0,"2"0"-7"0,-1 8 28 16,-3 0-24-16,0 9 9 0,1-20-16 15,-1 20 5-15,2-11 13 0,-2 11-18 0,0 0 23 16,6-13-31-16,-6 13 6 15,7-9-6-15,-7 9-18 0,0 0 9 16,11-4 17-16,-11 4-8 0,0 0-3 0,15 0-9 16,-15 0 4-16,0 0 1 0,32 2-5 15,-19 0 6-15,4-2-3 0,2 4-1 0,-2-4 15 16,5 1-13-16,-2 3 0 0,3-2 13 16,-4-2-11-16,4 6 7 0,-3-4-5 15,3 1-7-15,-7-1 8 0,5 4 1 0,-4-4-13 16,0-1 9-16,0 2-18 0,-1 0 18 15,4 3 9-15,-1-5-9 0,-1 2-9 0,5 1 7 16,-23-4 2-16,33 5 0 0,-12-5 9 16,-3 2-13-16,-18-2 3 0,34 0 8 15,-17 2-5-15,-17-2-13 0,29-2 29 16,-29 2-11-16,28-2 9 0,-28 2 6 16,24-5-13-16,-9-2 5 0,-15 7 4 0,28-10-6 15,-13 6 4-15,2-4-13 0,0 1 2 16,1-1 3-16,0-3 6 0,2 4-23 0,1-3 11 15,5-3-5-15,-1 4 0 0,1-8 6 16,6 5-5-16,-7-1-1 0,5-2 11 16,-3 2-4-16,3 0-5 0,2-2-11 15,-1 0 6-15,-1 0 8 0,2 2-8 0,2-2 3 16,-2 0-3-16,-2-2-6 0,2 4-2 16,-2 0 9-16,-6 1-8 0,10 1 15 15,-11 2-5-15,-1 0 11 0,0 1 6 16,-3 0 11-16,-3 3 17 0,-3-3-5 0,-1 3 15 15,-12 5 18-15,25-11-15 0,-13 3 24 16,-12 8-2-16,20-13-25 0,-8 2-10 0,-3 1-4 16,1-1-3-16,1 2 5 0,1-4 0 15,4-1-23-15,-4 3 3 0,-1-5 1 16,8 0-5-16,-2 0-3 0,-2-4-13 16,2 6 13-16,-5-1 10 0,0-1 14 15,2 3-14-15,-1 2 2 0,-4-7-5 0,4 2 0 0,0 2-4 16,3-7 0-16,-7 2-7 15,6 0-1-15,-2 2-3 0,0-5 2 0,2 2-4 16,0-1 1-16,-5 2-8 0,2-2 6 16,-1 1 2-16,1-1-4 0,-1-1-9 15,-1 3 4-15,-1-2-2 0,0 4 2 0,-3 1-1 16,-1-3 3-16,3 4-3 0,0-4 2 16,-5 4-1-16,5-2-1 0,-5-1 2 0,2 2-2 15,-2 0-1-15,-1-3 0 0,0 2 2 16,-2-2-4-16,0 3-2 0,0-4 7 15,-2 0-7-15,2-1 4 0,-3 4-2 0,1 1-2 16,-5-9-2-16,0 6 1 16,3-1 1-16,-5 1 4 0,1-1-4 0,3 3 0 15,-4-2 2-15,0 2-7 0,-5-2-1 16,1 2-1-16,1-1 9 0,-6 1-3 0,3-4-2 16,-4 6-2-16,0-3 2 0,1 4 2 15,-1 1 1-15,0 0 2 0,-3 0-7 16,5 5 5-16,-2-3-5 0,-1 3 7 0,2 1-7 15,-2 4 11-15,3-4-8 0,-6 6 4 16,5-3-5-16,1 2 0 0,-4 2 6 0,1 0-1 16,-3 2 7-16,2 2-10 15,1-4-3-15,1 1 4 0,-5-1 6 0,5 3-6 16,-3-3 6-16,3 4-11 0,-1-4 7 16,6 0 3-16,-2 1-3 0,16-1-2 15,-27 0 2-15,27 0 0 0,-21 0-2 0,21 0 0 16,-20 2 2-16,20-2 8 0,-15 0-8 15,15 0-6-15,-25 0 3 0,25 0 6 0,-28 0 1 16,12 0-4-16,-2-2 9 0,4 2-7 16,14 0 2-16,-30-1-4 0,9-3 0 0,10 1 4 15,-6 2-1-15,-2-3-6 0,6 2 11 16,-4-1-13-16,-2 1 8 0,5-2-3 16,-4 2-4-16,-3-2 1 0,3 1 6 15,1 0 2-15,-1 2-6 0,1-3 3 0,-3 3-6 16,4-3 0-16,1 1 4 0,-2 2 3 15,-2-5-3-15,5 2 5 0,-2 1 2 16,-2 0-18-16,-1-2 15 0,1-2-6 0,-2 1 0 16,1-1 4-16,1 0-5 0,1 0 4 15,-4 0-7-15,5-3 4 0,-5 3 5 16,0-4-6-16,-1 2 3 0,5-3-1 0,-2 4-5 16,0-1 4-16,4-2 4 0,-2 3-1 15,-2-1-8-15,7 0 7 0,-6-1-1 0,6 3 4 16,-4-3-5-16,2 1-4 15,1-2 4-15,-1 1 0 0,1-1 6 0,-4 2 2 16,6 0-11-16,-2-3 5 0,3 5-1 16,0-3 1-16,-2 3 2 0,3-5-7 15,0 5-1-15,-3 0-1 0,4-1 6 0,8 8 5 16,-12-11-2-16,3 7-3 0,9 4-2 16,-10-8-1-16,10 8 3 0,-9-7-5 0,9 7 7 15,0 0 3-15,-9-7-11 0,9 7 9 16,0 0-13-16,0 0 8 0,0 0 5 0,-12-4-5 15,12 4 1-15,0 0-1 0,0 0-1 16,0 0 0-16,0 0 1 0,-2 26 1 16,2-26-2-16,5 17 7 0,-5-17-9 15,12 19 5-15,-6-6 9 0,1-4-6 0,2 4-5 16,-1-3 0-16,-1-1-4 0,2 2 9 16,0 2-6-16,3-3 8 0,3 3-8 15,-1-2 5-15,0 0 2 0,5 2-3 0,-1 0 1 16,9-3-1-16,3 5 1 0,0-2 6 15,3 1-1-15,5-1 0 0,-4-4 1 16,2 0 3-16,5 2-3 0,-2-3 7 0,1-3 14 16,3 3-3-16,1-4-3 0,4 0-1 15,3-3 0-15,0-1-5 0,9 4 12 0,-9-4 6 16,-1-4 6-16,-4 4 2 16,-1-1-1-16,-5-3 0 0,-9 2 3 0,-1 2-4 15,-1-2 2-15,-5-3 1 0,-4 5 8 16,1-3-8-16,-5-1 1 0,-2 3 6 15,-14 1 4-15,23-2 12 0,-23 2 2 0,14-4 0 0,-14 4 11 16,16-2-8-16,-16 2-10 16,14-11-7-16,-8 7-7 0,-6 4-7 0,12-11 1 15,-12 11-4-15,11-15-4 0,-6 7-2 16,-5 8-10-16,7-13 4 0,0 4-2 16,-7 9-8-16,7-19 1 0,-1 8-5 0,3-6 2 15,2 0-3-15,0-5-2 0,2-1-3 16,1-3 7-16,0-3-10 0,2-6 6 15,-4 0-4-15,2-2 0 0,-1-7-2 16,1-1 1-16,0-2-3 0,-5-1 0 0,9-10-3 16,-8-4-2-16,2-4 10 0,-3-2-7 15,6-7-2-15,-5 1 4 0,1-9-4 16,-8 4-1-16,5 0-4 0,-4-1 7 0,2 1-8 16,-3 2 4-16,-1 4-4 0,-2-2 2 15,0 15 6-15,4 4-8 0,-8 0 4 0,8 3-1 16,-4 3 2-16,-4 1-4 0,1 2 6 15,1 4-5-15,-5 9 9 0,-2-6-7 0,4 9-5 16,-6-1 7-16,-3 0-4 0,2-4 5 16,0 8-4-16,-6-4 3 15,-2 2-3-15,-4 0 1 0,-2 8-2 0,-4-6 1 0,-8-1-5 16,-5 5 6-16,1 6-4 16,-6-3 0-16,9 6 4 0,-3 3-5 0,1 3 7 15,0-2-6-15,2 3 2 0,-3 4 2 16,3 1 0-16,7 1 2 0,1 2 4 0,-1-2 0 15,5 2-4-15,3 2 1 0,-1-2-1 16,2 2-1-16,0 1 1 0,-2-3-1 16,4 4 9-16,-7 2-4 0,5 0 4 0,-6 1-8 15,5 1 1-15,-4 1 1 0,-4 4 2 16,0 2-3-16,2 0-4 0,0 4 5 0,2 0 6 16,-1 3-4-16,-1 1-4 0,0 3 0 15,0-2 3-15,-5 6 1 0,-1 4 2 16,-5 2-3-16,0-4-1 0,-2 9 1 15,-6 2 8-15,-1 4-8 0,-10 5 0 16,-8-1 8-16,4 3-4 0,-5-3 4 0,8 1-5 16,-8 1-1-16,17-12 0 0,-8 16-4 15,-1 1 2-15,4 0 3 0,3 4-5 0,-3 3-1 16,3-1 0-16,1 5-2 0,5 3 0 16,-2-1-22-16,13-8 4 0,5 3 1 15,0-2 1-15,10 2-14 0,-3-1 2 0,7 2 6 16,4-2-2-16,2 2 5 0,1 1-7 15,1 1 2-15,2 2-4 0,-2 6 2 16,4-2-6-16,-4-2-8 0,3 0 11 16,1 4-2-16,-1-6-1 0,2 1 3 0,2-1 3 15,-1 2 3-15,4 2-9 0,0 2 4 16,4 7-2-16,-2 1-7 0,4-1-2 16,1-4 6-16,1 7-11 0,-1-1 2 0,7 4-12 15,0-2-20-15,2-2-7 0,0 0 0 16,5-1 0-16,2-6-15 0,-2-2 12 0,6-6 19 15,-3-4 19-15,6-3-15 0,-1-2 2 16,-1-5-1-16,4-5 0 0,-1-5 3 16,1-6 17-16,2 0-6 0,1-5 3 0,-5-10 12 15,2-3 0-15,12 3-11 16,1-4 11-16,2-2-9 0,-1 0 11 0,5 0 1 16,6 1-9-16,-2 5-3 0,5-6 1 15,0 1 1-15,2 2-8 0,0-2 6 0,2-3 12 16,-3-3 1-16,1 4 1 0,-2-4 9 15,-1-2 3-15,-7 1-21 0,-9-5-13 0,-1 0-9 16,-5 1-32-16,1-5-74 0,-10-4-217 16,2 2 278-16,-7-2 37 0</inkml:trace>
  <inkml:trace contextRef="#ctx0" brushRef="#br0" timeOffset="35930.94">11676 10393 691 0,'28'-13'68'16,"-2"4"13"-16,1-3-18 0,3 3 5 0,7-10-15 15,-2 2 2-15,6-5 21 0,3-6 9 16,0-2 7-16,0-2-3 0,-1 0-16 0,0-2-3 16,-3 1 1-16,-5-3-8 0,1 0 14 15,-3 1 20-15,3-1-26 0,-6 4-4 16,-6 2-6-16,3-2-15 0,-6 1 8 0,2-4-15 15,-4-2-6-15,8-10-1 16,-6 2 1-16,2-9-5 0,-3 1-2 0,-1-1 8 16,-5-2-1-16,-5 11 39 0,1-4-10 15,-4-1-7-15,-4 2-1 0,-4-4-12 0,-4 1 1 16,-2 1-9-16,-1 1 5 0,-4-5-6 16,0 5 5-16,-6-2-9 0,-1-1 0 15,2 14-2-15,0 2 2 0,-7 1 0 0,3 1-7 16,-6 4 8-16,-6-3-5 0,4 8-6 15,0 1 15-15,-7-1-5 0,3 3 0 0,-2 5-5 16,1-2-7-16,-3 6-1 0,-1 2-5 16,-1 2-1-16,-5 5 2 0,0-2-5 15,3 6 2-15,-8 2 1 0,1 2-4 16,1 0 3-16,-12 1-5 0,5 7-1 16,1-5 0-16,9 0 2 0,-9 7 3 0,4-4-5 15,-3 4 3-15,7-1-2 0,2 2-6 16,7-2 2-16,-2 0-1 0,7-3 4 0,1 5 0 15,5-1 2-15,0 3-2 0,-2 1-1 16,5 2-1-16,4-5-3 0,1 4 3 0,-2-2 1 16,-2 7 4-16,4 1-7 0,-3-1 3 15,2 2 0-15,-3 2-1 0,-1-3-1 16,-2 7 0-16,4-3 0 0,-6 7 0 0,1 2 1 16,-2 4 3-16,-3 2-2 0,5 5-2 15,2-1-2-15,0 1 2 0,-2-2 0 16,3 5 2-16,4-5-3 0,-1 2 4 15,1-7 0-15,6 0 1 0,-1-4-2 0,0-1 0 16,2-1-1-16,3-8 0 0,1 0 3 16,1-2-3-16,1-5 0 0,4 2-1 15,-2-6 1-15,2 1 3 0,1-3 0 0,-1 2-6 16,2 0-2-16,2-8 1 0,-1 6 3 16,5-2 2-16,0 1-2 0,5 0 1 0,2-2 2 15,1 1-1-15,0 4-4 0,5-2-6 16,-2-2-12-16,0 4-19 0,-1-4-16 15,2 2-22-15,-6 0-60 0,0 0-37 0,-5-2-119 16,-3-3-219-16,-4-10 18 16,-4 18 44-16,4-18 280 0</inkml:trace>
  <inkml:trace contextRef="#ctx0" brushRef="#br0" timeOffset="36216.91">9164 10510 1463 0,'18'3'-23'0,"-6"-1"0"15,0 0-3-15,-12-2 7 0,38 2 15 16,-14 2-19-16,6-4 3 0,2 1 4 0,5 3 13 15,4-2-8-15,1 3-4 0,-3 1 3 16,5-4-2-16,-1 3 12 0,-2-1-10 16,1 4-5-16,-7 1-24 0,-7-5-161 0,-1 0-344 15,-6-2 398-15,-5-4 48 0</inkml:trace>
  <inkml:trace contextRef="#ctx0" brushRef="#br0" timeOffset="39047.93">12838 12896 299 0,'0'0'112'0,"0"0"-17"0,0 0-18 0,0 0-16 16,0 0 2-16,0 0-24 0,0 0 5 16,0 0 11-16,8-38-11 0,-8 38-5 0,0 0-1 15,0-14 20-15,0 14-12 0,0 0-2 16,0-13-6-16,0 13-24 0,7-10 23 15,-7 10-14-15,13-14-1 0,-3 6 1 16,-1-4-6-16,4 9-2 0,0-5 5 0,1 3-11 16,2-7 13-16,0 8-13 0,-6-3 8 15,3 1-2-15,3 1-6 0,-4-3 4 16,0 3 2-16,-1-2 2 0,3-1 0 16,-14 8-11-16,16-8 28 0,-7 7 6 0,-9 1-22 15,12-8 8-15,-12 8-13 0,15-11 5 16,-15 11 4-16,13-10-8 0,-2 4 2 0,2 1-12 15,-3-3 5-15,6 3-5 0,3-4 4 16,1 1 4-16,1 1 2 0,4-1-8 16,3 4 2-16,-3-5-2 0,1 3-4 15,2-1-1-15,-4 3 5 0,1 2 5 16,-5-3 0-16,0 1-11 0,0 0-3 0,-3 0 7 16,-6 3 4-16,-11 1 1 0,24-7 10 15,-15 6-7-15,-9 1 7 0,20-8-3 0,-10 3 0 16,3 3 4-16,-3-4-11 0,1-1 3 15,3 1-2-15,-2 3-9 0,-2-5 5 16,1 3-5-16,0-2 11 0,0 0-6 0,5 0-6 16,-2-3 3-16,4 1-3 0,-2 1-5 15,1-1 3-15,4 1 8 0,-4-3 0 0,9 4-6 16,-3-4 11-16,1-1-14 0,6-1-4 16,-6 4 7-16,2-1 3 0,4-3 11 15,-1 0 2-15,-1 2-7 0,0 0-7 16,-3 1 1-16,1-1-9 0,-4 0 9 15,4 3-1-15,-7 1-2 0,6-1-8 0,-11 0 12 16,2 7 1-16,-2-4 1 0,-1 1 0 16,-3-2 7-16,3 0-1 0,-1 1 17 0,-1-3-2 15,-2 2 1-15,4 1-1 0,4-7-4 16,-4 1 1-16,-2 2 1 0,4 0 7 16,-3-8-5-16,6 4-2 0,-1-4 3 0,-2 0 2 15,6-4-11-15,-8 0 4 0,4 1-1 16,4-1 5-16,-9 3-7 0,11-9 3 0,-7 1 1 15,0 7-11-15,1-3 5 0,-6-4-3 16,2-1-2-16,4-3 5 0,-4-3 2 16,1 1-8-16,-4-4-7 0,-1 4 9 15,2-5 2-15,-6 3-4 0,0-1 0 16,4-3-7-16,-5 2 7 0,4-1-7 0,-6 3 3 16,2-1 1-16,-1 1 0 0,-1-4-6 15,2 3 4-15,-4-3-7 0,2 2 7 0,-2-1-7 16,0-3 1-16,0 1 3 0,-2-2 4 15,2-8 0-15,-4 2-2 0,1-1-4 16,-1-3 2-16,-1-2-7 0,-7 6 6 0,3-1-1 16,0-1-7-16,-3 0 2 15,-5-3 3-15,2-4-4 0,0 10 8 0,-4-8-4 16,6 9 3-16,-7-5 1 0,3 8 0 16,2-1-7-16,-2 2 2 0,0 0 0 0,3-3-5 15,-6 5 4-15,3-2 4 0,-1 0-4 16,-1 1 4-16,-2-6-2 0,1 6 3 15,-3-7-8-15,-2 4 3 0,4 5 1 0,2 3-3 16,-4-3 2-16,0 3 3 0,3-1-1 16,-4 0 3-16,3 3-6 0,-1-1 3 0,-3 6-3 15,4-1 2-15,-2 2 1 0,2 2-3 16,0-1 5-16,3 8 0 0,2-3-6 0,-5 0-5 16,7 2 12-16,-6 2-11 0,-4-3 7 15,0 5 2-15,2-6-4 0,-7 0 5 16,5 7-2-16,-4-5-7 0,1 2 8 15,-3 2-3-15,2-2 4 0,4 5 1 16,-4-2-8-16,0 4 7 0,5-3-2 0,-7 2-6 16,6 4 5-16,-2-1-3 0,0 0 2 15,1 3 9-15,-1-2-16 0,1 4 7 0,-3-2 0 16,2 3 3-16,2 0-2 0,-4-2 2 16,3 3-2-16,-5 1 1 0,2 0-1 15,5 0 2-15,-3 1 4 0,4-1-6 0,-4 4 1 16,5-4 2-16,1 2-4 0,-1 0 8 15,-2 2-8-15,2-3 3 0,-1 3-6 16,1 2 3-16,0-1 2 0,0 3-3 16,-6 0 0-16,4 1 7 0,-3 2-4 0,6 2-3 15,-8 4 1-15,-2 2-2 0,5 3 2 16,-1 3 4-16,3 1-5 0,-3 4 4 16,8 4 1-16,-3-1-1 0,4 1-2 0,0 2 5 15,6 0 2-15,-1 3-8 0,3-2-2 16,-2 3 4-16,8-8 1 0,-4 1-1 0,3 3-5 15,1-2 7-15,3 1-7 0,0-4 4 16,-2 4-4-16,4-3-2 0,1 4 10 16,1-1-6-16,4-1-6 0,3 4 4 15,0-1-1-15,5 2 6 0,5-7-1 16,2 13 0-16,5-15-5 0,6 8 0 0,3-3 6 16,5-3-7-16,-3-6 5 0,7 2 0 15,-3-1 0-15,9-5 3 0,-3-1-2 0,5-1-6 16,-3-4 10-16,3-2-6 0,9 4 2 15,-6-5 5-15,1 0-4 0,6 0-3 16,1-1 3-16,4-4-1 0,-2 2 0 0,4-3-6 16,-4-3 3-16,1 0 3 0,-6 1 5 15,4-3-5-15,-6 2-3 0,4-4 1 0,-13 0-4 16,11 0 4-16,-11-4 0 0,11 2 11 16,-11 0-16-16,3-3 11 0,-5-1-3 0,0 1 1 15,-4-3-5-15,2 0 5 0,-4 3-6 16,-3-6 6-16,-1-2 2 15,0-3 0-15,-2 3-3 0,-3-7 2 0,1-1 1 16,5-7-2-16,-2-2 2 0,-5-6-1 16,-4 8 13-16,-1-11-1 0,-2 6 2 0,-6-3 2 15,3 0 3-15,-6-3 3 0,3-1 11 16,-6-1 0-16,-5-2-1 0,2 0 12 0,-5 0-5 16,0-2-2-16,-5 0 4 0,-1 4 6 15,-1-7-1-15,-5 3-11 0,-2 2 2 16,-1 0-1-16,0 2-6 0,-3 6-6 0,-3 1-1 15,2 2-3-15,2 5-3 16,-2 5 0-16,-2 2-8 0,2-1 5 0,-1 4-6 16,0 2 3-16,-2 2-4 0,5 0-2 15,-8 3 0-15,7 3-1 0,-6-1-3 0,-2 1-6 16,5 1-1-16,-8 0-1 0,5 5-4 16,-7-3-7-16,11 4 3 0,-5 4-16 15,-4-3 0-15,5 2-16 0,-5 6-13 0,0 0-36 16,0 4-5-16,0 4-17 0,-4 7-16 15,-1 1-31-15,2-2-53 0,-4 2-248 0,0 0-64 16,3-2 142-16,-3-1 372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0:1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11202 9917 984 0,'1'5'173'15,"-1"-5"-75"-15,0 0 5 0,-22-1-29 0,22 1-14 16,0 0-3-16,-20-19-6 0,15 6-10 16,0-6-4-16,-6-7 12 0,-1-8-12 15,1-5 6-15,4-3-4 0,5 9-13 0,4-3 10 16,1 4-4-16,12-7-21 0,6-1-11 15,5-2-25-15,10-2-6 0,5 3-8 0,-1-2-11 16,2 2-1-16,3 1 8 0,-3-1 8 16,-3 0 1-16,-2-1 11 0,-1 5 7 15,4-7-4-15,-5 2 3 0,6-7 1 16,-4 4-4-16,7-6-17 0,1 3-74 0,-2 1-69 16,2 2-34-16,-3 7 20 0,-5 4-39 15</inkml:trace>
  <inkml:trace contextRef="#ctx0" brushRef="#br0" timeOffset="367.2">12077 8578 872 0,'12'-11'53'0,"-5"3"1"0,-2 1 14 15,-5 7 8-15,4-7-11 0,-4 7 2 16,0 0 4-16,0 0 6 0,0 0 9 0,0 0 29 16,0 0-9-16,2-10 20 0,-2 10 7 15,0 0-6-15,0 0-4 0,0 0-13 0,0 0-8 16,0 0-12-16,-7-19-8 16,7 19-10-16,-20-7-2 0,20 7-15 0,-18-6 0 15,5 6-5-15,13 0-8 0,-31-2-4 16,12 1-2-16,-1-3-7 0,3 1-1 15,1-2-19-15,0 0-17 0,2-3-29 0,5-3-27 16,-1-1 12-16,4-1 3 0,-5 4 6 16,8-4 7-16,-6 2-2 0,6-1 4 0,-1 5 5 15,4 7-1-15,-5-15 1 0,5 15 7 16,-6-8-3-16,6 8 0 0,0 0 5 0,0 0 5 16,0 0 2-16,0 0 1 0,-23 16 8 15,11-3-4-15,-9 3-6 0,-7 9 10 16,-12 7-5-16,-5 3 9 0,-7 9 0 15,-14 6 1-15,-2 3-6 0,-6 5 2 16,-4 0 7-16,2 0-4 0,-3-6 6 0,-1 5-8 16,-1-7 4-16,3 4-20 0,0-1-17 15,2-3-14-15,-3 2-23 0,1-4-21 0,6 3-23 16,1-2-34-16,-5-4-74 0,7 1-91 16,-4-2-133-16,19-7 190 0,-3 2 31 15</inkml:trace>
  <inkml:trace contextRef="#ctx0" brushRef="#br0" timeOffset="866.1">8848 10341 1002 0,'-54'26'25'0,"7"0"18"0,6-5-3 16,-5 1 5-16,-2 3 8 0,-1-1 1 0,-4-3 19 16,1-4-2-16,-6-2 6 0,4-1 6 15,-3 3-5-15,1-3 1 0,2-1-15 16,-4 0 10-16,5 2-8 0,-3 3 0 0,-1-1-3 15,6 0-7-15,-2 0 3 0,4 0-16 16,-1-2-1-16,0 2 2 0,2 0 17 0,6-4 14 16,5-4 9-16,2 3-8 0,3-7 16 15,4-1 3-15,5 0-2 0,2-3-3 16,-1 2-7-16,3 0-6 0,1-3-13 16,2 2-5-16,-1-2-13 0,1 2-6 15,-4 4-3-15,6-5-6 0,-2 3 0 0,2-2-4 16,0 2-6-16,14-4-2 0,-18 4 0 15,18-4-2-15,-15 3 1 0,15-3 4 0,0 0 2 16,-13 4 3-16,13-4 7 0,0 0 0 16,-6 7 3-16,6-7 12 0,0 0 2 0,0 0 17 15,20 21 8-15,-6-13 13 0,9-1 14 16,0 5 16-16,14-5 4 0,4 2 6 16,0-3 3-16,13 3 7 0,6 2 7 0,-1-3-16 15,2 0 1-15,3-1-9 0,0-1 0 16,-4 1-12-16,-2-5-14 0,-6 4 1 15,-5-5-18-15,-2 2 0 0,-3 0-8 16,-10-1-7-16,-1-2-7 0,-8 4-7 0,-3-4-10 16,-3 0-4-16,0-4-7 0,-2 2-17 15,3-5-35-15,0-7-45 0,8-8-93 16,-5-10-104-16,8-13-97 0,-4-7-311 0,-1-10 23 16,3-4 70-16,-1-5-389 0,8-16-533 15</inkml:trace>
  <inkml:trace contextRef="#ctx0" brushRef="#br0" timeOffset="1099.61">9221 9656 3104 0,'8'-5'-42'0,"-8"5"13"0,0 0-6 16,13-9 13-16,-13 9 7 0,0 0 50 0,12 0 26 15,-12 0 5-15,23 1 5 0,-23-1-8 16,38 2-10-16,-8 0-7 0,-2 2-2 0,0-3-5 15,4 5-7-15,0-4-3 0,-2 2-2 16,0-2-6-16,0 1-5 0,-9-1-12 16,-5-2-44-16,0 0-78 0,-16 0-103 0,17-2-360 15,-17 2 48-15,0 0 21 16,-5-13 91-16,5 13 308 0</inkml:trace>
  <inkml:trace contextRef="#ctx0" brushRef="#br0" timeOffset="1351.95">9450 9431 1750 0,'0'0'43'16,"0"0"11"-16,0 0 42 0,0 0 18 15,-7 49 22-15,2-15 21 0,2-3 18 0,-1 17 14 16,2 4 2-16,0 4 9 0,-1 14-21 16,-1 3-19-16,1 4-3 0,-1-2-8 0,-3 0-8 15,0-1-11-15,-2-2-17 0,2-1-10 16,-7-1-16-16,3-5-1 0,-1-3-16 15,-2-6-14-15,5-9-3 0,-5-6-7 16,7-11-17-16,0-3-20 0,-5-6-59 16,4-7-65-16,-1-6-70 0,9-8-61 0,-15-8-77 15,6-6-142-15,2-7-111 0,-3-13-156 16,2-5-220-16</inkml:trace>
  <inkml:trace contextRef="#ctx0" brushRef="#br0" timeOffset="1700.01">9197 10001 2258 0,'0'-13'-75'0,"0"5"12"0,0 8 5 0,0 0 20 16,0 0 57-16,0 0 25 0,0 0 24 16,0 0 8-16,-24 44 10 0,15-18 6 15,-11 2-6-15,-1 4-3 0,-3 2-10 0,-6 7-5 16,-6 2-9-16,-1 0-5 0,-2 0-6 16,-5 1-6-16,5-3-8 0,-5-4-4 0,5 1 8 15,2-6-45-15,9-10-40 0,6-9-33 16,5-6-36-16,4-4-24 0,13-3-27 15,0 0-14-15,0 0 23 0,-8-23 15 0,8 23 4 16,21-35 13-16,-4 14 4 0,5-2 35 16,4-1 14-16,1 7 4 0,3-1 12 0,0 4 22 15,2 3 29-15,-2 5 46 0,0 5 52 16,0 1 32-16,2 1 32 0,5 7 24 16,-5 1-23-16,-6 1-4 0,0-1-9 0,-5 3-5 15,-4-2-2-15,-2 4 0 0,-6-1-20 16,0 2-11-16,-3-2-11 0,-2 0-12 15,-2 0-6-15,-2-4-16 0,0-9-13 16,2 17-43-16,-2-17-63 0,0 0-97 0,0 0-197 16,0 0-182-16,0 0 26 0,6-47 36 15,3 5 258-15</inkml:trace>
  <inkml:trace contextRef="#ctx0" brushRef="#br0" timeOffset="1933.92">9752 9516 1503 0,'7'-2'-16'0,"-7"2"18"16,13-4 24-16,-13 4 20 0,0 0 65 16,0 0 18-16,10 15-3 0,-10-15-17 0,-3 19-11 15,-6-6-4-15,-2 4-5 0,-4 7-6 16,-7 0-10-16,-2 5-8 0,-6 0-2 16,-10 5-12-16,2-2-6 0,-3 2-5 0,0-4-4 15,1-2-5-15,5-7-15 0,-1-1-44 16,6-1-23-16,6-10-43 0,-2 1-11 0,7-6-28 15,2-1-32-15,4-5-99 16,13 2-184-16,-15-7-44 0,15 7 204 0,0-15 57 16</inkml:trace>
  <inkml:trace contextRef="#ctx0" brushRef="#br0" timeOffset="2199.73">9542 9728 1229 0,'18'-10'125'0,"-2"6"19"0,-4-1 19 15,2 3 19-15,-3-4-22 0,-11 6-7 0,19-1-2 16,-19 1 6-16,22 0 3 0,-22 0-18 15,17 1 0-15,-17-1-10 0,21 13-7 16,-12-5-13-16,-9-8-22 0,21 15-5 0,-14-6 4 16,3 3-1-16,-10-12-10 0,11 16 3 15,-11-16 7-15,8 19 0 0,-8-19 17 16,-2 17-19-16,2-17 7 0,-12 26-15 16,-1-10-6-16,-2 4-9 0,-9 2-2 0,-4 5-11 15,-4-3 2-15,-8 8-12 0,-5-2-17 16,3 4 18-16,-4-4-15 0,2 2-18 15,2 0-21-15,-3-6-49 0,3 0-53 0,-2-3-62 16,10-9-49-16,4 0-48 0,4-9-158 16,1-5-143-16,9-2 36 0,-2-4-98 0,9-1-46 15</inkml:trace>
  <inkml:trace contextRef="#ctx0" brushRef="#br0" timeOffset="2751.32">9187 10090 2128 0,'19'0'11'0,"-4"0"43"0,2-3 38 0,-1 2 37 15,-16 1 10-15,33 0 5 0,-15 0 0 16,3 0-13-16,2 1-11 0,-5 2-18 0,9 0-17 16,-8-1-13-16,4 3-8 0,2-2-8 15,-2 1-5-15,0-1-8 0,-3 1-7 0,-1-2-9 16,-3-1-16-16,-2 3-24 0,-14-4-20 16,21 2-25-16,-21-2-35 0,14 0-26 15,-14 0-1-15,0 0-12 0,0 0 3 0,0 0 11 16,0 0 16-16,0 0 5 0,0 0 8 15,0 0 6-15,0 0 11 0,0 0 7 0,0 0 11 16,0 0-5-16,0 0 16 16,-24 36 3-16,15-18 10 0,1 7 0 0,3 3 6 15,-9 8 0-15,3 3 1 0,-2 1 19 16,0 1-9-16,-4-2 27 0,4 2 2 16,0-1 19-16,-1-5 8 0,2-5 5 0,0-5 5 15,3-3 13-15,0-3 19 0,2-4 13 16,0-4 4-16,3-2-3 0,4-9-2 0,0 0-17 15,0 0-9-15,0 0-6 0,0 0-7 16,0 0-6-16,20-54-5 0,-6 32-5 0,3-3-7 16,6-1-6-16,-1 0-1 0,4 5-8 15,1-3 1-15,3 7-4 0,2 1 0 16,-2 6 0-16,3 2-2 0,-5 2-2 16,-3 6-4-16,0 4 3 0,5 0 2 0,-9 2 3 15,4 4 14-15,-8-2 17 0,-2 2 9 16,-2 1 30-16,-7 0 12 0,-6-11 2 15,2 25 9-15,-2-25-12 0,-16 28-11 0,2-10 1 16,-11 3-15-16,-5-2 4 0,0-2-17 16,-4-2-10-16,1 2-3 0,-3-6 0 15,1-4-26-15,-2-1-22 0,7-4-57 0,-1-2-55 16,1-8-68-16,4-1-70 0,-2-12-188 16,2-3-132-16,3-10 18 0,-4-9-99 0,6-8-88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0:37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8704 9778 3850 0,'-30'8'-8'16,"6"-4"5"-16,4 1-4 0,8-1 6 15,-4-3 1-15,9 2-5 0,7-3 2 0,-16 4 1 16,16-4 2-16,0 0-3 0,-10 1 0 16,10-1-1-16,0 0 4 0,0 0-8 0,0 0-27 15,30 9-71-15,-9-5-82 16,-3-4-144-16,3 2-217 0,7 0 43 0,2-2-72 15,0 0 98-15</inkml:trace>
  <inkml:trace contextRef="#ctx0" brushRef="#br0" timeOffset="232.82">9206 9898 2417 0,'0'0'14'0,"0"0"3"0,0 0 45 0,0 0 18 16,0 0 16-16,-35 2 9 15,35-2-6-15,0 0 13 0,-21-11 12 0,21 11 3 16,-15-10-29-16,5 3-16 0,3 0-8 16,-4-1-5-16,3 0-5 0,-1 1-7 15,9 7-5-15,-16-11-10 0,9 3 3 0,7 8-13 16,-11-7-32-16,11 7-47 0,-5-16-43 16,1 6-43-16,4 10-30 0,7-25-23 0,1 6-67 15,4-3-66-15,0-1-96 0,4 1-69 16,0 1-9-16,-2 1 237 0</inkml:trace>
  <inkml:trace contextRef="#ctx0" brushRef="#br0" timeOffset="418.18">9259 9416 1683 0,'6'-16'4'0,"-1"-5"15"15,0 6 5-15,-1-4 15 0,3 2-2 16,0-4 10-16,-4 1 17 0,5-1 8 0,-3 0-7 16,3 1-12-16,0 1-8 0,-1-1-3 15,-2 1-23-15,1 4 12 0,0 0 4 16,-2 0-7-16,1 0 6 0,3-4-14 0,1 4-13 15,1-2-22-15,1-1-25 0,4-3-13 16,0 2-21-16,-3-2-11 0,6 3-43 0,1 1-45 16,-7-2-87-16,8 6-80 0,-4 3 7 15,-1-3 95-15</inkml:trace>
  <inkml:trace contextRef="#ctx0" brushRef="#br0" timeOffset="582.69">10140 8906 1268 0,'26'2'29'16,"-3"4"-3"-16,2-4-1 0,-4 3-2 16,7-3 1-16,1 0-2 0,-1 4-2 0,2-1-3 15,-2-3-4-15,0 2-3 0,-3-4 4 16,3 2-56-16,2-8-90 0,-3-1-268 16,8-3-190-16,-1-5 477 0,-1-5 39 0</inkml:trace>
  <inkml:trace contextRef="#ctx0" brushRef="#br0" timeOffset="982.28">11840 4749 2215 0,'27'-27'270'0,"-1"7"-36"0,-5 11-31 0,-5 2-37 16,2 7-43-16,-9 0-45 0,-9 0-38 15,15 4-22-15,-15-4-17 0,13 3-21 16,-13-3-18-16,0 0-34 0,0 0-25 16,9 2-54-16,-9-2-36 0,0 0-88 15,0 0-214-15,0 0-33 0,30-5 121 0,-18 1 334 16</inkml:trace>
  <inkml:trace contextRef="#ctx0" brushRef="#br0" timeOffset="1200.25">12220 4753 1635 0,'0'0'78'0,"-12"7"2"15,12-7 17-15,-15 13 6 16,6-5-16-16,1 0-1 0,2-1-17 0,6-7-6 15,-10 15 2-15,2-4-13 0,4 1-11 16,2-1 5-16,2-11-12 0,-4 22-4 16,8-6-3-16,-4 2 1 0,2 1-16 0,-2-2-40 15,4 5-27-15,-4 1-32 0,4-1-44 16,-4 6-50-16,2-3-149 0,0-2-182 0,-2 1 155 16,1 4 97-16</inkml:trace>
  <inkml:trace contextRef="#ctx0" brushRef="#br0" timeOffset="1666.45">12375 5792 1472 0,'0'9'97'0,"0"-9"17"16,0 0 33-16,0 0 7 0,-2 15 3 0,2-15 9 16,0 0 20-16,0 0-10 0,0 0 5 15,0 0 2-15,0 0-5 0,0 0-23 0,-13 13-4 16,13-13-24-16,0 0 19 0,0 0-36 15,0 0 7-15,0 0-2 0,-17 8-12 16,17-8-16-16,0 0-6 0,-13 8-1 0,13-8-23 16,-19 12-17-16,9-2 10 0,-4 3-1 15,-2 4 17-15,2 1 3 0,-3 5 7 0,-2 5 19 16,2 6 9-16,-3 1 7 16,5 3 7-16,-8 11 3 0,1 2-1 0,5 7-8 15,-1 4 4-15,0 5-8 0,3 2-10 16,2 5-10-16,6-1-2 0,0 2 13 15,2-2 0-15,1-2-1 0,4-9 0 0,0 2 14 16,0-5 8-16,0 2 2 0,2 10-25 16,0-17-1-16,-2 1 4 0,0-5 1 0,0-3-2 15,-2 0-1-15,-2-2-37 0,3-6-31 16,-5-7-4-16,1 4 0 0,-4-6-2 0,2 2-3 16,-4-8-2-16,2 1-3 0,-4-3-1 15,-2-5-4-15,-4-2-5 0,3-6-6 16,-5-1-12-16,-2-7-18 0,0-2-13 15,-2-4-23-15,-3-7-84 0,1-5-200 0,-5-6-59 16,8-5-44-16,-1-6-160 0,1-8-97 16,7-2 69-16,4 1-505 0,2-4-963 15</inkml:trace>
  <inkml:trace contextRef="#ctx0" brushRef="#br0" timeOffset="1832.21">11672 6952 3798 0,'13'-20'26'0,"2"3"75"15,4 2 49-15,-1 0 32 0,7 2 33 16,3 0 21-16,2-2-3 0,6 6-1 15,1-3-4-15,-2 4-29 0,7-3-31 0,-3 6-11 16,2-3-20-16,3-1-19 0,-5 3-17 16,2 3-11-16,-1-3-26 0,-1 2-47 15,-9 0-43-15,-2-1-76 0,-1 5-66 16,-5-2-82-16,-1 2-73 0,-9 0-156 0,7 2-190 16,-6 3 61-16,-1 3-436 0,-5-1-710 15</inkml:trace>
  <inkml:trace contextRef="#ctx0" brushRef="#br0" timeOffset="2217.37">12503 7451 3591 0,'0'0'-9'0,"0"0"34"16,-16-24 36-16,16 24 21 0,0 0 20 15,-7-23 16-15,7 23 17 0,-7-9 11 0,7 9 4 16,0 0-18-16,0 0-11 0,0 0-6 16,-18-8 15-16,18 8-3 0,-20 25 0 15,8-2 2-15,-2 6-4 0,-5 7 0 0,2 2-10 16,-2 18 2-16,3 2 10 0,-3 6-1 16,4 1 8-16,0 5 3 0,6-3-1 0,-7 5 12 15,9 0-10-15,1 0-11 16,-5-6 4-16,5-3 5 0,-1-8 4 0,0-3-6 15,-1-1-13-15,0-3-52 0,-3-6-37 16,2-3-3-16,-1-3-4 0,3-10-2 0,-2 0-4 16,-7-5-3-16,5-4-1 0,-2-4-4 15,-2-4-10-15,1-7-18 0,-2-4-21 0,-8-15-31 16,2-5-116-16,-3-9-237 0,8-7-91 16,-8-10-204-16,11 6 1 0,-2-2 47 15,5 3-502-15,4 0-1022 0</inkml:trace>
  <inkml:trace contextRef="#ctx0" brushRef="#br0" timeOffset="2383.71">11919 8135 3921 0,'9'-7'54'16,"-9"7"52"-16,0 0 80 0,30 2 41 0,-30-2 17 15,51 4 25-15,-22-3-6 0,4-1-9 16,5 3-55-16,2-2-20 0,1-2-26 16,1-2-17-16,-4 2-7 0,2-3-17 0,-1-1-21 15,-4 1-15-15,-5-6-37 0,-5 3-47 16,1-4-56-16,-6-2-93 0,-1-1-87 0,0-1-106 15,-8-1-158-15,0-1-179 0,-1-1 74 16,-1 0-471-16,-3-1-810 0</inkml:trace>
  <inkml:trace contextRef="#ctx0" brushRef="#br0" timeOffset="2966.55">13722 8366 3225 0,'20'-14'-120'0,"-5"-2"43"0,0 3 43 0,0 0 42 16,0 2 49-16,-2-2 39 0,2-3 39 16,-1 5 18-16,-5 2 41 0,0 1 23 15,-4 1 25-15,-5 7 7 0,14-11 4 0,-14 11-11 16,7-8-11-16,-7 8-7 0,0 0-24 15,0 0-33-15,0 0-13 0,0 0-12 16,0 0-11-16,0 0-15 0,-41 26-4 0,20-3-10 16,-3 2-7-16,1 8-3 0,-4 8 6 15,-1 6-22-15,1 11 2 0,1 1 1 16,1 3 2-16,2 5-1 0,3 0-2 16,1 9-2-16,5-3-11 0,-2 2-4 0,2 1 6 15,2 1-5-15,1-4-14 0,0-2-31 16,3 1-2-16,2-16-1 0,-1 0 2 0,2-3-2 15,-5-4 3-15,2-3-3 0,-1-2-1 16,0-5 1-16,1-7-3 0,-5 4 2 0,1-10-3 16,0 6-1-16,-3-8-2 0,-2-3-1 15,0 0-4-15,-3-8-10 0,0-6-18 0,-2-5-20 16,0 1-31-16,-8-10-184 16,-6-10-190-16,5-1-164 0,-4-18-87 0,1-5-5 15,9-8-617-15,4-2-1177 0</inkml:trace>
  <inkml:trace contextRef="#ctx0" brushRef="#br0" timeOffset="3150.58">13196 9038 4616 0,'23'-8'-28'0,"-3"2"64"0,3 6 51 16,-5 0 15-16,9 4 22 0,-4-2-4 0,7 2-5 16,0-3-8-16,1 6-10 0,5-6-11 15,5 3-9-15,-1 0-21 0,3-3-9 16,-1 3-18-16,4-4-60 0,2-4-60 15,-1 3-126-15,3-5-131 0,1-4-255 16,2-3 4-16,-5-3 61 0,2-5-374 0,-5-5-391 16</inkml:trace>
  <inkml:trace contextRef="#ctx0" brushRef="#br0" timeOffset="4432.6">19443 8216 2803 0,'0'0'12'0,"18"-5"24"0,-18 5 43 16,7-8 40-16,-7 8 27 0,9-7 14 15,-9 7 12-15,0 0 8 0,0 0 10 0,0 0 8 16,8-8 7-16,-8 8 4 0,0 0-7 15,0 0-10-15,0 0-12 0,0 0-13 0,0 0-19 16,0 0-11-16,0 0-25 0,8-8-9 16,-8 8-10-16,0 0-11 0,0 0-9 15,0 0-9-15,0 0-6 0,0 0-4 0,0 0-9 16,0 0-4-16,0 0-7 16,0 0-7-16,0 0-10 0,0 0-10 0,0 0-21 15,0 0-23-15,0 0-19 0,0 0-34 16,0 0-37-16,0 0-38 0,0 0-23 0,0 0-30 15,0 0-33-15,0 0-9 0,0 0-13 16,0 0 12-16,0 0 16 0,0 0 3 16,0 0 15-16,0 0 32 0,0 0 9 0,0 0 5 15,0 0 4-15,0 0 19 0,0 0 23 16,19 0-4-16,-19 0-9 0,12-7 20 0,-12 7-3 16,11-9 2-16,-1 1 4 0,-10 8-5 15,15-11 18-15,-10 5 18 0,-5 6 23 16,14-5 22-16,-14 5 26 0,13-12 23 15,-8 5 23-15,-5 7 25 0,16-11 25 16,-11 7 33-16,-5 4 27 0,11-13 24 0,-5 7 3 16,-6 6 20-16,10-11 7 0,-10 11 12 15,9-13-4-15,-9 13-7 0,1-12-2 0,-1 12-14 16,0 0 2-16,2-17 7 0,-2 17-13 16,0 0-14-16,0 0-6 0,-14-10 3 15,14 10-6-15,0 0 0 0,-34 18 7 0,15 3 2 16,0 3 3-16,-7 12 5 0,2 11 2 15,-6 7-7-15,0 8-9 0,0 6 12 0,-4 23 0 16,-1 1-9-16,-4 4-3 16,7-2 3-16,1-1 5 0,-5 3-7 0,4-4 8 15,0-1-8-15,6-13-1 0,0-7-1 16,4-3-18-16,-4-3-88 0,5-5-4 16,-2-5-4-16,5-7-2 0,-3-7-4 0,6-7-3 15,1-2-2-15,-5-4-3 0,7-8-3 16,-5-2-5-16,-2-7-6 0,6-5-11 0,-4-6-14 15,3-4-16-15,-6-9-22 0,-4-12-23 16,8-9-94-16,0-8-196 0,2-16-25 0,8-8-27 16,6 8-46-16,0-14-150 0,6 3-65 15,3-1 72-15,3 11-441 0,4-7-733 16</inkml:trace>
  <inkml:trace contextRef="#ctx0" brushRef="#br0" timeOffset="4582.33">18908 8721 3533 0,'10'-21'63'0,"2"6"56"0,5 2 45 0,-2 3 42 16,10 1 33-16,-2 1 19 0,9 5 3 15,8-3-12-15,1 5-22 0,4-3-20 0,0 1-42 16,2 2-17-16,2-5-21 0,-3 6-14 16,3 0-17-16,-1-3-26 0,-4-3-41 0,-3-3-71 15,3 1-105-15,-7-1-119 0,-1-4-124 16,-14 3-317-16,-1-3 72 0,-3-2 73 16,-2 2-414-16,-3-2-544 0</inkml:trace>
  <inkml:trace contextRef="#ctx0" brushRef="#br0" timeOffset="48048.55">11055 17929 133 0,'-7'-8'76'0,"7"8"-1"0,-8-11 27 0,8 11-59 15,0 0 9-15,-11-6 17 0,11 6-23 16,0 0 14-16,0 0-9 0,0 0-15 16,-6-7 11-16,6 7-28 0,0 0-2 0,0 0 6 15,0 0-9-15,0 0-3 16,0 0 7-16,0 0-16 0,0 0 9 0,0 0-9 15,0 0 3-15,0 0 8 0,0 0-19 16,0 0-3-16,0 0 4 0,0 0 5 16,0 0-6-16,0 0-1 0,32-8-25 0,-9 3-56 15,16 1-390-15,4-1 375 0,17 1 37 16</inkml:trace>
  <inkml:trace contextRef="#ctx0" brushRef="#br0" timeOffset="120710.47">13939 7638 3632 0,'-40'21'-112'0,"6"-6"56"0,-1 2-4 15,-1-2 18-15,-1-3 12 0,4 1 7 0,8-6 3 16,-3 0-2-16,-2-3 4 0,1-2-3 15,-10-8 5-15,-1-3 3 0,-8-6 4 0,-3-7-5 16,-3-10-3-16,-4 2 5 0,-10-15-4 16,-5-8 4-16,2 1-5 0,-2-7-9 0,0-2 1 15,2-6-1-15,4-5 3 0,2 1-2 16,7-6 9-16,8-2 6 0,4 0 14 16,12 10 0-16,8 3-3 0,2 1 4 0,4 3-4 15,0 2 3-15,6 0-4 0,0 11-5 16,5-1 1-16,2 1 2 0,1-4-21 0,-4 1-37 15,7 3-16-15,-3 2-22 16,3-3-1-16,-5 3-2 0,-2 5 21 0,5 1 8 16,-1 10 14-16,-1-3 1 0,0 6 1 15,-1 3 20-15,4 5-33 0,-1-1 2 16,3 2-23-16,-2 2-21 0,4 2-61 0,0-3-190 16,4 5-155-16,-2-1 286 0,1-3 52 15</inkml:trace>
  <inkml:trace contextRef="#ctx0" brushRef="#br0" timeOffset="138460.09">21951 3645 1684 0,'-7'28'125'0,"-5"-3"22"0,1-3 0 15,-3-3-9-15,3-4-4 0,0-3-14 16,5 2 2-16,2-7 2 0,4-7-5 0,0 15-9 16,0-15-6-16,0 0-13 0,21 0-7 15,-21 0-21-15,34-9-13 0,-11-2-9 16,-5-5-99-16,5 4-127 0,-6-5-354 0,3 0 32 16,3 0 17-16,-2 2 49 0,-1 0 287 15</inkml:trace>
  <inkml:trace contextRef="#ctx0" brushRef="#br0" timeOffset="138623.87">22409 3686 2213 0,'0'0'205'0,"0"0"15"15,0 0-2-15,0 0-17 0,0 0-3 0,1 10-51 16,-1-10-2-16,0 0-24 0,0 0-1 16,0 0-17-16,0 0-12 0,0 0-49 15,11 7-65-15,-11-7-82 0,0 0-91 16,0 0-95-16,0 0-246 0,25-15 3 0,-25 15-100 15,16-4-41-15</inkml:trace>
  <inkml:trace contextRef="#ctx0" brushRef="#br0" timeOffset="138774.79">22543 3709 2410 0,'0'0'108'0,"0"0"17"0,-5 20 9 16,5-20 12-16,0 0-4 0,0 0-4 0,0 0-19 15,0 0-26-15,0 0-5 0,0 0-5 16,-25 3-15-16,25-3-9 0,0 0-59 15,-14 0-84-15,14 0-109 0,0 0-211 0,-18-10-142 16,18 10 53-16,-11-11-63 16,11 11 148-16</inkml:trace>
  <inkml:trace contextRef="#ctx0" brushRef="#br0" timeOffset="139424.62">25882 3225 2644 0,'0'0'219'0,"0"0"14"16,0 0-4-16,0 0-13 0,0 0-2 15,0 0-15-15,0 0-16 0,0 0-16 16,0 0-22-16,0 0-9 0,0 0-10 0,0 0-16 15,0 0-14-15,0 0-9 0,0 0-17 16,23 2-6-16,-23-2-32 0,0 0-49 0,24-4-74 16,-24 4-93-16,13-5-104 0,-1-3-142 15,-12 8-149-15,18-5 21 0,-10 1-280 16,-8 4-318-16</inkml:trace>
  <inkml:trace contextRef="#ctx0" brushRef="#br0" timeOffset="139592.64">26138 3222 2913 0,'0'0'55'16,"0"0"15"-16,0 0-2 0,0 0-7 15,0 0-6-15,0 0-14 0,0 0-9 0,0 0-19 16,0 0-45-16,0 0-84 0,0 0-108 16,0 0-240-16,-30-35-43 0,20 30-14 0,1-4 133 15,-2 1 361-15</inkml:trace>
  <inkml:trace contextRef="#ctx0" brushRef="#br0" timeOffset="140308.07">21891 1952 1554 0,'-12'-19'126'0,"5"2"53"16,-2 2 8-16,0 2 20 0,0 4 17 16,0-4 25-16,2 0-2 0,-7-2-5 0,2 2-31 15,-6 3-11-15,6-1 15 0,-6-2-1 16,-2 3 6-16,1 3 11 0,-4 1 0 16,0 5 11-16,-2-3 4 0,-7 9-3 0,-7 1-23 15,1 7-2-15,-10 4 9 0,-1 11 2 16,-4 11 10-16,3 5 1 0,-12 14 5 15,-2 13 4-15,1 7-25 0,-4 11-149 16,12 14-4-16,-5 5-2 0,5 9 1 0,4 11-6 16,8 1-8-16,2 13-8 0,10 8-2 15,1 13-5-15,1 8-2 0,7 5-5 16,2 13-15-16,8 8-19 0,6-5 0 0,4 5 0 16,4-4 0-16,2-6 0 0,1-1 0 15,6-8 0-15,5-2 0 0,-2-11 0 0,4-13 0 16,1-10 0-16,-3-8 0 0,5-16 0 15,1-11 0-15,-5-27 0 0,4-8 0 0,-3-14 0 16,1-21 0-16,1-7 0 16,1-15-54-16,0-9-63 0,6-12-28 0,3-14-21 0,9-18-103 15,-2-13-550-15,12-33 89 16,-4-17 30-16,6-8-739 0,0-5-1284 16</inkml:trace>
  <inkml:trace contextRef="#ctx0" brushRef="#br0" timeOffset="141041.09">22832 2125 4138 0,'3'-12'-113'0,"-3"12"47"0,5-11 42 0,-5 11 39 15,0 0 42-15,0 0 22 0,0 0 22 16,0 0 3-16,2-21 21 15,-2 21 20-15,0 0 16 0,0 0 6 0,1-18 12 16,-1 18 15-16,0 0 6 0,0 0-1 16,6-12-15-16,-6 12-2 0,7-13-17 0,-7 13-9 15,9-13-11-15,-9 13 2 0,16-7-19 16,-16 7-17-16,21-8 5 0,-21 8-17 16,28-2-8-16,-28 2-5 0,43 7-15 0,-17-4-2 15,0 4-9-15,8 6-11 16,1 0-12-16,-3-1-21 0,2 6-2 0,0-1-1 0,-3 2-6 15,0 3 2-15,-3 1 0 0,-7 1-3 16,-3 1-2-16,-4 3 2 0,-7 0-3 16,-4 6 3-16,-4 3-3 0,-8 6 1 15,-5-2-2-15,-10 10 0 0,-2-2 0 0,-8-2 3 16,-8 2-3-16,3-7 1 0,-4 2-1 16,2-9 2-16,0 5 4 0,2-8 2 15,-5-1 11-15,10-13 6 0,0 2 5 0,4-3 5 16,2 1 5-16,5-2 6 0,11-7 2 15,-6 2-3-15,8-3 4 0,10-8 2 16,-15 9-1-16,15-9-18 0,-12 8-34 0,12-8 0 16,0 0 0-16,0 0 0 0,0 0 0 15,19 20 0-15,-1-8 0 0,3-9 0 0,2 8 0 16,4-7 0-16,-1 4 0 0,-1 1 0 16,4-3 0-16,-3-2 0 0,-1-3 0 15,-3 5 0-15,-2-4 0 0,-1-2 0 16,1 5 0-16,-8-5 0 0,7 0 0 15,0-1 0-15,3-3 0 0,-3-4 0 0,7 3-9 16,-7-1-198-16,2-7-28 0,3 0-253 16,0 4-304-16,1-3-1000 0,-1 5-1847 0</inkml:trace>
  <inkml:trace contextRef="#ctx0" brushRef="#br0" timeOffset="141574.53">24406 2323 5645 0,'3'-13'-96'0,"-3"13"59"15,0 0 44-15,0 0 40 16,0 0 27-16,2-19 14 0,-2 19 14 0,0 0 10 0,0 0 1 16,0 0 3-16,0 0 11 0,0 0 26 15,0 0 16-15,0 0 7 0,-25 49 2 16,14-15 0-16,0 4-17 0,2 4 0 16,-3 2-62-16,6 4-55 0,3-3-3 15,3 4-5-15,0-9 0 0,5 2-3 0,2 2-1 16,7-7-4-16,1-1-1 0,2-6-2 15,6-2-2-15,1-7-3 0,2-8 0 0,-2-8-4 16,3-3-2-16,-1-4 0 0,9-9-2 16,-1-9-2-16,5-5 0 0,-1-13-1 15,-2-1 0-15,-4-6-1 0,-2-4-2 0,0-1 1 16,-7 1-1-16,-7 6-1 0,-3 1 3 16,-1 5 1-16,-5-2 2 0,-5 7 3 15,-2 6 0-15,-2-2-1 0,-5 3-3 16,-5 1 0-16,4 5-1 0,-6-2-1 0,-2 8-1 15,4 2-3-15,-2-2 1 0,-1 1-1 16,8 3-3-16,-3 1-1 0,3 1-2 16,7 7-12-16,-11-11-15 0,11 11-17 0,0 0-11 15,-7-7-15-15,7 7-24 0,0 0-29 16,0 0-34-16,0 0-439 0,0 0-192 0,37-2 76 16,-17 0-827-16,8 6-1378 0</inkml:trace>
  <inkml:trace contextRef="#ctx0" brushRef="#br0" timeOffset="141940.84">27140 2081 5188 0,'0'0'18'0,"0"0"54"15,0 0 61-15,0 0 49 0,0 0 27 0,19 2 22 16,-19-2 31-16,8 19 25 16,-8-19 16-16,5 30 15 0,-1-9 6 0,-2 5-206 15,-2 3-13-15,-2 9-2 0,-2 11-1 16,-3 5-3-16,1-5-4 0,-11 11-53 0,4-3-42 16,3-11 0-16,-4 1 0 0,5-4 0 15,0 0 0-15,0-5 0 0,6-3 0 16,-4-4 0-16,-1-4 0 0,2 5 0 0,2-9 0 15,1-6 0-15,1 0 0 0,-2-6 0 16,2 2 0-16,2-13 0 0,-5 13 0 0,5-13 0 16,0 0 0-16,0 0-209 0,0 0 0 15,0 0-219-15,-30-26-395 0,21 16 85 16,-3-3-880-16,-3-2-1519 0</inkml:trace>
  <inkml:trace contextRef="#ctx0" brushRef="#br0" timeOffset="143740.84">24519 4498 4916 0,'0'0'-121'0,"-2"-11"46"0,2 11 43 0,0 0 37 16,0 0 25-16,-9-15 33 15,9 15 15-15,-3-12 18 0,3 12 9 0,0 0 10 16,0 0-2-16,0 0 2 0,0 0 11 15,-12-14-14-15,12 14 3 0,0 0-6 0,0 0 3 16,0 0 1-16,0 0 1 0,0 0 1 16,-34 7-4-16,34-7-1 0,0 0 1 15,-23 11-9-15,23-11-11 0,-10 9-8 0,10-9 0 16,0 0-6-16,-13 12 0 0,13-12-14 16,0 0-4-16,0 0-3 0,-14 9 3 0,14-9-4 15,0 0-7-15,0 0-5 0,0 0-31 16,-11 8 0-16,11-8 0 0,0 0-2 15,0 0-1-15,0 0-2 0,0 0-1 16,0 0 1-16,0 0-2 0,0 0 0 16,0 0-3-16,0 0 2 0,0 0 0 0,0 0-1 15,0 0-2-15,0 0 2 0,0 0-4 16,0 0-11-16,-15 0-11 0,15 0-9 0,0 0-26 16,0 0-128-16,0 0-51 0,0 0-75 15,0 0-68-15,2-22-75 0,-2 22-194 16,0 0-53-16,-2-20 65 0,2 20-439 0,-6-11-789 15</inkml:trace>
  <inkml:trace contextRef="#ctx0" brushRef="#br0" timeOffset="147808.57">20949 5205 4770 0,'-11'-4'209'16,"11"4"-18"-16,-24-5-36 0,24 5-36 15,-17-8 5-15,17 8-9 0,-17-5 8 0,17 5-12 16,0 0-12-16,-14-10-7 0,14 10-14 15,0 0-8-15,0 0-25 0,-11-7-30 16,11 7-45-16,0 0-70 0,-7-15-54 16,7 15-63-16,-3-8-60 0,3 8-116 15,0 0-123-15,-8-11-109 0,8 11 69 0,0 0-402 16,0 0-503-16</inkml:trace>
  <inkml:trace contextRef="#ctx0" brushRef="#br0" timeOffset="147940.22">20642 5295 2794 0,'0'0'-100'0,"-8"9"32"16,8-9 16-16,0 0 9 0,0 0 9 16,0 0-11-16,0 0 14 0,0 0-11 15,0 0-24-15,0 0-37 0,0 0-51 0,0 0-73 16,0 0-158-16,0 0-71 0,0 0 186 16,0 0 43-16</inkml:trace>
  <inkml:trace contextRef="#ctx0" brushRef="#br0" timeOffset="148223.949">20491 5014 1252 0,'0'0'120'0,"0"0"5"0,0 0-2 0,0-13-7 16,0 13-13-16,0 0-8 16,0 0-28-16,0 0-1 0,0 0-3 0,4-10-10 15,-4 10-13-15,0 0-16 0,0 0-24 16,0 0-19-16,0 0-21 0,0 0-27 0,0 0-26 16,0 0-19-16,0 0-60 0,0 0-124 15,0 0-155-15,0 0 177 0,0 0 47 16</inkml:trace>
  <inkml:trace contextRef="#ctx0" brushRef="#br0" timeOffset="148423.56">20502 4978 1285 0,'0'0'119'0,"0"0"15"0,0 0 18 15,0 0-4-15,0 0-25 0,0 0-17 0,0 0-14 16,0 0 0-16,0 0-14 0,16 0-10 15,-16 0-5-15,0 0-5 0,0 0-14 16,0 0-11-16,0 0-48 0,5-11-50 0,-5 11-37 16,0 0-45-16,0 0-86 0,7-11-177 15,-7 11-50-15,3-11 135 0,-3 11 90 16</inkml:trace>
  <inkml:trace contextRef="#ctx0" brushRef="#br0" timeOffset="148540.14">20601 4860 1015 0,'0'0'-31'0,"0"0"20"16,3-13-3-16,-3 13-6 0,0 0 0 16,6-9-39-16,-6 9-145 0,2-13-335 15,-2 13 498-15,0-14 13 0</inkml:trace>
  <inkml:trace contextRef="#ctx0" brushRef="#br0" timeOffset="148940.18">20484 4508 194 0,'-2'-15'315'0,"2"15"-7"0,0 0-28 0,4-20-5 16,1 11 26-16,-5 9 6 0,12-18-17 15,-3 8 15-15,1 2-7 0,0-5-28 16,-10 13-31-16,16-20-32 0,-11 12-22 0,-5 8-10 15,14-14-16-15,-14 14-18 0,6-17-16 16,-6 17-29-16,9-19-23 0,-9 19-37 16,3-21-50-16,-3 14-54 0,0-6-61 0,0 13-71 15,-3-29-64-15,-3 9-123 0,1 2-157 16,-3-3 17-16,0 0-132 0,1 2-99 0</inkml:trace>
  <inkml:trace contextRef="#ctx0" brushRef="#br0" timeOffset="149490.37">19945 3873 1952 0,'0'0'-66'0,"-19"-5"16"0,19 5 27 16,-15 0 19-16,15 0 22 0,0 0 38 0,0 0 5 15,-19 0 19-15,19 0 8 0,0 0 15 16,0 0 2-16,0 0 13 0,0 0 6 16,-21 5-1-16,21-5-3 0,0 0 1 15,-13 7-6-15,13-7-8 0,-13 7-6 0,13-7-18 16,-8 6-6-16,8-6-8 0,-11 5-9 16,11-5-5-16,-11 13-5 0,11-13-5 15,-9 11-6-15,5-3-3 0,4-8-6 0,-9 15 5 16,5-7-9-16,4-8 3 0,-12 17 0 15,9-3-4-15,-6-2 5 0,3 1 7 16,0 2 15-16,-3 0-12 0,0 3 8 0,3-6-4 16,-2 6 0-16,1-3 3 15,3-2 10-15,0 4 4 0,3 0 0 0,1-17-11 16,-8 31 27-16,5-17 5 0,2 3 4 16,-1 1 12-16,2-2 4 0,0 1 7 15,-4 1 1-15,4-1-3 0,0-17 11 0,-2 32-5 16,2-17-9-16,0-15-13 0,0 34-6 15,0-22-3-15,0-12-8 0,-3 25-10 0,5-12-5 16,-2-13-4-16,1 25-2 0,-1-25-10 16,0 20-2-16,0-20-7 0,2 23-5 15,-2-23-1-15,4 25 0 0,-2-16-4 0,-2-9-20 16,4 17-20-16,-4-17-21 16,9 15-16-16,-9-15-26 0,9 11-33 0,7-1-47 15,-3-10-51-15,2 0-57 0,11-3-114 16,-4-4-146-16,14-4-87 0,4-6 45 15,4 0-375-15,9-3-467 0</inkml:trace>
  <inkml:trace contextRef="#ctx0" brushRef="#br0" timeOffset="150289.81">22479 4280 3514 0,'23'-10'56'15,"-3"6"42"-15,-4-2 32 0,0-3 21 16,0 1 20-16,-4-3 19 0,4 1 11 0,-5 3 3 16,-4-6-3-16,1 0 4 0,-1 4 2 15,-1 1 0-15,-1 0-28 0,-5 8-20 16,0 0-1-16,10-20-5 0,-10 20-17 0,0 0-11 15,-2-19-7-15,2 19-12 0,0 0-17 16,-17-11-1-16,17 11-5 0,0 0-13 0,-23 0-4 16,23 0-3-16,0 0-10 15,-44 15-6-15,25-6 0 0,2 6-8 0,-4 0 1 16,1 6 3-16,3-2-5 0,-6 5-7 16,8-3 5-16,-7 6-4 0,7 2-11 15,-4-1-6-15,6-4-2 0,2 2 0 0,-3 1 0 16,5-1-2-16,2 2-1 0,0 0-2 15,0 1 2-15,4-7 1 0,-1 4 0 0,2 2-2 16,0 0 1-16,-1-1 0 0,6-3-2 16,-3 0 1-16,4 3 0 0,1 2-2 15,7 7 1-15,-1-2 2 0,6-1-6 0,-4-2 0 16,3-5 0-16,4 0 0 0,-1 1-1 16,2-5 0-16,1 4 1 0,4-9-2 15,-7-4 3-15,3 2-1 0,-1-1-2 16,0-5 2-16,-3-2-2 0,5-1 1 0,-4-4 0 15,3 2-2-15,-2-8 3 0,3 4-3 16,2-8-1-16,3 1 2 0,4-2 4 16,-4-7-7-16,1-2 2 0,1-3-1 0,-2 0 2 15,2 3-1-15,-5-9 0 0,1 1 2 16,-3 4-3-16,-3-2 2 0,3-7-4 0,-4-3 3 16,-1 5-1-16,1-4 2 0,-1 1 0 15,-2-3 0-15,1-2-1 0,-4 1 2 16,1-1 2-16,-2 1 3 0,-4 10 3 15,-1-8 2-15,-3 7 2 0,-2 3 3 0,-2 2 0 16,-2-5 1-16,-6 1 2 0,3 2 1 16,-4-4 0-16,-7 5-2 0,4-3-1 15,-4 0-3-15,0 7 0 0,-2-2-3 0,4 7-1 16,-2-2-1-16,4 3-1 0,0 0-1 16,-3 6-1-16,4-1-4 0,1 0-3 0,3 3-5 15,7 5-8-15,-14-8-5 0,14 8-9 16,-18-5-13-16,18 5-9 0,0 0-13 15,0 0-9-15,-23 5-15 0,23-5-17 0,-5 6-16 16,5-6-262-16,0 0-92 0,0 0-95 16,26 23-137-16,-8-18 2 0,2-1-583 15,4 2-1138-15</inkml:trace>
  <inkml:trace contextRef="#ctx0" brushRef="#br0" timeOffset="150723.87">23640 4189 3939 0,'17'-4'-49'15,"-17"4"22"-15,30-5 31 0,-30 5 34 16,26 0 11-16,-26 0 14 0,28-7 15 16,-8 7 19-16,-20 0-3 0,37 3 11 0,-17-3 2 15,3 4-9-15,1-3 1 0,4 7-16 16,-1-3 3-16,1 3-10 0,7 5 0 16,1 1 22-16,1 0 0 0,2 1-14 15,0 2-9-15,-2 4-10 0,-4-1 4 16,-3 1-18-16,-3 2 5 0,-7-1-5 0,-3 0-1 15,-4 2-6-15,-7-3-2 0,0 2 3 16,-10-2-3-16,0 3-1 0,-7 4 9 0,-4 0 6 16,-8 0 21-16,1 4 5 0,-5-8 8 15,5 1 11-15,-6-5 10 0,4 3 6 16,1-4 15-16,-2-6 7 0,7-2 13 0,1 1 15 16,2-3-11-16,2-2 5 0,3-1-88 15,10-6-22-15,-19 9 1 0,19-9-2 16,-7 11-1-16,7-11-2 0,0 0-2 0,0 0-1 15,23 17-2-15,-2-9-5 0,2 1-5 16,11-5-3-16,4 3-2 0,1 1-5 16,2 4-5-16,7-7-8 0,8 4-7 15,4-5-12-15,4 6-20 0,3-3-25 0,0-1-22 16,1-2-22-16,1-3-25 0,1-1-26 16,6-1-297-16,2-2-300 0,0-4 21 0,1-4 9 15,4 1-646-15,11-8-1209 0</inkml:trace>
  <inkml:trace contextRef="#ctx0" brushRef="#br0" timeOffset="150923.41">26313 4444 4495 0,'16'-16'39'0,"-2"10"48"16,-4-6 19-16,-1 10 11 0,-9 2 23 0,0 0 16 16,0 0 8-16,29 36 12 0,-27-8-22 15,-2 9-6-15,-2 16-11 0,-7 14-15 16,-3 5-10-16,-5 3-14 0,0 5-11 0,-7 21-14 15,-7 1-51-15,3-1-18 0,-2-2-57 16,-3-5-62-16,-6 9-73 0,-2-7-75 0,-5 5-106 16,0-7-112-16,-3 0-142 0,0-3 46 15,-2-2-454-15,-1-9-677 0</inkml:trace>
  <inkml:trace contextRef="#ctx0" brushRef="#br0" timeOffset="151507.78">12819 6647 3202 0,'-85'-12'-106'0,"7"7"-1"0,9-3 18 15,-5 1 17-15,-6-1-9 0,-2 1 12 0,-18-4 7 16,-2 2 7-16,3-5 5 0,0 1 7 15,23 0 6-15,-18 0 31 0,17-4 8 16,-2 2 13-16,-15 0 11 0,-2 0 8 0,4-4 4 16,16 8 0-16,-19-6 0 0,1 2-7 15,16 4 6-15,-2-2 1 0,-13-2 0 16,15 3-3-16,4 3-1 0,-4-2 1 16,9 4-5-16,-4-1-1 0,5 2-7 0,-1 3 1 15,2-1-1-15,3 0-1 0,-5 0-5 16,2 8 1-16,2-4-3 0,-1-4-1 15,1 2-4-15,3 4 4 0,0-2-5 0,2 0 3 16,7 4-11-16,3-4 9 0,7 2-1 16,-4-2-3-16,4 2-2 0,9-2 0 0,0 0-9 15,6 4-2-15,-4-4-16 0,4 0-11 16,2 1-15-16,2-1-15 0,-4 6 1 16,0-4-4-16,1 3 5 0,-1 3-6 0,-2-3-3 15,5 3 6-15,-1 1-35 16,1 5-23-16,-7-1-56 0,-5 0-159 0,4 4-130 15,1-2 103-15,-5 7 102 0</inkml:trace>
  <inkml:trace contextRef="#ctx0" brushRef="#br0" timeOffset="152208.9">6735 7522 1658 0,'-13'-5'85'16,"13"5"8"-16,-15-8-3 0,15 8-11 0,-7-5 10 15,7 5-2-15,0 0 1 0,0 0-8 16,-12-6-4-16,12 6 1 0,0 0-5 0,0 0-3 15,0 0-6-15,0 0-9 0,0 0-5 16,0 0 5-16,0 0 0 0,0 0-3 16,0 0-2-16,0 0 0 0,0 0-6 15,0 0 2-15,32 19 0 0,-17-15-8 16,3 0 0-16,2-1-5 0,1-3-5 0,0 0-1 16,4 0 1-16,1 0-6 0,4 0-1 15,-1-3-2-15,2 3-1 0,-1-4 1 0,2 4-1 16,2 1-11-16,-2-1 5 0,0 0-4 15,10-1 1-15,-2-3 3 0,5 2-1 16,2-4 2-16,10-1 5 0,5-1-7 0,-2 1 3 16,0-7-3-16,2 5-1 0,7-4 3 15,-4 0-4-15,4 2 1 0,2-4-5 0,1-2 2 16,-1 13 1-16,2-7 0 0,-1 1-3 16,-1 3-5-16,0-2 0 0,2 5-1 15,0-5 1-15,3 5 4 0,2-1 0 16,-1-5-4-16,1 2 1 0,2 5-2 15,2-5 2-15,0 6 0 0,7-3 8 0,12-4-7 16,4-3-2-16,2 8 1 0,5-1 5 16,0-3-7-16,10 1 4 0,6-1 1 0,4 0-8 15,-2-2 3-15,7 0 2 0,-3 2-3 16,2 1 0-16,0 0 0 0,-3 1 5 16,-2-1 2-16,-2-5-6 0,-1 7-3 0,-2-5-4 15,-4 6-11-15,-3-5 1 16,1 5 1-16,-6-4-3 0,-1 1 3 0,-3 2-3 0,-6-3 3 15,-3 3 5-15,-18 1 5 0,-3-2-1 16,-3 0-2-16,-6 5 0 0,-3-5 2 16,-5 0 4-16,-3 6-2 0,-9-1-5 15,-4-2 7-15,-9 6-2 0,-6-6-17 16,-4 3-32-16,-6 0-46 0,-1 0-47 0,-7 0-43 16,-14 0-101-16,21 0-183 0,-21 0 5 15,7 4 15-15,-7-4 271 0</inkml:trace>
  <inkml:trace contextRef="#ctx0" brushRef="#br0" timeOffset="153008.17">8085 8779 1621 0,'-15'1'65'0,"2"2"29"0,13-3 5 15,-19 4 2-15,19-4 7 0,0 0 7 0,-13 1-2 16,13-1 5-16,0 0-4 0,0 0-10 16,0 0-6-16,0 0-3 0,0 0-10 0,0 0-3 15,0 0-5-15,0 0-9 16,0 0 0-16,0 0-9 0,47-15-6 0,-24 11 4 15,-2-1-3-15,6-1-1 0,6-1-2 16,0-1-12-16,4 0-1 0,-5 7 2 16,4-9-6-16,3 7-6 0,1-3-6 0,-1 2 4 15,4 4-7-15,1 4-3 0,4-4-2 16,1 6 6-16,-5-5-6 0,13 7-3 0,-6-4-3 16,5 0 1-16,6 1-2 0,-3-5 3 15,6-4-9-15,-1 3 5 0,1-3-6 16,2 0-2-16,2-2 6 0,1-3-4 0,0 4-2 15,-1 1-1-15,4-2 6 0,-2 0-10 16,0 5 6-16,2 1-4 0,-1 0-2 0,-3 5 2 16,0-3 1-16,2 4 5 0,1-2-4 15,3 1 1-15,-1-3 1 0,2-2-3 16,1-2 6-16,-2-2-1 0,6 3-4 16,3-2 6-16,0 3-1 0,3-1 4 15,-1 1-7-15,-2-6 3 0,2 6-1 0,2 0 2 16,-1-2-5-16,-6 4 6 0,-1 0-3 15,1 2-1-15,-12-3-4 0,2 3 3 0,1-4 2 16,-12 6-3-16,2-2 1 0,3-4 5 16,-5-4-1-16,6 2-3 0,-6-2 0 15,5-1 1-15,-3 1 3 0,6-4-8 0,-3-1 5 16,4-4-3-16,3 5 2 0,-3 1-4 16,-5-2-19-16,0 3-14 0,-10-5-16 15,-9 7-31-15,-3 0-36 0,-12 2-42 16,-7 4-35-16,-4-2-129 0,-8 0-168 0,-11 0 38 15,9 8-88-15,-9-8 178 0</inkml:trace>
  <inkml:trace contextRef="#ctx0" brushRef="#br0" timeOffset="153676.18">8556 9915 1710 0,'-12'2'3'0,"12"-2"8"16,-15 4 37-16,15-4 7 0,0 0 23 16,0 0-22-16,0 0-10 0,0 0 0 0,0 0 10 15,0 0-2-15,0 0 1 16,0 0-11-16,0 0 1 0,0 0-7 0,30-27-3 16,-15 20 2-16,6-1-12 0,5 1-3 15,-1-3-1-15,10 0 0 0,4 0 0 0,1-1-3 16,1-3-1-16,11 4-4 0,1-2 2 15,0-1-10-15,5 4 9 0,0-1-6 0,1-1 0 16,1 1-2-16,0-1-3 0,1 2 2 16,-1-2 3-16,0 5-8 0,2-6 1 15,3 5 1-15,0-2-1 0,2-2 0 0,0 3 6 16,2-3-2-16,5 2-2 0,-1 1-3 16,3 0-6-16,5-1 9 0,-1-2-4 15,-2 3 5-15,-1-3-11 0,3 7 6 16,3-3 5-16,16-1-7 0,-18 1 6 0,-3 2-3 15,3 2 2-15,-3-1 4 0,2 3-4 16,2-1-6-16,0-2-1 0,5 1 8 16,-1-1-2-16,17 2 6 0,4-2 29 0,0 2 26 15,4-5 1-15,3 5-5 0,2-4-5 16,-1-2-5-16,5 1-3 0,3 0-7 0,-2-1 2 16,0 1-3-16,1 1-8 0,-2-1 6 15,-1 7 2-15,-6-6 3 0,0 6-5 16,-6-2-3-16,-21 2-4 0,2 2-4 0,2 4 2 15,-7-1-8-15,-3-1 2 16,-1 2-7-16,-6 1-4 0,3-1-22 0,-13-2-31 16,7-1-28-16,-9-1-49 0,9 2-51 15,-9-10-94-15,7 3-168 0,-6-5-18 0,10-1-89 16,-1-5 184-16</inkml:trace>
  <inkml:trace contextRef="#ctx0" brushRef="#br0" timeOffset="154874.75">21992 6960 2012 0,'0'0'110'0,"0"0"33"0,-9-9 36 15,9 9 29-15,0 0 16 0,0 0 25 0,0 0-11 16,0 0-17-16,-16-13 2 0,16 13 1 15,0 0-1-15,0 0-14 0,0 0-14 16,0 0-15-16,0 0-20 0,-2-16-15 0,2 16-14 16,0 0-17-16,0 0-10 15,0 0-19-15,0 0-13 0,0 0-11 0,0 0-17 16,0 0-24-16,18-15-33 0,-18 15-28 16,0 0-54-16,11-5-38 0,-11 5-55 15,0 0-44-15,9-4-57 0,-9 4-48 0,0 0-96 16,0 0-116-16,10-9-21 0,-10 9-223 15,0 0-279-15</inkml:trace>
  <inkml:trace contextRef="#ctx0" brushRef="#br0" timeOffset="155141.71">22018 6880 2307 0,'0'0'-107'0,"0"0"21"15,-9-21-1-15,9 21 33 16,0 0-15-16,0 0-2 0,2-15 18 15,-2 15-7-15,0 0 6 0,5-9 20 0,-5 9-3 16,0 0-3-16,6-12 2 0,-6 12 8 16,0 0-9-16,0 0 15 0,5-9 1 0,-5 9 11 15,0 0-11-15,0 0 12 0,0 0-7 16,0 0-10-16,0 0 10 0,0 0 12 16,0 0-1-16,0 0-11 0,0 0 13 0,19 0 5 15,-19 0-6-15,0 0 0 0,23-4-8 16,-23 4 22-16,20-2-14 0,-20 2-23 15,19-5-28-15,-11 3-77 0,-8 2-131 16,17-10-318-16,-12 1 527 0,-5 9 18 16</inkml:trace>
  <inkml:trace contextRef="#ctx0" brushRef="#br0" timeOffset="155707.07">22322 6536 829 0,'9'-9'247'16,"-9"9"-11"-16,0 0 16 0,16-17 30 0,-16 17-27 16,11-11-13-16,-1 5-18 15,-10 6-4-15,23-17 3 0,-12 10 6 16,5 3-42-16,-2-5-12 0,3 3-8 0,4-3-11 16,-2 5-10-16,1 2 1 0,5-4-8 15,-3 1-14-15,4 3-7 0,1-2 6 0,1 2-10 16,2 0-10-16,4-1-4 0,-3 3-17 15,3 0-1-15,3 0-12 0,5 3-8 16,-3-1-2-16,-7 0-7 0,0 4-7 0,-4-1-6 16,-1 1-8-16,-5-2-2 0,0 2 0 15,-3 1-3-15,0-2-4 0,1 5-2 0,-2-1 0 16,-2 2 0-16,0 1-2 0,3 3-5 16,-1-1 2-16,-5 2 1 0,0 3-6 15,2 3 2-15,-3 0-3 0,0 3 0 16,-4 1 4-16,-2-4 2 0,-6 1-4 15,0 3 1-15,-10 3-2 0,-5 6-2 0,-2-1 1 16,-3-4 1-16,-6-2-1 0,-8-4 5 16,-4 5 1-16,1-1 4 0,3-6 17 15,0-3 3-15,1-2 15 0,-3-4 4 0,10-4 18 16,-1 3 11-16,8-5 22 0,1-2 11 16,4-1 18-16,14-4 16 0,-21 12 1 0,21-12 1 15,-16 5 0-15,16-5-2 16,0 0-87-16,0 0-26 0,0 0-3 0,0 0-2 15,0 0-3-15,0 0-4 0,0 0-3 16,77-17-2-16,-41 13-3 0,3-1-2 16,5-1-4-16,-5 5-14 0,7-7-13 0,0 4-17 15,-2-1-19-15,2 1-22 0,0-5-29 16,0-3-133-16,-5 3-250 0,-1-4-137 0,8-6-81 16,-13 2-13-16,3-3-622 0,4-1-1186 15</inkml:trace>
  <inkml:trace contextRef="#ctx0" brushRef="#br0" timeOffset="156075.13">23968 6568 4116 0,'5'-11'-83'0,"5"-2"36"0,-1 5 20 16,1 0 23-16,1 3 17 0,2-3 15 16,4 3 3-16,2-1-7 0,2 5 0 15,5-1-6-15,-6 2 0 0,10 2 1 0,-4 3-1 16,1 2-4-16,-3 6 0 0,-1-2-4 15,-5 3 1-15,-4 1-2 0,-3 4 1 0,-6 1-1 16,-3-2-5-16,-2 8 1 0,-7-4 3 16,-4 6-2-16,-6 3 0 0,-2 0 6 15,-3-3 13-15,-1-1 19 0,-2 0 22 0,2 0 25 16,-2-6 16-16,2 1 9 0,4-5 10 16,3-2 7-16,2-2-10 0,3-6 3 15,4 1 10-15,7-8-4 0,-14 13-12 16,14-13-12-16,0 0-10 0,0 0-9 0,0 0-7 15,18 23-8-15,1-18-8 0,4 1-8 16,7 0-13-16,9-2-19 0,2 2-47 16,-2 1-47-16,6-6-68 0,2 5-65 0,-2-6-57 15,3 2-128-15,0-6-170 0,-2 0-50 16,1-4 58-16,10 5-417 0,-4-4-518 0</inkml:trace>
  <inkml:trace contextRef="#ctx0" brushRef="#br0" timeOffset="156408.21">25436 6752 3345 0,'11'-13'42'0,"7"6"26"0,0 3 24 0,-3-2 22 16,6 2 1-16,3 2-9 0,2 2-15 16,1 6-1-16,1 0-1 0,-2 5-12 15,-1 0-12-15,-5 4 7 0,-1 2-23 0,-10 0-1 16,-2 2 11-16,-2-1-22 0,-10 5-7 15,0 3 6-15,-6-2-1 0,-12 6 2 16,-2 2 1-16,-8 4 5 0,-6-5 14 0,1 1 34 16,-3-1 27-16,9-11 24 0,0-1 8 15,6 4-3-15,4-10-20 0,3 0-5 0,6-2 0 16,-1-4-7-16,9 3-1 16,5-10 13-16,0 15-17 0,0-15-7 0,22 19-13 15,5-14-9-15,8-1-15 0,6 2-22 16,8-6-40-16,0-2-45 0,14-2-55 0,4 2-32 15,5-5-77-15,6-9-106 0,16-8-147 16,1-7-233-16,2-9 61 0,1-7-486 16,3-8-887-16</inkml:trace>
  <inkml:trace contextRef="#ctx0" brushRef="#br0" timeOffset="156823.81">28480 3053 3900 0,'7'-42'-20'16,"2"11"48"-16,-1 0 2 0,1 0 22 0,4 2 38 15,3 0 11-15,0 0-5 16,5 5 10-16,2-3-6 0,5 9 8 15,2 6-6-15,-5 1-11 0,10 11 5 0,-2 6 3 16,7 9-2-16,6 8 5 0,-1 12 18 16,-2 8 8-16,1 14 7 0,6 23-8 0,-3 12-9 15,-2 19 6-15,-3 9-10 0,-1 16-5 16,-4 9-1-16,-2 18-7 0,-5 10-10 16,4 42 6-16,-11-31-3 0,-8 49 6 0,-6-37 9 15,-12 56-4-15,-16-9-9 0,-6-5 20 16,-12-2 0-16,-18-5-5 0,-9-10 9 0,-10-12-61 15,-16-11-21-15,-13-16-3 0,-3-11 0 16,-17-14-5-16,1-10-1 0,-7-16-5 0,-2-11-6 16,0-8-10-16,2-10-18 0,25-25-22 15,-4-6-27-15,-2-6-33 0,-1-8-175 16,1-7-200-16,-3-6-190 0,3-13-26 16,1-12-11-16,0-11-624 0,3-12-1167 15</inkml:trace>
  <inkml:trace contextRef="#ctx0" brushRef="#br0" timeOffset="159106.84">28639 2672 2313 0,'0'0'182'0,"0"0"-27"0,0 13-9 15,0-13 2-15,0 0 1 0,0 0 4 16,0 0-7-16,0 0-3 0,0 0 5 0,0 0-9 16,9 13-10-16,-9-13-14 0,0 0-5 15,0 0-13-15,0 0-14 0,0 0-14 16,17 6-29-16,-17-6-43 0,0 0-58 0,0 0-89 16,13 0-94-16,-13 0-118 0,0 0-149 15,0 0-45-15,15-15-132 0,-15 15-173 0</inkml:trace>
  <inkml:trace contextRef="#ctx0" brushRef="#br0" timeOffset="159273.54">28824 2696 2535 0,'0'0'20'0,"-22"-2"15"16,22 2-1-16,0 0-2 0,0 0-4 15,0 0-6-15,0 0 0 0,0 0-19 0,0 0-29 16,0 0-29-16,0 0-33 0,-20-7-26 15,20 7-18-15,0 0-4 0,0 0-11 16,0 0-14-16,0 0-18 0,0 0 15 0,0 0-245 16,0 0 318-16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1:58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19517 8698 4868 0,'9'-60'-18'0,"-3"8"1"0,-5 1 15 15,8-1-10-15,-6 3 8 0,-1-4-32 16,2-1-69-16,-2-6-81 0,1-11-103 16,3-3-253-16,-1-4 6 0,5-7 3 0,-3-10-157 15,13-31-179-15</inkml:trace>
  <inkml:trace contextRef="#ctx0" brushRef="#br0" timeOffset="249.739">20700 4993 2846 0,'-2'-11'147'16,"-3"3"7"-16,5 8-15 0,0 0-9 15,0 0-3-15,0 0 11 0,0 0 3 0,0 0 22 16,0 0-15-16,0 0-4 16,0 0-26-16,31 40-13 0,-23-33-21 15,5 3-38-15,-2-1-71 0,-3-3-87 0,2-1-86 16,-10-5-130-16,12 6-210 0,-12-6-40 16,0 0 48-16,21 0-99 0,-21 0-34 0</inkml:trace>
  <inkml:trace contextRef="#ctx0" brushRef="#br0" timeOffset="667.07">22146 3684 3006 0,'10'-17'258'15,"-10"17"-19"-15,0 0 16 0,0 0 18 0,0 0 16 16,0 0 27-16,20-5 8 16,-20 5 3-16,0 0 2 0,21-2-13 0,-21 2 12 0,26-2 1 15,-26 2-3-15,24-2 5 16,-24 2-21-16,26-5-211 0,-26 5-5 0,32-4-2 15,-11 0-6-15,7-1-7 0,0-3-2 16,9 3-6-16,1 1-34 0,4-8-37 16,-3 7 0-16,5-1 0 0,-2 2 0 0,1-1 0 15,0 1 0-15,-1 4 0 0,-11-5 0 16,-1 1 0-16,0 1 0 0,-8 2 0 0,-1 1 0 16,-2-4 0-16,-1 3 0 0,-8 1 0 15,-10 0 0-15,20-7 0 0,-13 4 0 16,-7 3-84-16,2-8-93 0,-2 8-36 0,0 0-308 15,-21-20-283-15,5 13 94 0,0 3-883 16,-7-4-1467-16</inkml:trace>
  <inkml:trace contextRef="#ctx0" brushRef="#br0" timeOffset="915.79">22466 3474 4998 0,'-13'8'9'0,"6"-1"55"0,7-7 46 0,-19 21 34 16,11-8 26-16,-1 2 6 0,1 6-11 15,1 7 12-15,-2 6-9 0,0 3 17 0,-1 8 6 16,1 2 8-16,-2 17 4 0,-5-5 5 16,3 6 0-16,0 0-21 0,-4 1-123 15,0 1-5-15,3 1-4 0,-7-2-6 16,1 1-4-16,-1-3-4 0,2-5-6 16,-2 2-8-16,2-12-12 0,0-8-18 0,7 0-18 15,0-13-27-15,4-6-27 0,-1-1-26 16,2-8-24-16,5-3-309 0,2-10-191 0,0 0-106 15,0 0 12-15,0 0-679 0,0 0-1245 16</inkml:trace>
  <inkml:trace contextRef="#ctx0" brushRef="#br0" timeOffset="1084.61">22078 4489 4668 0,'-2'-21'84'0,"2"21"34"16,2-15 33-16,-2 15 20 0,9-9 23 16,-9 9-2-16,21-12-8 0,-10 8 0 15,-11 4-17-15,34-3-3 0,-15 1-17 16,0 1-17-16,-19 1-11 0,34 0-23 0,-16 0-20 15,-18 0-38-15,32 0-42 0,-15-4-63 16,-2 1-77-16,4-4-74 0,2 0-101 0,-1-8-113 16,8-6-261-16,-5 0 19 0,5-3 85 15,2-4-435-15,5-11-666 0</inkml:trace>
  <inkml:trace contextRef="#ctx0" brushRef="#br0" timeOffset="1284.75">23114 3666 3691 0,'0'0'106'16,"0"0"50"-16,0 0 28 0,18-15 15 15,-18 15-7-15,28 0-12 0,-3-4-10 0,-5 4-16 16,2 0-16-16,-1-2-13 0,4 0-20 16,-3-2-31-16,0 4-43 0,-22 0-48 15,36-7-71-15,-19 5-90 0,-2-2-88 0,-2 0-102 16,-2-1-223-16,0-1 29 0,-11 6 21 15,16-9-252-15,-16 9-279 0</inkml:trace>
  <inkml:trace contextRef="#ctx0" brushRef="#br0" timeOffset="1582.42">23286 3701 2684 0,'-15'23'119'0,"0"-1"42"15,0 1 36-15,-2 10 25 0,-2 3 5 16,0 2 19-16,-7 8 18 0,3-1-2 15,-3 3 11-15,2-2 14 0,1 7 8 0,6-14 7 16,3 2-45-16,3-1 4 0,1-1 6 16,1-7 4-16,5 0 9 0,2-8 2 15,0 2 10-15,4-5-138 0,-2-1-67 0,4 3-4 16,3-2 2-16,-2-4-8 16,4 2-5-16,0-2-6 0,2-3-11 0,2 0 0 15,-2-1-47-15,4 0-8 0,0-4 0 16,0 0 0-16,4-1 0 0,-2-2 0 0,-4-1 0 15,4-1 0-15,-2-4 0 0,2-5-64 16,1-5-60-16,1-1-28 0,1-4-36 0,5-8-316 16,0-1-284-16,-3-4 68 0,5-4-865 15,3-4-1452-15</inkml:trace>
  <inkml:trace contextRef="#ctx0" brushRef="#br0" timeOffset="1750.03">23756 3846 5043 0,'8'-14'68'0,"-4"5"52"15,-4 9 39-15,9-9 10 0,-9 9-22 0,7-13-7 16,-7 13-24-16,0 0-12 0,17-14-4 16,-17 14-14-16,17-5-20 0,-17 5-44 15,21-9-58-15,-9 2-68 0,0 6-85 0,-12 1-88 16,18-8-115-16,-18 8-205 0,14-7-47 16,-14 7 73-16,9-8-406 0,-9 8-547 15</inkml:trace>
  <inkml:trace contextRef="#ctx0" brushRef="#br0" timeOffset="1951.08">23904 3986 3418 0,'-3'29'136'0,"-3"0"57"0,-3 0 54 15,1 0 40-15,1 5 7 0,-4 6 5 0,1 1 9 16,-1 0 18-16,3 2-50 0,-3-2-20 16,3-1-20-16,-1 0-17 0,4-9-27 0,-5-3-13 15,4 0-23-15,1-3-19 0,1-8-26 16,1-2-32-16,1-2-39 0,2-4-35 0,0-9-47 15,0 0-62-15,0 0-79 0,0 0-88 16,0 0-93-16,33-43-117 0,-18 7-191 16,4-5-27-16,7-9 88 0,-1-7-464 0,2 1-788 15</inkml:trace>
  <inkml:trace contextRef="#ctx0" brushRef="#br0" timeOffset="2350.06">24247 3675 3568 0,'7'-9'-18'0,"-7"9"23"0,0 0 5 16,9-10 10-16,-9 10-2 0,16-9-5 0,-16 9 0 16,25-2 0-16,-12 2-8 0,4-2 4 15,-4-2-4-15,-13 4 1 0,30 4-1 16,-15-2-1-16,-2 0 6 0,-13-2-5 0,24 6 2 16,-14-1-1-16,1 3 5 0,-2 1 3 15,1 4 2-15,-4 2 2 0,-3 4 5 16,5 3 2-16,-5 7 5 0,1 2 11 15,-1 5 4-15,4 0 23 0,-7 3 20 16,-5 8 35-16,3 2 32 0,-1 0 32 0,-4 1 36 16,-3 0 29-16,0 1 13 0,-2 11 20 15,-3-2-4-15,2-3 22 0,-2 4 11 0,1-4 4 16,3-12-12-16,-2-4-6 0,0-2-102 16,0-3-107-16,5-4-3 0,1-5 1 15,-6-2-5-15,3-2-6 0,-1-5-6 0,2-3-8 16,-5-2-32-16,0-3-32 0,-2-3 0 15,4-1 0-15,-4-4 0 0,16-2 0 0,-23-4 0 16,3-1 0-16,5-5 0 16,2-1 0-16,1-6-39 0,1-2-95 0,8-2-25 15,3-7-42-15,0 4-395 0,9-19-192 16,10-6 79-16,7-1-854 0,6-7-1410 0</inkml:trace>
  <inkml:trace contextRef="#ctx0" brushRef="#br0" timeOffset="2567.69">25120 3709 5435 0,'0'0'55'0,"0"0"35"15,14-8 33-15,-14 8 20 0,21-7 3 16,-1 3-12-16,1 2-8 0,7 0-9 16,-3 0-12-16,3-2-13 0,2 3-14 0,-3-3-8 15,-4 4-23-15,2 0-31 0,-1-2-25 16,-24 2-48-16,34 0-35 0,-17-3-49 15,-2 3-56-15,-15 0-61 0,19-3-72 16,-6 2-113-16,-13 1-165 0,13-8-13 0,-13 8 50 16,8-7-388-16,-8 7-503 0</inkml:trace>
  <inkml:trace contextRef="#ctx0" brushRef="#br0" timeOffset="2866.09">25367 3688 3415 0,'-13'19'115'0,"0"-2"42"0,-1 5 42 15,0 1 17-15,-2 12 18 0,0 1 10 16,-2 5 14-16,2 0 9 0,-5 10 1 16,0 1-2-16,1 5-14 0,5-3 10 0,-3-1 4 15,-2 3 11-15,4-4-11 0,-1-10 6 16,6-1 1-16,-3-3-158 0,7-7-31 16,1 0 1-16,-4-3-1 0,7-6-5 0,-1 1-1 15,2-6-4-15,1 0-4 0,2-3-55 16,-1-14-15-16,2 19 0 0,0-10 0 0,2 1 0 15,-4-10 0-15,11 17 0 0,-3-12 0 16,1 1 0-16,3 1 0 0,-12-7 0 16,20 8 0-16,-8-8 0 0,0 4 0 15,7-4 0-15,6-6-12 0,2 0-143 0,8-3-26 16,0-4-34-16,10-7-456 0,0-3-109 16,0-7 82-16,2-2-840 0,-2 2-1374 15</inkml:trace>
  <inkml:trace contextRef="#ctx0" brushRef="#br0" timeOffset="3232.64">25929 4024 4856 0,'0'0'-19'15,"-10"-19"35"-15,10 19 26 0,0 0 24 0,0 0 14 16,0 0 11-16,0 0 5 0,-27 49 12 16,19-21 5-16,1 13 6 0,-4 2-7 0,0-1 3 15,1 8-4-15,1-3-2 16,1 4-4-16,5-5-8 0,-2 1 3 0,3-9-3 15,4-4-7-15,0 1-9 0,3-8 3 16,2-7 10-16,-2 1 2 0,11-8-2 16,-3-4-5-16,3-3-3 0,3-6-14 0,6-8 2 15,-1-3-12-15,4-6 1 0,4-5-15 16,-6-5-1-16,0-1-3 0,-1-2-24 0,3-11-10 16,-9 5-2-16,-1 1-2 0,-1 3 0 15,-4 0-2-15,-6 8 0 0,-2-1 1 16,-1 3-2-16,-6 5-1 0,0 1-1 0,-3-2-3 15,-2 1-3-15,-4 3-4 0,4 0-4 16,-7 1-7-16,5 4-33 0,0-3-42 16,-1 3-34-16,1-4-48 0,4 4-69 15,-3-5-73-15,4 1-83 0,4-1-133 0,2-4-153 16,2-2 31-16,7-6-483 0,6-3-948 16</inkml:trace>
  <inkml:trace contextRef="#ctx0" brushRef="#br0" timeOffset="3665.92">26644 3567 3967 0,'0'0'37'0,"0"0"28"0,0 0 5 16,0 0 18-16,0 0 1 0,0 0-14 16,13-14-8-16,-13 14-1 0,0 0 1 0,38 4-16 15,-38-4-11-15,33 6-2 0,-12-2-12 16,-1 1 16-16,3-4-11 0,-2 6 6 0,-1-2-5 15,-1 3 10-15,-1-3 10 0,-1 6 4 16,-1-3 7-16,4 7 5 0,1 0 2 16,-8 5 5-16,2-1-4 0,0 4-1 0,-4 0 7 15,-1 5-4-15,-1-2-2 0,1 3 6 16,-7 5 4-16,-1-2 9 0,-2 4 16 16,-2 5 9-16,-1 2 9 0,-6 6 16 15,0 2 22-15,-2 8 32 0,-4 3 23 0,-3 0 22 16,-3-2 16-16,-2 4-117 0,2 0-44 15,-1-2 5-15,-2 0 3 0,-1-1 0 16,4-3-2-16,1-5-20 0,-2 1-80 0,-1-9 0 16,5-9 0-16,0 0 0 0,6-10 0 15,-2-4 0-15,5-5 0 0,-2 0 0 0,-3-2 0 16,5-7 0-16,-2-3 0 0,-4-3 0 16,0 0 0-16,15-2 0 0,-32-2 0 0,13-3 0 15,-3-3 0-15,-5-2 0 0,4 3 0 16,-11-4-75-16,-1 2-172 0,0 3-42 15,-8-2-475-15,-4 3 22 0,-10 1-951 16,-5 4-1659-16</inkml:trace>
  <inkml:trace contextRef="#ctx0" brushRef="#br0" timeOffset="4182.81">22347 5932 5524 0,'0'0'41'16,"-30"-4"52"-16,30 4 43 0,0 0 35 15,0 0 37-15,0 0 9 0,0 0 14 0,0 0-1 16,0 0 5-16,0 0 2 0,0 0-6 16,0 0-156-16,0 0-1 0,0 0-2 0,61-7-7 15,-39 9 0-15,1 2-7 0,2-3-6 16,-1-1-4-16,-4 3-6 0,5-2-6 0,-4 3-3 16,-1-4-16-16,1 0-17 0,-8 0 0 15,5 2 0-15,-18-2-34 0,25 0-23 16,-16 0-26-16,-9 0-27 0,17 0-28 0,-17 0-27 15,0 0-344-15,0 0-261 0,0 0 66 16,0 0-873-16,0 0-1438 0</inkml:trace>
  <inkml:trace contextRef="#ctx0" brushRef="#br0" timeOffset="4432.6">22427 5949 4731 0,'-17'8'-17'0,"17"-8"57"0,-13 11 64 0,4 1 38 16,1 1 20-16,0-2 29 0,-3 10 8 15,2 5-1-15,-3-2 7 0,0 12 7 0,1 3 11 16,-1 4-1-16,-1 0 2 16,-2 14-6-16,2 1-7 0,-6-4-5 0,2 6-90 15,5-2-54-15,-4 0-6 0,1-1-3 16,4-8-6-16,-2-7-7 0,-2 2-5 16,5-2-1-16,-3 0-5 0,2-10-6 0,2 0-8 15,-1-10-11-15,4 1-11 0,1-9-18 16,-1 0-17-16,-3-5-28 0,3-3-30 0,6-6-34 15,0 0-271-15,0 0-299 0,-22-17-7 16,22 0 11-16,0-2-704 0,2-2-1250 0</inkml:trace>
  <inkml:trace contextRef="#ctx0" brushRef="#br0" timeOffset="4616.96">22186 6536 4546 0,'11'-9'88'0,"-1"3"58"15,-10 6 44-15,23-13 41 0,-8 9 24 0,-15 4 0 16,33 0-6-16,-8 0-7 0,-2 4-11 15,7-2-20-15,0 2-17 0,0-3-18 0,0 5-26 16,0 0-10-16,-2-2-16 0,0 1-41 16,-6-2-41-16,1 2-40 0,-2-5-47 15,-5 0-82-15,1 0-83 0,2-5-101 0,-4-3-111 16,1-2-155-16,2-7-108 0,-3 0 6 16,3-1-525-16,0-5-1062 0</inkml:trace>
  <inkml:trace contextRef="#ctx0" brushRef="#br0" timeOffset="4849.18">23229 5824 4546 0,'0'0'90'0,"0"0"41"16,0 0 38-16,0 0 29 0,0 0 5 0,0 0 0 15,25-6-28-15,-25 6-16 0,24 4-17 16,-24-4-12-16,47 0-14 0,-16 0-14 0,1 0-15 15,3 0-27-15,6 0-30 0,-2 0-44 16,-5-4-60-16,-3 2-71 0,-2 0-68 16,-7-1-66-16,-1 1-87 0,-2-6-156 15,-6 3-112-15,-4 1 57 0,-9 4-442 16,8-9-650-16</inkml:trace>
  <inkml:trace contextRef="#ctx0" brushRef="#br0" timeOffset="5166.3">23507 5760 3323 0,'-8'6'21'0,"-1"1"39"16,-3 8 23-16,5-2 18 0,-4 4 15 0,1 6 8 16,-3 3 22-16,-1 8 11 0,-2 3 19 15,-1 5 15-15,1 0 10 0,0 2 8 0,-4 6 7 16,5-7 4-16,-3 8 4 0,-3 2-11 16,2-1 11-16,2-7-10 0,5-4 5 15,-2-1-7-15,1-1-9 0,-2-4-9 16,7-6-11-16,-4-5-1 0,5-3-29 15,2-1-98-15,1-1 1 0,1-8 1 0,3-11-3 16,0 25 0-16,0-25-3 0,7 16-3 16,2-4-1-16,-1-4-4 0,3-1-4 0,2-5-3 15,-1 3-6-15,-12-5 0 0,26 4-7 16,-11 0-20-16,-5-2-3 0,-10-2 0 16,27-2 0-16,-10 2-3 0,-2-4-33 0,0 0-17 15,3-1-17-15,-2-3-25 0,3-1-26 16,3-8-28-16,0-2-163 0,1-2-391 0,2-5-22 15,-3 2 33-15,2-8-761 0,10-6-1297 16</inkml:trace>
  <inkml:trace contextRef="#ctx0" brushRef="#br0" timeOffset="5350.89">24060 5928 5095 0,'10'-7'118'0,"-10"7"41"0,11-11 23 0,-11 11-5 16,14-7 5-16,-14 7-10 0,0 0-15 15,27-2-16-15,-27 2-19 0,22 0-10 0,-7 0-36 16,-15 0-52-16,26 0-74 0,-26 0-93 16,23 0-100-16,-23 0-119 0,19 2-118 15,-12-2-200-15,-7 0 50 0,17 11-482 16,-17-11-876-16</inkml:trace>
  <inkml:trace contextRef="#ctx0" brushRef="#br0" timeOffset="5532.56">24272 6177 3897 0,'-8'27'86'15,"3"0"54"-15,0-5 50 0,2 1 43 16,-3 3 21-16,3 0 13 0,-5 2 12 16,5 3-12-16,-1-2-22 0,-2-4-5 0,0-1-24 15,3 2-28-15,-1-3-17 0,0-6-20 16,3-3-41-16,-5 4-42 0,4-8-37 16,2 2-51-16,0-12-82 0,0 0-93 15,0 0-84-15,0 0-86 0,0 0-76 0,29-36-215 16,-9 5 11-16,-3 0 62 0,13-11-442 15,-4-2-668-15</inkml:trace>
  <inkml:trace contextRef="#ctx0" brushRef="#br0" timeOffset="5999.22">24590 5845 3540 0,'0'-16'56'0,"0"16"34"0,0-18 41 16,0 18 22-16,7-17 2 0,-7 17 6 15,7-14-5-15,-7 14-9 0,14-14 4 16,-4 8-13-16,-10 6-12 0,27-9-8 15,-13 3 0-15,-14 6-12 0,27-6-9 0,-27 6-11 0,33 4-20 16,-33-4 1-16,30 9-4 16,-10-1-5-16,-4 2-6 0,1 3-3 15,3 3-3-15,-2-1 8 0,0 4-5 0,-3 5 12 16,0-3-2-16,-2 4 4 0,-4 0 15 16,2 6 5-16,-6-1 10 0,0 3 17 0,1 3 23 15,-6 0 17-15,0 2 11 0,-4-3 18 16,-1 12 16-16,-2 2-28 0,-4-1-106 0,4 1 8 15,-2 2 6-15,-5-3 7 0,4 1-7 16,-2-4 4-16,-1-2 2 0,-2 0 1 16,-2-3-60-16,3-5-22 0,0-3 0 15,1-5 0-15,-2-5 0 0,2-2 0 0,-1 0 0 16,5-4 0-16,-2-3 0 0,-2-1 0 16,4-1 0-16,1-5 0 0,-4 1 0 15,12-7 0-15,-14 7 0 0,14-7 0 0,-16 2 0 16,16-2 0-16,-20 0 0 0,20 0 0 15,-22-2 0-15,22 2 0 0,-23-5 0 0,8 3 0 16,2-4 0-16,0 1 0 0,-1 3 0 16,3-4 0-16,1 1 0 0,-4 2 0 0,1-2 0 15,6 1 0-15,7 4 0 16,-16-7-66-16,7-5-155 0,6 7 18 0,-3-4-346 16,6 9-232-16,-4-17 90 0,4 17-902 15,1-21-1465-15</inkml:trace>
  <inkml:trace contextRef="#ctx0" brushRef="#br0" timeOffset="6998.65">26018 5725 4731 0,'0'0'-75'0,"0"0"50"0,0 0 39 0,0 0 63 16,0 0 42-16,0 0 32 0,11-4 29 15,-11 4 24-15,0 0 10 0,0 0-16 16,0 0 8-16,21 14 3 0,-21-14 8 16,14 8-15-16,-4-4 1 0,1 1-10 0,2 1-13 15,0 0-15-15,0-4-16 0,8 5-80 16,-2-1-30-16,1-2-4 0,1-4-2 15,4 5-6-15,-4-1-3 0,4-2-4 0,-2 0-9 16,1 1-7-16,-4-3-9 0,1 2-9 16,-3 0-11-16,-4 0-10 0,-14-2-9 0,25 0-11 15,-25 0-48-15,21 0-151 16,-16 4-35-16,-5-4-46 0,0 0-49 0,15 0-39 16,-15 0-66-16,0 0-126 0,0 0 4 15,0 0-492-15,0 0-858 0</inkml:trace>
  <inkml:trace contextRef="#ctx0" brushRef="#br0" timeOffset="7350.09">26281 5822 3490 0,'-7'2'-13'0,"7"-2"39"0,0 0 29 15,0 0 25-15,-33-2 23 0,33 2 6 0,0 0 20 16,-20 6 0-16,20-6-5 0,-12 13 10 16,1 3-6-16,3 1 8 0,-3 6 1 15,-2 12 7-15,-1 5 13 0,3 5 8 16,0 2 7-16,-8 11 5 0,4 6-7 0,-1 1 3 15,-2 5 13-15,0-4 0 0,3-1-15 16,0-2 0-16,0 2 0 0,5-15 12 16,1 0-9-16,1-2 1 0,5-6-5 0,1-4-92 15,0-6-25-15,2-4-3 0,0-3-1 16,2-1 0-16,0-3-1 0,1-3 1 16,7 1-2-16,-1-2-2 0,0-2-3 0,5-4-5 15,-1 0-2-15,2-2-1 0,3-1-7 16,0 0-1-16,2 1-16 0,1-5-10 0,1 2 0 15,1-3 0-15,-3 3 0 0,5-2 0 16,-2 1 0-16,-4-5 0 0,6 0-12 0,-4 0-43 16,2-4-23-16,-3-1-24 15,1-3-26-15,-2 1-24 0,1-2-167 0,1-8-431 16,0-2 33-16,-1-2 32 0,2-7-755 16,1 2-1284-16</inkml:trace>
  <inkml:trace contextRef="#ctx0" brushRef="#br0" timeOffset="7615.8">26979 6321 4531 0,'8'-21'47'16,"2"8"74"-16,-7-1 43 0,-3 14 30 0,4-14 11 15,-4 14 1-15,0 0-3 0,0 0 27 16,0 0 16-16,0 0 14 0,5 35-3 16,-6-8 6-16,-1 8-10 0,-2 10-7 0,-1 4-88 15,-4 2-87-15,0 11-5 16,-2-3-6-16,0-1-7 0,-2 3-4 0,-1-11-6 15,7-3-3-15,-6 2-7 0,3-6-4 16,5-9-11-16,-3-6-10 0,1-6-7 0,4-1-10 16,-1-10-12-16,1 1-19 0,3-12-25 15,0 0-24-15,0 0-24 0,0 0-21 0,28-47-282 16,-9 7-173-16,8-14-134 0,1-6 31 16,15-21-738-16,-4 5-1275 0</inkml:trace>
  <inkml:trace contextRef="#ctx0" brushRef="#br0" timeOffset="8015.68">27414 5961 4468 0,'0'0'-36'0,"-2"-12"34"0,2 12 20 0,0 0 18 15,2-13 22-15,-2 13 11 0,0 0-20 16,14-9-5-16,-14 9 3 0,16-6-4 16,0 3-7-16,0 3-6 0,5-3 1 0,2 3-10 15,0 3-1-15,-2 0 1 0,9-3-6 16,-3 6 7-16,-4-2-3 0,-4 1-9 0,1-1 3 15,-2 7 3-15,-5 2 17 0,4 8 11 16,-7-2 11-16,-3 5 17 0,0 4 6 16,-3 4 16-16,-6 9 6 0,-1 7 8 15,-5 6 22-15,1 15 16 0,-1 2 8 16,-5 8 22-16,6-2 13 0,0-2 17 0,-5 3 5 16,1 0 4-16,2-1 16 0,-3-5 1 15,3 4-136-15,-7-1-16 0,5-5 0 0,-8-4 2 16,5-4 2-16,-5-4 0 0,0-5-1 15,-3-4-3-15,3-12-80 0,-1-3 0 0,-3-6 0 16,-4-4 0-16,-1-5 0 0,4-6 0 16,-5-5 0-16,-2-7 0 0,-3-2 0 0,-5-7 0 15,-2-5 0-15,-12-10 0 0,2 3 0 16,-4-2 0-16,0 1 0 0,-7-2-170 16,0 2-51-16,-3 3-115 0,-3 3-487 0,-3 7 98 15,2 1-927-15,-5 3-1583 16</inkml:trace>
  <inkml:trace contextRef="#ctx0" brushRef="#br0" timeOffset="8467.09">22686 8487 5065 0,'0'0'55'0,"0"0"64"16,0 0 60-16,-26 0 25 16,26 0 15-16,0 0 19 0,0 0 15 0,0 0 4 15,0 0 5-15,0 0 4 0,0 0-1 16,0 0-70-16,0 0-117 0,0 0-3 0,72 14 1 16,-43-12-7-16,8 4-4 0,5-1-5 15,-5-3-8-15,0 0-4 0,2 2-7 0,3-2-5 16,-4 2-22-16,-7-4-14 0,3 0 0 15,-7 1 0-15,-5-1 0 0,-2 0 0 16,1 2 0-16,-6-2-27 0,-2-2-50 0,-2 1-32 16,-11 1-26-16,12-6-29 0,-12 6-128 15,0 0-348-15,0-13-99 0,0 13 39 0,0 0-779 16,-17-9-1321-16</inkml:trace>
  <inkml:trace contextRef="#ctx0" brushRef="#br0" timeOffset="8666.64">22965 8439 4575 0,'-17'4'-46'0,"2"4"44"0,4 1 33 15,0 2 37-15,-3 1 24 0,1 14 28 16,2 3 50-16,-6 13 36 0,4 5 12 16,-6 11-1-16,1 0-4 0,1 8 4 0,-2-1 6 15,-1 6-3-15,2 5-6 0,-3-5-9 16,1 0-26-16,1-3-18 0,5-1-12 0,-7-5-25 16,2 0-87-16,4-4-8 0,0-13-14 15,6 0-18-15,1-13-23 0,1-4-27 16,-3 0-205-16,6-9-105 0,1-8-115 15,-1-6-203-15,4-5-19 0,0 0 52 16,0 0-531-16,0 0-1038 0</inkml:trace>
  <inkml:trace contextRef="#ctx0" brushRef="#br0" timeOffset="8832.54">22734 9358 4455 0,'16'-23'98'0,"-2"5"51"0,2 1 29 16,0-2 43-16,3 2 14 0,9-2-1 0,-1 3-23 15,6 3-10-15,1 0-26 0,3 3-20 16,-1-1-16-16,1 3-16 0,3 1-19 15,-1-1-17-15,-1 1-37 0,1 1-34 0,-3 2-57 16,0-7-69-16,-3 4-75 0,3-6-70 16,-3-2-88-16,3-2-161 0,-6-4-165 15,12-9 47-15,-7 2-484 0,-5 2-861 16</inkml:trace>
  <inkml:trace contextRef="#ctx0" brushRef="#br0" timeOffset="9015.78">23872 8492 3820 0,'0'0'62'0,"2"-13"41"0,-2 13 45 16,10-13-1-16,-10 13-3 0,15-15-13 0,-4 9-4 16,8-1-17-16,2-1-7 0,7 0-8 15,-3 1-15-15,4 1-10 0,9-3-48 0,-5 2-52 16,-2 1-60-16,-1 0-66 0,-7 1-74 16,4 1-77-16,-3-6-140 0,-7 5-80 15,-4 0-28-15,0-2-213 0,-3 4-255 16</inkml:trace>
  <inkml:trace contextRef="#ctx0" brushRef="#br0" timeOffset="9282.78">24073 8445 2782 0,'-20'24'126'0,"0"-1"42"0,4 3 23 16,-7 14 13-16,2-5 20 0,0 14 26 0,-2 2 16 16,2 1 14-16,3-1 14 0,-7 5 3 15,8-2-2-15,0 2-14 0,4-11-12 16,5 4 11-16,1-4 3 0,4 0-17 15,3-5-10-15,0-3-8 0,3-1-19 16,4 7-119-16,-1-3-46 0,6-7-6 0,-1-3-7 16,0-6-4-16,6 6-5 0,-3-7-6 15,4-5-1-15,-4-1-5 0,5 1-3 0,-1-9-8 16,0-4-10-16,3-5-9 0,2-4-13 16,0-3-20-16,14-8-20 0,-7-8-24 0,12-10-28 15,-1-3-28-15,3-9-265 0,-5-6-294 16,6-3-26-16,-2-2 17 0,-2 2-706 15,3 1-1251-15</inkml:trace>
  <inkml:trace contextRef="#ctx0" brushRef="#br0" timeOffset="9432.359">24788 8616 4829 0,'7'-17'92'0,"-3"0"51"16,1 6 32-16,3-2 15 0,1 1-22 0,2 3-32 16,-1 0-10-16,3-1-15 0,2 3-11 15,0-1-23-15,4 1-45 0,-4 4-73 0,4 2-75 16,-5-4-95-16,4 5-82 0,-4-4-154 15,-14 4-192-15,19 4 45 0,-19-4 65 16,18 5-397-16,-18-5-428 0</inkml:trace>
  <inkml:trace contextRef="#ctx0" brushRef="#br0" timeOffset="9616.12">25099 8706 3131 0,'-2'28'110'16,"-2"2"20"-16,1-2 35 0,-7 11 39 0,2 4 29 15,-1 4 25-15,-1 2 5 0,3-2 8 16,-6 16-15-16,0-5 2 0,4 4-19 15,-2-14-42-15,-1 2-19 0,4-3-23 0,-1-9-12 16,2-5-18-16,5-7-13 0,-2-3-21 16,0-6-30-16,4-4-42 0,0-13-54 0,0 0-60 15,10 8-75-15,-10-8-55 0,32-40-52 16,-10 6-52-16,8-16-123 0,5-5-161 16,2-3 24-16,2-5-451 0,5-12-705 0</inkml:trace>
  <inkml:trace contextRef="#ctx0" brushRef="#br0" timeOffset="9982.869">25545 8480 3444 0,'2'-14'5'0,"-2"4"30"0,0 10 22 16,0-17 16-16,0 17 17 0,2-11 9 15,-2 11 6-15,6-11-23 0,-6 11-1 0,0 0-9 16,16-8-6-16,-16 8-11 0,19-2-12 16,-19 2-5-16,28 0 14 0,-28 0-17 0,32 4-5 15,-14 2-10-15,3-1 8 0,-2 1-22 16,-2 4 6-16,5-1 0 0,-1 8-1 15,-2-2 3-15,-4 6-5 0,5 3-3 0,-6 2-4 16,-3 10 2-16,-3 5 9 0,-3-2 3 16,-5 2-3-16,0 10 12 0,-5 0 13 15,-2 3 23-15,-2 12 35 0,-5-1 20 16,-2 1 25-16,2-2 28 0,-4-1 23 0,-1-2 11 16,7 1 11-16,-7-8 9 0,8-11-3 15,-4-4 12-15,0-3-3 0,0-2 1 16,3-8-19-16,0-4-14 0,1-5-56 0,1 2-89 15,2-9-7-15,-1 1-7 0,9-11-10 16,-19 7-11-16,19-7-19 0,-15-4-17 0,15 4-27 16,-13-22-30-16,9 1-146 0,-1-7-251 15,-1-8-224-15,4 5 15 0,2-18-15 16,0-2-621-16,2-1-1167 0</inkml:trace>
  <inkml:trace contextRef="#ctx0" brushRef="#br0" timeOffset="10199.58">26184 8407 4790 0,'32'4'-6'0,"-2"2"-9"0,2-1 11 16,3 1-9-16,4-4-5 0,-6 2 10 15,5-3-6-15,-1 7-2 0,0-6-5 16,-3 0-34-16,-4 2-49 0,0-4-95 0,-6 0-112 16,-1 0-226-16,-4 0-5 0,-4-4 20 15,-15 4-127-15,21-2-78 0</inkml:trace>
  <inkml:trace contextRef="#ctx0" brushRef="#br0" timeOffset="10464.859">26589 8507 2468 0,'-11'11'133'0,"0"6"33"0,1 0 33 16,1 5 38-16,0 12 10 0,-5 2 16 0,3 1 12 16,-1 4 12-16,-4 3 3 0,5 1 2 15,-6 9 2-15,6-5 7 0,-1-1-26 16,3 1-10-16,0 4-14 0,4-8-9 0,-2 0-10 16,2-9-7-16,3-1-5 0,0 2-15 15,2-6-20-15,2-7-130 0,0 2-7 16,5 0-4-16,-1-3-5 0,5-4-5 0,-2-1-7 15,5-5-11-15,1-3-13 0,4-4-14 16,4-6-22-16,0-4-21 0,9-12-23 0,0 0-59 16,10-13-308-16,-1-8-156 0,4-4-102 15,2-4 8-15,9-15-702 0,-8 13-1246 0</inkml:trace>
  <inkml:trace contextRef="#ctx0" brushRef="#br0" timeOffset="10816.869">27319 8559 4881 0,'-6'-7'20'16,"6"7"24"-16,0 0 28 0,0 0 12 16,0 0 2-16,0 0-8 0,0 0-11 0,0 0-7 15,38 7-9-15,-19 1-1 0,7 5-3 16,-4 0-11-16,6 6-8 0,-2 4-12 0,-3 1-3 16,-5 2-2-16,-2-5-6 0,-9 1-3 15,-1 1-4-15,-5-1 10 16,-2 5-4-16,-8 2-4 0,-4 7 0 0,-6-6 10 0,0 0 9 15,-1 2 4-15,-3-4 21 0,-4-2 29 16,3 1 17-16,2-5 23 0,-3-2 20 16,5-4 8-16,7-3-2 0,-1-4 16 15,3 2 7-15,2-3 4 0,3 0 9 0,6-8-4 16,-9 13-4-16,9-13-44 0,-2 15-78 16,2-15-5-16,9 13-2 0,-1-6-6 0,8-1-5 15,-5-2-9-15,7-1-11 0,1-1-17 16,3-4-17-16,2-4-24 0,6 1-27 15,2-8-127-15,0-2-215 0,5-14-100 0,3-2-180 16,-2-5 6-16,-1-5 41 0,0-4-522 16,1 2-1035-16</inkml:trace>
  <inkml:trace contextRef="#ctx0" brushRef="#br0" timeOffset="11166.06">27953 8417 3896 0,'0'0'-1'0,"0"0"14"0,0 0 20 0,-2-10 12 15,2 10-1-15,0 0 6 0,15-7-18 16,-15 7-1-16,17-6-8 0,-17 6 4 0,18 0-1 16,-18 0-3-16,21 0 0 0,-21 0 11 15,23 6-3-15,-12-4 9 0,-11-2 2 16,21 7 12-16,-12-1 14 0,-9-6 9 0,19 15-6 16,-10-2 7-16,-2 0 2 15,0 6-1-15,-3 2 29 0,2 11 7 0,-4-6 3 16,-2 13 15-16,-2 3 11 0,-1 3 3 15,-7 5 13-15,-1 8 21 0,-8 4 10 0,2-4 1 16,-4 0 25-16,-1 0 15 0,-5 1 9 16,6-4 4-16,-10-3-27 0,5 0-140 15,2-5-2-15,-5 2-7 0,5-7-4 0,0-8-7 16,5-3-7-16,0-3-4 0,4-8-7 16,-2-3-9-16,3-4-13 0,3-1-12 0,-7-11-16 15,9 1-24-15,9-2-22 16,-24-17-31-16,15-1-29 0,-5-12-26 0,1-14-174 15,8-10-396-15,-5-21-7 0,8-11 32 16,5-19-762-16,1-32-1294 0</inkml:trace>
  <inkml:trace contextRef="#ctx0" brushRef="#br0" timeOffset="11767.14">29233 2931 4007 0,'23'-44'-137'0,"1"-1"64"0,3-3 52 16,3 3 28-16,0-2 43 0,0 0 23 0,2 7 34 15,-5 11 38-15,-1 3 23 0,1 5 19 16,-6 6 6-16,-2 6 8 0,2 9 25 0,6 7 25 16,3 14 19-16,5 14-8 0,3 18 11 15,2 5 4-15,8 28 3 0,3 8-3 16,-5 17 13-16,7 10-40 0,-4 22-169 0,15 42-6 16,-8 12-4-16,0 15-4 15,-3 10-9-15,-6 10-1 0,-15 10-3 0,-11 11-1 16,-7 6 3-16,-7 3 0 0,-10 16-56 15,-10 3 0-15,-11 9 0 0,-10 10 0 0,-12 2 0 16,-8 4 0-16,-15-4 0 0,-8 1 0 16,-2-8 0-16,-9-6 0 0,-10-6 0 0,-3-11 0 15,-2-15 0-15,0-12 0 0,-2-12 0 16,-4-19 0-16,-4-14 0 0,3-9 0 16,-1-22 0-16,-1-17 0 0,1-15 0 0,19-44 0 15,2-12-7-15,-2-17-294 0,1-8 12 16,-9-20-438-16,-2-15-1170 0,-4-20-2044 0</inkml:trace>
  <inkml:trace contextRef="#ctx0" brushRef="#br0" timeOffset="12465.04">21230 1961 5570 0,'-7'-15'-198'16,"0"2"47"-16,-1 4 37 0,0 0 17 0,-1 1 31 16,-4-4 10-16,0 5 19 0,-5 0 10 15,-2-3 12-15,1 6 21 0,-9-1 25 16,3 3 1-16,-7 4 9 0,-8 3 3 15,1 9-1-15,-2-5 13 0,-7 9 1 16,2 3-4-16,-3 3 1 0,3 3 0 0,-4 1 9 16,-1 8 5-16,3 0 6 0,-3 1 7 15,3 4-3-15,1 4-3 0,-11 17 6 0,-1 5 9 16,3 9 10-16,2 2 3 0,1 3 5 16,4 7-7-16,-1 15-10 0,-1 0-6 15,5 9 2-15,-1 3-6 0,4 7-5 0,-4 11 10 16,0-2 4-16,2 6-3 0,4 12 8 15,-5 0 6-15,2 8 1 0,-9 35 12 0,8-36 10 16,-6 39-63-16,-1 0-22 0,12-32-3 16,-2 43-2-16,14-33 0 0,8 5-4 15,6 7-2-15,4 7-3 0,4 3-2 16,8 3-3-16,8 48-1 0,-4-47-1 16,6 0-1-16,4 39-1 0,-2-44-2 0,7 37-3 15,-3-47-4-15,5 1-3 0,7 37-5 16,0-52-3-16,18 31-7 0,-4-43-6 0,20 24-5 15,-8-42-11-15,6-9-13 0,9-7-13 16,6-11-18-16,10-7-22 0,5-16-196 0,5-17-207 16,2-11-205-16,2-18 30 0,8-14 6 15,-2-11-613-15,4-10-1139 0</inkml:trace>
  <inkml:trace contextRef="#ctx0" brushRef="#br0" timeOffset="21181.829">10824 3510 2514 0,'-4'-8'189'0,"2"-1"-3"16,2 9-47-16,-7-19-27 0,7 19-21 16,-9-9-33-16,9 9-4 0,-12-8-12 15,1 3-4-15,11 5-1 0,-21-6 0 16,5 4-6-16,-5-3-2 0,5 3-25 15,-9-2-44-15,-1 0-109 0,-10-3-212 0,-1-4-186 16,-5 1 61-16,1-3-66 0,-8-2 155 16</inkml:trace>
  <inkml:trace contextRef="#ctx0" brushRef="#br0" timeOffset="21414.75">9182 3281 1521 0,'0'0'-92'0,"0"0"6"0,-13 8-9 16,13-8-21-16,0 0-45 0,0 0-20 0,-26-8-52 15,26 8 41-15</inkml:trace>
  <inkml:trace contextRef="#ctx0" brushRef="#br0" timeOffset="21467.09">9042 3174 714 0,'-10'-14'-22'15,"-1"-4"-14"-15,0 0-145 0,-5-8-172 16,2 3 310-16,4-2 15 0</inkml:trace>
  <inkml:trace contextRef="#ctx0" brushRef="#br0" timeOffset="21947.71">9060 2291 907 0,'0'0'353'0,"0"0"-4"16,-4-18-6-16,4 18-33 0,0 0-3 16,0 0-12-16,-11-16-28 0,11 16-31 15,0 0-22-15,0 0-2 0,0 0-17 16,0 0-2-16,0 0-4 0,-43 30 0 15,32-15-10-15,-5 10 7 0,-2 8-5 0,-1 5-6 16,-7 13-12-16,0 3-12 0,-4 4-12 16,-2 6-9-16,-2 5-11 0,-2 16-2 15,-1 3 0-15,-2 2-6 0,1 3 0 0,-3 1 0 16,3 2 6-16,1 9-13 0,2 2 4 16,-4 8-10-16,4-2-3 0,-3 4 3 0,1 3-3 15,5 7-13-15,-3 5 6 0,1 1-7 16,1 4-33-16,8 0-27 0,0 2-1 15,1 6-1-15,3 2-3 0,3-1 1 0,-1 2 1 16,10 4-1-16,-1-2 0 0,4 7 2 16,2 4 0-16,3 3-2 0,1-5-3 0,3 1 0 15,5-3-1-15,3-3-1 16,-2-8-1-16,9 0 0 0,-4-7-2 0,5-5-2 16,4-13-2-16,1-4-4 0,4-13-6 15,0-6-1-15,-3-25-11 0,7-6-5 0,-2-6-3 16,1-13-11-16,1-8-8 0,-5-18-9 15,-1-11-13-15,0-15-115 0,6-6-126 16,7-22-50-16,1-8-67 0,-7-14-137 0,13-20-132 16,-2-16 37-16,2-5-518 0,-2-8-1030 15</inkml:trace>
  <inkml:trace contextRef="#ctx0" brushRef="#br0" timeOffset="22347.92">9806 2704 4309 0,'0'0'73'0,"4"-17"32"16,-4 17 31-16,8-13 30 16,-8 13 10-16,0 0 5 0,7-15-7 0,-7 15 5 15,14-15-11-15,0 7-8 0,3-1 11 16,5 4-21-16,6-3 4 0,3-1-2 16,2 1-5-16,4 2-18 0,2 1-20 0,0 1-1 15,0 0-10-15,-2 0-14 0,7 3-3 16,-3-5-3-16,0 6-15 0,2-2-22 0,-3-3-24 15,-1 2-37-15,-9 3-27 0,0-5-42 16,-9 3-39-16,-2 2-35 0,-5 0-29 16,-14 0-54-16,18-4-59 0,-18 4-47 0,0 0-47 15,0 0-95-15,0 0-32 16,0 0-54-16,-59 14-473 0,35-7-733 0</inkml:trace>
  <inkml:trace contextRef="#ctx0" brushRef="#br0" timeOffset="22565.98">10194 2623 3346 0,'-14'4'-22'0,"-3"0"35"0,17-4 34 0,-27 9 24 15,14 0 12-15,0 2 24 0,2 5 16 16,-6 4 9-16,4 6 18 0,-5 2 21 0,4 12 11 16,-3 3 26-16,0 13 13 0,-2 14 17 15,-1 1-12-15,3 7-2 0,-4 3-30 16,5 2-18-16,-5-1-13 0,4 1-20 0,0-2-7 16,0-3-14-16,2-1-15 15,2-8-7-15,-2-3-15 0,6-6-11 0,-3-7-19 16,5-8-31-16,-2-8-37 0,1-7-61 15,4-3-61-15,0-13-76 0,2-2-77 0,2-12-91 16,-3 0-152-16,3 0-158 0,0 0 77 16,0-36-463-16,2 10-788 0</inkml:trace>
  <inkml:trace contextRef="#ctx0" brushRef="#br0" timeOffset="22731.91">9880 3502 3819 0,'9'-22'98'0,"0"3"68"15,-1 2 29-15,3 2 34 16,-2 1 8-16,6-3 1 0,0 3-19 0,2 0-16 15,1-2-24-15,0 9-31 0,5-2-12 16,-4-3-15-16,-1 12-12 0,3-4-15 16,-21 4-33-16,32-1-38 0,-14 1-50 0,-18 0-69 15,35-4-81-15,-17-4-91 0,4 3-120 16,0-8-232-16,1-2-16 0,3-4 76 16,4-2-410-16,-2-5-534 0</inkml:trace>
  <inkml:trace contextRef="#ctx0" brushRef="#br0" timeOffset="22915.16">10680 2908 3315 0,'7'-7'69'16,"-7"7"33"-16,13-12 9 0,-13 12 23 16,16-9 6-16,-16 9-3 0,19-7 0 0,-19 7-9 15,23-6-20-15,-7 0-4 16,-16 6-7-16,34-4-13 0,-13 1-4 0,-3 1-15 16,-18 2-19-16,33-6-20 0,-17 4-29 15,-16 2-35-15,32 0-60 0,-21-2-52 16,-11 2-68-16,21 2-59 0,-21-2-101 0,16 0-144 15,-16 0-33-15,0 0-152 0,0 0-201 16</inkml:trace>
  <inkml:trace contextRef="#ctx0" brushRef="#br0" timeOffset="23364.87">10898 2915 2678 0,'-9'8'93'0,"9"-8"15"16,0 0 23-16,-18 9-2 0,18-9 2 15,-11 17-16-15,1-7 18 0,10-10 5 16,-9 21 7-16,4-5 13 0,-2 5 1 15,0 1 9-15,0 9-2 0,1 6 7 0,-1 0 7 16,2 8 0-16,-5 2-3 0,-1-2-3 16,-3 17-15-16,0-4-25 0,-4-2 2 15,4-3-3-15,3-4-15 0,-3-4-8 0,3-2 6 16,1 4 2-16,7-12 5 0,-1 1-7 16,2-8 0-16,4-6 3 0,-2 3 14 0,2 1-7 15,1-7-4-15,4 0-9 0,0-1-8 16,0-6-8-16,2 5-58 0,7-8-15 15,-2 1-4-15,4 4 0 0,-2-4-3 0,3-7-2 16,2 3-2-16,4 2-9 0,-5-4-12 16,4-4-9-16,-3-4-17 0,6-2-18 0,-4-3-122 15,7-3-116-15,-2-6-102 16,-5-9-89-16,-2-1-210 0,3 2-29 16,-7-10 70-16,2-3-472 0,-1-10-900 0</inkml:trace>
  <inkml:trace contextRef="#ctx0" brushRef="#br0" timeOffset="23548.84">11421 2996 3890 0,'0'-16'104'0,"0"16"30"0,2-20 17 15,-2 20-1-15,7-16-16 0,-7 16-15 16,12-13-11-16,-1 7-6 0,0-1-16 0,0 3-20 16,9-5-21-16,-2 1-42 15,0 4-49-15,1-2-63 0,-4 5-63 16,0-3-53-16,-15 4-63 0,19-2-84 0,-19 2-170 15,13 0-21-15,-13 0-189 0,0 0-242 16</inkml:trace>
  <inkml:trace contextRef="#ctx0" brushRef="#br0" timeOffset="23714.54">11617 3122 2587 0,'-3'32'91'0,"3"-4"35"0,0 5 44 0,0-2 12 16,0 4-2-16,3 5 17 0,-3-1 12 15,4 9-2-15,0-2-8 0,-2 2-8 16,0-1-19-16,-2-9-16 0,0 5-20 15,0-6-11-15,-4-1-17 0,4-7-25 16,-2-4-42-16,2-4-39 0,0-4-75 0,0-17-87 16,4 20-75-16,0-17-83 0,-4-3-102 15,0 0-118-15,30-25-16 0,-12 5-230 0,1-3-267 16</inkml:trace>
  <inkml:trace contextRef="#ctx0" brushRef="#br0" timeOffset="23882.09">11925 3424 2758 0,'10'-16'152'16,"-3"4"25"-16,-1 0 18 0,3-2-29 15,3-2 4-15,0 7-17 0,6-10-14 16,3 4 6-16,4 0-12 0,5 0-4 16,0 2-21-16,-5 2-13 0,3 0-18 0,-5 5-31 15,2-2-44-15,-4-1-43 0,0 4-62 16,-8-5-80-16,-3 7-91 0,2-1-156 16,-3-8-126-16,-1 3 0 0,-4-2-114 0,2-1-133 15</inkml:trace>
  <inkml:trace contextRef="#ctx0" brushRef="#br0" timeOffset="24099.36">12294 3008 2436 0,'0'0'101'0,"0"0"46"0,0 0 22 15,-26 18 20-15,22 1 27 0,-1 6-28 16,-1 6 22-16,3 12 12 0,-6 6 13 0,4-2 7 16,1 7-9-16,-3-1-3 0,0 15-7 15,-3-5-19-15,4-10-17 0,-3-3-24 16,4 1-28-16,-2 1-13 0,0-14-16 0,5-3-16 15,0-6-23-15,1-11-36 0,-1 3-46 16,2-10-56-16,0-11-81 0,0 0-79 16,0 0-91-16,0 0-99 0,33-34-138 0,-19 1-36 15,6-4 55-15,5-9-371 0,-3-6-389 16</inkml:trace>
  <inkml:trace contextRef="#ctx0" brushRef="#br0" timeOffset="24298.73">12522 3132 2994 0,'3'-14'61'0,"3"4"17"0,-3 5 8 15,-3 5 17-15,0 0 8 0,0 0 7 16,0 0 16-16,29 41 24 0,-24-12 5 0,-1 3 20 16,-3 7-1-16,3 8-13 0,-4 5-5 15,-2 1-11-15,0 1-8 0,1-2-13 16,-3 3-11-16,0-8-12 0,-3 2-12 0,2-4-21 16,-2-6-13-16,5-10-21 0,-3 0-35 15,1-9-47-15,4 1-41 0,-1-8-101 0,1-13-97 16,0 8-99-16,0-8-221 0,0 0 38 15,0 0 31-15,19-43-300 16,-8 15-310-16</inkml:trace>
  <inkml:trace contextRef="#ctx0" brushRef="#br0" timeOffset="24680.84">12996 2822 2853 0,'0'0'30'0,"0"0"17"0,0 0 22 15,3-11 15-15,-3 11 14 0,0 0-11 0,0 0-3 16,0 0-6-16,32-4-18 0,-32 4 0 16,30 0-6-16,-13 0-3 0,-17 0-4 15,32-4-9-15,-32 4-4 0,29 4 1 0,-29-4-11 16,18 1 2-16,-18-1-4 0,15 14-1 16,-9-3 3-16,1 6-4 0,-5 2-7 15,1 14 10-15,-1-3-10 0,2 18 6 16,0-3-1-16,2 9 1 0,-3 0 20 15,3 14 18-15,-1 3 18 0,-1-4 44 0,2 5 22 16,0-3 37-16,-4-11 24 0,-2 2 26 16,-6 9 22-16,4-12 0 0,1-3-16 0,-6-9 5 15,2 0 7-15,-1-5-6 0,1-9-21 16,-2-3-23-16,2-1-15 0,1-6-20 16,1-4-15-16,1-5-38 0,-4 4-71 0,6-16-5 15,-9 14-12-15,9-14-18 16,-12 4-20-16,12-4-29 0,-14-21-123 0,9 1-176 0,0-12-105 15,-1 0-153-15,6-3-101 16,2-10 23-16,7-8-565 0,0-9-1105 0</inkml:trace>
  <inkml:trace contextRef="#ctx0" brushRef="#br0" timeOffset="24847.41">13632 2972 4393 0,'16'-13'21'0,"1"3"13"16,-6-1 3-16,8 4-3 0,-2-6-1 0,2 9-18 15,4-8-17-15,2 5-21 0,-2-1-40 16,3 1-32-16,-1 0-28 0,1 1-18 0,-6-1-46 16,3 4-6-16,-6-2-37 15,-2-1-86-15,-4 2-197 0,-11 4 13 0,11-9-98 16,-11 9 44-16</inkml:trace>
  <inkml:trace contextRef="#ctx0" brushRef="#br0" timeOffset="25098.62">13948 2923 2049 0,'-9'28'98'15,"3"1"33"-15,-2-1 37 0,-1 7 20 16,-4 2 32-16,4 8 23 0,-2 4-3 0,-5 13 1 16,4-7 20-16,2 8 20 0,-3-1 19 15,0 0 0-15,5-11 8 0,1 1 19 0,5-1-1 16,0-3-33-16,0-6-4 16,2-7-13-16,-2 1-6 0,4-7-23 0,-2-5-15 15,0-4-24-15,2 1-113 0,-2-6-41 16,0-15-5-16,2 28-6 0,-2-19-3 15,0-9-4-15,5 19-8 0,-5-19-9 0,17 9-14 16,-17-9-16-16,21 0-20 0,-4-5-18 16,6-6-23-16,8-8-24 0,8-9-180 0,2 0-206 15,1-8-130-15,1 0-93 0,-4 1-7 16,3-2-601-16,1 1-1164 0</inkml:trace>
  <inkml:trace contextRef="#ctx0" brushRef="#br0" timeOffset="25367.14">14436 3444 4183 0,'-16'17'-41'16,"2"4"37"-16,-2-1 28 0,4 7 27 16,4 1 26-16,0 2 13 0,5 5-4 0,3 1 0 15,1 0 7-15,8 7 11 0,0-6 0 16,3-3 9-16,2-10 7 0,-5 3 27 0,6-10 33 16,-2-4 0-16,4-6-7 0,-4-5 2 15,-13-2-14-15,0 0-11 0,39-22-25 16,-19 5-5-16,-6-4-20 0,2-7-18 0,2-4-22 15,-6-4-19-15,-3-3-34 0,0 3-33 16,-1-6-38-16,-3 4-36 0,-3 2-19 16,-2-1-21-16,0 5-1 0,-2-4-18 0,-3-2-4 15,0 3-9-15,4 0-12 0,-1-5-39 16,0 5-13-16,4 3-15 0,0-2-27 16,6-2-8-16,3-1-14 0,-4 1-1 15,7 1 27-15</inkml:trace>
  <inkml:trace contextRef="#ctx0" brushRef="#br0" timeOffset="25714.649">14733 2880 2688 0,'10'-23'-21'0,"1"3"67"15,-3 5 23-15,-2 0 20 0,-2 2 19 0,-1 5 27 16,1-3 7-16,1 2-31 0,4-4-6 16,1 3 2-16,3-1-8 0,6-3-8 15,5 4-9-15,-1 0-6 0,-1 3 1 0,7 3-1 16,-5-3-2-16,0 3 1 16,-5 2 3-16,4-4-18 0,-11 6 9 0,4 0-10 15,-16 0-14-15,26 0-5 0,-17 6 17 16,4 1-9-16,-1 6-12 0,-1 2-13 0,-4 6 17 15,3 2-11-15,-1 4-5 0,2 15 3 16,-5 1 5-16,-2 6 25 0,2 4 17 16,-5 1 18-16,1 0 7 0,-2 4 16 0,0 6 22 15,-2 11 9-15,4-17 7 0,-4 2-20 16,2 4 1-16,-1 7 16 0,-1-11-16 0,2-6-7 16,-4 1-20-16,1-3 0 0,-2-5-14 15,1-4-3-15,1-7-11 16,-8-6-5-16,1-2-4 0,2 0-17 0,-6-7-11 0,-3-4-15 15,-4 2-34-15,-9-5-45 0,-8-4-54 16,-1 1-85-16,-12 0-67 0,-11 6-103 16,-7-8-118-16,-10 6-231 0,-18 5 49 15,-8 2-504-15,-15 0-1005 0</inkml:trace>
  <inkml:trace contextRef="#ctx0" brushRef="#br0" timeOffset="26014.75">10820 4690 4021 0,'-14'-10'66'16,"3"4"15"-16,4 1 31 0,7 5 38 0,0 0 21 15,0 0 9-15,0 0 5 0,0 0 0 16,0 0-7-16,0 0-7 0,41-19-23 16,-13 21-12-16,5-2-5 0,1 0-18 0,11-2-12 15,-2-2-11-15,0 4-14 0,2 0-23 16,-5 0-38-16,-1 0-45 0,-7 0-68 16,-1 0-75-16,-6 0-69 0,-2 0-81 0,-9-2-170 15,2-3-156-15,-7-1 56 0,-9 6-436 16,0 0-675-16</inkml:trace>
  <inkml:trace contextRef="#ctx0" brushRef="#br0" timeOffset="26230.88">10972 4781 3396 0,'-11'28'62'0,"4"2"49"16,-3 1 24-16,3 14 56 0,-2-1 26 15,0 20 22-15,-3 0-1 0,-1 5-12 16,5-1-8-16,-5 1-20 0,6-2-17 15,-7 1-27-15,9-4-25 0,-1-11-16 0,1-1-18 0,-1-3-14 16,3-1-25-16,-2-4-32 16,3-9-42-16,-3-3-62 0,3-8-72 0,2-3-58 15,0-6-104-15,-2-6-89 0,2-9-169 16,0 0-3-16,0 0 60 0,0 0-390 16,0 0-386-16</inkml:trace>
  <inkml:trace contextRef="#ctx0" brushRef="#br0" timeOffset="26364.97">10901 5717 3188 0,'15'-21'141'0,"-5"1"12"0,1 4 34 0,1 2 3 15,2-5 2-15,1 6-16 0,6-6-16 16,0 2-14-16,3 2-15 16,6-7-20-16,0 9-12 0,2-6-32 0,4 4-40 15,-1 1-45-15,6-2-74 0,4-5-72 16,5-1-79-16,5-10-138 0,-2 3-185 0,-5 0 5 16,3-5-249-16,-2-4-294 0</inkml:trace>
  <inkml:trace contextRef="#ctx0" brushRef="#br0" timeOffset="26565.9">12050 4659 2968 0,'12'-15'76'0,"-1"8"17"16,-2-5 1-16,10 7-15 0,2-4-11 16,3 3-8-16,0-2-4 0,3 5-9 0,-6-3-12 15,1 1-25-15,-1 5-22 0,1-3-34 16,-4 2-38-16,-18 1-24 0,30 0-37 15,-18 0-44-15,-12 0-21 0,15-4-71 0,-15 4-97 16,0 0-112-16,0 0 42 0,0 0 282 16</inkml:trace>
  <inkml:trace contextRef="#ctx0" brushRef="#br0" timeOffset="26781.01">12313 4725 1827 0,'-12'28'166'0,"2"4"18"0,-1 4 44 0,1 1 17 15,-1 8 30-15,0 4 15 16,-3 13-23-16,1-4-5 0,6-5 20 15,-1 10-4-15,2-12-6 0,-1-3-8 0,5-3-5 16,2-5-11-16,-1-3-30 0,1-7-28 16,1-2-6-16,1 1-4 0,4-3-22 0,-3-3-6 15,5-3-8-15,0-3-4 0,1-4-10 16,4-4-23-16,2-3-27 0,-2-2-35 0,8-8-32 16,-2-3-53-16,6-5-71 0,2-12-93 15,3-2-98-15,2-12-93 0,-2-9-167 16,1-5-143-16,1-6 70 0,-4-2-478 0,2-5-879 15</inkml:trace>
  <inkml:trace contextRef="#ctx0" brushRef="#br0" timeOffset="26930.89">12895 4502 4014 0,'0'0'49'0,"9"-13"21"16,-9 13 7-16,9-8-13 0,-9 8-2 15,0 0-15-15,19-8-33 0,-19 8-18 0,23-5-50 16,-14 5-72-16,-9 0-72 0,23 5-91 15,-23-5-148-15,14 8-129 0,-7-2 57 16,-7-6-98-16,9 11 29 0</inkml:trace>
  <inkml:trace contextRef="#ctx0" brushRef="#br0" timeOffset="27098.42">13045 4764 2243 0,'-3'29'108'16,"3"0"36"-16,-4-4 39 0,3 3 16 0,-5 8 26 15,2 3 26-15,1 4-26 0,-3 4 1 16,3 0 4-16,1-2-12 0,-3 2-18 15,2-11-21-15,-3-1-10 0,3-5-22 0,1-2-13 16,0-5-22-16,2-3-28 0,0-5-48 16,0-15-55-16,0 19-96 0,0-19-109 0,0 0-132 15,0 0-251-15,0 0 53 0,35-45 4 16,-15 19-242-16,-6-10-275 0</inkml:trace>
  <inkml:trace contextRef="#ctx0" brushRef="#br0" timeOffset="27300.53">13391 4830 2752 0,'17'-9'74'0,"2"-3"39"16,-2 5 7-16,-2-2-2 0,8-3-6 0,-4 4-19 15,8 1-11-15,-4 1 1 0,1-1-15 16,-4 5 0-16,3-3-11 0,-2 3-8 0,-21 2-2 16,32-6-5-16,-13 6-15 0,-19 0-3 15,27 0-10-15,-27 0-16 0,25-2-17 16,-25 2-16-16,15 0-40 0,-15 0-34 0,0 0-67 15,17-8-92-15,-17 8-229 0,5-6-17 16,-5 6-99-16,0 0 7 0</inkml:trace>
  <inkml:trace contextRef="#ctx0" brushRef="#br0" timeOffset="27563.94">13736 4669 2190 0,'0'0'89'0,"0"0"21"16,0 0 17-16,0 0 9 0,0 0 3 15,0 0-12-15,0 0 6 0,0 0 27 16,0 0-5-16,0 0 16 0,-21 21 5 0,21-21 15 16,-3 28 7-16,1-8-2 0,-5 6 0 15,-1 3-1-15,-2 0 4 0,-2 7-9 0,2 3 1 16,-3 3-15-16,0-3-16 0,-1-3-18 16,5 3-17-16,-3 1-12 0,-2-8-13 15,7-6-8-15,-1-2-10 0,3-3-17 16,-3-1-21-16,0-7-40 0,1-1-50 15,7-12-68-15,-3 18-98 0,3-18-104 0,0 0-126 16,0 0-233-16,0 0 53 0,0 0 71 16,37-44-395-16,-26 17-473 0</inkml:trace>
  <inkml:trace contextRef="#ctx0" brushRef="#br0" timeOffset="27864.01">14067 4558 2970 0,'0'0'-8'0,"0"0"42"16,0 0 27-16,0 0 22 0,0 0 21 0,0 0-17 15,21 29 2-15,-16-20 1 0,-5-9-3 16,5 29 22-16,1-8 5 0,-6 0 5 0,2 5 17 16,-2 3 2-16,0-2 21 0,0 0 2 15,-2 5 8-15,-2-1-4 0,2 5 9 16,-1-2-3-16,-4-2 1 0,2 1-15 0,1-3-32 15,1 2-9-15,-3-4-10 0,3-3-9 16,-1 1-15-16,-1-2-4 0,3-3-15 16,1-2-28-16,-1-2-41 0,-2-2-57 15,4-15-58-15,0 21-80 0,0-21-68 16,6 7-128-16,-6-7-156 0,0 0-64 0,0 0 63 16,0 0-407-16,28-42-511 0</inkml:trace>
  <inkml:trace contextRef="#ctx0" brushRef="#br0" timeOffset="28213.62">14510 4382 2698 0,'12'-9'-124'0,"1"1"28"0,-4 3 35 0,3 1 16 16,-1-2 18-16,-11 6 6 0,26-6 13 15,-13 4 11-15,2-1-1 0,-15 3 1 16,31-2 1-16,-17 2-4 0,2 5-2 15,-6-3 4-15,3 0-4 0,3 8-1 0,-5-5 0 16,0 7 15-16,0 2 23 0,-2 3 11 16,-4 7 18-16,-3 1 37 0,0 11 27 15,-2 3 20-15,0-1 18 0,-4 11 36 0,-1-3-18 16,2 7 15-16,-6-1 13 0,1 3 17 16,-2 7 5-16,5-8 25 0,-2-5-5 0,-2-3-18 15,-2 2 3-15,1-6-21 16,2 0-39-16,-2-12-19 0,1-3-17 0,6-7-13 15,-6-2-14-15,5-3-13 0,-4-2-13 16,4-5-33-16,4-8-53 0,0 0-58 16,0 0-81-16,0 0-77 0,-7-38-73 0,14 10-86 15,0-13-171-15,7 0-95 0,11-10 55 16,-7 1-421-16,6-1-615 0</inkml:trace>
  <inkml:trace contextRef="#ctx0" brushRef="#br0" timeOffset="28548.129">15088 4517 2766 0,'17'-6'-180'16,"-4"4"13"-16,0 1 23 0,2-5 19 16,0 2 6-16,0 2 13 0,2-1 8 0,0-3 27 15,-4 4 24-15,4-2 53 0,-4 3 26 16,-13 1 22-16,23-7 11 0,-23 7-5 16,19 0 0-16,-19 0 10 0,12 8 25 15,-12-8 14-15,8 15 23 0,-5-7 26 0,-3 5 20 16,0-13 30-16,0 41 15 0,-1-16 2 15,-3 12-4-15,-2 2 22 0,-1 4 4 0,-3 4 6 16,3-2 22-16,-8 6 1 0,8 0 0 16,-1 10 17-16,-1-10-46 0,5 0-1 15,-1-1-19-15,5 1-12 0,0-15-14 0,0 0-15 16,2-1-23-16,3-9-9 0,-1-4-15 16,6-5-36-16,-1-3-36 0,9-7-55 15,-6-7-77-15,-12 0-95 0,33-13-91 16,-11-6-95-16,6-5-88 0,1-16-160 0,-5 4-93 15,6-6 56-15,0-5-510 0,4 0-949 16</inkml:trace>
  <inkml:trace contextRef="#ctx0" brushRef="#br0" timeOffset="28730.45">15885 4669 3653 0,'0'0'-6'0,"7"24"40"0,-3-9 29 0,-4-1 36 15,0 8 24-15,0 0 19 0,-5 14 24 16,3 1-9-16,-5 7-6 0,0 2-6 15,0-2-13-15,0-3-12 0,-8 2-12 0,5-6-13 16,5-6-11-16,-3 0-14 0,5-12-16 16,-4 2-44-16,4-6-43 0,-1-6-75 15,4-9-84-15,0 0-62 0,0 0-61 0,0 0-92 16,0 0-139-16,35-41 4 0,-17 13-289 16,-5-2-312-16</inkml:trace>
  <inkml:trace contextRef="#ctx0" brushRef="#br0" timeOffset="28998.38">16043 4642 2506 0,'7'-13'-45'16,"-2"4"36"-16,7-2 13 0,1 5 37 16,1-1 14-16,2 3 18 0,3-5 21 0,-4 9 11 15,6-3-1-15,-3 6 4 16,1-3 2-16,4 9 0 0,-5 2-8 16,1 6 9-16,-4 0 8 0,-6 7 6 0,2 5 27 15,-5 3 15-15,-6 3 24 0,-6 12-5 16,-3 7 12-16,-6 10 10 0,0 9 2 0,-8 0 10 15,2 4 7-15,-4 2-37 0,-1 12-3 16,-4 5-18-16,0-2-20 0,-2-4-4 0,2 2-20 16,-6-4-4-16,1 2-15 0,-5-6-24 15,-5-1-16-15,-6-1-40 0,-5-1-47 16,-10 4-73-16,3-5-98 0,-14-1-88 0,-6-3-124 16,-12 2-251-16,-12-11 11 15,-15-9 60-15,-39 10-491 0,-11-10-785 0</inkml:trace>
  <inkml:trace contextRef="#ctx0" brushRef="#br0" timeOffset="29263.92">10997 7032 4160 0,'-36'-3'76'16,"8"2"20"-16,5-3 40 0,7 2 49 0,1-2 31 0,5 2 9 15,10 2-10-15,0 0-6 16,-10-7-33-16,10 7-13 0,0 0-16 0,35-13-12 16,-5 5-11-16,6 3-7 0,4 1-16 15,2-2-22-15,1 0-28 0,0 3-29 16,-1-5-39-16,-5 4-64 0,4 3-83 0,-9-3-78 16,-6 0-68-16,1-1-83 0,-8-1-172 15,-5-1-64-15,-5 3 49 0,-2-6-425 0,-7 10-613 16</inkml:trace>
  <inkml:trace contextRef="#ctx0" brushRef="#br0" timeOffset="29448.88">11253 6925 3237 0,'-11'20'12'0,"-1"2"43"0,-2 7 35 0,0 10 17 16,-7 13 14-16,1 6 20 0,4 4 42 16,-1 6-1-16,0 3 0 0,-2 4-1 0,1-2-14 15,1 4-11-15,-4-2-13 0,5 0-17 16,-4-3-17-16,4-5-14 0,2-5-25 15,4-17-40-15,-1-2-56 0,2-4-77 0,6-14-84 16,-3-6-98-16,4-10-114 0,1-2-187 16,1-7 50-16,0 0-382 0,0 0-400 0</inkml:trace>
  <inkml:trace contextRef="#ctx0" brushRef="#br0" timeOffset="29581.88">11040 7847 2918 0,'13'-22'-20'0,"-4"1"23"15,0 2 21-15,3 4 17 0,-1-2 16 0,6 0 9 16,3 2-3-16,3 0 0 0,7 0-3 15,4-3 2-15,1 3-5 0,4-1-1 16,3 3-16-16,9 0-31 0,-3-2-44 0,3-3-53 16,0 1-68-16,-4-4-150 0,-12 4-216 15,-1-7 44-15,-2 5-61 0,-2-7 193 0</inkml:trace>
  <inkml:trace contextRef="#ctx0" brushRef="#br0" timeOffset="29782.53">12161 6945 2058 0,'17'-7'123'16,"5"4"15"-16,-4 0 16 0,0 1 10 0,3 2-15 15,2-2-13-15,1 2-13 0,5-3-12 16,-2 0-19-16,5 3-32 0,1-1-23 0,-3-3-25 16,2 2-36-16,-4-4-53 0,-5 6-60 15,2 0-27-15,-11-2-55 0,5-1-58 16,-8 1-73-16,-11 2-102 0,16-4 0 0,-16 4 276 15</inkml:trace>
  <inkml:trace contextRef="#ctx0" brushRef="#br0" timeOffset="29982.609">12619 6964 1744 0,'-7'16'146'15,"-3"5"13"-15,1 0 18 0,-2 2 29 16,-3 2 34-16,1 9 2 0,-6 7-1 0,5 1-3 16,-7 10-7-16,0 5 32 0,4-3 11 15,-4 0 9-15,9 5-2 0,-2-13-2 0,9 5-5 16,-3-2 1-16,7-4-46 0,1 0-6 15,0-8-17-15,1-1-9 0,5-1-25 0,-1-4-14 16,1-3-12-16,4-7-25 0,-5-5-28 16,6-3-27-16,3-5-52 0,-3-8-68 15,-11 0-88-15,26-10-94 0,-8-4-94 0,3-13-104 16,4-3-260-16,-4-6 29 0,2-7 66 16,4-11-489-16,5 2-819 0</inkml:trace>
  <inkml:trace contextRef="#ctx0" brushRef="#br0" timeOffset="30148.04">13045 7037 3954 0,'9'-15'-8'0,"-4"4"17"16,3 1 15-16,2 3 8 0,-1-4-5 15,0 7-4-15,3-4 0 0,2-3-20 16,4 3-16-16,-6 1-25 0,6 0-31 0,-8 4-38 16,5-2-40-16,-1 0-36 0,-2 1-35 15,-12 4-57-15,16-4-30 0,-16 4 12 16,0 0-363-16,0 0-98 0</inkml:trace>
  <inkml:trace contextRef="#ctx0" brushRef="#br0" timeOffset="30315.22">13271 6967 2200 0,'2'13'62'0,"2"1"48"0,-2 1 30 16,-2 0 29-16,1 2 23 0,-2 9 35 15,-1 2 10-15,2 8-4 0,-4 1 28 0,1 10 11 16,-5 2 5-16,0 1 0 0,-3 3-19 16,4-4-21-16,-7 8-18 0,3-9-34 0,0-3-33 15,3-4-13-15,1-10-18 0,1-2-22 16,1-5-18-16,3-7-31 0,-3-2-52 15,0-7-70-15,5-8-90 0,0 0-83 16,0 0-101-16,0 0-113 0,0 0-177 16,28-44 62-16,-18 20-442 0,7-8-641 0</inkml:trace>
  <inkml:trace contextRef="#ctx0" brushRef="#br0" timeOffset="30481">13491 7230 3203 0,'12'-19'-23'0,"2"10"25"0,-1 0 40 0,-1 1 22 16,0-1 20-16,6-1 13 0,-4 3 4 15,9 1-2-15,-2-2 0 0,2 3-9 16,14 0-5-16,-3-3-5 0,5 2 0 0,-2 1-26 16,0-3-22-16,1 3-30 0,-10-3-46 15,0 4-73-15,-4-5-85 0,-4 1-96 0,-8-1-191 16,0-2-40-16,-3 3-144 16,-3-1-137-16</inkml:trace>
  <inkml:trace contextRef="#ctx0" brushRef="#br0" timeOffset="30680.99">13984 6885 2452 0,'0'0'101'0,"0"0"45"16,-23 13 23-16,23-13 48 0,-15 32 12 0,6-11-12 15,1 16 7-15,-5 3-11 0,-2 2 6 16,0 15-3-16,0-3-5 0,-3 3-20 16,2-1-20-16,-2-4-14 0,4-3-14 0,5-8-22 15,-2-1-16-15,0-9-39 16,5-6-41-16,1-1-52 0,-1-9-67 0,6-6-82 0,0-9-93 15,0 0-71-15,0 0-126 0,0 0-90 16,30-29 41-16,-12-1-366 0,5-6-359 16</inkml:trace>
  <inkml:trace contextRef="#ctx0" brushRef="#br0" timeOffset="30881.05">14231 6898 3020 0,'0'0'136'0,"14"24"40"0,-12-7 25 16,-1 10 40-16,-1 8 22 0,0 2 10 15,0 16 3-15,-1 0 12 0,-4 5-5 0,1 7-19 16,-3-8-51-16,2 10-21 0,-4-18-24 16,2 5-21-16,4-9-21 0,1-5-26 15,-4-8-56-15,5-8-48 0,1-5-68 16,0-6-81-16,1-6-67 0,-1-7-62 16,0 0-85-16,0 0-96 0,0 0-116 0,38-46 3 15,-27 12-438-15,13-17-638 0</inkml:trace>
  <inkml:trace contextRef="#ctx0" brushRef="#br0" timeOffset="31180.88">14701 6765 3110 0,'0'0'-44'16,"20"0"35"-16,-20 0 34 0,0 0 18 15,0 0 20-15,30 5 0 0,-16-5-5 0,0 3-5 16,-14-3 5-16,32 0-9 0,-20 0-7 15,9 0-4-15,-3 0-6 0,-4 0 1 0,7-3-4 16,-6 0-5-16,-15 3 5 0,32-2-4 16,-21 0-1-16,-11 2 4 0,22-4-1 15,-22 4-5-15,18-1 2 0,-18 1-2 0,0 0 0 16,20 5 2-16,-20-5-3 0,11 7-1 16,-11-7 3-16,8 12-7 0,-7-3-1 0,-1-9 4 15,2 17-17-15,-2-17-19 0,0 15-14 16,0-15-25-16,-2 15-39 15,2-15-61-15,-5 15-42 0,5-15-63 0,-4 6-126 16,4-6-83-16,0 0-168 0,0 0-54 16</inkml:trace>
  <inkml:trace contextRef="#ctx0" brushRef="#br0" timeOffset="31463.84">15011 6863 2278 0,'0'0'63'16,"0"0"19"-16,0 0 10 0,0 0 11 15,0 0 3-15,0 0 6 0,0 0-1 16,0 0-3-16,0 0 2 0,0 0 10 0,2 30 2 15,-2-14 9-15,-6 13 31 0,4 0 3 16,-3 11 11-16,0 5 6 0,-5 6 19 16,0 10 2-16,-2 3 10 0,-2 0 10 15,1 2-1-15,-1-1 7 0,2-1-7 0,-3-4-15 16,-4 2-13-16,5-6-11 0,-4 0-8 16,-1-13-19-16,7-3 3 0,-6-6-4 15,4-1-9-15,-2-10-21 0,2-3-3 0,-4-3-21 16,6-6-10-16,-4-7-64 0,2 0-7 15,-1-8-5-15,15 4-11 0,-26-11-11 0,14-6-16 16,3 0-44-16,3-5-151 0,4-6-62 16,2-8-73-16,10-9-75 0,0-15-106 0,15 2-164 15,-2-2 45-15,7-4-509 0,2-1-1002 16</inkml:trace>
  <inkml:trace contextRef="#ctx0" brushRef="#br0" timeOffset="31796.93">15339 6872 4017 0,'19'-9'-40'0,"0"-1"1"0,-2 2-1 16,-3 1 8-16,6 4-7 0,-1-5-13 0,1-1-19 16,-1 5-33-16,5-6-27 0,-2 7-21 15,6-3-2-15,-7 4-19 0,8 0 21 16,-7-2 17-16,-2 4 15 0,-2 0 14 0,-18 0 30 16,28 6 5-16,-21-4 30 0,-7-2 14 15,7 13 33-15,-7-3 20 0,0-10 22 16,-3 26 40-16,-3-7 31 0,-3 5 22 15,-5 10 20-15,-4-3 15 0,6 9 30 0,-6-3-14 16,-1 7 23-16,2 11 32 0,-5-2 17 16,5 4 18-16,-1-3-7 0,4-11-1 0,5-2-15 15,0 4-8-15,-1-13-42 0,6 0-10 16,0-6-20-16,3-2-18 0,1-3-17 16,1-4-15-16,1-3-24 0,4-5-17 0,4-4-24 15,-10-5-49-15,22-5-51 0,-2-4-67 16,5-11-71-16,3-4-72 0,4-12-67 0,4-5-70 15,-3-4-215-15,1-6-32 0,0 5 51 16,-1 1-441-16,1-4-654 0</inkml:trace>
  <inkml:trace contextRef="#ctx0" brushRef="#br0" timeOffset="32063.35">16080 6898 3345 0,'5'-5'7'16,"-5"5"16"-16,10-8 14 0,-10 8 25 15,0 0 19-15,19-4 7 0,-19 4 0 0,0 0 1 16,31 12-7-16,-19-5-11 0,5 2-10 15,-6 3-2-15,0 2 2 0,0 2 1 0,-4 0-11 16,2 5-5-16,-6 0 9 0,-3-1 4 16,-1 5 8-16,-5 1 11 0,-2 6 17 15,-5 5 7-15,0-5 28 0,3 4 18 0,0-8 14 16,-4 0 4-16,7-1 3 0,-1-9-22 16,3 1-8-16,-1-4-4 0,5 0-10 0,1-15-17 15,-9 19-10-15,9-19-6 16,9 13-24-16,-9-13-31 0,10 1-48 0,-10-1-55 15,0 0-76-15,41-14-83 0,-21-7-80 16,4-3-96-16,0-6-177 0,6-8-46 0,2-3 61 16,-2 2-424-16,0-5-575 0</inkml:trace>
  <inkml:trace contextRef="#ctx0" brushRef="#br0" timeOffset="32383.79">16624 6673 2994 0,'0'0'-68'0,"11"-15"40"0,-6 9 31 15,7-1 15-15,-5-3 19 0,4 7 9 16,5 1-6-16,-16 2 5 0,26-2 7 16,-11 4 4-16,4 0-5 0,-6 5-13 15,2 5 2-15,1 1 0 0,-4 2 6 0,-1 7 2 16,-4 1 5-16,1 5 13 0,-6 2 10 16,-6 9 8-16,-2 8 18 0,-3 2 6 0,0 13 27 15,-6-3 22-15,0 6 20 0,0-4 9 16,0 0 14-16,0-6-2 0,0 3-1 15,2-14-1-15,-4 1-12 0,4-8-33 0,2-1-3 16,-7-6-16-16,6-4-4 0,1-7-14 16,-7-2-13-16,6-6-12 0,0-5-10 15,-1 1-11-15,-2-5-22 0,15-2-21 16,-22-4-44-16,8-3-50 0,3-4-61 0,4-5-70 16,-1-8-75-16,2-2-90 0,3-17-231 15,-3-8-44-15,3-5 60 0,1-21-454 0,4-15-687 16</inkml:trace>
  <inkml:trace contextRef="#ctx0" brushRef="#br0" timeOffset="32863.53">16403 2610 3527 0,'0'-30'-13'0,"0"4"28"0,2 9 4 15,0 2 0-15,3 4 10 0,-5 11 9 16,0 0 14-16,35 26 7 0,-6 17 19 16,-1 17 25-16,7 32-1 0,-1 20-2 15,0 25 31-15,-4 24 3 0,2 55 0 0,-2 19 1 16,-8 10 5-16,-3 10 0 0,-4 8 22 16,-13 3 16-16,-9 0 0 0,-16 2-5 15,-7-7 11-15,-13-2-2 0,-8-4 3 0,-11-12 21 16,-2-6-6-16,-5-16-3 0,-6-9-9 15,6-18-15-15,1-15-12 0,10-46-19 0,5-10-34 16,2-9-72-16,0-14-5 0,11-17-9 16,9-23-12-16,4-10-11 0,10-21-28 15,4-14-34-15,10-15-214 0,3 0-148 16,0 0-125-16,30-60-141 0,0 3 0 0,18-27-660 16,6-17-1200-16</inkml:trace>
  <inkml:trace contextRef="#ctx0" brushRef="#br0" timeOffset="33115.75">17407 5293 5102 0,'25'-24'116'0,"7"7"53"15,10-6 26-15,9 5 8 0,8-1 5 16,6 2 7-16,8 2-4 0,1 2-23 0,6 4-10 15,4 3-24-15,5 4-14 0,-3 2-16 16,-3 0-28-16,-3 4-41 0,-5 0-22 0,0 1-25 16,-4-1-33-16,-9 0-54 0,-11-4-69 15,-7 2-78-15,-2-4-66 0,-8-6-75 16,-2-3-85-16,-11 0-167 0,-9-6-52 0,-1 0 67 16,-1-4-458-16,-8-1-759 0</inkml:trace>
  <inkml:trace contextRef="#ctx0" brushRef="#br0" timeOffset="33430.719">18132 4414 3933 0,'-38'8'36'16,"10"1"38"-16,-7 4 24 0,2 2 23 16,-5 2 4-16,-2 5 7 0,0 5-4 0,-1 4 0 15,0 5 4-15,-3-4-3 0,-4 9 6 16,-3-4-6-16,-6 10 2 0,-3 4-1 15,-5 0-9-15,11-8 0 0,1 0-1 0,1 2 8 16,-5-4-9-16,5 2 13 16,1-1 9-16,10-3 11 0,1 1 5 0,3-6-1 15,12-5 13-15,2 1 12 0,6-2 0 16,9-4-49-16,8 4-77 0,6 1-4 0,11 4-5 16,13 5-5-16,9 3-4 0,9-1-4 15,19 10-8-15,6-1-8 0,1-2-16 16,2 1-16-16,0 0-19 0,0 2-29 0,0-5-30 15,-18-8-66-15,1-3-430 0,-5 2-168 16,-4-10 64-16,-4 1 0 0,-11-9-607 0,-1-3-1152 16</inkml:trace>
  <inkml:trace contextRef="#ctx0" brushRef="#br0" timeOffset="36946.82">14390 9396 3085 0,'-14'-44'-147'16,"0"7"35"-16,7 7 39 0,-2 4 19 16,5 3 15-16,-1 3 6 0,-2 3 2 0,5 0 0 15,-1 2 12-15,1 2-12 0,0 4 2 16,0-5-5-16,1-1-10 0,-5 4-24 0,3-2-21 15,-6 0-10-15,0-2-24 0,-3-2-22 16,-8 4-73-16,-2-10-44 0,-7 5-34 0,8-3-15 16,-9 1 79-16</inkml:trace>
  <inkml:trace contextRef="#ctx0" brushRef="#br0" timeOffset="37147.78">12395 8342 1007 0,'-14'-7'-14'0,"1"-1"-4"16,-3-1-2-16,7-1 4 0,-3 5-7 0,0-3-8 15,-3-1-72-15,-4-3-285 0,-2 1 252 16,-2 0 46-16</inkml:trace>
  <inkml:trace contextRef="#ctx0" brushRef="#br0" timeOffset="37630.86">9527 7556 84 0,'-47'-17'74'0,"2"0"-5"16,4-3 3-16,-7-2-1 0,2-1-12 15,-1-3-18-15,-1-2 3 0,-2-1-8 0,2 1 10 16,-3 4-21-16,0-4 10 0,5 1-4 15,-1-2-13-15,4 0 2 0,0 1-8 0,1 0-3 16,1 6 9-16,0-6 8 0,-2 5 13 16,2-3-5-16,-5 1-5 0,-2 3 9 15,1-2-4-15,-2-3 26 0,2 3-30 0,1 1 1 16,0-1-10-16,3 2-2 0,10-1-2 16,-4 6 6-16,4-5-9 0,1 1-5 15,-2-1 9-15,2 1-16 0,1 0 7 16,-3-1-3-16,-7-5-3 0,-3 3 5 0,11 3 1 15,-5 1-14-15,3-1-2 0,-9-1 1 16,1 3 6-16,4 2-8 0,2 2-12 16,-5 0 28-16,7 2-25 0,-3-2 11 0,1 7 6 15,-5-4-5-15,1 2-12 0,-1 3 9 16,-2-3-9-16,-13 3-13 0,-1 1-5 16,12 2 14-16,-2 3-10 0,2-3-62 0,-1 2-206 15,0-4 84-15,-2 1 75 16</inkml:trace>
  <inkml:trace contextRef="#ctx0" brushRef="#br0" timeOffset="81360.56">24546 7973 1592 0,'11'21'6'16,"-3"-5"13"-16,-1-3-4 0,-2 0 40 15,1 0 4-15,-2 2-27 0,-3 1 14 0,4-2-6 16,-1 1-3-16,-3-2-15 0,-1-1 9 16,-1-1-12-16,1-11 3 0,-4 21-5 15,4-21-3-15,-5 14-26 0,5-14-55 16,-5 8-151-16,5-8-260 0,0 0 2 0,0 0 245 16,0 0 45-16</inkml:trace>
  <inkml:trace contextRef="#ctx0" brushRef="#br0" timeOffset="81562.66">25028 7918 1131 0,'16'-9'72'0,"0"0"-6"0,-4-3-15 0,6 4-19 16,-4 1 14-16,2 0-6 0,2-3-6 0,-3 1 0 16,4 0-22-16,-6 1 14 15,2 3 5-15,-2-3-9 0,-2 6-44 0,0-4 8 16,-11 6-15-16,19-2-12 0,-19 2-29 15,21 0 4-15,-21 0 9 0,20 2-19 0,-4 4-9 16,-2-4-16-16,2 2-12 0,0 0-10 16,5-1-109-16,-2-1 37 0</inkml:trace>
  <inkml:trace contextRef="#ctx0" brushRef="#br0" timeOffset="82244.39">26417 7528 865 0,'41'-26'16'0,"-4"-4"13"0,3-4-14 16,3 0-8-16,2 0 7 0,-3-4 10 0,0 0-6 15,4-4 9-15,-2 1 7 0,4 3 22 16,0 1-16-16,-4 2-2 0,-2-1 30 16,-3 8-16-16,-5 2-7 0,-2 7-16 0,-4-2 3 15,-7 6 3-15,4 2-7 0,-13 0-2 16,4 4-9-16,-2-3 8 0,-2 5-14 0,-1-2 2 15,2 3 7-15,1 0-6 0,-2 1-9 16,4 1-4-16,-4-2-1 0,2 4-6 0,-1-3-3 16,-13 5 6-16,24-6-3 15,-24 6-5-15,17 0 5 0,-17 0-6 16,0 0 7-16,15 4-3 0,-15-4-1 0,9 7 7 16,-9-7-4-16,11 16 2 0,-6-9-9 15,6 4 7-15,-2-2 6 0,5 5-4 0,0-3 10 16,5 8-11-16,8 1 16 0,-4 5-22 15,7 1 16-15,7 6 12 0,-4 1-25 16,5 1 22-16,-1 4 24 0,0 1-5 0,7-5 17 16,0 1 7-16,9 1 11 0,5-1-7 15,15 9-5-15,1-5-9 0,-10-9-2 0,3-1-8 16,-3-7-13-16,-1 1 6 0,-4-5-5 16,-3-3-1-16,2-6-5 0,-1-1-15 15,-9 0-4-15,-4-8-4 0,6-3-5 16,-3-2-7-16,-6-3-6 0,2-1-2 15,-3-4-14-15,-3-2 4 0,4-11-5 0,-9 2 21 16,-2-3-7-16,2-5 2 0,-1-7-2 16,-1-2-6-16,0-4 4 0,4 0-10 0,-2-6-9 15,2-4-5-15,1 1 11 0,5-2 6 16,3 1 2-16,2 3 1 0,2 4 5 16,-2 3 11-16,0-3 1 0,-2 11 11 0,-7-4-11 15,-8 12 15-15,-4 5-4 0,-7 3 9 16,-2 3-7-16,-5 3 9 0,-5 2-8 15,-5 5 3-15,0 8-5 0,-15-15 5 16,0 12-4-16,-6-1 1 0,-11 4-3 0,-10 4 18 16,-13 5 2-16,-7 6-9 0,0 2 1 15,-9 7 2-15,-13 6-11 0,-3 6-10 16,-3 2-27-16,0 3-36 0,-2 0-78 0,2-2-115 16,-5 6-163-16,5-4 234 0,-2 8 67 15</inkml:trace>
  <inkml:trace contextRef="#ctx0" brushRef="#br0" timeOffset="82444.03">26792 8006 793 0,'-36'29'63'16,"1"-2"-3"-16,-5 0 17 0,-3 5-21 15,-1-6 5-15,-6 6-16 0,-2-4-8 0,-5 2-4 16,-1-2-4-16,-20 7-9 0,-3 0 9 15,-3-4-12-15,-2 3-12 0,-6-6-22 0,-2 0-46 16,0-9-90-16,-3 2-202 16,-1-3-226-16,0 3 527 0,-3-4 18 0</inkml:trace>
  <inkml:trace contextRef="#ctx0" brushRef="#br0" timeOffset="82927.39">22496 8415 1341 0,'-36'-17'107'0,"3"0"14"15,-3 6 20-15,3-6 13 0,-3 6 2 16,4-4 17-16,2 0 12 0,6 6-5 0,4 1-3 16,1 0 1-16,5 3-15 0,1 1-8 15,1-1-35-15,12 5-17 0,-18-6-9 16,18 6-7-16,-15-4-9 0,15 4-12 0,0 0-8 15,-20 0-16-15,20 0-16 0,-20 10-10 16,8-5-13-16,-7 4-21 0,-4 3-22 16,-5 1-15-16,-4 2-3 0,-4 2-10 15,3-2-7-15,-6 0-7 0,1 0-2 0,-9 3 3 16,-1-3 4-16,-3 2 3 0,0 0-8 16,3-2 1-16,-3-3-16 0,6-2 12 15,0-2-9-15,4-2 6 0,-3-2-10 0,7 1-3 16,-6-3-2-16,6 2 7 0,-3-2 6 15,-1 2 18-15,2-4-1 0,-3 1 15 16,1 1 7-16,-4 2 6 0,3-4 8 0,1 0 31 16,-2 2 3-16,5-2 14 0,-1 1 5 15,2 3 28-15,0 4-13 0,-2-4-8 16,0 5 6-16,-2-1 0 0,0 3-18 16,1 0 5-16,-2 2 9 0,3 2-7 0,0-1 1 15,4-1-8-15,-4 3-3 0,3 1-8 16,0 0-18-16,2-4-33 0,4 0-77 15,-2-2-238-15,2-3-92 0,4-4-20 0,-3 1 258 16,4-1 74-16</inkml:trace>
  <inkml:trace contextRef="#ctx0" brushRef="#br0" timeOffset="83260.16">19645 8558 1484 0,'-4'-12'285'0,"4"12"3"16,0 0-19-16,-12-17 9 0,12 17-12 0,-5-5-11 15,5 5-19-15,0 0-18 0,0 0 1 16,-43 30-15-16,22-6-4 0,-6 6 1 0,-3 14 5 16,0 4-7-16,-7 8-10 0,2 2-4 15,-13 18 6-15,-5 8-12 0,-7 2-21 16,1 4-5-16,-8 2-6 0,3 1-3 0,-6 0-8 16,1 0-3-16,-4 1-2 0,-2-8-23 15,4 3-9-15,-6-2 5 0,9-4-2 16,-1-2 6-16,4-8-7 0,-1-6-22 15,8-3-8-15,-8 0-1 0,10-8 0 0,9-11-5 16,-2 2-36-16,0-6-14 0,7-1-3 16,-4-1 1-16,3-3-2 0,1-4-3 0,1-5 0 15,2 0-6-15,6-9-5 0,1 1-6 16,2-6-10-16,-2-3-14 0,4-3-95 16,5-3-116-16,-5-9-77 0,6-7-73 0,-4-10-137 15,7-10-170-15,2-13 33 0,4-13-563 16,7-14-1087-16</inkml:trace>
  <inkml:trace contextRef="#ctx0" brushRef="#br0" timeOffset="83527.87">19231 8739 4569 0,'29'-1'36'0,"-7"6"60"0,5 4 26 0,5 10 43 16,3 11 30-16,12 7 35 0,17 18 10 15,3 4 10-15,6 6 7 0,10 10 7 0,3 4-1 16,10 2-9-16,1 2-13 0,4-2-25 16,1 2-49-16,-3-8-110 0,-3 3-5 0,-2-1-6 15,-10-6-6-15,-6-1-10 0,-6-5-12 16,-13-8-14-16,-17-12-23 0,-1-4-27 0,-16-11-27 16,-2 0-30-16,-11-9-260 15,-4-6-206-15,-4-4-163 0,2-9 35 16,-6-2 34-16,0 0-558 0,0 0-1076 0</inkml:trace>
  <inkml:trace contextRef="#ctx0" brushRef="#br0" timeOffset="84094.409">15193 11687 4411 0,'-45'-2'5'0,"8"-4"20"0,-3 1 8 0,1 3 3 16,0-4 29-16,-5 5 32 16,1-5 31-16,2 4 13 0,-2-2 18 0,0 3 12 15,-3 1-10-15,0 0-6 0,-1 7-20 16,-5 6-1-16,-5 4-10 0,-1 9-1 15,2 7-10-15,-21 19-4 0,-4 11 11 0,2 10-1 16,-1 12 23-16,-1 11-4 0,5 16 2 16,-16 40 6-16,4 5 7 0,7 10 1 0,8 2-26 15,2 5-78-15,27-29-5 0,5 4 0 16,7 9-4-16,11 1-3 0,5 2-4 16,10-5-3-16,8-4-3 0,6 6-3 15,6-8-1-15,0-8-3 0,2-5-3 0,0-8-1 0,-2-1-5 16,5-8-6-16,-10-4-7 15,5-26-5-15,-1-7-13 0,-1-5-13 0,-1-3-10 16,5-9-14-16,-1-4-17 0,4-4-28 16,5-11-30-16,-3-11-339 0,4-9-97 15,-2-2-140-15,9-10 8 0,0-15-707 0,6-8-1255 16</inkml:trace>
  <inkml:trace contextRef="#ctx0" brushRef="#br0" timeOffset="84678.34">16003 11893 4347 0,'4'-13'-39'0,"2"4"35"15,-1-4 18-15,2 3 12 0,5-1 10 0,-1 3 11 16,3-5 18-16,4 6 10 0,-1-1 4 15,1 0 11-15,1 3-4 0,1 3-1 0,0 2-5 16,-7 2 0-16,2 3 12 0,2 3-13 16,-2 5 0-16,-4 2-4 0,2 6-7 0,-4 5-2 15,-3 6-12-15,-4 8 1 0,-4 5 4 16,-7 5 8-16,-2 12 6 16,-12 0 9-16,0 2 6 0,-5-1 10 0,-4-1 16 15,0 2 3-15,2-6 4 0,-3-5 5 16,4-10 9-16,9-4 1 0,0-5-4 0,2-8 12 15,6-3 9-15,4-6 9 0,-4-1-37 16,5-4-73-16,2-3 0 0,5-9 1 0,0 0 0 16,0 0-3-16,12 22-3 0,-12-22-3 15,27 8-4-15,-14-4-2 0,9-4-5 0,-1-4-1 16,6 4-4-16,-5-2-4 0,4 2-5 16,-3-6-12-16,1 5-7 0,4-5-12 15,-5-1-18-15,2 0-21 0,-2-2-21 0,0-2-25 16,-2 0-28-16,-5 0-28 0,3-6-325 15,-2 2-310-15,4-4 95 0,-9-1 0 16,9 2-664-16,-3-6-1204 0</inkml:trace>
  <inkml:trace contextRef="#ctx0" brushRef="#br0" timeOffset="85110.39">17119 11929 4506 0,'7'-6'-22'16,"-7"6"6"-16,0 0 31 0,0 0 15 16,0 0 43-16,0 0 28 0,0 0-4 15,9 21 17-15,-9-4 0 0,5 9 5 0,-5 4 6 16,-5 5 5-16,3 5-6 0,-1 5-16 15,3-2-6-15,0-2-6 0,3 4-11 0,6-4-9 16,-2-3-7-16,4-2-2 0,6-4-6 16,-2-10-2-16,4-5-2 0,4-4-5 15,-2-6-7-15,6-3 1 0,3-8-5 0,2-5 1 16,1-6 4-16,-1-4-6 16,0-5 2-16,-7-8 4 0,1 2 2 0,-7-7 3 0,-1-3-2 15,0 5 3-15,-9-3 17 16,-4 8-5-16,-1 4-8 0,-3 2-2 0,-1-1-6 15,-1 8-7-15,-3-2-9 0,-1 2-1 16,-3 3-19-16,1 4-27 0,1 1-38 16,6 9-36-16,-20-6-49 0,20 6-54 0,-19 4-72 15,19-4-63-15,-20 15-85 0,17-9-238 16,-3 1 1-16,6-7 53 0,0 0-466 0,0 0-759 16</inkml:trace>
  <inkml:trace contextRef="#ctx0" brushRef="#br0" timeOffset="85345.03">18229 11743 4279 0,'21'-8'112'0,"-5"8"34"0,-16 0 23 16,30 3 22-16,-30-3 26 0,21 18 34 16,-6 3 13-16,-2 7-20 0,-4 8 6 0,2 3-20 15,-2 6-10-15,-4 8-23 0,-3 3-20 16,-2 2-18-16,-6 9-23 0,-2 5-26 15,-5 4-29-15,4-2-49 0,-6 0-48 0,-5 2-62 16,-1-1-83-16,-4-2-84 0,-3-2-77 16,-11 10-83-16,5-19-145 0,-6-3-153 15,1-2 61-15,-2-7-517 0,-2-2-996 16</inkml:trace>
  <inkml:trace contextRef="#ctx0" brushRef="#br0" timeOffset="85960.48">16034 13496 3866 0,'-11'-9'36'0,"2"0"39"16,9 9 33-16,-11-13 30 0,11 13 20 0,0 0 14 15,-11-14 12-15,11 14-3 0,0 0 0 16,0 0-10-16,-11-13-11 0,11 13-14 16,0 0-24-16,0 0-11 0,0 0-13 0,0 0-12 15,-9-9-5-15,9 9-8 0,0 0-11 16,0 0-4-16,0 0-6 0,0 0-5 15,0 0-5-15,0 0-5 0,0 0-4 0,0 0-4 16,0 0-4-16,0 0-5 0,0 0 3 16,0 0-4-16,0 0-3 0,0 0-3 15,0 0-2-15,-37 28 0 0,32-15-1 16,-1 4 0-16,3 3-1 0,-1 3 2 0,0 3-6 16,1 6 4-16,-2 2-4 0,3-4 4 15,2 2 0-15,7 5 1 0,-4-1 0 0,3 3-2 16,5 1-1-16,6-8-3 0,-1-4 5 15,11-2 0-15,-3-7-1 0,10-10 0 16,2-7-1-16,5-6 1 0,-1-7-6 0,8-12 5 16,-5-5-4-16,-2-2 8 0,-5-7 0 15,-3-8 10-15,-3-2 10 0,-9-4 2 16,-3 4 14-16,-9 2-5 0,-4 2-2 16,-5 4 1-16,0 3 13 0,-2 6-9 0,-5 1-7 15,-5 2 3-15,1 5-5 0,-1 1-13 16,0 6-21-16,-1 6-15 0,-1 1-34 15,5 3-44-15,-3-1-62 0,12 6-64 0,-19-2-75 16,19 2-72-16,-11 0-76 0,11 0-210 16,0 0 3-16,0 0 64 0,0 0-463 0,0 0-720 15</inkml:trace>
  <inkml:trace contextRef="#ctx0" brushRef="#br0" timeOffset="86279.08">17143 13084 3429 0,'38'0'-17'0,"-8"-4"36"15,0 4 32-15,0 4 27 0,-2-2 31 16,9 3 26-16,4 3 7 0,-1 0-1 0,5 1 3 16,4 6-1-16,-1 2-25 0,0 0-2 15,-13 1-11-15,-1 1-13 0,-6 7-6 0,-5 2 2 16,-11 2-7-16,-1 1-7 0,-11 0 3 16,-5 5 2-16,-4 5 5 0,-7 4 13 15,-9 5 8-15,0-5 18 0,-5-1 22 16,0-3 23-16,7-7 22 0,-1-5 32 0,6 0 8 15,0-10 3-15,4-2 5 0,4-2-1 16,1-2-38-16,1-6-132 0,8-7-4 16,-10 19 1-16,10-19-4 0,5 24-7 0,6-12-4 15,2-1-6-15,0-2-8 0,10 3-12 16,-5-6-13-16,9-3-18 0,-5-3-23 16,12 0-22-16,5-4-29 0,7-5-33 0,4-3-35 15,1-8-364-15,7-6-264 0,-2-5 114 16,2-2-23-16,2-3-669 0,8-7-1205 0</inkml:trace>
  <inkml:trace contextRef="#ctx0" brushRef="#br0" timeOffset="86443.86">18855 13213 4435 0,'0'0'-1'0,"0"0"11"0,0 0 21 16,0 28 2-16,-6-13 5 0,3 11 12 15,-5 14-7-15,0 9 4 0,1 16-11 0,-6 6-16 16,-2 14 7-16,0 3-23 0,-9 23-26 15,-5-6-37-15,-4 5-44 0,-6-3-75 0,-7 0-56 16,-2-6-87-16,-3-2-190 0,-5-5-13 16,-5-2 39-16,-2-7-148 0,-8-8-41 15</inkml:trace>
  <inkml:trace contextRef="#ctx0" brushRef="#br0" timeOffset="86845.18">16076 15144 3225 0,'-26'0'147'0,"8"-2"-7"15,0 1 4-15,18 1-1 0,-19-4-4 16,19 4-11-16,0 0 9 0,0 0-1 0,0 0 7 16,0 0 5-16,0 0-9 0,55-24-13 15,-25 20-11-15,0 4-12 0,2 0-12 16,1 4-6-16,3 3-9 0,-10-1-6 0,2-1-8 15,-5 8-12-15,0 6-8 16,-8 2-11-16,-6 1-2 0,-1-1-2 0,-8 1-5 16,-8 7 3-16,-3 6-6 0,-7-3 22 15,-3 8 32-15,-2-5 19 0,-4-5 29 0,5 4 34 16,-4-5 8-16,5 0 18 0,0-5 2 16,7 1 7-16,-2-6-3 0,4 1-13 15,4-1-9-15,-2-3-59 0,7 0-60 0,1 0-4 16,2-16-5-16,0 25-4 0,5-12-6 15,4 0-6-15,1 0-9 0,11-3-10 0,-2-5-14 16,9-1-17-16,-2-4-25 0,11-8-31 16,3-6-150-16,9-7-262 0,0-2-147 15,3-10-47-15,0-7 2 0,5 1-637 16,-4-1-1176-16</inkml:trace>
  <inkml:trace contextRef="#ctx0" brushRef="#br0" timeOffset="87160.09">17214 15155 4394 0,'0'0'-66'16,"0"0"18"-16,21 3 19 0,-8 2 26 16,0-3 16-16,8 0 11 0,0 7 8 0,7-5-7 15,-2 5-4-15,0-3 9 0,2 11-7 16,-5-6 0-16,-1 4 0 0,-5 4-4 0,-4-2 7 16,-5 3 4-16,-5 6 20 15,-3-1 16-15,-1 2 6 0,-5 0 22 0,-8 9 17 16,0 0 21-16,-7-4 20 0,-1 1 15 15,1 1 1-15,-2-6-3 0,3 1 7 16,-2-7 21-16,4-6 2 0,4 0-2 0,4-3 0 16,-1 0-16-16,4-2-5 0,7-11-17 15,-18 17-13-15,18-17-14 0,0 9-15 0,0-9-79 16,0 0-8-16,23 14-6 0,-23-14-11 16,39-3-12-16,-1-4-15 0,-6-10-24 0,9 4-132 15,6-13-161-15,2-2-123 0,2 0-169 16,-1-2-61-16,3-2 16 15,-4 2-573-15,-3-1-1100 0</inkml:trace>
  <inkml:trace contextRef="#ctx0" brushRef="#br0" timeOffset="87479.34">18255 15159 3838 0,'0'0'-68'0,"13"12"29"0,-13-12 34 15,15 7 24-15,-4 1 12 16,-5 1 3-16,6 2-6 0,-7-1-4 0,4 3 3 0,-3 0 0 16,-3 2-7-16,1 0 10 0,-4 0 5 15,0 4 17-15,-6 3 24 0,1-1 32 16,-4-2 29-16,0 7 20 0,-3-2 14 16,3-1 5-16,-5-6-2 0,7 1-5 15,0-3-2-15,1-3-3 0,3 5-18 0,3-17-2 16,0 24-7-16,3-11-17 0,5 2-12 15,9 4-16-15,5 3-10 0,9 1-18 0,3-4-23 16,1-2-25-16,0-4-31 0,6 1-44 16,-4-6-50-16,4-2-75 0,-12-10-85 15,11-4-85-15,-3-3-230 0,6-15-41 0,-1-10 73 16,2-5-475-16,-5-10-668 0</inkml:trace>
  <inkml:trace contextRef="#ctx0" brushRef="#br0" timeOffset="87795.209">19862 11649 4072 0,'9'-46'60'16,"3"2"33"-16,-5 1-9 0,0 6 0 15,7-4 15-15,-1 5 27 0,0 4-7 0,0 7-6 16,2 9-12-16,-3 8-8 0,6 8-8 15,5 10 3-15,3 20 1 0,8 22 12 16,6 31 12-16,1 16 0 0,-1 29 11 16,-2 14 7-16,-5 21 3 0,1 61-4 0,-6 11 11 15,-3 20 29-15,-11 8 5 0,-2 11-5 16,-6 7-8-16,-15 6-10 0,-9-4-12 16,-10-13-17-16,-2-13-20 0,-5-21-31 0,-6-16-50 15,2-59-10-15,-3-5-11 0,-1-16-14 16,-8-16-18-16,-7-18-142 0,0-21-111 0,-6-25-108 15,6-26-165-15,0-19-114 0,7-12-14 16,-9-19-617-16,0-14-1156 0</inkml:trace>
  <inkml:trace contextRef="#ctx0" brushRef="#br0" timeOffset="88610.4">15015 11679 4237 0,'-64'-18'-138'0,"12"5"28"0,1-6 21 16,0-3 17-16,-4-7 18 0,0-7 36 15,-1-1 36-15,-12-16 8 0,5-5 10 0,-1-2 9 16,0-3 10-16,-1-7 6 16,3-3 8-16,4-3 2 0,-9 0-11 0,12 1 8 15,-4 2-3-15,1 4-2 0,4-3-13 16,4 7 4-16,-3-6 4 0,2 5-9 16,1-5-8-16,-1 2 10 0,12 10 5 0,-10-10 0 15,6 13 19-15,3 2-5 0,3-7-6 16,-3 3 2-16,3 0-1 0,1-2-10 0,-3-3 9 15,5-2-4-15,6 2-4 0,-4 5 10 16,5 1 3-16,3 3-10 0,0 9 12 0,5 8-5 16,0 2 2-16,3 2-1 0,-2 7-1 15,4 2-2-15,3 7 9 0,3 1 0 16,-3 1-2-16,4 1-8 0,-2 4-1 16,6 1-6-16,3 9 10 0,-9-13-8 15,9 13 4-15,-4-13 1 0,4 13 3 0,-5-8-9 16,5 8 3-16,0 0-5 0,-9-13-3 15,9 13 2-15,0 0-9 0,-5-9-1 0,5 9-5 16,0 0-9-16,0 0 5 0,-4-8-9 16,4 8 4-16,0 0 11 0,0 0-6 0,0 0 8 15,-5-13-7-15,5 13 5 0,0 0 5 16,0 0-7-16,0 0 1 0,-6-7-22 16,6 7-11-16,0 0 3 0,-13-7-2 15,13 7-1-15,0 0-5 0,-27 4 1 16,27-4 3-16,-29 10 0 0,3 3-1 0,-4 2-1 15,-12 11-1-15,-4 4 0 0,-5 6-2 16,-1 3-3-16,-24 16-3 0,7-3-7 0,-8 3-4 16,6-5-8-16,13-11-60 0,7-3-77 15,4-6-57-15,10-2-46 0,5-7-51 0,11-10-47 16,2-3-108-16,6-8-236 0,13 0 50 16,-9-16-500-16,9 0-987 0</inkml:trace>
  <inkml:trace contextRef="#ctx0" brushRef="#br0" timeOffset="88811.79">12435 9285 3951 0,'32'-4'-68'16,"0"8"48"-16,11 4 28 0,11 5 22 0,4 3 19 15,25 14 32-15,5 4 22 0,2 4 2 16,5-3-2-16,11 5-2 0,-3-4-6 0,4 1-10 16,1 1 0-16,0-3-1 0,-4 3-24 15,-3 1-13-15,-4-2-40 0,-12-1-28 16,0-2-46-16,-4-1-54 0,-21-2-49 0,-7-3-52 15,0-4-90-15,-5 0-237 0,-17-5-5 16,-1 0 36-16,-10-8-124 0,-2 0-59 0</inkml:trace>
  <inkml:trace contextRef="#ctx0" brushRef="#br0" timeOffset="93110.75">19054 9881 2809 0,'0'0'62'0,"4"-9"20"0,-4 9 9 0,5-13-9 15,2 6-5-15,-1-3-7 0,-2 3-7 16,-4 7 12-16,8-18-4 0,-5 11-11 0,3 0 1 16,-3-1-8-16,3-1-7 0,2 1-9 15,1 1 0-15,2-5-2 0,3 3-13 16,-2 0-8-16,9-1-14 0,2 1-16 15,7-6-11-15,4 1-16 0,7 0-27 0,5-5-13 16,5 2-23-16,6-2-6 0,1 2-8 16,-4-3-11-16,-2-1-26 0,1 4 22 15,-4-3 16-15,-12 5-2 0,3 1 11 0,-9 1 19 16,-4 4 5-16,-4-2 9 0,-11 2 7 16,7 1 17-16,-11 0 13 0,-1 1 14 0,-7 7 3 15,2-7 0-15,-2 7 9 0,0 0 22 16,0 0-8-16,-11-17 5 0,11 17-4 15,-16-2 6-15,16 2 1 0,-16-2 15 16,16 2 5-16,-25 2-3 0,13-2 1 0,-2 5 1 16,-1-3-2-16,0 4-8 0,2 1 7 15,4-1-10-15,-1-3-5 0,-3 9 2 16,8-3-1-16,-1 3 0 0,-2-1-4 0,1 2-1 16,0 6 11-16,-3-4-12 0,1 1-3 15,3 1 1-15,-5-2-2 0,1-3 2 0,3 1 3 16,0-2 2-16,-1 0-8 0,2-1 7 15,1-6 10-15,5-4 13 0,-11 7 18 16,11-7-3-16,-14 2 14 0,14-2 19 0,0 0 16 16,0 0 9-16,0 0 12 15,0 0 0-15,0 0 15 0,-22-5-4 0,22 5-2 16,0 0 11-16,0 0-3 0,-13-7 6 0,13 7 11 16,0 0 5-16,0 0 7 0,0 0 2 15,0 0-14-15,0 0 1 0,0 0-10 16,0 0-9-16,19-20-4 0,-3 12-16 0,7 1-5 15,0 0-3-15,1-3-6 0,4 1-23 16,0 1-4-16,8-1-7 0,-1 1-5 16,3 1-6-16,1 0-10 0,1-3 1 0,4 2-5 15,-1 5-4-15,6-4-2 0,1 0-3 16,10 2 1-16,5-3 8 0,11 1 13 16,9 0 4-16,25 5-6 0,5 2-11 15,5 0 3-15,7 2-5 0,-1 5-1 0,6 0-1 16,6 1 1-16,3 4 3 0,6-3 19 15,7 0 7-15,-2 4-9 0,8 6-4 16,-2-4-5-16,1 2-1 0,0 1 6 0,0-1 6 16,1 2-10-16,2-4 16 0,34 6-9 15,-42-4 2-15,5-2 1 0,0 2 1 0,3-3-1 16,-1 2 4-16,2-1-11 0,-2-1 3 16,1-1-4-16,-3 1-20 0,6-3-13 0,-8 2-4 15,1-2-1-15,-6 2-1 0,-4-1 1 16,-3 1-3-16,-9-6-1 0,-2 5 1 15,-9-3 0-15,-1-3 1 0,-7-3-5 16,-6 1 1-16,-20-2 1 0,-5-2-1 16,0 0-3-16,-6 0 4 0,-2 0 0 0,-7 0-1 15,-9 0 0-15,-10 0 0 0,-7 0 0 16,-3 0 3-16,-13 4-1 0,-5-4 2 0,-3 0-1 16,-1 0 1-16,-6 1-3 0,-14-1-1 15,30-1 0-15,-30 1 0 0,19 1 0 0,-19-1-1 16,17 0-1-16,-17 0 0 0,21 0 0 15,-3 0 0-15,-5 3 1 0,7-3 0 0,-1 4-1 16,4-4 0-16,2 0-1 0,-3 0 0 16,2 1 2-16,6-1-4 0,4 0 1 15,0 0 0-15,6 2 0 0,1-2 2 16,1 2-3-16,-2 2 3 0,3-3-2 16,0 5-3-16,1 0 4 0,0-1-2 0,-4-1 0 15,3 0 1-15,0-1 0 0,-5 5 0 16,-3-3 0-16,-3 2 3 0,-4-6-4 0,-1-1 0 15,1 6 1-15,-8-4 1 0,5-1-2 16,-6-1 1-16,1 4-1 0,-1-2 1 0,-5-2 1 16,2 0-1-16,-2 2 1 0,-14-2-2 15,29 4 0-15,-29-4-1 0,19 0 2 0,-19 0 1 16,18 2-1-16,-18-2-2 0,19 0 4 16,-19 0-6-16,21 0 0 0,-21 0-2 15,14 0-1-15,-14 0-4 0,16 4-2 16,-16-4 1-16,0 0-4 0,14 0-2 15,-14 0-2-15,0 0-3 0,0 0-2 0,20 1-4 16,-20-1-4-16,0 0-90 0,10 0-26 16,-10 0-31-16,0 0-37 0,0 0-47 0,0 0-56 15,16 2-58-15,-16-2-182 0,0 0-133 16,0 0 83-16,13-9-485 0,-13 9-837 0</inkml:trace>
  <inkml:trace contextRef="#ctx0" brushRef="#br0" timeOffset="95077.33">25180 10580 3666 0,'-7'-14'-75'15,"7"14"20"-15,-9-14 37 0,9 14 38 16,-5-14 11-16,-4 4 3 0,1-1-5 0,0 0 3 16,-1-1 17-16,-5-1 11 0,-2 4 8 15,4-4-5-15,-2 3-5 0,-4 1 2 0,2-2-7 16,-1-1 0-16,-1 3 0 0,-3 0-9 15,-4-3 4-15,2 5-2 0,-4-6 3 16,1 4-12-16,-4-3 4 0,-2-3-8 0,-2 2-4 16,-1 2 3-16,-2-4-4 15,-2 2-4-15,-5-8-8 0,5 6 2 0,-7-4-4 16,-3 2 2-16,10 4 2 0,-9-4-7 16,0-1-3-16,7 3 0 0,-4 0-2 0,4 2 7 15,2-3-13-15,-7-4 2 0,5 5 1 16,6 2 5-16,-3-2-7 0,0 2 6 15,5-1-10-15,-3 4 5 0,2-2 2 0,1 1 4 16,-5 0 1-16,2 1 1 0,1-1-16 16,-4 4 6-16,1-1-1 0,0 0-1 0,-1-1-6 15,-2 2 9-15,-3 1-4 0,3-1 6 16,0 1-1-16,-1-2-6 0,0 3 7 16,3 1 3-16,-5-1-2 0,5-1-3 15,2 0-5-15,-1 2 5 0,6-1-8 0,1-3 10 16,1 3-12-16,-9-3 11 0,6 1-1 15,-1 1-1-15,-3-1 2 0,-4-1 4 16,1-1-6-16,-1 1 3 0,-5 3-2 0,0-3 2 16,-1 1-9-16,-2 1 5 0,2 0 0 15,-1 2 0-15,-10-1 7 0,10 3-10 0,-2 2 2 16,1-4-1-16,-4 4 5 0,5 0-11 16,1 0 3-16,-3 4 4 0,1-4 3 15,2 0 0-15,2 2-4 0,-2-2 0 0,5 4-2 16,-2-3 5-16,-2 2 2 0,4-3 3 15,-1 1-9-15,3-1 6 0,-3 0-5 16,9 0 6-16,1 0 0 0,3 0-10 16,-2 4 1-16,9-4 5 0,0 0 7 0,7 2 7 15,-1-2 14-15,17 0 6 0,-23 0 2 16,23 0 9-16,-18 0 12 0,18 0 11 0,-17 0 0 16,17 0 3-16,0 0 5 0,-17 2-1 15,17-2-1-15,0 0 5 0,0 0 3 16,0 0-6-16,0 0-3 0,0 0 7 0,80 4 1 15,-27-4 0-15,20 5-1 0,11-5 5 16,35 8-6-16,12-1-7 0,19 5-5 0,49 8-2 16,14 1 1-16,14 5-6 0,14 6-9 15,10 7-15-15,11 10 0 0,2-4-3 16,5 6-1-16,7 1 2 0,-2 4 0 16,0 1-2-16,0 1-4 0,-6-2 5 15,3 0-3-15,-9 1-4 0,-13-5 0 0,-5 0 4 16,-13-3 1-16,-17-4 1 0,-14-8 6 15,-46-12 2-15,-8-5 14 0,-5 0 6 0,-17-6 14 16,-11 1 10-16,-9-3 12 0,-26-8 0 16,-4-1-45-16,-10 1-21 0,-18 0-1 0,0-2-2 15,-5-2 0-15,-11 0-2 0,-6 1-2 16,-4-1-2-16,-2 0-3 0,-4 4-2 0,3-2-3 16,-17-2 0-16,23 0-4 15,-14 4-6-15,-9-4-5 0,19 0-9 0,-19 0-6 16,17 1-12-16,-17-1-9 0,0 0-10 15,15 3-12-15,-15-3-75 0,0 0-146 16,11 3-45-16,-11-3-60 0,0 0-96 0,0 0-213 16,0 0 17-16,0 0 72 0,-19-28-476 15,15 15-807-15</inkml:trace>
  <inkml:trace contextRef="#ctx0" brushRef="#br0" timeOffset="96793.2">26012 10645 3482 0,'-19'-14'-93'0,"8"7"9"15,-2-3 38-15,2 3 20 0,2-4 18 0,-7 1 27 16,3 1-5-16,-4-2 4 0,-4-3 0 16,-2 3 11-16,-8-6 4 0,1 0 8 15,-3-3 4-15,-15-1 0 0,-1-1 4 0,-3-1-1 16,-4-3 2-16,-2 7 1 0,-2-5 4 15,-2 0-2-15,-4 1-8 0,1-3-6 0,-4-1 0 16,0 5-1-16,-12-8-4 16,-6 0-5-16,20 5-2 0,-20-4 1 0,18 6-4 15,-17-3-8-15,-2 0 1 0,18 3 7 16,3 5-7-16,-1-3 5 0,2 0 1 16,1 6 4-16,3-4-3 0,-3 5-9 0,1-3 4 15,-2 1-7-15,4 1 6 0,-1-2 6 16,3 8 0-16,0-6 3 0,1 2-5 0,-1 0-10 15,6 4 7-15,-4-3-5 0,4 5 3 16,5 3-4-16,1-1 2 0,4-3 0 0,-3 3-6 16,0 2 3-16,0 2-10 0,0-5 4 15,7 2-4-15,-4 2 3 0,-1 1 1 16,2-5-8-16,0 2 12 0,-3 2-7 0,2-3 6 16,1 3-11-16,-4-2 6 15,2-1 2-15,1-2 0 0,2 2-5 0,0 3-1 16,-1-1 1-16,0 0-2 0,3 3-2 15,7-1-1-15,-3 1 4 0,6 0 2 0,-5 0-1 16,-6 1-6-16,9-1 11 0,2 0-2 16,0 0-9-16,0 3 5 0,2 0 2 15,1-3-4-15,4 2 6 0,1 2 0 0,0-4-7 16,1 1 0-16,2 2 3 0,-1 1 1 16,4-4-1-16,4 1 0 0,12-1-8 0,-21 4 8 15,21-4-3-15,-18 2 2 0,18-2 1 16,-14 2-2-16,14-2 10 0,0 0 0 0,-13 2 9 15,13-2 9-15,0 0 0 16,0 0 3-16,0 0 7 0,0 0-7 16,43 17 16-16,-15-16-4 0,9 5 8 0,9 0-6 15,2-2 4-15,16 1-1 0,6 3-4 16,4-1 5-16,6 2-8 0,19 7 20 0,4-3-11 16,2 5-3-16,9-3 3 0,-1 2 0 15,7 0 0-15,3 2 2 0,7 2-1 0,1 4 5 16,10 0 7-16,3 7-4 0,40 11 0 15,2-4 4-15,-1 4-5 0,6 5-9 16,0-6 3-16,4-1 2 0,-1-1 2 0,1 0-1 16,-1-5-2-16,-6-5 8 0,-33-7-8 15,4 1-3-15,-2-5-3 0,-1 1-1 16,-1 1-4-16,-5-4-8 0,-2 1 4 16,-5-1-5-16,-11 0-3 0,-1 0-1 0,-10-2-3 15,-9-2 0-15,-10-3-1 0,-20 1-5 16,-6-4 4-16,-7-3 4 0,-9 4 8 0,-4-3 4 15,-11-1 1-15,-8-2 1 0,-5 0 7 16,-2-2 3-16,-9 4-1 0,0-4 2 16,-5 1-4-16,1-1-1 0,-4 4-7 0,-13-4-10 15,21 2 5-15,-21-2-9 16,18 0 7-16,-18 0-9 0,14 2 3 0,-14-2-8 0,0 0-3 16,0 0 8-16,0 0-3 0,0 0-10 15,0 0 6-15,0 0-12 0,-96-9-1 16,35 1 1-16,-15-5-3 0,-23-6 1 15,-14 2 1-15,-6-1 0 0,-17-1 1 0,-10-2-1 16,-13 0 0-16,-49-1-3 0,-7-4 2 16,-7 5-1-16,-12-1 0 0,-5-5-2 15,-8 5 0-15,-2-6 8 0,-4 2 0 0,5-2 0 16,4 1-3-16,10 1-2 0,11 1 2 16,11 0-1-16,9 4 2 0,44 4-2 0,5-3-1 15,2 3-2-15,14-1 9 0,10 1 4 16,14-1 1-16,16 7 1 0,26-2 3 15,9 5 4-15,16 0 3 0,10 7 3 16,1-9 1-16,12 7 0 0,1-1 1 0,8-2-1 16,8 4-3-16,7 2-3 0,0 0-1 15,33-20-3-15,5 12-1 0,22 3-2 0,11 2-1 16,9 2-4-16,28 2-7 0,-2 11-6 16,3-4-9-16,0 2-12 0,5 4-19 15,-6-1-21-15,2 8-26 0,-3-1-32 0,-2-5-59 16,-6 2-466-16,-22-6-102 0,-8-1 63 15,-18-10-836-15,-10-2-1359 0</inkml:trace>
  <inkml:trace contextRef="#ctx0" brushRef="#br0" timeOffset="98427.86">22234 10441 4230 0,'-58'0'-204'0,"-4"3"41"16,0-3 37-16,13-3 41 0,-13 2 21 0,12 1 23 16,-1-4 10-16,-7-1 8 15,9-1 1-15,-9 2 6 0,13-1 9 16,0-3 1-16,-2 0 4 0,-7 1 3 0,-2-4-4 15,-4 7 4-15,-2-7 2 0,2 3 5 16,-9 1-6-16,0-3 5 0,-3 5 3 0,-8-4 0 16,2 3 8-16,-5 0 2 0,-18 3-2 15,0-3 5-15,13 4-3 0,0 2 5 0,-15-9 0 16,-6 6 0-16,6-4-5 0,17 4 1 16,-1-1 2-16,3-4 1 0,0 3-2 15,3-1-2-15,2 2-5 0,1-4 0 0,-3 1 1 16,2 1-2-16,2 1 0 0,2-1-8 15,-2 4 3-15,-3 1 0 0,1 1 0 0,1 0-1 16,0 0-2-16,0 1 0 16,1 1 0-16,6-2-3 0,-5 0 2 0,5 4-1 15,2-4 1-15,-3 2-7 0,3-2 6 16,0 0 1-16,3 4-2 0,1-4-1 0,-5 0-3 16,1 1 2-16,-2-1-1 0,2 3 1 15,-7-3-1-15,5 3 0 0,2-1 2 16,-5 0 0-16,5 1-2 0,0 0-5 0,1-2 3 15,0 3-4-15,-2-4 9 0,2 0 1 16,3 0-4-16,-1 0 0 0,-2 2-4 0,2 0 7 16,-3 2-5-16,0-2 6 15,-5 3-3-15,2-3 1 0,-3 5-4 0,1 1 1 16,-6 4-6-16,3-3 5 0,1-2-1 16,-4 5 6-16,-1-3-9 0,5 4 9 15,5 0-5-15,-6 2 7 0,0-6-2 0,5 7-5 16,0-5-1-16,-4 0 2 0,2 4-1 15,1-6 4-15,-5 3-6 0,7 1 8 0,1 2-10 16,-4-2 1-16,3 4 2 0,-1 2 2 16,-4-1 7-16,6 3-4 0,-3 2-1 0,4-1 1 15,1 2-4-15,-3 2 0 0,8 1-2 16,-8-1 7-16,10 2-6 0,-9 0 7 16,10 4-1-16,-3-4-4 0,-1 2 0 15,6 4-1-15,-2-2 0 0,-2 3 4 16,-11 7 0-16,6 3-2 0,-7-2 1 0,5 0 0 15,2 5-2-15,10-6 1 0,-10 5-1 16,7 9 2-16,-7-1-6 0,7-3 4 0,-4 4 0 16,15-7 0-16,-11 9 0 0,12-9 4 15,6 1-3-15,-1 2 0 0,3 2 0 0,1 0-2 16,3 4 3-16,3 4-4 0,-1-1 4 16,0 4-4-16,2 0 2 0,1 5-3 15,0-1 4-15,1 2 1 0,0 19-6 0,-3-2 7 16,6-11 0-16,5 2-3 0,-10 13 4 15,7-12-4-15,2-1 4 0,0 20-2 16,2-16 0-16,0 0-2 0,3 1 5 16,4-3 6-16,3 1 1 0,2-2 2 0,3 5 1 15,4-6-3-15,2 2 12 0,2 1 7 16,4-2 5-16,3 3-5 0,4-6 2 16,1 5-5-16,0-3-1 0,3-2 6 0,0 4-8 15,4-2-3-15,0-1 6 0,5-1 10 16,-2-4-1-16,8 0-3 0,9 8 5 0,2-6-4 15,4-4 15-15,5 1-3 0,3-3-5 16,1-2-6-16,4-1 10 0,0-4 1 16,0-1-4-16,2-3 1 0,4-1-13 15,-2-4 7-15,3-3-6 0,0 3-12 16,7-7 1-16,-9 2 12 0,8-10 2 0,5 6 3 16,-2-5-4-16,5-1-7 0,4 1 6 15,-2-2 9-15,5 3-10 0,-1-6 6 0,1 3 0 16,4-5-5-16,2 0 3 0,1 0-6 15,1-2-2-15,-1 0-7 0,3 2 3 0,2-6 2 16,4 0-10-16,-3 4-1 0,1-5-6 16,3-1 0-16,-2-2 6 0,0 5 1 15,4 1-12-15,-6-9 5 0,1 1 1 0,-1 1-1 16,-2-4-8-16,-4 7 7 0,6-7-4 16,-10 4 2-16,7-2-4 0,-8-5 4 15,-14 1-6-15,22 2 7 0,-8 2 1 16,2 2-2-16,-2 0 0 0,3-3 2 0,3 1-3 15,-4 2-4-15,3-7 2 0,-14-4 4 16,4-6-5-16,18-1-4 0,4-6 5 16,-6-5 0-16,4-7 7 0,2-6-6 0,-2-3 3 15,2-2-4-15,-4-2 4 0,0-8-5 16,4 1-3-16,-8-1 6 0,0-4-1 0,7 5-3 16,-11-1 2-16,1 0 1 0,-8-1 1 15,0-1-2-15,-4 1 1 0,-3-4-3 0,2 0 4 16,-5-3 0-16,-1 1-3 0,3-6 6 15,-2-1 11-15,-2-6 7 0,3-2-8 16,0 0 4-16,0-7-5 0,-1 3 0 16,-2-1-3-16,-2-1-2 0,2-2-1 15,-11-1 0-15,6-4-1 0,-4-1-2 0,2-6 2 16,-4-6-3-16,3-6 1 0,-3-4-2 16,1-5 4-16,-3-11 6 0,1-6 10 0,1-10 7 15,2-2 13-15,-2-2 10 0,14-33 9 16,-18 28 10-16,-1-2 17 0,-5 4 2 15,-2 8 3-15,-10 0 2 0,-4 8 7 0,-7 4 2 16,-11 4-1-16,-8 21-4 0,-6 0 2 16,-7 7-11-16,-10 2-2 0,-8 1-9 15,-8-14-5-15,-13 2-8 0,-9-5-42 16,-8 1-11-16,-6 5-2 0,-12-8-2 0,-9 1-3 16,-9 1-3-16,-5 1-1 0,-27-21-7 15,-4 7-10-15,-4 5-7 0,-6 7-13 0,2 2-91 16,21 25-83-16,-31-12-64 0,25 14-61 15,-28-18-41-15,3-5-18 0,1-3-192 0,39 16-99 16,-2-2 70-16,4-6-471 0,5 5-804 16</inkml:trace>
  <inkml:trace contextRef="#ctx0" brushRef="#br0" timeOffset="99942.82">16669 9803 3346 0,'-43'-10'-91'0,"6"3"1"15,-5-1 25-15,-1 1 5 0,-3-1 13 16,0 3 2-16,-9-3 19 0,-5 4 6 0,10 0 12 16,-1 3 4-16,-9-3 22 0,-2 4-3 15,8 0 14-15,-6 0-4 0,-2 0 0 16,-2 4-6-16,2-3-2 0,-3 3-1 15,-1 2-2-15,-5 1-2 0,-4-1 0 0,0 0-5 16,-6 1-1-16,-2 1 2 0,-12 5-3 16,13-5 4-16,-16 2 1 0,0 4-4 15,17-3 2-15,-18-1-4 0,4 3 2 0,13-4-2 16,-18-2-1-16,-1 5 1 0,-2-7-4 16,-1 3-3-16,19-7 8 0,2 2 22 0,0-6-1 15,-3 2-2-15,2 1-2 0,-4-6-3 16,-21 0-3-16,2-1-2 0,-4-1 0 0,5 3-3 15,-5-3-1-15,4 1 1 0,-2 0 3 16,5-1 0-16,-4 0 2 0,4-3-3 16,3 3 4-16,-1-1 1 0,-1 0-9 15,2-4 2-15,-1 1-1 0,1 3 0 16,-2-4-4-16,8 2 2 0,-7-2-2 0,-3 1-4 0,4 1 5 16,-3-1 0-16,0-1-2 15,1 4 1-15,-6-2-5 0,2 3 2 0,-4 1 0 16,2 0-2-16,-1-1 3 0,-1 0-3 15,-4 7 1-15,2-7 1 0,-2 1-1 0,7-1 2 16,-10-3-1-16,7 1 0 0,-1-1-3 16,2-3 1-16,6-2 1 0,-2-3-1 15,4-5 2-15,4-2-5 0,3-4 4 0,5-2-2 16,0-7 3-16,3-3-5 16,-1-1 4-16,0-2 0 0,3-9-3 0,1 3 0 15,1-7 1-15,-1-5-2 0,2-2-3 16,1-2 1-16,5-2 2 0,-4 3 0 0,8-3-1 15,2 1 4-15,0-3 1 0,7-4-7 16,-1-4-2-16,6-2-2 0,3-1 5 16,3-2-6-16,3-6 6 0,2-2-4 0,4-4 6 15,4-3-1-15,4 0-3 0,-5-3 1 16,9-3-3-16,1 0 3 0,5-3 0 0,0-3 0 16,3-2-1-16,1 1 0 0,3 3-3 15,8 17-3-15,2-7 8 0,5 0-3 16,4-4 5-16,9-17-4 0,7-1 1 0,0 7 2 15,9 0 0-15,7-3-5 16,6 3-1-16,1-4 0 0,8 6-1 0,2-5-2 16,3 5-1-16,7-4-1 0,1 1 5 15,7 2 4-15,-3 1-5 0,7 7-4 0,-1-9 7 16,4 5-7-16,0 2 1 0,3-4-6 16,3 8 2-16,2 0-5 0,-1 4-6 0,-1-3-3 15,2 9-2-15,1-3 4 0,4 2-10 16,-2-1 4-16,3 3 1 0,2 3-7 15,3 3-6-15,5 0 0 0,4 2-19 0,21-18 1 16,-17 18-2-16,26-15 7 0,3 7 6 16,4 4 1-16,1 3 3 0,-16 22 17 15,27-18-15-15,6 8 10 0,-6 4 4 16,7 1 3-16,-32 18 10 0,8 1-7 0,34-5 5 16,-33 9 3-16,34-10 17 0,-34 17-14 15,3-3-5-15,1 10 14 0,2-4 4 16,2 6 0-16,2-1-7 0,0 5 16 0,-3 2-9 15,-5 3 8-15,2 5-6 0,-6 2-1 16,-3 0 10-16,-1 4 6 0,-2 3-9 16,3-4 4-16,-2 5 7 0,-4 3-6 0,-1 0 4 15,6 2-13-15,-2 2 10 0,-5-2 0 16,-2 7-1-16,-2-3 8 0,4 4-13 0,-4 5 11 16,-3-2-3-16,-1-2 4 15,-9 3-10-15,3-3-2 0,-2 10 16 16,-7-4 3-16,1 2-3 0,-6 0-13 0,-16-4 10 15,13 5-6-15,-4 9 3 0,-4-5-3 16,-13 2-2-16,-1-3-1 0,-2 6 3 0,12 3 4 16,-14-1-3-16,-4-1 4 0,2 2-3 15,-4 5 4-15,-6-6-8 0,0 7 4 16,3 2 11-16,-6 3-1 0,-3 0-8 0,-3 4 10 16,0 4-12-16,-4-2 0 0,1 5-3 15,-3 1 5-15,-2 5-6 0,-5-4 0 0,3 4 9 16,0 3-14-16,-1-2 3 15,-4 9-5-15,3-2 8 0,5 16 1 0,-7-12-4 16,8 16 3-16,-7 3 0 0,0-21 0 16,5 20 2-16,-4 2-4 0,-9-17-3 15,2 10 1-15,-5-5-2 0,-3 3 2 0,0 3-4 16,-3 5 3-16,-2 1 9 0,-8 1-4 16,1 9 4-16,-3 3 3 0,-3-3-6 15,-1 4 7-15,-5 20-3 0,1-2 13 0,-6 2 4 16,-3 1 2-16,0 1 1 0,-9-8 11 15,2 7-4-15,-4 3 9 0,0-2-3 0,-3 9-8 16,-4 4-2-16,2-2-1 0,-7-2-4 16,-2 1-5-16,-3-4 5 0,-6-1-10 15,4-7 2-15,-9-2-4 0,-5-2 1 16,-1-6-6-16,0-9-5 0,-7 0-2 0,-3-13-8 16,-6-2 2-16,-6-8-8 0,0-5-8 15,-4-4-7-15,-5-4-6 0,1 1-15 16,-4-12-18-16,-3-3-13 0,6-1-24 0,2-5-39 15,1-4-14-15,7 0-11 0,5-6-11 16,13-7-29-16,4 0-3 0,-1-4 13 16,9-4-9-16,3-3-310 0,10-6 226 0</inkml:trace>
  <inkml:trace contextRef="#ctx0" brushRef="#br0" timeOffset="102427.04">4569 9334 2552 0,'0'0'174'0,"-16"1"15"16,16-1 23-16,0 0-20 0,-14 3 14 16,14-3 16-16,0 0 19 0,0 0 5 0,0 0 1 15,0 0-3-15,0 0-3 0,0 0-3 16,0 0-16-16,0 0-20 0,0 0-22 0,0 0 8 15,0 0-13-15,60 7 14 0,-28-5-11 16,0-2-11-16,10 0-7 0,0 0-6 16,4-4-16-16,-2 3-10 0,4-3-16 15,2 0-10-15,-3 0-39 0,1 2-37 16,1-2-3-16,-2 2-4 0,-3 1-7 0,-5-3-12 16,-8 4-10-16,-2 0-10 0,-7-2-12 15,-2-2-51-15,1 4-111 0,-3 0-46 0,-18 0-25 16,26 0-25-16,-20 0-51 0,-6 0-44 15,0 0-133-15,0 0-161 0,0 0 79 0,0 0-479 16,0 0-798-16</inkml:trace>
  <inkml:trace contextRef="#ctx0" brushRef="#br0" timeOffset="102676.23">5044 9495 3462 0,'0'0'-33'0,"-16"8"29"15,9-1 40-15,2 0 34 0,-2 5 15 16,-2-3 28-16,2 2 11 0,-4 6 21 0,4 0-2 15,-5 13 7-15,3 4 2 0,-8 7 4 16,6 2 6-16,-7 16-14 0,0 8 3 16,3-2 1-16,-7 5 0 0,3 3-6 0,0 3-23 15,2 0-8-15,-2 3-10 0,3-3-6 16,0 1-10-16,2-3-11 0,-2-1-7 0,4-6-4 16,2-5-11-16,0-10-4 0,1-5-12 15,4-2-21-15,-3-13-32 0,0-2-44 16,5-3-52-16,1-9-54 0,2-4-82 15,-2-9-109-15,2-5-179 0,0 0-110 16,0 0 60-16,0 0-438 0,0 0-653 0</inkml:trace>
  <inkml:trace contextRef="#ctx0" brushRef="#br0" timeOffset="102859.75">4708 10607 3933 0,'9'-15'93'0,"-5"2"24"15,-4 13 17-15,14-19 8 0,-7 11 19 0,-7 8 11 16,24-17 14-16,-9 10-8 0,2-4-12 15,1 4-11-15,2-1-26 0,6-1-27 0,-1 1-15 16,6-3-15-16,-2 3-35 0,6-1-38 16,-3-4-51-16,3 0-43 15,1-2-63-15,-2-6-84 0,9-2-104 0,-4-7-140 16,-1-5-92-16,-1-3 58 0,-3-3-424 16,4 0-469-16</inkml:trace>
  <inkml:trace contextRef="#ctx0" brushRef="#br0" timeOffset="103059.989">5569 9821 3258 0,'0'0'45'0,"0"0"17"16,0 0 12-16,0 0 15 0,5-14 26 0,-5 14 8 15,21-12 7-15,-3 4-5 0,3-1-13 16,2-2-13-16,5 2-4 0,2-3-18 0,6 1-6 16,-2-2-7-16,1 2-7 0,-3 1-4 15,-4 2-36-15,0 1-20 0,-1 0-42 16,-7 1-39-16,1 2-37 0,-6 1-44 15,1 1-28-15,-3-2-32 0,1 2-82 16,-14 2-174-16,16-6-33 0,-16 6-162 0,12-5-147 16</inkml:trace>
  <inkml:trace contextRef="#ctx0" brushRef="#br0" timeOffset="103295.31">5837 10046 2536 0,'-15'36'98'0,"2"3"25"0,1 5 20 15,1-3 19-15,0 4 26 0,0 4-22 16,0-3 9-16,5 7 5 0,2-7 13 0,-2 2 2 16,4 0 7-16,2-10-4 15,2 1-11-15,2-3-11 0,2-3-4 0,0-3-11 16,3-2-20-16,-2 1-8 0,7-5-30 16,-2-5-4-16,8-1-17 0,-2-8-5 0,1-3-25 15,4-3-31-15,-9-4-36 0,-14 0-59 16,55-15-61-16,-25-5-74 0,-2-7-128 0,7-10-131 15,-1-6-135-15,0-4 62 0,-6-2-447 16,2 2-576-16</inkml:trace>
  <inkml:trace contextRef="#ctx0" brushRef="#br0" timeOffset="103627.3">6513 10018 3329 0,'0'0'-5'0,"0"0"18"0,0 0 23 16,0 0 25-16,0 0 28 0,0 0 2 15,-9 49 26-15,7-29 3 0,2 1-1 16,2 0 20-16,2 3-2 0,1 8 0 0,7-7 1 16,1 8-4-16,4-5-3 0,-2-3 2 15,0-5-6-15,2 1 14 0,0-6 10 0,-3 0 15 16,2-4-17-16,-3-3-1 0,0-4-3 16,0-1-2-16,-13-3-1 0,0 0-17 15,32-11 2-15,-32 11-20 0,15-19-14 0,-9 2-3 16,-4 2-2-16,-2-3-22 15,1-3 3-15,-4 0-8 0,-5-2-9 0,-5 3-3 16,0-2-15-16,-2-3-1 0,-4 9-26 16,-2-8-26-16,2 6-30 0,1 3-40 0,5-6-41 15,0 7-42-15,2-1-52 0,4-2-45 16,6 0-46-16,1 2-45 0,1-2-91 0,10-4-169 16,-1-5 19-16,6 3 60 0,0-1-404 15,3-2-473-15</inkml:trace>
  <inkml:trace contextRef="#ctx0" brushRef="#br0" timeOffset="103925.62">6824 9683 3150 0,'9'-6'-7'0,"-6"-2"11"0,-3 8 14 16,11-17 8-16,-3 8 11 0,5 0-1 15,3-4-5-15,2-6 1 0,3 6-2 0,7-2 2 16,0 0-8-16,-4 1-2 0,2 5-2 16,1 2 2-16,-1-1-6 0,-5 4-1 0,2 8 7 15,-2-2 8-15,0 4 7 0,1 3 20 16,1 6 5-16,-2 6 4 0,2 5 21 15,-9 4 8-15,3 9 17 0,-6 3 6 0,-2 5 10 16,0 5 8-16,-6 17 19 0,3-10 11 16,-6 12 0-16,0 0 4 0,0 2 5 15,-7-4-2-15,3 1-25 0,-3-4-9 16,0-14-16-16,2 3-5 0,1-7-20 0,-1-3-6 16,-2-11-8-16,4-2-23 0,1-6-27 15,-2-5-26-15,2-6-46 0,1-6-86 16,1-9-91-16,0 0-88 0,0 0-135 0,0 0-228 15,-8-50 65-15,10 18 62 0,4-12-418 16,3-2-501-16</inkml:trace>
  <inkml:trace contextRef="#ctx0" brushRef="#br0" timeOffset="104443">7729 9700 2989 0,'21'-8'-34'0,"-3"-1"13"15,3 3 12-15,-2 0 7 0,5-1 5 0,0-1-4 16,3-3-1-16,-3 4 1 0,3-1-7 16,-6 0 5-16,6-1-4 0,-5 2-14 0,-1-1-11 15,-2 3 3-15,-2 1-6 0,-6-2-12 16,0 2-7-16,-11 4-11 0,21-2-10 16,-21 2 3-16,15-3 2 0,-15 3 13 0,0 0 9 15,0 0 0-15,22 7 7 0,-22-7 12 16,8 8-2-16,-8-8-11 0,4 13 17 0,-4-13-1 15,3 15 10-15,-3-15-9 0,6 17 17 16,-4-8-7-16,-2-9 11 0,5 17 9 16,-1-6 12-16,-2-2 28 0,-1 3 20 15,-1-12 33-15,5 22 30 0,-5-8 26 0,0-1 13 16,0-2 27-16,0-11 19 0,-2 30 4 16,-1-13-19-16,2 0 0 0,-1 2 4 15,-4-2-2-15,3 1-13 0,-3 1-13 0,3 5-9 16,-1-2-16-16,-2-1-13 0,2-4-21 15,0 6-5-15,1-5-10 0,1 3-13 0,0-4-6 16,0 4-6-16,0-4-12 0,2-4-11 16,0 5-8-16,-3-3-5 0,3-2-7 15,0 3-8-15,0-4-3 0,0 4-6 16,0 1-3-16,0 1-10 0,0-3-12 16,0 2-21-16,-2 0-16 0,2-2-27 0,0-2-26 15,0 0-30-15,0 4-28 0,0-6-12 16,2 2-3-16,-2-13-9 0,3 21 0 0,1-11-6 15,0 0-14-15,-4-10-10 0,11 16-19 16,-7-11-29-16,0 3-101 0,-4-8-153 0,3 7 31 16,-3-7-90-16,2 13 110 0</inkml:trace>
  <inkml:trace contextRef="#ctx0" brushRef="#br0" timeOffset="104726.47">6002 12223 2468 0,'-17'11'179'0,"8"-7"-15"0,0 2-7 16,9-6-13-16,-14 8-12 0,14-8-21 0,-9 5-11 15,9-5-6-15,0 0-10 16,-13 4-15-16,13-4-16 0,0 0-28 0,0 0-37 16,0 0-41-16,-8 9-35 0,8-9-45 15,0 0-47-15,0 0-115 0,0 0-193 16,0 0 6-16,0 0-87 0,51-13 118 0</inkml:trace>
  <inkml:trace contextRef="#ctx0" brushRef="#br0" timeOffset="105259.12">6771 12429 2583 0,'0'0'186'0,"0"0"-8"0,0 0-13 0,-12 6-6 15,12-6-33-15,-15 10-1 0,8-3-4 16,0 0-17-16,-3 5-8 0,-1-3-9 16,5 6-2-16,-4 4-9 0,3 3-16 0,0 7-3 15,-2-1-4-15,-1 3-2 16,4 9-6-16,1 3-11 0,-4 1 0 0,2 0-5 15,-4 5-8-15,1 7-3 0,-8 2-8 16,2 1-12-16,0-4-10 0,-5 7-14 0,5-7-14 16,-3 3-11-16,1-4-19 0,1 0-16 15,6-10-14-15,-1-5-11 0,1 2-9 0,2-7-7 16,5-4 1-16,0-1 3 0,-2-5 18 16,4 2 4-16,2-6-7 0,0 1 18 15,2 3 2-15,2 1 10 0,0-3 10 0,0-1 4 16,-2-2 21-16,3 3 40 0,1 5 26 15,-6-7 14-15,1-3 18 0,1 5 25 16,0-3 5-16,-2 4 12 0,0-3 2 16,4 1-17-16,-4 0-7 0,0-1-4 0,0-3-10 15,-4-2 1-15,4 4-13 0,-2-6-11 16,2 0-1-16,0-13-13 0,0 19-18 16,2-11-48-16,-2-8-65 0,0 0-65 0,-5 9-93 15,5-9-213-15,0 0-12 0,-43-28-111 16,18 7 43-16</inkml:trace>
  <inkml:trace contextRef="#ctx0" brushRef="#br0" timeOffset="105810.52">8569 10777 2337 0,'3'-18'38'0,"1"3"-1"0,2-4 21 16,0 2-1-16,1-4-5 0,-3 1 2 0,9-6 1 15,-2-2-13-15,6-8 9 0,0 2-8 16,0-2-4-16,-2-1 4 0,4 2-21 0,-1-5 11 16,3 4-5-16,0-1-7 0,1 1-6 15,-1 1-4-15,1-1-2 0,1 0-14 0,1 1-18 16,-3 1-21-16,-7 2-20 0,7-1-12 15,-2-2-34-15,-1 4-40 0,-2-3-78 16,-5 6-109-16,1 4-117 0,-5-4 37 0,-2 5 309 16</inkml:trace>
  <inkml:trace contextRef="#ctx0" brushRef="#br0" timeOffset="107826.25">18533 9407 2118 0,'12'-15'167'16,"0"2"-17"-16,-3 3-7 0,2-1-15 0,3 0-9 16,-3 6-6-16,-2-3 7 0,3-2 6 15,1 7-25-15,-4-7-10 0,2 9-12 16,-11 1-11-16,22-8 0 0,-22 8-12 0,18 4-3 16,-18-4-8-16,21 1-6 0,-21-1-1 15,18 3-11-15,-18-3-8 0,15 7-9 0,-4-3-18 16,-11-4-13-16,17 1-33 0,-6 1-36 15,-11-2-46-15,28 0-21 0,-10 0-48 16,2-2-58-16,1-3-55 0,5-1-55 0,-1 1-74 16,0-3-56-16,-4-3 229 0</inkml:trace>
  <inkml:trace contextRef="#ctx0" brushRef="#br0" timeOffset="108010.29">19134 9216 1673 0,'8'-8'39'0,"-8"8"24"0,9-8 25 15,-9 8 1-15,0 0 2 0,0 0 7 16,0 0 8-16,8-10 8 0,-8 10 2 15,0 0 3-15,0 0-5 0,0 0-2 0,0 0-8 16,0 0-11-16,0 0-10 0,0 0-3 16,0 0-7-16,0 0-20 0,0 0-7 0,0 0-6 15,33 16-5-15,-19-8-25 0,1 3-21 16,-2 2-26-16,5 6-45 0,0-4-38 16,3 7-56-16,0-5-80 0,-1 0-171 0,-2 0-17 15,3-2-87-15,5 4 205 16</inkml:trace>
  <inkml:trace contextRef="#ctx0" brushRef="#br0" timeOffset="108809.59">20196 9945 1876 0,'20'13'16'16,"-1"0"25"-16,-4-1 34 0,2 1 16 15,0 1 29-15,-1-2 6 0,4 3 23 16,-2-2 16-16,5 0-3 0,-6-3 12 15,-1-1 3-15,3 2-12 0,-4-1-20 0,4-3-3 16,-5 4-3-16,-2-1 5 0,5 0 13 16,-5-2 1-16,-12-8 2 0,18 16 4 15,-6-7-4-15,-3 4 6 0,-2 2 0 0,0 0 9 16,3 3-12-16,-4 3-16 0,1 0-13 16,-2 2-12-16,2-1 3 0,-7 2-13 0,3 8-4 15,-3-2-14-15,0 7-5 0,-1 3 1 16,-6 5-9-16,2 4-4 0,-2 0-5 0,-4-1-12 15,1 1 3-15,2-2-9 0,-4 2-4 16,-4-4 10-16,5-4-9 0,-1 0-4 16,0-7-4-16,1-4 0 0,2-4-6 15,2-5-1-15,2-3 5 0,-2-2-8 16,3-3-6-16,-3-2 5 0,7-11 1 0,-7 18 8 16,7-18-2-16,-3 16 3 0,3-16-6 15,0 0-3-15,0 0-7 0,0 0-14 0,0 0-3 16,0 0-1-16,0 0 0 0,0 0-2 15,0 0-1-15,0 0 1 0,26-45-1 16,-21 32 0-16,4-8 1 0,2-2-3 0,1-3-1 16,4-4 2-16,-2-4-1 0,4 4-2 15,-2-3-1-15,3 3 3 0,-1 2 0 0,-2 0 1 16,5 3 1-16,-7 1-3 0,2 5 2 16,2-2 1-16,-3 3 0 0,2 1 0 15,4-2 2-15,-7 4 2 0,7 0-2 16,-2 2 3-16,1 2-1 0,-1-1 4 0,4-1-1 15,-1 5 1-15,-3 1 1 0,4 0 2 16,-3 5 1-16,1-2-2 0,1 2 0 0,1 2-1 16,-3 0 1-16,1 2 0 0,-3 4-1 15,5 1 2-15,-2 3 0 0,2 3 1 16,-9 4 2-16,2-2 3 0,-5 2-1 0,1 5 2 16,-3-2 3-16,2 9 2 0,-6-1 2 15,-1 0 2-15,-3 0-1 0,-1 0-9 0,0 2-22 16,-5 5 0-16,1 1 0 15,-7 2 0-15,0 2 0 0,0-2 0 0,0 2 0 16,-3-4 0-16,3-1 0 0,-1-7 0 16,3 2 0-16,0-2 0 0,4-5 0 0,-4-2 0 15,6-7 0-15,-1 2 0 0,1-3 0 16,-3 0 0-16,4-2 0 0,2-11 0 0,-3 19 0 16,3-19 0-16,-4 13-8 0,-1-11-113 15,5-2-19-15,0 0-12 0,0 0-21 16,0 0-322-16,0 0-271 0,0 0 70 0,-25-15 2 15,13 8-662-15,-1-1-1205 0</inkml:trace>
  <inkml:trace contextRef="#ctx0" brushRef="#br0" timeOffset="111377.3">20330 11638 3917 0,'-9'6'-129'0,"9"-6"47"16,-9 8 39-16,9-8 33 0,-13 1 25 0,13-1 27 15,-11 6 11-15,11-6 8 0,0 0 20 16,0 0 0-16,-12 7 19 0,12-7 1 16,0 0-5-16,-13 6 3 0,13-6 6 15,0 0-6-15,-11 6-1 0,11-6-8 16,0 0-6-16,-13 3 0 0,13-3-9 0,-9 8 5 15,9-8-6-15,-11 5-8 0,11-5-9 16,-14 6-3-16,14-6 0 0,0 0-6 0,-15 7-15 16,15-7 6-16,-13 6-5 0,13-6-2 15,-17 4-4-15,17-4-14 0,-13 6 10 0,13-6-3 16,-17 5 0-16,17-5-3 0,-19 2-6 16,19-2 1-16,-17 5 6 0,17-5-8 15,-22 3-2-15,8 0-4 0,4-1 1 16,-8 0 2-16,6 4 1 0,-4-5-4 15,-2 3-1-15,2-1 6 0,-5-2-5 0,3 3 8 16,-3-4-7-16,1 1 2 0,-4-1 12 16,3 0 6-16,1 0 1 0,-5 4-1 0,4-8-2 15,-1 3 0-15,0 1 1 0,-1-4-4 16,0 0-2-16,1 0 4 0,2 0-6 16,-9-3 0-16,3 1-5 0,-2-5-2 0,-1 2 1 15,8 1 2-15,-6-3-2 0,-5-4-2 16,4 0-1-16,0-2-3 0,0-1 3 0,1-1-5 15,1-3 3-15,8 4 0 0,-7-4-2 16,4-4 0-16,-3 2-2 0,2-3 2 0,-1-1 0 16,6 0 1-16,-5-2-4 15,5 2 4-15,-4-2-5 0,6 0 2 0,0-4-4 16,-1 0 0-16,5 3 4 0,-3-4-6 16,-1-2 1-16,2 2-2 0,4-5 3 15,0 1-1-15,-3 1-4 0,4-7-2 0,-1 6 3 16,6-8-1-16,-4 4-4 0,5-2-3 15,-1-4 2-15,-1 4-2 0,2-4-3 0,1 1-1 16,1-3 8-16,0 13 0 0,1-10 1 16,-1 5 1-16,2 3 0 0,4-1 2 0,-3-4-3 15,1 13 6-15,1-7-1 0,-4 7-2 16,7 0 2-16,-3 0 1 0,1-2-3 16,4 4 5-16,-3 1-4 0,0-2 2 0,2-4 0 15,3-1-1-15,3-3 0 16,-2-3 3-16,2 3-3 0,4-2 3 0,-3 0-3 15,11-4 3-15,-5 0-11 0,7 1 8 16,-5 11 1-16,6-6-2 0,4 3 5 0,-4 10-6 16,5-6-1-16,-5 9-1 0,11-3 3 15,-2 7 0-15,5-2-1 0,2 3 1 16,-2 3 0-16,4 3 2 0,-6 2-1 0,3 2-1 16,0-1-7-16,4-1 11 0,-7 6-4 15,6-1 1-15,1-1 2 0,-1 2-1 0,1-2 1 16,-3 5 0-16,2-3 2 15,-2 2-1-15,0-1 0 0,-5 3 0 0,2 0-4 16,-4 0 3-16,1 0 0 0,-9 3-1 16,5-3 3-16,-4 2 0 0,-4 2 0 0,4-4 0 15,1 1-2-15,-3 2 2 0,0 2-5 16,2-3 3-16,-5 4-2 0,3-1 3 16,0 3 0-16,-4-2 2 0,8 3-2 0,-1 0 4 15,-1 2-9-15,0-1 8 0,-2 3 0 16,6 2-2-16,-8 0 2 0,2 3 1 0,2-2-2 15,-2 2 0-15,0-1 0 0,2 4 3 16,-2-4 5-16,-2 4-4 0,2 1-2 16,2-2-1-16,-2 3 3 0,0-2-1 15,2 1 9-15,-2-1-16 0,1 3 11 16,1-1 3-16,0-1-7 0,0 1-3 0,-2-3 6 16,2 3-4-16,-2-3 4 0,-4 5 4 15,4-1-10-15,-3-2 7 0,-3 7 1 0,3-5-1 16,-6 4-5-16,2-2 6 0,0 2-5 15,-3 3 4-15,1-1 0 0,-4 3-2 0,1-4 1 16,-6-5-2-16,3 10 1 0,-2-9 4 16,2 8-7-16,-8-5 2 0,5 0-2 15,-1 2-1-15,-4-2-2 0,3 2 5 0,-2-2-5 16,1 6 3-16,-2 0-2 16,1-3-5-16,-4 3 6 0,1 0 1 0,-1-2 2 15,-1 2 3-15,-1 0-4 0,0-1-5 16,2 1 5-16,-2-4 2 0,-2 2 1 0,2-2-5 15,-2-2 0-15,0 6-1 0,0-8 8 16,0 6-5-16,0-6 5 0,0 4-7 16,0-6 2-16,-2 4-2 0,0 1 0 0,0-6 0 15,0 4-2-15,-2 0 4 0,3-5 2 16,-5 2-4-16,3 1-2 0,-3 3-1 0,-4-2 2 16,5-3 1-16,-6 5 2 0,2-2-2 15,-3 0 0-15,-1-1 1 0,-1-3 4 0,4 4-7 16,-4 1 4-16,-1-9-4 15,0 9 4-15,2-5-1 0,-1 5-2 0,2-7 1 16,-8 4-3-16,2-1 2 0,8 3 1 16,-11 1 1-16,1-3-3 0,4-2 5 15,-1-1-5-15,2-1 2 0,-8 4 0 0,6-6-3 16,-3 1 3-16,-1-2-4 0,7-3-1 16,-5 0 3-16,-1-1-1 0,4 0 3 0,-3 0-6 15,1 0 4-15,-1 1 0 0,0-4-4 16,-1 2 3-16,-1-3 4 0,4 1-3 0,-2-5-4 15,2 3 7-15,-1 1-3 0,-1-5 0 16,-1 1 0-16,0 1 3 0,3-2-2 16,-1 0-2-16,1-1 2 0,-1 1-2 15,0 2 2-15,-3-5-3 0,3 5 3 16,4-4 1-16,-7 0-5 0,3 4 3 0,2-5-3 16,-5 3 5-16,6-2 2 0,0 2-5 15,-1-3 0-15,16-1 1 0,-19 3 1 0,7 0 0 16,12-3 2-16,0 0-3 0,-22 2 2 15,22-2-2-15,-12 2 0 0,12-2-2 16,-16 3 2-16,16-3 3 0,0 0-2 0,-18 3-2 16,18-3-1-16,-14 5 3 0,14-5 1 15,-17 2-1-15,17-2-1 0,-11 2 4 0,11-2 0 16,-18 4 3-16,18-4 4 0,-14 1 7 16,14-1 3-16,0 0 4 0,-19 4 4 0,19-4-2 15,0 0-5-15,-17 2 5 16,17-2 1-16,0 0-2 0,0 0-2 0,-15 0-1 15,15 0-6-15,0 0 2 0,0 0-2 16,-25 0-1-16,25 0 1 0,0 0-2 16,-18 2-4-16,18-2 0 0,-15 0-8 0,15 0 9 15,-20 4 0-15,20-4-1 0,-23-4-2 16,7 4-2-16,16 0 2 0,-35-4 1 0,17 0-2 16,-1 3 3-16,-4-5-10 0,0 0 6 15,-1 2 0-15,-2-3-4 0,3 0 4 16,-3-3 0-16,6 7-1 0,1-3-3 0,0-2-2 15,-1 3 2-15,1-1-2 16,6 3-4-16,-8-3 5 0,5 0 1 0,6 3-1 16,-7-3 2-16,2 0-5 0,2 1-1 15,-4 2 8-15,2 2-6 0,0-4 1 0,0 2 2 16,0 2-5-16,4-5 4 0,11 6-2 16,-30-6 0-16,16 4 0 0,1-1 0 0,13 3 3 15,-21-2-5-15,21 2 3 0,-20-6 2 16,10 4 0-16,10 2-2 0,-16-5-1 15,16 5-4-15,-19-8 6 0,19 8 3 0,-16-5-6 16,16 5 6-16,-14-8-4 0,14 8-4 16,-15-8-8-16,3 7-21 0,12 1-24 15,-12-10-36-15,12 10-57 0,-21-4-59 16,10-1-68-16,-5 1-85 0,2-1-173 0,-5-3-117 16,1-5 65-16,-5 3-462 0,4-8-722 15</inkml:trace>
  <inkml:trace contextRef="#ctx0" brushRef="#br0" timeOffset="116292.939">24620 9047 3622 0,'0'0'-207'15,"0"0"7"-15,0 0 40 0,46 9 31 16,-39-1 39-16,5-1 20 0,-5-3 27 16,0 1 61-16,-7-5 66 0,15 8 48 0,-15-8 36 15,10 5 24-15,-10-5 5 0,0 0 4 16,14 7-4-16,-14-7-1 0,0 0-11 0,11 5 2 16,-11-5-14-16,0 0-5 0,0 0-3 15,9 6-7-15,-9-6-6 0,0 0-12 16,0 0-12-16,7 7-18 0,-7-7-11 15,0 0-4-15,0 13 10 0,0-13 3 0,-7 19-3 16,3-4-12-16,0-2-3 0,-6 4-5 16,5 4-6-16,-1-1-12 0,-1 1 1 0,2-1-7 15,-5 1-12-15,4-4-6 0,3-2-3 16,-3 0-5-16,2-2-2 0,1 0-21 16,-2-4-23-16,5-9-34 0,-5 16-47 0,5-16-38 15,-2 13-49-15,2-13-42 0,0 9-45 16,0-9-35-16,0 0-60 0,4 10-132 0,-4-10-146 15,0 0 69-15,0 0-430 0,0 0-604 16</inkml:trace>
  <inkml:trace contextRef="#ctx0" brushRef="#br0" timeOffset="116525.62">24609 9487 3188 0,'0'0'-40'0,"0"0"27"16,-9 3 28-16,9-3 36 0,0 0 24 15,0 0 19-15,0 0 23 0,0 0 7 0,-13 3-1 16,13-3 29-16,0 0 9 0,0 0 1 15,0 0 5-15,0 0-6 0,0 0-3 0,0 0-5 16,0 0-1-16,-17 6-7 0,17-6-5 16,0 0-17-16,-12 4-8 0,12-4-22 0,-11 7-11 15,11-7-2-15,-12 7-14 0,12-7-19 16,-18 14-27-16,9-7-39 0,-3 0-84 16,-4 7-70-16,5-1-94 0,-4-2-114 15,-6 6-260-15,3-2 61 0,0-2 61 16,6 1-388-16,-6-4-385 0</inkml:trace>
  <inkml:trace contextRef="#ctx0" brushRef="#br0" timeOffset="117058.54">23931 10472 3655 0,'-21'22'133'16,"4"-1"39"-16,-2-2 35 0,5-2 29 15,-5 3 14-15,-2-3 26 0,2 2 2 0,0-4 12 16,-2 5-24-16,-4 3-10 15,2-1 2-15,-3 1-2 0,5 3-15 0,-6 3-11 16,0 0-13-16,-1 11-8 0,-4-3-64 16,2 6-85-16,-2 2-3 0,-3 4 0 0,-2 9-5 15,2 4-3-15,-10 15-3 0,0 0-5 16,4 6-2-16,2 0-4 0,3 4-3 16,8-14-3-16,2 0-2 0,5 6-4 0,3-2 0 15,6 0-1-15,4-2-2 0,8-4-16 16,10-2-4-16,3-5 0 0,9-4 0 0,8-6 0 15,8-3 0-15,7-8 0 0,6-7 0 16,4-8 0-16,5-7 0 0,5-8 0 0,0-5 0 16,1-15 0-16,-1 0 0 0,-1-8 0 15,-6-8 0-15,1-8 0 0,-8-9 0 16,0-6 0-16,-3-7 0 0,-9-3 0 16,-5-6 0-16,-6 2 0 0,-6-6 0 0,-5-3 0 15,-8 4 0-15,-3-7 0 0,-6 10 0 16,-6-11 0-16,0 2 0 0,-3 0 0 0,-5 1 0 15,-2 6 0-15,2 1 0 0,-5 2 0 16,-2 6 0-16,-4-2 0 0,5 7 0 16,-4 5 0-16,3 5 0 0,1 8 0 0,1 1 0 15,-2 0 0-15,-1 7 0 0,3 5 0 16,1 3 0-16,4 2 0 0,-3 1 0 0,4 4 0 16,0-3 0-16,-1 8 0 15,5-1 0-15,9 5 0 0,-21-2 0 0,11 2 0 16,10 0-32-16,-18 4-55 0,11 2-22 15,7-6-22-15,-4 13-18 0,4-13-104 0,4 15-448 16,10-8-24-16,4-1 35 0,3-2-792 16,9 0-1321-16</inkml:trace>
  <inkml:trace contextRef="#ctx0" brushRef="#br0" timeOffset="117359.55">24846 10888 5062 0,'14'-4'78'15,"-4"1"47"-15,-10 3 39 0,0 0 9 16,0 0 5-16,17-8-5 0,-17 8 10 0,0 0 12 16,0 0 7-16,0 0 4 0,-21 36 9 15,8-16 7-15,-6 9-1 0,1 6-49 0,-9 16-104 16,5 2-1-16,-7 6-4 0,5 3-2 16,-2 6-3-16,-4-1-4 0,8 4-2 0,-5 5-6 15,6-4-3-15,1 4-5 0,3-3-2 16,3-2-5-16,0-5-26 0,7-1-5 15,1-10 0-15,4-5 0 0,2-1 0 0,2-4 0 16,4-9 0-16,-1-7 0 0,12 5 0 16,0-6 0-16,7-7 0 0,1-10-31 15,7-5-65-15,0-4-30 0,7-6-25 16,4-3-20-16,4-13-319 0,4 4-291 0,-3-5 95 16,-4-1-901-16,-4-5-1456 0</inkml:trace>
  <inkml:trace contextRef="#ctx0" brushRef="#br0" timeOffset="118341.98">25787 11290 5196 0,'11'-18'-17'16,"-1"4"64"-16,-1 1 40 0,1-1 36 15,-1 1 26-15,0 2 6 0,-2 0-1 0,1-1 3 16,-8 12-1-16,13-19-8 0,-6 12 7 16,-7 7-19-16,7-13-5 0,-7 13-12 15,9-7-29-15,-9 7 5 0,0 0 9 16,0 0 10-16,-12 39-12 0,1-11 10 15,-2 12-53-15,-8 14-23 0,2 4 1 0,-3 2 2 16,1 4-3-16,1 0 0 0,1 3-2 16,2-1-1-16,3-1-3 0,-2-1-3 0,5-4-1 15,4-10-1-15,0-2-4 0,6-11-2 16,1 2-1-16,0-9 0 0,1-5-3 0,6 1 0 16,6-6-2-16,-1-4-1 0,7-3-2 15,8-6 0-15,-4-7-2 0,5-6-2 16,5 1-2-16,1-8-1 0,3 0-1 0,-3-4 1 15,2 0-1-15,-5-2-1 16,3 2 1-16,-2-3-2 0,2-3 2 0,-2 2 0 16,2-5-1-16,-2 6 0 0,2-3 0 15,-4 2 0-15,-2-1 1 0,2 3-2 0,-7 1 1 16,4-3 0-16,-12 8 0 0,0 2-1 16,-2 3 1-16,0-4-2 0,-4 7 1 0,1-2-5 15,-10 7-7-15,13-8-6 0,-13 8-9 16,14-8-9-16,-14 8-14 0,0 0-13 15,11-1-12-15,-11 1-11 0,0 0-11 0,0 0-9 16,12-4-252-16,-12 4-15 0,0 0-8 16,0 0-6-16,19 9-5 0,-19-9-64 15,17 2-10-15,-17-2 19 0,15 2-701 16,-15-2-966-16</inkml:trace>
  <inkml:trace contextRef="#ctx0" brushRef="#br0" timeOffset="118659.07">26584 11773 3548 0,'0'0'-50'0,"0"0"41"15,10-4 31-15,-10 4 29 0,0 0 29 16,0 0 32-16,11-9 23 0,-11 9 7 0,0 0-3 15,0 0 14-15,0 0-7 0,0 0-5 16,7-8-10-16,-7 8-8 0,0 0 6 0,0 0 10 16,0 0 1-16,0 0-7 0,0 0-8 15,-25 34-19-15,16-19-7 0,-2 4-3 0,3 2-9 16,-5 1-7-16,6 1-3 16,-5 3-12-16,5-2-1 0,0-2-6 0,1 5-9 15,4-10-3-15,2 2-2 0,2-2-1 16,2-3-3-16,5-1-4 0,-2-5-4 15,7-2-2-15,0-4-1 0,-14-2 1 0,34-8 2 16,-15 0 3-16,2-6-4 0,-3-3-3 16,5-6-5-16,-4-3 1 0,-4 2 1 0,0-1 4 15,-8 3-8-15,4 1-6 0,-5 0 2 16,0-1-4-16,-2 3-5 0,-2 4-12 16,-2 4-15-16,0-2-29 0,0 13-34 0,-2-19-45 15,2 19-55-15,-7-9-50 16,7 9-52-16,0 0-64 0,0 0-144 0,0 0-159 15,0 0 73-15,0 0-481 0,0 0-748 16</inkml:trace>
  <inkml:trace contextRef="#ctx0" brushRef="#br0" timeOffset="119125.1">27165 11887 3587 0,'0'0'29'15,"11"-9"32"-15,-11 9 14 0,0 0 16 0,0 0 7 16,0 0 6-16,0 0-5 0,0 0 3 15,0 0-9-15,0 0 0 0,-56 12 1 16,43 1-5-16,-4 5-7 0,2 3-10 0,-1 2-13 16,-4 5-1-16,10-4-9 0,-4 2-5 15,3 2 1-15,4-6-3 0,0-2-8 16,7-2 0-16,7-1-3 0,-2-6-6 16,4 2-5-16,9-5 3 0,1-2-2 0,2-5 1 15,6-1 10-15,-1-3 6 0,11-5 13 16,1-1-2-16,-3 0 5 0,-3-1 0 15,-4-1 6-15,-3 5-4 0,-4-1-2 0,-5 3-5 16,0 1-8-16,-5 3-6 0,-11 0 9 16,21 10 11-16,-14 5 9 0,-5 2 6 0,-4 10 11 15,-5 3 10-15,-5 12 18 16,-8 7 6-16,-7 4 28 0,-1 4 2 0,-6-3-4 16,-1 4 16-16,-3 0 0 0,0-2 5 15,1-3 4-15,0-1-113 0,-5-5 0 16,5-4-1-16,-4-2-3 0,5-5-2 0,-1-4-2 15,9-14-3-15,-2 3-1 0,5-7-6 16,1-9-3-16,1-3-2 0,3-8-4 0,-5-3-5 16,6-10-9-16,3-7-11 0,4-14-17 15,5-6-23-15,7-3-18 0,7-26-25 0,10-2-22 16,11-18-19-16,13-5-72 0,5 0-318 16,6 0-156-16,4 6-31 0,8 4-4 15,3 3-632-15,1 9-1185 0</inkml:trace>
  <inkml:trace contextRef="#ctx0" brushRef="#br0" timeOffset="119475.11">27955 11760 4459 0,'3'33'-53'15,"-3"3"45"-15,0-2 42 0,-3 2 24 16,-7 3 17-16,1 4 9 0,-2-1 13 16,-1-5-8-16,-5-1-7 0,7-8-7 0,1-2-6 15,4-5 14-15,1-6 31 0,1-2 19 16,3-5-16-16,0-8-23 0,0 0-8 0,0 0-6 15,30-31-13-15,-9 5-1 0,6-4-9 16,3-11-4-16,-4 7 3 0,4-4 10 16,4 3 17-16,-2-1 30 0,-6 12 1 15,1-2 5-15,1 7 4 0,-2 2 0 16,-1 8-1-16,0-3-2 0,0 10-4 0,-1 4-4 16,3 6-9-16,-3 3-6 0,2-1-20 15,-4 10-52-15,5 1-3 0,-4 1-1 0,-9 1-2 16,2-1-3-16,-7 6 0 0,2 1-5 15,-3-4-3-15,-3-2-7 0,-3-1-7 0,0 5-13 16,0-10-10-16,-4 0-14 0,2 0-36 16,0-8-160-16,0 4-33 0,0-13-57 15,0 10-82-15,0-10-165 0,0 0-115 0,0 0 61 16,14-27-537-16,2 3-1007 0</inkml:trace>
  <inkml:trace contextRef="#ctx0" brushRef="#br0" timeOffset="119776.69">29278 11479 4168 0,'20'7'63'0,"3"7"67"16,-2 2 45-16,4 9 27 0,-4 1 23 0,4 7 11 16,0 16 11-16,1-2-6 0,-4 13 7 15,-1 0 9-15,-8 8 6 0,0 0 7 16,-9 3-2-16,-4 2-7 0,-4-2-5 0,-7 4-148 15,-1-4-24-15,-8 2-5 0,-6 0-3 16,-6-1-5-16,-13 8-3 0,0-7-7 16,5-15-5-16,-5-1-8 0,-2-5-18 15,1-3-30-15,-5-2 0 0,-6-8 0 0,4-1 0 16,-5 1 0-16,1-9 0 0,-5-2 0 16,0-5-41-16,-3-2-81 0,-2-3-38 0,-2-7-42 15,0 1-410-15,-4-5-142 0,4-5 72 16,-1-2-894-16,-1 4-1437 0</inkml:trace>
  <inkml:trace contextRef="#ctx0" brushRef="#br0" timeOffset="120141.84">22397 12742 5779 0,'0'0'56'0,"49"-5"-6"16,13 9 4-16,42 6 42 0,27 6 26 15,56 17 12-15,26 5 15 0,21 13 13 0,28 11 8 16,24 11 1-16,22 15 10 0,19 7-15 15,17 12-4-15,12 10-47 0,8 4-72 0,11 13-2 16,1 4-3-16,11 3 3 0,-10 0-4 16,-3-6-2-16,-10-10-3 0,-12-1-3 0,-18-14-3 15,-13-10-3-15,-17-14-4 0,-21-17-9 16,-21-16-14-16,-18-13-23 0,-25-16-43 0,-48-17-47 16,-19-21-54-16,-15-17-352 0,-21-12-249 15,-15-13 81-15,-18-7 5 0,-16-7-647 16,-10 6-1185-16</inkml:trace>
  <inkml:trace contextRef="#ctx0" brushRef="#br0" timeOffset="120311.88">30026 15180 5780 0,'-39'-2'243'0,"11"0"-33"0,9 2-41 15,8 2-40-15,4-2-61 0,7 0-9 16,-16-2-27-16,16 2-22 0,-11-5-50 0,6-7-59 15,-5-3-124-15,1-16-150 0,-7-5 5 16,4-11-328-16,-3-17 54 0,1-11 69 0,9-20-438 16,-2-31-635-16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31:00.2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14865 5325 3235 0,'0'0'73'16,"0"0"23"-16,0 0 16 0,0 0-11 15,0 0-18-15,0 0-12 0,39-17 2 16,-24 13-9-16,2-3-7 0,-2 3-6 0,6-2-2 16,-2-1-4-16,-3 5-16 15,3-2-19-15,-4 8-22 0,4-4-43 0,-2 2-52 16,1 4-71-16,2-1-80 0,-4 1-186 16,7 5-106-16,-2 2 58 0,-3-2-78 0,3 8 116 15</inkml:trace>
  <inkml:trace contextRef="#ctx0" brushRef="#br0" timeOffset="298.979">15710 6293 1934 0,'14'-6'23'16,"-14"6"17"-16,17-15 3 0,-10 6 12 0,5-9 0 15,2 4-8-15,2-3-4 0,-2-2 4 16,4 1 13-16,-4 0 12 0,2-2 10 0,-4 3 4 16,-1-2-8-16,3 8-6 0,-1-8-4 15,2 2-13-15,0-4-1 0,4 3-20 16,-5 1-12-16,5-2-19 0,0 2-21 0,0 2-19 16,3 2-18-16,-2 0-4 0,0 8-10 15,2-3 9-15,6 1 1 0,-5 1-19 0,3 6-71 16,-2 4-25-16,1-1 21 15,5 3-42-15,-6 5-66 0,3 0-31 0,1 6-67 0,-1 7 100 16</inkml:trace>
  <inkml:trace contextRef="#ctx0" brushRef="#br0" timeOffset="582.7">17002 6952 1260 0,'14'42'17'0,"-1"-1"1"0,-2 4 4 0,4-4-13 15,3 14 10-15,3-1-13 16,-2-1 1-16,1 1 10 0,7-4 17 0,-1 1 0 16,2-2-17-16,4 2 26 0,4-6-14 15,3 1 0-15,-1 1 5 0,-1-2 1 16,8 4-7-16,-7-4-3 0,7 6-1 0,-4 1-7 16,2 0-3-16,-5-4-12 0,1 6 14 15,-4-5 1-15,-1-3-15 0,-1 3 6 0,-3-2 5 16,-5-2-5-16,3-5 1 0,-5-7 2 15,-6 3-34-15,3-2-20 0,-8-2-18 16,1 7-7-16,-6-7 13 0,2 0 4 0,-2-2-49 16,-5-4-68-16,-1-6-119 0,-1-1-147 15,0 2 250-15,0-2 64 0</inkml:trace>
  <inkml:trace contextRef="#ctx0" brushRef="#br0" timeOffset="1200.73">18031 10380 1237 0,'-11'13'177'0,"11"-13"-8"0,-7 10 0 15,7-10-28-15,-13 11-29 0,3-4-13 16,1 3-13-16,-4 0-4 0,-4 2-14 16,-2 1-11-16,3 6-10 0,-1-4-7 0,-6 0-6 15,6 0-3-15,0 3-4 0,3-6-3 16,3 1 1-16,-5 2 6 0,2-2 14 0,0-1 20 15,1-3 20-15,-2-2 25 0,0 5 0 16,3-3 0-16,-6 0-6 0,5 3-2 0,-2-5 7 16,-2 1 2-16,2-1 0 15,2 0 12-15,-2 3 0 0,-1 1-6 0,4 3-8 16,-6-4 5-16,2 6-21 0,2 2 3 16,2-3-9-16,-6 6-9 0,6-1-3 0,-3 1-8 15,2 0-8-15,2-2-11 0,-1-1-5 16,1-1-8-16,5-3-12 0,-1-5-14 15,3 2-17-15,0-4-11 0,4-7-10 0,-6 14 3 16,6-14-8-16,-3 9-11 0,3-9-11 16,-4 8-3-16,4-8 4 0,0 0-5 0,6 13 8 15,-6-13 1-15,7 9 1 0,-7-9 0 16,8 9 7-16,-1-5 5 0,-7-4 1 16,9 11 7-16,-1-8 7 0,-8-3-2 15,10 7-3-15,-10-7 8 0,0 0-6 0,9 7-16 16,-9-7-23-16,0 0-27 0,0 0-24 15,0 0-16-15,0 0-9 0,0 0-10 16,0 0-9-16,-19 13-29 0,11-7-4 0,8-6-11 16,-16 8 6-16,10-4-6 0,6-4 5 15</inkml:trace>
  <inkml:trace contextRef="#ctx0" brushRef="#br0" timeOffset="1333.06">17363 11110 1756 0,'0'0'-39'0,"-27"-3"46"0,27 3 12 16,0 0 4-16,-19 0 9 0,19 0 3 0,0 0 18 15,0 0 0-15,-20 0-15 0,20 0 0 16,0 0-3-16,0 0-5 0,0 0-1 15,0 0-12-15,-17-1-15 0,17 1-27 0,0 0-35 16,-6-6-41-16,6 6-89 16,0 0-130-16,-13-7-133 0,13 7 184 0,-13-8 42 15</inkml:trace>
  <inkml:trace contextRef="#ctx0" brushRef="#br0" timeOffset="1966.28">17066 10907 2575 0,'-4'-7'423'16,"4"7"2"-16,0 0-34 0,0 0-11 0,0 0-5 16,0 0-6-16,0 0 1 15,0 0-13-15,0 0-33 0,0 0-8 0,0 0-9 16,21-19-6-16,-21 19-12 0,22-4-13 16,-8 0-144-16,0 4-55 0,-14 0-7 0,30-2-6 15,-14 2-2-15,0 0-7 0,2 0-4 16,1 0-5-16,-3 0-4 0,3 0-4 0,-2 0-6 15,0 0-4-15,-1 0-12 0,-16 0-16 16,30 0 0-16,-16 0 0 0,-14 0 0 0,18-2-22 16,-18 2-21-16,14-3-18 0,-14 3-17 15,5-8-14-15,-5 8-18 0,0 0-7 16,0 0-14-16,0 0-254 0,0 0 7 16,0 0 26-16,-33-6 28 0,33 6 29 15,-29 6 36-15,18-6 5 0,-4 2 38 0,-1-2 45 16,16 0 41-16,-29 0 32 0,14 4 34 15,15-4 29-15,-21 0 28 0,21 0 24 0,-22 0 17 16,22 0 20-16,-12 0 21 0,12 0 24 16,-14 9 23-16,7-3 23 0,-2 3 8 0,4 4 12 15,-2 2-8-15,1 4-8 0,1 0-1 16,-4 5 5-16,2 1-4 0,0 6 0 16,1 0-9-16,3 1 16 0,-5 5-8 0,6-2-1 15,-2 10 15-15,0-1-6 0,3 1-4 16,-3-6-1-16,0-4-104 0,3-2 2 15,1-2-2-15,0-1 3 0,0-5 1 16,1 1 3-16,-1-6 0 0,0-3 1 0,0 2 0 16,4-2 2-16,0 2 1 0,-3-4 0 15,3-6-52-15,0 5-6 0,6-5 0 0,-5 2 0 16,4-4 0-16,2 3 0 0,1-3 0 16,-3 3 0-16,7-3 0 0,-2-3 0 0,-1 2 0 15,1-1 0-15,0 1 0 0,0-2 0 16,-3-1 0-16,4 1 0 0,-15-4 0 0,18 3 0 15,-8 0 0-15,-10-3 0 0,19 5 0 16,-19-5 0-16,13 3 0 0,-13-3 0 0,0 0-63 16,17-8-116-16,-14 0-25 15,-3 8-98-15,10-19-490 0,-8 10 66 0,2-6-929 16,-1-4-1586-16</inkml:trace>
  <inkml:trace contextRef="#ctx0" brushRef="#br0" timeOffset="2581.83">17466 11188 4997 0,'1'-23'-72'0,"1"6"62"16,4 4 53-16,-5-1 37 0,2 0 31 16,-1 4 20-16,3 0 13 0,-5 10 9 0,6-21-11 15,-4 14 2-15,-2 7 1 0,0 0 8 16,9-17 8-16,-9 17 6 0,0 0 7 16,0 0 21-16,0 0 9 0,0 0 8 15,0 0 4-15,23 34-107 0,-20-21-42 16,3 5-4-16,-3 5-4 0,0 3-1 0,1 4-5 15,-1 2-2-15,3 0-2 0,-4 4-2 16,3-5-4-16,-3 1-2 0,1-4-3 0,2-3-15 16,1 1-23-16,-3-3 0 0,3-3 0 15,-3-3 0-15,1 2 0 0,-2-4 0 0,-1-6 0 16,1 2 0-16,-2-11 0 0,7 16 0 16,-7-16 0-16,3 13 0 0,-3-13 0 15,0 0 0-15,0 0 0 0,0 0 0 16,0 0 0-16,30-29 0 0,-21 11 0 0,4-6 0 0,3-7 0 15,-2-4 0-15,4-3 0 0,-4 7 0 16,2-9 0-16,-2 5 0 0,2 3 0 16,-6-4 0-16,1 7 0 0,-1 1 0 15,-4 8 0-15,-1 3 0 0,2 2 0 0,-4-1 0 16,1 6 0-16,-2 2 0 0,-2 8 0 16,0 0 0-16,0 0 0 0,0 0 0 0,0 0 0 15,0 0 0-15,9 38 0 0,-7-14 0 16,1 8 0-16,-1 2 0 0,5 1 0 15,0 5 0-15,-2-1 0 0,6-1 0 0,1-3 0 16,-3-5 0-16,2-3 0 0,1-7 0 16,2-3 0-16,-6 0 0 0,2-6 0 15,-5-3 0-15,2-3 0 0,-7-5 0 0,20 0 0 16,-20 0 0-16,16-16 0 0,-4-1 0 16,0-2 0-16,-1-7 0 0,-2-1 0 0,0 3 0 15,-2 1 0-15,1-9 0 0,-2 3 0 16,-1-1 0-16,-1-4 0 0,-1-2 0 15,-1 4 0-15,2-1 0 0,-2-1 0 0,-1 2-140 16,6-1-31-16,-4 4-10 0,-1-1-97 16,0 0-353-16,2-4-21 0,-2 1-15 0,1 1-867 15,1 3-1374-15</inkml:trace>
  <inkml:trace contextRef="#ctx0" brushRef="#br0" timeOffset="3015.39">18139 10618 4463 0,'0'-18'-43'0,"-4"-3"47"0,2 8 53 15,-1-1 47-15,1 3 28 0,2 11 25 0,-7-17 23 16,7 17 5-16,-3-11-6 0,3 11-18 15,-4-11-20-15,4 11-15 0,0 0-10 0,0 0-9 16,0 0-14-16,0 0-5 0,0 0-7 16,9-9-3-16,-9 9-8 0,0 0-7 15,28 0-1-15,-12-4-5 0,-3 4-13 0,4-2-4 16,-2 0 0-16,-2-4 0 0,5 6 0 16,-6-5-2-16,-12 5-7 0,27-2 4 0,-27 2-6 15,18-6 2-15,-18 6-5 16,0 0 11-16,21-1-1 0,-21 1-2 0,11 0-10 15,-11 0 4-15,13 7-7 0,-13-7 3 0,9 22-9 16,-1-3 4-16,4 6-2 0,-5 8-2 16,4 9 0-16,-4 3 2 0,5 0-3 15,-7 9 3-15,4-1 28 0,-5 1 8 16,1 11 16-16,-2-7-35 0,1-1 7 0,-4-1 9 16,0 0 8-16,-4-3 7 0,2-3 0 15,1-2 4-15,-2-11 3 0,-1-2 4 0,1 1 0 16,-1-8-46-16,-3 0-30 0,-1-6 0 15,2-1 0-15,-1-4 0 0,-1 0 0 0,-1-2 0 16,-4 0 0-16,2-7 0 0,-1 1 0 16,-1-1 0-16,0-3 0 0,-2-1 0 15,0-2 0-15,-2 0 0 0,3-2 0 16,-4 1 0-16,-1-2 0 0,1-1 0 0,-5 0-104 16,9-10-112-16,-9 2 18 0,2-8-397 15,-7-2-168-15,6-4 75 0,-8-18-891 0,2-6-1440 16</inkml:trace>
  <inkml:trace contextRef="#ctx0" brushRef="#br0" timeOffset="53114.47">4365 14313 2116 0,'-15'10'159'16,"-3"1"8"-16,0-3 15 0,6-2-12 16,-2 1 5-16,3-5-14 0,11-2 1 15,0 0 1-15,-28 1 18 0,28-1 7 0,-25 4-17 16,11-1-4-16,-5-3-23 0,-4 1 1 15,-1 3-18-15,-2-2-16 0,-8 0-12 16,-1 7-17-16,8-5-25 0,-5 2-34 16,6-3 1-16,3 1-33 0,2 2-20 0,3-2-22 15,4-1-10-15,2-3-11 0,12 0-8 16,-21 0-1-16,21 0-8 0,0 0-4 16,-18-3-3-16,18 3 3 0,0 0 3 0,0 0-4 15,-16 5 6-15,16-5 2 0,-9 11 9 16,9-11 8-16,-14 15 12 0,5-5 1 15,0-3 11-15,-1 3 17 0,1 1 11 0,-2-4 7 16,-1 3 10-16,5-5 3 0,-4 7 8 16,1-7 0-16,3 1 4 0,7-6-3 0,-18 6-9 15,18-6-15-15,-18 5-42 0,18-5-63 16,-21 0-94-16,7-4-165 0,14 4-134 16,-25-7 19-16,14 1-5 0,1 1 234 15</inkml:trace>
  <inkml:trace contextRef="#ctx0" brushRef="#br0" timeOffset="53646.46">3778 13958 2351 0,'4'-16'228'0,"-4"16"38"16,6-18 35-16,-6 18-29 0,3-15 2 15,-3 15 26-15,0 0 10 0,0-21 4 16,0 21 15-16,0 0 6 0,0 0-16 0,0 0-29 15,-3-16-2-15,3 16-15 0,0 0-8 16,0 0-14-16,0 0-8 0,-40 10-15 16,21 2-81-16,-5 7-78 0,0-1-7 15,-6 9-4-15,-5 10 3 0,4 10-5 16,-1 2 0-16,0 1-2 0,4 5-2 0,-1 4-8 16,6 2-3-16,2 1-2 0,5 3-24 15,0-1-15-15,9 0 0 0,1-12 0 0,2 4 0 16,4-5 0-16,0-2 0 0,4-1 0 15,4-3 0-15,1-1 0 0,0-3 0 0,5-4 0 16,-2-1 0-16,0-8 0 0,4 0 0 16,0-1 0-16,0-9 0 0,2 5 0 15,2-10 0-15,0 0 0 0,1-2 0 0,6-2 0 16,-4-1-24-16,4-4-77 0,-4-8-17 16,7 2-13-16,0-5-15 0,3-6-76 15,-1-1-304-15,-2-8-82 0,0-2-87 16,-2-6 4-16,4-8-659 0,-7 7-1200 15</inkml:trace>
  <inkml:trace contextRef="#ctx0" brushRef="#br0" timeOffset="53915.219">4284 14336 4382 0,'4'-23'16'0,"0"5"64"0,-1 9 71 16,-3 9 33-16,8-19 17 0,-8 19 10 15,2-12-2-15,-2 12 7 0,0 0 10 0,0 0 17 16,0 0 13-16,34 33 9 0,-21-9 0 0,6 2-5 15,0 10 1-15,4 9-96 16,6-4-91-16,-1 8 0 0,2 0-4 0,-2-1-4 16,2-3-5-16,-2 0-7 0,2 4-9 15,0-8 2-15,-7-5-5 0,1-3-4 16,0-2-9-16,-3-5-29 0,4-4 0 0,-11-5 0 16,2-3 0-16,-3-5 0 0,2 0 0 15,-4-9-37-15,-11 0-40 0,23-9-28 0,-9 0-31 16,0-8-25-16,8-11-143 0,-9-6-499 15,4-4 74-15,2-3 39 0,-5-2-735 16,4 2-1270-16</inkml:trace>
  <inkml:trace contextRef="#ctx0" brushRef="#br0" timeOffset="54163.24">5018 14344 4749 0,'0'0'-44'0,"0"0"47"0,0 0 27 15,-21-8 44-15,21 8 24 0,0 0 15 0,0 0 12 16,-27 21 17-16,20-12 14 0,-6 10-2 15,0-2-6-15,-6 4 10 0,-3 7 10 0,-7 0-6 16,1 2 3-16,-5 5-20 0,-3 5-2 16,2-4-17-16,1-1-16 0,-1 3-1 15,-1-4-15-15,6-5-11 0,1-1-14 0,4 2-26 16,-1-3-20-16,2-3-24 0,3-1-36 16,1-8-37-16,7-2-48 0,-4 0-53 15,3-8-81-15,1-3-86 0,12-2-90 16,0 0-158-16,-26-15-88 0,21 6 71 15,3-10-483-15,-2 2-823 0</inkml:trace>
  <inkml:trace contextRef="#ctx0" brushRef="#br0" timeOffset="54396.18">4574 14329 3769 0,'0'0'40'0,"3"-13"28"0,-3 13 15 0,0 0 32 15,0 0 37-15,0 0 33 0,0 0 21 16,0 0 8-16,8 42 10 0,-8-15 7 0,-2 3 17 15,2 10-15-15,-6 8 1 0,4 4-13 16,2 1-1-16,-1 4-19 16,-4-2-13-16,3-2-25 0,-1 1-9 0,-3-5-16 15,2-2-12-15,-1 0-16 0,-3-4-66 16,4-7-31-16,1-4-9 0,-3-4-17 0,2-6-42 16,3-3-115-16,1-2-69 0,0-6-92 15,0-11-123-15,9 6-172 0,-9-6-71 16,0 0 55-16,43-25-521 0,-17 7-1002 0</inkml:trace>
  <inkml:trace contextRef="#ctx0" brushRef="#br0" timeOffset="54629.659">5276 14830 3916 0,'0'0'59'0,"34"18"61"0,-23-8 46 16,0-1 46-16,-3 2 25 0,-4 4 11 15,3 0 19-15,-7 4-3 0,2-2-18 0,0 4-2 16,-4-1-1-16,0 5-3 0,-5-3-17 15,1 2-12-15,-1 5-24 0,-3-5-12 16,-1-2-22-16,-2 5-13 0,-3-5-98 0,5-2-8 16,-3 1-9-16,2-6-14 0,-2 0-15 15,2-1-19-15,1-5-20 0,-2-4-66 0,5-1-182 16,8-4-110-16,0 0-117 0,0 0-185 16,-11-26 17-16,18 7 62 0,12-11-518 15,4 0-948-15</inkml:trace>
  <inkml:trace contextRef="#ctx0" brushRef="#br0" timeOffset="54847.97">5843 14685 4246 0,'14'-11'80'0,"0"3"54"15,-3 4 43-15,-11 4 30 0,24-11 12 16,-13 9 8-16,-11 2-5 0,32-5-28 16,-13 3-3-16,8 2-25 0,3 0-15 0,0 0-1 15,2 0-22-15,1 0-9 0,8 2-9 16,-7-2-13-16,-1-2-20 0,8 2-12 15,-10-4-22-15,-1 4-19 0,-2-2-31 0,-7 2-33 16,-2-2-48-16,-3-1-73 16,3-1-83-16,-4-3-76 0,-9 0-60 0,0 0-111 15,-6 7-175-15,7-15 51 0,-7 15-470 16,-4-15-816-16</inkml:trace>
  <inkml:trace contextRef="#ctx0" brushRef="#br0" timeOffset="55079.04">6343 14358 3778 0,'0'0'42'0,"0"0"33"16,-7-7 16-16,7 7 24 0,0 0 12 16,0 0 27-16,0 0 33 0,0 0 9 15,0 0 15-15,-4 51 12 0,2-27 5 0,2 5-13 16,-2 6-18-16,2-1 2 0,-2 5-8 16,-2 10 19-16,2-3-13 0,-5 3-16 15,5 0-8-15,-3-2-22 0,-1 0-22 0,0-2-8 16,2-2-14-16,1-3-46 0,-5-8-48 15,7 1-12-15,-1-8-15 0,-2-1-67 0,1-3-69 16,3-7-66-16,0 0-62 0,0-14-109 16,-3 13-130-16,3-13-185 0,0 0 26 15,0 0-545-15,28-28-1081 0</inkml:trace>
  <inkml:trace contextRef="#ctx0" brushRef="#br0" timeOffset="55363.3">7018 14263 3902 0,'15'-8'-13'0,"-2"8"59"0,-13 0 61 15,0 0 33-15,34 21 42 0,-21-4 26 16,-1 3 12-16,2 11 4 0,4 4 26 16,-8 6 14-16,8 12-10 0,-4 5 1 0,-5 4 6 15,0-7 5-15,-6-1 4 0,1 2 1 16,-4 4-10-16,-7-6-56 0,-3 10-130 15,-1-6-6-15,-4 3-5 0,-2-20-7 16,-4 7-6-16,1-6-6 0,-1-7-6 0,-2 1-12 16,0-2-14-16,2-6-17 0,-6-4-17 15,3-2-23-15,-5-2-25 0,-1-6-28 16,0 0-34-16,-5-5-190 0,9-4-395 0,-5-1-21 16,-2-4 47-16,-10-4-747 0,6-1-1280 15</inkml:trace>
  <inkml:trace contextRef="#ctx0" brushRef="#br0" timeOffset="66579.83">13160 16663 5378 0,'0'0'210'0,"0"0"3"0,0 0-22 16,0 0-21-16,0 0-9 0,0 0-6 16,0 0 23-16,0 0 3 0,-26-26-1 15,26 26-9-15,-7-7 0 0,7 7-8 16,0 0-98-16,-8-14-23 0,8 14-5 0,0 0-3 16,-9-7-3-16,9 7-4 0,0 0-2 15,-10-10-5-15,10 10-11 0,0 0-18 16,-9-9-18-16,9 9-18 0,-9-11-19 0,9 11-20 15,-5-7-148-15,5 7-117 0,-5-8-35 16,5 8-25-16,0 0-30 0,0 0-104 0,0 0-125 16,-2-15 47-16,2 15-447 0,0 0-773 15</inkml:trace>
  <inkml:trace contextRef="#ctx0" brushRef="#br0" timeOffset="66778.62">13121 16536 3384 0,'0'0'10'0,"0"0"48"0,0 0 33 16,0 0 34-16,0 0 20 0,0 0 28 15,23 9 1-15,-23-9 11 0,0 0-9 16,0 0-6-16,0 0-13 0,0 0-15 0,0 0-17 16,0 0-12-16,0 0-11 0,0 0-10 15,14 9-12-15,-14-9-13 0,0 0-11 0,0 0-10 16,0 0-15-16,0 0-43 0,0 0-37 16,12 2-50-16,-12-2-65 0,0 0-42 15,0 0-41-15,0 0-58 0,11 6-37 0,-11-6-57 16,0 0-60-16,0 0-98 15,0 0-226-15,13 2-268 0</inkml:trace>
  <inkml:trace contextRef="#ctx0" brushRef="#br0" timeOffset="66912.67">13262 16609 2561 0,'0'0'36'16,"0"0"30"-16,0 0 2 0,0 0-8 16,0 0-6-16,0 0-5 0,0 0-4 0,0 0-10 15,0 0-1-15,0 0-36 0,-32-30-55 16,22 15-66-16,-2-6-104 0,-4-2-222 15,2-5-60-15,-4-3 62 0,0-5 282 0</inkml:trace>
  <inkml:trace contextRef="#ctx0" brushRef="#br0" timeOffset="67477.989">12731 15213 1955 0,'-4'-13'139'0,"-1"2"10"16,1 0 16-16,4 11 14 0,-7-20 22 0,7 20 14 16,-12-16-3-16,12 16-21 0,-11-20-16 15,6 12 13-15,5 8-4 0,-16-18-21 16,11 12-11-16,5 6-9 0,-13-13-8 0,13 13-3 16,-17-12 9-16,17 12-13 15,-15-7 5-15,15 7 4 0,-12-7-14 0,12 7-1 16,0 0-14-16,-23-2-15 0,23 2-2 15,0 0-1-15,-30 7-7 0,30-7-2 16,-29 9 0-16,19-1-6 0,10-8-5 0,-23 13 3 16,13-3 9-16,1 1-7 0,9-11-8 15,-19 20 4-15,9-10 7 0,3 1 3 0,2 0-6 16,-7 6 16-16,3 0 14 0,0 2-6 16,-1-2 4-16,1 2 7 0,-4-2-2 0,1 1-10 15,1-3-68-15,4 2-3 16,-3-2-1-16,1 4-3 0,1-4-1 0,3-2-4 15,0 4 1-15,2-2-1 0,-4 6-1 16,5-3-1-16,2 1 0 0,-2 3-1 16,0 2-2-16,2-1 1 0,2-2-1 0,0 1 0 15,1 1-1-15,-1 2-1 0,2-1 0 16,-2-2 0-16,2 2 0 0,-2-3 0 0,0-4-1 16,1 2-1-16,-1-1 0 0,4 1-2 15,-3-4 1-15,3 4-1 0,2-6-2 0,-4 6 0 16,1-4 0-16,-1-2-2 0,1 2-1 15,-1-5 2-15,-2 0-3 0,-2-10-1 16,8 17-5-16,-8-17-6 0,4 14-10 16,-4-14-12-16,7 7-18 0,-7-7-20 15,0 0-26-15,0 0-24 0,9-28-266 0,-7 11-174 16,1-9-187-16,-1-10 33 0,6-9 43 16,-2 0-532-16,-1-9-1062 0</inkml:trace>
  <inkml:trace contextRef="#ctx0" brushRef="#br0" timeOffset="67864.59">12591 14863 3935 0,'-4'-9'-13'0,"2"-3"26"0,2 12 40 15,0 0 38-15,-8-20 41 0,8 20 20 16,0 0 15-16,0 0 14 0,0 0 7 16,-11-8 5-16,11 8 12 0,0 0 2 15,0 0-11-15,-43 30-1 0,32-15 25 16,-8 6-4-16,0 5-3 0,0 2 8 0,1 0-7 15,3 4-2-15,-4 2 1 0,4 3-48 16,-1-1-97-16,2 5-4 0,1 3-1 0,1 0 0 16,-2 5 0-16,1 9-4 0,5-5-1 15,-1 0-2-15,1-3 1 0,5 1-2 0,-1 3-39 16,8-7-16-16,-2 2 0 0,1-6 0 16,3-2 0-16,-1-6 0 0,5-4 0 15,-4-1 0-15,5-4 0 0,1 1 0 16,-2-9 0-16,-1 1 0 0,2-4 0 0,1 0 0 15,-1-2 0-15,-2-2 0 0,7-3 0 16,-5-3 0-16,4-1 0 0,1-4 0 16,7-4 0-16,4 3 0 0,1-9 0 0,2-7 0 15,2 4 0-15,-2-9 0 0,0 3-103 16,-2-3-139-16,-2-5-52 0,4 6-538 0,-1-1 88 16,-2-1-924-16,-1 1-1611 0</inkml:trace>
  <inkml:trace contextRef="#ctx0" brushRef="#br0" timeOffset="68264.5">13330 15323 4864 0,'0'0'-66'0,"0"0"78"0,0 0 70 0,0 0 43 16,0 0 37-16,0 0 32 0,0 0 2 16,0 0 13-16,7-17-6 0,-7 17 0 0,0 0-2 15,0 0-4-15,0 0 6 0,13 0 7 16,-13 0 9-16,17 0-5 0,-17 0-63 16,26 0-87-16,-26 0-1 0,43 0-4 0,-20 0-2 15,9 0-4-15,-1 0-3 16,5-4-6-16,-1 2-2 0,5 0-6 0,-2 2-4 15,-3 0-3-15,4-4-1 0,-3 1-6 16,-6-1 0-16,3 2-11 0,-10 0-11 0,2-2 0 16,-4 3 0-16,-1-3 0 0,-5 2 0 15,0 0 0-15,-2-2 0 0,-13 4 0 0,17-4-28 16,-17 4-44-16,10-11-25 0,-10 11-25 16,2-9-22-16,-2 9-18 0,0 0-383 15,-19-19-204-15,11 12 39 0,-5-1-12 0,-2 0-598 16,2 1-1171-16</inkml:trace>
  <inkml:trace contextRef="#ctx0" brushRef="#br0" timeOffset="68530.07">13717 15045 4094 0,'-7'-4'-28'0,"7"4"48"0,0 0 43 16,-15-14 44-16,15 14 10 0,0 0 2 16,0 0-15-16,0 0 13 0,0 0 10 0,0 0 36 15,0 0 33-15,0 0 23 0,0 0 10 16,-15 41 4-16,15-17 17 0,2 4 14 0,-4 10-4 15,2 3 1-15,0 8 1 0,0 3-6 16,0 4-93-16,2 1-82 0,-1 1-6 16,-1-2-5-16,0 0-7 0,-1-3-8 15,-5-4-3-15,4-3-6 0,-1-6-4 16,1-8-7-16,0-5-3 0,0 0-4 0,0-6-12 16,1-1-16-16,1-8-11 0,0-12-43 15,0 10-47-15,0-10-50 0,0 0-45 0,0 0-99 16,21-48-519-16,-1 18 83 0,2-6 42 15,16-5-736-15,1 3-1270 0</inkml:trace>
  <inkml:trace contextRef="#ctx0" brushRef="#br0" timeOffset="68730.98">14526 15486 4901 0,'11'14'141'0,"-4"-1"56"0,0 1 44 0,-2-3-10 15,-5-11 6-15,5 28 8 0,-5-9-10 16,0 2-19-16,-1 0-26 0,-5 3-12 0,0 2-21 15,-3 4-15-15,-6-6-20 0,0 10-13 16,-2-6-75-16,-4 0-13 0,6-5-22 0,0-2-22 16,-4-8-97-16,6 0-172 0,-4-6-135 15,1-3-239-15,6-4-35 0,10 0 6 16,-15-15-568-16,15 15-1117 0</inkml:trace>
  <inkml:trace contextRef="#ctx0" brushRef="#br0" timeOffset="69729.09">15686 15172 4009 0,'-2'-14'-32'15,"2"14"45"-15,-2-16 41 0,2 16 39 0,0-11 43 16,0 11 17-16,0 0 28 0,0-13 10 15,0 13 4-15,0 0-2 0,0 0 2 16,0 0-15-16,0 0-27 0,0 0-4 0,0 0-4 16,0 0 17-16,0 0-6 0,0 0-4 15,0 0-15-15,-21 58-4 0,16-28-1 0,-1 6-14 16,3 7-1-16,-4 0-12 0,3 6 1 16,-8-6-7-16,5 2-13 0,0 2-32 15,1-4-29-15,-2-7-3 0,1-7-1 0,-1 0-3 16,7-6-1-16,-3-5-2 0,2-1-1 15,0-4-1-15,0-6-2 0,2-7 1 0,0 0-4 16,0 0-1-16,0 0 0 16,0 0-3-16,0 0 0 0,13-71 0 0,2 35 0 15,-3-1-1-15,2-2 0 0,3-5-2 16,3-2 1-16,5-1-3 0,-2 1 1 0,5 4 1 16,-7 6 0-16,2 1 0 0,-2 7-2 15,6 1 1-15,-10 5 0 0,5 5-1 16,-7 4-1-16,2 3 0 0,-2 9 1 0,-4 2 0 15,-11-1 2-15,27 19-4 0,-17-2 4 16,0 9 2-16,0 4-4 0,-1 9 1 0,-6 6-1 16,-3-3 3-16,0 5-1 15,-2 1-1-15,-5 1 0 0,2-4 1 0,-4-4-2 16,2-7 3-16,4-4-2 0,-3-8 3 16,4-2 0-16,-1-6-1 0,1-6 1 0,2-8-1 15,0 0 1-15,0 0-2 0,0 0 1 16,16-49-1-16,-4 14 0 0,8-3 0 15,-3-3 1-15,10-10 0 0,-4 2 0 0,0 4 2 16,2 1 2-16,-3 8 4 0,-1 0 3 16,3 4 3-16,-5 4-1 0,8 5 1 0,-9 7 2 15,1 3 2-15,-2 1 0 0,1 8-3 16,0 3 1-16,-4 1 0 0,5 4-1 16,-4 3-2-16,0 4-1 0,2 2 3 15,-4 6 0-15,-4-4-2 0,2 6-1 16,-1 0-1-16,-2-1 0 0,-5 5-2 0,1-3-1 15,-4 4-1-15,2 1-1 0,-2-5-3 16,0-2-1-16,-2-3-3 0,2 2-11 0,-4-4-14 16,4-2-16-16,-2-1-17 0,2-12-27 15,0 21-27-15,0-21-31 0,6 5-44 0,-6-5-510 16,0 0-75-16,0 0 75 0,45-21-802 16,-15 6-1339-16</inkml:trace>
  <inkml:trace contextRef="#ctx0" brushRef="#br0" timeOffset="70130.78">17062 15056 4850 0,'-10'-13'-32'0,"10"13"56"0,0 0 51 15,-30-6 33-15,30 6 17 0,0 0 12 16,-44 18 13-16,24-8 8 0,-5 11-2 16,1 2 4-16,1 3-1 0,-1 2 7 0,2 8-9 15,-5 7-4-15,12-2-3 0,-7 8-5 16,5-4-27-16,6-2-6 0,-1 0-11 0,-1-3-8 15,8 5-9-15,-1-14-9 0,6-3-12 16,0-1 1-16,0-6-47 0,7-4 1 16,3-3-3-16,1-8 0 0,-11-6-2 15,30 0-1-15,-8-11-2 0,5-6 1 0,1-10-3 16,-2 0 0-16,1-4-2 0,3-4 0 16,0-6 0-16,-10 10 0 0,2 0-2 15,-1-1 1-15,-4 4 1 0,2 5 2 0,-10 6-5 16,3 4 4-16,-5 0-4 0,2 5 1 15,-2 3-2-15,-7 5 1 0,0 0 2 0,21 13-3 16,-13 0 2-16,0 2-1 0,-5 7-1 16,1 5-2-16,0 3-1 0,-1-4 2 0,-1 2-5 15,4-4 1-15,-6 3-16 0,3-5-17 16,2-6-22-16,2-2-32 0,-3-6-275 16,-4-8-77-16,18-4-115 0,-3-7-154 15,8-4 17-15,4-8-607 0,0-5-1153 16</inkml:trace>
  <inkml:trace contextRef="#ctx0" brushRef="#br0" timeOffset="70329.83">17667 15051 4280 0,'9'-10'-34'0,"2"5"17"15,0 1 29-15,-11 4 70 0,0 0 45 16,45 11 30-16,-22 2 11 0,7 4 17 0,-4 6 6 16,1 7 0-16,-4-1-15 0,4 5-29 15,-6 0-14-15,-1 0-11 0,-1 3-10 16,2 1-14-16,-9 2 13 0,4-9-25 0,-4 7-5 15,-1-14-9-15,-2 2-14 0,-2-9-11 16,-3-4-62-16,-1 0-85 0,3-5-114 16,-6-8-133-16,0 0-177 0,0 0-183 15,0 0 71-15,15-26-457 0,-9 10-827 0</inkml:trace>
  <inkml:trace contextRef="#ctx0" brushRef="#br0" timeOffset="70546.3">18210 15036 3770 0,'0'0'24'0,"-11"-6"24"0,11 6 38 16,0 0 50-16,0 0 19 16,0 0 12-16,-37 38 9 0,19-16 24 0,2 8 13 15,-7 4 5-15,-3 7 10 0,-6 6-26 16,-2 4-32-16,2-1-9 0,-1 3-12 0,-7 1-15 16,2-4-15-16,-1 1-20 0,7-2-4 15,-5-6-19-15,5-1-7 0,10-13-42 0,-1-6-69 16,8-5-103-16,0-10-133 0,7-8-160 15,8 0-278-15,0 0 51 0,11-49 63 16,9 7-444-16,8-15-715 0</inkml:trace>
  <inkml:trace contextRef="#ctx0" brushRef="#br0" timeOffset="70811.33">19050 14235 3975 0,'38'6'24'15,"-3"3"66"-15,1 8 72 0,6 7 41 0,0 6 27 16,-1 7 1-16,-5 11 8 0,-3 4 1 16,-4 14 0-16,-7 10-3 0,-3 7 21 0,-8-1 1 15,-3 3-15-15,-10 3 7 0,-7 2-4 16,-7 2-11-16,-6 11-44 0,-6-3-130 0,-4-5-8 16,-3-7-4-16,-5-2-5 0,-1-6-6 15,4-17-7-15,-5-5-12 0,3-2-22 16,1-5-23-16,-1-6-26 0,-1-4-30 15,6-1-33-15,-6-8-276 0,-1-6-254 16,2-11-76-16,2-1 27 0,2-6-729 0,-4-4-1267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35:4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23248 4974 2338 0,'9'-15'224'0,"-7"-3"21"16,0 5 15-16,0-4 6 0,-2 17 0 0,0-28-8 15,0 11 24-15,0 17 12 0,-2-32 17 16,-2 15-20-16,3 2-7 0,1 15-7 16,-8-22-36-16,8 22-10 0,-3-16-25 0,3 16-10 15,-4-18-20-15,4 18-21 16,-6-15-12-16,6 15-19 0,-8-21-7 0,5 12-14 15,-3-2-20-15,6 11-8 0,-7-17-18 16,1 1-49-16,4 5-51 0,0 2-54 0,-4-6-80 16,6 2-78-16,2 0-69 0,4 0-61 15,0-3-44-15,1-4-156 0,4 7-107 16,1 0 56-16,-3 0-422 0,4-2-743 0</inkml:trace>
  <inkml:trace contextRef="#ctx0" brushRef="#br0" timeOffset="631.62">23337 4337 3324 0,'0'0'-42'0,"-9"-12"30"0,9 12 28 16,-5-5 25-16,5 5 21 0,0 0 16 16,0 0 34-16,-20-11 10 0,20 11 13 15,0 0 16-15,-25-4 2 0,25 4 16 0,0 0 1 16,-24-2 4-16,24 2-6 0,0 0-2 16,-29 2-5-16,29-2-1 0,-20 4-7 15,20-4-13-15,-20 0-15 0,20 0-9 0,-32 2-10 16,32-2 4-16,-38 4-3 0,17-4-1 15,-1 0-2-15,22 0-10 0,-43 1 1 0,24-1 2 16,19 0-10-16,-36 4-5 0,17-2-3 16,1 0 6-16,1-1-10 0,-6 6 2 15,7-2 8-15,-3 2-3 0,-1-1 0 16,-3 1-12-16,0 5 7 0,-3-1-48 16,-1 10-9-16,0-4 1 0,1 5 4 0,1 11 1 15,-1-2 0-15,-1 12-1 0,-5 11-2 16,4 2-2-16,5 2-2 0,-2 0 3 0,4 7-1 15,4-2 0-15,0 1 2 0,7 2 0 16,3-3-1-16,0-6-1 0,9-3 0 0,3-2 1 16,2-1 0-16,7 7 0 0,11-7 2 15,1-2 1-15,8-6-2 0,5-6 1 16,2-1 3-16,6-10-3 0,6-6-3 0,7-4-15 16,2-9-6-16,1-1 0 15,5-12 0-15,-5-5 0 0,5-1 0 0,-8-8 0 16,2-2 0-16,-4-7 0 0,-7-4 0 15,-5-4 0-15,0-5 0 0,-5-3 0 0,-4-2 0 16,-5-5 0-16,-6-3 0 0,-5-3 0 16,-6 2 0-16,-10 9 0 0,-3-6 0 0,-4 7 0 15,-3-3 0-15,-4 6 0 0,-5-4 0 16,-2 2 0-16,3 7 0 0,-8 2 0 16,0 1 0-16,-2 1 0 0,1 7 0 0,3 0 0 15,0 9 0-15,3-2 0 0,0 4 0 16,0 3 0-16,0 3 0 0,2-1 0 0,-2 2 0 15,6 3 0-15,-1-2 0 16,-3 7 0-16,7-5 0 0,7 6 0 0,-19-6 0 16,13 1 0-16,6 5 0 0,-13-3-109 15,13 3-58-15,0 0-21 0,-19 12-114 0,16-4-531 16,3-8 76-16,-11 9-876 0,7-2-1540 16</inkml:trace>
  <inkml:trace contextRef="#ctx0" brushRef="#br0" timeOffset="1631.55">22630 4596 4488 0,'-18'-13'-228'0,"0"3"59"16,3-3 40-16,0 0 36 0,-6 0 50 15,4-4 58-15,-3 2 22 0,3-6 12 16,-6 0 6-16,-1-3-2 0,0-4 44 0,-5 2 11 15,-1-12 1-15,0-3 7 0,8 8 24 16,-7-8 20-16,9 5-6 0,-4-13-8 0,5 9-7 16,1-3 19-16,4 4 7 0,5-8-28 15,3-2-7-15,1 3-20 0,3-2-2 16,2 2 1-16,6-3 3 0,-1-4-10 0,6 1-14 16,3-7-4-16,4 0 6 0,-3 2-1 15,10-10-14-15,-3 11 2 0,6-2-17 16,-2 4 1-16,4-1-6 0,0-4-6 15,4 5-2-15,-2 4-7 0,0-1 5 16,5 3-10-16,-5 3-1 0,2 0 0 0,4 4-1 16,-1-3-9-16,4 3 0 0,-3 5 1 15,1 5-3-15,-2 0 2 0,4 7-9 0,-7 3-4 16,4 4-5-16,7-5 5 0,-1 9-4 16,4-2-3-16,5 2 1 0,-11 5-1 15,16 0-1-15,1 7 6 0,1-9-10 0,0 10 10 16,2-1 5-16,1 1-11 0,5 1-2 15,-3 3-1-15,1 2-1 0,-4-1 2 0,-4 7 0 16,2-3 1-16,0 2 0 16,0 4-3-16,-2-1 2 0,0 2 0 0,2-1 0 15,-5 4-3-15,1-6 2 0,2 4 0 16,-7-2 0-16,3 2 0 0,5 0 2 16,-8-1-2-16,2 5 0 0,2-6 1 0,-9 6 0 15,7-6 1-15,-8 6-1 0,-5-7-1 16,-3 5 1-16,0-2-1 0,-1 2-3 0,-5 1 4 15,1-2 1-15,-2 0-3 0,-2 1 0 16,-5 6 0-16,2-1 3 0,-6 6-1 16,-1-2 2-16,-4 2-2 0,-1 6 2 0,-6 5 1 15,-2-8-1-15,0 5 3 0,-5 3-1 16,-5 8 1-16,0 0 0 0,-1 0 1 0,-6 10 4 16,-6 1 3-16,2 4 3 15,-9-2 1-15,-1 2 7 0,-6 1-1 0,-2-5-1 16,-11 17 7-16,-9-2 1 0,2-7-1 15,-7-2 0-15,-3 4 6 0,2-1-5 16,-1-4 0-16,-3 1 1 0,-2-8 1 0,3-3-2 16,6 4 0-16,4-12-3 0,7-6 1 15,1-2-2-15,2-1-6 0,4-3-21 0,2-1 0 16,5-6 0-16,6-1 0 0,1-9 0 16,0 6 0-16,0-4 0 0,6-6 0 15,1 4 0-15,1-11 0 0,2 3 0 0,3-1 0 16,0 0 0-16,1-3 0 0,-3-3 0 15,5 3 0-15,9-6 0 0,-24 0 0 0,24 0 0 16,-23-8 0-16,12 1 0 16,2-6 0-16,-5-2-77 0,7-4-60 0,-2 3-17 15,-1-8-16-15,6 0-168 0,-7-4-323 16,8 6-87-16,-1-1 28 0,0-3-717 0,0 8-1283 16</inkml:trace>
  <inkml:trace contextRef="#ctx0" brushRef="#br0" timeOffset="1916.45">23752 4446 4119 0,'0'-14'-123'15,"0"5"46"-15,0 9 34 0,-2-15 27 16,2 15 26-16,-1-11 1 0,1 11 0 0,0 0 6 16,0 0 10-16,0 0 19 15,0 0-1-15,0 0 10 0,-49 28 22 0,30-13 14 16,-3 9 25-16,-1 1 10 0,-3 3 21 16,0 2 13-16,-9 3 15 0,1 7 0 15,-3-8 6-15,2 2 3 0,1 2-17 0,4-9-9 16,6 0-1-16,-5-1-2 0,8 2-2 15,2-11-3-15,4 3 2 0,3-4 10 0,5-5 11 16,0 4 5-16,7-15-9 0,-4 23-5 16,4-23-50-16,11 24-70 0,0-13-5 15,8 0-4-15,5-2-4 0,7-1-3 0,6 1-4 16,6-3-6-16,0-2-13 0,2 0-18 16,4-8-18-16,7-2-23 0,-9-1-26 0,9-3-115 15,-1-8-229-15,-5-5-103 16,4 2-192-16,-3-12-1 0,-1 0 40 15,3-13-481-15,0-18-996 0</inkml:trace>
  <inkml:trace contextRef="#ctx0" brushRef="#br0" timeOffset="2600.35">25063 1727 3502 0,'0'0'-81'0,"-3"-13"41"0,3 13 30 15,-9-17 24-15,9 17 22 0,0 0 13 16,-5-11 4-16,5 11-9 0,0 0-1 0,0 0 9 16,0 0-4-16,0 0 27 15,0 0 25-15,0 0 1 0,-48 29 0 0,30-8 31 0,2-2 7 16,-1 13-2-16,-8-4-14 16,7 7 4-16,-1-2-4 0,2 0-14 0,2 3-13 15,2-1-5-15,3-4-5 0,3 2 0 16,3-3-2-16,4 2-5 0,2 2-10 15,9 2-5-15,3 3-2 0,2-4-1 0,3-1-2 16,4-2-1-16,5-2 3 0,2-7-4 16,4-1-3-16,3-5 8 0,1-2-1 15,2-7 4-15,-1-7-1 0,2-1 1 0,-2-1-9 16,3-7 5-16,-3-4 3 0,2-2 4 16,-8-3-4-16,3-3 9 0,-4-1-4 0,-2-3 14 15,-6-3-4-15,-3 1 5 16,-2-4-8-16,-4-1 9 0,-6 4 0 0,-5-7-6 15,0 4 6-15,-7-6-7 0,0 1-55 16,-8-3-4-16,2-1 2 0,-9 3 0 16,0 1-5-16,3 4-1 0,-4 2 2 0,-1 4-2 15,-1-5-4-15,3 14 2 0,-3-1-3 16,0-2 0-16,3 6-1 0,0 0-1 0,4 3-2 16,-5 2 0-16,3 1-1 0,0 1 0 15,0 1-3-15,2 5 0 0,14 0 0 0,-30 4-3 16,12-4-4-16,7 5-3 0,-3 3-14 15,2-5-8-15,-1 3-11 16,-2 4-16-16,4 0-47 0,-3-2-238 0,0 1-107 16,5-1-182-16,-3 3-104 0,3-3 19 15,0 0-538-15,-3-3-1108 0</inkml:trace>
  <inkml:trace contextRef="#ctx0" brushRef="#br0" timeOffset="7564.69">15497 6521 3685 0,'-32'-6'-187'0,"-4"5"42"0,5-5 35 0,1 2-16 16,-2 3 24-16,-6-3 13 0,7-2 8 16,1 0 9-16,-1 5 9 0,1-5 12 0,0 0 13 15,2 1 8-15,-2 3-4 0,4-2-5 16,-2 0 1-16,-1 1 17 0,5-3 1 15,-6 2-7-15,-2-1 8 0,-2 1 2 0,-1-1 3 16,1 1-2-16,-7 0-5 0,-1 2 9 16,0-4-1-16,3 1 7 0,-5-1 1 0,5 4-6 15,0-1 3-15,0-5-9 0,4 3 7 16,-2-3 2-16,7 2 4 0,3-1-5 16,2 1 6-16,-2-2-1 0,5 1 2 15,-5 1 2-15,4-1-2 0,-3 0-3 16,8 3 5-16,-5-6-9 0,2 7 8 0,5-5-2 15,-3 2-4-15,4 1 4 0,1 3 0 16,-4 0 3-16,6-2-5 0,-2 3 6 0,14 1-9 16,-28-7 12-16,17 2-13 0,11 5 10 15,-25-2-5-15,13 0 10 0,12 2-12 16,-18-5 8-16,18 5-4 0,-15-6 6 0,15 6-17 16,-9-2-10-16,9 2-4 0,0 0-21 15,-17-6-23-15,17 6-39 0,-6-5-119 0,6 5-196 16,0 0-111-16,0 0 309 0,-4-12 71 15</inkml:trace>
  <inkml:trace contextRef="#ctx0" brushRef="#br0" timeOffset="8898.06">14038 6692 568 0,'-2'11'-29'0,"-1"2"6"0,1 0 11 16,0-1 12-16,-2-1 10 15,4-11-3-15,-2 21 19 0,-2-8 18 0,4-4-11 16,0-9 8-16,-2 23 6 0,2-10-7 15,0-13-1-15,0 20 1 0,2-7-8 16,-2-13 37-16,4 23-6 0,-4-23-4 0,2 22 4 16,-1-9-15-16,-1-13-19 0,5 21 14 15,-5-21-12-15,4 23 13 0,-1-14-21 16,-3-9-9-16,4 19 9 0,-4-19-11 0,2 13 2 16,-2-13 17-16,0 0-17 0,5 15 9 15,-5-15-11-15,0 0 37 0,0 0 1 0,6 16-6 16,-6-16-4-16,0 0 3 0,0 0-9 15,0 0-3-15,0 0 6 0,0 0-8 16,0 0-8-16,0 0 6 0,0 0-5 16,0 0-11-16,0 0-1 0,0 0-3 15,3-38 7-15,0 25-6 0,-1-3 6 0,2 1-6 16,-4-3 8-16,7 1-12 0,-4-4 7 16,6 1-8-16,-2-1-3 0,-2 2 11 0,4 0-4 15,-3-1-13-15,-1 1 5 0,5 2-1 16,-4 2 2-16,1 0 0 0,-3-4 8 15,-1 4-8-15,-1 1-5 0,5-2 18 0,-7 1-9 16,0-2 12-16,0 6-3 16,-2-8 0-16,-3 4 1 0,2-3-1 0,-3 5 0 15,-1-6 8-15,-7 3-5 0,5-2 1 16,-2 1-3-16,-3-2 3 0,2 2 2 0,-1 5 2 16,-6-9 4-16,2 2-8 0,2 10 1 15,-6-8 0-15,7 4 3 0,-6-2 1 16,0 2 5-16,7 3-1 0,-10-3 4 0,5 2-8 15,-5 3 4-15,2-3-5 0,3 2 7 16,-1 1-6-16,0 4 9 0,1-1-6 16,0-3-1-16,-2 2-6 0,5 1 3 0,-1 1-7 15,16 4 2-15,-31-8-3 0,14 7-8 16,17 1-1-16,-32-4 8 0,11 2 4 16,21 2-8-16,-35 0-1 0,13 0-5 15,-1 2-4-15,1-2 12 0,-1 5-5 16,-4-1 3-16,6 0 1 0,-6 0-3 0,1 1 1 15,-2 1 3-15,-1 2 5 0,-1-3-11 16,4-1 2-16,-2 1 6 0,8 2 1 16,-1-2-1-16,3 3-3 0,-1-1 4 0,1 1 4 15,-2 5-2-15,1-2-4 0,-2 4 1 16,1 4-3-16,1-2 2 0,1 9 2 0,1 2 1 16,-1 2-2-16,2 2 2 0,-1 5 2 15,4-1-3-15,-1-1 7 0,3 5-2 16,1 1-3-16,-1-1 2 0,6-1 2 0,0 4-7 15,3-8 8-15,2 5 1 0,2 0 8 16,-1 2 0-16,3 5-3 0,1-3 3 16,7 1-6-16,1-3 6 0,1 6-4 15,2-6-2-15,1-2 0 0,5 13 7 0,3-7 2 16,-1 1-3-16,5-4 8 0,2-3-8 16,1-1-4-16,4-2 0 0,-3-3 25 15,6-2 1-15,3-2 3 0,3 0 1 0,-1-5-11 16,0-3 3-16,5-1-12 0,6-2 0 15,0-5-1-15,4-4 1 0,1 1-1 0,5-9 10 16,-1 2 15-16,4-10-5 0,-1-1-8 16,4-5-3-16,0-3-19 0,1-3-4 15,-3 5 3-15,-3-6 3 0,-2-2-5 16,-6 6-2-16,-5-2-3 0,-11-4 1 16,-3 5 18-16,-4-1 2 0,-10 2-7 0,2-4 4 15,-10-1 6-15,-2 3-4 0,-2-6 6 16,-5 2-8-16,-5-3-1 0,1-1-4 15,-8-3-6-15,1-1 0 0,-5-11-10 0,-5 2 9 16,-5 1-4-16,-5-8-9 0,-11-2-3 16,2 4-8-16,-5-2-3 0,-3 4-6 0,-5-1-21 15,-4 4-30-15,-3-2-49 0,0 2-48 16,-5 3-49-16,3-7-49 0,-3 5-57 0,11-1-180 16,-2-4-89-16,6 1 33 15,4-3-59-15,3-6 20 0</inkml:trace>
  <inkml:trace contextRef="#ctx0" brushRef="#br0" timeOffset="9298.2">13690 4956 1769 0,'0'0'-86'16,"-17"-6"21"-16,17 6 4 0,0 0 5 16,0 0 7-16,0 0 17 0,-13-4 4 0,13 4 13 15,0 0 24-15,0 0-6 0,0 0 12 16,0 0-4-16,0 0 0 0,0 0 17 15,0 0 18-15,0 0 12 0,0 0-15 0,37 15 8 16,-22-9-16-16,0-6 8 16,7 2-9-16,1 2-11 0,3-4 5 0,2 0-13 15,1 0 1-15,2 1-1 0,1-1-6 16,-4 4 13-16,2-4-4 0,-1 2 5 16,-8 0-23-16,6 2-6 0,-6-4-5 0,2 1-35 15,-4-1-55-15,1-1-85 0,-8-3-225 16,-12 4-127-16,23-8 321 0,-16 3 73 0</inkml:trace>
  <inkml:trace contextRef="#ctx0" brushRef="#br0" timeOffset="9713.71">13883 4997 478 0,'-6'35'-18'0,"2"1"-13"0,-4-2 21 0,5 9 2 16,-3 6 31-16,3-4 31 0,1 3-13 15,2 1 10-15,-4 2 0 0,4-3-2 0,0-3 5 16,0-3 9-16,0-1 0 0,2-3-2 16,0-3 4-16,2 1-6 0,3-4 28 15,2 2-30-15,3-8 14 0,0-7-16 0,6 3-4 16,0-3-8-16,1-6 9 0,6-4-13 15,-4 1-15-15,6-9-16 0,-4 5-19 0,-1-6-55 16,5-4-60-16,-6-3-176 0,2 0-262 16,-5-1 405-16,2-1 54 0</inkml:trace>
  <inkml:trace contextRef="#ctx0" brushRef="#br0" timeOffset="17397.93">21944 4903 3300 0,'11'-9'-136'0,"-6"2"43"16,-1-5 22-16,-4 12 26 0,9-9 7 15,-9 9 4-15,4-10 2 0,-4 10 9 0,2-11 3 16,-2 11 0-16,0 0-1 0,0-20 4 15,0 20 3-15,0-21 0 0,0 11-5 16,0 10 12-16,0-22-1 0,0 7-5 0,2-2-1 16,-4 0-4-16,4-2-13 0,-2 2-26 15,0-1-34-15,2 1-12 0,0-6-20 0,3 3 3 16,-3 3-16-16,0-2 7 0,1 2-15 16,1 0-4-16,-2 3-10 15,-1 0-27-15,-1 1-152 0,0 13 100 0</inkml:trace>
  <inkml:trace contextRef="#ctx0" brushRef="#br0" timeOffset="17580.34">22007 4357 966 0,'4'-13'-41'0,"-4"13"-3"0,0 0 8 16,0 0 11-16,11-11-4 0,-11 11 2 16,14-8 9-16,-7 3-3 0,5 1-1 15,0-3 4-15,5 3 11 0,-5-4-11 0,6 5-3 16,1-3-15-16,-6 2 21 15,2 0-3-15,0-1-2 0,-3 0-3 0,4 2-3 16,-4-2-28-16,0 3-25 0,1-2-123 16,-4-1 143-16,5-1 21 0</inkml:trace>
  <inkml:trace contextRef="#ctx0" brushRef="#br0" timeOffset="19446.87">22538 4251 378 0,'0'0'69'0,"0"0"16"0,0 0 17 0,0 0-20 16,0 0 13-16,0 0 10 16,0 0-10-16,0 0 8 0,0 0-11 0,0 0 8 15,0 0-2-15,0 0-1 0,-55 2-4 16,55-2-7-16,0 0-11 0,0 0 3 0,-30 0-5 15,30 0-24-15,0 0 4 0,0 0-16 16,-26 0 6-16,26 0-6 0,0 0 10 16,-25 0 9-16,25 0 1 0,0 0 4 0,-25 0-6 15,25 0 9-15,0 0-2 0,-25-6 3 16,25 6 1-16,-17-2 6 0,17 2 5 16,0 0-5-16,-27-7-6 0,15 1-1 0,12 6-13 15,-21-10 0-15,12 3-6 16,9 7-1-16,-25-17 0 0,14 13 4 0,2-5-5 15,-5-4 2-15,2 1-2 0,0 1-4 16,1-6 0-16,0 7-2 0,-3-10-3 16,7 4 2-16,0-4 7 0,-7-4 3 0,7 4-11 15,0-5-1-15,-2 3-6 0,4-2-1 16,1 3 0-16,-1-5-1 0,-1 3-5 16,3 1 5-16,-3-5-6 0,2 5-2 0,0-2-1 15,2-1-5-15,0 3 15 0,1-6 1 16,-1 3-3-16,2-3 4 0,2 0-7 0,-1 0 3 15,1-2-5-15,4-4 0 0,-2 4 0 16,4-4-4-16,-5 4 1 16,6 2 10-16,-3 0-4 0,0 2 3 0,3-2-5 15,-1 3-3-15,1 3-4 0,2-5-4 16,-3 11 4-16,4-10 0 0,0 5-5 0,-1-2-1 16,5 3 3-16,-4-2 2 0,4-2-14 15,-3 4 6-15,1 2-1 0,3-2 3 16,-4 2-9-16,6-5 7 0,-3 5-1 0,-2-1-5 15,5 4 2-15,-2-2 2 0,-4 2 5 16,0 4-3-16,3-2-9 0,0-1 6 16,0 7-5-16,-4-6 5 0,6 3-6 15,-4 3-1-15,3-1 4 0,0-1 0 16,0 1 6-16,1 5-14 0,0-8 11 0,-2 3 2 16,1 3-3-16,2 1-3 0,-2-4 0 15,2 1 0-15,-3-2-1 0,3 1-2 16,4-1 5-16,2-1 2 0,-4 1-3 0,6 0-2 15,-3 1 12-15,3-1 4 0,-4-3-1 16,4 3-2-16,-3-2 8 0,3 3-1 0,-1-1 0 16,1-1 4-16,-4-1-5 0,5 0 2 15,-3-1 4-15,1 5-12 0,3-4 5 16,-5 1 4-16,4 3 4 0,-2-4-4 0,0 9-11 16,1-8 7-16,-7 5-2 0,7-1 7 15,-5 3-11-15,-3-1 3 0,4-2 1 16,-4 4 2-16,2 0-16 0,-1-3 6 15,-20 5 1-15,37-2 7 0,-21 2-8 16,-16 0-5-16,38-4 0 0,-18 2 4 0,3 4-1 16,-23-2 0-16,46 0 2 0,-23 4-1 15,0-4 3-15,3 0-12 0,-3 0 7 16,5 3-2-16,3 1 1 0,-8 0 6 0,5 2-2 16,-3-2 2-16,-1 3-3 0,-1-5-8 15,-5 6 8-15,9-1-7 0,-4 4 9 0,-2-3-5 16,2 1-7-16,0 4 3 0,0-3-3 15,-2 3 8-15,2-4-1 16,2 6 1-16,-2-2-3 0,2 0 4 0,1 4 4 16,4-4 3-16,0 1 11 0,0 0 6 15,0-3-8-15,2 5 1 0,-5-7 7 0,1 4-6 16,0-5-2-16,-3 3 3 0,-1-3-12 16,-4 1 5-16,-2-2-3 0,-2 1 1 15,3-3 0-15,-4 3-6 0,-2 0-6 0,4-1 4 16,-4-1 4-16,-13-6-5 0,23 14 5 15,-8-4-5-15,-3 1-1 0,4-1 15 0,-4 4 5 16,8-2-10-16,-1 3 6 0,-1-2-3 16,-1 2-9-16,1-4 5 0,-2 6-1 15,0-7-1-15,0 3-2 0,-4-1 2 0,0 0-6 16,1-1 3-16,0 2 1 16,0-1-6-16,-2 1 5 0,1 0-2 0,-1 0 3 15,0-4-4-15,-1 5 2 0,-3-5-2 16,-7-9 3-16,17 20-8 0,-11-12 4 15,-6-8 0-15,14 18 0 0,-8-8-2 0,-6-10 3 16,14 13-4-16,-14-13-2 0,9 15 1 16,-9-15 3-16,7 19 0 0,-7-19-2 0,8 17 4 15,-4-8-8-15,-4-9 5 0,5 27-4 16,-3-18-4-16,-2-9 6 0,4 26 3 16,-1-13-3-16,-3-13 9 0,-1 34-8 0,1-19-4 15,-2 2 8-15,-4 4-5 16,4-1 3-16,-1 1-1 0,-4 0-2 0,2 1 1 15,-2 1-7-15,1-3 9 0,-3 8-5 16,-1-4 4-16,-1 3-3 0,2-3-1 16,-3 2 5-16,0 2-8 0,0 2 5 0,-3 0 0 15,-2 2 6-15,-1-2-7 0,0 0-7 16,-2-1 13-16,1 2 2 0,0-3-8 0,-1-1-1 16,-3 1 2-16,2-6-4 0,2 4 4 15,-4 1 3-15,0-5 1 0,0 2-5 16,0-3-5-16,-2 2 9 0,0 2-3 0,1-3 7 15,-3-3-7-15,4-1 0 0,-5 3-2 16,1-5 1-16,5 1 1 0,-9 1-1 16,1 0-1-16,4-1-9 0,-4-2 17 15,2 3-7-15,1 0-7 0,0 0 8 0,3-1 3 16,-1-2-3-16,4-2-4 0,-2 3 5 16,2-2-4-16,-6 7 1 0,6-8 6 15,1 2-5-15,-1-2 1 0,-1 2 3 0,2-2-2 16,2 0 4-16,0 2-6 0,1-5-1 15,-2 3 0-15,4-3-1 0,1 2 7 0,-2 0-10 16,2-4 7-16,0 1 4 16,5-2-1-16,-7 4-5 0,2-1 1 15,0-3 5-15,-2 3-1 0,4 1 1 0,-3-4-3 16,2 3-3-16,0 1 3 0,2-4 0 16,-4 1-4-16,15-8-3 0,-19 17 6 0,9-8-15 15,10-9 17-15,-18 11 0 0,18-11-4 16,-12 13 1-16,12-13 1 0,-12 12-8 15,12-12 6-15,-14 11-2 0,14-11-1 0,-13 12 7 16,13-12-1-16,-11 13-3 0,11-13 2 16,-12 9 3-16,12-9-1 0,-10 8-3 0,10-8 2 15,0 0-11-15,-13 12 4 0,13-12-5 16,0 0-11-16,-10 10-14 0,10-10-8 16,-7 6-26-16,7-6-6 0,0 0-17 15,0 0-34-15,-10 5-43 0,10-5-47 16,0 0-33-16,0 0-15 0,0 0-10 0,-10-26-6 15,7 13-31-15,-1-4-62 0,2-2-26 16,-1 3-296-16,-3-5-186 0</inkml:trace>
  <inkml:trace contextRef="#ctx0" brushRef="#br0" timeOffset="19997.149">23425 4583 1978 0,'-7'-16'-111'0,"6"7"11"16,-7 2 13-16,8 7 24 0,-5-13 9 15,5 13 25-15,-7-8 7 0,7 8 16 16,0 0 12-16,-7-9-12 0,7 9 9 15,0 0-6-15,0 0 6 0,0 0-15 0,-13-6 21 16,13 6 12-16,0 0-1 0,0 0 23 16,-21 13 2-16,12-3-3 0,-3-1-4 15,-2 6 8-15,1 2 5 0,-6-2 9 16,5 2-2-16,-5 4-11 0,-1-1 16 0,2-3 2 16,1 4-3-16,1-1-2 0,-5-2-1 15,0 7-13-15,4-6 5 0,-2 2-5 0,-1-5 1 16,5 3 14-16,-2-2 10 0,-4 1-11 15,4-1 0-15,1 0-4 0,-3 1 1 16,4-1 3-16,1-3-4 0,-2-1 7 0,4 2-5 16,0-2-5-16,-1 1 4 15,3-5-8-15,-1-1-6 0,2 2-1 0,1 0-4 0,-3-2 2 16,11-8 4-16,-9 13 1 16,0-8-6-16,9-5 2 0,-9 9 0 0,9-9 13 15,-5 12 19-15,5-12 18 0,-2 11 5 16,2-11-5-16,0 15 8 0,0-15-13 15,7 19-7-15,1-6 5 0,2-3-14 0,-1 3-9 16,5 0 0-16,2 2 2 0,-2-4-13 16,2 5-10-16,-2-4-4 0,2 1 3 15,-2 0-9-15,4-3-2 0,-6 3-8 0,2-2 14 16,0 0-14-16,0-1-1 0,-1-1 3 16,1 0-10-16,-5-3 0 0,0 2 1 0,0-1-11 15,1-1 5-15,-10-6-1 16,14 7-8-16,-14-7-17 0,10 7-3 0,-10-7-21 15,11 7-17-15,-11-7-16 0,0 0-25 16,11 5-14-16,-11-5-19 0,0 0-19 16,12 4-9-16,-12-4-18 0,0 0-22 0,0 0-18 15,11 7-15-15,-11-7-47 0,0 0-57 16,0 0-89-16,0 0-183 0,0 0 16 16</inkml:trace>
  <inkml:trace contextRef="#ctx0" brushRef="#br0" timeOffset="22580.22">16585 4352 2035 0,'-7'-15'-28'16,"7"3"58"-16,0 12 15 0,-5-10 6 0,5 10-4 15,-5-18 9-15,3 13 15 0,2 5 1 16,-9-19 4-16,9 19 9 0,-9-13-9 0,9 13-7 15,-5-9-7-15,5 9-11 0,-4-8 0 16,4 8-8-16,0 0-5 0,0 0 0 16,-14-4-6-16,14 4-3 0,0 0 0 15,-28 21-9-15,18-11 2 0,-3 6-12 16,-4 3 10-16,4 5-3 0,-8 4 1 0,3 5-1 16,2 2-1-16,-5 0-2 0,10 3 1 15,-5 3-1-15,1 3-4 0,2-3 0 0,3 2 8 16,-5 0-5-16,10 0-2 0,-1-2 0 15,2-5 6-15,4 0 13 0,0-1 0 16,2-3-3-16,2 2-3 0,3 3 2 0,6 5-6 16,1-7 3-16,-1 1-1 0,6-2-4 15,-1-6 5-15,3 2 2 0,0-6 4 0,2 2 5 16,2-5 0-16,-2-4 3 0,-1-6 6 16,7-4-2-16,-1 1 4 15,2-6 14-15,-1-4-1 0,6-6-4 0,-4-3 3 16,1 0-14-16,4-8 45 0,-10 2-12 15,2-3-6-15,0-1 2 0,-8-7-8 0,3 0 11 16,-6 0-13-16,0 0 4 0,-4 0 0 16,-2-8-9-16,-5 0-1 0,-2 6-5 15,-3-5 1-15,-1-1-6 0,0 0-3 0,-3 3-1 16,1 1-8-16,-2 2 2 0,1 4-9 16,-6 2-4-16,6-1-7 0,-3 6 0 0,1 2-3 15,1 0 2-15,1 2-7 0,-3 2-6 16,6 13-22-16,-6-22-33 0,4 16-49 15,2 6-55-15,0 0-49 0,-2-13-42 16,2 13-33-16,0 0-82 0,0 0-189 16,0 0-31-16,0 0-159 0,30 30-231 0</inkml:trace>
  <inkml:trace contextRef="#ctx0" brushRef="#br0" timeOffset="23264.609">17255 4825 2286 0,'16'5'-73'16,"-7"-3"39"-16,-9-2 5 0,19 6 20 0,-8-5 31 15,-11-1 3-15,25 6 4 0,-5-4 11 16,0 2 2-16,12 1 0 0,7-3 2 0,7 6 1 16,0-7-10-16,11 7 2 15,3-3-6-15,5 7 3 0,4-7 2 0,1 7-9 16,7-1 6-16,6-3-6 0,18 1-2 16,1 4-3-16,2-4-5 0,-3 5 2 15,5-1-2-15,2 2 4 0,-4-2 7 0,6 1 4 16,1-2 14-16,3 7 1 0,0-5 0 15,6 6-5-15,0-4-2 0,-1 5-4 0,1 0-4 16,-2 1-2-16,-10 1-1 0,3-3-4 16,-6 3-7-16,-4-3 1 0,-3 1-5 15,-8-4-3-15,-15 1 4 0,-4-2-8 0,1-3 1 16,-9 2 5-16,3-2-3 0,-6 2-3 16,-5-2 9-16,-4-2 12 0,0 0 10 15,-10-1-5-15,5-3 8 0,-9 5 6 16,0-7 6-16,2 3-1 0,0-2 8 0,-4-1 8 15,-5-1 4-15,-2-3 9 0,1 6 5 16,-9-6 10-16,2-1 3 0,-7 4-12 16,4-4 8-16,-2 0-11 0,-17 0-2 0,34 0-12 15,-18 0-2-15,5-4-1 0,0 4-9 16,1-1-9-16,1-6 21 0,1 7-12 16,3-1-1-16,3-5 0 0,-2 0-2 0,6 3-1 15,5-3-4-15,-4 0-2 0,1-1-4 16,1 1-3-16,1 2-4 0,1-1-1 0,-1 0-7 15,1 1-1-15,-3 0-14 0,-8-2 10 16,0 3-8-16,-6 3 8 0,1-4-2 16,-5 4 13-16,-2-2-1 0,-2 0 5 15,-14 2-5-15,25 0-2 0,-25 0-1 16,14-4-3-16,-14 4 1 0,16-2-6 0,-16 2-5 16,0 0 2-16,15 0-4 0,-15 0-1 15,0 0-1-15,0 0-1 0,0 0-7 0,19-1 3 16,-19 1-1-16,0 0-1 0,0 0-2 15,0 0-1-15,0 0-5 0,0 0 7 16,19 1-3-16,-19-1-3 0,0 0-4 0,0 0-12 16,0 0-2-16,0 0-12 15,0 0-21-15,0 0-25 0,11-7-76 0,-11 7-91 0,0 0-149 16,-2-19-293-16,2 8 49 16,-2-8 69-16,4-5-337 0,-2-4-382 15</inkml:trace>
  <inkml:trace contextRef="#ctx0" brushRef="#br0" timeOffset="27046.22">21714 4764 2436 0,'-14'-18'-124'15,"2"0"14"-15,-3 0 11 0,4 1 8 0,-2-2 4 16,-3-3 17-16,-2-5-5 0,1-2 16 15,-1-1-5-15,-1-2 21 0,-4 2-2 16,5-2 11-16,0-2 2 0,-2 0 15 0,1 3-2 16,-2-5 1-16,7 2 6 0,-5-2-1 15,6 1 10-15,-1-1-7 0,0-1 5 16,-4 0 11-16,7-3-6 0,4 0-1 0,-3 1-1 16,5 2 17-16,-1 1-8 0,4-1-6 15,1 1 16-15,2-3-3 0,1 3 7 16,6-2 4-16,-3-3 15 0,3 0 11 0,-1 0-11 15,3 1 3-15,-3-5-13 0,5-2 7 16,0 4-9-16,-2-2-6 0,5-2-3 16,0 4 1-16,0 0-10 0,6-7 8 15,1 1-10-15,-3 5-4 0,4 3 6 0,-3 2 5 16,4 3-14-16,-1 3 11 0,2 1-6 16,3 2-7-16,-5 2 2 0,6-4 9 15,4 0-16-15,2-2996 9 0,0 5987-8 0,1-2990 0 16,-1 3 8-16,4-3-1 0,0 0-7 15,-8 9 3-15,3-1 9 0,0 5-9 16,-2 1 0-16,-2 2 1 0,1 0-3 0,0 4 6 16,-7 3-12-16,3 1 0 15,0 1 11-15,1 2 4 0,4 4-11 0,0 0 9 16,6 2 2-16,-1 0-6 0,6 2 2 16,2 3-3-16,9-1-3 0,4 3 1 15,0-1 4-15,6-1 6 0,2 1-1 0,2 3-10 16,-1-1 9-16,-1-1 3 0,-3 4-11 15,1-4-1-15,-4 5 7 0,-3-1-8 0,-6 0 5 16,-1 2 4-16,-8-2-1 0,-3 2 3 16,0-2-1-16,-2 4 5 0,0 1-10 15,3-1 8-15,-8 4-8 0,2-1 5 0,5 7 6 16,-2 3-7-16,3-2-7 16,-2 2 11-16,-1 0 2 0,0 5-13 0,5 1 5 15,1 2 1-15,-4 7 8 0,5-2-6 16,-3 2 0-16,1 3 4 0,-2 0-4 15,1-2-2-15,-5 3-2 0,-3-4 2 0,-3-2 4 16,2 4 11-16,-5-2-14 0,-3-2-10 16,-3-3 12-16,-3-8 3 0,1 3-8 0,1-1 7 15,-6 1-10-15,4-5 6 0,-6-2-1 16,1-3 0-16,1-5-1 0,-7 1-2 16,4 0 3-16,-1-2 0 0,-3-2 4 0,0 3 1 15,2-3 3-15,1-2-6 0,-4 0 4 16,-3 9-7-16,5-7 7 0,-3 6-1 15,0-5-5-15,-3 3 9 0,-1 2 4 16,-1-1-9-16,-1 5-2 0,-3-3 6 16,-1 1-5-16,-2 4-6 0,2-1-3 0,-3 2 2 15,-3-2 3-15,0 10 0 0,0-5 2 16,-3 3 3-16,1 2 1 0,-4-2-1 16,3-1 1-16,-2-1 2 0,-2 1-6 0,1-3 1 15,-4 0 0-15,-1-3 1 0,-3 0 1 16,-1-4-4-16,1 1 0 0,-5 0 1 0,0-3 1 15,-2-1 5-15,1-1-4 0,-3 0-2 16,-2-4 2-16,-3 1-8 0,-4-1 10 16,-4 3 5-16,-2-5-16 0,6-3 6 0,-8-1-4 15,-3 0 7-15,0-1-6 0,-4-3 1 16,-6-1 2-16,-1-1 0 0,-5-3 2 16,-3-2-4-16,-5-2 0 0,0-3 2 15,-3-3-3-15,-1-3 2 0,-16 2 2 16,6-8-1-16,-3 4 0 0,18-2 13 0,4-4-1 15,3-3-5-15,1-1 2 0,7-5 3 16,2 1 1-16,6-8 1 0,4-3 0 16,2-3-3-16,6-2 5 0,5-8-5 0,5-3-6 15,5-4 8-15,6-8 2 0,4-1-2 16,4-10-2-16,8 0 7 0,-1-7 6 16,8-2 2-16,7-1 10 0,2-1 3 0,5-2 1 15,12-15 4-15,-3-6-3 0,10 4 9 16,0 6 4-16,6-2-3 0,5 13 10 15,4-2-3-15,3 2 1 0,5 8-6 16,-2 3 0-16,1 4-7 0,12 7-6 0,4 6-4 16,2 10-2-16,9 4-5 0,2 6-1 15,8 4-3-15,-2 8 4 0,5 5 1 16,2 9-7-16,1 3 2 0,7 8-6 0,-21 1-2 16,21 11 0-16,0 7 0 0,-4 3-6 15,1 7 6-15,-11 6-3 0,1 6-3 0,0 6-3 16,-8 3 4-16,-6 4-1 0,1 2-2 15,-8 0-3-15,-6 11-6 0,-1-8 12 16,-6 2-5-16,-6 8-1 0,-8-10 0 16,-5-1-1-16,-4 1 1 0,-3 1-3 15,-4 3 3-15,-7 0-5 0,-2 1 1 0,-3 5-1 16,-5 2 9-16,-2 9 0 0,-3-2-10 16,-7 6 1-16,-1-2 5 0,-5 2-6 15,-2 3 0-15,-6 3 1 0,-4 4 2 0,-6 15 3 16,-4 0-1-16,-1-1-1 0,-7 3-3 15,-2-7 6-15,-6 0-3 0,-3 0-1 16,2-10 0-16,-4-3 4 0,2-7-3 0,-3-2-1 16,1-10 3-16,2-13-7 0,2-5 5 15,-9-4-3-15,0-2 7 0,-2-3 4 16,2-4-7-16,-7-7-4 0,-2-4 6 16,-2 1-2-16,-4-6 1 0,1-2-5 15,-6-4 12-15,-6-1-13 0,2-5 3 0,-4-2 2 16,-1-4-7-16,-2-4 6 0,-22-5 0 15,9-9-4-15,0 1 3 0,3-7 2 0,-2-4-5 16,6-10-2-16,-3-7 6 0,1-9-2 16,5-1-4-16,1-5 6 0,6-8-4 15,1 2 0-15,2-9 4 0,10-3-4 0,-3-9 0 16,11 1 2-16,4-6 4 0,6 0-6 16,10-4 7-16,3-5-4 0,6-3-7 15,8-5 3-15,4 16-2 0,11 2-4 16,5-8 15-16,2 3-6 0,4-4 5 15,13-12 3-15,5 3 2 0,2 2-8 0,8 6 5 16,7 3 9-16,7 4-1 0,9 1-5 16,6 4-10-16,10 3 11 0,9 3-3 0,3 6-9 15,9 4 4-15,10 11-5 0,4 7-1 16,2 1 2-16,2 12-1 0,3 5-4 16,-7 9-1-16,3 13 8 0,-4 3-3 0,-19 12-2 15,14 9 7-15,-9 6-7 0,1 9-1 16,-3 5 3-16,-5 11 2 0,3 5 1 15,-11 8-4-15,0 8 6 0,-4 3-6 0,-3 15 4 16,-5 1 3-16,0 2 9 0,0 10-3 16,-4 5 6-16,-4 3 0 0,0 5-6 15,-5 7-3-15,-4 1-3 0,-6 3 8 16,1 0 1-16,-11 0-1 0,1 6-12 0,-4-4 13 16,-5-1-6-16,1 0 10 0,-7-1-2 15,-2 2 5-15,-7-25-12 0,-4 3 2 16,-4-8 0-16,-9 2-1 0,-2-7 3 0,-8-5-3 15,-1-1 1-15,-17 5 2 0,-9-3-21 16,-2-4 4-16,-12-6 2 0,-2-8 6 16,-11-10-8-16,-7 0 5 0,-5-11-4 15,-7-6-3-15,0-6-2 0,-7-2 3 16,-1-11-2-16,-6-4 15 0,-1-7-7 0,0-6-8 16,-2-6 7-16,0-7-9 0,-2-5 14 15,5-10-10-15,-5-6 2 0,1-4-5 0,-9-3 5 16,3-6 2-16,1-3-5 0,2-1 1 15,2-8 0-15,-6 1-1 0,11-11 8 16,0-2-3-16,11-2-4 0,3-4 2 0,10-2-6 16,3-9 6-16,11-4 4 0,8-7-7 15,8-1 8-15,9-3-4 0,6 0-3 0,10-2-5 16,3-5 0-16,13 16 1 0,9-5 1 16,6-1 5-16,12-14 5 0,5 0-9 15,9-1 7-15,9 6-1 0,10 1 5 16,11 4-13-16,4 5 4 0,7 5 2 15,10 6-4-15,5 4 7 0,10 5-8 0,5 6-3 16,10 6 14-16,6 6-2 0,13 11-1 16,31-12-4-16,-26 19 2 0,2 9 9 0,5 4 0 15,-1 7-8-15,6 3 9 0,-5 7-10 16,4 11 3-16,-1 2 1 0,-3 11 6 16,-3 6-3-16,-5 10-3 0,-6 0 3 0,-3 9-1 15,-6 1-4-15,-3 8-3 16,-3 6 10-16,-10 9-3 0,-6 2-6 0,-7 9 5 0,-3 6-1 15,-13 4 0-15,-8 7-7 16,-4 6 9-16,-13 5-1 0,-2 10-1 0,-10 2-8 16,-7 5 2-16,-3 6 2 0,-13-1 4 15,2 7 3-15,-13 1 2 0,-1-1-2 16,-4-3-3-16,-8 1 5 0,-4-2-7 0,-7-2 13 16,-4-10-5-16,-5-3 1 0,-9-8-4 15,-2-9 3-15,-10-6-3 0,-7-5-8 16,-6-10 6-16,-3-6 1 0,-6-8-1 0,-8-7-6 15,-9-5 9-15,0-14 0 0,-11-3-4 16,-2-8-5-16,-6-10 7 0,-5-5-12 0,0-6 9 16,-3-7-3-16,-1-11-2 15,3-3 8-15,-5-8-5 0,10-12-3 0,-1-6-3 16,3-12 2-16,2-11 4 0,6-10 2 16,2-15-6-16,10-7 6 0,-13-32-6 15,24 15-4-15,-6-31-4 0,15 23 4 0,15-7-4 16,2-2 3-16,7 0-1 0,7 2-4 15,10 2 1-15,11 4 8 0,9 7-7 0,9 20 1 16,9-16 8-16,10 8 10 0,9 3-14 16,10 4-2-16,13 5 0 0,15 3 2 15,6 6-5-15,13 3-3 0,8 5 8 0,9 6 7 16,2 12 4-16,7 3 1 0,5 13-2 16,6 7-6-16,4 7 5 0,-1 5-4 0,2 11 0 15,0 5 2-15,-1 12 9 16,-5 8-4-16,-3 13-2 0,-1 7 3 0,-6 9-10 15,-7 10 11-15,-2 5-3 0,-9 10-6 16,-6 6 6-16,-13 15 0 0,-3 4-7 16,-11 15 3-16,-6 9 8 0,-7 7-12 0,-6 13 11 15,-11 6-4-15,-4 5-7 0,-11 8 9 16,-6-4-6-16,-7 10 3 0,-2-6-4 0,-4-2 11 16,-6 2-14-16,-2-7 16 0,-8-7-2 15,0-2-9-15,-8-10 7 0,-2-6-10 16,-4-14 4-16,-10 0 7 0,-3-9 3 0,-6-10 0 15,-9-8-5-15,-3-10-4 16,-8-10 3-16,-9-7-2 0,-1-7 4 0,-10-8-13 16,-2-12 5-16,-11-4 3 0,-6-9-2 15,-7-10-1-15,1-14 5 0,-2-1-11 0,-4-13 3 16,-4-4 0-16,3-11 6 0,2-11-2 16,2-10-5-16,-27-22-7 0,7-12 2 15,11-13 15-15,6-3-20 0,9-13 8 0,5-8-9 16,27 26 12-16,5-7 4 0,9-4-12 15,5 0-1-15,12 2 11 0,8-8-10 0,8 6 9 16,10 4-1-16,12-1-14 0,10 22 7 16,10-1 6-16,12-16-2 0,16 11-5 15,13 3 5-15,16 10 6 0,16 2-5 16,13 9-12-16,12 6 9 0,9 13-2 16,11 5 4-16,3 4-9 0,6 12 3 0,11 3 8 15,2 7-9-15,2 11 5 0,-1 4 0 16,-7 11 1-16,-3 2 7 0,-5 11-1 0,-5 4 1 15,-4 11-2-15,-8 3 0 0,-4 7-6 16,-5 10 6-16,-7 6-4 0,-13 8 1 16,-3 5 9-16,-11 11-8 0,-7 9 4 0,-8 8 2 15,-10 7-7-15,-6 6 1 0,-10 6 0 16,-5-2 6-16,-8 9-9 0,-10 1 9 0,-2-3 3 16,-8-16 1-16,-6-1-1 15,1-1-4-15,-14 12 10 0,1-9-10 16,-11-4 0-16,5-22 2 0,-17 8-7 0,-6-10 8 15,4-21-6-15,-15 6 5 0,7-17-2 16,-2-3-2-16,-1-5 8 0,0-5-2 0,-1-8-5 16,2-1-3-16,-4-6 2 0,2-2-5 15,1-1 9-15,9-8-8 0,0-4 10 16,2-4-6-16,-3-2-16 0,-2-7-11 0,1-8-35 16,0-3-26-16,6-10-47 0,-4-7-47 15,3-2-72-15,1-6-150 0,0-2-173 0,2-1-14 16,-1-4-100-16,3-2-179 15</inkml:trace>
  <inkml:trace contextRef="#ctx0" brushRef="#br0" timeOffset="36346.759">14014 2404 3101 0,'-18'-24'-99'16,"2"3"54"-16,5 6 67 0,-1-2 12 0,3 0 1 16,-2 2-12-16,3 2 22 15,1-4 11-15,-2 4 7 0,-1-2 2 0,4 2-10 16,1 0 13-16,-1 3-3 0,1-1-2 16,5 11-6-16,-6-15-11 0,6 15-6 0,-10-13 0 15,10 13-9-15,-7-8-1 0,7 8-3 16,0 0-7-16,-5-9-6 0,5 9-16 15,0 0-12-15,0 0-36 0,0 0-42 0,0 0-39 16,0 0-36-16,0 0-55 0,0 0-135 16,0 0-157-16,0 0 36 0,0 0-33 15,0 0 222-15</inkml:trace>
  <inkml:trace contextRef="#ctx0" brushRef="#br0" timeOffset="36896.93">14462 2173 1989 0,'0'0'88'16,"0"0"29"-16,0 0 13 0,0 0-7 0,0 0-7 15,0 0-1-15,0 0 5 0,0 0 4 16,-53-19 7-16,40 18-4 0,-4-2-12 0,0-2-9 16,1 5-6-16,0-6-12 0,4 5-5 15,-8-3-5-15,8 0-9 0,-6 0-1 16,0 4 0-16,18 0-9 0,-28 0 2 0,28 0 1 15,-34 0-5-15,12 4-9 0,1 0-2 16,-6 7 2-16,4-2 3 0,-7 8-8 16,-2 0-21-16,5 2 13 0,-3 3-9 15,2 1 0-15,2 7-5 0,-1 2-9 16,-1 7 2-16,6 6 5 0,-4 6-4 0,9-10-11 16,-4 8 3-16,8-2 4 0,0-2 1 15,5 0 7-15,3 1-10 0,-1-1 2 16,6-4-2-16,6 3-5 0,1 1 10 0,5-6 9 15,4-3-13-15,5-6 3 0,4-2 14 16,1-5 9-16,8-10-14 0,-2-4 12 0,3 2-5 16,2-9-7-16,1-4-2 15,2-5 0-15,-5-6-1 0,2 0 5 0,-3-6-8 16,2 0-3-16,-3-7-1 0,-6-3-7 16,1 1 0-16,-4-2 6 0,-3-3 2 15,-4-5 0-15,-2-5-7 0,-8 5 6 0,-3 3 3 16,-4-4-3-16,-2 3-4 0,-1 4 10 15,-3-2-8-15,-6-1-5 0,0-1 4 0,3 8-3 16,-3 2 0-16,4 7-6 0,-2-2-16 16,1 3-14-16,2-1-32 0,2 2-28 15,-4 2-15-15,2 2-25 0,2 4-27 0,-3-1-33 16,5-3-35-16,3 13-27 0,-8-17-36 16,2 4-91-16,4 1-179 0,0 3 46 15,2 9-94-15,-3-19 21 0</inkml:trace>
  <inkml:trace contextRef="#ctx0" brushRef="#br0" timeOffset="37263.729">14070 2046 1948 0,'-9'-10'-6'16,"1"-1"25"-16,-7 0 19 0,10-1 15 16,-3 1 0-16,0 2 8 0,3 0 38 0,-1-4-1 15,-1-1 8-15,4 5-14 0,3 9-1 16,-3-19-2-16,-1 9-2 0,4 10-14 15,0 0-6-15,7-22 1 0,0 15-15 16,-7 7 1-16,13-8-11 0,-4 4-6 16,-9 4 0-16,0 0 5 0,36 16-9 0,-21-4 2 15,4 9-3-15,-3 6 1 0,3 3-1 16,-2 5-3-16,-2 6 2 0,-2 4 2 16,0 6 1-16,-3 7 1 0,-7-1 8 0,3-2 2 15,-5 2 7-15,-2 1 6 0,-7-2 10 16,5-3-15-16,-5-1 1 0,-3-3 0 0,-2-2 4 15,4-9-14-15,-5 3 0 0,3-11 0 16,1-4-7-16,5-6-3 0,1-2 1 16,0-5 4-16,4-13-16 0,-3 14-34 15,3-14-29-15,0 0-37 0,0 0-36 0,16-37-36 16,3 3-38-16,6-12-36 0,9-2-47 16,-4-11-185-16,7-2-79 0,10-12-103 15,3 2-52-15</inkml:trace>
  <inkml:trace contextRef="#ctx0" brushRef="#br0" timeOffset="37711.89">15330 1633 2343 0,'17'-2'27'0,"-2"2"8"16,-2-2 4-16,-13 2 6 0,17 2 18 0,-17-2 18 16,13 19 8-16,-8-9 2 0,3 8 11 15,-4 1 3-15,0 7-8 0,1 10 5 16,-1-6-18-16,-4 7-2 0,2 4 2 15,-2 0-5-15,-2 1 1 0,2 5-5 16,-4-8-2-16,2 5-8 0,-1-7-2 0,1-4-11 16,0-8-5-16,0 1 0 0,0-9-4 15,1 2 7-15,-1-6 29 0,2-13-5 16,0 0 5-16,0 0-13 0,0 0-24 0,0 0 21 16,0 0-18-16,34-49-9 0,-13 10 3 15,6-6-7-15,-1-5-2 0,4-2-5 0,-3 2 6 16,6 1-14-16,1 4 7 0,-1 0 9 15,-6 8 9-15,1 7-1 0,-5-2-5 16,5 7 9-16,-4 3 4 0,-3 9-1 16,1-1 11-16,-3 5 0 0,0 8-7 15,2 1-2-15,-21 0 14 0,41 17 5 0,-22 1-4 16,4 5 3-16,-5 7-1 0,-2-1-5 16,-1 7-5-16,-6 0-6 0,3 5 0 15,-3 1-3-15,-5-11-7 0,0 5-4 0,-2 0-9 16,-1-8-18-16,-1 0-25 0,-1-6-31 15,1-1-47-15,0 0-44 0,-2-5-58 0,0-3-105 16,2-13-113-16,-4 16-208 0,4-16 40 16,-9 3 51-16,9-3-343 0,0 0-351 15</inkml:trace>
  <inkml:trace contextRef="#ctx0" brushRef="#br0" timeOffset="38365.619">14915 2998 2998 0,'-33'34'-85'0,"-1"1"31"0,-3-4 20 16,-1 4 0-16,3-7 21 15,2 0 29-15,-4 1 19 0,5-11 11 0,-3-1 23 16,-3-2 7-16,5-2-5 0,-3-3 6 15,2-3-1-15,2-3-16 0,3-4 12 16,-1 0 1-16,-9-11-5 0,4 1 6 0,5-8-1 16,-4-7-2-16,-1-5-7 0,-1-9-3 15,6-5 1-15,4-8-15 0,-1-10 7 16,8-9-14-16,-1-9-5 0,5-30-7 0,6 13 0 16,7-27-11-16,4-3 9 0,7-2-5 15,6-6-9-15,10 2 0 0,3-1-3 0,6-5 4 16,7 2-6-16,10 9 2 15,6 0 0-15,6 4 7 0,8 4-14 0,5 6 10 16,3 7 2-16,11 11-3 0,6 6 0 16,7 14 4-16,0 10-3 0,13 8-4 15,-3 13 6-15,10 10 3 0,1 11-3 0,4 13-6 16,5 9 0-16,4 10 2 0,-3 8-3 16,2 15 3-16,-3 12 12 0,-4 11-13 15,-3 6-4-15,-10 10 10 0,17 29 4 0,-37-15-11 16,-7 12 5-16,-9 3-1 0,-13 8 12 15,-11 2-3-15,-6 9 6 0,-13-2 11 0,-14 1 2 16,-14-18 7-16,-9-2 5 0,-14 20 9 16,-10-3 3-16,-11-1 3 0,-12-8 1 15,-12-8 10-15,-12 1 2 0,-4-14-1 16,-7-1-3-16,-8-3-13 0,-7-12-6 16,-9-3-10-16,5-3-6 0,4-11-6 0,-5-2 10 15,4-8-6-15,1-4-6 0,3-7-8 16,20-17-5-16,0-3-13 0,3-6-8 15,0-11-16-15,7-5-16 0,0-11-30 0,8-5-9 16,4-2-35-16,2-9-30 0,9-1-22 16,4-1-29-16,2 3-28 0,12 5-26 0,-2 5-36 15,4-2-51-15,0-2-170 0,2 7-44 16,-6-4 8-16,3 4-112 0,-2 1-73 16</inkml:trace>
  <inkml:trace contextRef="#ctx0" brushRef="#br0" timeOffset="50315.659">10929 5344 3611 0,'-13'5'-1141'0,"-7"10"294"0,-8 10 406 0,-16 11 288 16</inkml:trace>
  <inkml:trace contextRef="#ctx0" brushRef="#br0" timeOffset="50595.55">10235 5811 2299 0,'0'0'111'0,"0"0"-2"16,0 0-3-16,0 0-5 0,0 0-2 0,0 0-5 15,0 0-9-15,0 0-10 0,0 0-2 16,0 0-10-16,0 0-15 0,0 0-13 15,0 0-25-15,0 0-23 0,0 0-35 16,0 0-68-16,21-32-64 0,-14 19-115 16,-3-2-205-16,3-8 11 0,-4 4 33 0,4-3 274 15</inkml:trace>
  <inkml:trace contextRef="#ctx0" brushRef="#br0" timeOffset="51695.96">10142 3334 1838 0,'0'0'110'0,"0"0"19"16,0 0 33-16,0 0 29 15,0 0 22-15,0 0 15 0,0 0 28 0,0 0-8 16,0 0-7-16,0 0 11 0,0 0 2 16,0 0-1-16,0 0-8 0,0 0-8 0,0 0-24 15,0 0-19-15,0 0-13 0,0 0-25 16,0 0-32-16,-24-32-12 0,24 32-15 15,0 0-8-15,0 0-8 0,-38 9-8 0,38-9-12 16,-36 14 1-16,12-5-10 0,4 2-6 16,-7 2 1-16,-3 2-6 0,4 2-10 0,-4 1 1 15,0-1-6-15,2 2 6 0,-4-3-10 16,5 2-1-16,1-3-3 0,4-4-2 16,-1 3 1-16,6-3 0 0,-3-2-3 15,1 4 5-15,1-4 5 0,2 3 0 16,-1-3 5-16,3-1-7 0,1-1 3 0,-3 1 0 15,7-1 7-15,-4 3-2 0,3-5 4 16,1 1 4-16,9-6 3 0,0 0 12 0,-21 13 1 16,21-13 3-16,-10 8 5 0,10-8-1 15,0 0 14-15,-14 9 4 0,14-9-31 16,0 0-18-16,-7 13 6 0,7-13 0 0,-6 15 0 16,6-15 0-16,0 19 0 0,0-19-1 15,6 23-1-15,-3-9-2 0,3 5 0 0,4-4-2 16,-3 2 0-16,8 8 1 15,0-7 0-15,1 2 0 0,3 7 1 0,4-3-5 16,4 3 1-16,1-7-2 0,4 2-8 16,-7-1-18-16,9 0 0 0,-6-4 0 15,4-4 0-15,-2 4 0 0,-6-6 0 0,-1 2 0 16,-6-5 0-16,-4-1 0 0,2 0 0 16,-3 0 0-16,-2-4 0 0,-10-3 0 0,11 7 0 15,-11-7 0-15,12 8 0 0,-12-8 0 16,11 4 0-16,-11-4 0 0,0 0 0 0,0 0 0 15,0 0-141-15,0 0-55 0,0 0-60 16,-32-22-496-16,20 8-26 0,-6 3-914 0,0 1-1655 16</inkml:trace>
  <inkml:trace contextRef="#ctx0" brushRef="#br0" timeOffset="52011.34">9355 4234 5557 0,'-6'13'-47'0,"6"-13"41"0,0 0 35 16,0 19 37-16,0-19 37 0,0 0 23 0,0 0 13 16,9 26 10-16,0-21 9 0,0 9 4 15,3 0 20-15,-1 3-9 0,5 1 7 0,2 2 3 16,5 2-2-16,1 4 2 0,1-1-107 16,-2-2-25-16,7 3-1 0,0-3-4 15,-1-1-4-15,1 1-5 0,-2-1-2 16,2-3-4-16,-6-1-5 0,-3-5-1 15,-1 1-4-15,-4-3 0 0,-5-4-3 0,-2 5-3 16,1-8-5-16,-1-1-4 0,-9-3-5 16,11 9-8-16,-11-9-10 0,0 0-23 0,0 0-20 15,0 0-21-15,0 0-25 0,0 0-25 16,8-20-287-16,-8 11-202 0,0 9-121 0,0-27 24 16,4 13-689-16,-2-2-1250 0</inkml:trace>
  <inkml:trace contextRef="#ctx0" brushRef="#br0" timeOffset="54561.3">9970 4315 3837 0,'-16'-12'-200'0,"3"3"51"16,2-1 60-16,0-4 22 0,-2 0 31 0,-3-8 22 15,2 3 26-15,-2-7 16 16,4 3 13-16,-4-11-4 0,9 6 5 0,0-2 2 15,1-2-2-15,2-1-8 0,4 3-3 16,8-6 0-16,-1 1 1 0,6-1-9 16,4 2 4-16,2 4-1 0,3 2-11 0,6 2 0 15,4 4-1-15,0 10-2 0,2-1 2 16,-3 9-5-16,1 2-5 0,0 4-9 16,6 10-5-16,-2-3-15 0,-2 9-14 0,-3 5-6 15,1-2-32-15,-4 7-25 0,-5 4-33 16,4 2-48-16,-11 1-94 0,3-3-150 0,-12-4-81 15,2 6-45-15,-1-4 153 16</inkml:trace>
  <inkml:trace contextRef="#ctx0" brushRef="#br0" timeOffset="55180.33">9790 3832 2128 0,'-14'-3'134'0,"5"-3"31"15,9 6 3-15,0 0 6 0,-21-9 4 0,21 9 6 16,0 0-7-16,0 0-25 0,0 0-7 16,0 0 0-16,0 0-14 0,0 0-5 15,0 0-15-15,0 0-4 0,51 30 14 16,-28-17-24-16,-1-2-1 0,6 8-1 0,0-4-9 16,2 0-21-16,6 0 0 0,3-4-6 15,2-1-10-15,5-3-37 0,0-1-43 0,5-5-70 16,-1-1-98-16,10 0-93 0,-3-7-144 15,-5-2-125-15,-9-3 11 0,-5-1-211 16,1 2-249-16</inkml:trace>
  <inkml:trace contextRef="#ctx0" brushRef="#br0" timeOffset="55477.689">10820 3997 2668 0,'0'0'39'0,"7"14"24"16,-7-14 27-16,2 11 19 0,-2-11 11 16,0 0 22-16,0 0-16 0,9 17 17 15,-9-17-8-15,9 13 1 0,4-5 9 0,0 1 8 16,6 2 17-16,-1-4-6 16,9 3-8-16,-3-3 3 0,12 3-16 0,-3-6-12 15,1 1-5-15,0-5-16 0,-1 0-11 16,-3-1-6-16,2-6-22 0,7 0-15 0,-13 1-34 15,1-3-28-15,3-4-55 0,-9-1-74 16,-4 0-64-16,-4-5-79 0,-4 8-74 16,-9-6-106-16,0 6-125 0,-7-8 25 0,-4 4-251 15,-4 0-292-15</inkml:trace>
  <inkml:trace contextRef="#ctx0" brushRef="#br0" timeOffset="55728.18">11113 3844 2472 0,'0'0'-26'0,"0"0"19"15,0 0 53-15,-12 13 36 0,12-13 33 0,-9 16 16 16,6-2 7-16,1 3 10 0,-2 5 18 16,-1 5-3-16,1 6-1 0,-2 6 43 15,-3 5-1-15,0 5-7 0,-3-1 9 16,1 11 8-16,-2 2-6 0,1-3-15 0,3-7-2 16,0-2 2-16,3 0-20 0,0-4-20 15,4-8-8-15,1 3 1 0,2-5-10 0,1-3-21 16,2 1-6-16,0-4-4 0,7-5-18 15,2 1-8-15,4-9-36 0,2-3-41 16,1-7-73-16,5-4-100 0,3-10-105 0,13-5-107 16,5-11-219-16,-2-10-72 0,4-2 55 15,-2-5-441-15,0 4-749 0</inkml:trace>
  <inkml:trace contextRef="#ctx0" brushRef="#br0" timeOffset="55896.05">11835 4208 4075 0,'8'-10'84'0,"-8"10"21"15,0 0 37-15,13-17 47 0,-13 17 34 0,5-8-4 16,-5 8-7-16,17-7-2 0,0 1-36 16,4 5-20-16,7-1-20 0,2-2-10 15,7 2-14-15,-3 0-22 0,10-1-32 0,-2 3-34 16,-1-2-51-16,1 2-70 0,-6 0-90 16,-8 0-98-16,-5 5-113 0,-9-3-249 15,-1 0 17-15,-10 5 64 0,-3-7-394 16,0 0-515-16</inkml:trace>
  <inkml:trace contextRef="#ctx0" brushRef="#br0" timeOffset="56079.14">11868 4481 3418 0,'-5'15'80'15,"3"-3"38"-15,2-12 55 0,0 0 28 16,16 24 11-16,2-17 2 0,6 1 1 0,12 1-22 16,3 1-22-16,5-3-18 0,-3 0-11 15,2 1-19-15,-2-2-24 0,2 1-34 16,-1 1-30-16,-10-6-46 0,-4 2-64 0,4-3-80 15,-12 3-73-15,4-8-82 16,-5-1-132-16,1-1-167 0,-2-3 64 0,1-4-364 16,-6 3-390-16</inkml:trace>
  <inkml:trace contextRef="#ctx0" brushRef="#br0" timeOffset="56379.32">12711 4122 3185 0,'0'0'70'0,"5"-20"19"15,-5 20 10-15,0 0 12 0,0 0 20 16,0 0 17-16,0 0 24 0,0 0 15 0,0 0 14 16,15 51 24-16,-13-24 20 0,-4 10 31 15,0 8-5-15,-3-2-12 0,3 12-24 16,-5-7 14-16,-1 8 9 0,0-5-6 16,1 0-3-16,-4-1-15 0,-3-1-21 0,3-4-19 15,2 2-135-15,-4-8-5 0,2-1-6 16,3-9-4-16,0-5-4 0,3-6-5 15,1-1-3-15,0 0-1 0,1-6-8 0,-1 0-8 16,1 1-7-16,3-12-9 0,-9 9-25 16,9-9-24-16,0 0-16 0,0 0-20 0,0 0-19 15,-12-2-160-15,12 2-202 0,0 0-61 16,-20-13-184-16,11 3-5 0,9 10 66 0,-11-16-492 16,3 7-953-16</inkml:trace>
  <inkml:trace contextRef="#ctx0" brushRef="#br0" timeOffset="57278.44">20590 4438 3518 0,'11'-2'-128'0,"3"-2"28"0,2 0 17 16,-2 4 9-16,2-3 9 0,0 0 5 16,0-1 8-16,5 4 2 0,-1-3 11 15,2 3 4-15,-1-5-3 0,5 5-2 0,-5 0-20 16,3 0-25-16,6 0-21 16,-5 0-48-16,1-2-67 0,-2 2-183 0,0 0-77 15,-3 0 137-15,4-4 103 0</inkml:trace>
  <inkml:trace contextRef="#ctx0" brushRef="#br0" timeOffset="57477.9">21334 4390 1306 0,'0'0'72'0,"0"0"4"0,0 0 5 16,0 0 1-16,0 0 8 0,0 0 4 0,0 0-11 0,0 0-6 15,0 0-2-15,0 0-6 16,0 0-23-16,0 0-18 0,0 0-31 0,0 0-47 16,0 0-35-16,0 0-51 0,0 0-139 15,20 0-196-15,-4-3-32 0,-16 3 279 16,30-1 76-16</inkml:trace>
  <inkml:trace contextRef="#ctx0" brushRef="#br0" timeOffset="58594.92">22016 4357 768 0,'30'-1'38'0,"-3"-5"1"16,-4 0 15-16,7 4 9 0,0-1 20 15,7 1 1-15,0-3-1 0,6-2 6 0,-1 6 8 16,-3-7 14-16,2 7 9 0,-4-5 18 16,-9 0 34-16,1 0 2 0,-7 5 17 15,1-3 16-15,-5 4 17 0,-18 0 13 0,30-6 26 16,-30 6-19-16,21-6 0 0,-21 6-13 15,0 0-2-15,21 0-3 0,-21 0-11 0,0 0-20 16,0 0-20-16,18-7-12 0,-18 7-16 16,0 0-12-16,0 0-14 0,0 0-22 15,-2-20-12-15,2 20-3 0,0 0-5 16,-12-21 1-16,12 21-7 0,-18-17-8 16,9 6-2-16,-3 1-7 0,3-3-7 0,-1 4-6 15,-2-4-1-15,3 0-4 0,-2-1-2 16,3 0-1-16,-2-2-5 0,1 0 0 15,4-1 6-15,-2 0 0 0,-2-2-3 0,6 1 5 16,-3-9-4-16,4 5 8 0,1-6 1 16,1-2-2-16,1-2 0 0,1-6 11 0,4-3-9 15,3-2 0-15,4 0 1 0,7-1-2 16,1-6-2-16,2 1 3 0,5-1 6 16,1-1 16-16,2 6-18 0,-1 3-4 0,2 0 12 15,4 0 5-15,-3-1-22 0,-1 8-20 16,6-3 1-16,-5 2 0 0,4 0 0 15,-2 3 0-15,4 1-1 0,-1 4 1 16,-1-2-3-16,-4 5-4 0,-2 1-2 0,3 3 1 16,-2-1-2-16,0 2 0 0,1 1-2 15,-1 2-1-15,2 2 1 0,0 1 0 16,-1 2-2-16,1-4-3 0,-2 6 3 0,-2 0-2 16,3 0-1-16,-4-1 2 0,2 4-3 15,-2-3 2-15,-3 3-2 0,2 1-1 0,-3 1 3 16,-1 3-2-16,-2-6-1 0,-1 8 1 15,6-5 0-15,-7 3 1 0,6 2-2 16,-3 0 1-16,1 0 2 0,1 0-5 0,3 2 4 16,6 3-3-16,3 3 1 15,2-2 3-15,5 3 1 0,-1-1 2 0,-4-1 3 16,4 0 7-16,-5 4 4 0,-3-7 2 16,4 4 0-16,-12-3 0 0,1 2 3 0,2-2 0 15,-4-4 1-15,1 5 0 0,-4-4 2 16,0 0-2-16,0 4 2 0,1-6 0 15,-2 2-7-15,3-2-6 0,-1 5-15 0,1-5 0 16,-2 4 0-16,-3-3 0 0,1 2 0 16,-7 1 0-16,3-1 0 0,-4 3 0 15,1-1 0-15,0-1 0 0,2 5 0 0,-5 1 0 16,1 3 0-16,0 0 0 0,-1 2 0 16,-3 0 0-16,2 2 0 0,-3 2 0 15,2 0 0-15,-3 5 0 0,3-3 0 0,-3 3 0 16,-1 2 0-16,4-4 0 0,-6 1 0 15,1-1 0-15,-1 7 0 0,-1-3 0 16,-2-1 0-16,4 1 0 0,-4 0 0 0,-4-2 0 16,2 4 0-16,-1-3 0 0,-1 1 0 15,-2 2 0-15,-7 6 0 0,2-6 0 0,-4 2 0 16,-2 0 0-16,0 0 0 16,-2 2 0-16,1-6 0 0,-1 6 0 0,-3-2 0 0,-1 0 0 15,0 2 0-15,-3-4 0 16,-4 9 0-16,3-9 0 0,-6 10 0 0,3-2 0 15,2-4 0-15,-6 3 0 0,2-3 0 16,0 4 0-16,0 1 0 0,4-8 0 16,4 3 0-16,-4-5 0 0,6 4 0 0,-5-3 0 15,4-2 0-15,2 2 0 0,-6 2 0 16,4-6 0-16,-1 4 0 0,6-7 0 0,-3 4 0 16,0 0 0-16,-2-2 0 0,3-1 0 15,3-2 0-15,2-6 0 0,-2 1 0 0,6 1 0 16,-3-3 0-16,7-4 0 0,0 0 0 15,1-3 0-15,1 5 0 0,5-11 0 16,-12 14 0-16,7-13-35 0,5-1-120 0,0 0-34 16,0 0-47-16,-21-22-547 15,13 12 20-15,-1 1-920 0,-1 0-1635 0</inkml:trace>
  <inkml:trace contextRef="#ctx0" brushRef="#br0" timeOffset="59045.36">23685 4208 5116 0,'0'0'-215'0,"0"0"50"15,0 0 46-15,-26 14 26 0,16-7 37 16,-3-2 27-16,4 12 19 0,-6-8 14 0,1 6 31 15,-2 4 10-15,1 2 14 0,-3-3 15 16,-3 6 13-16,1 1 1 0,2 3 16 16,-3 6-2-16,5-10 5 0,-3 10 9 0,0-4 6 15,1-2-3-15,4-5-4 0,1 5-17 16,-1-6-4-16,5-3-1 0,2 2 3 0,0-4-5 16,0-3 2-16,4 4 10 15,3-18 5-15,-2 22-1 0,2-22 4 0,5 22-19 16,4-12-12-16,3 1 2 0,6 2-14 15,-6-5 2-15,9 1-7 0,-1-4-7 16,5 3-13-16,-2 0-4 0,-1-7-5 0,-2 3-15 16,3 0-13-16,2-4-11 0,-1 0-20 15,-2-2-11-15,3 2-18 0,-10-6-24 0,5 5-31 16,-1-7-27-16,-1 0-30 0,-2 3-22 16,-1-8-19-16,-4 3-23 0,0 1-32 15,1 0-36-15,-6-3-65 0,1-3-65 0,-2 2-149 16,-3-1 9-16,0-4-406 0,-2 1-545 15</inkml:trace>
  <inkml:trace contextRef="#ctx0" brushRef="#br0" timeOffset="60161.53">26263 2080 2668 0,'11'7'-160'0,"-11"-7"30"0,7 7 17 0,-7-7 38 15,0 0 3-15,12 8 14 0,-12-8 10 16,4 7 0-16,-4-7-2 0,0 0 12 16,5 9-11-16,-5-9 14 0,0 0 7 15,8 14-9-15,-8-14 16 0,2 13-13 16,-2-13 9-16,3 13-5 0,-3-13 3 0,5 17-20 16,-5-6-27-16,0-11-40 0,0 15-95 15,0-15-182-15,-5 15-219 0,5-15 559 0,0 15 18 16</inkml:trace>
  <inkml:trace contextRef="#ctx0" brushRef="#br0" timeOffset="60811.51">26413 2422 583 0,'0'0'154'16,"0"0"-19"-16,0 0 4 0,0 0 12 15,0 0-18-15,11 4 9 0,-11-4 1 0,0 0-3 16,0 0-4-16,0 0-19 0,0 0-7 15,0 0-4-15,0 0 3 0,0 0-5 16,6 8-2-16,-6-8-6 0,0 0-6 0,0 0-5 16,10 11-2-16,-10-11-15 0,0 0-1 15,0 0-9-15,0 0 8 0,5 8-1 0,-5-8-4 16,0 0-4-16,0 0-2 0,0 0 1 16,0 0 1-16,0 0-8 0,0 0 5 15,0 0-1-15,0 0-4 0,0 0-4 16,-19 22 1-16,19-22-7 0,-14 11-1 15,14-11 3-15,-23 10 2 0,7-3-6 0,-2-2-2 16,3 2 15-16,-3 0 9 0,-5 0 1 16,0 3 3-16,-2-3 10 0,2-1-1 15,-5 3 18-15,1-3 16 0,1 5 2 0,-1-3 3 16,9-3 1-16,-1 1-1 0,2-1-5 16,2 3-2-16,15-8-7 0,-22 5 2 0,22-5-2 15,-17 8-5-15,17-8 0 0,-15 4 0 16,15-4 13-16,0 0 9 0,-18 11-3 15,18-11-4-15,0 0-1 0,-12 11 11 0,12-11 3 16,0 0 13-16,-8 10-5 16,8-10 12-16,0 0 0 0,-3 15-5 0,3-15 0 15,0 0-5-15,0 0-67 0,3 24-24 16,-3-24-2-16,13 27-3 0,-5-13 0 0,3 5-4 16,0-2-2-16,7 2-3 0,2 5 0 15,2 0-3-15,-3-5 2 0,2 6-1 16,1-3 0-16,1 2 0 0,0-5 2 0,1 2 3 15,-4-4-1-15,1-2-2 0,-3-2-1 16,1 2-1-16,-5-4-3 0,-1-1 0 0,0-3-4 16,-13-7-6-16,15 10 0 15,-8-1-1-15,-7-9-6 0,11 5-5 0,-11-5-6 16,8 6-11-16,-8-6-11 0,0 0-14 16,0 0-19-16,0 0-25 0,0 0-22 15,0 0-19-15,0 0-15 0,0 0-327 0,0 0 4 16,0 0 10-16,-24-37-18 0,8 27-65 15,-4-7-8-15,-8 6-686 0,-2-2-1090 0</inkml:trace>
  <inkml:trace contextRef="#ctx0" brushRef="#br0" timeOffset="61045.259">25939 2923 3643 0,'-36'-5'-126'15,"4"2"43"-15,6 3 35 0,3 0 37 0,1 0 35 16,3-1 21-16,5 1 23 0,14 0 24 16,-23 0 28-16,23 0 47 0,0 0 22 0,-19 9 36 15,19-9 11-15,0 0 6 16,0 0-10-16,22 36-5 0,-11-23-3 0,8 2-24 15,2 0-20-15,6 5-2 0,-5-8-9 16,4 8-10-16,2 5 0 0,0-6-10 16,2-1-12-16,-3 3-14 0,1-1-13 0,-10-4-10 15,3-7-15-15,-2 6-7 0,-4-4-25 16,0-1-23-16,-2-1-40 0,-4-4-31 0,1-1-34 16,-10-4-48-16,15 8-57 0,-15-8-44 15,12 7-62-15,-5-5-58 0,-7-2-38 16,16 0-109-16,-16 0-187 0,27-9 56 0,-15 3-443 15,6-1-761-15</inkml:trace>
  <inkml:trace contextRef="#ctx0" brushRef="#br0" timeOffset="61544.75">26698 2878 3365 0,'21'-18'-28'16,"-6"2"34"-16,-4 3 35 0,0 0 25 15,0 3 6-15,-11 10 3 0,16-12 6 0,-16 12-17 16,11-13-3-16,-11 13 1 0,0 0-7 15,0 0 0-15,0 0-2 0,0 0-1 16,0 0-2-16,21 35-7 0,-23-14 2 0,-6 0-6 16,0 8 4-16,-3 7-4 0,-6-2-7 15,3-4 2-15,-2 3 12 0,2-2-3 16,-2-5 21-16,3-4 6 0,6-5-9 16,-5-2 30-16,7 2 25 0,-1-6 32 15,6-11 26-15,-5 17-9 0,5-17-11 0,0 0-32 16,0 0-11-16,0 0-10 0,0 0-2 15,55-53-14-15,-32 35-8 0,5-9-5 0,-1 1 2 16,3 4 0-16,0-6 4 0,-4 4-1 16,4 3 8-16,-2-2-6 0,-1 2 3 15,-7 8 1-15,-1-2-7 0,-3 8 0 0,2-4-2 16,-2 3-7-16,-16 8 4 0,26-1 10 16,-26 1 8-16,27 13 1 0,-15-6 2 0,-2 8-62 15,-2-2-1-15,-3 6 1 0,2 3 1 16,-4 1-2-16,-1 1-3 0,-2 2 0 15,-2 2-2-15,0 1-2 0,1-7-3 16,-6 2-1-16,4 5-1 0,1-5-3 16,-2-1-1-16,-1-6-1 0,-1 1-1 0,4-5-3 15,2-13-5-15,-1 23-4 0,1-23-6 16,-5 13-10-16,5-13-7 0,2 11-21 0,-2-11-18 16,0 0-20-16,0 0-23 0,0 0-243 15,30-7-102-15,-15-2-72 0,0-3-169 16,0-3-29-16,6-2 72 0,-1-1-475 0,5-3-906 15</inkml:trace>
  <inkml:trace contextRef="#ctx0" brushRef="#br0" timeOffset="66361.25">26244 5874 3752 0,'0'-17'0'0,"0"17"32"16,-2-16 42-16,2 16 35 0,-3-17 36 0,-1 7 31 15,4 10 1-15,-3-15 20 0,1 4 15 16,2 11 0-16,0 0 2 0,-9-21-5 0,9 21-37 16,0 0-13-16,-3-15-1 0,3 15-4 15,0 0-12-15,0 0-6 0,2-17-24 16,-2 17-4-16,10-14-12 0,-10 14-13 0,14-19-11 16,-5 11 3-16,-9 8-6 15,21-14 1-15,-14 6-18 0,4 0-5 0,-11 8 2 16,12-7-10-16,-4 1 1 0,-8 6-5 15,13-5-3-15,-13 5-6 0,0 0-7 0,0 0 1 16,0 0 0-16,36 14-2 0,-27-2-4 16,-4-3 0-16,5 10-4 0,-2 2-9 15,-3-3 3-15,-1 9 0 0,1 1 2 0,-5 0-1 16,0 2 0-16,-5 4-2 0,1-2 1 16,-1 1-1-16,-6 5-2 0,-1-5 4 0,3-4-2 15,-4-5-2-15,1 2 0 0,5-9 3 16,0 4 4-16,-2-10 1 0,4 4 2 15,-1-6 6-15,3-1 2 0,3-8 1 16,0 0-2-16,0 0-1 0,0 0-2 0,0 0-1 16,0 0 1-16,0 0-2 0,9-53-2 15,5 27-2-15,-2-4 2 0,7 2 1 16,1-6 0-16,1 8 2 0,0-6-2 0,4 7 2 16,-5-2 1-16,1 0-1 0,2-1 0 15,-7 11-1-15,3-3 0 0,-3 3 1 0,2-2-3 16,-2 10-1-16,-2-4 0 0,0 1-2 15,2 5 0-15,-5 3-2 0,4 4 0 0,-15 0 0 16,26 0-1-16,-13 4-1 0,0 3 2 16,1 6-1-16,0 8 1 0,2 2 2 15,-4 10 0-15,-3 5 3 0,3 3-2 0,-6 0 3 16,-3 4 1-16,-1 0 2 16,-4-4 2-16,2-3-1 0,-3 9 2 0,-1-8 1 15,-3 6-19-15,-5-9 0 0,7-6 0 16,-5-2 0-16,3-5 0 0,1-2 0 0,2-7 0 15,1-1 0-15,-5 2 0 0,6-5 0 16,2-10 0-16,-5 7 0 0,5-7-42 0,0 0-49 16,0 0-20-16,-6-35-20 0,10 7-21 15,2-12-142-15,5-9-335 0,2-9-124 16,5-5 54-16,-2-5-773 0,-2 8-1316 0</inkml:trace>
  <inkml:trace contextRef="#ctx0" brushRef="#br0" timeOffset="66844.959">27050 5351 4452 0,'7'-11'-99'0,"-4"-1"37"16,5 2 27-16,-5 2 29 0,-3 8 17 15,11-15 19-15,-4 7 13 0,-7 8 7 0,18-7-4 16,-6 1-1-16,-2 1 8 0,1 1-9 16,3 0-7-16,-14 4-7 0,26-2 7 0,-26 2-8 15,20 2-3-15,-8-2-13 0,-1 6-5 16,0 0 0-16,1 1-11 0,-7 0 10 15,-5-7-19-15,11 16 5 0,-9-11-5 0,-2-5 1 16,0 23 3-16,-5-14-5 16,-3 4 5-16,-2 2 9 0,-2-2-1 0,-5-1 1 15,4-1-5-15,-2 0-4 0,0-1 7 16,5-3-3-16,0 0 0 0,0-1 2 0,10-6-2 16,-13 11 13-16,13-11-9 0,-7 8-4 15,7-8 7-15,0 0 3 0,1 11 3 16,-1-11 14-16,8 13-6 0,-8-13 12 0,9 15 24 15,3-3 8-15,-3-3 15 0,-2 4 18 16,6 2 7-16,-3 0 10 0,1 0 9 0,0 4 12 16,-1-5-11-16,0 2-3 15,-2-1-4-15,2-1 1 0,-7-1-5 0,3 1 1 0,-1 1-10 16,-5-15 0-16,0 26-5 16,-5-9-16-16,-2-2 6 0,-5 0-10 15,-3-2-6-15,-2 0-6 0,-7 2-6 0,1-2-8 16,-1-5-13-16,-4 1-24 0,8-5-44 15,-7-8-64-15,5 4-79 0,-1-5-72 0,-2-3-85 16,7 3-79-16,-3-9-198 0,5 1-48 16,2-5 61-16,7 1-460 0,1-2-744 0</inkml:trace>
  <inkml:trace contextRef="#ctx0" brushRef="#br0" timeOffset="67112.239">27679 5104 3750 0,'0'0'76'0,"22"18"46"0,-16-2 30 0,-2-1 28 16,-1 7 20-16,-3 6 17 0,-1 8 4 15,-3 11 11-15,-4 3-1 0,-5 14-12 16,-1 3-18-16,-6 3 13 0,-1 3-3 0,2-2-2 16,-4 4-9-16,2-2-8 0,-6-5-16 15,6 1-18-15,0-5-15 0,0-2-8 0,3-4-22 16,0-4-78-16,0 1-5 15,3-14-3-15,2-3-8 0,-3-5-6 0,5-4-8 16,6-7-12-16,-3-3-12 0,1-3-14 0,1-6-23 16,4-3-177-16,2-7-114 15,0 0-75-15,0 0-61 0,0 0-126 0,34-29-90 16,-18 8 65-16,9-2-480 0,1 1-882 16</inkml:trace>
  <inkml:trace contextRef="#ctx0" brushRef="#br0" timeOffset="67426.83">27746 6128 4015 0,'0'0'45'0,"0"0"23"0,0 0 1 16,0 0 38-16,0 0 19 0,0 0 12 16,0 0 16-16,0 0 15 0,0 0 7 0,0 0 13 15,2 35 11-15,4-21 0 0,-3 4-3 16,5 2 30-16,9 3 14 0,-5-4 18 16,8-3 7-16,2 4 12 0,1-9-3 15,1 2-82-15,2-2-96 0,6-1-5 16,-4-5-2-16,-1-5-6 0,-5 0-8 0,5-4-2 15,-7 0-3-15,-1-3-56 0,0 0-15 16,-4-6 0-16,-1-1 0 0,2 1 0 0,-7-4 0 16,1 2 0-16,-9-3 0 0,-1 1 0 15,-8-4 0-15,-1-3 0 0,-5 1 0 0,-7-5 0 16,-6 4 0-16,3 1 0 0,-6 3 0 16,0-1 0-16,3 2 0 0,5 10 0 15,9 0 0-15,0 1-22 0,8 4-129 16,5 4-18-16,0 0-14 0,0 0-250 0,16-13-373 15,-16 13 92-15,42-4-887 0,-14 4-1482 16</inkml:trace>
  <inkml:trace contextRef="#ctx0" brushRef="#br0" timeOffset="67913.23">28588 6008 5050 0,'3'3'-119'0,"-3"-3"45"0,0 0 42 15,0 0 58-15,-25 21 24 0,25-21 14 16,-24 15 16-16,6-4 13 0,-2 4 0 0,3 0-2 15,-8 6-8-15,5-1-4 0,-1 1-4 16,6 2-13-16,-1-1-5 0,5 1 0 16,2-3 7-16,4 1-3 0,3-4-5 15,4 1-2-15,0-1-4 0,7 2-2 0,-1-4-5 16,5-2-8-16,1 0-3 0,-2-5-3 16,5 1-3-16,-4-1 2 0,2-4-6 15,-2-1 0-15,-13-3-1 0,19 6-2 0,-19-6-4 16,15 5-2-16,-15-5-3 0,13 2-3 15,-13-2 4-15,5 8 2 0,-5-8 7 0,-2 17 12 16,-1-1 15-16,-4 3 1 0,-3 9 18 16,-5 12 2-16,-1-3 7 0,-4 12 31 15,0 1 23-15,-4 2 4 0,1 2 12 16,-1-4 9-16,-3 1-24 0,5-3-74 16,-2-3 0-16,-4 4 3 0,1-5 2 0,6-7 2 15,0-3-2-15,0-2-3 0,-2-4 2 16,8-4 0-16,-2-7 0 0,4-2-30 0,1 0-30 15,0-3 0-15,-1-5 0 0,-1 0 0 16,2-5 0-16,-2-2 0 0,14 0 0 0,-32 0 0 16,18-3 0-16,-6-3 0 0,-1 0 0 15,3-2 0-15,3 3 0 0,-3-3 0 16,6 5 0-16,-1-9 0 0,2 3 0 0,3-2 0 16,4-4 0-16,4 0-115 0,8-2-32 15,9-11-17-15,6-6-19 0,8-9-391 16,10-2-199-16,0-10 71 0,19-8-853 15,2-5-1394-15</inkml:trace>
  <inkml:trace contextRef="#ctx0" brushRef="#br0" timeOffset="68344.42">29153 5987 4714 0,'13'-6'-57'0,"-6"-2"15"0,-7 8 19 0,0 0 45 15,0 0 32-15,8 23 25 0,-13-8 3 16,-2 13 3-16,-4 8-3 0,-1 7-2 0,-6 2-4 15,3 7-5-15,-7 6-7 16,1-3-2-16,0-3-5 0,5 3-12 16,-2-14 1-16,6-3-7 0,0-7-4 0,3-4-2 15,2-10 21-15,1-2 26 0,0-4 5 16,6-11-4-16,0 0-11 0,0 0-5 0,0 0-8 16,0 0-8-16,26-58-3 0,-9 28-10 15,2-6 3-15,3-3-10 0,7-2 2 16,-1 1-4-16,4 1-12 0,-1 1-1 0,-1 3-1 15,-1 7 7-15,2 5 3 0,0 2 10 16,0 3 8-16,-2 8 10 0,-7 3 8 16,0 5 11-16,-1 2 2 0,-21 0 5 15,39 9 21-15,-18 5 15 0,-4 0 7 0,2 7-6 16,-8 2-12-16,-1 3 6 0,-5 4-40 16,-3-2-39-16,-2 2-4 0,-2 5-1 15,-3 1-2-15,-3 5-3 0,-2-3-6 0,-2-1-7 16,1-1-11-16,-5-2-15 0,7-6-15 15,-6-6-16-15,4 5-79 0,-5-5-142 0,5-1-66 16,-1-6-66-16,-4-2-83 0,-3 0-199 16,3-3 0-16,-2-3 71 0,0-1-462 15,-3-1-790-15</inkml:trace>
  <inkml:trace contextRef="#ctx0" brushRef="#br0" timeOffset="71461.58">20926 5951 3743 0,'154'-13'-109'16,"-22"2"36"-16,5 2 13 0,0 6 20 15,5 6 0-15,1 2-3 0,0 4 7 0,-5-3 8 16,1 2-1-16,-6-3 3 16,-2-7 4-16,-7 2-4 0,-13-11 10 0,-9 4 1 15,-21-3-2-15,-10-3 1 0,-9 2 6 16,-7 1 0-16,-14 1 2 0,-4 0 1 0,-5-1 3 15,-8 7-5-15,3-7 3 0,-8 3 0 16,5-3 1-16,-2 5-6 0,-1-3 8 16,6 1-6-16,-1-1 5 0,6 1-5 0,3-4 8 15,-3 3-11-15,9 0 3 0,-2 5-20 16,5-5-27-16,-1 4-16 0,2 3-4 0,2-3-6 16,2 2-15-16,11 0-5 15,-2-3 6-15,-10 2-1 0,12-4 4 0,-1 0-18 16,-7-3 16-16,-4 3-9 0,-4-1 6 15,1-1-12-15,-6-2 13 0,3 3-15 16,-3 0 9-16,-4 1 20 0,1 0-22 0,-6 5-25 16,-4-4-7-16,-1 4-117 0,-2 2 29 15</inkml:trace>
  <inkml:trace contextRef="#ctx0" brushRef="#br0" timeOffset="72443.23">26451 6904 840 0,'7'18'18'0,"4"-2"18"0,-1 2 22 0,3-3 5 15,4 6-4-15,3-6-2 16,6 10-8-16,6-3 14 0,-2 0-8 16,16 6 1-16,0 3-6 0,11-3-5 0,-1-4-10 15,6 6-4-15,12 5-14 0,7 1 15 16,2-2-4-16,5-4-3 0,2 5 4 0,8 1 5 15,-1 0-1-15,2-2 0 0,1-2-10 16,5 1 0-16,2 3-11 0,-2-2 0 16,2-4-1-16,-3-1-6 0,4 0 18 0,-4-1-11 15,4 0-4-15,-6 0 10 0,-3-7 2 16,-3 3 0-16,-2-3 8 0,-2 0 13 0,-21-5 9 16,2-1 1-16,-4 4-11 15,1-6-3-15,1 2 2 0,-1 0-2 0,-1-1 1 16,1-5-6-16,-5 4 4 0,6-2 10 15,-3-3 2-15,-5-3-1 0,4 0-8 16,-4 1-5-16,-3-6 2 0,2 0-4 0,0-2-5 16,-2-2-6-16,6-3 5 0,-8-3 0 15,6 3-9-15,-4-6-3 0,-3-1-1 16,1 0-7-16,-1-7 7 0,1-1-11 0,-4-4 8 16,-4 2-9-16,1-7 1 0,-1-3-2 15,-6 1 8-15,0-5-6 0,-9-3 0 0,3-2-3 16,-5 0-2-16,-3-6 9 0,-3-1-9 15,-3-2-2-15,-4-3-1 0,-1 0 10 0,-4-1-14 16,-1 7 6-16,-4-11-3 16,-6 6-2-16,0-4 0 0,-4 0 10 15,-4-14-7-15,-5 3 2 0,-6-4-1 0,-4 0 6 16,-5-1-8-16,-14-12 2 0,-2 4-1 16,-8-6-1-16,-5 2 5 0,-8-1 2 0,-9 1-3 15,-6 5 3-15,-9-3 0 0,-1 5-4 16,-8 0 5-16,-5 1-5 0,-5 0 8 15,-2 0-9-15,1 1 4 0,-4 4-2 0,-4 1 6 16,0 3-2-16,-4 4 2 0,-3-1 2 16,-30-11-2-16,26 17-6 0,-28-17 3 15,28 19-5-15,-35-15 3 0,28 18 8 16,-31-8-1-16,29 14 1 0,-7 8-4 0,-1 1-1 16,-3 5-1-16,2 5 4 0,-8 4-4 15,0 3 1-15,1 8 6 0,-5 0-1 16,-1 7-4-16,-1 5 4 0,1 6 5 0,-3 9-1 15,1 1-5-15,3 7 6 0,6 9-2 16,1 3-1-16,6 7 2 0,7 4 1 16,6 6-7-16,10 4 7 0,6 5-5 0,8 9 3 15,9 5-3-15,13 6 5 0,12 5 1 16,18 7 5-16,12 1-7 0,27-8 1 0,19 9 7 16,13 17-5-16,24 7 8 15,15 0-4-15,20-2-4 0,35 24-6 0,9-4-9 16,11-6-12-16,10-6-12 0,1-4-50 0,8-10-52 15,6-2-41-15,-5-9-114 16,-1-7-220-16,0-4-29 0,-3-7 173 0,-27-23 99 16</inkml:trace>
  <inkml:trace contextRef="#ctx0" brushRef="#br0" timeOffset="99825.51">15318 11974 1049 0,'0'0'70'0,"0"0"-29"0,0 0-7 16,0 0 4-16,0 0-12 0,-14-22 1 16,14 22-7-16,-4-21 0 0,4 7 12 15,0-3-8-15,0-3-7 0,0-1 14 0,-2 3-9 16,2-10 5-16,-1-1-14 0,-3-3 19 15,-4 3-6-15,-9-7-17 0,2-2-3 0,-13-4 13 16,-2-2-4-16,-6 3-6 0,1-4 8 16,-3-4-26-16,3 0 14 0,5-1-7 15,-4-3 7-15,1-7-10 0,1-5-10 16,-3-25-13-16,1-4-10 0,1-4-4 16,-1-5 5-16,8-5-15 0,-2 1 18 0,9-4-10 15,4 17 2-15,6 0 4 0,7 1-2 16,4-3 1-16,7-3 10 0,6-13 6 0,2 2-9 15,5 6 5-15,5 2-9 0,3 8-15 16,-6 18-21-16,8-18-198 0,0 2 55 16,-7 19 72-16</inkml:trace>
  <inkml:trace contextRef="#ctx0" brushRef="#br0" timeOffset="100544.709">15002 10346 10 0,'-18'17'18'0,"-2"-8"-13"0,5-1 2 15,-1-2 9-15,0-5 17 0,2-1 0 0,-4 3 8 16,18-3 21-16,-37-3-3 0,14-2-26 15,1-1 10-15,-2-5-4 0,-1-2-1 16,-5-2 13-16,0-4-23 0,6 1-12 0,-5-5 9 16,6-6 6-16,-4 3-23 0,-1-3 10 15,5-3 12-15,-1-4-14 0,2 4-3 0,-8-9-3 16,6-2-2-16,4 7-8 0,-4-7 12 16,4 2 1-16,3 1-2 0,0-1-4 15,5 0-13-15,1 2 21 0,1-3-13 0,1-1-4 16,7 10 0-16,1 2 6 15,2 1-10-15,1 4 1 0,2 2 12 0,2-1-2 16,2 5-12-16,-1 3 9 0,-2 2-6 16,7 0 1-16,-1 1 1 0,-2 4 4 0,7 0 0 15,-2 1 5-15,3 1-14 0,0-1 8 16,6 0-1-16,-8-1 6 0,1-1-15 16,5 1 3-16,-4-4-17 0,0 1 0 0,-2-3-15 15,-4-3-23-15,8-1-21 0,-6 1-10 16,0-5 10-16,4 0-31 0,0-5 39 0</inkml:trace>
  <inkml:trace contextRef="#ctx0" brushRef="#br0" timeOffset="100677.16">14781 8873 301 0,'5'-15'21'0,"-1"2"15"15,-4-1-13-15,3 1 23 0,-3 13-33 16,2-17 28-16,0 8-6 0,-2 9-24 0,3-23 14 16,-1 6-25-16,1 0 18 0,5-3 8 15,-3-1 2-15,7-3-5 0,4-1-6 16,2-4-8-16,3 0-51 0,4-6-198 0,5-3 104 15,-2-7 49-15</inkml:trace>
  <inkml:trace contextRef="#ctx0" brushRef="#br0" timeOffset="101291.27">15539 8164 120 0,'-21'0'166'0,"-2"2"-33"15,7-4 13-15,-2 2-28 0,18 0-22 16,-32 2-13-16,11-1-31 0,5-1 18 0,-3 4-7 16,1-2-23-16,2-2 24 0,16 0 20 15,-32 0-16-15,18 0-6 0,-3 0-12 0,17 0 4 16,-36-2-6-16,13-2-5 0,2 3-8 15,-2-1 5-15,-5-2-18 0,-4 2 8 16,0 0-11-16,0-2-7 0,-6 3-3 0,6-3 8 16,-3 0 0-16,1-1-3 15,4 2 7-15,-2-2-8 0,2 3-7 0,2-4 3 0,3 5 5 16,2-5-9-16,3 2-2 16,3 2 4-16,1 0-4 0,0 2 5 0,16 0-19 15,-32 4-52-15,22 6-43 0,-3-3-69 16,-1 0-251-16,1 3-166 0,3 3 423 15,-2 2 59-15</inkml:trace>
  <inkml:trace contextRef="#ctx0" brushRef="#br0" timeOffset="102791.95">16697 10372 1040 0,'0'0'23'0,"0"0"-21"0,-9 15 3 0,1-3-5 16,2-3 8-16,1 0 11 0,-5 5-8 15,0-1 1-15,-4-4-7 0,1 4-1 0,-6-2-27 16,-4-7-14-16,0 4 15 15,-7-4 8-15,-2 1-4 0,0-3 10 0,0-2 21 16,-6-2-18-16,4 2 23 0,1-4-8 16,-7-1 5-16,7-3-19 0,-7-1 13 15,2-2 18-15,1-1-25 0,0-6-6 0,1 1 26 16,3-7-22-16,-7-3 9 0,2-8 1 16,3-5-7-16,1 3-7 0,4-4 13 0,-2-3 3 15,2-1-7-15,4-3-14 0,-2-3 9 16,-1-2 3-16,5-3-3 0,-4-4-3 15,2 2 3-15,-2-8 6 0,0 3-6 16,1-1 4-16,-1 0-8 0,0 0-7 16,5 4 16-16,2-3-7 0,1 1-9 0,6 4 7 15,-2 9 5-15,7 2-7 0,4 0 6 16,-3 2 5-16,6 2-13 0,2 5 7 0,0-1-15 16,3 3 12-16,4 1 8 0,-2 1-10 15,3 4 6-15,2 2-3 0,2 3-1 0,-3 0 2 16,2 0 8-16,-1 2-6 0,1 5-11 15,0-3-2-15,-1 1 24 0,3-3-16 16,2 1 10-16,0-1-10 0,0-1-1 0,4 5 3 16,0-9-3-16,3 2 3 0,-2-1 10 15,1 3-9-15,0 1-14 0,3-3 9 0,-7 9-2 16,1-1 14-16,0 1-1 16,-3 1-10-16,0 0 3 0,-3 4 5 0,0 1-11 15,-3 4 0-15,5-3-18 0,-5 5-11 16,0-3-22-16,7 3-35 0,-2-3-132 15,2 0 32-15,-4 1 67 0</inkml:trace>
  <inkml:trace contextRef="#ctx0" brushRef="#br0" timeOffset="103143.209">15521 7502 5 0,'-5'-15'18'0,"-2"4"12"15,0 1-9-15,-2-3-3 0,4 0-6 0,-3 1-1 16,0-6-4-16,-3 1 4 0,-1-3-4 16,-2-3 1-16,1-3-16 0,-4-2-10 0</inkml:trace>
  <inkml:trace contextRef="#ctx0" brushRef="#br0" timeOffset="103154.33">15328 7168 104 0</inkml:trace>
  <inkml:trace contextRef="#ctx0" brushRef="#br0" timeOffset="103167.81">15246 7014 102 0,'-11'-31'-18'0</inkml:trace>
  <inkml:trace contextRef="#ctx0" brushRef="#br0" timeOffset="103178.08">15187 6868 79 0</inkml:trace>
  <inkml:trace contextRef="#ctx0" brushRef="#br0" timeOffset="103227.89">15135 6692 71 0,'-10'-36'8'0,"1"2"-8"0,0-1-8 15,-4-1 16-15,2-1-16 16,1-1-7-16,-3-1 10 0</inkml:trace>
  <inkml:trace contextRef="#ctx0" brushRef="#br0" timeOffset="103259.36">14998 6204 25 0,'-5'-39'-5'15,"-1"2"0"-15</inkml:trace>
  <inkml:trace contextRef="#ctx0" brushRef="#br0" timeOffset="103270.65">14977 6022 10 0</inkml:trace>
  <inkml:trace contextRef="#ctx0" brushRef="#br0" timeOffset="103283.02">14977 5921 10 0</inkml:trace>
  <inkml:trace contextRef="#ctx0" brushRef="#br0" timeOffset="103296.37">14991 5775 5 0</inkml:trace>
  <inkml:trace contextRef="#ctx0" brushRef="#br0" timeOffset="103310.76">15051 5595 30 0</inkml:trace>
  <inkml:trace contextRef="#ctx0" brushRef="#br0" timeOffset="103342.36">15157 5425 35 0,'19'-31'-10'15</inkml:trace>
  <inkml:trace contextRef="#ctx0" brushRef="#br0" timeOffset="103376.51">15309 5252 30 0,'28'-24'-10'0,"-5"1"2"0</inkml:trace>
  <inkml:trace contextRef="#ctx0" brushRef="#br0" timeOffset="103395.55">15479 5125 10 0</inkml:trace>
  <inkml:trace contextRef="#ctx0" brushRef="#br0" timeOffset="103407.45">15654 5044 40 0,'32'-13'-5'0</inkml:trace>
  <inkml:trace contextRef="#ctx0" brushRef="#br0" timeOffset="103541.68">15873 4969 61 0,'39'-10'8'0,"-6"3"-11"16,3 0 6-16,1-1 7 0,9 0 0 16,-6 1-7-16,7 0 2 0,9-5-3 15,-1 5 6-15,-1 3-13 0,-5-1 15 0,11-7-10 16,-4 10 3-16,4-4-8 0,2 6 17 16,2-1 4-16,-6 1-21 0,7 1 2 0,3 2 3 15,4 2 8-15,-7 0-16 0,4 2 5 16,-3 0 1-16,-4 2-24 0</inkml:trace>
  <inkml:trace contextRef="#ctx0" brushRef="#br0" timeOffset="103625.34">17476 4950 115 0,'29'7'0'0,"-8"-3"0"0,-2 2-8 16,-3 1 3-16,0-3 5 0,-2 0 0 0,2 0 0 15,4 1-5-15,-1-1 5 0,7-4 5 16,2 6-13-16,13-5 3 0,-2-1 0 0,5 0-10 16,1 2 7-16</inkml:trace>
  <inkml:trace contextRef="#ctx0" brushRef="#br0" timeOffset="103641.5">18006 5004 48 0</inkml:trace>
  <inkml:trace contextRef="#ctx0" brushRef="#br0" timeOffset="103656.57">18128 5021 35 0,'43'7'-5'16</inkml:trace>
  <inkml:trace contextRef="#ctx0" brushRef="#br0" timeOffset="103668">18330 5068 17 0,'32'12'-5'15</inkml:trace>
  <inkml:trace contextRef="#ctx0" brushRef="#br0" timeOffset="103680.57">18431 5111 5 0,'23'11'-3'16</inkml:trace>
  <inkml:trace contextRef="#ctx0" brushRef="#br0" timeOffset="103891.5">18395 5953 5 0,'-14'23'18'16,"0"-3"-6"-16,0-5 9 0,5 2-8 16,-5-6-11-16,1 2 11 0,1-5 0 15,3 3-16-15,-2-3 21 0,-2 0-3 0,2-1-2 16,-5 0 13-16,-4-5-13 0,7 6 10 16,-4-5-18-16,0-1-28 0,4 0-77 15,13-2 69-15,-32-2 11 0</inkml:trace>
  <inkml:trace contextRef="#ctx0" brushRef="#br0" timeOffset="104375.6">16953 4828 17 0,'14'-20'13'16,"-3"5"-5"-16,-3-2 2 16,1 5 5-16,4-3-20 0,-5 2 26 0,-1 2-14 15,2 0 6-15,-3-1-8 0,6 3-2 16,-7 2 0-16,4-5 2 0,-5 3 0 15,1 0-8-15,-5 9 8 0,14-19 11 0,-7 6-21 16,-1 0-3-16,4-4 10 0,-3 2 1 16,2-4 0-16,5-2 7 0,-7 3-5 0,2-5 5 15,5-2-15-15,-1 1 0 0,-3-3 7 16,2 0 9-16,5-7-19 0,-2-2 5 16,0 5 6-16,4-5-21 0</inkml:trace>
  <inkml:trace contextRef="#ctx0" brushRef="#br0" timeOffset="104758.65">17361 4039 122 0,'13'-34'11'0,"-4"4"-6"0,4 6 66 0,-2-5-25 15,1 3-7-15,-1 3-11 0,4-1-5 16,0-2 18-16,0 5-23 0,2-1 12 16,0 2 9-16,1 2-26 0,3 1-21 0,-3 3 21 15,7 1-16-15,-4 1 29 0,5 1-19 16,1 3-1-16,-7 3 4 0,6 1 0 0,-1 4 5 16,7 0-2-16,-1 4-3 0,7 1-12 15,-3 3 7-15,3 5 10 0,3 2-22 16,6 6 12-16,2 5 2 0,-5-2 16 0,4 4-28 15,-2 1 0-15,3 3 18 16,0 1-5-16,0 3-8 0,-4-1-16 0,2 3 21 16,-6-1-10-16,0-1-13 0,-3 1 13 15,-5-1 3-15,-1 2-1 0,-5-6 13 0,-5 0-15 16,-2 1-2-16,-2-3-4 0,-3 6 32 16,-2-1-24-16,-4-4 6 0,-4 4 10 15,-2 5-11-15,-1-5-4 0,-2 3 20 0,-5 5-16 16,0 4-7-16,-4-6 2 0,-4 0-2 15,-1 2 16-15,3 1-17 0,-8-2 17 0,5 0-9 16,-3-1 14-16,-8 4-12 0,1 4 23 16,-2 0-24-16,-6-3 6 0,-4 3 6 15,-3-4 13-15,-4 2-31 0,-8-2-19 0,-6-2-30 16,-12 0-37-16,7-9-16 16,-12 1-63-16,6-10 63 0,-20 3 36 0</inkml:trace>
  <inkml:trace contextRef="#ctx0" brushRef="#br0" timeOffset="105191.63">16460 5680 524 0,'-34'-12'100'0,"4"4"-21"16,2 1 11-16,6-2 6 0,-6-3-10 16,7 3 36-16,3 0-14 0,3-2-21 0,-4-5-14 15,6 2 0-15,0-2-2 0,3-4-17 16,-3-8 3-16,4-1-2 0,3-4-18 15,-1-6 1-15,5-9-4 0,2 9-8 16,3-13 14-16,3 4-12 0,2-13-11 0,12-5 11 16,-1-3-16-16,8 1 5 0,-1-2-13 15,11-17 1-15,4 5 2 0,7 1 2 16,3 4-6-16,2-2 3 0,7 8 1 0,-3 3-5 16,6 1-6-16,1 9 1 0,0 1-1 15,-6 20-3-15,-4-6 7 0,3 7-4 0,7 7 5 16,-3 0-10-16,5 1 1 0,-2 0 8 15,3 6-9-15,0 1 4 0,1 2 5 16,-2 0-1-16,1 1-3 0,-3 2 13 0,2 3-16 16,-3 4 9-16,-5 2 0 15,2-1-3-15,-15 4-4 0,-1-1-7 0,-5 5 9 16,-13 0 10-16,4 5-8 0,-9-1-5 16,-1 0 5-16,-2 1-11 0,-6 3 14 0,6-1-4 15,-11 5-19-15,4-3-38 0,-6 0-15 16,3 10-18-16,-4-4-18 0,-4 0-15 15,-2 6-30-15,0-2-225 0,-8-1 141 0,5 3 13 16</inkml:trace>
  <inkml:trace contextRef="#ctx0" brushRef="#br0" timeOffset="105541.439">17628 6463 759 0,'-65'-6'-72'0,"-2"-1"-1"16,-12-2-137-16,-21-8 72 0</inkml:trace>
  <inkml:trace contextRef="#ctx0" brushRef="#br0" timeOffset="105576.409">16324 6287 322 0,'-66'-15'-110'0,"8"0"36"0</inkml:trace>
  <inkml:trace contextRef="#ctx0" brushRef="#br0" timeOffset="201155.3">19260 17871 4154 0,'19'0'-78'0,"2"0"37"0,-3-3 10 0,5-2 14 16,-1-2-2-16,7-5 5 0,1 2 6 16,1-4-1-16,-2 3 1 0,-8 1 5 0,4 1-4 15,-4-3 0-15,-3 5 1 16,-1 0 0-16,3-1 1 0,3 3-18 0,-2-9-57 16,0 7-88-16,4-8-57 0,-5 0-277 15,8-6-44-15,-5 3 62 0,5-6-40 0,2 3 210 16</inkml:trace>
  <inkml:trace contextRef="#ctx0" brushRef="#br0" timeOffset="208618.9">25153 16620 3037 0,'0'0'-44'0,"19"10"27"15,-13-3 18-15,-6-7 17 0,7 21 7 16,-1-7 5-16,-3 3 4 0,-1-3-8 0,-4 4 1 16,2 5-5-16,-3-5 0 0,-5 3 3 15,5 2-2-15,1-9-2 0,-3 2 2 16,4-7 8-16,1-9 13 0,-8 19 2 15,8-19-1-15,0 0-5 0,0 0-9 16,0 0 0-16,0 0-6 0,27-36-3 0,-15 15 0 16,9-3-4-16,2-2-2 0,3-1 2 15,-2 0-3-15,4-1 0 0,-1 7-1 0,-5-3-3 16,5 3 3-16,-11 6 1 0,7 2 2 16,-6 5 2-16,0 4 6 0,-4 0 24 15,-13 4 16-15,0 0 18 0,38 12 9 0,-28-3 12 16,-2 4 8-16,2 4-14 15,-7 2 9-15,-1 1-18 0,-4 0-11 0,1 6-6 16,-1-2-4-16,-6-2-19 0,0 5-1 0,3 1-9 16,-2-7-39-16,1-7-53 15,2-2-76-15,4-12-98 0,-4 7-118 0,4-7-235 16,0 0 20-16,0 0 2 0,26-36-114 16,-7 8-135-16</inkml:trace>
  <inkml:trace contextRef="#ctx0" brushRef="#br0" timeOffset="208836.36">26196 16001 2973 0,'0'0'173'0,"20"-4"33"15,-20 4 9-15,0 0 25 0,28 4 8 16,-28-4 10-16,0 0-3 16,23 8 5-16,-23-8-17 0,14 13-13 0,-9-4-11 15,-5-9-42-15,11 27-13 0,-9-13-12 16,0 3-22-16,-4 2-10 0,-2 2-19 0,-1 5-20 15,-5 2-43-15,-3-4-76 0,-3 6-103 16,-2-2-115-16,1-7-99 0,-1 0-248 16,1-1-66-16,-3-3 57 0,4 4-428 0,3-6-700 15</inkml:trace>
  <inkml:trace contextRef="#ctx0" brushRef="#br0" timeOffset="209018.47">25972 16663 3664 0,'0'0'9'15,"-3"9"9"-15,3-9 4 0,0 0 12 16,0 0-2-16,0 0-13 0,0 0 2 0,0 0 0 16,0 0-5-16,-4 12-9 0,4-12-13 15,0 0-38-15,0 0-49 0,0 0-43 0,0 0-39 16,0 0-43-16,0 0-94 0,0 0-89 16,0 0-92-16,0 0-61 0,0 0 152 15</inkml:trace>
  <inkml:trace contextRef="#ctx0" brushRef="#br0" timeOffset="-197412.19">18141 17374 2777 0,'0'0'107'0,"0"0"-12"16,0 0 0-16,0 0 9 0,0 0 1 15,0 0-3-15,0 0 16 0,0 0 2 0,0 0 8 16,0 0-19-16,0 0-10 0,0 0 7 15,0 0-20-15,7 11-5 0,-7-11-8 16,0 0-14-16,0 0-17 0,0 0 6 0,40-15 18 16,-27 11-24-16,-2 0 2 0,0-1-5 15,6-1-14-15,-5 2 0 0,0-5-2 0,4 5 15 16,-2-5-12-16,2 0-10 0,0 1-5 16,-3-3 4-16,1-1 3 0,0 2-7 15,2-4-7-15,-4 1 10 0,7-5-14 0,-2 1 9 16,2-2 2-16,2 2-14 15,-1-4 8-15,4-1-5 0,-1-2 2 0,2-3-6 16,3 1 5-16,-6 2 2 0,4-1 3 16,-9 8 3-16,3-2-3 0,-2 2-6 0,-4 6 5 15,0 0-6-15,-7 0 7 0,5 3 2 16,-8 3-11-16,-4 5 8 0,11-11 3 16,-6 5 1-16,-5 6-6 0,0 0-17 0,12-11 6 15,-12 11 13-15,0 0-3 0,7-9 2 16,-7 9-3-16,0 0 0 0,7-8 1 0,-7 8-25 15,0 0-61-15,6-10-73 16,-6 10-93-16,0-11-149 0,0 11-176 0,2-23 4 16,-2 10-220-16,0-7-279 0</inkml:trace>
  <inkml:trace contextRef="#ctx0" brushRef="#br0" timeOffset="-196576.86">20825 15418 2913 0,'0'0'73'0,"0"0"25"15,0 0 37-15,0 0-3 0,0 0 9 16,0 0-11-16,0 0-11 0,0 0-12 0,0 0 9 16,0 0 0-16,0 0-9 0,6-39-3 15,-6 39-5-15,8-15-1 0,-2 7-4 0,1-3-6 16,-2 2 4-16,1-4-12 0,0 0-1 15,3 3-3-15,0-3 4 0,-1-2-7 16,0 0-5-16,1 0-4 0,2 0-10 16,1 0-4-16,-3-2 3 0,0 2-10 15,1 0 3-15,1 0-6 0,0 0 3 0,-3 0-1 16,-1-2-2-16,2 6 0 0,0-4 5 16,0 2-4-16,0 0-1 0,-4 3-7 0,0-1 5 15,6 1-1-15,-4 0-2 0,-7 10 0 16,9-12-4-16,-6 5-2 0,-3 7 0 15,11-12 2-15,-11 12-5 0,9-9-5 0,-9 9-4 16,11-8 0-16,-11 8-5 0,11-7 6 16,-11 7-4-16,8-7-1 0,-8 7 0 0,0 0 0 15,11-10-1-15,-11 10-4 16,0 0 2-16,8-8-1 0,-8 8-1 0,0 0-1 16,9-7-2-16,-9 7 5 0,0 0-9 15,0 0 5-15,11-7 0 0,-11 7-1 0,5-8-2 16,-5 8 2-16,0 0-2 0,10-9-1 15,-10 9 1-15,8-8-2 0,-8 8-1 16,0 0 1-16,0 0-1 0,10-11-1 0,-10 11-1 16,0 0 3-16,0 0-4 0,7-8 0 15,-7 8-5-15,0 0 2 0,0 0-3 0,0 0-8 16,0 0-39-16,3-9-29 0,-3 9-49 16,0 0-54-16,0 0-56 0,0 0-74 15,2-13-85-15,-2 13-235 0,0 0 41 16,6-9 47-16,-6 9-336 0,0 0-364 15</inkml:trace>
  <inkml:trace contextRef="#ctx0" brushRef="#br0" timeOffset="-195778.9">20996 15032 2593 0,'-5'11'-47'0,"5"-11"30"16,0 0 34-16,0 0 17 0,0 0 2 15,0 0 20-15,0 0 13 0,0 0-2 16,0 0-5-16,0 0 10 0,0 0 17 0,0 0-1 16,0 0-1-16,0 0-11 0,7-41-15 15,-7 41-4-15,9-15-2 0,-5 7-3 0,3-1-2 16,0-3-2-16,2 3 16 0,-4-2-4 15,2 2 4-15,4 0-6 0,-1-3-3 16,-2 3-2-16,-8 9 3 0,21-19 2 0,-10 11 8 16,0 1-12-16,-11 7 9 0,20-11-11 15,-10 1 8-15,-10 10-5 0,20-9-7 0,-20 9 0 16,20-5-4-16,-20 5-9 16,17-3 3-16,-17 3 2 0,0 0-32 15,29 8 5-15,-29-8-2 0,21 9 8 0,-14 1-8 16,5-1 4-16,-1 4 8 0,-4 2 3 15,3 2-1-15,-4 2 12 0,1 2-1 0,-3-4-5 16,-4 1 3-16,1 1 4 0,-1 2-8 16,-1 1 3-16,-7 5 2 0,5-5-2 15,-5 10 4-15,-2-4 3 0,-2-2 0 0,-6 2 0 16,9 0-2-16,-5 2-8 0,-5 2 1 16,3-3-4-16,0-1 1 0,-2-4-2 0,8-2-4 15,-3 3-3-15,-3-1-4 16,5-3-3-16,0-3 1 0,1 1 1 0,1-3 1 15,-1-4-6-15,7 1 1 0,-3-4-2 16,3-1 0-16,3-8 1 0,-9 13 3 0,9-13 6 16,0 0 2-16,-12 13-2 0,12-13-5 15,0 0 4-15,0 0 1 0,0 0-5 16,0 0-7-16,12-44 5 0,-5 23-5 0,2-6-5 16,3-1 5-16,0-1-5 0,8-7 4 15,-8 1 1-15,7-1-8 0,0 2 7 0,2 2-8 16,1 0 3-16,-2 2 3 0,3 2-3 15,0 3 0-15,0 1 2 16,-2 2-2-16,-2 7 1 0,2-2 5 0,-1 4-10 0,-4 0 6 16,-2 3-1-16,6 1-5 15,-10 4 0-15,6-3 6 0,-5 2-2 0,0 0-1 16,-11 6 3-16,15-5 2 0,-15 5-7 16,0 0-1-16,23 8 5 0,-23-8-2 0,7 10-2 15,1-2 2-15,-8-8-3 0,7 15 1 16,-5-7 2-16,-2-8-6 0,8 17-2 15,-8-17-13-15,2 17-58 0,-1-10-50 0,-1-7-75 16,0 0-71-16,-1 15-55 0,1-15-161 16,0 0-101-16,0 0 34 0,0 0-298 0,-9 11-340 15</inkml:trace>
  <inkml:trace contextRef="#ctx0" brushRef="#br0" timeOffset="-195079.271">20956 15258 2760 0,'0'0'24'0,"0"0"14"16,0 0 3-16,0 0 1 0,0 0-5 15,0 0 0-15,40-37 1 0,-2 24 4 16,4-4-6-16,11 2 4 0,9-3 13 0,2 2-6 16,1 4-8-16,3 0 0 0,2 1-7 15,-1 3 4-15,-2 3 2 0,-9 1-7 16,-7 0-3-16,-6 3 1 0,-10 1-8 15,-3 0 0-15,-11 1-6 0,0 3 5 16,-8 2 3-16,-11 1 7 0,-2-7 0 0,-11 23 3 16,-10-12-8-16,-13 6 0 0,-5-6-2 15,-16 4-5-15,-8-2 8 0,-3 0-2 0,-3 1 5 16,-3-4 17-16,10-2-2 0,2 3 38 16,16-5 2-16,7 1 2 0,8-3 1 15,8 0-1-15,4-8-17 0,17 4-2 0,0 0-10 16,0 0-7-16,28-36-6 0,18 18-23 15,10-3 2-15,10 1-1 0,5-1-6 0,21-2 9 16,-1 3-15-16,-15 5 0 16,-3 2 20-16,-8 6-6 0,-5-1 2 0,-12 2-4 15,-11 3 1-15,-9 3 11 0,-6-4 12 16,-8 8 28-16,-14-4 11 0,3 9-5 16,-3-9 0-16,-35 17-9 0,-3-2-7 0,-16-2-3 15,-10 4-21-15,-11-6 3 0,-23 7-1 16,1-2-5-16,14-7-5 0,7 0 1 0,2-3-4 15,17 2-7-15,11-3-8 0,7-1-2 16,15-3 0-16,6-1-1 0,9 0-4 16,9 0-4-16,0 0 4 0,0 0-5 0,57-29 3 15,-17 16-4-15,17 0-2 16,-1-1-1-16,3 1 3 0,-7 2-1 0,-5 4-4 0,-8-3 7 16,-4 8-6-16,-7-3 1 15,-8 1 7-15,-3 2-4 0,-3-2 5 0,-14 4 3 16,18-1-3-16,-18 1 2 0,0 0 1 15,0 0 0-15,0 0-1 0,0 0 1 16,-72-4 10-16,29 8 1 0,-6-3-5 0,-11 5-3 16,-9 1 5-16,-4 3-2 0,-21 7-6 15,-3-1-4-15,-5 1-2 0,3 8-2 0,0-3-5 16,3 2-20-16,1 3-55 0,6 1-62 16,-1 2-68-16,6 4-89 0,3-2-108 15,1 5-238-15,-3-5 56 0,-5 2 53 0,-8-10-335 16,-3-2-352-16</inkml:trace>
  <inkml:trace contextRef="#ctx0" brushRef="#br0" timeOffset="-191879.34">21138 10860 3812 0,'10'-17'-18'0,"0"2"58"0,-1 2 40 16,-4 4 8-16,-5 9 19 0,16-17 18 16,-16 17 2-16,12-12 15 0,-2 5 11 0,-10 7-1 15,20-13-7-15,-4 8-4 0,-16 5-10 16,28-7-10-16,-28 7-11 0,32 7-6 15,-14-2-11-15,1 3-5 0,6 4-2 0,-7 0-7 16,3 6-4-16,0-1-6 0,-9 4-3 16,4 5-3-16,0 3-2 0,-4-5-6 0,-5 2-6 15,2 2-3-15,-5-3-1 16,0 1-4-16,-2 2 6 0,-2-4-1 0,0 1-1 16,0-1-8-16,-6 2 5 0,4-5-8 15,-1-5 2-15,1 0 1 0,-2-1 7 0,4-15 5 16,-2 21 7-16,2-14 4 0,0-7-9 15,0 0-7-15,0 0 2 0,0 0-10 16,0 0-4-16,20-39 2 0,-8 10-4 0,5-4-3 16,2-5-6-16,5-14 3 0,5 5-10 15,2-8 3-15,1 5-8 0,5-3 3 0,1 4-6 16,2 1 4-16,-1 3 3 0,-2 2 0 16,1 3-6-16,-5 5 6 0,-6 10 7 0,3 2 1 15,-6 3-5-15,-3 5-4 0,-6 4 3 16,0 3-4-16,1 7 0 0,-6-3 4 0,-10 4 2 15,30 13 6-15,-19 2 3 16,2 9 4-16,-1 4 0 0,1 8 3 0,-4 4 1 16,-4 8 2-16,4 1 0 0,-6 3 4 15,1 2 0-15,-4 5 2 0,-4-7-3 16,2 5-4-16,1-3-3 0,-1-3-1 0,-2-1-4 16,-1 3-2-16,2-6-3 0,-1-2-18 15,1-8-4-15,-1-3 0 0,0-4 0 0,3-4 0 16,-3-5 0-16,2-4 0 0,-1 2 0 15,1-6 0-15,2-2 0 0,0-11 0 16,-1 17 0-16,1-17-55 0,0 0-29 0,0 0-27 16,0 0-22-16,0 0-18 0,0 0-171 15,0 0-350-15,15-45-61 0,-9 33 31 16,3-7-750-16,3-3-1295 0</inkml:trace>
  <inkml:trace contextRef="#ctx0" brushRef="#br0" timeOffset="-191612.43">22743 11107 5086 0,'0'0'28'0,"0"0"30"15,10 8 38-15,-10-8 33 0,11 2 26 16,-11-2 4-16,21 4-7 0,-5-2-3 15,5-1-15-15,6-1-15 0,5 0-9 0,0 4-7 16,1-4-18-16,10 0-11 0,-10-4-29 16,2 4-23-16,-7 0-43 0,-2 0-56 0,0 0-56 15,-5 0-63-15,0 4-69 0,-6-4-68 16,-8 2-126-16,-7-2-192 0,8 8 41 0,-8-8-462 16,0 0-786-16</inkml:trace>
  <inkml:trace contextRef="#ctx0" brushRef="#br0" timeOffset="-191444.8">22817 11407 3995 0,'-19'10'55'0,"3"-3"36"0,0-1 28 16,5-2 33-16,11-4 16 0,-14 7 15 15,14-7-9-15,-9 7-15 0,9-7-15 0,0 0-16 16,0 0-15-16,0 0-19 0,32 4-30 16,-11 0-32-16,-5-4-58 0,11 4-69 0,-8 0-91 15,4-4-82-15,-1-4-95 0,-3 4-203 16,-3 0-6-16,-16 0 32 0,21-1-308 15,-21 1-330-15</inkml:trace>
  <inkml:trace contextRef="#ctx0" brushRef="#br0" timeOffset="-191111.241">21544 11052 2945 0,'-21'-10'57'0,"6"4"29"15,-3 1 31-15,18 5 15 0,-23-10 29 16,23 10-4-16,-13-7-7 0,13 7-4 15,0-11-10-15,0 11 26 0,26-21 9 0,5 10-3 16,8-2-2-16,19 0-15 0,4 9-11 16,9 0-18-16,0 4-15 0,4 4-16 0,2 0-30 15,2 5-44-15,-3 4-55 0,20 7-91 16,-24 1-105-16,-5 0-138 0,-9 7-244 16,-4 0 61-16,-14 2 22 0,-12-7-284 0,-8 8-303 15</inkml:trace>
  <inkml:trace contextRef="#ctx0" brushRef="#br0" timeOffset="-190346.79">21158 12816 3249 0,'3'-16'72'0,"4"0"17"0,2-3 13 16,5-4 18-16,3 3 1 15,3-8 11-15,10-1-2 0,11 0 6 0,-4-1 0 16,6-2-2-16,-2 6 1 0,6 1-12 16,0 2-12-16,-8 10-20 0,2 2-6 0,-2 2-10 15,0 7-5-15,-9 4-2 0,0 7-4 16,0 2-3-16,-9 10-7 0,0 5 6 15,-10-2-2-15,-2 7-3 0,-8 8-7 0,-2 4 3 16,-10 6 7-16,-1-4 4 0,-6 10 5 16,-2-5 4-16,-2-3 1 0,-5 1 9 0,6-8-1 15,0-8 3-15,0-4 14 0,6-6 6 16,1-1 2-16,4-8 12 0,1-3-24 16,4-5-3-16,5-5-6 0,0 0-1 15,0 0-24-15,15-37-1 0,3 1-11 0,13-7-5 16,5-8-8-16,7 2-10 0,1-1-2 15,5 1-1-15,2 6-5 0,5 0-8 0,-3 4 3 16,-1 7-4-16,-3 4-2 0,0 5 5 16,-2 4 0-16,-10 10-8 0,-5 7-4 15,-2 4 6-15,-3 7-1 0,4 8 2 0,-11 4-1 16,0 11 6-16,-6 4-1 0,-4 6 0 16,3 2 8-16,-10-1-12 0,3 6 9 0,-8-4 15 15,-2 3 12-15,-1-2 9 0,-6-5-33 16,3-4-2-16,4-7 7 0,-1-7 5 0,-1-5 3 15,3-1 5-15,-1-7 0 16,4-10-3-16,0 0-5 0,0 0-2 0,0 0-4 16,20-38-2-16,1 3-2 0,7-13 2 15,6 0-3-15,3 3-3 0,-1-2 1 16,7 2 0-16,-4 0-2 0,2 3-1 0,-1 7 1 16,0 1 0-16,-10 12 0 0,-2 1-1 15,-4 6 0-15,-2 6 0 0,-5 5 2 0,-2 8 2 16,2 5 0-16,-4 6 0 0,-3 4-1 15,-1 5 0-15,-3 8-2 0,-5 4-2 0,-1-1 1 16,0 3-3-16,-3 5-1 16,-3 2-4-16,-3 0-8 0,6-5-6 0,-6 1-10 15,6-11-11-15,-3-4-19 0,5-3-18 16,-3-5-19-16,0-5-19 0,8 1-22 0,0-9-131 16,-4-5-420-16,14 5-70 0,-14-5 53 15,33-13-771-15,-13-1-1312 0</inkml:trace>
  <inkml:trace contextRef="#ctx0" brushRef="#br0" timeOffset="-188329.14">24355 12994 4891 0,'0'0'-57'0,"-14"6"25"0,14-6 39 15,0 0 23-15,-9 7 36 0,9-7 21 0,0 0 26 16,0 0-12-16,0 0-3 0,0 0-7 16,30-34 3-16,-9 17-8 0,2-9 1 0,4 2 7 15,5-3 5-15,1-3 3 0,7-3 0 16,-8 10 1-16,7-5 5 0,-7 5-5 15,2 1 4-15,-4 2-19 0,2 1 0 16,-4 3-7-16,-7 7-15 0,-1 4-4 0,-3 5 0 16,-17 0-1-16,37 13 3 0,-19 2 8 15,-4 6-10-15,5 8 3 0,-4 5 4 16,-3 3 11-16,0 1 11 0,-2 3-23 0,-2-3-37 16,1-4 0-16,-2-4 1 0,-1-2 6 15,4-6 5-15,-3-1 4 0,0-2 7 0,-1-6 7 16,4-4 0-16,2-2 3 0,4-4-2 15,0-6-2-15,7-4-12 0,2-2-48 16,3-10 0-16,2-1 0 0,0-5 0 0,5-7 0 16,-7 4 0-16,3 0 0 0,-6 2 0 15,1-2 0-15,-1 1 0 0,-1 1 0 16,1 4 0-16,-1 3 0 0,-5 2 0 0,-2 5 0 16,-2-1 0-16,-2 2 0 0,2 4 0 15,-4 3-143-15,2-3-21 0,0 7-21 16,-3-4-167-16,1 2-446 0,-11 2 66 0,26-6-895 15,-13 5-1534-15</inkml:trace>
  <inkml:trace contextRef="#ctx0" brushRef="#br0" timeOffset="-187896.58">26171 12600 4691 0,'0'0'-128'16,"19"0"71"-16,-19 0 65 0,8 15 41 15,-6-2 48-15,-1 2 26 0,-2 6 22 0,-1 15 11 16,-2-1 18-16,-2 14 7 0,-3 1-13 15,0 1-9-15,-7 7-2 0,0 4 2 0,-2-4-3 16,2-1 1-16,1-16-12 0,0 0 2 16,0-5 4-16,4-9 4 0,-1 0 7 0,5-12 12 15,-1 0 6-15,8-15-97 0,-3 9-32 16,3-9-5-16,0 0-5 0,0 0-4 16,30-49-4-16,-12 18-2 0,12-13-5 0,4 2-1 15,2-7-3-15,3 4-3 16,0 1-1-16,0-2-3 0,5 8 0 0,-5 2-2 15,5 3-3-15,-7 7-1 0,-3 1-1 16,-4 9 0-16,0-2-2 0,-6 9 1 0,-2 5-1 16,-4 4 0-16,0 2 1 0,-3 9-1 15,4 8 3-15,-4 2-1 0,-4 3 3 0,-3 8 0 16,-4 0-1-16,-1 3 1 0,-3 5-1 16,-2-3 0-16,-1 10-1 0,-5-2 0 0,0-1-1 15,3-2-2-15,-2-2-1 0,1-8-3 16,3-4-7-16,0-6-7 0,-3-3-13 15,4-2-17-15,1-2-19 0,1-2-17 16,0-6-22-16,0-7-29 0,0 0-26 16,17-1-376-16,-17 1-223 0,30-27 50 0,-10 0-2 15,10-13-626-15,0-9-1181 0</inkml:trace>
  <inkml:trace contextRef="#ctx0" brushRef="#br0" timeOffset="-187544.94">27361 12348 4304 0,'12'-10'-59'16,"3"2"35"-16,-3 2 41 0,0 5 20 0,-12 1 22 16,29 1 14-16,-17 3 5 15,7 0 4-15,1 2 19 0,-6 1 12 0,5 4 6 16,-4-2 0-16,2 5-6 0,-4-5 7 16,-1 4 12-16,-1 3-1 0,-2-4-7 0,-4 1 10 15,0 3 20-15,-3 2 8 0,-2-5 8 16,-7 12-1-16,2-5 4 0,-14 7 17 15,-1-1 1-15,-1 0 10 0,-6-1 6 0,2 2-33 16,-3 2-110-16,-2-6-1 0,1 1-4 16,5-7-4-16,5-3-6 0,4 0-4 0,1-1-3 15,5-4-3-15,4-1-7 0,1 1 1 16,4-9-5-16,6 19-3 0,3-10-5 0,8 3-8 16,4-5-9-16,3-1-11 0,2-1-11 15,-1-1-14-15,-1 2-16 0,1-5-18 0,-11 1-18 16,4 2-17-16,-6 2-13 15,1-2-58-15,-3 1-252 0,-10-5-28 0,2 9-60 16,-2-9-141-16,-14 19-31 0,0-6 70 16,-11 0-498-16,-5 4-882 0</inkml:trace>
  <inkml:trace contextRef="#ctx0" brushRef="#br0" timeOffset="-182396.96">20744 13613 3994 0,'-21'1'50'15,"3"-1"-4"-15,18 0-10 0,-11 3 8 0,11-3-4 16,0 0-2-16,0 0 23 0,0 0 35 16,57 7 8-16,-20-4 23 0,10-1 19 15,15 0 17-15,11 2-2 0,12-4 4 0,27 0-4 16,11 2-5-16,18-2-1 16,22 4 10-16,53-3-4 0,15 1-15 0,16 6-6 15,15-1-16-15,9 5-15 0,10 3 3 16,5-1-10-16,7 2-18 0,-4 4 2 0,4 1-16 15,1 0-9-15,0-3-7 0,-5 6 4 16,2-3-14-16,-1 2-2 0,-7-1-5 0,-4 1 6 16,2-1-2-16,-10-1 8 0,-10 3 4 15,-5-5-18-15,-8 2-15 0,-15-1-2 16,-12 1 2-16,-15-6-2 0,-48 0-2 0,-10-6-2 16,-8 8 0-16,-16-6-2 15,-11 1 0-15,-31-7 1 0,-11 3 0 0,-9-2 4 0,-17-5 4 16,-8 1 8-16,-7 0 5 15,-9-2 1-15,-2 0 0 0,-2 0 0 0,-4 4-3 16,-13-4-1-16,27 0-3 0,-27 0-1 16,14 0-3-16,-14 0-1 0,0 0-2 0,0 0-3 15,0 0-1-15,0 0-3 0,0 0 0 16,25 0-7-16,-25 0-7 0,0 0 0 16,0 0 0-16,0 0 0 0,11 0 0 0,-11 0 0 15,0 0 0-15,0 0 0 0,0 0 0 16,0 0 0-16,0 0 0 0,0 0 0 0,0 0 0 15,0 0 0-15,0 0 0 0,0 0 0 16,0 0 0-16,0 0 0 0,0 0 0 16,0 0 0-16,0 0 0 0,0 0 0 15,0 0 0-15,0 0 0 0,0 0 0 0,17-4 0 16,-17 4 0-16,0 0 0 0,0 0 0 16,0 0 0-16,0 0 0 0,0 0 0 0,0 0 0 15,0 0 0-15,0 0 0 0,0 0 0 16,0 0 0-16,0 0 0 0,0 0 0 0,0 0 0 15,0 0 0-15,0 0 0 0,0 0 0 16,0 0 0-16,0 0 0 0,0 0 0 16,0 0 0-16,0 0 0 0,0 0 0 0,0 0 0 15,0 0 0-15,0 0 0 0,0 0 0 16,0 0 0-16,0 0 0 0,0 0 0 16,0 0 0-16,0 0 0 0,0 0 0 15,0 0 0-15,0 0 0 0,0 0 0 0,0 0 0 16,0 0 0-16,0 0 0 0,0 0 0 15,0 0 0-15,0 0 0 0,0 0 0 0,0 0 0 16,0 0 0-16,0 0 0 0,0 0 0 16,0 0 0-16,0 0 0 0,0 0 0 0,0 0 0 15,0 0 0-15,0 0 0 0,0 0 0 16,-55 8 0-16,43-4 0 0,12-4 0 16,-25 1 0-16,25-1 0 0,-24 4 0 0,13-4 0 15,-5 2 0-15,16-2 0 0,-30 3 0 16,17-3 0-16,-2 2 0 0,15-2 0 15,-30 0 0-15,21 0 0 0,9 0 0 16,-23-2 0-16,23 2 0 0,0 0 0 0,-23 0 0 16,23 0 0-16,0 0 0 0,-14 0 0 15,14 0 0-15,0 0 0 0,0 0 0 0,-19 2 0 16,19-2 0-16,0 0 0 0,0 0 0 16,0 0 0-16,-15-2 0 0,15 2 0 0,0 0 0 15,0 0 0-15,0 0 0 0,0 0 0 16,0 0 0-16,0 0 0 0,0 0 0 0,-21 2 0 15,21-2 0-15,0 0 0 0,0 0 0 16,0 0 0-16,0 0 0 0,0 0 0 16,0 0 0-16,0 0 0 0,0 0 0 15,0 0 0-15,0 0 0 0,0 0 0 0,0 0 0 16,0 0 0-16,0 0 0 0,0 0 0 16,0 0 0-16,0 0 0 0,0 0 0 15,0 0 0-15,0 0 0 0,0 0 0 0,0 0 0 16,0 0 0-16,0 0 0 0,0 0 0 15,0 0 0-15,0 0 0 0,0 0 0 0,0 0 0 16,0 0 0-16,0 0 0 0,0 0 0 16,0 0 0-16,37-16 0 0,-25 12 0 0,3-2 0 15,0-1-12-15,2 1-13 16,4-1 1-16,0 1 0 0,-3 2 0 0,3-4 3 16,3 3 3-16,-4-3 0 0,1 3 2 15,6-3 2-15,-3 1 1 0,1 3 3 0,-7 0 1 16,5-1 0-16,3 1 1 0,-4-1 1 15,2-3 1-15,3 2 0 0,-1-1 1 0,2 1 1 16,1 2-1-16,8-3 3 0,-9 1 0 16,2 1 1-16,0 1-1 0,-2-2 3 15,-1 3 0-15,-5 0 1 0,-1-2 2 0,-2 1 2 16,-5 4 2-16,2-4 2 0,-4 3 2 16,-3-1 1-16,3-2 1 0,-12 4 4 0,15-2 1 15,-15 2 0-15,12-2 3 0,-12 2 1 16,0 0 0-16,11-5-2 0,-11 5-1 15,7-8 1-15,-7 8-4 0,5-8-6 16,-5 8-11-16,9-14 0 0,-6 4 0 0,-3 10 0 16,4-18 0-16,-2 1 0 0,1 3 0 15,1-4 0-15,-2 1 0 0,0-6 0 0,-1 1 0 16,3-2 0-16,1-3 0 0,-4-1 0 16,5-2 0-16,-4-4 0 0,1 2 0 0,-1-1 0 15,4-1 0-15,-3-2 0 0,1 1 0 16,-1 1 0-16,0-1 0 0,3-1 0 15,-3-3 0-15,1 3 0 0,0 0 0 16,-3 1 0-16,5-1 0 0,-4-1 0 0,2-7 0 16,2-1 0-16,-4 6 0 0,-1 3 0 15,-1-1 0-15,2-3 0 0,-2 5 0 16,0-3 0-16,0 1 0 0,-2 1 0 0,1 0 0 16,1 1 0-16,0-1 0 0,-2 1 0 15,2 1 0-15,-2 4 0 0,-2-4 0 0,2 4 0 16,0 0 0-16,-2-6 0 0,-1 7 0 15,-1 0 0-15,-1-3 0 0,-5 4 0 0,-4 0 0 16,-5 2 0-16,-4 0 0 0,-7 3 0 16,-1 1 0-16,-10-1 0 0,-10 1 0 0,0 5 0 15,-7 0 0-15,1-2 0 16,-7 4 0-16,-3 2 0 0,-2 0 0 0,0 1 0 16,-5 2 0-16,0-4 0 0,-5 5 0 15,-17-4 0-15,3 4 0 0,-5-5 0 16,-5 1 0-16,2 4 0 0,-4-4 0 0,-3 0 0 15,-7-1 0-15,-1 4 0 0,-6-7 0 16,3 5 0-16,-7-7 0 0,1 5 0 0,-1-2 0 16,1 0 0-16,-3-4 0 0,3 4 0 15,3-9 0-15,-2 7 0 0,1-5 0 0,3-1 0 16,-4 2 0-16,6-1 0 0,-4-5 0 16,3 4 0-16,0-1 0 0,-6 2 0 0,3-3 0 15,-1 3 0-15,1 1 0 16,2 2 0-16,-3 3 0 0,3-2 0 0,0 0 0 15,3 8 0-15,-1-2 0 0,4 2 0 16,0 3 0-16,2 0 0 0,7 1 0 0,2 5 0 16,-2 0 0-16,4-1 0 0,14 3 0 15,2 3 0-15,1-3 0 0,-1 0 0 16,1 2 0-16,-19 4 0 0,22-4 0 0,-1 3 0 16,4 3 0-16,-1-4 0 0,1 1 0 15,0 5 0-15,1-7 0 0,6 3 0 0,-6-2 0 16,10 1 0-16,0 1 0 15,-2 0 0-15,7-2 0 0,-4 1 0 0,6 1 0 0,0-3 0 16,1 3 0-16,5-1 0 0,-2 1 0 16,1-2 0-16,8 2 0 0,-5-1 0 0,-2 3 0 15,7-7 0-15,-7 7 0 16,-3 0 0-16,1-1 0 0,-4-2 0 0,0 7 0 16,-1-3 0-16,1-1 0 0,-2-1 0 15,2 5 0-15,0-5 0 0,2 3 0 0,-1-3 0 16,2-1 0-16,-1 1 0 0,5 1 0 15,8-1 0-15,4-1 0 0,-1-2 0 0,1 1 0 16,8 1 0-16,3-4 0 0,6-1 0 16,1 3 0-16,4-2 0 0,1 0 0 15,5 2 0-15,2-2 0 0,13-2 0 0,-25 3 0 16,25-3 0-16,-14 0 0 0,14 0 0 16,-14 2 0-16,14-2 0 0,-14 8 0 15,2 0 0-15,4 5 0 0,-2 1 0 16,-4 13 0-16,1 2 0 0,-2 9 0 0,-5 16 0 15,1 5 0-15,-4 3 0 0,3 7 0 16,-7 2 0-16,5 4 0 0,-7 0 0 0,1 0 0 16,4 0 0-16,-4 2 0 0,6 0 0 15,-5-4 0-15,6-2 0 0,0-6 0 0,3 0 0 16,1-7 0-16,4-9 0 0,4-8 0 16,1 0 0-16,-1-4 0 0,0-3 0 0,5-10 0 15,1-1 0-15,-1-2 0 0,-1-4 0 16,2 0 0-16,1-6 0 0,-2 0 0 0,4-11 0 15,-3 19 0-15,-3-10 0 16,6-9 0-16,-2 13 0 0,2-13 0 0,-3 10 0 16,3-10 0-16,0 0 0 0,-7 14 0 15,7-14 0-15,0 0 0 0,-2 12 0 0,2-12 0 16,0 0 0-16,-3 9 0 0,3-9 0 16,0 0 0-16,0 0 0 0,0 0 0 0,0 0 0 15,0 15 0-15,0-15 0 0,0 0 0 16,0 0 0-16,0 0 0 0,0 0 0 15,0 0 0-15,0 0 0 0,0 0 0 0,-2 12 0 16,2-12 0-16,0 0 0 0,0 0 0 16,0 0 0-16,0 0 0 0,-2 11 0 0,2-11 0 15,0 0 0-15,0 13 0 16,0-13 0-16,0 0 0 0,2 21 0 0,0-12 0 16,-2-9 0-16,2 20 0 0,-1-8 0 15,6 2 0-15,-4-2 0 0,1 1 0 0,3 0 0 16,-3 1 0-16,0 0 0 0,-1-4 0 15,4 3 0-15,-2-2 0 0,1 0 0 0,3 3 0 16,1-4 0-16,-5 2 0 0,1 0 0 16,4-5 0-16,-1 0 0 0,2 3 0 0,0-1 0 15,-1-5 0-15,4 4 0 0,-1-3 0 16,4 0 0-16,2-1 0 0,1 2 0 16,8 1 0-16,-1-1 0 0,3-4 0 15,2 4 0-15,7-1 0 0,1 3 0 0,1-3 0 16,2 3 0-16,4-5 0 0,9 10 0 15,-11-5 0-15,9 4 0 0,-3-3 0 0,1 4 0 16,3-6 0-16,-1 5 0 0,-1-3 0 16,-1 0 0-16,3 5 0 0,1-5 0 0,0 2 0 15,3-1 0-15,3-1 0 0,-5 2 0 16,5-3 0-16,1-1 0 0,6 0 0 16,0 5 0-16,0-5 0 0,3 1 0 0,-1 1 0 15,-2-1 0-15,2 1 0 0,-3-3 0 16,-1 5 0-16,3-4 0 0,-5 1 0 15,1 1 0-15,-3-3 0 0,3 1 0 16,-2 5 0-16,0-9 0 0,3 3 0 0,-5 0 0 16,6 1 0-16,-3-5 0 0,6 2 0 15,-4 0 0-15,2 0 0 0,-2-3 0 0,0-1 0 16,9 2 0-16,-7-2 0 0,6 4 0 16,-4-2 0-16,-1-2 0 0,4 0 0 0,0 2 0 15,2 3 0-15,2-3 0 0,0 2 0 16,-4 2 0-16,-2 1 0 0,3-4 0 0,-5 4 0 15,-1 0 0-15,-3 0 0 0,-4-1 0 16,-2 0 0-16,-4-3 0 0,-11 3 0 0,-4-4 0 16,6 3 0-16,-2-2 0 0,-4 2 0 15,4 0 0-15,-1-2 0 0,-2-3 0 16,6 1 0-16,0 3 0 0,-1-4 0 16,6 0 0-16,-7 0 0 0,5 0 0 0,11-5 0 15,-2 2 0-15,-10 3 0 0,10 0 0 16,0 0 0-16,4 0 0 0,1-1 0 0,0-3 0 15,4 4 0-15,0 4 0 0,2-4 0 16,7 1 0-16,0 2 0 0,6 4 0 16,17-1 0-16,5-1 0 0,-1 3 0 0,-2-1 0 15,6 1 0-15,0 0 0 0,-5 4 0 16,7-2 0-16,-1 2 0 0,2 2 0 16,-4 1 0-16,3 2 0 0,-5-4 0 15,5 2 0-15,-2-7 0 0,0 4 0 0,2 8 0 16,-3-9 0-16,-3 6 0 0,6-7 0 15,-4 4 0-15,3-1 0 0,-6-2 0 0,-1 3 0 16,-4-4 0-16,-17-2 0 0,1 1 0 16,-4-1 0-16,0 2 0 0,-3-7 0 0,-7 4 0 15,0 1 0-15,-4-8 0 0,-5 6 0 16,-4-1 0-16,-9-3 0 0,-3 2 0 0,-2-2 0 16,-1-4 0-16,-7 4 0 0,-2 0 0 15,-2 0 0-15,0-2 0 0,-7 0 0 0,3 0 0 16,-3 4 0-16,-2-4 0 15,4 0 0-15,0 0 0 0,-1-4 0 0,-2 4 0 16,-22 0 0-16,47 0 0 0,-26 0 0 16,-3 0 0-16,-18 0 0 0,36 0 0 0,-21-2 0 15,-15 2 0-15,32-2 0 0,-17 2 0 16,-15 0 0-16,32-6 0 0,-17 4 0 16,-2-3 0-16,2 5 0 0,-15 0 0 0,27-6 0 15,-18 5 0-15,-9 1 0 0,19-4 0 16,-19 4 0-16,16-3 0 0,-16 3 0 0,19-1 0 15,-8-5 0-15,3 3 0 0,-1-7 0 16,-1 2 0-16,6-1 0 0,1-6 0 16,-5-2 0-16,5 0 0 0,-2-4 0 15,0-1 0-15,-1-2 0 0,2-2 0 0,0-2 0 16,-1 0 0-16,1-2 0 0,-2-2 0 16,-1 2 0-16,0-2 0 0,-2 5 0 0,-3-1 0 15,1 0 0-15,0 0 0 0,-3 0 0 16,1 2 0-16,-2-1 0 0,1-1 0 0,0 6 0 15,-5-4 0-15,1-5 0 0,1 2 0 16,-3 0 0-16,0 1 0 0,-2-2 0 0,0-6 0 16,-2-2 0-16,2-2 0 0,-4-7 0 15,1 0 0-15,-4 0 0 0,1-2 0 0,-2 7 0 16,4 2 0-16,-1 7 0 16,-2-3 0-16,-1 6 0 0,2-4 0 0,2 10 0 15,2-3 0-15,-5 5 0 0,2-6 0 16,1 5 0-16,-2-1 0 0,-2 1 0 0,3 1 0 15,0-5 0-15,-1 5 0 0,2-1 0 16,0 1 0-16,-2-2 0 0,3 1 0 0,-1-1 0 16,0-3 0-16,-3 3-2 0,5-2 1 15,-6 2-1-15,6-3 1 0,-1 1-1 0,-1-2 1 16,0 3 0-16,3 1 0 0,-5-2-1 16,3 0 0-16,-2 2 1 0,-1-3 1 15,1 5-2-15,1-1 0 0,-3 2 1 16,2-5-1-16,-2 7-1 0,-2-2 0 0,2-3-1 15,-7 6 0-15,0-3 0 0,-2 2 0 16,0 1-2-16,-3 1 1 0,1 0 1 16,-3 2 0-16,-4 2 0 0,2-1 0 0,0 1 0 15,-5 2 1-15,-4-2-1 0,-4 2 2 16,0 4-1-16,-3 3 1 0,0-4 0 0,-11 3 1 16,-6-2 0-16,1 0 0 0,-9 5-1 15,-1-5 1-15,-2-1 1 0,-8 3 0 0,2-1 0 16,-2 0 1-16,0-1-1 0,0 0 0 15,-2-1-1-15,-4-1 1 0,5 1 0 0,-3-3-1 16,0 2 2-16,1-5-1 16,-2 5 1-16,2-3-1 0,-3 2 0 0,1-4 0 15,-1 5 1-15,0 0-1 0,3 0 2 16,1 1-2-16,-2-4 1 0,2 5-1 0,1-1 0 16,0 1 0-16,1 0 1 0,5-1 0 15,-1 3-1-15,4-3 0 0,0 2 0 16,3 2 1-16,0-1-2 0,1-1 1 0,4 3 1 15,3-3 0-15,7 0 0 0,1 1-1 16,-1 2 0-16,6 2 2 0,-5-5-2 0,4 4-1 16,-3-1 1-16,-2-1 0 0,-5-2 0 15,-6-1 0-15,3 3 0 0,-1 0-1 16,0-1 1-16,-2-1 0 0,3 4 0 16,-2 0-1-16,-3-5 1 0,1 3 1 0,-1-2-2 15,0-1 2-15,-2 5-1 0,0 0 0 16,0-4 0-16,-2 1 0 0,1-3 0 0,-2 1-1 15,-3-1 2-15,-5 1 0 0,2-6-2 16,-6 3 1-16,1-1 0 0,-3-2 0 0,-11 2 1 16,5 0-1-16,6 3 0 0,-13-9 0 15,13 4 0-15,0 6 0 0,-1-3 0 16,-15-1 0-16,0-2 0 0,2 2 0 0,13-1-1 16,1 4 1-16,-18-1 0 0,1-4 0 15,14 7 0-15,-15-7-1 0,16 9 2 0,-16-6-2 16,5-4 1-16,9 5 0 0,4 1-2 15,-12-5 2-15,14 4 0 0,4 0 0 16,0-1-1-16,1 1 0 0,2-3 1 16,1 3 0-16,0-2 0 0,1 2 1 0,2 5-1 15,3-5 0-15,-1 6-1 0,3-2 1 16,-1 0 0-16,0 1-1 0,1 0 1 0,1 2 0 16,-5 0-1-16,5 0 1 0,-1 2-1 15,-1 0 0-15,2 0 0 0,0-4 1 0,-1 4 0 16,-3 0 0-16,3 0-1 0,-5 0 2 15,3-1-2-15,-1 1 1 0,2 0 1 0,2-4-1 16,0 4 0-16,10-2 0 0,3 0 0 16,1 2 1-16,-1-4-1 0,1-1-2 15,4 3 3-15,1 2-1 0,-1 0 0 16,11-2 0-16,1 2-1 0,5-2 1 0,-1 2-1 16,4 0 1-16,2 0-1 0,1 2 1 15,0-2-1-15,-3 2 0 0,3-2 0 16,0 2 0-16,1 2-1 0,1-3-1 0,-4 5 1 15,7 0-1-15,-7-1 1 0,2-1-1 16,1 2-2-16,1-2 2 0,-3 5-1 0,2-8 1 16,-1 6 1-16,1 0 0 0,1-4 0 15,-2 3 1-15,4 0-1 0,-2-1-1 0,0-1 1 16,1 2 1-16,0-1 0 16,6-1-1-16,-6 4 1 0,2-3-1 0,4 5 0 15,0-7 1-15,0 5-1 0,3 1 1 16,-2 2-1-16,-1-1 0 0,-3 3 1 0,4 0 1 15,-4 8-1-15,0-4 0 0,0 15-1 16,-3-3 2-16,-1 7 0 0,-1 11-1 0,-1 6 1 16,-4 4 0-16,2 8 1 0,1 2-1 15,0 4 1-15,-3 4-1 0,8-2 1 0,-3 4-1 16,3 2 0-16,4 2 0 0,1 1 1 16,3 2 1-16,2 1-1 0,0-1 0 15,4-1 1-15,-1-3-1 0,2-1 1 0,-1-2-1 16,3-6 1-16,-2-12 0 0,2-1-2 15,-4-8 2-15,8 0 1 0,-2-1-2 16,-1-11 1-16,1 1 0 0,2-7-1 16,-2 2 2-16,1-8 1 0,6 1 0 0,-4-5 1 15,4-2-1-15,3 0 1 0,-1 0-1 16,8-3-1-16,1-2 0 0,3 2 0 0,7-6-1 16,3 4 0-16,5-2-1 0,4-2-4 15,-2-2-3-15,17 3-5 0,-1-4-9 0,8-1-5 16,5 0-6-16,7 1-12 0,11-1-9 15,19-5-10-15,7 4-14 0,9-6-18 16,7 1-15-16,5-2-294 0,2-7-123 0,9 1-196 16,2-14 18-16,1-13 34 0,31-12-546 15,-1-16-1073-15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42:06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4756 13851 658 0,'-25'-13'-39'16,"-1"-2"80"-16,-3-2-49 0,-2-2 36 0,-15-10-26 15,1 5 32-15,2-3 0 0,0-4-20 16,-1-3 15-16,0-1 0 0,1 0-16 15,1-1 10-15,5-6-7 0,-2-1 6 0,0-1 7 16,3-5-22-16,-4-8 5 0,6-1-13 16,-3-2-5-16,2-3-5 0,1-2 8 15,0-2 6-15,1 9-6 0,0 2 5 0,1 7-13 16,-2 4 13-16,1 7-11 16,5 10-9-16,-2 6-4 0,4 1 6 0,-2 6 7 15,5 6 0-15,-3 0-2 0,1-1 15 16,-1 5-6-16,0-1 4 0,2 4 5 15,-3 2-2-15,1 2-10 0,-2 1 8 0,0 0-6 16,3-6 3-16,1 3-4 0,2-3-3 16,-1 1 23-16,5 0 6 0,-3-4 17 15,2 1-6-15,0-4-3 0,2-1 5 0,1-1-14 16,2-3-5-16,1 0 11 0,2-1-18 16,0-2 13-16,0-8 3 0,-1 3-17 0,1-2-10 15,0-4 13-15,3-4 1 0,-3 2-6 16,4 2-3-16,-7-8-6 0,1-2-4 15,-2 3 28-15,0-3-19 0,0 3-5 16,-3-1-13-16,-2-4 7 0,4 5 18 16,-8 1-15-16,-1 3 9 0,-5 0-15 0,-5 4 20 15,-6 0-10-15,-9 6-7 0,-6 7 0 16,0 4-3-16,-6 2 12 0,2 3 30 16,0 5-11-16,-6 0-12 0,6 0 9 0,10 0 20 15,-1 2-22-15,2-2 12 0,3-2 14 16,3 0 5-16,-1-2-14 0,3 1 1 0,6-5 10 15,5 3-1-15,-4-3-1 16,8 0-6-16,-1 1 3 0,6 1 3 0,-3-5 1 16,6 3-9-16,-3 4-7 0,3-3 1 15,0 0 0-15,5 1-9 0,0-1 0 16,2-1-5-16,1 1 5 0,-3-5 6 0,6 3-13 16,-3-2 2-16,3-2-1 0,-1 0-7 15,5-4 6-15,-5 2-15 0,7-1 16 16,-2 0-17-16,6-3 16 0,0-4-9 0,4-5 8 15,3 0-4-15,1-7-14 0,4-3 7 16,2 1-2-16,1-5 4 0,2 1-3 0,2-7 11 16,-2-1-4-16,5 4 0 0,-2-4-11 15,-5 0 20-15,5 3-14 0,1-7 6 16,-1 4-2-16,2 0 3 0,2 3-3 0,-3-3-10 16,3 4 6-16,-6 9 4 15,-3 1-12-15,1-1-3 0,2 4 12 0,-5 0-3 16,5-3 10-16,4 2-16 0,-2 1 24 15,2 3-17-15,1-5-13 0,2-6 14 16,3-1-2-16,-7 11 20 0,-2-3-14 0,4 5-6 16,-5-3-3-16,0 5 6 0,-1 2-3 15,1-2 6-15,2 1 1 0,-1-1 2 0,0 2-18 16,-1-3 19-16,1-1 2 0,3 2 6 16,-3 3 11-16,3 1-1 0,-9 3 6 15,4 6 8-15,-3-4-14 0,-4 8-8 0,-1 0 8 16,-2-3 4-16,-10 12 13 0,22-13 20 15,-8 6-14-15,7 3 8 0,-7-5 9 16,7 5-6-16,-1-2 1 0,7 0 1 16,1 5-3-16,2-5-1 0,2 4-6 15,3 0 8-15,-1-2-8 0,-2 3 8 0,-1 1-8 16,4-4 13-16,6 4 0 0,-2 0-9 16,5-2-7-16,-5 2-2 0,2-2-7 0,0-2 2 15,4 3 0-15,0 1-1 0,-1-3 2 16,6 2-6-16,-3-3 7 0,-1 2-21 15,3 2-1-15,1-4 5 0,10 1 3 0,-10 3-9 16,6-4 18-16,-3 2 10 16,7-4-2-16,-2 4-9 0,2-1 6 0,-10 1-11 15,1 0-1-15,-3 0-2 0,1-2 5 16,2 3-4-16,-6-3-9 0,1 1 2 16,-4 2 3-16,1-3 4 0,-5 2-2 0,-6 2 1 15,4-3-6-15,-6 3 0 0,1-3 0 16,-1 3-5-16,2 0 3 0,-2-1-9 0,2-1 12 15,0-2-7-15,2 2-2 0,3 0 10 16,0 2-7-16,5-3 13 0,1 1-12 16,1-2 0-16,0 2 5 0,-1 0-2 0,2-2-7 15,2 3-2-15,2-3 5 0,-3 2-3 16,2 0-5-16,-4 2-5 0,2-1 1 16,3-3-1-16,-3 1 5 0,3-2 2 15,1-1 1-15,0 4 6 0,-4-3-15 16,3 1-2-16,-4-2 0 0,0-1 6 0,-2 1 9 15,2 1-11-15,-4-1 0 0,0 2 12 16,-3 2-18-16,-6-1-2 0,2 1 8 0,-6-4-2 16,6 4 1-16,1-3 5 0,-3-1 2 15,-2 5-1-15,0-6-13 0,0 6 3 16,4-5-4-16,1 3 3 0,-6-1 0 0,2-2 2 16,7 2 2-16,-8-1 2 0,7 3 1 15,-1-4-3-15,2 1 4 0,1-3 3 0,0 3-11 16,5-3-3-16,-5 0 7 15,0 1 1-15,-3-1-3 0,0 1 8 0,-10 1-1 16,1-2 10-16,0 1-11 0,-3 0-4 16,3-1 7-16,-4-1-5 0,-2-2 8 15,4 1-18-15,-2-1 12 0,1 2-2 0,-2-5 0 16,1 4 6-16,-2-4-3 0,-5 3 16 16,5 0-13-16,-4-2 6 0,2 0-2 0,1-3-3 15,-3 4 7-15,0-4-8 0,0 3 2 16,-6-2 0-16,4 2-6 0,-3 0-7 0,0 2 9 15,0-2-2-15,-3-3 3 0,-1 5 13 16,-1-2-8-16,-7 13 17 0,12-17 17 16,-10 9-3-16,-1-2-1 0,-1 10-13 0,2-17 0 15,-2 17 5-15,-5-21-12 16,-1 10-5-16,-2-2-3 0,-3-2-2 0,2 2 2 16,-6-3-5-16,-4 1 0 0,-1-2-2 15,-3 7-2-15,-7-7 2 0,0 5-4 0,-2-1 0 16,-4 6-8-16,-1-5 5 0,2 5-3 15,-7 3 1-15,3-1 9 0,-2 1-4 0,1 0-9 16,-3 4 3-16,0 0 0 0,1 0-6 16,-2 2 8-16,-4 4-3 0,-8 1 6 15,1-1-7-15,-2 1 0 0,2 1 5 0,-3 1-1 16,2 4 3-16,-1 0-10 16,4 1 5-16,-2-4-1 0,2 4 0 0,-3-1-2 15,2 0 3-15,7-5 2 0,-4 1-2 16,6 0 3-16,3-3-1 0,-2 5 0 0,1-5 2 15,1-5-12-15,1 6 7 0,2-6-4 16,-4 1 3-16,2 0 5 0,-6 2 1 16,2-4-3-16,-1 0-2 0,2 0 4 0,-4 0 3 15,2-4-7-15,0 4 3 0,0 0-6 16,2-2 5-16,0 0-3 0,1 1 9 0,4-3-5 16,-3 1-8-16,3 2-1 0,-2-3 3 15,-1 2-5-15,3-2 5 0,-2 2 6 0,1 1 2 16,3-3-7-16,1 4-4 15,5 4 0-15,-1-4 6 0,0 3-7 0,-7 3 8 16,-1 2-3-16,2-1-3 0,-1 0 1 16,2 1 0-16,-5 3 4 0,1 1-1 15,-1-2-4-15,0-2 1 0,-7 7-2 0,4-3 3 16,0-3-2-16,5 0 5 0,-4-1-2 16,5 1-5-16,-3-1 11 0,3 1-5 0,-4-2-1 15,3-1-3-15,-1 0-4 0,2-2 5 16,-2 1-2-16,-3-3-2 0,9 2 10 0,-1-2-4 15,-1-1 0-15,5 3-5 0,4-4 3 16,-6 2 4-16,4-2-1 0,7 2 1 16,-5 2-8-16,4-2 4 0,1-2 3 15,1 4-3-15,-4-1-4 0,-3 3-3 16,1-2 3-16,2 1 17 0,-4 1-9 0,2-1-8 16,-2 3 6-16,3 1-5 0,-3 3-2 15,5-3 5-15,-2 0 2 0,5 2 0 0,1 1-2 16,1-1 0-16,2 0-4 0,-1-1 5 15,7 3-5-15,-3 0 1 0,1 0-2 0,2-2 4 16,2 4-4-16,0-4 9 0,3 1-9 16,2 1 4-16,-1 0 1 0,2-3-6 0,4-10 11 15,-4 18 0-15,4-5 7 0,0-13-10 16,6 23 2-16,0-10 1 0,1-4 7 16,8 6-5-16,0 2 6 0,8-5-10 15,2 6 7-15,7-4 0 0,5-4-11 16,0 4 10-16,8-3 0 0,7 0-2 0,5-3-2 15,5 1 6-15,1-5-1 0,3-2-5 16,-3 3 9-16,5-3-3 0,-5-2-2 0,1 0-10 16,4 4 8-16,0-4 5 0,-3 0 6 15,3-4-1-15,-3 2-5 0,2 0 2 16,0-1-7-16,0 1 7 0,-1 0-2 0,1 0 4 16,0-2-11-16,-1 3 4 0,0-6 2 15,-2 6-4-15,-2-5 1 0,0 3 4 0,-2-1-5 16,0 2 3-16,0-4 4 0,-3 4-1 15,5-3-2-15,0-1 0 0,-2 0-2 16,0 1 3-16,-2 0-2 0,6-2 1 16,-4 2-4-16,-2-3 1 0,6 1 6 0,-4-1-6 15,-2 1 3-15,0 0-6 0,2-5 1 16,-5 3 0-16,3-4 6 0,-2 3 0 16,-2-3-4-16,5 0 2 0,1 0-4 0,-4-4 0 15,4 4 1-15,-2-4 4 0,4 0-6 16,-5 0 2-16,0-1-8 0,-1 3 6 0,-1-2 1 15,-4 2-3-15,-5-4 4 0,-7 8-2 16,9-6 2-16,-11 6 2 0,0-2 3 16,1-3-8-16,-6 3 3 0,0 1 2 15,-4-4 4-15,0 3-8 0,2-2 1 16,-6 2 1-16,6-2-6 0,-2 0 5 0,1 0 1 16,-5-4-4-16,6 4 3 0,-10 0-1 15,7 0-6-15,-3-2 2 0,3 4 4 0,1-5 0 16,-10 4-4-16,3 1 5 0,0 2 3 15,-5 0-3-15,3 2-4 0,-4-5 0 0,0 5-1 16,0-4 2-16,-1 4 0 0,0-3-1 16,0 5-3-16,-14 7-15 0,16-13 5 15,-6 5 14-15,1 0-7 0,-4 3 0 0,-7 5 0 16,18-9 11-16,-13 3-9 16,-5 6-3-16,9-9 2 0,-2 1 0 0,-7 8 2 15,9-13 5-15,-2 5-4 0,-7 8 3 0,7-13-2 16,-7 13 2-16,10-13-2 0,-8 6 1 15,-2 7-1-15,5-17 1 0,-3 9 3 16,-2 8 2-16,0-19-5 0,0 19-1 0,-2-17 2 16,2 17-2-16,-10-20-3 0,3 11 1 15,0-3 1-15,-6 3 3 0,-2-2-8 16,-6-1 5-16,1 3 1 0,-7 0-3 0,3 1-1 16,-3-1 5-16,-10 0-3 0,5 3 3 15,-7 0 0-15,1-1 1 0,1 1-3 0,-6 0-2 16,4 5 3-16,-7-5-1 15,2 6 0-15,-2-2 1 0,2-2 2 0,-4 4-4 16,0 0-1-16,-3 0-1 0,-11 0 7 16,-1 6 1-16,-1-4-3 0,-2 2-1 0,1 0 4 15,-5 5-2-15,1-5-6 0,-6 3 5 16,1-1-2-16,-4 1-14 0,-1 1 13 16,4-1 3-16,-6 0-2 0,3 1 3 0,-1 1-4 15,0 1 1-15,1-1 0 0,0-1 0 16,4 3-5-16,1-1 6 0,-1-3-5 0,5 4 3 15,-2-5 7-15,-1-1-8 16,1 1-3-16,4 1 12 0,0-1-11 0,3 0 5 16,-1-1-2-16,6 1 5 0,-1-2-6 15,0-3-4-15,9 2 0 0,2 1-2 0,-1-4-2 16,1 0 8-16,1 1-1 0,-2 3-2 16,1-3 5-16,-1 2 2 0,1-3-7 0,-13 5 4 15,6 1-4-15,0-2-1 0,-4 1 11 16,2 3-5-16,0-1-9 0,3 0 4 15,-1 5-7-15,4-3 0 0,-2 3 11 0,1-1-10 16,2 2 5-16,1 2 7 0,10-2 1 16,-1 0-12-16,2 3 10 0,0-2-5 0,0 1 3 15,4 4-1-15,-1 2 2 0,1-4 21 16,-4 11-2-16,-3-2-8 0,5 4 5 16,-1 0-8-16,3 4-5 0,1 1 5 15,8-4-9-15,-1-2-6 0,1 1-1 0,3 2-3 16,3-2-7-16,5 2 12 0,2-6 7 15,-1 2 1-15,5 0 2 0,2 1-6 0,3-3-9 16,3 2 16-16,-1 0-11 0,4-2 5 16,5 8-7-16,6 4-6 0,4 1-16 15,7 4-16-15,12 4-26 0,5 0-30 0,6-2-31 16,17 7-44-16,7 1-53 0,8-1-53 16,8-5-241-16,7-7-96 0,6-8 49 0,-1-10-44 15,2-15-9-15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43:46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15339 8010 854 0</inkml:trace>
  <inkml:trace contextRef="#ctx0" brushRef="#br0" timeOffset="18180.95">11813 10635 5333 0,'50'-129'77'0,"12"18"1"0,15 9-26 16,3 19-21-16,-2 14-53 0,-17 10-42 0,-21 23-31 15,-10 8 9-15,-8 3 13 0,-7 3 6 0,-10 2 24 16,-2 3 14-16,-3-4 27 16,-5 1 9-16,2 4-3 0,-3 1-16 0,-1 6-27 15,7 9-29-15,0 0-36 0,0 0-30 16,-28 30-24-16,22-6-16 0,5-1 8 0,1-1 5 15,5 5 11-15,4 1-3 0,7 6 8 16,4-2 8-16,1-2 14 0,0 2 12 16,0-6-22-16,4-2 23 0,-4-2 14 0,0-8 18 15,-7-5 31-15,-1-1 11 16,1-5 11-16,-2-1 8 0,-2-2 4 0,-10 0 12 0,20-2 10 16,-9-5 7-16,1-3-2 0,-3-1 3 15,7-2-2-15,-5-2-1 0,2 0-5 16,2-3 0-16,-1 2-2 0,-2-3-2 15,7 1-8-15,-6-1-2 0,2 2-21 0,4-1-7 16,-8 2-6-16,1 3-34 0,0 2-21 16,6-1-15-16,-6-1-45 0,7 4-57 0,4-2-175 15,-3-2-103-15,1 4 155 0,6 1 96 16</inkml:trace>
  <inkml:trace contextRef="#ctx0" brushRef="#br0" timeOffset="24197.43">6643 10942 2567 0,'0'0'136'0,"0"0"21"16,0 0 16-16,-13-18 6 0,13 18-5 16,-2-17 25-16,2 2 11 0,-4 0-13 15,1-6-6-15,-3 0 19 0,3-1-18 0,-6-2 15 16,4 5-17-16,-8-7-15 0,-1 3-18 16,0 1-11-16,-2 1-23 0,0 1-21 15,-5-1-5-15,-2 0-14 0,2 6-6 0,-2 2-13 16,-4 4-10-16,-1 3 1 0,-2 4-5 15,2 4-5-15,-7 5-6 0,1 13-5 0,-9 4-4 16,-2 11-5-16,4 9-1 16,0 2-11-16,4 5 4 0,4 0 4 0,3 3-6 15,3 0-4-15,9 1 2 0,7-8 0 0,-1-1-3 16,9-8-2-16,5-2 4 16,1-1 4-16,9 1-2 0,4-6 3 0,4-4-1 15,8-5 3-15,2-8-2 0,0-10 0 16,2-3-4-16,9-3 2 0,10-10 7 0,-12 0-5 15,12-8 9-15,-1 2-3 0,-5-9 3 16,0-2 0-16,-3 4 0 0,-3-2 7 0,-9 5 0 16,-7-1 21-16,-2 9 10 0,-3 0 1 15,-6 5 8-15,2-1-22 0,-3 4 2 16,0 0-11-16,-6 0-11 0,-5 7 4 0,0 0-11 16,19 0 10-16,-19 0 3 0,8 16-3 15,-7-5-2-15,6 2 2 0,-4 2-14 16,-1 2-13-16,2 4-1 0,0-3-1 15,-4-3 2-15,0 6-1 0,1-4-3 0,-1-4-6 16,0 6-6-16,0-8-8 0,0-11-38 16,2 19-50-16,-2-19-49 0,0 9-74 0,0-9-77 15,0 0-50-15,0 0-58 0,16-26-155 16,-13 7-129-16,8-9 61 0,-2 0-456 16,7-6-830-16</inkml:trace>
  <inkml:trace contextRef="#ctx0" brushRef="#br0" timeOffset="24583.32">6953 10810 3464 0,'0'0'-53'0,"16"13"23"0,-4-6 17 0,-7 6 18 16,4 4 17-16,-1 4 16 0,-4 5 3 15,2 4 10-15,-4 4 6 0,-2 2-3 16,0-1-6-16,-2 0-1 0,2 1 1 0,-6-6-3 16,2 4-1-16,0-11-2 0,0-1 4 15,3-2 24-15,-1-8 37 0,2-12-3 0,0 0-13 16,0 0 2-16,0 0-20 0,0 0-7 15,0 0-1-15,39-53 1 0,-18 17-15 0,5-12-7 16,1-3-2-16,5-3 4 16,-2-4 14-16,7 0-15 0,-5 7 9 0,3 4 24 15,2 2-2-15,2 9-6 0,-4 5-2 16,-3 10 4-16,0 6 1 0,-6 10-13 16,2 2 1-16,0 6 2 0,-2 10 15 0,0 5-7 15,-3 6 3-15,-2 11-1 0,-4-4-3 16,-7 10-5-16,-1-3-2 0,-6 9-11 0,-3-8-4 15,-2 8-7-15,-5-2 1 0,1-2-14 16,-5 1-23-16,0-3-25 0,-3 0-24 16,5-5-37-16,0-12-49 0,-1-4-46 0,6-5-35 15,1 1-80-15,1-11-137 0,2-5-217 16,0 0 46-16,0 0 54 0,19-28-350 0,1 0-375 16</inkml:trace>
  <inkml:trace contextRef="#ctx0" brushRef="#br0" timeOffset="24881.14">8155 10596 3109 0,'10'-16'64'0,"-2"5"17"16,-5 2-11-16,-3 9 0 0,3-9-9 15,-3 9-6-15,0 0-6 0,0 0 0 0,-44 29-9 16,22-4-4-16,-6 1-2 0,-2 10-1 16,0 5 1-16,6-5-6 0,5-1-3 0,-1 3-2 15,2 3 2-15,8-3 4 16,1 3 6-16,7-6-3 0,8 0 12 0,2 3 4 15,3 4 12-15,5-5 3 0,2 3 14 16,1-3 11-16,1-1 30 0,3-6 11 16,-2 3 7-16,-3-2-11 0,-1-5-16 0,-1-4 1 15,-9-5-3-15,0 0 13 0,-5 0-6 16,-2-2-6-16,-9 4-23 0,-1-4-9 0,-16 6-14 16,0-5-34-16,-11 3-21 0,-3-6-43 15,-7 4-43-15,-9-4-46 0,-1-5-72 0,13-7-68 16,-4-1-80-16,-6-15-183 0,9-7-51 15,10-8 22-15,10-4-301 0,4-1-340 16</inkml:trace>
  <inkml:trace contextRef="#ctx0" brushRef="#br0" timeOffset="25031.16">8248 10810 3235 0,'59'-8'91'0,"-9"8"-5"0,-1 0-1 15,-10 5-14-15,5-2-2 0,-2 2-8 16,1 3-16-16,1-1-33 0,-3 1-49 0,2-3-54 15,-4 3-52-15,1-7-84 0,-7-1-261 16,-3-4-36-16,6-6 29 0,-10 2 11 16,2-7 247-16</inkml:trace>
  <inkml:trace contextRef="#ctx0" brushRef="#br0" timeOffset="25249.3">9123 10506 1872 0,'-21'4'106'0,"7"9"13"0,0 5 22 15,-6 10 21-15,1 4 11 0,-6 13 21 16,-2 8 8-16,1 1 24 0,1 3-17 0,-1 6-3 16,3-1 6-16,3-2-17 0,1 4-6 15,1-6-17-15,4 2-18 0,3-13-23 0,1 1-21 16,3-6-6-16,5-7-10 0,1-7-19 16,2-9-27-16,7 6-41 0,3-11-56 0,2-1-78 15,3-13-92-15,12-5-96 0,2-8-263 16,4-10 32-16,5-8-22 0,2-14-159 15,-1 1-216-15</inkml:trace>
  <inkml:trace contextRef="#ctx0" brushRef="#br0" timeOffset="25449.9">9468 10707 2863 0,'0'0'105'0,"0"0"39"15,0 0 11-15,0 0-15 0,37 9-11 0,-23-2-10 16,5-1-13-16,1 0-10 0,0-3-9 15,8 4-8-15,-2 1-26 0,2-2-15 16,2 0-28-16,-1-1-31 0,-4-3-27 0,0 0-44 16,-4-2-47-16,-5-2-55 0,3-4-84 15,-5-1-241-15,-3 0-8 0,-4-1-99 16,-2-5-25-16</inkml:trace>
  <inkml:trace contextRef="#ctx0" brushRef="#br0" timeOffset="25715.43">9710 10535 2167 0,'-3'8'86'0,"-5"1"14"0,5 3 25 15,-3 4 24-15,-2 5 29 0,-1 9 21 16,-2 6 0-16,-1 7-6 0,0 0 0 16,-8 14-1-16,4 2-4 0,-7 1 6 0,1 4-12 15,-5 0-3-15,4 0 4 16,-4 1-2-16,3 1 5 0,-1-2-11 0,2-4-7 15,5-2-12-15,3-15-25 0,4-4-11 16,0-1-17-16,7-8-7 0,4-7-5 0,2-1-9 16,9-7-14-16,3-2-35 0,6-5-35 15,10-3-45-15,1-5-85 0,10-5-123 0,12-12-127 16,5-10-316-16,4-4 59 0,13-11 73 16,2-6-420-16,2-1-575 0</inkml:trace>
  <inkml:trace contextRef="#ctx0" brushRef="#br0" timeOffset="26413.88">11110 10341 3271 0,'0'0'62'0,"0"0"31"16,-4-23 30-16,4 23 24 0,-5-9 19 16,5 9 14-16,0 0-12 0,0-9 5 15,0 9-11-15,0 0-6 0,0 0-17 0,10-17-12 16,-10 17-14-16,25-4-7 0,-5 2-7 16,3 2-16-16,1-4-5 0,8 4-16 0,0 0-23 15,5 6-30-15,-3-6-22 0,3 1-30 16,0 2-46-16,-7 0-32 0,-5-1-40 0,-4 2-40 15,-4-4-31-15,-2 1-25 0,-6-1-8 16,-9 0-66-16,0 0-102 0,0 0-134 16,0 0-209-16,0 0-262 0</inkml:trace>
  <inkml:trace contextRef="#ctx0" brushRef="#br0" timeOffset="26681.95">11389 10251 2436 0,'-17'0'-17'0,"17"0"24"0,-15 7 45 15,10 1 5-15,-5 3 30 0,2 4 22 0,-3 9 14 16,-8 10 18-16,0 15 29 0,-3 5-3 15,-2 10 0-15,-8 5 17 0,-5 16 6 0,1 3 9 16,2-2 3-16,-4 0-13 0,3 0-5 16,7-10-2-16,3-5 6 0,3-4-2 15,1 1 1-15,9-8-23 0,-4-12-14 0,11-4 11 16,1-9 6-16,2-5 1 16,2-4 5-16,6-3 3 0,-1-2 3 0,11-4-9 15,-4-4-13-15,11-4-12 0,3-3-2 16,-4-3-16-16,8-3-36 0,2-3-59 0,8-3-8 15,-4-3-11-15,-1 0-10 0,2-3-14 16,1 1-22-16,-3-2-47 0,0-4-167 0,-3 0-71 16,0 0-61-16,1-2-53 0,-5-1-133 15,2-1-146-15,2-1 70 0,-4-1-491 16,0-5-923-16</inkml:trace>
  <inkml:trace contextRef="#ctx0" brushRef="#br0" timeOffset="26982.97">11850 10823 3704 0,'4'-21'0'0,"-1"4"19"16,1 2 20-16,3 2 30 0,3-2 16 15,3 2 4-15,3 0 4 0,2 0 15 0,6 3 0 16,1 3-7-16,3 1 0 0,2 4 13 16,4 2 19-16,1 8-1 0,3 1 6 0,-1 6 2 15,-1 4 10-15,3 9 1 0,-3 2-16 16,-2 4-1-16,-4 3 5 0,0 6-5 0,-8 6-7 15,-2 1 6-15,-2 3-17 0,-4 7-9 16,-4-13-9-16,-4 6-8 0,-3-1-10 16,3-1-5-16,-6 3-9 0,-4-7-9 15,2-4-12-15,1-3-32 0,-3-3-19 0,0-7-35 16,1-4-47-16,1-3-45 0,-3-5-50 16,3-4-62-16,2-9-85 0,0-5-106 15,0 0-246-15,0 0 24 0,27-37 75 0,-8 7-418 16,-1-4-607-16</inkml:trace>
  <inkml:trace contextRef="#ctx0" brushRef="#br0" timeOffset="27182.99">12688 10896 3333 0,'-9'-8'-1'0,"-3"6"37"0,12 2 29 16,0 0 24-16,-46 23 29 0,23-1 32 16,-12 14 0-16,-5 4 38 0,-3 5 3 0,-15 13 1 15,-4 5 3-15,6 5-8 16,-4-6-17-16,0 1-13 0,6-1-20 0,10-11-11 15,1-2-19-15,8-6-38 0,-1-2-33 16,10-11-29-16,5-6-66 0,6-1-43 0,3-10-74 16,9-8-103-16,3-5-111 0,0 0-223 15,0 0 39-15,54-50 18 0,-13 9-258 16,5-8-296-16</inkml:trace>
  <inkml:trace contextRef="#ctx0" brushRef="#br0" timeOffset="27613.62">12997 10494 2573 0,'16'-5'-8'0,"0"3"26"15,3 2 21-15,-2 0 20 0,7 0 13 0,-3 2-5 16,3 3 2-16,2-1-1 0,3 4 3 16,6-1 1-16,-9-1 8 0,6 3-9 0,-4-2-14 15,-3 3-2-15,0 1-3 0,-1 2 13 16,0-2 6-16,-1 2-4 0,-3 3-7 0,0 6 16 15,1 5-8-15,-5-3 4 0,-2 8 20 16,0 3 3-16,-7 1 16 0,2 3 0 16,-3 8 21-16,-6-5 9 0,0 4 6 0,-9 7 8 15,2 0 8-15,-2 10 8 16,-3 2-2-16,-3 1 2 0,-2 0-12 0,-2-2 9 16,0-5-5-16,-1 2 6 0,0-5 10 15,2-5 1-15,-1-8-16 0,5-6-3 0,-6 1 9 16,4-7-7-16,2-8 8 0,5-4-10 15,-2-4-103-15,0-2 0 0,3-3-3 0,-1-3-4 16,1-5-6-16,8-2-4 0,0 0-5 16,0 0-4-16,0 0-7 0,-30-13-15 15,26 3-5-15,4 10-10 0,-9-22-19 0,9 9-17 16,-2 3-16-16,2 10-13 0,2-22-16 16,2 10-21-16,0 1-217 0,1-2-135 0,3-2-99 15,3-2-136-15,2 2-10 16,4-1-618-16,0 3-1174 0</inkml:trace>
  <inkml:trace contextRef="#ctx0" brushRef="#br0" timeOffset="27965.09">14865 10907 4644 0,'-3'-11'31'0,"-4"3"17"16,7 8 24-16,0 0 32 0,4-15 24 15,-4 15 24-15,0 0 7 0,14-4-4 0,-14 4-32 16,28 0-6-16,-7 0-10 0,8 4-9 15,1 2-11-15,4 1-7 0,0-1-20 16,0 3-18-16,-1-1-28 0,-4-3-26 0,-5 3-28 16,3-1-44-16,-7-1-57 0,1 0-57 15,-5-2-53-15,-4-1-85 0,-1-1-58 16,-11-2-161-16,0 0-21 0,19-5 38 16,-19 5-324-16,0 0-343 0</inkml:trace>
  <inkml:trace contextRef="#ctx0" brushRef="#br0" timeOffset="28214.09">15116 11014 2689 0,'-22'20'17'0,"7"-2"31"16,-4 2 35-16,-6 5 25 0,3 2 23 0,-6 14 12 15,0 3 12-15,4-1 22 0,-5 0 15 16,10-4 6-16,-1-1 19 0,3 3-4 16,1-3 15-16,0-1 2 0,3 4-11 0,3-3-3 15,5-5-2-15,1 1-12 16,4-3-12-16,2-3-10 0,2-4-21 0,6 4-13 15,-1-2-8-15,0-4-15 0,6-1-14 16,-2-6-7-16,5-2-10 0,0-3-23 0,3-3-27 16,-2-1-38-16,4-4-37 0,0-4-61 15,7-4-63-15,4-5-77 0,-1-6-88 0,11-9-73 16,-5-8-251-16,4-7-27 0,3-4 68 16,0-4-450-16,1 0-736 0</inkml:trace>
  <inkml:trace contextRef="#ctx0" brushRef="#br0" timeOffset="28648.59">15889 11087 3339 0,'0'0'-36'0,"0"0"27"0,0 0 24 15,-4 34 31-15,-6-14 21 0,-1 4 18 16,-7 11 5-16,4 0 0 0,0-3 14 0,-3 8-3 16,2-5 14-16,1 2-23 0,2-1-9 15,3-6-14-15,0-2 3 0,9-8-13 16,0 0 18-16,6-5-27 0,2-6 11 0,8 2-5 15,0-11-18-15,7 0-1 0,7-11-5 16,9-4-3-16,2-7 11 0,5-7-13 0,0-1-5 16,-6-1-6-16,2-3-3 0,-3 0 0 15,1 0 1-15,-14 8-11 0,2 2 2 16,-3-3-4-16,-9 10 3 0,0 3 1 16,-2 0-10-16,-2 7 0 0,-5 5 4 15,-7 2 5-15,0 0-11 0,0 0 5 0,21 30 7 16,-19-6 9-16,-4 16 26 0,-4 6 17 15,-3 22 21-15,-4-2 10 0,-10 7 19 0,2 3 16 16,-12 17 5-16,1-2-4 0,-2-3 6 16,-5 1 5-16,-5-7 11 0,2-3-8 0,2-15 9 15,0-6-14-15,-1-6-2 0,2-3-20 16,6-8-5-16,1-3-8 0,4-10-2 16,7-4-14-16,2-7 0 0,4-3-12 15,1-5-37-15,2-4-44 0,12-5-55 16,0 0-65-16,-23-18-72 0,19 1-72 0,2-10-90 15,6-15-105-15,10-6-225 0,0-15 25 16,13-5 78-16,5-3-453 0,8-17-714 0</inkml:trace>
  <inkml:trace contextRef="#ctx0" brushRef="#br0" timeOffset="29014.01">16718 11138 3278 0,'18'-3'-41'0,"1"3"39"0,-2 3 26 16,1 0 23-16,-2-1 13 0,6 3 5 16,-3-1 5-16,2 0 3 0,-1 4 6 0,1-3-8 15,3 3-6-15,1 1-3 0,-3 1-3 16,0 1 6-16,1-2-2 0,2 6-9 16,-7-1 5-16,6 4-12 0,-3 1 3 0,-8 6 21 15,6-3 5-15,-4 8 8 0,-5 5 21 16,-3 1 8-16,-3 3 28 0,-6 6 8 0,-5 4 9 15,-3 4 17-15,-5 5 9 0,-2 6-15 16,-1-2-15-16,-7-3 1 0,2-1 5 16,-1 3 7-16,2-9-24 0,-4-1-1 0,6-10-14 15,1-5-16-15,-1-5-14 0,3 1 3 16,1-9-12-16,2-2-13 0,5-7-5 16,-6 1 3-16,7-3-8 0,-3-7-22 15,2-5-32-15,9 0-44 0,-23-17-50 0,11-5-69 16,3-6-82-16,0-16-98 0,-2-8-109 15,7-4-241-15,0-19-32 0,4 0 81 0,4-2-489 16,4-2-899-16</inkml:trace>
  <inkml:trace contextRef="#ctx0" brushRef="#br0" timeOffset="29347.14">18798 10802 5017 0,'0'28'243'0,"2"0"7"16,5 2-11-16,-7 0 13 0,-2 11 12 0,-6 8 33 15,-3 19 12-15,-5-1 19 0,-6 4 14 16,-2 5-228-16,-8 15-8 0,-4-1-7 0,-4-2-8 15,3 6-8-15,0 1-7 16,0-1-8-16,-1-5-55 0,0-3-13 0,6-11 0 16,9-8 0-16,-4 3 0 0,6-6 0 15,0-6 0-15,7-2 0 0,3-11 0 0,3-2 0 16,8-13-37-16,8-3-110 0,1-9-37 16,4-9-55-16,11-3-530 0,10-13 19 15,10-14-941-15,6-11-1654 0</inkml:trace>
  <inkml:trace contextRef="#ctx0" brushRef="#br0" timeOffset="30031.05">20072 11066 5469 0,'6'-21'-82'0,"3"5"12"0,1 4 17 16,-3 3 35-16,0 4 11 0,-7 5 23 16,0 0 22-16,0 0 34 0,36 14 23 0,-31 3-1 15,-1 6-5-15,0 9 5 16,-4 2 4-16,-1 12-4 0,-4 3 1 0,0 4-16 15,-5-3-3-15,0 1-5 0,-2-2-3 16,1-6 0-16,-1-2-7 0,3-15-6 0,2-3 0 16,1-1 19-16,3-11 0 0,3-11-16 15,0 0-1-15,0 0-7 0,0 0-12 0,30-42 0 16,-9 6-10-16,15-4-4 0,4-6-14 16,1 0-1-16,6-2-9 0,1 1-1 15,3 6 0-15,2 0-1 0,1 5-1 0,-2 7 3 16,-1 1-2-16,-4 10-7 15,-8 10 7-15,-4 8-5 0,0 6 0 0,-5 7-2 16,0 8 2-16,-8 6-1 0,-5 6 6 16,-4 8-6-16,-5 0 3 0,-2 4 1 0,-8-8 2 15,-2 11-7-15,-2-3 5 0,0-2 1 16,1-10 1-16,-2-2 3 0,1-5-4 0,2-7 6 16,2-2 6-16,0-8 2 0,2-9-3 15,8 7-2-15,-8-7 2 0,0 0 2 0,50-24-1 16,-24 1 4-16,5-3-2 0,9-10 0 15,-1 3 10-15,3 3-3 0,-2-4 2 16,0 6 2-16,-9 5 6 0,1 2-11 0,-2 7 7 16,-8 0-5-16,1 11-5 0,-2-3-2 15,-5 10-1-15,1 0 0 0,-4 9-4 0,3 3 3 16,-5 9 3-16,-6-1-6 16,1 6 1-16,-4 5-4 0,2-2-4 0,-4 4-22 15,-4-1-13-15,2 2-27 0,0-3-40 16,0 1-64-16,0-3-47 0,4-5-49 0,-2-4-37 15,6-4-44-15,7-6-109 0,2-2-221 16,4-8 40-16,7-6 75 0,9-4-403 16,5-7-512-16</inkml:trace>
  <inkml:trace contextRef="#ctx0" brushRef="#br0" timeOffset="30281.05">22221 11325 3261 0,'7'-4'10'0,"-7"4"40"0,0 0 21 16,15 28 38-16,-15-11 25 0,-4 17 24 15,-5 11 36-15,-5 19 19 0,-5 7 26 16,-10 23 8-16,-4 9 6 0,-7 0 2 0,-1 4-12 16,-2-2-33-16,-4-2-12 0,0-2-13 15,5-4-24-15,0-3-25 0,2-3-13 0,9-22-10 16,2-3-14-16,1-7-8 0,5-6-34 16,6-12-21-16,3-1-29 0,5-16-18 0,-3 2-16 15,6-11-44-15,6-7-57 0,0-8-65 16,12 5-50-16,-12-5-40 0,29-28-46 15,1-11-116-15,3-8-216 0,2-7 69 0,3-11 63 16,8-13-406-16,0-10-442 16</inkml:trace>
  <inkml:trace contextRef="#ctx0" brushRef="#br0" timeOffset="30517.57">22260 11479 3036 0,'13'-14'13'16,"6"8"33"-16,-4 3 23 0,-15 3 13 0,33 0-1 15,-33 0 4-15,40 8-1 0,-16 1 15 16,-3 4-1-16,0 2-9 0,-5 0 1 0,1 4-7 16,-9-2 9-16,-5 3 10 15,-1-5-14-15,-5 5-5 0,-3-4 3 0,-7 5-5 16,-6 0-12-16,-5-1-11 0,-3 1 0 16,-3-3-14-16,0 1-3 0,-2-2-19 15,2-4-26-15,2 2-22 0,6-3-28 0,9-3-21 16,-4-2-22-16,10-3-48 0,7-4-65 15,0 0-77-15,0 0-163 0,0 0-106 0,45-13 17 16,-12-2-94-16,15-6-41 0</inkml:trace>
  <inkml:trace contextRef="#ctx0" brushRef="#br0" timeOffset="30715.01">23125 11387 2718 0,'12'-10'169'0,"-2"-1"-6"16,-1 2-7-16,0 4-29 0,3-3 3 0,1 2-9 15,0 2-12-15,2 1-9 0,3 3-18 16,2 0-21-16,2 0-19 0,5 5-23 16,1 3-30-16,-3-3-20 0,3 3-33 0,1 0-20 15,-7-1-35-15,-1-2-20 0,-1-1-20 16,1 4-34-16,-2-4-49 0,-6-3-86 0,-13-1-111 16,23-1-56-16,-23 1 31 0,16-4 264 15</inkml:trace>
  <inkml:trace contextRef="#ctx0" brushRef="#br0" timeOffset="30929.96">23556 11428 1607 0,'-11'15'85'0,"-6"6"26"16,-3-4 21-16,0 9 19 0,-8 4 10 16,-4 9 24-16,-6 1 7 0,1 3 14 15,-4 5 19-15,2 1 9 0,-5 2-15 0,5 0 4 16,-2 3 12-16,3-5-4 0,4 3-9 16,2-5-10-16,2-2 3 0,7 0-14 0,4-11-6 15,1-2-16-15,9-6-21 0,0-2-27 16,4-3-14-16,5-2-4 0,1-2-15 15,7-2-21-15,1 3-27 0,5-5-29 0,0-1-36 16,9-1-59-16,1-3-69 0,6-7-74 16,0-1-90-16,8-9-157 0,3-6-192 0,4-10 82 15,3-6-448-15,5-3-663 0</inkml:trace>
  <inkml:trace contextRef="#ctx0" brushRef="#br0" timeOffset="31381.2">24245 11648 3530 0,'0'0'-21'15,"0"0"15"-15,0 0 15 0,0 0 33 16,-37 39 8-16,16-13 10 0,1 6 8 0,1 4 11 16,-6 10-3-16,2-1-6 0,-2 4-1 15,1-4 3-15,5-5-8 0,2-3-7 16,0-1-5-16,4-2-8 0,6-10 12 15,-1-7-3-15,4 0 6 0,4-8-11 0,0-9 9 16,14 13-6-16,-3-7-20 0,8-6-13 16,6-10-19-16,13-1 5 0,-2-8-13 15,8 1-4-15,-2-9 2 0,1 5 0 0,-6 1 0 16,-3 2-4-16,-2 8 0 0,-8-2 1 16,-1 2-6-16,-5 7 6 0,-2 4 1 0,-16 0 1 15,21 8-1-15,-16-1 12 0,1 8 6 16,-4 0 7-16,-4 6 19 0,-4 5 25 15,1 6-7-15,-3-2 22 0,0 3 17 16,1-2 11-16,-2-4 2 0,3-4-7 16,-2-2 2-16,5-2 28 0,1-8 36 0,2-11-9 15,2 19-8-15,-2-19-9 0,17 7-11 16,-17-7-14-16,32-6-15 0,-4-3-26 0,4-6-26 16,0-6-33-16,9-7-30 0,1-3-46 15,0-3-48-15,5-2-62 0,-5 0-58 16,0-1-59-16,1 1-78 0,1-9-114 0,-3 8-123 15,0 2 57-15,-1 0-407 0,-1 5-503 16</inkml:trace>
  <inkml:trace contextRef="#ctx0" brushRef="#br0" timeOffset="31763.59">25279 11724 2939 0,'0'0'-18'0,"0"0"22"0,0 0 14 15,13-3 17-15,-13 3 25 0,19-8 20 0,-5 1 3 16,-2 3-11-16,6-2-7 0,0 3-1 16,-2-1-8-16,1 2-5 0,1 2-5 15,-18 0-12-15,35 6 1 0,-19-3-3 0,2 7-2 16,-4-3-5-16,-4 4 0 0,-1 8-2 16,-1-2 7-16,-7 7 2 0,-2 1 5 0,-1 8 15 15,-11 11 10-15,-1-1-8 0,-4 13 18 16,-6 0 7-16,1-1 19 15,-7 1-12-15,0-1 7 0,0-5 6 0,-4-1 1 16,4-4-1-16,-2-3 9 0,2-4-8 16,4-4 1-16,1-10-1 0,0 1 1 0,-1-5-9 15,5-6-12-15,-2-5-4 0,5-5-14 16,-1 1-8-16,-1-5-5 0,20 0-23 0,-27-5-31 16,10-3-17-16,4 3-42 0,3-7-55 15,3 1-62-15,1-2-51 0,6-4-60 16,6-2-101-16,5-7-201 0,2-4 60 0,12-2-384 15,7-4-400-15</inkml:trace>
  <inkml:trace contextRef="#ctx0" brushRef="#br0" timeOffset="31946.93">26111 11938 3423 0,'23'4'28'0,"1"2"-4"0,-1-5 7 15,-4 3 6-15,2 0-2 0,2 0 1 16,-2 1-7-16,0 1 0 0,3 0-20 0,-3-3-26 16,0 3-30-16,-3 1-40 0,3-1-51 15,-5-4-69-15,0 2-196 0,-4-4-117 16,-12 0 19-16,27 1 14 0,-12-2 242 16</inkml:trace>
  <inkml:trace contextRef="#ctx0" brushRef="#br0" timeOffset="32196.84">26398 12077 1793 0,'-26'16'134'0,"-1"4"-9"0,-3-2 33 0,-4 5 20 15,-1 10 22-15,-2 1 16 0,-4 2 22 16,5 0-16-16,0 1-40 0,0 4 17 16,6-3 2-16,4-5-9 0,6 1-3 15,1-3-10-15,3-2-5 0,2-4-5 0,7 3-15 16,-1-4-13-16,7-5-18 0,2 1-5 15,5 5 3-15,-1-6-15 0,6 7-20 16,3-6-29-16,9 5-24 0,7 1-41 0,-3-3-46 16,11 5-61-16,5-6-82 0,4 1-63 15,1-5-72-15,-7-10-109 0,10-8-134 16,9-1 34-16,4-11-345 0,0-3-364 0</inkml:trace>
  <inkml:trace contextRef="#ctx0" brushRef="#br0" timeOffset="32697.4">27248 12317 2811 0,'2'-10'-50'0,"-2"10"26"15,0 0 19-15,0 0 25 0,0 0 27 0,-29 31 14 16,8-5 11-16,1 2 17 0,-2 2-1 16,-3 3 1-16,-3 11-9 0,0-1-7 15,1-2-6-15,9-7-5 0,-5 1-5 0,11 1-13 16,-4-4 0-16,5-10-2 0,1-5-2 15,7 0 11-15,3-7-5 0,0-10-3 0,0 0-4 16,24 17 2-16,-7-13-10 0,-17-4-7 16,50-18 5-16,-14 5-6 0,0-5 0 15,9-11 0-15,2 1-4 0,-2 0-7 0,-2-2 7 16,0 0-12-16,-4 2 4 16,-7 4-6-16,-2 5 2 0,-3 2 3 0,-6 6-4 0,-7 4 5 15,2 3-14-15,-7 4 7 16,-9 0-1-16,14 17 3 0,-12-1 10 0,-2 5-7 15,-4 15 17-15,-6 9 14 0,-8 11 14 16,-2 8 5-16,-6-1 19 0,-8 3 4 16,-10 16 23-16,-4 1 11 0,-3-4 4 0,-3 3 7 15,-2-3-5-15,0-6-2 0,-4-2 12 16,-4-5-8-16,-1-4-15 0,-4-6-1 16,4-5-1-16,5-14-6 0,2-1-4 0,0-6-13 15,2-4-3-15,-2-2-10 16,5-1-6-16,3-10-8 0,6 0-4 0,5 0-4 15,2-5-11-15,0-1-19 0,12-2-17 16,2 2-20-16,8-7-25 0,-2 0-59 0,17 0-72 16,-21-7-62-16,21 7-60 0,-1-20-97 15,10 2-283-15,10-14 43 0,13-13 79 16,10-12-403-16,28-18-500 0</inkml:trace>
  <inkml:trace contextRef="#ctx0" brushRef="#br0" timeOffset="33131.05">27960 12503 2871 0,'28'-3'-81'0,"-5"3"28"0,3 0 31 0,2 7 40 15,-2-2 22-15,11 3 7 0,-5 1 16 16,7 0 15-16,-4 2 1 0,0 1-1 15,5 1 11-15,-3 2-1 0,1 2 1 0,-2-3 4 16,-3 2-4-16,3-4 8 16,-6 4-24-16,-2-7 2 0,-3 4-7 0,-6-3-12 0,1 1-5 15,-6 2-5-15,2-2-2 0,-5 8-6 16,0 3 2-16,-5 1-5 16,-3 5 11-16,-4 0-13 0,-7 15 3 0,-3 4 23 15,-6 12 5-15,-4-4 7 0,-3 6 19 16,-6 2 5-16,-4-1 18 0,-3 2 3 0,-2-4-3 15,-3-2 6-15,-1-3 13 0,0-3-6 16,0-3-5-16,0-4-11 0,4-6 0 16,-1-2-11-16,2-3-7 0,6-11 1 0,2 3-10 15,2-7-11-15,0-1-6 0,2 0-3 16,4-5-12-16,-1-4-13 0,6-1-17 0,-3 1-21 16,-3-4-24-16,-2-3-44 15,3-2-49-15,-8-2-60 0,0-3-55 16,-6-7-67-16,-1-2-134 0,-9-7-235 0,2-3 66 15,-3-8 64-15,-2 0-379 0,5-7-400 16</inkml:trace>
  <inkml:trace contextRef="#ctx0" brushRef="#br0" timeOffset="34381.92">13939 11674 2469 0,'0'0'-156'0,"-10"-13"19"15,10 13 17-15,-4-8 12 0,4 8 3 16,0 0 5-16,-9-9 10 0,9 9 15 16,-3-10 8-16,3 10 17 0,0 0-5 0,-10-13 4 15,10 13 7-15,-6-9-9 0,6 9 9 16,-9-12-19-16,4 7-5 0,5 5-33 0,-21-15-84 15,8 2-208-15,1 5 255 0,-1-3 45 16</inkml:trace>
  <inkml:trace contextRef="#ctx0" brushRef="#br0" timeOffset="34649.41">13185 11160 437 0,'-7'-8'15'0,"1"1"6"0,6 7 7 16,-15-11-5-16,7 5 18 0,8 6-28 16,-12-7 10-16,12 7 10 0,-25-6-7 15,13 1-15-15,1 2 9 0,-3 2-8 0,14 1 10 16,-30-4-17-16,12 2 1 0,1 2 3 16,-1 0 1-16,-7 0-6 0,4 2-13 15,0 2 4-15,-6-4-3 0,5 4 7 16,-1-1-1-16,1-1-4 0,1 4-6 0,-2-4-10 15,5 3-8-15,-3 1-10 0,0-2-14 16,1 1-76-16,7-3-154 0,-4 1 230 16,-2 0 18-16</inkml:trace>
  <inkml:trace contextRef="#ctx0" brushRef="#br0" timeOffset="34881.53">11276 11895 30 0,'-24'5'-20'0,"4"2"15"0,-5-7 2 15</inkml:trace>
  <inkml:trace contextRef="#ctx0" brushRef="#br0" timeOffset="35813.729">8586 12248 69 0,'-19'4'92'0,"-1"1"2"0,2-4-2 0,-1 6-2 16,-1-6 5-16,-2 3-26 0,-1-2 6 15,-5 4-23-15,-4-3-5 0,4 1 4 16,-10 0-15-16,3 3 0 0,-3-1-15 0,-5 3 1 15,5-5-1-15,-4 5 1 0,-4-1-4 16,5 3-9-16,-11-2 4 0,0 4-13 16,-5-1 0-16,3-1-6 0,-5-3 10 0,8 3-4 15,5-4 11-15,2-1 3 0,-2-2 2 16,3 1 11-16,1-3-7 0,1 2 21 16,8-2-13-16,-1 2-1 0,2-3-10 15,1-1-6-15,-1 3-2 0,0 0 14 0,2-1-3 16,-5-2-6-16,6 2-9 0,-4-2 2 15,3 0 1-15,-3 0-10 0,1 0 1 0,-2 0 1 16,-1-4-6-16,-6-2 7 0,2-1 8 16,-5-4-1-16,5 1 24 0,-10-4-9 15,6 0 7-15,6-3-10 0,-5-7 26 0,-1 2-17 16,4-7 3-16,1 1-4 16,4-2 9-16,-2-3-5 0,3-3-10 0,1 0-21 15,2-2 22-15,-2 1-12 0,8 5 9 16,-3 1-12-16,4-1 12 0,0 5 0 0,0-4-11 15,4 6 6-15,1-3-1 0,2 5 1 16,4 1-12-16,1 1 16 0,2-3-8 16,2 5 6-16,4-1-10 0,3 1-17 0,0-4 26 15,1 1-9-15,5-1-10 0,-1-3 6 16,2-4-6-16,2 0-1 0,-2-4-9 0,2 4 8 16,1 2 3-16,3-11-1 0,2 3-3 15,0 0-9-15,4 3 9 0,-3-3 4 16,5 1-36-16,7-6 18 0,3-1-6 0,2 7 13 15,1-3-4-15,1 2 4 0,3 3 14 16,0-1-33-16,-1 4-7 0,2-4 6 16,5 8-7-16,-7-2-13 0,4 2-19 15,-2-2-28-15,1-1-192 0,-11 7-252 0,4-1 375 16,1 3 56-16</inkml:trace>
  <inkml:trace contextRef="#ctx0" brushRef="#br0" timeOffset="40582.619">6925 12772 156 0,'-10'4'81'0,"10"-4"6"16,0 0-2-16,-19 0 22 0,19 0-9 0,0 0-12 15,-21 4-43-15,21-4 4 16,-14 4 1-16,14-4-19 0,-16 2 5 0,16-2 4 16,-12 1 0-16,12-1 0 0,0 0 14 15,-14 6-18-15,14-6 14 0,0 0-20 0,0 0 12 16,-15 6-3-16,15-6 9 0,0 0-3 16,0 0-8-16,0 0-7 0,0 0-3 15,-10 4-1-15,10-4 8 0,0 0-16 0,0 0-2 16,-7 11 4-16,7-11 1 0,0 0 14 15,2 17 12-15,-2-17-5 0,0 0 0 16,6 20 12-16,2-14 13 0,1 3-1 0,0-1 6 16,3 1-9-16,-3-3 10 15,6 1 1-15,2-1-5 0,2 2-11 0,3-3-1 16,0 3-2-16,6-1-15 0,1-1 6 16,4 5-12-16,-4-7 9 0,1 3-14 0,7-1-2 15,-4 1 4-15,-2-1-5 0,7 1-4 16,-5 1-2-16,3 0-4 0,-1-3 8 15,1 3-4-15,1-4 1 0,3 1 3 0,-2 2-5 16,-1-1 13-16,0 0-6 0,0-2 2 16,3 3 3-16,1-1-4 0,-2 1 1 0,3-1-4 15,-1 1-8-15,0 1 2 0,1 1-3 16,3-1 5-16,2-3-6 0,-1 1 1 16,9 1 2-16,-9 1-6 0,7-1 1 0,-7-5 1 15,-2 4 2-15,2-1-10 16,-5 1 11-16,-2 0-5 0,4-2-1 0,-3 1 0 15,-1-3-3-15,-8 0-1 0,7 3 2 16,-5 1 1-16,-2-4 1 0,7 4 1 0,-3-5 1 16,1 1 4-16,-1 2-7 0,1-2 1 15,0 2-7-15,1-3 7 0,2 2-2 16,-1 2-2-16,-3-1 0 0,0-3-2 0,-1 2 3 16,5 2-3-16,-2-3-1 0,-5 0 4 15,1 2 0-15,3 1 1 0,-6 1-1 0,-2-5 2 16,6 2 7-16,-4 2 0 15,0-3-1-15,2 0 6 0,-2-2-5 0,2 4 4 16,1-3 1-16,-1 2-2 0,1-3 1 16,0-3-2-16,-1 6-2 0,2-3 3 15,0 0-5-15,-3 0 3 0,1 0-9 0,0 0 5 16,-2 0 2-16,-2 0-7 0,8 4 0 16,-4-4 3-16,0 0 5 0,-1 1-7 15,5-1 2-15,-4 0-1 0,1 0 1 0,9 0-5 16,-1 0 3-16,2 4-1 0,1-2 0 15,-5 1 2-15,6-1 0 0,-6 0-4 0,4 0-3 16,1 2-4-16,-1 0 6 0,-3 1 1 16,4-1-3-16,-1 0 0 0,1 4-1 15,-3-3 2-15,3 0 0 0,2 3 3 0,-4-2 8 16,15 1 6-16,-14-3 0 16,4 2 0-16,0-1 7 0,0-3 5 0,2 4 2 15,-1-5 3-15,10 3 9 0,4-2 1 16,2 0-3-16,-1-2 1 0,3 4 4 0,2 3-4 15,-1-3-5-15,1 1 2 0,1 3-4 16,-4 0-8-16,7 1 3 0,-4 0-5 16,1 1 1-16,-4 1 1 0,3 0-4 0,-4-3 0 15,2 5-8-15,-3-4-1 16,3 1 8-16,-4-1-15 0,3 0 1 0,-7-1 7 0,6 3-5 16,-2-6 1-16,0 3 12 15,3 0 9-15,-3-4-4 0,7 5-14 0,-2-4 1 16,-2 5-2-16,1-6 4 0,-1 7 4 15,-3-4 2-15,2 1-6 0,-2-3-1 16,-2 3 1-16,2-2 6 0,-2 1-3 0,3-5 9 16,1 3 3-16,-4-1-2 0,9 2-1 15,-3 0 1-15,2-5-1 0,1 3 5 0,0 0 10 16,6 0-12-16,-5-1 9 0,3 1 0 16,-4-2 1-16,1 0 0 0,-1 2-14 15,-3 0 6-15,-1 0-7 0,-1-4-1 0,-2 1 0 16,0 4-6-16,-13-2 0 0,-1-3-9 15,-1 0 4-15,0 0-1 0,0 0 4 0,-1-3-3 16,2 2-4-16,1-4 0 16,-1-2 1-16,7 0 5 0,-1 0 3 0,0-3 0 15,2-3-1-15,-5 2-8 0,4 0 8 16,-12-1-7-16,6-3 2 0,-8 2 1 16,-2-2 3-16,1 2 2 0,-5-4 0 0,-5 2-1 15,6-3-3-15,-4-3 1 0,-6 4-2 16,2-3 3-16,2-3-13 0,-8 4 2 0,4-4-2 15,-1 3-1-15,0-1-1 0,-3-1-1 16,4-1 6-16,-4 1-4 0,-1-2-1 16,4 4-3-16,-5-5-2 0,5 2 3 0,-3-3 0 15,5 1 0-15,-7-1 0 16,4-2-3-16,-3 5 17 0,4-7-6 0,-3 1 3 16,4 0-3-16,-7 1-3 0,6 0 0 15,-4 0-2-15,2 2 2 0,-4 0-6 0,3-1 3 16,-3 5-2-16,2-5-2 0,-3 5 1 15,5-4 0-15,-4 7 2 0,1-5-4 0,-2 3 5 16,0-1-3-16,3 1-2 0,-6 0 0 16,5-3 1-16,-1 0 2 0,-1-4-3 15,2-3-2-15,-1 1 0 0,1-2 2 0,-1-3 0 16,0-5-5-16,-3 3 3 0,2 0-5 16,0-5 2-16,-1 1 7 0,-1 0-3 15,0 1-3-15,-3-1 1 0,2 2-4 16,-2-2 5-16,-4 0-4 0,-3 1 1 0,2-1 6 15,-3-3-7-15,0 9 3 0,-3-12 1 16,-2 8-4-16,2-10 3 0,-4 0 3 16,0 0-3-16,-3 3-3 0,1-3 5 0,-3 0-4 15,-1 0 5-15,1 4-3 0,-2 0 0 16,-7-3 0-16,2 1-6 0,-4-6 3 0,0 1-4 16,-5-1 7-16,-5 6-4 0,2-1 3 15,2 4-1-15,-9-2-2 0,0 6 3 16,-1-1 4-16,-1 0-7 0,-5 3 2 0,3 2-8 15,-5-1 5-15,3 1-2 0,-2 2-1 16,-1-1-3-16,-2 1 5 0,-4 3-6 16,0-4 6-16,1 0-1 0,-8-1 1 15,3 0-5-15,-6 3-6 0,0-3 5 0,2 5 4 16,-6-3-3-16,0 4 2 0,2 1-2 16,-6 0 2-16,8 0 2 0,-4 3 1 0,2 3 0 15,4-1-7-15,-4 2 8 0,2-1 0 16,-2 6 2-16,-1-3 1 0,0 3 0 15,-2 0 0-15,-4 0-1 0,5-2-5 0,-1 5 7 16,3-2-4-16,-6 0 11 0,8 3-4 16,-4-3-6-16,0 3 1 0,5 0 3 0,-6-2 0 15,6 2 4-15,-3 2-12 0,2 0 8 16,-2-3 2-16,-1 5-3 0,0-4 3 16,1 4 5-16,-6-5-5 0,1 5 2 15,-4 0-7-15,0-1 3 0,0 3 5 0,0-1 10 16,-7 3-12-16,5-2-4 0,-1-1 0 15,-4 2 8-15,7 3-8 0,-4-7 1 16,3 2 4-16,3 5 1 0,-2-4-4 0,1-1-2 16,-2-1 0-16,8 1 2 0,-7 0-4 15,6-1 4-15,-5-2-1 0,6 2-2 0,-3-1 0 16,-1-1 9-16,-6 1-5 0,5 1 0 16,-2 0-7-16,0-1 2 0,-1-1 8 0,-3 2 1 15,0-5-2-15,-2 5-4 16,-2 0 3-16,0-3 2 0,2 0-5 0,0 0-2 15,-2 1 1-15,2 1-3 0,-1-1 4 16,-4 4 2-16,0-4 3 0,1 5-5 16,5-1-1-16,-6-5 5 0,4 6 1 0,-1 3-6 15,0-3 9-15,2 1-5 0,-2 2 1 16,5 3-8-16,3 0 10 0,0 0-3 0,2 0-6 16,-7 3-1-16,7-6-1 0,-2 6 1 15,1 0-2-15,-2-3-3 0,7 2-13 0,-5 0 4 16,3 4-3-16,-3-6 8 0,7 5 13 15,-9-3-23-15,7-2 10 0,-6 6-6 16,2-4 4-16,2 3 1 0,-1 1 6 16,2-3-15-16,3 4-4 0,-5-2 10 15,1 0-3-15,0-1 7 0,1 4-3 0,-3 3 15 16,3-2-16-16,1-1 4 0,-3 5-3 16,2-4 0-16,-3 5 11 0,-1-1-2 0,2 2-3 15,-3 2 12-15,4 0 0 0,-3-1-13 16,3 3 2-16,-3-2 0 0,0 2-3 0,-1 0-2 15,5 1-2-15,-3-1-6 0,3 4 12 16,-4-3-3-16,4 2 16 0,-3-1-17 16,2 2 7-16,-4 3-1 0,-2-4-1 15,-10 8 3-15,0 0-9 0,13-2 9 16,-13 8-10-16,16-8 11 0,-12 8-4 0,14-4 0 16,-15 4 3-16,2 2 2 0,14-4-3 15,4-3-3-15,-2 4 4 0,3 1 3 0,3 0 0 16,0-1-3-16,0 0 11 0,1 3-10 15,0 2 10-15,3-3-15 0,-1 4 13 0,3-2-2 16,0 3 2-16,1-3-8 0,3 4 6 16,-1-1-4-16,3 3 2 0,3-1-1 15,2-2-1-15,-1 1 5 0,4 0 2 0,-2 0-4 16,5-2-1-16,0-3 4 0,1 3 9 16,0-1-15-16,0 1 9 0,-1 0-12 15,2-3 12-15,1 3-2 0,3 2-4 0,4-9 5 16,-7 11-3-16,7-8 0 0,2-1 1 15,-1 1 2-15,0 1-10 0,4-1 8 16,-1 1-2-16,2-2 23 0,2 3-23 0,2-2 2 16,0 1 2-16,1-1-4 0,-1 2-4 15,5-3 3-15,3-2 1 0,-1-2 2 16,2 2-6-16,2 2-2 0,2-5 12 0,4 5-11 16,-3-3 23-16,10 5-10 0,-1-2-8 15,2 0 7-15,2-1-9 0,4 0 5 0,4 1 7 16,5 2 2-16,-3-5-1 0,6 3-4 15,1-1-4-15,1 0 3 0,3-4-2 0,5 3 5 16,-1 0-11-16,8-4 19 16,0-2-9-16,3 0-6 0,-1-2 2 0,3-5 6 15,1 3 0-15,-1-1-4 0,4-2-1 16,1-4 0-16,-4 3 0 0,3-6-6 16,0 6 6-16,1-5-4 0,-3-2 14 0,1 2-11 15,-1 0-2-15,-2-2 8 0,0-2-7 16,1 2 3-16,-1 0 5 0,-2 1-15 0,6-1 7 15,-3-4 10-15,2 0-10 0,-1 3 7 16,2-1-1-16,-1-2-4 0,3 0-1 0,2-3 2 16,0 0-4-16,5-2-4 0,2-1 13 15,-2 1-9-15,6-4 3 0,1 6 0 16,-2 0 4-16,1-5-11 0,6 5 14 16,-1 1-5-16,-4 3 8 0,1 1-8 15,-3 2-3-15,1-2-2 0,-4 6-1 0,1-6 6 16,3 9-1-16,-4-4 2 0,3 5-8 15,-1-4 10-15,-1 1-14 0,21 3 10 0,-1-1 4 16,3-2-3-16,-1 2-4 0,4-5 3 16,-17 0 0-16,-1-2-3 0,3-1 6 0,15 2-11 15,-15-4 1-15,-1 1 8 0,1-1 4 16,16 3-9-16,-18-4 6 0,3 2-12 16,20 1 9-16,-3 1 5 0,-5 0-14 0,-11 0 14 15,-3 0-5-15,-1-2-3 16,1-3-1-16,-1 3-1 0,-1-2 0 0,3 3 4 15,-6-8 1-15,0 1-13 0,-2 0 22 16,1-2-8-16,-3-2-1 0,2 3-10 0,-3-8 10 16,-1 4-12-16,-2 0 12 0,-1 0 4 15,-3 0-7-15,-1-1 13 0,-11 1-18 16,11 0-1-16,-11 0 6 0,1-3-2 0,8 3 5 16,-9 0 7-16,2 0-13 0,8 3 1 15,-3-3 0-15,4 1-6 0,-1-1 8 16,1 0 11-16,5 0-14 0,-5 0-1 0,9 4 10 15,-8-4-11-15,8 0 4 0,-1 0-1 0,1 2 1 16,4-2-4-16,0 2 3 16,-4 2 12-16,7-4-7 0,-7 0-3 0,-2 0 6 15,2 0-4-15,-5 0-10 0,2-4 7 16,-8 2 3-16,1-4 6 0,1 5-5 16,-8-3-3-16,4-2-7 0,-11 0 18 0,0 1-12 15,-3-1 4-15,-2-1 4 0,-3 1 1 16,0-3 2-16,0 0-10 0,-2-1 0 0,-1-3 8 15,4 0-14-15,-5-3 8 0,-1 3-6 16,3 0-7-16,0-2 13 0,2 2 5 16,-2 2-4-16,-2-2 1 0,1-2-1 0,5 2-3 15,-1 0 1-15,1 1 3 0,8-5 7 16,1 4-15-16,1-1 4 0,0 0-7 16,-7 5 3-16,7-4 1 0,1 0 2 15,-1 3-6-15,-6 1 2 0,-3-3 12 0,0 5-11 16,-3-2 1-16,1 3 14 0,-2-1-14 15,-5-1 2-15,3 3 3 0,-8-3 1 0,-1 3 1 16,-5 2-1-16,-2-2-9 0,5 3 4 16,-4-4 19-16,2 5-12 0,-5-5 7 0,6 6-19 15,-3-2-4-15,6 2 5 0,-4 0 5 16,7 2 4-16,2 2-8 0,0-4 13 16,-4 3-21-16,12 1 18 0,-6-2-5 0,7 0 0 15,-8-2 0-15,5 0 5 16,4-2 1-16,-3 0-4 0,3-3-4 0,2-3 18 15,3-3-3-15,7 3-14 0,3-6 4 16,-5-2-2-16,4 1-2 0,4-5 10 0,-4-3-12 16,4-5 13-16,2 0-12 0,-4-2 2 15,2-6 3-15,1 1 1 0,-7-3-2 0,0-7 8 16,2 6-7-16,-5-6 9 0,-3-8-11 16,-2 1-9-16,-5-4 12 0,1-6-3 15,-10-4 3-15,-2-3-2 0,-2-6 0 0,-6-2-17 16,-2-4 13-16,-10-9 2 15,0 0 8-15,-9-2-10 0,-1 1 5 0,-8-2 3 0,1 2-12 16,-8-1 8-16,-6-13-2 16,-1-2-5-16,-10-1 1 0,-5 6-2 0,-4 7-4 15,-7 1-5-15,-5 4 2 0,-8 5 8 16,-3 5 5-16,-2 6-8 0,-3 0-1 0,-10 8 2 16,-6 6-8-16,-7 0-5 0,-7 8 9 15,-3 1-6-15,-9 4 1 0,-7 4-5 16,-4 2 8-16,-3 3 5 0,-11 3-3 0,-6-1-4 15,0 4 5-15,-3 0 6 0,-44-4-5 16,5 3-4-16,-5-1-3 0,1 0-2 16,31 12-3-16,-34-7-4 0,-5 1 3 0,39 8-2 15,-40-2-10-15,2 1 7 0,35 11-4 0,-1-3 0 16,-5 4-9-16,-3 3 8 16,0 0-3-16,-2 1 14 0,1 3 1 0,1 2 1 15,1 0-1-15,-5 2 4 0,6 3-1 16,2 1 1-16,4-4-12 0,5 3 2 15,8 2-4-15,8 0-3 0,4-5-6 0,7 5-6 16,5 1-10-16,11-1-7 0,5 0-6 16,6 7-15-16,22-3-5 0,-1 0-12 0,7 6-17 15,-2 0-1-15,1 2-29 0,12-2-35 16,-5 5-48-16,10-2-130 0,2 1-162 16,-2-4 4-16,11 6 101 0,5-6 311 15</inkml:trace>
  <inkml:trace contextRef="#ctx0" brushRef="#br0" timeOffset="43046.98">20100 13429 2125 0,'-10'19'38'0,"7"-9"-16"0,1 6 0 15,-2-3-7-15,2-4-3 0,2-9 5 0,-1 19-3 16,-1-10-1-16,2-9 13 0,0 14-1 16,0-14 1-16,-2 20-7 0,4-6 2 15,-2-2 5-15,5 4-11 0,1-2 10 0,4 3-6 16,-5 4-4-16,2-1-4 0,6 7-2 16,3-5 1-16,-4 1-2 0,0-1 0 15,1-1-1-15,2-1-1 0,-4-3 11 16,-2 2-2-16,3-2 4 0,1 2-8 0,-6-4 0 15,5 4 1-15,-3-1 7 0,4 1-6 16,-5 7-6-16,5-3 3 0,-2 5-2 16,1-4 3-16,-2 3 8 0,1-5 4 0,5 1-6 15,-5 3 5-15,2-2 2 0,4 3 1 16,2-3-3-16,0 4 4 0,3-2-6 0,-1-1-3 16,0 1-3-16,1-4 3 0,2 5 2 15,-1-9-1-15,1 5-5 0,0-1-4 16,2-3 3-16,1 5 5 0,-1-5-7 15,2 5 4-15,-1-3 5 0,3-2-1 16,2 2 1-16,1-1 4 0,-1-1-3 0,-2-2 6 16,6 1-1-16,-6-2 5 0,2-1-7 15,-2-2 1-15,-8-4 0 0,-2 3 5 16,-1-7 1-16,1 0-1 0,-6 3 1 0,3-2 1 16,2-1 1-16,0 3-4 0,0-4-2 15,-1 1-1-15,10 4-1 0,-3-1 3 0,3-2-6 16,6 5 7-16,1 2-3 0,2-2-4 15,4 2 1-15,-2 2 4 0,7 4 5 0,3 2 5 16,-3-7-8-16,4 3 3 0,-1 2 3 16,1 2 5-16,1-4 7 15,0 3 5-15,4 1-1 0,3 0 4 0,2-2-2 0,2 5 6 16,4-2 6-16,17 8 1 16,-1 2 10-16,2-5 6 0,1 0 1 0,1 0 2 15,1 1-2-15,3 0 5 0,0-5-5 16,2-1-4-16,0 1-4 0,-5-1-7 15,1 5 1-15,0-3-7 0,2-6-1 0,-17 1-6 16,17 3-7-16,0 1-3 0,-12-8-4 16,15 6-6-16,-1-1-2 0,4-6-6 0,1 0-7 15,4 2 2-15,7-1-1 0,-4-2-2 16,5-4-3-16,1 3 4 0,0-3-4 16,8-2-3-16,2 1-4 0,0 1 1 0,4-5-5 15,-3 4-1-15,7-1 6 16,-2 0-6-16,-6 3 4 0,2-3-4 0,0-1 1 15,-3 5-3-15,1-5-2 0,-2 1 8 16,0-3-3-16,-1 0 1 0,-1 0 0 0,2-7 5 16,-2 2 2-16,-1-3 1 0,-1-2-2 15,4-3 1-15,-4 0-5 0,1-4 0 16,0-1-3-16,0 0 1 0,0-2 1 0,-1-1-3 16,0-8-3-16,1 2 5 0,-4-3 1 15,-5-3-5-15,2 1 1 0,-7-4 2 0,-6-2 0 16,-5 1-2-16,-2-7-1 15,-3-1-3-15,-10-4 4 0,2-3-3 0,-8-3-1 16,-2-2 5-16,-5-9-11 0,-3 0 8 16,-7-3 0-16,-3-5-4 0,-12 12 2 15,-4-7 1-15,8-15-5 0,-15 4 1 0,-1 1 3 16,-2-5 1-16,-2-1-1 0,-5 0-3 16,4-5 2-16,-8-2-1 0,0 0 3 0,-5-4-1 15,-1-4-7-15,-4 3 4 0,-8-3-5 16,1 6 1-16,-13-22-1 0,-1-1 5 15,-10 5 1-15,-6 1-4 0,-9 1 6 0,0 7-4 16,-7-3 1-16,-6 7 2 0,5-3-4 16,-6 5 3-16,-2-1 2 0,-2 8-1 15,-3-4-2-15,-1 5 0 0,0 5 0 16,-2 3 3-16,3-2-1 0,-2 6-4 0,-1 0 6 16,-2 2-2-16,3 3 15 0,-4 3-4 0,-2 1 0 15,5 6-4-15,-7 1-3 16,4-1-1-16,-2 2-2 0,-4 0-7 0,-4 2 1 15,5-5-2-15,-5 0 2 0,3-7-7 16,0 0 10-16,-1-3-2 0,3 1-6 0,-2-1 7 16,-2 0 1-16,-1 3-4 0,3 0 1 15,-3 1 4-15,-2-5-1 0,3 5-8 16,-3-1 8-16,1 4-5 0,0 0-8 0,-5 2 8 16,8 2 2-16,-6 0 3 0,-2 0-4 15,-1 0 1-15,0 5 6 0,-6-3-3 0,2 4-5 16,-2-5 4-16,1 1-2 15,-5 0 6-15,-2 5-4 0,5 1-4 0,-3 1 1 16,1 4 1-16,2 2-7 0,-5 3-8 16,5 3 6-16,-5 3-1 0,2 4-16 0,-4 0-4 15,2 2 13-15,-3-1-11 0,-4 5 1 16,6-2-4-16,-1 4 1 0,1-1 13 16,2 2 6-16,2 3 2 0,5 1-6 0,13 4-1 15,-2 0 3-15,-13 0-2 0,0-4 7 16,14 5 3-16,1 3 3 0,3-4-10 15,-2 3 5-15,6-1 0 0,-2 4 3 0,5-3 1 16,0-1 2-16,3 1 0 0,-3 0 2 16,9 2-2-16,-2-1-4 0,2 3 5 15,6 2 4-15,4-1 2 0,2 1 0 16,-1 2 2-16,-9-4-6 0,8 6 1 0,1 0-2 16,-4 0 4-16,1 4 5 0,1-4-4 15,-7 4 4-15,0 1-4 0,1 3-7 0,4 1 11 16,5-3 0-16,5 6-5 0,-7 1 12 15,-1 3-4-15,2-1-9 0,0 4 4 0,-1 2 2 16,6-2-4-16,0 5 2 0,-2-2 2 16,2 1 4-16,-2 3-12 0,-2-1 8 15,-3 0 5-15,0 4 2 0,3-1-7 16,-7-2 1-16,1 2-4 0,2 4 4 16,-1-2-1-16,2 0-4 0,5 2 2 0,-5 0 25 15,5 1-29-15,2 1 3 0,-1-2 1 16,2 2 14-16,5-2-12 0,-3 1-1 0,1-4 2 15,1 4 1-15,2-6-6 0,1 6 0 16,1-3 3-16,5-3 11 0,-6 5-11 0,8-1 2 16,2 0 3-16,-1-1-4 0,5 3-3 15,-3 3 3-15,7 2-4 0,-1-1 12 16,3 4 2-16,2 2-7 0,-3 12 3 0,2-10 7 16,6 3-2-16,-8 8 1 15,4 2-3-15,-1 1-2 0,-2 3 9 0,0-2-12 0,0 1 13 16,-3 0-6-16,1-3-3 15,-9 2 4-15,3-2-6 0,-6-2 3 0,2-3-1 16,-4-3-5-16,0 1 14 0,2 1-8 16,3-1-17-16,-3-1 13 0,4 1-5 15,4 4 1-15,-2-3 7 0,3 0-10 0,1 3 6 16,1-3 9-16,3 3-13 0,2-10 9 16,3 3-4-16,4 0 4 0,4-2-12 0,-3 1 12 15,6-2-5-15,4 4 11 0,-1 0-7 16,4-4-1-16,0 4 7 0,6-4 12 0,0 1-13 15,0-1 0-15,5 0-3 16,1 4 2-16,1-8-4 0,1-1 2 0,-3-1 12 16,1-2-15-16,-1 3-2 0,1-4-2 15,0-1 1-15,-2-3-6 0,2-2-3 16,-8 2 5-16,0-6-8 0,2 1 8 0,-6-2-7 16,3 4 6-16,-8-5 0 0,4-1 2 15,-4 3 0-15,-2 0 0 0,0-2-3 0,0 1 0 16,-6 1 5-16,2 2-5 0,-7-1 7 15,0-1-2-15,-1 2-5 0,-1 4 9 0,-4-2 0 16,1-2 1-16,-2 2 4 0,-2-2-3 16,7 2-5-16,-4-2 4 0,2-5-6 15,2 3 4-15,-1 0 1 0,5-2 2 16,0 3-4-16,6-5-6 0,-4 5 9 16,7-3-5-16,7 2 1 0,-2 4 1 0,11 6 1 15,2-6 0-15,3 3-7 0,2-1 7 16,13 4-8-16,0-2 4 0,7-4-14 0,1-4-16 15,6-4-6-15,2-6-25 0,0-3-33 16,-3-8-49-16,0-10-71 0,-2-11-99 0,-8-11-195 16,-11-15-99-16,-18-18 60 0,-16-14-358 15,-20-36-381-15</inkml:trace>
  <inkml:trace contextRef="#ctx0" brushRef="#br0" timeOffset="189603.949">15622 6759 831 0,'10'-22'77'0,"-2"1"12"16,-1 1 1-16,-2 4-17 0,-3 0-2 15,5-3-20-15,0-1 2 0,-2 2 0 16,2 0-9-16,-1-3-7 0,-2 2 1 16,0 1 12-16,2 1-7 0,-5 2 18 15,3-2-1-15,0 2-6 0,-1 0-2 0,-1 2-4 16,2 2-14-16,-1-1 4 0,-3 12-8 16,3-22-14-16,-3 7 9 0,0 3-7 0,0-3 4 15,0 2-2-15,0-4-8 0,0-3 3 16,-3 3-6-16,3-4 3 0,0 2 3 15,0 2-13-15,-1-1 11 0,-1 1-2 0,-2 1-6 16,4 16-2-16,-4-27-6 16,3 14 8-16,-3-2-2 0,4 15 0 0,-5-26 0 0,-3 13-5 15,2 1 2-15,0-1 6 16,-1 2-2-16,2 2 0 0,-2-1-2 0,0-3-2 16,0 2 5-16,0 1-4 0,-1 3 12 15,8 7-14-15,-12-14 0 0,9 7 3 16,3 7-7-16,-19-7 1 0,2 1 4 0,5 6 0 15,-4-4-5-15,16 4-3 0,-34 2-3 16,17-4 18-16,-3 2 3 0,5 0-7 0,-5 2-2 16,1-2-3-16,-1 0 3 0,0 0 3 15,-4-2 6-15,3 2 2 0,-4 0-5 0,5 0-6 16,-4 0 6-16,-1 0-7 0,1-3-3 16,-2 3 6-16,-4 0 3 15,-3-2 6-15,4-2-11 0,-2 2-3 0,-10 0 0 16,1-2 6-16,-1 0 0 0,2 3 0 15,-2-5 3-15,4 3 1 0,2-1-6 0,1 0-1 16,-1 2-2-16,3 2 10 0,2 0-9 16,7-4-4-16,-4 3 6 0,1 1-5 15,2 0 7-15,3 1-3 0,-3 3 2 0,5-4 1 16,-4 2 1-16,1 2-4 0,-2-3 1 16,-5 2-2-16,-1-3-2 0,2 3 2 0,-4 3 2 15,-5-1-4-15,-3-1-3 0,3 6 0 16,-4-5 5-16,-3 5 1 0,5-3-2 0,0 5 2 15,2-7-9-15,-2 3 4 16,4-1 6-16,1-5-2 0,-1 4 6 16,-1-3-6-16,6 3 4 0,0-2-5 0,7-3 14 15,-7 2 3-15,2 0 3 0,6-3-9 16,-9 0-8-16,1 2 9 0,3 3-4 0,-3-2 4 16,2-2 1-16,-2 7-3 0,-4 1-5 15,-1-1 2-15,-1-1 3 0,0 2-3 0,-5-2-4 16,2 2 4-16,-3-2-1 0,-1 4-9 15,1-3 4-15,-4-2 2 0,1-2 2 16,2 3 3-16,-2-1-3 0,0-1 0 0,4-3-3 16,0 3 6-16,1-3 4 15,1 4-9-15,9-4 3 0,-8 5-5 0,3 1 1 0,3-4 11 16,4 3-5-16,-6 1-6 16,0-1 2-16,-2-1 4 0,1 1 1 0,-1 0-12 15,1 1 8-15,-3 0-2 0,1-1-4 16,-5 1 5-16,3-3 7 0,-2 3-7 15,-1 0-3-15,-4-1 0 0,-1-1-4 0,-8 3 11 16,10 0 0-16,3 1-5 0,-2-6-1 16,1 3 2-16,4 4-9 0,-3-2 9 0,7-1-2 15,-3 5-3-15,7-3 0 0,-1 1 8 16,2-2-9-16,5 2 0 0,2-3 6 16,5-1-7-16,-1 1 8 0,2 1-9 0,2 1-3 15,1-1 13-15,-4 0-9 16,8 4 0-16,-4-1 4 0,1-1 4 0,1 2-5 15,1 0 4-15,-1 2-3 0,0-3-4 16,5 1 8-16,-4 4-4 0,1-3 0 0,1-4 0 16,1 5 5-16,3-4-8 0,-3-2-6 15,0 6 12-15,3-3-3 0,-1-3-4 16,-2 3 12-16,1-3-14 0,1 0 8 0,6-9-1 16,-7 19 8-16,4-11-9 0,-4 1 0 15,2 4 4-15,3 0-5 0,-4 0 1 0,3 2 1 16,1 0-1-16,0 0-7 0,-1 0 10 15,3 0 1-15,-2 2 1 0,2 0-3 16,-4-2-5-16,4 0 3 0,0-2-4 16,4 2 9-16,-4-2-6 0,2 2 6 15,1 0-1-15,1 0 1 0,3 2-3 0,0 0-2 16,5 1 2-16,1 3 1 0,1-4 6 16,0 2 2-16,2-2-2 0,2 2-1 0,3-2-3 15,1 1 8-15,0-5 4 0,10 4 5 16,-2-6-6-16,4 6 6 0,2-6-4 15,3 2-2-15,-1-1 0 0,-1-1-3 0,3 4-3 16,-3-1 1-16,2-5 3 0,0 4-3 16,2-4 4-16,-2 1 0 0,-2-3-2 0,0 0 1 15,3 1 2-15,-2-3 2 0,-1-2-3 16,-2 4-1-16,7-1-3 0,-4-1 3 16,2 1-1-16,-2-2 0 0,4 1-5 15,-1-1 0-15,-2 1 1 0,4 3-4 16,-2-2 4-16,5 1-5 0,0-1 9 0,2 2-7 15,-2-3-2-15,-1-3 5 0,2 5-9 16,-2-1 4-16,3-2 0 0,0 3 3 0,-2-3-5 16,2 2 6-16,5 1-11 0,-5-3 4 15,6 7 7-15,-4-3-5 0,-3-1 2 16,-2 2 3-16,1-3-3 0,-4 1-4 0,4 5 3 16,-2-4-1-16,2-1 1 0,-3 0 4 15,6-3-4-15,-1 2 2 0,7-1-5 16,-6 3 1-16,8-3 0 0,1 3 2 15,2 0 3-15,0-1-6 0,0-2-1 0,-1 5 4 16,1-3 3-16,0 5 3 0,-4-5-7 16,2-1 6-16,2 0-9 0,-17-1 6 15,6 0-4-15,-4 2 3 0,-1-6 0 0,4 1 3 16,-6 4-5-16,4-5 3 0,-1 3-2 16,-2 0 1-16,2 2 0 0,0-1-2 0,-4 1 2 15,4 0 0-15,-1 3 0 0,-4-1-3 16,6 1 1-16,-3 0-1 0,-2 2 2 15,2 2-2-15,-2-1 1 0,0 1 3 0,-1 0-3 16,-1 1 3-16,10 0-4 0,-15-1 1 16,7 1 5-16,-4-5-4 0,3 0-1 15,-2 3 0-15,-3-3 2 0,4-2-4 16,-7 1 1-16,8 0 0 0,-4 1 2 0,3-5-4 16,-4 1 2-16,-7-1-1 0,12 2 0 15,-2-1 5-15,-3 3-4 0,-3-4-1 16,-2-1 1-16,2-1 2 0,3-2-4 0,-3 4 2 15,0-4-1-15,2 0 3 0,-2 0-1 16,-1-4-3-16,1 2 0 0,0 0 0 0,0 1 0 16,-6-6-2-16,4 6 5 0,-1-5-3 15,-8 1 4-15,2-1-2 0,-4 2 23 16,0 1 2-16,0-5-1 0,-4 3 1 16,3-3-2-16,-4-1-3 0,0-1-2 15,2-1-5-15,-3-3 1 0,-4 4-2 0,6-7-3 16,0 2 6-16,-2-6-11 0,4 4 0 15,-2-3 0-15,0-1-1 0,0 4 0 0,0-7 3 16,-3 5-2-16,2-2-2 0,0-3-3 16,-7 6-3-16,4-3 4 0,-1-6 1 15,-1 9 0-15,-1-7-3 0,-3 2 10 0,-1-1-7 16,0 0 1-16,2-6 5 0,-3 8-7 16,1-7 3-16,1 5-3 0,-3-3 6 0,2 1-5 15,-2 2-1-15,-2-2 4 0,1 2 2 16,-2-1 2-16,-1 1-2 0,0-2 0 15,0 1 1-15,-5 1 4 0,0-3-7 16,-3-1-5-16,-1 0 2 0,-6 0 1 16,4-5 2-16,-2 2-6 0,-8-3 5 0,8 5-1 15,-5-5-4-15,1 2 5 0,1-2-4 16,-2 0 0-16,5 3 7 0,-7-3-1 0,9 4-2 16,-4-4-3-16,0 4 6 0,2 2-2 15,0 0-4-15,0 5 4 0,2 1-5 0,2 1-1 16,-8-1 2-16,6 1 0 0,-3 4 1 15,4-1-1-15,-4 1-7 0,0 0 11 16,-1 0-6-16,0 2-3 0,-6 2 1 16,2-2 7-16,2 2-4 0,-4 0 1 15,-4-1-4-15,-1 3 4 0,-4-2-6 0,-1 2 1 16,1-1 4-16,-2 1-1 0,0-2-3 16,-1 5 1-16,0-1-1 0,-4 0-2 0,7-1 10 15,-1 1-10-15,-5 5 4 0,3-7-5 16,1 4 7-16,4 1-4 0,0 2 1 15,4-2 1-15,-2-1 2 0,-4 3 1 0,7-1-1 16,-3 1 4-16,0-1-2 0,4 1-4 16,-6-2 1-16,0 2-2 0,0 0 5 15,0 1-6-15,-2-3 5 0,2 4 1 16,-5 0 3-16,-3 1-9 0,0-3 8 0,-1 2-5 16,4 0-2-16,-1-2 2 0,3 3-1 15,0 1-1-15,-1 0 5 0,2 0 1 16,-1 0-1-16,3-4-5 0,1 1 2 0,3 3 2 15,4 0-1-15,1 0 0 0,9 0-2 16,-8-1 3-16,20 1-4 0,-30 0 4 0,11 0-4 16,19 0-1-16,-16 0-2 0,16 0-3 15,-21 1-9-15,21-1-6 0,-20 12-25 0,6-8-36 16,-2 3-40-16,6 6-25 0,-3 0-15 16,-1-1-63-16,5 3-39 0,4-4-210 15,1-4-77-15,4 1 76 0,0-8 254 0</inkml:trace>
  <inkml:trace contextRef="#ctx0" brushRef="#br0" timeOffset="197506.83">5004 4740 986 0,'-11'20'-36'16,"0"1"-25"-16,4 6 64 0,-3 12-41 0,6 15 35 15,4 23-15-15,2 4 14 0,0 7-1 16,1 4-15-16,4 0 9 0,-4 2-5 16,-1-3 2-16,-2-3 6 0,-2-3 12 0,-6-1 3 15,3-11-10-15,-2 2-8 16,-1-11-5-16,3-10 7 0,-3-1 5 0,6-6-9 15,4 5 13-15,6-3-10 0,6 15 6 16,9-1-1-16,5 5-10 0,4-4-12 0,2 0-21 16,3-2 12-16,12 7 8 0,-4-17 0 15,4 1-3-15,-1-7-2 0,3-2 12 16,-3-1 6-16,3-2-3 0,-2-3 26 0,1 1-26 16,-6-2 10-16,2 3-7 0,0-3-6 15,0 1 14-15,2-5 14 0,0-4-2 0,1-5-7 16,0 2-1-16,-2-8 3 15,2 0 0-15,-10-9 26 0,2 2-26 0,-1-5 28 16,3-2 10-16,-3-4-12 0,6-4-8 16,0 1 18-16,-2-3-18 0,1-2-1 15,-3-1 12-15,-2 0-1 0,-4 0-23 0,-1-1 15 16,-3-1 10-16,-2 0-13 0,-5-2 1 16,-2-1-6-16,-2-1 6 0,0 2-5 0,-2-4 8 15,0-2-3-15,3-3 6 0,1-1-10 16,7-1-16-16,-3 0 4 0,12-6 2 15,0-2 5-15,6 2-9 0,3-6 0 0,5 0 11 16,4-1-8-16,14-12 4 0,3 1-7 16,4-3 4-16,-4 2-15 0,4 4 18 0,-6 2-14 15,2-2 14-15,-14 13 4 0,-4 2-11 16,-2 6-5-16,-3 5-8 16,1 4-5-16,-10 2 6 0,1 7-15 0,-2-1 0 15,4 3-2-15,4-2 4 0,-2 1-19 16,11 3-4-16,0-6 8 0,0-1-37 0,-1 4-33 15,0-8-57-15,-3-7 93 0,-1 0 26 16</inkml:trace>
  <inkml:trace contextRef="#ctx0" brushRef="#br0" timeOffset="197770.62">9839 5816 158 0,'44'-7'-13'0,"-3"1"1"0,6 2 9 16,15-1 11-16,4-2 10 0,3-1-16 15,2-4 3-15,4 1-2 0,-4 0 4 0,-1-2 6 16,0-2 8-16,-7-2-11 0,-1-2 0 16,5-3 8-16,1-5-13 0,16-4 3 15,10-1 12-15,14 0-7 0,17-2-10 0,13 4 4 16,12 2-7-16,40-2-10 15,-38 8 5-15,-2 5 3 0,-2 7-14 0,-10 4-66 0,-8 6-12 16,-18 4 60-16,-29-2 14 16</inkml:trace>
  <inkml:trace contextRef="#ctx0" brushRef="#br0" timeOffset="197937.68">12831 5197 5 0,'16'19'-3'0</inkml:trace>
  <inkml:trace contextRef="#ctx0" brushRef="#br0" timeOffset="198990.08">13010 5340 76 0,'46'28'21'15,"6"4"12"-15,2-2-5 0,8 4-10 16,14 5 26-16,-4 3-11 0,6-5 13 0,-6 4-10 15,6 0-3-15,-4-3-13 0,4-2-4 16,-13-8 2-16,3 0 15 0,-5 0-10 16,3-4-3-16,-3 3-2 0,-1-7 0 0,-2 8-8 15,0-9 3-15,0 7-5 0,-3-3 5 16,-3-1-8-16,2 2 13 0,0-1-13 0,3 2 3 16,2 3 9-16,1 0 8 0,17 10-10 15,1 0 8-15,0 0-5 16,-6 3-3-16,4 3-1 0,-7-7-3 0,1 4-8 15,-13-5 12-15,1 3-4 0,7 6 7 16,-7-5-6-16,-4-5 17 0,4 1-24 0,2 4-6 16,-2-9-5-16,18 10 21 0,-2-5 6 15,3-3-19-15,-10-8 9 0,14 9-2 16,-15-12-11-16,2 1 4 0,0-3 1 0,2 1-3 16,0-2 2-16,4-4 9 0,13 6-6 15,-12-11-6-15,15 10 11 0,4-4-8 0,5 3-11 16,-1-2 9-16,1 0-7 15,2-4 5-15,-2 0 18 0,0-2-30 16,-1 1 9-16,-21-1-4 0,1-5 9 0,1-1 9 16,-3-5-15-16,1 2-1 0,2-2-4 15,3 0 4-15,-1-2 12 0,1 2-3 0,-2 0-4 16,1 0-12-16,-2 2 3 0,-3 0-3 16,1 5 3-16,0 1 9 0,-4 3 17 15,-4 0 1-15,5 2-9 0,-7 6 11 0,0 4 2 16,14 5 12-16,-1 4-7 0,-1 1 6 15,-2 7 3-15,-1-3-9 0,-1 1 4 0,1-1-11 16,3 4 17-16,1 1-14 0,-3-5 9 16,3 4 7-16,-2-3-11 0,1 0 14 15,-7-5 4-15,-8-3 2 0,2-3 2 0,-3 1-16 16,3-4 14-16,-5 3-7 16,1-5 10-16,-4-2-9 0,0 3-15 0,0-2 10 15,-2-3-7-15,-3-1 4 0,-1-2 3 16,-2 2 11-16,-6-11 14 0,-5 1 11 15,-2-3 1-15,0-2 3 0,1-4-9 0,-3-6 4 16,1-1 3-16,-8-8 11 0,2 0-10 16,-2-7-3-16,-2-4-8 0,-4 2-4 0,3-8-4 15,-4-7-12-15,4-4 1 0,-8 4-3 16,0-8-6-16,-4 4-10 0,-3-12 1 16,-2 7-5-16,-4-3 1 0,-4-1-7 15,-4 1 3-15,-5-3 2 0,-7-6-5 16,-4 4 2-16,-10 0-6 0,-4 1-1 0,-10 2 3 15,-3 2 1-15,0 2 3 0,-5 4-10 16,-5 2 3-16,-5-5-3 0,0 9 3 0,2 5 0 16,-4 0-3-16,-2 5 0 0,-14-1-4 15,10 7 4-15,-1 5-2 0,-4 1 1 16,-1 4-3-16,-6 2 1 0,-1 5-1 0,-2 1 3 16,1 7 3-16,0 4-2 0,-1 3-5 15,-13 8 8-15,4 5-3 0,11 5-3 0,9 3-1 16,6 0 6-16,4 6-4 15,6 2-1-15,4-1-2 0,3 7 3 0,3-1 0 16,2 6 3-16,7 2-4 0,3 1 3 0,4 4 2 16,7 6-8-16,7 1 3 15,4 6 4-15,12-9 7 0,8 15-4 0,12 4-1 16,14 11 2-16,9 0 2 0,16-1-2 16,6-11 4-16,12-1-8 0,5-7 4 15,7-6 0-15,4-12-4 0,3-5 3 0,-4-9-3 16,3-10-2-16,1-9-4 0,-15-11 4 15,2-8-4-15,19-13 2 0,-4-13-2 0,-5-8 0 16,-4-9 1-16,-3-9-3 0,-8-4 0 16,-7-4-3-16,-4-2-2 0,-14 2-4 15,-13 4-7-15,-8-2-7 0,-12-4-13 16,-8 0-9-16,-10 12-17 0,-16-13-20 16,-4 3-38-16,-14 3-24 0,-8 3-12 0,-6 5-13 15,-12-5-23-15,3 13-40 0,0 0-324 16,5 7-6-16,1 3 250 0,8 4 79 0</inkml:trace>
  <inkml:trace contextRef="#ctx0" brushRef="#br0" timeOffset="199770.34">20085 7238 835 0,'-4'-21'-35'0,"1"4"32"0,-1-3 1 16,2 3 2-16,-1-2 7 0,-1-2 11 0,-4-1 2 15,0-5 7-15,-1-1 0 16,-4 0 4-16,4 4-3 0,-7-6 8 0,0-2-9 16,-3 2 6-16,-8 1-12 0,5 1-1 15,-8 4 10-15,-1 4-13 0,-7 1-3 16,-4 7-6-16,-4 5 10 0,-3 2-6 0,-11 6 1 15,-8 10-9-15,-1 5 4 0,-4 2 7 16,-16 14 1-16,7 4 4 0,1 3-8 0,5 6-4 16,-1 2-2-16,9 4 6 0,3 7-1 15,7 2-4-15,10-7 1 0,6 2 11 16,4 3-9-16,5 3 7 0,6-1 6 0,6 3-10 16,7 2 4-16,8 2 9 0,12 2-3 15,8 1 18-15,11-5 10 0,9 5-16 16,24 2 7-16,4-2 4 0,10-10-5 15,6-3 7-15,5-7-5 0,-2-9 16 0,9-7-9 16,4-2-6-16,4-12-3 0,-3-8-10 16,-16-3 12-16,2-13 3 0,3-1-9 15,10-12-3-15,-3-4 0 0,-2-11 0 0,-10-7-9 16,-3-12-7-16,-7-5 3 0,-10-4-9 16,-7-5 6-16,-12 3-10 0,-9-4-4 0,-2-6-24 15,-10-4-2-15,-10-1-20 0,-9 2-13 16,-7-4-21-16,-11 0-34 0,-7 4-22 15,-17-11-85-15,-6 2-326 0,-7 7-79 16,2-4 436-16,3 2 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5:35:40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7290 8545 2535 0,'30'-34'-265'0,"13"-2"120"0,6-4 19 0,-8-6 57 16,-4-7 0-16,-10-3 14 0,-16-6-11 15,-7 4 13-15,-12-13-17 0,-6-2-1 0,-20-15-9 16,-10-1 26-16,-6-1 8 0,-4 6-9 16,-8 2 10-16,-4 6-1 0,4 7 3 15,0 7 6-15,-5 10 5 0,13 15-9 16,-5 6 8-16,-3 7 1 0,-3 9 1 0,-1 5 1 15,5 5 19-15,1 3 0 0,7 4-14 16,5 0 7-16,4 3 2 0,-1-3 0 16,2-2 1-16,0 6-1 0,-1-1 5 0,1-2 2 15,3 2-5-15,-6 0 16 0,1-2-19 16,0 4 10-16,-10 4-13 0,2-1 11 0,2 3 4 16,-2-4 3-16,10 3 0 0,4-1-5 15,1 0 2-15,1-4-2 0,3 1 14 0,7 0-4 16,-3-3-6-16,2-3-1 0,-2 0 1 15,5 3 6-15,-5 1-10 0,-2-4 7 16,0-2-13-16,-3 3 13 0,-5-3-12 16,0 3-1-16,-5-6 11 0,2 3 4 15,0 0 4-15,-4-3 12 0,1 3-6 0,-2 3 10 16,6-3 7-16,0 4-11 0,3 4-4 16,5 5-37-16,0 2-37 0,4 3-77 0,6-1-280 15,-4 4 369-15,3 2 14 0</inkml:trace>
  <inkml:trace contextRef="#ctx0" brushRef="#br0" timeOffset="2599.759">3174 8670 158 0,'-33'2'3'0,"4"0"7"16,5 4-10-16,-1-5 5 0,2 7 3 0,-6 1-6 15,1 0 3-15,-2 1-15 0,-2 3 36 16,1 0-13-16,-1 0-1 0,2 2-9 0,3-6 12 16,5 3-17-16,0-3 4 15,-1 1 1-15,0 3 4 0,0-2-14 16,3 0 17-16,0 2-10 0,-3 1 5 0,1 0 0 15,1-1 6-15,2 3 4 0,-4-1-15 16,9-2 5-16,-7 2-2 0,6-2 22 0,1 0-2 16,2 0 5-16,-1-1 3 0,5-1 18 15,-3-4-3-15,4 0 10 0,-2 3 5 16,9-10-18-16,-10 11-9 0,10-11 20 0,-4 10-11 16,4-10 2-16,0 0 15 0,2 14 26 15,-2-14-17-15,12 13 0 0,-2-6-15 0,3 0 21 16,3 0 1-16,0 1-6 15,3-1-8-15,2 1-7 0,3 0 1 0,-2-1-4 16,7 0 5-16,-1 5-5 0,4-3-7 16,3 4-16-16,1 0 2 0,-1 2 5 15,7 0-14-15,3 2 0 0,-6 0-1 0,1 0-4 16,2 3 6-16,6 1-5 0,-2-6-14 16,2 2 19-16,2 2 6 0,1-5 10 15,5 2-3-15,2-1-6 0,0-2 17 0,2 2-19 16,1-2 7-16,-6 0-4 0,1 2-2 15,4-1-9-15,-1 0 16 0,-7 1-3 0,5 1-3 16,-2-4-5-16,4 1 6 16,1 3 3-16,1-7 3 0,0 4-8 0,6-4 2 15,-5 1 7-15,8-2-18 0,-3-3 10 16,6 4-3-16,1-5-3 0,-2 2 2 16,1-1-1-16,3-3-3 0,-5 4 2 0,0-5 2 15,-1 2 1-15,-5 0-12 0,2-1 3 16,-1 2 4-16,-4-4-9 0,-4 1-1 15,-3-1 4-15,3 0-2 0,-8 0-1 0,12 3-5 16,-9-6 5-16,8 6-3 0,3-3-5 16,-4-3 1-16,4 3 3 0,-2-1 1 0,-2 1-4 15,3-4 1-15,-4 4-1 0,3 0 3 16,-2-2-1-16,1-1-6 0,1 0 7 16,0 2 0-16,4 1 1 0,1-6 2 15,5 6 0-15,6 0 1 0,-1 0 4 16,5 0-10-16,3 0 8 0,0 0-4 0,-1 0 0 15,3 4-3-15,0-4-8 0,-1 0 0 16,1 0 3-16,-1 2-3 0,2-2 2 16,-2 1-1-16,-3 2-1 0,0-3 7 0,-3 0-4 15,1 0-3-15,-3-3 5 0,-1 0-1 16,0-1 2-16,-2-3 3 0,-6-1 2 0,7-3-4 16,-11 2 9-16,6-1-3 0,-5-3-2 15,1 0-2-15,-1 4 1 0,-3-5 3 16,-1 1-2-16,5 0-1 0,-4 4-1 15,5 0 0-15,-3-3 3 0,6 5-8 0,-5-2 2 16,4-5-2-16,1 3 5 0,-2 3-5 16,6-1 0-16,0 2 3 0,-4 1-3 15,6 0-5-15,-6 2 2 0,5-1 3 0,-2 5-4 16,4-2 6-16,-4 4-7 0,4-2 1 16,-6 1 7-16,-1-1-2 0,-1 4 0 15,-8-8 4-15,0 8-2 0,-14-8 3 0,1 8-1 16,0-8 3-16,-6 4-4 0,2-1 0 15,-1-1 1-15,-5 2-3 0,2-6 0 0,-10 5 3 16,-1-5-2-16,2 2-2 16,-2 2 5-16,0 0-5 0,2-1 0 0,0 1-2 15,-6 2 1-15,6 0 0 0,0-2 2 16,-2 2-4-16,2-2-2 0,-2 2 2 16,0-4 1-16,-2 4-3 0,6-1 4 0,-8-6-3 15,2 6 5-15,1-3-5 0,-7-1 5 16,-3 2 4-16,0 2 11 0,-5-5 9 0,-14 6-6 15,27-9 2-15,-12 1-13 0,-2-1 3 16,-13 9 0-16,21-17 0 0,-10 9-5 16,-2-3 4-16,1 2-2 0,-3 0-2 0,0-4-5 15,2-1-1-15,3 0 2 0,-4-2 3 16,1-3-1-16,1-3 1 0,1-2-5 0,1-5-5 16,-2-4 1-16,3-3-3 15,-1-2 3-15,1-4 0 0,-6-7-8 0,0 0 6 16,7 0-2-16,-7-4 11 0,-3-1-14 15,-2 2 5-15,1-4-5 0,-5-1 2 16,1-1-5-16,-5-11-1 0,3 2 4 0,-5-1 2 16,5 10-2-16,1 4 2 0,-3-7 0 15,3 7-2-15,1-3-1 0,2 3 2 0,6 2 0 16,-4-4 1-16,3-1-5 0,1 5 3 16,0-18 1-16,3 7-1 0,0 3 4 15,-1-4-3-15,2 9 0 0,-3 5-1 0,-3-4 3 16,6 5-1-16,-1-4 0 15,-1 3-3-15,2-1-2 0,3-5 4 0,-2 6 3 16,-1 1-2-16,1 1-1 0,-3 0 2 16,3 1 0-16,-1 6 3 0,-2-4-6 0,3 5 1 15,-3 1 4-15,-2 7-5 0,-1-2 3 16,0 5-2-16,0 0 1 0,-3 5 0 16,3 0 1-16,-3 1 1 0,3 2 2 0,-4 3-4 15,-1 5 1-15,2-4 4 0,1 7 1 16,-2 1-4-16,-2 9-1 0,2-19 3 0,-2 19 0 15,-2-17-4-15,2 17-2 0,-4-18 2 16,-1 8 6-16,-2-3-5 0,-2 2-4 16,-2-6 2-16,-4 3 3 0,-2 0 1 0,-5-7-3 15,-5 1-2-15,1-3 4 16,-8 1 0-16,-3-10-3 0,-9 7 1 0,4-4 4 16,-9 0-5-16,1-1-3 0,-1-2 6 15,-4 2-2-15,3 2 1 0,0 0 3 0,-5 0-3 16,2 3-1-16,1 1-2 0,-2 0 4 15,0-2 2-15,-2 3-4 0,3 1 0 16,1 1 1-16,-6 0 0 0,2 5 3 0,-4-5-1 16,-1 2-2-16,-4 2 4 0,-4-2-4 15,2 2 1-15,0 3-1 0,-1-3 3 0,-3 2 0 16,-1 2-1-16,-4 1 1 0,2-1 1 16,-21 2-1-16,2-6-2 0,-1 2 1 15,-3 0-2-15,-4 0 2 0,0-4-1 16,-2 2 2-16,-1-1 2 0,2 2-1 15,-4 0 0-15,-3-3 1 0,0 2 1 0,2 0-2 16,2 0-2-16,1 2 1 0,5 1-1 16,0 1 2-16,21 2-4 0,1 5 3 0,5-4 1 15,0 1-4-15,1 1 1 0,4 7 4 16,5-6-6-16,-1 6 8 0,5 1-3 16,11-4-1-16,-1 8 0 0,2-4 0 0,-1 0 2 15,-1 4-4-15,3 0 1 0,-11 1-1 16,1-1-2-16,11 1 1 0,-12-1-2 0,-1 6 8 15,3-4-8-15,-2 1 3 0,-2-2-1 16,2 3 0-16,-2 1 3 0,0 0-5 16,-3 1 1-16,3 1 6 0,-1 0-6 15,1 1 3-15,0 0-1 0,0 1 2 16,0-1-6-16,0 1 5 0,0 6 1 0,-4-4-1 16,-1 2-2-16,-1 1 0 0,1-1-1 15,-1 2 5-15,2 2 2 0,4-4-4 0,0 3-4 16,0 1 3-16,2-1 3 0,-2 3-5 15,0-2 2-15,2-1-8 0,3 3 6 16,-1-3-5-16,3-3 2 0,1 4-1 0,0-2 1 16,4-5-1-16,-2 3 1 0,5-3 1 15,-3 0 5-15,2-6-3 0,-4 5 0 0,-4-3-1 16,6-3 1-16,4 3 0 16,-4-9 3-16,6 3-6 0,-3 0 2 0,-1-2-1 15,4-2 3-15,-4 0-5 0,2 0 2 16,-2-2 2-16,3-2-3 0,1 0 5 0,0 4-5 15,-1-1-4-15,6-5 1 0,-3 2-7 16,8 2-2-16,-2 2 5 0,2-2-2 16,2-1 0-16,0 3-2 0,0 3 8 0,-2-1-1 15,-1-2-8-15,-8 8-3 0,-3-4 2 16,-2-3-14-16,-3 3 2 0,-10 4-9 16,6 1 8-16,-4-2 3 0,1-1 3 15,9 0 3-15,0-1 1 0,6 1 3 0,-2 0-7 16,2-5 12-16,3 5-3 0,-2-2 0 15,1-4 4-15,6 4 4 0,-7-2-3 16,0-2 2-16,1-2-2 0,6 2 2 0,-3 0 1 16,4 0 4-16,2-4-1 0,2 0-1 15,-2 4-2-15,7-2 0 0,-1 2 7 0,2 0-4 16,-1-4 5-16,6 4 2 0,-1 4-13 16,18-4 10-16,-27-4-7 0,13 8 7 15,0-2 2-15,14-2 1 0,-26 8-4 0,9 1-3 16,4-1-11-16,-7 10 14 0,2-1 0 15,-3 6-4-15,0 5 2 0,-4 3 4 16,-1 9-4-16,-1 7 7 0,-1 4-1 16,2 4 0-16,-3 4 3 0,-1 5 3 0,1 7 3 15,-7 15-2-15,2 6-1 0,-1 0-2 16,-1 3 2-16,1 11-4 0,-4 1 7 0,2 3 5 16,2 5-3-16,-1 1 2 0,1 7-2 15,-1 1 1-15,5 0-2 0,-5 2-2 16,1-1 12-16,2 1-11 0,1 1-3 0,0 1 3 15,4-3 3-15,2-1 1 0,4-2-2 16,-1 0-15-16,7 0-28 0,6-2-15 0,0-21-13 16,7 0-35-16,3-3-24 0,2-2-18 15,7 5-27-15,-4-9-63 0,5-4-335 16,3-11-18-16,1-9 345 0,0-7 30 16</inkml:trace>
  <inkml:trace contextRef="#ctx0" brushRef="#br0" timeOffset="6200.64">9779 14034 4208 0,'27'-31'-70'15,"3"6"9"-15,8-5 19 0,5 4 14 16,-11 9 1-16,3 0 9 0,-1 11-17 0,1-3-26 15,-5 4-6-15,0 1-10 0,-1 0-1 16,4 2-4-16,2 0-3 0,-6 1-20 16,4-5-26-16,0-2-73 0,-3-9-60 0,0 0-156 15,2 1-63-15,-2-5-42 0,-2 2 209 16</inkml:trace>
  <inkml:trace contextRef="#ctx0" brushRef="#br0" timeOffset="6466.74">11355 13796 1495 0,'-10'-13'-55'15,"1"-4"4"-15,2 0 7 0,-2 2 13 16,-1-3-6-16,1-3-3 0,-2-2 15 16,-3 1-8-16,3-4 2 0,-2 2 8 15,2-3-5-15,-5-3-6 0,0-3-18 0,-2-3-74 16,-1 0-376-16,-8-15 372 0,-1 1 43 16</inkml:trace>
  <inkml:trace contextRef="#ctx0" brushRef="#br0" timeOffset="8701.349">9383 11550 17 0,'-21'-21'69'0,"8"1"-10"0,-2 3-10 15,4-4-18-15,-7 2-1 0,6-3 6 16,-6 2-5-16,0-9-23 0,-4 5 9 0,2-2 73 15,0-2 53-15,3 5-29 0,4 2-36 16,0 7 3-16,4-3-15 0,-2 3-15 0,2 1 19 16,-1 4-20-16,-1-2-17 0,-3 1-19 15,1-1 8-15,-2 2-18 0,-5-4-44 16,-3-2-14-16,-3-1 1 0,-6 2 7 0,5-3 6 16,-3-2 4-16,0 4-2 0,-3-4 6 15,3 4 5-15,-2-3-6 0,2-1 6 16,-6 0 4-16,5-2 1 0,-3 3 10 15,6-7-3-15,-4 6 10 0,2-5 1 16,2 0-23-16,-4-3 19 0,2 5-7 0,0-5-6 16,0 5 1-16,-2-1 17 0,2 1-9 15,0-4 1-15,0 3 6 0,0 1-8 0,2-2 8 16,-1-1-10-16,1 2 10 0,6-2 13 16,-2 0 15-16,5-1 0 0,-2 2 58 15,6 3-21-15,1-3-5 0,-2 5-6 0,3-2-15 16,-4 0 0-16,4 5 1 0,-2-5-10 15,-1 6 7-15,-4-4-10 0,10 6 8 16,-6 2-4-16,3-1-5 0,0 0-1 16,4 4-4-16,9 8-9 0,-20-9 15 0,20 9-1 15,-14-16 13-15,14 16-5 0,-17-11 5 16,4 2-2-16,-1 1-13 0,0 0-1 16,-5-4 2-16,-3-1-11 0,1 4 5 0,-4-5-9 15,1 3-1-15,7 3 7 0,2 1-14 16,-2-2 9-16,17 9-7 0,-19-13 5 0,12 9 4 15,7 4-10-15,-5-17 1 0,5 17 15 16,0 0 7-16,-2-19-25 0,2 19 13 16,0 0-1-16,5-26-1 0,-5 26-2 15,6-15-10-15,-6 15 5 0,11-19-1 0,-11 19 10 16,4-17-17-16,-4 17 25 0,6-18-20 16,-6 18 2-16,3-17-1 0,-3 17 4 15,4-16 2-15,-4 16 24 0,0 0-8 16,0-20 15-16,0 20-7 0,-7-19-2 0,7 19 2 15,-4-17-1-15,4 17 15 0,-6-18 7 16,6 18 3-16,-6-16-1 0,6 16-8 0,-3-13-1 16,3 13-1-16,0 0-11 0,-4-20 7 15,4 20-1-15,0-13-4 0,0 13-1 16,5-23-2-16,3 12-4 0,-2-4 2 16,-1 0-3-16,5-2-3 0,-1 2-3 15,1-2-1-15,2-1 4 0,-4 1-4 0,7-6-1 0,0-3-4 16,4-2-1-16,-3-1 1 15,3 0-3-15,4-5-6 0,-2 3 10 0,3-2-4 16,-2-3 16-16,-1 5-12 0,-1-5 12 16,3 2 4-16,-2-2-8 0,-3-1 4 15,1-2 1-15,-1 1-5 0,-4-1 2 0,3-6-2 16,0 0 1-16,-4 1 3 0,4-10-6 16,-4 9 2-16,0 0-4 0,2-1 5 0,-7 2-7 15,3 5 1-15,0-6 5 0,-1 5-12 16,-1-1 2-16,2 0-3 0,-3 2 2 15,-1-6 1-15,2 4-5 0,-3-1 1 16,4 3 3-16,-5 7-3 0,3-2-2 16,-3 2 4-16,7 4-2 0,-9-2-7 0,5 2 1 15,-1 3 4-15,0-2-4 0,2 4 3 16,-4 1-4-16,2-1 4 0,-1-5 2 0,0 2-3 16,1-3-6-16,-3 5 3 0,-2-2 1 15,1 3 0-15,-1-1-6 0,2-2 5 16,-4 0 5-16,2 2-7 0,-4 3 2 0,4-6-3 15,-2 5 0-15,-2-2 3 0,-2-5 0 16,4 1 0-16,-2-4-4 0,1 6 4 0,-1-8-2 16,-4 1-3-16,3 1 3 15,-7-2-4-15,2 0 7 0,-2-4-5 0,-2 1 0 16,-3 1-1-16,1-5 1 0,0 6-3 16,-5-3 2-16,4 3 0 0,0-5 9 15,-2 5-4-15,4-1 0 0,-2 4-1 0,3 4-2 16,0 0 4-16,1 4-7 0,-5-3 4 15,7 1 1-15,-4 2-2 0,2 1 2 0,-2-1-1 16,-1 1-4-16,1-1 2 0,-4-1 4 16,4 3-9-16,-4 1 3 0,-1-3 6 15,-1-4-2-15,-1 5-7 0,4 1 11 0,-6-4-2 16,2-1-3-16,-1-3 2 0,2 2-5 16,-1 0 4-16,-1 0-1 0,1-2 2 15,4 1 2-15,-5 1-7 0,5 4 7 16,-1-4-4-16,0 4-1 0,2 1 4 0,0 5 2 15,-2-7-9-15,1 9 10 0,2-4-6 16,-3 0-1-16,0 3-2 0,-2 2 3 16,-1 0 6-16,5 0-7 0,-5 2-4 0,-3-2 7 15,0 4-5-15,-1 1 1 0,2-3-5 16,-5 4 7-16,3-2-2 0,-3 1 1 0,-1 4-1 16,-6-7-3-16,8 8 4 0,-8-1-3 15,4-1 3-15,0-3 0 0,2 9 3 16,-2-5 0-16,4 4-3 0,2-2 4 15,0 4 3-15,3 0-9 0,-2 0 5 0,1 0-2 16,1 4-1-16,0-2 3 0,7-2-3 16,-7 6 2-16,3-5-2 0,-2 9 0 15,1-3 6-15,-1-1-4 0,1-1 0 0,-5 7-2 16,5-5 4-16,-1 3-6 0,0 1 3 16,2-4 11-16,1 8-4 0,1-2 0 15,-2-1-3-15,6-1-2 0,-6 2-3 0,6-2-1 16,-4 2 5-16,3 0-7 0,-2 0 9 15,0-1-4-15,3 5 5 0,2-2-3 0,-3 0 1 16,-1 0-2-16,3 0 0 16,2 0 5-16,-3 2-8 0,3-4-2 0,0 5 5 15,1-2-3-15,-3 2 3 0,6 1 1 16,-6 0 4-16,2 2 1 0,4-1-1 16,-2 1-7-16,-1-3 6 0,2 3-7 0,1-1 4 15,-3 1-1-15,3 2 3 0,-2-2 1 16,-2-1 1-16,0 1 0 0,2 3-3 0,-5-2-4 15,5 5 3-15,-4-1-1 0,4-4 6 16,-5 6-5-16,3-3 2 0,2 2 4 16,-5-3-3-16,6 4-3 0,1-4 1 0,-4-1 6 15,0-1-5-15,4 1-2 0,-2 5 7 16,-1-6-7-16,2 1 3 0,-1 1 2 16,1 4-4-16,-3-1-4 0,4-3 5 15,-2-2-4-15,4 3 12 0,-4-3-3 0,5 5-3 16,0-2 2-16,2 0-8 0,0 2 5 15,2 0 1-15,1 5 0 0,5 2-6 16,-5-4 2-16,4 5 7 0,2-3 0 0,-4 1-4 16,4 4 3-16,-1 3-8 0,2-11 9 15,-1 5-3-15,-2-4-2 0,5 6 5 0,-1 0 0 16,2-1-1-16,-2 1-3 0,5-3-1 16,-4-1 0-16,3 2 2 0,0 2 1 15,0 0 4-15,1-5 0 0,-4 3-5 0,2 0 1 16,-1-2 3-16,-3 3-9 0,1-3 6 15,-4-6 2-15,2 6-6 0,-1-2 8 16,-2 4-5-16,3 4-1 0,0-5-1 16,-3-1 5-16,9 10-3 0,-6-1-2 0,3 0 0 15,0-2 3-15,0 6-1 0,5 0 2 16,2 8 1-16,-8-10-2 0,10 8 4 16,-2-3 2-16,1 3-1 0,1-1-3 0,2 5-6 15,2-5 4-15,1 1 1 0,4 5-3 16,0 1-1-16,7-5 0 0,1 4 6 0,5-3-4 15,0 3-1-15,14 6-3 0,-8-11 8 16,13 7-6-16,-6 0 1 0,-6-11 3 16,1-2 0-16,-1 3-2 0,3-8 1 0,0 1-3 15,-1-1 4-15,2-5-1 16,-1-3-4-16,1 0 4 0,-1-8-1 0,3-2-1 16,-5-1 1-16,1 0 1 0,2-6 2 15,-1-2-10-15,3-5 4 0,-1 1 2 0,-9-5 0 16,3-4-10-16,0-6-3 0,-2 4-5 15,4-11-21-15,-5-2-4 0,0-6 0 16,-11-1-19-16,-5-4-5 0,0-2-23 0,-6-3-20 16,-3-2-21-16,-9-5-97 0,-5-3-251 15,-5 5-34-15,-11-7 159 0,-1-2 102 0</inkml:trace>
  <inkml:trace contextRef="#ctx0" brushRef="#br0" timeOffset="10532.21">5571 9248 1009 0,'-28'-3'-50'0,"1"2"1"0,3-1 2 0,2-2 17 16,-5 4-10-16,-3 0 4 0,0 0 4 15,2 0 8-15,-4 0-4 0,0 4 10 16,2-2-11-16,0 2 22 0,0 0-16 0,0 1-3 16,0 2 13-16,4-1 8 0,-8 1-18 15,1 3 5-15,1 1 0 0,-2-2 6 0,2 1-9 16,0 1 13-16,2-1 6 0,2-3-8 15,2 4-6-15,-2-7 9 0,1 5-9 16,-1-5 21-16,0 3-17 0,4-1-4 0,-2 1 14 16,-1 1-1-16,1 0-10 15,0-1 6-15,-3 5-9 0,-2-3 9 0,1 0-6 16,-2 3 8-16,-2-3-8 0,6-2 8 16,-6 5 2-16,8-8 13 0,-4 5-4 0,0-5 17 15,1 1-8-15,-1-3 3 0,7 2 13 16,-2-2 9-16,3-2-1 0,-1-2-8 15,-1 2-1-15,3 0-2 0,0 0-7 0,-3 0-3 16,2 0-5-16,-1-4 12 0,0 4-8 16,-1 0-4-16,0-2-9 0,-6 1-10 15,-2-3 15-15,-3 1-3 0,-3-2-12 0,-2 0 21 16,0-3-10-16,-2 0 2 16,1 1 2-16,2-2-11 0,-5-4 2 0,7-1 6 15,-4-1-6-15,-7-5 7 0,11 4-14 16,-4-6 0-16,-1-1-2 0,0-2 14 0,4 0-3 15,5 2-2-15,-7-8-6 0,0 3 8 16,10 3 7-16,-3-8 13 0,-5-1-4 16,7 2 2-16,-1-5-10 0,5-7 3 0,-1-1-6 15,2 0-1-15,5-4-3 0,1-1-5 16,1-1-1-16,-2-7-4 0,3 2 23 0,0-2-7 16,7-4-9-16,-1-2 14 0,2-2-17 15,2-1 10-15,1-2-4 0,4-1 1 16,1 10-2-16,2-15 3 0,2 4-7 0,1 3 10 15,3-1-8-15,-3-2-8 16,3 3 12-16,-1-1 3 0,3-1-9 0,-2 18-10 16,1-4 6-16,-2 1 6 0,6 1-3 15,-4 4 1-15,6-12-5 0,-2 0-2 0,0 2 14 16,0 9-14-16,3-7 13 0,0-2-4 16,2 2-9-16,-2 0 14 0,4 1-12 15,0 5-9-15,1-4 12 0,2 5-3 0,3 2 11 16,4 4-8-16,-2 0-1 0,4 4 8 15,-5 7-10-15,5-7 2 0,0 9 5 0,0 0 5 16,2 0-5-16,-2 0-9 0,2 3 14 16,5-5-1-16,-2 2-4 15,1-2 9-15,-2 6-2 0,4-4-1 0,1-2-1 0,-2 5 4 16,-1-5-2-16,4 3 8 16,-3 2 6-16,0-5-14 0,4 4 1 0,-3 2-7 15,2-2-8-15,0 1 5 0,1 3 13 16,1-2 13-16,3 0-12 0,-1 3 1 15,-2 1 1-15,4 2-21 0,-7-1 18 0,-4 3 7 16,3 3-9-16,-7-4-15 0,4 0 17 16,1 5-18-16,-3-3 9 0,-3 2-2 15,2-2-4-15,2 4-1 0,-4 2 8 0,0 0 3 16,0 2-10-16,2-2 11 0,1 1 6 16,-1 3-20-16,2 0 19 0,1-1-15 0,1 3-6 15,-3 3 25-15,-1-2-18 16,5-1 8-16,-7 7-3 0,-2-6-1 0,-3 6 2 15,4-1 1-15,-5-3 2 0,1 4-12 16,1 0 7-16,1 0-11 0,-4 4 19 16,7-3-10-16,0 3-3 0,0-2 5 0,0 4-4 15,0-5 4-15,2 7 1 0,-2-6-6 16,6 5 22-16,-2-1-20 0,2 2 1 16,-3-3 3-16,5 4-10 0,-3-1 5 0,1-2 2 15,-1 1 6-15,2 6 10 0,0-3-11 16,-2 3-19-16,1-2 12 0,-1 0 4 0,1 3 1 15,-2-1-1-15,2 0 5 0,-4 0-8 16,-1-4-1-16,-4-2 7 16,3 9-10-16,-8-7 17 0,4 4-12 0,-5-2 8 15,-3 1-12-15,3 3 6 0,2-2-11 16,-5 0 2-16,1 2 12 0,0 2 0 0,-1-3 10 16,2 4-15-16,-1 2-2 0,-1 1 4 15,3 1 1-15,-1 1-10 0,1-3 4 16,-6 1 12-16,2 2-22 0,0 3 9 0,-4-3 1 15,0 1-6-15,-2 0 11 0,-2 4 3 16,3-5-5-16,-6 1 0 0,4 2 5 16,2 1-17-16,-4-1 17 0,2 0-12 15,4 1-2-15,-1 1 27 0,-2 0-20 16,2 2 13-16,0-6-15 0,-4 2 17 0,3 2 5 16,-1-5-14-16,-4 5-10 0,2-4 13 15,-2 1 1-15,-2-1-12 0,1-1 4 0,-3 1-2 16,6 0 4-16,-4 4-9 0,-1-1 16 15,5-1-15-15,-1 6 6 0,-3-2 2 16,4 0-5-16,1 2 12 0,-2-2 2 0,1 0-10 16,0 0-2-16,-4 3 10 0,5-5 5 15,0 2-16-15,-3 5 5 0,3-6-6 0,-5 1 11 16,3 4 1-16,-1-4-9 0,3 4-3 16,-3 3 3-16,-1-3 6 15,1 2 9-15,-2 5-18 0,4-1 3 0,-6 2 17 16,1 2-14-16,-1-1-3 0,6 3 8 15,-7-1-10-15,2 3 7 0,-1-3 4 0,0-3-7 16,-1 0-2-16,-2-1 11 0,0-1-10 16,0 6-1-16,-2 3 17 0,-1-8-14 15,0 7 9-15,-3-4-10 0,-1 1 3 0,4 0-5 16,-3 0 6-16,-2 0-8 0,-1 0 14 16,2 0-12-16,-3-1 7 0,-1 1 5 0,-2 1-4 15,4 3-5-15,-3-6-3 0,-1 4 9 16,-4 7-1-16,-3-3 5 0,-3 4 0 15,2-5-13-15,-3-1 3 0,-5-3 27 0,1 3-23 16,-4 0 8-16,1-4-13 0,-9 4-6 16,1-4 0-16,-4 4-2 0,-4-4 18 15,-4 3-20-15,-11 7 1 0,-5-5 8 16,0 1-5-16,-4-6 7 0,-5 2-6 0,4-4 19 16,-8-6-14-16,2-1 6 0,-3 0 7 15,5-1-20-15,9-7 5 0,2 1-21 16,-1-1-16-16,4 0-26 0,1-4-54 0,6-3-209 15,3-2-297-15,19-10 542 0,4-2 27 16</inkml:trace>
  <inkml:trace contextRef="#ctx0" brushRef="#br0" timeOffset="12184.61">10757 9438 447 0,'8'-9'62'0,"1"4"-3"16,-9 5-21-16,7-8-10 0,-7 8 5 15,9-5-18-15,-9 5-8 0,0 0 14 0,0 0 12 16,0 0-12-16,0 0-8 0,12 20-9 16,-8-6 15-16,1-1-4 0,-1 7-1 15,5 1-8-15,3 3 4 0,-3 2-4 0,-2 2-15 16,7 1 18-16,-1 3 0 15,0 3 3-15,4 1-1 0,2 0-5 0,-3-3 3 0,1 3 3 16,4 2 15-16,1-7-12 16,1 1 12-16,3 0 7 0,6 4-5 0,-4-9 5 15,2 0-14-15,2-1 7 0,0-9 9 16,2 3-10-16,-1-3 3 0,3 1-14 16,-4-8 11-16,1 4-10 0,7-7 1 0,-6 1 0 15,0-8 3-15,-3 3-10 0,9-3 6 16,3-3 1-16,2 1-1 0,-2-4-2 0,2 5 9 15,1-5-3-15,13-4 16 0,-1 2-4 16,0-2-1-16,2 0-8 0,0-3 1 16,-3 0 1-16,-3 0-5 0,0-4 6 15,-1-2-1-15,-4 1 9 0,-6-5-25 16,-2-5 1-16,-11 2 3 0,3-8-6 0,-5 0-2 16,-3-4-5-16,-2 1-1 0,-11-6-3 15,8-11-6-15,-8-1-1 0,-2-7-7 0,-2-1 2 16,-1-5-7-16,-7 6 22 0,0-11-21 15,-6-10-7-15,1 1 10 0,-7-6-5 16,3-2 1-16,-14-17 1 0,5-2 8 0,-6 2-12 16,1-1 2-16,-11 1-1 0,4 4 5 15,0 1-1-15,2 3-3 0,-2 1 5 0,10 20-3 16,-3-1 2-16,2 0 0 16,1 1 8-16,1 1-5 0,-4 2 12 0,1-4-15 15,-6 6 11-15,-5-17-6 0,0 4-1 16,-4-1 7-16,1 3 4 0,-5 0-8 15,-3 5 0-15,-2-2 7 0,-3 4 6 0,-1 6-8 16,-1 0 4-16,-4 3-21 0,1 5 24 16,7 12-18-16,2-4 0 0,0 5-7 0,-2 0 19 15,1 1-11-15,-2 4 18 0,4 0-2 16,-5 5 8-16,2 3-4 0,0 1-20 16,0 1 18-16,-2 1-15 0,5 6 4 0,-4 0 19 15,2-1-8-15,-1 7-4 16,2-1-7-16,1-1 8 0,7 7-1 0,4-1 2 0,-1 4-5 15,0-4 3-15,1 5-3 16,4-3 5-16,-4 7-8 0,6 2 13 16,-3-5-3-16,-2 4 2 0,2 7-6 0,-7-7 6 15,-1 4-2-15,-1 3 11 0,0-1-9 16,-5 2-8-16,1-4-1 0,2 8-2 0,-4-2 13 16,0-1-17-16,1 3 19 0,2 4 4 15,-3 0-2-15,5-1 2 0,3 6-11 16,0-2 4-16,-3 6 3 0,4 2 4 0,2 0-19 15,-1 3 9-15,-4 6 0 0,1 1-5 16,2-1 9-16,1 2-8 0,-3-1 2 0,6 0 4 16,1 4 0-16,-7 1 10 0,6 2-4 15,-1 0-19-15,-1-4 14 0,2 9 10 16,2-4-4-16,-2 4-5 0,4 1 1 16,-2 0-5-16,-3 2-2 0,3 1 2 15,0 0 9-15,-2 1-7 0,3-2 9 0,1 1-6 16,-4-2-14-16,8-2 18 0,-4 3-5 15,-1-3 14-15,5 1-7 0,-3 2-10 0,7-9 1 16,-2 3-2-16,-1 9 9 0,5-8-7 16,-7 10 3-16,8-8-5 0,-1 8-5 15,0-8 18-15,4-1-21 0,-3 2 21 0,6 0-9 16,-5 1 7-16,5 0 9 0,-4-2-10 16,2 3-6-16,2-5 2 0,-1 8 1 15,1-4 1-15,2 0-3 0,1 0-2 16,3 0 6-16,-3 4 0 0,5-6-7 0,1 7 8 15,0-11-8-15,2 4 4 0,0 0-6 16,2 4 12-16,0-3-16 0,1 0 5 16,3 3 19-16,-1-1-9 0,-1-3-15 0,6 2 0 15,-3-3 9-15,2 1-6 0,1 4 7 16,1-6 3-16,0 2-17 0,-1-1 16 0,3 1 0 16,-2-1-5-16,3-1 12 0,-2 2-10 15,4-4 1-15,-4 3 6 0,9-1-9 16,-1 1 0-16,-1-3 0 0,4 8 2 15,5 2-13-15,-1-2 21 0,-1 3-15 0,6-3-4 16,-5 3 10-16,2 1 6 0,2-4-6 16,1-1 6-16,5 5-9 0,-6-6-6 15,9 4 7-15,-3-2-4 0,4-4 1 0,-1 3 16 16,4-2-16-16,-2 0 7 0,5-3-14 16,2-1 27-16,-3 1-22 0,3-7-1 15,0 2 8-15,3-4-9 0,1-4-1 0,4-3 4 16,-4-3 15-16,2-1-15 0,3-4 14 15,0-6 4-15,0 0 5 0,1-1-2 0,-1 2 5 16,-1-7-7-16,8 1 3 0,-6-4-12 16,3-4 12-16,4 1-20 15,0-3 4-15,1-2 7 0,2-1-6 0,7-4 7 16,-2-2 2-16,-1-4-17 0,17-4 1 16,0-2 10-16,-1-6-13 0,-1 1-2 0,0-5 8 15,-2-5 2-15,3 1-9 0,-6-4 8 16,-2-4-7-16,2 0 2 0,1-2-14 0,-9 0-3 15,0-5-24-15,-6 4-44 0,-2-11-104 16,-4 3-318-16,-4-9-161 0,-4 2 658 16,1-7 6-16</inkml:trace>
  <inkml:trace contextRef="#ctx0" brushRef="#br0" timeOffset="30848.76">4549 4057 3704 0,'9'-28'90'0,"4"8"-76"0,10 16-12 15,5 31-24-15,7 19-139 0,7 36-14 16,-3 18-402-16,2 1 34 0,-2-2 75 0,5 3-55 16,1-3 211-16</inkml:trace>
  <inkml:trace contextRef="#ctx0" brushRef="#br0" timeOffset="30934.67">5440 5496 1234 0,'14'19'-538'16,"-5"-2"-148"-16,1-3 681 0,-4 5 2 15</inkml:trace>
  <inkml:trace contextRef="#ctx0" brushRef="#br0" timeOffset="31182.54">5544 5893 737 0,'2'17'117'0,"2"0"-12"15,-8-6-13-15,1 4-9 0,-1-2-23 16,-2 2 4-16,-5 8-19 0,-4 8 3 15,-4 0-4-15,3 3 5 0,-4-6-10 0,1 0 2 16,5-10-11-16,1 3-20 0,-2-1 20 16,6 1-15-16,0-4 11 0,0 6 0 0,6 1-7 15,-1 1-16-15,2 2 17 16,2 22-19-16,4 2-28 0,-1-2-15 16,3-5 2-16,-4-4-8 0,1-3-8 0,-3-3 0 15,0-10 5-15,0 5 4 0,0-6-8 16,-2-3 13-16,1-2-13 0,1 3-8 0,0-8-19 15,0 6 3-15,3-2-4 0,0 2-13 16,1 2-37-16,-1-8-89 0,6 5 76 16</inkml:trace>
  <inkml:trace contextRef="#ctx0" brushRef="#br0" timeOffset="32947.86">5815 7386 529 0,'40'42'-15'0,"-8"-11"63"0,-9-9-2 15,-2-5 19-15,-5-6 12 0,-5 2 2 0,5-3 26 16,-5 3-15-16,2 0-13 0,0 0-9 15,-4-5-15-15,1 1 2 0,-3 3-17 16,1-5 19-16,-3 0 2 0,-5-7-10 0,12 14 15 16,-8-11 10-16,-4-3 1 0,9 7 25 15,-9-7 15-15,8 8-13 0,-8-8 2 0,0 0 1 16,0 0-15-16,0 0-14 0,0 0-5 16,24-11-3-16,-24 11-14 0,5-17-7 15,-2 10-5-15,-3 7-3 0,2-19-2 0,-1 6-3 16,-1 13-2-16,0-21-5 0,0 8 1 15,0 13-3-15,-1-30-8 0,-4 8-2 0,1-3-2 16,-3 1-2-16,2-4-5 16,-3-1-4-16,3 0 5 0,-3 0 3 15,-1 0-6-15,3-4-5 0,-4 4 4 0,7-2-2 16,-1 4 1-16,-2 0 2 0,3 2-8 16,-1 0 8-16,1 2-8 0,-4 1 2 0,4 1-1 15,-1 2-3-15,2 2 8 0,-2 4 4 16,-1 0-6-16,3 2-2 0,-1-1 4 15,3 12-5-15,-6-14 3 0,6 14 9 0,-8-6-9 16,8 6 8-16,0 0-2 0,0 0 2 16,0 0 15-16,0 0 1 0,-28 15 0 15,24-6 7-15,-1 2 18 0,-1 2 4 0,2 7-8 16,3-4-8-16,-1 3 7 0,2 0-6 16,2 1 4-16,1 7-8 0,-1-5-4 15,5 4-8-15,-3-2 3 0,0 1 1 16,-1-6-2-16,2-1-9 0,-1-2 9 0,-3 0-15 15,-1-16-3-15,6 25-1 0,-6-25-3 16,5 17-10-16,-3-10-15 0,-2-7-17 0,0 0-13 16,0 0-11-16,0 0-3 0,32-33 0 15,-18 6-1-15,-2-8-4 0,6-6-3 16,0-12 14-16,-3-7 4 0,3 0-2 0,2-4 13 16,-1-3-4-16,-3 1 8 15,3 2 5-15,-3 5 5 0,0-6 1 0,-5 6 6 16,1 6 13-16,-5 6-6 0,0-2 20 15,-1 14 10-15,-3 1 4 0,-1 0 10 16,2 10 4-16,-1 3 0 0,0 4-4 0,-3-4 7 16,2 7-12-16,-2 3 3 0,0 11-6 15,0-12-2-15,0 12-2 0,0 0-2 0,0 0 2 16,0 0-2-16,-28 41 5 0,12-7-4 16,2 4 8-16,-7 14-3 0,-4 3 5 15,2 7 8-15,-7 1 10 0,1 5 3 0,3 1 7 16,-2 4 4-16,-9 16-11 15,5-2-4-15,-4 5-1 0,3-3 0 0,8-11 1 16,0-1 5-16,1 3 2 0,3 0-3 16,3 0-4-16,0-3 0 0,0 2-5 0,3 2-5 15,2-1-4-15,1-3 0 0,5-2 3 16,0 2-4-16,3 0-5 0,0-5 0 16,4 5 2-16,2-3 0 0,0 3-4 0,0-5 0 15,0 2-4-15,-1-5-1 0,5-11 4 16,-4 0-6-16,0 1 2 0,-1 1-4 15,1 0 6-15,-2-2-3 0,0-2 2 0,0 0 0 16,-2-3-1-16,4 1 14 0,-2 0 2 16,0-5 1-16,4 0 10 0,-1-2 6 0,-2-9 4 15,1-3 0-15,2-1 2 16,1-3-4-16,3 1-4 0,-1-3 2 0,-1-7 2 16,0-3-8-16,3 3-9 0,0-5 3 15,-3 2 2-15,5-6-10 0,0 4 5 16,-1-6-15-16,5 2 5 0,0-1 3 0,5-5 3 15,1-3-2-15,2 1-4 0,5-2-1 16,-1-3-30-16,10-3 12 0,2 2 7 0,4-5 2 16,-2-1-9-16,4 1 11 0,2-2-10 15,-8 3-2-15,8-3 2 0,0 4-2 16,1-1 11-16,-2-1-12 0,-3 4 4 0,2-3 1 16,3 3 1-16,1-2 2 15,1 2-2-15,0 0-4 0,11-1 18 0,-4 1-1 16,-6 0 13-16,-1 2-3 0,-3-6 3 15,4 6 0-15,-1-1-1 0,1-3-3 0,-3 1 2 16,1 2-3-16,13-3 6 0,-11 4-7 16,11-5 8-16,-12 2 1 0,8 0-6 15,-1-3-2-15,-10-1-2 0,-2-1 1 0,-4-3 14 16,-1 1-1-16,-5-1 7 0,-3 2 4 16,-6 0 4-16,1-3 3 0,-5 1-1 0,0 0-1 15,-4 3-6-15,-6-4-6 0,8 2 0 16,-8-1-5-16,1 1 0 0,2-1-4 0,-2 0-3 15,-5-1 0-15,3-1-1 0,2 2-3 16,-1-6-3-16,-3-1-6 0,-2-5 0 16,5-7-1-16,3-2-5 0,-2-5-1 15,0-7-4-15,2-1 3 0,-2 1-1 16,5-11-2-16,0 1-3 0,-6 0 1 0,8-3-3 16,-1 3 3-16,-1 0-7 0,1-3 5 15,0 3-2-15,-3-6-1 0,4 2 2 0,-2-4-1 16,1-5-2-16,-3-9-1 0,3 3-1 15,-1-6-1-15,0-1-1 0,1-5 2 0,-3 3 0 16,3-2-2-16,-6 3 1 0,3 0-1 16,-6 6 0-16,2 0-3 0,-1 2 4 15,-3 6 1-15,-5-1-5 0,1 12 2 16,-1 0 1-16,-2-2 0 0,-1 0-2 16,0-1-2-16,-1 1 2 0,-2-4 3 0,3 4-1 15,0 0-1-15,0 1 1 0,0 2 1 16,3-2 0-16,-2 7 1 0,-1-1-5 0,0 2 2 15,0 10 4-15,-1-2-6 0,1 5 8 16,-5-3-2-16,0-1-7 0,-5 8 4 16,3 1-3-16,2 3 5 0,-5-7 0 0,1 8 2 15,-2 0 1-15,2 1-4 0,-3-2 2 16,0 2-3-16,-6-5-2 0,-1 3 2 0,-1 4 2 16,-9-2-4-16,-1 5 3 15,-3 4 1-15,-7 2-2 0,-9-3 1 0,-3 5-6 16,-8 3 5-16,-2 5-2 0,-6-1 0 15,1 6 4-15,-7 0-1 0,0 6 1 0,-4-1-2 16,0 2 0-16,-3-1-1 0,1 4 3 16,-3-1-2-16,2 4 0 0,3-2 4 15,-1 1 1-15,4-3-1 0,4 0-3 0,1 1 2 16,3 1 4-16,9-4-2 0,0 1-2 16,15-6 5-16,6 4 0 0,3-5-2 0,8-1-5 15,1 4 8-15,8-2-2 0,-3-2-9 16,-1 0-25-16,3-2-19 0,18 2-35 15,-31-4-29-15,14 4-27 0,-2 0-18 0,-1 4-44 16,-8 0-38-16,-4 5-20 16,-4 2-37-16,0-3-3 0,1 5-59 0,-6 2-199 15,-8 0-34-15,-1 2-151 0,-5 0-233 16</inkml:trace>
  <inkml:trace contextRef="#ctx0" brushRef="#br0" timeOffset="34497.5">4473 6930 2052 0,'-9'8'-122'16,"-1"-1"-1"-16,-1 0 14 0,11-7 15 15,-12 8 11-15,5-2 5 0,7-6 15 16,-14 9-5-16,8-1 25 0,-5-3 22 0,1 3-28 16,-2 3 2-16,-4-4 14 0,0 7-12 15,-1-5 16-15,-2 0-1 0,-3 4 13 0,1 1-11 16,1-5 4-16,-5 2 3 0,2-1 4 16,2-1-4-16,3-3 10 0,-1 3-7 15,3-5 0-15,-2 0 11 0,-2-1-2 16,1-1 0-16,0 2 5 0,1-3 4 15,1 3-9-15,-1-4-12 0,-2 2 17 0,0 0-7 16,3 2 17-16,0-4-14 0,-1 0 3 16,0 0 7-16,-1 2-9 0,1-4 3 15,1 2 22-15,17 0 4 0,-37-6 3 0,19 4 4 16,5-3 7-16,1 1-8 0,-4 0 16 16,16 4-3-16,-24-5 2 0,16 1-9 0,8 4 4 15,-16-6-7-15,16 6-7 0,0 0 10 16,-15-5 7-16,15 5-2 0,0 0-2 15,-11-4-3-15,11 4 7 0,0 0-16 16,0 0 15-16,0 0-13 0,0 0-2 16,0 0-7-16,0 0 4 0,0 0 6 0,0 0-19 15,48 6 12-15,-48-6 18 0,34 3-33 16,-12 3 14-16,1-5 6 0,7 2-12 16,0 2 0-16,0-3 4 0,11 0 10 0,-2 2 6 15,5-4-18-15,-1 5 18 0,-2-3-20 16,4 4 22-16,-2-4-14 0,1 2-8 0,-2-1 1 15,6 3-1-15,-6-5 3 0,4 6 1 16,-2-6-6-16,4 5-3 0,-4 0 7 16,4-5-7-16,0 5 2 0,1-2 0 0,-3-4-2 15,2 3 11-15,0-3 0 16,1 0-2-16,-1 0 2 0,0 0-1 0,-2-3 2 16,1 1 1-16,1 2-3 0,-2 0-2 15,1 0 0-15,-2 0-3 0,-4 0-3 16,1 0 0-16,-9 0-7 0,1 2-2 0,0-2 12 15,-4 0 2-15,-8-2 2 0,5 2 2 16,-7 0-2-16,3 0 11 0,-1-2 2 0,-2 2 9 16,-1-2-12-16,2-3 2 0,-1 1-1 15,1 0 1-15,0 0-5 0,-3-1 8 16,3 2 0-16,0-4 8 0,-3 5 7 16,-4-3-8-16,4-1 6 0,-2 2-9 0,-5-5-6 15,2 5 0-15,0-4 3 0,2 1-9 16,-5 2-2-16,1-3-4 0,-1 1-11 15,4-3 9-15,2-1-8 0,-2-2 0 0,1 4 2 16,0-4-1-16,0 0-2 0,2-5-1 16,1 4 2-16,-1-7-1 0,1 2-4 15,-6-3 6-15,4 5-3 0,-5-2-1 0,0 2-5 16,-4-4 2-16,1 2 4 0,1 2-11 16,-3-1 5-16,-1-1 0 0,0 1 1 15,-3-1-5-15,-2 0 7 0,1-2-8 0,-1 3 1 16,0-3-1-16,0-2 4 15,-1 3-6-15,1-5 5 0,-2-1-2 0,-3 4 4 0,3-5-1 16,-3 5-4-16,1-1 3 16,-3 1-5-16,0-2 3 0,0 1-4 0,-2 6 7 15,-2-5-4-15,3 3 1 0,-1 4-4 16,0 0 3-16,2 0 7 0,-5 0-6 16,1 2-1-16,-1-2-2 0,1 2-1 0,-1-1 6 15,-2 1-3-15,1 4-5 0,-2 0 5 16,-2-2-2-16,-2 1-3 0,-1-6 7 15,-3 8 0-15,-1-2-4 0,-3-3 8 0,-3-1-3 16,-1 4-7-16,-5-3 3 0,1 0 1 16,-3 0-5-16,-4 1 14 0,0-1-3 0,1 2-4 15,-7 3-12-15,-6-1 11 16,2 0-5-16,3-1 2 0,-9 7-5 0,-2-5-8 16,0 2 6-16,0 1-2 0,-4 3-19 15,-2 0 7-15,3-2 1 0,-3 3 5 16,2-3-7-16,-1 0 5 0,-2 0 2 0,2 2-3 15,1-3 11-15,1 5-3 0,3-4 5 16,0 0-8-16,11 2 7 0,0 2-5 16,1-2 4-16,3 2 3 0,-2 0-1 0,7-3 2 15,8 3 7-15,0 0-5 0,2 0 3 16,9 0 0-16,-2-2 3 0,0-2-6 0,2 2-2 16,3 2-1-16,2-2 14 15,0 2-11-15,16 0 7 0,-28-4-1 0,19 3 2 16,9 1-1-16,-18-3 1 0,18 3 2 15,-17-7-4-15,17 7 7 0,-13-6-12 16,13 6 1-16,-12-5 10 0,12 5-7 0,-12-6-1 16,12 6 0-16,-15-3-5 0,15 3 8 15,-13-6 0-15,13 6-3 0,-17-2 3 0,17 2-7 16,-15 0 7-16,15 0 1 0,0 0-5 16,-28 4 1-16,17 2 3 0,0 1 0 15,-1 1-2-15,-3 6-2 0,-2 3 0 0,1 6 5 16,-5 5-3-16,2 2 2 0,-1 7-6 15,1 1 5-15,0 14-2 0,-1-1 5 16,-1 4 0-16,2-3 0 0,0 4 2 16,0 2-2-16,5 0-4 0,-2-5 8 15,0 3-1-15,4-9-41 0,-3-2-40 0,4 2-16 16,-2-6-36-16,4 4-30 0,-2-7-94 16,1-8-275-16,4-2-3 0,1-7 299 0,-1-3 41 15</inkml:trace>
  <inkml:trace contextRef="#ctx0" brushRef="#br0" timeOffset="35532.48">9756 7789 862 0,'7'-8'14'0,"-7"8"4"0,16-5 5 15,-16 5 3-15,12-6-7 0,-12 6 8 16,15-6 54-16,-15 6-25 0,15-5 3 16,-15 5-21-16,15-6 10 0,-15 6-8 15,15-4-11-15,-15 4 12 0,17-5-13 16,-17 5-3-16,13-4-11 0,-13 4-1 0,17-4 13 16,-17 4-22-16,13-1 19 0,-13 1-31 15,0 0-14-15,17-7 15 0,-17 7-44 16,0 0-21-16,21-1-11 0,-21 1-25 0,12-4-85 15,-12 4-212-15,16-7 210 0,-16 7 68 16</inkml:trace>
  <inkml:trace contextRef="#ctx0" brushRef="#br0" timeOffset="36831.57">10136 7296 429 0,'0'0'-30'0,"0"0"30"16,0 0 10-16,0 0 10 0,34 15-2 0,-34-15 5 15,17 5 3-15,-17-5 15 0,15 6-23 16,-15-6 15-16,17 6-15 0,-10-5 20 16,-7-1-18-16,21 3 1 0,-21-3 1 15,27 3-15-15,-15-3-5 0,6 2 23 0,-2-4-14 16,5 2 12-16,-1 2-12 0,-1-4 12 16,4 2 13-16,-2-6-5 0,0 5 0 15,-1-3-3-15,0-2 3 0,-1 2 0 0,3-1-8 16,-5-3 6-16,2 1-20 0,0 0 5 15,-3-1-1-15,4-4 16 0,-6 3-24 0,5-2 16 16,-2 3-12-16,3-3-4 0,-2 0-2 16,-4 1 2-16,7 1-7 0,-1-4 11 15,-1 0-12-15,2 0 5 0,-3-2-2 0,3 2 6 16,-3 0-6-16,-4-2 1 16,-3 3 1-16,3-5-5 0,-1 6 3 0,-6-6 5 15,3 6-2-15,-5-6-5 0,3 0-1 16,-1 4-8-16,1-2 13 0,-4 2-4 15,1-2 5-15,2 2 0 0,-3 2 5 0,-2-3-8 16,2 5-6-16,-4-4 3 0,2 1 1 16,-2 12 7-16,2-22-13 0,-2 7 11 0,-2 0-6 15,0-2 9-15,0 0-12 0,-2 0 8 16,-1-1-7-16,-6-2 2 0,2 2 12 16,0-2-15-16,-3-3 14 0,-4 3-8 0,2-1-3 15,-2-2-6-15,2 3-1 16,-4-1 3-16,6-1 10 0,-4-1-3 0,0 3 0 15,-3-7-8-15,-1 5 0 0,1 2 1 16,-8-7 5-16,4 9-10 0,0-3 10 16,-5-2 1-16,1 5-5 0,-5-3 4 0,2 4-3 15,-2-2 1-15,1 2 13 0,-7-2-1 16,4 2-10-16,-2 3 21 0,1 0-12 0,-1-4-11 16,-3 6-2-16,4-4 4 0,-2 4-7 15,2 1 6-15,1 2 3 0,-1 0-13 16,-1-3 13-16,4 4 0 0,4 3 7 0,-2 1-14 15,2 0 3-15,3 4 12 0,1 0 2 16,0 0-17-16,-2 0 9 0,-4 4 2 16,2-4-8-16,-3 4 15 0,3 1-3 15,-2 2-14-15,2-2 18 0,0-1-13 0,-2 1 1 16,3 3 1-16,1-1-5 0,-1 1 8 16,2 3-5-16,1-1 10 0,1 1-1 15,3-2-7-15,3 0 11 0,-3 3-18 0,0-3 2 16,0 4 10-16,3 2-15 0,-4-2 18 15,2 4-11-15,3-2 1 0,-2 4 4 0,0-2-8 16,3 1 14-16,-4 3-9 0,4-4-7 16,2 2 5-16,0 3 1 0,0-1 10 15,-1 2 2-15,7-3 6 0,-2 1-2 16,2 1 17-16,-3 2-6 0,4 1 4 16,1-2-24-16,-1-1 24 0,3 1-8 0,-2-1-2 15,0 2-5-15,3-1 15 0,0-3-17 16,0 3 30-16,0-6-4 0,2 5 9 15,0 1-12-15,2-4-6 0,0 1 0 0,0 1 13 16,1 1-4-16,6-1-4 0,-4 2-6 16,4-5 7-16,-2 3-9 0,4-2 3 0,3 5-15 15,2-2 9-15,-4-1-7 0,13 3 1 16,-5 1-6-16,6-3-3 0,1 1 3 16,3-1 1-16,0-3 1 0,0 0 1 0,2 2-11 15,3-1 5-15,-1-7-8 16,1 4 6-16,3 0-13 0,0-6 17 0,-1 2-1 15,0 0 5-15,3-4-9 0,-6 3-2 16,0-4 1-16,-6-1-12 0,-4-2-29 0,-4-1-19 16,3-2-40-16,-4 4-27 0,-8-6-77 15,-11 0-243-15,19 0-123 0,-19 0 366 16,0 0 68-16</inkml:trace>
  <inkml:trace contextRef="#ctx0" brushRef="#br0" timeOffset="37180.14">6622 7822 437 0,'0'0'-23'16,"0"0"3"-16,-7 8 4 0,7-8-4 15,0 0-1-15,-3 15 19 0,3-15-3 0,0 0-6 16,0 19 4-16,-2-12 2 0,2-7 5 15,-2 17-13-15,2-4-8 0,-5-3 11 16,4 7 0-16,-3-7 12 0,-2 6 1 0,3 0-54 16,-3-6-21-16,-1 4 23 0</inkml:trace>
  <inkml:trace contextRef="#ctx0" brushRef="#br0" timeOffset="38665.51">6237 7376 51 0,'0'-26'107'0,"0"-2"3"16,0 6-31-16,0-3 14 0,0 2 1 0,2-1 11 15,-2-2-23-15,0-3 5 0,1 0-8 16,-1 1-5-16,4-6-2 16,-2-2-2-16,0 4 1 0,-1-2-13 0,-1-3 7 15,6-2-5-15,-6-1-5 0,2 3-10 16,-2-4 2-16,0 1 7 0,2 3-8 0,-4-1-15 16,2 2 3-16,0 8 6 0,0-3-3 15,0 6-7-15,0 1 4 0,0 0 12 16,0 3-1-16,0-2-12 0,0 5-10 0,2-1 10 15,-2 0-8-15,0 3 8 0,1 0 3 16,-1 3-8-16,0 0 6 0,0 13-1 0,0-20-5 16,0 20 3-16,0-17-7 0,0 17 3 15,0-15 0-15,0 15-10 0,0-13 1 16,0 13-1-16,0 0-1 0,0 0-7 16,0-16 10-16,0 16-17 0,0 0 6 15,0 0-4-15,0 0 6 0,0 0-6 0,-20 36 2 16,10-19-3-16,1 4-1 0,0 5 4 15,-6 10-6-15,4-1 11 0,-5-1-7 0,4 11 1 16,-1-2 0-16,-3 2-3 0,4 0 3 16,2 4-4-16,-7 9 4 0,7-2-1 15,-3-3 0-15,3 6 0 0,-2 2 10 0,3 1-10 16,-2-3-2-16,1 3 7 0,2-7-9 16,-2 4 13-16,-2 2-7 0,3 1 4 15,-2-8-5-15,-1 4-4 0,6-6 10 16,-5 3-6-16,1 5-5 0,7-6 9 15,-4-3 11-15,1 0-18 0,4-1 10 0,2 0-1 16,0-1-9-16,0 0 9 0,6-4-2 16,-3 2-1-16,6-2-4 0,0-2-1 0,0 0 0 15,-2 1 0-15,-2-3 1 0,7-4 2 16,-4 4 2-16,-1 3-4 0,1-3 3 16,-2-6-1-16,-1 5-3 0,2 1 2 0,-1-5 3 15,-3-2-6-15,6 1 4 0,-6-3-4 16,3 0 6-16,-3 0-8 0,5 2 4 15,0-5 1-15,-5 0-5 0,3 0 4 0,-1-4 3 16,1 5-7-16,2-2 9 0,-4-5-7 16,3-1 5-16,-3 1-2 0,3-1-5 15,-2-2 0-15,0-4 11 0,0 4-13 16,3-4 5-16,-3 2 2 0,2-1-3 0,3 0-2 16,1-6 4-16,-2 6 3 0,7-6-5 15,-5 6-8-15,6 0 16 0,-1-2-5 16,3 0-3-16,-2 0 0 0,0 0-5 0,6 2 3 15,-7 0-2-15,3-2 5 0,-1-2-1 16,3 0-1-16,4 0 2 0,-2-3 1 0,0-1 1 16,4-1-4-16,-1 1 2 0,1-5-3 15,1 1 2-15,2 1 1 0,2-4 5 16,1-2-9-16,-1 0 4 0,12 1 1 16,-5-2-8-16,6 1 6 0,2-8 2 15,-1 7-4-15,14-11-2 0,-2-1-2 0,-1 2 8 16,1-2-5-16,0-3-4 0,-1 2 7 15,-4-3-2-15,-2 2-7 0,-10 2 8 0,-1 1-1 16,-2-3 0-16,1 1-4 0,-7-4 4 16,1 4-3-16,-4 2 3 0,-3-1-2 15,-3 0 4-15,-3 0-4 0,2-1 3 0,-2 5-2 16,-4-2-4-16,1 3 2 16,-2-1-2-16,0 0 2 0,2-4 6 0,-2 0-1 0,-2 3 2 15,0-3 3-15,0 0-3 16,1 0 10-16,-3 0 0 0,-2 2 9 15,1-3-6-15,-5 1-5 0,4 0 3 0,-1 0-2 16,4 0-1-16,-7-4-3 0,4 0-2 16,-2-2 3-16,3 0-6 0,-1-7 3 0,1-4-2 15,1-5-1-15,-2-7-1 0,2 0 7 16,-2-6-9-16,0 2-2 0,0-5 4 16,3-11-3-16,0 0 2 0,-1 0-2 0,5-1-4 15,-5-2-2-15,2 4 8 0,0 1-6 16,2-2-1-16,-5 2 9 0,0-2-8 0,1 9-6 15,-4-1-5-15,2 4 7 0,-5-7 1 16,-3-3-3-16,1-2 1 0,-5-9 5 16,-5 2-1-16,3 2-1 0,-3-1-5 15,-3 2 3-15,-2 3-1 0,-1 1 3 16,5 0-1-16,-2 2 1 0,1 7-1 0,1 3 0 16,4-1 5-16,-5 6-1 0,4-2-2 15,1 2-3-15,-1 7-2 0,3 5 7 0,-5-1-2 16,2 4 1-16,2 8-1 0,-3-1-3 15,2-1 5-15,-1 5-1 0,3-2 2 16,-4 1 2-16,-4 4-2 0,4-2 5 0,-3 3-7 16,1-4 0-16,-6 6 4 0,0-5-5 15,-6 2-6-15,-4-2 2 0,-6 1 7 16,0 2-2-16,-3 0 4 0,-4 2 0 16,-1 0 0-16,-4 0-2 0,-3 5 2 0,-5 0 2 15,-2-1-12-15,-9 3 1 0,2 5-19 16,2-5-8-16,-4 6-38 0,0 2-31 15,4 2-43-15,-2-1-47 0,9-3-164 0,2 6-176 16,2-6 181-16,6 6 98 0</inkml:trace>
  <inkml:trace contextRef="#ctx0" brushRef="#br0" timeOffset="38980.81">4984 7279 1200 0,'-19'-8'-95'0,"2"3"3"0</inkml:trace>
  <inkml:trace contextRef="#ctx0" brushRef="#br0" timeOffset="38998.719">4848 7238 741 0,'-18'-3'-58'16</inkml:trace>
  <inkml:trace contextRef="#ctx0" brushRef="#br0" timeOffset="39015.54">4783 7235 562 0</inkml:trace>
  <inkml:trace contextRef="#ctx0" brushRef="#br0" timeOffset="39047.07">4716 7243 406 0,'-20'2'-41'0,"8"-2"-5"16,12 0-64-16,-27 2 39 0</inkml:trace>
  <inkml:trace contextRef="#ctx0" brushRef="#br0" timeOffset="39113.75">4574 7239 250 0,'-16'-1'-18'0,"16"1"6"0,-26 0 1 16,26 0 9-16,-27 1-3 0,15 3-8 16,-6-4 0-16,4 4 8 0,-9 0 13 0,-2-3-26 15</inkml:trace>
  <inkml:trace contextRef="#ctx0" brushRef="#br0" timeOffset="40114.74">4222 7247 143 0,'-37'-2'2'0,"5"0"-7"0,2-2 5 15,2-3 13-15,0 3-23 0,0-3 2 16,1-3 13-16,4 6 8 0,2-3 5 16,0 1-5-16,4 1 2 0,-2-3 3 0,2 3-13 15,2 1-15-15,0-2 15 0,0 6-2 16,15 0-3-16,-22-3 2 0,22 3-2 16,-19 1 15-16,19-1-12 0,-19 2-6 15,19-2 16-15,-14 7-20 0,14-7 12 0,-14 8 2 16,14-8-17-16,-13 12 15 0,10-7-10 15,3-5-5-15,-19 9 12 0,8-1-2 16,-1-1 11-16,-3 1-9 0,2 0-2 0,-4-1-2 16,4 0 2-16,-4 5-11 0,4-9 6 15,-2 9-2-15,1-8 2 0,2 5-1 16,-3 0 14-16,3-1-8 0,0 1-8 0,0 2 6 16,3-3 10-16,-2 1-14 0,4 3-1 15,-4 0 2-15,2-2 12 0,4 5-2 16,-3-2-7-16,-3 2-1 0,2 0 3 0,-1 4 3 15,1-3-11-15,0 4 8 0,-1-4-5 16,2 0 5-16,3 2 13 0,-1-3-18 16,1 2 5-16,-1 0 7 0,2-2 1 15,2 0-5-15,0 0 9 0,2-6 1 0,0 4-13 16,0 4-2-16,2-2 17 0,0 0-12 16,1 2 7-16,-2 0-5 0,5 2 3 15,-3-4 2-15,5 5-2 0,1-5 22 0,3 4 19 16,-1-4-8-16,6 0-16 0,3 0 9 15,3 4-9-15,-1-4-2 0,8 0-10 0,0 0 5 16,0 0 36-16,1-2-34 0,0 2 5 16,1 0-9-16,2-2-2 0,-1 0 15 15,-2 1-11-15,0-4-14 0,-1 4 6 16,2-1 7-16,-4-4-8 0,4-1 0 16,-5 1-2-16,6 0 4 0,3-1-19 0,-1-1 7 15,-3 1 19-15,8 0-6 0,-3-1-8 16,3 0 5-16,-1-1-4 0,3 2-5 15,-2-1 15-15,3 3-12 0,-1 0-6 0,3 0 4 16,7 3 12-16,-1 0 5 0,-6-4-23 16,-2 3 5-16,0-8-8 0,2 7 25 0,1-6-17 15,-4 3 3-15,6-4-1 0,-2 1 9 16,1 1 0-16,0 0-1 0,-2-5 7 16,2 5-21-16,2-4 9 0,-5 2 1 15,2 2 14-15,-3-1-24 0,-3-1 6 16,2-3 21-16,-1 6-21 0,0-6 7 0,-1 1 7 15,-1 2-12-15,0-2-1 0,-5-2-3 16,6-2 9-16,1-2-5 0,-4 2 9 16,3-3-8-16,0-3 13 0,-7 1-4 0,3-3-10 15,-1-6 0-15,-1 0-13 0,-2 0 7 16,0-5 4-16,-2 0 12 0,-2-2-14 0,-2-3-5 16,2 2-1-16,-1-4 12 0,-4 0-10 15,0-2 6-15,0 1-2 0,0 0 3 16,-5 0-8-16,3 1 9 0,-9 2-1 0,0 4-6 15,-3-5 27-15,-3 5-5 16,-2-2 4-16,-2-3-14 0,-4 3 0 0,0-2 5 16,-2-8-11-16,-3 4-1 0,-8-8 4 15,2 3-5-15,-4-1 15 0,0-3-13 0,-8 5 3 16,-3-7-12-16,0 0 6 0,-6 5-2 16,-5-3-8-16,2 7 6 0,-7 2 3 15,0-2 6-15,-3 6-7 0,-4-1 0 0,-3 5-7 16,3-1-3-16,-5-3 14 0,2 6-7 15,-6 3 0-15,1-2-4 0,3 4 4 16,-4 1-7-16,2 4 8 0,-1 0-10 0,4 8 14 16,2-3-22-16,6 5 31 0,-1 0-4 15,0 0-2-15,7 3-6 0,4-1-2 16,5 4-22-16,6 1-17 0,-1-1-33 16,8 0-62-16,1-1-210 0,4 1 180 0,4 0 56 15</inkml:trace>
  <inkml:trace contextRef="#ctx0" brushRef="#br0" timeOffset="42064.99">9461 8318 30 0,'4'10'59'0,"-4"-10"-3"0,0 0-12 15,3 16-13-15,-3-16-3 0,3 8 5 16,-3-8-2-16,0 0-8 0,6 14 7 0,-6-14-19 16,3 14 4-16,-3-14 8 0,6 13-10 15,-6-13 0-15,11 13-1 0,-3-8 11 16,1 5-15-16,2-3 7 0,-1 0 6 0,2-3 12 15,3 2-5-15,-1 0-7 0,-3-1-3 16,-1-1 7-16,2 2-9 0,-12-6 2 0,18 3 2 16,-18-3 3-16,12 2-12 0,-12-2-6 15,0 0 4-15,20 2 9 0,-20-2-1 16,0 0-5-16,12 2-6 0,-12-2 6 0,0 0-6 16,19 0-1-16,-19 0 11 15,0 0-3-15,20 4-11 0,-20-4 10 0,14 1 10 16,-14-1-24-16,15 7 6 0,-15-7 3 15,0 0-4-15,13 1 6 0,-13-1-12 16,0 0-3-16,18 4 10 0,-18-4-2 0,16 1 7 16,-16-1-6-16,13 0-10 0,-13 0 9 15,19 3-7-15,-19-3 6 0,20 0 1 0,-20 0-7 16,22 0 3-16,-6 0 16 0,-16 0-5 16,24 0-3-16,-24 0-4 0,24 0-4 15,-10 0-2-15,-14 0 13 0,30-3-9 0,-17 3 9 16,-1-1-5-16,4-3-1 0,-4 3 19 15,4-6-22-15,-2 2 14 0,0-1 24 16,3 1-9-16,0-3 12 0,-3-3-13 16,4 4-13-16,-7-3 11 0,6 3 0 0,-6-3-10 15,6 1 5-15,-8 1 4 0,5 1 1 16,-3 0 5-16,-2 1-19 0,0-2 8 16,1 1-8-16,1 0 2 0,-4-7 6 0,1 4-5 15,0-6 2-15,1-1-17 0,-6 2 5 16,1-2-11-16,2 0 6 0,0 0 3 15,-4-1-8-15,1 0 8 0,-1-2-3 0,0 3-6 16,2-4 8-16,-3 3-8 0,1 1 12 16,2 2-15-16,0 0 22 0,-2-4-14 0,2 4 1 15,-4-3 1-15,2 3 6 16,-2-2-7-16,0 1 1 0,0 4 5 0,0-4-1 16,0 3-14-16,0 0 21 0,0 13-7 15,-2-24-10-15,-2 5 3 0,4 6 12 16,0 0 5-16,0 1-20 0,0-2 8 0,0 14 2 15,0-23-7-15,-2 10 1 0,2 0 6 16,0 13 4-16,0-27-11 0,0 17 1 0,-1-4 5 16,-2-1-8-16,-1-4 21 0,2 5-31 15,1-5 1-15,-3 2 6 0,0-4 8 16,1 1-10-16,-5-1 18 0,2 2-9 0,-1-5-3 16,-2 3-1-16,0 3-1 15,2-3 5-15,-6-2-5 0,4 1 2 0,-3 3 0 16,3 2 11-16,-1-1-14 0,-1-1-10 15,1 2 21-15,0 2-2 0,-1-4-3 0,0 8 5 16,0-6-10-16,1 2 5 0,1 2-8 16,-4 1 1-16,1-2997 21 0,5 5992-7 15,-4-2990-10-15,1-2 19 0,-3-3-24 0,4 4-4 16,1 1 13-16,-5 0 7 0,1-1-11 16,0 1-10-16,3 1 27 0,-9-1-18 15,4 3-6-15,0-2 4 0,1 1 17 0,0-1-16 16,13 6 5-16,-24-6 8 0,12 5-8 15,12 1-3-15,-16-2-5 0,16 2 1 0,-19-2 7 16,19 2 1-16,-20 0 1 16,20 0-16-16,-16 2 19 0,16-2-5 0,-24 3 6 15,13 1-14-15,-3 0 2 0,1 0 12 16,-2 1 2-16,15-5-19 0,-24 6 3 16,9-2 5-16,4 0 6 0,-5-1-4 0,7-1-5 15,-3 3-4-15,0 1 13 0,1 0-3 16,0 1 8-16,-1-5-2 0,1 5-12 0,-1 0 6 15,1 0 5-15,0 0-8 0,1 1 9 16,-2 1-12-16,-4 1 7 0,5-1-5 16,-1 4 17-16,-2-4-11 0,1 3-7 0,-1-1-2 15,4-3 19-15,-3 5-7 16,1-2 4-16,-2 4-2 0,3-2-13 0,1-2 9 16,-1 6 0-16,1-7 7 0,1 4-1 15,-1-1 2-15,3-3-4 0,1 3-17 16,-5 0 10-16,5 2-3 0,-3-3 9 0,-1-2 6 15,5 4-9-15,-2-1 8 0,-2-2-4 16,0 6-10-16,0-6-1 0,0 2-4 0,4 1 20 16,0-1 8-16,-2 0-26 0,1-2-3 15,3 4 3-15,-1-2 12 0,-2 2-4 16,2 2-2-16,2 0 0 0,0 2 10 16,1-2-24-16,-1 2 18 0,-2-1-9 0,2 1 10 15,1 2-2-15,-1-3-5 0,0 1 10 16,0-2 1-16,0 2-11 0,0-5-8 15,1 6 16-15,-2-6 5 0,3 1-11 0,-4 1-5 16,4-3 10-16,0-1 2 0,0-12-2 16,0 24-10-16,0-12 11 0,0-2-6 15,0-10 8-15,4 22-3 0,-4-11-7 0,3 2-4 16,-3-13 20-16,0 19-11 0,1-7 9 16,1-3-9-16,0 0 5 0,-2-9 7 15,7 27-13-15,-5-18-11 0,4 4 9 0,-3 2-3 16,3-2 6-16,0 2 7 15,0-2-13-15,1 0 2 0,-2 3-1 0,1-3 2 0,0 2-4 16,3 2 11-16,0-1-2 16,0 1-23-16,1-2 14 0,-2 0-5 0,3 2 11 15,0-2 10-15,0 0-15 0,1 0 0 16,-3 0 21-16,6 0-22 0,-2 0 4 16,0-2-8-16,1 2 8 0,0-2 12 0,2 2-10 15,-3-2 1-15,2-4-3 0,-2 5 0 16,1-3-9-16,4 0 16 0,-4 1-27 0,2-3-7 15,0 4-10-15,1-3-8 0,-1-1-25 16,2-1-29-16,-3 1-42 0,2-1-172 16,-2-1-311-16,3-2 550 0,0 1 26 0</inkml:trace>
  <inkml:trace contextRef="#ctx0" brushRef="#br0" timeOffset="43864.75">6905 9310 521 0,'0'0'62'15,"-12"-4"-1"-15,12 4-22 0,-16-6 6 16,16 6 13-16,-11-7-2 0,11 7-13 16,-17-8-2-16,6 3-12 0,-2-1 13 15,0 2-12-15,-4 0-8 0,2 0-1 16,-1 1-1-16,-4 1 0 0,-1-2-7 0,1 3 3 15,-2-3-18-15,-1 4 7 0,0 0 7 16,1 0-11-16,0 0 6 0,-1 0 8 0,-4 4-4 16,8-4-10-16,-8 0 2 0,6 0 5 15,-2 0 4-15,-2-4-7 0,2 4-11 16,-1 0 7-16,1 0 1 0,-1-3 6 0,-2 3-12 16,-4-1 0-16,3 1-4 0,3-2 5 15,-3 2 14-15,-1 0-11 0,0-4 6 0,4 4-1 16,2 0-2-16,4-2-2 0,0 2-1 15,18 0 8-15,-32 0 1 0,17 0-7 16,-1 0 5-16,16 0-11 0,-30-1 7 16,14 2-6-16,16-1 3 0,-32 0-2 15,18 2 11-15,-4-2-7 0,18 0 0 0,-33-2-2 16,16 2 9-16,2 0-8 0,-1-1-8 16,2-3 0-16,-3-2 15 0,6 4 4 0,-4-4 8 15,0-3 3-15,4 1-9 0,2 3 9 16,-3-4 16-16,3-3 2 0,1 1-13 15,-3-6 3-15,3 0-8 0,3-1 0 0,-2-1-9 16,5-7 3-16,-5 2-1 0,7-7 9 16,-2 1-10-16,4-7-10 0,0-8 7 0,6-2 2 15,-2 2 5-15,-3-4-16 0,5 1 4 16,4 2-2-16,-7-2-5 16,6-3 15-16,4-5-5 0,-4 7-10 0,6-9 1 15,-2 0-10-15,4 4 14 0,3-1-15 16,-1-1 10-16,2-1-6 0,-3 5-5 0,1-6 11 15,1 5-13-15,1 1 16 0,-1 1-2 16,1-3-2-16,0 3 8 0,-3-1-7 16,2-9 6-16,-1 10-4 0,4-6-10 0,-3 0 2 15,0 5 2-15,1-2 0 0,2-2 1 16,-4 3-14-16,6-1 8 0,-6 1 8 0,2 3 2 16,-3 1 8-16,1-2-10 15,-5 10 6-15,3 2-4 0,-5-2-4 0,6-1-5 16,-5 5 13-16,0-1-7 0,2-1-13 15,-3 3 4-15,2-1 11 0,-1 1-9 16,2 1 11-16,-1-1 1 0,3 0-3 0,-4 2-3 16,4-1-2-16,-3-1-1 0,2 6 3 15,-1-4-5-15,-6 6 3 0,3 6 1 0,-5 5 2 16,1-2 2-16,-4 6-3 0,-1 0 9 16,5 0-24-16,0 2 12 0,-3 1 9 15,5-1-5-15,-5 3-4 0,6 1 3 0,4-3-6 16,-3 3 1-16,2-2 7 15,4 3-4-15,-3-1 14 0,4 1-12 0,-1-2 8 16,-1 3-4-16,0-3-2 0,0 3-2 16,0 1 12-16,1-1-6 0,-1 1-4 0,0 1-7 15,3 3 8-15,-3 0 3 0,2 0 5 16,1 0-8-16,-1 0 1 0,3 3-4 16,4 1 0-16,1-4-5 0,1 7 10 0,1-1-2 15,-1-3-9-15,4 5 9 0,2-1 7 16,-3 3-8-16,-1-3-4 0,0 3 8 0,0 2 10 15,1-2-18-15,-1 3 17 0,0 0-6 16,-2 4-4-16,4 0 4 0,-2-4-6 16,-4 10-3-16,4-5 6 0,-2 3-6 15,0-1 1-15,0 1-4 0,-4 2 6 16,1-1 9-16,-5 4-15 0,3 1 9 0,-5 1-6 16,-1 2 8-16,-3 2-4 0,0 3-10 15,-3 3 2-15,0 3 4 0,-6 1 3 0,3 3 10 16,-3 3-2-16,-3 7-8 0,-2-1-2 15,2 17-1-15,-2-2 8 0,-2 12 9 16,-6 2-17-16,0-1 23 0,-3 6-17 0,-4 2 0 16,-4 21 5-16,-8-1 7 0,2-3-4 15,-9 0-7-15,0-5-5 0,-6-3 7 0,0-1-2 16,-1-5 15-16,0-1-10 0,-1-8 13 16,6-16-5-16,3-5-7 0,0 2 7 15,3-6-1-15,-2-1-9 0,4-5-1 16,0-2-2-16,0-3 8 0,1-3-6 15,5-9 5-15,-2 0-4 0,1-5 7 0,-4 0-15 16,6-3 11-16,-5-4-2 0,-2 2 1 16,0-5-4-16,1-4 1 0,-1 2-10 0,4-9-13 15,-3 4-19-15,1-3-27 0,-1-1-3 16,2 3-25-16,2-4-13 0,-2 0-99 16,-4 1-182-16,3-1-183 0,0 3 455 0,-6 2 39 15</inkml:trace>
  <inkml:trace contextRef="#ctx0" brushRef="#br0" timeOffset="45599.289">5940 9253 406 0,'-21'-1'18'0,"1"-3"-18"0,3 0 10 16,0 2-4-16,0-4 11 0,-2 5-1 0,-3-3-3 16,1-2 7-16,0 4-5 0,1-4-9 15,-6 5 19-15,5-1-20 0,-3-4-2 16,-5 4-1-16,3-4-2 0,-4 1-7 16,-6 0 2-16,-1-3 7 0,9 0 3 0,-8 5 6 15,3-5-22-15,3 3 14 0,0-3-6 16,-4 0 3-16,6 3 3 0,1-1 7 15,1 3-2-15,3-3-21 0,-2 2 5 0,2 0 3 16,-1-1-8-16,4 3 16 0,-3 0-6 16,-2-2-9-16,2 3 12 0,-3-6-6 0,1 6 12 15,-2-5-6-15,-3 0-3 0,4 5 11 16,-2-5 4-16,-2 4 4 0,1-3 9 16,5-1-4-16,-1 4-16 0,0-4 8 15,-2 1 7-15,8 3-4 0,-3-1-9 16,0-1 4-16,3 0 11 0,-2 0-1 0,1 2 10 15,-3-2-13-15,4 1-4 0,-1-1-5 16,-3-2 4-16,0 2-4 0,3 3-2 0,-1-5-5 16,-1 4 10-16,0-2-3 0,-1 3-1 15,0-6 6-15,2 6-18 0,1-3 19 16,-4 3 1-16,3-5-5 0,-1 2 0 0,1-2 3 16,0 4-3-16,0-3 5 0,-2 0-14 15,4-2 3-15,-4 6-1 0,3-5-10 0,-1 3 17 16,0-3-14-16,3 2 4 0,-1 0 12 15,2-1-8-15,-4-1-10 0,9 4 14 16,-8-3-18-16,7 2 11 0,-2-2 9 16,-4 3 5-16,5-1-14 0,-6-5-2 15,1 4 0-15,-1-3-9 0,-1-5 5 0,3 5-5 16,-6-7 11-16,1 4-8 0,-5-9 14 16,0 3-16-16,2 3-2 0,2-1 8 0,1 0 2 15,2 0-6-15,1 0 19 0,4 5-8 16,-2-4-1-16,4 0 3 0,2 4 26 15,-2-5-37-15,3 5 13 0,2-4-11 0,1 4-3 16,1-5-24-16,-2 3 11 0,1 0-7 16,-2-2 14-16,3 0 7 0,0-1-6 15,3 1-3-15,-2-2-3 0,0 0 9 16,3 0 3-16,1 2 8 0,0 0-17 16,2 13 6-16,2-23 1 0,1 9 5 0,3-2 6 15,2 1-12-15,-1 2 3 0,1-5-7 16,2 1 8-16,-1 0 3 0,3-4-6 0,4 3-1 15,-3-3-2-15,0 2 11 0,2-2 9 16,-4 1-11-16,4-2 0 0,-2 2 3 16,2 0-3-16,2-1-10 0,-2 3 8 0,0-1 2 15,2-2 0-15,1 2-6 0,3 1 8 16,0 2-4-16,-1-2 10 0,3 3-16 0,2 2 5 16,-3 1-1-16,3 0 17 0,-3 0-1 15,0 4-12-15,5 1 20 16,-4 4-16-16,4-7 1 0,-1 6-3 0,4-3-11 15,-2 1 14-15,8 1 1 0,0 1-4 16,0-1-6-16,1-2 15 0,0 6 0 0,2-3 16 16,2 0-18-16,-1-1 7 0,1-1-11 15,1 4 2-15,1 0 6 0,3-2-9 16,-6 3 5-16,3-3 5 0,3 4-7 0,-7-4 11 16,0 0-18-16,3 3 4 0,-7-3 7 15,-5-2-11-15,0 3 7 0,-3-1 2 0,-4 0-4 16,0 2 4-16,0 2-9 0,-2-4 11 15,-1 4 0-15,-3 0 5 0,1 0-4 16,0 0-20-16,1 0 13 0,-1 4-14 0,5-2 13 16,-2-2 2-16,-1 4 3 15,6-3-16-15,0 5 17 0,3-4-3 0,-1 3-15 16,2-1 6-16,0 2 2 0,-4 0 5 16,3-1-2-16,-2-1-3 0,-1 2 8 0,-1-1-11 15,-4-1-7-15,-1 1 7 0,-1 2 11 16,2-6-10-16,-3 7 4 0,-3-3 4 15,0-3-9-15,0 4 5 0,2-4 15 0,-4 3-16 16,5 1 1-16,2-4 5 0,-2 3 10 16,-1 1-9-16,-1-3-7 0,-2 4 10 15,1-2-18-15,-2-1 17 0,2 0-2 16,-3 1 4-16,0-1-9 0,-12-4 0 16,21 6 4-16,-15-3 0 0,-6-3-5 0,15 10-7 15,-4-6 11-15,-11-4-3 0,17 13 16 16,-7-4-8-16,-3 2-8 0,0 1 1 0,3-2-10 15,-1 4 8-15,-1-1-4 0,1 4 2 16,-3 3-1-16,1-1 16 0,2 0-4 16,-3 1-8-16,4 1 1 0,-5 2-1 0,3 1 1 15,-3 4-8-15,2-4 11 0,0 5-10 16,-4-7 13-16,1 6-10 0,1 4 8 0,-1-8-5 16,0 1 0-16,-1 1 5 15,-1 2 4-15,5-1-6 0,-6-3 7 16,1 2-17-16,0-1 12 0,0 0 6 0,-2-5-14 15,-2 2 0-15,0-3 11 0,0 7-4 16,1-3-10-16,-6-3 14 0,4 2-3 0,-1-1-4 16,-5 0 3-16,5-1 0 0,-1 1 4 15,-5-4-20-15,1 2 10 0,0-2 7 16,-2 2-17-16,2-6 12 0,-3 3-9 0,2 0-3 16,-5-2 22-16,0 3-25 0,-4 0 20 15,0-3-7-15,-1-4-1 0,1 4-1 0,-4-5-12 16,1 2 12-16,2-1 2 0,-5 1-2 15,2-4-1-15,5 1 2 0,-3-1-12 16,0 1 23-16,1-3-16 0,-2-1 2 16,2 2 3-16,-3 0 6 0,2-5-15 15,-2-1 12-15,0 4 6 0,3-4-2 0,-2 0 2 16,-3 0-15-16,2-4 6 0,0 3 0 16,0-3-7-16,-2 0 9 0,-1-1 6 15,-2-2-7-15,2 0-2 0,0 0-2 0,-2 1 7 16,-2 2 2-16,0-3 5 0,1 1-9 15,-2 1-7-15,1 1 20 0,1-2-27 0,3 0 7 16,-2 5 7-16,3-5-7 0,3 4 1 16,3 0 2-16,3-1 2 0,0 1-3 15,2-2 3-15,14 4-26 0,-19 0-42 16,19 0-27-16,0 0-92 0,-16-4-371 16,16 4 379-16,0 0 62 0</inkml:trace>
  <inkml:trace contextRef="#ctx0" brushRef="#br0" timeOffset="47630.78">9608 9334 17 0,'0'0'31'0,"0"0"0"15,0 0-13-15,0 11 38 0,0-11 3 16,0 0 7-16,1 13-7 0,-1-13 5 0,0 0 3 16,0 13-14-16,0-13-9 0,0 0-18 15,2 17 12-15,-2-17-7 0,2 13-6 0,-2-13 13 16,2 15-22-16,0-3 0 16,-2-12 1-16,3 17-3 0,4-8-9 0,-4 0 12 15,-3-9 11-15,11 19-6 0,-4-11 1 16,2 5 8-16,-4-6-8 0,1 0-5 15,3 5 11-15,1-5-9 0,-1 2-4 0,-4-2 6 16,6-2-13-16,-1 2 3 0,-1 1-1 16,-9-8-5-16,19 9 8 0,-10-3-5 0,-9-6-9 15,17 7 2-15,-7-3 0 0,-1 0-2 16,-9-4 5-16,28 8 5 0,-15-5 13 16,2-1-18-16,0 0 2 0,-1-2 15 0,4 4-4 15,-3-3-4-15,0-1-1 0,-15 0-4 16,32 2 2-16,-17-2-4 0,1 0 13 0,-16 0 3 15,32 0 2-15,-16 0-5 0,1 0 1 16,-2 4-2-16,2-4 1 0,-1 2 3 16,2-2-3-16,0 0-3 0,1 4 6 15,-5-3-5-15,2-1-9 0,-16 0-5 16,34 0 2-16,-20 0-2 0,2-1 7 0,-2-3-3 16,2-2-5-16,-16 6 1 0,28-7 9 15,-19 3-10-15,5-2 8 0,-4-1 2 0,1 0-16 16,1-3 17-16,-1 4-12 0,2-5-1 15,-1 2-1-15,-1-3 0 0,2 2 8 16,2-4-2-16,-4 0-6 0,4-6 0 0,2 0 5 16,-2-1-5-16,1 3-10 15,0-5 12-15,-2-2-7 0,0 3 5 0,-1-1 2 16,-3-1-8-16,1 6 12 0,-6-3-15 16,4 1 9-16,0 3 1 0,-2-8-4 0,-5 8-1 15,1-3-3-15,-1-1 0 0,-2 4-4 16,0-4 6-16,-2-1 4 0,-3-1 13 15,-1-3-17-15,-4-2 4 0,-2-6-4 0,-3 5 7 16,-2-5 4-16,2-2-6 0,0 4-8 16,-4-2 5-16,0 1 0 0,0 2 12 0,-3 1-7 15,5 1-16-15,-4-2-1 0,3 4 15 16,-3-2-8-16,-2 1 8 0,5 0-12 16,-1 2 15-16,-2 2-2 0,5 3-11 15,0 0 7-15,2 2-10 0,-2 2 15 16,5 2-11-16,-1 1 7 0,-4 1-7 0,7-1 4 0,-3 1 8 15,1 2-14-15,0 0 1 16,0 3 4-16,5-3 6 0,-7 2 1 0,5-1-4 16,-3 3 2-16,2-5-4 0,-4 5-3 15,2-1 8-15,-2-1-3 0,-1 1 2 16,0 1 5-16,-2 0-10 0,7-3 12 0,-8 3-1 16,0-1-21-16,4 5 13 0,-2-4 6 15,2 2 13-15,2 0-22 0,-2 1 15 0,-3 0-1 16,16 4-11-16,-24-8-2 0,9 7-6 15,0-1 14-15,15 2 0 0,-28-4-1 16,15 2 1-16,13 2 0 0,-28-2-14 16,11-2 28-16,4 4-20 0,-2-1 9 15,15 1-13-15,-30 0 10 0,13 0-2 0,17 0 4 16,-30 0-8-16,13 1 3 0,2 3 4 16,-6-2-14-16,5 0 11 0,-5 4-7 15,1-1 12-15,1 3-1 0,-4 1-5 0,-2-1-6 16,4 3 7-16,-6-2 1 0,4 4-5 15,1 0-1-15,-2-1 18 0,1 1-6 0,-1 0-13 16,1 2 16-16,-1 2-12 0,-2 2 1 16,7-5 9-16,-2 5-3 0,1-2-8 0,-1 2 2 15,3 2 3-15,0-3-10 16,1 3 11-16,3 2-2 0,-2 1-10 16,5 0 13-16,-2 4-2 0,5-1-2 0,-1 3-4 15,2-2 11-15,3-2 3 0,-1 4-7 16,-2-6 13-16,6 3-24 0,-1-3 11 0,2 2-1 15,0-5 5-15,2 3-6 0,-1 1 1 16,6-3 0-16,-2 1-6 0,1-3 9 16,3 1-6-16,1 2 12 0,3-1-9 0,-1-2 0 15,4 3 5-15,-4-2-10 0,8-1 4 16,-1-1 1-16,3 0 5 0,0 2-5 0,5-1-3 16,1-3 7-16,0 1-11 15,6-1 13-15,-1 1-14 0,5-1 7 0,-1-5 3 16,5 4-1-16,-1-7-4 0,8 8 3 15,3-6 3-15,1 0-10 0,-11-4-4 16,6 1 0-16,-2-6 22 0,3 4-15 0,-4-1-5 16,-5-3 4-16,1 0 8 0,-9-2-18 15,-2-2 21-15,3 2 13 0,-5-6-4 0,1 1 8 16,-1 1 10-16,-4-5-4 0,5-3 5 16,-9 0-2-16,8-5 4 0,-7-2-7 0,2-2 6 15,-2-3-14-15,0-2-2 0,-3-3-3 16,-2 0 0-16,1-5-1 0,-2-2-4 15,2-1 2-15,-1-1-1 0,0-5 3 0,2-11-8 16,-2 9-10-16,2-6 4 16,-3 8-6-16,0 0 4 0,0 2 2 0,-4-1-4 15,-1 4-1-15,-3 3 3 0,-7 1 0 16,-5-1-9-16,-7-3 3 0,-1-3 0 16,-17-4-6-16,-3-4 3 0,-6 0 3 0,-5-1 2 15,-2 1 4-15,-16-5-7 0,-5-3 12 16,4 3 3-16,-5 3-3 0,14 8 18 0,-10-6 6 15,8 12-14-15,-2 1 0 0,4 1 4 16,-5 4-1-16,7 3-3 0,0 2 1 0,1 10-9 16,2 0-1-16,6 3 2 0,6 12-3 15,5-3 0-15,0 9 4 0,-3 3-4 16,-2 7-15-16,9 6-31 0,1 1-27 16,4 10-17-16,0 0-35 0,2 2-62 15,5 1-244-15,0-3-84 0,7 0 271 0,-2-2 17 16</inkml:trace>
  <inkml:trace contextRef="#ctx0" brushRef="#br0" timeOffset="50063.65">9447 10714 1040 0,'-21'-11'30'0,"1"1"22"0,4-1-19 16,2 5-6-16,4-3 8 0,-1 5-17 16,1-5 9-16,-5 5-6 0,0-4 7 0,4 1 2 15,-6 1-5-15,0-5 12 0,1 6-2 16,0-3-9-16,1 3 1 0,4-3-7 0,-4-1 0 15,2 6-8-15,-2 0 3 0,0-1-16 16,0 2 13-16,15 2-1 0,-28-5 12 16,9 3-3-16,2-4-8 0,-4 4-15 0,2-3 17 15,-3 2 1-15,-6-2-12 16,-5 0 2-16,-6-5 16 0,6 1-21 0,-5 0 13 16,3 1-6-16,-1-1-5 0,3-3 1 15,-1 3 5-15,0-4-7 0,2 3 1 0,-6-4-18 16,7 0 15-16,-7 1 7 0,5-2-3 15,-1 2-8-15,-2 0 4 0,1 0 7 16,-1 1 3-16,2 1-19 0,-2 4 10 0,8-1 0 16,-2 5-4-16,2-1 12 0,0 2-2 15,-2 0-13-15,-2 4-12 0,-2-2 21 0,2 0-1 16,-1 2-7-16,-6-2 1 16,3 0 2-16,-8 4 6 0,2-4-19 0,-4 0 8 15,2-4 14-15,-6 4-12 0,2-4-2 16,-3 0 2-16,-5-1-2 0,-4-5-5 15,3 3 11-15,-2-1-16 0,1-3 13 0,5 3 5 16,-3-1-8-16,10 7 2 0,-2-4 1 16,5 1-5-16,-4 3 13 0,1-2-8 0,-3 1-1 15,-10 3 9-15,-1-6 3 0,4 4 2 16,-8-1-14-16,2 0 9 0,0-4-14 16,2 0 2-16,0-1 4 0,1 2 2 0,-1-1-1 15,2-4 4-15,2 2-2 16,1-2 4-16,2-5-7 0,3 5 7 0,7-3-2 0,2 1-8 15,1 4-14-15,0-2 24 16,3 2-8-16,0-3 6 0,-2 3-8 0,3 1 19 16,-4-3-16-16,1 3 7 0,-2-1-5 15,-1-4-31-15,-10 2-11 0,-6-2 13 16,5 0-17-16,-1-3 10 0,0 2 4 0,1 0 3 16,-1 1 2-16,-1-2 0 0,2-2 8 15,0-1 1-15,0 3-7 0,0 0-8 0,3-4 13 16,-3 4 1-16,2 0 4 0,1-4-2 15,-2 4-3-15,1-2-11 0,1 3 5 16,-7-3-20-16,4 5 19 0,13 1 1 0,-11-4 2 16,8 5 0-16,-1-1-29 0</inkml:trace>
  <inkml:trace contextRef="#ctx0" brushRef="#br0" timeOffset="50098.09">4121 9583 509 0,'-39'-6'-52'16,"9"-1"-1"-16,2-1-85 0,2-1 45 16</inkml:trace>
  <inkml:trace contextRef="#ctx0" brushRef="#br0" timeOffset="50198.44">3816 9493 294 0,'-9'-7'-26'16,"-1"3"18"-16,10 4-12 0,-15-2 17 15,15 2-9-15,-15-2 7 0,15 2-1 0,0 0-9 16,-19 0 7-16,19 0-7 0,0 0 10 16,-17 2-10-16,17-2 2 0,0 0-8 15</inkml:trace>
  <inkml:trace contextRef="#ctx0" brushRef="#br0" timeOffset="50210.14">3731 9480 115 0</inkml:trace>
  <inkml:trace contextRef="#ctx0" brushRef="#br0" timeOffset="50218.39">3707 9480 97 0</inkml:trace>
  <inkml:trace contextRef="#ctx0" brushRef="#br0" timeOffset="50246.91">3697 9474 122 0,'0'0'-10'15,"0"0"-3"-15</inkml:trace>
  <inkml:trace contextRef="#ctx0" brushRef="#br0" timeOffset="50563.11">3782 9438 110 0,'23'-1'0'0,"-7"-1"2"15,9-2-12-15,-4 2 28 0,9 1-11 16,2-5-1-16,7 0 1 0,7 1 11 16,12-1 3-16,2-3 32 0,9-1-25 0,3-1 49 15,5 2-18-15,6-1-3 0,18-1 13 16,2 1-7-16,6 3 2 0,3 0-17 0,8 1-2 16,4-2 6-16,13 7-5 0,6-3 3 15,8 2-6-15,5 2 0 0,9 2 2 16,6 2-9-16,44 0-3 0,3 3 10 0,5 0-14 15,1 3 3-15,6 1-6 16,2 2 10-16,8 2-19 0,4 4 4 0,0-2-7 16,-1-2 8-16,8-1-7 0,-7 6-15 15,-3-7 12-15,-11 2-16 0,-4-2 10 16,-7-4-26-16,-8 0-9 0,-48-3-1 0,-3 2 6 16,-8-3 8-16,-9 3-7 0,-9 0 2 15,-10-1-1-15,-14-2-7 0,-5 3 3 0,-22-1 2 16,-6-3-5-16,-3 2 6 0,-6-1 3 15,-4 3-7-15,-17-4-5 0,-4-3-33 16,-9 2-23-16,-10 0-51 0,-2-6-370 0,-6 0 453 16,-2 2 20-16</inkml:trace>
  <inkml:trace contextRef="#ctx0" brushRef="#br0" timeOffset="88265.45">14346 9658 4824 0,'16'8'115'16,"-2"-5"6"-16,-7 1 23 0,0-4-3 15,-7 0-33-15,0 0-21 0,16 4-21 0,-16-4-8 16,0 0-2-16,0 0-5 0,11 3-4 16,-11-3-6-16,0 0-6 0,0 0-9 15,0 0-16-15,0 0-30 0,0 0-46 0,13 3-43 16,-13-3-38-16,0 0-57 0,8 9-39 16,-8-9-24-16,0 13-11 0,0-13-16 15,-2 17 1-15,2-8-6 0,0-9 4 0,2 21-15 16,-2-10 1-16,2-1-451 0,-1-1-247 15</inkml:trace>
  <inkml:trace contextRef="#ctx0" brushRef="#br0" timeOffset="88430.77">14447 9883 2316 0,'0'17'-27'0,"0"-17"20"16,0 17 29-16,0-17 21 0,0 17 25 15,0-17 27-15,-4 11 20 0,4-11 17 16,0 0 20-16,-3 13-6 0,3-13-4 0,-2 11-23 16,2-11-12-16,0 0-2 0,-14 10-15 15,14-10-10-15,-13 0-17 0,13 0-26 0,0 0-32 16,-33-13-32-16,24-1-39 0,-1 5-45 15,-3-6-54-15,6 0-54 0,-2-5-167 16,4-1-118-16,3 1 20 0,4-9-31 16,10-7 218-16</inkml:trace>
  <inkml:trace contextRef="#ctx0" brushRef="#br0" timeOffset="89078.52">16345 7749 1934 0,'21'-49'139'0,"2"12"66"16,-7 3 33-16,-7 8 45 0,3-2-28 16,-1 0 1-16,-4 2-11 0,2-2-3 15,-4-1-15-15,4 1-13 0,-4 4-6 0,0-1-10 16,-1 1-10-16,2-1-12 0,-5-2 2 15,1 3-1-15,-2-3-9 0,-2 2-26 0,-5 1-4 16,2 2-6-16,-8-1-1 0,-3 2-17 16,-5-1-8-16,-7 3-8 0,-2 6-11 15,-3-4-8-15,-3 10-6 0,1-2-9 0,-3 3-4 16,-1 0-8-16,6 6-8 16,0 0-1-16,-6 6-3 0,0 1 5 0,-1 4 10 15,0 5-1-15,-4 6-4 0,-2 1-2 16,4 5 4-16,1 7 15 0,-1 3 0 0,1 9 7 15,4-2 5-15,3 5-34 0,-2 3-15 16,2 1 0-16,-2 8 0 0,8 2 5 0,-2 3 4 16,0 3 3-16,6 7-1 0,-7 11 4 15,4-11-1-15,-5 17 3 0,4-3-1 0,5-10-2 16,2 2-4-16,5-3-3 0,-5 1-2 16,10-3 0-16,-4 1-34 0,4 2-1 15,4-6 0-15,-2-4 0 0,2 1 0 0,4-7 0 16,-7 1 0-16,3-12 0 0,1-1 0 15,-2-5 0-15,-1 1 0 0,2-6 0 16,-8 0 0-16,2-2 0 0,-6-3 0 16,-6-3 0-16,5-1 0 0,-4-3 0 0,-6-4 0 15,-4 4 0-15,2-6 0 0,-10 0 0 16,0-2 0-16,-6-1 0 0,0-9 0 0,4 0 0 16,5 1 0-16,-4-7 0 0,0 0 0 15,0-1 0-15,0-4 0 0,1-4 0 0,0 0 0 16,3-7 0-16,0 0 0 0,0-7 0 15,-2-8 0-15,6-12 0 0,-2-12 0 0,5-7 0 16,7-11 0-16,4-5 0 0,6-6 0 16,4-5-242-16,5-2-56 0,10-2-343 0,0-4-122 15,6 5-974-15,2 5-1744 16</inkml:trace>
  <inkml:trace contextRef="#ctx0" brushRef="#br0" timeOffset="89261.93">14428 8109 5953 0,'24'-11'38'0,"-3"2"48"15,4 5 35-15,1-1 25 0,8 6 31 16,10 3 19-16,4 4 14 0,14 1-3 0,1 6-6 16,8 3-11-16,-2 3-119 0,16 3-24 15,0 3-3-15,-11-6-5 0,-5-3-5 0,1 3-6 16,-4-1-15-16,-1 3-16 0,-3-5-29 16,-4-4-30-16,-7 1-38 0,-13-6-207 15,-12-3-255-15,-2-4-172 0,-9-2 40 0,-4-4 20 16,3-4-576-16,-14 8-1104 15</inkml:trace>
  <inkml:trace contextRef="#ctx0" brushRef="#br0" timeOffset="90845.33">17527 6703 3554 0,'16'-3'-213'0,"-3"-3"12"0,-3 0 5 16,4-2 21-16,-3 3 14 0,3-3 17 16,-3 5 25-16,1-5 0 0,0-1 11 0,-3 1-15 15,2 1-36-15,-3-3-80 0,-2 3-89 16,-6 7-22-16,5-13 102 0</inkml:trace>
  <inkml:trace contextRef="#ctx0" brushRef="#br0" timeOffset="91512.6">17876 6544 1369 0,'0'0'112'15,"10"-8"45"-15,-10 8 48 0,0 0 2 0,0 0 25 0,0 0 18 16,0 0 30-16,0 0 20 16,0 0-26-16,0 0-20 0,0-15-7 0,0 15-20 15,0 0-13-15,0 0-21 0,0 0-11 16,-12-17-14-16,12 17-16 0,0 0-12 15,-7-5-18-15,7 5-10 0,0 0-10 0,0 0-21 16,-21 0-9-16,21 0-13 0,-20 0-1 16,20 0-16-16,-23 5-14 0,9 1-8 0,0-1-23 15,1-2-9-15,-2 2-14 0,4 0-9 16,-3-1-13-16,3 3-19 0,11-7-3 16,-19 5 2-16,19-5 0 0,-13 7 11 15,13-7 7-15,-11 2-2 0,11-2 14 16,0 0-4-16,0 0 9 0,-22-2 4 0,22 2 2 15,0 0 25-15,0 0 23 0,-18-2 24 16,18 2 22-16,-12-5 14 0,12 5 18 0,-16-4 6 16,16 4-6-16,-16-1 4 0,16 1 10 15,0 0 2-15,-43 10 1 0,20-2 4 16,-3 7 7-16,-6 6 2 0,-5 8 19 0,-5 7-3 16,-3 7 11-16,0 8 5 0,-12 15 5 15,-5 10 3-15,3 10-25 0,-1 7-92 0,-1 14-2 16,2 5-3-16,5 8-1 0,-5 11 0 15,7 8-5-15,3 9-3 0,6 8-2 0,5 3-6 16,7-4-3-16,9 1-1 16,5-6-3-16,4-4-2 0,8-5-2 0,12-10-1 15,2-5-4-15,3-14-2 0,13-8-4 16,-2-32-11-16,9-3-15 0,9-17-28 0,8-17-39 16,7-12-44-16,8-16-43 0,3-10-268 15,23-20-342-15,8-26 77 0,8-18-901 16,26-36-1494-16</inkml:trace>
  <inkml:trace contextRef="#ctx0" brushRef="#br0" timeOffset="95161.64">26483 7945 6592 0,'0'0'17'0,"0"0"49"16,7-16 56-16,-7 16 66 0,0 0 50 0,0 0 37 15,0 0-142-15,3-18-27 0,-3 18 0 16,0 0 1-16,0 0 1 0,-1-8-2 0,1 8-79 16,0 0-27-16,0 0 0 0,0 0 0 15,0 0 0-15,0 0 0 0,-6-15 0 0,6 15 0 16,0 0 0-16,0 0 0 0,18-9 0 15,-9 3 0-15,5 0 0 0,2 5 0 0,5-5 0 16,2 4 0-16,5 2 0 16,16-2 0-16,1 4 0 0,18 4 0 0,6 3 0 15,25 5 0-15,10 2 0 0,4 5 0 16,12 5 0-16,2 0 0 0,4 4 0 0,-3 0 0 16,1 4 0-16,-4-4 0 0,0 0 0 15,-7 0 0-15,4 2 0 0,-5-6 0 0,-3 6 0 16,-5-2 0-16,-4-7 0 0,-2 1 0 15,-9-3 0-15,-13 1 0 0,-2-7 0 16,-4 2 0-16,-1-4 0 0,-7 0 0 0,-2-2 0 16,-5 1 0-16,-12-5 0 0,-6 1 0 15,-2-3 0-15,-5-3 0 0,-7 0 0 0,2 2 0 16,-3-3 0-16,-2 2 0 16,-2-3 0-16,-4 0 0 0,5 0 0 0,-2-3 0 15,-4 2 0-15,7-7 0 0,0 1 0 16,-1-5 0-16,-1-1 0 0,3-2 0 0,-4-2 0 15,7-1-142-15,-3 1-169 0,5-2-165 16,0 2-1521-16,3-1-2239 0</inkml:trace>
  <inkml:trace contextRef="#ctx0" brushRef="#br0" timeOffset="95443.65">30026 8183 5962 0,'0'0'-150'0,"0"0"49"0,0 0 52 15,0 0 52-15,0 0 37 0,0 0 37 0,0 0 34 16,0 0 32-16,0 0 30 0,6 39 13 15,1-19 6-15,5 3 16 0,-1 5 9 16,2 2 12-16,2 4 4 0,-2 2-107 0,-1 1-51 16,-7-3 0-16,2-2-2 0,2 3 0 15,-8 1 6-15,-1 3 2 0,-4-1-1 0,-5 3-25 16,-4-2-55-16,-3-3 0 0,-6 0 0 16,-4-3 0-16,-6 1 0 0,1-2 0 0,-1-11 0 15,-5 1 0-15,2-3 0 0,1-4 0 16,0-1 0-16,3-2 0 0,2-4 0 15,5-3 0-15,4 1 0 0,1-2-75 0,0-4-104 16,10-4-34-16,9 4-261 16,-20-6-314-16,20 6 85 0,-9-4-909 0,9 4-1506 15</inkml:trace>
  <inkml:trace contextRef="#ctx0" brushRef="#br0" timeOffset="96428.45">31555 6630 4656 0,'11'-19'-116'0,"-2"8"49"16,-9 11 57-16,12-20 41 0,-12 20 44 0,0 0 33 15,11-17 36-15,-11 17 25 0,0 0 25 16,0 0 10-16,0 0 10 0,7-23-3 15,-7 23 14-15,0 0 1 0,0 0 0 0,0 0 7 16,0 0 3-16,0 0-12 0,0 0 2 16,0 0-60-16,0 0-95 0,-85 41-1 0,56-15 0 15,-6 12 1-15,-4 5 5 0,-2 6 2 16,0 1-2-16,-11 16 0 0,1 6-48 16,-4 4-28-16,3 5 0 0,0 3 0 15,-5 8 0-15,3 2 0 0,4 5 0 16,-1 6 0-16,0 4 0 0,8 2 0 0,0 1 0 0,11 6 0 15,-2 4 0-15,-2 2 0 16,10 4 0-16,2-1 0 0,1 1 0 0,4 3 0 16,3-2 0-16,0-2 0 0,6-3 0 15,0 0 0-15,0-25 0 0,1-3 0 0,6-4 0 16,-1-2 0-16,2-6 0 0,0-1 0 16,1-14 0-16,2-9 0 0,1-7 0 0,0-4 0 15,2-8 0-15,5-10 0 0,3-3 0 16,-3-8 0-16,7-4 0 0,7-4 0 15,-2-7 0-15,9-9 0 0,5-5-79 0,10-15-216 16,6 1-26-16,0-12-500 0,16-14-1026 16,4-9-1952-16</inkml:trace>
  <inkml:trace contextRef="#ctx0" brushRef="#br0" timeOffset="96961.709">32635 6780 5322 0,'0'0'-148'0,"23"-10"74"0,-23 10 68 15,0 0 66-15,0 0 46 0,0 0 42 0,0 0 12 16,42-3-1-16,-42 3 16 15,0 0 7-15,48 9 14 0,-27-3 17 0,6 5-5 16,-4-3 12-16,2 6-8 0,-2-1 10 16,-2 3-19-16,5 4-133 0,-4 3 1 0,-1-6 0 15,-6 4-2-15,3-1-1 0,-4 2 0 16,-5-1 0-16,-2 0-2 0,4-1-2 16,-11-20-46-16,3 38-18 0,-3-18 0 0,0-20 0 15,-8 41 0-15,-3-18 0 16,-4-1 0-16,-2-1 0 0,-6 0 0 0,5-4 0 15,-6 3 0-15,-5-5 0 0,3 6 0 0,-2-8 0 16,3-3-62-16,-5 7-97 0,0-4-19 16,5 5-13-16,-2-4-333 0,6-1-151 15,-1-4-33-15,5 4-888 0,2-3-1473 16</inkml:trace>
  <inkml:trace contextRef="#ctx0" brushRef="#br0" timeOffset="97094.03">32515 7509 4624 0,'0'0'-63'15,"0"0"61"-15,0 0 39 0,-20 21 48 0,20-21 20 16,0 0 33-16,0 0 18 0,0 0 10 15,0 0-16-15,0 0-18 0,-5 13-25 16,5-13-17-16,0 0-19 0,0 0-59 0,0 0-79 16,-4 9-122-16,4-9-231 0,0 0-234 15,-7 14 44-15,7-14 71 0,-14 21-392 16,4-8-438-16</inkml:trace>
  <inkml:trace contextRef="#ctx0" brushRef="#br0" timeOffset="97460.31">31817 8151 3332 0,'0'0'97'0,"-25"7"33"0,25-7 24 0,0 0 14 16,0 0-6-16,0 0-3 0,0 0 2 16,0 0 5-16,0 0 1 0,0 0 4 15,0 0 0-15,0 0 5 0,0 0 1 16,0 0 0-16,60 22-6 0,-60-22 12 15,27 8 18-15,-27-8 19 0,24 15 10 0,-24-15 5 16,28 15 11-16,-13-4 6 0,-15-11-5 16,30 23-168-16,-15-10-2 0,-2-4-2 0,-13-9 1 15,30 26-1-15,-16-10 6 0,0-1-3 16,-3-1-1-16,-11-14-57 0,21 29-20 16,-10-14 0-16,-11-15 0 0,10 26 0 0,-4-13 0 15,-6-13 0-15,-2 24 0 0,2-24 0 16,-14 31 0-16,1-11 0 0,-3-1 0 0,-1-3 0 15,-8 5 0-15,9-6 0 0,-5 1 0 16,2 0 0-16,-1-1 0 0,2-5 0 16,0 1 0-16,-1 0-166 0,6 6-50 15,-4-6-18-15,3 2-532 0,4 3 14 16,1-2-937-16,-1 1-1650 0</inkml:trace>
  <inkml:trace contextRef="#ctx0" brushRef="#br0" timeOffset="97594.53">31757 8846 5204 0,'-11'19'22'0,"11"-19"69"0,0 0 58 16,0 0 33-16,0 0 14 0,-17 13 12 15,17-13 3-15,0 0-18 0,0 0-22 16,0 0-17-16,0 0-26 0,0 0-22 0,0 0-64 16,0 9-91-16,0-9-112 0,0 0-137 15,0 0-142-15,0 0-245 0,-8 19-15 16,8-19 76-16,-14 19-481 0,4-2-861 16</inkml:trace>
  <inkml:trace contextRef="#ctx0" brushRef="#br0" timeOffset="97912.28">31239 9393 3933 0,'0'0'115'0,"-25"14"24"0,25-14 19 0,0 0 29 15,0 0 19-15,-16 9-10 0,16-9-17 16,0 0-3-16,0 0-7 0,0 0-17 16,0 0-3-16,0 0 3 0,75 0 3 0,-75 0 7 15,43 2 7-15,-43-2-1 16,41 10 19-16,-16-9 4 0,-25-1 1 0,46 8 3 15,-21-3 0-15,-25-5-117 0,44 8-16 16,-24-4 0-16,-1 5 2 0,2-5-1 0,2 7-4 16,-4-3-5-16,0-1-3 0,-2 0-3 15,-17-7-9-15,28 16-3 0,-14-9-3 16,-14-7-16-16,12 19-17 0,-12-19 0 0,2 22 0 16,-2-22 0-16,-12 29 0 0,-8-12 0 15,-1 1-22-15,-2-1-74 0,-10 4-29 0,1 1-22 16,-9 4-22-16,2 1-234 0,6-9-258 15,-1 5-52-15,4 3 36 0,2 1-758 16,3-3-1279-16</inkml:trace>
  <inkml:trace contextRef="#ctx0" brushRef="#br0" timeOffset="98027.79">31202 10042 4479 0,'0'0'-62'0,"-8"16"35"16,8-16 34-16,0 0 18 0,0 0 9 16,0 0-5-16,0 0-7 0,0 0 0 0,0 0-32 15,0 0-47-15,0 0-71 0,40 0-78 16,-40 0-82-16,0 0-107 0,37-17-120 15,-20 7 4-15,2 1-141 0,9-6-86 0</inkml:trace>
  <inkml:trace contextRef="#ctx0" brushRef="#br0" timeOffset="99077.61">33865 7363 2007 0,'0'-22'-40'0,"0"5"21"16,0 17 11-16,0-32 39 0,0 32 16 0,0-26 10 16,0 26 2-16,0-27-1 0,0 27-6 15,0-28 25-15,0 28 19 0,0-26-1 16,0 7 2-16,0 19 5 0,0-30 8 0,0 30 12 16,0-26 5-16,0 26-7 0,0-24-7 15,0 24-6-15,0 0-4 0,0-27-6 16,0 27-9-16,0 0 7 0,0 0-17 0,0-27-1 15,0 27-12-15,0 0 2 16,0 0-2-16,0 0 9 0,0 0-13 0,0 0 12 16,0-25 6-16,0 25-1 0,0 0 0 15,0 0 2-15,0 0 3 0,0 0-16 16,0 0 3-16,0 0 0 0,0 0 13 0,0 0 4 16,0 0 4-16,0 0 5 0,0 0 3 15,0 0-1-15,0 0-10 0,0 0 0 16,0 0-3-16,0 0 1 0,0 0 1 0,0 86 0 15,0-86-5-15,0 35-8 0,0-35 1 16,0 38 5-16,0-11-3 0,0-27 9 0,0 52-12 16,0-26-4-16,0-1-4 15,0-25-5-15,0 54-5 0,0-18 1 16,0-6-4-16,0 5 11 0,0-1-1 0,0 2-8 16,0-1-4-16,0 5 0 0,0-7-3 15,0 11-5-15,0-7 2 0,0 4-3 0,0 1-11 16,0-1-1-16,0-2-18 0,0 2 1 15,0-1 2-15,0 1-4 0,0 4 4 16,0 2-6-16,0-6 1 0,0 2-6 0,0-3 2 16,0-1-2-16,0 6 0 0,0-5-1 15,0-5 0-15,0 4 1 0,0-1-2 16,0 2 2-16,0-3 2 0,0 4-2 16,0-3 1-16,0 1 0 0,0-5-2 15,-5 1 0-15,-15 5 0 0,-1-3 4 0,-2-1 3 16,2 3 1-16,-4 4 0 0,4-7-1 15,1-1 0-15,-4 9 0 0,4-7-3 0,-2-2 3 16,4 1-3-16,-2 2-1 0,2 1 1 16,-1-3 0-16,-2-1 0 0,7-1-3 15,-7 2 1-15,0-3 1 0,3 1 0 0,-3-2-1 16,-4 2-2-16,5-4 0 0,-1 4 1 16,-5-1-1-16,3-3 0 0,-2 5 2 0,2-6 1 15,-4 5 4-15,3-2 8 0,-1-2-1 16,2 3-2-16,-4 2 0 0,-3 2-2 15,6-7-5-15,-1 3 0 0,1 1 3 0,-2-3 2 16,2 0-2-16,-8 11 0 16,0-7 1-16,0 1 2 0,0-1 2 0,2-8 2 15,6 1-1-15,-6-2 2 0,1 2 1 16,1-2 3-16,-2 2 3 0,4-3 1 16,-3 1 1-16,-1-3 0 0,0 1-23 0,0-5-5 15,-1 1 0-15,-1 1 0 0,-2-4 0 16,2 1 0-16,0-2 0 0,1-1 0 0,1-2 0 15,7-4 0-15,-1-1 0 0,9 1 0 16,-3-1-63-16,6-7-62 0,-3 1-50 0,15-2-70 16,0 0-504-16,0 0 4 0,-28-15-952 15,28 15-1666-15</inkml:trace>
  <inkml:trace contextRef="#ctx0" brushRef="#br0" timeOffset="103478.13">19136 9664 1300 0,'-13'7'29'15,"2"1"-18"-15,1-1 9 0,1-1-15 16,0-2 10-16,-5 5-7 0,2-3 2 16,3-1-5-16,-5 3-24 0,3-1-57 15,3-1-95-15,8-6-238 0,-13 8-186 0,13-8 548 16,-5 7 17-16</inkml:trace>
  <inkml:trace contextRef="#ctx0" brushRef="#br0" timeOffset="103626.48">19009 9935 452 0,'0'0'87'16,"-8"10"0"-16,8-10-12 0,-12 7-15 16,12-7-1-16,-18 8 10 0,18-8-17 0,-14 6-9 15,14-6 6-15,-18 7-15 16,8-3 0-16,10-4-9 0,-14 3-2 0,14-3-13 16,-15 8-21-16,5-3-29 0,10-5-48 15,-14 8-99-15,14-8-247 0,-18 6 295 16,6-3 50-16</inkml:trace>
  <inkml:trace contextRef="#ctx0" brushRef="#br0" timeOffset="103810.88">18535 10408 89 0,'0'0'77'0,"-2"15"-6"0,2-15-7 0,-2 13-2 0,2-13-26 16,0 0 5-16,0 0-24 15,0 13-106-15,0-13-262 0,0 0 344 0,0 0 2 16</inkml:trace>
  <inkml:trace contextRef="#ctx0" brushRef="#br0" timeOffset="103978.86">18947 10543 84 0,'0'0'138'0,"0"0"-30"0,0 0-11 16,7 8-3-16,-7-8 4 0,0 0-32 0,0 0-17 15,0 0-10-15,0 0-1 0,0 0 5 16,0 0-16-16,0 0-10 0,19 0-48 0,-19 0-97 16,0 0-279-16,0 0 292 0,19-13 41 15</inkml:trace>
  <inkml:trace contextRef="#ctx0" brushRef="#br0" timeOffset="104311.95">19776 10283 872 0,'19'-6'108'15,"-3"-2"0"-15,1-1-14 0,-2 1-16 0,-1 1-13 16,2-3-9-16,-1 3 3 0,2 0-7 15,2-4-15-15,0 1 3 0,5-1-17 16,-2-1-29-16,7-4-63 0,1 0-64 16,-4-4-143-16,8 3-208 0,-1-4 271 0,10-3 73 15</inkml:trace>
  <inkml:trace contextRef="#ctx0" brushRef="#br0" timeOffset="106360.42">18467 863 53 0,'-6'20'92'0,"2"-5"-5"0,-1 4-2 16,1-6 7-16,-1 2 13 0,-1-3-23 15,3 4 14-15,-2-1-45 0,1-2-10 0,1 1 4 16,-3-4 15-16,3 2-39 0,3-12 15 16,-6 16-7-16,6-16 3 0,-3 14-3 15,3-14-7-15,-2 13 3 0,2-13-2 0,0 11-26 16,0-11-39-16,0 0-84 0,5 14-226 16,-5-14 152-16,0 0 70 0</inkml:trace>
  <inkml:trace contextRef="#ctx0" brushRef="#br0" timeOffset="106760.47">18724 925 176 0,'0'0'84'15,"0"0"34"-15,5-27-5 0,-5 27 51 0,7-15-56 16,-7 15-8-16,5-11 14 16,-5 11-28-16,0 0-9 0,0 0-11 15,4-17-7-15,-4 17 5 0,0 0 36 0,0 0 12 16,0 0 8-16,0 0-3 0,-18 54 3 15,9-33-13-15,-1 3 0 0,-1 3-5 16,4 0 1-16,-8 4-7 0,0-5-5 0,1-2-7 16,4 1-7-16,-7-3-7 0,5 1-6 15,-2-2-3-15,0-5-4 0,3 0-12 0,2 2-5 16,-3-9-4-16,7 6-6 0,-4-3-5 16,9-12-25-16,-12 17-47 15,12-17-48-15,-6 11-78 0,6-11-73 0,-1 7-196 16,1-7-39-16,0 0 44 0,0 0 294 15</inkml:trace>
  <inkml:trace contextRef="#ctx0" brushRef="#br0" timeOffset="107593.61">18686 625 1298 0,'0'0'-3'16,"13"-10"29"-16,-13 10 13 0,0 0 30 16,12-7 34-16,-12 7 9 0,0 0 13 15,0 0 4-15,0 0-16 0,0 0 4 0,0 0 17 16,0 0 22-16,0 0 12 0,0 0-13 15,-17 45-7-15,6-19 16 0,-8 3-2 16,0 9-10-16,-3 13 12 0,-3 3-8 16,1 4 15-16,1 0 7 0,-5 4 11 15,4 0 7-15,0 2-10 0,-3-2 5 0,6 0-13 16,-1-2-9-16,3-2 0 0,5 0-4 16,-5-11-20-16,8-6-9 0,-1-3-10 15,-1 0-7-15,1-7-9 0,5-7-12 0,2-3-9 16,-3-2-10-16,5-8-4 0,-6 8-3 15,4-10-9-15,5-9-5 0,-5 19-10 0,5-19-16 16,-10 17-25-16,10-17-43 0,-10 9-46 16,10-9-50-16,-9 11-63 15,9-11-82-15,0 0-85 0,0 0-132 0,0 0-170 16,0 0 62-16,0 0-456 0,0 0-747 16</inkml:trace>
  <inkml:trace contextRef="#ctx0" brushRef="#br0" timeOffset="110810.39">15392 9017 544 0,'69'-40'-186'0,"-11"5"63"0</inkml:trace>
  <inkml:trace contextRef="#ctx0" brushRef="#br0" timeOffset="111043.36">15686 9285 20 0,'-6'21'113'0,"-1"-6"-24"15,4-1 6-15,1 2-21 0,-2-7 8 0,4-9-8 16,-2 19-10-16,2-19-11 0,-1 13-5 16,1-13-14-16,7 13 6 0,-7-13-11 0,16 17 1 15,-2-8-1-15,0 2-5 0,13 1-15 16,3 7-27-16,2-5-20 0,3 6-31 15,2-6-28-15,5 1-64 0,6 1-18 0,-9-4 61 16</inkml:trace>
  <inkml:trace contextRef="#ctx0" brushRef="#br0" timeOffset="115809.69">18431 6315 2633 0,'0'0'27'16,"0"0"-3"-16,-11-21-10 15,11 21 8-15,2-14-11 0,-2 14-1 0,0 0-1 0,5-21-9 16,-1 13-1-16,2-3 2 15,3 2-10-15,4-4-22 0,1 3-55 0,-2 1-54 16,2-3-113-16,1 2-197 0,-2-2-17 16,-4 4 108-16,2-3 100 0</inkml:trace>
  <inkml:trace contextRef="#ctx0" brushRef="#br0" timeOffset="116009.36">18616 6009 1653 0,'0'0'143'0,"0"0"7"16,0 0-16-16,0 0-4 0,0 0-4 16,0 0-5-16,0 0 0 0,0 0-9 0,0 0-18 15,0 0-11-15,0 0-10 0,0 0-2 16,0 0-4-16,0 0-14 0,0 0-7 0,0 0-29 16,0 0-39-16,0 0-50 0,0 0-26 15,0 0-57-15,0 0-83 0,-18 26-181 16,18-26-47-16,-2 17-9 0,2-17 255 0</inkml:trace>
  <inkml:trace contextRef="#ctx0" brushRef="#br0" timeOffset="116477.03">20147 6441 1823 0,'19'-4'129'16,"-1"-1"37"-16,-4 1 36 0,-14 4 24 15,18-10 22-15,-18 10 16 0,14-7-19 0,-14 7-15 16,0 0-10-16,0 0 2 0,7-11-10 16,-7 11-9-16,0 0-11 0,0 0-3 0,0 0-11 15,0 0-9-15,0 0-20 16,0 0-5-16,0 0-11 0,-48 18-11 15,25 5 4-15,-11 12 9 0,4 10 3 0,-5 2-10 16,-2 13 3-16,2 0-9 0,-4 22-2 16,-4 5 1-16,3 7-7 0,1 1 5 0,0 8 13 15,1 0-7-15,2 3-11 0,-3 4 6 16,5 9 4-16,-3 4-73 0,0 2-11 0,-2 13 0 16,2 0 0-16,2 14 3 0,1 2-2 15,-3 7 0-15,0 0-2 0,-6 42-1 16,6-45-1-16,3 1-1 0,6-4-4 0,0 1-2 15,2-10-4-15,5-10 0 16,3-9-5-16,0-11-3 0,7-30-4 0,2-7-3 16,3-10-10-16,2-22-19 0,4-13-16 15,8-9-27-15,2-15-30 0,4-3-37 0,12-15-38 16,16-15-237-16,5-20-374 0,16-22 61 16,15-24-899-16,7-10-1507 0</inkml:trace>
  <inkml:trace contextRef="#ctx0" brushRef="#br0" timeOffset="117093.19">21317 6060 4518 0,'12'-8'-180'0,"-12"8"51"0,5-7 26 15,-5 7 31-15,7-10 7 0,-7 10 17 16,9-13 25-16,0 2 25 0,-2 4 22 0,-7 7 11 16,5-15 11-16,1 7 31 0,-6 8 0 15,9-15 6-15,-9 15 9 0,4-15-6 16,-4 15 2-16,6-13-9 0,-6 13-3 0,0 0-8 15,4-17 0-15,-4 17-11 0,0 0-10 16,3-18 1-16,-3 18-15 0,0 0-7 16,-3-21 8-16,3 21-5 0,-2-15 5 15,-4 5-10-15,6 10-2 0,-6-18 3 0,2 8-9 16,4 10 2-16,-5-18-9 0,-1 10 7 16,6 8-4-16,-9-16 1 0,6 9-9 15,3 7 6-15,-10-14 2 0,2 8-9 0,8 6 2 16,-5-9-3-16,5 9-6 0,0 0 6 15,-6-13-5-15,6 13-33 0,0 0-33 16,-13-8-32-16,13 8-25 0,0 0-30 0,-11-2-29 16,11 2-31-16,0 0-37 15,0 0-22-15,0 0-41 0,0 0-90 0,0 0-148 16,0 0-140-16,0 0-183 0</inkml:trace>
  <inkml:trace contextRef="#ctx0" brushRef="#br0" timeOffset="117693.85">21131 6480 2028 0,'0'0'-103'0,"16"-4"13"15,-16 4 11-15,0 0 18 0,14-7 21 16,-14 7 9-16,14-2 19 0,-14 2 41 0,14-2 28 16,-14 2 26-16,0 0 19 0,16-6 0 15,-16 6-8-15,5-7-5 0,-5 7 0 0,0 0-16 16,13-6-5-16,-13 6-6 16,0 0-7-16,11-9-5 0,-11 9-6 0,0 0-5 15,8-9-3-15,-8 9-5 0,0 0-6 16,7-10-3-16,-7 10-2 0,0 0-6 15,0 0-16-15,4-13-32 0,-4 13-48 0,0 0-47 16,0 0-61-16,0 0-95 0,0 0-183 16,0 0-10-16,2-9 161 0,-2 9 84 15</inkml:trace>
  <inkml:trace contextRef="#ctx0" brushRef="#br0" timeOffset="118410.45">21269 6446 1225 0,'0'0'81'0,"0"0"25"0,0 0 20 15,0 0 0-15,0 0 3 0,0 0 1 16,0 0-12-16,0 0-9 0,0 0-2 0,0 0 0 16,19-24 9-16,-19 24-6 0,0 0 1 15,0 0-5-15,0 0-3 0,-1-26 4 0,1 26-10 16,0 0-3-16,-11-23-14 0,11 23-8 15,-9-13-2-15,9 13-4 0,-14-15-5 16,3 8-5-16,11 7-7 0,-23-10-7 0,12 4 0 16,11 6-8-16,-30-7 0 0,17 3-5 15,-5 4-1-15,-3 4-3 0,2 2-1 16,-8 1-3-16,4 3 0 0,-6 4-5 16,-1 1-5-16,2 6 2 0,2 2 3 15,-1 3-4-15,3 0-4 0,0 4 4 0,7 4 8 16,-4 2 0-16,6-5 6 0,8 0 8 15,-1-4 3-15,2 1 7 0,5-1-11 0,2-6-2 16,1-3 0-16,6 3 5 0,2-8-5 16,2 0-2-16,4-5 8 0,2-1-11 15,3-5 6-15,-21-2-3 0,47-9-9 0,-20 1 5 16,8-5 4-16,-1-4-7 0,-2-5-7 16,-1-1 2-16,3 5-2 0,-2-7 2 15,-2 2 10-15,-7 6-6 0,-5-1 40 0,3 5 10 16,-10 3-3-16,2-3 5 15,-4 5 0-15,-9 8-6 0,18-7 3 0,-18 7 8 16,0 0 10-16,0 0 3 0,0 0 1 16,0 0-8-16,14 30 4 0,-16-11-5 0,-1 1-6 15,-1 5-12-15,-6 3-2 0,1 6 1 16,-5-2-13-16,0 5-5 0,1-5-8 16,-2 4-7-16,4-10-28 0,0-2-54 0,-1 2-50 15,7-5-81-15,-5-2-87 0,9 2-104 16,1-8-138-16,0 0-118 0,0-13 60 15,12 15-422-15,-1-7-583 0</inkml:trace>
  <inkml:trace contextRef="#ctx0" brushRef="#br0" timeOffset="118559.48">21472 7032 3055 0,'4'6'-60'16,"-4"-6"33"-16,0 0 11 0,-6 29 6 15,1-14 3-15,-4 6-5 0,-5 4 6 16,2 6-3-16,-8 3 3 0,0 1-2 0,1 1-57 15,0 3-99-15,-4 8-140 0,-6-4-158 16,5 2-26-16,-1-2 106 0,-3 4 98 0</inkml:trace>
  <inkml:trace contextRef="#ctx0" brushRef="#br0" timeOffset="118993.35">20869 7973 1692 0,'-23'-15'121'0,"20"7"21"0,3 8 7 15,-16-15 24-15,13 8 2 0,-6-5-3 16,1-1-9-16,8 13-11 0,-21-23 0 0,12 14-10 16,-3 2-23-16,1-5-8 0,-8 5 4 15,5 1-16-15,14 6 3 0,-37-1-8 0,16 6 2 16,-6 4-13-16,-6 6-7 0,1 5 8 16,-7 4-17-16,0 7 2 0,4 1 12 15,-4 2-18-15,1 2 1 0,14-6 0 0,-3 3-8 16,9-1 3-16,-1 0 6 15,10-3-6-15,3-7 3 0,6-6-6 0,1 4-8 16,10-4 0-16,5 3-11 0,5-6-9 16,0-1 4-16,2-7 0 0,0-1-9 0,4-4-6 15,3-4 1-15,3-3-4 0,-5-1 1 16,6-1 2-16,-2-8-9 0,-6 2 2 16,1 2 2-16,-6 1 5 0,0 1 5 0,-3 2 18 15,-6-2 7-15,2 3-5 0,-5 5 2 16,-1-4-9-16,-8 7-2 0,13-5-1 0,-13 5-2 15,0 0-5-15,0 0-3 0,9 26 2 16,-11-11-5-16,-1 6-3 0,-3 2-1 16,-5 7-4-16,3 2-6 0,-4 3-13 15,-2 1-42-15,5 1-43 0,-3 3-49 16,3-1-73-16,-7 4-63 0,5-2-60 0,-1-3-93 16,-2 5-121-16,1-6 34 0,1 5-376 15,-4-5-373-15</inkml:trace>
  <inkml:trace contextRef="#ctx0" brushRef="#br0" timeOffset="119576.07">20111 9531 3236 0,'0'0'85'16,"0"0"9"-16,0 0 24 0,0 0 13 15,0 0 8-15,-3-31 7 0,3 31 16 0,0-18-6 16,0 7-10-16,0 11-13 0,1-25-14 16,1 8-10-16,4 2-10 0,-6 2-1 0,1-2-9 15,-1 15-17-15,-1-22-4 0,1 10 1 16,-2 3 2-16,2 9-14 0,-9-21-3 16,2 16-3-16,-5-2-12 0,-3 4 0 15,1 2-6-15,14 1-3 0,-35 4 3 16,17 1-6-16,-9 4-3 0,3 9 0 0,-3-2 0 15,-1 5-2-15,7 0 0 0,0 1-3 16,5 1 3-16,1-1-3 0,2 1-2 0,4 3 0 16,1-4-4-16,5-1 5 0,1-3-4 15,4-1 0-15,1-1 1 0,7-4-1 0,0 1-2 16,8-3-1-16,1-3-7 0,1-1 4 16,3-4-3-16,1-2-2 0,-1-2 1 15,7 0 4-15,-5-2-2 0,4-3 1 0,-3 4 4 16,-5-5 3-16,2 2 25 0,-11 0 5 15,-12 6 8-15,29-9 13 0,-29 9 5 0,14-6-1 16,-14 6 9-16,0 0 4 16,0 0 13-16,0 0-3 0,21 23-2 0,-21-10-10 15,0-13-3-15,-7 40 2 0,0-12-9 16,0 2-2-16,0-4-4 0,-2 2-4 16,2 0-19-16,-2 1 1 0,0-2-14 0,6-4-1 15,-1-1-15-15,0-3-29 0,-2-4-59 16,2-4-61-16,4-11-65 0,0 14-62 0,7-5-53 15,-7-9-53-15,12 1-53 0,-12-1-136 16,23-5-92-16,-6 0 57 0,0-1-468 0,1 0-755 16</inkml:trace>
  <inkml:trace contextRef="#ctx0" brushRef="#br0" timeOffset="119859.57">20398 9872 3410 0,'0'0'-6'0,"0"0"23"0,19 0 26 0,-19 0 19 16,0 0 17-16,21 7 4 0,-8-3-9 15,-3 6-8-15,2-5 1 0,1-1-12 0,1 4 2 16,-3-3 8-16,0 1-11 0,-11-6 7 16,17 9 2-16,-12-4 15 0,-5-5-3 0,8 10 1 15,-8-10 6-15,1 11-4 0,-1-11-5 16,-1 15-5-16,1-15-8 0,0 0 14 16,-6 15-4-16,6-15 6 0,-11 14-2 15,8-9 10-15,3-5-7 0,-12 11-1 16,12-11 0-16,-8 15 5 0,8-15-9 0,-9 14-11 15,9-14-2-15,-3 14-1 0,3-14-9 16,0 0 1-16,0 0-8 0,3 21-9 0,-3-21-22 16,11 2-39-16,-11-2-53 0,27-4-41 15,-15-3-58-15,11-6-93 0,4-3-96 0,1-10-120 16,-4 2-89-16,12-10 45 0,-4-3-394 16,1-5-427-16</inkml:trace>
  <inkml:trace contextRef="#ctx0" brushRef="#br0" timeOffset="120494.05">21502 8229 3116 0,'0'0'11'15,"0"0"17"-15,-2-13 24 0,2 13 12 16,0 0 6-16,0 0 10 0,0 0-21 16,8-13 1-16,-8 13-7 0,0 0-3 15,0 0-6-15,12-3-5 0,-12 3-2 0,0 0-5 16,0 0 0-16,0 0 2 0,24 7-8 15,-24-7-4-15,17 7 3 0,-12 1 1 16,7-1-4-16,-5 1 1 0,2 1-7 0,0 3 7 16,0-3-11-16,-2 4-1 0,4 2-2 15,-1-2-2-15,-1 2 2 0,-4-3-5 0,4 1 6 16,-2 1 4-16,-2-4-13 0,1 3 4 16,-3-4 2-16,-3-9-7 0,4 21-3 15,-4-12 3-15,0-9 1 0,-6 19 0 16,-1-6 2-16,2-3 3 0,-3 3 3 15,-3-4 0-15,3 4-8 0,-5 0 5 0,-2-3-2 16,3 1 5-16,3-4 4 0,9-7-13 16,-23 17 2-16,16-9 1 0,7-8-1 0,-14 11 9 15,14-11-8-15,-12 8 1 0,12-8 0 16,0 0 3-16,-11 9 13 0,11-9-9 16,0 0 13-16,-6 15-16 0,6-15 6 0,0 13 7 15,0-13-9-15,0 0-1 0,8 21 7 16,-6-12 3-16,-2-9 10 0,9 19-6 0,-1-6 6 15,-3-4-6-15,4 7-2 0,-1-4 6 16,2 1-3-16,-1-1-8 0,0 1 0 16,1-2-4-16,-3 1 2 0,0-2-2 15,2 0 1-15,2 1-22 0,-6-1-33 0,-1-3-38 16,-4-7-56-16,9 11-53 0,-6-3-75 16,-3-8-132-16,0 0-115 0,7 13-1 15,-7-13-172-15,0 0-159 0</inkml:trace>
  <inkml:trace contextRef="#ctx0" brushRef="#br0" timeOffset="120860.409">20535 9988 2112 0,'-10'5'-33'16,"10"-5"25"-16,0 0 20 0,-9 12 17 0,9-12 19 16,-7 9 9-16,7-9 5 15,0 0 9-15,-9 8-6 0,9-8 4 0,0 0-4 16,-9 7 0-16,9-7-4 0,0 0-1 0,-7 12-7 15,7-12-7-15,0 0-1 0,0 0-5 16,-2 9-4-16,2-9-9 0,0 0 2 16,0 0-4-16,0 0-15 0,-1 15-25 15,1-15-30-15,0 0-35 0,0 0-53 0,0 0-48 16,1 15-60-16,-1-15-99 0,0 0-128 16,0 0 54-16,0 0 314 0</inkml:trace>
  <inkml:trace contextRef="#ctx0" brushRef="#br0" timeOffset="121693.17">20440 10135 1354 0,'0'0'12'16,"0"0"2"-16,0 0 1 0,0 0-10 15,0 0 1-15,0 0 8 0,0 0-2 16,0 0 10-16,0 0 15 0,0 0 23 16,0 0 6-16,0 0-5 0,0 0 14 0,0 0 7 15,0 0-3-15,0 0-7 0,0 0 0 0,0 0 4 16,0 0 12-16,0 0-1 16,0 0-1-16,0 0-1 0,0 0-13 0,0 0-4 15,0 0 2-15,0 0 0 0,0 0-10 16,0 0 0-16,21-28-4 0,-21 28 7 0,5-8-1 15,-5 8-6-15,0 0-4 0,7-13-2 16,-7 13-13-16,9-8-6 0,-9 8-2 16,8-7-3-16,-8 7-3 0,12-12-6 0,-12 12 2 15,12-9-1-15,-4 5 1 0,3-1 0 16,2-1 6-16,-4 0 4 0,5-1 1 0,-1 1 1 16,-2 0 3-16,-1 3-2 15,2 1 3-15,-12 2 2 0,19-5 4 0,-19 5 3 16,18-7 4-16,-7 6 6 0,-11 1-8 15,19-6 6-15,-19 6 3 0,20-3 4 16,-20 3 0-16,21-3-4 0,-21 3-5 0,12 0 5 16,-12 0 10-16,21 0-19 0,-21 0 2 15,0 0-12-15,21 0 1 0,-21 0-6 0,17 3 1 16,-17-3 4-16,0 0-12 0,21-3-10 16,-21 3 6-16,0 0-3 0,16 0-6 0,-16 0 6 15,0 0-8-15,21 0-6 0,-21 0 2 16,0 0 2-16,17 3 1 0,-17-3 3 15,15 3-1-15,-15-3 7 0,0 0-17 0,21 2 14 16,-21-2-14-16,12 5 5 16,-12-5-3-16,16 0 6 0,-16 0-10 0,0 0 4 15,0 0-2-15,16 3 1 0,-16-3-2 16,0 0 1-16,14 4-2 0,-14-4 2 0,0 0-19 16,0 0 18-16,0 0-1 0,13 5-3 15,-13-5 0-15,0 0 1 0,0 0-5 16,7 9 12-16,-7-9 2 0,0 0 0 0,3 10 0 15,-3-10-5-15,0 0 0 0,3 13 0 16,-3-13-3-16,2 15-3 0,-2-15 6 0,2 19 4 16,-2-19-3-16,0 16 1 15,0-3-4-15,0-13 6 0,-2 23 1 0,0-8-8 16,-1-1 12-16,0 4 4 0,-3-3-1 16,3 0 12-16,-5-2 10 0,5 2 7 0,-4 0 0 15,0 0 4-15,4-2-4 0,-3-1-11 16,-1-2 3-16,-1 4 1 0,-2-5-13 15,3-1-5-15,2-1-30 0,5-7-35 0,-16 14-52 16,7-9-53-16,9-5-83 0,-17 0-84 16,17 0-143-16,-15-9-64 0,15 9-25 0,-13-13-211 15,7-2-250-15</inkml:trace>
  <inkml:trace contextRef="#ctx0" brushRef="#br0" timeOffset="122942.47">23520 5904 2116 0,'-5'10'-121'0,"5"-10"29"0,-8 14 8 0,8-14 28 16,-4 16 25-16,0-7 46 0,1 4 5 15,1 1 22-15,-5-1 16 0,0 2 17 0,4-2-3 16,-1 1-4-16,-2 2 0 0,3-1-8 16,-3 2-2-16,3 0-3 0,1-3-12 15,-3 4 4-15,0 0-12 0,1-1 6 16,1 3-6-16,-3 3-7 0,3-2-2 15,-1 1 10-15,-2 1 9 0,2 1-1 0,-3 4 9 16,1-4 0-16,1 3-7 0,-2-1 0 16,-2 6-4-16,6-4-6 0,-1 2 1 0,-1-2-2 15,-4 6-6-15,4-4 0 0,-2-2-4 16,1 2-4-16,1 0-2 0,-4 2 0 16,4-2 0-16,0-2-3 0,-3 2 2 0,-1-2-8 15,1 0 0-15,1 1 0 0,-1-2 0 16,-2 1-2-16,3 1-2 0,-4-1 8 15,4-4-4-15,-1 5-1 0,-1 0-5 0,-2 5 4 16,-1-2 1-16,1 4-6 0,-2 5 6 16,0-6 0-16,2 5-1 0,-1-3-5 15,-1 1 1-15,0-2-1 0,2-1 3 16,0 0-3-16,-3-1 7 0,1 2-6 0,2-4-1 16,-2 2-3-16,0-6 2 0,1 2 2 15,3-3 2-15,-4 7-3 0,0-5 2 16,2 1-2-16,-5-2-1 0,7 2 2 0,-5 4 0 15,4-6-1-15,-3 3 1 0,-1-2 0 16,1 3-2-16,1-4 4 0,2-2-4 16,-5 2 4-16,2 2-4 0,2-2 0 0,0 0-3 15,-1 1 5-15,-1-3 2 0,-1 2-2 16,2 2 1-16,-1 2-3 0,-2 4-1 16,-2-4 2-16,2-3-1 0,-3 5-2 15,2-2 7-15,1 2-3 0,-5 2-6 0,0-1 6 16,-2 3 2-16,4 1-7 0,-3-2 2 15,-8 7 3-15,1-3 1 0,5 4-4 16,-4-2 2-16,3 0 1 0,4-8 0 0,-3 5 3 16,-2 5-7-16,4-9 2 0,0 5 2 15,1 4-2-15,-1-7-2 0,-1 8 1 0,0-1-1 16,3-9 3-16,-2 5-1 16,-1 6 3-16,1-10-4 0,0 1-3 15,1 3 4-15,-3 2 3 0,1-7-5 0,-3 9 4 16,0-2 0-16,4-7-4 0,0-1 1 15,0 5 4-15,-3-8-4 0,5 7 0 0,-4-3 0 16,5 0 1-16,-5-1 5 0,4-3-4 16,-1 4 3-16,3-3-2 0,-1-1 8 15,-3 3 6-15,0-3 4 0,3 1 7 0,0 0 12 16,-2-3-3-16,1 2-1 0,-2-2 2 16,2-6 2-16,-1 7-5 0,-1-5-12 0,0 2-4 15,0-2 8-15,-2-2-2 0,2 1-4 16,-1-1-1-16,5-3-3 0,0-5-4 15,0 5-4-15,2-8-7 0,4 2-22 0,2-7-38 16,-3 1-55-16,5-1-67 16,7-8-76-16,-10 5-171 0,10-5-96 0,0 0 53 15,0 0-107-15,0 0 101 0</inkml:trace>
  <inkml:trace contextRef="#ctx0" brushRef="#br0" timeOffset="130946.7">25491 1944 4746 0,'-4'-15'73'0,"4"15"74"16,-3-18 77-16,3 18 46 0,0 0-19 16,9-17-11-16,-9 17-22 0,30-6-6 15,-14 6-11-15,7-2-19 0,3 2-17 0,4 2-26 16,0-2-25-16,0 6-57 0,2-5-55 15,-5 2-45-15,-6-3-66 0,8-4-56 0,-7 0-76 16,-4 4-67-16,-4-2-66 16,4-3-56-16,-6-3-177 0,-1 0-48 0,-3-1 72 15,3-2-437-15,-5-2-657 0</inkml:trace>
  <inkml:trace contextRef="#ctx0" brushRef="#br0" timeOffset="131193.12">25890 1534 3274 0,'-8'-9'26'15,"8"9"51"-15,0 0 39 0,0 0 49 0,0 0 33 16,0 0 28-16,-35 25 37 0,26-8 27 16,-2 2 14-16,-7 2 22 0,-1 5 4 0,1 8-28 15,-3 1-5-15,-2-1-7 0,-2 11-18 16,-1-1-18-16,3-9-24 0,2 0-21 16,1 1-82-16,-1-2-73 0,2-4-8 15,4 0-6-15,2-9-10 0,3 0-13 16,1-5-19-16,2-1-18 0,1 0-16 0,4-10-14 15,2-5-19-15,6 16-136 0,-6-16-154 16,17 4-60-16,-17-4-80 0,37-20-175 16,-9 10-7-16,2-15 73 0,12 1-506 0,4-3-884 15</inkml:trace>
  <inkml:trace contextRef="#ctx0" brushRef="#br0" timeOffset="147293.01">22580 4993 2616 0,'6'11'280'0,"2"-5"-45"0,-8-6-72 0,7 13-54 16,-7-13-19-16,8 15-18 0,-5-7-10 16,3 3-3-16,0 0-9 0,3 1 0 0,-2 2-4 15,5 1-5-15,1 1-12 16,0-3-37-16,0 0-53 0,4-4-77 0,-2 1-88 15,-2-1-308-15,-1-1-12 0,-1-1 69 16,-2 2-61-16,5-1 193 0</inkml:trace>
  <inkml:trace contextRef="#ctx0" brushRef="#br0" timeOffset="147508.389">22900 5618 2300 0,'0'18'174'0,"-3"-1"36"0,3-17 25 16,3 34 9-16,-3-19-8 0,0 4-3 0,0-2-3 15,2 1-5-15,-2 1-9 0,0 0-13 16,0-2-20-16,0 5-15 0,1-3-18 16,-1 2-17-16,0-3-22 0,-1 1-22 15,1 2-32-15,0-3-31 0,1-1-46 16,1 4-61-16,4 3-64 0,5 4-37 0,0-1-80 16,9 7-42-16,7-6-75 0,10 1-144 15,5-4-18-15,-3 1-283 0,6-3-309 0</inkml:trace>
  <inkml:trace contextRef="#ctx0" brushRef="#br0" timeOffset="147673.91">23837 6296 2489 0,'14'-9'-71'15,"2"-5"4"-15,-2 4 7 0,0-4-50 0,1-3-56 16,-2-1-105-16,5-1-145 0,-6 1 54 16,5-2 99-16</inkml:trace>
  <inkml:trace contextRef="#ctx0" brushRef="#br0" timeOffset="148542.15">24602 5532 2105 0,'0'0'278'16,"0"0"27"-16,0 0 24 0,28 5 17 0,-28-5-22 16,0 0 20-16,11 19 8 0,-11-19-2 15,9 22 12-15,-1-5 11 0,3 2-35 16,-2 3-6-16,5 2-7 0,-5 3-11 0,4-5-3 15,-5 7-17-15,1-1-90 16,-2 0-114-16,-3 2-10 0,6 2-2 0,-4-6-5 16,1 7 1-16,-2-2-4 0,4-1-6 15,-6 3 0-15,4 5-52 0,4 3-12 0,1 0 0 16,-1 3 0-16,5-3 0 0,-4 8 0 16,1-4 0-16,3 13 0 0,0-2 0 0,-4-11 0 15,-5 3 0-15,0-4 0 0,3-1 0 16,-4 2 0-16,-1-4 0 0,1-5 0 15,-5 3 0-15,1-7 0 0,0 8 0 0,2-9 0 16,-4 7 0-16,0-3 0 0,2 1 0 16,-2 0 0-16,-2 5 0 0,2-6 0 0,-4 5 0 15,2-1 0-15,0-1 0 0,1 1 0 16,-1-2 0-16,-4 11 0 0,5-3 0 16,-3-2 0-16,-1 4 0 0,2-3 0 15,-5 1 0-15,5-1 0 0,-1 2 0 0,2-1 0 16,-1 3 0-16,-3-3 0 0,0 3 0 15,-1-3 0-15,3 0 0 0,-1 4 0 0,-5 0 0 16,2-3 0-16,-1 1 0 0,-2 2 0 16,-1 0 0-16,1-2 0 0,1 2 0 0,-2 0 0 15,-1-7 0-15,1 7 0 0,-1-4 0 16,4 4 0-16,-6 7 0 0,-1 3 0 0,0-1 0 16,5-10 0-16,-4 10 0 15,2-3 0-15,-4-1 0 0,0 6 0 0,-4-2 0 16,5-1 0-16,-1-3 0 0,-2 2 0 15,-1-2 0-15,-1 3 0 0,-2-5 0 0,3 3 0 16,-3-9 0-16,2 3 0 0,5-10 0 16,-3 1 0-16,-4 9 0 0,1-8 0 0,7-4 0 15,-6-1 0-15,4-1 0 0,-2 1 0 16,1-2 0-16,1 2 0 0,-4-4 0 0,3 1 0 16,-5-3 0-16,2 0 0 0,-1-2 0 15,1-1 0-15,0-3 0 0,1 2 0 0,-2-3 0 16,-1 3 0-16,-2-4 0 0,5 1 0 15,-3-2 0-15,4-1 0 0,-1-3 0 0,-2 8 0 16,-1-7 0-16,-1 3 0 16,0 3 0-16,-3-7 0 0,6 0 0 0,3-2 0 15,-3 1 0-15,0 0 0 0,1-3 0 16,1 2 0-16,6-2 0 0,-4-4 0 0,3 1 0 16,5-3 0-16,-3 3 0 0,3-6 0 15,0-1 0-15,9-3 0 0,-12 2 0 0,12-2 0 16,-18-15 0-16,7-13 0 0,2-7 0 15,-1-7 0-15,7-10-183 0,-3-18-122 0,6-7-1594 16,4-3-2876-16</inkml:trace>
  <inkml:trace contextRef="#ctx0" brushRef="#br0" timeOffset="149524.4">19049 11271 7127 0,'0'0'-170'0,"-10"-19"14"16,10 19 25-16,-20-17 12 0,6 11 15 15,-4-1 11-15,-1 1 5 0,1-1 13 0,-2 5 8 16,7 0 2-16,0-2 7 0,13 4-10 16,-23-1-23-16,23 1-46 0,0 0-42 0,-13 0-91 15,13 0-95-15,0 0-218 0,0 0 14 16,0 0 52-16,0 0-388 0,0 0-383 15</inkml:trace>
  <inkml:trace contextRef="#ctx0" brushRef="#br0" timeOffset="149675.07">18846 11280 2863 0,'0'0'-60'0,"0"0"1"15,0 0 3-15,0 0 14 0,-16 6 1 0,16-6-2 16,-14 1 5-16,14-1-1 0,-27 3-6 15,15 0-21-15,-2-1-18 0,14-2-39 16,-22 4-42-16,10-8-91 0,12 4-130 0,-21-2 15 16,21 2 100-16</inkml:trace>
  <inkml:trace contextRef="#ctx0" brushRef="#br0" timeOffset="149874.68">18645 11093 1772 0,'-13'-8'132'0,"0"-1"8"0,3-1 31 16,-1 1 6-16,6 1 1 0,-5 1-8 16,10 7-16-16,-11-13-12 0,5 7-22 0,6 6-25 15,-7-16-24-15,4 8-54 0,0-5-48 16,3 13-57-16,0-27-71 0,3 13-52 16,-2-2-52-16,7-4-51 0,-5 3-61 0,6-4-160 15,1 6 201-15</inkml:trace>
  <inkml:trace contextRef="#ctx0" brushRef="#br0" timeOffset="150058.62">18686 10659 1724 0,'0'0'22'0,"2"-17"15"16,-2 17 32-16,4-11 9 0,-4 11 16 15,0 0 19-15,2-13 15 0,-2 13 20 16,0 0 14-16,2-11 8 0,-2 11 8 0,0 0-4 16,7-7-6-16,-7 7-23 0,5-12-14 15,-5 12-14-15,10-9-9 0,-10 9-12 0,11-8-9 16,-11 8-13-16,0 0-7 0,9-7-15 15,-9 7-42-15,0 0-56 0,9-8-61 0,-9 8-73 16,0 0-103-16,0 0-213 0,0-15-17 16,0 15 59-16,0 0-121 15,-2-17 106-15</inkml:trace>
  <inkml:trace contextRef="#ctx0" brushRef="#br0" timeOffset="150258.57">19061 10498 1901 0,'11'4'-14'0,"-11"-4"14"16,0 0 12-16,0 0 18 0,16 4-3 0,-16-4-9 15,0 0 1-15,0 0 8 0,0 0-19 16,21-4 5-16,-21 4-21 0,0 0-34 0,0 0-22 16,20-8-31-16,-20 8-34 15,0 0-76-15,0 0-101 0,7-5-152 0,-7 5 230 16,0 0 54-16</inkml:trace>
  <inkml:trace contextRef="#ctx0" brushRef="#br0" timeOffset="150674.04">19369 10586 1038 0,'0'0'85'16,"0"0"-17"-16,0 0 15 0,0 0 11 16,0 0 5-16,0 0-12 0,0 0 8 15,0 0-11-15,0 0 1 0,0 0-11 0,0 0-24 16,0 0-40-16,0 0-53 0,-14-28-86 15,14 28-140-15,0 0-163 0,0 0-16 0,0 0 234 16,0 0 70-16</inkml:trace>
  <inkml:trace contextRef="#ctx0" brushRef="#br0" timeOffset="153093.44">18293 10206 2080 0,'5'-25'243'0,"-3"5"-18"16,1 3 0-16,4 4-9 0,-4-1-7 0,-1 5-46 15,-2 9-17-15,2-18-24 0,-2 18-11 16,2-12-15-16,-2 12-37 0,-6-13-81 16,-5 7-96-16,3 1-106 0,-6-3-218 15,-7 7-89-15,4-3 69 0,-3 4-117 16,20 0 91-16</inkml:trace>
  <inkml:trace contextRef="#ctx0" brushRef="#br0" timeOffset="153740.979">16798 11473 2099 0,'0'0'64'16,"0"0"8"-16,10-8 10 0,-10 8 11 15,0 0 18-15,0 0 24 0,0 0 7 16,0 0 12-16,0 0-1 0,0 0 1 15,2-14-20-15,-2 14 3 0,0 0-11 0,0 0 8 16,9-8-6-16,-9 8 7 0,0 0 9 16,11-8-2-16,-11 8 11 0,0 0 2 15,8-7 4-15,-8 7 3 0,0 0 2 0,0 0 1 16,9-7-11-16,-9 7-11 0,0 0-12 16,0 0 0-16,0 0-1 0,17 0-4 0,-17 0-6 15,0 0 4-15,0 0-8 0,26 2-13 16,-26-2-6-16,19 1-6 0,-4 3 4 15,-2-2-12-15,-13-2-8 0,28 5-1 0,-13-5-5 16,-2 0-5-16,5 3 4 0,-4-3-12 16,3 3 6-16,-17-3-6 0,30 2-5 15,-11-2-14-15,-8 2-20 0,4 1-4 16,-15-3 0-16,30 3-5 0,-15-2 5 0,2 3-2 16,-3-1 0-16,-2-2 1 0,6-1 0 15,-18 0-1-15,29 4 0 0,-14-3-3 0,-15-1 1 16,27 0-1-16,-18 4-1 0,-9-4 2 15,18 0-2-15,-18 0-1 0,0 0-2 0,15 2-1 16,-15-2-5-16,0 0-4 0,19 2-8 16,-19-2-8-16,0 0-11 0,0 0-13 15,0 0-14-15,19-2-145 0,-19 2-77 0,0 0-66 16,12 0-66-16,-12 0-111 0,0 0-157 16,0 0 37-16,0 0-547 0,0 0-1049 0</inkml:trace>
  <inkml:trace contextRef="#ctx0" brushRef="#br0" timeOffset="154007.25">17022 12011 4542 0,'-4'13'67'0,"4"-13"36"15,-2 11 38-15,2-11 28 0,0 0 23 0,0 0 18 16,0 0 0-16,0 0-18 0,0 0 9 15,0 0-4-15,7 23-20 0,-7-23-8 16,15 6-14-16,-15-6-12 0,21 1-18 16,-21-1-10-16,24 8-16 0,-9-4-20 0,-15-4-14 15,35 4-34-15,-15-1-35 0,-1-1-49 16,4-2-60-16,-2 0-70 0,6-2-65 16,3-3-77-16,-4-1-78 0,4-2-169 0,0 1-109 15,0 0 69-15,6-1-513 0,-1-1-909 16</inkml:trace>
  <inkml:trace contextRef="#ctx0" brushRef="#br0" timeOffset="154493.09">19607 11259 3684 0,'6'-18'17'0,"-5"-1"37"16,1 6 32-16,-2 0 32 0,0 13 37 0,-2-19 27 15,2 19 17-15,-3-13 5 0,3 13-4 0,-10-12-8 16,10 12-6-16,0 0-4 15,-17-1-13-15,17 1-2 0,0 0-11 0,-42 30 2 16,21-6 5-16,-7 2 3 0,-8 14 15 16,1 5 13-16,-4 4 21 0,-12 20 13 0,-8 2-7 15,5 4-103-15,-5 10-54 16,3 6-1-16,2 3-3 0,0 8-2 0,3-2-4 0,-2 11-1 16,5 4-4-16,2 0 0 0,9 13-3 15,2 7-4-15,-1 4 0 0,2 7-26 0,6 0-16 16,2 5 0-16,-2-2 0 0,5 11 0 15,1-7 0-15,7 2 0 0,4-7 0 16,1 4 0-16,8-8 0 0,6 0 0 16,7-9 0-16,4-3 0 0,0-7 0 0,14-5 0 15,1-10 0-15,3-4 0 0,3-19 0 16,-3-17 0-16,5-13 0 0,0-15-72 16,3-11-117-16,5-17-58 0,-2-14-309 0,6-13-206 15,5-11-1006-15,14-25-1800 0</inkml:trace>
  <inkml:trace contextRef="#ctx0" brushRef="#br0" timeOffset="155440.56">21023 10588 5134 0,'2'-15'-178'0,"1"0"51"15,-3 2 44-15,0 13 36 0,-1-21 32 16,1 21 14-16,-4-17 30 0,-1 8 19 0,-2-2 19 15,0 3 13-15,-1-1 11 0,1 0 8 16,-3 1 10-16,-1 0 4 0,2 4 2 16,-4-1-8-16,3-2-11 0,-1 1-6 15,-2 0-4-15,0 3-4 0,13 3-4 16,-30-7-9-16,16 3-4 0,14 4-11 0,-42-3-5 16,21 3-4-16,-7 7-3 0,-1 2-6 15,-3 6 1-15,2-1-10 0,-1 11 4 0,1-1-5 16,0 1-2-16,-6 8-4 0,4 3-2 15,2 0 2-15,7-2 0 0,2 1 0 16,-2 1-4-16,7 0 4 0,0-1-7 0,2 0 6 16,9-4-2-16,0 3-3 15,3-5-2-15,2 0 3 0,2 0 1 0,3 1-4 16,0-2 2-16,7 3-2 0,-1-10-7 16,3-3 5-16,-3 2 1 0,3-4-1 0,2-7 1 15,-2 0-2-15,5-5-8 0,-3-4 1 16,0 0-6-16,9-4-1 0,-4-1-3 15,2-3 1-15,0 0-4 0,4-2 3 0,-5 0-1 16,0-3-1-16,-1-2 5 0,-2 2 1 16,-2-2-3-16,-2 2 4 0,-2-1-4 0,-4 5 6 15,1-2 2-15,-3 2 4 0,0-4 0 16,1 5-1-16,-4-1 8 0,-4 9 6 0,6-14-1 16,-6 14 2-16,5-9 2 0,-5 9 2 15,6-11-1-15,-6 11-2 0,0 0 7 16,0 0 2-16,0 0 13 0,0 0 6 15,0 0 6-15,0 0-1 0,0 0 12 16,0 0 5-16,0 0 4 0,-23 47 12 0,16-30-6 16,-3 5-32-16,3 5-18 0,-3 1 1 15,1 7 2-15,-2 1-2 0,-2 1-1 0,5 3 1 16,-3-3-1-16,-1 1-2 0,2-2-4 16,1-11-3-16,2 4-2 0,2-11-1 0,-3 3-3 15,1-1-5-15,4-6-4 0,-2 0-10 16,1-2-13-16,2-3-16 0,2-9-20 15,0 0-24-15,-7 14-28 0,7-14-104 0,0 0-263 16,0 0-99-16,0 0-121 0,0 0 3 16,25-40-687-16,-13 29-1223 0</inkml:trace>
  <inkml:trace contextRef="#ctx0" brushRef="#br0" timeOffset="155673.26">21234 11342 4698 0,'0'0'-5'0,"0"0"50"0,17 17 36 16,-17-17 39-16,4 20 35 0,-4-20 25 16,2 21 16-16,-2-8-17 0,1 4-7 0,-1-17-13 15,-3 34 5-15,1-14-17 0,-2 1 0 0,1 2-18 16,-3-3-9-16,3-3-18 16,0-2-7-16,-3 0-17 0,5 2-16 0,-5-6-22 15,4 0-36-15,2-11-45 0,-7 18-57 16,7-18-79-16,-2 7-73 0,2-7-73 0,0 0-78 15,0 0-186-15,0 0-68 0,0 0 74 16,0 0-491-16,0 0-782 0</inkml:trace>
  <inkml:trace contextRef="#ctx0" brushRef="#br0" timeOffset="156057.56">21986 11151 3530 0,'0'0'13'15,"0"0"40"-15,0 0 23 0,8-8 33 16,-8 8 29-16,0 0 46 0,0 0 20 0,0 0 18 15,35 9 11-15,-19-3-9 16,-4-4-13-16,4 3-12 0,-2-1-24 0,2-2-26 16,-3 0-21-16,-13-2-14 0,20 6-7 15,-20-6-10-15,17 2-13 0,-17-2-10 16,15 3-10-16,-15-3-9 0,0 0-11 0,11 4-11 16,-11-4-11-16,0 0-13 0,18 4-14 15,-18-4-18-15,0 0-17 0,0 0-39 0,24-4-36 16,-24 4-41-16,15-2-37 0,-15 2-49 15,12-9-73-15,-2 3-94 0,-2-1-119 0,-5-1-45 16,1 0 51-16,0 1-415 0,-4 7-448 16</inkml:trace>
  <inkml:trace contextRef="#ctx0" brushRef="#br0" timeOffset="156307.419">22163 10871 3078 0,'0'0'74'0,"0"0"38"16,0 0 15-16,-19 17 33 0,15-5 34 16,2 2 25-16,-1 3 17 0,-3 6 18 0,2 3 2 15,-4 8-1-15,3-3 9 0,-2 1-3 16,-2 1-38-16,2 5-28 0,0 0-14 0,0-6-17 16,-3 0-14-16,2-2-14 0,-1-2-20 15,4 0-20-15,-1-5-4 0,-4-1-28 16,7 3-34-16,-6-7-43 0,3 1-50 0,1-3-63 15,2 2-62-15,-3-3-50 0,5-2-53 16,1-13-66-16,1 11-129 0,7-3-165 16,-8-8 81-16,15 5-503 0,-15-5-779 15</inkml:trace>
  <inkml:trace contextRef="#ctx0" brushRef="#br0" timeOffset="157040.4">23143 11242 3319 0,'12'-5'-54'0,"-3"-1"26"0,-9 6 35 15,15-7 26-15,-15 7 9 0,11-8 20 0,-11 8 14 16,7-7 3-16,-7 7 2 0,10-8-3 15,-10 8-4-15,8-13 0 0,-8 13-3 16,7-9-6-16,-7 9 2 0,2-10-2 0,-2 10-2 16,1-13 3-16,-1 13-1 0,0 0-6 15,2-13 3-15,-2 13 5 0,0 0 0 0,0-15-20 16,0 15 12-16,0 0-15 16,-5-15-2-16,5 15-1 0,-7-13 8 0,7 13-15 15,-14-11-4-15,7 7-1 0,7 4 10 16,-15-13 9-16,3 6-5 0,1 1 6 15,0 0 8-15,-2 2 1 0,2-1 3 0,-3-1-2 16,1 2-3-16,13 4 1 0,-28-5-1 16,17 5-12-16,11 0 1 0,-30 7 7 0,13-1-3 15,-2 4 5-15,1 4 6 0,-9 7 4 16,5 2 13-16,-3 5 5 0,5 3 9 0,-1 5 10 16,0 1 5-16,5 3-19 15,0 3 7-15,4-2-11 0,-1 3-6 0,3-2-5 16,3-1-6-16,-1-5-11 0,7-2-9 15,1-4 2-15,1-2 1 0,1-1-18 16,9-5 2-16,5 1-3 0,0-9-27 0,5-4-6 16,3-3-19-16,1-7-5 0,4-1-6 15,6-7-3-15,4-7-9 0,3-6-4 0,4-6-4 16,-3-4 3-16,-2-4 8 0,-1-3 2 16,-5-3 5-16,3 3 1 0,-7-1 8 0,-6 11 3 15,0-2 14-15,-6 3 18 0,-3 7 17 16,-2 7 19-16,-3-4 7 0,-1 8 2 0,-2-1 1 15,-3 1-7-15,-5 9 11 0,0 0 20 16,0 0 29-16,0 0 5 0,0 0 25 16,0 47 2-16,-5-19-68 0,-4 11-23 15,-4 3 3-15,-1 0-4 0,3 2-4 16,-4 1-4-16,0 0-4 0,2-2-5 0,-2-6-2 16,1-1-5-16,4-6-4 0,2-4-10 15,1-5-12-15,1-6-19 0,2-2-17 0,4-6-26 16,0-7-33-16,0 0-28 0,15 2-209 15,-15-2-276-15,30-15-115 0,-11 1 48 0,3-2-792 16,3-8-1311-16</inkml:trace>
  <inkml:trace contextRef="#ctx0" brushRef="#br0" timeOffset="157340.51">23719 11554 4394 0,'0'0'-85'0,"11"9"40"0,-5-5 47 16,-6-4 36-16,13 13 16 0,-1-3 37 0,-5 0 6 15,5 4 25-15,-2-3 5 0,1 2-4 16,-2 1-4-16,-1 0-1 0,5 1 4 16,-7-2 6-16,1 0 3 0,-1 1-6 0,-2 0 1 15,2-1 8-15,-6-1 6 0,0-12 8 16,0 24-2-16,0-24 8 0,-10 25 0 0,4-12 3 16,-1 0 13-16,-2 0 6 0,-3-3 0 15,12-10-4-15,-15 20-93 0,8-12-26 16,7-8-1-16,-10 13-4 0,6-9-4 15,4-4-4-15,-7 11-5 0,7-11-4 0,0 0-10 16,0 0-18-16,0 0-19 0,0 0-24 16,45-11-27-16,-19 1-33 0,1-5-30 15,4-4-349-15,5 1-195 0,-4-3-32 0,1-3 22 16,9-7-698-16,-4 1-1231 0</inkml:trace>
  <inkml:trace contextRef="#ctx0" brushRef="#br0" timeOffset="157523.53">24495 11352 4246 0,'0'0'-49'0,"12"-7"31"16,-12 7 25-16,14-3 19 0,2 3 10 15,-16 0 10-15,37 0 33 0,-11 2 1 16,2-1 5-16,2-1-8 0,4 4-5 0,-2-1-5 16,0-3-19-16,-6 1-36 0,-2 3-55 15,-1-8-54-15,-4 4-61 0,-3 0-69 0,0-1-63 16,-4-7-144-16,0 2-97 0,-12 6 15 15,13-13-158-15,-8 5-141 0</inkml:trace>
  <inkml:trace contextRef="#ctx0" brushRef="#br0" timeOffset="157724.26">24899 11164 2590 0,'-16'0'170'0,"16"0"48"0,-21 9 59 15,12 4-1-15,-2 1 25 0,-4 2 22 16,-2 13 10-16,2-2 2 0,-1 9 1 0,-4 1 10 15,1 5-57-15,-1 9-23 0,-1-3-24 16,-1 1-27-16,5-6-26 0,2-4-23 16,-2 1-53-16,7-3-64 0,-1-7-79 0,4 2-93 15,4-9-108-15,-6-2-114 0,8-7-142 16,-1 1-197-16,4-7 32 0,-2-8-546 0,6 15-1057 16</inkml:trace>
  <inkml:trace contextRef="#ctx0" brushRef="#br0" timeOffset="158323.04">25832 11593 3865 0,'15'-17'-82'16,"0"-5"46"-16,1 5 36 0,2 0 38 0,-4-7 26 16,7 1 9-16,-2 2 18 0,-4-1 1 15,0 2 16-15,-2-1 18 0,-4 8 10 0,1-6-5 16,-6 4-2-16,-2 2-11 0,-2 0-4 16,-2-3-11-16,-4 3-2 0,-4-2-2 0,-2 6-1 15,-6-2-2-15,0 4 1 0,-3 3-11 16,-3 4 1-16,-3 4 0 0,-5 1-3 15,-1 8 10-15,-5 4 8 0,-2 10 9 0,-2 0 9 16,3 5 10-16,1 8-3 0,3-1 1 16,1 2 11-16,10 4-2 0,-3 0-9 0,12-7-20 15,-2-3-5-15,10 3-12 0,-1-8-3 16,4-4-37-16,8-4-27 0,2 1-5 16,2-4-3-16,4-4-4 0,6-6-4 15,0 1-4-15,8-9-2 0,2-1-6 0,1-5-2 16,10-5-1-16,-1-3 0 0,-3-1 1 15,4-5 2-15,-5-2-1 0,0-4 1 16,-4 3-1-16,-2-4 3 0,0 5 0 0,-3-1 4 16,-11 3 7-16,0 8 5 0,1-3 0 15,-5 7-1-15,-1 0 2 0,-9 7-3 0,12-10 2 16,-12 10 2-16,0 0 10 16,0 0 3-16,12 32 4 0,-12-15 0 0,-2 7-1 0,-4 6 1 15,1 4-5-15,-1-2-2 0,2 4-2 16,-1 5-5-16,0-5-3 0,-2-1-9 15,4-3-11-15,1-4-16 0,0 0-23 16,0-2-19-16,4-5-26 0,3-4-30 16,4-2-87-16,0-4-396 0,2-3-144 0,2-6 71 15,-2 1-854-15,-11-3-1365 0</inkml:trace>
  <inkml:trace contextRef="#ctx0" brushRef="#br0" timeOffset="158724.2">26398 11863 4827 0,'9'-9'-36'15,"-9"9"35"-15,10-6 42 0,-10 6 18 16,0 0 11-16,23-7 1 0,-23 7 1 16,0 0 5-16,32 4 1 0,-32-4 3 15,30 9 0-15,-12 0-7 0,-3-1-9 0,2-1-9 16,-2 1-5-16,2-1-4 0,-6 0-1 16,2 1-9-16,-4 0-3 0,1-1-6 15,-2 1-3-15,-8-8-2 0,7 17-6 0,-7-17 1 16,0 13-7-16,0-13-5 0,-7 17-3 15,-3-8-2-15,-1 0 2 0,0 2-1 0,-5-1 1 16,2 3-1-16,0-2-2 0,1-1-2 16,1 3 3-16,0 2 3 0,3-1 0 15,0 2 4-15,2 2 4 0,3 0 21 16,3 0 25-16,1 3 25 0,-2-2 21 0,4 1 14 16,-2 6 22-16,1-3 20 0,-1-1 13 15,0 1 5-15,-1-2 7 0,-1-1 2 16,-2 1-41-16,1-4-93 0,-3 1-6 0,1-1-4 15,-5 2-4-15,2-4-5 0,-1-2-6 16,-3-2-7-16,3-1-16 0,-2-1-16 0,-2-3-17 16,-2-4-25-16,0 2-29 0,-5-8-26 15,-7 0-334-15,-13-5-117 0,-1 1-153 16,-13-1 30-16,-12-5 28 0,-3 1-551 0,-5 2-1064 16</inkml:trace>
  <inkml:trace contextRef="#ctx0" brushRef="#br0" timeOffset="159540.879">20758 11878 3702 0,'0'0'-74'0,"0"0"34"15,-17-2 33-15,17 2 35 0,0 0 16 0,0 0 18 16,0 0 5-16,0 0 0 0,0 0 11 15,-15-4 3-15,15 4 9 0,0 0 10 16,0 0 1-16,0 0 17 0,0 0 6 0,0 0 7 16,0 0 12-16,0 0 13 0,0 0 5 15,0 0 3-15,0 0-5 0,0 0 0 0,0 0-13 16,-11 18-3-16,11-18-6 0,-3 9-12 16,3-9-11-16,0 0-17 0,-3 9 2 15,3-9-18-15,0 0-8 0,-6 13-4 16,6-13-14-16,0 0-3 0,-3 13 0 15,3-13-10-15,0 0-1 0,-6 14-10 0,6-14 1 16,-1 9-1-16,1-9-2 0,-6 13-8 16,6-13 5-16,-5 15-2 0,2-7-2 0,3-8 6 15,-7 18-2-15,1-6 11 0,6-12 14 16,-11 25 3-16,5-9 17 0,2-1 3 0,-1 6-13 16,-1-1-32-16,1 2 4 0,-2 7 4 15,-3-1 2-15,1-2 5 0,-1 6 1 16,0 5 4-16,-2 1 0 0,-4 3 4 0,3 3 2 15,-4-3-1-15,3 1 2 0,-4 2 1 16,4-3-24-16,-4 2-33 0,6-2 0 16,-1-5 0-16,1-6 0 0,5 0 0 15,1-8 0-15,-1-1 0 0,1-4 0 0,-1 2 0 16,1-5 0-16,2 0 0 0,3-3 0 16,-5-5 0-16,6-6 0 0,-4 17 0 0,4-17 0 15,-4 9 0-15,4-9 0 0,-2 8 0 16,2-8 0-16,0 0-69 0,0 0-97 0,0 0-34 15,0 0-140-15,21-23-454 0,-6 10 80 16,2 0-937-16,8 0-1577 0</inkml:trace>
  <inkml:trace contextRef="#ctx0" brushRef="#br0" timeOffset="159724.14">21311 12751 6089 0,'13'0'125'0,"-13"0"23"0,0 0 7 15,0 0 13-15,0 0-5 0,0 0-14 0,30 0-19 16,-30 0-12-16,0 0-29 0,12-1-59 16,-12 1-79-16,0 0-92 0,16-8-111 0,-10 7-92 15,-6 1-107-15,21-10-216 0,-10 8-12 16,-11 2 69-16,20-7-511 0,-2 2-900 16</inkml:trace>
  <inkml:trace contextRef="#ctx0" brushRef="#br0" timeOffset="160240.28">22269 12606 3890 0,'16'-12'93'0,"-7"3"48"0,2 2 34 16,-1-5 38-16,-3 4 8 0,0-1-1 16,1-2-12-16,-5 4-4 0,4-3-17 15,-7 10-27-15,7-18-15 0,-5 10-13 0,-2 8-11 16,0-15-16-16,0 15-11 0,-8-9-12 15,8 9-5-15,-22-8-7 0,4 4-14 0,-3 8 0 16,-8 0 0-16,-8 5-7 16,-5 1-11-16,-8 7 13 0,-1 3 6 0,0 5-4 15,5 1 12-15,-1 2-10 0,7 6 9 16,5 1-1-16,7-5 3 0,3 4 3 16,11-2-6-16,0 4-4 0,10-8-9 0,6-2-8 15,4 2-32-15,7-3 3 0,7 1 0 16,7-6-4-16,3-5-2 0,2-2 0 0,-4-5-1 15,4-8-2-15,7-4-2 0,-3-3 1 16,0-3-1-16,-1-5-1 0,-1-5 1 0,1-2-1 16,2-7 2-16,-6 2-1 15,-5 0 3-15,2 3 2 0,-7-3 6 0,-3 6 9 0,-2 7 6 16,-4-2 8-16,0 4 1 16,-3 2 3-16,0-1-4 0,-9 11 1 0,11-8-5 15,-11 8 0-15,0 0 7 0,0 0 1 16,0 0 3-16,10 21-2 0,-11-6-2 15,-7 11-10-15,5-4-29 0,-6 13 0 0,-1 2 0 16,-6 2 0-16,3-2 0 0,2-1 0 16,-2-4 0-16,2-3 0 0,2-4 0 0,1-4 0 15,4-4-52-15,-3-2-59 16,7-3-28-16,0-12-22 0,7 13-20 0,0-12-481 0,-7-1-84 16,0 0 66-16,38-7-851 15,-21 0-1368-15</inkml:trace>
  <inkml:trace contextRef="#ctx0" brushRef="#br0" timeOffset="160407.26">22624 12977 4675 0,'16'-8'-5'16,"-2"3"58"-16,-3-1 48 0,-11 6 34 0,13-6 17 16,-13 6 3-16,0 0 0 0,0 0 9 15,0 0-14-15,0 0-6 0,0 0-3 0,10 25-10 16,-10-25-17-16,-8 30-11 0,-2-10-8 16,5 1-12-16,0-2-13 0,-5 1-18 0,0 1-23 15,7 0-46-15,-3-2-66 0,3-6-95 16,-1 4-91-16,2-10-105 0,2-7-203 15,0 0-77-15,0 0 67 0,15 8-486 16,-15-8-783-16</inkml:trace>
  <inkml:trace contextRef="#ctx0" brushRef="#br0" timeOffset="160607.01">23084 12893 4063 0,'0'0'70'0,"0"0"23"0,23-4 22 0,-7 4 9 15,4 0-9-15,2 0-8 0,3 4-13 16,7-4-11-16,-2 1 2 0,0 1-15 0,-2-2-9 16,-1 4-20-16,-3-2-22 0,-2-2-25 15,-5 0-43-15,0 0-42 0,-17 0-55 0,30 0-66 16,-20-2-69-16,-3-4-84 16,-7 6-123-16,11-9-46 0,-11 9-284 0,10-15-303 15</inkml:trace>
  <inkml:trace contextRef="#ctx0" brushRef="#br0" timeOffset="160841.1">23518 12720 3066 0,'0'0'199'0,"-11"-6"37"0,11 6 46 15,0 0 38-15,0 0 12 0,0 0 25 16,-30 28 13-16,22-19 4 0,-3 11-36 0,1 4-7 16,-4 1-8-16,0-1-11 15,3 4-22-15,-1-4-21 0,0 4-90 0,-1 0-108 16,-1 6-9-16,3-7-7 0,1-3-7 0,-2 4-9 15,4-6-12-15,-3-1-15 16,1-4-21-16,3 2-26 0,2-6-22 0,-3 2-28 16,5-4-27-16,1-5-237 0,2-6-218 15,-8 11-152-15,8-11 37 0,0 0 28 0,0 0-593 16,0 0-1100-16</inkml:trace>
  <inkml:trace contextRef="#ctx0" brushRef="#br0" timeOffset="161306.57">24049 12878 4367 0,'0'0'118'0,"0"0"62"15,5-12 53-15,-5 12 26 0,0 0 10 0,0 0-12 16,0 0-23-16,0 0 9 0,0 0 22 15,0 0 23-15,0 0 11 0,0 0 0 16,-1 58-37-16,-5-30-159 0,-1 6-1 0,-5 7 3 16,1-1-2-16,-4 7 0 0,4-3-4 15,-9 13-96-15,8-12-3 0,-1 0 0 0,1 0 0 16,0-4 0-16,1-3 0 0,2-6 0 16,4-4 0-16,-1-4 0 0,-1-5 0 15,3-3 0-15,-2 0 0 0,3-7 0 16,1 2 0-16,2-11 0 0,-4 10 0 0,4-10 0 15,0 0 0-15,0 0-217 0,0 0-81 16,0 0-277-16,19-29-186 0,-6 20-1000 16,0-4-1789-16</inkml:trace>
  <inkml:trace contextRef="#ctx0" brushRef="#br0" timeOffset="161590.849">24707 13423 5930 0,'0'0'108'0,"0"0"26"0,12 11 15 16,-12-11 13-16,0 0 0 0,0 0-7 15,0 0-11-15,0 0-18 0,10 10-15 0,-10-10-16 16,0 0-52-16,0 0-58 0,0 0-71 16,13 0-88-16,-13 0-89 0,0 0-87 0,28-2-81 15,-16 2-132-15,5 0-100 16,0 0 62-16,1 2-521 0,5-2-900 0</inkml:trace>
  <inkml:trace contextRef="#ctx0" brushRef="#br0" timeOffset="162057.84">25401 13387 3735 0,'14'-15'31'0,"0"2"33"0,-3 2 37 16,-4-2 32-16,5-2 24 0,-3 0 6 15,-2 2 8-15,1 0-6 0,-2-1-9 0,-6 14-15 16,4-18-8-16,-4 18-16 0,0-19-11 16,0 19-9-16,-4-13-13 0,4 13-18 15,0 0 6-15,-28-9-1 0,28 9 4 16,-37 4 5-16,8 6 8 0,-7 6 14 15,4 0 14-15,-11 11-7 0,4-1-2 0,4 6-6 16,5-6-3-16,2 2-12 0,3 1 0 16,6-1-13-16,3-4 0 0,4-2-11 0,4-1-6 15,7-6-3-15,1 2-15 0,7-4-18 16,3-1-13-16,3 0-7 0,6-8-14 16,1 2-12-16,2-4-7 0,8-4-11 0,1-4-3 15,4-5 5-15,0-1 11 0,-1-1 1 16,-2-3 4-16,3-1 6 0,-5-6 14 0,-3 6 11 15,-3-1 16-15,-4 6 26 0,-4-1 28 16,-1 2 18-16,-4 6 6 0,-1-2 5 16,-1 1-2-16,-9 6-9 0,0 0-37 15,13-4-22-15,-13 4 3 0,0 0 3 16,0 0 0-16,-9 39-2 0,4-20-1 0,-5 9-3 16,0 2-3-16,-6 2-5 0,6-4 0 15,-1 0-5-15,2 0-4 0,-3-4-9 0,7 1-11 16,-2-6-15-16,5-2-20 0,2-3-19 15,0-4-24-15,3-3-32 0,-3-7-141 16,17 6-325-16,-17-6-141 0,22 0 56 0,-2-6-3 16,-2-1-627-16,6-1-1147 0</inkml:trace>
  <inkml:trace contextRef="#ctx0" brushRef="#br0" timeOffset="162390.78">25869 13592 4217 0,'20'-4'-50'16,"-20"4"35"-16,21-2 39 0,-21 2 27 15,0 0 21-15,39 8 21 0,-29-2 2 0,3 1 0 16,-13-7 9-16,27 13 8 0,-16-4 4 16,-3-1 5-16,1 5 5 0,-2 0 1 0,-7-13 3 15,10 24-3-15,-6-12-13 0,-4-12 1 16,2 22-3-16,-2-22-4 0,-6 23-7 16,0-9 5-16,-2 0 11 0,-1-1 31 15,0-2 11-15,-4 3 27 0,-4-1 22 16,2 0 21-16,-3 0 15 0,-3 2-124 0,1-6-34 15,8 2-1-15,-4-1-2 0,5-3-3 16,1 1-3-16,-1 1-4 0,2-5-7 0,9-4-37 16,-7 9-29-16,7-9 0 0,-4 11 0 15,4-11 0-15,0 0 0 0,10 16 0 0,-10-16 0 16,22 7 0-16,-4-5 0 0,0-2-19 16,3-4-145-16,1-7-45 0,6 3 18 0,4-5-511 15,3 0-34-15,-1-5 79 0,6 0-891 16,4-4-1388-16</inkml:trace>
  <inkml:trace contextRef="#ctx0" brushRef="#br0" timeOffset="162559.1">26543 13629 5202 0,'11'-9'48'16,"-11"9"38"-16,17-11 54 0,-17 11 18 0,23-4 4 16,-5 4-3-16,-18 0-11 0,47 0-15 15,-17 0-5-15,0 2-18 0,-6-2-16 16,0 0-28-16,1 2-41 0,0-2-54 0,-7 0-60 15,1 4-71-15,-3-4-71 0,-16 0-83 16,27 0-95-16,-27 0-224 0,19-6 29 0,-14 0 66 16,4-1-467-16,-9 7-613 0</inkml:trace>
  <inkml:trace contextRef="#ctx0" brushRef="#br0" timeOffset="162758.419">26998 13421 3937 0,'0'0'212'0,"0"0"45"0,0 0 39 15,-40 17 14-15,28 0 25 0,-6 2-21 0,0 7-26 16,1 2 5-16,-1 8-16 0,-1 0-35 16,-1-5-22-16,4 9-25 0,-5-3-22 15,8 3-27-15,-2-9-75 0,2 3-52 0,1-6-21 16,7-5-24-16,-2-3-130 0,-1-3-122 16,5 0-123-16,1-8-131 0,0 1-138 15,2-10-4-15,4 15-649 0,1-8-1171 0</inkml:trace>
  <inkml:trace contextRef="#ctx0" brushRef="#br0" timeOffset="163257.34">27480 13572 4349 0,'0'0'13'16,"0"0"40"-16,10-25 41 0,-10 25 25 16,0 0 14-16,12-15 7 0,-12 15 5 0,18-4 0 15,-18 4 0-15,23 2-5 0,-23-2-9 16,32 8-14-16,-7 2 1 0,-2 0-8 0,-1 4-7 15,8 0 2-15,0 5-19 0,-1-2-3 16,-6 3-13-16,4 1-7 0,-8-4-4 16,-1 3-4-16,-3 1-9 0,-4 0-3 0,1-5-4 15,-3 5-7-15,-7-4-2 16,-2 6-5-16,-4-6-4 0,-3 5-1 0,-8-1 2 16,-2 1-6-16,-4 1 0 0,-3-3 8 15,-3 1 14-15,3 0 11 0,-3-7 21 0,2 2 24 16,4-3 14-16,-2-4 27 0,9 2 11 15,-4-5-99-15,6 0 2 0,12-6 0 16,-21 11 3-16,21-11 2 0,-15 7 1 0,10-1-2 16,5-6-4-16,-5 9-3 0,5-9-6 15,0 0-4-15,16 19-7 0,-4-12-12 0,2 1-13 16,2-4-21-16,2 0-28 0,3 1-30 16,-1-1-36-16,4 0-34 0,-1-4-38 0,5 6-566 15,2-6 14-15,2 3 63 16,-2-1-837-16,6 2-1351 0</inkml:trace>
  <inkml:trace contextRef="#ctx0" brushRef="#br0" timeOffset="163475.47">28348 14143 5093 0,'0'0'97'0,"0"0"40"0,0 0 27 16,8-19-2-16,-8 19-2 0,0 0-9 0,0 0-17 15,0 0-16-15,0 0-4 0,0 0-28 16,0 0-21-16,0 0-44 0,0 0-56 16,9-1-72-16,-9 1-69 0,0 0-62 15,0 0-63-15,25 5-96 0,-25-5-183 0,30 8-3 16,-10-6 53-16,2 3-452 0,7 1-562 16</inkml:trace>
  <inkml:trace contextRef="#ctx0" brushRef="#br0" timeOffset="163923.13">29003 14094 3273 0,'11'-16'53'0,"-4"3"39"0,-1-4 33 16,3 3 28-16,-5 1 17 0,2-2 5 15,-3 2 11-15,4-2-2 0,-4 2-1 0,3 3-12 16,-5-1-5-16,-1 11-16 16,2-17-14-16,-2 17-16 0,-9-14-6 0,9 14-9 15,-13-8-12-15,13 8 0 0,-27 1-2 16,5 6 0-16,-4 2 1 0,-6 6 8 0,-3 3 3 15,-7 7-1-15,1 7 9 0,-1 4-4 16,5-6-4-16,3 7 7 0,8-9-12 0,4 2-7 16,3 3-5-16,1-2-17 0,9-9 9 15,4 3-15-15,1-9-6 0,10 4-18 16,1-9-9-16,7 2-11 0,7 0-14 16,6-4-5-16,1-5-5 0,14-9 0 15,-7-2-3-15,4-2 6 0,1-6-7 0,-3-3 4 0,5-5-3 16,-7 2 10-16,-1-1 0 15,-2-1 13-15,-6 5 6 0,-5 1 14 0,1 2 15 16,-8 3 8-16,-2 5-26 0,-3 0-14 16,0 1-3-16,-9 6 4 0,0 0 7 15,0 0 2-15,9 20 0 0,-11-1-1 0,-7 6-2 16,-3 8 0-16,-4 5-3 0,2-2-1 16,-4 3-3-16,-1 0-2 0,-1-1-3 0,2-2-7 15,1-1-12-15,2 3-16 0,4-14-25 16,1 2-30-16,3-5-35 0,4-6-250 0,1-4-282 15,2-11-60-15,5 17 34 16,-5-17-780-16,15 7-1294 0</inkml:trace>
  <inkml:trace contextRef="#ctx0" brushRef="#br0" timeOffset="164323.01">29265 14548 4891 0,'0'0'21'0,"0"0"31"0,0 0 34 15,0 0 17-15,53 10 11 0,-36-5-6 16,1-3-11-16,-18-2-12 0,34 6-16 0,-19-5-9 16,-2 3-4-16,-13-4-7 15,21 4-3-15,-12 0-10 0,-9-4-5 0,0 0-1 16,11 11-10-16,-11-11-7 0,0 0-7 0,0 0-13 16,0 0-1-16,-24 36-4 15,12-25-3-15,3-4-1 0,-5 2 5 0,2-1-3 16,3 4-3-16,-3-3 6 0,1 0-1 15,6 2 2-15,-4 2 5 0,2 3 9 0,2-1 16 16,3-1 13-16,-2 5 21 0,2-4 22 16,1 4 25-16,-1-6 16 0,-2 6 21 15,2 2 13-15,-1-4 26 0,-2 3 14 0,0 1 2 16,-4-2 0-16,1-5-10 0,0 2-71 16,1 0-64-16,-2 0-5 0,3-3-3 15,-4 0-6-15,3 0-4 0,0 0-8 16,-1-2-9-16,8-11-16 0,-15 19-20 15,8-12-15-15,-2-3-17 0,9-4-22 0,-18 4-95 16,18-4-219-16,-24-6-76 0,7 4-107 16,2-5-121-16,-9-4 16 0,1 3-571 0,-1-1-1105 15</inkml:trace>
  <inkml:trace contextRef="#ctx0" brushRef="#br0" timeOffset="164890.78">21172 13860 3731 0,'-5'-11'-102'15,"5"11"35"-15,0 0 25 0,0 0 30 16,0 0 26-16,-6-13 24 0,6 13 20 0,0 0 10 15,0 0 7-15,0 0 11 0,0 0 17 16,0 0 2-16,0 0-8 0,0 0 1 16,0 0-14-16,0 0-12 0,0 0-1 0,0 0-2 15,0 0-10-15,0 0-16 0,0 0-6 16,-13-6-25-16,13 6-41 0,0 0-40 0,0 0-59 16,0 0-65-16,0 0-84 0,0 0-207 15,0 0-38-15,-22 0 16 0,22 0-162 16,-6-11-124-16</inkml:trace>
  <inkml:trace contextRef="#ctx0" brushRef="#br0" timeOffset="165473.12">20463 14196 2486 0,'7'-8'126'0,"-7"8"48"15,11-6 19-15,-11 6 23 0,0 0-4 0,0 0-2 16,0 0 3-16,0 0-5 0,0 0 12 16,0 0 21-16,0 0 6 0,0 0 23 15,0 0-4-15,0 0-4 0,3 45-35 0,-6-28-1 16,-3 10-4-16,1 2 6 0,-2 2-9 16,-2 10 0-16,-3-3 1 0,0 3 1 0,-3-2-9 15,0 1-141-15,-2-3-12 16,2 4-7-16,-2-5-2 0,2-1-7 0,6-1-3 0,-4-11-6 15,5-3-5-15,1 1-7 0,-1-6-11 16,3-4-16-16,3 4-18 0,-3-9-23 16,5-6-30-16,0 0-34 0,0 0-34 15,0 0-406-15,0 0-202 0,39-23 78 16,-25 12-2-16,11-2-661 0,1-6-1190 0</inkml:trace>
  <inkml:trace contextRef="#ctx0" brushRef="#br0" timeOffset="165642.319">20965 14702 4395 0,'0'0'54'0,"0"0"39"16,0 0 21-16,24 4 16 0,-24-4-9 15,0 0-9-15,0 0-11 0,0 0-12 0,0 0-13 16,15 1-27-16,-15-1-34 16,0 0-60-16,11 3-76 0,-11-3-80 0,19 3-99 15,-19-3-117-15,17 2-138 0,-17-2 64 16,27 4-413-16,-2-4-382 0</inkml:trace>
  <inkml:trace contextRef="#ctx0" brushRef="#br0" timeOffset="166090.41">21733 14586 3004 0,'11'-15'88'0,"-3"2"38"16,0-3 4-16,-5 5 21 0,-3 11 13 15,10-18 16-15,-10 18 1 0,3-19-8 16,-3 19-12-16,2-15-18 0,-2 15-10 15,0 0-11-15,-13-15-8 0,13 15-9 16,0 0 1-16,-32 0-9 0,32 0 4 0,-45 22 2 16,9-8 8-16,5 6-1 0,-7 8 4 15,-4 2-1-15,9 0-3 0,-3 4-5 0,10-6-7 16,2 2-4-16,2-3-3 0,6 1-15 16,3-6-2-16,8-5-1 0,-1 2-14 15,6-8-6-15,0-11-8 0,20 26-8 0,-4-18-11 16,8-3-6-16,-2-3-3 0,12-4-9 15,1-3-1-15,2-3 4 0,-2-5-2 0,-1 0-1 16,0 2 0-16,-3-6-3 16,-8 5 9-16,4 0 9 0,-9-2 13 0,-1 5 27 15,-4 1 20-15,-1 3 17 0,-1-1 0 16,-11 6 2-16,16-7-5 0,-16 7-18 0,0 0-37 16,0 0 5-16,14 14-1 0,-13 0-2 15,1 3-2-15,-2 7 0 0,-3 2-3 16,-1 6-5-16,0 2-4 0,-8 3-3 0,3 0-3 15,0-4-3-15,-3-5-6 0,7-2-13 16,0-3-16-16,-3 1-25 0,5-9-21 0,1 0-28 16,2-6-37-16,0-9-88 0,5 10-451 15,-5-10-58-15,25-4 68 0,-2-3-868 16,4-1-1364-16</inkml:trace>
  <inkml:trace contextRef="#ctx0" brushRef="#br0" timeOffset="166274.41">22338 14951 5102 0,'0'0'66'0,"23"7"42"16,-23-7 34-16,4 16 25 0,-4-16 11 16,-4 28 12-16,1-10 10 0,-1 5-22 15,-10 11-7-15,2-8-21 0,-1 13-9 0,-6-5-11 16,1 3-17-16,6-6-21 0,-4 3-25 16,9-10-48-16,-2-6-59 0,3-2-77 15,5-3-81-15,1-13-92 0,7 12-110 16,0-12-149-16,-7 0-126 0,26-3 54 0,-5-6-535 15,9-10-983-15</inkml:trace>
  <inkml:trace contextRef="#ctx0" brushRef="#br0" timeOffset="166457.4">22886 14944 4304 0,'0'0'83'15,"27"5"36"-15,-13 1 31 0,5-3 24 16,2 4 10-16,7 0-14 0,2-5-18 0,8 7-13 15,-3-5-31-15,-3 0-33 0,-4-2-37 16,4-2-52-16,-9 1-56 0,5-2-77 16,-6-5-87-16,1 2-94 0,-3-1-113 15,-3-7-132-15,-2 3 59 0,0 0-427 0,-7-3-464 16</inkml:trace>
  <inkml:trace contextRef="#ctx0" brushRef="#br0" timeOffset="166642.18">23395 14756 3454 0,'0'0'151'0,"0"0"51"16,-30 17 45-16,11 0 25 0,-1 0 15 16,-1 7-4-16,-6 8-9 0,-5 5-14 15,1 1-41-15,2 3-33 0,-1 3-18 0,6-9-23 16,3 1-17-16,3 0-39 0,0-3-62 16,4-5-74-16,4-3-87 0,3-5-89 15,3-5-98-15,0-1-179 0,4-5-134 16,0-9 66-16,11 17-507 0,1-10-786 0</inkml:trace>
  <inkml:trace contextRef="#ctx0" brushRef="#br0" timeOffset="167073.09">23657 14921 3432 0,'0'0'-28'0,"22"-1"28"16,-22 1 29-16,0 0 30 0,40 10 11 0,-25-2 20 16,3 3 3-16,1 2 0 0,0 3-3 15,1 0 5-15,-2 5 2 0,-5 0-4 16,4-1 1-16,-6 3-6 0,0 1 4 0,-1-1-12 15,-7-1 1-15,-1 1 5 16,-2-3-1-16,-4 5-4 0,-6-3 6 0,-2 5 7 16,-7 1 11-16,0-6 15 0,-2 4 19 15,-5-3 10-15,3-1-3 0,0-7 24 0,2-2 15 16,3 0 3-16,0-3-2 0,6 1-4 16,0-4-11-16,4 1-7 0,-1-4-7 15,9-4-6-15,-10 9-11 0,10-9-20 0,0 0-85 16,0 0-6-16,4 23-11 0,4-16-17 15,9 0-16-15,5 1-26 0,3 0-133 0,3-7-174 16,6-1-125-16,5 4-193 0,2-4-15 16,4-4 43-16,0 3-600 0,-1 1-1096 15</inkml:trace>
  <inkml:trace contextRef="#ctx0" brushRef="#br0" timeOffset="167189.5">24395 15478 4283 0,'0'0'-8'0,"0"0"2"0,0 0 2 0,0 0 0 15,0 0-1-15,0 0-10 0,0 0-42 16,8-7-66-16,-8 7-89 0,10-4-117 0,-10 4-181 16,0 0 20-16,22-4-184 0,-12 0-143 15</inkml:trace>
  <inkml:trace contextRef="#ctx0" brushRef="#br0" timeOffset="167740.04">24954 15238 2739 0,'8'-8'140'0,"0"1"15"0,-8 7 14 16,0 0-10-16,14-17 27 0,-14 17 5 0,0 0-2 15,10-13-6-15,-10 13-15 0,0 0-3 16,6-15-12-16,-6 15-15 0,0 0-11 0,1-15-14 15,-1 15-10-15,0 0-13 0,0 0-3 16,-22-22 3-16,7 18-11 16,-6 2-2-16,21 2 3 0,-39 6 1 0,11-3 10 15,-2 11 6-15,0 0 11 0,0 7-3 16,2-1 6-16,1 9-7 0,-1-1-1 0,5 4 0 16,3 2-7-16,5 2-4 0,-2-1-15 15,7-7 20-15,7 2-17 0,-1-4-8 0,8-4-1 16,-1-1-17-16,6 0-1 0,2-10-7 15,1 1-17-15,9-7-16 0,0-5-16 16,4-4-15-16,-2-3-9 0,14-7-8 0,-5-6 0 16,-1 3 4-16,1-5-1 15,0-1 5-15,0 2 2 0,-4-3 19 0,-4 7 21 0,-1-1 24 16,-4 7 18-16,-3-2 25 16,-2 2 13-16,-5 5 13 0,2-4 1 0,1 2-63 15,-12 8-14-15,9-5-1 0,-9 5 5 16,0 0 1-16,0 0-2 0,7 26-3 15,-7-26-1-15,-11 41-2 0,4-5-4 0,-9 0-1 16,5-1-4-16,-4 3-2 0,6-3-5 16,-2 1-7-16,1-8-14 0,-1 1-19 0,7-4-19 15,1-4-22-15,3-4-26 0,1-2-25 16,1-4-272-16,6-5-185 0,-8-6-145 0,17 9 58 16,-17-9-790-16,23-4-1297 0</inkml:trace>
  <inkml:trace contextRef="#ctx0" brushRef="#br0" timeOffset="168024.41">25314 15615 4590 0,'0'0'-44'16,"0"0"28"-16,0 0 35 0,0 0 43 15,40 12 25-15,-27-3 20 0,2 0 20 0,0 4-2 16,2 2-3-16,0 2-4 0,-4-4-8 16,2 4 3-16,-6 0-15 0,4-4-4 15,-7 2 2-15,-4 0 11 0,0 0 1 0,-2-15 5 16,-4 32 1-16,-2-17 3 0,-3 0-4 15,0 0 6-15,-1 0 7 0,1-2 7 0,1 0 16 16,-3-3 16-16,3 1 2 16,1-2-8-16,7-9-75 0,-13 13-37 0,13-13-4 15,0 0-3-15,-12 16-3 0,12-16-7 16,-3 7-9-16,3-7-13 0,0 0-19 16,0 0-28-16,22 7-31 0,-5-3-34 0,-17-4-254 15,38-5-170-15,-14 1-175 0,2 0 44 16,2-5 2-16,8-1-608 0,0-3-1120 0</inkml:trace>
  <inkml:trace contextRef="#ctx0" brushRef="#br0" timeOffset="168206.72">26064 15685 4735 0,'8'-12'99'0,"-8"12"35"0,15-11 38 16,-15 11 34-16,23-6 12 0,-23 6-21 15,28 2-11-15,-28-2-17 0,43 7-13 0,-23 0-25 16,7 0-27-16,-7-5-29 0,1 7-35 15,-4-7-40-15,-1 0-42 0,-3 1-42 16,1-1-44-16,-14-2-40 0,24 0-41 0,-24 0-52 16,20-5-74-16,-8-3-81 0,-1-1-118 15,-2 0-30-15,-2-1 47 0,5-5-422 0,-4-1-457 16</inkml:trace>
  <inkml:trace contextRef="#ctx0" brushRef="#br0" timeOffset="168359.319">26477 15455 3313 0,'0'0'89'0,"0"0"23"15,0 0 48-15,0 0 25 0,-45 31 16 0,30-9 5 16,-4 6-3-16,1 1-16 0,-3 6-12 16,-11 1-22-16,9-4-16 0,0 1-16 0,4 1-27 15,-4-2-65-15,4 4-80 0,0-9-102 16,6-2-102-16,2-8-135 0,0 3-169 16,5-6 50-16,0 0-1 0,12 3-299 0,0 2-291 15</inkml:trace>
  <inkml:trace contextRef="#ctx0" brushRef="#br0" timeOffset="168974.819">27024 15478 3404 0,'-7'-13'61'0,"5"6"-4"16,2 7-11-16,12-15-4 0,-12 15 6 0,12-8 15 15,1 3 5-15,3 2-5 16,0 3 4-16,-16 0 4 0,38 0-14 0,-18 3-9 16,3-2 4-16,-2 5-15 0,1 0 9 15,0 5-11-15,-2-6-3 0,-4 3-3 0,3 3-6 16,0 4 1-16,-4-5-1 0,0 3-7 15,0 0-1-15,-3-4-3 0,-2 4 5 16,1-2-5-16,-3-1-5 0,-2-3 2 0,-6-7-1 16,6 15-8-16,-6-15 8 0,0 0-5 15,-4 16 8-15,4-16-2 0,-16 9-5 0,16-9 3 16,-24 8-2-16,7-7-4 0,-2 1 8 16,-3 4-7-16,2-5 0 0,-3 3 4 15,0-2-4-15,3 4-2 0,3 0 5 0,2-5-5 16,0 7 3-16,6 0-9 15,-3 1-4-15,6 2-3 0,3 4-1 0,1-2-9 16,4-2-5-16,1 6 9 0,3 2-2 16,0 5 0-16,0-2-1 0,-1 1 2 0,-3-2 9 15,2 1 16-15,-3-3 16 0,1-2 25 16,2 2 30-16,-4-4 33 0,0 0 24 16,0-2 28-16,-6 2 24 0,1-4 11 0,5-11 10 15,-11 23-8-15,-1-14 2 0,-1 4 1 16,-2-6-12-16,-3 1 4 0,-1-4-5 0,-4 5-21 15,1-7-15-15,-2 0-19 0,1 2-16 16,-2-4-12-16,5 2-19 0,-1-4-32 16,2-2-55-16,3 2-73 0,-2-5-86 15,8-1-101-15,2 0-107 0,3 1-104 16,5 7-186-16,0-17-24 0,0 17 69 0,25-17-513 16,-4 10-912-16</inkml:trace>
  <inkml:trace contextRef="#ctx0" brushRef="#br0" timeOffset="169089.22">27453 16007 3430 0,'23'2'-170'16,"-23"-2"-57"-16,16 0-87 0,-16 0-162 15,0 0 26-15,12-8-49 0,-12 8 234 16</inkml:trace>
  <inkml:trace contextRef="#ctx0" brushRef="#br0" timeOffset="169574.15">28268 15858 2410 0,'18'-9'265'16,"-1"-2"16"-16,-6 2 28 0,3 1-31 16,-14 8 9-16,14-15-1 0,-14 15-24 0,14-13-20 15,-14 13-30-15,5-9-17 16,-5 9-21-16,0 0-16 0,0 0-12 0,0 0-22 15,-39-12-12-15,16 16-7 0,-7 0 7 16,-5 7-7-16,-2 1 6 0,-9 10-2 16,2-3-8-16,0 7-7 0,1-2-11 0,6 2-1 15,7-1-8-15,3-2-1 0,8 3-6 16,5-7-7-16,6-1-5 0,2-1-8 0,4-4-9 16,2-13-19-16,16 25-7 0,-3-18-13 15,4-1-12-15,-1-4-13 0,9-4-10 16,1-4-5-16,2-1-3 0,4-7 3 0,-2 0 4 15,0-1 3-15,0 2 8 16,-5-3 2-16,-5 3 8 0,-3 4 13 0,-2-4 18 16,-2 6 4-16,-2 0 4 0,-11 7 6 15,21-9 2-15,-21 9 18 0,0 0 17 0,0 0 15 16,17 21 5-16,-17-21 3 0,-2 32-2 16,-7-10 6-16,1 10-7 0,-3 0-27 15,-4 3-39-15,-1 1 0 0,4-4-1 0,0-3-5 16,-1-5-5-16,4 2-12 0,2-9-15 15,-1-2-17-15,4-4-69 0,2 2-156 0,2-13-95 16,6 11-101-16,-6-11-149 0,0 0-61 16,22-5 36-16,-22 5-577 0,38-19-1066 0</inkml:trace>
  <inkml:trace contextRef="#ctx0" brushRef="#br0" timeOffset="169956.74">28547 16080 4122 0,'16'-2'-6'0,"-16"2"33"15,0 0 41-15,33-2 47 0,-33 2 5 16,26-4 14-16,-9 3-1 0,-17 1-7 16,26-4-12-16,-26 4-13 0,25 0-6 0,-25 0-13 15,0 0-7-15,20-2-12 0,-20 2-2 16,0 0 0-16,0 0-20 0,0 0 0 0,19 7-8 16,-19-7-4-16,0 0-20 0,0 0-9 15,0 0-19-15,0 0-14 0,0 0-21 16,-23 34-14-16,12-27-7 0,-1 1 9 15,3 0 13-15,0-1-3 0,2 5 3 16,-3-5 2-16,3 4 28 0,-1 1-7 0,8-12 11 16,-11 22 20-16,9-7 4 0,-4 0 20 15,3-2 16-15,3-13 31 0,-8 29 20 0,5-15 22 16,1 1 20-16,-3-2 2 0,0 3 13 16,-1-3 14-16,6-13-1 0,-9 24 2 15,2-11-10-15,1-2-2 0,6-11-23 0,-8 17-9 16,8-17-12-16,-7 17-14 0,7-17-24 15,0 0-28-15,-12 11-40 0,12-11-54 0,-9 0-74 16,9 0-94-16,0 0-105 16,-16-11-121-16,8-2-214 0,2-2-2 15,3-10 64-15,3 3-504 0,5-15-851 0</inkml:trace>
  <inkml:trace contextRef="#ctx0" brushRef="#br0" timeOffset="170691.55">31813 11760 3457 0,'9'-30'-9'0,"3"6"38"15,-5-1 43-15,1 10 50 0,-8 15 11 16,15-32 18-16,-6 15 16 0,4 0 16 15,-5 3 6-15,1-5-1 0,-9 19 3 0,23-25 3 16,-10 11-9-16,-13 14-12 0,21-21-18 16,-7 7-23-16,-14 14-8 0,27-5-7 0,-27 5 1 15,0 0-12-15,67 21 2 0,-37-1 14 16,5 10-12-16,5 6-11 0,0 7-4 16,0 4-6-16,1 6-1 0,-1 9-13 0,7 10-8 15,-5 8-4-15,-1-4-4 0,-2 5-1 16,-7-14-7-16,-2 5-6 0,6 12-9 15,-12-9 1-15,0-4-2 0,-1 4 10 0,0 2-10 16,-9 0 20-16,5 2-37 16,0 0 1-16,-8 4-3 0,8-2 1 0,-8 10-1 15,2-5 0-15,-2 2-2 0,-3 2 0 16,0 0 1-16,-5 1-3 0,-3-4-1 0,-3 5-2 16,-6-4 1-16,-2 2-2 0,-9 17-1 15,3-17 0-15,-9 13 0 0,-2 2 1 16,-6-2-1-16,-2 4-1 0,-3-2 0 0,2 2 0 15,-7-6-2-15,0 0 1 0,-4 4 1 16,0-3-2-16,-3-3 0 0,0 0 1 16,-2-5-2-16,2-2 2 0,-4 2-1 0,-1-8 0 15,-3-5 2-15,-1 7 1 16,-1-7 2-16,-3-3 0 0,2-1 3 0,-2-6 2 0,2-7-2 16,2-4 0-16,-3-4-3 15,1-4 0-15,-2 5-1 0,0-7-1 0,12-10-2 16,-6-4-1-16,6-1-4 0,-3-3-7 15,2-6-11-15,3 2-20 0,1-5-19 16,-1-6-24-16,14 0-27 0,-2-6-97 0,8 6-342 16,0-13-190-16,4 0 49 0,2-8-9 15,24 4-603-15,-40-13-1153 0</inkml:trace>
  <inkml:trace contextRef="#ctx0" brushRef="#br0" timeOffset="177024.63">5413 14023 1315 0,'-51'25'34'0,"3"-12"21"16,-6 0 65-16,-6 4 0 0,-4-8 40 0,-2-2-22 15,8 1-1-15,2-3-3 0,10-1 0 16,5 0-9-16,8-2-15 0,3-2-10 16,1-2-4-16,-1 2-11 0,0-4-10 0,2 3-6 15,6-2-21-15,0 3-72 0,-3-1-93 16,4 1-71-16,-3 0-128 0,3 1-160 0,1 3-37 15,0 2 130-15,-7 5 374 0</inkml:trace>
  <inkml:trace contextRef="#ctx0" brushRef="#br0" timeOffset="177939.5">4461 15699 2194 0,'16'-13'258'15,"-16"13"5"-15,10-18 18 0,-10 18-13 16,2-27-34-16,0 9-6 0,0-7 10 0,-2-1-15 16,-2-2-8-16,2 0-12 15,-2-2 0-15,0-2-21 0,-1-8-15 0,-4 7 0 16,3-3-11-16,-3-2-16 0,-4 1-16 16,-1 1-8-16,5 5-11 0,-4 0-1 15,-1 1 0-15,0-3-9 0,-6 3-11 0,0 2 1 16,5 7-3-16,-2-2-5 0,1 3-7 15,2 7-7-15,1 1-5 0,-5 1-6 0,-2 4-2 16,3 1-1-16,15 6-13 0,-41 0-5 16,14 6-1-16,-5 5-5 0,-1 4 3 15,-9 9-11-15,-1 2 5 0,2 9-6 0,-1-4-4 16,3 9 8-16,6-3-11 16,-1 3-2-16,4 6-1 0,5-2 2 0,4-7-1 15,9 1-1-15,-6 3 0 0,9 0-2 16,6-7 0-16,1-6 4 0,4-4-8 15,-1 2 2-15,5-3 6 0,8-6-5 0,-4 1 3 16,3-4-9-16,8-5 9 0,4-1 1 16,-3-4-6-16,7-4-1 0,1-6-1 0,3 0 3 15,1-3-1-15,-4-5 0 0,4 1-4 16,-4-3 9-16,0-1-5 0,-6 0 4 16,-2 4-3-16,-1-2 7 0,-5 2-2 15,2 3 5-15,-7-1-3 0,1 5 0 16,-12 6 6-16,18-17 1 0,-18 17-5 0,12-13 4 15,-12 13-1-15,0 0-4 0,10-4 1 16,-10 4 6-16,0 0 16 0,0 0 12 0,0 0-8 16,0 0-25-16,-19 57 2 0,16-35-1 15,-6 2 2-15,1 10 4 0,1-3-1 16,-1 1-2-16,-1 3-4 0,-2-3 2 0,4 0-1 16,0-2-1-16,2-8-2 0,-1 1-2 15,1-3 1-15,1-3-5 0,1 0 0 0,2-8 0 16,-1 1-18-16,2-10-26 0,0 0-32 15,0 13-87-15,0-13-254 0,0 0-89 16,0 0-195-16,47-21-9 0,-24 10 30 16,2-6-519-16,5 2-1053 0</inkml:trace>
  <inkml:trace contextRef="#ctx0" brushRef="#br0" timeOffset="178156.11">4719 15692 3865 0,'0'0'-45'0,"25"7"47"15,-25-7 46-15,0 0 36 0,7 10 37 0,-7-10 35 16,5 18 27-16,-5-18 23 0,0 21 16 16,0-21-3-16,-3 30-3 0,-1-13-3 15,1 4-31-15,-7-1-17 0,3 1-15 0,-5 5-11 16,0-3-13-16,-4-2-21 16,2-3-9-16,0 2-11 0,5-4-8 0,2-5-41 15,-5 0-74-15,12-11-97 0,-8 15-98 16,8-15-118-16,0 0-136 0,0 0-213 15,0 0 63-15,38-24-461 0,-8 9-845 0</inkml:trace>
  <inkml:trace contextRef="#ctx0" brushRef="#br0" timeOffset="178307.27">5281 15737 3890 0,'0'0'58'0,"27"-11"29"0,-21 5 3 0,-6 6 7 15,0 0-17-15,15-7-8 16,-15 7-12-16,0 0-5 0,0 0-12 0,0 0-44 15,12 0-84-15,-12 0-105 0,0 0-106 16,0 0-211-16,21 5-52 0,-21-5 37 16,20 2-120-16,-4 0-59 0</inkml:trace>
  <inkml:trace contextRef="#ctx0" brushRef="#br0" timeOffset="178789.24">5981 15628 2210 0,'17'-18'73'0,"-2"2"39"0,-3 1 13 15,-3 1 23-15,-4-2 1 16,3 3 10-16,0-2-1 0,-5 2-16 0,-1 0-23 16,-2 2-11-16,0 11-8 0,-5-21-11 15,-3 12-10-15,-3-1-13 0,-7 3-2 16,0 5-6-16,-3 2-10 0,-3 2-5 0,-5 5-8 16,-8 7 5-16,2 4-8 0,-10 5 0 15,5 8-1-15,-3 1-4 0,2 4-5 0,1 2 3 16,10-1-1-16,7-3-4 0,2 2 3 15,5-3-4-15,5-3 4 0,10-6 4 16,2 1-9-16,8-2-4 0,5-1 3 0,8 1-6 16,6-5 17-16,2-5-17 0,0-9 7 15,7-4-5-15,-4-2-3 0,5-3 2 0,1-5 15 16,2-4 17-16,-7 0 5 0,0-5 3 16,-2 4 15-16,0 1 31 15,-11-2 7-15,0 3 10 0,-2 4 7 0,-6 2 3 16,1 0-11-16,-14 7-18 0,20-13-14 15,-20 13-6-15,0 0 0 0,0 0 4 0,0 0 6 16,0 0 11-16,12 34 9 0,-19-13 9 16,-2 3-8-16,-4 4 2 0,2 6 5 15,-6 2-12-15,0 0 0 0,1-1-12 0,0 1-10 16,2 0-14-16,-2-5-2 0,3 3-13 16,3-6-12-16,3-4-5 0,2-3-13 15,-1-2-26-15,2-4-84 0,3-4-87 16,1-11-77-16,5 19-98 0,8-11-89 15,-1-5-136-15,2-1-121 0,9-2 60 0,2 0-462 16,5-5-842-16</inkml:trace>
  <inkml:trace contextRef="#ctx0" brushRef="#br0" timeOffset="179139.12">6621 16230 3700 0,'0'0'8'0,"0"0"19"16,0 0 23-16,0 0 2 0,30 0 6 15,-30 0-7-15,21 7-1 0,-21-7-6 0,23 12-9 16,-11-3 0-16,1 2-2 0,-1-3-5 16,-3 1-5-16,0 4-5 0,-4-3 2 15,-5-10 0-15,12 26 16 0,-10-17 14 0,-2-9 10 16,0 21 10-16,0-21 4 0,-7 26 12 16,0-11 23-16,-2 4 24 0,0-8 4 15,-5 4 1-15,5 4 7 0,-2-6 6 16,-4 2-11-16,6 0-9 0,-7 0 5 0,9-2 2 15,-6 2-6-15,5-6-4 0,1 5 1 16,7-14 0-16,-16 18-7 0,12-8-9 16,4-10-8-16,-8 9 3 0,8-9-6 0,0 0-18 15,0 0-10-15,-2 19-2 0,2-19-19 16,0 0-12-16,21 19-24 0,-10-18-70 16,8 7-81-16,4 1-100 0,7-2-96 15,7-1-111-15,6 6-191 0,11-3-85 0,5 1 82 16,-1 4-497-16,7 0-926 0</inkml:trace>
  <inkml:trace contextRef="#ctx0" brushRef="#br0" timeOffset="180307.31">9512 16999 3846 0,'0'0'33'0,"21"-19"28"0,-10 11 39 16,-4-3 28-16,-7 11 17 0,19-18 26 0,-10 5 26 15,2-1 5-15,1 3 0 0,-1-4 6 16,-4-3 1-16,3 2-20 0,-2-3-8 16,-3 5-8-16,0-2 3 0,1 0-18 0,-3-1-5 15,-1 4 10-15,-2 13-10 0,0-34-20 16,-2 19-6-16,-1 0-21 0,-4-3-4 0,-1 0-9 15,-1 1-10-15,-4 6-21 16,-4-6-42-16,-4 4 0 0,-3 2-3 0,-6 0-1 16,-8 3-2-16,7 8-2 0,-12 0 0 15,-3 6-1-15,-12 5-2 0,2 2-2 16,-3 6 1-16,-1 3 2 0,1 5 2 0,1 3-2 16,2-1 3-16,7 13 1 0,2-4 0 15,6 6 2-15,5-4 1 0,6 1-1 0,10-4 0 16,4-1 1-16,5-6 0 0,8 2 1 15,3-4-2-15,3-3-2 0,6 3-1 16,3-2-1-16,5-2 0 0,7-3-1 0,4 0-1 16,6-6-3-16,3-8 0 0,3 0-1 15,5-4-2-15,0-7-1 0,4 1 0 0,5-7-1 16,2-4-1-16,-3 0 1 16,-4-2 0-16,-5-4 1 0,-5 3-2 0,0-2 1 15,-7 2 1-15,-1-1-2 0,-1 5 2 16,-1-6-1-16,-9 2 2 0,-5 8-1 15,1-1 5-15,-6 2 1 0,1-2 4 0,-11 10-1 16,18-10 2-16,-18 10-1 0,14-6-1 16,-14 6-2-16,0 0 5 0,0 0 6 0,0 0 5 15,0 0-25-15,0 0-1 0,17 26 0 16,-17-26 0-16,-8 27 0 0,1-5 0 16,0-5 0-16,-9 4 0 0,2 3 0 0,-2-4 0 15,-4 7 0-15,3-2 0 16,-1-5 0-16,-1 1 0 0,4-3 0 0,1-4 0 15,2 3-12-15,2-8-126 0,6 0-30 16,4-3-36-16,0-6-394 0,0 0-188 0,0 0 77 16,19 13-856-16,-19-13-1417 0</inkml:trace>
  <inkml:trace contextRef="#ctx0" brushRef="#br0" timeOffset="180539.13">9812 17313 4912 0,'27'8'-21'0,"-27"-8"50"0,0 0 57 15,14 12 23-15,-14-12 8 0,6 11 16 16,-6-11 4-16,1 22-7 0,-1-22-11 16,0 25-10-16,-1-10-8 0,-5 2-9 15,3 3-14-15,-8-1 0 0,4 0-11 0,4-2-7 16,-5-6-10-16,3 6-3 0,-5-4-6 16,10-13-8-16,-11 19-7 0,11-19-26 15,-5 10-75-15,5-10-74 0,0 0-60 0,0 0-40 16,0 0-46-16,0 0-83 0,30-31-83 15,-12 10-131-15,10-1 32 0,8-14-425 16,2 1-566-16</inkml:trace>
  <inkml:trace contextRef="#ctx0" brushRef="#br0" timeOffset="180988.66">10562 16787 2917 0,'23'-43'-59'0,"-3"5"37"0,-1-1 32 15,-5-2 33-15,4 0 24 0,-7-1 8 0,0-1 25 16,-2 5-7-16,-5 5-11 0,-2 5 8 15,0 3-2-15,-2 3-7 0,-2 1-10 0,-4 1-2 16,-3 1-6-16,-1 4-8 0,-2 5 16 16,-8-1 17-16,4 11 2 0,16 0 7 15,-45 4 21-15,16 6 15 0,-2 3 3 0,-1 5-3 16,-2 1-3-16,2 7-10 0,2-3-7 16,4 3-6-16,-1 2-6 0,6-4-7 15,0-1-11-15,4-3-8 0,7-2-9 16,1 0-7-16,6-1-2 0,1-4-7 15,2-13-4-15,11 21-4 0,1-14-3 0,6 1-8 16,3-5 2-16,1-3-7 0,7-3-3 16,2 1-3-16,5-9-1 0,-2 2-4 0,-1-1 0 15,-1-7 1-15,-4 6-1 0,-3-3-7 16,-2 4 6-16,-2-2-2 0,-5 5-4 16,-3-1 6-16,-2 3-1 0,-11 5-4 0,20-8-1 15,-20 8-1-15,0 0 1 0,0 0 5 16,0 0 9-16,0 0 10 0,0 0 6 15,10 30 9-15,-18-11-2 0,-1-1-3 16,-3 9-3-16,0-5-5 0,-8 6 0 16,8 2-2-16,-6-9-6 0,2 3-5 0,4-1-6 15,-2 1-6-15,1-3-25 0,-1 0-93 16,7-7-96-16,3 1-88 0,1-2-87 0,3-3-191 16,0-10-92-16,7 13 70 0,0-2-445 15,7-7-699-15</inkml:trace>
  <inkml:trace contextRef="#ctx0" brushRef="#br0" timeOffset="181406.28">10956 16862 3322 0,'0'0'-34'0,"0"0"32"0,0 0 25 0,0 0 16 16,0 0 12-16,0 0 8 15,0 0 16-15,24 11 6 0,-24-11 5 16,10 13 13-16,-10-13 19 0,10 15 17 0,-4-3-9 15,-6-12 1-15,12 22-5 0,-9-13 4 16,-3-9-14-16,4 24 7 0,-4-24 8 0,-2 23 18 16,2-23 1-16,-5 21 15 0,-5-8 3 15,1-1-15-15,-6-2 4 0,1 4-2 16,0-3-15-16,-3 2-9 0,4-2-11 0,-3-1-7 16,2-1-3-16,4 4-7 0,-5 0-1 15,4 2 1-15,1-6 2 0,5 4 6 16,-2 7 7-16,1-5-5 0,3-1 3 15,1 3 8-15,4 2-74 0,1-2-13 0,6 6-2 16,-3-5-3-16,4-1-2 0,-1 2-2 16,0-2-4-16,2 0-2 0,-3-6-2 15,-1 0-1-15,-7-11-2 0,15 17-3 0,-15-17-2 16,10 13-3-16,-10-13-4 0,7 11-9 16,-7-11-19-16,9 8-17 0,-9-8-18 0,0 0-15 15,0 0-84-15,0 0-168 0,0 0-42 16,0 0-56-16,0 0-43 0,0 0-112 15,10-26-108-15,-10 26 73 0,0 0-457 16,-21-23-785-16</inkml:trace>
  <inkml:trace contextRef="#ctx0" brushRef="#br0" timeOffset="182472.96">10515 17297 3380 0,'-19'0'-18'15,"2"-4"36"-15,3 0 21 0,14 4 16 16,-27-5 19-16,27 5 33 0,-32-6 37 0,17 3 24 15,15 3 3-15,-37 0 19 0,17-4 18 16,-1 4-3-16,21 0 1 0,-46 0-5 16,24 4-3-16,-2-4-4 0,-3 3-21 0,5-3 4 15,-7 6-2-15,1-5-9 16,5-1 0-16,-6 0-2 0,-1 0-7 0,-10-1-12 16,1-8-10-16,-7 2-6 0,-12-9-1 15,-4-1 1-15,-7-4 2 0,-22-8-71 16,1-11-27-16,-5-3-3 0,-9-2 0 0,-2-6-4 15,-9-5-2-15,-7 0-2 0,-30-19-3 16,0-8-4-16,-2 2 0 0,6-2-2 0,-3-10-2 16,-5-1 1-16,-4-1-3 0,-2-8 0 15,-9-8-2-15,4-3-1 0,-9-4 0 16,-2 0-2-16,2-2 1 0,-4-2 0 0,-2-4-1 16,7 4 0-16,8 0-1 15,8 1-2-15,7 6 0 0,8-3 1 0,11 6-1 16,11-1 0-16,26 23 0 0,6 2 0 15,0 2 0-15,9 3-1 0,5 2 0 0,0 5 1 16,11 3-1-16,-1 3-1 0,6 5 1 16,4 0 0-16,9 19 2 0,5-1-1 0,5 6-2 15,4 3 3-15,6 12 0 0,5 2 3 16,3 7 2-16,8 0 2 0,-2 4 2 16,5 3 0-16,-1 1 4 0,3 0-1 0,6 9 1 15,-7-12-2-15,7 12 0 0,0 0-2 16,30 0 1-16,3 9 1 0,18 7-2 0,11 10 4 15,19 10 0-15,6 10 1 0,15 7 1 16,14 7 3-16,38 23 3 0,8 11-4 16,13 6-15-16,14 11-4 0,7 6 0 15,9 10 0-15,12 6 0 0,10 6 0 16,9 5 0-16,4 6 0 0,5 8 0 0,5 7 0 16,2 4 0-16,-3-3 0 0,-4 9 0 15,-2-9 0-15,-12-4 0 0,-8-9 0 0,-12-5 0 16,-14-9 0-16,-15-11 0 0,-17-20 0 15,-24-10 0-15,-37-32 0 0,-12-5 0 0,-12-13 0 16,-23-13 0-16,-6-7 0 0,-11 2 0 16,-11-13 0-16,-7-3 0 0,-9-11 0 15,1 3 0-15,-14-6 0 0,0 0 0 16,0 0 0-16,-17-34 0 0,-6 10 0 16,-16-12 0-16,-9 0 0 0,-21-15 0 0,-5 3 0 15,-9-5 0-15,-7-7 0 0,-11 2 0 16,-6-3 0-16,-13-7 0 0,-35-24 0 0,-11 4 0 15,-9 0 0-15,-13 3 0 0,-9-3 0 16,-8 0 0-16,-6 7 0 0,-5-1 0 0,-1 3 0 16,5 6 0-16,11 0 0 0,2 6 0 15,6 2 0-15,12 6 0 0,6 1 0 0,37 11 0 16,-24-17 0-16,40 12 0 0,-4-5 0 16,8-5 0-16,0-1 0 0,0-3 0 15,7 2 0-15,2-2 0 0,6 1 0 16,2 2 0-16,6-2 0 0,5 6 0 15,1-1 0-15,7 7 0 0,9-3 0 0,4 7 0 16,16 13 0-16,4 0 0 0,8 9 0 16,5 4 0-16,10 6 0 0,3 2 0 0,9 4 0 15,0 1 0-15,3 5 0 0,11 5 0 16,0 0 0-16,0 0 0 0,64 43 0 0,13 6 0 16,22 11 0-16,55 34 0 0,16 18 0 15,33 16 0-15,16 12 0 0,25 12 0 0,9 19 0 16,23 9 0-16,9 13 0 0,2 2 0 15,5 6 0-15,1 5 0 0,-1-2 0 16,-7-3 0-16,-9-6 0 0,-10-4 0 16,-8-15 0-16,-12-14 0 0,-15-16 0 15,-13-17 0-15,-8-16-20 0,-15-31-193 0,-10 3 6 16,-16-23-247-16,-39-31-341 0,-5-12 87 16,-1-21-914-16,-11-15-1521 0</inkml:trace>
  <inkml:trace contextRef="#ctx0" brushRef="#br0" timeOffset="-192994.12">9169 10166 4147 0,'48'-56'-86'0,"-2"13"33"15,-9 13 3-15,-3 9 13 0,5 6 12 16,-1 6 2-16,-1-3 7 0,-1 9 0 16,-6-1 2-16,-4 2-1 0,-4-3 4 15,-5 3-1-15,-1-4 3 0,-5 4 3 0,-11 2-2 16,0 0-11-16,0 0-45 0,0 0-87 16,-39-21-121-16,5 7-291 0,-1-7 47 0,3-2-82 15,9-2 44-15</inkml:trace>
  <inkml:trace contextRef="#ctx0" brushRef="#br0" timeOffset="-192778.05">9017 10382 1927 0,'-32'0'-43'0,"6"-2"29"0,5 2 8 0,3 2-17 16,2 2 9-16,-2 0-13 0,1 1 20 15,1 3 14-15,2-3-7 0,5 4-5 16,0-1 0-16,8 3-7 0,1-11 17 0,1 23-7 16,4-8 1-16,6 4-26 0,2 3-31 15,2-3-57-15,8-2-180 0,1 3-200 0,6-5-122 16,8 0 556-16,1-2 23 0</inkml:trace>
  <inkml:trace contextRef="#ctx0" brushRef="#br0" timeOffset="-192561.08">10212 10877 1426 0,'57'-13'123'0,"1"-3"-12"16,8 3 19-16,-2 1-2 0,5-4-35 0,-5 2-3 15,7-5-12-15,3 2-12 0,-1-2 2 16,15-3-11-16,4-4-4 0,0 3-7 0,7 2-16 16,-2 6-11-16,2 2-34 0,9 4-12 15,-4 5-35-15,5 6 10 0,2 4-16 16,-6-1-13-16,3 6 5 0,0 5-12 0,-2-2-2 15,0 3-19-15,-4 0-17 0,3 0-6 16,-3 2-31-16,-22-10-63 0,-1-2-169 16,-2 5 162-16,0-4 36 0</inkml:trace>
  <inkml:trace contextRef="#ctx0" brushRef="#br0" timeOffset="-192393.35">13641 10690 919 0,'14'-12'79'15,"0"-3"15"-15,-7 4-3 0,0 4-12 16,2-1 2-16,-9 8-13 0,9-15 5 15,-7 7-6-15,-2 8-20 0,3-13-4 0,-3 13 0 16,7-13 3-16,-7 13-4 0,0 0-11 16,6-9 4-16,-6 9-15 0,21-10-14 0,-7 7-24 15,4-3-16-15,12 4-29 16,2 2-26-16,-1-2-27 0,3 2-33 0,6 0 2 16,5 0 19-16,0 0-188 0,2 0 82 15</inkml:trace>
  <inkml:trace contextRef="#ctx0" brushRef="#br0" timeOffset="-186593.23">14486 10502 1033 0,'19'-8'30'16,"-4"1"8"-16,2 1 12 0,-3 2 10 0,2-3-2 16,1-2 7-16,-2 5 21 0,2-4 5 15,3 0-4-15,-3 2-2 0,6-6-7 0,1 5-21 16,0-1 9-16,1 0-8 0,-1-2-7 16,6 2-1-16,0-2-7 0,2-3-1 15,2 4-4-15,0 0-4 0,-1-1 0 0,6 1-8 16,3 0 1-16,-3-3-3 15,4 4 3-15,-3-5 10 0,1 2 5 0,-4-2-10 16,11-5-1-16,-4-5 0 0,2 1-6 16,-3-5 1-16,6-1 0 0,-1 6-5 0,3-7-3 15,-1 1 5-15,1 0-10 0,0 2 2 16,-1-2-5-16,1-2 1 0,0 4-4 16,1-2 2-16,-1 0-4 0,-2-1 2 0,-3 0-3 15,-3 0 6-15,-1-3-6 0,-3 4 1 16,4 2 1-16,-3-8-5 0,1 6 4 0,-6-2-3 15,-3 4 1-15,3-6-4 0,-6 4 4 16,1 1 1-16,-6-1 1 0,3 0 1 16,-3 4-2-16,1-4-4 0,-2 0 0 15,-2 1 3-15,2 1 2 0,-3-2-3 16,1 0-2-16,-6 2-2 0,0 0 4 0,0 3-1 16,-2 1-2-16,0-5 5 0,2 9-2 15,-6-7-1-15,3 2 3 0,-3 1-1 0,6-1-3 16,-7 2-1-16,1-6-3 0,-2 3 4 15,3-5-3-15,1 1-1 0,-1-4 4 0,-3 4-5 16,3-2 4-16,-5-2-2 0,10-3 0 16,-3-5 3-16,-3 4 0 0,2-1 0 15,1 0 3-15,-3-5-6 0,1 0-1 0,2-7-2 16,5-9 6-16,-5-1-3 16,-2-3 1-16,0-1-2 0,1 2 0 0,-3 6-1 15,-1-7 5-15,0 9-7 0,3-1 1 16,-1 7 6-16,-3-2-3 0,-1 4 3 0,3-2-1 15,-2 4-1-15,-2 5 2 0,-1-3 0 16,3 4 3-16,-3 1-3 0,2 1 0 16,-3-5-1-16,-4 5 8 0,-3-1-7 0,3-1 2 15,-5 1-4-15,2-6 1 0,-1 0-3 16,1 2 0-16,-7-5 4 0,-3 6-2 0,2-8-4 16,-5-4-3-16,-3 4 4 0,-6-5 0 15,1 1 4-15,-4 2 1 0,2 3 2 16,-2-1-4-16,-2 3 4 0,6 5-6 0,-4 0-2 15,4 13 4-15,1-5-3 16,-1 7 6-16,1 2-3 0,-1-1-1 0,4 5 3 16,-6-3 0-16,2 2 2 0,1 6 1 15,-7 0-3-15,0-6-1 0,-3 6-4 0,-2-2 4 16,-5 5-7-16,1-3 12 0,-8 0-4 16,6 4 0-16,-2-2-2 0,2 3 1 0,-4 3-2 15,4-1-1-15,2 0 3 0,-2 0-7 16,-3 1 7-16,4 5-6 0,-2-2 9 15,-2 4-2-15,2-2-11 0,-3 4 9 0,0 1-1 16,1-1-1-16,-12 6-1 16,1-5 5-16,2 7-1 0,-5 1-1 0,0-4-2 15,7 4 6-15,-4 4-8 0,-1-2 10 16,5 5-4-16,2 0-4 0,0 2 4 0,-6 1-1 16,6 2 0-16,1 4 5 0,-1 0-4 15,-2 7 5-15,2 0-4 0,-6 2-1 16,3 1 4-16,-3-2 0 0,4 1 1 0,-2-1 3 15,-3 5 5-15,3-3 4 0,0 4-4 16,-12 4 3-16,14-2 6 0,2-2-6 0,-2 2 4 16,-7 13 1-16,11-9 1 0,0 2-2 15,4-1 4-15,-3 0-1 0,0 3-8 16,4-4 0-16,3 9 2 0,-5-5 5 0,4-1-5 16,1 3 4-16,2-1 0 15,4 4-7-15,1 0 2 0,2-3 0 0,1 0-2 16,-1 1 4-16,5-1-5 0,1-2 1 15,3-3 1-15,0 5-3 0,3-4 4 0,0 1 3 16,5-9 0-16,1 4-4 0,0 9 0 16,5-9-1-16,-1 2 0 0,1-1-4 15,3 4 3-15,2-4-4 0,1 3-1 0,3-2 6 16,2 1-5-16,1-1 2 0,3-3-5 16,-1 3-2-16,2-1 2 0,4-2 3 0,-4 3-3 15,4 0-3-15,2-4 5 16,2 1-2-16,4 7-1 0,-1-4 4 0,3 1-7 0,6-5 6 15,-3 2-5-15,4-2 2 16,4 2-4-16,0-4 2 0,3 1 2 16,1-2-1-16,1-4-1 0,5 3 6 0,1-5-3 15,-2 0-4-15,4-1 0 0,-4 1 3 16,7-7-6-16,-2 7 3 0,1-7 1 0,1-5-1 16,2 2-5-16,0 1 6 0,1-9-3 15,3 3 6-15,3-1-6 0,-4-1-1 0,7-8 2 16,-3 6-1-16,3-6-2 15,0-3 2-15,-2-2 0 0,0-6-1 0,8 0 0 16,-6-2-3-16,3-4 2 0,1-1-1 0,2-1-1 16,-1-1 0-16,-1-3 3 15,2 0-4-15,-8 0 1 0,6-5 0 0,-5 2 3 16,-2 1-4-16,3-7 3 0,-4-2-4 16,1 1 6-16,-5-6-2 0,0-2-1 0,-1-5 0 15,0 0 1-15,-3-2-3 0,3-7 3 16,-1-2-1-16,17-11 2 0,-10-1-5 15,1-2 3-15,8-7-2 0,-6 1 2 0,2 6-1 16,-2-7-1-16,-2 6 2 0,2 3 1 16,-4-3-2-16,-6 12 3 0,8-9 3 0,-14 5-5 15,11-10 0-15,-10 8 0 16,-4 3 1-16,0-3-2 0,-2-3-1 0,-3 2 0 16,-2-2-1-16,0-1-1 0,0 1 2 15,-6-5-1-15,-1-1 3 0,0-6-5 16,-1 5 9-16,2-1-4 0,-5-1-6 0,2 5 7 15,-5-2-4-15,1 2 2 0,-5 3-1 16,1-2-1-16,-4 3 0 0,-1 8 0 0,-7-1 1 16,-1-1-5-16,-2-3 1 0,-2 4 0 15,-4 1 1-15,-3 1-3 0,0-1 3 16,-5 1-3-16,-3 4 5 0,3-2 4 0,-2 4-5 16,-2-1 1-16,2 2-1 0,-4-2-1 15,2 1 2-15,-1 0-1 0,0 2 3 16,-5-6 3-16,-5 0 0 0,9 10-6 15,-5-1-1-15,-3-3 3 0,-4 2 0 0,5 8 1 16,-6-4-3-16,-7 3-4 0,3 0 4 16,-3 6 1-16,7 2-4 0,-9-5 4 15,-1 5-7-15,-3 3-6 0,7 3 0 0,-2 3-5 16,-2-2-8-16,-9 4 3 0,11-1-5 16,-10 1-3-16,5 2 4 0,-2 4 1 0,3 1 3 15,-2 0-4-15,-2-1 8 0,4 5 0 16,-2-2 2-16,1 2-1 0,-2 1 2 15,2 1-4-15,0 1-4 0,5 1 8 16,-4 2-6-16,1-2 10 0,5 4 6 16,0-5 0-16,-1 5-4 0,2 0 2 0,-5-2 2 15,2 3-1-15,0 4 3 0,-3-2 5 16,1-1-5-16,2 3 4 0,-3-3-5 0,3 1 5 16,2-1-1-16,-1 1-2 0,0 2-7 15,1-3 15-15,-1 3-8 0,5-5 1 0,1 5 8 16,-4 0 8-16,0-1-13 0,2-1-6 15,4 4 9-15,-3 0 8 0,-1 2-7 16,0-2 5-16,-1 4-12 0,1 2 11 0,-1 2-7 16,-9 1 4-16,1 2-6 0,8-5 6 15,-5 3-4-15,1-1-7 0,7 0 0 0,-6-2-2 16,5 3 4-16,-3-5-7 0,3 2 16 16,-2 0 0-16,3-1 0 0,-1-1-9 15,-3 3 3-15,8 0-1 0,-4-4 8 16,-2 7-1-16,1-3-5 0,3 1-4 15,-6 2 12-15,4 3-1 0,-3 4-3 0,-1-2 3 16,-2 4 0-16,3 5 0 0,-1-1 4 16,3 0-1-16,1 1-3 0,-4 5-2 0,3-1 11 15,-4 4-2-15,7-3 3 0,1 2-8 16,-1-1-2-16,4 8 1 0,-4-3-6 16,3 3 6-16,3 0-6 0,-3 5 14 0,3 0-3 15,0 3-6-15,3-1-2 16,-5 0 8-16,5 1-9 0,1 1 6 0,3-2 4 15,-3 0-1-15,6 3-1 0,-1-7-7 16,0 8 4-16,6-13-2 0,2 1 3 0,-2 1-2 16,6 0 4-16,1-3-2 0,2-1-4 15,2 0 4-15,1-2 8 0,6-2-9 16,0-2-4-16,1 1 7 0,6-5-4 0,0 3-7 16,2-4 5-16,3-5-1 0,2 3 7 15,-2-6-1-15,4 0-3 0,-1-1-3 0,4 0-2 16,2 0 5-16,-4-1 0 0,6-3-5 15,0-1 5-15,-2-2-2 0,1 3-3 16,0-2 2-16,-1 0 7 0,0-3-7 0,1 6-1 16,-1-7 0-16,2 4 9 15,0-2-16-15,0-1 5 0,-4 0-5 0,9-1 12 16,-6 1-4-16,-3-5 4 0,6 2-2 16,2 0-1-16,-1-4 4 0,-1 3 6 0,1-5-5 15,1 4 6-15,1-2-4 0,3-2 5 16,-2-1 2-16,2 4-7 0,1-3 4 15,-4 0-12-15,0 1 1 0,2-1 2 0,-1-1 8 16,2-1-6-16,-5 0 1 0,1 1-2 16,-1-2 1-16,2-1-3 0,2-1 3 0,-6-4-6 15,-3 4-1-15,11-4 4 0,-2 0-4 16,3 0 4-16,1-4-4 0,1 2 5 16,-2-4-3-16,5 5 0 0,-4-7-1 15,2 1-1-15,10-1-4 0,-6 0-2 16,4-3 8-16,2 2-1 0,0-4-1 0,-3 0-7 15,5-3 7-15,-5 2 0 0,0-5 2 16,-1 0-1-16,-3-7-11 0,3 1 14 0,-1 0 3 16,0-6-9-16,-6-3 3 0,4-1-2 15,-4-1 3-15,2-1 0 0,-2-4-4 16,2 1 1-16,-2-6-6 0,2 2 9 0,-2-1-2 16,4-4-2-16,-4 4 8 0,4-9-14 15,5-9 6-15,4 1 8 0,-12 9-1 16,0-1-4-16,0 5 2 0,2-5-4 15,-4 1 6-15,2-3-3 0,-4 1-1 0,-1-1-3 16,-5-4 2-16,-1 2 0 0,0-2-6 16,-3 0 0-16,-1-2 2 0,-1 4 2 15,-5 0-2-15,1 0 0 0,-9 0-2 0,5 1 2 16,-5 1 2-16,0 4-3 0,-3 1-1 16,-6 2 8-16,1-3-4 0,1 1-4 0,-2 0 2 15,-3 1 2-15,1-5 0 0,-5 5 5 16,-3-1-10-16,1 0 0 0,0 3 0 15,-7 1 10-15,4-2 0 0,-7 0-3 0,3 1-5 16,-2 1 7-16,-5-2 0 16,6 0-6-16,-3 6-1 0,-8-10 2 0,5 11-3 15,-2 1 4-15,-1-1 0 0,1 1 4 16,-7-4-2-16,6 7-2 0,-7-9 1 0,-2 8 6 16,-1-4-15-16,-2 2 7 0,-1-6 3 15,0 7-1-15,-7-6 6 0,0 5-12 16,-5 3 5-16,-2 2 10 0,-2-1-9 0,-2 3 3 15,-4 4-3-15,-5 0-2 0,3 2 8 16,-4-1-2-16,2 5-6 0,-4-2-4 0,0 2-4 16,4 5 7-16,-4-2 0 0,5 8 6 15,0 4-2-15,1-4-4 0,-4 5 3 16,2 6 1-16,7-2 7 0,1 4-10 0,-12 4 1 16,5 0-3-16,-3 3-1 15,-2 6 8-15,8 1-1 0,-1-3-2 0,0 8-3 16,-2-2 1-16,4 7 6 0,1 2 0 15,-4-2-3-15,3 5-2 0,1 0-5 0,-5 2 11 16,-1 4 0-16,1 1-4 0,0 0 9 16,-1-1-7-16,2 5 2 0,-12 5-7 15,8-8 3-15,6 4 3 0,-12 10-4 0,12-10-1 16,-14 10 6-16,6 5-5 0,-1-1 7 16,1 3 1-16,0 1-5 0,4 0 0 0,1 6 9 15,-1-1-10-15,3 6-4 16,0 1 13-16,0 2 5 0,6 8-2 0,1-6-1 0,1 3 0 15,6-1 4-15,7-7-4 16,2-1-1-16,1 2 0 0,8 2 1 16,-4 8-7-16,7-4 10 0,-2-2-1 0,3 2-3 15,-1-4-2-15,6-2 4 0,1 6-4 16,-2-6-6-16,4-1-3 0,4 3 4 0,-2-6 9 16,7-5-3-16,1-4 3 0,2 0-4 15,1 0 2-15,8 6-8 0,-1 2 2 16,4 1 5-16,4-3 0 0,0 2-2 0,9 1-1 15,4 1 3-15,4-2 1 16,8 12-3-16,2-1 0 0,7-2 2 0,4-4-3 16,0 0-7-16,4-3 4 0,2-2 5 15,1-1-3-15,2-7-6 0,1 3 9 0,-6-7-3 16,-7-13-5-16,-1 0 7 0,-1-5 1 16,1-1-1-16,0-3 3 0,1-3-5 15,3-4 0-15,1-2 4 0,-1-1 1 0,-1-6 0 16,7 1-2-16,-1-6 2 0,0 0-1 15,9-4 8-15,-6 1-10 0,10-8-1 0,3-4 9 16,-4 0-5-16,5-7-4 0,0 2 0 16,17-8-5-16,1 0 3 0,-3-2 2 0,4-5-2 15,-2 0-3-15,-3-8 4 0,-2 2-7 16,1 0 0-16,-6-4 2 16,-4-2-3-16,0-1 3 0,-4-2-3 0,-2-1-1 15,-18 3 9-15,12-12-7 0,-5-1-4 16,-3-7 5-16,0-1-3 0,-3-4 3 0,-5-2-4 15,-2-3 0-15,-3-3 3 0,-9 7 1 16,-1-1-3-16,4-15 1 0,-9 10-2 16,2-19 2-16,-1-1-2 0,-4 12 4 0,-7 1-6 15,5-3 1-15,-4 0 3 0,-2 3 2 16,0-3-6-16,4 2 0 0,-2-4 3 0,0 8-3 16,-2 0 0-16,4 4 6 15,-11 5-1-15,5 2-8 0,-6 4 4 0,1 0 4 16,-9 7-5-16,-1 4-5 0,-4-2 9 15,-4-1 0-15,-1-3 6 0,-1 8-4 16,-4-4-4-16,1 6 2 0,-6-2-1 0,2 2 1 16,0 2-2-16,-4-1 6 0,1 7-2 15,0-2-2-15,-3 1 6 0,1-1-8 0,-5 1 10 16,2 0-5-16,-1 1 4 0,-2-10-3 16,-1 11-2-16,-1-6-1 0,-8 3 3 0,1-4-5 15,1 5 4-15,-4-2-3 0,-1 3 2 16,-1 0-3-16,-3 6 1 0,0 0-4 15,-1 0 2-15,-1 3 6 0,2 3-8 0,-4 3 1 16,7 3 6-16,-2 4-1 16,-1-2-8-16,1 7 10 0,-3-1-4 0,-3 0-5 15,2 5 7-15,-9 0-5 0,-9-2 2 16,4 5-4-16,-6-3 11 0,2 4 2 16,-3 0-8-16,1 0 7 0,-1 0-12 0,5 0 1 15,-4 0 8-15,-3 0 0 0,2 0-4 16,-2 2-4-16,1 0 6 0,-1-2 4 0,3 1 0 15,-1-1 5-15,1 0-12 0,-2 0 3 16,2-1-5-16,-5-1 10 0,1 2-1 0,-3-2 2 16,3 2-1-16,-1 0-3 0,0 0-7 15,2 0 1-15,-3 2 3 0,6 1 3 16,-4 7-5-16,8-1 6 0,2 7-5 0,3-2-1 16,0 9 0-16,4 1 5 15,5 4 2-15,0 2 0 0,0 0 0 0,0 4-10 16,7-4 3-16,-2 4 5 0,3-5 3 15,-3 1-5-15,6 6 5 0,-3 0-3 0,3-2 3 16,-2 2-3-16,-2 1 6 0,4-3-7 16,1 3 10-16,2 3-5 0,1-2-1 15,-1 0 3-15,4 7 1 0,-2-1 2 0,-1 1-1 16,7 5-3-16,-4 0 7 0,3 5-4 16,3 1-1-16,1 2 4 0,-1 2-6 0,5 2 2 15,-2 4-1-15,5-1 6 16,-4 3-4-16,7 0 4 0,1 1-1 15,3 4-1-15,3 4 4 0,3 1-6 0,2 3 11 16,7 2 8-16,2-2 1 0,2 1 9 16,9-2-7-16,6 20-6 0,6-7 5 0,1 7-6 15,9-7-2-15,-2 1 0 0,4-1 1 16,0-4-1-16,0-6 1 0,5-4-2 0,3-3-3 16,5-6-3-16,1-2-2 0,-3-3-4 15,6 2 4-15,-4-10-2 0,-4-14 2 16,-1-4-1-16,5 3-4 0,-4-10 9 0,1-5 2 15,2 0 1-15,0-5-1 0,-3-3 4 16,3-4 8-16,-1-2 2 0,1-4-5 0,-13-3-1 16,5-4 3-16,-1 2-1 15,2-3-3-15,1-1-6 0,11 0-3 0,0-1 1 16,3-3-4-16,-1-2-3 0,3 3 0 16,-2-3-1-16,3-2-7 0,-1 3 3 15,5-3-1-15,-7-5-2 0,8 2 0 0,-7-6-1 16,-1 0 7-16,-1-2-8 0,0 2-2 15,-8-3 7-15,-2-2-2 0,5-1-2 0,-5-3 0 16,-4 0-1-16,3-1 2 0,-2-7-4 16,-3 1-4-16,7 1 3 0,-6-4-1 15,-1-5 0-15,1 2-1 0,-2-9 2 0,-5-2-2 16,2 0 3-16,2-7-1 16,-5 1-1-16,0 0 3 0,-1 1-3 0,-1-3 3 15,-2 4-5-15,-5-4 1 0,2 1 4 16,-1 3-3-16,-5 1 4 0,1-5-3 15,-1 2 3-15,-7 0-9 0,1 2 9 0,-3 1-4 16,0 2-1-16,-6 6 4 0,-3-1-8 16,4-3-3-16,-1 0 5 0,-1 0-1 0,-7-5 6 15,4-9-9-15,-2 11 4 0,5-11-3 16,-4 6 4-16,-1 5-3 0,-2-12 2 16,2 8 2-16,2-10-7 0,-4-1 4 15,2 1 2-15,0-3-3 0,-5 9 1 0,-2-2 0 16,-4 2 3-16,4 0-2 0,-3-2 1 15,1 2-2-15,-1 2 0 0,-3 4 1 16,-1-1-2-16,2-1-1 0,-4-6 10 0,0 8-11 16,2-4 1-16,-8-4 3 0,0 4-1 15,-2 0 0-15,-1 3 2 0,-3 1-2 16,-4 1-2-16,3 1-3 0,-6 1 6 0,0 2-5 16,0 3 4-16,-4 5-3 0,-2-3 3 15,4 5-3-15,-3 3 1 0,-1 0-1 0,6 9 1 16,-2 2-2-16,0-1 4 0,3 4-1 15,-1-1 2-15,-2 2-2 0,4 3 3 16,-4 1-1-16,-2 2 5 0,2-1-10 16,-2 3 1-16,-2 0 7 0,-1 4-5 15,-4-4-5-15,-1 6 5 0,0-5-2 0,-5 5 2 16,-11-5-3-16,2 3 6 0,-4 7 2 16,-2-5-5-16,0 3 5 0,1-2-1 0,-4 6 2 15,3 0-2-15,-6 2 6 0,2 2-10 16,-1-3 1-16,1 3 7 0,1 2-8 15,-1 9-2-15,0-2 2 0,-2 6 4 0,2-2 1 16,-5 3-4-16,2 1 11 0,-4 2-6 16,-1-2-2-16,4 3 7 0,-13 10-7 0,18-5-2 15,-1 5 2-15,6-2 4 0,-4 8-6 16,-4 8 7-16,15-5-6 0,-2 2 3 16,-5 13 7-16,11-5-1 0,4 0-1 15,2 2 2-15,-3 2-8 0,5-3 11 16,-9 15 2-16,8-12-2 0,0-1 3 0,3 4-3 15,-5-2-6-15,-2 17 6 0,5-15-2 16,3-2 0-16,-6 4 7 0,9-4-3 0,1 4-5 16,0-3 2-16,2-4 1 0,2 4-2 15,5-1 2-15,1 6-1 0,3-4 1 0,3 3-5 16,0 1 6-16,5 0 0 0,5-3 1 16,-1 9-3-16,3-2-3 0,0-12 5 15,8 4 0-15,1 10-4 0,4 0-1 16,5 1 3-16,9 1-3 0,-1-2 1 15,8 1 5-15,12 10 1 0,0-3-4 0,7 2-5 16,1-1-5-16,3-2 1 0,2-4-2 16,-1-2 3-16,0-5 3 0,1-4 0 0,-4-13-2 15,-3-4 5-15,-1-2-2 0,0-1 4 16,4-1-8-16,-4-10 5 0,1 1-3 16,-1-2-4-16,3-7 4 0,0-1-3 0,-1-3 11 15,-1-4 3-15,3 0-9 0,-8-8-2 16,0 1-2-16,2-3 2 0,2-5 0 15,3 3 2-15,-1-3-4 0,10 0-5 0,8-3 10 16,-5-4-3-16,9 1 2 16,-6-3-4-16,9-2-3 0,-1-2-2 0,-1-4 4 15,2 2-1-15,4 0 4 0,12-9-2 16,-1-1 1-16,-3 1-9 0,1-3 8 0,-1-3 0 16,-2-3 0-16,-1-3 2 0,-1 1-3 15,-3-3-1-15,0-1 6 0,-5-5-9 0,-5 2 1 16,3-4 3-16,-6-2-8 0,-10 5 9 15,6-12-6-15,-12 10 3 0,8-13 2 16,-5 9 2-16,4-11-1 0,-11 8 1 0,9-10-1 16,-10 9 3-16,-2 3-6 0,0-3-2 15,0-3 3-15,-2 4 0 0,0-3-5 0,-1 3 0 16,-1-7 5-16,-3 3-4 16,-3-4 7-16,1 6-3 0,0 0-1 0,-4-3-4 15,-4 3 5-15,2-3-6 0,-5 1 5 16,2 0-5-16,-5 0 6 0,2-2 0 15,-9 0-4-15,3-4-1 0,-5 4 5 0,-3 3-5 16,-6 3 2-16,-4-3-5 0,-6 1 9 16,-7-9 4-16,-1-2-9 0,-2 2 5 0,-10-3-4 15,2 2 1-15,-6 1-2 0,-4-3 3 16,-11-7 0-16,-1 0 2 0,-9 6-1 16,-1 1-2-16,-2 4 2 0,-7 2 7 0,-4 2-1 15,-6 4 1-15,-6-1-8 0,-3 4-1 16,-10 1 4-16,-5 1 0 0,-7 4 1 15,-2 4 1-15,-10 3-1 0,-3 5-4 16,-7 10-1-16,-9 2-2 0,1 12 7 0,-7 10-4 16,-3 6-7-16,2 9 6 0,5 13-9 15,-1 6 1-15,3 8 1 0,8 4-6 16,9 7 1-16,4 8-2 0,9 7 2 0,8 7-7 16,7 4-7-16,9 1 0 0,11 7 10 15,7 6-12-15,5 3-25 0,7 8-5 0,12 2-8 16,2 2-23-16,9 2-92 0,2 1-262 15,0 0-68-15,11-3 289 0,6-15 65 16</inkml:trace>
  <inkml:trace contextRef="#ctx0" brushRef="#br0" timeOffset="-185178.14">8886 8111 809 0,'-24'-24'8'0,"-1"3"-1"0,8 4-2 15,-3 3 4-15,-1-5-2 0,2 3 2 16,2 2-10-16,2-2 2 0,-2 4 8 0,7-1-7 15,-8-1 7-15,3 5 0 0,-2 1-11 16,4-3 20-16,-4 8-18 0,2-5 17 0,0 4-14 16,-2 3-5-16,2 1-3 0,15 0 0 15,-33 1 8-15,15 3 8 0,-1 0-16 16,-4 0 24-16,2-1-20 0,1 1 6 0,-7 0-3 16,3 1-6-16,-6 1 2 0,0 0-1 15,3-3 6-15,-1 1-6 0,0-1-15 0,0 1-11 16,6-1-5-16,-1-2-13 15,0 7-11-15,5-3 3 0,-1 1 1 0,-4-1 0 16,9 5 5-16,-5-3 3 0,1 1 5 16,-5 5 3-16,4-3 12 0,-1-1-10 15,-1 2 8-15,-2 0-5 0</inkml:trace>
  <inkml:trace contextRef="#ctx0" brushRef="#br0" timeOffset="-184993.05">7757 8104 225 0,'-32'7'-18'16,"6"-1"23"-16,-1 2-26 0,-1-3 14 0,2 0 7 15,-2-1-13-15,0 2 5 0,0 0 8 16,2-1 0-16,-2-1-2 0,-1 0 2 15,3-2 2-15,-2 3 8 0,-2-3-17 0,3-2 4 16,-1 0 1-16,-4 0 12 16,0-2-18-16,-1 2 8 0,3-4 8 0,-4 4-13 15,6-1 10-15,-2 1-8 0,-4-2 1 16,4-2 4-16,6 2-4 0,-8 0 9 0,6 2 4 16,-2-4-16-16,4 3-3 0,-7-3 16 15,0 2-16-15,1 0-10 0</inkml:trace>
  <inkml:trace contextRef="#ctx0" brushRef="#br0" timeOffset="-184511.56">6628 8125 163 0,'-26'-3'-5'15,"2"-2"10"-15,5 5 0 0,0 0-7 16,4 0-1-16,-2 0 8 0,2 4-2 0,-4 0 2 16,1 1-8-16,-1 0 6 0,-4-1-8 15,3 2 23-15,-1-4 0 0,-3 3-11 16,3 1-9-16,-1-4 7 0,-3 2 21 16,-1-2-24-16,-4-2-2 0,0 0 5 15,-2 0 8-15,0-2-13 0,0-2-8 0,0 0 16 16,-3 0-8-16,3-1 0 0,2 1-3 15,0-1 16-15,4 1-5 0,-4-2-3 0,0 0 3 16,1 1-8-16,1-1 2 0,-7-3 3 16,-1 1 1-16,-3-1-6 0,-1-4 5 15,-1 0-5-15,2 3-18 0,-14-4 0 0,2 0 18 16,-2 1-5-16,2-1 7 0,0 0-20 16,6 4 11-16,3-1-4 0,-2 4 9 15,-3-3-8-15,-5-1 5 0,-5-2 5 16,3-2-3-16,2 4 3 0,1-6 15 0,12 6 11 15,-3-6-8-15,6 4 0 0,3-4-5 16,-3 2-1-16,6-2 11 0,0 4-10 16,0-6-5-16,6 4 10 0,-1 4-18 0,3-4 10 15,1 3-5-15,-2-1 16 0,2 2 9 16,-4-2-14-16,4 2-6 0,-5-4-5 0,1 2 8 16,-7-4-41-16,2 2 17 0,0-4 16 15,0 2-2-15,3 0-3 0,-1 3 0 16,1-4 8-16,-1 4-11 0,0-6 1 0,2 6 7 15,1-1-13-15,3 2 13 16,-2 0-13-16,1-1 1 0,0 5 4 0,1-4 13 16,1 1-7-16,-1 1-6 0,-1 2 6 15,3-3-11-15,1 6-33 0,1-2 6 0,-5 0-4 16,4 1 1-16,-6-1 2 0,2 1 0 16,-4 0-43-16,4 0 28 0</inkml:trace>
  <inkml:trace contextRef="#ctx0" brushRef="#br0" timeOffset="-184489.241">3551 7238 166 0,'-26'-10'-21'0,"4"-1"3"16</inkml:trace>
  <inkml:trace contextRef="#ctx0" brushRef="#br0" timeOffset="-184464.38">3443 7189 112 0,'-21'-13'-18'15</inkml:trace>
  <inkml:trace contextRef="#ctx0" brushRef="#br0" timeOffset="-184438.41">3371 7145 71 0,'-15'-10'-8'0,"0"-7"-4"16,4 3-6-16</inkml:trace>
  <inkml:trace contextRef="#ctx0" brushRef="#br0" timeOffset="-184414.12">3285 7063 33 0</inkml:trace>
  <inkml:trace contextRef="#ctx0" brushRef="#br0" timeOffset="-184394.32">3250 7016 17 0</inkml:trace>
  <inkml:trace contextRef="#ctx0" brushRef="#br0" timeOffset="-184376.711">3215 6964 7 0,'-11'-19'-5'0</inkml:trace>
  <inkml:trace contextRef="#ctx0" brushRef="#br0" timeOffset="-180278.09">3383 5938 23 0,'21'-24'2'0,"-3"1"8"0,3-1-7 16,5 2 7-16,2-5 8 0,0 5 0 0,2-4 2 15,8-1-2-15,-6 5-10 16,3-6 2-16,1 7-2 0,-3 0-16 0,1 2 34 15,1 2-8-15,4 3 2 0,3 0-10 16,-4 0-4-16,5 6-9 0,0-1 18 0,14-1 3 16,-15 9-23-16,7 1 23 0,1-4-18 15,0 4 15-15,1 0-2 0,9 4 15 16,3 1 0-16,3-3 11 0,-3 5-1 0,5-1 1 16,-5 2 2-16,1-1-1 0,-4 4 14 15,0 1-33-15,-1 0 18 0,-5 4-26 0,1-1 3 16,-7 3 4-16,-1-1 16 0,1 4-2 15,-2-1-11-15,-2 3 4 0,-8-4 0 16,9 5 11-16,-5-1-2 0,0 5 4 16,2 0-1-16,-2 0 15 0,2 4-12 15,-3-6 0-15,-8-3-15 0,1 3 26 0,0 0-1 16,-2 2-14-16,-2-4 2 0,-2 5-6 16,-2-3 1-16,-1 4-5 0,3-2 7 15,-6 2-7-15,1-2 3 0,0 2 3 0,2 0-8 16,-3 4 4-16,-1 0-2 0,-1 1 22 15,3-3-23-15,-3 4 8 0,-6-3-5 0,7 3 13 16,-8-2-11-16,5-2 7 0,-5-4 4 16,0 2-7-16,-6 2 0 0,3-4 3 15,0 2 1-15,-3 0-3 0,0 2-4 0,-1-6-1 16,1 2 6-16,-2 2 20 16,-1-2 5-16,4 6-5 0,-3 0 2 0,3-4-2 15,-5 3-1-15,5 1 1 0,-3 2 10 16,0 5-6-16,3-5 0 0,-4-1-11 0,1 5-1 15,1 3 4-15,-2-4-1 0,-1-1-3 16,1 9-2-16,0-8-10 0,-2 1-2 16,0 1 8-16,0-4-2 0,5 5 2 0,-5-1-1 15,0-4 7-15,-5 3-6 0,5-1 1 16,-2 2 8-16,2-1-8 0,-2 6 6 0,-1-2 0 16,1-7 3-16,-2 2-10 0,1-7-3 15,-3 4 0-15,3-2 2 16,-6-2 5-16,4 1 2 0,-2-3-8 0,-2 1 5 15,-3 0-26-15,-1 5 6 0,-1-4 3 16,-4 3 1-16,3 5 4 0,-3-3-4 0,-2 0-10 16,1 5 11-16,1-4-14 0,-1 1 8 15,1-2 0-15,-1 3-5 0,0-3 10 16,0 1 9-16,-1-5-9 0,3 3 3 0,-4-4-9 16,2 2 8-16,-3-1 0 0,1 0-2 15,0 0 3-15,-1-3-6 0,-2 2 2 0,-1-2-4 16,1 2 5-16,-1 0-9 0,2-2 6 15,-4 0-1-15,-6 5-2 0,1-1 2 0,4-10-2 16,-1 4-8-16,-1-1 11 16,6-5 6-16,-4 1 2 0,-1-2 3 0,5 1-7 15,-4-3 6-15,6-2 0 0,-5-4 2 16,5 2-2-16,-7 0-7 0,5-6 0 16,-6 6-4-16,-4-6-2 0,1 1-8 0,-5-3 3 15,3 3-2-15,-1-2-2 0,-6-5-1 16,3 4-5-16,0-3-1 0,-5-2 2 0,4 0-2 15,-7-4-2-15,0 0-7 0,2-2 3 16,2-3 10-16,-12 0 1 0,1-3 11 16,3-3-4-16,9 0-1 0,2 0 0 0,0-2-4 15,3 3 0-15,-8-8-5 0,0-5-4 16,1 3 5-16,2 0-4 0,1-5 0 16,-5 3-2-16,5-2-2 0,0-1 1 15,1 1-4-15,-1-2 3 0,2 0-4 0,-3 0 2 16,5 0-1-16,-4 0 4 0,8-2-4 15,-6-5 2-15,10 6 0 0,-5-5 0 0,2 1-6 16,0-7 1-16,2-3 4 0,2 2 1 16,-1-3-5-16,2-1 5 0,1-1-6 15,-1 1 3-15,5-4-2 0,-1-2 3 0,1 3-6 16,3-4 1-16,1 2-1 0,-7-3 1 16,4-2 2-16,2-4 1 0,3 1-9 15,-1-4 7-15,0 4-3 0,0 0-3 16,4-4 0-16,-2 2 2 0,6-3-2 0,-2 1 3 15,1-4-4-15,4 10 4 0,3 3 1 16,1-3 2-16,2 5-2 0,-4-1 0 0,8 1 3 16,-4 2-2-16,2 3 0 0,1-1 1 15,1 3 1-15,-1 5 1 0,7-4-4 16,-2 2 5-16,1-2-3 0,1 1 2 0,1-3 1 16,1 2 2-16,2-3-3 0,3-11 1 15,0 4 0-15,2-3-4 0,3 4 0 0,-1-3 2 16,5-1-2-16,4 0 0 0,2 3 4 15,3-2 0-15,3 2-2 0,1-1 3 16,3 1-1-16,-1 4 0 0,2 3 1 16,-2 6 1-16,-5-3-3 0,3 5 1 15,-1 3 1-15,-2-1-1 0,-1 2-1 0,2 4 4 16,-1 0-5-16,3 2 0 0,-1-2 0 16,1 2 3-16,-5 6-3 0,11-1 0 0,-2-2 6 15,4-1-3-15,4 4-3 0,0-1 2 16,-2 3-1-16,1-1 4 0,1 2-3 0,-3 6 8 15,-6 0 2-15,-7 2 4 0,2 1-4 16,1 3-1-16,-3 2 4 0,-1-3-7 16,-4 4 5-16,4 4-2 0,0 0 0 0,5 0-3 15,0 0 7-15,2 4 2 16,-1-2-2-16,1 4 3 0,0-5-1 0,1 9-3 0,1-7-2 16,-2 5 1-16,2-2 5 15,-2 3 1-15,3 0-7 0,-1 1-2 0,-2 3 2 16,2-4-3-16,-5 4 0 0,-3-3 2 15,-1 3-3-15,-2 1 0 0,0 0-3 16,-4 1 4-16,-7-2-4 0,3 0 0 0,-4 2-1 16,3-2 2-16,-4 1-4 0,-1 3 5 15,5-3-3-15,-4 1 2 0,-1 1 1 0,2-2-4 16,0 5 5-16,0 2 2 0,0-4-4 16,0 7 5-16,2-5-2 0,-1 7 1 0,0-4 0 15,-4-1-7-15,3 3 5 16,-3 1 0-16,0-2-3 0,1 4 3 0,1-2 1 15,-1 3-1-15,-6-2-5 0,1-1 3 16,3 1-1-16,-2 3 1 0,-4 0-1 16,7 4 4-16,-6-1-3 0,0-3-1 0,2 4 1 15,-3 3-5-15,1 0 5 0,-4-5 2 16,3 9-1-16,1-5-3 0,-7-3-1 0,1 2 1 16,2 0 0-16,-4-2 0 0,-1 2 2 15,0 1 0-15,0 1 3 0,0 0-7 16,-2-7 7-16,0 7-4 0,-2-1 0 0,0 3 0 15,-2-2 2-15,1 9 14 0,-2-4-1 16,0 6-6-16,-1-4 0 0,3 0 0 16,-6-2-3-16,-2 3 7 0,1 1-8 15,-3-3 5-15,-1 2-3 0,0 2 3 0,-5 7-1 16,-1-3-4-16,-1 3 0 0,-4-4 1 16,0 0 2-16,1 1 1 0,-3-1-1 15,4 1-5-15,-2-2 7 0,1 1-8 0,-3-4 3 16,1 0 3-16,1-3-4 0,-4 2 2 15,3-1-6-15,-2 2 6 0,-1-6-1 0,3 3 0 16,3-7-1-16,-3 6 1 0,1 3-1 16,-4-6-8-16,3-3-1 0,-2 4 7 0,1 2-5 15,3-7 7-15,-1 0 2 0,3-3 3 16,1 4-5-16,0-6 3 0,1 5 1 16,0-4-7-16,-1 4 3 0,2-4 1 15,0-2-4-15,-1 2 6 0,1-2-8 16,4 2 3-16,-3-2-2 0,-2 2 4 0,4-2 1 15,-3 4-4-15,-2-2-3 0,3-2-1 16,-1 2 3-16,-1 2-1 0,-3-6 1 0,4 2 3 16,1-1-3-16,-5-5 2 0,7 1-5 15,-2-2-2-15,-1 5 3 0,1-7 3 0,-1 5 3 16,0-3-5-16,-1-3 1 0,1 1-5 16,-1-2 9-16,4 4-6 0,-5-3-3 0,1-1 4 15,-1-2-1-15,2 4-3 16,-1-5 5-16,-1 2 0 0,0-3-2 0,1 2-2 15,-1-2 2-15,0 0 3 0,1-5 10 16,-2 1-8-16,3-2 4 0,0-1-2 16,-3 1-5-16,1-4 3 0,1 2-3 0,-7-3-2 15,5-2-1-15,-5 4 1 0,4-4 0 16,-5-4-1-16,-2 2-1 0,1-3 1 0,-6-5-2 16,5-1 0-16,-3 0 0 0,-3-2 0 15,6 0 3-15,0-3-2 0,-2-2-2 0,1-1 3 16,-3-2-2-16,2-3 0 0,-9-2 0 15,3-6-2-15,2 2 1 0,-1-6-1 16,3 0 1-16,1-1 2 0,-3-2 0 16,5-1 0-16,-1-3-1 0,2 0-1 15,0 0 2-15,-2-6-5 0,2-2 3 0,0 1 0 16,5-7-2-16,-1-1 3 0,1-1-2 16,3 4-1-16,3-7 2 0,-2 4-1 0,5 0-1 15,-3 1 2-15,4 2-1 0,-2-2 1 16,4 1-5-16,0-2 7 0,4-2-5 0,-2-2-6 15,1 6 2-15,4-8-1 0,-1 2 1 16,1 4 1-16,5 0-5 0,-1 0 10 0,-1 0-3 16,6 1 4-16,-1-3-5 0,-1 2 2 15,5-2-2-15,1-4 4 0,-1 8 1 16,2 8-5-16,3-7 3 0,-4 5-4 16,5-1 1-16,-1 2 3 0,0 0-2 15,1 3-2-15,-2-5 2 0,5 6 5 0,-1 0-8 16,2-11 1-16,-1 1 3 0,2 12-1 15,0-10 4-15,6 3-6 0,-9 9 8 0,11-8-5 16,-2 4-8-16,1 0 8 0,-4 9-3 16,5 1 4-16,3-6 1 0,2 3 0 0,0-1-6 15,4 1 5-15,-1 1-5 0,1-3 1 16,0 3 2-16,1-3 1 0,3 9-2 16,3-5 3-16,-3 0-4 0,4 6 4 15,-3-3-4-15,3 4-2 0,-2 0-4 0,1-2 7 16,0 5-6-16,5 0 5 0,-2 2 0 15,-3 1-3-15,-1 5 5 0,3-3-1 16,5 4 1-16,0-4-2 0,1 8 1 0,4-2 3 16,0 2-5-16,-2 2-4 0,-6-1 9 15,-2 7 1-15,0 1-3 0,-2-3-4 0,-1 3 9 16,-2 2-8-16,-7 2 5 0,1 0-1 16,-7 0-5-16,1 0-4 0,2 2 1 0,1 2 2 15,-2-1 0-15,-1 3 0 0,2 0 6 16,1 1-1-16,-1 0 3 0,-2 1 2 15,8 5-3-15,0-4-4 0,-1 5 5 0,3 3-4 16,-1-1 2-16,0-1 1 16,0 3 2-16,-1 0 4 0,0 1-3 0,-1-1-3 15,-1 3 3-15,-2-2-2 0,-4-2-1 16,5 3-1-16,-5-3 6 0,-4-4-3 0,-1 4 3 16,3 2-3-16,-3-4 1 0,-1 4-1 15,-1-3 1-15,-1 4 2 0,2-2 0 0,-3 3-1 16,1-1 1-16,1 3-3 0,-3-1 5 15,5 5-3-15,-1 1 4 0,-2 0-5 16,1 6-2-16,0-4 4 0,-3 2-2 0,2 1 0 16,-2 1 3-16,1 2 0 0,-2-1-1 15,-1 1-2-15,-2-4 3 0,-1 7 1 0,3-1-8 16,-3-1 7-16,1 1 3 0,-5-3-2 16,2 4-2-16,-4-5-1 0,1 2 1 15,2 0 1-15,-6-5 0 0,3 5 4 16,1 4-3-16,-3 2-1 0,1 0 2 0,-2 5-6 15,1-8 0-15,-3 1 8 0,-3 1-7 16,1 4 5-16,-2 4 4 0,1-6-7 0,-3 4 2 16,1-6-5-16,1 2 6 0,-4 2-3 15,3-2 1-15,-5-2 0 0,5 4 2 16,-2 0 0-16,-5-2 1 0,3 4 0 0,0-2-5 16,-3 0 3-16,5-1 0 0,-7 2-2 15,1-2-3-15,2 4 7 0,-4-3-7 0,-2 10 3 16,4-10 3-16,-7 9 0 15,2 0 0-15,1 0-1 0,3-2 8 0,-4-8-7 16,7 3-3-16,-1-2 3 0,-6 2 7 16,6-6-12-16,-4 6 7 0,2-4-3 0,-2-2 3 15,3-1-3-15,-4 3-3 0,4-4 1 16,-4 3-3-16,4-5 8 0,-2 0-7 16,0-1 4-16,-2 2-1 0,3 1-5 0,-2-3 8 15,2-1-4-15,0 1 0 0,-1-2 1 16,0-2 0-16,-2 3-6 0,0-1 10 0,4-2-4 15,-4 1-3-15,6 2 0 0,-3-4 9 16,2 3-5-16,-1-6 2 0,1 8 1 16,0-4-6-16,1 0 5 0,2-6-6 15,-1 2 2-15,-1 7 4 0,-5 1 0 0,7 0 4 16,-6 3 1-16,5-7-5 0,-7 4 0 16,4-3 0-16,1 1-4 0,-2-2 6 0,0 2 0 15,0-2 1-15,-4 0-8 0,6-8 2 16,-3 7-7-16,-4 0 13 0,5-3-6 15,-5 2 0-15,-1-2 2 0,2 0 3 0,1-4-3 16,-3 3 0-16,1-1-1 0,-2-2-3 16,-1 1-3-16,1 1 3 0,-3-2 2 0,1-5-3 15,-3 2 6-15,0-1-6 16,-2 1 9-16,-4-4-9 0,-2 3-3 0,2 0 3 0,-1-6 2 16,-4 0-3-16,-2 0 3 15,6-4-3-15,-5 1 2 0,1-2-3 0,1-1 5 16,2-1-1-16,2-1-1 0,2 0-5 15,0-5 10-15,2-1-7 0,2 0 3 16,-2 0 2-16,2-1-3 0,-4-5-1 0,0 0 0 16,-6-3 1-16,1-4 0 0,-4-2-1 15,6 0-3-15,-12-6-1 0,6-1 8 0,-5-5-8 16,5 0 2-16,0-4-3 0,-3 0 5 16,1-1-9-16,1-4 7 0,-1-5-3 0,-1-2 7 15,4-6-4-15,-2-2-5 0,3-1 7 16,2-5-5-16,-1 0 0 0,2-1-3 15,1-4 6-15,-1 0 0 0,6 0-3 16,-2-2-7-16,2 0 10 0,1-1-6 0,-1-3 3 16,4 2 1-16,4 1-9 0,-1-5 1 15,5-1 7-15,-2 0-2 0,2-4-8 16,4-4-6-16,3-5 7 0,0-1-10 0,4-3-1 16,3-4-8-16,0-5-3 0,4-4 1 15,2-1 0-15,1-19 0 0,7 1-10 0,3 7 0 16,0 4 0-16,1 17-7 0,-2 4-2 15,8-17-9-15,1 21-4 0,7-10 1 0,2 4-8 16,7 2 10-16,1 6-5 0,4-1 11 16,5 4-19-16,0 0-6 0,3 6 8 15,3-3-16-15,5 4 0 0,-2 7 12 16,4-1-18-16,4 2-2 0,-3 0-16 16,-1 8-9-16,4 4 4 0,-1-2-3 0,-8 12-5 15,12-3 4-15,3-2 7 0,-1 4 6 16,5 7 2-16,1-1 10 0,3-1-1 0,1 9 0 15,-10 4 7-15,16-3 6 0,-1 0 8 16,-11 11 7-16,0 2 1 0,0 2 4 0,-1 4 3 16,0 1 4-16,4 8 4 0,-4 2 2 15,4 5 2-15,-6 8 10 0,3 1-6 16,-1 4-1-16,9 8-1 0,-2 4-4 0,-3 9 1 16,-7 8-14-16,-2 5-11 15,-6 5 2-15,-1 6-20 0,-2 7 3 0,-5 6-4 16,-4 6-1-16,1 3 0 0,-9 5 3 15,-2 9 4-15,-3 12 6 0,-8 5 17 0,-8 11-11 16,-7 15 7-16,-10 4-10 0,-8 13-6 16,-8 10-17-16,-10 9-10 0,-16 47-14 15,-12-4-126-15,-14 6-234 0,-7-2-121 0,-16-11 543 16,-10 3 24-16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44:49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13319 6625 3246 0,'33'-40'-94'0,"-3"-1"73"0,-1 1 46 15,8 3 29-15,-14 5 1 0,7-3 7 16,-1 1 29-16,-7 0 26 0,5 4 36 0,-1-9 6 16,2-3 7-16,2 1 15 0,-3 0 23 15,-7 5-3-15,1 0-2 0,5-6-5 0,4-2-2 16,2 1-5-16,4 6-16 0,4-1-30 16,2 4-13-16,7 4-14 0,0 4-8 0,4 4-10 15,2 9-9-15,1 7-9 16,6 6-6-16,2 13-12 0,-2 2 0 0,1 13-6 15,9 13-8-15,-3 4-1 0,-19 2-6 16,0 5-3-16,-6 5-1 0,-4 0-6 16,-4 6-3-16,-12 2 3 0,-4 1-5 0,-6 0-9 15,-7 3 7-15,-9-16-6 0,-1 5 8 16,-6 4 9-16,-5-4 2 0,-2-13 1 0,-2-2 2 16,1-8 7-16,3-4 0 0,1-5 8 15,5-8 11-15,-2 0 13 0,3-8 3 16,7-10-10-16,0 0-15 0,0 0-37 0,0 0-2 15,0 0-2-15,30-72-1 16,0 17-3-16,6-4-2 0,10-21 1 0,9 0-2 16,-1-6-1-16,3 3-2 0,-1 1-1 15,0 10 1-15,-5 5 1 0,-6 17-2 0,1 2 1 16,-5 11-4-16,5 1-1 0,-5 10 1 16,-8 13 1-16,-8 4 0 0,0 6-2 0,-7 9-2 15,5 9 2-15,-4 13 6 0,1 2-2 16,-8 11 4-16,-3 3-3 0,-2 5 4 15,-1 0 2-15,-12 6 0 0,2 2-2 0,-5 10-1 16,2-7 0-16,-3-9 1 16,-6 9-2-16,2-19-1 0,1 2-5 0,-1-3-6 0,0-11-7 15,5 0-7-15,2-9-7 16,-2-3-7-16,2 0-10 0,3-7-20 0,3-7-198 16,1-3-97-16,0 0-59 0,0 0-138 15,7-52-144-15,7 3 21 0,0-22-552 0,2-12-1090 16</inkml:trace>
  <inkml:trace contextRef="#ctx0" brushRef="#br0" timeOffset="417.57">15834 5073 4034 0,'6'-22'-47'0,"-5"7"25"16,4 0 10-16,4 4-1 0,-2 2 7 16,3-1 18-16,7 1 19 0,11 5-1 15,2-1 14-15,9 1-1 0,9 8-3 16,-2-3-10-16,10 11-7 0,-3-1 2 15,1 6-1-15,-14-6-3 0,4 13-2 0,-12-7-10 16,-4 10-1-16,-17-5 2 0,-1 2 7 16,-10 4-10-16,-5 10 0 0,-14 3-7 0,-11 10-11 15,-11 1 2-15,-3-1-2 0,0 0-3 16,-4-3 3-16,4-1 0 0,6 0 2 16,0-2-1-16,13-2 1 0,6-3 5 0,11-9 6 15,8-3 10-15,8 3 1 0,11 3 5 16,11 1 10-16,9 0 11 0,5-1 23 0,7-3-5 15,-2-2-12-15,1 0 22 0,-4-3 2 16,-1-2 9-16,-15-1 7 16,-2-5-6-16,-7-2 3 0,-1 2 12 0,-10-1 21 15,-5 2 2-15,-7 0-7 0,-3 3-7 16,-16 6-18-16,-14 6-10 0,-13-1-9 0,-12-1-21 16,-16 6-23-16,-20 3-24 0,-4 0-37 15,-4-1-31-15,-9-4-54 0,-3 1-57 0,-2-5-49 16,-2 0-35-16,2 4-25 0,-3-7-17 15,3 0-21-15,0-5-50 0,1 2-27 16,-2-3-48-16,5-1-285 0,3-2-226 0</inkml:trace>
  <inkml:trace contextRef="#ctx0" brushRef="#br0" timeOffset="617.26">13973 6966 2401 0,'-51'5'-1'0,"14"-3"31"0,8 4 20 16,10-5 25-16,6 2 22 0,13-3 29 16,-10 0 41-16,10 0 30 0,0 0 19 15,78 5 1-15,-7-1 10 0,40-4 26 0,13 2 7 16,20 0-6-16,21 2-4 0,47-3-8 15,9 7-22-15,2-3 14 0,6 3-51 0,3-1-22 16,3 9-9-16,-3-2-24 0,-10 7-23 16,-13 2-30-16,-10-3-34 0,-43 1-28 0,-15-8-38 15,-10-4-58-15,-15-2-59 0,-32 0-63 16,-10-6-60-16,-16-2-119 0,-21-11-226 16,-12 1-14-16,-21-8 77 0,-10-1-421 15,-24-22-523-15</inkml:trace>
  <inkml:trace contextRef="#ctx0" brushRef="#br0" timeOffset="1084.29">15566 6763 3174 0,'-27'32'-27'0,"4"4"32"16,-2 14 21-16,6 7 19 0,-1 5 21 0,5 3 12 16,4 5 23-16,3-1 12 0,-2 2 13 15,7 0 14-15,-1-9 8 0,4-6-9 0,0-3-8 16,4-4-9-16,-2-8-19 0,-1-6-2 15,-1-7-16-15,7-4 2 0,-5-8 1 16,3 1-11-16,-5-17-10 0,15 8-8 16,-15-8-21-16,40-17-23 0,-10-2-3 15,11-15-3-15,0-3-9 0,6-3-2 0,-3-3 0 16,4 2 9-16,-5 3-7 0,2 8 1 16,-2-2-9-16,-15 15-3 0,4 3 5 0,-6 11 2 15,-8 7-6-15,3 9 12 0,-3 8 8 16,-2 11 21-16,-2 8 7 0,-3 2 30 0,-6 9 29 15,-1 4 28-15,-1-1 5 0,4 2 14 16,-4-5 15-16,6-1 30 0,4 7 19 16,3-15 16-16,14 2 0 0,5-5 0 0,10-9-16 15,6-11-14-15,1-9-18 0,0-10-121 16,18-14-10-16,-4-3-4 0,15-16-3 16,-5-10-7-16,2-8-8 0,-11-7-10 15,4-8-11-15,-9-5-14 0,0-6-12 0,-8 2-10 16,1 0-11-16,-18 15-11 0,-3 11-15 15,-4-1-185-15,-4 9-55 0,-9 7-38 0,-4 6-52 16,-6 7-122-16,-3 6-170 0,-2 2 47 16,-2 5-520-16,0 8-1010 0</inkml:trace>
  <inkml:trace contextRef="#ctx0" brushRef="#br0" timeOffset="1368.55">19024 7112 4746 0,'7'19'75'0,"-10"9"5"0,-6 13 19 0,-9 15 24 16,-3 2 39-16,-2 2 46 0,-4 4 20 15,5 0 16-15,2-2 28 0,4-2 5 16,9-10 11-16,0 3-7 0,9-8 2 0,10-2-69 15,3-6-127-15,9-6-4 16,17-3-4-16,8-10-4 0,6-12-9 0,12-13-6 16,23-18-9-16,8-11-5 0,4-10-10 15,15-24-15-15,33-35-17 0,7-26-17 0,3-34-28 16,3-28-35-16,0-42-45 0,-5-29-35 16,-12-36-44-16,-9-19-573 0,2-27-12 0,1-24 70 15,14-1-764-15,5 11-1321 0</inkml:trace>
  <inkml:trace contextRef="#ctx0" brushRef="#br0" timeOffset="10449.11">12133 15513 3068 0,'0'-27'152'0,"-2"4"-34"0,-5 4-38 16,-7 5-15-16,-4-7-10 0,-3-2-11 16,-5 1 6-16,3-1 16 0,-5-5 5 0,-2 2 4 15,-7-4 2-15,-1 0-4 0,-4 2 2 16,-6 1-9-16,-3 5-7 0,1 3-9 0,-4 8-5 16,1 0-1-16,8 9 4 0,-4-2 6 15,3 8 13-15,-3-2 19 0,2 3 11 16,2 1 0-16,-7 4 9 0,-1 8-4 15,4 1-14-15,4 7 6 0,-4 8 2 16,7 1-8-16,-4 9 5 0,3 1 0 0,4 3-1 16,6 3 6-16,1 2 10 0,4 6 8 15,-1-2 10-15,7 3-6 0,-1-2-1 0,8 5 0 16,-2-5-8-16,6 7-2 0,6-11 4 16,3 0-12-16,2 8-12 0,2-6-3 0,1 1-11 15,4-5 1-15,1 12-10 0,9-8-15 16,-4-9-6-16,8 2 3 0,-5-8-18 15,10 6-2-15,-1-2-31 0,9-9-27 0,-6-12-58 16,6 0-65-16,15-7-85 16,-7-4-89-16,6-9-88 0,4-8-185 0,6 3-107 0,7-13 46 15,4-1-477-15,5-4-941 0</inkml:trace>
  <inkml:trace contextRef="#ctx0" brushRef="#br0" timeOffset="11016.61">13319 15610 4061 0,'20'-8'-37'0,"-1"0"12"0,-5 6 24 15,0 1 43-15,-14 1 20 0,18 1 23 0,-18-1 30 16,17 8 24-16,-9-1 15 0,-6 6 7 16,-2 3-5-16,-2 4-3 0,-16 14-18 15,0 3-9-15,-14 8-10 0,-5 3-11 0,-10-3-20 16,-11 13-6-16,-13-2-11 15,0-4-5-15,-1-3-4 0,-5-4-5 0,15-13-3 16,4-4-8-16,-4-6-3 0,10-2-3 16,7-13-4-16,3-4-1 0,8-3-2 0,8-1-2 15,2-5 0-15,4-11-5 0,9-2-2 16,6-3-8-16,5-2 4 0,12-16-2 0,6-1-7 16,10-8 3-16,12-7-3 0,19-14-2 15,-2-2 6-15,15-5-5 0,-1-2 1 16,0 6-6-16,1-10 3 0,-3 2 2 15,-2-1-2-15,-9-5 0 0,-1 5-1 16,-15-2-4-16,-10 15-1 0,-9 1 0 0,-6 1-1 16,-15 10 1-16,-8 8-1 0,-12-6 2 15,-11 2-3-15,-4 10 0 0,-11 7 0 0,-6 6 2 16,1 7-2-16,-6 8 8 0,2 2 1 16,11 12 1-16,-1 2 14 0,4 9 4 15,2 8 5-15,7 7 10 0,-1 14 14 0,16 3 9 16,4 6 26-16,9 11-4 0,10 10 24 15,4 7 12-15,11 3 7 0,11 21 7 0,1-3 11 16,2-1-66-16,4-3-38 0,-6-3-6 16,-7-21-3-16,2 1-5 0,-3-6-2 15,-4-2-4-15,4-6-4 0,-6-7-10 16,1-12-17-16,-5-5-17 0,2-3-30 0,1-15-47 16,-5-6-285-16,6-8-364 0,-1 0 15 15,8-2 38-15,2-4-683 0,4-1-1228 16</inkml:trace>
  <inkml:trace contextRef="#ctx0" brushRef="#br0" timeOffset="11167.18">14295 15937 4644 0,'12'25'43'0,"-3"-2"62"16,-7-5 50-16,-1 5 24 0,-2-1-15 16,-1 1-15-16,-5 1-18 15,-2 2-25-15,4 1-12 0,-2-5-15 0,-2-1-12 16,0-6-38-16,-2-1-101 0,2-7-122 0,4-6-186 15,5-1-300-15,-17-21 51 0,4-3 63 16,5-21-386-16,-1-7-491 0</inkml:trace>
  <inkml:trace contextRef="#ctx0" brushRef="#br0" timeOffset="11582.75">15658 14782 3605 0,'0'0'59'0,"0"0"37"16,0 0 52-16,-22 42 58 0,3-12 25 16,0 4 23-16,-7 12 1 0,5 7 5 0,-5 5-11 15,8 11-12-15,-3 1-28 0,7 8-5 16,1-3-10-16,10 6-23 0,6-6-8 0,10-2-9 15,4-3-17-15,10-7-15 0,5-7-3 16,1-11-9-16,10-11-30 0,4-11 16 0,-4-15-19 16,4-15-4-16,12-7-24 0,-6-10-30 15,4-16-3-15,-4-5 2 0,5-17-2 16,-19 2-4-16,-7-5 3 0,-6-7-1 16,-7-3 1-16,-8 1-1 0,-7 2 4 15,-15 1-1-15,-5 1-1 0,-5 7 0 0,-12 6-3 16,-3 5-1-16,-1 9-1 0,0 2-4 15,1 7-1-15,4 9-3 0,1 5-11 0,8 5-14 16,-2 6-19-16,9 3-23 0,0 0-36 16,6 4-256-16,10 2-175 0,-11-4-221 0,11 4 52 15,0 0 19-15,0 0-544 0,0 0-1082 16</inkml:trace>
  <inkml:trace contextRef="#ctx0" brushRef="#br0" timeOffset="12132.55">16568 14678 4044 0,'12'22'26'0,"0"6"72"0,1 9 70 16,-4 7 34-16,-3 6 33 0,-2 20 17 15,-4 1 17-15,0 8-7 0,-4 7-13 16,1-2-12-16,-6 3-30 0,-1-1-12 0,1 0-15 16,-2-3-24-16,2-6-21 0,-3-1-15 15,0-7-15-15,5-4-3 0,-3-16-19 16,4-8-36-16,1-8-36 0,-3-12-49 0,6-6-60 15,1-9-58-15,1-6-29 0,0 0-34 0,0 0-6 16,11-57-9-16,-3 12 9 16,5-13 23-16,-3-12 18 0,8 1 13 0,-4-2 11 15,4-2 23-15,3-3 30 0,-3 2 38 16,4 1 33-16,5-2 25 0,3 7 25 16,4 5 36-16,1 5 33 0,8 3 23 0,0 12 22 15,4 6 8-15,0 7-4 0,-1 5-18 16,-4 10-15-16,-1 10-3 0,-2 5-10 0,0 5-11 15,-6 7-7-15,-1 2-7 0,-4 7-6 16,-8 2-3-16,-4-1-4 0,-5 6-8 0,-6 2-8 16,-7-2-5-16,-3 6-4 15,-10 5-6-15,-4-3-2 0,-11 7-3 0,-5-2 2 16,-9-5-5-16,0 0-3 0,-4-10 1 16,2-2 3-16,-2-5 3 0,8-4 3 15,2-2 2-15,8-2 12 0,6-3 19 0,5 1 19 16,0 1 13-16,10-5 32 0,9-5 32 15,-12 21 24-15,12-21 13 0,16 32-40 0,8-4-88 16,0 2-4-16,10 5-5 0,2 1-5 16,2 4-5-16,-7-9-4 0,5 5-3 15,-3 0-5-15,1-1-4 0,2-1-10 0,-1-4-20 16,3 0-26-16,-6-11-38 0,4-2-42 16,-12-8-157-16,8-7-491 0,-2-4 26 0,4-9 26 15,1-10-720-15,12-14-1275 16</inkml:trace>
  <inkml:trace contextRef="#ctx0" brushRef="#br0" timeOffset="12349.28">18272 14854 5291 0,'22'13'149'0,"-1"11"48"0,8 5 27 15,1 9 15-15,-5 6 13 0,0 10 12 0,-6 3-5 16,-3 8-13-16,-4 6-17 0,-10 8-25 15,-10 6-143-15,-7 1-6 0,-11 17-5 0,-8 4-6 16,-12-3-7-16,-16 3-10 0,-10-1-24 16,-15-7-28-16,-32 17-40 0,-15-14-58 15,-11-11-315-15,-15-6-357 0,-7-10 78 16,-17-6 15-16,-17-2-660 0,-22-6-1213 16</inkml:trace>
  <inkml:trace contextRef="#ctx0" brushRef="#br0" timeOffset="12616.33">11274 17198 5620 0,'-74'-6'167'0,"25"0"-8"15,17 5-23-15,17-6 40 0,15 2 58 16,0 5 41-16,52-9 11 0,29 1 20 16,52 1-79-16,81-1-126 0,39 4 10 15,41 1-3-15,46-3-6 0,35 8-9 0,35 5-11 16,28 12-74-16,16 3-8 0,19 7 0 15,9 3 0-15,-2 9 0 0,6 0 0 0,-16 4 0 16,-16-5 0-16,-19-10 0 0,-34-10 0 16,-28-11 0-16,-33-9 0 0,-36-14 0 0,-29-9 0 15,-43-18 0-15,-32-12 0 0,-32-16 0 16,-55 2 0-16,-27-12-220 0,-19-7-89 0,-16-3-305 16,-20-6-162-16,-13 11-968 15,-11-2-1755-15</inkml:trace>
  <inkml:trace contextRef="#ctx0" brushRef="#br0" timeOffset="23918.309">12101 14542 1569 0,'-9'-35'-14'0,"-3"0"-17"0,-2-17 13 0,-11 2 21 16,-1 0 17-16,-10 1 14 0,-5 2 17 15,-6 5 15-15,-6 1 26 0,-10-7 20 0,-8 3-3 16,11 9 5-16,-17-5 17 0,-4-3 57 16,-2 5 7-16,0 0-18 0,-4-8-7 15,-3 6-11-15,0 0-19 0,-3-1-17 16,-1-5 1-16,-2 2 6 0,4 2-12 0,-3-4 12 16,-3 2 9-16,0 1-8 0,1-4-8 15,-4 6-10-15,5-2-24 0,3 3-4 16,-5 5-8-16,4-2-6 0,5 3-3 0,2-1-18 15,6 4 1-15,19 6-10 0,6 2-3 16,-1-2 6-16,4-1-21 0,0 5 12 0,2-1-5 16,3 1-1-16,-3 2-5 0,-4-1 6 15,-5 6-14-15,5 0-8 0,-9 1 3 0,2 9 8 16,-2 3-8-16,-2 4 1 0,1-2-4 16,-3 8-6-16,5-3 8 0,1 1 0 15,0 1-2-15,0 1 9 0,2-3-5 16,2-1-6-16,-6 0 6 0,-1-2 0 15,-6 2-5-15,-7-3-7 0,-3-1-1 0,-1 0 4 16,-6 2 8-16,-19 0-5 0,0 2-5 16,19-4-3-16,-15-4-1 0,-1 0-3 0,0-3 8 15,-5-6-2-15,-1-2 27 0,-7 0-4 16,1-8 14-16,-4-3-1 0,-2-2 10 16,3-2 3-16,-3-4-3 0,3 0 0 0,-1-1-9 15,0-6 4-15,2-7-7 0,-2-4-4 16,0-4 0-16,-6-4-3 0,-26-15-1 0,5-2-11 15,22 14 4-15,-24-19 3 16,31 13 10-16,-29-17 2 0,33 15-3 0,2-4 1 16,-26-17 1-16,30 15 1 0,4-2-1 15,3 0 1-15,8-5-1 0,1-4-3 0,11-4-3 16,4-2 2-16,14-3-6 0,1-3-2 16,7-3-2-16,6-5-2 0,12-9 0 15,1 1-4-15,13-4 1 0,7 2-2 0,9-7-4 16,7-3-1-16,9-2-2 0,7 1 2 15,11-4 1-15,6 0-7 0,9-7 4 0,15-3 2 16,23-24-1-16,13 4 0 0,9 2-4 16,14 3-1-16,2 8 2 0,15 4 4 0,13 0-3 15,12 3-3-15,9 4 1 16,12 3 2-16,12 2-6 0,3 6 9 0,7 7-2 16,7 5 1-16,4 7-5 0,2 10 1 15,3 14 5-15,2 9 3 0,12 10-4 16,5 9-1-16,12 11 0 0,4 6 3 0,13 8-3 15,11 8-4-15,3 3-1 0,14 12 5 16,3 4-3-16,14 5 0 0,3 3 2 0,7 1-3 16,0 9-4-16,11 4 5 0,8 7-7 15,-1 1 11-15,1 14-5 0,-9 4 2 0,1 9-4 16,-8 5 1-16,-8 10 3 0,-1 2 4 16,-5 11-5-16,-3-4 1 0,-7 16 7 15,2 2-6-15,-8-1 1 0,-9 7 0 0,-10 1 0 16,-10 5 2-16,-5 1-1 15,-21 1-5-15,-21-1 0 0,-10-4-1 0,-23 0 6 16,-20 6-3-16,-21 3 2 0,-15-1-4 16,-40-16 4-16,-7 5-2 0,-14 1-2 0,-7 6 2 15,-15 7-2-15,-13 5 5 0,-8-2-6 16,-8 11 0-16,-15 2-1 0,-12 1 4 0,-8 8 1 16,-11-2-2-16,-12 5 2 0,-8 4 2 15,-23 32 1-15,-4-3-1 0,-9-5-4 16,-11-5-2-16,-6-3 5 0,-3-5 8 15,-8-3 9-15,-6-8 0 0,-10 1 2 0,-6-2 1 16,-11-4-1-16,-8-4 3 0,-12-13 2 0,-16-4-4 16,-17-8 6-16,-15-12-14 15,-14-14 3-15,-18-10-4 0,-13-15 3 0,-15-12 3 16,-6-14-12-16,-13-12-2 0,-8-8 3 16,0-12-2-16,6-12-13 0,-1-2 2 0,3-10-13 15,9-1-20-15,4-7-27 0,1-8-47 16,10-3-51-16,6 3-51 0,5-4-55 15,10-8-59-15,3-3-94 0,4-5-279 0,8-1 58 16,11-11 75-16,12-8-438 16,4-3-610-16</inkml:trace>
  <inkml:trace contextRef="#ctx0" brushRef="#br0" timeOffset="38182.92">13427 7804 3269 0,'-43'-141'-218'0,"-2"10"92"16,-15-1 4-16,-23-25 60 0,14 42-15 15,-4 15 17-15,-6 10-58 0,1 15-42 16,-4-1-158-16,1 5-179 0,1-6-25 0,3 4 251 16,3-7 44-16</inkml:trace>
  <inkml:trace contextRef="#ctx0" brushRef="#br0" timeOffset="38415.1">10742 4428 1040 0,'-21'-5'9'0,"7"4"14"16,-6 1-12-16,-2 1-6 0,-8 4 8 15,-6-2 2-15,1 4-6 0,-1 1-8 0,-3 5-10 16,1 0-16-16,2-4-24 0,5 3-84 15,2-3-299-15,1 0 268 0,5 1 57 16</inkml:trace>
  <inkml:trace contextRef="#ctx0" brushRef="#br0" timeOffset="39115.189">7476 5582 1139 0,'-7'22'184'16,"-2"-5"-20"-16,6 0-5 0,-3-2-12 15,3-4-22-15,1-2-10 0,2-9 11 16,-2 14 13-16,2-14 14 0,0 0 12 16,0 0-3-16,0 0-4 0,45-19-3 0,-23-3 11 15,8-6-41-15,4-12-11 0,3-6-6 16,2-7-5-16,0-9-2 0,9-4-9 0,-1-5-12 16,1-4 6-16,2 2-13 0,-1 7 7 15,1-5-4-15,-11 17-16 0,6 0-5 16,-6 1 6-16,1 8 11 0,0 2 2 15,-3 1-13-15,-11 12-6 0,1 2-8 0,-4 7-3 16,-5 7-1-16,-1 0-4 0,-4 11 2 16,-13 3 18-16,0 0 2 0,33 26 0 15,-22-4 13-15,-4 9-4 0,0 10 8 0,-5 5-1 16,-2 5-5-16,0 5-13 0,0 1-6 16,0 5-8-16,0-8 2 0,0 2-8 15,2-1-9-15,3-10 4 0,0-4-3 0,5-11 3 16,5-4-4-16,6-15 2 0,5-7-7 15,10-11 0-15,14-16 0 0,4-14-2 0,10-16-5 16,3-10-5-16,0-3-1 0,-3-11 5 16,1-2 8-16,-5 4-3 0,-8 4 1 15,1 4 7-15,-14 16 10 0,-5 6 16 0,-4 7 0 16,-6 10 3-16,-5 2 0 16,-4 9-3-16,0 0-9 0,-8 9 7 0,3 7-1 15,-10 1 8-15,0 0 7 0,28 22 3 16,-20-1-5-16,-1 5-5 0,1 6-7 0,-1 2-3 15,-5 4-9-15,2-1 3 0,-4 4-4 16,-3 9-8-16,3-1-10 0,-3 0-20 16,-1-2-39-16,1 4-29 0,-1-5-41 0,-2-2-38 15,5-10-44-15,-1-5-50 0,2 0-40 16,2-7-44-16,7 1-29 0,0-10-106 0,6-4-164 16,3-9-4-16,9-2-426 15,6-7-728-15</inkml:trace>
  <inkml:trace contextRef="#ctx0" brushRef="#br0" timeOffset="39466.719">9917 4928 3177 0,'13'-13'-81'0,"-3"1"23"0,-3 10 49 16,-7 2 56-16,0 0 42 0,0 0 31 15,0 0-3-15,-4 45 13 0,-3-17 15 0,-3 2-14 16,1 10 8-16,-2 1-1 0,3-1-22 16,-1 2 2-16,0-4-25 0,7-4 1 15,-2-4-11-15,2-4-5 0,2-6-10 16,4-4-1-16,0-3-16 0,6-6 1 0,-10-7-2 15,30 0-15-15,-7-11-3 0,7-4 1 16,4-6-7-16,3-3 0 0,4-6-12 16,-6 0-5-16,-5 6 4 0,0-2 3 0,-5 3-3 15,2 6-8-15,-8 2 6 0,-3 2-7 16,-2 4 3-16,-3 1 2 0,-11 8 0 16,19-9 3-16,-19 9-2 0,0 0 0 0,20 17 3 15,-16-6-11-15,2 10 10 0,-4-3-7 16,-2 9 1-16,0 4 3 0,1-3 0 0,-1 2-1 15,0-2-7-15,2 0-10 0,2 1-5 16,1-5-39-16,5-3-45 0,0-6-57 16,2-4-92-16,6-9-117 0,4-4-229 0,2-9 30 15,6-12-12-15,5-18-133 16,5-6-198-16</inkml:trace>
  <inkml:trace contextRef="#ctx0" brushRef="#br0" timeOffset="39647.33">11282 4344 2826 0,'1'21'82'0,"-2"16"46"16,-7 18 30-16,-1 16 2 0,-12 12-3 15,-2 28 1-15,-10 6-7 0,-12 17-4 16,-4 2-33-16,-3 7-1 0,1 5-9 0,2-9-28 16,3-5-29-16,0 2-53 15,9-9-61-15,3-5-73 0,10-11-99 0,-4-8-216 16,9-24-99-16,2-12 11 0,3-11-108 15,4-15-86-15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5:15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15910 8882 1818 0,'-8'8'171'16,"8"-8"30"-16,-13 5 15 0,13-5 12 15,0 0-8-15,-7 8 13 0,7-8 6 0,0 0-26 16,0 0 10-16,0 0-10 0,0 0 8 16,0 0-8-16,-10 7-12 0,10-7-13 15,0 0-21-15,0 0-13 0,-26 0-21 16,26 0-7-16,-33-2-13 0,8 0-18 15,-2-1-14-15,-1 0-10 0,-4-2-12 0,2 0-6 16,-3-3-19-16,-1 0-24 0,2 1-32 16,8-1-42-16,-5 3-52 0,5 5-38 0,6 0-52 15,-1 4-54-15,1 3-69 0,7-1-101 16,2-3-154-16,-3 5 45 0,9 0-355 0,-3 1-373 16</inkml:trace>
  <inkml:trace contextRef="#ctx0" brushRef="#br0" timeOffset="900.939">15347 9195 2733 0,'-6'11'-34'0,"-5"-3"38"16,-1-1 37-16,12-7 15 0,-12 10 21 15,12-10 16-15,-13 5 15 0,13-5 4 0,-8 6-3 16,8-6-1-16,0 0 11 0,0 0 7 16,0 0-5-16,0 0 0 0,-22 6 0 15,22-6 2-15,0 0-15 0,0 0 4 0,0 0-12 16,0 0-2-16,0 0-14 0,-14 9-12 15,14-9 0-15,0 0-16 0,0 0-4 0,0 0-5 16,0 0-9-16,0 0-3 0,0 0-14 16,0 0-15-16,0 0 7 0,0 0-10 15,0 0-10-15,0 0-4 0,0 0 1 16,-24-15-5-16,24 15 5 0,0 0-5 16,0 0 2-16,-11 0 4 0,11 0 4 0,0 0 13 15,0 0-2-15,0 0 5 0,0 0-6 16,-30-4 11-16,30 4 3 0,0 0 1 0,0 0 21 15,-23-2 3-15,23 2 20 0,-22-1 8 16,22 1 7-16,-26 0 5 0,26 0-1 16,-34-4-15-16,13 4-2 0,-2-2 2 0,23 2-3 15,-42 2 6-15,15 2 1 0,1-3 2 16,-2 7 2-16,-1-4-5 0,5 5-5 0,-5-2 13 16,2 3-3-16,-3 5-8 15,2 2-5-15,5-1 5 0,-1 5-3 0,2 2-2 16,-1 3-1-16,4-2-10 0,1 6 7 15,1 4-3-15,4 0 7 0,-2-3-17 0,4 5 5 16,1 0 8-16,-1-1-14 0,3-1 6 16,7-2-3-16,-5 4-1 0,4-3 1 15,2 3-6-15,2 0 27 0,7-2-2 0,-2 7-41 16,4-4-4-16,5 1 1 0,-2-2-3 16,4-1-1-16,1-1 0 0,-1-3-2 0,3 3 2 15,4-3-2-15,-6 2-2 16,8-5-1-16,-4 1-2 0,5-5 1 0,2 2-2 15,2-4-1-15,0-4-1 0,5 2-1 16,0-5-1-16,3 0 0 0,1-3-1 0,2-3-1 0,-1 2 1 16,2-6 1-16,-5-1-3 15,5 2 2-15,-1-4 1 0,-3-4-3 0,1 2 1 16,3-2-1-16,0-4 0 0,4 4 0 16,0-5 1-16,-6-4 0 0,4 4 0 0,4-5 1 15,-6-3 3-15,0-2-2 0,2-4 2 16,-11 5-1-16,-1-9 3 0,1-3-3 15,3-4 2-15,-8-3-1 0,-6 1 0 0,1-2-1 16,-11-1-1-16,5-4 0 0,-6-3-1 16,-1-1 0-16,-5 0 1 0,-1-2 0 0,-3 2-2 15,-3 4 2-15,-1 0 1 16,-1-8 0-16,-7 8 1 0,1-6-1 0,-5 4 0 16,-2 5 1-16,-2-1-1 0,1 1-2 15,-4 3 0-15,1 1 1 0,-4 4-1 0,-2 0 0 16,-1 2 1-16,1 2-1 0,-1 2 0 15,-3 3-2-15,8 1 0 0,-7 3 0 0,10-1 0 16,-2 4-4-16,3 1 0 0,1 3 0 16,4 3 0-16,1 1 0 0,-1-2 0 0,3 3-7 15,9 5-21-15,-19-9-20 0,13 6-23 16,6 3-21-16,0 0-21 0,-18 10-20 16,8 3-29-16,-1 2-453 0,2 4-155 15,-8-1 76-15,-1 9-836 0,-3 1-1369 0</inkml:trace>
  <inkml:trace contextRef="#ctx0" brushRef="#br0" timeOffset="1650.36">8860 11580 4441 0,'-16'-2'-104'16,"7"-4"69"-16,9 6 47 0,0 0 40 15,-24-7 3-15,24 7 38 0,0 0 27 0,-17-6 28 16,17 6 7-16,0 0 4 0,0 0-18 16,0 0-2-16,0 0 5 0,0 0-23 15,0 0-5-15,0 0 0 0,47 13 0 0,-19-7-2 16,7 2 5-16,1-1-7 0,9 0-6 15,10 1-18-15,2-2-3 0,7-3-10 0,0 1-5 16,4-2-13-16,-6-2 3 16,0 0-13-16,-13 0-11 0,-1-2-21 0,-7-2-21 15,-9 4-27-15,-6 0-34 0,-7-1-61 16,-4-1-86-16,-12 0-69 0,-3 2-69 0,0 0-96 16,0 0-242-16,-44-19 66 0,14 16 53 15,-2 0-412-15,-7 0-562 0</inkml:trace>
  <inkml:trace contextRef="#ctx0" brushRef="#br0" timeOffset="2049.86">9092 11552 3049 0,'0'0'-49'0,"-9"-4"19"0,9 4 30 0,0 0 32 0,0 0 62 16,-16 10 9-16,16-10 12 16,-7 22-11-16,0 1 10 0,-3 5 22 0,0 7 13 15,0 6-9-15,0 3 12 0,-3 5-3 16,-4 9-4-16,0 1-7 0,1 5-2 0,-2 0 9 15,-2 5-1-15,1-3-14 0,0 3-1 16,5-1 14-16,-5 3-4 0,2-1-12 16,2-3-2-16,0-3 0 0,2-2 6 0,5-12 5 15,-1 0 6-15,1-2 0 0,2-5 3 16,-1 0-5-16,4-8-3 0,-3-3 12 16,4-3 7-16,0 4 12 0,2-6 4 15,0-1-85-15,0-2-35 0,0-3 3 0,0-2-1 16,2 1 0-16,4 1 1 0,-1 1 0 15,4-3-1-15,-1-2-5 0,7 5-2 0,-2-2-1 16,8-4-5-16,-4 3-4 0,-1-4-34 16,5 0-3-16,2 0 0 0,3 4 0 15,2-4 0-15,-4-2 0 0,6 1 0 0,-5-4 0 16,7 5 0-16,1-2 0 0,-1-3 0 16,2 3 0-16,1-4 0 0,3-3 0 0,4-2-64 15,0-4-85-15,9-19-51 0,9 10 11 16,2-12-560-16,4-7 2 0,18-16 70 0,10 1-839 15,9-7-1355-15</inkml:trace>
  <inkml:trace contextRef="#ctx0" brushRef="#br0" timeOffset="3382.14">18266 11957 4484 0,'0'0'-122'15,"0"0"46"-15,0 0 38 16,0 0 18-16,14 4 14 0,-14-4 24 0,0 0 12 15,0 0 26-15,18 11 8 0,-18-11 0 0,17 9-9 16,-2-5 8-16,-15-4-17 0,33 9 0 16,-12-3 0-16,-1 0-6 0,1-5 2 15,0 3-6-15,6-2-3 0,-7 2-6 16,4 0 10-16,4-2 2 0,1-1-5 0,1 3-6 16,-2-2 12-16,2-2-1 0,4 4-3 15,-1-4 4-15,6 1 1 0,0-1 1 0,0 3 4 16,-6-3 0-16,3 3-6 0,-4-1 9 15,-6 0 8-15,2 1-2 0,-7 0 8 16,3 2 5-16,-7-1 3 0,4 0 0 16,-6 1 8-16,-15-5 6 0,30 8 1 15,-18-6 8-15,-12-2 6 0,27 7 6 0,-27-7 16 0,19 6-3 16,-19-6 8-16,19 4-7 16,-19-4-5-16,18 5 2 0,-18-5-10 0,17 4-8 15,-17-4-17-15,22 4 0 0,-22-4-7 16,19 4-52-16,-19-4-4 0,20 1-3 15,-20-1 0-15,21 6-3 0,-21-6-1 0,27 2 0 16,-14 0-2-16,-13-2-1 0,27 5 0 16,-18-5-3-16,-9 0 1 0,16 2-1 0,-16-2-2 15,19 4-1-15,-19-4 1 0,13 2-2 16,-13-2 1-16,0 0-2 0,16 5 1 0,-16-5-1 16,0 0 1-16,0 0-1 15,17 10 0-15,-15-3 2 0,-2-7 1 0,1 21 0 16,-1-21-1-16,-1 23 2 0,-1-5-1 15,-3 3 3-15,-2 2 1 0,-4 6 1 16,1 7 1-16,-4 3 0 0,-6 1 0 0,2 10 2 16,-5 7 2-16,1-1-1 0,-5 0 0 15,6 4 2-15,-6 0-1 0,3-1-2 0,-5-5 1 16,5 5-4-16,-2-6 2 0,-2 3-3 16,4-1 0-16,-3-5 0 0,6-1-1 0,1-12-1 15,1 1-1-15,-4-2-1 0,9-3 1 16,-7 3-1-16,5-6 0 0,-4 0 1 15,1-2-2-15,3-1 0 0,0-5 0 16,2-2 0-16,5-4 0 0,-7 0-1 16,4-3 0-16,0 4 0 0,1-7 2 0,-3-1 0 15,5 3-2-15,-2-5 3 0,1 0 1 16,-4-3-1-16,1 2 1 0,-1-1 0 0,-4-3-2 16,1-2 1-16,-4 0-2 0,-3 0 0 15,1-2 0-15,-5 1 1 0,-4-3-2 0,2-2 1 16,-3-1 1-16,-5 0 1 0,0-1 4 15,1-1 2-15,-2-3 0 0,0 3 4 16,-1-5 4-16,4 5 0 0,1-4-1 0,-1 2-18 16,1 2 0-16,6-1 0 0,3 3 0 15,0-3 0-15,5 3 0 0,-5 1 0 16,7-3 0-16,-2 1 0 0,7 0 0 16,-4 1 0-16,0 0 0 0,5 1 0 0,2 2 0 15,-3-1 0-15,14 5 0 0,-15-8 0 16,15 8 0-16,-10-5 0 0,10 5 0 0,0 0 0 15,-14-4 0-15,14 4 0 0,0 0 0 16,0 0 0-16,-13-5 0 0,13 5 0 0,0 0 0 16,0 0 0-16,-5-7 0 0,5 7-119 15,-10-7-45-15,10 7-38 0,-6-15-329 16,6 15-261-16,-9-19 85 0,7 10-885 0,1-4-1463 16</inkml:trace>
  <inkml:trace contextRef="#ctx0" brushRef="#br0" timeOffset="7165.94">15902 9248 4526 0,'1'-17'-197'0,"6"3"26"0,-2 7 24 16,1 0 22-16,-6 7 27 0,14-10 37 0,-4 4 18 16,-10 6 23-16,15-9 12 15,-15 9 11-15,12-7 11 0,-12 7 13 0,11-8-1 16,-11 8 0-16,10-5 2 0,-10 5 1 15,7-12-2-15,-7 12-9 0,5-9 0 0,-5 9-3 16,6-9 6-16,-6 9-13 0,2-14-6 16,-2 14-10-16,0-13-5 0,0 13-16 15,0 0-6-15,-2-21-8 0,2 21-13 0,0-11-12 16,0 11-17-16,0-13-9 0,0 13 7 16,0-13 8-16,0 13 4 0,0 0-3 0,-4-21 7 15,4 21 22-15,-5-12-10 0,0 4 10 16,5 8 13-16,-13-9-5 0,13 9 11 15,-17-8-1-15,17 8 11 0,-16-4 8 16,16 4-2-16,-21 4-1 0,21-4 0 0,-17 1 3 16,17-1 8-16,-24 7-8 0,17-2 7 15,7-5-10-15,-14 8 17 0,14-8-10 16,-13 9 3-16,4-3 5 0,9-6-8 0,-14 7 5 16,7-1-3-16,7-6-30 0,-21 11-54 15,10-5-33-15,-1-5-63 0,0 5-74 0,-6 0-112 16,6-4-56-16,1 1 302 0</inkml:trace>
  <inkml:trace contextRef="#ctx0" brushRef="#br0" timeOffset="8387.2">15444 9174 1598 0,'-9'8'46'16,"9"-8"3"-16,0 0 7 0,-11 5 11 16,11-5 12-16,0 0-1 0,0 0 11 0,-14 6 8 15,14-6-5-15,0 0-3 0,-12 7-7 16,12-7-5-16,0 0-11 0,-11 6-2 15,11-6-9-15,0 0 2 0,-12 2-11 0,12-2-1 16,0 0-6-16,0 0-9 0,-11 6 0 16,11-6-4-16,0 0-7 0,0 0-8 0,0 0-5 15,-9 3-13-15,9-3-18 0,0 0-42 16,0 0-39-16,-16 4-24 0,16-4 8 16,0 0-1-16,0 0 22 0,0 0 7 0,-32-7 8 15,22 1 8-15,0 1 9 16,10 5 11-16,-24-10 17 0,10 3 4 0,0 1 7 15,-5-1 12-15,6-1 36 0,-8 1 18 16,2-1-1-16,-5-4 25 0,1 2 6 0,-7-4 8 16,2 1 11-16,-2 0 9 0,-3 4 1 15,6-1 11-15,-5-3 4 0,0 0 12 16,8 4 4-16,-3-1-7 0,7 3-8 0,1 0-6 16,2-1-13-16,-1 4-25 0,4-1 2 15,0 1-5-15,1 0-8 0,13 4-3 0,-17-5-7 16,17 5-4-16,-16-3-2 0,16 3-1 15,0 0 1-15,-13-5-1 0,13 5 0 16,0 0 2-16,0 0-2 0,0 0 18 16,0 0 2-16,0 0-6 0,0 0-6 15,0 0-2-15,40 17-8 0,-12-12 11 0,7 7-13 16,2-7 4-16,5 6-1 0,17 2-3 16,-5-3 1-16,4 1-2 0,4-1 5 0,-3-3-7 15,3 3 16-15,7 0-12 0,-4-2-4 16,8 2 12-16,-4 3-1 0,3-2-7 0,4-1 0 15,0 3-6-15,-5 2 4 0,2-2 2 16,-3-4-7-16,-9 4 7 0,-7-4 0 16,-8-1 3-16,-7 2-1 0,-7-7 0 15,-8 3 15-15,-3-5 6 0,-5 6 2 16,4-6 0-16,-10 3 5 0,-10-4-2 0,20 5-8 16,-10-5-4-16,-10 0 3 0,16 2 1 15,-16-2-5-15,0 0 3 0,18 2-7 0,-18-2-2 16,14 4-9-16,-14-4-1 0,0 0 0 15,13 4-4-15,-13-4-6 0,10 3-5 16,-10-3-1-16,20 10 2 0,-11 1-4 0,1 1-1 16,-3 2-3-16,-2 7-4 0,4 3 4 15,-4 0-3-15,1 11 1 0,-6 0-1 0,-2 2 2 16,-5 12-1-16,2 4 1 16,-6 14 6-16,-3 1-3 0,2 2 5 0,-9 0 12 15,4 0 0-15,-5-1-1 0,1 2-2 16,-3-1 1-16,1-3 4 0,-1 1 6 15,1-1-6-15,-1-3-2 0,2-2 1 0,-1-4-4 16,5-1-2-16,-7-7-4 0,10-10 1 16,-4-1-6-16,4-7-4 0,6-4 6 0,-7-4-7 15,5-2 9-15,0-5-1 0,0 0 7 16,-8-2 1-16,6-6-9 0,-12 3 2 0,5-8-2 16,-6-4 2-16,-2 0 0 0,-11-4-9 15,-3-8-1-15,-1 5-1 0,-6-6 5 16,-1-4-12-16,-7 2 3 0,6-3-2 15,0 1 8-15,-4-4-7 0,0 2 3 16,-1 2-2-16,-1-3 2 0,6 1-3 0,-8 2-5 16,7 2 10-16,-1-4-11 0,3 5-1 15,1 0-1-15,-1 1 2 0,-1 0-8 0,7 1 10 16,-11 2 4-16,11 4-4 0,-1 0 0 16,2-1 2-16,2 1-9 0,-2 0 3 0,3 2 6 15,3-1-9-15,5 3 6 0,-2-1-1 16,13 0-1-16,-1 2 6 0,5 1 7 15,-2-4-4-15,19 4 5 0,-27 0-8 0,15-2 2 16,12 2 10-16,-20 0 7 0,20 0-10 16,-16-4 7-16,16 4-7 0,0 0 10 0,-17-1 6 15,17 1 1-15,-7-8-2 16,7 8-10-16,-6-28-5 0,6 7-2 0,6-5 0 16,-1-19-2-16,13-15-6 0,-1-6-2 15,5-14-3-15,8-16-9 0,5-9 1 0,3-6-2 16,1-1-4-16,4 3 2 0,-3 2-10 15,-1 4-4-15,1 8-4 0,-5 6-3 16,-1 17-9-16,-4 10-3 0,-2 0-19 0,-2 6-2 16,-5 3-29-16,4 4-27 0,-11 8-25 15,5 5-35-15,-2 5-38 0,-2-5-37 0,0 10-40 16,0-2-78-16,2-1-228 0,-2 5-40 16,-6-2 76-16,4 3-421 0,1 1-577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7:34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6287 8586 1298 0,'-21'-32'-1'0,"6"6"-39"16,3 1-14-16,0 10-27 15,3-2-41-15,0 2-67 0,-3-2-208 0,3 0 254 16,-2 2 48-16</inkml:trace>
  <inkml:trace contextRef="#ctx0" brushRef="#br0" timeOffset="266.06">5916 8200 347 0,'-13'-12'34'15,"-3"4"-6"-15,5-1 36 0,1 2-13 16,3 1 31-16,7 6-19 0,-11-13-34 0,11 13 19 15,-11-10-26-15,11 10 19 0,-6-7 4 16,6 7-12-16,-7-13-4 16,7 13 5-16,-4-11-13 0,4 11 1 0,-4-10 7 15,4 10-6-15,-7-13 11 0,7 13-12 16,-6-15-11-16,6 15 0 0,-6-13 5 0,6 13 10 16,-2-9-16-16,2 9-11 0,0 0-16 15,-3-9 11-15,3 9-10 0,0 0 0 16,0 0-20-16,0 0-7 0,15-12-6 0,-15 12-5 15,22-2-9-15,-22 2-14 0,23 2-38 16,-9-2-99-16,-14 0 53 0,23 0 56 0</inkml:trace>
  <inkml:trace contextRef="#ctx0" brushRef="#br0" timeOffset="751.03">6257 7931 583 0,'3'-9'46'0,"-3"9"10"0,12-15 14 16,-12 15 4-16,7-19-18 0,-7 19 2 16,8-21 5-16,-8 21 10 0,2-22-7 15,-2 11-5-15,1-6-7 0,1 0-11 16,0-2-8-16,4-5 10 0,-4 2 4 15,4-5 2-15,-3-5 4 0,8-2-6 0,-5 1-10 16,4-1-12-16,-3 4 7 0,-2 0-8 16,3 2 14-16,2 0-18 0,-5 5 12 0,1 3-16 15,3-1 10-15,-5-1-27 0,2 3 19 16,-1 3-9-16,1 2-2 0,-3-1 1 16,3 2 4-16,-2-3-8 0,2 2 5 0,-1 0-11 15,2 1 0-15,-7 13-11 0,11-28 10 16,-1 17 7-16,1-4-10 0,-2 2 7 0,5 0 4 15,-3-1-5-15,3 5 6 16,-3-4-7-16,-2 6 3 0,-9 7 0 0,19-17-5 16,-8 9-6-16,-11 8 5 0,15-11-11 15,-6 4 0-15,-9 7 2 0,21-10-5 16,-21 10 6-16,20-13-6 0,-12 9 5 0,1-1-2 16,-9 5-9-16,0 0-3 0,21-12-8 15,-11 11 16-15,-10 1-23 0,17-6-34 0,-17 6 3 16,18-6-13-16,-18 6-24 0,17-2-12 15,-17 2-84-15,15-3-156 0,-15 3 135 16,0 0 66-16</inkml:trace>
  <inkml:trace contextRef="#ctx0" brushRef="#br0" timeOffset="2066.39">7842 10065 606 0,'0'0'18'0,"0"0"7"0,0 0 8 16,0 0-8-16,0 0 0 0,0 0 7 15,0 0-10-15,0 0 9 0,0 0-15 0,0 0 5 16,0 0-8-16,0 0 5 0,0 0-2 16,0 0-14-16,0 0 2 0,0 0-1 15,0 0 6-15,0 0 9 0,0 0-9 16,0 0 2-16,0 0-2 0,16-15-13 0,-16 15-5 15,0 0 6-15,0 0-13 0,0 0-2 16,0 0-15-16,0 0 8 0,0 0 27 16,0 0-29-16,0 0 9 0,0 0-13 0,0 0 1 15,-16-19 4-15,16 19-4 0,0 0-4 16,-16-3-19-16,16 3-19 0,-9-6-38 0,9 6-105 16,-12-6 141-16,12 6 26 0</inkml:trace>
  <inkml:trace contextRef="#ctx0" brushRef="#br0" timeOffset="6116.46">8912 10009 655 0,'17'-2'-29'0,"-17"2"-12"15,26 0 8-15,-13-2-10 0,-13 2-1 16,25 2-4-16,-13-4-11 0,-12 2-54 0,32 0 29 15,-16-4 27-15</inkml:trace>
  <inkml:trace contextRef="#ctx0" brushRef="#br0" timeOffset="10899.01">4864 10941 1105 0,'-19'-4'-9'0,"2"2"21"15,4-2 52-15,13 4 19 0,-20-2 5 16,6-3 32-16,1-1 1 0,1 1 33 0,2-3-3 15,-5-4-34-15,1 0-10 0,0 0-11 16,-4-6-14-16,-2 2-6 0,1 2-9 0,-9-1-7 16,-2-2-2-16,0 5-13 0,-2 0-11 15,0-4-13-15,-5 3-25 0,2-2-13 16,-5 2 4-16,-7-5-5 0,7 4-2 16,3-4-2-16,0 2-1 0,1-4-4 15,4 5 1-15,-1-4-5 0,1 4-12 0,4 0-19 16,1 2-20-16,6 3-18 0,1 3-12 15,-1 2-10-15,9 1-19 0,-4 2 7 16,16 2-12-16,-21-2-31 0,21 2-97 0,-14 0-21 16,14 0 64-16</inkml:trace>
  <inkml:trace contextRef="#ctx0" brushRef="#br0" timeOffset="11149">3646 10601 959 0,'5'-15'38'0,"1"0"-2"0,-5 0 18 16,-1 15-9-16,6-22 5 0,-6 11 2 16,0 11 2-16,3-21-17 0,-3 21-1 0,2-17-2 15,-2 17-9-15,4-20 16 16,-4 20-8-16,5-16-18 0,-5 16-1 0,12-18-5 15,-5 8 2-15,1-1-16 0,-8 11-1 0,19-20-19 16,-10 8-16-16,5-1-34 16,-9-6-114-16,4 2-339 0,-2-3 304 0,5-6 70 15</inkml:trace>
  <inkml:trace contextRef="#ctx0" brushRef="#br0" timeOffset="14183.61">9127 10851 2735 0,'12'-8'-128'15,"-5"3"52"-15,-7 5 25 0,9-10 13 16,-3 5 0-16,-6 5 14 0,8-10-2 16,-8 10 2-16,7-11 6 0,-7 11-3 0,8-8 5 15,-8 8-3-15,10-5 4 16,-10 5 2-16,0 0 4 0,20 4-7 0,-20-4 13 16,21 7-9-16,-7 3 10 0,2-3-5 15,0 4 4-15,7 2-5 0,-1-3 6 0,1 3-8 16,3-4 9-16,5 4 6 0,-2 1-6 15,2-5 5-15,-4-2-7 0,3 1-1 0,-7-3 2 16,-1 1 3-16,0-4-4 0,-3 2 7 16,-1-4-4-16,0 1-4 0,-3-2-7 0,2 1 0 15,0-4 6-15,-1 2 4 0,0-4 1 16,0 1-6-16,0-1-3 0,-2 2 7 16,2-1 0-16,-4 1 2 0,0-5 2 0,3 5-2 15,-3-2-7-15,0 1 6 0,-1 1-4 16,5-2 1-16,-5 1 10 0,4-1-12 15,1 4 2-15,0 0-2 0,2-3 1 16,1 2-3-16,-2-2 4 0,2 3-1 0,4-4-4 16,-5 5 1-16,-3-3 6 0,3-2-4 15,1 5 4-15,-3-5-5 0,-2 2 15 0,-3-2-13 16,5-1 5-16,-9 0-9 0,-1-1 6 16,-6 8-13-16,3-13-2 0,-3 13 4 15,-9-15-9-15,2 2 2 0,-9 4-10 0,4-5 11 16,-9 1-11-16,3 0 19 0,-5-2-16 15,4 6 14-15,-3-8-7 0,-3 8 5 16,3-7 1-16,-7 1-19 0,-1 1-7 16,-3-6-10-16,-1 6-11 0,-1-1-16 0,-3-2-7 15,-5-4-4-15,-4 2-1 0,0 2-41 16,0-3-58-16,0-1-98 0,3-1 83 0,-2-2 68 16</inkml:trace>
  <inkml:trace contextRef="#ctx0" brushRef="#br0" timeOffset="14781.849">7611 9589 452 0,'-32'-12'-12'0,"2"-1"24"0,1 1 4 16,-1-2 20-16,-1 1-11 0,1 4 24 16,0-4-8-16,-4 0 0 0,4 1-16 0,-4 1 6 15,8 3-2-15,-2 1-1 0,-2 1-8 16,3 2 4-16,2-1-3 0,-3 3-8 16,-2-2-4-16,3 2 14 0,1 2-12 15,1-1-9-15,-5 1 0 0,0-4 5 0,2 2-5 16,-2-2-4-16,-4 2-4 0,6-3 1 0,-2 1 5 15,0 2-13-15,0-3 10 16,-4 1 6-16,4 0-13 0,-3 0-3 0,4-1 6 16,-1 1-2-16,3-2 7 0,3 4-9 15,-5 0 6-15,7-3-4 0,-1 1 3 0,1 0 12 16,3-1-8-16,-4-3-5 0,5 3 3 16,-1-3-1-16,1-1 7 0,2-2 1 15,-1 1 12-15,1-1-17 0,-2-1 27 0,4 1-2 16,-4-2 4-16,4 4 11 0,-2 0-2 15,5-1 15-15,4 2 10 0,-5 5-15 0,12 3-8 16,-11-11 10-16,11 11-19 16,-10-10 6-16,10 10-19 0,0 0 7 0,-12-7-5 15,12 7 4-15,0 0-5 0,0 0-1 16,0 0-9-16,0 0 14 0,0 0-16 16,0 0 2-16,0 0-2 0,0 0-3 0,-11 22 11 15,11-22 3-15,2 13 1 0,-2-13-16 16,3 21-25-16,-1-10 4 0,2 6-17 0,3-2-6 15,-4 0-5-15,0 2-6 0,3 1-13 16,-1-1 11-16,-1 0-12 0,-1 0-4 16,-1-2 11-16,0 0-5 0,3-2 1 0,-5 0 0 15</inkml:trace>
  <inkml:trace contextRef="#ctx0" brushRef="#br0" timeOffset="14788.06">6195 9495 616 0</inkml:trace>
  <inkml:trace contextRef="#ctx0" brushRef="#br0" timeOffset="14815.27">6150 9564 429 0,'-8'10'-46'0</inkml:trace>
  <inkml:trace contextRef="#ctx0" brushRef="#br0" timeOffset="14820.22">6133 9579 309 0</inkml:trace>
  <inkml:trace contextRef="#ctx0" brushRef="#br0" timeOffset="15449.14">6118 9598 307 0,'0'0'7'0,"-6"9"6"0,6-9-16 15,0 0 16-15,0 0 5 0,-5 8 3 0,5-8 2 16,0 0-8-16,-8 9 11 0,8-9-14 16,0 0 6-16,-5 11-10 0,5-11 5 15,0 0 5-15,-7 12 0 0,7-12-3 0,0 0 8 16,0 13-5-16,0-13-8 0,0 0 13 16,0 0-8-16,3 19 19 0,-3-19-26 15,9 9-3-15,-9-9 17 0,11 13-8 16,-4-5 0-16,2-1 6 0,-4 1-5 0,4 3 6 15,-1-1-12-15,2-3-3 0,0 6 13 16,1-5-15-16,1 5-9 0,-1 0 15 16,5-4-1-16,-2 0 2 0,2 5-7 0,-2-3 8 15,2-1-6-15,-2 0 14 0,4-2-13 16,-2 1-2-16,1 1 8 0,4 1 16 0,-3-4-1 16,7 1 8-16,-1-1 6 0,3 1 12 15,-1 0 6-15,1-4-17 0,5-1 11 16,1-1 6-16,1-2 4 0,5 4 0 0,2-4-5 15,6 0 6-15,3 0 7 0,12 0-24 16,2 0 13-16,4-4-1 0,3 4-12 16,2-2-1-16,6 4-9 0,-3 2-7 15,5 1 0-15,-10 5-3 0,5 3-7 0,-7 0 5 16,-2 0-5-16,-1 0 0 0,-6 4-3 16,0-2 1-16,-6 2-9 0,-3 2 2 0,-4-2-3 15,-8-3-2-15,-3 0-2 0,0 0-3 16,-3-2 4-16,-3-3-9 0,-1-1 15 15,1-1-12-15,0 1 6 0,-2-3-2 0,0-1 0 16,4-8-4-16,-2 4 4 0,7-5-9 16,1-3 9-16,1 4-11 0,1-7 14 0,1-2-8 15,0 1 2-15,8-4 9 0,-7 5-7 16,-2 0-7-16,1-2 4 0,-3 1 5 16,-5 1-11-16,5-2 6 0,-12 5 10 15,0 3-10-15,-5-1 7 0,-2 0-14 16,-2 1 1-16,-4 3-1 0,0-2 4 0,-13 4-3 15,25-4 2-15,-14 4 3 0,3-4-6 16,4 3-10-16,3 1-6 0,-2 0 6 0,4 1-19 16,2 3-11-16,3-2 4 0,4 0-13 15,5 4-8-15,-1-2-26 0,3 3-8 0,-1 0-7 16,-1 1-11-16,-7-6-23 0,2 0-111 16,0 2-302-16,0-3 358 15,-6 7 66-15</inkml:trace>
  <inkml:trace contextRef="#ctx0" brushRef="#br0" timeOffset="85494.22">19224 11659 5346 0,'7'-28'-319'0,"2"4"37"0,0 3 22 16,-4 0 23-16,4 1 27 0,1-3 19 15,5 1 21-15,0-1 22 0,2-6 14 0,4 2 7 16,-2 0 2-16,-3-1 6 0,7 6 17 16,-7-6 5-16,2 7 19 0,-1-7-1 15,-4 6 16-15,1-1 0 0,0-3 10 16,-7 1-13-16,4-3 13 0,-3-2 13 16,1-2 2-16,-3 3 3 0,-1-7 9 0,3-2-2 15,0-3 9-15,-5 5-13 0,5-7 2 16,-1 2-9-16,-1-2 5 0,-2 4-4 0,-1 3-10 15,-1 0-5-15,2 2 7 0,-4 5-12 16,0-2-10-16,0 0-6 0,-6 0 4 0,1-2 8 16,0 3-3-16,-5 0 9 0,-7-4 8 15,0 4-1-15,1 2 13 0,-5 2 13 16,-2 3 5-16,0 1 9 0,7 5-8 16,-5 0 12-16,1 6 5 0,-3-6-6 15,8 7 1-15,-2 3 4 0,0-4-5 0,2 3 15 16,-2 0 0-16,3 1-10 0,2 4 5 15,-8-3-1-15,2 0-4 0,2 4 4 0,-3-3 6 16,-2-1-10-16,-1 3-3 0,-2-4 11 16,-5 0-18-16,-1 0 17 0,0-8-1 15,-3 2 8-15,-5-3 7 0,-4-8-16 0,-2 2 11 16,-2-5-1-16,-2 0-4 0,1-8 0 16,0 2 2-16,-2 1-7 0,-1-2 1 15,1 0-8-15,-2 2-4 0,5-3-3 0,-5-1-3 16,0 0-24-16,1-1-34 0,-7-2-41 15,-1-3-132-15,-7-2-216 0,5 6 326 16,0 4 46-16</inkml:trace>
  <inkml:trace contextRef="#ctx0" brushRef="#br0" timeOffset="87744.209">16986 8931 716 0,'-36'-21'66'15,"6"4"-12"-15,-4-3 4 0,0-1 10 16,2 6-12-16,1-4 4 0,-3 2-3 0,0-1-12 15,4 1-2-15,-3 2-8 16,-3-1-5-16,1 2-1 0,-5-1 15 0,0 2-10 0,-7-4-8 16,4 5 4-16,-6-4-4 0,3 3 12 15,3-1-6-15,-2 3 1 0,-6 0-10 16,-1-2 17-16,1 0-8 0,-7-1 3 16,1 1-7-16,2 4-3 0,-5 0 5 15,0-3 15-15,1 3-19 0,-1 2-6 0,6-5-3 16,-3 4-4-16,6-1 12 0,3 4-7 15,5-3 2-15,-2 1-4 0,2-1-1 0,1 0-7 16,0 1 17-16,2-4-8 0,-1 1 7 16,1-3-11-16,1 4 5 0,2-4-1 15,1-2-1-15,-2 2 0 0,-4 4-11 0,4-3 7 16,-13-1-3-16,7 2 0 16,0 2 1-16,3-1-11 0,-3 0 9 0,-4-2 5 15,5 0-5-15,0 3 2 0,-2 0-6 16,-6-5-6-16,0 1 10 0,0 0-3 0,-6-2-3 15,-3 2-11-15,-4 0 12 0,3 0 1 16,-1 0-11-16,3-1 5 0,1 1 2 16,13 6 0-16,0 1-2 0,2-3 0 0,1 1 3 15,-4 1-6-15,-1 1 9 0,0 0-3 16,2-1 0-16,0 5-5 0,0-6 3 0,4 7 4 16,0-5-1-16,1 1-2 15,1-1 2-15,7 4-2 0,2 0-7 0,4-4 14 16,-3 5-7-16,1-3 4 0,5-1-3 0,-8 1-1 15,3-2-3-15,-5 0 3 16,-4-1 0-16,4-2-6 0,-1-3 8 0,0 3 0 16,1 0-4-16,-5-3-6 0,3-1 5 15,-1 4 0-15,0-2 4 0,2-1-6 0,1 1 4 16,-1-2-2-16,2 4 2 0,4-1-6 16,3-1 5-16,2-2 23 0,-2 3 1 0,2 1 0 15,1 0 9-15,5-1 2 0,-6 1-7 16,1-3-5-16,0 3 3 0,-1 0-2 15,0-6-6-15,2 6-7 0,-2 0 8 16,-2-3-7-16,-3 3 3 0,5 1-10 16,-3 2 9-16,-1 1 0 0,2 1-6 0,-5-1 1 15,2 2-1-15,-2 3-4 0,-4 0 1 0,6 3 7 16,-8-2 1-16,-2 7-4 16,1 3-2-16,0-2-3 0,-2 8-2 0,0 0 26 15,-2 10 4-15,0 1-4 0,4-2 8 16,-1 6-7-16,-1 3 5 0,3 3 6 0,4 3 2 15,2-3 9-15,0 1-7 0,11 0 3 16,-1-1 3-16,3 3 1 0,2 2 2 0,4 0 0 16,3 6-4-16,7-2 2 0,1 5-5 15,1-1 2-15,7 3-6 16,7 5 0-16,3-1-5 0,7-6-3 0,5 3 0 16,5-5-1-16,4 3 3 0,5-4-6 15,5-1 1-15,1-3-1 0,16 6-3 0,4-5 1 16,6-1-1-16,5-9-3 0,3-2 0 15,2-6 1-15,6-3-7 0,4-7 2 0,-1-10 9 16,-8-2-12-16,1-10 8 0,18-6-7 16,-2-5-4-16,-1-11 3 0,3-2 0 15,-7-6 1-15,-6-4 8 0,1-8-3 0,-9-3-3 16,-3-7 3-16,-9-6-2 0,-5 2-1 16,-14-8-5-16,-6 1 4 0,-14 5 5 15,-8-3-2-15,-8-5-3 0,-7-3 6 0,-6-1-7 16,-10 0 3-16,-4 0 3 15,-11-2-12-15,-6 7 9 0,-11-20 0 0,-6 10-4 16,-6 5-3-16,-3 2 4 0,-6 5 0 16,-6 9 3-16,13 13 5 0,-2 3-4 0,-3 13-8 15,-6 0-4-15,-2 6 2 0,-1 7-7 16,-1 8 7-16,-1 4-3 0,0 8-4 0,-3 8 7 16,1 7-4-16,-2 3 1 0,-12 10 1 15,0 9 6-15,8 2-9 0,1 8 8 16,-3 5-3-16,7 4-4 0,3 7 6 0,-3 1-2 15,6 7-5-15,-1-2 4 16,5 4-2-16,3-2 7 0,4 4-3 0,2 5-2 16,2 0-5-16,9 1 17 0,5 1-2 15,9-13 14-15,5 0-5 0,6 4-10 0,4 0 11 16,8 2-8-16,3-4 13 0,7 0-16 16,4-4-6-16,10 0 1 0,1-5-2 15,10-3 16-15,4-4-14 0,3-1 3 0,4-4-7 16,17 4 6-16,-8-14-3 0,19 4 7 15,7-4-4-15,6-3-4 0,4-11 4 0,4-6-6 16,8-5-4-16,-1-4 16 0,7-9-13 16,0-5-6-16,-3-6 11 0,4-5-13 0,-4-7 6 15,-2-1 6-15,-4-10-7 0,-3-8 0 16,-4-3 2-16,-7-14-8 0,-6-1 5 16,-2-10 1-16,-10-7-6 0,-5-6 9 15,-9-3 0-15,-6 0-8 0,-17 5 0 16,-11-5 5-16,-2-3-5 0,-13-3 1 0,-8 2 5 15,-3 1-5-15,-10-1 0 0,-11-16-2 16,-7 5-5-16,-7 3-9 0,-4 2-4 0,-7 4 6 16,-7 5 18-16,0 4-10 0,-3 6-2 15,-2 5 5-15,-5 3-7 0,1 4 19 0,-6 11-16 16,0 5-3-16,1 0-7 0,-4 8-1 16,9 11 11-16,2 4-6 0,-3 9 10 15,-2 1-14-15,-4 8 5 0,2 2 7 0,-3 4-4 16,-3 8-5-16,-18 4 3 0,1 9 6 15,-2 1-13-15,2 14 8 0,2 1 4 16,2 0-10-16,3 13 2 0,2 4 7 16,2 4 3-16,7 0-3 0,2 7 4 0,5 1 2 15,12 7 6-15,4-6 8 0,9 4-12 16,7 2-5-16,12-10 12 0,2 2-7 16,8 1 9-16,-1 1-13 0,12-3 4 0,-1 3-2 15,7-2 4-15,4-11-1 0,11 12-3 16,-1-5 3-16,10-4 5 0,4 1-4 0,6-7-2 15,10-2 5-15,0-2-11 0,8-4 12 16,1-6-6-16,10-5 4 0,12 6-8 16,8-6 15-16,-8-14-20 0,12 7 3 15,-7-14-3-15,21-2 9 0,3-5 15 0,1-3-14 16,0-9-5-16,7-4-5 0,-4-2 14 16,10-7-5-16,-7-4-6 0,10-7 7 15,-7-6 0-15,1-4-3 0,8-7 1 0,-7-9-4 16,6-6-2-16,-6-4 16 0,28-22-15 15,-28 9 8-15,16-22-7 0,-31 11 3 0,-5-2-1 16,-6 0-2-16,-13-2 6 0,-3-2-8 16,-13 2 3-16,-8 0-6 0,-15 5-2 15,-12 10 0-15,-10 2 3 0,-10 1 2 16,-8 0-5-16,-13 2 4 0,-9 1-6 16,-20-10-4-16,-10 8 11 0,-10 0-1 0,-9 9-1 15,-11 2 10-15,-6 10-18 0,-7 5 7 16,-5 10-6-16,-5 4 5 0,-10 8 3 0,-2 4-1 15,-2 8-6-15,2 5 0 0,-5 6 7 16,-1 2-3-16,5 10 3 0,3 7-5 0,0 5 6 16,1 2 2-16,3 6-3 0,3 6-7 15,8 5 9-15,3 3-2 0,13 2 4 16,5 7-1-16,5 3 3 0,11 2 4 0,3 8-4 16,6 3-9-16,8 3 9 15,3 1 9-15,13-6-12 0,5-1 9 0,3 5-6 16,6 2 7-16,3 6-4 0,6 3-2 15,0-1 1-15,6 3 6 0,3-3 4 0,3 0 3 16,7 1-6-16,0 1 0 0,9-3 0 16,-2-1 0-16,7 0-5 0,4-8-2 15,8 15 1-15,1-20 0 0,11 12 0 0,6-6 15 16,3-1-16-16,10-5-3 0,5-8 7 16,8 2-8-16,3-9-1 0,9-6-5 0,6-8 6 15,4-1-2-15,10-10 17 0,0-6-2 16,11-8-10-16,2-12-3 0,1-13 0 0,1-8 4 15,4-7-5-15,4-9 6 16,-5-16-6-16,27-20 3 0,-8-12-2 0,-9-11 6 16,-8-10-7-16,-36 8 4 0,17-27-6 15,-38 14-1-15,-8-4 6 0,-15-1-7 16,-19-3 1-16,-10 2-16 0,-20 17 4 0,-16-12-8 16,-14 5-17-16,-17 10-21 0,-14 9-20 15,-2 9-13-15,-15 10-13 0,-5 11-28 0,-5 7-31 16,-4 13-32-16,2 10-20 0,-1 6-72 15,1 3-218-15,10 11-42 0,9 1-81 0,6 1-46 16</inkml:trace>
  <inkml:trace contextRef="#ctx0" brushRef="#br0" timeOffset="92994.31">12241 9401 1988 0,'-37'-8'-72'0,"3"3"-3"0,3 3 9 16,-5-5-3-16,2-1 12 0,1 1 5 16,-6-5 15-16,4 5 4 0,0-3-3 15,-1-3 17-15,1 6 5 0,-6-6-4 0,1 5 12 16,-3-1-16-16,-3 4 8 0,2-3 2 15,-2 2 4-15,-9-1-7 0,-3 1 10 0,-1 1-7 16,3-1 1-16,-2 0 10 0,10 5-12 16,-11-3 12-16,8 2-8 0,3-2-4 15,-5 4 3-15,4 0 16 0,-13 4-14 0,14-2 13 16,-1 2-1-16,3-3 2 16,-2 1-9-16,7 4-7 0,1-5 22 0,8-1-27 15,2 3 22-15,0-3-11 0,5 0 19 16,0 0-12-16,-5 4 2 0,0-4-11 0,2 1 4 15,-4-1 5-15,4 0 5 0,-4 4-11 16,0-2 21-16,-1 1-9 0,3-1-16 16,-2-2 5-16,-4 6 5 0,5-2-10 0,-11-1-4 15,6 1 3-15,-3 2 19 0,-3 0-14 16,5-5 3-16,0 5 1 0,-4-4 1 0,11 2 13 16,0-3 7-16,2 2-18 15,5 2 15-15,0-5 7 0,5 2-12 0,1 2 1 16,2-4 17-16,-2 0 11 0,17 0-4 15,-27-4 4-15,15 2-12 0,12 2-16 0,-27-5 20 16,13 1-10-16,-2-2-11 0,3 0 10 16,0-1-19-16,-4 1 13 0,2-1 7 15,-1-1-13-15,-5-1 1 0,1-3-6 0,-1 3 7 16,-4-4 3-16,-1 0-15 0,-12 2 5 16,7-2-4-16,-8-2 5 0,-2 2-5 0,1-3 22 15,0 3 1-15,-2-2 15 0,3 1 8 16,2-6 1-16,3 6-3 0,1-5-2 15,-2 0-7-15,3-3-4 0,0-3 1 16,-5-4-3-16,7 2-10 0,0 1 12 0,-2-10 6 16,6 8-4-16,-8-6 2 0,12 4-11 15,-2-2-2-15,1 4-3 0,2 2 3 0,5-6-3 16,-3 6-7-16,2-2 3 0,-2 0 0 16,5 3-7-16,2 3 3 0,-1-1 3 15,-1 1-8-15,4 3 3 0,2-2 0 0,-2 3 1 16,3-3-13-16,2 2 12 0,-5 0-6 15,2-1 1-15,5-4-1 0,-3 1 4 16,3 2-8-16,-1-3 5 0,-2 2-6 0,3-5 0 16,1 5-1-16,-1 3 17 0,0-2-5 15,1 4-1-15,2 2-1 0,-2 1 1 0,2 1-2 16,0-1-3-16,0 14 5 16,2-26-3-16,-2 14-4 0,0 0 3 0,0-1-1 15,2 0 0-15,-2-1 13 0,3 3-12 16,2-4 5-16,-3 0 1 0,1-4 0 15,3 4-1-15,-3-3 0 0,1 2-6 0,1 0 0 16,4-5-2-16,0 0-2 0,0 5 2 16,4-7 0-16,-3-3 1 0,6 3-5 0,-4-3 7 15,2 4-2-15,4-6-4 0,1-1 7 16,-3 1-5-16,7-2-1 0,-7 0-2 16,9 2-1-16,-2-4 1 0,5 4-6 15,-4 4 6-15,4-5-6 0,2 5 2 16,1-2 10-16,11-2-5 0,-3-1-2 0,4 1-2 15,3 6 0-15,3-6 2 0,-3 6-3 16,9-1 3-16,-2 1 1 0,-2-1-3 0,0 2-1 16,0 3 3-16,-2-1 4 0,0 3-10 15,-1 0 2-15,-6 3 4 0,-1 0-2 0,10 0 4 16,-9 1-6-16,13 1 8 0,-5 2-3 16,-3-3 0-16,0 8-4 0,2-3 1 15,4 0 7-15,-9-5 5 0,4 7-2 0,-2 1 2 16,10-3-1-16,-8 1 4 0,0 0 8 15,-1 5 0-15,1-3 0 0,18 1 3 16,-8 3-6-16,4 3-5 0,2 1 5 16,-6 1-5-16,7 3 10 0,-3-1-6 0,-2 2-1 15,-1 4-5-15,-5 3 8 0,-3 2-2 16,1-3 3-16,-14-3 2 0,-1 5 2 16,3-3-4-16,-5 1 0 0,-1 1-2 0,-2-2 11 15,-1 1 0-15,-2 2 1 0,-1-4-4 16,-4 1-1-16,3 3 1 0,-3-3-3 0,3 1 7 15,-4 2 1-15,6 2-4 0,-3 3-2 16,0-1 1-16,1 0-1 0,-3 2 3 0,0-1-1 16,-1 4-4-16,1-2 0 0,-3 3 4 15,5-1 4-15,-7 2 1 0,4 0-6 16,-4 4 2-16,2 0-5 0,0 2 9 16,1 0-2-16,1 1-4 0,0 0-5 15,-2 3 1-15,-3-2 0 0,3 1 3 0,-5 3-1 16,1-1-2-16,-2-3 3 0,-1 5-1 15,-2-4 1-15,0 1 3 0,-5 3 10 0,1-9 0 16,-5 4-4-16,3-1-1 0,-2 1-3 16,-4-6 0-16,2 6-2 0,-2 1-8 15,-2 3 2-15,1-3 3 0,-4-2 14 0,0 3-12 16,-1 5 3-16,-1-2-1 0,-5 3 4 16,-3-7-7-16,3 1 16 0,-6 1-11 15,1-4 6-15,-1-1 3 0,-7 2-7 16,-1 3 1-16,-4 1-4 0,-4-3-16 0,2-1 15 15,1-3-4-15,-3 0-3 0,0 0-7 16,1-1 4-16,-1 2-4 0,-1-1 4 0,-4-2-1 16,4-1-7-16,1 3 1 0,-1-3-1 15,-1 2 3-15,-6-2-8 0,1-2 3 16,-1-1 3-16,-6 4-3 0,4-7 1 0,-2 3-8 16,-2-2 3-16,1 1 7 0,-1-6 11 15,-2 3-17-15,1-3 0 0,3-1 0 0,-7-2 13 16,2 2-11-16,-1-8-1 0,-2 2 1 15,1-2-5-15,6-3-7 0,0-5 8 0,1 3 0 16,-3 0-2-16,-1-6-4 0,-3 0 1 16,-9 0 5-16,0-4-2 15,-2-4-4-15,3 5 9 0,4-3-12 0,1-5 4 16,-1 2 0-16,15 1-8 0,-4-1 7 16,-2-8-2-16,8 6 6 0,-1-2-7 0,2-1-2 15,0 1 6-15,0-4 4 0,0 3-3 16,0-4 4-16,2 1-10 0,-3 3 1 0,3-5 3 15,-1 4 2-15,-1 0 0 0,3 0-1 16,-3 0-4-16,-1 0-3 0,5 2-9 16,0-2 8-16,-2 3 7 0,3 2-2 0,-3-4-4 15,5-3 2-15,-1 6-2 16,1-8 6-16,-4 4-2 0,6-3 0 0,0 1 5 16,2-4 2-16,0 1-12 0,1 3 0 0,1-6-6 15,2 2 7-15,0-1-1 0,1-5 3 16,-1 5 1-16,1-2-7 0,3 0 11 15,-7-5 1-15,6 1-11 0,-3-4 13 0,2 1-1 16,-1-1 0-16,1-2 10 0,3 2-8 16,0-2-4-16,0 4-6 0,3 0 5 15,0 2-3-15,4 2 3 0,1-2-2 0,-1 2-7 16,1 1-7-16,2-3 11 0,1 2-5 16,2 3 3-16,-1-1 2 0,3-2 5 0,2-1-6 15,-1 3 7-15,-1-4-6 0,4 0-8 16,0-3 15-16,6-2-4 0,-5-3-8 15,5 5-3-15,5-11 2 0,-1 5-5 16,1-3 6-16,1 3-3 0,4 1-5 0,2 1-6 16,1-3-2-16,2 4-1 0,2 0 2 15,1 2 5-15,-2-1 2 0,5 3 2 16,-1 2-4-16,6-8-1 0,2 2 1 0,-4 10-2 16,5-8 2-16,2 6 3 0,5-6 1 15,-3 4 3-15,2-2 4 0,7 0 1 0,0 2-4 16,5 2-6-16,-1-1-1 0,2-1 4 15,1 2 4-15,3 3 1 0,-2 1-5 16,-3-3 8-16,1 9 1 0,-1-5-4 0,-1 2 4 16,1 6-6-16,-1-4 4 15,-1 8-4-15,3 0-4 0,-2-3 5 0,7 5-1 16,-3 1 0-16,4 4 3 0,-7 2-5 16,10 0-2-16,1 8 2 0,3-3 1 0,3 5 7 15,-3-3 1-15,5 7 4 0,-8-1-5 16,3-2 3-16,-7 6 4 0,0-3-4 0,-4 3 0 15,-6 4 2-15,-1-2 0 0,-4 0-3 16,-7-1 6-16,-2 3-3 0,-4-1 1 16,-2 5 2-16,1 1-2 0,1-2 3 0,6 7 6 15,-7 2-1-15,7 5 1 16,-5-2-5-16,2 5-1 0,-3 5 2 0,0 2 1 0,0 0-4 16,-2 8 4-16,-2 1 1 15,-1 1 2-15,-1 0-8 0,1 0 7 0,-3 0 0 16,-3 4 1-16,-4 0 5 0,2-2-4 15,-5 2-2-15,2-2 3 0,-3 2-2 16,-6-6 1-16,-3-4-1 0,2-1-2 0,-6 0 1 16,-4-2 3-16,1 0-3 0,-9-5 3 15,-6-1-2-15,-3 6 4 0,-8-6-8 0,-4 1 4 16,-5-7 5-16,-2 2-11 0,-8-3 0 16,-5 0-14-16,-1-4-22 0,0-1-27 15,-6 0-35-15,4 2-38 0,-4-7-32 16,3 5-55-16,-1-13-102 0,3-3-240 0,5-2 52 15,7-1-66-15,2-11 91 0</inkml:trace>
  <inkml:trace contextRef="#ctx0" brushRef="#br0" timeOffset="111877.36">19503 7875 2474 0,'-33'-45'-151'0,"-1"4"8"15,-1-4 13-15,-4 0 27 0,-2-2 9 16,1-2 10-16,-1-2 21 0,-1 3 38 0,1 1 16 16,2-6 1-16,1 8 19 0,-2-3-2 15,5 3 20-15,-2 1-6 0,1 3 5 16,8 0-12-16,-2 4-3 0,-2-1 1 16,0 1 17-16,0 1-16 0,-3 0 7 15,-3 1-18-15,-1-5-2 0,1 4 9 0,-5-5-11 16,-4 2 4-16,0-4 4 0,-1 1 8 15,-5 1-24-15,-2 2 9 0,0 2 4 0,-15-11 7 16,11 13-5-16,-1 0-4 0,5 1 14 16,0 2-10-16,3 4-7 0,-1-2-3 15,5-4 5-15,7 11-1 0,-3-5-4 0,12 7 16 16,0 1-9-16,0 2-5 0,6 0 0 16,-4 4 3-16,0-3-3 0,4 0 9 0,-3 2-8 15,2 6 1-15,-3-3 4 16,0 4-6-16,0 5-12 0,0-5 1 0,-2 4 8 15,-1 4 0-15,-4 0 6 0,2 0 7 16,-6 4-17-16,-5-2 15 0,2 0-6 16,-16 4 5-16,0-5 2 0,1 3-10 0,5-4-6 15,-6 2 4-15,-8-2-3 0,5-2 3 16,-6-3 12-16,5-1-13 0,-5 4 6 0,2-4-3 16,2 1-3-16,1 5-3 0,4 0 1 15,-4-2 7-15,3 2-9 0,-5 0 14 16,4 0 4-16,-2 2-20 0,3 2 5 0,-3 1 10 15,-5-3 11-15,-5 7-9 16,3-3 6-16,-3 0-3 0,-4-2 11 0,5 5-5 16,0 0 18-16,-2-5-3 0,6 7 0 15,-7 2-10-15,4-1 0 0,-6 3 5 16,6-4-3-16,-8 8 0 0,4-4-9 0,3 2 0 16,-4 1 0-16,6-1 7 0,-19 6-4 15,16-3 2-15,-11 5-5 0,-2-1 9 0,16-3-3 16,-1 1 9-16,1-1-7 0,-13 5-6 15,13-4 6-15,5-3-8 0,-4 4 12 16,6-1-10-16,1 1 1 0,1-1 4 0,2 1 3 16,2-1-2-16,0 2-6 0,4-1-1 15,-3-1 3-15,1 5-1 0,1-5-1 16,2 3 1-16,-4 1-3 0,3-2-4 16,-1 3 7-16,5-1-6 0,-8 2 2 0,3-2 1 15,4 6 10-15,-2-4 7 0,-2 2 6 16,4 1-8-16,1 0 2 0,3 5-5 15,6-7 6-15,-3 6-2 0,7-5-9 0,0 5 2 16,3 1-1-16,2 0 10 0,9-4-9 16,-1 3 23-16,4 1-2 0,1 1-2 0,1 3-8 15,2-5 1-15,0 6-4 0,0-3 3 16,-1 5 14-16,2-4-1 0,-4 13-5 16,3-8-2-16,-2 6-3 0,4-5 11 15,-2-1-3-15,4-1 2 0,2 3 7 16,-3-2-5-16,2 1-6 0,3 0 1 0,-3-4-2 15,4 2-8-15,-3 2-1 0,2-2-2 16,3-1-2-16,1 3-6 0,2 0-7 0,1-8-10 16,1 2 8-16,0-1-2 0,1 0 1 15,1 0-3-15,4 6 11 0,-1-5 6 16,4 2-5-16,5-1 2 0,-1-1-7 0,-1 1 2 16,8-1 2-16,-7-1 2 0,10-1-12 15,-5-1 3-15,5-1 2 0,0-3-1 0,-3 2 0 16,4-4 0-16,3-2 0 0,1 0 8 15,4-7 1-15,-2 2 5 0,5-9-5 16,2 1 11-16,4-7 1 0,3 1-6 0,2-7 7 16,5 0-9-16,9-4 4 15,-1-9 7-15,4 2-8 0,1-7-5 0,-2-3 3 16,-4-1-13-16,0-5 7 0,-5-2-11 16,3-1 2-16,-2-3 18 0,-5-4-3 0,1-2-10 15,-4-7 7-15,-3-9-1 0,0 3-22 16,2-3 12-16,-4-6-3 0,1-2-3 15,-5-2 3-15,6-10-11 0,-9 5 5 0,-6 1-6 16,3-4 9-16,-2 1-7 0,-1-2-6 16,-4 1-4-16,-1 2 6 0,2 2 5 0,-7-5 1 15,-3 9-6-15,2-3-1 0,-5 6 2 16,-7 6 1-16,2 1-4 0,-5 1 1 16,-2 1-5-16,-5 2 1 0,-1 2 2 15,-6-1 4-15,1-1 4 0,-11-2-20 0,4 2 21 16,-12 3-12-16,-2-2 7 0,-5 10-4 15,0-4 3-15,-2 7-4 0,-2 1 7 16,1 4-5-16,-3 0 5 0,-1 4-4 0,2 5-1 16,-5 2 13-16,5 6-18 0,2 0 3 15,-3 5 8-15,-3 1-10 0,4 3 12 0,-4 2-5 16,0 4 2-16,-2 4-6 0,6-1-1 16,-15 7 1-16,4 5 2 0,2-3 5 15,0 9 2-15,-6-1-4 0,6 5 3 16,-1 3 5-16,1 6-10 0,3 1 9 15,-1 8-3-15,0 1 10 0,-3 20-12 0,7-9-2 16,-5 12-7-16,2 4 27 0,7 6-4 16,-4 4-11-16,9 3 12 0,4 4-19 0,12-10 11 15,0 2-2-15,9 7 3 0,8 1-3 16,5 7 6-16,4-1-2 0,10 16-14 0,7-3 18 16,14-4-14-16,3-7 1 0,9-3-3 15,7-3 7-15,11-3 2 0,3-7 4 16,5-7-2-16,9-7 0 0,4-9 3 0,8-6-4 15,7-8-5-15,4-8 13 0,4-8-12 16,2-9 7-16,2-11 13 0,-2-9 0 16,-1-9 6-16,-5-15 7 0,1-8-4 15,-7-10 9-15,-6-8-6 0,-10-3-1 0,-11-10-1 16,-3-9-3-16,-5-12-4 0,-12-8 6 16,-3-9-12-16,-6-12-2 0,-10-3-9 0,-6-11 4 15,-10-2-2-15,-10-6-10 0,-6-1 0 16,-10 0-2-16,-4 2 4 0,-13 7-2 15,-3 9-2-15,-12 5-5 0,-5 12 0 0,-6 8-1 16,-6 4-5-16,-2 9 2 0,-4 8 2 16,-5 13-16-16,-2 10 4 0,-7 9 3 0,9 14 0 15,-2 11 0-15,-9 3-7 0,-7 18-12 16,-15 7 20-16,-9 10-12 0,0 12-11 16,-4 9-9-16,9 12-10 0,-5 9-26 15,2 14-13-15,12 11-27 0,4 4-28 16,9 9-39-16,5 8-52 0,12-2-74 0,3 3-244 15,11-3 4-15,8-3 29 0,10-2-116 16,1-5-64-16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8:22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22440 7530 1896 0,'-19'30'7'0,"5"6"-75"0,5 5-18 16,-1 8-97-16,-6 14-327 0,2-1-14 15,1 6 342-15,-8-2 62 0</inkml:trace>
  <inkml:trace contextRef="#ctx0" brushRef="#br0" timeOffset="164.48">22188 8538 2142 0,'-3'8'328'0,"3"-8"-41"16,-9 19-27-16,9-19-20 0,-8 15-55 0,8-15-22 15,-12 20-18-15,3-8-18 0,4-1-2 16,5-11-15-16,-7 19-6 0,7-19-17 0,-9 17-15 16,9-17 4-16,10 30-18 0,0-4-16 15,11 2-74-15,3 4-87 0,8 7-92 16,3 1-135-16,6 6-189 0,5 6-20 0,6 13-191 16,-3 1-232-16</inkml:trace>
  <inkml:trace contextRef="#ctx0" brushRef="#br0" timeOffset="365.8">22460 10513 3099 0,'-18'15'57'0,"1"-8"18"0,2 1-9 16,3-3 11-16,12-5 20 0,-26 4 11 16,26-4-10-16,-20 0-16 0,20 0-4 0,0 0 1 15,-30-4-15-15,30 4-6 16,-17-5-11-16,17 5-13 0,-15-5-15 0,15 5-66 15,-12-3-69-15,12 3-66 0,0 0-78 16,0 0-203-16,0 0-76 0,0 0 57 16,0 0-87-16,2 23 118 0</inkml:trace>
  <inkml:trace contextRef="#ctx0" brushRef="#br0" timeOffset="1065.72">21452 12771 2357 0,'0'-21'162'0,"2"0"34"0,-4 1 19 0,1 3 61 16,-2 2 8-16,3 15-5 0,-8-26 65 16,7 11 24-16,-3-1-22 0,2 3 18 0,0 2-2 15,2 11-30-15,-3-18-5 16,-1 10-10-16,4 8-6 0,-6-13-13 0,6 13-10 15,-6-9-119-15,6 9-92 0,0 0-4 16,-7-10-8-16,7 10-2 0,0 0-6 0,0 0-5 16,-23 0-2-16,23 0-2 0,0 0-5 15,-30 14-2-15,17-8-14 0,-2 6-27 0,-5 3 0 16,1 2 0-16,-9 4 0 0,1 3 0 16,-1 0 0-16,-2 1 0 0,-4 8 0 15,-5 1 0-15,6 2 0 0,-5-4 0 0,3 2 0 16,7-5 0-16,3 0 0 0,-1 0 0 15,3 5 0-15,-1 0 0 0,5 1 0 0,-2 5 0 16,1 9 0-16,-3 3 0 16,3 4 0-16,0 5 0 0,-1 2 0 0,-2 5 0 15,2 1 0-15,-3 2 0 0,2 3 0 16,-1 4 0-16,-2 1 0 0,-5 19 0 0,8 1 0 16,0-18 0-16,2-1 0 0,4 5 0 15,2-5 0-15,2 5 0 0,-1-1 0 0,5 0 0 16,2-5 0-16,6 0 0 0,-3-1 0 15,3-2 0-15,0-1 0 0,2-16 0 0,5 7 0 16,-4-10 0-16,8 8 0 0,-2-13 0 16,1 2 0-16,1-7 0 0,7-1 0 15,-3 4 0-15,10 0 0 0,-7-14 0 16,3-1 0-16,5-6 0 0,4-4 0 16,0-5 0-16,2-10-205 0,4-6-5 0,1-6-206 15,0-6-395-15,9-19 87 0,-2-6-905 16,2-5-1538-16</inkml:trace>
  <inkml:trace contextRef="#ctx0" brushRef="#br0" timeOffset="1665.77">22884 11516 4741 0,'8'-28'-96'0,"-5"4"71"16,2 1 39-16,-3 3 31 0,-2 1 43 15,0 2 38-15,-2-2 27 0,-1 5 17 0,1-2 4 16,0 3-4-16,2 13-22 0,-7-20 7 16,5 12-17-16,2 8-10 0,-9-13-12 0,9 13 0 15,0 0 9-15,0 0-9 0,-33 11-4 16,15 3 26-16,4 8-6 0,-5 8 12 0,-2 0 3 15,3 9 1-15,-3 12-16 0,1 1-86 16,2 7-1-16,-1 3 1 0,10 3 1 16,-4 6 0-16,1 4 1 0,5 0-1 0,-2 2-1 15,5 0 1-15,2 2 0 0,0-1 0 16,0-3 2-16,0 1-1 0,0-4-22 0,1 4-26 16,-3-18 0-16,2 1 0 15,-3-2 0-15,-1-7 0 0,-4 1 0 0,1-8 0 16,0 1 0-16,-5-3 0 0,0-6 0 15,-2-1 0-15,0-4 0 0,-3 0 0 0,-6-3 0 16,2-5 0-16,-5-3 0 0,-3-2 0 16,1-4 0-16,-8-8 0 0,5-9 0 0,-5-1 0 15,-8-12 0-15,6-9 0 0,1-5-161 16,7-10-54-16,-2-5-52 0,11-7-571 0,5 0 82 16,6 4-907-16,7 5-1599 15</inkml:trace>
  <inkml:trace contextRef="#ctx0" brushRef="#br0" timeOffset="1815.1">22163 12324 5111 0,'16'-17'-64'0,"3"3"53"0,-1 0 39 0,-4 5 32 16,6-4 18-16,3 5 5 0,3-3-2 15,4 2-3-15,0-4 7 0,6 5-21 0,-8 3-5 16,8 1-6-16,-6-2-15 0,1 2-61 16,1 2-86-16,-2 1-123 0,0-1-135 15,-3-4-191-15,-1 0-60 0,-1-1 85 0,1-4-392 16,-1 5-424-16</inkml:trace>
  <inkml:trace contextRef="#ctx0" brushRef="#br0" timeOffset="2049.17">23107 11942 2947 0,'7'-8'23'0,"-7"8"49"0,12-9 43 15,-12 9 32-15,0 0 6 0,23-9 8 16,-23 9-5-16,28-2-16 0,-11 0-7 0,-17 2-7 15,31 0-10-15,-13-4-12 0,-18 4-8 16,41 0-7-16,-19 0-20 0,-2 0 1 16,-20 0-12-16,42 0-2 0,-24 0-9 0,-18 0-23 15,34 0-50-15,-18-1-68 0,-4-3-69 16,-12 4-71-16,16-3-75 0,-16 3-142 16,0 0-92-16,0 0-11 0,0 0-122 15,0 0-147-15</inkml:trace>
  <inkml:trace contextRef="#ctx0" brushRef="#br0" timeOffset="2364.48">23347 11923 2258 0,'-12'2'17'0,"12"-2"21"16,0 0 10-16,-12 9 1 0,12-9 32 15,-7 8 18-15,7-8 24 0,-11 15 3 0,2-2 8 16,2 4 20-16,2 3 11 0,-4 7-5 16,-1-1-5-16,2 2 8 0,-4 8 4 15,2 3 6-15,-3 1 16 0,0-1 5 16,-2-3 1-16,4 1 3 0,-7-1 2 15,6-6-1-15,-2 6-6 0,0-5-16 0,0-7 10 16,7 3-7-16,-3-6 8 0,1-5-12 16,5 0 13-16,0-2 6 0,1-1 4 0,3-5-3 15,0-8-1-15,0 15-6 0,0-15-129 16,11 18-4-16,-2-14-4 0,-9-4-4 16,17 14-6-16,-3-9-1 0,-14-5-6 0,28 8-3 15,-17-7-5-15,-11-1-3 0,30 6-8 16,-19-6-11-16,-11 0-14 0,20-2-22 15,-20 2-20-15,21-5-31 0,-6 1-36 16,-3-7-46-16,-1-2-455 0,0 1-141 0,0-5 70 16,6-5-842-16,-5-1-1370 0</inkml:trace>
  <inkml:trace contextRef="#ctx0" brushRef="#br0" timeOffset="2564.6">23820 11852 4957 0,'13'-10'4'0,"-2"3"41"0,-4-1 35 16,-7 8 6-16,20-11-8 0,-10 9-10 16,-10 2-4-16,20-5-13 0,-20 5-6 15,19-2-1-15,-7 2-12 0,-12 0-6 0,0 0-33 16,29 2-52-16,-29-2-47 16,17 5-56-16,-17-5-49 0,7 6-53 0,-7-6-49 15,4 4-93-15,-4-4-139 0,0 0-13 16,0 0-254-16,0 18-296 0</inkml:trace>
  <inkml:trace contextRef="#ctx0" brushRef="#br0" timeOffset="2798.5">23941 12002 2477 0,'-3'13'24'0,"-1"2"53"16,2 0 76-16,2 0 22 0,0-15 41 0,-1 40 29 16,1-18 17-16,-2 4 24 0,-2-2-4 15,2 4-2-15,-1 3-1 0,-1-1-14 16,-4 2 0-16,1-2-30 0,3-2-48 15,-3 0-13-15,1-2-15 0,0-4-16 16,-1 1-18-16,3-6-16 0,0 0-10 0,1-2-14 16,3-15-12-16,-6 21-10 0,3-12-26 15,2-2-31-15,1-7-26 0,-6 16-48 0,6-16-62 16,-5 6-79-16,5-6-62 0,0 0-61 16,-6 7-97-16,6-7-208 0,0 0 3 15,0 0 65-15,0 0-397 0,0 0-521 0</inkml:trace>
  <inkml:trace contextRef="#ctx0" brushRef="#br0" timeOffset="3281.53">24390 11987 3050 0,'4'-8'-23'0,"-4"8"0"0,9-13 5 0,-9 13 18 15,10-9 29-15,-10 9-2 16,14-8 3-16,-14 8-1 0,18-5-3 0,-6-1-3 0,4 4-5 16,-3 0-5-16,-13 2 4 15,28-5-5-15,-17 5-2 0,4-4 6 0,0 2-8 16,-15 2-1-16,28-2 13 0,-13 2 4 15,-15 0 5-15,22 0-3 0,-8 2 5 16,-1 0 0-16,-13-2 1 0,24 11 6 0,-15-3 7 16,3 5 6-16,-3 2-9 0,-2 6 2 15,-1 1 3-15,-1 6-2 0,-5 2 7 0,0 6 15 16,-9 9 11-16,2 1 29 0,0 3 3 16,-2-2 25-16,-3 2 9 0,-3 7 12 15,5-9 10-15,-2 0 0 0,-1-4 3 0,-1 2 7 16,5-4 12-16,-3-1-30 15,1-4-19-15,2-7-12 0,4-8-12 0,-3 0-14 16,2-5-8-16,1 0-13 0,-3-5-20 16,-2-2-9-16,1 2-42 0,-2-7-69 0,-2 2-90 15,-2-2-102-15,0-3-110 0,-9 1-219 16,-6 0-81-16,2 2 63 0,-14-3-424 16,-1 2-662-16</inkml:trace>
  <inkml:trace contextRef="#ctx0" brushRef="#br0" timeOffset="4164.29">22704 14872 3280 0,'6'-14'-27'16,"-2"0"42"-16,-2 7 34 0,-2 7 12 16,2-23-5-16,-2 23 20 0,0-20 21 15,0 20 11-15,-4-21 25 0,4 21-17 0,-6-22 1 16,-1 8 9-16,-1 4-3 0,-1-2-9 16,-5 3 1-16,4-3 4 0,-10 9-13 15,2-3 7-15,-3 0-14 0,21 6-4 16,-43 0-7-16,21 4-18 0,-6 0-2 15,3 3-3-15,-5 9-11 0,9-3-1 0,-4 7-3 16,0 2-9-16,2 7-3 0,4-1-4 16,-1 4 3-16,3 0-6 0,4 2 0 0,0-6-4 15,7-2 3-15,2 6-1 0,1-8-2 16,5-3-1-16,-2 5-6 0,3-4 2 16,6-1-4-16,5-4-3 0,4 1 4 0,3-6-5 15,6-7 1-15,3 1-1 0,-8-6-5 16,8-2 2-16,8-3-1 0,-8-8-4 0,2-3 0 15,1 1-1-15,-5-5 2 16,-1-1-1-16,-1 0-5 0,-6-1 2 0,-1 6 0 16,-2-5 0-16,-4 2 1 0,-2 4-2 15,-2 1 2-15,0 4-2 0,-2-2-3 16,-2 3-4-16,-1 2 0 0,-4 7 0 0,0 0-1 16,0 0 0-16,0 0 0 0,0 0 3 15,0 0-4-15,-13 38 4 0,6-11 1 0,-5 3-1 16,1 6-1-16,0 3 1 0,-1 2 3 15,-2 14-2-15,-2 1 2 0,4 0-1 16,-4 2 0-16,3 4 3 0,2-4 4 0,0 0 0 16,2-7-4-16,-5 0 5 0,7-6 10 15,-1 4 12-15,-3-7 18 0,3-1 19 16,3-10 12-16,-2-3 16 0,1-6 27 16,4-1 27-16,-4 1 18 0,0-8 17 0,-3 0-8 15,0 0-4-15,-3-3-16 0,3 0-90 16,-6-3-24-16,-3-3-4 0,-2 1-4 15,20-6-2-15,-37 6-3 0,16-6-6 0,1 0-2 16,-6 0-6-16,5-4-10 0,-7 0-15 16,8 0-10-16,-5-1-18 0,4-3-28 0,5-3-35 15,0-6-279-15,6-5-181 0,-1-6-169 16,8-8 24-16,3-2 34 0,5-12-538 0,9-12-1069 16</inkml:trace>
  <inkml:trace contextRef="#ctx0" brushRef="#br0" timeOffset="4332.1">23087 14884 4226 0,'27'-17'-34'0,"-2"4"51"0,-6 0 9 15,8 2 14-15,-3 1-2 0,0-1-9 16,0 1-7-16,3 1 1 0,1 1-3 0,-2 3-1 16,4 0-2-16,-3 1-30 0,-5 4-59 15,2 0-65-15,-5 4-57 0,-1-3-50 0,0 3-38 16,-18-4-69-16,14 2-118 0,-14-2-252 15,0 0-210-15</inkml:trace>
  <inkml:trace contextRef="#ctx0" brushRef="#br0" timeOffset="4614.26">23485 14859 2158 0,'-8'12'-74'16,"8"-12"22"-16,-8 22 51 0,5-9 43 16,-3 2 54-16,1 6 46 0,-2-1 32 0,-2 5 16 15,0 7 23-15,-3 4 16 0,0 1 2 16,-4 1-11-16,0-1 0 0,-3 16 19 15,2-15-7-15,2 4 6 0,0-5 6 0,-2 3-6 16,8-3 16-16,-2-1 2 0,1-6-34 16,8-2 22-16,0-2 1 0,1-5-3 0,2 3 3 15,3-3-3-15,1 2-8 16,7-1-15-16,-1-3-41 0,5-2-119 0,-4-1-6 16,4-4-4-16,-2-1-5 0,4-4-5 15,-6 1-5-15,6 0-7 0,-4-7-8 16,-14-1-14-16,30 6-21 0,-12-12-24 0,-4 1-30 15,11-7-37-15,-11-2-146 0,11-14-421 16,-6-1-83-16,4-7 49 0,0-10-756 0,6 1-1307 16</inkml:trace>
  <inkml:trace contextRef="#ctx0" brushRef="#br0" timeOffset="4747.85">24079 14830 4548 0,'13'-23'-21'0,"-2"8"35"16,2 2-5-16,-2-1 6 0,5 4-4 15,0-2 4-15,-1 6-5 0,5 1-3 0,-4 1-23 16,3 3-70-16,-3-3-88 0,-16 4-105 16,29 4-142-16,-29-4-127 0,17 1-15 15,-17-1-111-15,7 9-144 0</inkml:trace>
  <inkml:trace contextRef="#ctx0" brushRef="#br0" timeOffset="4947.53">24325 14998 2317 0,'3'25'125'0,"1"-3"55"0,-1 1 27 15,-1 5 64-15,0 2 6 0,0 2-6 0,0 5 5 16,1 2-8-16,-3 6-7 16,0-4-15-16,0 0-19 0,0 5-23 0,-3 1-20 15,1-10-17-15,-2 1-32 0,1-5-25 0,-3-1-17 16,1-7-40-16,-1-3-42 16,2-5-56-16,0-3-75 0,0-7-105 0,4-7-142 15,0 0-173-15,0 0-79 0,0 0 67 16,6-56-399-16,2 25-484 0</inkml:trace>
  <inkml:trace contextRef="#ctx0" brushRef="#br0" timeOffset="5331.95">24827 14683 3050 0,'12'-17'-42'0,"0"6"4"0,1-2 4 15,-1 5 17-15,-3 3 19 0,5-3 11 0,0 3 5 16,-1 1 0-16,1 0-2 0,0 2 6 15,-14 2-5-15,26 0 9 0,-26 0 8 16,23 2-3-16,-8 3 0 0,-3 2 13 0,-1 2 12 16,-2 6-7-16,2 6-1 0,-5-1-1 15,-1 8 4-15,3 4 3 0,-7 5-8 0,6 1-1 16,-5 1 16-16,-2 10 2 0,-2 5 12 16,-5-3 6-16,6 4 11 0,-7-1 28 15,3 2 22-15,1 0 27 0,-8 8 32 16,5-4 19-16,2-9 23 0,-10 11 14 15,7-13 5-15,-5-3-8 0,0-2-7 0,2 2-13 16,-6-5-3-16,4-7-8 0,-2 2-25 16,-2-3-13-16,2-4-14 0,0-7-19 0,-2-1-53 15,4-1-59-15,-2-6-7 0,0-5-5 16,-2-1-8-16,4-3-16 0,0-5-17 16,13 0-18-16,-28-18-20 0,9-13-94 0,4-6-175 15,0-21-78-15,7-17-81 0,7-11-162 16,2-13-73-16,14-31 60 0,4-6-484 0,6 0-941 15</inkml:trace>
  <inkml:trace contextRef="#ctx0" brushRef="#br0" timeOffset="5665.56">26524 11863 3943 0,'31'-13'2'0,"-1"4"20"16,-3-1 43-16,3 8 23 0,3 4 11 16,3 8 16-16,2 1-3 0,9 15 11 0,0 8 5 15,-1 12 2-15,5 19 17 0,-4 12-5 0,-4 3-15 16,-13 18 6-16,-3 5-1 16,-11 11-12-16,-5 6 8 0,-9 10-5 0,-6 8 6 15,-10 6 9-15,-6 7 12 0,-4 2 10 16,0 5 21-16,-4 3 2 0,-4-1 10 0,-3 6-10 15,-11 37-13-15,0-4-14 0,2-40-92 16,-12 32-23-16,-4-11-5 0,6-32-5 16,-1-9-5-16,-8-2-9 0,-4-10-10 0,-2-3-17 15,-4-10-18-15,-8-8-17 0,3-11-23 16,-5-12-156-16,-5-14-224 0,3-20-179 0,-4-18-75 16,-6-13-12-16,10-24-619 15,-24-15-1183-15</inkml:trace>
  <inkml:trace contextRef="#ctx0" brushRef="#br0" timeOffset="6214.469">17361 13894 3677 0,'0'0'-208'0,"0"0"15"0,0 0-3 15,0 0 20-15,0 0 32 0,0 0 8 16,0 0 10-16,0 0 15 0,0 0 9 16,0 0 18-16,0 0-8 0,0 0 19 15,0 0 14-15,0 0 9 0,26-6-18 16,-26 6-58-16,0 0-112 0,0 0-201 0,0 0-134 15,0 0 407-15,0 0 56 0</inkml:trace>
  <inkml:trace contextRef="#ctx0" brushRef="#br0" timeOffset="7465.94">12767 16207 570 0,'0'0'38'16,"0"0"-2"-16,0 0-18 0,0 0 5 0,0 0 1 16,0 0-6-16,0 0 23 15,41-13-1-15,-41 13 5 0,18-3-9 0,-9-1 3 16,-9 4-1-16,30-4-2 0,-16 0-7 15,7 3-4-15,2-5 6 0,0 6-10 16,8-2-4-16,7-2 0 0,3 0 18 0,1 0-12 16,9 3-5-16,15-1-7 0,-4 2 18 15,11 0-10-15,-2 0 10 0,8 0-1 0,5 0 6 16,5 2 4-16,1-2-18 0,20 0 5 16,-1-2-12-16,7 2 1 0,6 0 62 15,6 0 47-15,10 0 6 0,8-4-9 0,1 8-34 16,7-2-3-16,1 7-6 15,4-3-13-15,2 7 0 0,3-7-10 0,3 3-10 16,-3 1-4-16,2 0-1 0,-3 0-5 16,-4 3 1-16,-5-2-6 0,1-1 1 15,-6-2-5-15,-10 1-8 0,-4 0 1 0,-12-7-2 16,-6 0-19-16,-13 3-3 0,-21-7 9 16,-6 2 6-16,-9-5-9 0,-6 3-4 0,-16-2 10 15,0-1-4-15,-11 1-4 0,1-1 6 16,-6-2-6-16,-2 0 4 0,-2 3-2 15,4-5 0-15,2 0 7 0,3 3-3 16,3-5-3-16,1-1 3 0,3 3-3 16,2 2 1-16,9-6 0 0,5 1 2 0,-9 8-4 15,5-1-1-15,-8-1 5 0,2 4-3 16,-5 1-1-16,0 1 1 0,-4 0 7 16,-3 1-40-16,-8 1-39 0,0 4-34 0,2-5-18 15,-5 7 12-15,3 0 25 0,4 3-2 16,-7-2 11-16,0 3-11 0,0-3-29 0,-3-1-90 15,-7-1-187-15,2-1-125 0,-10-5 292 16,-7-1 61-16</inkml:trace>
  <inkml:trace contextRef="#ctx0" brushRef="#br0" timeOffset="8048.28">14019 15720 946 0,'-9'-6'101'16,"-5"1"-16"-16,14 5-18 0,-20 0 22 16,20 0 21-16,-28 4 29 0,13-3 11 0,-5 3 24 15,1 0-15-15,0 1-13 0,-9 3-14 16,-2 1-13-16,-2 5-11 0,-6 4-9 15,-6 1-7-15,-9 6-12 0,-2-1-3 0,2-2-10 16,-2 4-9-16,0 1-5 16,-1-3-5-16,4-2-9 0,1 3 1 0,4-2-8 15,0-1 1-15,-4-2-7 0,3 1-6 16,-1-2-1-16,14-2-3 0,3-2 1 0,0-4-6 16,6 6 1-16,3-6 5 0,6-3-9 15,4 3 5-15,-4-2-10 0,10-1 11 16,-5 3 11-16,7 3 6 0,1-5 16 0,-1 4 3 15,5-13 18-15,5 28 9 0,1-11-12 16,5 3 0-16,2 3-4 0,10 3-7 16,-1 2-1-16,8 1-3 0,5 0-16 0,4 1-1 15,0-2-3-15,2 1-11 16,0-3-46-16,-1-2-83 0,-7-1-119 0,-5-6-174 16,-7-6-172-16,-6 0 40 0,-4-5-90 15,-5-5-23-15</inkml:trace>
  <inkml:trace contextRef="#ctx0" brushRef="#br0" timeOffset="8933.08">49 14559 1029 0</inkml:trace>
  <inkml:trace contextRef="#ctx0" brushRef="#br0" timeOffset="9347.54">1009 12203 3765 0,'-19'-40'-106'0,"-2"4"26"0,-11-7 34 0,-2 7 33 16,-3 1 12-16,0 3 28 0,3 9 24 15,-3 1 25-15,2 3 32 0,3 9-10 16,-1-2 9-16,3 10-6 0,0 4-1 0,-4 6 12 16,2 6-16-16,-1 7 15 0,-7 11-17 15,3 9 0-15,-3 6-7 0,-1 8 5 16,-10 12-1-16,7 6-4 0,-4 4 0 15,4 2-6-15,5-1-7 0,-1 7 10 0,10-16 1 16,2-1-3-16</inkml:trace>
  <inkml:trace contextRef="#ctx0" brushRef="#br0" timeOffset="9547.89">2 14445 6898 0,'14'34'6'16,"-4"-10"-21"-16,3 0-35 0,1-7-49 15,0-3-76-15,-2-9-77 16,5-3-67-16,-17-2-85 0,31-6-241 0,-4-3-9 16,3-10 46-16,2 1-403 0,7-9-632 15</inkml:trace>
  <inkml:trace contextRef="#ctx0" brushRef="#br0" timeOffset="10147.79">3521 11567 3604 0,'4'-30'-16'0,"-2"7"33"0,-2 2 33 0,0 5 19 16,-4 3 47-16,0 1 22 0,4 12 4 15,-11-11 8-15,11 11 12 0,0 0 10 16,-35 28 5-16,14 4 6 0,-7 25 6 0,-2 14 12 16,-8 28 6-16,1 15-10 0,-3 14-3 15,-1 16 28-15,4 16 3 0,-12 44 24 0,6 10-4 16,7 0-4-16,14-34 5 16,1 7-55-16,10 6-116 0,5-4-6 0,6-6-2 15,8 0-3-15,1-3-5 0,12-7-7 16,0-10-6-16,9-13-4 0,-2-13-3 15,0-10-5-15,1-16-3 0,4-10-8 0,-10-28-15 16,2-11-15-16,0-15-19 0,-1-19-29 16,-2-15-31-16,3-13-37 0,6-9-38 0,13-23-116 15,1-11-546-15,7-23 72 0,5-26 35 16,-4-11-710-16,4-11-1274 0</inkml:trace>
  <inkml:trace contextRef="#ctx0" brushRef="#br0" timeOffset="10614.13">5042 11200 4529 0,'-3'-23'-108'16,"-6"6"39"-16,6 2 37 0,-5 5 25 16,3-1 27-16,0 4 19 0,5 7 19 0,-12-7 18 15,12 7 27-15,0 0 26 0,-22 31 16 16,12-3 18-16,3 16 3 0,-4 15 13 15,1 14 8-15,2 6 7 0,3 11 24 0,-4 12 16 16,1 20 19-16,-2-1 8 0,3 1 0 16,0-2-1-16,1 2-3 0,-4-2-156 0,7-22-26 15,-3-3-6-15,-2-1-4 0,1-4-3 16,-2-7-3-16,0-3-10 0,-1-11-2 16,1-4-6-16,0-15-3 0,-3-1-4 15,3-10-4-15,-2-5-25 0,-1-4-5 16,3-13 0-16,-4-2 0 0,-1-6 0 0,2-5 0 15,12-4-8-15,-32-16-69 0,9-4-39 16,0-12-41-16,1-6-37 0,0-8-374 0,-3-16-227 16,6 0 77-16,1 2-843 0,4-3-1407 15</inkml:trace>
  <inkml:trace contextRef="#ctx0" brushRef="#br0" timeOffset="10781.449">4586 12257 4774 0,'15'-19'-34'0,"-1"6"40"0,-4 4 32 16,4 1 18-16,-1-1 19 0,4-3 14 15,-1 5-8-15,5-2-2 0,8-3-12 16,-1 5-16-16,4-3 19 0,3 5-11 16,1-3-33-16,5 1-85 0,-1-1-97 15,-1 1-93-15,3-4-100 0,0 1-159 0,1-3-70 16,6 0 17-16,-10 1-261 0,0 5-304 16</inkml:trace>
  <inkml:trace contextRef="#ctx0" brushRef="#br0" timeOffset="10950.63">5555 11952 2925 0,'12'-8'43'0,"-12"8"4"16,13-13 25-16,-13 13 30 16,23-10 9-16,-7 1-1 0,7-3-1 0,7-1-6 15,3 4-15-15,5-4-3 0,-2 2-17 16,3 2-11-16,0-1 1 0,-1 2-10 16,-2 1-39-16,-4-4-74 0,-7 3-85 0,-4 3-93 15,-2-3-170-15,-8 4-154 0,-2-1 48 16,-9 5-56-16,10-8 101 0</inkml:trace>
  <inkml:trace contextRef="#ctx0" brushRef="#br0" timeOffset="11198.859">5895 11809 1923 0,'-15'15'45'0,"1"-2"58"0,3 2 49 16,1 4 34-16,-2 3 53 0,1 2 22 15,2 7 29-15,-3 2-19 0,3 7 6 16,2-3 0-16,1-2 11 0,2 1-1 0,0 0 0 15,4 2-11-15,-2-3 13 0,2 5-26 16,2-3-19-16,-2-4-10 0,4 3-9 0,-2 0-17 16,4-6-16-16,-3-4-16 0,3-2-24 15,-3-3-10-15,3 0-12 0,2-5-14 16,1-4-73-16,2-3-16 0,-11-9-7 0,25 6-17 16,-8-8-25-16,5-11-25 15,4-8-194-15,4-7-121 0,2-9-100 0,0-6-177 0,2-6-78 16,-1-2 35-16,2-3-506 15,-3 5-1049-15</inkml:trace>
  <inkml:trace contextRef="#ctx0" brushRef="#br0" timeOffset="11330.63">6428 11829 4220 0,'5'-13'-44'0,"-5"13"25"0,7-15 13 16,-7 15 2-16,10-17-4 0,-10 17-1 16,6-15 2-16,-6 15-2 0,15-13 7 0,-6 5-17 15,-9 8-67-15,19-10-83 0,-14 7-92 16,-5 3-134-16,16-5-162 0,-16 5 44 15,0 0-70-15,0 0 83 0</inkml:trace>
  <inkml:trace contextRef="#ctx0" brushRef="#br0" timeOffset="11531.05">6585 11931 2002 0,'2'21'85'0,"-2"-3"52"0,2-1 31 0,-4 2 40 16,2-2 28-16,0 1 21 0,2 5-14 15,-4 1-13-15,-2 5 9 0,3 2-13 16,-5 1-9-16,1 0-15 0,2-2-22 0,-3-6-16 15,1 3-19-15,1-5-12 0,1 1-21 16,-6-3-6-16,6-1-13 0,-3-4-15 0,5-2-17 16,1-13-39-16,-6 19-37 0,6-19-64 15,0 13-84-15,0-13-83 0,0 0-81 16,0 0-133-16,0 0-119 0,0 0 44 0,25-30-341 16,-13 9-359-16</inkml:trace>
  <inkml:trace contextRef="#ctx0" brushRef="#br0" timeOffset="11863.24">6891 11659 2494 0,'0'0'-105'0,"0"0"14"16,4-10-5-16,-4 10 12 0,0 0 6 15,0 0 9-15,0 0 6 0,10-5 11 16,-10 5 2-16,0 0 0 0,18 0 30 16,-18 0 2-16,0 0 17 0,0 0 16 0,24 0 14 15,-24 0 0-15,0 0 0 0,17 0 13 16,-17 0 1-16,0 0-12 0,15-2 22 0,-15 2 4 16,0 0 1-16,24-6-10 0,-24 6-2 15,19-5-5-15,-10-3-2 0,3 2 4 16,-1 3-9-16,-6-3 1 0,-5 6-9 0,0 0-37 15,21-13-64-15,-19 8-64 16,-2 5-131-16,0 0-224 0,0 0 5 0,0 0 235 16,0 0 28-16</inkml:trace>
  <inkml:trace contextRef="#ctx0" brushRef="#br0" timeOffset="12247.17">6833 11931 1438 0,'-12'11'168'0,"6"-5"18"0,6-6 0 15,-5 9 11-15,5-9 7 0,0 0 13 16,0 0 0-16,0 0-6 0,0 0-7 0,41 4-41 16,-18-7-16-16,5-2-4 15,2 1-21-15,5-3 0 0,1-1-23 0,-8-1 6 16,-2 1-17-16,3 3-14 0,-5 0-4 15,-6-3-15-15,1-1-11 0,-3 5-27 16,0-4-51-16,-7 1-60 0,3-1-58 0,-3-3-75 16,-5 0-87-16,1-3-188 0,-3 1-56 15,5 4-134-15,-7-4-183 0</inkml:trace>
  <inkml:trace contextRef="#ctx0" brushRef="#br0" timeOffset="12497.21">7123 11567 2410 0,'0'0'36'15,"-20"-8"16"-15,20 8 23 0,0 0 16 0,-19-5 19 16,19 5 21-16,0 0 25 16,0 0 33-16,-15 33-23 0,11-8 18 0,-2-1 9 15,4 12 10-15,-1 7 9 0,1 6-8 16,-2 1-3-16,-1 3-8 0,-2 1-12 16,4 3-15-16,-3-5-11 0,1 2-14 0,-2-1-19 15,-1-4-21-15,0-4-12 0,3-2-11 16,-3-2-8-16,3-11-16 0,1-6-22 0,-4-1-28 15,6-8-40-15,2-2-68 0,0-13-81 16,-2 7-96-16,2-7-105 0,0 0-185 16,0 0-31-16,27-48 52 0,-12 12-371 0,5-5-413 15</inkml:trace>
  <inkml:trace contextRef="#ctx0" brushRef="#br0" timeOffset="12750.21">7459 11513 3357 0,'0'0'77'0,"0"0"34"0,0 0 27 0,28 16 52 16,-23-3 13-16,-1 3 8 0,4 4 10 15,-2 1-6-15,1 9-9 0,-2 0-1 0,1 4-14 16,0 8-15-16,0-6-26 0,-5 9-22 16,1 4-9-16,-2-7-8 0,-2-1-17 15,2 5-9-15,-3 1-11 0,-3-11-10 0,2 0-13 16,-2-4-19-16,3-1-44 15,-5-8-43-15,7-6-71 0,-1 1-73 0,-2-8-72 16,4-5-97-16,0-5-136 0,0 0-124 16,0 0 44-16,0 0-423 0,20-49-619 0</inkml:trace>
  <inkml:trace contextRef="#ctx0" brushRef="#br0" timeOffset="13114.24">7826 11381 2914 0,'0'-9'-119'15,"0"9"23"-15,6-13 11 0,-6 13 12 16,10-10 1-16,-10 10 17 0,12-7 15 0,1 1-1 16,1 1 12-16,-3 3 3 15,-11 2 16-15,28-6 11 0,-11 6-6 16,-4 0-1-16,-13 0 3 0,24 0-5 0,-11 6 5 16,1-1 2-16,0 3-1 0,-4 3-1 15,1 2 6-15,0 2 8 0,-3 6-6 0,3 7 29 16,-5 6 21-16,-3 3 26 0,3 10 30 15,-6 4 11-15,-4 3 21 0,1 17 10 0,-3 5 21 16,-1 2 14-16,-5 2 20 0,7 3 3 16,-5 0 25-16,0 1 2 0,1 1 15 15,-2-5 4-15,4 5-2 0,-5-7 20 16,3-7-18-16,-2 1-31 0,-2-9-18 16,0-5-7-16,-1-14-18 0,2-3-17 0,-8-6-13 15,0-4-13-15,1-5-23 0,-3-3-28 16,0-9-19-16,-1-1-48 0,-2-3-53 0,-1-6-70 15,1-3-87-15,-3-2-100 0,-11-5-84 16,-2-2-131-16,-6 1-214 0,-11 1 73 16,-4-1-493-16,-6 5-936 0</inkml:trace>
  <inkml:trace contextRef="#ctx0" brushRef="#br0" timeOffset="13883.03">4918 14492 3574 0,'0'0'-57'0,"-3"-19"28"0,3 10 15 16,0 9 27-16,0-23 22 0,0 23 3 0,0-26 20 16,0 11 21-16,-2-2 4 0,-1 0 5 15,0 0 9-15,3 17 1 0,-11-29-18 16,0 17 5-16,-1-1-7 0,-3 4-7 0,-4 3-5 15,-2 2-1-15,21 4 5 0,-48 4-17 16,16 7-5-16,0 4 1 0,-1 2-3 0,-3 9-5 16,-2 4-8-16,4 4-3 0,3 2 4 15,4-6 3-15,7 5-17 0,1-1 9 16,5 2-4-16,-2-4 4 0,9 0-8 16,1-8 12-16,5-2-7 0,1 3 4 15,3-7-13-15,4 3 2 0,-1-7-10 0,8-2 4 16,-2-4-2-16,6-4-3 0,-2-1 0 15,-16-3 5-15,49-9-8 0,-17-4 0 16,2-6-1-16,-1 2-9 0,6-5 11 0,3-6-1 16,-12 7-1-16,-1-5-6 0,-1 5-1 15,-5-2 1-15,0 7 2 0,-7-1 8 0,-4 4-3 16,-3 1-13-16,0 1 0 0,-9 11-2 16,9-11 6-16,-9 11 4 0,0 0 1 15,0 0-1-15,0 0 5 0,0 0-16 16,0 0 12-16,-20 58 1 0,13-28-8 15,0 10-1-15,-3 3 11 0,-3 2-5 0,3 3-1 16,3 3 2-16,-4-2 10 0,4 3-14 16,-3-1 7-16,2 3-2 0,3-3 12 15,-2-2 27-15,-2-1 23 0,4-3 18 0,0 0 3 16,-1-1 4-16,-1-3 2 0,0-11 3 16,2 2 4-16,0-10-1 0,1 1 0 0,-5-5-9 15,-1 1-8-15,3-3-6 0,-6-4-7 16,-1-4-9-16,14-8-9 0,-24 11-7 15,24-11-11-15,-31-7-47 0,17-5-61 0,-1 0-81 16,0-12-81-16,2 0-87 0,1-15-119 16,5-4-234-16,5-6 37 0,4-2 67 15,7-16-373-15,1-1-485 0</inkml:trace>
  <inkml:trace contextRef="#ctx0" brushRef="#br0" timeOffset="14031.64">5348 14430 3396 0,'35'-10'-49'0,"1"5"10"16,-1-3 4-16,1 3 5 0,6-3-6 16,-3 5 3-16,5-1 2 0,2 0-37 0,-5 0-59 15,0 3-74-15,-9-3-104 16,-1 2-161-16,-8 2-59 0,-6 2 134 16,0 2 360-16</inkml:trace>
  <inkml:trace contextRef="#ctx0" brushRef="#br0" timeOffset="14313.81">5801 14441 1421 0,'-13'10'48'0,"0"-3"14"0,0 3 30 15,0 1 46-15,-1 4 41 0,-2 4 5 16,1 3 22-16,-2 8 25 0,0 4 6 0,-1 1 7 16,2 9 0-16,2-2-22 0,2 3 5 15,-1 4 11-15,1 0 10 16,7 0-1-16,-2 1-4 0,3-5-9 0,2 4-5 15,2-11-2-15,2 9-24 0,2-12-26 16,-1-3-15-16,6-2-21 0,0-2-8 0,0-1-10 16,0-7-16-16,1-5-8 0,2-2-13 15,1-3-18-15,6-5-9 0,4-5-50 16,-1-1-64-16,10-13-68 0,-2 0-94 0,6-15-113 16,1-7-109-16,-1-3-268 0,-1-8 66 15,1-9 60-15,2 0-429 0,-2-2-626 0</inkml:trace>
  <inkml:trace contextRef="#ctx0" brushRef="#br0" timeOffset="14446.65">6409 14419 3662 0,'5'-17'-7'15,"5"6"10"-15,-3-2 3 0,2-3 11 0,1 5-7 16,0 2 12-16,4-2-4 0,2 3-4 16,-2 1-1-16,5-1-50 0,-4 3-76 15,0 5-81-15,0-3-149 0,-15 3-220 0,0 0 58 16,26 6-54-16,-26-6 144 0</inkml:trace>
  <inkml:trace contextRef="#ctx0" brushRef="#br0" timeOffset="14630.12">6643 14513 1772 0,'0'22'15'0,"-1"1"30"0,-1-3 54 0,0 2 28 0,2-1 35 16,-3 6 30-16,0 4 33 16,1 5 10-16,0 4 14 0,-4 4 4 0,-1-1-21 15,2 3-5-15,-2-4-13 0,2 0-15 16,-4-1-22-16,3-9-15 0,1 2-22 15,0-10-12-15,2 0-14 0,3-7-21 0,-2 2-33 16,2-6-65-16,0-13-100 0,2 15-114 16,-2-15-126-16,0 0-212 0,0 0-3 0,35-20-8 15,-18 3-181-15,4-10-234 0</inkml:trace>
  <inkml:trace contextRef="#ctx0" brushRef="#br0" timeOffset="14883.06">6971 14691 2593 0,'0'0'50'0,"8"-8"14"0,-8 8-13 16,0 0 6-16,7-9 1 0,-7 9 9 0,0 0 12 15,21-4 14-15,-21 4 7 0,24-4-7 16,-24 4-7-16,32-1 0 0,-17-2-9 0,-15 3-5 16,39 0-8-16,-18-4-7 0,2 3-3 15,-1-1-4-15,4-4-5 0,-3 5-6 16,3-5-7-16,-2 0-2 0,2-1-1 0,-3 1-4 15,4-1-3-15,-8 3 0 0,-3-2-8 16,3 0-27-16,-6 1-43 0,-13 5-60 16,23-11-59-16,-20 3-49 0,5-1-55 15,-8 9-146-15,1-12-94 0,-1 12-106 16,0-14-23-16</inkml:trace>
  <inkml:trace contextRef="#ctx0" brushRef="#br0" timeOffset="15115.7">7342 14366 2087 0,'0'0'12'0,"0"0"1"0,0 0 3 16,0 0 2-16,0 0 28 15,0 0 31-15,-22 21 13 0,21-12 12 0,-1 8 17 0,-3 0 20 16,0 8 12-16,-1-1 12 16,3 10 1-16,-3 1-25 0,1-3-20 15,-4 9-15-15,2 0-4 0,0-1-16 0,3-5-6 16,-1 0-9-16,-3-6-2 0,0 0-16 15,5-5-4-15,-1-2-41 0,2-7-66 0,0-3-103 16,2-12-115-16,-3 10-227 0,3-10-56 16,0 0 61-16,0 0-56 0,0 0 147 15</inkml:trace>
  <inkml:trace contextRef="#ctx0" brushRef="#br0" timeOffset="15331.369">7637 14300 2206 0,'0'0'143'0,"17"20"54"16,-11-9 24-16,-1 6 16 0,1 5 15 16,-3 4-26-16,1 8-2 0,-2 1 0 0,-2 7-5 15,-2-1-15-15,-2 4-19 0,-5 0-22 16,2 2-18-16,-3-4-8 0,-5-3-20 0,8-5-14 16,-5-3-11-16,7-9-31 0,1-3-44 15,0-5-68-15,4-5-101 0,0-10-103 16,0 0-107-16,0 0-163 0,0 0-45 0,40-31 6 15,-21 3-229-15,9-13-279 0</inkml:trace>
  <inkml:trace contextRef="#ctx0" brushRef="#br0" timeOffset="15863.55">8145 14049 2512 0,'8'-15'-53'0,"-3"2"13"0,4 0-3 16,-1 5 5-16,0-1 9 0,3 2 5 15,-4-1-1-15,1 3 16 0,-8 5 10 16,20-13 7-16,-13 10 17 0,-7 3 19 0,14-7 12 16,-14 7 11-16,9-7-8 0,-9 7 1 15,0 0-5-15,9-10 0 0,-9 10-10 16,0 0-5-16,0 0 7 0,16-1-7 16,-16 1 0-16,0 0-6 0,0 0 0 0,0 0 17 15,21 7 17-15,-21-7-5 0,11 7 2 16,-11-7 3-16,9 8-5 0,-9-8 7 15,8 6 3-15,-8-6-4 0,7 7-3 0,-7-7 2 16,15 6-10-16,-15-6 0 0,13 5-2 16,-13-5-15-16,15 4 4 0,-15-4-5 0,12 4-7 15,-12-4-1-15,0 0-4 0,14 3-3 16,-14-3 11-16,9 6 5 0,-9-6 2 16,0 0 14-16,0 0-22 0,14 20-2 0,-14-20 7 15,7 18-6-15,-7-1-2 16,2 1-11-16,-2 7 4 0,-2 3-7 0,1 8 21 0,-7 9-16 15,-2 5 15-15,3 13 24 16,-2 3-2-16,-5 0 13 0,1 9 11 0,1-4 11 16,0 4 12-16,-4-4 3 0,2 1 7 15,1-5 4-15,-2-5-2 0,0 0-15 16,0-6-2-16,2-9-14 0,4-2-7 0,-5-7-2 16,1-4-14-16,3-10-10 0,3-2-3 15,-6-3-6-15,6-4-8 0,-5-5-14 0,1-5-40 16,4-1-35-16,7-4-37 0,0 0-44 15,-30-21-45-15,22 2-37 0,-3-5-81 16,4-10-67-16,-1-15-82 0,-2-1-168 16,5-16 55-16,0-5-379 0,3 9-449 15</inkml:trace>
  <inkml:trace contextRef="#ctx0" brushRef="#br0" timeOffset="16514.21">9104 11290 2726 0,'3'-42'-74'0,"-5"3"72"0,2 7 30 0,0 0 51 16,-3 0 40-16,0-2 30 0,-3 0 32 16,5 10-21-16,-1-2 4 0,0 2 18 0,2 3 0 15,2 2-15-15,0 2 1 16,5-4-15-16,1 5-3 0,5-1-6 0,1 8-3 15,2-1-21-15,3 4-11 0,-1 9 15 16,10 7-12-16,2 8 0 0,8 9-8 0,2 9-19 16,-5 7-6-16,4 6-11 0,0 7-5 15,2 8-5-15,1 13-3 0,-1 5-6 16,-1 3-5-16,-1 1-2 0,-3 2 1 0,-1 5-10 16,1 0 0-16,-2 3-5 0,-8-1-4 15,0 4 3-15,1 1-1 0,-5 1-2 0,-1 4-1 16,-3 4 3-16,-7 2 8 0,1-16 6 15,-6 7-4-15,-3 25-7 0,-4 2 6 16,-7 1 10-16,1-2 8 0,-7-1-2 16,0-2 2-16,-5 6 1 0,0-3-3 15,-7-2 5-15,2-1-1 0,-6-1-1 0,-2-2 1 16,2-2-3-16,-4-6-5 0,0-5 1 16,-1-2-8-16,-3-7 9 0,0-9-6 0,1-2 1 15,0-7-10-15,0-16 6 0,5 3-7 16,-1-5-6-16,-3-4-5 0,3-4 9 0,-1-8-18 15,0 0-10-15,3-3-4 0,-5-8-22 16,-1-3-44-16,7-10-35 0,-3-2-55 0,4-1-68 16,4-10-73-16,-5 1-80 0,4-12-97 15,3 0-209-15,-1-8 10 16,4-7 80-16,0-6-461 0,4-3-738 0</inkml:trace>
  <inkml:trace contextRef="#ctx0" brushRef="#br0" timeOffset="17564.04">10626 13352 3432 0,'-6'-21'-38'0,"3"12"39"16,3 9 40-16,-4-17 49 0,4 17 17 0,0 0 15 15,-5-17 12-15,5 17 0 0,0 0 9 16,0 0-1-16,3-23-7 0,-3 23-3 0,13-9-5 15,-13 9 10-15,23-9-13 0,-5 3 3 16,1 1 3-16,4 1-4 0,5 2 3 16,-5 2-14-16,6-6-9 0,-1 6-6 15,4-1-2-15,-2 1 10 0,0-3-10 0,0 2-2 16,-7-3-3-16,5 2-1 0,-5 2-7 16,-4-3-5-16,6 0-5 0,-6 2-8 15,1-3 2-15,-1-2-7 0,-19 6-6 0,39-7 0 16,-19 5-9-16,-6-2 4 0,-14 4-19 15,25-9 5-15,-13 5-4 0,-12 4 0 0,21-9-3 16,-21 9-8-16,21-6-6 0,-21 6 5 16,15-7-8-16,-15 7-5 0,0 0 1 15,15-6 1-15,-15 6-4 0,0 0-31 0,11-6-41 16,-11 6-43-16,7-7-62 0,-7 7-70 16,0 0-84-16,0 0-87 0,2-13-184 15,-2 13-100-15,0 0 66 0,-11-16-459 16,11 16-821-16</inkml:trace>
  <inkml:trace contextRef="#ctx0" brushRef="#br0" timeOffset="18213.829">10048 13900 3245 0,'0'0'-136'0,"0"0"29"16,0 0 22-16,0 0 31 16,0 0 21-16,3 13 10 0,-3-13 10 0,0 0 1 15,11 5-3-15,-11-5 4 0,0 0 8 16,28 2-6-16,-17 0 9 0,6 0 10 0,-1 1 6 15,3 0 2-15,1-2 20 0,3 3 16 16,7 2 21-16,0-5 10 0,4 5 10 16,-2-4-5-16,10 0 4 0,-1 1-9 0,1 1 2 15,0 0-2-15,3-2-5 0,-4 4-6 16,-1-6-10-16,-8 0-4 0,-1 1-7 0,1 3-10 16,-5-4 1-16,-4 0-4 15,-2 0-11-15,-2 2-1 0,-4-4-4 0,2 4-17 16,-17-2-57-16,20 0-66 0,-20 0-77 15,19-2-118-15,-19 2-222 0,9-5-1 16,-9 5-110-16,9-8-68 0</inkml:trace>
  <inkml:trace contextRef="#ctx0" brushRef="#br0" timeOffset="26480.99">12190 9579 2668 0,'20'-13'82'0,"-5"6"15"0,-2 0-12 16,-1-1-15-16,-5 6-11 0,-7 2-14 0,13-6 5 15,-13 6 16-15,0 0-6 0,11-7-3 16,-11 7-1-16,0 0-3 0,0 0-3 0,0 0-10 16,0 0 0-16,0 0 0 0,0 0-6 15,0 0-7-15,0 0-2 0,8 23-7 0,-8-23-47 16,-6 25-41-16,3-9-55 0,1 1-57 15,-5 1-110-15,0-3-234 0,5 2 22 16,-1 0-52-16,1-1 147 0</inkml:trace>
  <inkml:trace contextRef="#ctx0" brushRef="#br0" timeOffset="27029.5">12221 10166 1829 0,'0'0'-23'0,"0"0"4"0,-7 11 7 15,7-11-2-15,0 0 22 0,0 0-13 16,0 0-21-16,-8 8 17 0,8-8-13 16,0 0 15-16,-4 15 8 0,4-15 1 0,-2 13-1 15,2-4 2-15,0-9-1 0,0 23-5 16,2-10-11-16,-2 0 14 0,0 4 11 0,0 2-13 16,2 2 8-16,0-4-12 15,0 3 14-15,-2 1-5 0,2 3-17 0,2 6 22 16,2 0 6-16,-3 0-2 0,1 4 9 15,-2-2 27-15,3 7-5 0,-1-7-1 0,-1 3-5 16,4 0-4-16,-4 0 16 0,-1 0 11 16,2-2-1-16,-4 0 5 0,0-3-14 15,-2 2 4-15,2-6-10 0,-2 2-4 0,0 0-10 16,-1 2 4-16,-1-5-2 0,-2-1-6 16,2-3-6-16,-3 2-6 0,3 1 0 0,1-6 7 15,1 3-5-15,-2-2 2 0,4-4-3 16,-2 2-6-16,2 0 0 0,0-6-2 0,0 8-1 15,2-3 2-15,2 5-7 0,-4 0 8 16,3 2-5-16,-1 1-2 0,0 0 5 16,0 6 0-16,-2-1-8 0,2 0 2 15,1-1-2-15,-1 6 7 0,0-6-2 0,0 1 5 16,0-2-14-16,2 0 4 0,2 8 2 16,-3-1 7-16,1 5-4 0,-2-1 1 15,1 5-5-15,3-7 3 0,0 3 1 0,1 2-8 16,-3-5 2-16,5 0 0 0,1-9 1 15,-1 1-1-15,2-4-20 0,1-6-11 16,1-5-5-16,-2-2-5 0,2-3-5 0,0-3 3 16,-13-5-16-16,25-1-19 0,-11-7-23 15,2-5 2-15,3-2-30 0,-5-7-51 16,4-5-108-16,0-7-107 0,-5 5 78 16,2-7 86-16</inkml:trace>
  <inkml:trace contextRef="#ctx0" brushRef="#br0" timeOffset="27614.609">12866 11089 1085 0,'4'-24'11'0,"2"3"21"15,-6 0 6-15,1 6 18 0,1 0 8 16,-2 2 25-16,0 13 5 0,-2-22 6 0,2 12 18 16,0 10 18-16,-3-20-11 15,-5 8-10-15,5 3 3 0,-5-2 8 0,0 3 19 16,8 8 8-16,-14-11 11 0,6 7 12 0,8 4 12 15,-24-2-7-15,24 2-20 16,-26 2 12-16,26-2-9 0,-36 11 4 0,21-3 15 16,-6 0-3-16,3 5 5 0,-3 2-6 15,2-1 2-15,-7 7-9 0,3-2-3 0,-1 6-4 16,1-3 0-16,-1 2-24 0,2 4-4 16,-1 1-14-16,-2 2 8 0,3-1 7 0,1 6-5 15,-7 9-2-15,0-2 24 0,5 4-5 16,-4 0 0-16,1 7 2 0,-1-4 1 15,-3 2-10-15,4 2 1 0,-2 0-93 0,-2 6-6 16,0 0-2-16,1 2 0 0,3 3 0 16,1 1 1-16,-4 3-2 0,7 3-3 15,-1-3 1-15,-2 3-2 0,5-3 0 16,1 7-1-16,-4 7-3 0,11-2 1 0,-6 3-4 16,4-1 1-16,3 9-16 0,-5 20-16 15,6-16 0-15,-1 1 0 0,1 20 0 0,2-18 0 16,-4 19 0-16,3 4 0 0,4-4 0 15,1-19 0-15,2 7 0 0,2-7 0 0,2 4 0 16,2 0 0-16,7 15 0 0,1-22 0 16,2 16 0-16,4-5 0 0,0-18 0 0,-3-3 0 15,5-8 0-15,1-3 0 16,4-4 0-16,-3-1 0 0,7-5 0 0,-6-1 0 16,7-6 0-16,0-7 0 0,-1 0 0 15,2-6 0-15,5-2 0 0,-4-7 0 0,2-7 0 16,2-12 0-16,-1-4 0 0,4-1 0 15,5-12 0-15,12-6-58 0,4-9-123 16,3-6-24-16,-1-8-188 0,15-13-423 0,-2-6 86 16,-5-5-895-16,-3-14-1529 0</inkml:trace>
  <inkml:trace contextRef="#ctx0" brushRef="#br0" timeOffset="45712.259">15905 11724 1960 0,'0'0'7'0,"-5"17"-1"0,5-17 5 15,-8 7-6-15,8-7 26 0,0 0 16 0,-3 11 18 16,3-11-3-16,0 0-4 0,0 0-10 16,0 0-2-16,0 0-1 0,0 0-5 0,0 0-4 15,0 0-10-15,0 0-46 0,0 0-87 16,0 0-167-16,0 0-228 0,-14-29 13 15,12 16 179-15,2-2 79 0</inkml:trace>
  <inkml:trace contextRef="#ctx0" brushRef="#br0" timeOffset="45911.5">15792 11652 1214 0,'-14'7'24'16,"14"-7"1"-16,-17 6-11 0,17-6 4 0,-11 5-7 16,11-5 4-16,-13 8-5 0,13-8 4 15,0 0-1-15,-17 3-10 0,17-3-13 0,-11 8-58 16,11-8-262-16,0 0-255 0,0 0 460 16,-29-10 40-16</inkml:trace>
  <inkml:trace contextRef="#ctx0" brushRef="#br0" timeOffset="46096.09">15113 11443 527 0,'-19'-5'158'0,"6"1"-25"0,-3 0-23 15,4-2 2-15,12 6-24 0,-21-3-11 0,21 3 3 16,-19-6-14-16,19 6 1 0,-15-2-24 15,15 2-7-15,-11-6-32 0,11 6-96 16,-10-7-148-16,10 7-255 0</inkml:trace>
  <inkml:trace contextRef="#ctx0" brushRef="#br0" timeOffset="46297.32">14722 11214 355 0,'-17'-5'123'0,"4"3"13"15,13 2-29-15,-21-7-22 0,12 3-2 16,9 4-6-16,-24-10-19 0,11 8-4 16,-2-1-9-16,0-1-8 0,1 0 5 0,-6 0-12 15,7 0-10-15,-4 3 13 0,17 1-21 16,-28-6-17-16,16 4-7 0,12 2-31 0,-23-4-28 16,13 4-55-16,10 0-90 0,-22-4-207 15,8 1 285-15,3 1 46 0</inkml:trace>
  <inkml:trace contextRef="#ctx0" brushRef="#br0" timeOffset="46461.729">14265 11121 560 0,'-20'0'69'0,"20"0"-16"0,0 0-12 16,-19 2-16-16,19-2-1 0,-18 0 6 16,18 0 10-16,-18 5-15 0,18-5-11 0,-23 2-3 15,16 3-18-15,-3-2-25 0,10-3-48 16,-20 7-49-16,6-1-150 0,7-1 154 15,-5-3 43-15</inkml:trace>
  <inkml:trace contextRef="#ctx0" brushRef="#br0" timeOffset="46645.95">13761 11342 768 0,'-14'2'99'0,"14"-2"-20"16,-25 1 8-16,15 3 9 0,10-4-34 0,-22 3 5 15,8-2-13-15,14-1-1 0,-16 4-15 16,2 0 10-16,1 1-13 0,2 1-4 0,1-1 3 16,-2 3-4-16,0-4-48 0,5 7-47 15,7-11-72-15,-16 10-132 0,11-5-238 0,-4 4 308 16,9-9 66-16</inkml:trace>
  <inkml:trace contextRef="#ctx0" brushRef="#br0" timeOffset="47528.96">12874 11681 808 0,'0'0'77'0,"-15"-3"17"0,15 3 10 0,0 0-10 16,0 0 3-16,0 0 6 0,0 0-20 16,0 0 0-16,0 0-9 0,0 0 1 15,0 0-9-15,0 0-17 0,0 0-3 0,0 0-1 16,0 0-20-16,0 0-1 0,0 0 5 15,0 0-3-15,0 0-4 0,0 0-5 0,0 0-1 16,0 0-23-16,0 0-19 0,0 0-18 16,0 0-9-16,0 0-13 0,-13-4-15 15,13 4-12-15,0 0-33 0,0 0-43 0,0 0-101 16,0 0-215-16,0 0 267 16,0 0 75-16</inkml:trace>
  <inkml:trace contextRef="#ctx0" brushRef="#br0" timeOffset="49230.21">12729 11614 808 0,'0'0'68'16,"0"0"4"-16,0 0 7 0,-13-6-1 16,13 6 0-16,0 0-13 0,0 0-8 15,0 0-17-15,0 0 6 0,0 0 1 0,0 0-13 16,0 0-11-16,0 0 9 0,0 0-4 16,0 0 4-16,0 0-18 0,-13-5 11 0,13 5 6 15,0 0-2-15,0 0 2 0,0 0 5 16,-8-4 1-16,8 4-11 0,0 0 17 15,0 0-16-15,0 0-5 0,-10-9-4 0,10 9 2 16,0 0-2-16,0 0-5 16,0 0 0-16,0 0 2 0,-10-4-5 0,10 4 6 15,0 0-11-15,0 0 7 0,0 0 0 16,0 0-10-16,0 0 7 0,-10-8-6 0,10 8 9 16,0 0-4-16,0 0-7 0,0 0-2 15,0 0 7-15,-12-7 2 0,12 7-2 0,0 0-2 16,0 0-5-16,0 0-5 0,0 0 8 15,0 0 5-15,-9-8-5 0,9 8 0 16,0 0-2-16,0 0-3 0,-12-5 3 0,12 5 7 16,0 0-19-16,0 0 16 0,0 0-4 15,-11-8 5-15,11 8-2 0,0 0 8 0,0 0 5 16,0 0 9-16,0 0-8 16,0 0 8-16,0 0 14 0,0 0 12 0,-9-5 8 15,9 5 2-15,0 0-3 0,0 0 4 16,0 0-2-16,0 0-7 0,0 0-2 15,0 0 0-15,0 0-5 0,0 0-9 0,0 0 0 16,0 0-1-16,0 0-11 0,0 0 3 16,0 0-2-16,0 0-9 0,-12-4 2 0,12 4-2 15,0 0-6-15,0 0 2 0,0 0-3 16,0 0-4-16,0 0 4 0,0 0-6 0,0 0-1 16,0 0 6-16,0 0-3 0,0 0 4 15,0 0-4-15,0 0-2 0,0 0 5 16,0 0 21-16,0 0 25 0,0 0 21 15,0 0 30-15,0 0 29 0,0 0 30 16,0 0 21-16,0 0 30 0,0 0 8 0,0 0 7 16,0 0 0-16,0 0 8 0,0 0-19 15,0 0 0-15,0 0-26 0,0 0-11 0,-13-6-8 16,13 6-4-16,0 0-3 0,0 0-5 16,0 0 3-16,0 0-8 0,0 0-11 0,0 0 7 15,0 0-4-15,0 0-5 0,0 0-44 16,0 0-61-16,0 0 1 0,0 0-2 15,0 0-2-15,0 0-1 0,0 0 0 0,0 0-2 16,0 0-1-16,0 0-2 0,0 0-1 16,0 0-2-16,0 0-2 0,0 0-1 15,0 0-1-15,0 0-1 0,0 0-3 0,0 0 0 16,0 0-1-16,0 0-3 0,0 0 0 16,0 0-2-16,0 0-1 0,0 0-2 15,0 0-1-15,0 0-6 0,0 0-4 0,0 0 0 16,0 0 0-16,0 0 0 0,0 0 0 15,0 0 0-15,0 0 0 0,0 0 0 0,0 0 0 16,0 0 0-16,0 0 0 0,0 0 0 16,0 0 0-16,0 0 0 0,0 0 0 0,0 0 0 15,0 0 0-15,0 0 0 0,0 0 0 16,0 0 0-16,0 0 0 0,0 0 0 16,0 0 0-16,0 0 0 0,0 0 0 15,0 0 0-15,0 0 0 0,0 0 0 16,17 36 0-16,-17-27 0 0,0-9 0 0,3 23 0 15,2-9 0-15,-5 0 0 0,2 4 0 16,-1-1 0-16,-1 4 0 0,2-1 0 0,0 7 0 16,-2-2 0-16,2 2 0 0,-2 0 0 15,2-3 0-15,-2 2 0 0,1-2 0 0,1 3 0 16,-2-3 0-16,4 3 0 0,-2-3 0 16,0 2 0-16,-1-3 0 0,5 3 0 15,-3-4 0-15,-2-1 0 0,1-1 0 16,0 1 0-16,-2-4 0 0,2 2 0 0,0 0 0 15,-1-1 0-15,1-1 0 0,0 2 0 16,-2-4 0-16,4 0 0 0,-2 4 0 0,-1-4 0 16,1 2 0-16,0-3 0 0,3 3 0 15,-4-2 0-15,-1 1 0 0,2-3 0 16,-2-2 0-16,2 2 0 0,-2-13 0 0,2 21 0 16,2-12 0-16,-4-9 0 0,1 19 0 15,-1-19 0-15,2 13 0 0,-2-13 0 0,0 13 0 16,0-13 0-16,0 0 0 0,4 11 0 15,-4-11 0-15,0 0 0 0,3 11 0 0,-3-11 0 16,0 0 0-16,0 0 0 16,0 0 0-16,0 0 0 0,0 0 0 0,32-20 0 15,-22 13 0-15,1-7 0 0,2 1 0 16,6-4 0-16,-2-4 0 0,3-1 0 0,1-5 0 16,2 3 0-16,-5-2 0 0,1 0 0 15,-1-2 0-15,0 4 0 0,-1-3 0 0,-4 5 0 16,1-5 0-16,2 5 0 0,-9 5 0 15,7-6 0-15,-5 3 0 0,-2 1 0 0,4 2 0 16,-5 2 0-16,2-3 0 0,-3 4 0 16,1 1 0-16,2-4 0 0,-5 4 0 15,1 4 0-15,2 2 0 0,-6 7 0 0,5-17 0 16,-1 7 0-16,-4 10 0 0,3-15 0 16,-3 15 0-16,7-9 0 0,-7 9 0 15,3-11 0-15,-3 11 0 0,0 0 0 16,6-10 0-16,-6 10 0 0,0 0 0 0,0 0 0 15,3-13 0-15,-3 13 0 0,0 0 0 16,0 0 0-16,6-9 0 0,-6 9 0 0,0 0 0 16,0 0 0-16,0 0 0 0,0 0 0 15,2-12 0-15,-2 12 0 0,0 0 0 0,0 0 0 16,0 0 0-16,0 0 0 0,0 0 0 16,0 0 0-16,0 0 0 0,0 0 0 0,0 0 0 15,0 0 0-15,-6-17 0 16,6 17 0-16,-2-7 0 0,2 7-11 0,-7-19-129 15,3 12-17-15,1-1-18 0,-4-1-97 16,6 1-484-16,-5-3 3 0,3 2 45 0,-5-4-741 16,3 0-1292-16</inkml:trace>
  <inkml:trace contextRef="#ctx0" brushRef="#br0" timeOffset="49879.38">13027 11548 3983 0,'10'-7'-232'0,"-10"7"38"0,10-12 12 16,-10 12 21-16,9-7-7 0,-9 7 33 16,7-9 16-16,-7 9 24 0,12-12 23 15,-12 12 18-15,7-13 25 0,-7 13 27 0,9-7 16 16,-9 7 11-16,6-8 22 0,-6 8-1 15,0 0 1-15,0 0-4 0,8-9 2 0,-8 9 8 16,0 0 1-16,0 0 2 0,0 0 7 16,5-8 12-16,-5 8 14 0,0 0 6 0,0 0 13 15,0 0 1-15,0 0-1 0,0 0 4 16,0 0 19-16,-3 44 8 0,-4-31 11 16,4 2-3-16,-1-1 11 0,0 2 11 0,-5 4 0 15,1-3-12-15,-1 4-3 0,4-1 2 16,-3 1-7-16,0 1-11 0,3-1-27 0,-5 0-1 15,0-4-8-15,3 4-7 16,-2-3-6-16,4-2-8 0,-4 0-5 0,2-1-7 16,2-2-8-16,-1 0-2 0,1-4-8 15,3 3-7-15,2-12 1 0,-5 15-5 0,5-15-5 16,-9 9 0-16,9-9-8 0,-3 12 2 16,3-12-8-16,0 0 2 0,-6 10 0 15,6-10-10-15,0 0-4 0,-7 12 8 0,7-12-3 16,0 0-2-16,0 0-8 0,-5 9 4 15,5-9-12-15,0 0-9 0,0 0-26 0,0 0-26 16,0 0-51-16,0 0-64 16,-9 6-103-16,9-6-110 0,0 0-183 0,0 0-110 15,0 0 73-15,-3-32-443 0,3 32-740 16</inkml:trace>
  <inkml:trace contextRef="#ctx0" brushRef="#br0" timeOffset="50695.58">13506 11535 3406 0,'-6'-15'-40'15,"6"15"38"-15,0 0 47 0,0 0 28 0,0 0 24 16,0 0 2-16,0 0 15 0,0 0 6 15,0 0 30-15,10-11 9 0,-10 11 20 0,0 0 8 16,32 4-4-16,-14-3-8 0,3 1-11 16,3 4-21-16,4 0-10 0,2-5-16 15,-1 5-20-15,1-6-12 0,2 2-10 0,-2 3-12 16,-3 1-11-16,-3-6-16 0,-1 0-41 16,0 2-46-16,-9 0-54 0,-2-2-69 0,-12 0-97 15,17-4-91-15,-17 4-193 0,0 0-50 16,0 0 58-16,0 0-363 0,-29-26-386 15</inkml:trace>
  <inkml:trace contextRef="#ctx0" brushRef="#br0" timeOffset="51046.45">13590 11572 2575 0,'-4'15'-80'0,"0"-2"49"0,3 4 45 0,-5 0 32 16,3-2 33-16,-4 6 25 0,0 2 6 15,-6 1-2-15,6 4 3 0,-7 6 12 0,-2 0 7 16,0 1-12-16,4 1-4 16,-7-4 7-16,6 4 6 0,-4-1 6 0,0-1 8 15,5-3 8-15,0-4-4 0,-2-1 10 16,7-4 2-16,-1-1 6 0,3-2 2 16,-1 1 1-16,2-4 2 0,-2 2 1 0,6-1-17 15,0-3-5-15,0-1-10 0,2 0-6 16,6 2-9-16,0 3-15 0,1-6-2 0,0 3-11 15,5-2-13-15,-2-4-7 0,0 2-9 16,5-1-3-16,2-3-10 0,-7 1-12 0,9-3 0 16,-3-1-16-16,2-4-49 0,-1-4-48 15,1 3-72-15,4-7-94 0,-3-5-106 16,4-8-135-16,-5-5-233 0,1 0 57 16,0-10-480-16,-3-5-936 0</inkml:trace>
  <inkml:trace contextRef="#ctx0" brushRef="#br0" timeOffset="51229.07">14143 11578 3945 0,'15'-7'-83'16,"-2"1"33"-16,6 4 31 0,-4-2 26 16,0 3 1-16,0-3-2 0,-15 4-3 15,30-4 0-15,-15 4-1 0,2 0-1 16,2 0-13-16,-19 0-62 0,23-2-72 0,-23 2-84 15,20 2-220-15,-20-2-94 0,0 0 50 16,0 0-31-16,15 0 206 0</inkml:trace>
  <inkml:trace contextRef="#ctx0" brushRef="#br0" timeOffset="51460.87">14274 11707 1732 0,'-9'16'43'0,"0"2"51"15,1-3 32-15,2 0 33 0,1 0 21 0,-3 6 17 16,1 1 13-16,-3 7 5 0,3-1 1 15,0 2-24-15,-1 2-6 0,-2-1-13 0,-1 7 9 16,2-3-11-16,-4 5-6 0,5-5-16 16,-3-4-8-16,-1-2-10 0,7 0-14 15,-6-1-23-15,6-7-1 0,-7-1-5 16,6-3-16-16,-1-2-11 0,4-2-11 16,-1 0-52-16,-1-5-66 0,5-8-117 0,0 0-121 15,0 0-188-15,0 0-90 0,0 0 27 16,0 0-286-16,28-44-326 0</inkml:trace>
  <inkml:trace contextRef="#ctx0" brushRef="#br0" timeOffset="51661.97">14424 12011 2750 0,'0'0'11'0,"17"-5"3"0,-17 5 36 15,21-6 31-15,-8 2 32 0,4 2 8 0,0 1-11 16,5 1-24-16,1 0-7 0,9-4-6 15,-10 4-10-15,6 0-5 0,-3 0-10 0,-1 0-4 16,3 0-11-16,-7 0-25 0,-1 0-49 16,-2 0-81-16,-2-2-80 0,-3-4-192 15,2-1-143-15,-9 3 46 0,-5 4-56 0,8-17 168 16</inkml:trace>
  <inkml:trace contextRef="#ctx0" brushRef="#br0" timeOffset="51861.4">14816 11793 1692 0,'0'0'28'0,"0"0"45"0,0 0 38 16,-26 23 28-16,22-8 28 0,1 4 18 15,-7 2 20-15,5 7 6 0,-7-2-5 16,1 14 5-16,-1-5-24 0,1 0-9 0,1 1-24 16,-4 0-24-16,1-2-5 0,4-8-13 15,-3 2-15-15,3-7 1 0,2-1-15 0,-3-3-17 16,4 0-11-16,3-6-44 0,-3 1-75 15,6-12-99-15,-5 7-102 0,5-7-186 16,0 0-97-16,0 0-1 0,0 0-119 0,14-52-119 16</inkml:trace>
  <inkml:trace contextRef="#ctx0" brushRef="#br0" timeOffset="52094.54">15004 11796 2125 0,'7'5'-30'0,"-5"8"40"0,2 0 52 16,0 5 39-16,-4 2 29 0,-6 5 27 16,4 8 12-16,-4 2 12 0,1 13 15 15,-1-3 0-15,1 0-34 0,-5 0-11 16,4 0-10-16,-5-2-11 0,2-2-12 0,1-11-12 16,1 2-21-16,0-4 0 0,1-7-12 15,1-1-10-15,0-4-16 0,3-6-71 0,0 0-71 16,2-10-102-16,-3 8-91 0,3-8-181 15,0 0-96-15,0 0 35 0,0 0-93 16,12-53-15-16</inkml:trace>
  <inkml:trace contextRef="#ctx0" brushRef="#br0" timeOffset="52496.15">15385 11587 1930 0,'11'-1'-49'0,"-11"1"-2"0,30-2 27 16,-16-4-2-16,2 8 10 0,-16-2 4 0,32 0 3 15,-13 0 1-15,-3 4 8 0,3-2 0 16,1-1 3-16,-2 5-3 0,2 1 6 0,-7 1-18 16,0 1 21-16,2 5 33 0,-4 3 25 15,-2 1 16-15,1 9 3 0,-1 1 16 16,-5 2 9-16,0 7 8 0,0 10 15 0,-4 4 11 15,0 5 13-15,0-2 13 16,-4 6 12-16,2-2 2 0,-2 12-2 0,-5-5 12 16,0 1 25-16,1-2 18 0,-5-2 5 15,-2-4 6-15,-2 0-3 0,6-15-7 0,-8-2-13 0,4-1-27 16,-2-4-37-16,-2-5-9 16,8-7-18-16,-6-1-18 0,1-2-7 0,0-3-16 15,2-4-9-15,-4-5-19 0,4-1-34 16,-5-7-38-16,2-1-51 0,0 0-66 15,-4-8-61-15,1 1-64 0,-3-6-68 0,4 0-97 16,-2-4-169-16,0-2-39 0,-2 2 65 16,5-4-394-16,-7-1-484 0</inkml:trace>
  <inkml:trace contextRef="#ctx0" brushRef="#br0" timeOffset="55528.2">15967 9459 1715 0,'6'8'205'16,"4"-1"-45"-16,-1-1 7 0,-9-6-16 0,15 10-18 15,-8-5 3-15,-7-5 26 0,20 8 3 16,-11-4-4-16,-9-4-9 0,12 3-15 0,-12-3-9 15,16 4-3-15,-16-4-13 0,13 3-14 16,-13-3-9-16,0 0-9 0,13 4-6 16,-13-4-31-16,0 0-35 0,0 0-43 15,15 2-57-15,-15-2-62 0,0 0-66 16,13-7-84-16,-13 7-213 0,11-6-16 0,-11 6-103 0,15-7-45 16</inkml:trace>
  <inkml:trace contextRef="#ctx0" brushRef="#br0" timeOffset="55660.96">16245 9562 1653 0,'0'0'-387'0,"0"0"-93"0,0 0 249 0,28-9 41 16</inkml:trace>
  <inkml:trace contextRef="#ctx0" brushRef="#br0" timeOffset="56027.82">16457 9589 869 0,'0'0'34'16,"17"0"-5"-16,-17 0 27 0,0 0-22 0,26-6 7 16,-11 2 1-16,-2-1 16 0,2-3 28 15,2 1-10-15,0 0 36 0,-4-3-2 0,4 3-7 16,-4-3 0-16,-5 2-7 0,2 1-18 15,1 4-16-15,-11 3-2 0,10-8-12 16,-10 8-8-16,10-12-25 0,-10 12-42 0,5-7-19 16,-5 7-32-16,8-13-70 0,-2 5-147 15,3-1-115-15,-2-4-89 0,-1 0 277 0,3 0 76 16</inkml:trace>
  <inkml:trace contextRef="#ctx0" brushRef="#br0" timeOffset="56261.59">16847 8944 845 0,'11'-9'108'0,"-11"9"22"0,0 0 4 15,10-12-11-15,-10 12 17 16,0 0-3-16,0 0-11 0,0 0-8 0,0 0-10 15,0 0-24-15,0 0-5 0,0 0-8 16,0 0-5-16,0 0-12 0,0 0-19 0,-16-23-38 16,16 23-39-16,-14-1-62 0,14 1-121 15,-25-4-248-15,25 4-2 0,-24 4 187 16,9-3 59-16</inkml:trace>
  <inkml:trace contextRef="#ctx0" brushRef="#br0" timeOffset="56627.88">16555 10707 997 0,'-7'45'5'0,"7"-8"13"15,-1-3 20-15,1-5 29 0,0 0 10 16,0-1 22-16,0-2 17 0,1-3 18 15,-2-3 33-15,1-3 23 0,1 2-11 0,-2-4 8 16,1-15 13-16,-2 23 16 0,2-23 11 16,-2 20 19-16,2-20-18 0,-2 13-14 0,2-13-2 15,0 0 4-15,-2 17-8 0,2-17-4 16,0 0-13-16,-1 13-14 0,1-13-13 16,0 0-20-16,0 0-14 0,-8 8-14 15,8-8-12-15,0 0-19 0,0 0-21 16,0 0-18-16,0 0-27 0,0 0-19 0,0 0-24 15,0 0-32-15,0 0-41 0,-30-8-57 16,30 8-51-16,0 0-39 0,0 0-66 0,-10 0-85 16,10 0-155-16,0 0 16 0,0 0-335 15,0 0-349-15</inkml:trace>
  <inkml:trace contextRef="#ctx0" brushRef="#br0" timeOffset="57262.18">16407 11160 2494 0,'-16'4'-99'0,"16"-4"4"16,-16 1 22-16,16-1 8 0,0 0 31 16,-14 6 24-16,14-6 16 0,0 0 22 0,-11 6 17 15,11-6 31-15,0 0 14 0,0 0 12 16,0 0 16-16,-19 0 2 0,19 0-6 16,0 0-8-16,0 0-12 0,0 0-6 0,-20-8-13 15,20 8-8-15,0 0-14 0,-16-4-5 16,16 4-5-16,0 0 0 0,-14-1-8 0,14 1-3 15,0 0-1-15,0 0-7 16,-16-4-4-16,16 4 1 0,0 0-3 0,0 0-6 16,0 0-4-16,-18 0-3 0,18 0-12 15,0 0-25-15,0 0-20 0,0 0-16 16,-13 9-11-16,13-9-9 0,0 0-8 0,0 0-29 16,1 15-6-16,-1-15-14 0,0 0 16 15,18 21 7-15,-13-13 17 0,-5-8 12 0,11 9 10 16,-5-3 20-16,-6-6 25 0,8 9 31 15,-8-9 26-15,9 8 26 0,-9-8 23 16,7 7 24-16,-7-7 18 0,7 11 21 0,-7-11 0 16,9 9 6-16,-8-1 8 0,-1-8 3 15,11 15-18-15,-11-15 14 0,18 19 8 16,-13-10 33-16,4 2-11 0,-9-11 8 0,19 18 6 16,-8-9-1-16,3 2-6 0,-5-2-4 15,2-1-9-15,1 3-19 0,-12-11-8 16,18 15-16-16,-8-7-17 0,1-3-10 15,-4 1-15-15,5 1 0 0,-5-3-6 0,-7-4-14 16,25 19-6-16,-12-12-7 0,-4-1 1 16,12 1-11-16,-11 1 2 0,6-4-6 0,4 1-3 15,-5 3-7-15,5-3 0 0,-4 1-3 16,-5-2-6-16,4 1-1 0,-2 1-3 0,-13-6-1 16,15 7-3-16,-15-7-1 0,20 3-5 15,-20-3 0-15,14 5-1 0,-14-5-6 16,7 2-5-16,-7-2-12 0,0 0-14 15,16 2-21-15,-16-2-29 0,0 0-43 16,13 5-33-16,-13-5-50 0,0 0-78 0,0 0-112 16,13-9-183-16,-13 9-20 0,6-9 54 15,-6 9-381-15,9-17-436 0</inkml:trace>
  <inkml:trace contextRef="#ctx0" brushRef="#br0" timeOffset="57628.03">16509 11323 3000 0,'-12'0'55'0,"12"0"37"0,0 0 31 16,0 0 17-16,0 0 16 0,0 0 15 15,0 0 14-15,0 0 27 0,0 0 7 16,-20 8 3-16,20-8 1 0,0 0-7 0,0 0-12 16,32 30-9-16,-14-19-25 0,-4-4-23 15,5 3-9-15,-2 1-27 0,0-4-13 16,8 3-7-16,-9-3-15 0,3 3-13 15,-3-6-23-15,3 3-34 0,-2-4-35 0,-4-3-49 16,7 3-68-16,-20-3-75 0,33-8-68 16,-16 0-146-16,0-3-216 0,-1 0 41 0,0-2 70 15,-2-6-397-15,2-3-451 0</inkml:trace>
  <inkml:trace contextRef="#ctx0" brushRef="#br0" timeOffset="58096.3">17126 11072 3394 0,'0'0'3'15,"0"0"25"-15,0 0 28 0,0 0-5 0,0 0 6 16,0 0 2-16,0 0-5 0,7-13-9 16,-7 13 2-16,27 0-5 0,-8 0-5 0,1 0 5 15,6 0-9-15,1 2 2 0,3 2-10 16,-2-3-2-16,-2 5-13 0,1-6-19 15,-7 4-16-15,4-3-16 0,-6-1-34 0,-2 2-21 16,-16-2-30-16,23 2-16 16,-23-2-4-16,15 0-2 0,-15 0-9 0,0 0 17 15,0 0 11-15,0 0 19 0,0 0 16 16,0 0 16-16,0 0 37 0,0 0 39 0,0 0 28 16,0 0 39-16,0 0 20 0,0 0 28 15,0 0 35-15,0 0 13 0,0 0 14 16,0 0-8-16,-19 29 19 0,12-16 10 0,-5 5 7 15,-1 5 11-15,0 9 9 0,0 1 7 16,-3 3-4-16,2 7 6 0,-3 1-3 0,-3 10-17 16,2-4-24-16,4-6-19 0,-2 1-15 15,5-3-9-15,-8 0-19 0,10-1-18 16,-2 0-5-16,1-7-3 0,-1-6-23 0,2 4-27 16,4-10-36-16,0-1-48 15,0-6-63-15,-1 0-44 0,4-3-46 0,-3 1-51 16,-2-4-39-16,7-9-36 0,-16 5-62 15,9-1-16-15,7-4 0 0,-19-4 8 0,19 4 43 16,-28-5-661-16</inkml:trace>
  <inkml:trace contextRef="#ctx0" brushRef="#br0" timeOffset="58277.78">17018 11880 3109 0,'-8'-8'13'0,"8"8"63"15,-17-5 23-15,17 5 16 0,0 0 30 16,0 0 19-16,0 0 31 0,0 0 29 16,0 0 23-16,0 0 11 0,0 0-2 15,0 0 0-15,71 11-10 0,-52-5-27 0,1-4-26 16,1 2-13-16,4 1-18 0,-7 0-18 15,7-2-14-15,-6 2-3 0,-1-1-27 16,1-2-24-16,-19-2-28 0,34 3-46 0,-19-3-66 16,3 0-80-16,-2 0-85 0,-16 0-98 15,30-1-105-15,-16-1-251 0,-2 0 36 16,-12 2 72-16,24-4-436 0,-24 4-632 0</inkml:trace>
  <inkml:trace contextRef="#ctx0" brushRef="#br0" timeOffset="58779.59">17404 12200 3402 0,'0'0'27'0,"-6"12"37"15,6-12 32-15,0 0 26 0,0 11 29 0,0-11 11 16,0 0 6-16,0 0-9 16,0 0-15-16,0 0-6 0,0 0-11 0,0 0-15 15,37-34-7-15,-23 23-18 0,1-9-7 16,7-7-5-16,-2 3-7 0,1-4-5 0,2-3-6 15,2-2-13-15,-4 3 2 0,4-3-8 16,-2-2-9-16,1 4 12 0,-4-3-3 16,1 2-6-16,0-4-2 0,1 3 9 15,-3 3 11-15,-8 3 3 0,5-1 10 16,-7 6 2-16,3-1-2 0,-5 2-4 0,-2 5-4 16,4 3 0-16,0 0-9 0,-4 3-3 15,-1-1-9-15,-4 11-2 0,0 0-4 0,0 0 3 16,0 0-5-16,0 0 1 0,5 41-4 15,-9-12 3-15,3 6 8 0,-5 12 9 0,0 5-3 16,-1 0 10-16,-1 5-4 0,1 7 5 16,3-12 8-16,1 3 12 0,3-7 13 15,-5-3 7-15,3-9 10 0,2-8 15 0,7-3 22 16,-7-5-18-16,3-1-66 0,3-9 0 16,3-1 0-16,5-5-3 0,-14-4-3 0,25-8-5 15,0-7-5-15,-3-6-2 16,5-5-6-16,6-10-1 0,-10 4-4 0,9-7-3 15,-4-1-6-15,-2-1-3 0,-2 8-10 16,-5 1-8-16,1-2-9 0,-2 2-13 0,1 1-18 16,-1-1-18-16,-4 0-18 0,-2 3-22 15,2 5-21-15,-7-4-179 0,8-6-241 16,-2 6-187-16,-2 2 28 0,5-6 11 0,-3 10-563 16,3-5-1109-16</inkml:trace>
  <inkml:trace contextRef="#ctx0" brushRef="#br0" timeOffset="59194.11">18563 11209 4114 0,'3'-8'17'16,"3"-1"52"-16,-6 9 53 0,15-11 31 15,-4 7 30-15,-11 4 13 0,30-8-6 16,-12 4-6-16,3 3-9 0,8-5-20 16,1 4-23-16,-8 2-16 0,10-4-11 0,-5 4-15 15,-6 0-13-15,6 0-14 0,-6 0-30 16,3 4-20-16,-7-8-25 0,-4 4-39 0,-13 0-30 15,27 4-31-15,-27-4-23 0,16 0-6 16,-16 0-2-16,14 0-20 0,-14 0 1 16,0 0-8-16,0 0 4 0,0 0 9 0,0 0 20 15,0 0 15-15,0 0 10 16,0 0 12-16,-19 25 9 0,19-25 12 0,-16 12 11 16,9 0 17-16,-8-1 23 0,5 2 23 15,-2 6 25-15,-4 4 29 0,-2 6 19 0,-1 7 35 16,-6 13 18-16,3 1 29 0,0 8 17 15,-7 1 17-15,1 3 11 0,-2 2 9 0,0-1-1 16,2 3-13-16,-4-2-25 0,2-4-9 16,4-2-12-16,-3-2-23 0,4 0-3 15,1-5-20-15,-3-4-2 0,10-10-19 0,2-7-29 16,3-3-22-16,0-7-31 0,4-5-24 16,3-2-44-16,1-3-68 0,4-10-90 0,-8 5-88 15,8-5-111-15,0 0-224 0,0 0 32 16,12-33 73-16,-5 12-432 0,2-2-560 15</inkml:trace>
  <inkml:trace contextRef="#ctx0" brushRef="#br0" timeOffset="59411.8">18655 11820 3518 0,'9'-13'99'0,"5"6"50"0,2-1 35 16,-2 2 32-16,5 4 32 0,1-3 2 15,6-1 1-15,-4 6-11 0,6 0-24 16,-7 0-16-16,7-2-39 0,-3 2-16 0,-2 0-24 15,5 0-8-15,-5 0-15 0,2-2-18 16,-5 2-19-16,1-4-27 0,-6 3-28 16,2-3-36-16,-2 3-49 0,-15 1-47 15,24-7-62-15,-11 3-46 0,0-1-72 0,-6-3-104 0,2 3-202 16,-2-2 18-16,-4 1 56 16,-3 6-381-16,12-17-406 0</inkml:trace>
  <inkml:trace contextRef="#ctx0" brushRef="#br0" timeOffset="67460.52">19222 15727 3091 0,'-3'12'-84'0,"3"-12"63"16,0 0 20-16,-4 11 23 0,4-11 17 0,0 0 10 16,0 0 0-16,0 0-3 0,-4 13-1 15,4-13-11-15,0 0 0 0,0 0-8 16,0 0 1-16,0 0 0 0,0 0 0 0,0 0-3 16,0 0-6-16,0 0 1 0,0 0-6 15,0 0 1-15,0 0-1 0,0 0-2 0,0 0-11 16,0 0-6-16,0 0-8 15,0 0-9-15,0 0-7 0,0 0-12 0,0 0-3 16,0 0-8-16,0 0-2 0,0 0 2 16,0 0 3-16,0 0 1 0,-17 9 9 15,10 3-1-15,0-3 6 0,-7 6 1 0,1 2 9 16,1 0-5-16,-2 6 5 0,-5-5 4 16,4 5 2-16,0 1 6 0,-3 2-3 0,4-3 4 15,1 1 2-15,-1 3-7 0,-2 6 3 16,5-3 5-16,-4 2 1 0,7-2 1 15,-1 0-1-15,-1 5 3 0,1 3-14 16,0-6-2-16,6 0-2 0,-4 0 2 0,5-6 8 16,-1 6 2-16,-3-2-1 0,1 0 6 15,1-8-6-15,-3 4-14 0,0 5-30 16,0-1-14-16,2-2-7 0,1 2 12 0,-1-6 4 16,-2-2-10-16,2 1-4 0,-1-2 12 15,1-6-4-15,1 3-5 0,2-8-16 16,1-3-23-16,1-7-71 0,0 0-117 0,0 0-161 15,0 0 232-15,0 0 56 0</inkml:trace>
  <inkml:trace contextRef="#ctx0" brushRef="#br0" timeOffset="67627.7">19500 15965 811 0,'28'-37'27'16,"-3"3"11"-16,-1 5-16 0,0-2 12 15,4-10-20-15,6 2-7 0,0-6 17 0,2 1-26 16,-3-1-3-16,5-3-33 0,1-3-31 16,1-5-75-16,-5-2-148 0,3 0 146 15,-5 0 49-15</inkml:trace>
  <inkml:trace contextRef="#ctx0" brushRef="#br0" timeOffset="68693.72">20623 13931 212 0,'4'-17'66'0,"0"3"3"16,1 0-5-16,2 1-7 0,2 0-4 0,3 2-22 15,1-6-5-15,4 5 20 0,3-6-18 16,-2 7-7-16,1-6-7 0,1 0 4 15,-3-2 5-15,2 2-1 0,-4-4 5 0,0-1 4 16,2-4 8-16,-4-2-3 16,2 5-9-16,-2-1 6 0,-3-2-23 0,-1 3 5 15,2 1 14-15,-1-1-11 0,-3-2-15 16,-2 5 12-16,4-2 10 0,0-1-4 0,-4 2 40 16,2-1-6-16,2-1 12 0,-4 1 3 15,-1-1 30-15,-1-3 9 0,-1 0 10 16,2 2-3-16,-2-3 6 0,-1 3-21 0,-1-2-3 15,0-3 14-15,0 5-10 0,0-4-8 16,0 0-9-16,2 4-8 0,-2-1-7 0,0 5-4 16,2-1-7-16,-2 5-4 0,0-4-9 15,0 5-1-15,2 6-4 16,-2 9 1-16,0-22 9 0,0 12 11 0,0 10 14 0,0-15 1 16,0 15-8-16,0 0-4 15,0 0 5-15,-4-23 5 0,4 23 3 0,0 0-2 16,0 0-16-16,0 0 3 0,0 0 10 15,0 0-3-15,0 0 10 0,-50 31 13 16,37-13-5-16,0-1-9 0,-5 6 7 0,2 8 21 16,-3 0-2-16,0-1-2 0,1 3-5 15,-3 5 4-15,0-3 3 0,-1 3-6 0,-3 9 1 16,-1 1 8-16,0 4-3 0,1 0-4 16,0 2-6-16,-2-1-4 0,1 1-5 15,3 2 4-15,-3 3-3 0,6 0 2 16,-1-2-9-16,-2 5-2 0,5 1 13 15,1 2 4-15,-1 5 0 0,2-2-6 0,-1 1 1 16,-2 4 1-16,2 0 0 0,-6 4-8 16,9 0 3-16,-7 2 2 0,3 0 2 0,0 1-6 15,4-3 1-15,-2 2 3 0,6-2-1 16,-4-4-58-16,5 2-1 0,0 0-1 0,1 2-2 16,2-3 2-16,4 0 0 0,-3 1-1 15,3-4 0-15,-2 0 1 0,1 0 2 16,-3-1-3-16,6-10 2 0,-3 10-2 0,0-12 2 15,-1 9 0-15,2-9-4 16,1 2 0-16,-3-2-1 0,0 0-1 0,1 0-1 0,1-1 1 16,-2 3-1-16,2-2-1 15,4 2-3-15,-4-2-2 0,4 2 1 0,-2 4-1 16,4 7-15-16,-2-11 0 0,-1 11 0 16,1 0 0-16,4-1 0 0,-3 3 0 0,-1-2 0 15,2 2 0-15,2 6 0 0,1 0 0 16,1-2 0-16,-1 1 0 0,5 1 0 15,-3-2 0-15,5 2 0 0,-2-4 0 0,5 8 0 16,-4-1 0-16,8-3 0 0,-4 3 0 16,5-7 0-16,-2 2 0 0,7-6 0 0,-4 1 0 15,5-3 0-15,0-4 0 0,-2-1 0 16,3-6 0-16,-1-1 0 0,-6-1 0 0,6-4 0 16,-5-3 0-16,5-6 0 15,-10-7 0-15,5 0 0 0,-8-7 0 0,7 3 0 16,-3-2 0-16,0-3 0 0,-2-5 0 15,0 2 0-15,-1-3 0 0,0 0 0 0,2-2 0 16,-3 3 0-16,2-3 0 0,-2-6 0 16,0 5 0-16,0-2 0 0,2-1 0 15,-2-2 0-15,-2-4 0 0,2 2 0 0,0-3 0 16,-15-8 0-16,26 8 0 0,-10-8 0 16,0-8 0-16,10 0 0 0,-1-8 0 0,5-7 0 15,2-15-182-15,-2 1-115 0,7-12-210 16,-1-1-271-16,4-7-1005 0,-3 3-1832 15</inkml:trace>
  <inkml:trace contextRef="#ctx0" brushRef="#br0" timeOffset="69494.53">22952 17666 5375 0,'0'0'-100'0,"-8"-15"50"0,8 15 39 16,0 0 33-16,-9-13 19 0,9 13 22 0,0 0 17 15,0 0 7-15,0 0-7 0,-8-11 4 16,8 11-4-16,0 0 1 0,0 0-2 16,0 0-4-16,0 0-1 0,0 0-5 15,0 0 16-15,0 0 14 0,0 0 5 16,0 0 2-16,-41 17-2 0,32-6-4 0,-5 4 17 15,2-2-6-15,-4 4 0 0,3 2 4 16,1-1-10-16,-2-1 1 0,0 6 0 0,0-2-41 16,-1 1-36-16,5 2 1 0,-2 3 2 15,1-1-3-15,1 4 0 0,1-2-1 16,1 2-1-16,3 4-2 0,-3 3 0 0,0-1 1 16,6 2-1-16,1-3 0 0,-3 1-2 15,4-4-2-15,0-3-1 0,0 5 0 16,2-7-4-16,0 1 1 0,1-2-1 15,3-4 1-15,2 1-1 0,-3-2 0 0,5-3 0 16,-1-1 0-16,4-3-2 0,2-2 0 16,0-6-1-16,5 0-2 0,-20-6 0 15,46 5-1-15,-18-10-1 0,7-3-7 0,3-3-2 16,-3-6 0-16,4-2 0 0,1-5 0 16,0-6 0-16,-3 0 0 0,-7 2 0 0,-4-1 0 15,1 0 0-15,-5-5 0 0,1 2 0 16,-5-4 0-16,1-3 0 0,-6 2 0 15,3-5 0-15,-5 3 0 0,-4-6 0 0,-2 2 0 16,2 7 0-16,-7-1 0 16,0 0 0-16,-7-7 0 0,2 3 0 0,-1-1 0 15,-5 5 0-15,-2 1 0 0,2 1 0 16,-5 4 0-16,-2 0 0 0,6 7 0 0,-2 3 0 16,-3 1 0-16,0 2 0 0,-4 5 0 15,9 2 0-15,-2 0 0 0,1-1 0 0,-1 5 0 16,5 3 0-16,0-5 0 0,9 9 0 15,-12-8 0-15,12 8 0 0,-7-5 0 16,7 5-82-16,0 0-63 0,0 0-37 0,14-17-47 16,6 4-594-16,12-10 72 0,10-9-918 15,6-13-1612-15</inkml:trace>
  <inkml:trace contextRef="#ctx0" brushRef="#br0" timeOffset="71560.48">26477 13206 4542 0,'7'-19'-232'0,"1"4"41"0,-3 1 32 16,2 4 22-16,-4-2 51 0,3 1 40 15,-6 11 27-15,7-17 14 0,-3 9 31 0,-4 8 31 16,5-16 16-16,-5 16-4 0,6-19 12 16,-6 19 19-16,9-17 0 0,-9 17 13 15,4-17-14-15,-4 17-2 0,7-14-9 16,-7 14-8-16,6-10-4 0,-6 10-10 15,0 0-11-15,10-13-3 0,-10 13-6 0,0 0 2 16,9-13-17-16,-9 13 2 0,11-8-4 16,-11 8 6-16,17-8-11 0,-17 8-2 0,0 0 1 15,27-5-9-15,-27 5 5 0,16-2-5 16,-16 2 3-16,0 0-1 0,23-2 0 16,-23 2 1-16,0 0-1 0,0 0 4 0,22 0 3 15,-22 0 5-15,0 0 4 0,0 0 10 16,0 0-1-16,0 0-5 0,25-4-2 15,-25 4-2-15,0 0-3 0,0 0-2 16,0 0 1-16,0 0-7 0,0 0 7 0,0 0 2 16,0 0-1-16,0 0 6 0,0 0-3 15,24 4 3-15,-24-4 0 0,0 0-1 16,0 0 6-16,0 0 3 0,0 0 15 0,0 0 6 16,0 0-3-16,0 0-3 0,11 9-2 15,-11-9-3-15,0 0 7 0,10 14 1 0,-10-14-12 16,0 0-3-16,5 9 0 0,-5-9-3 15,0 0-4-15,12 19-3 0,-12-19-4 16,3 10 1-16,-3-10-6 0,0 0-5 16,10 18 2-16,-10-18-4 0,3 13 1 15,-3-13 2-15,7 15-4 0,-7-15 0 0,7 13 2 16,-7-13-8-16,0 0 3 0,5 15-1 16,-5-15-5-16,0 0 2 0,6 17 0 0,-6-17 13 15,3 15 15-15,-3-15-9 0,6 15 8 16,-6-15-3-16,2 13-4 0,-2-13 0 15,6 15-6-15,-6-15-3 0,4 17-1 0,-4-17-2 16,5 17 3-16,-5-17 5 0,4 19 18 16,-4-19-32-16,3 19-3 0,-3-19-2 0,8 22 0 15,-7-10 0-15,-1-12-3 0,7 22 3 16,-3-7-1-16,-3-2-1 0,-1-13-3 16,8 28 2-16,-5-15-3 0,-3-13 0 15,8 24 1-15,-7-12-2 0,-1-12 2 16,5 17 1-16,-5-17-4 0,5 18 1 0,-5-18-1 15,6 17 2-15,-6-17 1 0,3 15-5 16,-1-7 3-16,-2-8-1 0,6 19-1 0,-6-19 2 16,3 17-3-16,-3-17 1 0,7 20 2 15,-5-3 0-15,-2-17 0 0,1 25 1 16,5-11-3-16,-6 1 4 0,2 4 4 0,0-2 2 16,-2 1 0-16,1-1-3 15,-1 4 1-15,0 2 9 0,0 3 0 0,-1 2 0 16,1 2-1-16,-2 6 2 0,0 0 3 0,-2 1-1 15,2-2-4-15,-1 12 3 0,-4-4 4 16,2 2 2-16,1 4-2 0,-1-4-2 16,-1 0-1-16,-2 0-1 0,3 0 0 0,-3 2 1 15,1-2 1-15,0 4-3 0,0-4 0 16,-3 2 0-16,4-2-1 0,-3-2-1 16,1 6-1-16,-1-4-6 0,2 4-9 0,-4-3 0 15,4-1 0-15,0 0 0 0,0 2 0 16,-2-4 0-16,0 0 0 0,0 1 0 0,4-3 0 15,-7 0 0-15,7 0 0 0,-8 6 0 16,5-4 0-16,-2 2 0 0,0 2 0 16,0-2 0-16,0-2 0 0,1 0 0 15,0 2 0-15,-1-4 0 0,-1 1 0 16,2 1 0-16,-3 0 0 0,5-6 0 0,-4 4 0 16,1 3 0-16,-3-3 0 0,3-2 0 15,-8 1 0-15,6 1 0 0,-2-1 0 0,-2-3 0 16,-2 2 0-16,4 1 0 0,-4 1 0 15,-1 0 0-15,5 0 0 0,-2-3 0 0,-4 5 0 16,5-5 0-16,-3 1 0 0,0 0 0 16,4 1 0-16,-5-2 0 0,1-1 0 0,4 4 0 15,-4-2 0-15,2-1 0 16,1 0 0-16,-2-1 0 0,5 2 0 0,-6-3 0 16,5 1 0-16,-4-1 0 0,2 3 0 15,-2-3 0-15,2 0 0 0,0-5 0 16,-4 5 0-16,1 1 0 0,3-1 0 0,-2 0 0 15,-2-2 0-15,6 1 0 0,0-3 0 16,-2 2 0-16,-2 0 0 0,4-3 0 0,-2 1 0 16,-2-2 0-16,5 4 0 0,-4-2 0 15,1 2 0-15,0 1 0 0,-2-4 0 0,0 2 0 16,-2-1 0-16,7 0 0 0,-6-4 0 16,-1 2 0-16,5-2 0 0,-7-1 0 15,6-3 0-15,0 4 0 0,-5 0 0 0,-1 0 0 16,3-4 0-16,-2 5 0 0,1-1 0 15,-1-6 0-15,5 1 0 0,-4-2 0 16,1-1 0-16,-2 5 0 0,2 1 0 16,1-6 0-16,-2 1 0 0,1-2 0 0,-1 3 0 15,2-5 0-15,2 3 0 0,-5-3 0 16,1 2 0-16,1 2 0 0,0-4 0 0,1 3 0 16,-1-1 0-16,0-2 0 0,-3-2 0 15,3 4 0-15,5-4 0 0,-6 0 0 0,4 0 0 16,-1-2 0-16,2 0 0 0,-1 0 0 15,2-2 0-15,-2 1 0 0,0 1 0 0,4-4 0 16,-4 1 0-16,3 3 0 0,1-6 0 16,0 4 0-16,0-1 0 0,-4 3 0 15,3-5 0-15,0 1 0 0,3 2 0 16,-7-2 0-16,5-1 0 0,-3 3 0 0,2-1 0 16,0-1 0-16,1 0 0 0,11-9 0 15,-21 17 0-15,14-10 0 0,7-7 0 0,-15 12 0 16,15-12 0-16,-10 9 0 0,10-9 0 15,0 0 0-15,-13 10 0 0,13-10 0 16,0 0 0-16,-9 9 0 0,9-9 0 0,0 0 0 16,0 0 0-16,0 0 0 0,0 0 0 15,-13 8 0-15,13-8 0 0,0 0 0 0,-9-23 0 16,5 1 0-16,2-3 0 16,2-11-160-16,0-13-149 0,4-20-1568 0,1 0-2939 15</inkml:trace>
  <inkml:trace contextRef="#ctx0" brushRef="#br0" timeOffset="72795.25">19896 8580 6557 0,'-18'-7'-293'0,"2"-3"44"0,0 1 43 0,4 1 38 15,-3 4 16-15,2-1 26 16,2-1 28-16,1 3 24 0,10 3 5 0,-22-10 19 15,16 8 13-15,6 2-11 0,-13-5 6 16,13 5 4-16,0 0 8 0,-15-4-1 0,15 4 7 16,0 0-3-16,-14-6-5 0,14 6-9 15,0 0-6-15,0 0-8 0,0 0-22 0,0 0-14 16,-12-1-17-16,12 1-10 0,0 0 4 16,0 0-12-16,0 0 0 15,0 0-1-15,0 0 10 0,0 0 0 0,-23 3 4 16,23-3 9-16,0 0 3 0,0 0-5 15,-17 4 18-15,17-4 15 0,0 0 2 0,0 0 5 16,0 0 11-16,0 0 5 0,0 0 2 16,0 0 11-16,-15-7 4 0,15 7-7 0,0 0 15 15,0 0 0-15,0 0 4 0,0 0 4 16,0 0 10-16,0 0-7 0,0 0 7 16,11-21 0-16,-11 21-1 0,0 0 9 0,0 0 3 15,0 0-13-15,0 0 11 0,-18-6-4 16,18 6 2-16,0 0-3 0,0 0 1 0,-25 15-5 15,25-15 3-15,-7 13 4 0,2-5 0 16,5-8-5-16,-7 19-11 0,7-19-5 16,-3 14-19-16,3-4-5 0,0-10-32 15,0 19 12-15,0-8-1 0,0-11 15 16,-2 21-1-16,4-14-1 0,-2-7 2 0,0 21 5 16,3-14 3-16,-3-7 11 0,4 15 1 15,-4-15 2-15,8 11 6 0,-3-3 12 0,-5-8 6 16,10 9-15-16,-7-1 6 0,-3-8-6 15,10 13 16-15,-2-5-13 0,1 3 5 16,-4-4 9-16,-5-7-10 0,8 17 9 0,0-6 8 16,-3-1 2-16,-1-1-4 0,-4-9 16 15,7 21-15-15,-5-8 16 0,-1-4-1 0,-1 4-12 16,3 2 4-16,-1 2-1 16,2 0 0-16,-1 2-3 0,-1-4 8 0,2 2-9 15,-2-3 4-15,1 3 2 0,5-5-7 16,-2 3-19-16,-2-2 10 0,3-4-8 15,-4 2-1-15,1 1 3 0,-4-12 0 0,6 13 2 16,-4-4-2-16,-2-9 5 0,4 10-8 16,-4-10 8-16,0 0-2 0,0 14 7 0,0-14 2 15,0 0 1-15,-8 16-5 0,8-16 6 16,-9 9-2-16,9-9-5 0,-4 6-2 16,4-6-2-16,0 0 10 0,-9 13 8 0,9-13-11 15,-4 11 10-15,4-11 22 16,-2 11-16-16,2-11 16 0,0 17-8 0,0-6-3 15,0-11 11-15,0 21 16 0,-2-10 9 16,0 0 11-16,2 8-7 0,-4-2-6 0,2 2-16 16,1-2 6-16,-1 4-6 0,2 3-17 15,-4 0 9-15,4-2-16 0,-2 3-24 0,2-6-17 16,-1 2-31-16,1 1-37 0,0-2-81 16,0 0-86-16,1-2-117 0,-1 2 59 15,2 1 86-15</inkml:trace>
  <inkml:trace contextRef="#ctx0" brushRef="#br0" timeOffset="73009.81">19763 10489 1251 0,'2'21'15'0,"-2"-7"7"0,1 3-4 15,-1-2 1-15,0-2 10 0,0-2 8 16,0-11-7-16,0 27 7 0,0-16 2 0,0 6 22 15,0-6-2-15,0-11-19 0,0 25 1 16,2-14 1-16,2 0 8 0,-4-11-10 16,2 17-21-16,0-6-36 0,-2-11-46 0,1 15-97 15,-1-15-209-15,2 9-92 16,-2-9 229-16,4 14 45 0</inkml:trace>
  <inkml:trace contextRef="#ctx0" brushRef="#br0" timeOffset="73328.32">19875 11445 1106 0,'3'24'111'0,"4"-5"1"0,-5 0 22 16,-1-4-7-16,3 0 4 0,-2 0 6 16,3 0-11-16,-1-2-11 0,1 0-11 15,0 1-8-15,0-4-7 0,-1 4-10 16,-2-3-8-16,-2-11-6 0,3 15-8 15,-1-6-2-15,-2-9-9 0,4 13-4 0,-4-13-6 16,4 10-3-16,-4-10-4 0,0 0-7 16,1 13 0-16,-1-13-5 0,0 0-6 0,0 0-3 15,2 13-16-15,-2-13-14 0,0 0-19 16,0 0-11-16,0 0-29 0,0 0-23 16,0 13-23-16,0-13-32 0,0 0-25 0,0 0-21 15,0 0-46-15,0 0-231 0,0 0 246 16</inkml:trace>
  <inkml:trace contextRef="#ctx0" brushRef="#br0" timeOffset="73492.939">19917 11608 1454 0,'-6'-18'-48'0,"3"8"-3"16,3 10 21-16,-2-17-7 0,-1 6 4 15,3 11-16-15,-4-23 14 0,2 10-7 16,1 4-36-16,-1-10-54 0,0 4-50 0,0-2-51 16,2 4 61-16,-2 0 57 0</inkml:trace>
  <inkml:trace contextRef="#ctx0" brushRef="#br0" timeOffset="74144.27">19890 11312 847 0,'0'0'157'0,"2"-17"1"0,-2 17 11 0,0-15 32 15,0 15 31-15,2-17-3 0,0 6-12 16,-2 11 16-16,1-21 18 0,-1 21-1 15,6-18 0-15,-6 18-23 0,3-21-13 0,2 6 9 16,-5 15 3-16,7-21-1 0,-7 21 2 16,6-21 1-16,-6 21-7 0,3-14-5 0,-3 14-15 15,6-15-25-15,-6 15-34 0,0 0-11 16,2-13-14-16,-2 13-11 0,0 0-6 16,0 0-10-16,0 0 8 0,0 0-11 0,13 42-8 15,-7-19-1-15,-1 7-13 0,3 11-2 16,-5-5-10-16,2 7-1 0,-2 2-11 15,-1 2-6-15,2-12-2 0,-1 3-1 16,-1 2 2-16,2-8-9 0,-2 1 2 0,0-4-7 16,-1-5-8-16,3-3 5 0,-1-1 6 15,0-5 10-15,-1 0 10 0,4-4 19 16,-6-11-7-16,11 15 6 0,-11-15 4 0,24 6 8 16,-10-10-38-16,-14 4-10 0,34-13 0 15,-16 3 0-15,4-3 1 0,-1-2 3 0,1-3-1 16,3-1 0-16,-1-2 0 0,-3 0 0 15,-1-3 0-15,-2 6-2 0,-2-3 0 0,5 0-2 16,-8 1-3-16,6-3-2 16,-7 6-2-16,6-5-2 0,1 1-5 0,-6-3-3 15,2 5-9-15,0-6-9 0,0 5-11 16,1-2-16-16,0-1-15 0,-2 1-15 0,-1-1-16 16,6 1-13-16,-8-3-83 0,5 2-179 15,-2 3-6-15,0-1 1 0,-3 3 8 16,4-3 6-16,-4-3-10 0,2 7 16 0,4-4 12 15,-1 1 35-15,0-1 34 0,0 4 28 16,-2 0 41-16,2-2 55 0,-2 6 26 0,-1-2 43 16,-1 2 36-16,0 2 37 0,2 0 34 15,-7 1 38-15,4-1 22 0,-1 1 27 0,5 3 24 16,-6 2 24-16,3-3 25 16,2 3 6-16,-4 1-2 0,3-2-1 0,0 4-12 15,-13 2-10-15,24-9-16 0,-8 9-20 16,0-2-12-16,-16 2-24 0,28-2-17 15,-12 2-17-15,0 0-29 0,2 0-37 0,-18 0-43 16,30 0-51-16,-18-4-38 0,4 4-52 16,-16 0-58-16,16-2-39 0,-16 2-40 0,16-5-45 15,-16 5-49-15,0 0-54 0,1-9-84 16,-1 9-217-16,0 0-252 0</inkml:trace>
  <inkml:trace contextRef="#ctx0" brushRef="#br0" timeOffset="74444.19">21118 10738 2520 0,'0'0'-5'15,"-31"15"27"-15,24-3 34 0,3-3 20 16,-1 6 26-16,-2 3 16 0,-2 3 17 0,-5 7 12 16,1 2-4-16,-2 6-5 0,-2 0 7 15,0-1 13-15,-1 3 3 0,1 1 15 16,-2-2 8-16,-1 4-2 0,-1-3 4 0,3 0 10 16,-2-3 2-16,3-1 1 0,3 2 6 15,4-8-17-15,0 0-1 0,1 0 0 0,4-6-3 16,1-1 13-16,2 0 1 0,2-5 5 15,0 5-2-15,2-6-7 0,2 4-11 0,3-4-13 16,0-2-109-16,3-2-16 0,-2 2-4 16,3-1-4-16,-2-7-4 0,4 3-5 15,0-4-7-15,3 1-12 0,-16-5-9 16,30 2-15-16,-10-7-16 0,-3-3-19 16,6-3-25-16,3-8-47 0,1-7-273 0,6-12-89 15,3-5-236-15,-1-8 29 0,4-8 24 16,7-22-557-16,-2 0-1082 0</inkml:trace>
  <inkml:trace contextRef="#ctx0" brushRef="#br0" timeOffset="74594.86">21636 10481 4536 0,'0'0'65'0,"7"-7"7"16,-7 7 4-16,0 0-4 0,11-8 0 15,-11 8-10-15,18-5-13 0,-18 5-16 0,20-2-45 16,-20 2-45-16,20 0-59 0,-20 0-78 15,23 6-84-15,-12-6-127 0,-11 0-141 0,17 1-4 16,-17-1-238-16,11 6-274 0</inkml:trace>
  <inkml:trace contextRef="#ctx0" brushRef="#br0" timeOffset="74826.47">21712 10707 2752 0,'-12'18'89'0,"5"1"40"0,-2 2 35 16,0-1 12-16,2 8 12 0,-1 0 18 0,-1 2 10 0,0 12 15 15,-3-3 9-15,-1 4 23 16,-1 4-5-16,3-2-9 0,0 2-7 0,-4-2-39 16,2-2-25-16,0 0-14 0,0-1-16 15,0-7-11-15,3-1-12 0,3-8-17 16,-2-5-13-16,1-1-15 0,0-3-23 0,5 0-29 16,-1-2-29-16,0-6-46 0,4-9-92 15,-3 8-100-15,3-8-100 0,0 0-131 0,0 0-216 16,0 0 62-16,14-49-499 0,-6 30-906 15</inkml:trace>
  <inkml:trace contextRef="#ctx0" brushRef="#br0" timeOffset="75027.05">21827 10941 3951 0,'13'-10'39'0,"1"7"35"15,2-3 19-15,-4 2 26 0,4 2 1 16,3 2 0-16,5-2-10 0,-1 2-6 0,3 0-11 15,6 0-8-15,-6 2-9 0,4 0-10 16,0 2-9-16,-5-2-30 0,-5 2-29 16,1-3-30-16,-7 1-49 0,4 2-60 0,-18-4-65 15,19 0-82-15,-19 0-134 16,12-7-102-16,-12 7-3 0,6-12-272 0,-6 12-284 16</inkml:trace>
  <inkml:trace contextRef="#ctx0" brushRef="#br0" timeOffset="75228.239">22209 10736 2656 0,'0'0'55'0,"0"0"47"16,0 0 24-16,-21 16 20 0,16-3 19 15,-2 3 6-15,-1 5 11 0,-4 5 3 0,-2 6 7 16,1 1 1-16,0 3-5 0,-7 2-15 16,6-2-19-16,-9-1-10 0,7 3-18 15,-3-7-11-15,-1 0-17 0,6-9-20 0,1-1-31 16,1-6-44-16,5 2-38 15,0-6-78-15,1-6-98 0,6-5-95 0,0 0-176 16,0 0-70-16,0 0 41 0,19-37-348 16,0 5-342-16</inkml:trace>
  <inkml:trace contextRef="#ctx0" brushRef="#br0" timeOffset="75444.05">22375 10721 2904 0,'2'14'95'0,"-4"3"49"0,-1 5 13 15,-2 4 4-15,-1 8 21 16,1 5 6-16,-4 4 2 0,-3 0-8 0,-1 1-13 16,1-2-22-16,3 0-7 0,-5-1-15 15,2 0 1-15,3-5-17 0,0-10-25 16,0-5-33-16,4 3-34 0,1-10-50 0,1-4-61 16,3-10-79-16,-2 12-84 0,2-12-92 15,0 0-177-15,0 0 3 0,23-30-21 0,-11 11-174 16,9-15-207-16</inkml:trace>
  <inkml:trace contextRef="#ctx0" brushRef="#br0" timeOffset="75962">22935 10273 2381 0,'0'0'33'0,"0"0"30"0,0 0 15 0,9-7 6 15,-9 7-3-15,0 0-1 0,11-2-8 16,-11 2-4-16,0 0-14 0,21-4-2 16,-21 4-2-16,18-2-8 0,-18 2-4 0,16 0-4 15,-16 0-3-15,0 0-9 0,21 0-3 16,-21 0-4-16,0 0-4 0,16 2-3 0,-16-2 0 16,0 0-3-16,16 11 4 15,-16-11-3-15,7 9-2 0,-7-9-2 0,7 13 2 16,-7-13 0-16,8 14-1 0,-2-7-1 15,-1 7 1-15,3-5 1 0,-3 4 1 16,0 2-2-16,-2-2 2 0,5 2-2 0,-5 2 5 16,-1 2 4-16,0 1 1 0,-2 1 7 15,0 7 1-15,0-2 6 0,-2 8 4 0,-2 0 11 16,-5 3 11-16,1 6 3 0,-3 1 11 16,0 1 8-16,1 4 9 0,-4-3 9 15,2 3 3-15,-6 5 14 0,-3 1 16 0,3-4-6 16,-2-1-1-16,-2 0 10 0,2-1 5 15,1-9 4-15,-2-1 2 0,4-7-2 0,-6 2 3 16,6 0 4-16,-1-6-25 0,2-8-4 16,4-1-13-16,-4-2-2 0,5-1-5 15,1-2-11-15,-4-5-4 0,7 3-7 16,-6-5-7-16,3 0-11 0,-1-1-6 0,11-6-4 16,-19 4-26-16,19-4-21 0,-18 0-41 15,18 0-37-15,-21 0-51 0,21 0-48 16,-19-10-64-16,11 3-57 0,5 0-99 0,-3-8-144 15,6 2-68-15,0-8 55 0,9-10-406 16,1-4-512-16</inkml:trace>
  <inkml:trace contextRef="#ctx0" brushRef="#br0" timeOffset="76293.88">23901 9947 3632 0,'21'-5'33'0,"-2"1"15"16,1 1 10-16,-8 3-1 0,-12 0 11 0,32 8-6 15,-11 7 2-15,2 6 7 0,0 5-12 16,-3 10 12-16,-3-3 0 0,1 22 9 16,-2 3-10-16,-4 7-8 0,-5 1 8 15,-5 9 3-15,-2 2 3 0,-7-4 9 0,-6 2-17 16,-2 0 1-16,-3-2 0 0,-9-4-13 0,-1 1-4 15,-4-4 1-15,-3-3 1 16,-16 9-17-16,6-18 4 0,-13 8-3 0,-4-6-12 16,2-3-24-16,4-14-29 0,-1-2-34 15,2-3-56-15,-3-4-48 0,-2 0-59 0,5-2-73 16,0-5-136-16,-1-3-112 0,6-2 9 16,3 0-283-16,8-9-303 0</inkml:trace>
  <inkml:trace contextRef="#ctx0" brushRef="#br0" timeOffset="79560.87">21290 16142 4300 0,'-11'7'-45'16,"2"-1"12"-16,-1-3 7 0,10-3 6 15,-9 8 2-15,9-8 8 0,0 0-6 0,-11 6 4 16,11-6-2-16,0 0-5 0,0 0-2 15,-13 7-3-15,13-7-12 0,-6 6-7 0,6-6 1 16,-11 9 2-16,11-9-11 0,-5 12 0 16,0-5-6-16,5-7-3 0,-11 10-3 15,11-10-13-15,-11 13-14 0,5-8-17 16,1 5-25-16,-6-3-42 0,2 4-20 0,-1-3-14 16,-1 1-36-16,0 2-46 0,-1-1-51 15,-3 0-140-15,5 3 248 0</inkml:trace>
  <inkml:trace contextRef="#ctx0" brushRef="#br0" timeOffset="79759.86">20963 16462 1534 0,'0'0'-14'15,"-16"4"-9"-15,16-4 17 0,0 0-18 16,-12 4 8-16,12-4-4 0,0 0 3 16,-20 2-2-16,20-2 19 0,0 0-3 15,-12 2-1-15,12-2 4 0,0 0-8 0,0 0 12 16,-16 4-2-16,16-4-8 0,0 0 10 15,0 0-7-15,-18 1-6 0,18-1 2 16,0 0 7-16,-12 6-33 0,12-6-19 0,0 0-36 16,-11 2-80-16,11-2-110 0,0 0-213 15,0 0 404-15,-21 5 29 0</inkml:trace>
  <inkml:trace contextRef="#ctx0" brushRef="#br0" timeOffset="80626.11">22592 17151 440 0,'20'3'94'15,"-1"-1"1"-15,-2-2-17 0,-2 2 8 0,0 2-3 16,4-4 2-16,0 2-10 0,1-2 1 16,-1 1-29-16,6 6 0 0,-4-6-2 15,0 4-18-15,2 2-16 0,0-6-9 16,2 5-22-16,2 0 0 0,-6 1-28 15,5 1 8-15,1-1 2 0,-6 0-11 0,6 1 9 16,-5 0 20-16,7-1 8 0,-8-5 10 16,4 7 0-16,-6-5 20 0,0-1 7 0,-4 0 33 15,-2 1 4-15,-2-1 17 0,-11-3 11 16,23 6-5-16,-23-6-4 0,13 0-7 16,-13 0-8-16,13 1-18 0,-13-1 4 0,11 8 0 15,-11-8-6-15,10 4-1 0,-10-4-6 16,9 6-17-16,-9-6 0 0,10 9 4 15,-10-9-11-15,0 0 0 0,7 8-4 16,-7-8 6-16,0 0 1 0,0 0-2 0,11 7-4 16,-11-7-5-16,0 0 8 0,0 0-6 15,0 0-6-15,0 0-1 0,0 0-3 16,0 0-2-16,0 0-20 0,0 0-11 0,0 0 0 16,0 0-8-16,0 0-25 0,0 0 11 15,-17 15 2-15,17-15 2 0,0 0 6 16,0 0 5-16,-20 0 21 0,20 0-19 0,0 0 13 15,-21 0 1-15,21 0 5 0,0 0 0 16,-22-4-1-16,22 4 6 0,0 0 8 0,-21 0-8 16,21 0 10-16,-15-4-1 15,15 4 2-15,0 0 8 0,-17-1 13 0,17 1 11 16,0 0 12-16,-19-4 21 0,19 4-1 16,0 0 12-16,-16 0 19 0,16 0 8 15,0 0-5-15,0 0 7 0,-16-2-7 0,16 2 7 16,0 0-9-16,0 0-6 0,-18-6-5 15,18 6 2-15,-14-5-2 0,14 5 6 16,-16-4 12-16,16 4-8 0,-19-9 5 0,8 5-5 16,-5-2-12-16,4 4-8 0,-4-4 0 15,2 1 4-15,-6 0-14 0,8 2 2 0,-7 2-9 16,2-2-2-16,2 3-3 16,-8 0-10-16,3 3 5 0,-3-2-16 0,-1 5 10 15,-3 1-8-15,6 1-5 0,-2 2-2 16,2-1-7-16,1 4 4 0,1-1-10 15,6 0-26-15,-3-4-20 0,9 1-41 0,2-1-66 16,5-8-91-16,0 0-185 0,0 0-117 16,0 0 67-16,0 0-115 0,0 0 76 0</inkml:trace>
  <inkml:trace contextRef="#ctx0" brushRef="#br0" timeOffset="81461.69">23241 13108 1664 0,'0'0'-87'15,"-19"8"-15"-15,10-3 33 0,9-5 12 0,-16 4-9 16,16-4 20-16,-11 9 6 0,11-9-6 16,-15 4 12-16,15-4 2 0,-11 6-10 0,11-6 12 15,0 0-3-15,-11 5 5 0,11-5 1 16,0 0 10-16,-10 6-1 0,10-6 22 16,0 0 18-16,-11 6-4 0,11-6-6 15,0 0 17-15,0 0 14 0,-3 13-7 0,3-13 0 16,0 0 14-16,12 19-7 0,-4-12-12 15,5 0 10-15,3 5-4 0,2-7 6 16,6 7-1-16,3-5-5 0,6 1 0 16,3 5-8-16,-1-4 0 0,15 6-1 0,-4 4-1 15,9-2-2-15,-4 1-11 0,4 3 10 16,1 2 2-16,3-1-15 0,4 1 2 0,1 1-4 16,6-1-6-16,-1-5 5 0,6 5 15 15,11 1-5-15,-15-9-21 0,5 6 11 16,-5-6 2-16,1 5 4 0,2-5 0 0,1 4-6 15,-5-4 21-15,-1 0-9 16,2-2-2-16,-6 3 16 0,1-3-1 0,-6 1-1 16,0 0 11-16,-7-4 2 0,-10-2-8 15,-5 0-5-15,-8-3 2 0,-10-1-3 0,1 0 2 16,-2 0-3-16,-6-2 0 0,-13-2-2 16,16 1-7-16,-16-1-6 0,0 0-19 15,0 0-36-15,0 0-40 0,0 0-61 0,-57-22-159 16,17 7-169-16,-10-8-7 0,-10 1 243 15,-4-10 30-15</inkml:trace>
  <inkml:trace contextRef="#ctx0" brushRef="#br0" timeOffset="82259.75">16751 12373 862 0,'-28'-2'14'0,"7"0"13"0,-2 2-5 15,3-4-1-15,-2 3-14 16,-1 1 8-16,-2 0-4 0,2 0 1 0,-7 1-3 16,1-1-11-16,-1 0 15 0,0 0-15 15,0 0 6-15,2 0 10 0,-4 4-17 0,-1-4-3 16,-8 0 4-16,1 0 13 0,6 0-9 16,-7-4 5-16,4 3-7 0,0 1-3 15,-5-4 3-15,3 0 3 0,-2 0 13 0,-1 0-12 16,-1-1 0-16,-1 0-3 0,3 3 8 15,-1-6-9-15,0 3 17 0,1-3-10 16,2 0 5-16,1 3-4 0,0-3-14 0,6 3 10 16,4 1 3-16,0-2-3 0,1 1 13 15,0 3-11-15,-1 0 5 0,4-2-8 16,-5 3 11-16,-3 1-6 0,2 1 2 0,-1 3-10 16,-7-2 3-16,-1 0-6 0,-1 2 14 15,-3-3-8-15,6 1-6 0,-5 2-6 16,1-4 17-16,2 0-7 0,-3 2 7 15,1 0-1-15,0 2-11 0,1-3 5 0,1 1 13 16,0 4-6-16,2-2-14 0,-5 1 6 16,3-1 7-16,-2 2-8 0,1 1-1 0,1-3-4 15,-2 5 14-15,-3-5-3 0,1 3-4 16,-2-1-1-16,0 0 23 0,1-1 8 16,-2-1 7-16,4 0-1 0,1-2-5 0,1 0-4 15,2 3-2-15,6-5 7 0,2 2 3 16,0-2-9-16,6 0-11 0,-1 4-3 15,2-3-12-15,3-1 5 0,-2 3 8 16,5 1-11-16,5-4-33 0,-4 1-41 0,16-1-123 16,0 0-262-16,0 0-93 0,0 0 444 15,-15-5 36-15</inkml:trace>
  <inkml:trace contextRef="#ctx0" brushRef="#br0" timeOffset="83144.34">20150 15002 750 0,'2'8'72'0,"-2"-8"-9"0,2 17 14 15,3-8-10-15,-2 0 10 0,-3-9-11 0,11 19-1 16,-4-6 4-16,-1-5 8 0,4 3-6 16,-7 0-10-16,5-4 1 0,-3 5 5 15,5-7-11-15,-2 6-10 0,-1-3-3 0,-4 0-9 16,7 1 9-16,-2 0-13 0,1 1-12 16,0-1 1-16,-1 2 4 0,1-1-18 15,4 4 10-15,-1 0-11 0,0 0 5 0,-1 0 3 16,9 1-2-16,-7 4-10 15,5-5 0-15,0-2 0 0,-6 1-6 0,8-2-13 16,-1-2 1-16,1 3 9 0,-3-8-4 16,-1 5 1-16,2-5 3 0,-4 1 6 0,0-3-2 15,-1 4-3-15,4-4-6 0,-6 3 12 16,5 1-1-16,0-4-1 0,0 3-13 16,5 3 9-16,-4-2-4 0,1 1-5 0,7 3-6 15,1-1 3-15,-3 2 4 0,3-3-17 16,-2 1 11-16,8 4 1 0,-2-5 5 15,2 0-1-15,0 4-7 0,-2-4 13 0,-4-3 8 16,9 3 4-16,-1-3 4 0,4 5-13 16,-2 1 11-16,-1-2 8 0,3 5-14 15,2-1 11-15,-1-2-11 0,2 2 16 16,-2 2-16-16,5-1 8 0,-7-1 3 0,0-1-1 16,0-2 0-16,5-3-9 0,-6 1 0 15,-4-4 12-15,7-3-10 0,-7 2 7 0,8-2-7 16,-9-1 2-16,9 0 12 0,-3 0-13 15,0 4 16-15,3-2-14 0,-2 0 0 16,1 2 13-16,0 1-12 0,3-3 6 0,-3 3-4 16,3 1-3-16,0-2-2 0,1-2-2 15,4 3 1-15,-4-5 4 0,0 4-8 0,1-8 11 16,-5 4-7-16,-6-1-1 0,5-5 4 16,-10 4-1-16,0-3-6 0,-5-3 8 15,0 2 0-15,-9 1-7 0,2 1 22 16,-2 0-3-16,-2 0 3 0,1-1-5 15,-13 5-10-15,21-8-1 0,-16 7 5 0,-5 1 6 16,16-6-26-16,-16 6 13 0,14-10 1 16,-14 10-10-16,9-7-26 0,-9 7-43 0,6-13-104 15,-6 0-222-15,0-2-47 0,-2-7 222 16,-4-7 62-16</inkml:trace>
  <inkml:trace contextRef="#ctx0" brushRef="#br0" timeOffset="83693.07">18259 12651 750 0,'-19'0'22'16,"-3"-3"-8"-16,3 3-25 0,0 0 29 0,2-1-7 16,-7 1-4-16,1-4 0 0,-5 4-1 15,0 0 3-15,-4-2-13 0,0 2 15 16,-2-3 0-16,-5 1-8 0,0-4 3 0,-3 0 6 16,1 2-17-16,-1-1 14 15,0-3-5-15,-3-3-4 0,1 2 1 0,3 0 1 16,1-4 4-16,-1 0-14 0,2-1 12 15,2 5 1-15,0-6-1 0,-1 1-4 0,-2 3 5 16,5 0-10-16,-2 0 10 0,-2-1-8 16,0 2 5-16,6 0-6 0,-3 2-5 15,1-2 2-15,-3 0 7 0,3 3 11 0,-2-5-11 16,2 5 3-16,0-1-10 0,-3 0 18 16,1 3-18-16,-1-3-6 0,0-1 0 0,5 4-8 15,-5-3-28-15,3-5-17 16,-2 7-32-16,0-9-68 0,5 4 7 0,-1-4 54 15</inkml:trace>
  <inkml:trace contextRef="#ctx0" brushRef="#br0" timeOffset="85293.01">16389 11550 521 0,'7'-28'36'0,"2"-1"-20"16,-4 5 9-16,2-4-9 0,2 0 1 0,3-4-24 16,-4 4 14-16,1-2-7 15,1 0 16-15,1-5-5 0,1-1-5 0,-2 0 3 16,3 1-13-16,3 1 4 0,-5 2 4 16,-1 4-6-16,8-6 7 0,-9 6-3 15,3 0-33-15,-1 3 31 0,8-4 9 0,-7-3-28 16,9 2 8-16,-2 2 6 0,-2-1 28 15,3 1 2-15,1 0-14 0,5 0 12 0,1 0 17 16,-1 4-6-16,2-5-5 0,0 5-13 16,10-4 0-16,-1-4 2 0,0 4 24 15,7 4-21-15,-10 3-12 0,8-2-3 0,-10 5 3 16,4 1 10-16,-1 2 3 16,2 2-4-16,-4-2-5 0,1-2-3 0,0 8-4 15,3-5 6-15,-2 5-6 0,1-4-4 16,-3 4-2-16,4-3 3 0,0 1 3 0,2 0-5 15,-3 1-4-15,4 2 3 0,-7-2 9 16,5 2-15-16,-1 0 6 0,2 1 2 16,3-1-2-16,1 3 2 0,-4 1-4 0,5 0 0 15,-4 3 17-15,4-3-15 0,-3 4-2 16,2 0-3-16,-1-2 5 0,-1 4-4 0,-4-4 0 16,5 2 3-16,-7 0 2 0,-1 0 3 15,9 2 7-15,-4-2-18 0,3 4-1 16,-12-4 3-16,11 1-2 0,-4 3 10 15,1 0-6-15,-9 0 6 0,-1 0 8 16,1 1-11-16,-7 2-7 0,1-1 0 0,-5 0 18 16,3-2-17-16,-5 1-3 0,-5 0 18 15,8 3-9-15,-8-4 6 0,1 5-1 0,4-5-12 16,-3 3 5-16,-3-1 11 0,4 1-5 16,-3 1-6-16,3 0 5 0,-5-1-3 15,5 1 4-15,-2-1-9 0,3 3 6 0,0-5 5 16,0 3-1-16,-1 3-12 0,4-4 3 15,-3 1 3-15,1-2-10 0,4 1 2 0,-1-1 2 16,-1 2 10-16,-1-5 1 16,1 4-13-16,2-1 9 0,-3 0 16 15,5 1-20-15,-7-2-1 0,3 3 7 0,-2-4-2 0,-2 4-11 16,0 1 18-16,2-2-3 16,-2-3 5-16,-1 4-9 0,0-3 3 0,-4 3-6 15,6-3 10-15,-1 3-5 0,0 1-8 16,2-3 12-16,3 2-12 0,-5-1 6 15,6 0 0-15,-2 1-7 0,-1 3 9 0,1-3-4 16,-1 1 6-16,3 3-1 0,-6 1-8 16,3 2 10-16,2 2-12 0,-6 3 11 0,2 1-6 15,0 0 7-15,-2 1 13 0,0 2-5 16,-1 2 11-16,0-3 2 0,2 3-9 16,1-3-5-16,0 3 9 0,-2-3 1 15,-1 1-10-15,8 0 5 0,-10-1-6 16,8-4 1-16,-4 5-6 0,4-4 11 0,-1-2-9 15,-1 0-13-15,-2-3 11 0,2 0-7 16,2 2 7-16,0-4 14 0,-3 0-14 0,0 2-3 16,4 0 5-16,-3 0-3 0,0-3 4 15,2 1-6-15,-4-2-6 0,0 2 9 16,3-2-5-16,-2-1 7 0,2 3-3 0,1-2-2 16,-4 0-14-16,5 3 13 0,-2-5-9 15,-2 0 6-15,0 2-1 0,2 2-7 0,-3-3-3 16,2 1 3-16,-3-2 4 15,-2-1-1-15,2 5-8 0,-2-6 6 0,3 7-7 16,-5-5 1-16,2 2 3 0,1-1-1 16,-3 3-8-16,0-6-3 0,1 3 6 15,-1 1 2-15,-2-2-11 0,2 3-2 0,0-3 2 16,1 0 3-16,-2 5 0 0,0-1 8 16,-1-4 8-16,0 4-6 0,-1 0-14 0,6-3 18 15,-7 4-7-15,4 0 2 0,-1-1-4 16,2 2 18-16,-1-2-6 0,0 2 5 15,-4-2-8-15,3 2 0 0,-2-2-2 16,-1 0 7-16,3 2 6 0,-3 0-9 16,3 0 10-16,-4 0-3 0,0 0 4 0,-1 4-8 15,3-4-5-15,-5 2 4 0,3 0 14 0,-2-1-11 16,1 1-3-16,-1 0 10 0,-1 2-7 16,1-2-3-16,-2 2 1 0,4 3 4 15,-4-5 4-15,0 3-8 0,2 1 8 16,-2-2-4-16,0 2 7 0,0-1 0 0,0 3-3 15,-2 1-4-15,-2 0-2 0,2 1 2 16,1 2-7-16,-1-1 9 0,-3-2 1 0,3 2-15 16,0-3 12-16,-1 3 3 0,-1-2-6 15,2-1 3-15,1 3 3 16,-1-4 1-16,0 5-2 0,-2-3 0 0,2 2 3 0,1-1 4 16,-4 1-4-16,3 2-10 15,-1-5 1-15,3 5 1 0,-6-6 6 0,4 4-8 16,1-3 16-16,-1-2-2 0,0-3-7 15,0 1 5-15,-2 4-2 0,3-3-1 16,-6-1 5-16,4 0-13 0,-3-1 13 0,3-2-9 16,-3 2-5-16,2-3 7 0,1 2 5 15,-4 2-9-15,4-2-12 0,-1-2 30 0,0-2-38 16,3 2 24-16,-5-2 5 0,3 2-7 16,1-2 0-16,-3-3-5 0,5-10 1 15,-5 18-10-15,3-8 21 0,-2 1 2 16,4-11 0-16,-5 15-7 0,-1-6 7 15,-2 4-4-15,-1-5 6 0,-2 1 9 0,-1 1-13 16,1-3 7-16,-1 0-1 0,0 3 9 16,1-2-10-16,2-3-3 0,-7 3 7 0,7-1-14 15,-3 0-9-15,3 1 12 0,-3 1-5 16,-2-3 6-16,7 2-17 0,-4 1-65 16,-3-5-127-16,1 4-297 0,6-3 400 0,-5 0 36 15</inkml:trace>
  <inkml:trace contextRef="#ctx0" brushRef="#br0" timeOffset="86343.22">21167 18598 542 0,'0'0'167'0,"-19"15"-40"16,19-15-1-16,-13 14 11 0,13-14-27 16,-9 9-2-16,9-9-8 0,-6 13 4 0,6-13-15 15,-10 9 1-15,10-9-7 0,-7 13-10 16,7-13 1-16,-11 10-20 0,11-10-5 0,-12 13-4 15,12-13-5-15,-11 11-6 0,11-11-6 16,-12 8-5-16,12-8 8 0,-20 3-8 16,20-3-5-16,-16 6-2 0,16-6 5 0,-23 5-13 15,23-5 4-15,-21 6 7 0,21-6 1 16,-24 0-16-16,24 0-1 0,-27 0 3 16,27 0-1-16,-29-7 1 0,12 3-4 15,17 4 1-15,-26-9 5 0,11 3-2 16,15 6 1-16,-26-9-2 0,16 5 5 0,10 4 0 15,-24-13 5-15,24 13 6 0,-19-8-4 16,19 8-1-16,-25-5-4 0,16-5-2 0,9 10-2 16,-21-9 8-16,10 1-3 0,11 8-8 15,-21-9 8-15,9 4-2 0,12 5-5 16,-21-14 3-16,12 8-1 0,9 6-4 0,-19-9 1 16,19 9 4-16,-15-6 3 0,15 6-7 15,0 0 5-15,-19-7 1 0,19 7-8 16,-15-7 2-16,15 7-5 0,-15-8 4 0,15 8-2 15,-18-9 0-15,4-1-3 16,14 10 2-16,-21-11 2 0,10-4-10 0,-3 0 1 16,-2-2 2-16,2-4-5 0,-2 1 2 15,5-2-3-15,-4-1-2 0,2 1 5 0,6 2 1 16,-3-2-3-16,1 2-6 0,0 3-11 16,-1-4 5-16,6 1 0 0,-3 2 4 15,-1-2-5-15,1-1 9 0,-1 0-15 0,-1 1-3 16,2-1-4-16,1-3-47 0,0-2-34 15,-3-4-49-15,-2-14-115 0,1 3-166 16,1 0 88-16,1-4 101 0</inkml:trace>
  <inkml:trace contextRef="#ctx0" brushRef="#br0" timeOffset="87676.34">18656 12964 1069 0,'-10'-23'-42'0,"1"5"4"0,0-3 19 16,-3 4-1-16,3-7 16 0,-3 1-8 0,-4 1 10 16,3-5-4-16,-2 1 1 0,-7-6 9 15,5 1-12-15,-2 0 10 0,2 0 2 16,-5-1 8-16,5 0-12 0,2 0 8 15,-3 2 2-15,4-2-15 0,3 4 3 0,-3 3 6 16,0-1-1-16,7 4-21 0,-7-1 31 16,1-1-17-16,6 5-3 0,-3 0 20 15,4 3-10-15,1 3 3 0,-2 0-6 0,-2-1 7 16,6 5-12-16,3 9 5 0,-6-15 9 16,6 15-6-16,-3-15 1 0,3 15-6 0,2-15 2 15,-2 15-2-15,3-13-3 0,-3 13 12 16,4-17-7-16,1 13 7 0,-5 4 4 15,8-15-7-15,-8 15 17 0,8-13 1 0,-5 5-10 16,-3 8-6-16,9-18 8 16,0 8 2-16,-4-3-3 0,4 5-2 0,-2-1-6 15,4 1 0-15,-2 1-1 0,3 0-7 0,2 1 9 16,-1 2-6-16,2 3 3 0,3-1-10 16,1 4 24-16,4-2-5 0,-3 1-7 15,10 3-2-15,0 2-3 0,0-2-8 16,4 3 13-16,4-1-4 0,-1-1 1 0,-1-1-13 15,3 5 8-15,-2-7 3 0,5 4-8 16,-1-2 5-16,5 1-2 0,0 1 4 0,14-2 1 16,-3 5-5-16,1-5 27 0,5 1-22 15,-4 1-3-15,4-2 3 16,-1 1-2-16,-4 1-4 0,4-4 6 0,-3 3 5 16,-15-2 2-16,1 0-5 0,-2 1 6 15,-2-4-19-15,-2 2 0 0,-6 2 3 0,-4-4 10 16,8 1 4-16,-5-2 2 0,-4 2-8 15,5-1-3-15,-1 0 12 0,2 4-23 16,-2-4 9-16,3 2 1 0,6-2 4 0,-1 0-11 16,3 0 6-16,0-2 18 0,0-2-16 15,2 4 3-15,2-1 1 0,0-3 1 0,2 2-1 16,-3 0-4-16,14-3 5 0,-9 2-2 16,7-2 1-16,-8 3 1 0,-6-4-1 15,4 4-5-15,-2 2 7 0,-2-5-2 0,0 5-1 16,-1-2 0-16,1 2 0 15,-5 0 13-15,-4-3-1 0,6 0-3 0,-13 2 2 16,11-5 14-16,-4 0-2 0,-3-2 6 16,3 3 3-16,1-4-23 0,-3 1 13 0,3-3-22 15,-1-1 3-15,2 2 12 0,-2 0 1 16,-1-3-15-16,1 4 11 0,3-4-4 16,-3 1-3-16,2 1-1 0,-4 2 9 0,1 0-15 15,-2-1 4-15,-6-1 10 0,1 3-7 16,-4 1-2-16,4-1 3 0,1-1-14 0,-5 0 11 15,5-1-11-15,-4 1 12 0,5-3 5 16,0 3-15-16,-1 1-10 0,-4 1 16 16,3-1-4-16,-4 1-7 0,-2 1 11 0,6 1-5 15,-6 3-7-15,1-4 6 16,-2 5 9-16,1-6 6 0,0 2-4 0,1 3-10 16,-1 0 11-16,2-3-18 0,-7 3 4 15,7-4 11-15,-4 0 2 0,-3 1-8 16,2 1 9-16,0-1 8 0,3-1-17 0,-6 2-3 15,5-3 7-15,-1 1-2 0,0 1-4 16,-2-1 7-16,2 2-2 0,-4-2 6 0,0 5-6 16,1-5-2-16,-2 2-5 0,1 2 7 15,-5-3 1-15,4 3-9 0,-14 2 2 16,21-8 5-16,-8 7 7 0,-13 1-12 16,16-8 1-16,-16 8 10 0,14-5-8 15,-14 5-2-15,14-6 8 0,-14 6-8 0,12-6 21 16,-12 6-19-16,0 0 6 0,11-4-12 15,-11 4-1-15,0 0 0 0,0 0-7 0,16 0-5 16,-16 0-1-16,0 0-6 0,0 0 0 16,0 0 9-16,20-1-9 0,-20 1-1 15,0 0-3-15,0 0-3 0,13 4-13 0,-13-4-1 16,0 0-13-16,0 0-8 0,17 0-1 16,-17 0 15-16,0 0-7 0,0 0-153 0,0 0 73 15</inkml:trace>
  <inkml:trace contextRef="#ctx0" brushRef="#br0" timeOffset="92776.26">15065 15491 493 0,'-35'8'-20'15,"1"-1"-3"-15,-1 3 7 0,1-2-1 0,-1-3 6 16,-5 4 6-16,2 1 3 0,-1-3 2 15,2 0-3-15,-3-3 13 0,-1 4-7 0,2 1 10 16,1-1 5-16,-3-1-18 0,2-3 10 16,-3 1 0-16,3 3 3 0,-4 0 20 15,6-1 13-15,-4 0-5 0,2 1-8 0,-3 2-1 16,0-1 4-16,-3 0-14 0,3-1 1 16,-11 5 28-16,7-4-37 0,-6 2 8 15,1 2-3-15,-5 3 3 0,0-4-6 16,-3 0-14-16,-3 1 12 0,-1-2-3 15,3 1-5-15,-8 1-3 0,7-4-3 0,-10 0-3 16,3-1 12-16,-5-1-2 0,0 1 5 16,-3 0-8-16,0-3-6 0,-2 3 6 0,4-1-4 15,-1 0 3-15,-4 3 12 0,8-2-8 16,-1-5-9-16,-1 4 4 0,10 0-6 16,-5-6 1-16,10 5 14 0,-4-3-4 0,11 1-4 15,5-4-8-15,-3 4 16 16,3 0-6-16,-2 3-3 0,4-1 2 0,-6-3-6 15,8 5 0-15,-6-2 15 0,9 0-22 16,-4 1 14-16,5-2-14 0,3-1 18 16,-4 4-9-16,1 1 0 0,-2-1-7 0,-1-3 0 15,1 7 5-15,-6-5-4 0,3 4 6 16,0-5-1-16,-2 5 4 0,-8 2-14 0,0-3 8 16,0 1 1-16,0-2 2 0,-3 0-5 15,-6 3-6-15,0-3 13 0,-5 2-10 16,3-7 8-16,-2 4-7 0,3-8 5 0,4 4 8 15,-2-3-3-15,-1-1 10 0,2 0-8 16,-8 0-5-16,5-1 0 0,-9 1 11 0,-5-4 0 16,5 8-7-16,-2-8-12 15,-5 2 5-15,4 0 5 0,4-2 7 16,-1 0-20-16,10-1 11 0,1-1-2 0,2 3 2 16,11-1-7-16,1-2 10 0,0 2-15 15,-2 0 17-15,1 3-14 0,-1-1 16 0,1 2-5 16,-3 2-5-16,-9-2 4 0,-6 5-15 15,3-1 14-15,-1 2-14 0,-4-1 8 16,0 1-5-16,3-3-1 0,-6 5 5 0,0-2 7 16,-5 1-2-16,2 1-5 0,-5 3-1 15,0-3-1-15,0-1 13 0,0-1 1 16,4-2-3-16,-2 1 25 0,2-3 13 16,3 5-15-16,3-7 2 0,0 4 11 0,0-2-6 15,5 0 4-15,-5 2-16 0,6-4 23 16,1 0-15-16,0 2 7 0,9-2-12 15,0-2-4-15,-9 2 16 0,1-4-26 0,-1 2 7 16,-4 0-12-16,4 4 5 0,-1-2-9 16,-5 2 8-16,-2 4 6 0,3-3-17 15,-2 1 38-15,3 2 4 0,1-5 16 0,3 6 0 16,-4 0-18-16,-2 4 0 0,1-4-5 16,-2 5-1-16,1-1 7 0,-1 2 19 0,5-7-11 15,-4 5-2-15,5-3-1 0,3 1-8 16,0 0-3-16,6-5-1 0,8 1 19 15,7-1 8-15,0-2-9 0,13 0-4 16,1 2-11-16,4-2 2 0,1 0-7 16,1-2 1-16,6 2-4 0,0 3-20 0,4 3-48 15,-1 3-58-15,1-4-49 0,3 1-117 16,6-8-153-16,0 0-62 0,0 0 229 16,0 0 26-16</inkml:trace>
  <inkml:trace contextRef="#ctx0" brushRef="#br0" timeOffset="94041.92">20760 14820 872 0,'19'15'-5'0,"-1"-2"-6"0,0-2 6 16,4 6 17-16,4-2-12 0,4 2-3 16,0 4 12-16,-4-1 20 0,8-3 23 0,-6 8-5 15,0-6-11-15,4 1 10 0,-4 1-19 16,-1-4 10-16,1 5-17 0,2-3 2 16,-6-1-5-16,2 3-5 0,-3-4 3 0,-1-2 1 15,-1 4-4-15,1 2-3 0,-3-7 10 16,2 3-19-16,3 6-2 0,-1-3 10 0,1 5-7 15,-3-8 10-15,1 2-3 0,2-2-4 16,-4-3 2-16,0 1-6 0,4 2 16 16,-1-4-21-16,2 0 8 0,-4 2 10 15,6 4 11-15,3-4-10 0,-6 5-16 16,3 1-5-16,-3 2-1 0,3-2-3 0,-4 1-4 16,5 5 15-16,-1-9 18 0,-3 5-16 15,3 3-14-15,-1-2 9 0,0-3-5 16,2 3 2-16,0-3 4 0,0 3-5 0,4-2-6 15,8 6 4-15,-1 1-6 0,-7-6 9 16,9 4-4-16,-4 0 12 0,3-1 4 0,-4-7-1 16,-4 2-10-16,-6-3 3 0,8-3-1 15,-11-2-3-15,-3 0-11 0,0-1 2 16,0-5-11-16,-11 1 7 0,3 1-4 16,2-4-4-16,-7 3-12 0,4 2 12 15,-5-7 5-15,-6-3-5 0,21 11-11 0,-12-3 24 16,3-4 5-16,-2 0-9 0,-10-4 23 15,21 7 8-15,-12-5 1 0,7 3-3 16,-3-3-9-16,-1 4 7 0,0 0 7 0,3 1 13 16,-1-1 7-16,-2 5 1 0,6 0-20 15,-4-1 11-15,7 4 7 0,-5 2 10 0,3 0-5 16,4 0 15-16,-1-3 19 0,3-2-8 16,3 2 23-16,2 0-8 0,5 2 13 15,5-4 5-15,-2-1-19 0,1-1-1 0,3 4-6 16,8 0-5-16,2-3 11 15,-2 3-5-15,3-4-13 0,2 4-5 0,-1 2-1 16,-2-3-4-16,3-3 1 0,-1-1 4 16,1 3 1-16,-9-8-6 0,4 3 0 0,-4-4-4 15,3 4-1-15,-1-6-4 0,1 0-7 16,-1-6-2-16,7-2-1 0,0 1-7 16,-2-3 0-16,-2-3-5 0,-3-2-3 0,-3-3-4 15,-6 6 3-15,8-6-5 0,-7 1 0 16,3-4 4-16,-8 0-5 0,7-1 1 0,-1-4 6 15,-9 2 2-15,-2-3-2 0,3-8-5 16,-3-3 1-16,-1-3 0 0,-1-6-3 16,-4-2-4-16,0-1 0 0,-1-11-4 15,-2 3 2-15,-7-5-1 0,4-3-1 0,-6 1 3 16,0-3-4-16,-5 15 3 0,1-1-1 16,-5 5-2-16,-3 3-3 0,-2 6 0 15,-1 2 7-15,-8 0-5 0,-5-2 0 16,-2 2 1-16,-12-5-1 0,-4 4 0 0,-4-1-1 15,-4 5 1-15,-8-1-2 0,0 3 1 16,-4 3 1-16,-8-1-2 0,-2-1-8 0,-5 5-6 16,-10-4-17-16,12 13-8 0,-1-6-24 15,-4 3-12-15,2 2-23 0,2-6-27 16,1 5-43-16,3-5-71 0,-2 1-152 16,6 0-93-16,-6 0 64 0,6-3 303 15</inkml:trace>
  <inkml:trace contextRef="#ctx0" brushRef="#br0" timeOffset="95477.77">11006 11979 1234 0,'-32'6'-55'0,"0"2"-5"16,6-5 11-16,-8 8-6 0,-1-3 10 15,-1 1 0-15,1 2 18 0,-4-1 0 0,-3 3-2 16,1 0 0-16,-7 2 2 0,0 4 4 16,-1-2 3-16,-1 2-5 0,3-1 1 0,0 3 13 15,0-2-8-15,3-1 2 0,-4 3-16 16,4-1 25-16,-6 1 3 0,3 0 0 15,-1 2 2-15,-1-1-2 0,-1 2-15 0,-1 0 12 16,2 0 16-16,1-4-19 16,2 1 6-16,7-7 5 0,2 1-8 0,5-2 8 15,-4 3-17-15,4-1 24 0,2 2-14 16,2-7 7-16,-2 6-8 0,7-3 10 16,-1 0-2-16,4 0 0 0,-3 2-7 0,-3 5 2 15,1 3 10-15,3 0-5 0,1 5 0 16,-5 0-5-16,7-2 0 0,-7 5-3 0,6-4 3 15,-7 0 5-15,3 1-8 0,-3 0 6 16,-1 2-14-16,1-6 19 0,-2 1 2 0,3-1-10 16,-2-3 15-16,-2-4-15 15,3-3 2-15,1 0-2 0,1-5 0 16,4-1 20-16,-4 1-17 0,1-1 7 0,3-5 0 16,1-1-7-16,-1 4 12 0,-2-1-13 15,-1 3-7-15,0-1 18 0,-3 0-16 0,3 1 0 16,-4 0 3-16,-4 3 5 0,-4-3 5 15,-1 5-18-15,1-4 26 0,-5 4-18 16,0-3-3-16,0 0 16 0,-5 2-13 0,5 0 5 16,-2 0 5-16,-6 4 8 0,-2-3-21 15,0 1 13-15,0 4 6 0,-2-4-14 0,-2 3 8 16,3-2-5-16,-2 1-5 0,1-3 5 16,3 1 0-16,6-4 26 0,-7 3 4 0,7-4 14 15,-7 3-19-15,6-3-7 16,3-2-25-16,-4 1-6 0,2-3 0 0,2 3-10 15,-1-3 10-15,4-1 18 0,-1 2-12 16,-3 0-9-16,6-4 14 0,-5 3-1 16,3-1-10-16,-6 0 11 0,1 1-3 0,-12 3 0 15,-1-4 0-15,0 5-3 0,-3-4 3 16,13-5-3-16,-5 2 3 0,-6 0-13 16,-4 0 21-16,2-2-19 0,0 4 19 0,0-2-26 15,9 0 15-15,3-2 11 0,0 0-16 16,2 0 13-16,0-2-3 0,6-4-9 0,-4 2-4 15,5-1 19-15,0-1-11 0,1-2 5 16,0 1-12-16,3 0 7 16,3-3 8-16,-2-1-12 0,2 0-1 0,6-2-10 15,-1 0 10-15,-3-2 13 0,2-2-23 16,-2 5 15-16,0-3-2 0,0 1 8 0,5-6 4 16,-3 6-7-16,-1-5-3 0,3 4 1 15,-4 0 7-15,0 0-11 0,2 0-1 16,-1-4-1-16,-1 3 8 0,2-4-3 0,-2 4 5 15,4-1 1-15,-4-2-11 0,3-2 13 16,0 0-2-16,6 7-16 0</inkml:trace>
  <inkml:trace contextRef="#ctx0" brushRef="#br0" timeOffset="95543.54">4897 13022 135 0,'-17'-17'-2'15,"3"0"-11"-15,-2 6 13 16,5-6-8-16,2 4 0 0,-5-4 3 0,4 1 0 16,-1-2 3-16,1 0-9 0</inkml:trace>
  <inkml:trace contextRef="#ctx0" brushRef="#br0" timeOffset="95559.76">4733 12772 71 0,'-12'-27'-18'0,"7"4"5"16</inkml:trace>
  <inkml:trace contextRef="#ctx0" brushRef="#br0" timeOffset="95578.45">4699 12652 40 0</inkml:trace>
  <inkml:trace contextRef="#ctx0" brushRef="#br0" timeOffset="95596.26">4687 12508 35 0,'-2'-28'-2'0,"1"0"-3"0,2 5-6 0</inkml:trace>
  <inkml:trace contextRef="#ctx0" brushRef="#br0" timeOffset="95616.15">4684 12343 23 0,'0'-30'-18'0,"1"2"15"15</inkml:trace>
  <inkml:trace contextRef="#ctx0" brushRef="#br0" timeOffset="95959.57">5728 10279 2 0,'21'-15'0'0</inkml:trace>
  <inkml:trace contextRef="#ctx0" brushRef="#br0" timeOffset="96810.64">5940 10125 38 0,'28'-15'15'0,"-1"0"-20"0,-7 2 5 15,2 2 15-15,3-2 1 16,-2 0-14-16,2-3-4 0,0 5 7 0,-1 0-5 16,-1 0 18-16,4 1-10 0,-8 1-16 15,8 1 8-15,-4-3-3 0,1 0-4 0,0 2 14 16,-1-1 9-16,8-1-14 0,-1 0 3 15,2-2-5-15,2 3 5 0,-2 1 1 16,3-3-1-16,0 2-8 0,2 0 6 0,2-1 17 16,-5 1-7-16,1-1-5 0,4 4 10 15,-6 3-21-15,-3-5 11 0,0 5-8 16,0-2-5-16,-2 4 12 0,-4-3 1 0,6 3 0 16,-9-4-8-16,4 4 17 15,-5-3-6-15,1 1-16 0,3 0 12 0,-1-1 6 0,1 1-16 16,-2-2 21-16,5 2-12 15,-1-3 4-15,6 1 10 0,2 2-7 0,-4-1 0 16,11 1-11-16,-4-1 6 0,3-2 2 16,-1 2 3-16,4 3-13 0,-1-1 13 15,-1-1 0-15,0 2-8 0,-5-4 8 0,1 4 4 16,1-3 4-16,-8 1-6 0,0 2-7 16,-2 0 12-16,-4-2-12 0,0 3 2 15,-1 1 1-15,0 0-1 0,-1-4-8 0,-22 4-7 16,47 0 10-16,-25 4-10 0,1-4-5 15,5 0 20-15,2 1-2 0,1 3-16 0,-2-2 16 16,1 0-8-16,-4 4 13 0,2-1-24 16,-5 1 22-16,5 0-9 0,-7 3 9 15,4 0-14-15,-5 1 8 0,-1 1 0 16,-1 2-5-16,5-2 5 0,-9 8 3 16,7-4-8-16,-4 4 0 0,0-1-3 0,4 10 19 15,0 1-16-15,-1 4 18 0,1 2 19 16,-3 0-4-16,3-2-6 0,0 3 2 0,3 0-15 15,-4-1-1-15,7 9 10 0,1 1-10 16,-7-13-3-16,5 10 7 0,-6-6 13 16,5 0-17-16,-4-1 10 0,0 3-7 0,-1-2-5 15,-1 3-4-15,-1-1 11 0,-1 1-12 16,1-2 6-16,0 3-10 0,-4-1 4 16,2-1 4-16,-2 3 7 0,2 2-17 15,-2-2 12-15,-6 4 6 0,3 2 4 16,-3 0 17-16,-3 3-14 0,2 2-4 0,-4 2-7 15,1 2 6-15,-1 0 3 0,-3 2-11 16,0-2 5-16,-1 2-1 0,-1 0-7 0,-4 1-1 16,0-3-1-16,2 2-2 0,-1-1 12 15,-4 6-10-15,1-7 6 0,0 5-15 16,-4 1-1-16,1-4 0 0,-7-4 12 0,-1-2 4 16,-1-1-9-16,-3-2 2 15,-3 0-7-15,-2-6 12 0,-8 0-2 0,-1 0-14 16,-4-5 4-16,-3 3 1 0,-6-4 12 15,-2-2-14-15,-5 1 9 0,1-2-3 0,-8-2-8 16,-9 9 8-16,12-11-7 0,-3-2 9 16,-6-1-6-16,1-1-11 0,-1-4 13 15,-2-5 1-15,-4-2-8 0,-2 2 21 0,1-7-27 16,-6-3 2-16,-18 3 10 0,0-3-8 16,-7 0-4-16,2 5 0 0,-3-1-24 0,-1-2-39 15,-5 0-113-15,6-1-373 0,1 0 399 16,3-3 53-16</inkml:trace>
  <inkml:trace contextRef="#ctx0" brushRef="#br0" timeOffset="101258.709">16196 11859 5152 0,'30'12'-159'0,"-13"-3"27"16,4 6-21-16,-2 2-6 0,-3 0-45 15,-2-8 13-15,-5 2 10 0,-4-3 13 0,-1-7 22 16,-4-1 34-16,8 8 42 0,-8-8 29 16,0 0 39-16,0 0 4 0,0 0-2 15,0 0-2-15,0 0 8 0,0 0-6 0,0 0 4 16,0 0-3-16,0 0-1 0,0 0-3 16,0 0 2-16,0 0-6 0,-34-14-25 15,32 6-25-15,2 8-18 0,-4-13-17 16,4 13-10-16,6-17 3 0,-2 10-2 0,2-10 17 15,6 5-2-15,6-7 13 0,-2 2 10 16,10-5-8-16,-1-2 20 0,3 5-5 0,-1-6 9 16,3 3 9-16,1-1 4 0,12 1-1 15,0-6 2-15,1 5 8 0,2-3 0 0,1 4 11 16,0-1 6-16,-2 1-11 0,2 1 2 16,2 2 12-16,-2-1-7 0,-1 3 10 15,2-2-6-15,-4-2-13 0,2 4 18 0,-5-1-3 16,0-1 5-16,-2 1-2 15,-1 2 0-15,-2-3-7 0,1 2 1 0,-5-1-6 16,3 1-33-16,5 0-19 0,7-3-85 16,-3-3-148-16,5 2-204 0,8-3-100 0,-1 2 492 15,4-3 38-15</inkml:trace>
  <inkml:trace contextRef="#ctx0" brushRef="#br0" timeOffset="101958.22">19487 10481 570 0,'30'-20'79'15,"-3"3"-27"-15,-7 2 29 0,0-4 6 16,0 4-6-16,-2 0 14 0,-3 0 8 0,3-4-11 16,-4 8-3-16,-1-2-7 0,2-2-9 15,0 1 7-15,-2 0 0 0,4-1-4 0,-2-4 5 16,-4 8-3-16,6-6 10 0,-4 0-7 15,0 2 13-15,2 0 29 0,-4 2 1 16,-2-3 24-16,3 4 8 0,-4-1 11 0,1 4 5 16,-9 9 8-16,13-21-19 0,-7 13 9 15,-6 8 2-15,12-13-6 0,-12 13-20 0,12-13 3 16,-12 13-7-16,11-7-11 16,-11 7 0-16,16-10-25 0,-16 10-9 0,22-13-13 15,-11 7-1-15,-11 6-11 0,27-7-8 16,-27 7-2-16,18-4-14 0,-18 4-2 0,19-4-1 15,-19 4-7-15,0 0-2 0,28 0 4 16,-28 0-8-16,0 0 3 0,27 6-1 16,-27-6 6-16,12 3 4 0,-12-3 7 0,18 8 15 15,-18-8 6-15,14 11 0 0,-14-11 3 16,15 12 9-16,-3-7-5 0,-12-5-4 0,21 17 3 16,-12-13 5-16,-6 2-2 0,-3-6 8 15,15 9 0-15,-11-1 6 0,-4-8-9 16,13 13-10-16,-7-8 5 0,-6-5-1 0,9 13-13 15,-3-5 0-15,-2-1 1 0,1 6 6 16,1-1-14-16,1 1 7 0,-4 2 1 16,2-2 2-16,-3 2-44 0,2 3-3 15,-1-1 1-15,3 2-1 0,-3-4-2 0,1 4-2 16,2 0 0-16,0 2 3 0,-3-3-2 16,5 1-1-16,-5 2-1 0,3-1-1 0,0 1-1 15,1 0 0-15,1 1-2 0,-1-2 2 16,-2 7-2-16,7-3 2 0,-1 1-1 0,3 1-2 15,-5 0 0-15,2-2 0 0,1 3-2 16,-1-5-2-16,-2-1 0 0,-1 2 0 16,6-1-1-16,-3 2 2 0,1-1-3 15,-3-6-1-15,2 1 0 0,3-3 0 0,-7 0-2 16,0-1-1-16,2-5-2 0,-2 0-3 16,0 1-7-16,-7-10-7 0,9 9-17 15,-1-5-21-15,-8-4-25 0,0 0-28 0,34-17-30 16,-21-2-301-16,-1-7-276 0,6-5-22 15,-4-4 25-15,0-6-660 0,5-10-1218 0</inkml:trace>
  <inkml:trace contextRef="#ctx0" brushRef="#br0" timeOffset="103108.29">21165 9158 3842 0,'19'-6'-188'0,"-1"6"51"15,1 0 39-15,2-2 29 0,4 4 35 16,5 0 28-16,-3 3 22 0,1 3 5 0,6 3 2 16,2-2 6-16,-4 4 5 0,0 1 5 15,0 1 6-15,0 0 3 0,-4 3 6 0,-3 0-4 16,3 0 7-16,-5 1-3 0,2 6 6 15,-2-3 12-15,0 0-2 0,-4 3 8 16,4-1 6-16,-7 0 1 0,7 3 10 16,-2 1 8-16,-3 0 3 0,3-4-4 15,-3 4 7-15,3 2-3 0,-3-2 1 0,3 0-1 16,-5 1 1-16,3 3-1 0,-1-6-8 16,0 2 16-16,3 2-20 0,-5-2-5 0,-3-2-1 15,4 2-7-15,-6 0 3 0,2-3 5 16,-3 1-2-16,0-2-2 0,0 7 6 15,-2-7-5-15,1-2 3 0,-1 7 2 16,-1-1 0-16,-1-6 0 0,-1 1-12 16,2 1-3-16,0 4 2 0,0-5 6 0,0 5 0 15,1 2 2-15,0-2-3 0,-3 0 2 16,3 1-5-16,-1 0-16 0,-2 0-23 0,4-1-20 16,-2 2 0-16,-5-2-2 0,1 0-2 15,-1 2-1-15,0-2 0 0,0 0-2 0,0-3 0 16,-4 6-1-16,2-3 2 0,2 0 3 15,-2 2-1-15,1 1 1 0,1 2-1 16,3-3 1-16,-5 6 2 0,3-1-3 0,-3 1 1 16,2 0 0-16,0-1 0 0,-2 3-1 15,0 1-1-15,-2-2 1 0,0 11-1 0,-6-2 1 16,3 1 0-16,-1-2-1 0,-3 4 1 16,-1-4-2-16,1 4 0 0,-7 7-1 15,4 0 1-15,-10-1-1 0,5-1-1 16,-4-1 3-16,1 1-2 0,-1-1 0 0,-2 1-1 15,-1 0-7-15,0-5-6 0,-2 4 0 16,1-3 0-16,-3-1 0 0,0-3 0 0,3 3 0 16,-5 0 0-16,5 0 0 0,-4-2 0 15,1 0 0-15,2 2 0 0,-4-3 0 16,1 7 0-16,1-6 0 0,2 1 0 0,1-3 0 16,2 4 0-16,0 2 0 0,0-6 0 15,3 4 0-15,3-6 0 0,0 0 0 0,-3 10 0 16,0-3 0-16,4-7 0 15,-5 8 0-15,6-8 0 0,-5 8 0 0,1-2 0 16,-6-1 0-16,7 3 0 0,-7-6 0 16,4 0 0-16,5-4 0 0,-5-2 0 0,-2 6 0 15,0 0 0-15,4-5 0 0,-4 5 0 16,-2 0 0-16,2 0 0 0,0-10 0 0,-2 10 0 16,-3-1 0-16,2 1 0 0,0 0 0 15,-7-4 0-15,10 4 0 0,-11-6 0 0,4 4 0 16,0-4 0-16,2 1 0 0,-2 3 0 15,3-2 0-15,-3 0 0 0,-1-1 0 16,2 1 0-16,1 2 0 0,-4-1 0 0,6 1 0 16,1-7 0-16,-3 6 0 0,8-6 0 15,-6 7 0-15,-2-2 0 0,5-9 0 16,3 0 0-16,-3 2 0 0,2-1 0 16,-5 3 0-16,8-6 0 0,-5 4 0 0,4 0 0 15,-7-4 0-15,5 3 0 0,-3-2 0 16,1 3 0-16,-2-3 0 0,2-3 0 0,-2 6 0 15,2 1 0-15,0-1 0 0,-4-3 0 16,5-2 0-16,-5 1 0 0,3 1 0 0,-3 0 0 16,6-4 0-16,-4-1 0 0,0 0 0 15,4-3 0-15,5-3 0 0,-3-3 0 0,4 2 0 16,4-6 0-16,-2-4 0 16,2 0 0-16,5-1 0 0,-2 2 0 0,8-10 0 15,-9 1 0-15,9-1 0 0,0 0 0 16,-15-20 0-16,9 7 0 0,4-8 0 0,1-7 0 15,1 0-78-15,1 2-244 0,5-10-63 16,-2 0-422-16,-2-3-1020 0,-4 2-1916 0</inkml:trace>
  <inkml:trace contextRef="#ctx0" brushRef="#br0" timeOffset="103926.22">19793 16845 5429 0,'-7'13'-310'16,"7"1"42"-16,-1-5 14 0,1-9 28 15,0 24 25-15,1-15 19 0,-1-9 22 16,7 23 9-16,-4-5 20 0,5-2 10 0,-1 4 18 16,8 1-3-16,-2 4 6 15,6 3 13-15,-1-6 3 0,-2 1 10 0,3 4 6 16,3 0 2-16,-1-5-19 0,2 6-30 16,-3-5-38-16,-1-2-43 0,0-4-84 0,-1 1-162 15,1 1 48-15,11-2 351 0</inkml:trace>
  <inkml:trace contextRef="#ctx0" brushRef="#br0" timeOffset="104041.59">20348 17449 1391 0,'0'0'3'0,"9"-15"3"0,-9 15-11 0,5-11 8 15,-5 11-6-15,6-10-12 0,-6 10-42 16,10-15-37-16,-3 2-104 0,-1 2-121 16,3 3-230-16,2-1 493 0,-1 1 18 15</inkml:trace>
  <inkml:trace contextRef="#ctx0" brushRef="#br0" timeOffset="104375.03">22288 17329 521 0,'29'-8'128'0,"-6"-1"-25"15,-2 0-2-15,4-3-4 0,-2-1 25 0,2 0 1 16,-6 0-4-16,0 4 18 0,-1-4 7 16,-2 3-1-16,0 3 3 0,-2-5-31 15,0 3-6-15,0-5-8 0,-7 8-3 0,2-2-13 16,-3 0-9-16,-6 8-7 0,12-11-11 15,-12 11-10-15,2-9-6 0,-2 9-7 16,0 0-20-16,-18-23-75 0,6 12-99 0,-9-4-229 16,-8-15-116-16,-12-2 26 15,-6-13 158-15,-17-9 85 0</inkml:trace>
  <inkml:trace contextRef="#ctx0" brushRef="#br0" timeOffset="105194.23">15816 14627 1260 0,'-55'-7'58'16,"8"-1"1"-16,-6 2-1 0,-2-1 2 16,0 1 9-16,6 1 10 0,-9 1 8 0,12-2-7 15,3 4 14-15,-3-3-5 0,4 1-19 16,0 2 13-16,1 4 1 0,3 2-5 0,-1-3-1 16,-3 5 0-16,3 0 6 0,0 1-4 15,-1 2 2-15,-1 4-6 16,4 1-9-16,1 3-4 0,3 1-6 0,1-1 2 15,-1 4-8-15,8 2 0 0,-2-1 4 16,5 5-1-16,1 0-12 0,2-2-4 0,2-1 2 16,6 0-7-16,2-1-2 0,-4 3-7 15,2 1 3-15,5-9-6 0,0 7-2 16,-2-3-3-16,3 1-2 0,0-1 3 0,-1 1-3 16,2-3-3-16,2-1-1 0,-4-2-4 15,6 0 4-15,0-4-3 0,0 0-6 0,0 0 9 16,0 0-3-16,0-13-6 0,0 23 4 15,0-23 1-15,0 19-4 0,0-10 4 16,0-9-3-16,-2 21 5 0,1-14-7 0,1-7 0 16,-2 17-1-16,2-17 2 15,-2 13 2-15,2-13-8 0,-4 12 4 0,4-12 1 0,-1 10 2 16,1-10-3-16,-6 14 2 16,6-14-1-16,-8 17 0 0,6-8-1 0,-3 6 2 15,1-4-2-15,0 6 4 0,1-2-4 16,-3 4-3-16,4-1 2 0,2 1 6 15,0 3-4-15,2-1 10 0,4 2 14 0,3 3 7 16,5-3 27-16,2-2 2 0,3 1 13 16,6-6 7-16,4 4 24 0,-1-6-7 0,2-6 2 15,0-2 1-15,2-6 6 16,8-4-6-16,3-6 2 0,6-4 16 16,4-7-12-16,2-6 6 0,-4-3-10 0,-5-5-1 15,0-3-3-15,-2 3 1 0,-6-9-4 16,-4-2-5-16,-7 5 3 0,-7 3 10 0,-5 1 15 15,-8-5-5-15,-5 7-7 0,-5-1-2 16,-3-7 4-16,-8 5-7 0,-5 1-5 16,1-2-9-16,-5 7-12 0,1-4-3 0,0 4-11 15,1 8-11-15,-4-3-1 0,5 9-11 16,-2-1-13-16,8 6-4 0,1 4-19 0,2-3-46 16,-1 5-63-16,5 3-74 15,7 4-69-15,-11-6-91 0,11 6-105 0,0 0-254 0,0 0 20 16,0 0 77-16,0 0-430 15,47 8-686-15</inkml:trace>
  <inkml:trace contextRef="#ctx0" brushRef="#br0" timeOffset="105558.69">16155 15113 3715 0,'17'1'50'0,"-10"5"50"0,-3 1 44 15,-4-7 39-15,-6 17 27 0,-5-3 11 0,-4 8 12 16,2 1-3-16,-8 10 11 0,-2 14-2 15,-4-2-15-15,6 8 1 0,0-3-9 0,9 8-3 16,2-13-6-16,7 6-12 16,5 0-14-16,3-2-18 0,13 3-11 0,9-5-14 15,12-2-51-15,3-9-51 0,8-7-5 0,10-8-2 16,3-6-2-16,6-8-3 16,2-10-3-16,0-4-1 0,-8-10-1 0,-3-6-1 15,-1-7 3-15,-10-2 2 0,-8-9 2 16,-4-6 5-16,-11 4 1 0,-1-8 3 0,-14 8 0 15,-1-2-3-15,-8-2-1 0,-8 2-4 16,2 0 0-16,-7 4-4 0,-6 0 0 0,-2 3-4 16,2 2-2-16,-5 4-6 0,1 5-10 15,-2 4 0-15,5 6 0 0,-1 2-9 16,0 2-36-16,6 4-26 0,1 1-24 16,5 4-19-16,7 4-31 0,0 0-87 15,0 0-585-15,38-11 72 0,2 7 43 0,6 1-746 16,12-1-1291-16</inkml:trace>
  <inkml:trace contextRef="#ctx0" brushRef="#br0" timeOffset="105876.12">17837 15251 4744 0,'-11'28'16'0,"2"6"76"16,-7 9 51-16,-8 10 45 0,4 9 41 0,-5 3 6 15,8 5 16-15,0-4 11 0,11 5 1 16,6-11 7-16,8 9-2 0,12-4-6 0,10 1-17 15,9-4-116-15,21 0-57 16,3-11-3-16,12-10-1 0,-10-15-2 0,11-7 4 16,-2-11 3-16,-4-11-3 0,0-8-1 15,-13-6-32-15,-4-11-37 0,-8-6 0 16,-7-7 0-16,-8-4 0 0,-14 6 0 0,-4-8 0 16,-12-4 0-16,-8 1 0 0,-11-8 0 15,-5-4 0-15,-8 3 0 0,-3 4 0 0,-6 2 0 16,0-1 0-16,-1 5 0 0,1 4 0 15,-1 4 0-15,3 3 0 0,-2 2 0 0,-6 3-30 16,-3 3-173-16,2 3-58 16,-3 3-312-16,7 3-213 0,-7 0-975 0,0 5-1787 15</inkml:trace>
  <inkml:trace contextRef="#ctx0" brushRef="#br0" timeOffset="107475.209">15587 13920 5204 0,'-32'-32'-295'0,"0"9"35"15,2 1 21-15,4-1 25 0,-1 5 22 0,9 1 24 16,3 4 20-16,2 2 7 0,7 1 16 16,5 1 11-16,2 1 5 0,5-3 3 0,5 4-2 15,8-1 12-15,4 0-2 0,4-1-18 16,3 4-5-16,5-3 9 0,2 1 6 16,-2 1 6-16,4-1 19 0,-1-1 0 0,-2-1 9 15,-2-1 3-15,1 3 14 0,-5 0-11 16,-3-1 7-16,-2 0 7 0,3 1 12 15,-5-3 2-15,4 3 5 0,-5-5-3 16,5 5 16-16,-6-3-2 0,6 0-10 0,5 0 18 16,1 1-17-16,1-3 28 0,2 5-11 15,7 0-1-15,-2-3 10 0,6 5-12 16,0-1 13-16,13 4-4 0,5 2 5 0,-5 0 9 16,12 8-1-16,-4-1-5 0,3 2-11 15,4 7 10-15,3 2 13 0,14 2-12 0,0 0-11 16,-4 4 11-16,-15-9 6 0,5 0-12 15,-2-2 9-15,-6 0-14 0,3-6 5 16,-2 1-3-16,-6-4 17 0,-1 0-5 16,-1 1 4-16,-13-5 0 0,-5 2-18 0,2-4 8 15,-2 2 15-15,-2 0-20 0,-2-4 4 0,3 3 4 16,-4-3-5-16,6 0-1 16,-1-1 6-16,4-3 6 0,6 2 0 0,3-1 0 15,-1-1-9-15,6 3 14 0,-3-2-11 16,-1 3 6-16,3 0-1 0,-2 2-27 0,-11 0-62 15,-6-2-145-15,1 3-335 0,-6-5 400 16,5 0 54-16</inkml:trace>
  <inkml:trace contextRef="#ctx0" brushRef="#br0" timeOffset="115524.05">15345 15986 2289 0,'-30'-1'-4'0,"2"-5"14"15,-1 0-2-15,-3 5-8 0,2-6-3 0,-7 4 10 16,0-3 2-16,-6-1 1 0,-1-5 34 16,4 5 11-16,-4 0 4 0,3-3-6 0,-2 3 0 15,-2-1-2-15,2-3-11 0,2 3-3 16,1 3 2-16,-1-3-4 0,2-1 2 15,-1 0-7-15,1-3 3 0,0 5-3 0,-3-1 0 16,1-1-3-16,0 0-6 0,-5 5-4 16,4-4-1-16,-4 6 0 0,0-3 0 15,-3 1-11-15,0 2 7 0,0 0 2 0,5-2-2 16,-2 4-2-16,2 0 1 16,0-5-7-16,3 5 1 0,2 0 0 0,3 0 2 15,3 0-3-15,3-2 2 0,1 4-1 16,-1-4-1-16,8 2 0 0,-1-2-3 0,23 2 3 15,-34 0 4-15,34 0-5 0,-26 0-1 16,26 0-3-16,-20 0 8 0,20 0-6 16,0 0 3-16,-26-2 1 0,26 2-5 0,-21-3 5 15,21 3-1-15,-20-4 2 0,20 4 3 16,-23-6-8-16,23 6 4 0,-25-9-1 0,25 9-9 16,-19-4 4-16,19 4 2 15,-14-5-2-15,14 5 1 0,0 0 0 0,-29-3-3 16,29 3 3-16,0 0-4 0,-30 8 1 15,15-4 6-15,15-4-6 0,-24 9 2 16,11-3 1-16,13-6-4 0,-27 9-1 0,13-5 5 16,14-4 1-16,-27 9 1 0,16-7-4 15,11-2 4-15,-28 8 0 0,14-3-3 16,14-5 0-16,-28 2 2 0,16 0-4 0,12-2 3 16,-30 4-2-16,14-3 3 0,-6 5-1 15,7-4-3-15,-5 2 5 0,-3 0-5 0,-5 5 2 16,1-5-1-16,-6 9 2 0,-5 0 3 15,-1-2-4-15,3 6 1 0,-3-6 0 16,-9 10 1-16,-3-2-5 0,1 3 2 16,4-5 0-16,-1 2 2 0,2 2 2 15,0-3-4-15,7-1 5 0,1-2-3 0,5 0 4 16,4 0-4-16,0-2 1 0,7-6 3 16,3 1 27-16,0 0 8 0,8-1 18 15,10-7 12-15,-23 12 13 0,12-9 20 0,11-3 7 16,-16 6-3-16,16-6 4 0,0 0-13 15,-16 13 2-15,16-13 8 0,0 0-8 0,-12 4 4 16,12-4-7-16,0 0-3 0,0 0 7 16,25 32-1-16,-4-19 3 0,12 4-5 15,12 5 10-15,4-3-1 0,6-2-1 0,5 3-4 16,5-1 3-16,10-2-13 0,0-2-7 16,17 4-5-16,6-4 2 0,1-1-7 15,0 0-6-15,3 1-6 0,1 0-3 16,-6-2 0-16,4 4-1 0,3-4-5 15,-9 2-1-15,3 4 4 0,-3-4-4 0,2 1 4 16,-17 0 10-16,13 2-2 0,-13-4-7 16,1-5 5-16,17 4 14 0,-17 0 4 0,1-6-8 15,0 3-1-15,17 0 7 0,3 0 5 16,-1-2 2-16,-18 0-2 0,16 3-7 16,0-2-10-16,1 0-35 0,-2 5-9 15,1-7-2-15,-2 7-3 0,-16-5 1 16,19 2-1-16,-5-2-3 0,-15-1 1 0,18 9-1 15,-16-9-3-15,1 1 2 0,-2-2-4 16,-3 4 1-16,2-7-1 0,-4 7 0 0,1-3-1 16,-2 0-1-16,-4-7 0 0,4 7 0 15,-6-1 0-15,1 1 0 0,3-4 1 0,-5-3 1 16,-1 1 2-16,0 2-2 0,2-4 1 16,-6 0 0-16,3 0 3 0,-4 0-2 15,1-4 2-15,-3 2-2 0,2-3 1 0,0 5-1 16,-12-4 0-16,-1 0-1 0,0 4 0 15,-2-2 0-15,-2 2-2 0,2 0 1 16,-2 0 0-16,0 0 0 0,-3 0 0 16,4 0 1-16,0 0 0 0,0 0 1 0,-2 0-1 15,4 0 1-15,-4-1 1 0,4 1 1 0,-2-4 1 16,0 4 3-16,0 0 0 16,-2-2 2-16,-2 0 2 0,-1 2-18 0,3-4-3 15,-5 4 0-15,-5 0 0 0,-1 0 0 16,-1-1 0-16,0 2 0 0,-4-2 0 0,4 1 0 15,-7-4 0-15,3 0 0 0,-5 0 0 16,-1 3 0-16,-2-2 0 0,0-2 0 0,4-5 0 16,3-7 0-16,6-5 0 0,6-10-21 15,0-7-242-15,7-4-34 0,18-21-423 0,14-9-1182 16,6-8-2057-16</inkml:trace>
  <inkml:trace contextRef="#ctx0" brushRef="#br0" timeOffset="127024.02">21108 773 4685 0,'-30'32'-117'0,"-9"7"90"0,-7-2 41 0,-1 4 22 16,-6-6 9-16,6 2 83 0,8-11 68 16,7-2 48-16,8-7 28 0,3 0-9 0,8-6 16 15,-1 1 3-15,7-3 0 0,4 0-4 16,1-1-11-16,2-8-17 0,5 24-58 15,2-8-123-15,5-2-4 0,5 1-4 16,2 1-5-16,5 4-6 0,6-5-4 16,0 5-3-16,4-1-4 0,3-2-5 0,3-1-4 15,0-6-2-15,1 4-3 0,-1-5-3 16,0 4-3-16,0-5-2 0,-10-3-4 0,0-3-8 16,-3 4-5-16,-4-4 0 0,-1-2 0 15,1 1 0-15,-23-1 0 0,34 2 0 16,-20-2 0-16,2 4 0 0,-16-4 0 0,18 0 0 15,-18 0 0-15,19 0-32 0,-19 0-14 16,15 2-14-16,-15-2-20 0,0 0-26 0,19-6-24 16,-19 6-24-16,14-5-353 0,-14 5-229 15,5-8 25-15,-5 8 3 0,0 0-639 16,0 0-1198-16</inkml:trace>
  <inkml:trace contextRef="#ctx0" brushRef="#br0" timeOffset="127407.43">19258 3703 5218 0,'-7'8'148'16,"7"-8"18"-16,0 0 5 0,0 0 29 0,-13 11 12 16,13-11 22-16,0 0 15 0,0 0 14 15,0 0 6-15,0 0 0 0,23 17-82 16,-3-10-102-16,8 1-2 0,7-1-11 0,4 1-3 16,7 3-7-16,5-1-3 0,1 2-5 15,-9-4-2-15,-2 4-7 0,0-5-21 0,-5 0-24 16,0-3 0-16,-8 2 0 0,-6-3 0 15,-3-1 0-15,-2 0 0 0,2 2 0 0,-8-2 0 16,-11-2 0-16,19-2 0 0,-19 2-52 16,9-6-53-16,-9 6-24 0,0 0-25 15,0 0-24-15,0 0-412 0,-39-13-181 16,14 11 90-16,-5-2-873 0,-2 8-1394 16</inkml:trace>
  <inkml:trace contextRef="#ctx0" brushRef="#br0" timeOffset="127740.64">19367 3887 4735 0,'-7'15'-29'0,"-5"-2"50"0,5 4 58 0,-4 2 26 0,-1 0 42 15,3 8 15-15,-7 1 14 0,4 8 3 16,-1-2-11-16,-1 2-2 0,1 1 3 16,2 4-2-16,2 1 11 0,-1-1-2 15,-1 0-10-15,1 0 5 0,5 3 6 16,0-2 15-16,-3 6 4 0,4-9-100 0,0 1-33 15,0-3-2-15,3 0-1 0,-1-3 4 16,2-4 2-16,0-4 1 0,0-1 1 0,2 1-1 16,-1 0 2-16,9 2-60 0,0-4-9 15,-1 1 0-15,3-1 0 0,4-3 0 0,5 3 0 16,2-3 0-16,-3-2 0 0,4-1 0 16,-3-1 0-16,6 0 0 0,-4-7 0 15,2 1 0-15,-3-2 0 0,0-1 0 16,-1-3 0-16,-2 1 0 0,-2-6 0 0,7 0 0 15,-6-6 0-15,5-1 0 0,0-2-191 16,0-8-86-16,1-2-220 0,4 0-281 16,-2-1-1011-16,0 3-1841 0</inkml:trace>
  <inkml:trace contextRef="#ctx0" brushRef="#br0" timeOffset="128057.56">20809 3831 5485 0,'7'-9'-91'0,"2"1"34"0,-9 8 33 0,0 0 33 16,0 0 42-16,0 0 41 0,30 26 27 16,-28-6 17-16,-2 9 21 0,-2 7 25 15,-5 9 9-15,2 9 38 0,-11 12 8 0,2 4 3 16,-4 8-2-16,-3 0 5 0,1 1-89 15,-2 6-83-15,4-5-3 0,-2 4-6 0,3-5-4 16,1 0-5-16,4-2-6 0,3-6-5 16,3-17-4-16,3 1-5 0,3-10-7 0,2-6-8 15,1-3-14-15,4-10-19 0,7 2-6 16,2-9-17-16,-2-4-22 0,4-13-31 16,3-2-34-16,4-8-43 0,5-1-425 15,5-11-160-15,8-3 58 0,1-3-864 16,-1 1-1405-16</inkml:trace>
  <inkml:trace contextRef="#ctx0" brushRef="#br0" timeOffset="128273.11">21977 5014 5333 0,'13'9'83'16,"-2"0"43"-16,-5-1 2 0,-6-8 5 15,11 20 11-15,-7-8-2 0,-1 3-11 0,-1 2-19 16,-2-17-6-16,0 30-15 15,0-11-9-15,-3-2-1 0,1 9-12 16,-5-6-13-16,1 3-13 0,1-3-18 0,-2 1-12 16,4-4-36-16,-1 1-37 0,-1-8-21 15,5-10-46-15,-4 19-97 0,4-19-121 0,0 0-126 16,0 0-227-16,0 0 59 0,43-19-495 16,-13 2-933-16</inkml:trace>
  <inkml:trace contextRef="#ctx0" brushRef="#br0" timeOffset="128641.65">22999 4509 4477 0,'0'0'133'16,"0"0"37"-16,0 0 25 0,0 0 13 16,0 0-8-16,-10 53-15 0,6-27-27 0,2 2-10 15,1 8-15-15,-3-2-9 0,2 2-16 16,0-1-4-16,-1 1-12 0,-3-7-6 0,3 5-5 15,-4-10-3-15,4-1 10 0,-1-2 23 16,2-4 32-16,0-6 18 0,2-11 1 16,0 0-8-16,0 0-71 0,0 0-31 0,0 0 0 15,0 0 1-15,0 0-3 0,29-58-3 16,-13 30 1-16,3-6-4 0,2-4 2 0,9-3 1 16,2 2 1-16,2-1 1 15,3 3-1-15,4 1-23 0,-1 1-25 0,3 1 0 16,-3 4 0-16,-5 9 0 0,-1-1 0 15,-6 1 0-15,-3 8 0 0,-6 2 0 0,1-1 0 16,-6 5 0-16,-5-1 0 0,9 1-63 16,-6-4-52-16,4 2-29 0,-4-7-28 15,6-3-168-15,-6 9-455 0,9-17 77 0,-1-1-917 16,3-7-1545-16</inkml:trace>
  <inkml:trace contextRef="#ctx0" brushRef="#br0" timeOffset="129124.11">24083 3572 5063 0,'0'0'-112'0,"-4"-13"54"0,4 13 45 15,0 0 24-15,0 0 13 0,0 0-8 16,0 0 3-16,0 0-10 0,43 0 8 0,-21 0 2 16,7 1-10-16,1 6 6 0,0-2 2 15,3-1 1-15,-3 1-7 0,2-1 0 16,-4 0 18-16,-7 0 25 0,-1-3 13 0,-20-1 16 15,32 4 10-15,-18-4 8 0,-14 0-2 16,26 4-7-16,-26-4 8 0,18 2-9 16,-18-2-14-16,0 0-8 0,29 5-4 15,-29-5-6-15,19 12-6 0,-10-7-6 16,-9-5-2-16,21 21-7 0,-10-8-1 0,-2 2 0 16,-1 4-8-16,1 2 7 0,-4 3-2 15,3 2 11-15,-3 4 6 0,0 6 24 0,0 9 9 16,3 1-1-16,-1 5-7 0,-2 5 2 15,0 10 16-15,-3 3-3 0,-2-8 4 16,0 15 11-16,-7 5 21 0,2 3-72 0,-4 3-16 16,-2-3 6-16,-7 1 2 0,8-5 1 15,-13-2-3-15,0-1 10 0,-3-9 4 0,8 0 5 16,-5-5-3-16,-2-4 4 16,-1-9 3-16,2-5-44 0,1-11-24 0,1-2 0 15,-1-6 0-15,-1-3 0 0,0-3 0 16,-1-7 0-16,2-7 0 0,2-3 0 0,-6-4 0 15,-6-9 0-15,-4-8 0 0,-7-12 0 16,3-14-83-16,-16-25-136 0,1-2-69 0,-4-10-435 16,3-11-29-16,-5-9-954 0,2 4-1685 15</inkml:trace>
  <inkml:trace contextRef="#ctx0" brushRef="#br0" timeOffset="138323.01">16189 13020 3964 0,'-4'-36'23'0,"2"3"34"0,-4 6 19 0,1 9 11 16,-2-3 15-16,-3 1-8 0,2 4 3 15,-1 1 10-15,5 1-4 0,-3 2-10 0,-3-1-8 16,3 5-3-16,-4-1-17 0,-1-2-20 16,1 3-34-16,-3-1-52 0,0 0-61 0,1-3-44 15,0 0-67-15,5-4-80 0,5 3-167 16,3-4-78-16,5-2-25 0,4-5-177 15,12-4-226-15</inkml:trace>
  <inkml:trace contextRef="#ctx0" brushRef="#br0" timeOffset="138573.01">16841 11934 2160 0,'43'-35'-114'0,"-7"-5"16"0,4-3 3 15,-5-4-2-15,4-9 24 0,-3 0 14 16,-3-6 16-16,-4-4 22 0,-7-3 19 0,-2-2 25 15,-4-4-10-15,-9-4-6 0,-2-5 1 16,-5-1 0-16,0-1 15 0,-3-1-6 0,1-4-4 16,-2 3-3-16,1-2-4 15,-3 1-2-15,3 3 26 0,1 4-12 0,-3 3 2 16,5 6 0-16,-2 10 0 0,4 4-12 16,1 1-2-16,1 2-31 0,5-10-30 15,-4 12-31-15,2-10-80 0,4 0-160 0,1 4-137 16,4 2 237-16,-2-2 68 0</inkml:trace>
  <inkml:trace contextRef="#ctx0" brushRef="#br0" timeOffset="138823.1">17790 8394 885 0,'-31'-32'95'0,"-3"-2"3"0,-3-4 3 15,6 0-9-15,1 0 29 0,3 3 4 16,11-1-7-16,-5-3-15 0,12-1 2 16,2-1-11-16,7 5-25 0,1-9-4 0,7-1-8 15,7-11-8-15,5 5 2 0,1 1-13 16,5 2-4-16,-4 0 2 0,5 3-18 0,4 1-9 16,-2 7-21-16,2-3-30 0,8 11-58 15,-6-5-95-15,-7 6-287 0,14 0-5 16,-3-7 197-16,0 0 59 0</inkml:trace>
  <inkml:trace contextRef="#ctx0" brushRef="#br0" timeOffset="142874.23">18726 6563 928 0,'9'-31'-9'0,"-3"7"25"15,-2 2 85-15,-1 1-6 0,3-3-8 0,-1 1 30 16,3 1 19-16,-2-1 25 0,1 1-4 15,4-1 0-15,-5 4-23 0,5 3-1 16,0-1-3-16,-3 5-9 0,2-3-7 0,-1 4-8 16,3 4-9-16,2-1-12 0,-14 8-11 15,18-13-7-15,-6 11-3 0,-12 2-4 16,0 0-13-16,18-13 2 0,-18 13-11 16,16-2-6-16,-16 2 5 0,0 0 1 0,16-7 4 15,-16 7 5-15,0 0-7 0,21-9-3 16,-21 9-1-16,23-3-2 0,-23 3-3 15,23-1-6-15,-23 1-3 0,30-6-4 0,-30 6 2 16,33 0-3-16,-18 0 0 0,2 0-3 16,1 0-3-16,-18 0-1 0,28 0-2 0,-16 0 4 15,-12 0-5-15,18 2 1 0,-2 2-2 16,-3 0 9-16,-13-4-7 0,21 10 1 16,-10-4 10-16,1 2 14 0,-2-1-10 0,3-1 5 15,1 1-7-15,-3 0 1 0,-2-3 9 16,4 4-2-16,0 1 0 0,-4-5-5 15,3 6 4-15,3-7 2 0,-2 4 0 16,-2 0-6-16,5 0 0 0,-2 0-1 16,2 1-7-16,0-1 11 0,1 1-13 0,0 0-2 15,2-1 0-15,-3 4-3 0,9-3 1 16,-4-1 2-16,5 2-5 0,-4-1 0 0,6 0 8 16,-5-3-10-16,5 3 8 0,-3-3-1 15,1-1 4-15,-1 2 2 0,0 1 5 16,3-1 3-16,-1-1-2 0,-1 3 0 0,4-4 1 15,4 7-10-15,1-4 4 16,2 3-6-16,5 1 5 0,10 2-3 0,3-2 1 16,3 3 14-16,4-1-11 0,5 0 5 15,0 2 1-15,7-2 2 0,3 2-6 16,14 5 3-16,0 1-5 0,-16-6 2 0,19 6-3 16,-4-5-9-16,-16 5 2 0,-1-4 7 15,3 0-5-15,-5-2 3 0,-2-2-11 0,3 0 10 16,-1 4-4-16,-2-7 13 0,1 1 9 15,1-2-4-15,-4-1-3 0,2-1 10 16,1-1-5-16,0-5-4 0,2-1 8 0,-3 4-2 16,3-2-2-16,3-2-2 0,-3 0 2 15,-1-6-2-15,0 6-1 0,-4 0-3 16,7 0-6-16,-7 0 2 0,4-1-5 16,-2-3-1-16,-1 2-2 0,2 2-4 0,-1-2 3 15,0 1-6-15,3 1 6 0,1 0-8 16,-1 0 0-16,4-4 7 0,-2 4-1 15,2-3-3-15,-1 2 0 0,2-5-6 0,-1 0 7 16,5 1-4-16,-4-4-2 0,4 1-2 16,-3-3 2-16,1-1 5 0,-4-4-5 15,2 3 5-15,-2-4-7 0,-2 2-2 0,-4-7 8 16,1-1 5-16,-7-2 16 0,7 1-1 16,-10-4 2-16,4-2 12 0,-4 0 3 0,0-2-1 15,4 0-3-15,-4-3 1 0,2-1 0 16,9-9-7-16,0 2 5 0,-2-4-4 15,-1-6-2-15,-12 14-1 0,12-12-4 16,-3 1-5-16,1-3 3 0,-4 3-2 16,-11 4-7-16,-1 5 0 0,1-4-2 0,-5-1 1 15,3 1 0-15,-2-6-2 0,0-4-5 16,4-8 3-16,-8 5-1 0,-3-1-5 0,1 0 3 16,3-16 0-16,-8 14 2 0,2-8-3 15,-6 3 7-15,0-5-2 0,-7 2 4 0,1-4-3 16,-5-4-2-16,-2 2 1 0,-2 0-2 15,-4 2 3-15,0-4-1 0,0 4-3 16,-7 0 0-16,0-2 1 0,-3 3 1 0,-4 9-4 16,-3-9 0-16,-1 7 1 15,-11-1-1-15,1 2-4 0,-5 4 3 0,-5 1-2 0,-1 2 0 16,-4 8-4-16,-4-5 5 16,-2 5-5-16,-3-1 3 0,1 5-1 0,-5 1-2 15,1 3-3-15,-8 2-2 0,-1 2 3 16,-2 1 1-16,-4 0 1 0,-3 6-3 15,2 0 3-15,-7-2 0 0,-16 3-1 0,-6-5-5 16,0 3 7-16,-3-2-6 0,-6 3 2 16,-6-2-3-16,0 0 1 0,-3 0 0 0,-2 2-2 15,-6-6 2-15,-3 9-5 0,0-8 1 16,3 5-1-16,-1-5-4 0,1 5 2 16,1-6 1-16,-3 2 1 0,8 5 2 15,-2-5-1-15,8 4 0 0,4 2-2 16,3-4 0-16,1 2 4 0,1 2 0 0,2-2 5 15,3 0-5-15,-1 1 4 0,1 1-6 16,0-2 3-16,1 2 3 0,-3-3 1 0,1 4-2 16,2-5 6-16,2 2-3 0,-1 2-4 15,1 2 2-15,-3-2-1 0,15 6-2 16,-11-3 4-16,12 5 3 0,-2-3 0 0,1 2-5 16,-1 3 1-16,1-1 0 0,-18-6 4 15,16 5 1-15,-3 8-2 0,-13-12-5 0,-1 7 3 16,-3-1 4-16,-4 6-6 0,5-7 2 15,-1 2 1-15,13 7 2 0,2-4-2 16,-1 5-2-16,1 0 4 0,-3 3-1 16,-3 0 1-16,8 5-3 0,0-6 2 15,2 6 1-15,0 1 1 0,1 0-1 0,0 1-2 16,-1 2 2-16,3 1-5 0,2 1 6 16,-5-1 0-16,5 0-2 0,-3 3 0 0,0 0 4 15,-4 1-1-15,1 2-1 0,-23 3 0 16,23 1 4-16,-20 5-6 0,6-2 5 0,16 4-3 15,-15-1 1-15,16 1-2 16,5 2 1-16,1-3-1 0,3 5 1 16,1 1 1-16,5 2-1 0,-1 0 3 0,3 0-3 15,1 8 2-15,5-6-3 0,-3 4 2 16,1 3-4-16,3 1-1 0,-1 1 4 0,1 0-2 16,0 2 1-16,2 3 1 0,2-1 3 15,1 0-4-15,-4 4 2 0,1-2 0 0,4-2-2 16,1 5 0-16,-4-3 3 0,5 3-4 15,2-3 2-15,3 0-4 0,-2-1 2 16,8 1-2-16,-2 4 3 0,2 2-1 0,9-4-1 16,-6-1 0-16,6 6 2 0,0-10 1 15,9 6-2-15,-4 3 0 0,3-3-3 0,3-3 2 16,3 4 1-16,2-3 0 16,-1 3 1-16,3 0 1 0,1 3-2 0,2-3-1 15,2 2 4-15,-1-2-5 0,1 1 4 16,4-1-3-16,-3 1 4 0,6-1-4 15,0-2 2-15,3 0 0 0,0-2-2 0,1 2 3 16,2-2-1-16,0 0 1 0,2 9-3 16,0-10 1-16,-2-3 2 0,0 1-1 0,0-4-2 15,0 2 2-15,-3-1-1 0,4-1 2 16,-3 1-4-16,0-4 6 0,0-1-4 16,1 2 1-16,-3-1 3 0,2 1-4 0,2 0 3 15,2-1 1-15,-1 1-6 16,2 1 2-16,0-1 0 0,5 3 2 0,-1 8-4 15,7-2 7-15,-1 2-7 0,-1-2 2 16,8 0-2-16,0 2 2 0,4-2 6 0,-1-2-3 16,-1 4-3-16,7-4-2 0,-5-2 1 15,2 1 4-15,0-1 0 0,0 4-1 16,0-6 0-16,3 4-2 0,-1 0 0 0,-1 1 0 16,2-3-2-16,2-4 3 0,-4 4-2 15,1-3 1-15,3 3 0 0,-4-7 0 0,4 2-1 16,-2-4 2-16,4 1-2 0,-5 1-1 15,6-4 2-15,-1 0-1 0,5 4 0 16,9-4 0-16,-4 0 1 0,2 4-1 16,4-5-1-16,10 13 3 0,5-7-2 15,4 7 1-15,6-5-1 0,-1 3 1 0,6 1-2 16,0 0 2-16,4-3-1 0,1 5 2 16,0-2-3-16,2 2 4 0,0-2-5 0,0-1 1 15,0 1 2-15,3-3 0 0,-2 3-2 16,4 2 0-16,2-6 4 0,-5 10 1 15,6-5-5-15,-3-3 1 0,2 0 0 0,-4-1 3 16,6-1-1-16,-2-1 1 0,-4-2-1 16,4 1 3-16,-6-5-3 0,-2-2 1 0,2-2-2 15,-5-1 6-15,-2-2-3 0,-17-6-3 16,-4-3 4-16,-3-4-4 0,3 1 5 16,-3-1-4-16,-2-5 2 0,0-1-2 15,1 1-3-15,1-1 2 0,-5-4 0 16,-1 0 1-16,1 0 1 0,-4 0-3 0,-10 0 1 15,1-4 1-15,7 4-1 0,0 0 2 16,0-1-2-16,-13-3-1 0,4 0 2 0,0 4-1 16,-3-5 2-16,10-3 0 0,-5 0 0 15,-1-3-1-15,2 2-1 0,-1 0 2 16,2-4 0-16,-3-1 0 0,0-1-3 0,5-4 1 16,-4 2-2-16,-2-3 1 0,0-2 19 15,0-5-1-15,5 1-2 0,-2-6-3 0,-1 4-3 16,5-2-1-16,1-4-1 0,1 2-2 15,0-4 1-15,14-6 1 0,-3-6-2 16,3 2 1-16,1-8-1 0,-5 1-2 16,2-4-1-16,-1 2 2 0,-2-7-3 0,-3 7 0 15,-8-7-6-15,-7 13 5 0,-4-1 2 16,-2-3 0-16,-2-1 0 0,-3 0-1 16,-5 0-4-16,3-3 4 0,-8-5 2 0,-2 4-2 15,2-2-1-15,-4 2 0 0,1-6 3 16,-6 0-2-16,2 1 0 0,-4-1-1 0,-2 0 0 15,-2-5-2-15,0 1 2 0,-3 1 2 16,-5-1-4-16,-2-1 1 0,4 5-3 16,-7 4 4-16,0 4-2 0,-2-2-1 15,-4-4 2-15,3 6-5 0,-10-16 2 0,2 5 3 16,-9 0 1-16,6 5-2 0,-11-2 0 16,-2 0 2-16,1 0-3 0,-3 1 0 15,-5 3 1-15,2-1 2 0,-3 2 0 0,-1 2-2 16,-1-1-1-16,-1-2 4 0,1 6-4 15,-4-3 0-15,2 3 3 0,-4 5-3 16,0-5 3-16,-6 0-5 0,1 1 0 0,-13-5 3 16,-1-4-1-16,-3 6-3 0,-6 3 3 15,-5-5-2-15,-1 2 0 0,-4 1 3 0,-6-3-3 16,2 2 0-16,-9 2 0 16,-3-2 0-16,1-1 4 0,-1-3-3 0,-4 1 0 15,0-3-1-15,-2 4-1 0,-3-5-1 16,1 1 1-16,4 4 0 0,-7-4-16 0,4 7 3 15,2 0 3-15,7 6 4 0,-1-2-3 16,2 5 2-16,7 1 0 0,-1 4 2 16,1-3-2-16,2 7 6 0,-4 1 2 0,3-3-4 15,3 7 2-15,-1-7 0 0,-3 3-2 16,1 0 4-16,-3 6 0 0,4-3 0 0,-6 2-1 16,3 1-1-16,-1 2 2 15,-5 0-3-15,7 6 3 0,8 1 1 0,4 5 3 16,-5-1 3-16,2 5-3 0,1-3 1 15,-2 2-3-15,-2 5 5 0,3-2-1 16,-2 0-6-16,2 4 4 0,4-1 1 0,-3-1-1 16,6 1 2-16,-5 0 1 0,-4 0-2 15,5 6-1-15,2-1 2 0,0 2 1 0,3 0-1 16,-2 2 3-16,3-4-1 0,0 4-1 16,-3 2-1-16,2 1 2 0,1 1 2 15,5 0-3-15,-2 1 2 0,2 2-2 0,6 3 0 16,-2 1-4-16,1-4-2 0,0 4-4 15,4 2-6-15,1-3 4 0,0 6-7 16,3 5-3-16,-2-2 3 0,4 1-7 16,2 2 3-16,-2 0-7 0,5 5-5 15,-6-1 9-15,4 0 2 0,-4 2-2 0,6 6 9 16,-4-2-7-16,-2-1 2 0,1 1 2 16,-1 5 6-16,2-1-5 0,1 3-1 0,0-4 4 15,0 7-2-15,-4-3 2 0,5 4-3 16,2-2 6-16,1 4-6 0,2-2 5 15,-3 2-2-15,-1-2-1 0,2 0 4 0,1 1-3 16,-3 0 3-16,4 0 7 0,-3-1-9 16,3 0-2-16,2 3 5 0,-3-2 3 0,4 1 7 15,-1 2-7-15,3-6 4 0,-5 2 4 16,6 4-6-16,3 0 2 0,-2-4 1 16,-3 0 0-16,3 3 4 0,5 3-4 15,-5-2-3-15,4 1 2 0,0 1 2 16,-2-2-4-16,3 5 2 0,3-3 10 0,-3-1-3 15,6 1-5-15,-2 0 3 0,4-1 0 16,4-3-2-16,0-4 3 0,4 0-7 0,-3 6-1 16,1-2 7-16,4 1-6 0,1 5 6 15,4 1 5-15,-3-1-3 0,5 3-1 16,-1-5-4-16,3 3 3 0,-2 2 1 0,2-3 0 16,2 1 2-16,0-1-3 0,1 3-5 15,4-1-2-15,4 4 6 0,7 3 0 16,-5-3 1-16,6-1-3 0,5 0 4 15,1-2-4-15,3-4 4 0,0 5-3 0,-1-3 0 16,4-1 0-16,1-4 1 0,0 1-3 16,0 1 4-16,3 3-2 0,3-3-1 15,-3-3 1-15,1-1 2 0,4 2-2 0,2 0-3 16,1 0 3-16,4-3-2 0,0 2 5 16,2 0-1-16,-2-3 0 0,1 3-5 0,2 0 8 15,0 1-4-15,10 5 0 0,2 2-5 16,-10-11-3-16,10 7 2 0,-5-11-6 0,8 11 4 15,-8-13-5-15,15 8 3 0,-1-4-1 16,5 4 2-16,0-3-3 16,9-2 4-16,-4 1 2 0,1-2-5 0,-1-1 4 15,5-5-3-15,2 5 2 0,1-5 4 16,-6-3-1-16,4 4 0 0,-1 0 0 0,1-3 1 16,1 1 5-16,-4-4-5 0,4-2-1 15,-2 2 4-15,4-2-5 0,-1 2 7 0,4-2 1 16,-1 0-3-16,4-1-1 0,-3-1-3 15,-1 2 0-15,0-3 4 0,2-1-5 16,1-2 10-16,-1 2-5 0,2 0 8 0,-1-2 1 16,1-2 0-16,-3 1 4 0,4-2-2 15,-3-1 5-15,3-1 1 0,-3 2-10 0,-16-6 6 16,3-4 0-16,0 5-2 16,1-7-4-16,-1 3-1 0,0-5 6 0,-1 3 0 15,3-4-10-15,1-4 5 0,2 0 0 16,0-6-4-16,-1 4 9 0,12-11-2 15,-1-2-11-15,-5-4 4 0,0-5-1 0,-7-3-6 16,1-1 7-16,-7-7-1 0,3-1 0 16,-6-1 1-16,-2-10-4 0,2 0-1 0,-4-6 6 15,1 5 0-15,0-11-4 0,-4 5-2 16,-3-4-3-16,1-4 3 0,-4 4-2 16,1-10 6-16,-3 2-4 0,3-1 2 0,-9-2-3 15,6-2 1-15,-4 3-1 0,-3-3-2 16,-3-4 1-16,3 7 4 0,-16 6-4 15,3 3 3-15,7-18-8 0,-8 13 6 16,1-15 4-16,-8 12-10 0,-1-1 3 0,-2-1 7 16,-3-3 0-16,-2 3-3 0,-3-11-3 15,-2 1-5-15,1-2 10 0,-1-1-8 16,-6 5 5-16,0-6 3 0,0 5-4 0,-1 4 1 16,-7 3-1-16,3 0-3 0,-1 2 11 15,-5 10-7-15,-1 3-12 0,-2 9-5 0,-1-5-12 16,-2 5-26-16,1 4-29 0,-5 2-28 15,3 1-35-15,-11 3-24 0,2 1-32 16,-11 4-27-16,-7-3-17 0,-3-1-21 16,-11 2-27-16,-5 1-146 0,-2-1-156 15,-7 2 66-15,-16-6-67 0,-2 3 43 0</inkml:trace>
  <inkml:trace contextRef="#ctx0" brushRef="#br0" timeOffset="143506.54">14198 2824 2374 0,'-36'-62'-38'16,"11"11"-4"-16,1 8 4 0,6 2 13 15,-3 1 5-15,0-8 3 0,-1 3-4 16,1-4-2-16,4 6-2 0,2 0 18 16,0 2-2-16,0-3 4 0,2 1 12 0,3 2 14 15,1-2-1-15,0 5 3 0,1 5 16 16,3 3 4-16,-3 2-6 0,1-1 5 0,-1 9-6 16,-5-5-3-16,0 6-9 0,-6 2-5 15,-9-1 5-15,-7 7-10 0,-4-1 2 16,-9 7-6-16,-3 5 2 0,-14 0-5 0,-4 5 4 15,-8 3-3-15,2 5-9 0,-15 7 10 16,-8 1-4-16,10 3-6 0,0 3 4 16,1 3-1-16,24-4-4 0,-17 12 4 15,2 3 0-15,5 2-5 0,2 7 6 0,0 3-1 16,3 8 0-16,5 2-1 0,1 1 4 16,3 2 2-16,1 5-7 0,5-4-3 15,3 5 3-15,10-11-1 0,3-3 2 0,3 0-1 16,4 0-8-16,2 4-21 0,8-4-2 15,1-1-7-15,6-12-8 0,5 0-9 0,6 1-32 16,2-4-8-16,7-3-3 0,2 1-18 16,5-5-12-16,7-7-37 0,-2-5-111 15,8-10-203-15,-2 2 227 0,9-8 27 0</inkml:trace>
  <inkml:trace contextRef="#ctx0" brushRef="#br0" timeOffset="143706.37">12994 2709 1009 0,'2'-33'9'0,"1"1"9"0,3 3-9 16,-1 1 6-16,3 2-5 0,3 2-15 0,5-2 1 15,-2 5-19-15,4-2-13 0,2 5-11 16,8-9-27-16,-2 7-73 0,4 3-147 15,4-1 143-15,0 0 51 0</inkml:trace>
  <inkml:trace contextRef="#ctx0" brushRef="#br0" timeOffset="144039.68">14910 1607 355 0,'26'-32'164'15,"-7"4"0"-15,1 3-38 0,-8-1-3 16,-4 4-6-16,-5-1-21 0,-3 3-4 16,-2 3-4-16,-3-2 1 0,-9 2 0 15,-2 0-2-15,-9 9 12 0,-7 7 7 16,-7 14 0-16,-17 11-18 0,-20 27 6 0,-4 17 2 16,-4 19 0-16,-23 41-1 0,-2 20 12 15,3 17 0-15,4 15-3 0,3 6-10 0,3 9-6 16,4 11 1-16,6 2 9 0,6 6-1 15,4 0-3-15,9-2-19 0,12 3-4 16,16-7-4-16,18-37-9 0,10 6 0 0,19 2-11 16,9 1-13-16,13-4-8 0,20 27-19 15,12-10-32-15,22-7-9 0,14-21-24 16,15-10-44-16,12-10-55 0,6-17-114 16,8-9-255-16,7-19 54 0,9-22-96 15,-24-33 119-15</inkml:trace>
  <inkml:trace contextRef="#ctx0" brushRef="#br0" timeOffset="144657.349">17732 1588 1646 0,'0'-56'-52'0,"0"5"4"16,-2 1 6-16,0-3 15 0,1 4 13 16,1-1 28-16,-2 8 30 0,2 3-11 15,-3 8 22-15,1 2 33 0,2 1 2 16,0 9-27-16,-2 2-4 0,2 3-9 0,2 4-14 16,-2 10-2-16,2-11-6 0,-2 11 6 15,0 0-8-15,0 0-5 0,35 35 3 16,-19-7 0-16,1 8-1 0,5 15-4 0,3 3-6 15,-3 6 6-15,5 6-14 0,-7 11 13 16,8 20 3-16,-2 4 8 0,3 14-1 0,-1-1-4 16,-4 10 8-16,1 4-11 0,-5 0 1 15,-1 4-2-15,-3-2 2 0,-4 1-6 16,-1 2 6-16,-2-7-9 0,-9-22 10 16,0 3-3-16,-5 13 0 0,-6-2-5 15,-3-3-3-15,-4-4 1 0,-5-7 3 0,-3-2-3 16,1-8-4-16,-6-1 6 0,5-14-8 15,0-6 5-15,-1 0-14 0,5-1 2 16,-5-3 0-16,5-4 1 0,0-5-4 0,4-3-7 16,6-12-20-16,-8-6-23 0,11-2-16 15,0-10-34-15,3-3-49 0,-3-9-147 16,3-5-186-16,3-5 38 0,3-5 146 0,0 0 70 16</inkml:trace>
  <inkml:trace contextRef="#ctx0" brushRef="#br0" timeOffset="145106.26">14601 1853 844 0,'-38'-23'-18'0,"6"8"-13"16,-15-9 8-16,-1 13 6 0,-9-9 1 15,-1 10 11-15,-7 0-1 0,-1 2 19 16,-8 7-2-16,5 2 9 0,-2 7-2 0,-6 7 12 16,-18 11 1-16,1 11-2 0,0 11 5 15,0 4 14-15,4 12-6 0,6 7-6 0,2 10 7 16,6 10 6-16,13 6-21 16,11-1-3-16,14 10 2 0,9 1 1 15,15 5-2-15,14-16 3 0,7 1-7 0,16 20-2 16,11-9-3-16,13 3-5 0,8-10-21 15,14 0-7-15,7-3-2 0,10-12-33 0,14-5-9 16,2-6-46-16,11-16-335 0,7-7 216 16,8-10 74-16</inkml:trace>
  <inkml:trace contextRef="#ctx0" brushRef="#br0" timeOffset="145422.879">17550 3008 243 0,'58'3'87'15,"8"8"12"-15,3 1 6 0,19 20 5 16,2 9-38-16,2 4 12 0,6 8 26 16,-7 5-7-16,5 9-15 0,-8 6-7 0,1 10-8 15,-8 4 0-15,-9 13 8 0,-3 0 17 16,-9 3-21-16,-3 7-1 0,-14 1-12 0,-5 7-1 15,-9-4 5-15,-12 3-13 0,-8-18-10 16,-11 0 7-16,-10 14-10 16,-13-7 1-16,-10-8-3 0,-13-2-6 0,-10-14 1 15,-16-5-14-15,-9-7 1 0,-9-12-15 16,-7-6-17-16,-13-5-34 0,-3-10-31 0,-7 1-29 16,-1-11-90-16,-7-3-292 0,2-7 44 15,2-6 202-15,5-7 16 0</inkml:trace>
  <inkml:trace contextRef="#ctx0" brushRef="#br0" timeOffset="163124.2">23224 2198 4815 0,'-38'13'-250'0,"44"-6"-113"0,5 6 10 16,4 2-140-16,3 6-126 0,0 1 88 15,-1-3-74-15,-6-4 33 0</inkml:trace>
  <inkml:trace contextRef="#ctx0" brushRef="#br0" timeOffset="163254.91">23254 2425 2744 0,'0'0'116'0,"-19"-3"-3"0,19 3-19 0,0 0-27 0,0 0-57 16,-24-5-52-16,24 5-20 0,0 0-10 15,0 0-15-15,0 0 2 0,-2 13-39 16,2-13-23-16,15 30-12 0,-3-7-70 16,4 1-178-16,5 8-88 0,-1 3 154 15,10 6 102-15</inkml:trace>
  <inkml:trace contextRef="#ctx0" brushRef="#br0" timeOffset="163455.04">23717 3358 1863 0,'5'38'291'0,"5"-5"61"0,-8 3 78 0,2 1 4 16,-2 5-50-16,-1-5 24 0,-1 3 22 15,0-5 7-15,0 3-5 0,2-7-48 0,-2 4-6 16,4-8-29-16,-2 0-19 16,-2-9-25-16,0 1-35 0,0-2-142 0,0-17-57 15,0 26-8-15,0-16-7 0,0-10-7 16,1 18-7-16,-1-18-7 0,2 16-11 16,-2-16-21-16,0 0-30 0,9 5-25 0,-9-5-32 15,0 0-26-15,10 4-40 0,-10-4-329 16,17 4-63-16,-5 3-168 0,-12-7-18 0,12 9 57 15,-6 3-500-15,0 3-1024 0</inkml:trace>
  <inkml:trace contextRef="#ctx0" brushRef="#br0" timeOffset="163621.79">23646 4446 3608 0,'-16'26'-72'0,"2"-5"37"16,-2-5 33-16,7 3 23 0,0-2 10 15,-1 0 2-15,3-6 5 0,-2 8-12 0,3-10-2 16,1 6-2-16,5-15-3 0,-8 17-9 15,8-17-35-15,0 0-51 0,3 23-77 16,4-20-68-16,-7-3-160 0,7 8-141 0,-7-8 26 16,13 7-22-16,-13-7 216 0</inkml:trace>
  <inkml:trace contextRef="#ctx0" brushRef="#br0" timeOffset="164171.2">24465 5239 3092 0,'-2'11'285'15,"2"-11"-35"-15,2 11 8 0,-2-11 19 16,0 0 19-16,0 0-5 0,0 0-13 0,0 0-26 16,11 19-11-16,-11-19-34 0,15 7-16 15,-3 1-3-15,1 1-17 0,-1 10-21 16,4 4 1-16,0 7-2 0,3 3-12 0,-5 9-8 15,-1 1-3-15,-1 19-22 0,-7-10 0 16,-1 4 0-16,-3 5-12 0,-1-3-47 0,-3 11-17 16,-7 6-4-16,1-9 2 15,0-3 0-15,-3-16-2 0,1 2-1 0,4-6-1 16,-2-10-4-16,6-2-2 0,-1-9 0 16,0-3 0-16,3-4 0 0,1-5-2 0,0-10-2 15,0 0 0-15,0 0-1 0,28-25-1 16,-12-2-2-16,5-10 0 0,13-6 0 15,-6-5 0-15,7-3 3 0,-1-4-1 0,6 9 1 16,-1-3-1-16,4-2-1 0,3 8 0 16,-4 2 1-16,6 2 0 0,-2 7 1 0,0 3 1 15,-4 5 0-15,-4 7-1 0,-5 6 3 16,-5 3 4-16,2 5 4 0,-7 3 5 16,4 7 3-16,-5 6 4 0,-2 2-28 15,-1 4-6-15,1 9 0 0,-10-4 0 0,1 16 0 16,1 0 0-16,-3 2 0 0,-5 12 0 15,0-2 0-15,-3-2 0 0,1-1 0 0,2 1 0 16,-4-2 0-16,0 2 0 0,0-11 0 16,-4 3 0-16,4-3 0 0,-2-3 0 15,2-5 0-15,0-6 0 0,0-5-78 0,6-3-78 16,0-2-13-16,2-7-6 0,2-8-345 16,-10 0-254-16,32-19 73 0,-7-4-875 0,1-10-1437 15</inkml:trace>
  <inkml:trace contextRef="#ctx0" brushRef="#br0" timeOffset="165189.84">26138 8567 5102 0,'-6'-39'-117'0,"-2"3"30"0,6 4 38 15,0 6 34-15,2-2 40 0,2-2 22 0,4 6 17 16,0 0 3-16,1-4-4 0,3 2 15 16,7 4 11-16,-1 5 9 0,3 0 7 15,6 8 0-15,-2 1-7 0,2 10 2 0,0 6-2 16,3 9 5-16,2 5 0 0,-6 8 3 15,-2 6-10-15,1 14 2 0,-7 6-9 16,-2 2 15-16,-10-1-1 0,-3 1-4 16,-1 4 2-16,-5 9 1 0,-8 1-2 0,-2-7-1 15,-3 1 17-15,-5-4-5 0,0-4-9 16,2-8-38-16,1-1-34 0,5-13 1 0,2-12-1 16,2-3 2-16,5-4 5 0,0-6 1 15,1-6-3-15,5-5-4 0,0 0-3 0,0 0-4 16,21-71-2-16,1 24-4 0,6-3 0 15,2-3-1-15,7-4-3 0,1 2-1 16,3-3 0-16,2 1-3 0,2 5 0 0,2 3-3 16,-2 4 0-16,4 3-1 0,-8 7 0 15,6 7-1-15,-5 5-2 0,-9 10 0 16,-3 8 1-16,-3 5 0 0,-4 5-1 16,2 11-1-16,-4 6 2 0,-1 10-3 0,-5 4 3 15,-4 1-1-15,-4 8 0 0,-5 2-1 16,-4-2 0-16,-5 0 1 0,2 1 0 0,-4-1-2 15,5-4 0-15,-1-6 1 0,-2-11 0 16,2 0 0-16,1-7-1 0,1-2 2 0,3-5 0 16,0-10-2-16,0 0 2 0,0 0-2 15,39-25 0-15,-9-10 0 0,7-6 0 0,3-7 0 16,6 0 0-16,4-1-1 0,-2 2 0 16,1 4-1-16,0 3 1 0,-4 5 1 15,-4 1 0-15,-11 13 1 0,0 3-1 16,-11 3 1-16,0 6 2 0,-6 6 7 0,-3 6 4 15,-10-3 2-15,20 18-2 0,-15-1-10 16,-1 7-5-16,-4 3 0 0,-2 6 0 16,-2 5 0-16,1-2 0 0,-6 10 0 0,0-2 0 15,0 1 0-15,0-2 0 0,5-7 0 16,-2-4 0-16,1-3-40 0,-1-7-45 0,3-4-32 16,3-5-30-16,0-8-41 15,0-5-445-15,0 0-141 0,0 0 79 0,39-24-853 0,-15-2-1387 16</inkml:trace>
  <inkml:trace contextRef="#ctx0" brushRef="#br0" timeOffset="165421.849">28421 8066 5053 0,'0'0'43'0,"0"0"68"0,0 0 68 0,0 0 36 15,0 0 24-15,-15 62 35 0,2-26 26 16,-2 3 10-16,-5 21 5 0,-1 4-17 0,3 9-65 15,-5 2-152-15,4 4-9 0,-4 3-5 16,3-3-8-16,1-6-5 0,1 4-8 0,0-4-5 16,4-1-7-16,-3-7-10 15,4-3-20-15,1-17-27 0,5-2-28 0,5-6-38 16,4-12-36-16,3-5-31 0,9-6-313 16,4-5-285-16,7-5 40 0,3-10 7 15,7-5-656-15,4-4-1209 0</inkml:trace>
  <inkml:trace contextRef="#ctx0" brushRef="#br0" timeOffset="165721.479">28845 8931 4400 0,'0'0'-58'15,"0"0"55"-15,0 0 61 0,8 22 68 16,-8-22 49-16,-8 24 41 0,4-7 21 16,0 0 6-16,-3 7-6 0,1 5-19 15,-1 0-26-15,4 6-8 0,1-9-2 16,4 0-11-16,5 2-17 0,2-1-13 0,6-9-18 15,4 3-4-15,3-10-13 0,3-3-7 16,-3-7 3-16,0-2-4 0,-22 1-43 0,42-16-17 16,-24 5-1-16,0-3-2 0,-9-3-1 15,-2-2 1-15,-1-4-1 0,-5 1-4 0,-2-4-2 16,-5-3-3-16,-1 1-3 0,-8-8-3 16,0 5-2-16,-8-4-5 0,3 6-3 15,-4 1-11-15,1 2-12 0,5 9-20 0,0-2-18 16,7 6-23-16,1 5-26 15,5 0-37-15,5 8-349 0,0 0-144 0,0 0-86 16,0 0 5-16,0 0-658 0,51 16-1218 16</inkml:trace>
  <inkml:trace contextRef="#ctx0" brushRef="#br0" timeOffset="166206.68">29524 9000 4964 0,'0'0'44'0,"0"0"44"0,0 0 29 0,-35 22 22 15,12-10 13-15,-5 5-7 0,-1-2 0 16,1 7 0-16,0-1-10 0,2 5-10 16,1 2-3-16,3 2 2 0,1 2-22 15,7 0-9-15,2-4 1 0,3-2-16 16,3-3-6-16,6-5-8 0,0 3-5 0,8-2-4 16,3-6-15-16,4-4-13 0,3-1-11 15,7-6-8-15,-2 2 1 0,5-10-6 0,7-2 4 16,-1-1-4-16,1-4 3 0,-1-4-7 15,0 2 4-15,-3 0 0 0,0 0 1 0,-7 2-3 16,-1 3 2-16,-9 3-4 0,2 0 1 16,-5 3 0-16,-11 4 9 0,0 0 1 15,24 17 3-15,-20-2 21 0,-4 6 14 0,-2 12 19 16,-1 14 23-16,-10 9 4 16,-4 8-54-16,-4 4-1 0,-8 2 10 0,-4 23 9 15,-3-4 0-15,-5-4-1 0,-1-3 2 16,2-1-1-16,6-17 2 0,0-3 0 0,-1-4-1 15,-1-4-23-15,3-5-36 0,-6-1 0 16,7-8 0-16,4-8 0 0,5-6 0 0,-2-2 0 16,2-10 0-16,2-1 0 0,3-3 0 15,3-5 0-15,-2-4 0 0,17 0 0 16,-28-10 0-16,17-3 0 0,-1-4 0 0,2-5 0 16,2-6 0-16,6-6 0 0,4-3-26 15,7-12-153-15,12-13-40 0,1-2-186 0,6 2-408 16,18-15 89-16,-2-2-905 0,13 3-1538 15</inkml:trace>
  <inkml:trace contextRef="#ctx0" brushRef="#br0" timeOffset="166605.68">30484 9306 5044 0,'5'11'-116'16,"1"7"38"-16,-10 3 41 0,4 3 27 0,-3 10 40 15,-5 6 8-15,-2 6 1 16,-1 3 8-16,-3 9 13 0,-3-1 9 0,-6-3 14 16,5-1 10-16,-3-1-3 0,1-10 5 15,2-1 3-15,5-9-6 0,0-6 7 16,6-7 19-16,-2-1 24 0,2-9 27 0,7-9-17 16,0 0-9-16,0 0-11 0,0 0-25 15,58-39-9-15,-18 3-9 0,7-1-8 0,6-8-4 16,-2 2-14-16,13-8-4 0,-9 8-15 15,-1 7 8-15,3 3-10 0,-5 7 7 0,-7 3-3 16,-6 6-3-16,-3 6-4 0,-8 3 2 16,-5 5-10-16,-2 8-14 0,-3 3 1 15,-6 1 0-15,-7 8 3 0,1 2 2 0,-5 2 0 16,-2 5-3-16,-5 3 0 0,-1 2-4 16,-3 10-3-16,-3-3 1 0,-1 1-3 15,2 0-3-15,3 2-1 0,-7 1-3 16,5 1-18-16,-6-4-20 0,2 5-22 0,-6 4-31 15,0 1-187-15,-2-2-222 0,-4-2-165 16,-4-2-37-16,-5 0 4 0,-4 0-603 0,-4 1-1149 16</inkml:trace>
  <inkml:trace contextRef="#ctx0" brushRef="#br0" timeOffset="167854.9">26218 10228 4153 0,'-15'-7'-53'15,"6"-4"13"-15,-4 1 17 0,0-1 13 0,-3-1 9 16,0-4 8-16,-3-1 15 0,-6-4 10 16,7 1 10-16,-5-3 2 0,4 6-4 15,-3-5-2-15,-4-1 2 0,1 1 10 16,1-3-3-16,8 6 4 0,-7-3 13 0,4 5-1 15,-1-3-2-15,-1-3-11 0,0-2 0 16,1 1-7-16,-1-4-5 0,0 0 4 0,5-2-6 16,-5 2-4-16,3-2-5 0,-2 0-4 15,7 0 3-15,-5 0-6 0,6 5 1 16,1-1 2-16,3 0-5 0,-2 2 1 16,3-3 7-16,5 3-2 0,1-2-8 0,1-3 9 15,3 5-14-15,3-8 5 0,4 1-1 16,-5-3-3-16,2-4 6 0,4-1-5 15,-1-5 1-15,5 7-6 0,-1-4 8 0,-2 2-6 16,2-2 5-16,-1 3-1 0,-1-4 0 16,6 1-5-16,-7 4 1 0,8 2 2 0,-5-5-5 15,4 4 0-15,1 1 6 0,-5 3 0 16,5-2-5-16,3-2-2 0,-1 0 2 0,2 1-3 16,0-2-2-16,0-7-2 0,5-2 5 15,1-2-10-15,-1 0 6 0,-2-1-8 16,2 5 5-16,2 0 3 0,-3 1-6 0,-1 2-2 15,-4 5 3-15,3 7-6 16,-3 0 10-16,1 1-7 0,1 2 4 0,-7 9-1 16,1-2-4-16,3 2 12 0,2-2-11 15,-2 8 7-15,-1-6 1 0,6 6-7 0,-1-8 5 16,5 8-4-16,0-2 0 0,2 0 5 16,1 4-1-16,1-3 4 0,1 1-10 0,1 5 2 15,-2-1 1-15,4-1-2 0,-4-1 5 16,3 3-3-16,-4 0 1 0,-3 6-1 0,1-5 9 15,-3 5-7-15,-2-2 0 0,1 2 2 16,-4-4-1-16,2 8 3 0,3-2-9 16,0 3 3-16,-2 1 4 0,-1 4-5 15,-1-2 4-15,0-2 2 0,1 4-4 16,-2 3-3-16,1 0 3 0,0 0 5 0,2 2-1 16,4 6-2-16,-2-4 7 0,1 2-4 15,-1-1-5-15,-2 7 4 0,1-1 2 0,1 2-3 16,-1-2-5-16,-1 8 2 0,1-3 7 15,1 0-3-15,-3 2 7 0,5 8-2 0,0-2-7 16,-6-5 0-16,2 2 6 0,-4 2-1 16,5 5-4-16,-4-7 4 0,-2 2-3 15,-1 1 1-15,-3-1-3 0,1-1 3 0,-1-3-6 16,0 2 2-16,-4 2 7 16,0-1-2-16,1 0-3 0,-9-1 2 0,2-2 2 15,-1 2 2-15,-4-2-6 0,-2 0 3 16,0 4 0-16,-6-1-8 0,3 2 6 0,-5 5 6 15,-5 1-6-15,4 0 4 0,-4 0 3 16,-10 10-4-16,4 1-3 0,-1-1-1 0,-6 1 3 16,1 3 2-16,-3 1-8 0,-2-4 4 15,2 0 4-15,-2 0-7 0,-6-1 4 16,6 3 5-16,-4-3 0 0,3 1 0 0,-7-3 1 16,6-1 0-16,-6 1 4 0,8-2 0 15,-3-4 6-15,-1-2 11 0,0 0 8 16,2-8 9-16,1 1 10 0,2-4-2 15,-4 0 9-15,4-6 2 0,-1-4 11 0,2 3 1 16,-2-2 0-16,2-5-6 0,-2 3-3 16,-2-2-6-16,0-4-9 0,-1-4-8 0,3 5 0 15,-2-4-4-15,0 5-5 0,-5-8 2 16,3 1-6-16,-2 1-9 0,-5-1 0 0,3-3-5 16,-4 0-7-16,2 3-9 0,2-9-19 15,-3 2-53-15,9 0-47 0,1-3-50 16,2 0-35-16,-1-3-32 0,6 0-41 0,6 3-51 15,0 0-78-15,2 0-135 0,16 0-42 16,-21 3 54-16,21-3-406 0,-17 3-443 16</inkml:trace>
  <inkml:trace contextRef="#ctx0" brushRef="#br0" timeOffset="168305.23">26719 10779 3776 0,'0'0'73'16,"-12"15"-12"-16,12-15 4 0,-12 6-17 0,12-6-1 15,-18 7-2-15,18-7-11 0,-14 8 4 16,14-8-2-16,-10 2-7 0,10-2 2 16,-11 7-4-16,11-7-2 0,-2 11 1 0,2-11-1 15,13 17-2-15,4-3-2 0,9 4 1 16,6-1 7-16,16 4 6 0,12-1 7 15,7 1-12-15,9-4-3 0,20 6-3 16,1-3 4-16,11-1 0 0,2 0-7 0,2-1 14 16,3 3-7-16,3 0-9 0,2 3 15 15,8 4 21-15,3 4 56 0,15 0 22 0,42 17-4 16,5-1-14-16,3 5-10 0,3 1-14 16,10 1-12-16,-4 3-6 0,7 2-4 0,2 5-10 15,-2 4-1-15,-3 3-6 16,-2-5-8-16,-4 4-4 0,-9-1 0 0,-3-10-9 15,-14 0 3-15,-9-5-3 0,-45-14-8 16,-3-4 0-16,-11-1-2 0,-6-5-8 16,-15-2 0-16,-25-13-3 0,-4 0-4 0,-18-5-11 15,-3-4-11-15,-8-5-11 0,-6-2-27 16,-4-5-36-16,5-5-38 0,-11-3-36 0,2-4-35 16,-9-2-66-16,9-3-89 0,-13-4-68 15,1 2-145-15,-2 1 18 0,-2-3-410 0,-2-1-503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0:33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2968 3108 3063 0,'0'0'290'16,"-11"10"-35"-16,11-10-36 0,0 0-30 15,0 0-16-15,0 0-16 0,0 0-1 16,0 0-3-16,0 0-6 0,-7 15-8 0,7-15-10 16,0 0-2-16,0 0-8 0,0 0-10 15,0 0-14-15,0 0-12 0,0 0-11 0,0 0-11 16,14 19-16-16,-14-19-24 0,0 0-21 16,7 15-27-16,-7-15-38 0,10 15-25 15,-10-15-18-15,11 11-41 0,-3-2-12 0,-8-9-16 16,15 23 9-16,-6-12-7 0,-3 4-9 15,5 1-11-15,-1 4-18 0,-3 1 38 16,3-3-3-16,-3 1 0 0,0-2-11 0,1 0 20 16,-2-6-15-16,0 6 12 15,-1-2 43-15,-5-15 3 0,5 24 29 0,-3-10 18 16,-2-14 36-16,6 20 35 0,-6-20 15 16,3 15 28-16,-3-15 37 0,7 15 18 15,-7-15 23-15,0 0 18 0,3 15 2 0,-3-15-3 16,0 0-5-16,8 13-9 0,-8-13-22 15,0 0-7-15,9 11-5 0,-9-11-10 0,0 0-7 16,12 11-6-16,-12-11-13 0,0 0-17 16,14 12-25-16,-14-12-21 0,0 0-15 15,17 1-28-15,-17-1-22 0,15 0-31 16,-15 0-22-16,0 0-2 0,26 0-39 0,-26 0-20 16,16 3-19-16,-16-3-28 0,0 0-41 15,14-3-69-15,-14 3-151 0,0 0 227 16</inkml:trace>
  <inkml:trace contextRef="#ctx0" brushRef="#br0" timeOffset="296.77">3351 3917 1675 0,'0'13'60'16,"0"0"35"-16,0-13 17 0,-6 23-2 0,5-14 1 15,1-9 4-15,-5 21 7 16,5-21 6-16,-2 20 5 0,-1-4-6 0,1-2 2 15,-4 1-10-15,1 2-3 0,-1-5-3 16,-2 6-22-16,4-1-4 0,-5 2-16 16,2 1-7-16,-7 3-7 0,4-6-4 0,-1 4-6 15,-7 7-6-15,4-2 2 0,-3-9-21 16,-3 3-11-16,-1 6-10 0,0-3-12 16,3-1-8-16,2-1-9 0,-3-4-16 0,-1 7-20 15,1-9-10-15,-4 2-19 0,3-2-15 16,-3-2-28-16,-3 6-40 0,-4 0-35 0,0-6-19 15,3-6-40-15,-6 5-39 16,-6-8-45-16,3 1-123 0,-4-1 257 0</inkml:trace>
  <inkml:trace contextRef="#ctx0" brushRef="#br0" timeOffset="480.1">2190 4652 1632 0,'-23'-2'81'0,"0"-2"33"0,0 2 23 15,4 0 12-15,-3-1 25 0,1-3 17 0,2 2-5 16,19 4 14-16,-36-5 7 0,22 1 1 15,14 4-39-15,-25-9-14 0,25 9-18 16,-15-2-14-16,15 2-11 0,-11-12-24 0,11 12-26 16,0 0-19-16,-11-10-45 0,11 10-54 15,0 0-70-15,0 0-74 0,0 0-83 16,0 0-181-16,0 0-91 0,0 0-111 0,0 0-121 16</inkml:trace>
  <inkml:trace contextRef="#ctx0" brushRef="#br0" timeOffset="1180.08">2789 5505 2922 0,'-3'-17'262'15,"-1"-1"-15"-15,4 18 25 0,-2-25 19 16,2 25 14-16,0-17 14 0,0 17 1 15,-1-17-18-15,1 17-24 0,0 0-33 0,0 0-36 16,0 0-17-16,3-17-6 0,-3 17-27 16,0 0-5-16,0 0-19 0,0 0-12 15,0 0-4-15,32 45-11 0,-24-26-14 16,1 10-1-16,-3-5-4 0,-3 6-16 0,1 2-14 16,-2 5-38-16,0-1-1 0,-2-1-4 15,-2 5 1-15,0-5-1 0,-2 3-3 16,1-3-1-16,-3-1 0 0,3-10-1 0,1-1-1 15,-2-5 2-15,2 0 1 0,1-3 4 16,1-15 4-16,-5 19-1 0,5-19-1 0,0 0-2 16,0 0 0-16,0 0-3 0,0 0 0 15,0 0-1-15,-7-49-2 0,9 28-1 16,-1-3 0-16,5-5-2 0,0 0-1 0,5 0-1 16,-2-3-1-16,7 3 1 0,-4 0-2 15,8 1 1-15,1 4-1 0,-2-5-3 16,1 11 3-16,1 3-2 0,0 2 3 15,-3 4 0-15,-2 3 1 0,1 4 4 0,-17 2-1 16,32 8 3-16,-17-1 2 0,0 8 2 16,-2 0 2-16,1 6 2 0,-4 1-1 0,1 5 0 15,-2 2 0-15,0 0-3 0,-6 3 1 16,5-1-6-16,-5-3 0 0,-1-5-11 16,3 3 0-16,-4-3 0 0,1-3 0 0,2-3 0 15,-2-2 0-15,-2-2-28 16,0-3-13-16,0-10-16 0,0 0-29 0,-2 17-30 15,2-17-24-15,0 0-25 0,0 0-413 16,0 0-142-16,0 0 14 0,9-40 4 0,-2 19-622 16,5-1-1175-16</inkml:trace>
  <inkml:trace contextRef="#ctx0" brushRef="#br0" timeOffset="1479.48">3606 5057 4769 0,'0'0'153'0,"7"-19"30"16,-7 19 29-16,0 0 19 15,0 0-18-15,0 0 7 0,0 0 29 0,0 0 11 16,0 0 1-16,0 0 1 0,0 0-1 16,-6 55 0-16,6-26-171 0,0 9-16 0,0-1-3 15,-1 12-7-15,-1 2-4 0,0 3-7 16,-2 3-7-16,-1-5-5 0,-3 4-3 15,4-3-9-15,0-1-11 0,-1-1-10 0,1-2-17 16,1-6-22-16,1-6-23 0,2-9-22 16,2 0-24-16,3-3-27 0,-1-6-27 0,11-2-346 15,-4-8-204-15,4-8-4 16,-2-1-1-16,-13 0-650 0,45-14-1208 0</inkml:trace>
  <inkml:trace contextRef="#ctx0" brushRef="#br0" timeOffset="1797.91">4078 5528 4411 0,'0'0'-11'0,"0"0"27"0,0 0 36 16,0 0 35-16,0 0 26 0,0 0 17 15,12 35 4-15,-14-16 2 0,2 9 3 16,-4 6-2-16,2-5-7 0,4 7-18 0,2 0-14 16,1 7-18-16,-1-13-4 0,1 2-3 15,7-8-5-15,1-1 5 0,4-5-4 16,-4-6 1-16,4-8-1 0,0-3 0 15,-17-1 4-15,40-17 4 0,-17 3-1 0,2-13 12 16,-2 5-1-16,-3-8 5 0,-5-4 13 16,-2-3-10-16,-1 1-3 0,-9 1-9 15,-3 1-10-15,0 3 2 0,-2-2-10 0,-4 3-17 16,2 2 2-16,-5 0-27 0,2 7-6 16,-5 4-22-16,7 4-26 0,-8 3-25 0,6 5-50 15,7 5-50-15,-19 0-69 0,19 0-67 16,-11 9-75-16,11-9-86 0,-7 13-226 0,7-13 5 15,10 21 83-15,3-7-473 0,4-2-758 16</inkml:trace>
  <inkml:trace contextRef="#ctx0" brushRef="#br0" timeOffset="2296.54">4926 5408 4044 0,'-8'-23'143'16,"8"23"18"-16,-8-25 13 0,8 25-1 15,-11-11-15-15,11 11-7 0,-12-9-19 16,12 9-10-16,0 0-11 0,0 0-8 0,-37 11-6 16,24-2-10-16,-6 12-5 0,1 6-3 15,-3 0 0-15,-2 8 1 0,3 4-3 16,1-3-10-16,3 5 0 0,0 0-4 16,6-4-7-16,6-1-5 0,0-4-14 15,6-6-2-15,2-1-17 0,1-7-11 0,6-1-8 16,5-6-18-16,2-7-16 0,-18-4-5 15,51-9-6-15,-23-10-2 0,4-3 4 0,-2 3 6 16,2-10 5-16,-8-2 2 0,6-9 8 16,-5 8-3-16,-5-3 13 0,1-3 9 15,0 7 6-15,-9-5 4 0,-1 10 14 0,-1-1 15 16,-1 9-2-16,-1-1-3 0,-3 6 0 16,-1 0-10-16,-4 13 2 0,6-12-3 0,-6 12 0 15,0 0 6-15,0 0 6 16,0 0-2-16,-12 66 1 0,7-32 8 0,-2 11 0 15,-1 3 5-15,2 5-3 0,-1 17 6 16,-1 1 0-16,1 2 4 0,-3 4 16 0,5-2 31 16,-4-4 10-16,1 4 16 0,-2-6 21 15,-2-7 8-15,4-11 6 0,-9 5-106 16,2-11 1-16,-2-4 1 0,1-5-5 0,-3-8-4 16,-2-2-5-16,1-11-5 0,-1-3-5 15,3-7-6-15,4-5-17 0,14 0-16 0,-36-11-26 16,17-7-24-16,-2-11-29 0,3-5-35 15,5-7-228-15,-4-15-346 0,8-12-23 16,-3-5 31-16,7-2-744 0,1-5-1275 16</inkml:trace>
  <inkml:trace contextRef="#ctx0" brushRef="#br0" timeOffset="2679.46">5513 4776 4821 0,'7'-12'71'15,"-7"12"45"-15,0 0 44 0,0 0 27 16,0 0 12-16,0 0-15 0,-6 58 3 16,6-35 4-16,0 7 1 0,0 6 2 0,0 5-20 15,0 9-4-15,0 5-26 0,0-1-12 16,-1 1-12-16,1 0-15 0,-2 2-7 0,2-3-12 16,-4-1-49-16,0-3-16 0,-4-5-8 15,8-3-12-15,-3-8-12 0,-1-3-16 16,2-4-95-16,0-5-109 0,2-5-81 0,2-6-101 15,0-7-104-15,-2-4-149 16,0 0 2-16,32-8-587 0,-9-6-1109 0</inkml:trace>
  <inkml:trace contextRef="#ctx0" brushRef="#br0" timeOffset="2963.11">5896 5303 4289 0,'0'0'57'0,"0"0"38"0,-7 46 30 16,5-27 10-16,2 6 15 0,0-1 4 15,2 4-5-15,5 6 4 0,3 2 18 0,3-1-17 16,4-3-11-16,0-4 2 0,6-2 10 16,-2-9-4-16,-1-2 27 0,0-10 3 15,1 2 0-15,-2-7 12 0,0-8 0 16,2-4 3-16,-3-2-8 0,-1-1-122 0,-1-6-13 16,-2-2-5-16,-5 3-4 0,-2-8-5 15,-3 4-6-15,1 1-3 0,-2-2-4 16,-4 3-7-16,-6 2-7 0,2 3-5 0,-3-2-9 15,-1 10-11-15,3-5-11 0,-5 1-18 16,4 9-19-16,-2-5-19 0,9 9-25 0,-12-8-209 16,12 8-136-16,0 0-67 0,0 0-93 15,0 0-90-15,0 0 60 0,0 0-522 0,42 17-1002 16</inkml:trace>
  <inkml:trace contextRef="#ctx0" brushRef="#br0" timeOffset="3445.14">6502 5425 4130 0,'0'0'88'0,"21"-14"39"0,-21 14 3 0,0 0 12 16,0 0 15-16,0 0 11 0,0 0 0 16,0 0-1-16,0 0-5 0,0 0-8 0,0 0-10 15,0 0-11-15,-65 27-2 0,47-13-3 16,2 7-7-16,2 0-8 0,0 1-14 16,0-1-6-16,7-1-10 0,0-3-12 0,1 0-11 15,3-4-23-15,3-13-16 0,3 19-14 16,-3-19-12-16,11 13-22 0,-11-13-17 15,21 0-15-15,-21 0-18 0,32-8-3 16,-14 1-9-16,7-4-7 0,-4-2 10 0,-1-2 15 16,-1 6 3-16,0-1 3 0,-6-1 13 15,-3 0 9-15,2 7 21 0,-3-1 1 0,-9 5 22 16,13-4 18-16,-13 4 15 0,0 0 16 16,0 0 18-16,17 24 3 0,-11-9 12 15,-4 0 2-15,1 11 3 0,-1 2 21 0,1 8 12 16,-3 1 4-16,0 5 15 0,0 6 9 15,-5 3 26-15,4-4 24 0,-9 5-57 0,1-1-66 16,-2-6 6-16,-4 2 1 0,-4 0 2 16,-1-9 6-16,-3-1 0 0,2-11-3 15,-3 2-81-15,0-2-7 0,-1-3 0 16,3-8 0-16,1 0 0 0,-5-6 0 0,4-5 0 16,2 2 0-16,-1-8 0 0,0-2 0 15,3-4 0-15,0 1 0 0,3-6 0 0,2-4 0 16,1-2 0-16,5-4 0 0,3-6 0 15,4-1 0-15,6-11-28 0,7-4-159 16,5-12-23-16,5 1-137 0,5 0-467 0,1 0 86 16,8-1-914-16,0 7-1564 0</inkml:trace>
  <inkml:trace contextRef="#ctx0" brushRef="#br0" timeOffset="3829.15">6988 5295 5024 0,'15'9'-53'0,"-5"8"56"0,-1 0 48 0,-4-2 35 15,-1 8 36-15,0 5 23 0,0 3-4 16,0 0-9-16,-8 6-5 0,1-1-8 16,0 3-3-16,-1-2 8 0,0-6-3 0,1 4-1 15,-1-12-12-15,1 1 1 0,1-7 0 16,2-6 12-16,0-11-7 0,0 0-9 0,0 0-12 16,0 0-18-16,30-35-20 0,-14 1 2 15,5-4-14-15,2-10-4 0,5-1-6 0,-1 0-3 16,0-2 5-16,1 7-11 15,-5 0 1-15,1 8-15 0,-6 9 5 0,5 0-1 16,-5 9 3-16,-6 3 0 0,6 6 4 16,-4 1 5-16,-3 12 4 0,-11-4 1 15,28 17 2-15,-16 5-3 0,1 4 0 0,-1 2-3 16,-3 10-1-16,-4-1-3 0,1-1-2 16,-3 2-2-16,-3-3-3 0,0 5-1 0,0-12-3 15,-2 9-6-15,-5-1-6 0,3-1-6 16,-1-7-10-16,-3 1-10 0,1-1-13 0,1-7-13 15,2-7-15-15,-3 1-19 16,4-2-23-16,-7-3-219 0,4-4-193 0,6-6-191 16,0 0 18-16,0 0 15 0,-26-16-578 15,18 1-1114-15</inkml:trace>
  <inkml:trace contextRef="#ctx0" brushRef="#br0" timeOffset="12079.08">3864 4728 1961 0,'-6'-10'59'0,"6"10"-8"16,-7-16 3-16,7 16 21 0,-5-9-5 0,5 9 7 16,0 0 6-16,-4-13 1 0,4 13 7 15,0 0 1-15,-5-11-14 0,5 11 1 16,0 0-7-16,0 0-21 0,-5-10 3 16,5 10-6-16,0 0-9 0,0 0-2 15,0 0-2-15,0 0-11 0,0 0-9 0,0 0-16 16,0 0-17-16,0 0-20 0,0 0-21 15,0 0-22-15,0 0-12 0,-13 27-7 0,13-27 10 16,0 15-25-16,0-15 0 0,0 0-29 16,2 21-21-16,-2-21-72 0,4 9-189 15,-4-9-18-15,7 18 134 0,-2-10 77 0</inkml:trace>
  <inkml:trace contextRef="#ctx0" brushRef="#br0" timeOffset="14378.22">4099 6673 1114 0,'-4'21'26'15,"-1"-6"23"-15,-3 4-1 0,4-6 4 16,0 0 28-16,-3 0 28 0,0 2 2 0,-1-2 23 15,0 0 0-15,1-3-5 0,-2 7-8 16,-3-7-7-16,3 4-4 0,-2-5-2 0,4 3-8 16,-7-5-2-16,3 4-1 0,-3-7-9 15,2 3-13-15,-4 1-8 0,2-3-8 16,-4 3-6-16,-2-3-5 0,1 3-6 16,0-4-4-16,-3 5-2 0,1-5 0 15,-1 3-16-15,3-1 1 0,-9 1-1 0,4-4 0 16,-3 6-6-16,3-5 9 0,4 1 8 15,-5-5 2-15,2 6 3 0,2-4 9 16,1 0-3-16,-1-2 8 0,5 0-1 0,-1 0 3 16,17 0 6-16,-30-4-8 0,15 0 1 15,15 4-2-15,-26-3 5 0,26 3-10 0,-23-6 8 16,23 6-7-16,-17-6-12 0,17 6-3 16,-17-5 3-16,17 5-8 0,0 0-7 15,-24-4 13-15,24 4-16 0,-15-4 7 0,15 4-2 16,0 0-8-16,-21-4 6 15,21 4-5-15,0 0 2 0,-24-5-2 0,24 5-3 16,0 0-6-16,-27-2 5 0,27 2-11 16,0 0 4-16,-30 0-4 0,30 0 1 15,-18-4-1-15,18 4 5 0,0 0 9 0,-30 0-6 16,30 0-3-16,0 0-1 0,-23 0-5 16,23 0 5-16,-12-2 5 0,12 2-6 0,0 0 5 15,-23-6-7-15,23 6 6 0,0 0 0 16,-14-9-2-16,14 9 9 0,0 0 5 0,-5-13-9 15,5 13 2-15,0 0-1 16,15-26 7-16,2 15-9 0,4-2 16 0,12-4-10 16,15-6 6-16,3 1-6 0,13 3-4 15,4-6 3-15,23 1 1 0,-2-4 3 16,4 2-10-16,6 3 4 0,2-3 2 0,-2 0-1 16,0 1 9-16,-4 2-1 0,7 1 3 15,-4 2 8-15,1-1 14 0,2 6 27 16,1-4 11-16,1 2-2 0,1 4-4 0,4-1-23 15,0-4-6-15,-1 5 5 0,4-1-8 16,-1-2-10-16,3-3 2 0,-5 5-4 0,0-2 1 16,-4-2-7-16,-5 7 6 0,0-6-4 15,-23 5-10-15,3-1 6 0,-10 2 0 16,-5 3-1-16,-4-1-2 0,-19 4 5 0,-1 1 13 16,-6-2 13-16,-11 1 9 15,0 3 1-15,-2-4 0 0,-21 6 2 0,28-2 1 16,-13 0-4-16,-15 2-2 0,21-4 5 15,-21 4-10-15,0 0 0 0,23-5 2 0,-23 5-9 16,0 0 3-16,16-5-11 0,-16 5 2 16,0 0-6-16,0 0-1 0,0 0-7 15,19-3-3-15,-19 3-3 0,0 0 0 0,0 0-2 16,0 0-3-16,0 0-6 0,0 0 4 16,0 0-3-16,0 0-4 0,0 0-3 15,0 0 1-15,-62 17 0 0,41-13-4 0,-3 2-1 16,-14 1-3-16,-1 0-6 0,-3 1 1 15,-13 5-2-15,-1-4 2 0,-8 3 0 16,-10-1 0-16,1 1-5 0,-1 1 2 0,-4 2-2 16,-15-1 6-16,-3 2-4 0,-1-2 5 15,0 1-3-15,3 1 4 0,-3 1 1 16,-2-3-3-16,7 4 2 0,-3-4 1 0,-1 5-3 16,20-8 3-16,-16 8-4 0,13-6 5 15,4 0-4-15,0-2 5 0,-2 6 0 0,4-3 1 16,3-4-2-16,1 2 0 0,4-1 4 15,-2 2-3-15,5 0-1 0,5 0 2 16,3-1-1-16,-3-1 0 0,14-2 2 0,0 3-2 16,2-3 1-16,0 3-2 15,-3-3 3-15,5 0-1 0,2 2-1 0,-2-1 1 16,0 1 1-16,4-2 0 0,-2-1 1 16,1 1-2-16,4 2 4 0,4-3 0 0,-2-2 1 15,6 1-1-15,-3-1 0 0,6-2-1 16,-1-4 1-16,1 9 2 0,4-8 4 0,3 2 0 15,0-3 9-15,14 0 2 0,-27 4 0 16,13-4 7-16,14 0 4 0,-18 0 6 16,18 0 17-16,0 0-4 0,-21-7 1 0,21 7-9 15,-6-10-7-15,6 10 1 16,0 0-8-16,17-27-4 0,6 12 2 0,1-2-3 16,10-3 1-16,12-1-8 0,9 3 3 15,5-7-4-15,7 2-2 0,9 6-4 0,16-7 8 16,7 2 1-16,2 5-6 0,6-4 6 15,-1 1 1-15,9-1-9 0,7 4-3 16,4-2-2-16,-3 4 1 0,8-3 3 0,0 1-4 16,1 4 0-16,-1 2-3 0,0-2 5 15,3 1-3-15,-5 3 4 0,-3-1-6 0,-4-1 1 16,-9 4 2-16,2-3 1 0,-2 4 14 16,-9-1 4-16,4 0-5 0,-5-1-9 0,-19 2 4 15,-1 1-2-15,-1 3-5 0,-5-4 9 16,-6 5-6-16,-3-3-3 0,-8 1-2 15,-13-2-5-15,-6 9 5 0,-11-4 0 16,-4 1-1-16,-6-1-7 0,-20 0 7 16,30 0 5-16,-30 0-4 0,0 0-8 0,0 0 1 15,0 0 6-15,0 0-2 0,-48 23-4 16,11-15 2-16,-21-1-7 0,-8 4 2 0,-13-5-4 16,-20 4 8-16,-9-5-5 0,-3 3 5 15,-13-1-8-15,2 1 10 0,-9-3-4 0,-5 3 8 16,-4 1-7-16,-1-3 2 0,-2 1-4 15,-4-3 4-15,-3 5-12 0,0-1 10 16,-2-6-2-16,2 6-6 0,-1-1 9 0,3 0-4 16,3-1 4-16,-2 1-10 15,4-1 4-15,9-2 0 0,3-4 3 0,4 5-1 16,10 1 1-16,8-4 5 0,6 2 3 16,22-3-7-16,4-1 4 0,6 0-2 0,9 4 0 15,15-8 12-15,4 4 4 0,13 0 1 16,6 0-2-16,7-1-2 0,8-3-3 0,9 4 13 15,0 0-9-15,0 0 14 0,50-19-3 16,2 8 12-16,16 0 0 0,14 2-10 16,28-5-1-16,9 1-13 0,9 2-1 0,18 4 2 15,4 0 1-15,7 2 0 16,5 1 0-16,1-1-2 0,0-1 4 0,6 6 1 0,-4-4 0 16,-2 0-1-16,-1 8 0 15,-3-2-4-15,-9 0 1 0,-6 4 1 0,-9-5-5 16,-6 3 3-16,-10 0-3 0,-13 1 0 15,-21 2-2-15,-14-6-1 0,-6 3 1 0,-17-2-2 16,-9-2 3-16,-9 2-2 0,-13 2 1 16,-6-3-1-16,-11-1 1 0,0 0-2 15,0 0 0-15,-73 0-3 0,8-5-1 0,-18 3-1 16,-32 0-1-16,-12 2 0 0,-16 2 0 16,-13 0 1-16,-10 2-3 0,-50 1 1 0,-7 1-1 15,-1 5 2-15,-6-1-3 0,1-1 1 16,6 2 1-16,6 0-1 0,10-5 2 15,48 1-1-15,2-1 2 0,6-2-2 16,8 1 3-16,11-5-2 0,13 2 1 0,17-4-2 16,24-2 6-16,11 3-3 0,21 1 6 15,7-4 0-15,16-2-2 0,5 3 1 0,17-1 2 16,1 4 3-16,0 0 2 0,70-23 1 16,-7 14 3-16,38-4 0 0,12-2 2 0,18 6 0 15,23-4 2-15,11-1 0 0,54 1 5 16,8 0-1-16,14 5-1 0,1 1-1 15,14 5-2-15,-1 0 2 0,1 4-4 0,-2 0-1 16,-4 4-3-16,-7 3-1 0,-14 4-2 16,-10 2-5-16,-16-2-6 0,-42 0-9 15,-9 2-11-15,-7-3-12 0,-7 1-21 16,-14-2-21-16,-10 0-24 0,-9-5-31 0,-28-6-33 16,-6 0-418-16,-5-2-196 0,-17-6 101 15,-14-5-891-15,-3-4-1414 0</inkml:trace>
  <inkml:trace contextRef="#ctx0" brushRef="#br0" timeOffset="24278.94">10841 7400 2531 0,'0'0'83'0,"-2"-14"-25"0,2 14-2 16,0 0 19-16,0 0-2 0,0 0-4 0,0 0 9 15,-7-12 12-15,7 12 9 16,0 0 6-16,0 0-3 0,0 0 1 0,0 0 5 15,0 0-6-15,-19 29 0 0,19-29-7 16,-5 15-3-16,-1-6-8 0,6-9-10 0,-5 13-7 16,3-2-4-16,2-11-6 0,-8 17-7 15,2-5-8-15,3-5 1 0,3-7-12 0,-8 17-21 16,6-6-25-16,2-11-28 0,-6 23-30 16,2-9-31-16,1 0-32 0,-3 3-38 15,3 0-54-15,-1-1-40 0,0 3-90 0,3-2-171 16,-6 4 32-16,5 5-86 0,1-2 78 15</inkml:trace>
  <inkml:trace contextRef="#ctx0" brushRef="#br0" timeOffset="24911.87">10705 8387 2069 0,'0'0'19'0,"-18"-11"11"15,9 7 3-15,9 4 16 0,-13-10 12 0,4 7 15 16,9 3 1-16,-21-11 2 0,13 7-3 16,-4-4 2-16,2 3-6 0,10 5-7 15,-24-8-8-15,10 6-1 0,2-3-6 0,12 5-3 16,-21-4-5-16,21 4-8 0,-21-2-4 16,21 2 9-16,-20 2 3 0,4 4 5 0,4-1 11 15,-2 7 10-15,-2-2-4 0,-2 7 8 16,2 2 2-16,-3 7-1 0,1 2 7 15,-3 6-4-15,0 4 3 0,4 0 3 16,2 4 9-16,-1 2 6 0,-4 10-16 0,8-9 13 16,2-2-20-16,2 6 6 0,5-4-1 15,1 2-3-15,2-9 3 0,5 4-12 16,3-2-5-16,5-3 2 0,2-3-2 0,8-8-10 16,1-3-7-16,10-3 2 0,0-7-3 15,6-5-17-15,0-4 5 0,3-8-2 0,-2-5-7 16,-2-6 4-16,3-11 2 0,-12 3 9 15,-2-6 18-15,-6 0 22 0,-6-7 7 0,-5-3 13 16,-3 3 5-16,-8 1 4 0,-7-1 3 16,0-1-5-16,0 6-7 0,-9-4-8 15,0 1-8-15,1 4-16 0,-4 0-2 16,2 7-2-16,3 5-6 0,-4 2-8 16,4 4-16-16,2 2-12 0,-3-1-18 0,0 6-19 15,4 2-42-15,11 3-39 0,-26 0-59 16,26 0-59-16,-19 3-70 0,19-3-100 0,-12 5-226 15,12-5-14-15,0 0 58 0,0 0-445 16,0 0-636-16</inkml:trace>
  <inkml:trace contextRef="#ctx0" brushRef="#br0" timeOffset="25163.73">11044 8469 3949 0,'0'0'55'0,"0"0"21"16,0 0 38-16,0 0 28 0,0 0 29 15,-33 23 17-15,19-12 9 0,-3 8 4 0,-2 9-9 16,2 0-5-16,2 6-34 0,-2 6-11 16,6 2-18-16,2 3-13 0,-1 4-6 0,7 1-14 15,-1 2-7-15,4 0-15 0,4 0-8 16,-1-3-11-16,5 0-17 0,1-4-24 16,8-2-33-16,-2-6-47 0,6-6-44 0,-1-5-43 15,5-2-37-15,-1-16-40 16,-5-7-44-16,9-2-74 0,5-11-53 0,-3-5-99 15,0-3-44-15,2-8 20 0,0-6-329 16,1-2-340-16</inkml:trace>
  <inkml:trace contextRef="#ctx0" brushRef="#br0" timeOffset="25527.88">11475 8792 3105 0,'6'-9'49'0,"-6"9"3"0,0 0 13 16,0 0 15-16,0 0 11 0,0 0 21 15,0 0 6-15,-7 45 11 0,4-23 5 0,-1 6-2 16,1 4 3-16,-7 6-1 0,3 3-10 15,-3 0-21-15,3 2 7 0,-2-5-8 0,2-7-1 16,-2-2-8-16,4-10-11 0,1 1-2 16,-1-5 15-16,3-4 11 0,2-11-13 15,-2 9-14-15,2-9-7 0,0 0-17 16,0 0-1-16,25-37-1 0,-14 15-5 0,3-12-7 16,9 4-7-16,-6-4-6 0,3 2 2 15,3-2 1-15,3 1 10 0,-5 3 5 16,3 2 11-16,-3 0 10 0,0 11 0 0,-5-2 8 15,0 10-9-15,0-3 0 0,-2 8-4 16,-14 4-12-16,30 4 12 0,-30-4 8 0,21 27-8 16,-9-10-8-16,-3 9 1 0,-1 2-6 15,-5 2 1-15,2-2-15 0,-5 4-2 0,-2 0 0 16,-1 2-18-16,0-3-7 16,1-4-27-16,-2-5-32 0,2-2-41 0,-1-4-50 15,3-3-64-15,0-13-67 0,0 0-75 16,3 7-103-16,-3-7-230 0,20-26 60 15,0 2-503-15,-1-12-912 0</inkml:trace>
  <inkml:trace contextRef="#ctx0" brushRef="#br0" timeOffset="25729.04">12306 8603 4023 0,'13'15'76'0,"1"2"54"0,-2 1 71 0,3 14 39 15,4 0 6-15,-5 2 7 0,5 7 1 16,-1-2-25-16,-4 4-23 0,7 8-22 0,-12-4-10 15,-1-2-19-15,-7 4-15 16,-2 1-30-16,-5-1-30 0,-15 7-44 0,-1-3-63 16,-11-3-86-16,-11-1-89 0,-18 6-83 15,6-18-104-15,-8-3-248 0,-18-4-16 0,-10-6 70 16,0-3-465-16,13-12-723 0</inkml:trace>
  <inkml:trace contextRef="#ctx0" brushRef="#br0" timeOffset="25912.3">10286 9559 4036 0,'-41'-2'22'0,"10"-2"-4"16,4 0 34-16,8 4 42 0,4 0 19 16,15 0 24-16,0 0 4 0,0 0 12 15,0 0 28-15,98 13 13 0,-18-3 5 16,38 1 1-16,16 4-33 0,20 4-21 0,51 6-20 16,9-1-10-16,15-2-15 0,3-1-4 15,8-2-28-15,-7-6-33 0,-8-4-55 0,-4-1-70 16,-46-8-96-16,27-13-169 0,-54 9-306 15,-9-9 22-15,-8-8 82 0,-12-17-503 0,-15-16-750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2:10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11736 3098 511 0,'21'-2'13'0,"-3"-4"-16"0,1 4 32 0,2-6-14 16,2-2-20-16,7 0-34 0,7-11-155 16,2-3 81-16,4-4 39 0</inkml:trace>
  <inkml:trace contextRef="#ctx0" brushRef="#br0" timeOffset="451.66">15062 1908 255 0,'14'-22'243'16,"-4"3"-16"-16,3-1-71 0,3-1 17 0,-2 4-5 15,3-3-9-15,0-1 7 16,-4 4 14-16,6-2 3 0,-2 2-19 0,-3-1-19 16,2 7-5-16,0-6-19 0,2 1-18 15,-4 7-5-15,3-2-10 0,1 3-21 0,0 2-27 16,-1-2-18-16,1 4-30 0,0-5-27 16,4 6-24-16,-2-4-28 0,1 5-10 15,0-3-33-15,6 3-18 0,-4-2-11 0,9 0-48 16,-2 0-166-16,10-1-85 0,-1 3 139 15,2-4 86-15</inkml:trace>
  <inkml:trace contextRef="#ctx0" brushRef="#br0" timeOffset="719.22">18613 1825 1484 0,'12'13'16'0,"-1"-1"2"15,-6-2 1-15,0-3-4 16,4 7-3-16,-4-7-12 0,-1 6 17 0,5 1-9 16,-6-5 12-16,6 0-9 0,-2 8 1 15,0-2-6-15,7 7-4 0,6-1-12 0,1 7-37 16,5 3-29-16,2-4-106 0,8 5-204 15,5 4-149-15,4 3 397 0,7-1 45 16</inkml:trace>
  <inkml:trace contextRef="#ctx0" brushRef="#br0" timeOffset="1032.78">21532 3739 463 0,'23'15'41'0,"-4"-3"-1"15,1 0 4-15,-6-3-13 0,0-1 5 0,4 1-24 16,-7 1 6-16,1-2-5 0,4-1 5 16,-5-4-9-16,-3 5-13 0,-1-2 8 0,-7-6 8 15,11 5-8-15,-11-5 1 0,0 0-8 16,6 9 3-16,-6-9 5 0,0 0-8 15,0 0 12-15,0 0-13 0,-22 20 4 0,17-15-7 16,-6 3 1-16,0-5 3 16,1 5-6-16,-1-1-9 0,4 3 0 0,-5-1 2 15,3-1-1-15,2 1-2 0,0 4 1 16,-2-3-26-16,6 4-50 0,-3-2-93 16,-1 1 84-16,3 2 37 0</inkml:trace>
  <inkml:trace contextRef="#ctx0" brushRef="#br0" timeOffset="1699.1">21253 5121 110 0,'0'0'33'15,"-13"9"0"-15,13-9 0 0,0 0-2 16,-12 8-3-16,12-8-5 0,-10 7 3 15,10-7-1-15,-16 6-7 0,7-1 3 16,-6-3-3-16,4 0-3 0,-8 2 0 0,2-1-15 16,3-3 18-16,-4 3-8 0,-1-3 6 15,19 0-16-15,-35 0 31 0,17-3-16 16,-5 3 21-16,4-1 7 0,-5-5 17 0,3 4-33 16,-2-5 16-16,1-1-7 0,2 3 15 15,0-3-1-15,0 0-1 0,3 1 8 0,6-4 17 16,-2 3 15-16,0 1-31 0,6-1 5 15,7 8-1-15,-10-13-8 0,10 13-4 16,-2-11 0-16,2 11-14 0,0 0 3 16,5-19-25-16,-5 19 6 0,10-15 7 15,-4 10-7-15,-1-3 2 0,-5 8-10 0,15-15 4 16,-9 11 0-16,-6 4-3 0,9-11 1 16,-9 11 4-16,13-13-6 0,-7 7-13 15,-6 6-4-15,9-5 19 0,-9 5-9 0,9-10 1 16,-9 10 8-16,0 0-7 0,8-7 4 15,-8 7 12-15,0 0-12 0,0 0 20 0,10-7-19 16,-10 7 16-16,0 0-8 0,7-8 2 16,-7 8 10-16,0 0 4 0,0 0 4 15,13-2-4-15,-13 2-2 0,0 0 3 16,0 0-10-16,19-2-2 0,-19 2-2 0,0 0-26 16,24 0-5-16,-24 0-33 0,20 0-33 15,-20 0-33-15,27-5-72 0,-15-1-101 16,2 0-121-16,2 4 80 0,0-5 88 15</inkml:trace>
  <inkml:trace contextRef="#ctx0" brushRef="#br0" timeOffset="4416.49">21461 4773 1248 0,'0'0'67'0,"0"0"24"0,0 0 15 16,0 0 14-16,0 0 12 0,0 0 2 0,0 0-13 15,0 0-3-15,8 12 1 0,-8-12 1 16,0 0 6-16,0 0 5 0,-2 23-7 16,2-23-1-16,0 0 10 0,-4 30 1 0,4-30-12 15,-5 25-21-15,1-8 3 0,1 0-1 16,0 2-5-16,-3 4-20 0,3 3 0 0,-1 0-3 16,0 4-16-16,-3 0-3 0,1 6-8 15,-2 2-1-15,3 3-1 0,-2-6 0 16,-1 5-7-16,0 1-6 0,3 0 10 0,-2 2 21 15,-1-1-22-15,0 1 20 16,1-2-10-16,-1 4-4 0,5-9-3 0,-3 6 0 16,-4 2-1-16,-1-9-12 0,8-1-8 0,-3 5-3 15,-2-5-6-15,3 2-5 0,1-4-4 16,-1 2 14-16,1-1-15 0,0-3 8 16,1 4 3-16,-6-9 0 0,6 6 7 15,-1-7-2-15,-1 5 3 0,-1 1 1 0,3-4-13 16,-4 0 8-16,4-3-3 0,-3 1 1 15,3 1 1-15,1-3 10 0,-4-3-8 0,6-1 4 16,-2-1-4-16,1 0 2 0,-1-2-7 16,-1-6 3-16,3-9 2 0,-2 21 4 15,2-21 12-15,0 15 7 0,0-15 7 0,-2 13 7 16,2-13-4-16,-1 10 3 16,1-10 2-16,0 0-4 0,0 13-5 0,0-13-4 15,0 0-4-15,5 13 0 0,-5-13-3 16,0 0-5-16,0 0-4 0,26 4-3 0,-26-4-2 15,21 5-2-15,-21-5 0 0,29 6-8 16,-15-6 5-16,-14 0-5 0,32 2 0 16,-15 2-5-16,8-3-2 0,-5-1-2 0,3 6 5 15,3-4-1-15,4 4-7 0,2-3 2 16,2 3 3-16,3-1-1 0,3 3-2 0,3 0 0 16,1 0 5-16,7 2-12 0,6 4 6 15,-1-9-2-15,-4 7 3 0,2-3-3 16,3 2 1-16,-4 0 2 0,-2 3 0 15,0-1 0-15,-7-4-5 0,-1 4 2 16,-2-2 0-16,4-2-2 0,-6 3-5 0,4-3 8 16,-3-1 2-16,-1-1 1 0,2 1-2 15,-1-3-2-15,1 3 3 0,4-4 0 0,0 1 0 16,2 3 1-16,0-3 1 0,11 1-3 16,-3 2 3-16,-7-5-1 0,7 7 0 15,-9-5-3-15,1-1 4 0,-2 2 0 0,-3-3 3 16,-1 3 0-16,-2-1 1 0,3 1-3 15,-3 1 4-15,2 0 3 0,1-4-2 0,0 3 3 16,-3-1-2-16,3-1-2 0,-1 2-2 16,4-1-1-16,-3 3 1 0,2 0 2 0,2-1-5 15,-5-1 3-15,4 3 2 16,0-2-2-16,-3-1 4 0,4 1 0 16,-3 1 2-16,-1 0 1 0,-1-1-1 0,-2 0 3 15,3 1 0-15,-5-2 3 0,6-5-2 16,-4 5-4-16,6 0 3 0,-4-2 4 0,5 0 3 15,-4-3 2-15,6 3 16 0,-4-4-2 16,4-4 3-16,-4 4-5 0,-3-1-2 0,3-3 8 16,-1 1-7-16,-4 2-8 0,3-3-1 15,-5 0 1-15,-5-1 4 0,-4-1-8 16,7-2-2-16,-6 3 1 0,-3-3-10 16,2 1-1-16,-3 0 4 0,0-1 2 15,-4 0-1-15,-2 3-7 0,-1 3 10 0,2-2 2 16,-3-1 1-16,-4-1-7 0,-1 0 3 15,-12 6-4-15,19-5-12 0,-8 2 0 0,-11 3 2 16,12-5 2-16,-12 5-2 0,17-4 0 16,-17 4-3-16,0 0 3 0,13-1 2 15,-13 1-3-15,0 0-1 0,17-6 3 0,-17 6 0 16,13-6-2-16,-13 6 1 0,17-7-1 16,-17 7-2-16,17-8 0 0,-6 3 1 0,2 1 0 15,-2-5-2-15,4 1-1 0,-5 1 1 16,4-1 1-16,-2 0-2 0,5-3 0 15,-6 2-2-15,4-4 1 0,0 4 1 16,0-4-2-16,-2-3 3 0,0 3 0 0,-3-2-3 16,7-2-2-16,-4-2 2 0,-3 5 0 15,1-2 4-15,1-4-1 0,0-1-1 16,-5 3 1-16,6-5-3 0,-6 1 2 0,5-3-2 16,-3 1-1-16,-5 0 1 0,1 1 1 15,5-5 0-15,-2 0-2 0,1 0 0 0,-4-2-2 16,3 9 0-16,-4-3 1 0,2-3 2 15,1 5 1-15,-4-1-2 0,1-1 2 0,1 3 0 16,0 4 2-16,-1-3 0 0,-1-2 1 16,3 2-1-16,-3 4 1 0,1-3-2 15,1-2 1-15,0 3-1 0,2-7-1 16,-3 6 1-16,1 2 0 0,-1 0-1 16,1 3-1-16,-2-1 0 0,5-2 1 0,-5 0-2 15,3-2 2-15,-1 2-1 0,3 0 0 16,0-2 0-16,-3-1-2 0,2 3 0 0,2-4 0 15,-2 1 1-15,4-2-2 0,-2-7 1 16,1 6-5-16,-5 3 4 0,4-1-1 0,0-1-1 16,-2-2 1-16,-2 5-2 0,4-4 2 15,-1-3-2-15,-4 4 2 0,4 1-2 16,-1 2 0-16,-5 4-1 0,-1 4 1 0,3-2 1 16,-2 0 0-16,-2 13 1 15,0-15 1-15,0 15-1 0,2-13 0 0,-2 13 2 16,4-10 1-16,-4 10-2 0,0 0-1 15,6-13 4-15,-6 13-4 0,0 0 1 0,2-13-1 16,-2 13 2-16,0 0 1 0,0 0-1 16,0 0 0-16,1-15-1 0,-1 15 1 0,0 0 0 15,0 0-1-15,-12-11 2 0,12 11 1 16,-9-8-1-16,9 8-3 0,-12-4 4 16,12 4-1-16,-18-5 1 0,6-1-3 0,3 1 3 15,-9-3-2-15,6 3 3 0,-8-3-3 16,3-1 0-16,-3-1 3 0,-1-3-4 0,-2 4 1 15,0-4 1-15,0 3-1 16,-7-7 0-16,0 3 2 0,4 0-1 0,-6-3-1 16,-2 3 1-16,-1-7 0 0,-1 2-1 15,-2 4 1-15,-7-8-1 0,0 3 2 0,0-3-1 16,-2 3 3-16,1 1-6 0,-2-7 4 16,2 7-4-16,-1 0 2 0,4-3 2 15,-3-1 1-15,7 8-4 0,-4-5 3 0,6 4 0 16,-3 2-2-16,3-1 3 0,3 2-3 15,1-3 1-15,-1 7 1 0,0-2 0 0,6 2-3 16,-6 1 2-16,1-1-2 0,-2-3 3 16,1 5 0-16,-1-1 1 0,-2 4-5 0,-1-1 0 15,1-4 4-15,-5 3-3 16,3 2 1-16,-2-3 0 0,1 1 1 0,-3 1 0 16,2-5 0-16,-4 3-1 0,2 1 2 15,1-1 1-15,-2-3-1 0,5-1 0 16,-7 0 0-16,3 5-4 0,1-7 4 0,0 4 0 15,3-3-1-15,0 4 1 0,-3-5 0 16,1 6 1-16,-1-2 0 0,3 1-1 0,-2-3-1 16,3 4 1-16,-2-1-1 0,1 2-1 15,-2-1 3-15,1 0 1 0,3 4 0 0,0-2-2 16,5 5 1-16,-4 0 1 0,8 0-5 16,-5 0 2-16,3 0 1 0,-4 4 1 15,4-3 1-15,-4-1-2 0,4 3 0 16,0 0 2-16,-2-1 1 0,10-2-3 15,-9 6 3-15,1-6-1 0,2 3 1 0,0 1-1 16,-4-4 0-16,0 2-1 0,1 2 0 16,-1-3 0-16,0 2-1 0,4-3 1 0,-2 4-1 15,3-4 1-15,4 0 1 0,-2 0-2 16,4 0 1-16,-3 1 0 0,4-1-1 0,0 0 1 16,-1-1-1-16,1 1 1 0,0 0-4 15,-1-4 2-15,-1 4 2 0,-1 0-2 16,0-3-1-16,-1 3 0 0,4-1 0 15,-5-3 0-15,4 8 1 0,-2-4 1 16,5-4-1-16,-1 4 1 0,3 0-2 0,0 4 0 16,16-4 1-16,-32 0 2 0,22-4-4 15,10 4 1-15,-21 0-2 0,21 0 1 0,-20 0 1 16,20 0-1-16,0 0 0 0,-25-2 1 16,25 2-1-16,-17 0 2 0,17 0 0 0,0 0-1 15,-18 0-1-15,18 0 1 0,0 0 1 16,-20 0-3-16,20 0 4 0,0 0-3 15,-17 0 2-15,17 0 0 0,0 0-2 0,0 0 4 16,-22 0-2-16,22 0-3 16,0 0 2-16,-13 2 0 0,13-2 4 0,0 0-5 15,-15 4 3-15,15-4-1 0,0 0 1 16,-15 4-1-16,15-4 1 0,-11 7-2 0,11-7 0 16,-12 11 1-16,6-3 0 0,6-8 0 15,-10 9 0-15,10-9 1 0,-10 13-1 0,10-13-2 16,-10 14 1-16,9-7 2 0,1-7 1 15,-6 15-3-15,3-8 2 0,3-7 0 16,-8 16-2-16,8-16 0 0,-3 9 1 0,3-9 1 16,-7 11 1-16,7-11-2 0,-3 11 1 15,3-11-3-15,0 0 1 0,-6 10-2 16,6-10 0-16,0 0 1 0,0 0-3 16,-5 7 1-16,5-7-2 0,0 0-3 0,0 0-1 15,0 0-1-15,-19 0 1 0,19 0-1 16,0 0 0-16,0 0 0 0,0 0 0 0,-20-7-1 15,20 7 2-15,-10-6 0 0,10 6 0 16,-17-7 1-16,17 7 0 0,-12-8 3 16,12 8-2-16,-12-7 1 0,12 7-1 0,-9-6 3 15,9 6-4-15,0 0-7 0,0 0 3 16,-18-4 9-16,18 4-9 0,0 0-1 0,0 0 1 16,-16 11 1-16,6 1 0 0,4-1 4 15,-1 6-2-15,2-2 7 0,-5 2-4 0,4 5 3 16,-3 2 2-16,4-3 0 15,-4 3 0-15,0 5 1 0,0-3-4 0,4-2-10 16,-3 3-26-16,-2-5-32 0,1 1-31 16,-2-1-27-16,1 4-40 0,1-5-41 15,-4 2-33-15,-4-3-46 0,4-3-51 0,0-4-81 16,-2-4-132-16,7 2-86 0,-3-3 64 16,-1-3-412-16,12-5-575 0</inkml:trace>
  <inkml:trace contextRef="#ctx0" brushRef="#br0" timeOffset="7465.81">23179 6424 1454 0,'15'8'129'16,"-6"-5"5"-16,-9-3 30 0,15 2-26 15,-15-2-1-15,0 0-2 0,18 2 13 16,-18-2 5-16,0 0 11 0,0 0 6 16,0 0 9-16,23 2-8 0,-23-2-26 0,0 0-7 15,0 0-19-15,0 0-13 0,27-2-5 16,-27 2-11-16,0 0-9 0,26-7-6 0,-13-1-9 16,0 2-32-16,4-1-27 0,0-8-37 15,6-2-39-15,2-4-37 0,3-5-44 16,1 2-40-16,4-11-39 0,6-2-37 0,-6-8-175 15,-3 4-65-15,4-4-108 16,-4 6 6-16</inkml:trace>
  <inkml:trace contextRef="#ctx0" brushRef="#br0" timeOffset="8383.84">22350 5809 2275 0,'0'0'32'15,"0"0"11"-15,-10 7 13 0,10-7 14 16,0 0 9-16,0 0 9 0,-14 8 12 16,14-8 4-16,-8 5 2 0,8-5 8 0,-11 4-5 15,11-4-10-15,-13 8-11 0,13-8 2 16,-16 11-4-16,11-6-10 0,-1 5-5 0,-3-3 1 16,-1 6-8-16,5-5-3 0,-4 1-7 15,0 5 3-15,2 0-3 0,-4 0 0 16,-1 1-7-16,0 0-4 0,-3 3-7 0,-6-3-5 15,9 4 3-15,-9-2 0 0,3-4-10 16,0 4 7-16,-1 0-4 0,3-6 6 0,-2 4 4 16,2-1-10-16,2-1 9 0,-4 1 9 15,3 1-11-15,0-2 17 0,-2 3-12 16,2-5-7-16,-4 3 6 0,2-2-4 16,1 5-5-16,0-8 8 0,0 5-6 15,4-5 10-15,-4 4 14 0,5-4 5 0,-1 1 2 16,12-10-4-16,-25 11-3 0,14-4 5 15,2 1-8-15,4-3-7 0,5-5 0 0,0 0-1 16,-25 14-5-16,25-14-5 0,0 0-11 16,-10 9 5-16,10-9-4 0,-5 4 1 15,5-4 0-15,0 0-1 0,-8 8-3 16,8-8 5-16,0 0-2 0,0 0-4 0,0 0-4 16,0 0 3-16,13 18-1 0,-6-9 0 15,5-5-4-15,4 2 3 0,-2 2-5 16,4-1-1-16,0 0-2 0,1 3-1 15,7-1 0-15,-4-5 2 0,4 9-5 0,3-4 4 16,-5-5-3-16,5 4 1 0,-3-3 0 16,0 2-2-16,-4-4 13 0,1 2 12 0,-2-1 15 15,-5-4 16-15,-16 0 8 0,28 1 9 16,-28-1-2-16,25-7 6 0,-25 7-5 16,25-11 2-16,-20 2 0 0,-5 9-11 0,11-21-4 15,-8 8-11-15,-1-2-3 0,-2 15-10 16,0-34-12-16,-2 17-18 0,1-1-20 0,-1-1-28 15,-4-2-31-15,3-1-38 16,-3 1-44-16,5 2-37 0,-5 2-42 0,1 2-38 16,2-2-40-16,3 8-82 0,-6 0-107 15,6 9-120-15,0 0 50 0,2-19-418 16,-2 19-569-16</inkml:trace>
  <inkml:trace contextRef="#ctx0" brushRef="#br0" timeOffset="9483.96">23278 6409 3127 0,'18'-4'-21'0,"-18"4"24"0,0 0 25 15,23 0 29-15,-23 0 19 0,0 0 5 0,16-2 16 16,-16 2 12-16,0 0-4 0,0 0 7 16,0 0-7-16,20 0-14 0,-20 0 9 0,0 0-2 15,0 0-29-15,0 0 23 0,0 0-12 16,0 0 11-16,0 0-13 0,17 13 1 16,-17-13-5-16,0 0-6 0,0 0-11 15,-5 21-8-15,5-21-7 0,0 0-4 16,-12 20-5-16,12-20-4 0,-6 12-12 0,3-1-5 15,3-11 4-15,-4 15-14 0,4-15 1 16,-4 15-15-16,4-15-2 0,-1 13-11 16,1-13 5-16,-2 16-12 0,2-16-14 0,3 12-5 15,-3-12-13-15,6 12 6 0,-3-7-4 16,-3-5 2-16,14 12 6 0,-14-12 14 0,16 5-1 16,-5-3 4-16,-11-2 6 0,18 6 15 15,-18-6 22-15,14 3 12 0,-14-3 13 16,0 0 9-16,0 0 16 0,21 6 18 0,-21-6-2 15,0 0-8-15,0 0-6 16,0 0 4-16,0 0-11 0,0 0 2 0,0 0-14 16,0 0-3-16,0 0-1 0,0 0-10 15,0 0-9-15,0 0-11 0,0 0-19 0,7 9-3 16,-7-9-14-16,0 0-14 0,0 0-13 16,0 0-2-16,0 0-5 0,0 0 11 15,7 6 2-15,-7-6 11 0,0 0-2 0,0 0 13 16,0 0-2-16,0 0 1 0,0 0 6 15,0 0-6-15,0 0-1 0,0 0-7 0,0 0-6 16,23-10-13-16,-23 10-4 0,18-7 0 16,-13 1 3-16,-5 6 7 0,19-9 2 15,-11 4 4-15,-8 5 4 0,12-12 5 16,-3 10 8-16,-9 2 14 0,12-9-6 16,-12 9 11-16,13-12 0 0,-13 12 8 0,10-6-1 15,-10 6 4-15,5-8 4 0,-5 8 5 16,0 0-1-16,9-10 8 0,-9 10-2 15,0 0 0-15,0 0 5 0,0 0-4 0,0 0 9 16,0 0 7-16,0 0 7 0,0 0-9 16,0 0 11-16,0 0 4 0,0 0 4 0,0 0 9 15,-46 23 1-15,31-10 13 16,0 2 6-16,-4 0-7 0,1 2 7 0,-7 4-10 16,2 1 12-16,1 2-11 0,-3-1-3 15,3-3 1-15,0-2-1 0,2 2 4 16,4-5-6-16,2-2-1 0,2 2-1 0,1-6 0 15,-3 5 3-15,7-4-9 0,-2 0-7 16,9-10-3-16,-14 13-1 0,14-13-1 0,-7 13 1 16,7-13-2-16,0 0 0 0,-11 12-2 15,11-12-1-15,0 0-4 0,0 0-7 16,0 0-2-16,16 18 2 0,-16-18-5 0,19 10-3 16,-6-5-2-16,4 1 1 0,0 1-6 15,6-1-3-15,-2-4 2 0,-2 3-12 0,2 3-2 16,6-4-3-16,-3 1 2 15,5 3-7-15,-6-4 3 0,5-1 2 0,-1 1 3 16,-6-2 0-16,3 0-1 0,-6 2 13 0,-18-4 9 16,32 0 20-16,-32 0 12 15,25-8 2-15,-25 8 7 0,23-15-1 0,-16 6 14 16,0-3 3-16,1-1-6 0,-2-2-6 16,1-3-7-16,-3-3-2 0,-1-2-5 0,-1 1-14 15,4-2-5-15,-2 1-17 0,2 1-21 16,-4 0-26-16,1-1-40 0,3 1-57 15,1 1-62-15,1 0-64 0,-2 1-77 0,6-1-76 16,-2 6-280-16,7 2 61 16,-8 0 71-16,8 1-451 0,-1 1-620 0</inkml:trace>
  <inkml:trace contextRef="#ctx0" brushRef="#br0" timeOffset="10199.25">25072 6880 3251 0,'0'0'-39'0,"0"0"8"15,0 0 6-15,0 0 15 0,0 0 7 0,0 0 11 16,0 0 9-16,0 0-1 0,0 0 3 16,0 0 3-16,0 0-2 0,-1 13-2 15,1-13-1-15,-21 16-2 0,10-3 3 0,-4 0 6 16,-2 3 2-16,-2-1 7 0,-3 2 3 15,-3 1 7-15,1 3 5 0,-3-5 6 16,5 5 6-16,2-6-4 0,-1 4-2 0,0-4 10 16,3 4-6-16,0-6 16 0,4 0-13 15,-4 0-8-15,9 1 2 0,-1-5-1 16,-1 2 3-16,11-11-5 0,-16 11-4 16,16-11-3-16,-14 14 1 0,14-14 0 0,-7 10-12 15,7-10 4-15,0 0-3 0,-13 16 5 16,13-16-8-16,0 0-14 0,0 0-1 0,-1 15 11 15,1-15-3-15,0 0-6 0,0 0 0 16,16 17-9-16,-16-17 4 0,19 9 11 16,-19-9-7-16,27 9-6 0,-13-7 5 0,3 6-7 15,0-5 7-15,0-1-12 16,3 4 7-16,-1 0 1 0,0-6 3 0,3 1-11 16,-3 2 6-16,2 0-8 0,1-1 4 15,-5-2-7-15,2 0 7 0,-2 1 2 0,-17-1 5 16,24 0 27-16,-11 0 9 0,-13 0 14 15,19 3 11-15,-19-3 15 0,13 4 14 0,-13-4 6 16,0 0-1-16,17 0 7 0,-17 0-11 16,0 0-7-16,0 0-8 0,13-10-8 15,-13 10-11-15,3-17-6 0,-1 8-6 16,-2 9-18-16,5-26-17 0,-3 7-33 16,-2-2-52-16,0-5-53 0,0-2-53 0,-2-2-74 15,-3-6-79-15,5-5-162 0,-3-4-150 16,-3-9 62-16,4 6-465 0,-3-2-689 0</inkml:trace>
  <inkml:trace contextRef="#ctx0" brushRef="#br0" timeOffset="20334.87">17932 5373 2156 0,'16'3'223'0,"-9"2"-31"0,-7-5-15 16,19 4-24-16,-19-4-14 15,13 2-1-15,-13-2-4 0,0 0-3 0,13 2 17 16,-13-2 7-16,0 0 7 0,0 0-5 15,17 4-13-15,-17-4-5 0,0 0-22 0,0 0-11 16,0 0-15-16,14 1-4 0,-14-1-8 16,0 0-6-16,0 0-14 0,0 0-15 15,20-9-42-15,-20 9-34 0,15-5-28 0,-15 5-27 16,15-8-26-16,-6 4-19 0,-9 4-14 16,21-4-4-16,-11 0-10 0,4 3-7 0,1-5-2 15,-2 4-30-15,-2 0-26 0,5-3-78 16,-4 1-119-16,-1-4-55 0,5 8-118 15,-2-4 55-15</inkml:trace>
  <inkml:trace contextRef="#ctx0" brushRef="#br0" timeOffset="20468.56">18448 5170 1859 0,'-5'-19'-41'15,"-1"-2"-36"-15,0 2-3 0,2 2-4 16,2 3-7-16,1-2-11 0,1 1 10 0,0 4-37 15,0 11-12-15,0-24 22 0</inkml:trace>
  <inkml:trace contextRef="#ctx0" brushRef="#br0" timeOffset="20632.47">18427 4941 961 0,'0'0'100'0,"0"-17"28"0,0 17 8 15,0-13-3-15,0 13-8 0,2-14-2 16,-2 14 10-16,0-10-24 0,0 10-14 0,2-20-10 16,-2 20-8-16,4-14 3 0,-4 14 2 15,6-15 2-15,-6 15 0 0,2-10-9 0,-2 10-10 16,0 0-9-16,1-17-3 0,-1 17-5 15,0 0-3-15,2-9-9 0,-2 9-9 16,0 0-20-16,0 0-24 0,2-9-36 0,-2 9-46 16,0 0-52-16,0 0-71 0,0 0-121 15,0 0-132-15,0 0 47 0,0 0 298 16</inkml:trace>
  <inkml:trace contextRef="#ctx0" brushRef="#br0" timeOffset="20832.16">18383 5023 1720 0,'-6'8'136'16,"1"1"20"-16,5-9 16 0,-12 11 25 16,5-3 2-16,7-8 12 0,0 0 0 0,-14 17-1 15,14-17-22-15,-11 13-20 0,11-13-10 16,-11 7-13-16,11-7-13 0,0 0-6 16,-14 15-25-16,14-15-3 0,0 0-20 0,-5 11-14 15,5-11-43-15,-5 6-89 0,5-6-116 16,-4 10-126-16,4-10-225 0,-9 15-14 0,-1-1 40 15,4 6-124-15,3-2-41 16</inkml:trace>
  <inkml:trace contextRef="#ctx0" brushRef="#br0" timeOffset="21498.649">18020 6452 2593 0,'-7'13'176'0,"5"-9"40"0,2-4 44 16,-5 13 5-16,5-13 28 0,0 0 0 16,0 0-4-16,0 0-17 0,0 0-11 15,0 0-6-15,0 0-4 0,0 0-38 0,-32-23-25 16,32 23-8-16,-15-13-13 0,15 13 6 16,-15-14-2-16,7 6-22 0,8 8 3 0,-20-19-16 15,8 15-3-15,-1-3-18 0,-2-4-8 16,-2 3 1-16,4 0-11 0,-9 1-43 0,5 3-25 15,-3-1-2-15,2-1 0 0,-1 4-1 16,-3-2-3-16,2 4-2 0,-3 4 0 16,-2 4-1-16,0-1-2 0,-10 6 0 0,6 3 0 15,-4 2-1-15,-6 12-1 0,2 2 1 16,-2 5 1-16,2 3 0 0,2 3 0 0,1 0 0 16,8 2 1-16,2 2 0 15,7-6 2-15,4 0 1 0,5 0-3 0,4-1 1 16,4-3-1-16,2-3-2 0,3-2-1 15,4-2 1-15,0 4-2 0,8 1-2 0,1-6-1 16,0-9-1-16,4-5-2 0,0 0-4 16,5-9-5-16,4-5 0 0,-4-2 0 0,8-8 0 15,3-5 0-15,0-4 0 0,-4-3 0 16,-3-3 0-16,5-8 0 0,-1 0 0 0,-10 2 0 16,-2-2 0-16,2 2 0 0,-6 0 0 15,-3-2 0-15,0 2 0 0,-2 6 0 16,-9 3 0-16,2 1 0 0,1 5 0 15,-5 2 0-15,3 0 0 0,-3 5 0 16,-3 8 0-16,5-17 0 0,-3 10 0 0,-2 7 0 16,0 0 0-16,0 0 0 0,0 0 0 15,0 0 0-15,0 0 0 0,0 0 0 0,0 0 0 16,-14 46 0-16,9-22 0 0,-4 1 0 16,0 3 0-16,0 2 0 0,0 2 0 0,-5 4 0 15,0-5 0-15,7-3 0 0,-7 1 0 16,5-9 0-16,2-3 0 0,-2 2 0 0,0-2 0 15,6 0 0-15,-3-12 0 0,3 7 0 16,-3-7 0-16,6-5 0 0,0 0-183 16,0 0-121-16,0 0-241 0,0 0-1425 15,27 2-2190-15</inkml:trace>
  <inkml:trace contextRef="#ctx0" brushRef="#br0" timeOffset="21698.72">18197 7073 6545 0,'11'0'-18'0,"-11"0"50"0,0 0 53 15,17-3 21-15,-17 3 28 0,0 0-2 0,0 0 3 16,18 4-17-16,-18-4-6 0,0 0-2 16,7 12-40-16,-7-12-45 0,3 15-2 0,-3-15-2 15,0 0-4-15,0 20-10 0,-1-10-13 16,1-10-20-16,-4 18-16 0,-1-8-88 0,5-10-128 16,-7 14-58-16,3-7-58 15,4-7-51-15,0 0-144 0,0 0-133 0,0 0 76 16,0 0-497-16,21-29-905 0</inkml:trace>
  <inkml:trace contextRef="#ctx0" brushRef="#br0" timeOffset="22298.89">18830 6128 4154 0,'7'-19'42'0,"-6"10"26"16,3 1 16-16,-4 8-3 0,0 0-8 15,4-12-1-15,-4 12-4 0,0 0-9 16,0 0 7-16,0 0-1 0,-2 55 25 16,-2-23 9-16,-1 16 12 0,-3 5 15 0,-2 17 14 15,-7 1 8-15,4 2-4 0,-4 8 0 16,-6-9 7-16,3 4 2 0,-4-1-3 0,4-10-7 16,-7-1-7-16,8-6-9 0,-5-7-13 15,13-12-8-15,0-11-3 0,-1-3 0 0,5-5 4 16,1-7 8-16,3-3-8 0,3-10-5 15,0 0-71-15,0 0-4 0,0 0-3 16,0 0-4-16,32-55-1 0,-16 24-3 0,5-5-1 16,0 0-2-16,9-13-1 15,-5 4-1-15,5-3 0 0,0 3-2 0,-1-2-2 16,2 8 0-16,6-2-1 0,-5 5-3 16,-5 6 0-16,3 5 1 0,3 2-1 0,-4 7-1 15,1-1 0-15,-6 9-2 0,-1 4 2 16,2 3 0-16,-5 2-1 0,6 3 1 0,-3 8-2 15,1 1 0-15,-5 2 1 0,0 7 0 16,0 5 2-16,-6-3 0 0,-3 4-1 0,1 0 4 16,-10-1 4-16,5-1 6 0,-6 2 8 15,-4 0 5-15,1 2 5 0,-8 3 6 16,1 1 6-16,-3-3 0 0,-6-2 5 0,0-2 5 16,2-7-36-16,-4-2-20 15,3-4 0-15,-3 5 0 0,0-10 0 0,-5 3 0 16,4-3 0-16,-4-1 0 0,1-3 0 15,1-1 0-15,4-4 0 0,-3 0 0 0,2 0 0 16,0 0 0-16,3 0 0 0,-1-2 0 16,2 0 0-16,4-2 0 0,-2 3 0 0,1-1 0 15,14 2 0-15,-11-10 0 0,11 10 0 16,0-17-140-16,0 17-71 0,13-20-33 0,6 11-499 16,4-7-11-16,7 3-945 0,6-2-1672 15</inkml:trace>
  <inkml:trace contextRef="#ctx0" brushRef="#br0" timeOffset="22516.5">19503 6994 5269 0,'14'6'-30'0,"-1"1"72"0,-6 0 62 15,-7-7 41-15,17 15 11 0,-17-15 18 0,11 16 21 16,-2-3-4-16,-6-1-6 0,-3-12-3 16,4 31-4-16,-4-20 0 0,-2 12-11 0,-2-9-10 15,0 5-17-15,-5 7-21 0,0-9-83 16,-2 10-6-16,-1-7-2 0,3 1-2 15,-3-4-5-15,-1-2-1 0,4 3-6 0,-1-2-7 16,1-7-16-16,2 2-24 16,-1-2-22-16,8-9-28 0,-6 13-242 0,6-13-104 15,0 0-102-15,0 0-156 0,0 0-14 16,0 0 68-16,44-37-505 0,-14 15-943 0</inkml:trace>
  <inkml:trace contextRef="#ctx0" brushRef="#br0" timeOffset="22932.649">20410 6615 3956 0,'11'-19'120'16,"-2"8"32"-16,-3-2 36 0,-4 4 24 15,2-1 16-15,-4 10 2 0,0 0-9 0,0 0-5 16,0 0-34-16,0 0-3 0,-12-25 8 16,12 25 4-16,0 0 11 0,-36 23-13 15,16-6 6-15,-1 9 3 0,-3 2 10 16,-3 2 6-16,3 12-93 0,-6-1-56 15,8 4-2-15,1-7-1 0,5 3-2 0,-2 0-3 16,6 2 0-16,3-6-10 0,0 1-2 16,6-4-3-16,1-6-5 0,4 0-3 0,5 2-7 15,0-4-21-15,9-1-6 0,2-5 0 16,-3-1 0-16,6-4 0 0,-3-7 0 0,3-3-13 16,2-3-42-16,-3 4-13 0,-3-10-9 15,0 4-9-15,4-2-10 0,-2 0-8 0,-5-2-5 16,2-1-170-16,-5 1-61 15,-2 0 17-15,-9 4 25 0,12-7 22 0,-12 7 22 16,7-4-1-16,-7 4-8 0,0 0 18 0,0 0 17 16,0 0 30-16,-17-19 4 0,6 14 18 15,2-1 3-15,-3 1 6 0,-1-1 6 16,-4-1 11-16,2 0 2 0,0 6-2 16,0-7-26-16,-2 7-13 0,2-5-11 0,2 2-60 15,-5 0-52-15,0-1-124 0,6-1-42 16,-8 4 253-16</inkml:trace>
  <inkml:trace contextRef="#ctx0" brushRef="#br0" timeOffset="23980.92">17255 9017 2470 0,'0'0'243'0,"0"0"25"15,0-15 19-15,0 15-14 0,-1-13 13 0,1 13 1 16,-4-17 6-16,0 7 1 0,4 10-18 15,-3-26 3-15,1 13-17 0,-4-4-36 16,0 1 14-16,2 0-15 0,-5 5-11 0,4-6-10 16,-2 6-21-16,-2-2-15 0,0 2-13 15,-5 0-12-15,4 4-9 0,-3 2-16 0,13 5-68 16,-30-1-16-16,13 6-4 16,0 3-2-16,-2 3 1 0,1 6-2 0,-1 0-2 15,-2 9 1-15,1 3-4 0,3 0 1 16,4 4-2-16,-4 3-3 0,7 0 1 0,3-6-2 15,1-1-1-15,4-4-2 0,2 2-2 16,0-7 0-16,4 2-1 0,0-3-1 0,3-4-1 16,1-5-1-16,4-3 1 0,6-3-2 15,1-10-1-15,6-1 2 0,7-8-3 0,-4-6 0 16,4-1 0-16,3-3-1 0,-8 1 0 16,10-10 0-16,-9 6-1 0,-5-2 0 0,4 2 1 15,-6 3-1-15,0 0 4 0,-9 4 3 16,3 6 2-16,-3 2 4 0,-3 3-1 15,-4 3 0-15,1-1-2 0,-6 8 1 16,10-11-2-16,-10 11 6 0,0 0-18 16,0 0 0-16,14 23 0 0,-10-7 0 0,-2 1 0 15,0 5 0-15,0 3 0 0,-2-1 0 16,0 3 0-16,0-5 0 0,-2 4 0 0,2-3 0 16,-2-4 0-16,2 1 0 0,-2 1 0 15,2-8 0-15,0 0 0 0,2-4 0 0,-2-9 0 16,0 16 0-16,0-16-12 0,0 0-143 15,0 0-36-15,0 0-44 0,0 0-492 0,33-36-29 16,-17 19-948-16,-2-4-1678 0</inkml:trace>
  <inkml:trace contextRef="#ctx0" brushRef="#br0" timeOffset="24268.12">17728 8773 5708 0,'4'-9'17'15,"-4"9"45"-15,9-13 35 0,-9 13 8 16,13-12 16-16,-13 12 18 0,17-9 21 0,-8 3 31 15,9 4-1-15,1-3 7 0,-5 3 4 16,5 2-2-16,-2 0-24 0,2 0-112 0,1 2-2 16,-20-2-1-16,36 11 0 0,-19-5-1 15,4-1-4-15,-3 8-2 0,1 1-3 0,-2 3 0 16,0 1-4-16,0 3 2 16,-4-1-24-16,4 3-24 0,-3-1 0 0,-3 12 0 15,1-10 0-15,1 5 0 0,1-3 0 16,-7 2 0-16,4-4 0 0,-3-3 0 0,-1 2 0 15,-1-1 0-15,-3-2 0 0,3-4 0 16,-4-5 0-16,-1-2 0 0,1-1 0 0,-2-8 0 16,5 8-91-16,-5-8-54 0,0 0-21 15,0 0-24-15,14-19-355 0,-6 2-183 0,2 0 38 16,1-6-891-16,-2-3-1445 0</inkml:trace>
  <inkml:trace contextRef="#ctx0" brushRef="#br0" timeOffset="24499.609">18375 8766 4630 0,'2'-27'-72'0,"-2"10"41"15,0 2 51-15,0 2 25 0,0 13 38 0,-2-14 9 16,2 14 22-16,0 0 19 0,-8-10 7 16,8 10 12-16,0 0 21 0,0 0-15 0,-25 23-1 15,11-10 0-15,-4 5 3 0,1 1 11 16,-8 4 14-16,0-1 0 0,-5 6-6 0,-9 2-10 16,0 2-15-16,2-2-9 0,-5-2-15 15,-3 2-17-15,5 2-75 0,-2-6-8 0,1 1-4 16,7-5-2-16,0-3-5 0,10-2-7 15,-1-4-19-15,11-4-29 0,-4-2-37 16,7 1-198-16,5-8-172 0,6 0-110 16,0 0-123-16,0 0-3 0,0 0-679 15,19-28-1208-15</inkml:trace>
  <inkml:trace contextRef="#ctx0" brushRef="#br0" timeOffset="24898.69">18264 8837 4934 0,'27'-2'58'0,"-6"-2"26"0,0 2 34 0,0 2 34 15,8 0 23-15,1 2-6 0,3 2 5 16,5-2-3-16,2 3-10 0,1-2-19 0,1-2-7 16,0 5-13-16,-3 0-20 0,-1-1-2 15,-7-3-16-15,-1 0-29 0,0 2-27 16,-9-1-41-16,-2-3-51 0,-4 0-44 0,0 0-65 16,-15 0-34-16,19-3-42 15,-16-1-33-15,-3 4-35 0,8-13-48 0,-8 4-13 16,0-5 28-16,-6-3 47 0,4 3 56 15,-1-6 62-15,-1 0 57 0,-3-1 55 0,0 3 57 16,4-3 35-16,-3 2 40 0,5 2 39 16,-3-2 29-16,0 9 33 0,2-4 18 0,1 3 7 15,1 11-5-15,-7-15-6 0,7 15-7 16,-2-8-3-16,2 8-1 0,0 0-4 0,0 0 5 16,0 0-14-16,-16 40 5 0,11-22 2 15,-4 13 5-15,2 0-4 0,-4 7-4 16,-2 0-19-16,2 1-9 0,-5-2-11 15,2 3-12-15,-1-8-9 0,1 1-17 0,4-4-8 16,-1-7-11-16,2-3-28 0,4-2-64 16,-1-4-77-16,3-4-84 0,-4-3-74 15,7-6-84-15,0 0-68 0,0 0-144 0,0 0-108 16,0 0 65-16,18-49-478 0,-4 19-816 16</inkml:trace>
  <inkml:trace contextRef="#ctx0" brushRef="#br0" timeOffset="25364.56">19118 8362 3514 0,'12'-17'19'0,"-4"8"24"0,2 1 18 16,-5 1 13-16,-5 7-3 0,13-3 18 15,-13 3 7-15,0 0 4 0,0 0 14 16,14 27 7-16,-14-6-2 0,0 6 11 0,-2 1-7 16,2 9-13-16,-4 8-5 0,0 4-17 15,2-1-9-15,-6 0 3 0,1 2-3 0,-2-5-1 16,3 0-2-16,-3-4-4 0,1-7 5 15,1-4-6-15,2-7 0 0,0-4 14 0,3-6 18 16,-1 1 4-16,3-14 5 0,-6 15-9 16,6-15-13-16,0 0-7 0,0 0-10 15,0 0-8-15,0 0-7 0,39-39-9 0,-29 24-5 16,5-2-8-16,2-3-4 16,1 1-9-16,3-2-1 0,-4 10-5 0,5-6-5 15,-2 2 1-15,6 8-4 0,-8-1-1 16,3 8-2-16,-5 0 2 0,3 5-5 0,1 3 5 15,-8 2-5-15,1 7 4 0,1 0-1 16,-3 3 5-16,-6 1 4 0,0 3 12 0,-5 1 9 16,0-1 7-16,-2 2 22 0,-1-1 7 15,-2-1-7-15,-4 2 6 0,-1-3 6 0,-1 1-6 16,0-7-12-16,0 5 3 0,-8-3-24 16,3-2-23-16,-2 0-1 0,-1-6-3 15,3 0-3-15,-2-1-7 0,2-3-12 0,2-1-15 16,1-6-59-16,13 0-121 15,-19 0-74-15,19 0-62 0,-12-9-64 0,6-3-126 16,6-1-142-16,7-10 33 0,3 1-532 16,7-12-1030-16</inkml:trace>
  <inkml:trace contextRef="#ctx0" brushRef="#br0" timeOffset="25799.34">19665 8766 4084 0,'0'0'25'16,"0"0"34"-16,2 27 27 0,-6-13 41 0,0 1 28 15,0 5 10-15,-3 3 5 0,5-1-2 16,-1 5-10-16,-5-3-17 0,8 2-9 16,-1-4-25-16,2-1-13 0,-1-4-12 0,2 2-6 15,6-4-9-15,-1-4-7 0,2-1-3 16,-1-6-8-16,8-1-2 0,-16-3-7 16,32-7-3-16,-5-6-7 0,-3-6-6 0,6 6-10 15,-2-6-14-15,1-3 1 0,1 1-8 16,-7-3-9-16,2 1-6 0,-2 4-2 0,-4 0 5 15,-7 6-2-15,3 4 1 0,-3 3 2 16,-7 1 6-16,-5 5 0 0,0 0 2 16,0 0 6-16,8 28 12 0,-10-10 5 0,-2 7 13 15,-3 16 9-15,-2 3 9 16,-3 4 10-16,-3 10 12 0,4 4 17 0,-6 2 12 0,4-4 22 16,-2 4 38-16,-2-6 23 15,0-4 34-15,0-11 33 0,3-5-61 0,-4-3-96 16,2-5 5-16,-1-3 5 0,4-9 2 15,-4-1 0-15,0-7-4 0,0-1-65 0,-2-5-31 16,2 1 0-16,-4-5 0 0,1-3 0 16,0 1 0-16,-1-6 0 0,-2-1 0 0,3-3 0 15,1-2 0-15,1-5 0 0,6 6 0 16,3-6 0-16,1-3-113 0,7-5-149 0,1-3-55 16,7-3-492-16,5-7-1042 0,6-1-1959 15</inkml:trace>
  <inkml:trace contextRef="#ctx0" brushRef="#br0" timeOffset="26081.58">20672 8895 6516 0,'-6'11'62'0,"6"-11"26"0,0 0 2 0,0 0 30 16,0 0 25-16,0 0-9 15,43-6-3-15,-22 1-16 0,9-3-10 0,4 1-53 16,1 0-26-16,-5 1-5 0,8 2-4 16,-9-5-13-16,0 7-11 0,1 0-19 0,-11-3-18 15,2 5-116-15,-3-3-129 0,-3-1-83 16,-4 4-87-16,-11 0-161 0,0 0-62 0,0 0 47 15,0 0-534-15,0 0-1007 0</inkml:trace>
  <inkml:trace contextRef="#ctx0" brushRef="#br0" timeOffset="26248.91">20673 9079 4346 0,'-10'7'122'15,"1"-1"19"-15,9-6 31 0,-9 9 21 0,9-9 11 16,0 0 4-16,0 0-21 0,12 15-35 15,4-9-16-15,2 0-16 0,5-5-39 0,-3 1-71 16,4 2-90-16,-1-4-91 0,1 0-133 16,-4 0-186-16,1 0-150 0,-4 0 73 0,7-4-475 15,-8 4-707-15</inkml:trace>
  <inkml:trace contextRef="#ctx0" brushRef="#br0" timeOffset="26666.3">21992 8811 3790 0,'3'-23'71'16,"5"4"-4"-16,-4 1 9 0,2-3 31 0,-1 6 29 15,1-2 22-15,-3 0 9 0,1 6 11 16,1-2 6-16,-5 1 6 0,0 12-6 0,0-17-19 16,0 17-23-16,-12-16-6 15,1 12 7-15,11 4 11 0,-40 0 15 0,11 4-3 16,-8 11 27-16,-11 2 18 0,-1 5 16 16,-6 6 21-16,3 6 11 0,1 4-158 0,7 3-16 15,-2 4 1-15,7 3 0 0,7 4 3 16,8 2-1-16,8 0-3 0,5-3-35 15,11 3-50-15,12 12 0 0,6 1 0 0,5-5 0 16,11-4 0-16,3-2 0 0,7-5 0 16,-3-2 0-16,3-8 0 0,4-4 0 0,-6-6 0 15,0-7 0-15,-4-9 0 0,1-8 0 16,-9-5-166-16,11-9-55 0,-5-1-118 16,1-8-460-16,4-11 77 0,-3-8-938 15,-2-14-1595-15</inkml:trace>
  <inkml:trace contextRef="#ctx0" brushRef="#br0" timeOffset="36349.85">7439 5132 1172 0,'-14'6'28'0,"14"-6"-6"0,0 0 1 16,-11 5-6-16,11-5 1 0,0 0 19 0,-12 4 1 15,12-4 22-15,-11 6 5 0,11-6 36 16,0 0 24-16,-12 7 4 0,12-7-8 0,0 0-7 16,-16 4-13-16,16-4-12 0,-19 2-12 15,19-2-4-15,-22 0-6 0,22 0-12 16,-23-6-13-16,12 4-16 0,11 2-14 0,-20-5-17 16,20 5-12-16,-20 0-24 0,20 0-10 15,0 0 0-15,-16 5-3 0,16-5-16 16,-12 8-22-16,12-8-7 0,-9 9-26 15,7-4-81-15,2-5-123 0,-9 8-146 16,9-8 201-16,-5 13 47 0</inkml:trace>
  <inkml:trace contextRef="#ctx0" brushRef="#br0" timeOffset="36530.61">6947 5376 984 0,'-15'11'23'0,"2"-9"28"15,-1 5-4-15,4-3 0 0,10-4 24 16,-21 8-6-16,10-7-10 0,-5 1 3 15,16-2 2-15,-26 6-9 0,15-1-2 0,11-5 0 16,-21 6-9-16,21-6-3 0,-13 2-7 16,13-2 2-16,0 0-1 0,0 0 2 15,-5 8-25-15,5-8-56 0,0 0-52 16,0 0-141-16,30 14-250 0,-19-8-95 16,8 0 463-16,-1 0 44 0</inkml:trace>
  <inkml:trace contextRef="#ctx0" brushRef="#br0" timeOffset="38580.87">9376 5134 932 0,'0'0'164'0,"0"-12"-11"0,0 12 22 16,0 0-4-16,-9-18 3 0,9 18-1 0,-9-15-10 15,4 6-7-15,-3-3 6 0,-3 3-10 16,2 1-4-16,-3-3-3 0,1-1 7 16,-4 2-3-16,2 0-24 0,-7 3-14 0,2-3-15 15,1 1-4-15,-5 0 2 0,-2 1-9 16,1-1-10-16,0-1 13 0,-11 1 1 0,8 4-14 15,-4-3 2-15,-7 0 3 0,-2 7-10 16,1-5 5-16,7 2 3 0,-8 2-9 16,7 0-2-16,-1 2-4 0,3-4-1 0,0 4-2 15,3-3-7-15,-2 1 3 16,-1-3-8-16,4 5-5 0,-4-4-4 0,2 1-8 16,-2 3 2-16,0 0 3 0,0 3-16 15,-2-3 14-15,-7 4-7 0,0 1-6 0,0-1-2 16,4 3-5-16,-3 1 0 0,-2-4 2 15,3 5-2-15,2-1-9 0,-3-1 15 16,7 4-16-16,-7-2 4 0,6-1 2 0,1-1 6 16,-4 6-4-16,1-5 5 0,2 1-20 15,-5 5 7-15,2-4 1 0,1-2 13 0,-1 5 1 16,1-3-4-16,-3-1 9 0,0-1-4 16,3 1 2-16,-1 0-2 0,0 1 5 15,1-3 0-15,0 3-5 0,6-6-2 16,2 3-4-16,-3 0 3 0,-4 5 4 15,5-5-13-15,1 1 7 0,1 1-6 0,-4 3 6 16,0-2-2-16,3 2-8 0,4 0 6 16,-9 0 6-16,4 7-1 0,-2-2 6 0,-2 1 0 15,0-1 1-15,0 4 1 0,0 0 1 16,-1-1 0-16,0 3-6 0,1-3 3 16,2 3 1-16,-4 1-3 0,4-1-5 0,7-3 4 15,-7 3 0-15,7-4 1 0,-2 3 4 16,9-5 4-16,-3 0 0 0,1 0 1 15,6-3 0-15,1 4 5 0,-1-4-10 16,1-1 3-16,6 7-1 0,-7-5 1 0,5 2 5 16,-1-3 4-16,-1 3-8 0,3 0 5 15,2-2 0-15,-1 0 7 0,-1 4 3 16,1-2 12-16,1 1 5 0,4-1-1 0,-3 2 7 16,2-2-3-16,1 1-5 0,0 0-3 15,0-3 10-15,1 0-6 0,2 3-3 0,1-1 4 16,-2 2-6-16,5-4 0 0,-3 0-4 15,3 0 6-15,-1 4 3 0,5-4-41 0,0 0 4 16,3 0 1-16,-5 2-1 0,12-4 0 16,-3 4-1-16,1-8 0 0,2 10-1 15,1-6 1-15,0 0-1 0,1 0-1 16,5 2 1-16,-6-2-3 0,6 2 0 16,2 0-2-16,1 2 2 0,-3-2 2 0,4 0 0 15,-2 2 1-15,0 0-1 0,3-6 1 16,-1 4-1-16,0-1-1 0,3-1 0 0,2-1-1 15,4-2-3-15,-4-1 1 0,0 2 1 16,5-3-4-16,-3-2 1 0,4 1-3 0,1-1 1 16,-1-5 0-16,2 7-1 0,-2-3-1 15,0-1-1-15,2 3-1 0,-2-2 0 0,-3 0-1 16,4-3 1-16,-4 0-7 16,1 2 0-16,2 2 0 0,-4-5 0 0,5 3 0 15,-1 0 0-15,0-4 0 0,2 4 0 16,2 0 0-16,0-8 0 0,2 8 0 15,-3-8 0-15,3 4 0 0,1-3 0 0,1 2 0 16,9 1 0-16,2-4 0 0,-2 2 0 16,-1-1 0-16,-8 3 0 0,-3-4 0 0,-3 2 0 15,0-2 0-15,-3 4 0 0,-1-2 0 16,-8 2 0-16,-1-2 0 0,0 2 0 0,0-5 0 16,0 5 0-16,-2-4 0 0,5 3 0 15,2-6 0-15,-7 3 0 0,8-1 0 16,-2 0 0-16,-6 1 0 0,6-6 0 15,-1 5 0-15,1-3 0 0,-8-1 0 0,0 1 0 16,0 3 0-16,-3-1 0 0,2-1 0 16,-1-3 0-16,1 3 0 0,1 0 0 15,0-1 0-15,6-2 0 0,-2-1 0 0,1 2 0 16,-8 2 0-16,9-5 0 0,-3 3 0 16,1-1 0-16,-4 5 0 0,4-8 0 0,-3 5 0 15,-3 0 0-15,0-3 0 0,-1 4 0 16,2-3 0-16,-6 3 0 0,-2 0 0 0,-1-5 0 15,2 7 0-15,-3-5 0 0,-3-3 0 16,2 9 0-16,-2-4 0 0,-1-2 0 16,1 0 0-16,0-3 0 0,-4 0 0 0,5-2 0 15,-6 4 0-15,3 0 0 0,-3-5 0 16,-2 1 0-16,7 1 0 0,-5-3 0 16,-2 5 0-16,1-7 0 0,2 5 0 15,-3 1 0-15,2-3 0 0,1 1 0 0,-5 1 0 16,3 0 0-16,-3-1 0 0,0 2 0 15,2-2 0-15,-2 0 0 0,1 0 0 0,-1 2 0 16,-1 0 0-16,-2 2 0 0,0-4 0 16,0 3 0-16,4-1 0 0,-4 2 0 0,-1 0 0 15,-1 11 0-15,6-24 0 0,-6 12 0 16,2 1 0-16,-2-1 0 0,0 12 0 0,-2-24 0 16,-2 9 0-16,1 0 0 0,1 0 0 15,-6 0 0-15,4-5 0 0,-2 4 0 16,-4-2 0-16,2-1 0 0,-2 0 0 15,-1 1 0-15,4-1 0 0,-5 0 0 0,0-4 0 16,2 1 0-16,-3-1 0 0,-2-1 0 16,2 2 0-16,2 1 0 0,-5-1 0 15,2 1 0-15,0-1 0 0,-1-1 0 0,-2 2 0 16,3 1 0-16,-4-3 0 0,0 3 0 16,-1-6 0-16,1 7 0 0,-3-2 0 0,-4-1 0 15,4-1 0-15,1 4 0 16,1 2 0-16,-4-7 0 0,2 1 0 0,-2 7 0 15,2-5 0-15,-4 6 0 0,7-3 0 16,-8-3 0-16,-2 4 0 0,-1-2 0 0,-4 2 0 16,-1 2 0-16,-1 2 0 0,-3-2 0 15,-4 2 0-15,2 0 0 0,-10-3 0 0,-1 3 0 16,0 2 0-16,-2-2 0 0,1-1 0 16,6 6 0-16,-5-4 0 0,0 0 0 0,0-4 0 15,6 7 0-15,1 1 0 0,2 1 0 16,1-4 0-16,1 9 0 0,2-6 0 15,7 4 0-15,1-1 0 0,1 5 0 0,7-5 0 16,5 1 0-16,-2 4 0 0,5-2 0 16,14 2 0-16,-29-4 0 0,19 2 0 0,10 2 0 15,-23 2 0-15,23-2 0 16,-21 0 0-16,21 0 0 0,-21 4 0 0,6-4 0 16,3 2 0-16,-4-2 0 0,-1 5-25 15,2-5-135-15,3-5-40 0,0 5 5 0,12 0-523 16,-11-15-45-16,13 2 78 0,7-14-841 15,10-12-1364-15</inkml:trace>
  <inkml:trace contextRef="#ctx0" brushRef="#br0" timeOffset="162523.04">8316 9252 1251 0,'1'12'77'0,"-1"-12"-7"15,0 0-10-15,2 16-20 0,-2-16 13 0,6 9-37 16,-6-9 18-16,1 17-9 16,3-12 2-16,-4-5-3 0,7 24-6 0,0-8 2 15,2-1 34-15,-2 2 10 0,3 0 12 16,-1 1 9-16,2 1 12 0,-3-2-4 0,0 2 0 16,-1-2 0-16,-3 3 7 0,4 1 1 15,-3-3 6-15,3 5 2 0,-5-2 0 16,1-1-3-16,-1 2-3 0,-1-5-5 0,3 2-14 15,-2 2-8-15,-3-2-5 0,0 5-12 16,-3-1-3-16,-2 1-5 0,0 2-8 0,1 4-12 16,1-6-30-16,-3 8-41 15,4-9-52-15,4 5-68 0,5 4-81 0,2-8-158 16,11 10-97-16,10 4 18 0,3-1-13 16,8-2 242-16</inkml:trace>
  <inkml:trace contextRef="#ctx0" brushRef="#br0" timeOffset="162775.29">9092 10909 2647 0,'-8'15'237'15,"1"2"38"-15,-5-6-21 0,1 2-2 16,0 0-6-16,3-4-7 0,-3 3-4 16,4 1-13-16,7-13-18 0,-17 19-16 0,10-6-14 15,1-4-11-15,1 8-21 16,-2-2-24-16,5 2-17 0,1 2-15 0,1 1-15 15,1-1-27-15,1 7-39 0,5 4-42 16,0 2-55-16,-2 0-29 0,4 5-34 0,1 5-52 16,-2-1-37-16,3 0-70 0,-3-1-74 15,3 1-169-15,1 4 24 0,-1 2-382 0,1-2-396 16</inkml:trace>
  <inkml:trace contextRef="#ctx0" brushRef="#br0" timeOffset="163023.01">9952 13770 2849 0,'19'-15'-74'0,"-2"-4"2"0,2-1-5 16,2-9-42-16,2 1-52 15,0-14-119-15,5-3-176 0,1-4-4 0,1-2 157 16,0 2 81-16</inkml:trace>
  <inkml:trace contextRef="#ctx0" brushRef="#br0" timeOffset="163974.44">12513 11781 1841 0,'4'-16'224'0,"-4"16"26"0,3-14 38 16,-3 14 41-16,2-16 17 0,-2 5-34 15,0 11 8-15,0-22 10 0,0 22-9 0,0-23 8 16,0 10-16-16,-2-4 1 0,-1 2-19 15,1-3-18-15,-1 1-17 0,-5-4-10 16,3 2-14-16,-2 1-15 0,0-1-16 0,2-2-17 16,-4 1-64-16,0 3-74 0,-3-2-4 15,1 2-4-15,2-1-4 0,-5 2-4 16,1 1-4-16,-4-3-2 0,-3 2-2 16,-4 5-4-16,-3 0-3 0,3 2 0 0,-5 2-3 15,5-1-3-15,4 2-1 0,-1 3 0 16,-4 3-1-16,5 0-1 0,-2 5-2 0,-3 0-1 15,0 7 0-15,-5 1-1 0,4 4-1 16,-4 2-2-16,5 5 1 0,-4 1 0 0,3 0 0 16,0 0-1-16,3 3 0 0,1 0 0 15,3 4 0-15,2-2-2 0,2 0 2 0,4-2-1 16,3 1 0-16,-1-1-1 0,5-4 1 16,1 2 0-16,3 0-1 0,0-2 0 0,3-1-1 15,3-2 2-15,3-4-1 16,-1 1 0-16,5-6 0 0,4-3 0 0,-3-7 0 15,4-2 1-15,2-2-2 0,8-5 1 16,-2-8-1-16,4-4 1 0,0-2-1 16,-3-3-1-16,3-2 1 0,-4-4-1 0,4-6 0 15,-4 2 1-15,-4 2 1 0,-1-1-2 16,-1 4 0-16,-1 0 1 0,-7 6 1 0,1 2 0 16,-4 3-2-16,1 3 1 0,-3 3 0 15,-1 2-1-15,-2-1 1 0,3 4 0 0,-7 7-1 16,6-13 1-16,-6 13-1 0,0 0 0 15,0 0 0-15,0 0 3 0,0 0 0 16,0 0 2-16,6 36 0 0,-8-21 2 16,-2 7 3-16,0 5 2 0,-4-1 0 0,5 0 1 15,1 1-2-15,-2 2-1 0,1-4 0 16,-6 1-2-16,4-2-1 0,1-5-1 0,1-1 0 16,1-2-5-16,0-7-2 0,0 2-8 15,2-11-11-15,-3 17-13 0,3-17-22 0,0 0-30 16,0 0-34-16,0 0-24 0,0 0-24 15,0 0-462-15,16-42-128 0,-8 24 68 16,-1-2-845-16,1 1-1373 0</inkml:trace>
  <inkml:trace contextRef="#ctx0" brushRef="#br0" timeOffset="164290.71">12414 11385 4500 0,'0'0'-86'15,"8"-9"38"-15,-8 9 43 0,8-11 29 16,-8 11 26-16,0 0 35 0,7-12-11 0,-7 12 23 15,7-4 16-15,-7 4 13 0,19-4 17 16,-19 4 10-16,19 0 7 0,-19 0 1 16,31 4-12-16,-17-4 6 0,-14 0 2 0,39 8-17 15,-21-6-4-15,-2 4-4 0,1 1 6 16,1 0 1-16,1 1 3 0,1 7-4 0,-2 0 9 16,-3 3-1-16,5 3-5 0,-2 4-1 15,0 3-96-15,-1 4-2 0,-2-2-3 16,2-1-4-16,-3 5-3 0,-5-7-4 15,0 5-2-15,0-2-2 0,-1-2-3 0,-3 2-1 16,-1-6-4-16,-4-2-7 0,0-4-12 16,0 0-12-16,-2-1-18 0,-1-2-15 0,-3-3-20 15,0-5-27-15,6-7-128 0,-15 2-232 16,15-2-117-16,-12-16-138 0,9 2 10 16,-1-5-661-16,4 0-1210 0</inkml:trace>
  <inkml:trace contextRef="#ctx0" brushRef="#br0" timeOffset="164507.6">12977 11353 4521 0,'0'0'-50'16,"0"0"53"-16,0 0 50 0,0 0 49 15,-26 0 26-15,26 0 20 0,0 0 10 0,-28 23 19 16,14-12 6-16,0 2-4 0,-4 2-24 16,0 4-11-16,-6-1-14 0,-1 3 0 15,-3-1-17-15,-2 1-12 0,2 0-9 0,-4-2-10 16,-4 3-7-16,3-5-9 0,-3 2-15 15,3-2-10-15,-4 2-34 0,3-6-45 0,3-2-61 16,9-2-66-16,1-1-70 0,4-4-76 16,7-4-113-16,10 0-259 0,-12-6 54 15,12 6 67-15,0 0-440 0,0 0-610 16</inkml:trace>
  <inkml:trace contextRef="#ctx0" brushRef="#br0" timeOffset="164690.2">12856 11493 3669 0,'32'-1'115'0,"3"1"40"15,-7 0 26-15,1 0 19 0,4 4 8 16,8-4-22-16,0 5-3 0,3 1-17 0,-4 0-7 16,5-5-14-16,-3-1-14 0,-3 6-26 15,-7-6-18-15,-2 0-27 0,-6 2-27 0,-5 0-38 16,3-4-62-16,-6 0-58 16,-5-4-84-16,1-1-91 0,-1-4-98 0,-8-1-214 15,-1 1 56-15,-2 11 23 0,0-25-289 16,-2 7-305-16</inkml:trace>
  <inkml:trace contextRef="#ctx0" brushRef="#br0" timeOffset="164924.01">13429 11181 2927 0,'-11'-2'96'0,"11"2"37"0,0 0 19 16,0 0 24-16,-21 9 23 0,21-9 16 0,-13 25 1 16,3-9 17-16,5 7-2 0,-3 5 4 15,1 4-1-15,-1 5-5 0,-1-5-13 16,-4 8-35-16,1-1-6 0,1 6-15 0,-2-2-7 15,0-5-14-15,4-3-18 16,-3 1-12-16,1-8-15 0,4-2-5 0,0-7-14 16,0-4-17-16,2 0-19 0,-1-4-18 15,3-5-47-15,3-6-63 0,0 0-60 0,0 0-47 16,0 0-42-16,7-39-38 0,0 8-43 16,10-10-78-16,4-11-63 0,-1-8-73 0,9-1-23 15,-1 2-451-15,2-3-624 0</inkml:trace>
  <inkml:trace contextRef="#ctx0" brushRef="#br0" timeOffset="165390.46">13685 10888 3225 0,'12'-7'-20'16,"-5"3"35"-16,-7 4 28 0,0 0 16 0,0 0 26 15,13 19 33-15,-13-19 11 0,0 28 15 16,0-7 20-16,-2 6 2 0,0 8 5 0,-1 0-2 16,-4 8-7-16,1 2-13 0,-1 4-8 15,-3 3 6-15,3-5-1 0,-1-2-12 0,-4-3-15 16,3 0-9-16,0-8-15 0,-1-4-11 15,7-8-7-15,-3 1-1 0,1-4 0 16,-1-6 9-16,3-3 1 0,3-10-5 0,-2 9-8 16,2-9-7-16,0 0-20 0,0 0-1 15,0 0-8-15,0 0-6 0,30-30-3 0,-19 17-2 16,3 2-8-16,4-9-3 16,1 6-2-16,-5 0-3 0,5 1-5 0,-1 4 5 15,0 4-3-15,0-3-1 0,1 2-3 16,-2 5 2-16,0 1-3 0,2 5-2 0,1 1 0 15,-3-2 0-15,-1 6-1 0,5 6 4 16,-3 1-1-16,0-2 3 0,-3 9 6 0,-5-3 0 16,3 1 6-16,-4-1 10 0,-3 2 7 15,-3-9 6-15,-1 7 5 0,-2-6 6 16,0 2 4-16,-3-2 11 0,-3 2 6 0,-8-2-7 16,4-2 7-16,-1-4-13 0,-7 4-7 15,-2-5 1-15,-1 1-5 0,-1-5 0 0,1 0-13 16,-3-1-27-16,-1-1 2 0,3-4-7 15,-1 2-3-15,1-3-5 0,1 1-8 0,2-4-62 16,5-2-66-16,1-1-70 16,-1-2-52-16,11 1-56 0,1-8-50 0,5-3-65 15,8-5-190-15,5 4-35 0,0-9 67 16,9 4-461-16,-3 2-733 0</inkml:trace>
  <inkml:trace contextRef="#ctx0" brushRef="#br0" timeOffset="165840.31">14207 11334 3587 0,'15'0'-1'0,"0"0"31"0,-15 0 29 16,21 10 22-16,-14-5 15 0,0 5 7 16,1 3 16-16,0 4 29 0,-7 1 2 0,-1 3 2 15,-1 3 10-15,-1 8 1 0,-4-2-14 16,0 1-11-16,-1-4-15 0,-1 0-13 16,5-5-7-16,-3-1-21 0,3-4-11 15,-2-2 0-15,5-2-6 0,0-13-8 0,3 13-9 16,-3-13-11-16,0 0-8 0,27-7-12 15,-10-5-18-15,3-3 0 0,8-7-20 0,-5-5-16 16,6 0 2-16,-1-4 1 0,-4 1-2 16,-1 1 16-16,-1 0-3 0,-1 1 2 0,-8 6 2 15,2 1 2-15,-8 6 4 0,5 0-5 16,-5 2 5-16,1 5 3 0,1 3-1 16,-9 5 5-16,0 0 2 0,0 0 6 0,23 17 8 15,-18-1 11-15,-1 7 16 16,-3 1 23-16,-1 12 24 0,0 0 32 0,-5 9 22 15,0-2 33-15,-6 4 23 0,-5 0 22 16,-2 3 21-16,-1 1 3 0,0-8 0 0,1-6-47 16,-5-1-123-16,2 0-3 0,1-6-2 15,-3-2-6-15,-1-4-4 0,1-2-6 0,-3-6-5 16,2-3-5-16,-3-6-3 0,-3-5-7 16,8 2-9-16,-10-10-10 0,-4-5-16 0,6-1-21 15,-2-6-22-15,2-5-25 0,6-3-32 16,2-3-31-16,7-7-68 0,9 4-557 15,6 0 11-15,7-11 57 0,5-7-782 16,6-3-1319-16</inkml:trace>
  <inkml:trace contextRef="#ctx0" brushRef="#br0" timeOffset="166023.16">14783 11214 5300 0,'30'0'78'15,"-8"2"47"-15,2-2 18 0,-3 2 7 0,2 4-7 16,7-2-19-16,-2-1-15 0,4 3-7 15,-2-1-14-15,-2 1-7 0,2-2-37 16,-2-2-41-16,-8 2-60 0,5-3-60 0,-6 3-70 16,-1-2-55-16,-3 4-53 15,-5-5-117-15,-10-1-148 0,15 4-55 0,-15-4 60 16,0 0-404-16,0 0-503 0</inkml:trace>
  <inkml:trace contextRef="#ctx0" brushRef="#br0" timeOffset="166174.5">15043 11323 3324 0,'-17'6'72'0,"-2"-1"39"15,19-5 17-15,-16 4 17 0,16-4 20 0,-14 7 14 16,14-7 12-16,0 0-6 0,-3 16-15 16,3-16-18-16,0 0-15 0,21 24-16 0,-9-16-34 15,7-1-66-15,0 0-76 0,3 1-86 16,3 0-98-16,-4-3-105 0,-1 1-216 0,3-2 28 16,-4-1-24-16,1 1-193 0,1-4-234 15</inkml:trace>
  <inkml:trace contextRef="#ctx0" brushRef="#br0" timeOffset="166823.07">15873 11141 3063 0,'7'-13'188'16,"-4"2"12"-16,1 4 26 0,-4 7 16 15,0-17-1-15,0 17-8 0,0 0-9 0,-5-23-7 16,5 23-5-16,-12-11-15 15,12 11-16-15,-27-7-19 0,15 4-28 0,12 3-5 16,-45 0-9-16,20 4-5 0,-1 4-8 16,-8 8 0-16,3-4-17 0,-3 6-5 0,2 3-11 15,-2 2-1-15,6 3-7 0,2-2-10 16,-1 4-6-16,6-3 7 0,3-1-12 0,6-3-3 16,2-4 5-16,6-2-15 0,0-4-4 15,4-11-7-15,4 17 1 0,-4-17 0 16,0 0-11-16,28 6 5 0,-28-6-4 0,36-8 0 15,-8-4 2-15,-5 1-6 0,7-7-6 16,-1 2-4-16,-3-4-2 0,2 3 5 0,-7 2-1 16,0-2-2-16,-5 2-5 15,7 0 3-15,-12 6-5 0,3-2-9 0,-1 7-5 16,-3-2-2-16,-10 6-1 0,0 0 4 16,0 0 1-16,25 17-1 0,-18 0 5 0,-2 6 2 15,-1 1 1-15,-4 4 7 0,-2 9-3 16,0 3 6-16,0 3 2 0,-10 2-3 15,7 2 4-15,-4-4 4 0,0 2 3 0,0-4-2 16,-3-3 3-16,3-1-7 0,2-5 3 16,2-8-2-16,-3 3 1 0,-2-6-4 0,3-7 6 15,0 1-3-15,0-2 2 0,-1-3 0 16,-2 1-2-16,1-7 0 0,9-4 5 0,-19 5-4 16,19-5 5-16,-16-1 2 0,16 1 5 15,-21-12-5-15,12 5 11 0,-1 0 6 16,-1-1 2-16,2-2 4 0,9 10 1 15,-16-20 18-15,9 13 1 0,7 7 18 16,-13-19 1-16,13 19-1 0,-10-16 10 0,10 16-49 16,-3-13-7-16,3 13-1 0,0 0-3 15,-4-18-1-15,4 18-3 0,2-17-3 0,1 7-5 16,6-3-5-16,3-3-12 0,3-5-17 16,2-7-19-16,8-2-23 0,5-6-216 0,2 1-69 15,1-5-69-15,1 4-117 0,3-1-155 16,2 1 11-16,0 2-547 0,-2 1-1086 15</inkml:trace>
  <inkml:trace contextRef="#ctx0" brushRef="#br0" timeOffset="167056.07">16327 10972 4306 0,'23'-13'76'0,"-5"4"48"0,3 1 59 16,-5 1 29-16,2 1 25 0,1 1 11 0,-19 5 0 16,32-6-12-16,-16 6 4 0,0 4 7 15,-2-2 10-15,-14-2 7 0,30 7 3 0,-11 3 5 16,-10-3-92-16,7 3-95 0,-2-1 0 15,2 2 3-15,-5-2-4 0,3 3-4 16,-5-4-7-16,0 1-7 0,-2-2-33 16,5 4-33-16,-3-3 0 0,-2 2 0 15,1-3 0-15,-8-7 0 0,9 17 0 0,-7-12 0 16,0 7 0-16,-2-3-88 0,-2 4-62 16,-1 2-29-16,-5 3-26 0,0-1-527 0,-3 6-31 15,-4 3 60-15,4 1-798 0,-10 3-1340 16</inkml:trace>
  <inkml:trace contextRef="#ctx0" brushRef="#br0" timeOffset="167174.389">16541 11448 4677 0,'-16'25'-5'0,"-2"-2"46"0,6-3 51 16,2-5 23-16,-1 2 6 0,0-2-5 16,3-6-4-16,2 3-14 0,3-6-3 0,3-6-22 15,-8 13-47-15,8-13-83 0,-7 11-139 16,7-11-188-16,0 0-262 0,0 0 53 0,0 0 52 16,-28-21-337-16,16-1-359 0</inkml:trace>
  <inkml:trace contextRef="#ctx0" brushRef="#br0" timeOffset="184889.36">17250 12058 3762 0,'24'15'-87'16,"-4"-4"42"-16,1 1 60 0,2-1 30 15,5-4 37-15,2 6 38 0,4-3 63 0,-2 3 31 16,-4-5 20-16,-7-1 6 0,1 0 9 16,-7 1-5-16,-4-2-17 0,5-3-25 15,-7 1-18-15,-9-4-12 0,11 7-13 0,-11-7-14 16,13 12-11-16,-13-12-12 0,4 4-12 15,-4-4-36-15,0 0-44 0,0 18-47 0,0-18-59 16,-5 15-75-16,-2-6-61 16,2 5-68-16,1-1-64 0,-3-2-101 0,-6 8-218 15,3-2 48-15,-1 3 63 0,2 5-409 16,-5-2-509-16</inkml:trace>
  <inkml:trace contextRef="#ctx0" brushRef="#br0" timeOffset="185256.34">18123 13783 2982 0,'5'10'-59'15,"-5"-10"37"-15,0 0 19 0,0 13 30 16,0-13 34-16,0 0 31 0,-5 13 29 0,5-13 13 16,0 0 10-16,-5 11 22 15,5-11-8-15,-6 8-13 0,6-8-4 0,0 0-22 16,-14 3-16-16,14-3-30 0,0 0-41 15,0 0-40-15,-37-11-49 0,25 5-43 0,1 2-43 16,3-1-42-16,8 5-34 0,-13-8-33 16,13 8-59-16,-13-1-117 0,13 1-57 15,0 0-124-15,0 0 21 0</inkml:trace>
  <inkml:trace contextRef="#ctx0" brushRef="#br0" timeOffset="185456.6">17799 14465 2351 0,'-3'44'127'0,"-6"-11"46"0,2-3 27 0,2 4 37 16,1-4 7-16,-1-8-2 16,-1 3 20-16,0-6 5 0,2 2 2 0,-5-7-20 15,6 5-13-15,-5-3-22 0,3-2-20 16,-3 1-19-16,-1-2-30 0,-4 0-31 0,3-3-31 16,-3 1-25-16,-2-4-42 0,-2 3-60 15,2 1-67-15,-3-1-71 0,-3-1-114 0,1 2-86 16,2-4-165-16,-3 3-18 0,0 5 51 15,1-2-389-15,-6 8-380 0</inkml:trace>
  <inkml:trace contextRef="#ctx0" brushRef="#br0" timeOffset="185622.3">16905 16223 2504 0,'0'-23'-231'0,"-2"1"-37"0,0-5-291 0,4 5 142 15</inkml:trace>
  <inkml:trace contextRef="#ctx0" brushRef="#br0" timeOffset="186255.52">16941 15255 2854 0,'0'0'275'0,"1"-25"5"15,-1 25-3-15,0-22 10 0,0 22-1 16,0-24-7-16,0 5-3 0,-1 2-10 0,-1-5 3 16,2-5 2-16,-4 5-20 0,2 0-5 15,0-5 5-15,-1 5-3 0,-4-1-5 0,2-2-18 16,-8 3-12-16,-2-1-19 0,-2 3-99 15,-2 3-45-15,-3-4-5 0,-6 7-4 16,2 0-6-16,3 5 0 0,-5-2-4 0,3 5-5 16,1 4-1-16,2 4-3 0,-4 4-2 15,-4 0-1-15,1 8-1 0,-4 3-4 16,-8 11 1-16,1 3-2 0,-1 2 1 16,5 5-3-16,1 1 1 0,1 3-4 0,2-1 1 15,8 4-2-15,1-8 1 0,7 1-2 16,2-3 0-16,3 1 0 0,5-4 1 0,4-8 1 15,2-3-2-15,4 1-1 0,4-1-1 16,1-6 0-16,8-6-1 0,7 1-2 0,-2-8 0 16,8-10 1-16,8-1-2 15,2-8 1-15,3-7 0 0,1-5-1 0,-4 1 1 16,-1-7-1-16,0-1 1 0,-3 0-1 16,-13 4 2-16,1-2 0 0,-5 5-1 15,3-3 2-15,-6 3 1 0,-5 7 4 0,0 6 4 16,-3-4 4-16,-3 7 0 0,-5 13-16 15,7-20 0-15,-1 11 0 0,-2 2 0 0,-4 7 0 16,0 0 0-16,0 0 0 0,0 0 0 16,0 0 0-16,0 0 0 0,-8 44 0 0,3-18 0 15,3 4 0-15,-5 8 0 0,-1 7 0 16,0 0 0-16,3-1 0 0,-1 4 0 0,1-3 0 16,-2-3 0-16,0 2 0 0,4-9 0 15,-1-3 0-15,-2-5 0 0,3-3 0 16,3-7 0-16,-6 1 0 0,6-6 0 15,-1-3 0-15,1-9 0 0,0 0 0 0,0 0 0 16,0 0 0-16,0 0-21 0,-3-47-267 16,7 19-9-16,4-2-468 0,1-5-1119 15,0-1-2023-15</inkml:trace>
  <inkml:trace contextRef="#ctx0" brushRef="#br0" timeOffset="186538.419">17011 14867 5673 0,'7'-9'-121'0,"-7"9"47"0,13-8 61 0,-13 8 55 16,0 0 34-16,21-2 36 0,-21 2 25 16,0 0 13-16,21 0 15 0,-21 0 22 15,27 2-1-15,-12 3 1 0,0-1 3 16,4 2 8-16,-1 1-1 0,7 5-2 0,-4-1-90 16,7 6-44-16,-2-2-1 0,1 6-5 15,-4-4-2-15,4 5-4 0,-5-2-5 0,-1 3-3 16,1 3-3-16,-3-1-5 0,-2-5-3 15,-2 5-1-15,0-7-3 0,-2 5-3 16,-4-4-3-16,0 1-3 0,0-3-8 0,-4 2-7 16,2-4-13-16,1-2-18 15,-2-4-17-15,-2 3-22 0,-1-5-25 0,-3-7-35 16,2 8-37-16,-2-8-318 0,0 0-294 16,0 0 77-16,0 0-893 0,6-32-1467 0</inkml:trace>
  <inkml:trace contextRef="#ctx0" brushRef="#br0" timeOffset="186772.25">17717 14796 5179 0,'0'0'60'0,"0"0"69"15,-22 0 43-15,22 0 8 0,0 0 15 16,-40 24 32-16,23-13 4 0,-9 12 5 16,1-5 7-16,-3 3 0 0,-2 2-5 0,0 3-19 15,-3-2-153-15,-3 8-5 0,-1-2-7 16,-1 0-5-16,-2-2-5 0,3 0-5 15,-4 0-8-15,8-5-8 0,6-4-13 0,-3 0-16 16,0 1-21-16,9-7-20 0,0-5-28 16,10-1-31-16,-1-3-64 0,12-4-354 15,0 0-136-15,0 0-31 0,-10-17 6 0,10 17-668 16,24-18-1203-16</inkml:trace>
  <inkml:trace contextRef="#ctx0" brushRef="#br0" timeOffset="186938.64">17329 15099 4364 0,'30'-9'37'0,"-6"0"43"16,0 1 56-16,1 3 33 0,5 1 23 15,5-4 13-15,3 3 2 0,2-1-6 0,1 2-22 16,3 0 1-16,4 4-4 16,-2-1-22-16,3 1-15 0,-2 0-14 0,0 0-15 15,-6 1-15-15,2-1-36 0,-4 4-24 16,-7-4-49-16,-2 0-51 0,-3-4-63 0,-6 4-80 16,-1-5-94-16,-3 1-100 0,-6-4-182 15,-4 1-58-15,1 0 56 0,-8 7-476 16,2-19-759-16</inkml:trace>
  <inkml:trace contextRef="#ctx0" brushRef="#br0" timeOffset="187155.419">18100 14700 3828 0,'0'0'72'0,"0"0"27"16,0 0 31-16,0 0 39 0,0 0 35 16,0 0 26-16,-21 30 12 0,17-5 14 15,0 6 32-15,3 7-38 0,-3 5 9 0,-2 3-10 16,-2 3-12-16,-1-1-18 0,2-2-22 15,1 1-21-15,-2 0-16 0,3-8-15 0,-6-1-16 16,7-8-95-16,-6-2-19 0,10-7-13 16,-2-7-14-16,1-4-14 0,1-10-117 0,0 0-76 15,0 0-70-15,0 0-69 0,0 0-59 16,31-45-84-16,-15 8-189 0,9-25 73 16,2-4-537-16,13-24-981 0</inkml:trace>
  <inkml:trace contextRef="#ctx0" brushRef="#br0" timeOffset="187622.01">18690 14021 3822 0,'0'0'0'0,"0"0"35"15,0 0 37-15,0 37 41 0,-2-16 21 16,0 10 16-16,-6 4 1 0,6 12 6 0,-5 3-12 16,2 7-2-16,-3 14 2 0,1 2-13 15,-3 6-11-15,-3-6-6 0,0-2-16 0,4 0-16 16,-8-7-10-16,4-7-6 15,4-12-5-15,0-10-6 0,-2-3 0 0,8-9 4 0,-4-9 8 16,5-2 2-16,2-4-8 16,0-8-11-16,0 0-5 0,0 0-7 0,0 0-11 15,24-53-10-15,-15 28-10 0,6-11-7 16,2 3-2-16,1-3-1 0,3 5-3 16,-2 0 0-16,1 4-2 0,0 2 1 0,1 8-1 15,0 4-2-15,-3 4 1 0,3 5 0 16,-3 8 3-16,10-1 2 0,-2 13 4 0,3 4 4 15,-1 5 8-15,-7 2 0 0,-1 5 8 16,-7 2 11-16,0 2 17 0,-4 1 21 16,-2-3 29-16,-7-4 21 0,-2 4 14 15,-10-2 1-15,3 2 26 0,-9-1 3 0,-1-9 9 16,-1 1-90-16,-4-1-34 0,-1-7-3 16,-5 2-5-16,5-8-4 0,-2 0-4 15,3-5-4-15,-3 1-7 0,5-7-9 0,3 3-12 16,19-3-17-16,-31 0-23 0,17-7-24 15,3 4-28-15,4-4-76 0,7 7-321 0,-7-18-188 16,7 18-19-16,21-24 14 0,-2 11-675 16,11-8-1203-16</inkml:trace>
  <inkml:trace contextRef="#ctx0" brushRef="#br0" timeOffset="188088.68">19385 14855 4553 0,'0'0'70'0,"0"0"42"16,0 0 34-16,0 0 17 0,0 0 16 16,0 0 4-16,0 0-7 0,-16 57-20 0,14-39-14 15,2 9-12-15,-2-1-16 0,0 1-7 16,2 0-14-16,2 1-1 0,-2-1-20 0,4-1-15 16,-1-7-10-16,5 2-4 0,-3-7-15 15,5 0-7-15,-3-5-11 0,6-4-1 16,3-2-10-16,0-3-1 0,5-8-8 0,5 2-2 15,6-11-3-15,-2 0 4 16,0-3 0-16,0-1 2 0,0-1 0 0,-3-2 6 16,-6 1-3-16,-3 6 0 0,-3-4 3 15,0 7 10-15,-4 0 6 0,-5 5 0 0,1 1-2 16,1 3 1-16,-8 5 5 0,0 0 2 16,0 0 1-16,0 0 7 0,9 36 2 0,-9-14-3 15,0 12 19-15,-6 11 17 0,1 9 31 16,-4 10 31-16,1 3 20 0,-2 3 36 15,-2-5-44-15,-7 5-65 0,4-5 6 0,0-4 2 16,0-6 4-16,5-11-2 0,-3-5-4 16,2-9 1-16,1-2-16 0,1-7-62 15,0 0 0-15,-4-7 0 0,-2-4 0 16,1-8 0-16,-2 2 0 0,16-4 0 0,-35-8 0 16,12-4 0-16,-7-2 0 0,0-3 0 15,-8-11 0-15,-2 0 0 0,3-6 0 0,2-2 0 16,-3-1-143-16,8-4-97 0,0 1-89 15,13 1-488-15,2 3 87 0,5-1-927 16,7 3-1589-16</inkml:trace>
  <inkml:trace contextRef="#ctx0" brushRef="#br0" timeOffset="188488.879">20371 14993 5237 0,'0'0'81'0,"0"0"77"15,0 0 28-15,0 0 38 0,0 0 19 16,0 0 19-16,0 0 14 0,0 0 18 15,10-19 2-15,-10 19 1 0,0 0-202 0,47 9 2 16,-15-7-4-16,8 0-5 0,2 4-5 16,6-6-6-16,-4 0-9 0,6 0-32 15,-2 0-36-15,-1-2 0 0,-1 2 0 16,-4-4 0-16,-1 0 0 0,-9 0 0 0,-6 3 0 16,-1-3 0-16,-5 2 0 0,-3 0 0 15,-4-2 0-15,3 3 0 0,-4-6 0 0,-12 7 0 16,11-7 0-16,-4 4-37 0,-7 3-104 15,0 0-18-15,0 0-16 0,0 0-126 0,0 0-386 16,-27-18-34-16,10 18 40 0,17 0-791 16,-43 8-1316-16</inkml:trace>
  <inkml:trace contextRef="#ctx0" brushRef="#br0" timeOffset="188672.24">20691 15064 4532 0,'-25'17'24'16,"6"-4"74"-16,6 6 61 0,4-5 63 0,1 0 31 15,4 0 44-15,1 2 7 0,3-16 26 16,2 24 11-16,3-6-3 0,7-2-13 0,4-1-17 15,12 3-207-15,-1-8-20 0,5 3-9 16,3-5-10-16,3-1-9 0,0-5-15 0,-1 3-15 16,-5-5-19-16,2-1-23 0,-4-3-29 15,-2 0-28-15,4 0-38 0,-1 1-35 0,-1-9-419 16,-3 5-193-16,1-3 83 16,-5-1-15-16,10 2-634 0,-1-4-1176 0</inkml:trace>
  <inkml:trace contextRef="#ctx0" brushRef="#br0" timeOffset="189322.54">22024 14895 4163 0,'13'-19'5'15,"-4"-3"48"-15,0 3 62 16,1 2 34-16,-2-5 30 0,-3 3 28 0,1-3 8 16,-3 3 3-16,-3-2 5 0,-2 2-25 15,-1-3-5-15,-6 3-10 0,-5-2-8 0,0 3-4 16,-6 2-11-16,4 7-6 0,-7-2-12 16,-3 7-11-16,3 4-4 0,-3 2-6 15,-3 6-16-15,-1 5-5 0,2 4-28 0,-3 5-46 16,3 5-2-16,6 2-2 0,-3 5-4 15,7 2 1-15,6-1-4 0,-1 1 0 0,6-4-2 16,2-6-2-16,4 1-3 0,2-5-1 16,6 1-3-16,-2-5 0 0,4-8-1 0,5-1 0 15,0-4-4-15,4-2 2 16,-18-3-6-16,44-16 0 0,-15 5-2 0,-1-10-1 16,4-3-1-16,-8-1 0 0,3 0-2 15,-6 0 3-15,2-1 1 0,-8 7 1 16,-2 2-3-16,2 2 4 0,-9 6-3 0,2-3 2 15,2 3 0-15,-4 4-2 0,-6 5 3 16,0 0 1-16,0 0 0 0,0 0 0 0,12 43 2 16,-12-15-1-16,2 9-1 0,-1 12 4 15,-1 8 1-15,2 1 3 0,2 13-1 16,-2 2 2-16,-1-2 5 0,-1-9 0 0,-1-1 5 16,-1 0 5-16,-4 8 10 0,3-16 5 15,-4-3 5-15,-5-3 7 0,1-7 5 0,2-3 6 16,0-11 4-16,-1 2 7 15,2-9 2-15,-4-4-20 0,2-1-51 0,-4-7 0 16,-1-5 0-16,3-1 0 0,12-1 0 16,-37-5 0-16,14-7 0 0,0-1 0 0,-5-3 0 15,1-3 0-15,-1-3 0 0,5 1 0 16,1 2 0-16,3 1 0 0,5-5 0 0,2-2 0 16,6 3 0-16,5-1-2 0,2-4-181 15,15-9-44-15,0 0-172 0,14-9-399 16,6 4 89-16,6 2-933 0,0-1-1560 15</inkml:trace>
  <inkml:trace contextRef="#ctx0" brushRef="#br0" timeOffset="189704.449">22897 14696 4878 0,'-11'-17'-44'16,"6"3"60"-16,-1 4 49 0,6 10 39 16,-12-19 49-16,12 19 24 0,-9-13 14 15,9 13-16-15,-9-11 10 0,9 11 13 0,-12-9-9 16,12 9 7-16,0 0 3 0,-30 3 6 15,30-3 4-15,-30 15-2 0,12-5-9 0,1 7-106 16,-1-3-36-16,0 7-3 0,-3 2-5 16,5 3-2-16,1-2-7 0,-2 4-3 0,6-3-4 15,1 3-1-15,1 0-7 0,4 0-4 16,-1-5-9-16,2 3-10 0,5-2-15 16,2 3-17-16,6 0-16 0,4 2-23 15,4-1-32-15,10-4-27 0,-1 1-289 16,4-7-236-16,6 1-68 0,5-4 45 0,0-2-739 15,4-5-1265-15</inkml:trace>
  <inkml:trace contextRef="#ctx0" brushRef="#br0" timeOffset="190188.63">23480 14972 4449 0,'7'-15'-9'0,"-6"2"53"0,-1 13 34 15,2-23 23-15,-2 23 22 0,4-18 12 0,-4 18 9 16,0 0 3-16,-4-25-10 0,4 25-11 15,-12-13-17-15,12 13-10 0,-14-7-3 0,14 7 0 16,-28 1 6-16,28-1-5 16,-46 19-3-16,17-4-2 0,-4 5 2 0,10 3-1 15,-6 6-12-15,1-1-13 0,5 2-1 16,3 2-7-16,5-2-1 0,-1 3-6 16,7-7-7-16,4-5-3 0,3 0 0 0,0-7-16 15,2-14-4-15,0 23-6 0,0-23-1 16,9 13-2-16,-9-13-5 0,20-6-9 0,-20 6-14 15,31-27-10-15,-8 2-14 0,3-5-17 16,2-11-19-16,5-8-21 0,2 1-1 16,-3-4 4-16,-2 0 4 0,4 0 9 15,-6-1 9-15,-6 3 12 0,-3 9 6 16,-5 1 38-16,2 1 23 0,-5 11 21 0,-4 1 28 16,-1 6 25-16,-2 3 8 0,-2 3 5 15,1 6-2-15,-3 9 1 0,0-13 27 0,0 13 31 16,0 0 25-16,0 0 21 0,0 0-47 15,-5 59-76-15,5-23 4 0,-2 17 6 0,0-1-3 16,-1 6-1-16,-2 14-3 0,3-2-4 16,-3 2-29-16,-2-3-46 0,-1-7 0 15,5-7 0-15,-6-7 0 0,2-5 0 0,4-9 0 16,1-7 0-16,2-1 0 0,-2-7 0 16,4-6 0-16,1-4-27 0,5-7-160 0,-8-2-66 15,0 0-253-15,47-21-277 16,-24 0-1003-16,0-3-1834 0</inkml:trace>
  <inkml:trace contextRef="#ctx0" brushRef="#br0" timeOffset="190521.99">24162 14621 5566 0,'-16'-13'-14'16,"16"13"49"-16,0 0 42 0,0 0 40 0,0 0 25 15,0 0 31-15,-23 0 51 0,23 0 10 16,-20 23 13-16,9-5-4 0,-6 5 2 0,-2 5-11 16,3 2-145-16,-2 4-25 0,1-2-4 15,3 7-3-15,3-2-8 0,-3-1-3 16,9-6-6-16,-4 2-4 0,7-2-5 0,2-3-10 15,2 1-8-15,5-6-13 0,-2 0-14 16,2-1-19-16,11 0-17 0,-5-8-27 0,9-2-27 16,1-4-28-16,0-1-230 0,0-6-265 15,6-2-103-15,8-7 46 0,1 0-764 16,-1-7-1291-16</inkml:trace>
  <inkml:trace contextRef="#ctx0" brushRef="#br0" timeOffset="190971.93">24866 14756 4461 0,'10'-13'-8'16,"-6"6"53"-16,-4 7 38 0,7-13 31 16,-7 13 22-16,0 0 9 0,0 0-1 0,2-17 1 15,-2 17 10-15,0 0 1 0,0 0-7 16,0 0 12-16,-50 13 16 0,27-4 8 16,-7 6 2-16,2 2-4 0,-2 7-6 15,-2-1-14-15,-7 7-9 0,2 0-16 16,7-4-7-16,5 2-16 0,0-1-46 0,2-1-38 15,2 0-3-15,5-3-4 0,2-3-3 16,5-1-3-16,-2-4-5 0,8 0-4 0,-1-6-2 16,4-9-3-16,6 13-4 0,-6-13-5 15,14 6-7-15,-14-6-2 0,32-7-5 16,-7-5 2-16,-1 1 0 0,4-6 0 0,1-1 1 16,-1-9 4-16,-1 5 1 0,-1-5 5 15,-3 3 10-15,0-1 6 0,-9 8 5 0,4-1 11 16,-7 3 7-16,-1 6 4 0,-3-4 4 15,-7 13-1-15,13-14 0 0,-13 14-4 0,9-7-2 16,-9 7 4-16,0 0 3 16,0 0 0-16,21 34 2 0,-21-17-3 0,2 7-4 15,-4 2-1-15,-2 8-8 0,-7 4-27 16,1 7 0-16,-3-6 0 0,4 2 0 0,-6-4 0 16,2-1 0-16,1-8 0 0,5-2 0 15,3-5 0-15,-3-6 0 0,5-6-68 16,1-1-37-16,1-8-32 0,0 0-24 0,12 5-48 15,-12-5-491-15,28-18-46 0,-5 7 52 16,1-6-807-16,4 0-1340 0</inkml:trace>
  <inkml:trace contextRef="#ctx0" brushRef="#br0" timeOffset="191139.06">25093 15103 4819 0,'11'-4'63'0,"1"1"44"0,-12 3 23 16,0 0 17-16,0 0 9 0,0 0-5 15,32 11-20-15,-32-11-13 0,4 19-8 0,-4-19-10 16,1 22-16-16,-4-5-17 0,3-17-34 15,-7 30-31-15,4-13-39 0,-3-2-48 0,4-4-39 16,-1 0-39-16,3-11-44 0,-7 13-65 16,7-13-39-16,0 0-42 0,0 0-83 15,0 0-113-15,26-41 39 0,-4 9-378 0,8-16-366 16</inkml:trace>
  <inkml:trace contextRef="#ctx0" brushRef="#br0" timeOffset="191555.29">25687 14464 2940 0,'11'-19'97'0,"-2"6"16"0,-6 9 4 15,-3 4-17-15,0 0 7 0,0 0 14 16,0 0 15-16,20 45 4 0,-22-17 8 16,1 19 6-16,-5 0 9 0,-5 15 15 0,-4 4 6 15,-2 3 1-15,-2-7 4 0,-2-4-5 16,3 0-3-16,-5-8-20 0,11-12-23 0,-2-4-12 16,3-8 0-16,4-9 1 0,1-2 7 15,6-15-4-15,-2 9-15 0,2-9-18 16,0 0-15-16,0 0-16 0,43-37-14 0,-16 14-22 15,-4-8-19-15,10-1-14 0,3-6-1 16,1 5-3-16,-5-2 0 0,3 5 3 16,-1 6 3-16,-2 3-7 0,-4 3 6 15,2 5 2-15,-2 3 9 0,-7 5 5 0,-3 5 10 16,1 0 2-16,0 5 4 0,0 8 10 16,-6 1 11-16,-2 3 3 0,-4 3-1 0,1 2 13 15,-2 5 14-15,-6-3 10 0,-2 10 10 16,-2 0-4-16,-7 3-49 0,-2 1-13 15,-1-2 0-15,-6-3 0 0,-2-1-3 0,-8 3-3 16,1-3-3-16,-1-7-3 0,0 1-2 16,0-3-3-16,-1-8-7 0,-3-2-12 15,7-4-11-15,3-1-13 0,-4-4-17 16,6-4-19-16,3-6-29 0,-2-5-181 0,5-6-177 16,5-7-141-16,10-9-89 0,7-13-1 15,10-18-669-15,7-7-1197 0</inkml:trace>
  <inkml:trace contextRef="#ctx0" brushRef="#br0" timeOffset="191788.86">26841 14370 4151 0,'24'21'-49'0,"-5"3"55"0,-3 4 60 0,-2 8 59 16,-3 7 58-16,-1 6 51 15,-7 3 28-15,-3 4 37 0,-1 16 38 0,-9-9-3 16,-3 3 13-16,-6-2 2 0,-3 2 2 15,-3-3 7-15,-5-5-115 0,0-3-145 0,-5-5-10 16,-2-7-7-16,-2-2-9 0,4-3-15 16,-1-6-17-16,6-8-22 0,0-1-29 0,6-2-33 15,-3-1-31-15,1-3-31 0,-1 0-29 16,-5-5-115-16,-1 2-435 0,-1-3-61 16,-5-5 47-16,-2-3-777 0,-2 1-1318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5:34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13423 3497 1632 0,'-32'21'55'0,"2"-3"-1"15,4-3-11-15,1 6 9 0,-3-8 25 16,0 4-13-16,-4-2 13 0,-3-2 12 0,-6 2 2 16,-10-2-2-16,-6-4 3 0,-6-1 11 15,-3-3 4-15,-1 1-6 0,1-8-6 0,-3 2-8 16,9-4-10-16,-2 3-14 0,4-3-1 16,11-4-8-16,4 3-3 0,1 1-9 0,15-1-15 15,-3-1-11-15,5 4-9 16,6-5-6-16,3 1-14 0,-3-1-14 0,10 4-31 15,-5-2-43-15,1-1-44 0,13 6-52 16,-19-15-79-16,8 4-78 0,0-7-113 16,3 0 11-16,4-9 271 0</inkml:trace>
  <inkml:trace contextRef="#ctx0" brushRef="#br0" timeOffset="132.06">11723 2815 1398 0,'-38'-4'-101'0,"2"4"-73"0,1 4-177 0,-4-3-240 16,-5 8 527-16,-10 10 23 0</inkml:trace>
  <inkml:trace contextRef="#ctx0" brushRef="#br0" timeOffset="716.99">9051 6132 941 0,'-21'20'137'16,"3"-5"-20"-16,0-2-27 0,7 2 3 15,-4-2-4-15,0 2-25 0,2 0-3 0,-5 0-10 16,2 0 12-16,3-2-2 0,-2 6 11 16,0-4-3-16,5-2-20 0,-2-2-4 0,-1 6 3 15,5-2-4-15,-7 6-4 0,4-2-2 16,-1 7-7-16,1 4 0 0,-2 4-8 15,-2 4-6-15,2 3 7 0,-4 1-15 16,6 0-7-16,-4 3 9 0,-4 5-11 16,-1 1-16-16,-3-2-10 0,-3-6-7 0,-1 0 6 15,-3 0-11-15,-4-3 8 0,-5-3 14 16,0 1-1-16,-1-6 4 0,-4-1-1 0,5 1 4 16,-3-5 4-16,8-1-7 0,4-6-3 15,-4 5 7-15,4-10 0 0,4 3 13 16,4-6-11-16,5-1 1 0,2 0 3 0,5-4 6 15,10-7 3-15,-20 12-19 0,20-12 4 16,-12 4 0-16,12-4-7 0,0 0-9 0,0 0 11 16,-26 1-7-16,26-1-10 0,0 0-2 15,-24 6-2-15,24-6-8 0,-21 2-17 16,21-2 6-16,-24 9-13 0,11-3-3 16,13-6-6-16,-21 8-1 0,21-8 11 15,-19 9-28-15,19-9-29 0,-18 4-62 0,18-4-115 16,-27 4 93-16,10-3 71 0</inkml:trace>
  <inkml:trace contextRef="#ctx0" brushRef="#br0" timeOffset="916.47">7436 7428 673 0,'0'0'34'0,"-15"-7"-4"0,15 7-6 15,-21-9-13-15,21 9 3 0,-23-12 6 16,9 5-15-16,0 1-3 0,14 6 3 15,-27-11-19-15,13 8-4 0,14 3 0 0,-26-8-2 16,13 2 6-16,13 6 3 0,-26-5 0 16,11 1-1-16,15 4 1 0,-30-5 0 0,13 1 6 15,1 1-4-15,-2 3-47 0,-3-1-118 16,-4-7-153-16,-1 3 289 0,1 5 12 16</inkml:trace>
  <inkml:trace contextRef="#ctx0" brushRef="#br0" timeOffset="3366.06">6771 7318 66 0,'0'0'107'0,"0"0"-17"0,0 0-16 16,-18 4-20-16,18-4-11 0,0 0 9 0,0 0-24 15,0 0 20-15,0 0-27 0,0 0 2 16,0 0 8-16,-23-8-13 0,23 8 3 0,0 0 13 16,0 0 11-16,0 0 13 0,0 0-9 15,0 0 6-15,-17-5-1 0,17 5-5 16,0 0-13-16,0 0 5 0,0 0-7 0,0 0-2 15,0 0-3-15,0 0-6 0,0 0 5 16,0 0 3-16,0 0-7 0,0 0-4 0,-23-6-1 16,23 6-8-16,0 0 9 15,0 0-7-15,0 0 15 0,0 0-20 0,0 0 4 16,0 0 17-16,0 0 0 0,0 0-2 16,0 0-14-16,0 0 1 0,0 0-3 15,-15 15 9-15,15-15-17 0,0 0-6 0,0 0 14 16,0 0 0-16,0 0-2 0,-8 14-8 15,8-14 16-15,0 0 17 0,0 0 17 16,0 0-11-16,0 0 7 0,0 0 15 0,0 0-14 16,-9 9-12-16,9-9 2 0,0 0-9 15,0 0 0-15,0 0 2 0,0 0 6 0,0 0 5 16,0 0 9-16,0 0-3 0,0 0-1 16,-23 4 0-16,23-4-4 0,0 0-1 15,0 0-4-15,0 0-6 0,0 0 2 16,0 0-6-16,0 0 10 0,0 0-2 15,0 0 0-15,0 0-7 0,0 0 1 0,0 0 4 16,0 0 8-16,0 0 1 0,27 25 8 16,-27-25-7-16,17 4 0 0,-17-4 16 0,14 6-2 15,-14-6 6-15,20 6-1 0,-20-6-12 16,19 5-2-16,-19-5-1 0,14 2 10 16,-14-2 3-16,23 7 0 0,-9-4-3 15,-14-3 4-15,27 7-4 0,-13-5 10 0,-14-2 4 16,31 6-21-16,-18-3-2 0,-13-3 15 15,32 7-5-15,-17 0-11 0,-15-7 5 16,28 3-6-16,-28-3 0 0,26 2-2 0,-10-2 1 16,-16 0 2-16,31 11-3 0,-16-9-8 15,2 2 7-15,1 2-9 0,3-5 8 16,-1 1-2-16,1 0 7 0,0 3-5 0,4-2 0 16,-4 2-3-16,-1-1-3 0,2-2 2 15,3-2-6-15,-5 6 12 0,3-5-10 0,-2 3-9 16,-3-2-8-16,3 2 10 0,2-1 6 15,-2-1-1-15,-5 4-9 0,-16-6 10 16,32 6-9-16,-15-6 15 0,-17 0-2 0,37 1-9 16,-16 2 1-16,-1-3 9 15,-1 0-4-15,4 3-7 0,-3-6-1 0,5 3-4 16,-1 0-4-16,-4 0 2 0,1 0-10 16,-2 3 10-16,-2-3-6 0,0 2-1 0,-1 0-2 15,2-2-2-15,-1 3-2 0,-3 1-2 16,6 0 2-16,-6-2-5 0,2 0 5 0,0 2 2 15,0-3-3-15,0 3 8 0,1-4-4 16,-1 2-2-16,2-2 10 0,-2 0-5 16,-16 0 2-16,38 0-3 0,-18 2-5 0,3-2 3 15,-4 0 4-15,-1 0-7 0,5 0 1 16,-2 0 1-16,-1 0-3 0,5 0 10 0,-4 0 4 16,0 0 1-16,2 0-3 0,2-2 6 15,1 0 0-15,-1-2-3 0,3 3 4 16,-6-3 0-16,1 2-1 0,-1 0-4 15,-2-2 7-15,1 4 6 0,2-1 1 0,-3 1 1 16,4-6-1-16,-3 4-3 0,0 0 0 16,1-1-3-16,6-1 4 0,-3-2-3 15,-2 2 2-15,0 0-7 0,-2 1-3 0,-2 1-1 16,4 0 4-16,-3 0 0 0,3-2 2 16,-2 3-6-16,1 1 1 0,-3 0-7 0,2-6 4 15,1 6-1-15,2 0 3 16,-1-2-4-16,3 2-2 0,1-4 2 0,1 3-3 15,-1-6 2-15,-4 7 0 0,7 0-1 16,-4-1-2-16,-1 1-3 0,-2 0 2 16,-2 0-4-16,2 0 1 0,2-4 4 0,-5 8-4 15,2-4 0-15,1 1-1 0,0 2-3 16,1-3 9-16,-2 0 3 0,5 0 0 0,-3 0-1 16,3 0 2-16,3 0 3 0,-2 0 3 15,1-3-3-15,1 3-1 0,3 0 3 0,-1-1 1 16,-2-3 0-16,-7 4-16 0,7-2-1 15,-1 2 7-15,-3-2-3 0,6 2-3 16,-8-1 11-16,5-3-7 0,-1 4 0 0,2-6-2 16,-4 4 0-16,1-4-3 15,-4 5 6-15,5-3-12 0,-5 0 9 0,5 3-3 16,1-6 5-16,-1 0-1 0,-3 4-9 16,2-3 5-16,1 2 0 0,-2-1 5 0,2-3-5 15,1 4-3-15,-7-1-2 0,7-5-2 16,-9 8 6-16,1-2 0 0,1-1-6 0,0-1-1 15,-3 1 4-15,6 1-3 0,-7-1 4 16,5 1 2-16,-2 0-1 0,0 2 0 0,0-4-8 16,0 5 5-16,-1-3-1 0,7 2-3 15,-5-2 6-15,5 0-2 0,1-1 1 16,-2 3-3-16,3-2 5 0,-2 2-6 0,-1 1 4 16,4-3-3-16,-1 2 1 15,1 0 1-15,-8 2 1 0,1-4 4 0,-1 3 1 16,-1-3 6-16,2 1 1 0,-3 2 4 15,1-3-5-15,-2 2-2 0,1 0-6 0,-1-2 1 16,-7 4 3-16,9-1-2 0,-1 1 1 16,-1-2-2-16,4-4 0 0,0 6-2 0,2 0 3 15,3-2-3-15,-3-2-2 0,5 3 4 16,0-3-1-16,-9 4-2 0,6 0-1 16,-5-2 2-16,4 2 0 0,-5-2-1 0,5 2 1 15,-7-4-2-15,5 8 2 16,-7-8-2-16,2 4 1 0,-19 0 2 0,32 0-1 15,-15 0 1-15,-7-1-1 0,-10 1 4 0,37 0-2 16,-23-3 2-16,6 3 1 0,1 0-1 0,0-3 0 16,6 1 0-16,3 0 1 15,2-1 0-15,-2 3 1 0,1 0-2 0,5 0-2 16,-6 0 1-16,0 0-1 0,2 0 1 16,-2 0-1-16,-7 0 0 0,7 3-1 15,-8-3 0-15,2 0 1 0,-1 2 0 0,-1-2 1 16,-2 0-1-16,0 0 0 0,-3 0 2 15,3 0-2-15,-3 0 1 0,-17 0 1 0,36 0 2 16,-24-2-1-16,7 2 0 0,-1 2 1 16,-18-2-2-16,30-2 0 0,-16 2 0 15,-1-3-1-15,-13 3 0 0,28-3-1 16,-16 2 0-16,-12 1-2 0,25 0 0 0,-25 0 0 16,18-4-2-16,-18 4 0 0,24 0 0 15,-11 0 1-15,-13 0-3 0,27 0 2 16,-8 0-1-16,-19 0 0 0,30 0-1 0,-14 0 1 15,1 0 1-15,1 0-2 0,3 4 1 16,4-4-1-16,-6 1-1 0,1 2 1 0,3 0-1 16,-4-3 1-16,-1 2-1 0,1-2 0 15,-2 2 0-15,0-2 0 0,-1 3 0 0,2 0 1 16,-4-2 0-16,5-1 0 0,-3 4-2 16,0-2 2-16,-16-2-1 0,32 2 0 15,-15 2 0-15,-17-4 0 0,32 5 0 16,-16-3 1-16,-16-2-1 0,32 6 1 15,-11-3 1-15,-2 1-3 0,5 0 3 0,-3 1-1 16,7 2 1-16,0-2-1 0,-3 3 2 16,9-5 0-16,-6 5-1 0,5-1 1 0,-4 3 0 15,3-3 0-15,1-1 0 0,1 3-1 16,1 0 1-16,1 5 1 0,-1-7-1 0,4 4-1 16,-2-2 1-16,0 3 1 0,0-3 0 15,2 1 0-15,-4-3 0 0,-1-1 1 0,-4-1 0 16,5-1-2-16,-5 6 0 0,-3-7 1 15,3-1-2-15,-2 3 1 0,-3-2 0 16,5 2 0-16,-1 1-1 0,-1 0-1 16,4-5 2-16,-8 3-2 0,3-2 1 15,1 2 0-15,-5-1-2 0,-2-1 2 0,2 0 0 16,0 2-1-16,-3-2-1 0,6 2 0 16,-5-4 0-16,4 1 0 0,-5-1 0 0,1 3 0 15,0-3 0-15,-1 0 0 0,-5 0 0 16,1 0 0-16,5 0 0 0,0 0 0 0,-3 3 0 15,0-3 0-15,6 0 0 0,-4 0 0 16,1 0 0-16,0 0 0 0,6 0 0 0,-6 2 0 16,9-4 0-16,2 2 0 0,-2 0 0 15,2-3 0-15,0 3 0 0,0 0 0 16,0-3 0-16,4 3 0 0,-2-1 0 16,-2 1 0-16,1 0 0 0,1 1 0 15,0-1 0-15,-4 0 0 0,3 0 0 0,1 3 0 16,-2-3 0-16,-2 3 0 0,3-1 0 15,8-2 0-15,-4 2 0 0,0 5 0 0,2-3 0 16,-7-4 0-16,2 2 0 0,-2 0 0 16,-2-4 0-16,-6 4 0 0,1-4 0 0,-6 2 0 15,-3-2 0-15,2 2 0 0,-18 0 0 16,24 0 0-16,-8-4 0 0,-16 4 0 16,18-1 0-16,-9-5 0 0,2-1-5 0,-1-3-33 15,-1-3-19-15,-2-4-30 0,2-2-35 16,1-3-39-16,-4-6-175 0,3-6-465 15,-2-7 76-15,3 0-914 0,10-14-1552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5:52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19234 11314 2545 0,'0'0'114'0,"17"-7"-38"15,-17 7-28-15,7-14-7 0,-4 8-18 0,-3 6 0 16,9-11 0-16,-6 2 3 0,-3 9-3 16,9-13 8-16,-7 9 9 0,-2 4 12 15,7-9 10-15,-7 9 8 0,7-10 4 0,-7 10 9 16,0 0 18-16,0 0 6 0,0 0 3 16,0 0 2-16,0 0-1 0,4-13-20 15,-4 13-3-15,0 0-5 0,0 0-15 16,0 0-5-16,0 0-4 0,9-4-25 0,-9 4-28 15,9-5-39-15,-9 5-51 0,21-8-58 16,-12 3-62-16,4 1-75 0,-4-2-181 0,4 4-94 16,-13 2 58-16,21-7-92 0,-5 3 70 15</inkml:trace>
  <inkml:trace contextRef="#ctx0" brushRef="#br0" timeOffset="216.09">19634 11469 2347 0,'-16'2'151'0,"5"0"-10"16,11-2 12-16,-23 0-9 0,23 0-13 15,0 0-4-15,-17-13-36 0,15 5-39 16,2 8-61-16,-3-24-76 0,3 3-120 0,0 1-169 15,2-10-121-15,-1-6 13 0,5-7 20 16,-2-7 266-16</inkml:trace>
  <inkml:trace contextRef="#ctx0" brushRef="#br0" timeOffset="1332.84">18150 7781 1939 0,'3'-11'166'0,"-3"11"28"16,3-11 34-16,-3 11 45 0,0 0 48 16,6-14-1-16,-6 14-5 0,0 0 14 0,0 0 0 15,0 0 11-15,1-22-1 16,-1 22 10-16,2-11-23 0,-2 11-10 0,0-12-7 16,0 12-12-16,0 0-12 0,0 0-7 15,0-20-20-15,0 20-153 0,0-13-33 0,0 13-7 16,-2-9-4-16,2 9-6 0,-7-13-4 15,7 13-4-15,-6-16-2 0,6 16-4 0,-9-11-1 16,9 11-5-16,-9-11-1 0,5 4-5 16,4 7-29-16,-10-12 0 0,10 12 0 15,-15-8 0-15,15 8 0 0,-17-5 0 0,17 5 0 16,-18-4 0-16,18 4 0 0,-28 2 0 16,12 0 0-16,0 2 0 0,-3 0 0 15,1 5 0-15,-2-1 0 0,1 1 0 16,-5 4 0-16,5-4 0 0,0 5 0 0,1 0 0 15,-3 1 0-15,7 2 0 0,-2 0 0 16,2 3 0-16,-2 3 0 0,4 0 0 0,-4 7 0 16,5 1 0-16,4-2 0 0,-3 7 0 15,1-5 0-15,0 3 0 0,2-4 0 0,4 3 0 16,-3-2 0-16,6-3 0 0,4-6 0 16,-2 4 0-16,6-5 0 0,3-6 0 0,5 2 0 15,1-9 0-15,6-4 0 0,7-4 0 16,6-8 0-16,3-5 0 0,-2-6 0 15,7-3 0-15,-3-7 0 0,-6 0 0 16,-7 2 0-16,1 1 0 0,-7-1 0 0,-4 0 0 16,0-1 0-16,-4 7 0 0,-2 0 0 15,-5 6 0-15,4-2 0 0,-1 4 0 0,-6 2 0 16,1 2 0-16,1 1 0 0,-6 8 0 16,7-15 0-16,-7 15 0 0,5-8 0 0,-5 8 0 15,0 0 0-15,0 0 0 0,0 0 0 16,0 0 0-16,0 0 0 0,3 31 0 15,-4-17 0-15,-3 9 0 0,-2 3 0 0,4 1 0 16,-6-3 0-16,5 4 0 0,-1 0 0 16,-3 0 0-16,1-5 0 0,4-2 0 15,0-3 0-15,-2-5 0 0,2 4 0 0,1-7 0 16,-1-1 0-16,2-9 0 0,-2 19 0 16,2-19 0-16,0 13 0 0,0-13 0 15,0 0 0-15,0 0 0 0,0 0 0 0,0 0 0 16,15-57-217-16,-4 29-32 0,4-4-245 15,-3 1-298-15,4-1-994 0,1 0-1838 0</inkml:trace>
  <inkml:trace contextRef="#ctx0" brushRef="#br0" timeOffset="1666.07">18392 7749 5524 0,'0'0'-9'0,"5"-13"69"16,-5 13 59-16,0 0 46 0,0 0 19 0,5-13 34 16,-5 13 19-16,0 0 11 0,0 0 9 15,2-13 2-15,-2 13-15 0,0 0-140 16,0 0-34-16,0 0-6 0,0 0 1 15,20-11-2-15,-20 11-2 0,11-4-9 16,-11 4 0-16,22 0-2 0,-22 0 3 0,28 8-2 16,-7-1-51-16,-6-1 0 0,2 5 0 15,6-2 0-15,-5 4 0 0,5 2 0 0,-9 1 0 16,11 4 0-16,-4 5 0 0,2 1 0 16,-3 3 0-16,1 2 0 0,-2-4 0 0,3 8 0 15,-3-5 0-15,-5-2 0 0,5 3 0 16,-10-6 0-16,1-3 0 0,-2-1 0 15,3 0 0-15,-3-5 0 0,-3 0 0 16,-1-3 0-16,0 0 0 0,-3-4 0 0,-1-9 0 16,6 19 0-16,-6-19 0 0,2 8 0 15,-2-8 0-15,0 0 0 0,0 0 0 0,0 0-46 16,-8-42-175-16,10 18-26 0,4-10-331 16,-5 0-206-16,6-1-971 0,-2-1-1776 15</inkml:trace>
  <inkml:trace contextRef="#ctx0" brushRef="#br0" timeOffset="1902.22">18947 7716 5747 0,'0'0'64'16,"0"0"55"-16,0 0 28 0,0 0 41 16,0 0 39-16,0 0 33 0,-9-17 21 0,9 17 9 15,0 0-39-15,-29 19-154 16,15-9 1-16,-5 7 1 0,-6 8-1 0,-1-2-2 16,-4 1-5-16,-8 4-53 0,-1 2-38 15,-1 2 0-15,-1-2 0 0,0 0 0 0,2 2 0 16,-3-3 0-16,3 0 0 0,6-6 0 15,1-3 0-15,-2 1 0 0,6-3 0 16,5-5 0-16,0 1 0 0,11-7 0 0,-4-1 0 16,9-6 0-16,7 0-180 0,0 0-47 15,-7-19-146-15,7 19-440 0,19-22 87 0,-1 5-915 16,7-4-1561-16</inkml:trace>
  <inkml:trace contextRef="#ctx0" brushRef="#br0" timeOffset="2065.759">18706 7922 5348 0,'16'-8'104'0,"-5"3"41"0,-11 5 20 15,17-8 20-15,-17 8 18 0,27-5 12 16,-7 1 0-16,4 4 1 0,6-5-10 16,11 1-19-16,-1 1-17 0,5 2-18 0,2 1-82 15,-4-4-33-15,-2 2-5 0,1 2-7 16,-9-2-11-16,-5-2-13 0,-5 3-12 0,1-1-17 16,-7-4-21-16,-4 0-64 0,1 1-188 15,-7-4-75-15,-4 1-71 0,-1-1-128 0,-2-5-119 16,0 14 28-16,-2-26-515 0,1 15-1039 15</inkml:trace>
  <inkml:trace contextRef="#ctx0" brushRef="#br0" timeOffset="2299.64">19249 7530 4207 0,'0'0'117'16,"0"0"50"-16,0 0 44 0,0 0 29 16,0 0 20-16,0 0 4 0,0 0-21 0,-21 26 6 15,21-9 8-15,0 2 13 0,-4 7 15 16,1 6 0-16,-1 5-2 0,-2 7-53 0,-4 1-151 15,-1 1-9-15,2-2-7 0,-6-1-6 16,2 0-5-16,1-5-6 0,0-5-5 0,3-5-8 16,1-7-11-16,2-4-9 0,2-2-12 15,1-4-15-15,1-4-20 0,2-7-29 16,0 0-30-16,0 0-26 0,0 0-23 16,21-46-333-16,-7 10-177 0,7-10-55 15,6-6 11-15,-1-10-696 0,2-3-1237 0</inkml:trace>
  <inkml:trace contextRef="#ctx0" brushRef="#br0" timeOffset="2749.66">19663 7093 4338 0,'4'-2'-43'0,"-4"2"38"15,0 0 47-15,0 0 42 0,0 0 27 16,17 40 24-16,-16-20 20 0,1 10 13 16,-2 10 12-16,-2 10 18 0,1 1-1 0,-5 1-8 15,1 14 15-15,-7 3 12 16,-1-3-11-16,-1 1-1 0,2-6-11 0,-1-1-15 15,-2-16-12-15,4 0-15 0,2-8-11 16,-1-9-13-16,2-4-80 0,3-2-14 0,-1-6-1 16,5-6-4-16,1-9-3 0,0 0-3 15,0 0-5-15,0 0-8 0,0 0-4 16,0 0-7-16,21-37-3 0,-7 20-2 0,-3-2-2 16,6 2 0-16,0-4-4 0,2 6 0 15,-3-2 0-15,3 8 1 0,2 4 0 0,1 2 1 16,2 3 1-16,3 8 2 0,-1 1 1 15,4 8-1-15,-1 2 2 0,-1 7 4 16,-7 4 4-16,0 2 6 0,-3 0 2 16,-2 4 6-16,-2-3 8 0,-9-3 3 0,1 1 7 15,-5-4 5-15,-2 0 4 0,-1 1 2 16,-7 0 3-16,-1-4 1 0,-5-1 0 16,0 1-4-16,-2-7-1 0,-4 2-6 0,0-4-1 15,-2-6-8-15,-2 1-29 0,-1-1 0 16,0-5 0-16,-3 0 0 0,5-4 0 0,4 0 0 15,-7-4 0-15,8-4 0 0,-3 3-68 16,5-5-30-16,6 1-29 0,-2-6-31 0,11-4-28 16,2-1-587-16,7-9 24 0,10-3 54 15,12-10-794-15,2 0-1330 0</inkml:trace>
  <inkml:trace contextRef="#ctx0" brushRef="#br0" timeOffset="3217.44">20286 7766 4636 0,'0'0'18'0,"7"19"60"16,-7-10 40-16,4 6 44 0,-4 4 25 16,0 4 12-16,-4 5-7 0,2 7-21 0,-1 1 0 15,-1 0-18-15,2 1-5 0,-2-1-14 16,2-2-25-16,2-6 5 0,-4-2-12 0,4-6-13 16,0 0 7-16,6-6-14 15,0-1-2-15,-6-13-12 0,15 8-21 0,2-8-11 16,-17 0-14-16,41-21-15 0,-17 0-14 15,6-3-12-15,-1-4-12 0,1 0 0 16,0 0 5-16,2-8 1 0,-11 8-1 0,6 0 4 16,-8 2 1-16,-3 7 4 0,0 0 2 15,-5 6 0-15,-1 2 3 0,-1-1-4 0,-4 7 10 16,-5 5 9-16,0 0 12 0,0 0 1 16,16 21 16-16,-14-3 17 0,-2 5 16 0,0 7 15 15,0 9 32-15,-2 6 36 0,-3 6-23 16,1 5-59-16,-3 0 9 0,-2 8 5 15,-1 2 4-15,-1-3 8 0,-2 1 3 16,-4-4 5-16,3-5-76 0,-7-5-24 16,2-12 0-16,2-5 0 0,-2-5 0 0,3 1 0 15,-9-6 0-15,4-9 0 0,0-1 0 16,-2-5 0-16,-2-6 0 0,4-2 0 0,-9-6 0 16,2-5 0-16,0-4 0 0,2-6 0 15,2-7 0-15,-5 0 0 0,10-2 0 0,-2-7 0 16,11-1 0-16,-3-1 0 0,4-8 0 15,6 2-118-15,6-4-194 0,6-5-126 0,5-4-1575 16,9 3-2268-16</inkml:trace>
  <inkml:trace contextRef="#ctx0" brushRef="#br0" timeOffset="3766.92">21096 7852 6882 0,'0'0'99'0,"0"0"48"0,0 0 36 0,-8-17 45 15,8 17-136-15,0 0-2 16,0 0 5-16,-3-5 2 0,3 5 4 0,0 0 2 16,0 0-29-16,0 0-74 0,0 0 0 15,55 15 0-15,-28-8 0 0,-1 1 0 0,9 3 0 16,4-2 0-16,-4-1 0 0,1 4 0 16,-1-5 0-16,-1-3 0 0,-6 1 0 15,2 1 0-15,-4-4 0 0,-1 2 0 0,-5-1 0 16,3 1 0-16,-11-4 0 0,6 2 0 15,-18-2 0-15,23 0 0 0,-13 1 0 0,-10-1 0 16,20 0 0-16,-20 0 0 16,0 0 0-16,12-3 0 0,-12 3 0 0,0 0 0 15,0 0-82-15,0 0-233 0,0 0-64 16,0 0-425-16,-53-11-1026 0,26 15-1922 0</inkml:trace>
  <inkml:trace contextRef="#ctx0" brushRef="#br0" timeOffset="3999.09">21015 8107 5884 0,'-15'8'36'0,"10"-1"56"16,5-7 58-16,-6 13 85 0,6-13 51 0,0 0 31 16,17 21 31-16,0-13-92 0,3 1-139 15,6 1 1-15,4 0-6 0,9 0-6 0,0 1-6 16,0-3-66-16,-2-1-34 0,0 1 0 16,-7-3 0-16,-1-1 0 0,-5 0 0 15,-1-2 0-15,-1 0 0 0,-5 2 0 16,0-4 0-16,-2 1 0 0,0-1 0 0,-4-1 0 15,4-3 0-15,-5 0 0 0,-1-4-51 16,-2 1-127-16,-1-4-35 0,-2 3-227 0,0-5-354 16,-4 13 75-16,2-24-903 0,-2 5-1523 15</inkml:trace>
  <inkml:trace contextRef="#ctx0" brushRef="#br0" timeOffset="5215.52">21752 7180 4829 0,'10'-8'-64'15,"-10"8"54"-15,11-13 55 0,-8 3 46 0,-3 10 31 16,6-13 24-16,-5 4 19 0,-1 9 11 15,2-23-12-15,-2 12-8 0,0 11 3 16,0-23 4-16,0 23-15 0,-2-24-7 16,1 13-5-16,-1-2-12 0,-2 2-3 0,-1 0-9 15,-3-1-4-15,-3-1-13 0,3 5-10 16,-1-1-16-16,-4 3 4 0,3-1-7 16,-4 1-16-16,14 6 1 0,-23-1-15 0,23 1-20 15,0 0-5-15,-35 0-3 0,35 0 1 16,-32 13-1-16,13-6-1 0,1 2 1 0,6 3-2 15,-11 1-2-15,5 4-1 0,-1 2 2 16,0-2-4-16,4 5 3 0,2 2-2 0,0-3-1 16,4 5 2-16,-3 2-1 15,4 0 1-15,5-1 0 0,3-1-1 0,2 0-1 16,1-3-2-16,7 5-3 0,1-6-1 16,4 2 1-16,0-3 1 0,0-8-1 15,4-1-2-15,0-5 3 0,1-2 0 0,5-5 0 16,-1-5 0-16,4-2 2 0,6-9-2 15,-2-2 2-15,1-5 0 0,-1 1-1 0,0-4-2 16,4-6 4-16,-8 4-4 0,-2-1 3 16,1 1-1-16,-5 0-2 0,-3 6 0 0,0-1 2 15,-8 3 0-15,0 5 1 0,-3 2-1 16,-1 3 2-16,-2-3-2 0,1 4 0 16,-6 9 1-16,6-13 0 0,-6 13-1 0,0 0 1 15,4-10-5-15,-4 10 1 16,0 0 0-16,0 0 1 0,0 0-1 0,0 0 0 15,-7 52 2-15,7-35-14 0,-1 8 10 16,1 3-6-16,0 4-3 0,0 3 12 0,1 3-1 16,-1-3 4-16,3 3-3 0,1 2 2 15,-2-3 9-15,0 3 2 0,-1-7 6 0,5 3 8 16,-4-2-2-16,-2-6-11 0,0 0 2 16,0 2 0-16,-2-4 2 0,2-3 3 0,-4-2 3 15,2-3 3-15,1 1 1 0,-1-5 4 16,-2 0 0-16,2-1 4 0,-2-4-1 15,4-9 1-15,-11 19-2 0,0-12 0 16,-3 1-3-16,3-6-2 0,-4 3-4 0,-2-2-1 16,2-3-3-16,-1 3 0 0,16-3-3 15,-32 0-1-15,14-3-2 0,2 0-3 16,1 2-5-16,-2-3-8 0,4-2-10 0,2-1-14 16,-5 3-16-16,5-3-15 0,2-5-20 15,2 3-24-15,-1-4-18 0,4-1-201 0,2 4-214 16,0-9-187-16,2 3 27 0,2 2 17 15,2-5-577-15,3 4-1110 0</inkml:trace>
  <inkml:trace contextRef="#ctx0" brushRef="#br0" timeOffset="5652.22">22800 7292 4122 0,'3'-19'25'0,"-3"10"38"16,0 9 36-16,0-21 46 0,0 21 32 15,0-18 21-15,-2 8 17 0,2 10 2 0,-5-17 5 16,1 8-30-16,-5 0-13 0,9 9-1 16,-19-14 10-16,19 14 8 0,-30 0-1 15,30 0 9-15,-44 10 15 0,15 3 4 0,-2 5 0 16,4 0-105-16,-3 8-50 0,6 2-1 16,1 2-5-16,-1 2-4 0,7 1-7 0,1 3-3 15,2 3-5-15,5-3-4 16,3-4-6-16,5-4-8 0,2-2-8 0,1-1-8 15,7 3-12-15,0-6-8 0,1-1-14 16,7-2-21-16,4-5-15 0,3-2-15 0,0-3-22 16,4-3-20-16,2-6-34 0,8-6-325 15,1 1-33-15,1-5-52 0,0-1-52 16,8-8-48-16,1 2-611 0,-12 3-1128 0</inkml:trace>
  <inkml:trace contextRef="#ctx0" brushRef="#br0" timeOffset="6118.51">23188 7487 4096 0,'13'-19'-2'0,"-3"4"40"16,-3 2 36-16,2 4 35 0,-9 9 11 15,9-21 13-15,-4 14 6 0,-5 7 0 0,2-16-6 16,0 5-7-16,-2 11-4 0,0 0-6 16,-6-18-8-16,6 18-9 0,-14-13-14 15,2 9 3-15,12 4 5 0,-30-3 3 16,30 3 5-16,-51 12 7 0,21 1 0 16,-2 0-6-16,-2 6 2 0,6 2-5 0,-2 1-3 15,2 6-12-15,3 0-9 0,3 0-10 16,3 2 1-16,5 5 0 0,4-6-18 0,1 0-3 15,7-4-17-15,4 0-7 0,3-2-21 16,2-1-8-16,5-3-2 0,-1-4-13 0,3-2-3 16,2-6-5-16,1-3-3 0,2-4-4 15,3-9-12-15,1-4-7 0,5-6-19 16,4-7-21-16,4-10-23 0,3-5-18 0,0-6-27 16,-1-4-1-16,-2-5 11 0,1 1 17 15,-2-3 15-15,-3 3 9 0,-2-4 6 16,0 1 10-16,-3 2 23 0,-6 1 44 15,-1 5 54-15,-7 12 43 0,-4 1 47 0,-3 10 24 16,-3 3 12-16,4 5 12 0,-7 8-4 16,0 11 9-16,0 0 12 0,-5-18 10 15,5 18 6-15,0 0 4 0,0 0 11 0,0 0-6 16,-16 50-30-16,9-20-110 0,5 6-3 16,-5 13-3-16,4-1-5 0,-3 4-5 0,3 5-3 15,-5 8-4-15,5-10-6 0,-4-4-6 16,2-3-7-16,3-3-14 0,-2 0-15 0,3-11-20 15,1-4-23-15,-2-4-23 16,2-5-20-16,3-1-18 0,1-10-87 0,5 1-286 16,1-9-65-16,5 0-148 0,-15-2-4 15,43-9-677-15,-12-3-1227 0</inkml:trace>
  <inkml:trace contextRef="#ctx0" brushRef="#br0" timeOffset="6365.24">23991 7346 4190 0,'9'-14'-28'0,"-4"0"50"0,2 5 58 15,-6 1 37-15,-1 8 29 0,0 0 15 0,2-14 15 16,-2 14 12-16,0 0 14 0,0 0 14 16,0 0-12-16,0 0 13 0,0 0-19 15,-51 16 5-15,33-1 1 0,1 4-13 16,-4 3-17-16,-1 5-13 0,1 3-13 0,4-2-20 16,-1 4-16-16,0 1-14 0,7 3-46 15,0-6-40-15,5 2-13 0,1-2-16 16,3-4-84-16,2-3-71 0,2-1-50 0,5-2-52 15,1-3-36-15,7 1-52 0,-3-9-62 16,6-1-149-16,4-8-82 0,3 0 63 0,2-6-461 16,10-4-734-16</inkml:trace>
  <inkml:trace contextRef="#ctx0" brushRef="#br0" timeOffset="6799.62">24491 7373 3635 0,'4'-19'66'0,"-4"6"35"0,-2 1 31 15,2 12 30-15,-7-18 33 0,-1 10 25 0,3 1 18 16,5 7-2-16,-23-13 6 0,23 13 1 16,-26-3-14-16,26 3 2 0,-38 8-4 0,14 4 7 15,-3 2 6-15,-4 4-1 0,1 0 3 16,0 5-9-16,0 3-19 0,1 3-143 0,-1 7-6 16,-2 0-5-16,9-4-6 0,2 2-5 15,4 1-5-15,2-1-3 0,3-4-8 16,9-8-6-16,3-1-9 0,0-1-6 15,8 1-8-15,1-6-7 0,4-3-8 16,4-7-7-16,4 1-7 0,1-6-12 0,6-6-5 0,5-1-1 16,-1-4 3-16,0-7 4 15,0 0 3-15,0-6 3 0,-4 1 5 0,-2 1 5 16,1-7 7-16,-1 7 1 0,-5-2 8 16,-3 7 12-16,0-2 7 0,-6 4 8 0,-3 5 6 15,3 3 0-15,-4-1-1 0,-8 8 3 16,0 0 6-16,0 0 4 0,0 0 1 15,15 23-2-15,-15-2-4 0,-3 3-2 0,-2 8-5 16,-2 7-1-16,-4 6-4 0,-3-1-2 16,1 1-5-16,4 0-8 0,-3-3-10 15,1 0-11-15,1-6-20 0,7-7-19 16,-3-4-29-16,5-12-28 0,4 3-28 0,3-8-27 16,0-4-362-16,-6-4-227 0,0 0 59 15,37-9 5-15,-12-6-661 0,0-1-1199 0</inkml:trace>
  <inkml:trace contextRef="#ctx0" brushRef="#br0" timeOffset="6985.33">24862 7727 4444 0,'8'-11'34'16,"3"3"28"-16,-11 8 16 0,11-8 19 15,-11 8 17-15,0 0 12 0,0 0-8 0,0 0-2 16,16 23-15-16,-16-10-8 0,-4 4-13 16,-1 4-8-16,2 5-11 0,-6 2-10 15,2 2-10-15,-5-1-16 0,4-2-10 16,3-4-13-16,0-6-39 0,3 2-47 0,-4-5-57 15,6-6-80-15,0-8-87 0,0 0-75 16,0 0-123-16,0 0-35 0,34-32 15 16,-12 0-297-16,2-11-308 0</inkml:trace>
  <inkml:trace contextRef="#ctx0" brushRef="#br0" timeOffset="7384.58">25305 7273 2995 0,'9'-22'185'0,"2"3"-3"15,-4 8-1-15,-2-1 11 0,2 5-10 0,-7 7-4 16,0 0-7-16,0 0-4 0,20 20-12 15,-13-3 0-15,-5 11-2 0,-4 8 4 16,-5 13 2-16,-2-1 0 0,-3 11 0 0,-8-3-13 16,1 0 0-16,-4-3-8 15,4-3-7-15,2-12-18 0,4-5-9 0,5-6-5 16,-1-6-9-16,6-7-4 0,1-4-6 16,2-10-12-16,0 0-13 0,0 0-21 0,0 0-8 15,33-32-9-15,-14 4-14 0,3-2-13 16,3-6-5-16,3-5-1 0,2 0-1 0,-3 5 4 15,3 1 3-15,-7 4 5 0,5 5 2 16,1 8 10-16,-7 4 14 0,1 3 8 16,1 8 11-16,-3 3-4 0,-21 0 7 15,44 10 12-15,-23 2 19 0,-3 3 14 16,0 6 17-16,-5 1 24 0,4 8 19 0,-4-4-94 16,-4 4 2-16,-3 0 0 0,-1 4-2 15,-5-8 0-15,-3 6-4 0,-1-2-5 0,-7 2-4 16,-4-2-5-16,-2-2-5 0,0-5-7 15,-1-2-9-15,-1-7-13 0,-2 1-17 0,3-7-22 16,-1-4-25-16,2-8-30 0,2-4-33 16,4-5-27-16,1-3-317 0,4-15-226 15,6-10-12-15,10-10 8 0,10-14-681 0,3-3-1228 16</inkml:trace>
  <inkml:trace contextRef="#ctx0" brushRef="#br0" timeOffset="7566.31">26096 7163 4756 0,'17'13'191'15,"-8"9"52"-15,3-3 33 0,-3 2 19 16,-3 7 16-16,-3 0 10 0,-1 7-9 0,-2 1-22 16,-2-1-23-16,-1 1-25 0,-3 4-141 15,-3 1-39-15,-3 2-9 0,0-3-15 16,-9-3-14-16,-4 6-21 0,1 4-23 0,-6-8-30 16,-8 2-34-16,3-1-109 0,-4-4-293 15,-7-1-183-15,-4-1-12 0,1-4-13 0,-1-2-649 16,-6-2-1193-16</inkml:trace>
  <inkml:trace contextRef="#ctx0" brushRef="#br0" timeOffset="9784.12">20316 8698 2336 0,'-2'13'127'0,"2"-13"-4"15,-2 11 14-15,2-11-13 0,-4 13-3 0,4-13-4 16,0 0-8-16,0 17-8 0,0-17-9 15,0 0-8-15,-2 17-9 0,2-17-5 16,0 0-10-16,0 10-5 0,0-10-15 0,0 0-19 16,0 0-25-16,0 0-31 15,0 0-27-15,0 0-30 0,0 0-30 0,0 0-45 16,-20-40-124-16,13 22-192 0,0-5 12 16,-4-3-102-16,4-1 110 0</inkml:trace>
  <inkml:trace contextRef="#ctx0" brushRef="#br0" timeOffset="10200.33">19938 7931 2261 0,'0'0'131'0,"0"0"31"0,0 0 16 16,0 0-2-16,0 0 13 0,-27 34-17 15,22-19-37-15,2 0-1 0,-1 2-6 0,4 6-8 16,0-1-4-16,4 2-10 0,-1 4 5 16,2 2-3-16,2 2 18 0,1 0-8 0,-1 0-7 15,3 6-5-15,3-3-9 0,-2 1 5 16,-1 1-5-16,0 3-11 15,-2-14-11-15,-1 6-7 0,1 0-5 0,1-5-9 16,-3 2-6-16,-1-6 1 0,3-1-10 16,-4-3-11-16,2-5-10 0,-5 0-13 0,-1-14-13 15,8 21-21-15,-8-21-25 0,3 14-36 16,-3-14-24-16,5 6-17 0,-5-6-19 0,0 0-18 16,0 0-13-16,0 0-17 0,0 0-13 15,0 0-16-15,0 0-8 0,0 0-16 16,0 0-28-16,2-30-52 0,-2 30-11 0,0 0-332 15,0 0-141-15</inkml:trace>
  <inkml:trace contextRef="#ctx0" brushRef="#br0" timeOffset="10466.359">20065 8653 2452 0,'0'0'94'0,"16"27"33"0,-10-18 32 16,-6-9 28-16,10 33 33 0,-7-12-15 16,3 2 25-16,-3-1 0 0,3 4-6 0,-4-2 9 15,1 9-13-15,1-1-8 0,-1-4-12 16,-1 0-14-16,-1-1-13 0,-1 2-15 15,0-1-28-15,0-2-19 0,-1 1-7 0,2-1-6 16,-2-3-13-16,1-1-8 0,0 1-9 16,-2-3-4-16,-3-1-11 0,3-3-3 0,-1 1-13 15,1-5-7-15,2-1-11 0,0-11-15 16,-7 17-17-16,5-9-31 0,2-8-31 0,-6 11-37 16,6-11-34-16,0 0-34 0,0 0-23 15,0 0-29-15,0 0-42 0,0 0-26 16,-26-23-10-16,22 12-26 0,-1-2-14 15,-2 1-25-15,2-2-88 0,0 2-376 16,-5-1-320-16</inkml:trace>
  <inkml:trace contextRef="#ctx0" brushRef="#br0" timeOffset="11049.94">18791 9253 3866 0,'0'0'296'0,"0"0"27"0,0 0-4 15,0 0 7-15,2-18 19 0,-2 18-26 16,0 0 8-16,0 0 8 0,0 0 22 0,0 0 8 16,0 0 7-16,0 0-254 0,0 0 2 15,0 0-2-15,24 31-4 0,-16-12-2 16,-5 3-53-16,-1 5-59 0,6-1 0 0,-4 6 0 16,0 0 0-16,1-2 0 0,1 3 0 15,-3-3 0-15,5 2 0 0,-2-4 0 16,-4-3 0-16,3 1 0 0,1-3 0 15,-3-5 0-15,-1-4 0 0,1 3 0 0,2-6 0 16,-3 0 0-16,-2-11 0 0,2 19 0 16,-2-19 0-16,0 0 0 0,-7 5 0 0,7-5 0 15,0 0 0-15,-23-17 0 0,14 6 0 16,-8 0 0-16,4-4-74 0,-3-4-169 0,-3 4-19 16,5-1-435-16,-2-2-57 0,0 4-962 15,0 2-1700-15</inkml:trace>
  <inkml:trace contextRef="#ctx0" brushRef="#br0" timeOffset="11215.349">18623 9500 5200 0,'0'0'-12'0,"0"0"55"16,0 0 51-16,-12-5 45 0,12 5 27 16,0 0 15-16,0 0 21 0,0 0 13 0,-4 26-4 15,4-26-4-15,0 23-18 0,0-10-14 16,0 0-21-16,0 0-14 0,0 4-21 16,0-2-40-16,0 0-36 0,2 0-48 0,0-4-57 15,-2-11-59-15,5 17-66 0,4-11-63 16,2-5-62-16,-11-1-46 0,22-1-29 0,-2-5-12 15,1-3-66-15,7-3 0 0,1-2 30 16,1-2-670-16</inkml:trace>
  <inkml:trace contextRef="#ctx0" brushRef="#br0" timeOffset="11682.02">18954 9536 3627 0,'21'-13'61'15,"0"6"54"-15,-10-1 46 0,1 3 23 0,-12 5 34 16,14-8 3-16,-14 8-8 0,0 0-6 16,0 0-16-16,0 0-22 0,0 0-13 15,0 0-32-15,0 0-24 0,0 0-29 0,0 0-29 16,-32 49-41-16,8-29-48 0,4 5-44 15,-8 1-35-15,1 1-37 0,-1-3-32 0,-2 2-3 16,3-7 11-16,-1 5 20 0,2-1 18 16,1-3 14-16,4-5 18 0,0-1 20 0,3 0 32 15,2-4 28-15,0 1 31 0,2-1 24 16,1-3 13-16,3 0 22 0,5-1 5 16,5-6 21-16,-13 11 15 0,13-11 2 15,-10 10 9-15,10-10 11 0,0 0 4 16,0 0 16-16,0 0 8 0,0 0 6 0,0 0 8 15,55-10-19-15,-35 6-8 0,9-3 3 16,-1-3-12-16,4 0 3 0,1-4 1 0,3 5-9 16,-6-4 6-16,5 0 13 0,1 0 5 15,-4 3 4-15,-10 3 13 0,5-1 4 0,-11 1-3 16,3 1 2-16,-4 0-90 0,-5 5-22 16,-10 1 1-16,22-3 3 0,-22 3 1 15,15 4-1-15,-4 4 0 0,-3 1-4 0,1 1-1 16,-1 3-2-16,-1 8-1 15,-1-5 0-15,3 13 1 0,-3-4-35 0,3 5-11 16,-5 1 0-16,0 2 0 0,2 1 0 16,-5-8 0-16,-1 2 0 0,2-1 0 0,0-3 0 15,-2-5 0-15,2-3 0 0,-2 4 0 16,0-8 0-16,-2-2 0 0,2-10-99 0,-7 11-58 16,-3-7-33-16,10-4-131 0,-27 0-489 15,15 0 91-15,-9-2-928 0,4 2-1572 0</inkml:trace>
  <inkml:trace contextRef="#ctx0" brushRef="#br0" timeOffset="11898.7">18741 10215 5199 0,'0'0'34'15,"-15"6"62"-15,15-6 44 0,0 0 19 16,0 0 17-16,0 0 21 0,0 0 24 16,0 0 20-16,0 0 4 0,0 0-7 0,0 0-8 15,24-36-17-15,-11 28-42 0,2-3-115 16,0 4-6-16,2 0-5 0,1-1-5 0,-2 0-7 15,5-3-8-15,-7 3-11 0,7 1-11 16,-4 0-17-16,-2-1-17 0,3-1-20 0,0 1-21 16,-9 3-26-16,4-3-253 0,-4 2-98 15,-3 1-72-15,-6 5-159 0,0 0-9 0,0 0 61 16,0 0-509-16,0 0-939 0</inkml:trace>
  <inkml:trace contextRef="#ctx0" brushRef="#br0" timeOffset="12066.15">18676 10390 3895 0,'-9'9'72'16,"9"-9"43"-16,0 11 35 0,0-11 27 16,0 0 18-16,19 7 6 0,-19-7 1 0,19 0-10 15,-2-1-13-15,2-5-17 0,8 4-41 16,-2-6-9-16,5 3-43 0,-4-4-35 0,1 1-44 16,6-3-49-16,-1 2-52 0,-5-4-59 15,3-4-95-15,-4-2-96 0,0-2-165 0,0-1-47 16,-2-6 57-16,3 0-406 0,-3-5-412 15</inkml:trace>
  <inkml:trace contextRef="#ctx0" brushRef="#br0" timeOffset="12650.06">19583 9199 3431 0,'-4'-17'156'0,"2"2"27"16,-1 7 29-16,3 8 3 0,-7-14-2 0,7 14-18 15,0 0-19-15,0 0-10 0,0 0 2 16,0 0 4-16,0 0-3 0,0 0-14 16,10 65-12-16,-6-31 6 0,7 7 1 15,-2 4-10-15,3 5 12 0,-3 1-12 16,-2 4-12-16,-1-3-3 0,4 4 10 0,-7 1-6 16,3-3-8-16,-3-5-15 0,-1-3-10 15,0-8-9-15,0-10-8 0,-2-1-16 0,2-3-41 16,-2-6-2-16,2-6-3 0,-2-12 0 15,2 9-1-15,-2-9-4 0,0 0-2 0,0 0-1 16,0 0-2-16,9-50-2 0,-5 23-3 16,-1 5 0-16,3-4-2 0,0 2 0 15,2-5-1-15,-1 1 0 0,-2 2-2 0,9 2 1 16,-1 1 0-16,2 4 0 0,3 3 0 16,3 2 1-16,4 3-2 0,-7 7-1 15,7 1 0-15,1 8 2 0,4 2 5 16,2 5 2-16,-2 1 3 0,2 9 3 0,-6 1 6 15,2 1 7-15,1 5 4 0,-10-1 5 16,2 2 4-16,-8 2 3 0,-3-5 5 0,-1 4 5 16,-5 0 9-16,-2-4 2 0,-4-1 2 15,0 2-22-15,-9-4-41 0,3 1 0 0,-1 3 0 16,-7-3 0-16,-2-3 0 0,1 1 0 16,-5 2 0-16,1-4 0 0,-2-4 0 0,3 2 0 15,-1-5 0-15,1-2 0 0,-2 1 0 16,1-3 0-16,-4 0 0 0,9-3 0 0,-5 0 0 15,2-1 0-15,2-5 0 16,0 1 0-16,3-2 0 0,-2-2 0 0,16 2 0 16,-22-7 0-16,12 0 0 0,7-5-150 15,1-3-59-15,4 0-28 0,3-8-479 0,5-2-27 16,8-4-966-16,1 0-1689 0</inkml:trace>
  <inkml:trace contextRef="#ctx0" brushRef="#br0" timeOffset="12882.22">20340 9686 5625 0,'11'-6'76'0,"-11"6"60"0,15-7 45 16,-15 7 47-16,0 0 47 0,0 0 26 15,19-4 17-15,-19 4 0 0,13 0-156 16,-13 0-63-16,19-3 0 0,-3 1-5 0,0 2-7 16,1-4-7-16,1 0-7 0,1 0-34 15,1-1-39-15,1 3 0 0,-2-5 0 0,0 3 0 16,-4 0 0-16,0-2 0 0,-2 4 0 15,-13 2 0-15,24-7 0 0,-12 2 0 0,0 1 0 16,-3-4 0-16,3 3-127 0,-4-1-58 16,-8 6-54-16,12-8-404 0,-12 8-129 15,0 0-960-15,0 0-1732 0</inkml:trace>
  <inkml:trace contextRef="#ctx0" brushRef="#br0" timeOffset="13066.11">20321 9979 5983 0,'-17'13'43'15,"10"0"47"-15,0-4 53 0,5 1 68 16,2-10 32-16,0 0 9 0,14 13-11 0,-14-13-25 16,27 0-66-16,-6-6-95 0,0-3-6 15,12-3-8-15,-1 2-11 0,0-7-16 0,2 3-17 16,-3-3-21-16,-1 0-23 0,2-1-27 16,0 3-93-16,-4 0-200 0,-1-2-72 15,0 0-89-15,-4 2-150 0,1 0-10 0,3-1-599 16,-1-4-1143-16</inkml:trace>
  <inkml:trace contextRef="#ctx0" brushRef="#br0" timeOffset="13432.38">21167 9458 4367 0,'0'0'92'16,"0"0"39"-16,0 0 46 0,-20 45 30 15,13-25 12-15,2 1 14 0,-3 5-18 16,7-2-18-16,-1 10 8 0,2 2-20 0,2 0-6 15,1 1-23-15,6 6-13 0,0-2 2 16,3-3-10-16,1-4-11 0,6-10-6 0,-2-3-10 16,5-8-21-16,3-4-22 15,-4-9-4-15,7-2-43 0,4-11-4 0,-2-2-5 16,0-5-5-16,-2-3-3 0,0-7 0 16,-4-2 0-16,-3 0 0 0,-4-2 0 0,-2-1 2 15,-6-3 5-15,-6 4-2 0,4 3 7 16,-11 3 4-16,-2-6 9 0,-5 6 2 0,-5-3 5 15,-4 5 0-15,-4 6 2 0,-4 4 0 16,-1 7-1-16,3 4-4 0,-4 3-2 16,0 4-3-16,3 3-4 0,-3 3-3 0,3 1-7 15,-1-1-10-15,7 3-18 0,2-2-23 16,5-1-34-16,1 0-36 0,-1 1-32 0,7-8-297 16,7-1-315-16,-9 7 54 15,9-7 18-15,0 0-708 0,0 0-1237 0</inkml:trace>
  <inkml:trace contextRef="#ctx0" brushRef="#br0" timeOffset="13948.96">21730 9521 4618 0,'0'0'110'16,"0"0"45"-16,0 0 22 0,0 0 19 16,0 0 22-16,0 0-2 0,0 0 16 0,0 0 24 15,0 0 13-15,0 0 11 0,5 56 4 16,1-33-2-16,-3 7-18 0,1 4-181 0,0 2-4 15,4-1-4-15,-5 1-5 0,1 7-7 16,2-5-5-16,-3-3-7 0,-1 0-5 0,2-1-5 16,-3-4-3-16,1-2-8 0,5-5-30 15,-6-6 0-15,1 3 0 0,2-4 0 0,-4-3 0 16,2-6 0-16,-2-7-34 0,2 7-27 16,-2-7-18-16,0 0-16 0,0 0-20 15,0 0-12-15,1-39-54 0,-1 19-331 16,2-9-39-16,-2 9-80 0,4-6-53 0,-2 1-732 15,-2-3-1260-15</inkml:trace>
  <inkml:trace contextRef="#ctx0" brushRef="#br0" timeOffset="14316.91">21843 9542 4208 0,'0'0'-65'16,"-3"-17"36"-16,3 17 35 0,0 0 27 15,0 0 31-15,-7-9 32 0,7 9 12 0,0 0 16 16,0 0 5-16,0 0 1 0,0 0-8 15,0 0 9-15,0 0 5 16,0 0 4-16,10-13-9 0,-10 13-5 0,18-3-12 0,-6-2 1 16,6 0 2-16,-2 1-8 15,3-2 2-15,8-1-9 0,-7-1 11 0,4 1-9 16,1-5 3-16,-1 4 3 0,-5 5-8 16,1-3-2-16,-6-1 8 0,1 1 11 0,-4 4 3 15,-11 2 2-15,17 0 17 0,-17 0-63 16,19 8-24-16,-19-8 2 0,13 23 1 15,-8-9 0-15,1 7 0 0,-3 6-1 0,2-3-2 16,-1 9-3-16,-1 1-7 0,1 2-1 16,-2 1-3-16,-4 1-7 0,2-1-30 0,0-1-3 15,-4-1 0-15,4-3 0 16,-2-4 0-16,1-3 0 0,-1-5 0 0,0 0 0 16,0-4-65-16,-1-1-36 0,1-5-36 15,2-10-33-15,-9 3-132 0,9-3-483 0,0 0 67 16,0 0-934-16,-31-15-1580 0</inkml:trace>
  <inkml:trace contextRef="#ctx0" brushRef="#br0" timeOffset="14498.62">21924 9849 5073 0,'0'0'-19'15,"0"0"54"-15,-17-4 50 0,17 4 49 16,0 0 37-16,0 0 11 0,0 0-6 16,0 0 2-16,0 0-8 0,0 0-12 15,0 0-8-15,0 0-24 0,34-22-10 16,-34 22-15-16,24-13-27 0,-8 10-33 0,0-5-30 15,0-1-46-15,0 1-58 0,-2 0-63 16,-3 7-66-16,0-5-55 0,-11 6-61 0,19-4-82 16,-14 0-155-16,-5 4-45 0,0 0 44 15,0 0-427-15,0 0-615 0</inkml:trace>
  <inkml:trace contextRef="#ctx0" brushRef="#br0" timeOffset="14650.07">21994 9942 3319 0,'-9'10'33'0,"5"-4"28"0,4-6 20 15,-2 13 22-15,2-13 2 0,0 0-5 16,0 0-7-16,11 12-29 0,-11-12-40 16,0 0-50-16,0 0-61 0,41-19-76 0,-26 7-91 15,2-2-167-15,2-3-95 0,-5 2 43 16,6-4-95-16,-1 2 122 0</inkml:trace>
  <inkml:trace contextRef="#ctx0" brushRef="#br0" timeOffset="15032.47">22294 9635 2251 0,'0'0'116'16,"7"-13"3"-16,-7 13 7 0,4-7-2 0,-4 7 2 16,10-9-14-16,-3 1 2 15,0-1-13-15,4 1-12 0,1 1-13 0,-3-1-11 16,5 1-7-16,-1 0-10 0,1-1-24 16,2 2-24-16,-2-1-33 0,0-1-41 15,-5 2-32-15,8-3-49 0,-4 1-50 0,1-5 2 16,-4 4-11-16,3-4 23 0,-1 0 20 15,-5 3 23-15,2-3 38 0,-3 0 55 0,2 2 55 16,-6-2 53-16,2-4 28 0,-3 8 44 16,-1 9 36-16,6-21 33 0,-6 21 27 15,0 0-4-15,0-21 3 0,0 21-6 0,0 0 6 16,0 0 36-16,0 0 20 16,0 0 23-16,0 0 13 0,0 0 3 0,15 49 27 15,-9-22-12-15,-1 8 6 0,2 4 0 16,-3 8 2-16,0 2-7 0,-2 2-11 0,2 5-104 15,2-4-121-15,-5 1-6 0,3 0-9 16,0-7-11-16,-3 1-9 0,1-9-10 0,-2-3-21 16,0-8-20-16,0-9-26 0,0 7-33 15,-2-16-41-15,1 1-45 0,1-10-45 0,0 0-500 16,0 0-76-16,0 0 70 0,-29-27-851 16,19 10-1373-16</inkml:trace>
  <inkml:trace contextRef="#ctx0" brushRef="#br0" timeOffset="15198.52">22356 9821 4919 0,'0'0'-11'0,"-11"-5"48"0,11 5 36 16,0 0 30-16,0 0 19 0,-14-6 8 15,14 6-17-15,0 0-14 0,0 0-18 16,0 0-19-16,34-10-34 0,-21 5-49 0,11 3-60 16,2-4-66-16,3 1-76 0,1 3-57 15,2 0-40-15,-2-2-38 0,0 4-35 0,3 4-22 16,-3-4-29-16,6 8-411 0,-3-1-335 15</inkml:trace>
  <inkml:trace contextRef="#ctx0" brushRef="#br0" timeOffset="15298.47">22875 9862 2876 0,'15'12'72'0,"-3"1"29"0,-5 0 23 16,-2-6 3-16,-3 1-15 0,-2-8 1 15,4 15-2-15,-4-15-14 0,-4 13-19 16,4-13-20-16,0 0-39 0,-11 9-71 16,11-9-96-16,0 0-124 0,0 0-254 0,-30-22 11 15,18 7 61-15,-2-6-86 0,-2-8 188 16</inkml:trace>
  <inkml:trace contextRef="#ctx0" brushRef="#br0" timeOffset="17715.79">25905 9178 2735 0,'0'0'446'15,"0"0"-29"-15,0 0-2 0,0 0 15 16,0 0 10-16,0 0 7 0,0 0-33 15,0 0-34-15,15-19-24 0,-15 19-23 16,2-13-20-16,2 2-29 0,-4 11-104 0,3-21-97 16,-1 8-5-16,0 0-3 0,2-2-5 15,-2 0 0-15,-1 2-6 0,-1 2-2 16,2-2-1-16,-2 13-23 0,-2-27-38 0,1 18 0 16,-5-6 0-16,2 2 0 0,-3 0 0 15,2 0 0-15,-5 3 0 0,1-5 0 0,-2 4 0 16,4 3 0-16,-4-1 0 0,1 2 0 15,-2 1 0-15,1 0 0 0,-3 1 0 0,0 3 0 16,1 0 0-16,13 2 0 0,-35-4 0 16,21 8 0-16,-7 0 0 0,1 1 0 0,-5 7 0 15,2-3 0-15,1 4 0 0,-4 2 0 16,-4 6 0-16,7-2 0 0,-1 5 0 16,1-3 0-16,3 3 0 0,-3 2 0 15,8-3 0-15,2-1 0 0,2 1 0 0,-1 3 0 16,3 0 0-16,4-3 0 0,-1-1 0 15,2 1 0-15,-2 3 0 0,5-2 0 0,-1 2 0 16,2 1 0-16,0-3 0 0,0 4 0 16,2-5 0-16,3 3 0 0,-3-3 0 0,8-1 0 15,-5-2 0-15,4-3 0 0,5 2 0 16,-1-6 0-16,6-3 0 0,1-3 0 0,3-3 0 16,-1-4 0-16,7-6 0 15,-1-1 0-15,4-6 0 0,-2-2 0 0,2-4 0 16,-2-1 0-16,-2-5 0 0,-5-2 0 15,0 0 0-15,2-4 0 0,-4-2 0 0,0 1 0 16,0-3 0-16,-3-1 0 0,0 0 0 16,-1 1 0-16,-2 0 0 0,-2 2 0 0,-4 3 0 15,1 2 0-15,-3 9 0 0,1-3 0 16,-3 2 0-16,-1 6 0 0,2-1 0 0,-5 2 0 16,3 5 0-16,-4 8 0 0,6-18 0 15,-6 18 0-15,4-8 0 0,-4 8 0 0,0 0 0 16,0 0 0-16,0 0 0 0,9 35 0 15,-3-16 0-15,-3 6 0 0,1 7 0 16,0-1 0-16,0 5 0 0,2 0 0 0,-3 7 0 16,1-7 0-16,-2-3 0 0,1 3 0 15,-3-8 0-15,4-4 0 0,-2-1 0 16,2-4 0-16,-2-5 0 0,2 2 0 0,-4-3 0 16,0-13 0-16,2 15 0 0,-2-15 0 15,0 0 0-15,0 0 0 0,0 0 0 0,0 0 0 16,16-31-150-16,-10 13-101 0,7-6-111 15,2-10-427-15,2 4-1048 0,2-4-1936 0</inkml:trace>
  <inkml:trace contextRef="#ctx0" brushRef="#br0" timeOffset="18148.59">26364 8796 5673 0,'-3'-9'-100'0,"3"9"36"15,-11-16 40-15,11 16 44 0,-8-7 35 16,8 7 17-16,-8-12 16 0,8 12 8 0,0 0 6 16,-5-9 6-16,5 9 7 0,0 0-4 15,0 0-6-15,0 0-5 0,0 0-4 0,0 0-6 16,0 0 1-16,0 0-10 0,11-28 4 16,-11 28-7-16,19-13-11 0,-6 9-5 15,4-1-2-15,1-3-6 0,5-3-1 16,1 1-7-16,1 5 0 0,1-6 9 15,-4 8-4-15,-1 0 7 0,2-1-26 0,-23 4-11 16,35 0 5-16,-35 0 5 0,32 6 6 16,-17 2 4-16,2-1 2 0,-4 4 2 0,0 0 1 15,0 8 2-15,1 2-1 0,-1 3 0 16,-3 0-1-16,0 3-2 0,1 1 1 0,-2 7-3 16,1-4-22-16,-4 2-20 0,-1-3 0 15,3 2 0-15,0-2 0 0,-6-3 0 0,1-5 0 16,1 0 0-16,-2-7 0 0,1 0 0 15,-1 0 0-15,2-1 0 0,-4-14 0 16,2 14 0-16,-2-14 0 0,0 8 0 16,0-8-80-16,0 0-61 0,0 0-22 0,0 0-28 15,0 0-389-15,0 0-177 0,6-39 77 16,-2 18-892-16,3-3-1426 0</inkml:trace>
  <inkml:trace contextRef="#ctx0" brushRef="#br0" timeOffset="18398.59">26949 8636 5177 0,'-5'-9'56'0,"5"9"56"0,-7-9 42 0,7 9 12 16,0 0 16-16,0 0 19 15,0 0 23-15,0 0 9 0,-23 17 18 0,16-7-7 16,-2 9 1-16,-2 4 2 0,-3 7-132 16,-3 4-41-16,-3 3-2 0,-1-1-2 0,-6 11 0 15,-3 0 0-15,-2-1-5 0,1 1-3 16,-3 0-5-16,0 0-13 0,1-7-44 15,3 1 0-15,7-11 0 0,2-4 0 0,5-4 0 16,-2-5 0-16,7 0 0 0,1-9 0 16,5-4 0-16,5-4-73 0,0 0-86 0,0 0-54 15,0 0-232-15,2-30-342 0,10 14 79 16,-3-4-917-16,5-1-1527 0</inkml:trace>
  <inkml:trace contextRef="#ctx0" brushRef="#br0" timeOffset="18931.25">27319 8779 5392 0,'-4'-10'87'16,"4"10"39"-16,0 0 35 0,0 0 42 16,-7-11 49-16,7 11 25 0,0 0 14 0,0 0 0 15,0 0 5-15,0 0-80 16,0 0-117-16,0 0-3 0,22-11-1 0,-7 11-5 16,1-4-5-16,5 0-2 0,0 4-32 15,4-1-51-15,-1-3 0 0,-4 4 0 0,3-4 0 16,-3 2 0-16,-2-2 0 0,-1 2 0 15,-4 2 0-15,-13 0 0 0,24-1 0 0,-24 1 0 16,18-4 0-16,-18 4 0 0,19-2 0 16,-19 2 0-16,20-5 0 0,-6 1 0 0,0 0 0 15,-3 0 0-15,-2-1 0 0,6-1 0 16,-6 0 0-16,2 1 0 0,-1 1-93 0,-10 4-60 16,17-6-29-16,-17 6-25 15,9-2-589-15,-9 2 51 0,0 0 57 0,0 0-798 16,0 0-1326-16</inkml:trace>
  <inkml:trace contextRef="#ctx0" brushRef="#br0" timeOffset="19148.32">27264 9064 4956 0,'-4'9'70'0,"4"-9"53"16,-7 13 48-16,7-13 35 0,0 0-5 0,0 0 19 15,25 14 10-15,-9-13 4 0,5-1-5 16,5 0-18-16,3 0-22 0,1 0-24 0,0-5-17 15,0 5-20-15,-5-3-53 16,0-2-61-16,-2 3-16 0,3-4-22 0,-3 1-116 16,2-1-97-16,-2-5-105 0,-2-2-122 15,0 3-208-15,-5-3-17 0,1 2 61 16,2-6-538-16,2 3-1011 0</inkml:trace>
  <inkml:trace contextRef="#ctx0" brushRef="#br0" timeOffset="20097.25">28750 8590 4168 0,'0'0'88'0,"2"-16"19"0,-2 16 38 16,-2-15 23-16,2 15 23 0,-7-17 7 0,4 4 3 16,-4 0 7-16,1 0-20 0,-1 2-5 15,-3-2-5-15,10 13-7 0,-15-23-10 16,5 12-16-16,3 1-6 0,7 10-10 0,-18-18-4 16,8 12-15-16,10 6-4 0,-18-9-5 15,18 9-7-15,-18-2 6 0,18 2-6 0,0 0-29 16,-32 7-38-16,32-7 2 0,-30 15 1 15,18-2-1-15,-7 4 1 0,2 2-1 16,2 2-1-16,-3 9-1 0,6-7-2 16,-5 6 2-16,4-3-1 0,2 5 0 0,5 0-1 15,0-4-2-15,0 6-1 0,5-8-2 16,1-1-1-16,0 1-1 0,3-3-2 0,6 2-1 16,-6-7-1-16,3 4-3 0,3-6-1 15,0 0 0-15,-1-4-3 0,3-1-1 16,-2-5-3-16,3-3-2 0,-12-2-5 0,26-2-2 15,-9-3-5-15,2-5-4 0,2-5-5 16,6-4-6-16,-1-3-4 0,2-5-6 0,8-2-3 16,-8-1-1-16,-1 2-4 15,-1-2-1-15,-1 2 1 0,-2-1 2 0,-4 3 2 16,-4 4 2-16,0-1 5 0,-7 3 4 16,-1 1 2-16,-1 7-37 0,-2-2 8 0,-2 2 10 15,-1 3 5-15,-1 9 0 0,-1-14 7 16,1 14 7-16,-2-13-3 0,2 13 8 0,0 0 3 15,0 0 0-15,-14-1 1 0,14 1 2 16,0 0 5-16,-11 21 1 0,9-7-1 0,-1 3 3 16,-3 6 0-16,2 10 3 0,0 1-4 15,1 2 7-15,-3 7-3 0,4 4 5 16,-1 6 1-16,3-1 0 0,-2 2-2 0,2-1-1 16,2-1 4-16,-2 3-1 0,-2-3 9 15,2 1 7-15,-4-7 0 0,1 1 7 16,1-9 9-16,-3-2 0 0,1-3 10 15,-3-4 18-15,4-5 11 0,-5-2 4 0,0-3 10 16,1-2-37-16,-4-4-20 0,-3 0-1 16,3-5 0-16,-1-3-2 0,-4-1-2 0,0-4-2 15,16 0-4-15,-40-2-2 0,20-4-1 16,1 3-4-16,-4-4-1 0,1-5-6 0,5 7-5 16,-1-5-9-16,4 1-11 0,-3 1-12 15,4-3-18-15,0 1-19 0,5-3-79 0,2 0-196 16,5 2-68-16,-1-8-100 15,-2 4-132-15,8-4-45 0,1-3 77 0,4-2-524 16,7-8-942-16</inkml:trace>
  <inkml:trace contextRef="#ctx0" brushRef="#br0" timeOffset="20414.56">29430 8342 4001 0,'4'-11'138'16,"0"3"65"-16,-4 8 34 0,0 0 14 16,0 0 22-16,0 0-4 0,0 0 0 15,0-17-19-15,0 17-7 0,0 0 9 16,0 0-4-16,0 0-3 0,0 0 0 0,-39 36 0 16,25-21-46-16,1 8-126 0,-1-1-3 15,-2 10-1-15,4-8-1 0,-2 10-9 0,0-2-4 16,7-2-5-16,-6 9-2 0,8-9-8 15,-2 4-5-15,4-4-2 0,-3-2-10 0,4 0-23 16,2-2 0-16,0-7 0 0,6 4 0 16,-3-3 0-16,1-1-14 0,6-4-39 0,-3-2-25 15,6-5-25-15,3-4-26 0,1-4-25 16,3 0-174-16,4-4-403 0,1-4 0 16,9-5 39-16,-3 0-743 0,7-4-1279 15</inkml:trace>
  <inkml:trace contextRef="#ctx0" brushRef="#br0" timeOffset="20964.62">30090 8445 4614 0,'-7'-7'-30'0,"-3"-1"25"16,1 2 17-16,9 6 25 0,0 0 27 15,-25-9 7-15,25 9 9 0,0 0 16 0,-32 2 0 16,32-2 14-16,-34 18 19 15,15-8 2-15,-4 5 11 0,0 5-12 0,-3 3 0 16,-1 3-5-16,4 3-4 0,0 3-9 16,-2-1-1-16,4 0-8 0,3-2-2 15,3 5-12-15,7-6-7 0,1-5-6 0,2-2-17 16,3-1-1-16,2-5-14 0,0 0-5 16,4-7-8-16,3 1-9 0,-7-9-9 0,12 9-13 15,-12-9-7-15,27-9-11 0,-10-7-15 16,6 0-21-16,2-10-23 0,7-10-23 0,-2 0-19 15,4-1-15-15,-4-6-24 0,5-1 5 16,-5 2 3-16,0-5 5 0,-1 2 15 16,-5 1 16-16,-1 7 10 0,-4 0 7 0,-3 1 24 15,2 2 35-15,-6-2 17 16,-4 10 40-16,2-2 40 0,-5 7 29 0,3 5 28 16,-5 0 11-16,1 2 11 0,-4 14 9 15,6-21-4-15,-6 21-2 0,6-15 1 0,-6 15-1 16,0 0 8-16,0 0 7 0,0 0 17 15,0 0 13-15,0 0 10 0,0 0-21 0,3 62-107 16,-6-29 2-16,-3 5 0 0,2 2 0 16,0 5 3-16,0 4-4 0,1-1-5 15,-5-1-4-15,5-1-5 0,-4-1-27 0,6-5-28 16,-3-6 0-16,4-2 0 0,-2-4 0 16,2-2 0-16,-2-7 0 0,0-1 0 15,2-2 0-15,0-16-9 0,2 20-96 16,2-12-34-16,-4-8-43 0,14 1-120 0,-14-1-513 15,0 0 108-15,46-29-950 0,-20 13-1589 16</inkml:trace>
  <inkml:trace contextRef="#ctx0" brushRef="#br0" timeOffset="21398.46">30748 8254 5453 0,'0'0'-20'0,"-4"-36"47"16,4 36 49-16,-7-18 34 0,7 18 36 15,-15-21 23-15,15 21 30 0,-15-15 19 16,15 15 21-16,-25-12 14 0,25 12 4 0,-24-1-2 16,24 1-64-16,0 0-119 15,-45 7-2-15,45-7-1 0,-30 15-2 0,16-5-3 16,-6 7 4-16,3-1-1 0,1 6-6 16,0 3-3-16,0 5-36 0,-1 0-22 0,0 9 0 15,4-3 0-15,2 0 0 0,0 1 0 16,3-5 0-16,2 3 0 0,2-2 0 0,3-5 0 15,2 1 0-15,3 2 0 0,3-3 0 16,3 2 0-16,3-8 0 0,1 5 0 0,-1-6 0 16,7-5 0-16,0-1 0 0,3-4-148 15,2-3-49-15,-4-7-50 0,8 3-476 16,1-1-33-16,0-6-949 0,0-1-1681 0</inkml:trace>
  <inkml:trace contextRef="#ctx0" brushRef="#br0" timeOffset="21947.07">31396 8443 5180 0,'7'-15'-46'0,"-2"-2"70"0,-5 17 20 16,8-30 22-16,-7 15 20 0,-1 15 16 16,4-22 6-16,-4 22-1 0,0-26 0 0,0 26-10 15,0 0 10-15,-4-36-1 0,4 36-11 16,-9-17 1-16,9 17-13 0,0 0 8 15,-24-13-3-15,24 13 15 0,0 0-5 16,-55 11-6-16,32 0 0 0,-4 5-6 16,1 4-4-16,-2 6-1 0,1 0-7 0,4 6-5 15,2 2 0-15,1 4-6 0,3 3-10 16,6-2-4-16,-1 1-36 0,7-8 1 0,1 2-7 16,4-12-1-16,0 2-3 0,4-1-3 15,1-6 0-15,4 1-6 0,0-3-3 16,6-6-5-16,-15-9-2 0,34 8-47 0,-14-8-17 15,4-5-15-15,8-7-5 0,-4-7-3 16,1-3 3-16,1 2 7 0,0-5 5 0,-8-1 12 16,7 2 4-16,-9-5 13 15,2 1-1-15,-2 0 15 0,-4 0 8 0,-1 2 2 16,-4 3 18-16,3 1 18 0,-5 1 13 16,-4 8 10-16,6-4 19 0,-4 4 11 0,-7 13 12 15,12-21-1-15,-12 21 3 0,10-13 4 16,-10 13 9-16,0 0 27 0,0 0 7 15,0 0 11-15,0 0 2 0,0 0-4 0,0 0-64 16,13 53-22-16,-13-35-3 0,0 5-2 16,-2 1-3-16,1 1-5 0,-1 1-1 0,-3 4 1 15,0 0-8-15,-1-4-5 0,1-3-7 16,-2-2-16-16,3-1-16 0,-1-3-19 16,0-4-21-16,-1 2-27 0,6-15-234 0,-3 21-140 15,1-14-101-15,2-7-119 16,0 0-7-16,0 0-621 0,0 0-1166 0</inkml:trace>
  <inkml:trace contextRef="#ctx0" brushRef="#br0" timeOffset="22149.79">31931 8582 4355 0,'0'0'33'0,"0"0"42"0,11 28 24 0,-11-28 30 0,0 0 14 16,0 0 5-16,-3 43-8 15,3-43-19-15,-9 32-8 0,-1-11-13 0,2-5-19 16,8-16-13-16,-16 34-17 0,6-19-27 16,10-15-31-16,-18 22-45 0,12-14-46 15,6-8-68-15,0 0-84 0,-13 10-88 0,13-10-92 16,0 0-126-16,0 0 49 0,0 0-412 16,0 0-409-16</inkml:trace>
  <inkml:trace contextRef="#ctx0" brushRef="#br0" timeOffset="22482.16">32331 8385 3225 0,'0'24'88'16,"0"-24"15"-16,0 30 24 0,0-30 16 16,0 44 1-16,2-18-1 0,-1 0-5 0,3-3-23 15,0-3-7-15,1 2-6 0,-5-22 0 16,19 36-9-16,-10-24-4 0,7 2-13 0,-16-14-5 15,32 10-9-15,-32-10-6 0,35-2 1 16,-35 2-15-16,43-18 6 0,-22 4-6 16,2-1 7-16,1-5-3 0,-4-5-1 0,-1-3-5 15,-1-4 7-15,2 6-4 0,-11 0 1 16,1 3-5-16,-3 2-5 0,-2 5-5 0,-5 16-1 16,-1-34-8-16,1 34-2 15,-15-24-2-15,15 24-9 0,-24-12-12 0,24 12-9 16,-34-1-17-16,34 1-18 0,-51 7-43 15,21-4-58-15,-2 9-56 0,4-5-75 16,3 1-72-16,5-4-149 0,-1 1-37 0,6 1-16 16,15-6-240-16,0 0-283 0</inkml:trace>
  <inkml:trace contextRef="#ctx0" brushRef="#br0" timeOffset="22782.49">33015 8036 3493 0,'17'9'225'0,"0"5"34"0,-4-1 16 0,-13-13 23 16,29 30 22-16,-17-7 27 0,3 4 36 16,-5 1-36-16,1 8-2 0,-6-2-13 15,-3 2-10-15,0 1-21 0,-4 2-24 0,2-1-180 16,-5 7-25-16,-3 2-5 0,1-4-4 15,-5-4-5-15,-2 5-4 0,2-5-8 0,-6-3-8 16,0-5-14-16,4 1-15 0,-5-5-19 16,-2 1-26-16,1-4-25 0,-5-1-29 15,6-7-33-15,-5 9-34 0,-2-10-414 16,1 2-205-16,1-4 86 0,-6 7-866 16,2-3-1397-16</inkml:trace>
  <inkml:trace contextRef="#ctx0" brushRef="#br0" timeOffset="23715.18">27855 11520 4550 0,'0'0'-76'15,"0"0"41"-15,-26-7 25 0,26 7 43 16,0 0 24-16,0 0 47 0,0 0 26 16,0 0 25-16,0 0 15 0,-6-8 6 0,6 8 4 15,0 0-6-15,0 0-16 0,0 0-3 16,0 0-22-16,0 0 11 0,0 0-9 0,0 0 0 16,0 0-6-16,0 0-6 0,36-12-2 15,-36 12 2-15,18 0-14 0,-2-5-6 0,4 1 2 16,3-3-8-16,5 1-3 0,5-5-14 15,-3 2-55-15,8-4 1 0,0-1-1 16,1 0-2-16,-2 0-3 0,-1-1-1 16,-1 6-1-16,-1-2-4 0,-8 2-2 0,-1 1 0 15,-4 0 0-15,-5 1-2 0,-2 1-2 16,-1 0-1-16,0 5-1 0,-4-3 0 16,-9 4-5-16,17-5-5 0,-17 5-9 0,13-4-1 15,-13 4-14-15,13-4-15 0,-13 4-15 16,10-6-28-16,-3 0-234 0,-7 6-63 0,10-9-62 15,-10 9-86-15,3-7-150 0,-3 7 13 16,0 0-544-16,0 0-1069 0</inkml:trace>
  <inkml:trace contextRef="#ctx0" brushRef="#br0" timeOffset="23966.16">28015 11631 4452 0,'0'0'87'16,"0"17"38"-16,0-17 26 0,5 9 22 16,-5-9 27-16,0 0 10 0,27 13-8 0,-11-13-20 15,-16 0-20-15,40 2-12 0,-11-4-17 16,4 2-4-16,-4-5-22 0,-1-1-12 16,7 0-12-16,-8 2-24 0,3-1-37 0,-4-3-25 15,1-3-42-15,-4 3-62 16,1 3-61-16,-4-8-67 0,3 0-58 0,-6 3-71 15,0-1-166-15,-4 0-100 0,0 5 65 16,3-5-468-16,2 2-687 0</inkml:trace>
  <inkml:trace contextRef="#ctx0" brushRef="#br0" timeOffset="24547.2">29367 11097 3600 0,'9'-12'71'0,"-4"-1"22"0,-1 2 16 0,-1 2 20 16,-3 9 23-16,4-18 3 0,-4 18 6 15,0-17-11-15,0 17 0 0,-2-10-5 16,2 10 7-16,-3-17 0 0,3 17-14 0,-9-12-11 16,0 6-21-16,9 6-8 0,-21-7-10 15,5 7-6-15,16 0 2 0,-32 6-6 16,12-1 3-16,-4 5-4 0,1 3-5 0,-5 5 0 15,-2 3-7-15,3 2-5 0,0 3-4 16,2 2 1-16,3 2-10 0,3 2-6 0,2-2 1 16,6 0-13-16,3-2-3 0,4-3 1 15,4 1-7-15,2 0-3 0,4-3-6 16,4-3-5-16,-3 1 0 0,6-6-6 16,2-1 0-16,-4-4 0 0,3-3-4 0,-1 1 6 15,2-8 2-15,0 0-1 0,-15 0-1 16,35-9 3-16,-16 3-4 0,6-9-1 15,0-2-1-15,3-3 1 0,1-1-5 0,-1-2 9 16,-4-3-4-16,-1 2 2 0,2 1 5 16,-7-5 2-16,3 4 3 0,-7 1 8 0,2 6 14 15,-5 2 15-15,-4 2 15 0,-1 2 6 16,-6 11-6-16,11-17 12 0,-3 12-15 0,-8 5 1 16,0 0-8-16,7-6 11 15,-7 6-5-15,0 0-33 0,0 0 0 0,0 0 4 16,8 34 1-16,-4-20 2 0,-1 5 0 15,1 2-3-15,-2-4-1 0,5 6-5 16,-3-3-2-16,0 1-2 0,-2-7-4 0,5 2-5 16,-3-1-10-16,-4-15-10 0,7 22-12 15,-1-9-12-15,0-3-19 0,-6-10-23 0,16 3-27 16,-5-3-162-16,-11 0-233 0,37-9-176 16,-21 0-8-16,5-3-11 0,-3-3-619 0,7-5-1161 15</inkml:trace>
  <inkml:trace contextRef="#ctx0" brushRef="#br0" timeOffset="35147.15">28764 10324 2210 0,'0'0'41'16,"-12"0"-15"-16,12 0 13 0,0 0 24 15,0 0 10-15,-19 4 16 0,19-4 26 0,0 0 19 16,0 0 23-16,0 0 18 0,-11 3 0 15,11-3-10-15,0 0-12 0,0 0 5 16,0 0 0-16,0 0-4 0,0 0-12 0,-14 4-20 16,14-4 1-16,0 0-19 0,0 0-6 15,0 0-7-15,0 0-22 0,0 0-1 0,0 0 1 16,0 0-21-16,0 0-17 0,0 0-24 16,0 0-7-16,12-30-20 0,-5 18-27 15,2 2-13-15,0 4-18 0,3-5-3 0,3 1-22 16,-3-1-9-16,0 1-17 15,6-3-2-15,-4 6 1 0,3-2-2 0,0 1 0 16,2 3-1-16,-8 1-1 0,4 2 5 16,-15 2 14-16,26-2-8 0,-26 2-20 0,26 4 16 15,-12 1 5-15,-2 3 6 0,0-3-7 16,5 5 15-16,-2-3 6 0,-2 4 16 16,1-1-3-16,2 3 17 0,-3-2 6 0,-2 0-2 15,-1 1 20-15,-1-3 1 0,-6-1 0 16,2 1 9-16,-5-9-1 0,-5 17 10 15,0-6-3-15,-6 1-5 0,-2-3 26 16,-4 2-6-16,0-2 0 0,-3 3 2 0,-3-1 9 16,-2 0-7-16,1-1-5 0,0-1 3 15,-2 0-39-15,-1-1-43 0,-1 0-81 16,-2-3-131-16,2-1-200 0,-8 3 348 0,1 1 54 16</inkml:trace>
  <inkml:trace contextRef="#ctx0" brushRef="#br0" timeOffset="36380.189">27212 10224 865 0,'0'0'85'0,"-24"-2"-11"16,12 1-13-16,12 1-11 15,-27 1-11-15,9-1 16 0,1 0 5 0,-1 0-21 16,-1 2 2-16,19-2 5 0,-38 0-7 15,26 0 10-15,-6 0 9 0,18 0-2 16,-28-2 4-16,14 2-10 0,14 0 3 0,-29-1 2 16,14-3-4-16,0 2-2 0,0-3-10 15,-5 1 2-15,1-2-7 0,-2 0-1 0,-4 1-8 16,0 1-3-16,-3-4 1 0,-4 3-3 16,-4-1-2-16,0-1-6 0,-1 1 1 15,1 2-2-15,1-4-2 0,5 3-5 0,0 0 6 16,1 3 3-16,-1-4-2 0,2 0-2 15,4 5-10-15,2 1 9 0,-1-2-2 0,-2-2-2 16,4 4 3-16,5 0-10 16,-1 0 7-16,17 0 8 0,-32 0-11 0,19 4 5 15,0-2-3-15,13-2-2 0,-29 5-3 16,15-3 0-16,14-2 12 0,-28 6-10 16,13 0 1-16,0-5-1 0,-2 1-1 0,-2 4 3 15,-2-1-7-15,3-2 6 0,-5-3-6 16,2 1 9-16,5 3-8 0,-7-4 8 0,0 0 0 15,4 0-8-15,-2-4 4 0,-2 4 5 16,3 0-11-16,-1 0 2 0,2 0 8 16,2 0-6-16,-2-1 2 0,5 1 8 0,-5-3-8 15,4-1 3-15,15 4 3 16,-30-1 10-16,30 1 0 0,-23 0 3 0,23 0 4 16,-19-3 0-16,19 3-6 0,-14-3 8 15,14 3-8-15,0 0 0 0,-21 0 1 0,21 0 1 16,0 0 3-16,0 0-9 0,-18 0 5 15,18 0-1-15,0 0-6 0,0 0 9 16,0 0 4-16,0 0-3 0,0 0-1 0,0 0 10 16,0 0 5-16,0 0-7 0,0 0 2 15,0 0 5-15,0 0-8 0,0 0-7 0,42-13 4 16,-27 9-4-16,2-1 1 0,1-1-3 16,5-1-1-16,2 3-3 0,3-5-1 15,-4-1-6-15,8 3 3 0,-4 1 1 16,1-2-2-16,-2 1-1 0,6 5-2 15,-4-3 4-15,1 1-5 0,-2-2 1 0,2 0-6 16,-2-1 6-16,0 1-5 0,2 0 7 16,-3 3-7-16,-3-3 2 0,-1 1-3 0,3-3 4 15,-2 3-7-15,-1 1 2 0,-4-4 2 16,5 3 2-16,-5-1 1 0,4 2-2 16,-3-5-2-16,4 4 0 0,1-3 3 0,1-2-6 15,1 3 4-15,-4 0 2 0,5-1-3 16,2 0 0-16,2 1 1 0,2-3-1 15,2 3 2-15,-2-6 3 0,1 1-5 16,3 3-3-16,-3-2-2 0,4 2 1 0,1 0 3 16,-1-3 2-16,-1 3-2 0,4-3 2 15,-7 3-1-15,2-2 0 0,-1 2 3 16,1-5-3-16,3 5 0 0,-4-2 0 0,-1 0 0 16,4-3-3-16,-1 1 1 0,2-2 0 15,6-1-4-15,1-5 3 0,3 2 0 0,3-2-3 16,5 2 6-16,-1 1-3 0,7-5 6 15,1 1-8-15,4 1 1 0,7 1 2 0,14-7-3 16,-3 3 3-16,1 0-1 0,4 1-1 16,-4-2 1-16,4 5-3 0,-14 3 6 15,-4 0-8-15,2 2 4 0,-9-3 0 16,6 5-2-16,-8-1 2 0,-5-1 1 16,-5 4 3-16,-2-2-4 0,-9 4 2 0,-3 1 0 15,1 1-2-15,-6-5 3 0,-1 4-6 16,1 5 2-16,-10-4 1 0,6 3 2 0,-2-2-2 15,2 2 1-15,-2 1-2 0,2-1-3 16,-1 2-8-16,-2-3-16 0,1 1-23 16,-6 4-20-16,6-3-41 0,-5 2-64 0,-5-3-130 15,3 2-170-15,-8-1-10 0,0 3 141 16,-15 0 103-16</inkml:trace>
  <inkml:trace contextRef="#ctx0" brushRef="#br0" timeOffset="37079.82">28084 12542 1265 0,'0'0'1'16,"-17"7"2"-16,17-7 22 0,-17 4-8 0,17-4 12 15,-15 5-14-15,15-5 10 0,-18 7-7 16,4-2 8-16,1-3-7 0,-4 5 9 15,0-1 5-15,-2 2-6 0,-2-5 19 0,3 3-3 16,-1 3 3-16,3-5-14 0,-5 1 5 16,5 3-12-16,0-4 2 0,3 2 2 0,1-3 4 15,2 3-10-15,10-6 1 0,-18 4 1 16,18-4 10-16,-12 1 3 0,12-1 9 16,0 0 7-16,0 0-3 0,0 0-11 0,0 0 0 15,0 0-8-15,0 0-1 0,0 0 0 16,0 0-4-16,0 0 2 0,0 0 5 15,37-24 4-15,-16 16 7 0,3-1-5 16,12-2-8-16,3-2 3 0,0 4-4 0,12-4-4 16,-6 5-7-16,9-5 1 0,4 3-7 15,-1-1 8-15,1 2-10 0,0-2 1 16,-1 1-6-16,-2 3-4 0,0-3 0 0,-13 1 3 16,2 0-2-16,-5 3-12 0,-3-4-26 15,-8 5-34-15,0-1-31 0,-7-1-70 0,-5 3-85 16,2-3-199-16,-4-1-5 15,-4-1 116-15,1 5 102 0</inkml:trace>
  <inkml:trace contextRef="#ctx0" brushRef="#br0" timeOffset="38147.289">20461 12392 1203 0,'0'0'39'0,"0"0"17"0,-12-8 26 15,12 8 4-15,0 0 17 0,0 0-3 0,0 0-3 16,0 0-14-16,0 0-20 16,0 0-12-16,0 0-25 0,0 0-21 0,0 0-44 15,0 0-41-15,0 0-59 0,0 0-102 16,0 0-173-16,-16 16-84 0,16-16 298 0,-9 13 70 16</inkml:trace>
  <inkml:trace contextRef="#ctx0" brushRef="#br0" timeOffset="38865.289">20694 12750 725 0,'-17'-2'52'0,"17"2"42"0,0 0 33 15,0 0 26-15,0 0 13 0,0 0 23 16,0 0 28-16,0 0 6 0,0 0-13 0,0 0 13 16,0 0 12-16,0 0-3 0,0 0 14 15,0 0-25-15,0 0-25 0,0 0 2 16,0 0 0-16,0 0-16 0,0 0-2 0,0 0-9 16,0 0-14-16,0 0-6 0,0 0-11 15,0 0-19-15,0 0-8 0,0 0-12 0,17-19-3 16,-8 10-12-16,3-4-5 15,1 0-15-15,3 0-7 0,-4-3-1 0,3 3 0 16,0-1 1-16,6-4 3 0,-6 4 4 16,2-3-6-16,-1 6 6 0,4-6 8 15,-6 5 3-15,2 1 3 0,-2-2 7 0,3 4 2 16,-6 0 2-16,5 1 3 0,-5 2-10 16,-11 6 3-16,24-13 1 0,-11 9-3 0,-13 4-9 15,28-5 4-15,-28 5-3 0,32 5 7 16,-15-1 4-16,3 5-1 0,-1 5-5 0,10 4-55 15,-8 9 2-15,4-1 1 0,-6 6-1 16,2 3 0-16,-3 3 2 0,1 3 0 16,-1 2 0-16,-6-3-4 0,1 1-1 0,1 2-1 15,-3-2-3-15,-2 0-1 0,3-3-2 16,-7-4-3-16,4-4-1 0,-5-1-2 16,6-4-1-16,-3-1-2 0,-3-3-2 15,-1-6 0-15,3 0-4 0,-4-2-3 0,0-3-5 16,-2-10-7-16,2 9-16 0,-2-9-21 15,0 0-26-15,0 0-21 0,0 0-27 0,0 0-159 16,-10-45-283-16,10 24-159 0,4-9 35 16,0-3 18-16,0-3-605 0,3-7-1128 0</inkml:trace>
  <inkml:trace contextRef="#ctx0" brushRef="#br0" timeOffset="39163.219">21578 12574 4090 0,'0'0'-36'15,"0"0"36"-15,0 0 37 0,3-9 21 16,-3 9 30-16,0 0 26 0,0 0 29 0,0 0 21 16,0 0 5-16,0 0 8 0,0 0 6 15,-20 35 11-15,9-20-10 0,-1 2-17 0,-3 3-10 16,0 7-2-16,-7 3 6 0,3 3-9 16,-6-3 5-16,3 6-10 0,-2-2-19 15,-6 7-1-15,-2-1-7 0,0 1-9 0,-1-5-4 16,3 1-3-16,-2-2-19 15,3-4-7-15,7-3-37 0,-5-1-22 0,6 2-1 16,0-9-4-16,5-3-2 0,2 0-2 16,0-2-8-16,5-3-3 0,0-3-11 0,-1-2-15 15,4-5-20-15,6-2-176 0,0 0-62 16,0 0-63-16,0 0-82 0,-13-22-139 0,15 6-126 16,7-4 52-16,5-2-520 0,-1 1-1002 15</inkml:trace>
  <inkml:trace contextRef="#ctx0" brushRef="#br0" timeOffset="39397.06">21642 12814 3947 0,'10'-7'43'0,"3"-1"52"0,-3 2 43 0,-10 6 30 16,17-6 23-16,-17 6 15 0,10-3-7 16,-10 3 0-16,14-6-12 0,-14 6-6 0,17-2-34 15,-4-3-11-15,3 1-15 0,-2 2-15 16,3 2-4-16,2-2-22 0,-2 2-3 15,1-4-20-15,-1 4-28 0,-17 0-28 0,34 0-31 16,-18 0-47-16,-2 4-50 0,-14-4-53 16,27 2-51-16,-20 0-60 0,6 2-105 0,-13-4-146 15,11 5-54-15,-11-5 57 0,0 0-409 16,8 10-476-16</inkml:trace>
  <inkml:trace contextRef="#ctx0" brushRef="#br0" timeOffset="39597.18">21645 13029 3240 0,'-9'8'60'0,"4"0"31"0,5-8 35 16,0 14 24-16,0-14 37 0,12 17 22 15,-3-9 11-15,7-5-5 0,6 3 0 0,6 1-9 16,7 0-18-16,7-2-18 0,-3-3-14 16,2 0-25-16,1 2-27 0,1-4-17 15,-9 0-34-15,-3-4-34 0,1 2-51 0,0 0-61 16,-4-3-69-16,-1-3-101 15,-1 0-102-15,-5-3-173 0,1-2-51 0,-7-2 62 16,4-2-389-16,0-4-397 0</inkml:trace>
  <inkml:trace contextRef="#ctx0" brushRef="#br0" timeOffset="39847.3">22564 12525 3168 0,'0'0'110'0,"6"-11"1"0,-6 11 11 15,0 0 12-15,0 0 54 0,0 0 14 16,0 0 28-16,0 0 13 0,0 0 1 0,7 56 8 16,-7-32 5-16,-4 10-7 0,2 3-27 15,-1 7 16-15,-1 5-9 0,-4 0-21 16,2-3-17-16,-3 1-22 0,2 1-13 16,2-4-20-16,-5-5-10 0,0 2-25 0,5-10-33 15,1-3-54-15,-4-8-71 0,6-1-78 16,1-2-86-16,1-8-106 0,0-9-120 15,3 11-221-15,-3-11-35 0,0 0 75 0,0 0-501 16,42-20-918-16</inkml:trace>
  <inkml:trace contextRef="#ctx0" brushRef="#br0" timeOffset="40015.35">22863 13107 4133 0,'0'0'10'0,"5"16"35"15,-5-3 28-15,0-13 58 0,-3 22 18 16,1-2 12-16,1-5-9 0,-5 2-12 15,2 3-13-15,1 1-11 0,-3 1-19 16,-2-1-8-16,1 7-15 0,0-8-23 0,-2 5-46 16,-2-5-53-16,6 1-80 0,0-6-80 15,-1 0-109-15,3-4-126 0,3-11-146 0,-2 9 64 16,2-9-399-16,0 0-418 0</inkml:trace>
  <inkml:trace contextRef="#ctx0" brushRef="#br0" timeOffset="40864.89">23595 12763 3232 0,'-6'-21'100'0,"3"3"37"16,3 7 40-16,-2-6 31 0,2 17 24 0,-2-19 12 15,2 7 1-15,0 12-11 0,-2-14-11 16,2 14-20-16,-3-13-22 0,3 13-21 0,0 0-29 16,0 0-12-16,0 0-13 0,0 0-10 15,0 0-5-15,0 0-2 0,0 0-10 16,0 0 3-16,-10 54-8 0,4-29-6 15,1 6-6-15,1-1-5 0,1 4-2 16,-1-2-8-16,-1 3-4 0,3-4-6 0,2-3 0 16,2 3-10-16,3-6 1 0,-1 1 0 15,-3-4-9-15,5-5-3 0,5 2-4 0,4-6-10 16,-2-4-5-16,4-2-10 0,1-6-6 16,3-2-5-16,0-6-14 0,6-2 1 0,-4-2-5 15,-2-4 5-15,4 0-1 0,-3-8 5 16,0-3 0-16,-1 2 9 0,-4-1 3 15,-4 3 8-15,2-1 3 0,-3 3 4 16,-5-1 8-16,-2 4 9 0,4-1 4 0,-2 3 0 16,-2-1 11-16,1 3-5 0,-3 4-2 15,3-2-3-15,-6 11-3 0,3-16 0 16,-3 16-2-16,5-6-4 0,-5 6-4 0,0 0 3 16,0 0 1-16,0 0-7 0,0 0 7 15,6 33-4-15,-6-16 4 0,-4 9 0 0,2 4 1 16,-3 6-3-16,-2 5 5 0,-2 4 5 15,4 2 0-15,-4 0 7 0,0 2 6 16,4-4-1-16,1 4-2 0,-5-3 2 0,5-2 12 16,-4-9-2-16,5 1 9 15,-1-7-12-15,0-4 9 0,1 1 5 0,-5-5 7 16,2-4 8-16,-3 4-8 0,4-8-7 16,-9 2 8-16,1-5-9 0,-4 0-35 0,1-3-2 15,2 0-2-15,14-7 0 0,-30 5-3 16,14-5-4-16,2 0-7 0,14 0-12 0,-27-12-36 15,15 3-104-15,4 0-79 0,-1-6-75 16,8-2-85-16,2-4-154 0,5-3-141 16,5-12 32-16,4-3-548 0,9-8-1066 0</inkml:trace>
  <inkml:trace contextRef="#ctx0" brushRef="#br0" timeOffset="41064.07">24164 12947 4514 0,'0'0'77'0,"14"-11"52"15,-7 5 49-15,-7 6 27 0,18-7 11 16,-7-1 5-16,-11 8-35 0,30-8-17 0,-13 3-21 16,3-1-15-16,1 4-17 0,0-3-12 15,-1 5-5-15,2 0-23 0,-1 4-35 0,-1-3-28 16,-2-1-39-16,-1 2-50 0,-2 2-58 16,0-2-48-16,-2 3-52 0,-2-2-51 0,-11-3-79 15,21 7-133-15,-20-4-128 0,-1-3 58 16,4 8-433-16,-4-8-606 0</inkml:trace>
  <inkml:trace contextRef="#ctx0" brushRef="#br0" timeOffset="41264.719">24283 13091 3325 0,'-15'8'37'0,"6"0"25"16,1-3 35-16,8-5 29 0,-9 9 20 0,9-9 17 16,0 0 18-16,3 13-3 0,-3-13-4 15,27 14-17-15,-8-13-10 0,1 5-20 16,4-6-16-16,3 2-22 0,1-1-36 0,-3-1-25 15,-1 0-41-15,6 3-54 0,-6-6-38 16,0 3-39-16,1-1-41 0,-2-5-42 0,2-1-41 16,0-1-6-16,1 1-20 0,4-8-42 15,-2 1-92-15,2 0-51 0,-3-1-164 16,-1-1-66-16</inkml:trace>
  <inkml:trace contextRef="#ctx0" brushRef="#br0" timeOffset="41547.61">24996 12883 2190 0,'4'27'54'16,"-4"-27"42"-16,-4 28 31 0,2-10 30 16,-2 5 19-16,2 3 15 0,0 0 0 0,2 2-17 15,0-1-19-15,4 1-4 0,2-4-5 16,-1-1-14-16,5 3-12 0,0-3-14 16,10-5-11-16,-10-5-8 0,13-3-6 15,-2-9-10-15,2-1-10 0,2-4-8 16,4-1-13-16,-5-8-1 0,4 2 4 0,-5-8-7 15,0-2-14-15,-9 0 8 0,1 1-6 16,-3-2 2-16,-3 1-10 0,-4 2 12 0,-1 1-5 16,-1 1 4-16,-3 0-13 0,0 17-11 15,-9-24-3-15,0 8-6 0,4 5-27 16,-7 7-34-16,1-1-47 0,-2-1-63 0,13 6-85 16,-26-6-106-16,9 6-167 0,17 0-12 15,-30 4-241-15,13-2-271 0</inkml:trace>
  <inkml:trace contextRef="#ctx0" brushRef="#br0" timeOffset="-198450.19">18212 9015 1099 0,'0'0'6'0,"0"-17"-28"16,0 17 24-16,0-18 10 0,0 18 22 16,-2-16-10-16,2 16-4 0,0-20 10 0,0 7-24 15,2 0 35-15,-4-5 10 0,2 0-11 16,0 1 14-16,-2-2 13 0,-4 1 7 0,5-1 8 15,-3 2-9-15,-3-4-3 0,-1 1-6 16,0-1-19-16,1 2 5 0,2 1-18 16,-6-1 2-16,1 2-7 0,2-4-2 15,-2 3 0-15,7-1-3 0,-3-2-14 16,1 1 6-16,-1-3-31 0,1-1-42 0,-2-4-27 16,4-3-105-16,-3-12-207 0,5-2-97 15,-7-7 258-15,1-10 22 0</inkml:trace>
  <inkml:trace contextRef="#ctx0" brushRef="#br0" timeOffset="-195733.89">17497 6539 750 0,'-31'-18'-7'0,"0"-2"5"0,3-1 22 16,0 0-24-16,4-1 11 0,0-4-1 0,5 3 3 15,1 6 3-15,2-7-13 0,-1 5 4 16,2-5 13-16,3 1-5 0,-6 1 4 16,4-1 3-16,-4 1-26 0,-1-1 12 0,-1-5 0 15,-2-3 3-15,2 4-2 16,0 2 6-16,1-3-2 0,0-2-18 0,-3-3 14 15,7 1 3-15,-7-4-8 0,1 1 1 16,-7-6 1-16,9 5 0 0,-1 0 11 16,-1 1 1-16,-2 1 6 0,5 3 14 0,-1 2-7 15,1-1-2-15,2 2 0 0,1 5 6 16,0-3-9-16,-2-2-8 0,-1-1 9 0,0 1-6 16,-3-2-2-16,3 2-1 0,-5-6-2 15,5 2-9-15,-8-1 0 0,5-3 8 16,-11-7-8-16,6 6-5 0,-8-3 9 0,2 3 0 15,-3 1 9-15,1 1-7 16,-1 1-3-16,-4 2-1 0,2-1-4 0,0 4 5 16,5 1-1-16,6 6 9 0,-10-3 0 15,8-1 10-15,0 0-10 0,-2 7 6 0,0-2-23 16,3 0 18-16,-1 3-5 0,-4 1 3 16,7 2-16-16,-10 0 8 0,12 4-2 15,2-3-5-15,-4 5 4 0,2-4-11 0,1 4 16 16,5-2 6-16,4 1-6 0,-8 3-8 15,9-1 1-15,-4-3 17 0,4 7-6 16,-2-5-16-16,5 0 13 0,-4 1-8 0,-1 0 17 16,4 3 1-16,-2-3-16 0,-3 5 7 15,2-3 17-15,-2 0 11 0,-4 5-23 16,1-6 15-16,-7 6 0 0,4 1-1 16,-9 0-4-16,6 0-1 0,-6 0-6 0,-1 0 9 15,1 0 1-15,-4 0 5 0,-1 1-1 16,-4-1 12-16,0 3-12 0,-2 1 6 15,1-3-22-15,3 3 15 0,-2-2-9 0,-5 4-1 16,5-3-3-16,-4 3 4 0,-1 1 0 16,2 1 12-16,-1 0-3 0,-10 1-12 0,6 2 0 15,-5 0 7-15,-3 6-8 0,1 4 1 16,1 0-7-16,1-4 5 0,1 7-3 16,0-6-7-16,3 5 7 0,3 2-1 0,0-7 0 15,3 6-4-15,10-3 0 0,-1-2 3 16,1-1-7-16,-2 5 0 0,4-2 3 15,2 0 2-15,-2 1-8 0,6 1 10 16,-6 1-10-16,0-2 3 0,4 1-3 0,-1-1 3 16,-1 4-1-16,5-7 2 0,0 6-12 15,-2-3 2-15,-1-5 7 0,9 2-5 16,-2-3 2-16,2 4 3 0,3-2-2 0,-6 1 2 16,10-6-2-16,-2 2 5 0,1-2-16 15,-5 0 11-15,5 0-6 0,6-3 8 0,-2 3 5 16,-5-4-8-16,3 4 1 0,0 0-6 15,-1 2 1-15,1 1 3 16,1-7 0-16,-1 10 4 0,3-5-4 0,2-1 4 0,1 4 1 16,-1 1-4-16,-2 4-1 15,3 1 2-15,1-1-2 0,-2 4 4 0,-2-2-6 16,4 3-2-16,2-1 6 0,-2 0 3 16,2 1-8-16,-2 1 3 0,1-2 2 15,2 2 0-15,-1-2 0 0,4 6 6 0,-2-2-5 16,6 0 2-16,-4-2-2 0,5 0-4 15,-2-1 9-15,-3-3 0 0,8 1-3 0,0-3 2 16,0 2 0-16,3-1 3 0,4-3 1 16,-5 1-1-16,7 0-4 0,2 0 1 15,-7-3-1-15,11 5 11 0,-3-3-5 16,5 5 2-16,1-7 1 0,0 5-7 16,0-2 6-16,5-1-4 0,1 1 4 0,-3 1-7 15,8 1 4-15,5 1-8 0,-11-7 6 16,1 0 2-16,3 1 3 0,5 3-4 0,-5-2 0 15,-2-2 3-15,10 2 0 0,0-1 3 16,2 1-3-16,-5-4 6 0,5-2-7 16,2 2-2-16,-6-6 7 0,10 3-1 0,-4-3 2 15,-7-2 1-15,4 1-3 16,1-4 0-16,12 0-3 0,0 0 3 0,-1-3 6 0,4-2 3 16,0 1 4-16,-2-8-1 0,3 3 1 15,-5-3-4-15,8 2-3 0,-7-1 4 16,9-1 2-16,-8 1-2 0,4-5-2 15,-2 3-5-15,-3 1 3 0,5 1-5 16,-1-1 2-16,1 1 0 0,-2 0 2 0,1-1-8 16,0 3-3-16,-2-3 5 0,-3 0 4 15,0 3-4-15,0-1 3 0,-9 2-6 16,3-1 2-16,1 0-1 0,2-3-5 0,-10 4 6 16,8-8-4-16,0 5 4 0,2-6 0 15,-4 0 1-15,-1-2-2 0,5 0-2 0,-5-5 6 16,6-1-2-16,-4-2-1 15,1 2 1-15,0-3-2 0,0-4 0 0,0-6 0 16,-4 2-2-16,-1-2 2 0,1-1 16 16,-4-4-6-16,-1-2 5 0,-5-3-2 15,1-3-5-15,-6 2 4 0,-1-5 0 0,-5-1 3 16,-3-3-1-16,-5-3 6 0,-7-2-3 16,-1-2 2-16,-5 9-4 0,-6 0-3 0,-3-3 5 15,-2-1-2-15,-1 7 2 0,-11 2-4 16,7-5-8-16,-2 7 3 0,-5 0-2 15,0 0 3-15,-2 4-1 0,0-1-8 0,-2 5 8 16,2-3-7-16,-7 3-1 0,2 1 3 16,0 1-4-16,-9-6 0 0,3 10-3 0,-7-6-2 15,4 2 0-15,-7 3 2 0,5 9-5 16,1 0 4-16,-4 3-4 0,1 1-3 16,-1 1 2-16,-1 1-1 0,-3 3 2 15,4-4 2-15,-4 2 0 0,0 2-4 16,-2 0 11-16,1 1-11 0,-2 4 3 0,-1-3-3 15,-12 1-3-15,4 0 1 0,-3 1 7 16,7 5-7-16,-7-4 4 0,-5-3-7 16,-2 5 7-16,4-1 3 0,-5 1-7 0,0-4 0 15,5 3 1-15,-5 3 0 0,2-1 2 16,4 0-5-16,-4 4 1 0,2-3 5 0,1 0-4 16,-3 2-2-16,7-1 0 0,3 4 0 15,1-1 8-15,3 1-10 0,-5-2 3 16,-4 2-3-16,5 2 8 0,-3-2-4 15,-7 1 3-15,2 3-6 0,-2 0 1 16,4 0 0-16,7-2-5 0,0 3 9 0,3-3-2 16,-1 4-6-16,-4-2 8 0,-1 5-8 15,-5-1-1-15,5 1 0 0,-3 4 5 0,0 0 6 16,0 4-6-16,-1-2 0 0,-3 2-6 16,3 2 7-16,-2 1-3 0,4 1-1 15,-8 0-5-15,8 1 8 0,-6 1 1 0,-1 5-3 16,5-6-4-16,0 4 4 0,0 1 5 15,5-3-5-15,2 2 5 0,3-3-4 16,4-1 4-16,8-1-3 0,2 5-4 16,0-7 6-16,1 7-4 0,2-5-1 0,1 7 4 15,5 0 0-15,0 0-3 0,-11 12 2 16,8 1 4-16,-1 2-4 0,-1-2 4 16,5 4 0-16,2-9 0 0,3 1 0 0,-2 3 1 15,-1-3-7-15,8 1 1 0,-5-3 5 16,4 1-3-16,-1 0 6 0,2-1-3 0,2 3-3 15,4-1-1-15,-1-3 4 0,2-2-2 16,0 2-1-16,5 1-2 0,1 3 3 16,1 1 4-16,1 6 3 0,5-2-2 0,0 2 1 15,-2 2-4-15,3-2 3 16,5-2-1-16,0 0 0 0,1-2 2 0,4 3-1 16,1-5-1-16,5 8 3 0,0-4-1 15,-1-6 0-15,1 7 0 0,5-3-1 16,-3 0-2-16,-1-7 2 0,-2-4 2 0,9 6 0 15,-4-7-3-15,-3 1-1 0,9 5 4 16,-3-11 1-16,-1 2-4 0,8 2 4 0,-5-7 1 16,13 3-6-16,-9-6 4 0,8-1-2 15,2 2 4-15,2-3-5 0,1-3 2 16,7-2-1-16,-1 0 0 0,-1-1 1 0,2-3 7 16,5-1-4-16,-6 1 1 15,2-1-2-15,4-1 0 0,0-3 4 0,4 0-4 16,-3 2 5-16,7-2-11 0,-6-2 8 0,3 1-5 15,-1-2 5-15,1-1-1 0,-3 2 5 16,0-4-10-16,-1 0 9 0,4 4-5 16,-2-5 1-16,-3-1 0 0,4-1 2 15,-3-1 0-15,6 3 0 0,-7-5 3 0,7 4 3 16,0-3-3-16,2-2 1 0,3 3-2 16,0-5-1-16,1 4 9 0,0-5-19 0,0 4 3 15,-3-4 8-15,8 1-5 0,-4-2 0 16,0-4 3-16,0 4-7 0,0-3 4 15,-4-1-5-15,-4-2 3 0,5-1 1 16,-7-5 1-16,1 3 0 0,-3-4 12 16,-2 0-7-16,-6-5-5 0,1-3 5 0,-5 0-1 15,2-7 2-15,-5 2-12 0,-1-4 14 16,-2-8 2-16,-5-5 1 0,6-13 2 16,-11 9-3-16,-3-4 8 0,-1-3-9 0,-2 1 7 15,-9-1-2-15,1-1 6 0,-9-1 6 16,-3 5-4-16,-3-4-3 0,-4 13-1 0,-3 1 1 15,-5-3 4-15,-2-6-8 0,-2 3 3 16,-3-1-1-16,-5 2 2 0,5-2-1 16,-9 6 12-16,-4-4 3 0,4 7-14 15,-7-5-3-15,-4 3-5 0,0 2 0 0,-3 1 6 16,-11-1-11-16,-15-1-1 0,1-3 1 16,-10 6-9-16,-1 3 9 0,-1 4 2 15,-9 2-10-15,6 1 5 0,11 9-9 0,6 3-6 16,-2 6-17-16,7-5-10 0,3 9 7 15,3-1-29-15,10 6-31 0,5 6-39 16,7 1-50-16,4-1-38 0,7 9 3 0,14 0-27 16,-9 11-26-16,9-11-88 0,0 0-220 15,33 24 25-15,3-13-62 0,8-1 27 16</inkml:trace>
  <inkml:trace contextRef="#ctx0" brushRef="#br0" timeOffset="-194282.94">21030 5153 1804 0,'6'-14'-78'0,"-6"0"13"0,0 0 27 15,-6-1-2-15,1 4 14 0,-5-6 10 0,-1 0 15 16,-2-2 10-16,-4 1-1 0,-2-3 25 16,-3-5 7-16,-5 4-10 0,1-3 7 15,0-1 6-15,-6 7-10 0,2-3-6 16,-4-1 2-16,0 2-5 0,-5 5 2 0,-3-9-7 16,-4 3-5-16,-1 1 0 0,0 4 12 15,-2 2-7-15,8 2-6 0,-2-2-2 0,2 6 2 16,-4-3-6-16,1 1 5 0,3 2-8 15,-4 0 2-15,2 3 0 0,-3-2-1 16,-9 1 8-16,6 5 1 0,-6-7-11 0,6 6 10 16,1 2-5-16,0-5-2 15,-1 6 5-15,2 0 7 0,-2 0-9 0,4 0 0 16,0 6-6-16,1-5 9 0,-2 6 0 16,7 0-6-16,-6 0-6 0,5 3 9 15,-2-1 2-15,0 0-1 0,-1 1-6 0,2 1 4 16,-6 4 3-16,0 0-8 0,-4 0 4 15,4 0 3-15,4-3 9 0,2-2-10 0,0 2 8 16,0 1-4-16,0-4 5 0,1 6 1 16,-1-2 0-16,3-3 1 0,-1 7-14 15,3-4 6-15,-3 4-5 0,2-2 3 0,-11 6-1 16,4-5 7-16,-4 9-11 0,4-3 3 16,-7 2 4-16,-1-1-3 0,1 1 4 15,4 1-4-15,4-3 3 0,-2 3-3 16,11-7-2-16,2 3-1 0,-2 3-6 0,4-1 8 15,4-5-3-15,-3 1 1 0,2 4 2 16,5-3-3-16,-1-1-1 0,5 0-2 16,-1-1-3-16,-1-1 4 0,6 4-2 15,-3 2 2-15,0-3-9 0,5 1 4 0,-2 1 6 16,-2 3 1-16,7-6 0 0,-2 3 0 16,-1 1-2-16,5-6-4 0,2 5 2 0,-2-7 3 15,3 7 0-15,-1-3-3 0,3-2-1 16,1 3 1-16,2 0 1 0,-1-4-4 15,2 9 8-15,5-3-1 0,-5-1-6 16,1 2 3-16,4-1 1 0,1 8 5 0,5-2 0 16,0 6-2-16,1 1-3 0,4-5 5 15,-1 6 2-15,3-3-6 0,1-1 2 16,4 2 0-16,7 4 0 0,1-3 5 16,4 1-10-16,1-1 3 0,2 1-3 0,-1-2 2 15,2 2 0-15,1-4 3 0,4 3-10 16,1-1 4-16,2 0 4 0,2-5-7 0,0 0 1 15,-1 0 1-15,1 0-3 0,3-3 5 16,-2-3 0-16,-1-3-5 0,-2-3 0 16,1 2 2-16,-10-8-2 0,10 6 1 15,1-7-1-15,-6-1 2 0,2-4 4 16,-1 3-3-16,4-2-7 0,4 1 5 0,-6-5 3 16,0 3-5-16,-2 3 3 0,3-2-1 15,-2-3-1-15,-2 3-1 0,12 2 5 16,-13 1-3-16,3-8-1 0,0 7 10 0,9 0-9 15,-8-3-2-15,3 3 7 0,4-1 0 16,0 2-6-16,3-2-3 0,-5 0 7 0,7-1-5 16,1 1 8-16,-1-3-7 0,1 1 1 15,1 3-1-15,0-3 1 0,-2-2-6 16,0 2 7-16,2 0 2 0,-2-2-2 0,-9-3-4 16,-1 5 10-16,1-5-7 0,-2 0 2 15,-2 0 3-15,-2 0-8 0,0-4 5 16,-2 3-6-16,0-5 7 0,-2 2-3 15,3-2 2-15,0-1 6 0,4-1-6 16,-6 3 12-16,4-4-14 0,0 1-4 0,-1-1 3 16,8-1 4-16,-6 3-3 0,-4-1-3 15,0 2 1-15,0-1 13 0,2 4-7 0,-3-5 1 16,0-1-8-16,2 1 4 0,-1-3 0 16,0 3 2-16,0-7 3 0,-4 4-7 15,11-8 4-15,-2 1-4 0,-5-3 2 0,-3-6 5 16,2 5-8-16,-10-1-1 0,0-1 4 15,3-6 8-15,-6 2-8 0,-5 3-3 16,1-4 5-16,-4-3-1 0,-5 2-2 0,0-4 0 16,-6-3 0-16,-4 3 1 15,-4-2 4-15,0-1 4 0,-6-8-2 0,-3-4 0 16,-4 0 3-16,-8-9-6 0,-2 0 5 16,-6-4 4-16,0 4-8 0,-5 0-4 0,-4 0 4 15,0-6-4-15,1 0 4 0,-2 6-2 16,-11-17-9-16,13 17 12 0,-6 2 1 15,2 7-4-15,-5-4-4 0,1 5 1 0,-2 3 0 16,-3 2-2-16,-5 1 5 0,0 6-1 16,-3 3-3-16,-2 3 1 0,-5 6 1 15,-4-3 2-15,-2 9-7 0,0-1 7 16,-9 6 1-16,2 0-10 0,5 4-4 16,-1 2-21-16,1 2-8 0,8 5-9 0,1 4-12 15,13 0-26-15,2 0 7 0,4 3-16 16,7 0-21-16,10 3-34 0,-1-1-99 0,9-1-260 15,7 1-106-15,1 0 472 0,7 1 49 16</inkml:trace>
  <inkml:trace contextRef="#ctx0" brushRef="#br0" timeOffset="-190948.06">24540 6596 388 0,'45'0'6'0,"-3"0"-14"15,0 0 5-15,3 0 6 0,0-2 10 16,5 2 15-16,-2-5 5 0,10 3 8 0,-7 0-13 16,-1-2-5-16,-1-1 16 15,2 5 12-15,-5-4-11 0,4 4-15 0,-4 0 4 16,1 0-1-16,0 0 3 0,-5 1 7 16,-1 2-15-16,-1 2-7 0,0-1 13 15,0 0-7-15,-1 1 1 0,2 1 1 0,1 1-10 16,2 1 13-16,9 2 9 0,1 3-4 15,5 1-6-15,0-2-6 0,-3 4 20 0,4 0-6 16,2-3-11-16,4 6-7 0,-6-8 8 16,2 2-6-16,-4 0 10 0,-2 2-15 15,-1-4 23-15,-2-1-18 0,-9 3-13 16,1-6 13-16,-3 3-5 0,-2-3 4 16,-2 0-11-16,-2 1 4 0,2-2 12 0,-7-2-2 15,-1-3-5-15,0 1-2 0,0 0 11 16,-3-2-8-16,-4 0-9 0,0 0 27 0,2-4-20 15,-2 4 9-15,-2-1-12 0,0-3 12 16,-2 2-11-16,1-2 5 0,3 2-11 16,-4 0 6-16,-1-2 2 0,3 3 6 0,2-3 5 15,-5 2-11-15,5 0-4 0,0 1-3 16,-1 1-1-16,6-7-6 0,-2 6 3 16,4-5 4-16,0 3-8 0,2 0 7 0,5 2 5 15,3-3 3-15,0-2-13 16,-1 3 10-16,3 3-8 0,-3-2-4 0,2 2-6 15,-2-4 12-15,3 2-2 0,-3 2-1 16,2-2 4-16,-3-2 8 0,-1 3 14 0,6-3 6 16,-3-2-2-16,1 3 6 0,-2-3-11 15,5-3 10-15,-2-3-1 0,9 3-7 16,-1-6 5-16,7-4 0 0,-3 4-2 0,5-6-2 16,3 1-5-16,-1 3-7 0,5-6-1 15,1 3-5-15,4 1 6 0,3 2-7 16,14-6-4-16,-15 9 4 0,1-1 6 0,0 3-5 15,-3-1-7-15,5 4 1 16,-5 1-3-16,1-3 0 0,0 4-3 0,-1 0 0 16,2-1 5-16,-4 0-5 0,-1-3-5 15,0 2 10-15,-3 1-4 0,-3-1-3 0,-2-4 2 16,-2-1-6-16,1 0 4 0,-6-3 0 16,2-2 2-16,-2-2-1 0,-1 3-3 15,-2-5 8-15,0-2-7 0,-2-4 7 0,1 0-5 16,2-4-5-16,-5-3 0 0,2 4 0 15,-6-7 6-15,2 2-3 0,-8 1-7 0,-1-5 2 16,-3 3 10-16,-6-3-5 0,-8 5 1 16,0 0-4-16,-7-1 8 0,-3-2 1 15,-5 7-6-15,-1-4 12 0,-4 1-6 16,-4-9-3-16,-1 2 3 0,-8 0-5 16,0-3 5-16,-3 5-4 0,-9-6-1 0,1 1 1 15,-1 4 1-15,-3 0 4 0,-1 1-1 16,1 2-3-16,0 1 4 0,5 5-2 0,-7-4 5 15,0-1-11-15,-1 2 6 0,1 0 2 16,-4 1 2-16,1-7 5 0,-4 4-4 16,-1-2-1-16,-1 3-11 0,-5-1 6 0,0-3 9 15,-5 1 1-15,-3 1-3 0,0-1 3 16,-5 2-2-16,1-3 11 0,2 2-10 0,-3 3-2 16,5 1-2-16,0-2 18 0,0 5-7 15,3-1 3-15,1 6 6 16,1-2-9-16,2 1 2 0,13 10 5 0,-2-4-7 15,1 3-1-15,-1 1-1 0,2 2-7 16,-1 0 5-16,0-2-4 0,-4 4-1 0,0-2-5 16,0 4 3-16,-3-4 1 0,1 3-2 15,0 1 1-15,-1-2-1 0,0 4 4 16,1 0-8-16,-3 5 7 0,3-6-4 0,4 1-3 16,-7 1 5-16,1 1-1 0,4-4-1 15,-3 3 0-15,1 0-7 0,1 1 7 0,-2 0 2 16,-1 1-3-16,0-2 1 0,-1 7 3 15,0-7-5-15,-2 0 9 0,6 7-15 16,-8-5 5-16,2 2 2 0,-2 2-9 16,2 1 9-16,-1 1 2 0,0 0-2 15,0 0 1-15,1 1-7 0,0 1 12 0,3 8-9 16,0-2 0-16,2-1 0 0,-4 2 3 16,2 4-2-16,3-4-1 0,0 7 3 15,-10 2-3-15,6-1 0 0,-4 2 4 0,2-2-5 16,-1 2 1-16,9-1 2 0,-2-5 1 15,5 5 1-15,1 0-6 0,-1 1 1 0,1-2 5 16,4 1 0-16,-2-1-3 0,2 4 2 16,0-2-2-16,0-3 2 0,2 5-3 15,0 0 0-15,1-1-4 0,2 3 8 16,0-6-2-16,1 7-2 0,-1-1-6 16,4-3 3-16,1 7 3 0,-1-5-2 0,3-3 8 15,1 9 9-15,-4 0-12 0,5 0-1 16,-2 0-7-16,7 1 7 0,1-5-4 15,-2 10 2-15,1-1 2 0,1-1-2 0,4 0 1 16,-1 3-1-16,3-3 0 0,3 2 2 16,-1 6-4-16,0-4 4 0,2 3-2 0,2-2-2 15,0 10 2-15,-1 0 4 0,5 0-2 16,-1 0-1-16,7 2 0 0,-3 0 1 16,4-1 0-16,2 8 1 0,4-3 2 0,3 1 0 15,-1-1-3-15,6-3 2 16,1 5-1-16,-3-7-3 0,5 3 2 0,5-4-1 15,0 0 3-15,1-2 4 0,1-4-8 16,-1 0-3-16,1-1 5 0,1 3 1 0,1-8-1 16,-1 1-1-16,1-2-1 0,1 2 3 15,-3-4-3-15,0-1-3 0,1-1 4 16,0-2 6-16,-1 0-7 0,4-1 3 0,-2-1-5 16,5 0 4-16,-1-3-4 0,-10-3-2 15,11 3 7-15,1 1-3 0,-6-1 1 16,4-1 1-16,2-2-5 0,-1 3 2 0,-2-2-3 15,6 0 1-15,0 1-1 16,3-2 5-16,2 3-3 0,4-1 1 0,1-1 1 0,4 2 0 16,6-1-2-16,0-1-2 15,1 3-2-15,2-1 2 0,-1-2 5 0,-7-5-6 16,-1 5-2-16,0 0 5 0,0-5-2 16,-4 3 5-16,-2-2-2 0,4-2 2 15,-4 0-7-15,2-2 6 0,-1 0-3 0,-3 2-4 16,-2-3 2-16,-3-11 4 0,-2 7-4 15,-3-7 3-15,2-1 1 0,3 0-7 16,-3-1 8-16,13-4 0 0,1 1-9 0,0-6 5 16,2 1-4-16,-2 0 6 15,3-4-4-15,-3 1 2 0,2 3-1 0,2-5-1 16,-4 0 6-16,2-2-3 0,-2 1-3 16,0 1-1-16,-2-6 10 0,0 4-9 0,1-5 1 15,-5 0 1-15,2-1-8 0,-2-1 5 16,1-2 7-16,-4-2-8 0,-3 1 0 15,1-2 8-15,-4-1-7 0,-2-2 3 0,2-1-1 16,-6 0-1-16,3 2 2 0,-6-4-2 16,3 4 6-16,-8-5-3 0,1 3-5 0,-5 0 2 15,-5 0 3-15,3-3-8 0,-5-5 7 16,-1 4 7-16,-3-3-5 0,0-2-1 16,-3 0-5-16,-3-3 4 0,-5 1 4 15,-3 8-8-15,-2-5 3 0,-2-7 1 16,-3 2 5-16,-5 3-2 0,1-2-4 0,-2 1 5 15,-7-11-7-15,-1-1 4 0,-1 3 1 16,-1 1-2-16,0 2-3 0,-2-1 1 0,2 5 3 16,-4-2 3-16,2 2-9 0,-4-2 4 15,1 2-1-15,-2 6 1 0,-2-9 8 16,0 7-6-16,-2 2-1 0,-2-4 4 0,0-2 0 16,3 6 2-16,-6-6-4 0,2 0 2 15,1 5 0-15,-1 1 0 0,1-1-2 0,-3 3-2 16,-1 0-1-16,2 1 11 0,0 0-5 15,1 1-1-15,1 5-5 0,-1-6 5 16,-1 4 7-16,0 0-3 0,0 1 1 16,1 0 3-16,-1 0-4 0,-4 0-4 15,1-2 1-15,-3 1 2 0,-1 0-3 0,-6-3 6 16,-2 5-5-16,1-5 1 0,-9 6-5 16,1-5 6-16,2 4-1 0,-2 0 4 0,-4-4-1 15,-2 6-3-15,-3 3 2 0,-2 0-1 16,-1 1 0-16,2 0 1 0,-15-3 2 15,11 6-1-15,-1 2-7 0,-3 4-2 0,2 2-3 16,-1-2 9-16,3 4-9 0,1-2 14 16,-1 3-11-16,1 5 4 0,2-3-7 0,2 4 8 15,-2-1 2-15,1 5-3 16,0-3 4-16,3 6-5 0,-4 1-1 16,1-3 5-16,-2 3 2 0,3 0-2 0,0 1-1 15,-3 3-6-15,3-1 6 0,3 5-1 16,3-7 2-16,-6 7-3 0,7-3 6 0,-5 4-3 15,1 2-3-15,4-4 9 0,-4 4-8 16,6 6-7-16,-2-4 12 0,0 1 1 16,-2 3 2-16,7 2-9 0,-2-1-5 0,4 4 6 15,-1-2-4-15,2 5 3 0,3-1-6 16,0 0 9-16,0 2-3 0,6-2 0 0,0 2 3 16,6 2-5-16,-1-2 2 0,7-6 2 15,-8 8 1-15,14-3 1 0,-3-5-5 16,-1 4 2-16,3-3 3 0,1 2-3 15,3 1-6-15,2 7 6 0,-1-8 2 16,-2 4 2-16,5-3-13 0,1 6 8 0,0-3-1 16,0 3 6-16,2 0-5 0,0-2 0 15,0 3 3-15,0-1 1 0,0 1 1 16,2-1-4-16,-2 2-1 0,5 1 6 0,-3-1-5 16,4 0 1-16,-4 2 5 0,2 3-6 15,3-4 1-15,-2 4-4 0,3 2 1 0,-2-3 4 16,5 5-1-16,-4-4 0 0,5 0 4 15,-1 1-3-15,0 1-1 0,2 0-2 16,-5 3 6-16,4-1-6 0,-4 3 5 16,3 2-3-16,1-5-4 0,-1 5 10 15,1-2-11-15,1-2 10 0,-5 3 2 0,2 0-5 16,-1 0-2-16,1-4 2 0,1 0-2 16,3-10 4-16,-1 5-1 0,-2-5 3 15,2 1-4-15,2-9-4 0,0 0 0 0,0 0 4 16,2-1 1-16,2-2-5 0,-2 3 2 15,1-3 0-15,4 0 5 0,-1-1-5 0,0 3 0 16,7 1 3-16,-4 0-2 0,8 5-1 16,0-5 2-16,4 4-1 0,0 0-3 15,5-4 6-15,0 1-2 0,8 8-3 0,3-4-2 16,3 2 1-16,3 2 3 16,4-5 2-16,5 3 2 0,0 1-7 0,5 1 3 15,3 0-4-15,21 2-1 0,-3 8 4 16,6-5-1-16,3 1 5 0,1 5-1 15,6-2 3-15,1 7-3 0,5-7-2 0,3 0 4 16,-2 2-3-16,2-4 4 0,1-3 0 16,2-1 0-16,-1-3-4 0,2-4 4 0,3-1-2 15,7-8 1-15,7-2-1 0,3-12 0 16,5-3-6-16,1-6 1 0,3-6-4 16,3-3 1-16,0-11 4 0,2-2-4 15,0-2-1-15,-1-4-5 0,-3-6 3 0,-6 4 1 16,-2-4 1-16,-3-1 1 0,-10-1-9 15,-3 4 7-15,-5-3-6 0,0-1 1 16,-5-4 4-16,-6-1-1 0,-5 2-2 0,-4-5 2 16,-10-4-5-16,-2-3 5 0,-5-3-8 15,-8-4 3-15,-4-8 6 0,-5 2-7 16,-3-9 3-16,-4 2 5 0,0-4-8 0,-15 11 2 16,5-18-3-16,-9 11 3 0,-5-4-4 15,-5 0 2-15,-2 2-10 0,-7-8-12 0,-6 0 10 16,-6 2-6-16,-3-7 4 0,-13-6-1 15,-5-13-1-15,-10 2-1 0,-7-2-11 16,-10 4 7-16,-7 0-20 0,-9-6-9 16,-8 11 2-16,-6-8 2 0,-11 4-2 15,-23-18-4-15,-6 7-2 0,-3 4-19 0,-5 0 3 16,-2 6-13-16,21 18-10 0,-24-8-13 16,26 18 6-16,0 2-22 0,-5 5-30 0,3 0-151 15,-1 5 77-15,3 8 16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7:13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9692 8910 2052 0,'-14'-4'-26'16,"4"-3"11"-16,2-2 19 0,8 9 18 16,-13-12 19-16,7 7 13 0,6 5 17 15,-13-8 5-15,13 8 17 0,-10-11 7 16,10 11 15-16,-7-8 1 0,7 8 1 15,-9-8-11-15,9 8-3 0,-10-10-18 0,10 10-8 16,-7-14-7-16,1 7-13 0,6 7-9 16,-11-19-7-16,8 10-2 0,-4-1-10 0,-4-1-7 15,2-2-10-15,-2 2-2 0,0-1-1 16,0 0-5-16,-1 2 2 0,3-1 1 0,2 2-4 16,-7-1 0-16,7-1-3 0,-2 0 4 15,-2 1-3-15,6 0-1 0,-2 0 1 16,-2 0-1-16,0-3 5 0,0 4-5 15,6-3 3-15,-6 1 0 0,3 0-1 0,2 1 6 16,4 10 9-16,-11-14 10 0,9 4 9 0,2 10 13 16,-7-15 13-16,7 15 10 15,-6-11 8-15,6 11 14 0,-3-13 0 0,3 13 7 16,-1-10-6-16,1 10-2 0,0 0-10 16,-2-13 5-16,2 13-22 0,0 0 15 0,2-17-16 15,-2 17-8-15,4-11-3 0,-4 11-10 16,2-11-6-16,-2 11 4 0,7-11-7 15,-7 11 6-15,8-13-12 0,-8 13-2 0,9-12 0 16,-3 7-2-16,-6 5-2 16,9-12-4-16,-9 12 3 0,16-7 1 0,-9 2-3 15,6-2 9-15,-4 4 0 0,4-3 0 16,0-2-7-16,3 3 6 0,-4-2-1 0,6-1-5 16,-2 0-5-16,-4 3 1 0,4-3-9 15,1 1 3-15,2 1-2 0,2-1-10 16,-4 3 9-16,1-1 5 0,1-1-1 0,6-1-2 15,-3-1-7-15,4-1 9 0,-3-3-10 16,5 3 8-16,-4 2-6 0,2-5 6 0,-2 4 4 16,3-1-5-16,-3 2 0 0,1-5-3 15,-5 7 5-15,1-3-2 0,2 4 0 0,-5-3 2 16,3 1-3-16,-2-1 2 0,5-1 4 16,-4 1-1-16,3 0 1 0,-3 1 5 15,5-5 3-15,-4 7-6 0,3-6 3 16,-2 1-7-16,4 0 2 0,-5 1 1 15,6-1-9-15,-7-2 7 0,3 3-4 0,-2-1-3 16,1 0 2-16,-2-1-2 0,1 3-2 16,0-3 7-16,3 1-7 0,-5 1 0 0,4 0-3 15,-2 5 1-15,-1-4 0 0,-1-3 0 16,1 8 2-16,-1-3-2 0,0 1 1 0,-3 0-1 16,2 2-4-16,-2 1 5 0,1-3 2 15,-2 2-4-15,4 2-5 0,-5-2 7 16,4 2-1-16,-2-4-6 0,0 3 5 0,-16 1-2 15,31 0-1-15,-18 0 1 0,4 0 2 16,-17 0-4-16,29 0 1 0,-17 0-2 16,4 1 1-16,-3 3 1 0,-13-4-1 15,30 4 3-15,-19 0-3 0,6-3 1 0,-3 1-1 16,-2 4 2-16,1-4 2 0,2 1-1 16,-2 1-2-16,1 2 3 0,-1-2-4 0,2-1 3 15,-4 1 4-15,2 3-6 0,-3-3-2 16,2 2 6-16,-4 0-3 0,4-1 2 15,-12-5-1-15,16 10 5 0,-8-7-11 0,-8-3 5 16,16 11-4-16,-5-3 0 0,-1 0 5 16,-1-1 1-16,1-1 1 0,-4 1-7 15,-6-7-3-15,13 12-17 0,-4-9-12 16,-9-3-23-16,8 11-22 0,-8-11-34 0,4 10-46 16,-4-10-75-16,0 0-98 0,-9 13-138 15,-3-5-136-15,-7-1 56 0,-10 0-385 16,-6 3-451-16</inkml:trace>
  <inkml:trace contextRef="#ctx0" brushRef="#br0" timeOffset="6401.469">19624 9693 2354 0</inkml:trace>
  <inkml:trace contextRef="#ctx0" brushRef="#br0" timeOffset="21582">14993 13193 4899 0,'0'0'25'15,"0"9"22"-15,0-9 65 0,0 0 19 16,0 0 9-16,-2 13 3 0,2-13 0 0,0 0 16 15,0 0 7-15,0 0 11 0,0 0-16 16,-10 9-14-16,10-9-10 0,0 0-17 0,0 0-17 16,-34-11-8-16,20 4-1 0,-4-3-20 15,0-1-27-15,-5 0-28 0,4-2-16 0,-3 3-28 16,2-3-35-16,-5 4-28 0,2 0-15 16,0-3-23-16,0 3-18 0,-4 1-17 15,8 1-17-15,-2 1-11 0,0-1-16 0,0 1-7 16,-1-1-23-16,1-3-28 0,4 3-7 15,0-3-9-15,0 1-3 0,6-4 10 16,-3 4 4-16,2-7 25 0,3 1 31 16,1 2 3-16,6-2 29 0,-2-2 38 0,2 8 14 15,2-4 22-15,-2 4 17 0,0-1 25 16,2 10 13-16,-1-18 9 0,1 18 18 0,0-16 7 16,0 16 4-16,-2-11 15 0,2 11 16 15,0 0 6-15,0-15 12 0,0 15 17 0,-4-9 4 16,4 9 1-16,0 0-1 0,4-15 6 15,-4 15-12-15,0-15 1 0,2 7-10 16,-1-3 0-16,1 1-8 0,-2 10-5 16,2-24-4-16,-2 13-13 0,2-8-20 0,-2 2-7 15,0-3-23-15,0-1-11 0,2-5-21 16,0-2 8-16,-4-3-1 0,2 4-4 16,0-11 7-16,-4-5 5 0,0 6 4 0,1-5 8 15,-12 1 1-15,5 5 0 0,-4 0 13 16,-7 3 6-16,3 1-5 0,-7 4 8 0,2 0-4 15,-3 4 4-15,1-3 9 0,0 5 1 16,-3 1 11-16,3 1-2 0,-7 3 13 0,0-4 10 16,1 6 4-16,-5 3 15 15,0 2 3-15,-3-2 1 0,1 5 3 0,3 1 5 16,-1 0-13-16,6 3 3 0,-2 1 4 16,4-2-5-16,-2 3-6 0,9 1-9 15,-2 0 6-15,4 0-12 0,-4 1-10 0,0 7-4 16,5-1-4-16,0 1-19 0,-4 5-9 15,4 0-15-15,-2 4-8 0,4-2-9 0,-3 7-3 16,5-5-19-16,0 3-1 0,-4 3-14 16,0 2 1-16,1 3-2 0,-5-2-8 0,5 0-11 15,-6-2 3-15,5 1 22 0,-3 2 6 16,5-5-26-16,0-2 42 0,-5 1 14 0,7 0 18 16,-5-5 23-16,-1 5 2 0,2-2-2 15,1-2 9-15,1-2 8 16,0 2 1-16,2-6 12 0,0 8 4 0,-1-6 12 15,3-4 30-15,-2 5 8 0,3-7 4 16,-1 2 21-16,1 2 15 0,2-7 3 0,-1 6-6 16,-3-5-21-16,3 3-1 0,0-3-8 15,-5 1-10-15,1 0-6 0,-2 1-3 0,-1-3-7 16,2 1-12-16,-2 1 1 0,-1 0-8 16,0-1 0-16,2 1-7 0,-1 0 5 15,-1 1-4-15,4-1-7 0,1 1 0 0,-2 1-8 16,4-1 4-16,-7 0-2 15,9-1 0-15,-4 2 4 0,2-3 8 0,-4-1 13 16,5 4-1-16,-1 1 6 0,-1-5 6 16,0 1 0-16,1 3 4 0,1-3-1 0,-5 3-2 15,6-1 3-15,-3-1-2 0,1 1-5 16,-1 1 1-16,0-4-4 0,-1 5 0 0,1-1 5 16,0-3-2-16,1 5 0 0,-5-6 3 15,0 1-3-15,2 3-2 0,0-3 0 16,-7 3 0-16,0-3-2 0,-6 3-5 0,4-2 0 15,-5-1 2-15,-4 0-11 0,3 2 3 16,-1-2 0-16,-7-1-4 0,5 1-7 0,2-1 0 16,-6 0-5-16,-3-2 0 15,5 2-2-15,2-3 7 0,-5 1-6 0,5 2-2 16,-10-4 5-16,3 2-6 0,5-2-4 16,1 4-2-16,1-4 7 0,-5 0-5 0,-2 0 0 15,8 0-1-15,-7 1-3 0,3 6 1 16,3-6-4-16,0 1-1 0,-2 5 10 15,-3 1-15-15,4 1 7 0,-6-2-3 0,2 5 1 16,2-1 0-16,1-3-3 0,0 5-2 16,1 0 5-16,-1-1-4 0,0 0-1 0,0 1 3 15,2 0-3-15,-6-1 3 0,8-1-4 16,-1-2 5-16,1-1-2 0,1 0-2 0,1 1 7 16,-2-5-3-16,2 1-3 15,1-3 5-15,-5 0-5 0,4-2 1 16,3 0 8-16,-5 0-2 0,2-2-3 0,0 0-7 15,-2 1 7-15,-2-3-6 0,4 2 0 16,-4 0-2-16,3 2-5 0,-1-4 3 0,0 4 0 16,6 0-4-16,-6 0 4 0,3 0 2 15,4 4 2-15,-4-4-5 0,5 0 2 0,-5 0 2 16,6 0-2-16,-4 0 3 0,2-4 1 16,0 3 1-16,5 1 2 0,-1-4 0 15,5 4-2-15,-4-4 5 0,6 0-4 0,0 0-4 16,12 4 6-16,-22-11 4 0,8 7-5 15,5-5-1-15,-3 1 1 0,5-1-2 16,-2-4 2-16,2 0-3 0,-2-6 2 16,2-2-1-16,-4-5-1 0,6 0-5 0,-5 0 10 15,1-10-1-15,-4 0-5 0,-1-3-3 16,2 2 2-16,0-4-9 0,-3-3-2 0,0 1-5 16,2-2-4-16,0-2-3 0,-2-2-1 15,6 5 9-15,-5-1-6 0,1-3 4 16,2 9-2-16,3-2 1 0,1 7 8 0,-2 3-2 15,2-4 4-15,-2 8 0 0,4-4 3 16,-1 1 0-16,1 2-1 0,1 0 2 0,-4 6-2 16,4-3 6-16,1 1 1 0,-1 1-6 15,-1 1 2-15,1-3 5 0,1 9 2 16,1-5-3-16,-5 0-2 0,5 5 3 16,1-4 1-16,-1 6-1 0,-2-1 3 0,2 2-3 15,1-3 0-15,-1 2 0 0,-2 0 2 16,2 1 2-16,2 13 0 0,-2-22-4 15,2 11 2-15,-1-1 0 0,1 12 2 0,-2-24-7 16,-3 15 7-16,5-4 1 0,-2 0-1 16,2 13 3-16,0-23-5 0,-1 14 1 0,1 9 0 15,0-17-6-15,0 17 4 0,-2-17 8 16,2 17-9-16,0-11 4 0,0 11-3 16,0 0 2-16,0-17 2 0,0 17 1 15,0 0-2-15,0-15 0 0,0 15-1 0,0 0 0 16,2-12-1-16,-2 12 6 0,0 0-4 15,0 0 0-15,1-17 0 0,-1 17 1 16,0 0 6-16,2-9-5 0,-2 9-1 0,0 0 4 16,0 0-1-16,8-9 0 0,-8 9-1 15,8-11 6-15,-8 11 0 0,14-10 3 0,-4 3-2 16,3-3 1-16,4 3 1 0,0-1 1 16,5-1-8-16,1-2 10 0,4 3-10 15,-2-1 4-15,7-1 1 0,0-1 1 0,0 4-2 16,-1-2 4-16,6-3 3 0,-2 4-2 15,1 1 0-15,-1-2 5 0,1 1-3 16,-1-3 6-16,7 1-5 0,-5 3 3 16,2 0-5-16,-1-5 1 0,2 3-3 0,-3-2-4 15,-1-1 5-15,1 1 5 0,-1-2-5 16,0 4 12-16,-3-4-4 0,1-2 5 0,2 2-3 16,-5 0 4-16,-1-3 0 0,2 5 8 15,4-6-9-15,-4 2-1 0,1 0 3 16,-3 0-4-16,9 0-10 0,-6 0 13 0,1 0-4 15,1 0 2-15,-3-2-1 0,4 2-7 16,-4 0 6-16,-1 2 1 0,1 2-2 0,-5 0 5 16,-3 1 1-16,1-1 0 0,-3 4 2 15,6-3 1-15,-5 3-1 0,5-1-7 0,-4 1 14 16,10-5 1-16,-2 3 1 16,3-2-6-16,3 2-1 0,-3-3 1 0,3 1-10 15,0 0-6-15,-1 1 8 0,0-1-6 16,0 1-10-16,2 3 9 0,-2-4-3 15,0 5-8-15,1-3 19 0,0 5-21 0,-1-5 9 16,-1 5-17-16,3 0 14 0,0 0-2 16,-1 3 2-16,1-5-3 0,2 2-6 0,-1 1 2 15,3-1 2-15,-2-2 12 0,-1 6-7 16,1-2-7-16,-4-1-1 0,0-1-5 0,2 2 6 16,-6 0-11-16,6-2 6 15,-5 3 4-15,-6 1-4 0,4-4-2 0,2 1 5 16,-2 2 0-16,-4-3 0 0,4 2 1 0,-4-1-6 15,2 0 8-15,-2 2-6 16,0-5 0-16,1 4 0 0,1 0 6 0,-7-1-4 16,5 1-14-16,2-2 16 0,-5 0-14 15,5-1-10-15,-2 2 7 0,-1-2-9 0,4 0 5 16,-2 2 10-16,1 2-21 0,2-5 9 16,-8 2 20-16,6 3-23 0,-6-3 1 0,2 2 8 15,-1 0-6-15,-4 2-1 0,-3-2 1 16,-1 2 10-16,-2-3-2 0,-15 3-2 15,30 0 2-15,-17 0 9 0,-13 0-1 0,27 0-4 16,-15 0-4-16,6 3 10 16,-18-3-9-16,23 2-1 0,-7 0 7 0,-5 0-8 15,1 3 5-15,0 1 9 0,-1 2-8 16,1-1 4-16,-3 8-6 0,7-2 0 0,-7 2 4 16,0 4 6-16,-4 2-2 0,4 1 5 15,0 6-2-15,0 2 1 0,-4 4 11 16,3 3-25-16,0 7 2 0,-3-1-2 0,1 4 13 15,-1-2-6-15,3 5 11 0,-2 1-9 16,-1 3-4-16,-1-2 7 0,-2 1-6 0,1 1 10 16,4-1-13-16,-6-1 16 15,3 1-10-15,1-4-4 0,-3 0 9 0,2-5 8 16,-2-4-15-16,-2 0 7 0,2-5-1 16,-2 2 0-16,3-2 0 0,1-6-8 0,-4-1 15 15,0 1-13-15,3-3 3 0,-6-4 1 16,6-1 3-16,-6-4-11 0,3 1 21 15,0-1-15-15,-4-2-4 0,4 0 13 0,0 0-2 16,0-15-8-16,-2 19-1 0,2-8 4 16,0-11 1-16,-1 17-6 0,-1-6 4 0,2-11-4 15,-4 15 8-15,4-15-8 0,-4 17 11 16,3-5-9-16,1-12-4 0,-8 16 11 0,7-8-3 16,1-8-4-16,-12 21 7 0,8-8-7 15,-1 0 1-15,-3-2 9 0,-3 2-8 16,1 2 3-16,1-2-1 0,-1 3 4 15,-4-3-13-15,2 1 7 0,-1 0-10 16,4-1 8-16,-5-2 5 0,2 0 2 0,3-1-12 16,-3 0 10-16,1-2-1 0,2 1 5 15,-3 3-1-15,-1-3-10 0,-2 1 2 0,0 1-5 16,2-1 17-16,-6 0-7 0,7 0-9 16,-9 1 5-16,3-1 0 0,-1-1 1 0,-3 2-1 15,-2 0-7-15,-1 0 4 0,-1 1 0 16,4-3 10-16,-6 1-6 0,5 3 0 15,-7 0 15-15,-2 0-19 0,2 0 7 0,-2 4-2 16,-3-2-11-16,1 2 10 0,1 2 8 16,-4 1-3-16,-4 3-9 0,6-3 3 15,-6 3 10-15,4-1-10 0,4-1 11 16,-1-1-17-16,0 1-2 0,-1-4 5 0,3 2 2 16,2-2 5-16,-4 2 0 0,3-5-7 15,1 2 3-15,0-1-3 0,0-2 11 0,0 0 1 16,0 0-15-16,-4-4 6 0,4 1-4 15,0 3 8-15,-4-2-2 0,0-2-5 16,3 3 2-16,-1-3-1 0,-4-1 2 0,2 1-7 16,-2 0 1-16,4 1 5 15,-1-3-6-15,-3 0-4 0,3 5-1 0,-6-3-4 0,0 1-7 16,2 3-12-16,-11 1-3 0,-3 2-3 16,2-1-6-16,2 3 7 0,8-5 1 15,-3 3 8-15,3-1 1 0,-8 6 0 16,0-5 5-16,-2 5-2 0,12-6 12 0,-4 2-3 15,-3 0 5-15,5-3 0 0,4 5-5 16,-2-3 11-16,-4-3-3 0,10 1 4 16,1 0-5-16,1-7 2 0,2 3 4 0,3-1-2 15,-5 0 3-15,7-3 1 0,-8 5-3 16,1-5 2-16,5 1 2 0,-3 0 0 16,-2-3-4-16,5 0 2 0,-3 0 3 15,3 2-1-15,-1-3 4 0,3-1 0 0,-2 2 3 16,5-3-5-16,-3 2 0 0,-1-2 3 15,2-2-6-15,3 1-5 0,-1 0 6 16,0 0 0-16,-5 1 7 0,3-2-5 0,-2 1 5 16,-1 1-11-16,2-1 2 0,-2 0 1 15,-1 4-2-15,2-2 0 0,1 0-5 0,1-2 9 16,-1 4 0-16,2-4 2 0,1 0 0 16,1 1 1-16,4-2-6 0,-4 1 3 0,18 0 2 15,-23 0 2-15,11 0-4 0,12 0-2 16,-23-4-5-16,23 4 6 0,-22-2 2 15,12 2 1-15,10 0 0 0,-23-2-1 16,23 2-2-16,-27-5 12 0,15 2-11 16,-2 2-1-16,0-5 3 0,0 1-16 0,5-1 3 15,-7 0 7-15,2 1-6 0,-2-7 6 16,2 5-6-16,-4-4-4 0,6 1-4 0,-6-3-12 16,4 4-3-16,-4 0-5 0,2-3-8 15,-1 5 6-15,0-2 0 0,0-3 0 0,-4-1-2 16,5 5 2-16,-1 1 4 0,-2-2-3 15,-2-3 3-15,-1 3 1 0,4 1 7 16,-2-3 2-16,1 4 5 0,1 0 4 0,1-3-4 16,0-1 5-16,0 1 3 15,4 1 1-15,0-3-1 0,0-1 0 0,1 4 5 16,7-4 0-16,-3 2 0 0,3-6 1 16,1 2 2-16,-3-6-3 0,2 3 3 0,2-1 4 15,-1-3-3-15,1-1 1 0,-3-3-1 16,1 3-2-16,-2-3 6 0,0-4-3 0,2 2 3 15,-4 0-2-15,3-2 2 0,-2-2 2 16,2 7-4-16,3 1 3 0,-1-2 1 16,0-1-1-16,1-1 4 0,-1 4-4 0,0-4 5 15,2-4-4-15,-4 0-4 0,5 0 5 16,-1 2-2-16,0-2 1 0,-4-2-2 0,3 2 7 16,1 4-8-16,0-3 7 15,-2-1-8-15,2 4 2 0,-2-1 2 0,2 1 0 16,0 1 1-16,1-4-3 0,-1-3 1 15,0-1-2-15,4 5 3 0,-2-6-3 16,2 2 6-16,-2-1-5 0,1 3-2 0,1 0 2 16,-2-4-4-16,0 5 6 0,0-1 1 15,0 2-7-15,0 2 10 0,0 1-7 0,-2 1 2 16,1 0 5-16,-3 2-5 0,2 3-5 16,0-3 9-16,1 1-2 0,-1 5-5 0,-2-3 4 15,2 2 3-15,2 2-4 0,-4-4 1 16,4 5 0-16,-4-4 1 0,2 4 4 15,2-1-4-15,0 2 2 0,-2 0 3 16,2 6 2-16,0 9 4 0,-1-21-4 0,1 10 2 16,0 11-2-16,0-13 0 0,0 13-3 15,0-17 4-15,0 17-4 0,0-14 0 16,0 14-1-16,5-14 0 0,-1 4-4 0,-4 10 11 16,10-18-13-16,-5 5 5 0,1 3-4 15,5 1 3-15,0-4 0 0,2 3-6 16,3-3 1-16,-2 2 0 0,2 1-2 0,2 1 4 15,5-3-2-15,-4 3-6 0,1-2 4 16,4-2-3-16,1 4 4 0,-1-1-3 0,0-3-1 16,1 0 4-16,6 0-8 15,-1-2 4-15,-1 0-3 0,3 0-1 0,-2-4 3 16,-2 4-3-16,4-1 2 0,-4-1 4 16,2 3-1-16,0-4-2 0,-6 2-1 0,5-2 8 15,-6 3-4-15,5-1 3 0,-5 0 0 16,-2 3-2-16,7-6 0 0,-6 8 0 15,1-6 2-15,0 2 1 0,-1 2-2 0,-3-2 4 16,3 0-2-16,-1 0 0 0,3-6-4 16,-3 6 3-16,3-6 2 0,-1 1 0 0,4-1 3 15,-4-1-3-15,5 3-1 0,2-6-4 16,-1 5 9-16,-1 1-8 0,2-5 5 16,-2 5-2-16,0-2 4 0,2 3 0 15,-1-1-4-15,1 2 2 0,0 1 2 0,-2-1 1 16,-5 5-6-16,6-3 7 0,2 2-4 15,-1-2 3-15,2 2 0 0,-2-2-4 16,4 1 1-16,2 0 3 0,-2-1-6 0,0-1 2 16,3 3 0-16,-1 0 1 0,1-2 2 15,1 1-1-15,1-2 0 0,-3 0-2 0,-1 4 3 16,2-2-1-16,2 0 0 0,-2 1-3 16,0-2 2-16,4 4 5 0,-3-4-4 15,3 0-1-15,8 0 2 0,2-4-6 0,-2 6 8 16,-1-6-6-16,6 2 4 15,3-7 0-15,1 7-6 0,-3-4 9 0,4-3 5 0,3 6-3 16,-4-3 2-16,0 2 4 16,-1 2-6-16,-5 2 3 0,-2 0-3 0,-1 2-2 15,-6 2 2-15,-5 2-3 0,-4 1 0 16,-6 2-1-16,-6 3 3 0,-3-3-4 0,0 2 4 16,-6 0 2-16,4 1-8 0,-6-1 2 15,-11 4 3-15,19-6-5 0,-19 6 1 16,19-1 4-16,-19 1-1 0,15-4 0 0,-15 4-3 15,18-4 3-15,-2-2-6 0,-4 6 2 16,2-6 2-16,-14 6-2 0,27-3 0 0,-15-1-2 16,6 4 0-16,-4-2 3 0,-14 2-6 15,30 0 4-15,-17 0-2 0,-13 0 4 16,23 0 3-16,-8 0-6 0,-15 0-1 16,29 2-3-16,-12-2 1 0,-1 0-4 15,-16 0 0-15,34 4-1 0,-18-4 3 0,7 2 0 16,-9-2-1-16,4 1-1 0,3 2 0 15,-5-3 1-15,1 5 5 0,-2-1-7 0,2-3 3 16,1 2 0-16,-2 1 7 0,-2-4-2 16,4 1-1-16,-8 3 4 0,8-2-5 0,-6 0 0 15,2 0-1-15,-14-2 2 0,28 5-1 16,-19 1 4-16,4-4 0 0,1 5-3 16,0 4 6-16,2 1-6 0,-2 1 8 0,4 6-2 15,-6 3-1-15,8 6 8 16,-8 2 2-16,2 4-1 0,-1 1 5 0,-1 1 3 15,-3 7 3-15,3-3 3 0,-1 6-4 16,-3-2 4-16,1 1-2 0,-1 1-6 0,-3 2 2 16,5 0 0-16,-3-1-1 0,-1 0 2 15,-1 5-6-15,-3-5 2 0,5 6 0 0,-4-8-3 16,-1 4-1-16,2-3-3 0,-4 3 2 16,3-2 0-16,-1 0-4 0,-2-6-1 15,0 8-1-15,0-9 1 0,0 1-4 0,2 0 6 16,-2 0 1-16,0-2-7 0,2 9 5 15,0-11-5-15,-1 4 5 0,-1-3-4 16,0-1 3-16,2 3-3 0,3-3-2 16,-3 2 2-16,-1-1 0 0,3-3 2 0,-2 1 0 15,0-2-3-15,0 2-4 0,5-5 4 16,-2 1 0-16,2 0 0 0,0-2-2 16,-3-2-4-16,3 6-3 0,-4-6-1 0,1 2 2 15,3-2-1-15,-4-1-10 0,4 3-1 16,-1-6-6-16,-1 4-8 0,-1-2 1 0,1-1-9 15,-2-1-4-15,4 0-5 0,-3-1 1 16,2 1-1-16,-3-1-1 0,5-5 6 0,0 1-13 16,-5-2 13-16,1 0-1 15,0-2 5-15,-1 2 6 0,1-2 5 0,-1 0-4 16,-2-2 12-16,-1-2-1 0,0-11 4 16,-4 28 5-16,-5-16 6 0,0 5 6 15,-7 1 4-15,-4-1 3 0,-6 2 3 0,-6 0 3 16,-12 3 10-16,0 4-1 0,-9-3 5 15,-4-2-1-15,-3 1 3 0,-1-2 1 0,-7 3-10 16,-3-1-1-16,-15 7 6 0,-6-6-11 16,-4-3-25-16,-1 6-37 0,-6-9-81 15,-10-4-154-15,-5 1-199 0,-4-7 3 0,-7-1 13 16,-4-3 262-16</inkml:trace>
  <inkml:trace contextRef="#ctx0" brushRef="#br0" timeOffset="25382.36">14823 14194 3239 0,'-10'12'127'16,"-6"-4"-48"-16,2 0-13 0,3 1 4 16,-1 2-6-16,-3-5-5 0,3 4-2 0,3-3 2 15,4-1-6-15,-4 3-8 0,0-3-1 16,0 3-9-16,4 2 4 0,1-4-9 16,-6 3 2-16,5 1-7 0,-1 3 1 0,-3-5-13 15,4 0-6-15,-3 4-8 0,2-1-9 16,1-1-13-16,-4 2-13 0,-3 0-17 0,5 0-16 15,-3 1-17-15,3-5-12 0,-3 0-3 16,5 2-11-16,-1-5 9 0,6-6 2 0,-7 13 7 16,2-7 0-16,5-6 3 0,-7 11-2 15,7-11 23-15,-7 4 7 0,7-4 8 0,0 0 0 16,0 0 8-16,-15 0 5 16,15 0 12-16,0 0-4 0,0 0 6 0,-19-6 3 15,19 6 10-15,-11-4 0 0,11 4 10 16,-12-7 5-16,12 7-5 0,-9-4 2 15,9 4-1-15,0 0 0 0,-15-3-7 0,15 3 4 16,-16-4-10-16,16 4-12 0,-18 0-10 16,5-2-1-16,3 0-12 0,10 2 5 0,-29-6 0 15,12 2 13-15,1 1-10 0,-2-3 14 16,-3-2 1-16,3 3 3 0,-4-4 5 0,-1-1-3 16,-2-3 1-16,0-2 10 15,-3-4 6-15,-4 3-9 0,5-5 2 0,-3 2 15 16,8 8 18-16,-1-4 24 0,-1 2 10 15,3 2 15-15,-2-1 8 0,-1 1 0 16,0 1 17-16,3 3 7 0,-1-4 6 0,3 4 5 16,-7-1 9-16,7 4 2 0,0-1 1 15,1-2 6-15,-2 2-6 0,2 4-7 0,3-5-1 16,0 4 0-16,-4-2 0 0,5 0-11 16,-9 2 2-16,4-3-11 0,-6 5 12 0,3 0-4 15,-2 2-8-15,3-2 1 0,-6 0 3 16,8 3-5-16,-6-1-2 0,4-2 5 15,-1 2-2-15,1 4 5 0,2-4-1 16,1 0 0-16,-3 2 2 0,2-3 2 16,-3 4-6-16,3-2-10 0,0 1-1 0,-1-3-2 15,1 3 1-15,-4-2 1 0,7 0-7 16,-4 0 0-16,2 1-8 0,1 0 2 0,1 2-3 16,-2-3-1-16,-1 3-10 0,3-3 6 15,2 4-3-15,0-4-3 0,-2 4-7 0,3-5 3 16,1 5-8-16,0 1 6 0,1-1 1 15,-3 0-3-15,2-2-2 0,1 3 0 16,-3 1 1-16,0 1-4 0,0 0-2 0,-1 1-2 16,0 3 1-16,-2-2 4 15,4-1-5-15,-7 3 3 0,4-4-3 0,4 4-1 16,-9 0-6-16,4 0-18 0,-2 2-7 16,0-1 2-16,1-5 1 0,-1 4 0 0,2-6 0 15,-4 3 0-15,9-1 1 0,-9 1-2 16,-2-1-2-16,2-1 1 0,-1-3-1 0,-2 2-1 15,3-1-1-15,-6 0 0 0,7-2 0 16,-8-3-1-16,2 3-2 0,-1-2 0 16,-3 0-1-16,0-2 0 0,0 0 1 0,2-2-3 15,-2 2 1-15,-2 0-1 0,-1-2 3 16,1 2-4-16,0-4 2 0,-2 4 0 0,1-1-2 16,-3-2-2-16,-1-2 2 15,2 3-1-15,0-4 1 0,-1 1 0 0,3 3 1 16,-1-3 1-16,-2-1-1 0,-4 0 1 15,5-3-4-15,-2 1 4 0,3-1-2 0,-1-1-2 16,-5 1 1-16,2 1 4 0,-3 1-4 16,4-2 1-16,0-3 0 0,-2 1 0 15,-3 0 2-15,3-2-1 0,-2-2 1 0,4 0-2 16,0-2 0-16,0-4-1 0,5 0 1 16,-10-4 0-16,5-4 0 0,-3 5-2 0,7-2 2 15,-3-1 0-15,-2-6-1 0,1 3 1 16,0-6-2-16,-1 1-1 0,-4-5 2 0,3 3 1 15,0-4 0-15,5 3-3 16,1 1 1-16,-1 1 1 0,0 0-1 0,12 4 1 16,-5 2 0-16,6 0-2 0,1 2 1 15,1-4 0-15,4 10 3 0,2-3-1 0,2-1-2 16,-1 0 1-16,1 4 0 0,4-1 0 16,-1 2-1-16,2-1 2 0,-1-1-1 15,2 1-2-15,1-1 2 0,-1-1-2 0,2-1 1 16,1 3 2-16,2 1-2 0,-2 1 1 15,0-3-3-15,2 2 3 0,0-3 0 0,2 6-1 16,-2-9 0-16,4-1 1 0,2-2 0 16,-2 0 0-16,3-4 0 0,4 5 1 15,-3-11-1-15,7 4-1 0,-4-1 1 16,4 1-3-16,-4 1 1 0,5 3 1 0,-4-2 1 16,-2 8 2-16,3-2-4 0,-4 3 1 15,5 1 3-15,-3-3-4 0,0 3 2 16,-3 6 2-16,3-3-2 0,-4 0 0 0,1 5 0 15,1-5-1-15,2 2 2 0,5-2-3 16,-5-1 4-16,4 2-3 0,3-4 1 0,1 2 0 16,3-4 1-16,-4 5-1 0,3-1-1 15,-2-1-1-15,4 5 2 0,-5 1-1 0,5-4 0 16,-4 6 1-16,2 0 0 0,-3 0 1 16,3 0-1-16,2 2-3 0,-3 0 3 15,1 0 1-15,2 2-2 0,0-2 2 16,-2-1-3-16,6 1 2 0,-4 0-1 15,-3 1 1-15,12-1-2 0,-2 1 3 0,-1 0-1 16,4-5-1-16,-6 2 1 0,2 2-1 16,4 0 0-16,-6 4 1 0,3-4-1 0,2-1 1 15,-4 5 0-15,0 0-1 0,6-4 2 16,-4 3-2-16,1 1 4 0,3-4-2 0,-6 7 1 16,-3-1 0-16,5-5 0 0,-4 5-1 15,1 1 0-15,3-1 1 0,-4-1 0 0,0 0-1 16,2 3 2-16,-2 1-1 0,2-3 0 15,2 1 0-15,-1 4 1 0,6-7 0 16,2 5 2-16,3-4 0 0,-4 3-2 0,1 0 1 16,2 1 5-16,1-2 0 15,-2 1-3-15,-6 3 1 0,-1-2-1 0,1 2 0 16,0 0-1-16,-4 2 1 0,0 0-3 16,-1-2 2-16,-5 2 0 0,6 0-1 0,-4 0 0 15,1 0-1-15,1 2 0 0,1-2-1 16,3 4 0-16,-3-4 0 0,3 4 0 0,0-1 1 15,0 1-2-15,2 2 3 0,4-2-3 16,5 3 1-16,-3-1 0 0,3 2 2 0,-1-2-1 16,-1 2 0-16,0 3 2 15,-2-3-2-15,1 0-1 0,0 1 1 0,-1-2 0 16,-9 1-1-16,0-1 0 0,1 3 0 16,-3-3 0-16,-6-1 0 0,1 3-1 15,2-1 0-15,-11-1 1 0,9 2-1 0,-4 3 1 16,-4-3-1-16,10 4 1 0,-8-3-1 15,2 1 0-15,-4 0 0 0,-1 2 0 0,6 0 0 16,-6 1 0-16,2 0 0 0,1 7 1 16,0-1 2-16,-2 1 0 0,-1-2 0 0,0 6 2 15,2-3-1-15,-5 1-1 0,4-1 1 16,-3 5-1-16,1-3 1 0,-4 2 0 0,0-2 0 16,3 2 0-16,-1-1 1 15,-5-1 0-15,2 1 0 0,-3-1 0 0,4 0 0 16,-6 2 0-16,3 3 1 0,-2-5-2 15,0-1 1-15,1 3-1 0,-1 2-1 16,-2-2 2-16,2-9-3 0,-2 6 0 0,0-3 0 16,0 1 1-16,0 0-1 0,0-5 0 15,0 5 0-15,0-4 0 0,-2 2-2 0,2-2 2 16,0 1-1-16,-2-1 1 0,-1 2-1 16,3-2 2-16,-4 2-1 0,2-2-1 0,0 3 0 15,1-2 1-15,-1 3-1 0,2-4 1 16,-5 4-1-16,5-6-1 0,-2 4 1 0,1-5-1 15,-1 2 2-15,0-1-1 0,2-1 0 16,0 0 0-16,0-3-2 0,0-11 1 16,0 24 1-16,0-12-2 0,-2 1 2 15,2 0-2-15,0-13 1 0,0 23 0 0,0-13 0 16,0-10 0-16,-2 23 1 0,2-14 1 16,0-9 2-16,-3 21-5 0,-3-8 0 15,4 2 0-15,-1-3 0 0,-4-1 0 0,2 2 0 16,-1 0 0-16,-4 2 0 0,-2-2 0 15,-5 2 0-15,4 4 0 0,-7-6 0 0,1 6 0 16,-2-2 0-16,1 5 0 0,-3-9 0 16,-2 10 0-16,-1-6 0 0,4 3 0 15,-1-3 0-15,4-2 0 0,-1 4 0 0,1-4 0 16,-2 0 0-16,1 0 0 0,5 0 0 16,-6 2 0-16,3-2 0 0,-2-1 0 15,4 2 0-15,-1-1 0 0,-1-1 0 0,-1 2 0 16,-2 1 0-16,2-6 0 0,-2 6 0 15,7-8 0-15,-5 6 0 0,0-2 0 16,1 3 0-16,-5-2 0 0,4 0 0 0,-1 0 0 16,1-1 0-16,-1 1 0 0,0-5 0 15,7 4 0-15,-4-4 0 0,-2-1 0 0,10-1 0 16,-6 1 0-16,4-3 0 0,2 3 0 16,-3 0 0-16,3-3 0 0,9-5 0 0,-19 8 0 15,13-3 0-15,6-5 0 0,-16 8 0 16,16-8 0-16,-16 6 0 0,7-3 0 15,9-3 0-15,-19 7 0 0,6 0 0 16,3-2 0-16,-4-1 0 0,1 1 0 0,-2-1 0 16,4 0 0-16,-7 2 0 0,0-3 0 15,6 3 0-15,-8 2 0 0,9-3 0 0,-6 0 0 16,-2-1 0-16,8 2 0 0,-4 0 0 16,4-1 0-16,-5-1 0 0,7 0 0 15,-2 2 0-15,11-6 0 0,-17 9 0 0,17-9 0 16,-14 1 0-16,14-1 0 0,-18 8 0 15,7-8 0-15,11 0 0 0,-21 4 0 0,21-4 0 16,-24-9 0-16,7 5 0 0,0-5 0 16,-3-5 0-16,-1-4 0 0,0-5 0 15,1-7-42-15,-2-4-21 0,4-3-8 16,0-14-7-16,3-9-15 0,2 0-10 0,6-7-16 16,2-7-127-16,5 1-195 0,8-5-38 15,3-7-138-15,5-1-74 0,2 3 34 0,6-20-545 16,5 8-1058-16</inkml:trace>
  <inkml:trace contextRef="#ctx0" brushRef="#br0" timeOffset="28049.329">17757 13644 3753 0,'0'0'242'0,"9"8"59"0,-9-8 11 16,0 0-4-16,0 0-12 0,0 0-10 0,0 0-16 16,9 13 14-16,-9-13 13 15,0 0-2-15,0 0-5 0,0 0-14 0,0 0-16 16,0 0-129-16,0 0-63 0,-2 11-7 16,2-11-6-16,0 0-6 0,0 0-8 0,0 0-7 15,0 0-15-15,0 0-17 0,0 0-18 16,0 0-22-16,0 0-19 0,0 0-17 15,0 0-22-15,0 0-35 0,5-26-259 0,-5 26-42 16,0 0-40-16,11-9-102 0,-11 9-110 16,0 0 55-16,0 0-530 0,0 0-990 0</inkml:trace>
  <inkml:trace contextRef="#ctx0" brushRef="#br0" timeOffset="28350">17846 13807 3543 0,'0'0'-75'15,"0"0"46"-15,0 0 49 0,3 13 46 0,-3-13 41 16,0 0 41-16,0 0 31 0,0 0 32 16,0 0 17-16,0 0 0 0,0 12 7 15,0-12-11-15,0 0 2 0,0 0-27 0,0 0-27 16,0 0-23-16,0 0-16 15,0 0-16-15,0 0-13 0,0 0-21 0,0 0-37 0,-7 15-46 16,7-15-40-16,0 0-55 16,0 0-47-16,-11 11-37 0,11-11-38 0,-5 10-57 15,5-10-49-15,-7 11-36 0,0-6-61 16,7-5-116-16,-9 12 22 0,4-7-389 0,5-5-380 16</inkml:trace>
  <inkml:trace contextRef="#ctx0" brushRef="#br0" timeOffset="29115.609">17730 14141 3190 0,'0'0'94'0,"0"0"17"0,-10 4 19 16,10-4 29-16,0 0 11 0,0 0 27 16,0 0-6-16,-23-4-3 0,23 4 8 0,0 0-1 15,0 0-6-15,-18-9-6 0,18 9-9 16,-9-4-13-16,9 4-23 0,-15-4-11 15,15 4-5-15,-17-4-4 0,17 4-9 0,-17-1-4 16,17 1-4-16,-26 0-16 0,11-4 5 16,15 4-7-16,-30 0-6 0,18 4-7 0,-6-3-8 15,4-1 6-15,-2 3-9 0,-1-2-13 16,0 5 4-16,-2 0-9 0,1 3 0 16,3 2 2-16,-8-2-8 0,7 8-10 15,-4-3 11-15,4 3-4 0,-1 0-4 0,0 3 8 16,0-3 9-16,4 7-7 0,-2-3 4 15,2 1-10-15,3 1 6 0,1-1-28 16,2 1 1-16,0-2 0 0,0 1-3 0,5 1 2 16,0-1-2-16,2-5 2 0,2 0-6 15,2 1 5-15,2-2-1 0,5-2-1 0,0-6 0 16,6-2-2-16,4-4-1 0,-21-2-2 16,49-8 2-16,-16-7-2 0,1-2-1 15,0-4 2-15,7-6-1 0,-9 0-3 0,0-3-1 16,2-6 4-16,-8 8-3 15,-6 0 3-15,3 0 0 0,-9 4-1 0,-4 1 0 0,0 5 5 16,-2 2 5-16,-5 1-2 16,-3 2 0-16,0 4-2 0,0 9 2 0,-3-19 0 15,3 19-3-15,-10-13 2 0,10 13-4 16,0 0 1-16,0 0-1 0,0 0 1 0,0 0-3 16,-39 40 3-16,30-18 0 0,-2 8-2 15,6 4 1-15,-2 5 1 0,1 8-2 16,3 5 2-16,3 7-2 0,2 12 1 0,1 4-2 15,4-4 2-15,-1 0-2 0,1 0 4 16,1-5 0-16,3 0 1 0,-3-12 4 0,0-5 2 16,-5-4 3-16,1-2 6 0,0-9 4 15,-3-8 3-15,1-6 5 0,-2 0 6 0,2-4 4 16,-2-3 4-16,0-1-6 16,0-12-14-16,-4 13-28 0,4-13 0 0,-10 9 0 15,10-9 0-15,-29 2 0 0,8-4 0 16,-7-2 0-16,-7-1 0 0,-3 0 0 15,-3-3 0-15,0-1 0 0,-4-1 0 0,-2 4 0 16,6-1 0-16,-5 3 0 0,7-5 0 16,6 5 0-16,4 0 0 0,7 3 0 0,0-2 0 15,6-2 0-15,2 5 0 0,-2-2 0 16,5-4 0-16,8-1-54 0,3 7-84 0,0-19-23 16,2 2-19-16,10-5-299 15,7-8-298-15,1-6 93 0,12-9-918 0,5 2-1485 16</inkml:trace>
  <inkml:trace contextRef="#ctx0" brushRef="#br0" timeOffset="29432.44">17998 14313 5052 0,'10'-20'-30'0,"1"5"39"16,-8 2 61-16,-3 13 39 0,9-15 34 0,-4 9 11 15,-5 6-9-15,0 0-1 0,0 0-3 16,0 0 15-16,0 0 12 0,0 0 18 15,0 0 4-15,0 0 3 0,-6 44 8 0,-5-19 6 16,3 6 7-16,-3 4-80 16,1 5-69-16,1-3-5 0,-4 7-3 0,2-2-6 15,2 4-4-15,-3 0-5 0,5-1-5 16,-4 3-2-16,3-7-6 0,2 4-2 0,4-14-3 16,0 1-7-16,2-5-5 0,2-1-8 15,2-6-8-15,6-3-13 0,3 0-14 0,2-9-16 16,1-6-16-16,13-8-18 0,4-3-22 15,1-11-17-15,11-8-160 0,-4-7-231 0,5-1-142 16,-3-1-3-16,-2-1-22 0,0-1-645 16,-3 1-1174-16</inkml:trace>
  <inkml:trace contextRef="#ctx0" brushRef="#br0" timeOffset="29949.64">18784 14280 4102 0,'3'-21'-27'16,"-1"6"51"-16,0 1 24 0,-2 14 42 0,-2-24 26 15,0 14 19-15,1 0 0 0,1 10 2 16,-8-22-4-16,3 13 1 0,-5-3-2 16,-3 1-4-16,4 7-4 0,-6-1-9 0,15 5-13 15,-38 0 2-15,14 1-1 0,-1 11-6 16,-7 1-1-16,-1 3 11 0,3 5 4 16,-8 7-7-16,3 8-6 0,-1 2-11 0,8 1-9 15,5-4-4-15,4 5 1 0,5 1-10 16,8 0-7-16,5-5-3 0,1 2-7 15,5-1 2-15,8 2-9 0,6-7-14 16,2-4-11-16,4-3-10 0,2-8-7 0,-1-8-11 16,0-9-27-16,1-2-13 0,5-11-15 15,1-4-22-15,-3-5-18 0,6-14-19 0,-3-6-17 16,-1-6-9-16,-4-8-10 0,2-2 16 16,-1-2 4-16,-10-4 20 0,1 0 16 0,-3 2 5 15,-4 2 6-15,-6 6 8 0,3 3 27 16,-4 1 31-16,-5 5 24 0,1 5 37 15,-2 4 32-15,-2 7 17 0,1 3 11 0,1 7 3 16,-2 0 3-16,2 5 2 16,0 14 13-16,-4-10 23 0,4 10 3 0,0 0 7 15,0 0 21-15,0 0 2 0,-10 62 19 16,8-23 2-16,-1 12 16 0,3 4 2 0,0 3-119 16,0 3-31-16,-2 14-4 0,2-4-6 15,-4-11-4-15,4-2-5 0,0 0-4 0,0 1-7 16,0-11-10-16,0-7-10 0,4-5-14 15,-4-4-17-15,0-6-13 0,0-6-13 16,2 0-15-16,-2-7-29 0,3-10-72 0,-3-3-361 16,0 0-211-16,0 0 57 15,21-29-11-15,-10 6-636 0,5-13-1177 0</inkml:trace>
  <inkml:trace contextRef="#ctx0" brushRef="#br0" timeOffset="30181.9">19363 13813 4873 0,'0'0'110'0,"-3"47"40"15,-2-23 34-15,2 1 29 0,1 3 4 16,0 6 5-16,0 7-11 0,-2 4-5 0,4 5-10 16,0 1-17-16,0 0-25 0,2-2-19 15,2-1-12-15,0-3-40 0,4-2-44 16,-5-7-51-16,1-2-65 0,3-4-90 15,1-6-107-15,2-5-126 0,-5-6-226 0,0-4-56 16,6-1 41-16,-2-4-535 0,-9-4-1035 16</inkml:trace>
  <inkml:trace contextRef="#ctx0" brushRef="#br0" timeOffset="30815.4">19906 14008 3954 0,'0'-13'34'0,"0"13"43"0,0 0 38 16,5-15 24-16,-5 15 14 0,0 0 9 0,-3-13 15 16,3 13 12-16,0 0 10 15,0 0-7-15,-3-15-24 0,3 15-31 0,-9-10-4 0,9 10-17 16,-20-5-9-16,20 5-8 16,-33 5 8-16,6 3-10 0,2 0-1 0,-9 6-9 15,-2 7 0-15,-5 6-4 0,-2 4-1 16,7 3-10-16,2 5-6 0,2 5-11 15,6-3 1-15,8-2-4 0,2 1 1 0,4-1-2 16,6-8-11-16,4 2-1 0,4-1-2 16,5 1-1-16,4-5-7 0,1 1-6 0,1-7 3 15,11 2-6-15,-4-7-6 0,0-5-12 16,-1-7-12-16,7-3-6 0,-6-6-8 0,8-3-6 16,0-10-3-16,2-2-7 15,0-9 6-15,-1 2 0 0,-5-4 6 0,1-6 3 16,-5 2 2-16,1-2 8 0,-2 7-4 0,-8-5 6 15,1 10 10-15,-1-3 11 16,-6 10 8-16,-1-1 13 0,-1 5 0 0,3 1-3 16,-6 12 2-16,3-19 2 0,-3 19 1 15,0 0 22-15,0 0-5 0,0 0 9 0,0 0 4 16,0 0-26-16,-1 55-13 0,-1-27 3 16,0 0-1-16,-2 8-3 0,-1 7-3 0,1 2-1 15,1-2-3-15,-6 4 0 0,6-13-3 16,-3 5-11-16,4-3-8 0,1-8-10 15,-1-4-12-15,0-1-16 0,0-3-20 0,2-1-180 16,0-9-110-16,0-10-98 16,2 5-159-16,-2-5-69 0,0 0 37 0,26-26-583 15,-11 7-1082-15</inkml:trace>
  <inkml:trace contextRef="#ctx0" brushRef="#br0" timeOffset="31017.6">20323 14300 4179 0,'0'0'15'0,"0"0"39"0,28 13 16 16,-28-13 14-16,8 14 22 0,-8-14 14 0,3 21 6 16,-3-21-14-16,2 24-20 0,-2-5 4 15,2-3-6-15,-4 3-18 0,-1 4-2 16,-1-4-7-16,-3 5-7 0,-2-2 1 16,4-1-7-16,-2-1-22 0,-1-3-17 0,3-1-39 15,1-4-52-15,-2 0-75 0,6-12-68 16,0 0-101-16,0 0-149 0,0 0-83 15,0 0 47-15,21-49-390 0,-4 21-376 0</inkml:trace>
  <inkml:trace contextRef="#ctx0" brushRef="#br0" timeOffset="31331.67">20604 14293 2830 0,'-1'30'32'0,"2"-4"25"0,-1 3 19 16,6-5 13-16,-3 0 0 0,6-1-4 0,-2 0-15 15,4-3-5-15,1-5-6 0,8-4-10 16,-5-2-2-16,7-6-5 0,-3-3 2 0,4-6 1 16,1-4 18-16,4-4 29 0,-4-4 29 15,3-6 18-15,-6-2 9 0,-5 4 22 16,-1-5 0-16,-2-7 8 0,1 8-7 0,-9 2-2 16,-1-3-9-16,-2 7-10 0,-2 3-12 15,0 2-22-15,-4 0-12 0,0-2-18 0,-3 8-3 16,-5-2-10-16,3 7-8 0,-4-2-11 15,13 6-17-15,-29 2-24 0,29-2-38 16,-33 8-40-16,16 1-55 0,4-2-58 16,-2-3-56-16,6 2-104 0,9-6-83 15,-15 2-187-15,15-2 63 0,0 0 47 0,0 0-381 16,7-32-360-16</inkml:trace>
  <inkml:trace contextRef="#ctx0" brushRef="#br0" timeOffset="31580.94">21073 13851 3474 0,'0'0'102'16,"0"0"36"-16,37 9 36 0,-21-1 28 16,5 8 17-16,0 0 14 0,4 6 9 15,-2 4 12-15,0 6 14 0,-9 4 4 16,2 9-17-16,-7 1 28 0,0 3 15 0,-9 4 11 16,-2 1 7-16,-7 10 7 0,-7-4-99 15,5 2-128-15,-8-4-10 0,1-2-7 0,3-3-5 16,-5-12-7-16,4-5-8 0,3-2-4 15,2-10-8-15,0-3-9 0,3-3-34 0,5-5-4 16,-7-3 0-16,2-5-22 0,8-5-60 16,0 0-52-16,-19-19-50 0,17 4-183 0,1-5-428 15,-3-7 81-15,4 0-933 0,0-5-1570 16</inkml:trace>
  <inkml:trace contextRef="#ctx0" brushRef="#br0" timeOffset="31997.71">21628 14130 5830 0,'0'0'74'0,"0"0"36"16,-16 2 25-16,16-2 42 0,0 0 35 0,0 0 39 16,0 0 19-16,0 0 11 0,0 0-46 15,0 0-139-15,81-2-3 0,-42-4 2 0,5 5-4 16,2-3-7-16,-2-2-7 0,5 0-6 15,-4 5-62-15,-1-9-9 0,-2 8 0 16,-3-5 0-16,-8 5 0 0,-3-4 0 0,0 1 0 16,-9 3 0-16,-3 0 0 0,0-2 0 15,-2 3 0-15,-14 1 0 0,21-7 0 16,-21 7 0-16,11-3 0 0,-11 3-63 16,0 0-126-16,0-7-29 0,0 7-285 0,0 0-280 15,0 0 71-15,-46 1-891 0,20 7-1488 16</inkml:trace>
  <inkml:trace contextRef="#ctx0" brushRef="#br0" timeOffset="32181.84">21813 14271 4990 0,'-10'9'5'0,"2"2"54"0,5-3 80 15,3-8 61-15,0 0 40 0,-9 14 27 16,9-14 24-16,0 0 15 0,0 0 0 0,20 23-14 16,-1-15-27-16,-1-1-58 0,5 0-138 15,1 0-7-15,4-2-8 0,1-3-9 16,-6 4-13-16,5-6-18 0,-5 1-21 15,4-1-28-15,-5 0-28 0,4 0-38 0,-2-1-147 16,3-5-318-16,1 0-165 0,-3-2 40 16,3-2 21-16,2-4-613 0,0 1-1136 15</inkml:trace>
  <inkml:trace contextRef="#ctx0" brushRef="#br0" timeOffset="32798.61">23145 13884 4482 0,'0'0'95'15,"4"-12"45"-15,-4 12 34 0,0 0 22 0,0 0 15 16,0 0 8-16,-2-25-27 0,2 25 5 15,-2-11-5-15,2 11-26 0,-4-13 2 0,4 13-18 16,0 0-10-16,-11-16-13 0,6 11-7 16,5 5-13-16,0 0-4 0,-34 0-6 15,34 0-5-15,-37 13 6 0,8 2-7 0,3 6-59 16,-2 1 2-16,-10 11 2 16,10-2 2-16,0 12 1 0,0 4-1 0,7-2 0 15,5-2-1-15,2 0-3 0,8 0-3 16,6-3-3-16,4-5-3 0,1 2-2 0,11-1-3 15,0-6-3-15,2-2 0 0,4-3-3 16,-2-6-2-16,3-6-2 0,-2-4-1 0,2-5-1 16,-3-4-3-16,3-5-1 0,-1-7 0 15,7-5-3-15,-4 0-1 0,0-9-1 16,-3-2 1-16,-1-2-2 0,-1 0 1 0,1-4-1 16,-4 4 1-16,0 0 0 0,-4 0 1 15,-3 7-1-15,2 1-2 0,-6 2 1 16,4 3 1-16,-7 2 0 0,5 2 0 15,-5 0 1-15,-1 3 0 0,-2 10-1 0,4-13 0 16,-4 13 1-16,6-11 0 0,-6 11 4 16,0 0 2-16,0 0 4 0,0 0 1 0,0 0 5 15,0 0 0-15,0 0 5 0,0 0-6 16,-10 47-15-16,8-29 0 0,1 9 0 0,1-7 0 16,-2 9 0-16,2-1 0 0,-2-1 0 15,2-2 0-15,2 3 0 0,-2-5 0 16,2-3 0-16,-1 1 0 0,1-7 0 0,0 2 0 15,2-3 0-15,0-4-55 0,3-3-84 16,-7-6-49-16,15 4-73 0,-15-4-556 16,17-13 90-16,-6-1-949 0,5 0-1623 15</inkml:trace>
  <inkml:trace contextRef="#ctx0" brushRef="#br0" timeOffset="161018.36">27414 6300 773 0,'-46'-15'-12'15,"2"-2"14"-15,9 6-8 0,-4-1 3 16,5 3 6-16,6 1-10 0,3 3 3 0,1 0 6 15,4 1-7-15,-1 4-8 0,0-4 29 16,3-2-28-16,-2 1 17 0,1-1-14 16,1 0 13-16,-3-1-8 0,0 0-1 15,-1-3 8-15,1-1-4 0,-3 0 2 16,-10 2-1-16,1-1 6 0,-1-3-15 0,-5 4 2 16,-12-8 14-16,2 5-9 0,-3-3-2 15,-3 4-1-15,4 1-2 0,7 0 0 16,0 6 10-16,1-2-6 0,2 2 13 0,-4 4-11 15,0 0 1-15,0 4-6 0,0 3-6 16,0 1 6-16,0-3 4 0,4-1-3 0,-4 4 5 16,4-3-5-16,-1 1 5 0,5 2 1 15,-2-1-11-15,5 0 6 0,-2 0 0 16,3 2-5-16,1 0-24 0,0 4-11 0,4 1-10 16,-2 0 6-16,0 5-19 15,2-4-2-15,1 0 0 0,4 0-23 0,5 2 33 16</inkml:trace>
  <inkml:trace contextRef="#ctx0" brushRef="#br0" timeOffset="162170.28">21230 8231 189 0,'-92'43'-77'16,"9"-5"39"-16,-7 9 12 0</inkml:trace>
  <inkml:trace contextRef="#ctx0" brushRef="#br0" timeOffset="165235.93">13713 11248 30 0,'-74'19'41'16,"5"-6"5"-16,2 2 5 0,-4-2-2 15,-21 4 2-15,-5 2 3 0,-4-2 15 0,-3 1 0 16,-4-1-20-16,3 2 17 0,-5 0-4 16,0-2-25-16,2 3-6 0,3-3 3 15,5 2-1-15,1-2-19 0,7 0 11 0,15-4-1 16,1 4-1-16,-2-4 8 0,4 3-3 16,-13 5-1-16,13 0-5 0,-13 3-13 0,-1 3 0 15,-2 1 4-15,3-1-8 0,6 4 13 16,9-5-9-16,4-4 9 0,3 1-20 15,-3-1 8-15,5-1-3 0,-1 0 4 0,4-6-3 16,2 0 3-16,5-1-3 16,3 0 16-16,6-1-11 0,3-4-15 0,-2 8-14 15,-4 0 11-15,-2-2-10 0,5 6-1 16,-9-1-5-16,5 1 3 0,-5-2 17 0,-4 2-15 16,6-3 4-16,0-3 1 0,-2-4 1 15,-2 3 14-15,2-3-4 0,9-2 1 16,-9-1-3-16,1 3 8 0,7-4-11 0,2 1 11 15,-1 0-2-15,2-1-9 0,1 6 11 16,-5-4-11-16,-7 10 5 0,5-4 0 0,-3 2 3 16,-3 3 4-16,2 1-3 15,-5 2-14-15,-3-1 8 0,0 6 15 0,2 0-7 16,0 6-4-16,0-2-7 0,2 4 4 16,2 3 1-16,1-2 1 0,5 3 1 15,-2-3 0-15,8 5 6 0,2-6-11 0,2-3 16 16,-1 7-8-16,4-3-2 0,-2 2-12 15,-2-1 11-15,0 3-1 0,-2 2-8 0,1-3 36 16,1 7-3-16,-4-5-12 0,3 3 10 16,5 3-18-16,-3-9 18 0,5 4-9 15,3-4-2-15,5-12 10 0,2 1-4 0,3-2-6 16,3-3-7-16,8-5 7 0,-3-2-8 16,3 0-6-16,0 1 3 0,2-5 6 0,-1 0-1 15,0 1-3-15,3 0 0 16,-1-1-5-16,-2-1 3 0,3 2 13 0,3-5-7 15,2-8-12-15,-6 14 1 0,6-14 4 16,-3 10 1-16,3-10 2 0,0 0 0 16,-6 11-4-16,6-11 1 0,0 0 12 0,0 0-13 15,13 8 13-15,-13-8 5 0,26-4-21 16,-3 2-2-16,2-3-2 0,7 3 15 0,3 0-8 16,4-2 13-16,0 2 0 0,7 1-9 15,-3 1 4-15,-2 1 0 0,4 1-1 16,0-2-1-16,-2 4-7 0,2-2 12 0,2 3-7 15,0-1 7-15,-4 2-7 0,14 5-5 16,-13-5 6-16,11 5 3 0,-1 4-2 16,-2 0 5-16,5-2-5 0,-1 4-6 15,-3 0 1-15,2-1 6 0,2 1 15 0,5-3-25 16,-1-1 5-16,3-2 4 0,3-1 2 16,-4-3 12-16,3 4-16 0,-3-4 2 15,1-3-4-15,3 4 7 0,1-3-14 0,1-1 6 16,-3 0-3-16,5-4 8 0,4 4 7 15,-5-8 0-15,3 4-9 0,0-2 4 0,0 0-6 16,2-2 9-16,-4-3-5 0,-1 1 3 16,-5-1-14-16,-1-1 11 0,-2-1-11 15,0-2 18-15,-6 0 2 0,4-2-4 0,-1-1-7 16,1 1 5-16,1 0 8 16,1-6-13-16,4-2 5 0,-3 1 6 0,5-2-12 15,-3-1 7-15,3-5-6 0,-5-4 20 16,-1 2-3-16,-2-4-1 0,-5-1-9 0,-6-1 10 15,-3-1-17-15,0-1 12 0,-7 1 6 16,2-3-15-16,-6 3 8 0,0 1-8 16,-1 1 3-16,-4 7 8 0,3-3-3 0,-3 5-2 15,-3 0-3-15,8-6 5 0,-5 6-3 16,0 2-14-16,2-3 26 0,-2-1-14 16,4-2-5-16,1-6-4 0,1-2-3 15,-1 4 8-15,2-2 8 0,0 2-5 16,-2-2-14-16,1 4 15 0,1 1 11 0,2 0-20 15,0 3 15-15,-8 6-10 0,3-1 1 16,-2 2 3-16,-2 3-12 0,0-1 10 0,-4-3 4 16,-2 5 10-16,-1-2-7 0,-4 2 12 15,1-2 3-15,-5 1 20 0,2-5-7 16,-2 2-2-16,-2-5-11 0,1 2-8 0,-2-5 1 16,-3 4 10-16,1-4-11 0,-2 0-5 15,1 0 7-15,1 0-7 0,-3 0 4 0,-5-4-9 16,0 5 4-16,-4-1 2 0,0-7-5 15,-3-3-9-15,-9 0 16 0,-1-1-5 16,-4 1 1-16,-5 2-1 0,0-5-1 16,-6 5 10-16,-6-1-18 0,2 3 10 15,-2-1 3-15,-3 4-6 0,2 6-3 0,-7 0-9 16,2-1 9-16,-6 9-12 0,-2-1 3 16,-10 4 6-16,-2 4 0 0,-3 3 3 0,-7 4-18 15,-4 4 18-15,-9 2-8 0,-14 8 9 16,-4 3-2-16,-1 2-2 0,7 9-9 15,-2-1 4-15,-2 5 0 0,4 4 2 0,7 3-2 16,7 1-5-16,5 7-3 0,5 0 14 16,4 6-8-16,6 4 10 0,1 5-8 0,3 0-5 15,10-8 7-15,-2 14-2 16,10-12-4-16,-1 7 3 0,3 3 16 0,2-3-15 16,2 6-1-16,-1 2 6 0,4-2-3 15,6 3-3-15,1 1 4 0,4-4-2 16,3 0-10-16,6-2 10 0,2 1-2 0,8-11 6 15,0-1-3-15,6-1 1 0,1 1 2 16,7-1-1-16,-1 7-7 0,8-4-3 0,1-3 5 16,3-3 2-16,5-3 5 0,4-3 1 15,-4-1 0-15,2-3-4 0,5-4-5 16,3 1 7-16,-5-3-3 0,2 1-3 0,2 2 3 16,2-11 15-16,4 4-23 15,1-4 1-15,-2 3 11 0,6-1 12 0,2-3-18 16,4-1 12-16,-1-2-7 0,2 1-3 15,-3-6 0-15,8-2-9 0,0-1 15 0,-2-2-10 16,4-2 8-16,0 0-12 0,-4-3 7 16,2-1 0-16,2 0 6 0,-4-2 0 15,-5 2 1-15,1-4-17 0,4 0 25 0,5 1-7 16,1-1-6-16,-2 2 1 0,2-2-6 16,-4 0 2-16,10 0 12 0,-7-2-12 0,7 2 0 15,-1-1-1-15,3-3 3 0,-1-2 3 16,0 2-1-16,2-3-6 0,0 0 6 15,0-5-4-15,2-1-2 0,-2 4 10 16,3-5-8-16,-2 0 4 0,-3 0-2 0,3 1 5 16,1 0-12-16,-5 0 7 0,1 0-2 15,3 0 3-15,-5 2 6 0,3-1-15 16,1 3 5-16,-6-6 3 0,5 6 4 0,-5-4-1 16,6 3 1-16,-2-3-4 0,1 0 6 15,3 0-7-15,0 1 2 0,-2 1 2 0,2-4-6 16,0 4 3-16,0-6 0 0,-3 6 3 15,2-2-3-15,-7 0-12 0,-1 3 7 16,-2-1 5-16,-4 1-3 0,-2 3 8 0,-3-4-6 16,-1 3 5-16,-11 1-5 0,2-1 6 15,-2 1-1-15,3 1-12 0,-4-2 13 16,5 1-5-16,-3 0-5 0,0-1 2 16,14 1-2-16,-1-1 9 0,-1 0-7 0,8 1 1 15,-4 1 4-15,-4 1-7 0,4-1 13 16,-11 4-17-16,-2 2 2 0,-1 0-1 15,-6-1 7-15,-2 1-1 0,-8 1 0 0,0-1 6 16,1 0 1-16,-9 0-7 0,5 2-2 16,-8-2 5-16,5 0 0 0,-7 0 3 0,2 0-10 15,0 4 10-15,-1-4-11 0,7 0 11 16,-1 0-5-16,1 0 10 0,4-4-8 16,1 4 3-16,0 0-1 0,5 0-3 15,-2 0 5-15,1 4-10 0,9-4 2 16,-4 0 5-16,3 2-8 0,-3 2 9 0,2-3-3 15,-3 2-3-15,-3 2-1 0,-5 0-1 16,0-1 6-16,0 2-2 0,-6 0 4 0,6-1-1 16,-4-3-2-16,1 3 0 0,1-2-2 15,0-2 7-15,2 3-6 0,2-2 6 16,2 4-2-16,-4-5-13 0,2-1 18 0,1 3-4 16,-1-3-3-16,-2 4 9 0,2-4-10 15,0 0-4-15,-6 0 9 0,6 0-5 0,-2 0-12 16,0-4 17-16,0 4-2 0,4-3-7 15,-2 3-4-15,0-1 16 0,7-3-17 16,3 0 14-16,-2-1-7 0,4 1 8 0,-3-2-2 16,5 1-8-16,2-1 11 15,6 0-17-15,6 2 13 0,-1-1-7 0,-4 0 0 16,2 1 0-16,1 0-2 0,-9-2 4 16,-1 6 2-16,1-2-5 0,-1 1 8 0,3 2-2 15,-1-1-1-15,0 2 0 0,-3 2 13 16,-1 2-14-16,2-5 1 0,-4 5-1 15,4 0-2-15,-4-5 7 0,3 3 0 0,-6 0-5 16,5 0-5-16,-2 0 9 0,-1 1 0 16,1 1-10-16,2-5 8 0,-4 3 5 0,3 2-13 15,2 0 10-15,-2-5-6 0,-2 6 11 16,2-2-11-16,-2 0-1 0,4-1 8 16,-4 2 1-16,2-2-5 0,-2 1-1 15,1 1 4-15,-2 1-1 0,-1 1-2 16,1-1 6-16,1-1-2 0,-4 1-8 0,-1-1 4 15,1 1 2-15,-1-3 2 0,-3 2-4 16,2 0-1-16,2-1 9 0,-11-1-15 0,0 0 6 16,-1-1-2-16,-2 3 7 0,-1-4-5 15,-4 2 2-15,-2-3 2 0,-3 6 2 0,-4-7-8 16,6 1 1-16,-17-1-7 0,19 5 9 16,-19-5 2-16,15 3 0 15,-15-3-6-15,0 0 6 0,18 4-4 0,-18-4 3 16,0 0 4-16,12 1-4 0,-12-1-12 15,0 0 21-15,18-1-10 0,-18 1 0 0,19-4-6 16,-19 4 4-16,17-3 1 0,-17 3 1 16,17-5-3-16,-17 5 3 0,17-5 2 0,-4 2-1 15,2 2 2-15,-2-3-3 0,-13 4-7 16,32-4 10-16,-14-1 1 0,5 3-4 16,-4-2 4-16,8 4-4 0,-7-2-14 0,11 0 14 15,1 2-13-15,-5 0 11 0,4 0 4 16,1 2 0-16,0 0-2 0,-4 2 6 0,4-1-10 15,-5 1-4-15,-1 4 10 0,0-4-27 16,-1 5-14-16,1-1-1 16,-6-1-14-16,0 0 5 0,-4 3-12 0,1 1-10 15,-4 0-7-15,1 1 11 0,-7 1-8 16,-2-4-5-16,5 4 6 0,-6 2-52 0,-2-2-89 16,-2-3-284-16,-2 7 376 0,-6 7 44 15</inkml:trace>
  <inkml:trace contextRef="#ctx0" brushRef="#br0" timeOffset="166752.07">20248 15249 296 0,'-18'21'3'0,"-5"-4"2"0,6-2 15 16,0 2 1-16,-2 1-6 0,4 1-2 15,-4-2 13-15,5 2-3 0,-4 2-16 0,2-4 6 16,1 3 5-16,-2-3-15 0,0 2 2 16,1-5-10-16,-2-1 28 0,2-2 0 15,-3 3-13-15,-2-3 21 0,1 2 20 0,-3-3 8 16,-1-3-21-16,-1 1-11 0,-5-3 5 16,5 1-5-16,-4-4 4 0,5-2 5 0,-4 2 3 15,-4 2-4-15,4-4-21 16,-4 0 15-16,0 0 7 0,0 1-22 15,4-1-1-15,-6 3-8 0,0-3 13 0,3 3-9 16,-1-3 0-16,-12 2 13 0,7 3-19 16,-9 3 6-16,4-2-5 0,-1 1 2 0,-1 1-3 15,-2-1 3-15,0 1-5 0,2 1 2 16,-9 3 5-16,5-5-5 0,-5 0 0 16,0 3-9-16,9-1 3 0,0 0 1 0,-1-5 4 15,2 2 1-15,2 1 6 0,0-1-9 16,3-1-1-16,0 3 2 0,1-4 8 15,-2 1-12-15,2 3 5 0,-7 1 1 0,-1-3 6 16,3 2-21-16,-4 2 17 0,0-2-5 16,-7-2 0-16,-4 1 0 0,-1-3 4 15,4 2-1-15,4-2 8 0,-12-3-14 16,2-1-8-16,1-1 11 0,-4-3-8 0,3-2 8 16,-2 2-7-16,4-1 16 0,-2-3-14 15,-2 3-2-15,3-3 7 0,-2 0-6 0,-1 1 6 16,2 0 0-16,-6-1 0 0,8 1-7 15,3-6 12-15,-1-1-17 0,2 1 16 16,11 2-5-16,9 0 1 0,-2 1 4 0,12-3-2 16,3 0-7-16,-1 2 10 0,7-2-2 15,4 0-12-15,-5 0 7 0,7-3 8 16,2 1-16-16,-2 1 13 0,2-6 6 16,-2 0 2-16,6 6-19 0,1-7 5 15,-2 4-6-15,4-4 15 0,6-1-15 0,-3-1 16 16,5 2-13-16,2-5 6 0,2 2-6 15,4-6 6-15,4 2-3 0,3-5 1 0,7-4 0 16,3 0-7-16,5-3 2 0,-1-1-4 16,7 2 6-16,2-5 10 0,-1 2-10 15,5 0 10-15,3-1 0 0,4 4-1 0,12-6-15 16,-9 8 13-16,14-3-7 0,-13 8 8 16,3 2 4-16,-4-2-1 0,7 2-8 15,-3 0-7-15,2 2 16 0,-3 0-5 16,-1-2-2-16,2 2-7 0,-6 1 5 15,4-3 22-15,-2 2-18 0,2 4-4 0,0-4 5 16,-4 1-4-16,7 5-8 0,-1-1 10 16,-4 3 3-16,6-2-17 0,-6 1 15 0,3 2-9 15,3 2 7-15,-1-1-4 0,2 4-5 16,4 3 20-16,-6-2-5 0,10 0-10 16,2 4 6-16,-2-3-6 0,23 1 4 0,0-2-2 15,-17 5-5-15,18-3-2 0,-16 4 9 16,19 3 0-16,-16 0-3 0,2-1-8 0,-2 5 7 15,5-3 2-15,-5 6 4 0,-1 0-2 16,-4-1 4-16,0 3-20 0,-2 2 3 16,-4-4 13-16,2 1 14 0,-7 0-3 15,1 1-11-15,-8 1 11 0,6-4-2 16,-5 2-18-16,6-3 14 0,-4-1-1 0,-1 0-6 16,3-1 26-16,-3-3-30 0,1-2 1 15,-1 2-1-15,3-1 8 0,1-3-2 16,4 3-11-16,-4-3 6 0,7 3 0 0,-2-3-10 15,-2 4 13-15,3-3 1 0,1 1 8 16,-6 0-7-16,3 1-11 0,-4 1 13 0,3-4-6 16,-3 3 11-16,-3-1-21 0,1 3 9 15,-1-3-4-15,4 2 7 0,-3 3-2 16,4 1 1-16,-4 0-1 0,2 0 8 16,0 1 3-16,-6 5-5 0,5 1-2 15,-5-1 1-15,3 2-6 0,-2-1-8 0,-4 0 10 16,-4 5 6-16,-1-5-8 0,-2 2 10 15,-13-1 4-15,3 0 2 0,-5-1-13 16,-2 1 1-16,-2-1-1 0,-6 4 4 0,-2-3 3 16,-2 0-18-16,4-1 21 0,-5 0-3 15,1 7 8-15,-4-5-22 0,1 2 1 0,-2-4-1 16,-1 5 8-16,2-1-7 0,-1 4 8 16,-5-1 4-16,-5-2-4 0,7 0-4 15,-9-2 4-15,2 4-5 0,1-3 0 16,-6 0-3-16,1 5 5 0,3-3-6 15,-5 2 7-15,-1-1 13 0,1 6 3 0,-1-4-7 16,-1 3-12-16,-1-2 9 0,0 4-8 16,-1 1 6-16,-4 0 1 0,0 1 5 15,-4 1 10-15,3 1-9 0,-8 1-15 0,2-2 10 16,-4 1 3-16,0 3 0 0,-7-6 0 16,0 2-12-16,0 1 9 0,-5-6-12 0,-4 6-4 15,-4-9 19-15,-8 6-9 0,-2-1 9 16,-3-6-8-16,-4-2-1 0,1 0 0 15,-6-5 13-15,2-2-17 0,-6-5 5 16,0-1 13-16,-2 0-17 0,1-5 1 16,4-1 8-16,-1-1-1 0,0 1-6 0,6-9 6 15,-6 6-17-15,3-3 12 0,4-2-3 16,-4 2-19-16,3 1 1 0,-7 2-15 0,7 0-7 16,2 1-18-16,-6-4-88 0,0 1-405 15,-1 2 513-15,-1 1 15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7:51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18922 9859 748 0,'-105'15'16'15,"10"-2"-3"-15,-16 0-4 0,-7 4-2 16,-1 1 4-16,-10 3-4 0,-2 0 8 16,-3 7 3-16,0-5-13 0,-1 1-9 0,2-2 13 15,8 7-1-15,-3-3-3 0,5-3-7 16,8-1 6-16,6-3 1 0,10-5 10 0,3 3-10 15,22-6-1-15,2-1-13 0,6-3-8 16,2-1 5-16,4-4 3 0,11-4-6 16,1 2 19-16,3 0-24 0,-2 0-12 15,2-2-19-15,-3-3-67 0,-2-1-102 16,-8 2-108-16,1-2 303 0,-11 1 7 0</inkml:trace>
  <inkml:trace contextRef="#ctx0" brushRef="#br0" timeOffset="817.72">12199 9431 440 0,'-30'-3'99'0,"1"-3"14"0,7 0-37 0,4 4 5 16,-3-3-7-16,-2-3-11 0,5 0-12 16,-5 1-6-16,-2 0-4 0,-1-1-7 15,6 1-19-15,-6-5 13 0,5 3-9 0,-1 0 10 16,3-3-6-16,-2 1 8 0,3 2-16 15,0 0-4-15,-3-4 7 0,5-3 1 0,-7 4 4 16,3-4-10-16,-1 3 4 16,0-2-4-16,-3 0-16 0,6 2 1 15,-5-2 4-15,4 2-1 0,1-2-12 0,0 2 11 16,6 3-6-16,-2-3 0 0,1 0-2 16,6 4 4-16,-3-4-9 0,4-1 3 0,-1 4-10 15,3-4 15-15,4 3 2 0,0 11-12 16,0-28 5-16,2 11 15 0,7-3-14 15,-3-3-7-15,4-3 23 0,4-6-14 0,4-1-2 16,-4 4 8-16,7-5 2 0,2 2-10 16,7-5 15-16,-2 5-6 0,2-4 5 0,6 1 1 15,-8 6 2-15,0 5-7 16,4 2 11-16,-5 1-2 0,3 2 5 0,0 4-6 16,-5 2-4-16,-2 0-11 0,-9 5 9 15,5 3 6-15,-6-1 11 0,-1-1-17 16,-1 1 28-16,-11 6 10 0,15-6 1 0,-15 6-11 15,13-7 13-15,-13 7-10 0,11-4-13 16,-11 4 13-16,0 0-5 0,13-5-2 0,-13 5-1 16,0 0-2-16,11-6 6 0,-11 6-21 15,12-2 0-15,-12 2 2 0,20-5-2 16,-6 1-6-16,0 2 15 0,4 0-13 0,0 0 1 16,6-2-30-16,-4 0 1 15,4 1-24-15,3-4-19 0,3 0-12 0,5-2-70 16,-3 0-108-16,3-2-189 0,3-2 216 15,1 3 52-15</inkml:trace>
  <inkml:trace contextRef="#ctx0" brushRef="#br0" timeOffset="2418.33">12893 8290 988 0,'0'0'73'0,"0"0"6"15,0 0-10-15,0 0-20 0,11 5-12 16,-11-5-3-16,0 0 8 0,0 0-7 15,0 0 8-15,7 11-15 0,-7-11 4 16,7 21 23-16,3-12-19 0,-2 8 2 0,7 4-6 16,-2-1 16-16,1 1-20 0,4 2-10 15,-4-3 13-15,3-3 1 0,1 1-9 16,-4-2 17-16,2-3-17 0,-2 2-3 0,-3-2-1 16,5-4 0-16,-4 5 3 0,2-1-1 15,1 0 8-15,0-4-7 0,2-1 0 16,-2-1-8-16,0 1 6 0,2-3 4 0,-1 1-5 15,2-3 0-15,-2 4 1 0,5-6 5 16,-4 3-15-16,-17-4 9 0,37 5-3 0,-18-5-3 16,0 0 4-16,2-3-7 0,-1 3-3 15,1 0-2-15,3-2 6 0,-3-2-4 16,3 4-5-16,-2-1-6 0,1-3-1 16,2 1 7-16,-2 2-4 0,7-1-1 15,0-2 10-15,2 1 0 0,2-1-7 0,2-4 7 16,2 3-8-16,-5-1 2 0,5 0-4 15,-1-1 6-15,-2-2-2 0,2 5 5 0,-4-2-8 16,-1 0 6-16,0 5-13 0,2-1 12 16,-6 2-5-16,4-4 4 0,0 4-6 15,-2 0 12-15,2 4-6 0,-1-4 3 0,1 0 1 16,-4 2-4-16,6-2 5 0,-6 0-9 16,4 0 9-16,0 0-4 0,-2-2-11 15,-2-2 20-15,4 4-11 0,-2-2 0 0,0 2-2 16,4-2-2-16,-2 2 3 0,1 0 2 15,8 0-1-15,1 0 8 0,3 0-4 16,0 2-5-16,3-4 2 0,2-2 0 16,-2 4 2-16,3-1-8 0,-2 1 11 0,1 0-11 15,-3-4-1-15,6 2 11 0,-3 2-6 16,-1 0 8-16,-3-2-4 0,2-2-2 0,-4 3-5 16,2 1 1-16,-3-3 11 0,-2-1-13 15,-1 1 4-15,-3-1 0 0,0 1-2 16,-3-3 2-16,-2 0 0 0,-4 1 2 0,-4 1-8 15,5-3 7-15,-7-1-1 0,5-1 4 16,-5 1 4-16,0 2-7 0,1-3-9 0,1 0 2 16,0-4 11-16,6-1-13 15,0-1 12-15,-5 0-1 0,3 1-7 0,-1 0-1 16,-3 0 7-16,6-3 7 0,-6 0-9 16,0 2-1-16,-4 2 0 0,1-3-6 15,-2 5 14-15,1-2-7 0,-4-2-1 0,3-2 3 16,-3 2-8-16,-4 4 4 0,6-6 5 15,-2 0-4-15,-3 2 3 0,6-6-3 0,-8 3 2 16,4 1 4-16,0-4-3 0,-2 4-10 16,-2-5 8-16,0 3 0 0,1 1-3 15,-1 1-1-15,-6-2 4 0,4 2-9 16,-6 2 4-16,3 0 0 0,1-4 3 0,-3 2-3 16,-1 2-1-16,-3-3 11 0,2 2-2 15,0-2-6-15,-2 1 2 0,-2 2 2 16,2-4-8-16,-2 1 9 0,-1-1-10 0,-5-2 9 15,3 0 7-15,-5 1-7 0,4 1 7 16,-5-2-16-16,2 1 0 0,-10-1 8 16,7 0-2-16,-4 1 7 0,-2 3 0 0,1 0-11 15,-6-1 7-15,5 4-2 0,-3-1 3 16,-6-1-4-16,5 4 8 0,-4-1-7 0,-7 3-2 16,3-3-2-16,3 0 4 15,-8 4 5-15,2 2-6 0,3-1 5 0,0 3-9 16,-6-2-4-16,-3 4 12 0,2-3-1 15,5 5-6-15,-3-3-3 0,1 2 4 16,-1 2 0-16,2-4 5 0,-8 4-3 0,2 0 2 16,7 0-4-16,-2 0 4 0,-2 0-4 15,-4 0 4-15,3 6 4 0,0-2 0 0,-1 0-6 16,0 1 4-16,-1-1-2 0,4 5-4 16,-7-1 6-16,3 1-3 0,-2-2 4 15,4 1-3-15,-3 1-2 0,-1 0 0 0,1-1 4 16,-1 2-6-16,1-1-6 15,1 0-2-15,0-5 14 0,3 7-2 0,2 1-3 0,1-7 0 16,-5 7 6-16,14-5-2 16,-3 0-2-16,2 1-6 0,4-1-2 0,-7 1 11 15,9-3-14-15,-8 3 9 0,5 1 4 16,-2-1 5-16,1 3-6 0,-3-3-2 16,4-1-5-16,-3 3-8 0,1 1 10 0,-1 2-7 15,1-4 2-15,2 4 4 0,-8 0 6 16,3-1-3-16,6 4-1 0,-7 1-7 0,5 2 10 15,-6-2-6-15,7 0 6 0,-7 2-4 16,7-2-2-16,-5 5 8 0,2-3-1 16,0-1-3-16,-1-1 5 0,5-2-14 0,-7 6 6 15,4 0 10-15,0-1-6 16,-1 1 1-16,0-4-3 0,1 3-9 0,4-4 13 16,-3 2 4-16,4-3 5 0,-5 2-6 15,9 2-3-15,-6 2 0 0,1-5 5 0,-3 5-1 16,-1 0-12-16,1 1-5 0,-1 1 7 15,1-3 13-15,1 1-9 0,-5 0 6 16,5-1-3-16,-4 1-5 0,7-4 8 0,-4-2-1 16,0 2-2-16,2 1 7 0,0-3-2 15,-6 4 0-15,7-4 5 0,-2 4-7 0,-1-2-10 16,-4 3 3-16,6 1-1 16,-2-6 3-16,-4 2-3 0,5 4 4 0,-8-1 4 15,4 1-8-15,2 3 10 0,1 1-11 16,0-1 10-16,5 2 1 0,-5 0-8 15,11 6 5-15,-2-4-3 0,5 1 0 0,1 0 3 16,5 5 8-16,3-4 4 0,2 8-7 16,7 5 1-16,2 0 1 0,6 0-3 0,8 6 1 15,0-4-2-15,11 1-8 0,7-1 0 16,2-3-3-16,0-1-3 0,6-3-5 16,5-3-18-16,5 1-16 0,0-6-8 0,7-2-29 15,-1-2-17-15,4-9-89 0,-5-3-202 16,3-2-46-16,1-4 190 0,-3-3 22 0</inkml:trace>
  <inkml:trace contextRef="#ctx0" brushRef="#br0" timeOffset="5251.53">8277 12015 634 0,'-20'-2'10'0,"6"-4"6"16,-2 6-9-16,4-5-12 0,12 5-2 0,-29-6 16 15,16 6-4-15,-2-2 0 0,15 2-10 16,-26 0 5-16,11-1 5 0,15 1-6 16,-30 0-3-16,15-4 4 0,15 4 5 0,-28 4 3 15,11-4-34-15,17 0 25 0,-28 1-10 16,13-1 27-16,15 0-18 0,-22 2 6 0,4 2-6 16,9-2-3-16,9-2 6 0,-28 5 5 15,14-5-19-15,5 4 3 0,-8 0 8 16,3-4-16-16,14 0 13 0,-27 2-6 0,13 2 11 15,14-4-10-15,-25 2 0 0,10-2-8 16,15 0 18-16,-27 1-10 0,16 3 5 16,-3-4 2-16,-4 2 3 0,2 3-8 15,-1 1 6-15,-4-2-1 0,1 2 1 0,-3 3-3 16,-2 2-11-16,1-1 14 0,0 1 2 16,0-2 7-16,-1 4-25 0,4 0-2 15,1-3-11-15,1 1 34 0,5-5 7 0,-4 3-23 16,4-1-7-16,0-3 20 0,3-1 18 15,-1 2-11-15,3-5-7 0,9-1-5 0,-14 6 21 16,14-6-37-16,-12 0 26 0,12 0 0 16,0 0 8-16,-17 2-10 0,17-2 12 15,0 0-15-15,-17 0 0 0,17 0 13 0,0 0-18 16,-9-8 10-16,9 8-3 0,0 0-17 16,-7-7 23-16,7 7-16 0,-5-9 8 15,5 9 5-15,0 0 21 0,0-17-19 16,0 17-12-16,0 0 3 0,5-19 2 0,-5 19 7 15,3-13-4-15,-3 13-3 0,2-9 10 16,-2 9-17-16,4-13 9 0,-4 13-10 16,5-14 16-16,-5 14-13 0,8-13 15 0,-3 5-17 15,-5 8 1-15,14-9-45 0,-11 1-89 16,6 1-160-16,0-4 287 0,0 4 6 0</inkml:trace>
  <inkml:trace contextRef="#ctx0" brushRef="#br0" timeOffset="6468.53">9613 11974 74 0,'0'-16'153'0,"-2"0"-12"0,0 3-31 0,2 0 0 16,0-3-2-16,0 2-11 0,0 0-10 16,0 0 1-16,2-2 11 0,-2 1-12 0,0 2-9 15,0 0 1-15,0 13-12 0,2-24-10 16,-2 12 11-16,0-1-19 0,0 13 0 16,2-18-7-16,-2 7-5 0,0 11-2 0,2-17-1 15,-2 17-16-15,3-19 13 0,2 11-11 16,-2-1-8-16,-3 9-4 0,10-17 7 0,-3 6-1 15,-7 11-26-15,15-19-34 0,-4 10-33 16,-4 2-34-16,5-5-78 0,-1 1-127 16,0-1-143-16,3-1 238 0,0 4 77 15</inkml:trace>
  <inkml:trace contextRef="#ctx0" brushRef="#br0" timeOffset="6849.81">10202 11300 642 0,'0'0'10'0,"10"-10"-18"16,-10 10 24-16,9-8 0 0,-9 8 0 15,9-6-12-15,-9 6 0 0,0 0 8 16,9-9-8-16,-9 9-2 0,0 0-4 15,12-4 7-15,-12 4 8 0,0 0-4 0,0 0 2 16,9-5-8-16,-9 5 12 0,0 0-6 16,9-10 3-16,-9 10 4 0,8-11-8 0,-1 3 8 15,1 1 0-15,-1-2-9 0,1-3 4 16,1-1 9-16,-1-4-11 0,3 2-16 16,0-3 3-16,0-3 8 0,1-2-4 0,-1-1 0 15,0-2 1-15,3-6 3 16,-2-2-9-16,2-3 3 0,2-3 0 0,-4-1-3 15,3 2-8-15,-2-5-18 0,0-2-77 16,-2 1-88-16,1-6-129 0,1-7 253 0,0-2 23 16</inkml:trace>
  <inkml:trace contextRef="#ctx0" brushRef="#br0" timeOffset="8650.98">10737 8552 268 0,'-16'-17'13'16,"7"0"0"-16,-3 6-18 0,3-3 53 0,-2 1-12 15,-1 2 8-15,0-2 14 0,-6 0-29 16,4-6 4-16,-7 4-13 0,-1 0-2 15,-8 1 51-15,4-4-22 0,-4 0-4 0,0 1 4 16,0 0 12-16,0 0-5 0,-2 2-40 16,3 0 15-16,5 2 18 0,-1 0-18 0,4 0-4 15,-2 0-11-15,2 2 15 16,1-2-5-16,-1-3-3 0,2 1-10 0,1-3-3 16,0 1 10-16,-1-2-1 0,3 2-6 15,-3 2 1-15,-1-4 10 0,8 3 2 16,-6-1-11-16,2 2 10 0,2-1-20 0,-2 2 12 15,3 0-1-15,-2 5 23 0,0-6-16 16,2 2 4-16,-2 2-10 0,0 0 5 0,-7-2-11 16,-1-1 24-16,-1 1-10 0,1 4 4 15,-3-4 6-15,2 5 4 0,-3 0-10 16,3 1 9-16,-4-1-9 0,1 3-8 0,-3-3 1 16,7 3 1-16,-6 1-4 0,1-1-3 15,-2 1 0-15,0 2 1 0,4 0 4 16,-8 2-10-16,2 0 8 0,0 2 0 15,2 0-3-15,-13 2 1 0,5 1-21 0,-2-3 12 16,0 4 5-16,-2 1 14 0,3-3 2 16,-3 3 3-16,3-1-6 0,2 2-4 15,0-3-9-15,0 0 5 0,3-1 0 0,4 2-4 16,3 0-1-16,-1-1-9 0,5-3 4 16,-3 4 13-16,-2-3-14 0,6 3 5 0,-6 1-3 15,3 1-1-15,-1 4 4 0,-2-5-16 16,-8 4 18-16,4 2-5 0,-1 2 0 15,-1 4-3-15,-3-4-2 0,0 0-4 0,2 2 12 16,-2-1-5-16,-3 1-10 16,0 2 7-16,9-3-6 0,-7-2 6 0,3 7-2 15,1-2 0-15,0-6-3 0,1 7 2 16,3 0 6-16,0 0 4 0,2 1-4 0,1-3 2 16,-1 6-10-16,3-1 4 0,0 0 7 15,2 3 2-15,-3-4-10 0,3 7 7 16,7-5-3-16,-5 4 8 0,-4-2-15 0,7 4 5 15,-5 0 11-15,8 4-8 0,-3 1-9 16,-2 0 8-16,2 0 3 0,-1 1 6 0,2-3-11 16,1 7-2-16,0-5-2 0,0 3 4 15,0 0-4-15,5-3 4 0,-1 4-6 16,0-1 3-16,1 2-4 0,4-3 9 0,-3 2 2 16,2 6 1-16,5-5-10 0,-5 5 3 15,7 0 11-15,-1-4-9 0,2-4 6 16,0 1-8-16,3-2 13 0,3-1-10 15,3 6-3-15,-2-5 8 0,3-4-6 0,3 1-6 16,-2-4 7-16,1 6 2 0,-1-3 2 16,0-5-5-16,0 1 0 0,2-1-4 0,3 2-1 15,-6-5 6-15,10 4 3 0,-8-3 4 16,7 3-11-16,1-2 6 0,0 2 3 16,-1 0-2-16,5 1 1 0,-2-1 0 15,3-1-5-15,-3 4 3 0,0-3-1 16,5 0 0-16,-5 0-6 0,3-2 9 0,-1 2-10 15,-2-4 4-15,-1 1-1 0,-2 2 1 16,-2-7 2-16,-2 1-1 0,1 0 0 0,-2 1 0 16,1-2 4-16,-2 3-4 0,-2-2 5 15,4 1-5-15,-5-3-3 0,3-2-2 16,-3-2 7-16,2-1-1 0,-3 2-6 0,5 1-1 16,1-6 6-16,0 0-1 0,1-1 4 15,2-3-2-15,-2-1-3 0,9 1 4 0,-6-1 5 16,7-1-10-16,-4-3 7 0,3 0-10 15,1-2 10-15,-1 2-14 0,6-4 8 16,-1 2 6-16,0-2-8 0,4-4 0 16,3-1 10-16,-1 1-16 0,-1-1 4 15,4 0 3-15,-4-7 2 0,2 5 2 0,-1-4 0 16,-1 0-1-16,1 0 0 0,-3-1 7 16,2-3-13-16,-3 3 10 0,2-5 1 0,-1 6-3 15,1-8-9-15,0 1-1 0,-1-1 4 16,10-9 2-16,-3 3-2 0,3-2 0 15,-6 0-1-15,3 0 3 0,1-2 4 0,-2 0-5 16,-2 0 2-16,0 3-4 0,0-2 11 16,-7 4-8-16,2 2 0 0,-2-2-8 0,-4 3 12 15,4-3-4-15,-1 3-4 0,1 1 11 16,-5-1-12-16,3 2-3 0,2 1 4 16,-3 3 4-16,1-4-4 0,2 3 8 15,-2-3-9-15,0 4-2 0,1-4 5 16,-3 3 0-16,2-1-2 0,-2-2 2 0,-2 1 2 15,4-2-7-15,-1-1 12 0,-1 2-6 16,-1-5 9-16,-2 2-13 0,4-3-2 0,-3-3 3 16,1 2 7-16,-2-6-2 0,0 1 0 15,2 3-2-15,-1-2-1 0,-3-2-2 16,5 0-2-16,-5 3 5 0,0 0-4 0,0 0 2 16,-1 3-2-16,-5-1-3 0,3 5-1 15,0-2 2-15,-7 3-2 0,-1 1 5 16,4 3 3-16,-7-3 2 0,2 1-10 15,0 2 9-15,-6 1-2 0,1-3-2 0,-2 6-3 16,0-6 7-16,-2 4-9 0,0-2 5 16,-2-1-1-16,0 3 6 0,0-2 0 15,-3-1-6-15,-4 1 1 0,0-2 2 0,-2 1 4 16,-4-1-10-16,0 1-1 0,-2-1 13 16,-3 4-4-16,3-2 4 0,-10-3-3 0,3 1-3 15,-3 1 0-15,-2 1-4 0,-1-2-3 16,-1 2 14-16,-4-1-14 0,1 2 1 15,-3 0 7-15,0 3-2 0,-4-2-1 0,2 4 5 16,0-2-2-16,2 0 2 16,2 0-3-16,-1 4 3 0,0-1 2 0,-2 2-8 15,3 0-2-15,3 3 3 0,4-1 3 16,-8 2-1-16,-1 1 5 0,2-1 1 0,3 4-5 16,-3 0-5-16,-2 4 6 0,-6 0-9 15,-1 0 12-15,4 4-2 0,-5 3-9 16,-8 2 16-16,-3 3-9 0,-1-2-3 0,-1 4 3 15,3 2-3-15,-2-1 2 0,1 2-3 16,3-1 17-16,7 1-8 0,-2-2-4 0,9-4-13 16,0 2-19-16,6 0-15 0,0 0-33 15,3 2-35-15,2-9-149 0,6 1-214 16,3-7 19-16,0 2 228 0,4-8 41 0</inkml:trace>
  <inkml:trace contextRef="#ctx0" brushRef="#br0" timeOffset="10149.73">10615 11764 1092 0,'5'-5'56'15,"-5"5"-12"-15,7-11 7 0,-7 11-2 16,0 0-9-16,11-7 12 0,-11 7-12 0,7-7 3 16,-7 7-4-16,11-11 13 0,-4 5-12 15,0 0 5-15,3-3-7 0,3 3-2 0,2-1-4 16,2 3-11-16,2-3 4 0,-1 1-10 15,10 0-6-15,-5-1 21 0,5 0-20 16,-1 3 3-16,-1-6-2 0,4 6-10 0,0-1-6 16,-4-3-7-16,2 3-23 0,0-3-59 15,-4 0-86-15,1 1-270 0,-2-2-34 0,-9-3 271 16,4 3 73-16</inkml:trace>
  <inkml:trace contextRef="#ctx0" brushRef="#br0" timeOffset="10317.25">11138 11623 755 0,'0'0'22'15,"0"0"3"-15,3 11-9 0,-3-11 4 0,0 0 4 16,0 0-17-16,13 8 5 0,-13-8-42 15,9 2-136-15,-9-2-417 0,16 4 547 16,-16-4 13-16</inkml:trace>
  <inkml:trace contextRef="#ctx0" brushRef="#br0" timeOffset="11016.8">9662 11872 53 0,'-15'-9'77'0,"6"0"-18"15,-1 3 7-15,0 0-14 0,10 6 1 16,-10-13-22-16,2 8 23 0,8 5-3 0,-13-10-5 16,13 10-26-16,-11-7 14 15,11 7-4-15,-14-7 2 0,14 7-17 0,-16-7 6 16,16 7-23-16,-21-1 10 0,8 1-19 15,-4-4 25-15,2 2-7 0,-6 2-12 0,-2-2 5 16,2-1 0-16,-4 1-2 0,-3 0 2 16,-2-2-3-16,2 2-6 0,-2-4 0 15,0 1 5-15,1-3 2 0,-1 1-1 0,0 0 4 16,2-1-2-16,5 1 6 0,0-3-3 16,-4-1-4-16,6 2-7 0,0-3 22 0,-2 3-3 15,2 2 5-15,-2-5-17 16,9 7 6-16,-4-5-6 0,6 1 2 0,-6 1 2 15,0 1-4-15,9 1 5 0,-5-2-1 16,5 7-2-16,9 1-9 0,-21-9 16 16,21 9 2-16,-14-4-3 0,14 4-10 0,-19-2 2 15,19 2 6-15,-11-6-2 0,11 6-2 16,0 0 2-16,-19 0-2 0,19 0 3 0,0 0-1 16,-19-2-7-16,19 2 8 0,0 0-12 15,-17 0 13-15,17 0-8 0,0 0-3 0,0 0 11 16,-24 0 1-16,24 0-9 0,-17 0-6 15,17 0 13-15,-17-4 1 0,17 4-2 16,-15 4-8-16,15-4 6 0,-20 2-9 16,20-2-5-16,-23 0-15 0,23 0-87 15,-27-6-40-15,13 1-33 0,-2 3 120 0,0-5 23 16</inkml:trace>
  <inkml:trace contextRef="#ctx0" brushRef="#br0" timeOffset="11283.72">8081 11045 452 0,'-15'-31'90'0,"-2"-1"39"16,2 2-52-16,0-6 2 0,-1-1 20 0,-2-1-16 15,0-5 31-15,-5-6-15 0,4 0-4 16,5 7-8-16,-7-11 9 0,3-4 1 16,2 2-8-16,2-2-3 0,2-1 5 15,1 9-14-15,0-1-14 0,5 5-10 16,-5 0-4-16,3 1 4 0,0 9-11 0,5 5-1 15,-1 0-16-15,-2 4 4 0,5 3 1 16,-1 5-4-16,0 1-20 0,0-2-2 0,0 7-14 16,2-1-12-16,0 13-17 0,-1-16-10 15,-1 4-23-15,2 12-10 0,-9-13-19 16,9 13-82-16,-9-9-209 0,0 3-80 0,-1-1 218 16,-1 1 29-16</inkml:trace>
  <inkml:trace contextRef="#ctx0" brushRef="#br0" timeOffset="11616.52">7448 9823 997 0,'0'0'30'0,"-12"-7"31"0,5 1-1 16,7 6-5-16,-15-15 11 0,7 7-1 0,-1-1 25 15,0-2-2-15,1 2-2 0,-4-7 11 16,5 3 27-16,-4 0-1 0,5-3-25 15,-1-1 1-15,-1 0 5 0,5 2 6 16,-4-1-6-16,3 2 1 0,-1-1-11 0,2-2-7 16,1 2-6-16,-4 0-11 0,5 1 4 15,1 14-8-15,-2-20-7 0,0 11-9 16,2 9-3-16,-2-17-6 0,2 17-9 0,-2-13-6 16,2 13 2-16,0 0-4 0,-2-19-8 15,2 19-8-15,0 0-6 0,-1-15-15 16,1 15-17-16,0 0-29 0,0-14-33 0,0 14-22 15,0 0-23-15,1-14-35 0,-1 14-79 16,2-19-187-16,-4 6-45 0,2-4 57 0,0 2 303 16</inkml:trace>
  <inkml:trace contextRef="#ctx0" brushRef="#br0" timeOffset="12516.58">7459 8938 1397 0,'15'-24'7'15,"0"0"41"-15,-6 5-8 0,6-6 8 0,0 3 4 16,-2-2 9-16,0-3 19 0,1 1-12 16,-5 1 15-16,2 1-10 0,-5 0 9 15,5-2-10-15,-7 5-7 0,1 0 10 0,2-3-9 16,0 5 5-16,-5-6-7 0,1 5-6 16,-3 2-9-16,4-3 8 0,-4-2-10 15,0 1 6-15,0-5-3 0,-4 5-1 0,1-4-1 16,1 2 3-16,0-3 5 0,-4-1-1 15,-2 0-6-15,1 0-7 0,-4 4-3 16,1-3-6-16,3 1-9 0,-2 7 5 16,-3-5-11-16,1 7 1 0,-2-6-2 0,0 3 6 15,-2-1-5-15,1 1 2 0,0 3 1 16,-2-4-8-16,0 2-7 0,-1 2 19 0,2 4 8 16,2-2-5-16,-6 1-3 0,2 0-7 15,-4 1 3-15,-1 0-2 0,1 4-8 16,-1-4 4-16,-5 3 2 0,5 2-6 0,-6-1-1 15,2 0-4-15,-2 1 1 0,-1 3-3 16,-1 1-1-16,0-2 5 0,4 3-2 16,-6 3-2-16,2 0 1 0,2-4-1 15,-6 8-5-15,4-1-1 0,4 1 5 0,-10 2-2 16,8 3 1-16,-7-1-2 0,-1 3 2 16,-1 0 0-16,-2 4-1 0,1-2-3 15,0 0 4-15,1-2-1 0,1 5 1 0,1 1-3 16,-1-3 2-16,-2 1-4 0,5 2 5 15,-5 4-3-15,5-1-3 0,-1 1 0 0,-1 7 2 16,3-5 3-16,3-2-2 0,3-1 1 16,3 2 1-16,2-1 0 0,1-4-3 0,1 2-1 15,0-2 3-15,3 3 3 0,-5 2-3 16,1 5 0-16,-5 1 2 16,3 2-2-16,-1 0 4 0,-1 2-4 0,3 0-4 15,2 2 5-15,3-2-2 0,-3 3 1 16,2 1 0-16,4-3 0 0,0 3 1 0,-1-2 5 15,3-6-6-15,0-2 1 0,0 2-3 16,1-1 3-16,3-1-2 0,-3 0 1 0,3-2 3 16,1-1-1-16,-1-1 1 0,4-1 1 15,-6 0-3-15,6-2 3 0,-1-3-3 16,0 1-1-16,1 0 0 0,-3-4 1 0,5 0 7 16,-4 1-5-16,3-1 1 15,-2-4-4-15,4-9 5 0,-3 20-9 0,-1-8 6 16,2-3-4-16,2-9 5 0,-3 21-2 0,-1-12-3 15,2 2 2-15,2-11-9 0,-6 21 1 16,4-10-5-16,-2 2-6 0,3 3 4 16,-1-2-4-16,-2 4-9 0,2-5 3 15,1 3-2-15,1 1 5 0,-2 0 1 0,2-4 1 16,-2 0 6-16,2 1-3 0,-2 0 5 16,0 0 0-16,2-14 2 0,-3 22 2 0,1-14-6 15,2-8 7-15,0 18 3 0,-3-8-3 16,3-10 1-16,-2 13 0 0,2-13-1 15,0 0 0-15,0 15 7 0,0-15-5 0,-2 13 2 16,2-13 0-16,0 15-17 16,0-15-20-16,-3 19-19 0,-3-10-34 0,3 4-28 15,-3 2-2-15,-6 1-58 0,3-4-56 16,-2 1-240-16,0-7-18 0,-2 4 92 0,-8-9 329 16</inkml:trace>
  <inkml:trace contextRef="#ctx0" brushRef="#br0" timeOffset="12867.59">5122 9193 1274 0,'-3'-20'0'0,"3"1"11"0,0 3 33 16,0 7-19-16,0 9 9 0,0-18-7 16,0 18-13-16,0 0 49 0,0 0-4 15,0 0-1-15,0 0 17 0,0 0 30 0,30 41-5 16,-19-15-15-16,4 6 15 0,-2 2 2 15,0 3-12-15,4 3 2 0,-4-5-8 0,2 2 1 16,0-1 0-16,2 0-4 0,-2-2-12 16,0-4-3-16,2 0-1 0,-4-8-6 15,0 3-7-15,0-9-1 0,-1 0-1 0,-5-3-5 16,4-4 8-16,-2 2 3 0,-9-11 0 16,16 9 0-16,-16-9-6 0,23-1-8 15,-23 1-4-15,42-28 2 0,-15 1-5 16,6-8-6-16,-1-5-1 0,5-9-5 15,2 1-4-15,-2 1-22 0,2-6-27 0,2 3-17 16,-3-4-31-16,5 5-38 0,-6 0-54 16,2-1-63-16,-2-3-166 0,-2-1-109 0,1-3 15 15,-8-5 61-15,-2 2 295 0</inkml:trace>
  <inkml:trace contextRef="#ctx0" brushRef="#br0" timeOffset="13683.49">13192 6351 1183 0,'34'-4'-73'0,"0"0"-15"0,-6 0 18 16,3 3 1-16,2-5 10 0,3-1 7 15,-3-1 1-15,1 0-1 0,2-1 9 0,-3-2 0 16,1 2 10-16,-2-3 27 0,1 3 19 16,4-5 23-16,-7 1 15 0,-3-1-17 15,-1 4-5-15,1-5 9 0,-3-1-1 0,5 2-2 16,-8-4 10-16,0 1-6 0,0 0-3 16,-3 0-11-16,2 3-7 0,-7 1-1 0,0 4 1 15,2-4 3-15,-4 3-3 0,-3 0 0 16,1 2-18-16,3 0 27 0,-7 1-23 15,-5 7 7-15,13-8-8 0,-13 8 5 16,10-9-8-16,-10 9 7 0,11 0-7 16,-11 0 3-16,0 0 2 0,23 0 3 0,-23 0-7 15,16 4 5-15,-16-4-10 0,21 5 4 16,-12 1-3-16,-9-6 10 0,24 8 3 0,-14-7-9 16,-10-1-4-16,17 12 0 0,-6-8-2 15,-11-4 9-15,19 5-1 0,-14 0 1 16,-5-5-5-16,0 0 8 0,21 3-10 0,-21-3 3 15,0 0 8-15,17 0 4 0,-17 0-13 16,0 0 8-16,11 1-7 0,-11-1 11 0,0 0-14 16,17 4 0-16,-17-4 0 0,15 8 12 15,-6-1-9-15,2 1 2 0,7 5-1 16,-6 4 1-16,6 1-1 0,4 9 1 0,-3-1-2 16,1 6 0-16,-1 0 1 15,3 3-30-15,-2 3-9 0,4 10-27 0,-6 0-115 16,1-7-363-16,1 11 420 0,1-1 42 15</inkml:trace>
  <inkml:trace contextRef="#ctx0" brushRef="#br0" timeOffset="14716.33">14862 7418 355 0,'5'10'164'0,"1"0"-19"0,-3 1-18 15,-3-11 25-15,6 10 2 16,-6-10-14-16,0 0 3 0,10 9 0 0,-10-9 3 15,0 0-2-15,0 0-11 0,20-2-23 16,-20 2-6-16,17-13 2 0,-10 5-2 16,1-2 0-16,-1-4-4 0,-1 1-10 0,0-2-11 15,-3-4-5-15,-1-1-6 0,2 1-4 16,-4-5-5-16,-4 0-1 0,2-5-10 0,-3-4-5 16,-5-5-3-16,1-4-1 0,-8-2-7 15,-5-11-3-15,-7 3 0 0,-1-4-5 16,-5 3-2-16,-6-1-9 0,-5-1 4 0,-3 7 0 15,-8-13-3-15,2 16-1 0,-6-5 2 16,-9 1-3-16,2 0 3 0,-3 4 0 0,0 3-1 16,9 7-4-16,-15-6 1 15,13 11 0-15,-14-11 4 0,-3 5-3 16,4 5 0-16,-7-3 0 0,-2 4 2 0,-4-4-1 16,-2 6-3-16,-6 3-4 0,-1 3 0 15,-3-2 2-15,-1 1 3 0,3 2-4 0,-4 3-5 16,-3-3 2-16,5 2 1 0,-2 2-1 15,-3-1 2-15,5 1-2 0,1-2-2 16,-7 8 1-16,6-6 2 0,1 6-3 0,2 3 0 16,15-1 1-16,1 7 3 15,-5 0-4-15,0-2 2 0,-19 8-7 0,6 4 10 16,0 1-11-16,1 1 1 0,1 3 6 16,5 3-2-16,0 1 3 0,20-4-1 0,0 4-3 15,1 0 0-15,2 2 3 0,3 2-3 16,-1 3-4-16,1-2 7 0,1 2 0 15,2 3 0-15,-1-2-1 0,1 1 5 0,-2-2-6 16,2 4-2-16,-3 1 5 0,-11 6-1 16,15-7 0-16,1 4 1 0,-5-2-6 0,1-2 7 15,3-4-7-15,-15 12 7 0,3-2 1 16,10-8-6-16,0 4 5 0,-12 4 3 16,12-4-7-16,-11 3 0 0,10-2 3 0,-12 6-4 15,4-2 2-15,-2 1-1 16,4 2 0-16,11-6 0 0,0 0 4 0,5-1-11 15,-3 3 6-15,3-4 8 0,4 2-8 16,1 0 3-16,-1 2-5 0,3-4 3 0,-1 3-10 16,-4 1 3-16,9-4 1 0,-7 4-2 15,2-2 4-15,1 3 0 0,3 1-2 16,-1 1 6-16,-3 3-6 0,4-6 8 0,-2 5-9 16,5-3 9-16,-2-1-8 0,-2 1 2 15,-1-1 2-15,0 1 0 0,0 2 2 0,-3-3-2 16,2 4 3-16,0-1-2 0,1-2 0 15,1 1-2-15,-5-3 2 0,2 2-3 16,1-4 5-16,1 1-1 0,5 1 0 16,2-8-5-16,1 6 5 0,4-4-1 15,7-5-1-15,-2-1 1 0,2 1-2 0,1 1 1 16,1-1 0-16,2-1 1 0,-1-2 1 16,3 1-2-16,6-4 0 0,-7 6 1 0,6-4 1 15,1 1-1-15,0-3-1 0,2 4-1 16,-1-4 6-16,1 1 3 0,0 1-13 15,3-4 9-15,1-4-2 0,2 6-1 0,-1-2 2 16,1 0 0-16,1 0 5 0,-2 0-9 16,4-3 4-16,-2-1-2 0,5 2 1 15,-1-2 2-15,1-1 2 0,4-10-5 0,-10 14 2 16,7-6 0-16,3-8 0 0,-8 15 0 16,8-15 1-16,-3 8 3 0,3-8-6 15,0 0 1-15,-6 13-13 0,6-13-12 16,0 0-17-16,0 0-23 0,0 0-22 0,-3 7-37 15,3-7-29-15,0 0-35 0,0 0-84 16,0 0-213-16,0 0 25 0,2-58-75 0,-9 34 202 16</inkml:trace>
  <inkml:trace contextRef="#ctx0" brushRef="#br0" timeOffset="15049.91">5797 8000 1537 0,'0'35'-20'0,"0"-8"37"0,-2 0 18 15,2-5-3-15,0 2 13 0,2 1 10 16,0-2-7-16,0 1 4 15,3-3 2-15,-2-4 1 0,3 1-13 0,-1-3 13 0,-1-3 3 16,5 1 1-16,1 0 13 16,-1-2 0-16,5-7 0 0,4-4-15 0,4 0-1 15,7-3-6-15,4-7-1 0,6-2-13 16,11-7-3-16,0-5-12 0,6-4-8 16,2-6-18-16,21-7-12 0,1-4-33 0,3 2-42 15,4-1-48-15,-4 3-77 0,2-4-265 16,0 4-4-16,-4 0 160 0,-3 2 89 0</inkml:trace>
  <inkml:trace contextRef="#ctx0" brushRef="#br0" timeOffset="36715.119">26166 501 1000 0,'-32'-19'-119'0,"-15"-3"-187"16,-4-1 109-16,-6 1 67 0</inkml:trace>
  <inkml:trace contextRef="#ctx0" brushRef="#br0" timeOffset="93211.36">31265 4580 1767 0,'0'0'92'0,"12"-13"-12"16,-12 13-8-16,0 0 0 0,9-9-3 15,-9 9-11-15,0 0-2 0,11-11-2 16,-11 11-12-16,0 0 0 0,21-2-7 0,-21 2-4 16,0 0-3-16,19-6 5 15,-19 6-10-15,0 0 1 0,18-1-3 0,-18 1-2 16,0 0-15-16,0 0-14 0,23-10-23 15,-23 10-42-15,11-7-25 0,-11 7-36 0,12-13-40 16,-12 13-37-16,7-15-88 0,-1 3-125 16,-6 12 303-16</inkml:trace>
  <inkml:trace contextRef="#ctx0" brushRef="#br0" timeOffset="144009.01">29996 14831 3629 0,'9'-4'33'0,"-9"4"-1"15,12-3-11-15,-12 3 17 0,0 0 10 0,0 0-1 16,0 0-4-16,4 34 1 0,-4-34-6 15,-7 33-4-15,2-11-6 0,-2 1 0 16,-1 3-6-16,1-3-4 0,-1-1-21 16,1-2-34-16,-1-6-38 0,3 1-21 15,1-6-41-15,4-9-48 0,-1 12-37 0,1-12-92 16,0 0-102-16,0 0-84 0,0 0-84 16,35-45 79-16</inkml:trace>
  <inkml:trace contextRef="#ctx0" brushRef="#br0" timeOffset="144541.93">30337 14623 1914 0,'18'-2'30'0,"-18"2"10"0,0 0 21 16,0 0 8-16,11 34 14 0,-11-34 9 15,-6 30-11-15,3-8 0 0,-4 7-5 16,-4 0 6-16,0 7-9 0,4-6 5 0,-8 4-12 16,6-6-3-16,-2-5-7 0,2-5 2 15,2-1 27-15,7-17 39 0,-5 21-5 16,5-21-15-16,0 0-10 0,0 0-10 15,0 0-10-15,0 0-9 0,0 0-13 0,53-66-16 16,-28 38-19-16,-2 0-8 0,-1-2-10 16,5 4-7-16,-5 0 5 0,0 3-7 15,-1 6 7-15,-1 4-5 0,-6 5 3 0,-14 8-2 16,25-5-1-16,-25 5 2 0,0 0 3 16,33 18 2-16,-22-6-2 0,-4 11-2 0,-1-6 8 15,-2 5-1-15,-2-2-1 16,-2 3 2-16,0-2 0 0,0-21 1 0,-2 37 2 15,1-20 1-15,1-17 17 0,0 22 16 16,0-22 29-16,0 0 35 0,0 0-6 16,0 0-11-16,10 23-13 0,-10-23-1 0,0 0-11 15,0 0-5-15,51-51 1 0,-32 33-28 16,0-3 18-16,1-2-33 0,4 3 18 0,-5 5-4 16,-2 2-4-16,0 3-8 0,-2 3-1 15,-15 7-5-15,24-6-7 0,-24 6 6 16,0 0 5-16,37 17 4 0,-26-8-9 0,-1 6 12 15,-1 1-1-15,0 4-4 0,-4 1-9 16,2-1 6-16,-3 1 7 0,-2-4-2 16,-2 3-18-16,0-20 6 0,2 34-2 15,-2-34 6-15,2 23-5 0,-2-23-12 0,1 17-21 16,-1-17-44-16,0 0-43 0,0 0-67 16,0 0-41-16,0 0-49 0,44-29-57 15,-29 7-80-15,7-6-156 0,5-4-202 0,5-9-251 16</inkml:trace>
  <inkml:trace contextRef="#ctx0" brushRef="#br0" timeOffset="144741.76">31486 14492 2576 0,'29'-13'7'16,"-5"6"3"-16,-5 3 2 0,-19 4 3 15,41 0 9-15,-22 9 10 0,0 0 10 16,-4 6 24-16,0 8 13 0,-3 7 17 16,-3 7 29-16,-6 6 23 0,1 6-11 0,-10 0 6 15,1 5 9-15,-5 8-14 0,-8 2 0 16,0-6-22-16,-3 0 6 0,-2-7-16 15,-4 0-18-15,-3-3-7 0,-1-3-12 0,-7 4-9 16,-4-8-10-16,0-3-42 0,-9-3-73 16,-8-3-96-16,0-6-111 0,-4-7-176 0,-13-4-70 15,-5-2-40-15,-4-9-162 0,-4-6-207 16</inkml:trace>
  <inkml:trace contextRef="#ctx0" brushRef="#br0" timeOffset="152958.21">14067 17571 544 0,'-29'0'-10'0,"5"-3"10"0,-1 3 16 16,9-3 22-16,-9-1-2 0,6-1-29 15,-3-3 9-15,3-1-32 0,-5 0-71 0,-5-8-176 16,-1-2 166-16,4-3 33 0</inkml:trace>
  <inkml:trace contextRef="#ctx0" brushRef="#br0" timeOffset="181306.28">21714 11259 368 0,'-51'-11'120'0,"0"-6"-38"16,0 2-18-16,4-1-7 0,9 4-48 15,-1 3 3-15,11 3-10 0,-2 4-31 16,3 2-60-16,-1 2-341 0,1 6 371 15,-8 4 21-15</inkml:trace>
  <inkml:trace contextRef="#ctx0" brushRef="#br0" timeOffset="199957.17">16504 5121 1088 0,'54'22'-136'16,"-14"-5"-23"-16,-7-2 24 0,-8-2 14 16</inkml:trace>
  <inkml:trace contextRef="#ctx0" brushRef="#br0" timeOffset="200073.26">16669 5259 914 0,'-19'8'111'0,"-5"-2"-10"16,-3-1-15-16,5-3 7 0,-10-2-21 0,2 0-9 16,-9-2-11-16,0-2-18 0,-3-1-11 15,1 1-38-15,-2 0-25 0,-1 2-3 0,2 2-16 16,-6 0-15-16,4 0-15 0,-4 2-18 15,4 6-11-15,-2-3 13 0,4 8-136 16,2-3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5:40:54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17891 11965 1901 0,'0'0'119'16,"0"0"-9"-16,13 1 5 0,-13-1-7 0,0 0-5 16,0 0-15-16,0 0-1 0,0 0 8 15,0 0 12-15,0 0 19 0,0 0 2 16,0 0-3-16,0 0-10 0,0 0-6 0,0 0-2 15,0 0-5-15,0 0 4 0,0 0-24 16,0 0 1-16,0 0-9 0,-28-28-7 16,15 15-10-16,4 0-1 0,-5-9-11 15,-2 3-4-15,2-2-1 0,0 0-4 0,-11-3-12 16,6-2 2-16,-5-1-15 0,2 3-36 16,-5-4-31-16,-5 0-33 0,1-2-19 0,-7 0-20 15,3-4-11-15,5 10-16 0,5 5-7 16,-1 0-7-16,5 8-21 0,-1-2-47 15,5 0-29-15,-4 5-53 0,5-3-58 0,-4 7-175 16,4-4 160-16</inkml:trace>
  <inkml:trace contextRef="#ctx0" brushRef="#br0" timeOffset="133.239">17126 11365 1838 0,'-11'-13'-11'0,"1"-1"10"0,1 5-2 0,-2-4-8 16,-1 0 17-16,3-3-15 0,-3 1 6 15,-2-3 4-15,1-1 1 0,4 2 5 0,-5 0 4 16,4 2-8-16,-1-2 0 0,1-1 7 15,2 1-12-15,-5-2-64 0,5-3-114 16,-1-6-240-16,-3-6-79 0,-2-2 273 0,1-1 72 16</inkml:trace>
  <inkml:trace contextRef="#ctx0" brushRef="#br0" timeOffset="599.319">16183 9262 759 0,'-29'-37'31'0,"0"-6"-8"16,-2 3-7-16,-8-9 2 0,2-1 2 16,2-7-7-16,-1 6 10 0,-1-6 20 15,-5 1 22-15,3 3 7 0,-2-5-1 16,1 9 10-16,-3-5-2 0,-1 4-5 0,0 1-19 15,-3 0-17-15,-4 4-4 0,-12-8-3 16,-1-1-22-16,0 4-27 0,6 6-21 0,5 1 7 16,2 2-6-16,1 0-2 0,5 3 12 15,2-3-4-15,6 5 7 0,-5 0 10 16,8 1-4-16,1 3 1 0,4 4-10 0,-2 0 13 16,6 0-5-16,-2 0-14 0,-3 4 2 15,3-3-12-15,1 6 13 0,3-1 9 0,-3 2-1 16,6 4 3-16,1-2-3 0,1 3 16 15,-2-1 14-15,3 2 18 0,4-1 4 16,-2 2 14-16,2 0 6 0,2-1-11 16,-4 3 25-16,2-2-6 0,5-2 3 15,1 2-28-15,-4-1 8 0,-1 0-7 0,5-5 0 16,-4 2-11-16,-1 4-4 0,-1-2-5 16,0-6 0-16,-4 4-13 0,-4 2-7 0,-1-3-22 15,-2 1-8-15,-4-4-37 0,-4 2-88 16,0 1-220-16,-2-5-227 0,-10-3 530 15,4-2 28-15</inkml:trace>
  <inkml:trace contextRef="#ctx0" brushRef="#br0" timeOffset="1615.62">12999 6658 478 0,'-14'-11'110'0,"-4"2"23"0,8-1-7 15,-6 3 2-15,3-3 34 0,0 1-22 16,2 1 26-16,-5-1 11 0,7 4 18 0,-2-3-5 16,11 8-7-16,-13-9 14 0,13 9 11 15,0 0 16-15,-17-12-5 0,17 12 8 16,0 0-35-16,0 0-10 0,-9-11 3 15,9 11-13-15,0 0-9 0,0 0-7 16,0 0-15-16,0 0-9 0,-14-8-12 0,14 8 4 16,0 0-9-16,0 0 2 0,0 0-7 15,0 0-7-15,0 0-1 0,0 0-9 16,0 0-11-16,0 0-10 0,0 0-8 0,51-1 4 16,-51 1-6-16,40 1-8 0,-19-1 1 15,7 0-9-15,-3 4-3 0,8-4 1 0,1 0-2 16,-3 0-6-16,3 0 3 0,0 3 0 15,7-3-3-15,-2 0-1 0,-5 0 0 16,0 1 4-16,-2-1-1 0,2 4 1 16,-3-4 3-16,5 5 4 0,-6-5-1 15,4 2-5-15,6 4-1 0,-1-6 2 0,2 2 0 16,-2-2 0-16,5 4-10 0,-4-4 8 16,7 1-8-16,-2 3 0 0,4 0 6 0,0 0-7 15,5 5 3-15,-7-5-2 0,7 7 1 16,3-4 1-16,-6 7-4 0,-7-5 8 15,7 0-13-15,4 4 8 0,-3 1-9 0,-1-1-1 16,3 0 2-16,0-2-4 0,-1 2-2 16,1-1 8-16,4-1-1 0,-1 0-2 0,-4 2 6 15,6-3-2-15,-5-3 6 16,3 0 6-16,-3 1-17 0,-7-2-11 0,7 3-1 16,-6-4-5-16,2-2 3 0,4 6 0 15,3-5-2-15,3 3 1 0,-7-1 0 16,4 1 1-16,-1 1-3 0,4-3-1 0,-3 3 5 15,-1-4-2-15,6 1-1 0,-5 1 3 16,1 0-3-16,4-1 3 0,-11-3-1 0,6 0-1 16,5 3-3-16,-13-5 1 0,14 2 1 15,-5-2-2-15,-6 2 0 0,7 4 1 0,-8-6-1 16,7 4-2-16,-8-3 0 0,10 5 3 16,-13-6-1-16,13 2 0 0,-10 3-1 15,10-2 0-15,-9-2 0 0,6 5 2 16,3-4 0-16,2 3 0 0,3 1-2 15,1 0-1-15,-3-3 1 0,5 3 1 0,1 1 0 16,-1 0-2-16,5-2 1 0,-10 3 0 16,8-1-1-16,-7 0 2 0,4 1-1 0,-6-1 0 15,0 1-1-15,0-4-1 0,-7 5 1 16,4-1 0-16,1-3 2 0,-6 2-3 0,1-3-1 16,3 8 3-16,-11-7-2 0,7-1 0 15,3 4 2-15,-7-7 3 0,10 7 2 16,-2-2 0-16,0-1 1 0,-11 0 0 0,2 2-1 15,-2-6 2-15,-6 3-1 0,-4 0 1 16,-7-3 1-16,7 3-2 0,-8-4 0 0,-7 2 1 16,-1-2-2-16,-1 2-1 0,-2 2 0 15,-3-2 0-15,0-2-1 0,-15 0 1 16,30 4-3-16,-19-4 0 0,-11 0-2 16,22 1-4-16,-22-1-10 0,20 0-12 0,-20 0-17 15,19 0-18-15,-19 0-21 0,21-5-30 16,-12-3-83-16,3-3-353 0,-8 2-208 15,0-6 40-15,-3-2-7 0,-2-9-563 0,-3-1-1138 16</inkml:trace>
  <inkml:trace contextRef="#ctx0" brushRef="#br0" timeOffset="12717.4">18178 9621 1047 0,'-34'0'-2'0,"6"0"0"0,-2 1-1 16,4 1-8-16,-12 8 9 0,5-2-1 15,3-3 8-15,-4 4-12 0,-2-1 16 0,-1-3-4 16,-7-3 20-16,2-2 11 0,-7-2-14 15,-11-7-7-15,-1 0 10 0,3-7-10 16,-1 2 2-16,5-1-2 0,1 2-3 0,10 3-10 16,1 4-11-16,10 1-31 0,6 3 1 15,1 2-8-15,2-4 7 0,-4 4 1 16,-1-2-5-16,-6-3 10 0,-6-1-13 16,-2-2 1-16,-5 1-12 0,-11 4-41 0,2-9-65 15,-1 5-49-15,-5-2 109 0,4-5 34 16</inkml:trace>
  <inkml:trace contextRef="#ctx0" brushRef="#br0" timeOffset="12898.97">16080 9315 330 0,'-28'-15'-6'0,"5"0"29"0,1 2 13 0,1-2 3 15,-3-6 4-15,-1 1-12 0,5-1 7 16,-5-3 11-16,6-2 5 0,-2 3-13 16,1-7-14-16,-1-2 0 0,-2 0-9 15,-4 2-9-15,-1-15 11 0,-7 2-2 16,-5 4 9-16,2-8-22 0,-2 2-10 0,0 0-8 15,0-2-7-15,-2 2 4 0,1-2-22 16,-3 2 11-16,1 6-27 0,3-1-98 0,-4 3-240 16,3 3 354-16,-3 4 12 0</inkml:trace>
  <inkml:trace contextRef="#ctx0" brushRef="#br0" timeOffset="17332.68">15641 8648 4799 0,'30'-4'11'0,"4"4"8"0,3 4-6 0,2 7 26 16,0 0-5-16,-6 4-8 0,-3-6-8 15,-10 7 5-15,-1-4 3 0,-6 0 1 0,-3-3 11 16,-4 0 21-16,-3 3 21 0,-3-7 13 16,0-5-2-16,0 0-7 0,0 0-8 0,-5 14-14 15,5-14-2-15,0 0-15 0,0 0-9 16,0 0-53-16,0 0-85 0,0 0-69 16,0 0-111-16,-17-23-76 0,17 23-74 15,0 0-82-15,19-15-28 0,-19 15-393 0,11-2-442 16</inkml:trace>
  <inkml:trace contextRef="#ctx0" brushRef="#br0" timeOffset="17517.06">15993 8758 2690 0,'9'11'-49'0,"-9"-11"37"0,11 6 30 16,-11-6 38-16,22 5 28 0,-7-5 31 15,2 0 28-15,7 0 18 0,-1-1-11 0,7-3 19 16,-6 2-8-16,-3-2 26 0,-1 1-6 16,-3 1-6-16,-6-2-20 0,-11 4-13 0,27-2-18 15,-27 2-11-15,13-6-16 0,-13 6-17 16,0 0-22-16,15-1-54 0,-15 1-69 15,0 0-70-15,0 0-69 0,3-8-86 16,-3 8-92-16,0 0-152 0,0 0-12 16,0 0-231-16,0 0-263 0</inkml:trace>
  <inkml:trace contextRef="#ctx0" brushRef="#br0" timeOffset="17717.09">15788 8822 2421 0,'-8'7'-40'0,"8"-7"29"0,-9 8 22 16,9-8 12-16,-10 5 2 0,10-5-2 15,-7 8 9-15,7-8-8 0,-12 8-4 0,12-8 7 16,-12 7-8-16,12-7 7 16,-18 8-9-16,18-8-9 0,-18 1-59 0,18-1-100 15,-30-3-232-15,13-3-103 0,-11 0 10 16,1-3 175-16,-5-6 68 0</inkml:trace>
  <inkml:trace contextRef="#ctx0" brushRef="#br0" timeOffset="18115.43">14468 7676 2398 0,'0'0'274'0,"9"-6"5"15,-9 6 7-15,15-5-44 0,-15 5 23 0,26-6 12 16,-5 5 7-16,1 1 0 0,8 1-1 16,2 3-4-16,6 0 1 0,1 5-23 0,-1 1-13 15,-1-1-7-15,2 2-5 0,0-1-1 16,2 2-10-16,-2-2-7 0,-4 3-15 0,4-1-16 15,3-3-61-15,-5 0-73 0,2 3-5 16,1-5-4-16,-6 2-4 0,-2-1-5 16,-5 0-1-16,3-3-4 0,-9 0-4 0,0-1-1 15,-3 0-4-15,2-2-4 16,-3 0-3-16,-8 2-6 0,-9-4-11 0,21 5-22 16,-21-5-16-16,11 2-19 0,-11-2-19 15,0 0-18-15,0 0-187 0,0 0-119 0,0 0-27 16,-41-23-38-16,16 13-149 0,2 6-65 15,-3-6 83-15,2 6-495 0,-5-1-849 0</inkml:trace>
  <inkml:trace contextRef="#ctx0" brushRef="#br0" timeOffset="18382.29">15030 7753 3518 0,'0'0'7'0,"-19"0"26"0,19 0 24 16,0 0 31-16,0 0 16 16,0 0 18-16,0 0 20 0,0 0 29 0,-30 0 19 15,30 0 24-15,0 0 2 0,-15 13 7 16,10-3 3-16,-5 3-2 0,4 7-30 0,-5 5 11 15,-4 7-5-15,0 2-6 0,3-3 0 16,-7 11-16-16,1-3-3 0,-4 11-15 0,2-3-9 16,-5 2-7-16,0-4-17 0,-3 2-26 15,5-4-66-15,-2-8-3 0,4-1-2 16,-5 2-4-16,4-6-3 0,-1-2-3 0,2-4-3 16,1 3-2-16,3-10-2 0,-2-3-8 15,4 6-27-15,3-11-24 0,-4-3-29 16,9-5-86-16,7-1-256 0,0 0-65 15,-25-9-124-15,22-2-98 0,-5 2 18 0,4-1-544 16,4-7-1086-16</inkml:trace>
  <inkml:trace contextRef="#ctx0" brushRef="#br0" timeOffset="18549.09">14507 8258 4110 0,'5'-20'42'16,"5"6"46"-16,-2 4 48 0,-3 3 36 16,-1-4 31-16,5 3 20 0,-9 8 6 0,15-13 5 15,-15 13-25-15,30-4-15 0,-17 0-11 16,-13 4-16-16,34 4-10 0,-12 0-21 0,1 1-14 15,4 2-7-15,-4 2-23 16,5-2-6-16,-5 1-5 0,5 3-21 0,-1-4-31 0,-4-1-74 16,0-3-90-16,3 4-95 15,-3-6-84-15,2-1-75 0,-2 0-86 0,-2 0-230 16,6-1 87-16,-6-2-501 0,5-1-890 16</inkml:trace>
  <inkml:trace contextRef="#ctx0" brushRef="#br0" timeOffset="18998.12">15334 8192 3603 0,'0'0'-3'15,"11"-4"19"-15,-11 4 3 0,0 0 13 0,0 0-2 16,13-1 4-16,-13 1-2 0,0 0 8 16,0 0 30-16,0 0 8 0,2 37-5 15,-2-19 4-15,-3 5 4 0,-4 2 17 0,2 6 5 16,-1 1 3-16,-6 4 4 0,0-1 19 16,1-1 1-16,-3 1 5 0,3-6-6 15,0-1-9-15,1-5-8 0,1-3-11 16,4-1-11-16,-2-3-18 0,-2 0-4 0,6-7-4 15,3-9-8-15,-8 19 16 0,8-19 2 16,0 0 0-16,0 0-10 0,0 0-9 16,0 0-7-16,0 0-6 0,0 0 2 0,27-49-6 15,-16 34 3-15,1-6-6 0,6 1 0 16,-5 3-8-16,4-4 9 0,5 3 4 0,-2 3 7 16,0 2 1-16,1 1 9 15,3 1 11-15,-2 3 14 0,4 3-11 0,-5 1 7 16,-3 4 12-16,2 2 13 0,2 0 1 0,-7 2 7 15,0 3 12-15,6 4-52 0,-6-1-25 16,-4 3 1-16,8 6 1 0,-10 1 1 16,3 3 0-16,-3 1-3 0,-2-3-3 15,-1 1-4-15,-2-1-2 0,0-1-4 0,-2-2-2 16,-4 2-6-16,2-3 0 0,-6 1-4 16,0-2-2-16,2-1-4 0,-7-1-2 0,2-2-6 15,-1-3-23-15,-2-1-23 0,-4-3-37 16,2-3-46-16,14-2-43 0,-21-7-68 0,12 1-566 15,3-1 63-15,6 7-936 0,0 0-1617 16</inkml:trace>
  <inkml:trace contextRef="#ctx0" brushRef="#br0" timeOffset="19165.59">15750 8728 5348 0,'0'0'-132'16,"11"6"25"-16,-1-2 46 0,-10-4 57 15,21 9 34-15,-7 0 26 0,11-1 8 0,-1 1-1 16,3-2-3-16,6 5-6 0,1-4-11 15,3-1-2-15,-3-3-8 0,-1 3-4 0,-2-3-9 16,-9-2-6-16,3 2-54 0,-7-4-61 16,-1-4-76-16,-2 2-80 0,0-6-79 0,-4-3-178 15,-5 1-52-15,-2 4 23 16,2-6-291-16,-4 6-320 0</inkml:trace>
  <inkml:trace contextRef="#ctx0" brushRef="#br0" timeOffset="19382.2">16217 8644 2998 0,'0'0'59'15,"-12"-6"27"-15,12 6 36 0,0 0 6 16,0 0 39-16,-26 19 18 0,15-4 37 0,-2 2 27 16,0 4 10-16,-2 3 1 0,-6 0 5 15,2 5-10-15,-3-2-25 0,1-3-35 0,-1 5-26 16,3-6-12-16,2 1-18 0,-2-3-18 16,3-4-7-16,2-5-22 0,1 1-9 15,4-4-6-15,-1 3-23 0,3-8-77 16,7-4-98-16,-11 5-107 0,11-5-134 15,0 0-177-15,0 0-157 0,4-27 80 0,10 6-490 16,5-3-860-16</inkml:trace>
  <inkml:trace contextRef="#ctx0" brushRef="#br0" timeOffset="19582.629">16573 8745 3737 0,'4'19'-52'0,"-3"-8"63"0,1 1 81 16,3-3 8-16,-5 4 25 0,0 2 64 0,-5 3 9 15,2-1 6-15,-3 6 11 0,-3 3 4 16,-3 1-3-16,1-3-8 0,0 3-40 0,0-3-19 16,-6 1-14-16,7-2-16 15,1-8-11-15,0 4-12 0,0-6-15 0,4-4-12 16,0 1-37-16,5-10-96 0,0 0-137 16,0 0-155-16,0 0-262 0,0 0-56 15,53-36 68-15,-14 8-453 0,5 2-753 0</inkml:trace>
  <inkml:trace contextRef="#ctx0" brushRef="#br0" timeOffset="19748.36">17193 8734 4045 0,'0'0'90'15,"0"0"31"-15,23 1 38 0,-23-1 25 16,13 4 5-16,-13-4-7 0,19 8-17 16,-2 1-14-16,0-5-11 0,2 5-19 15,7 1-27-15,-6-2-13 0,5-3-12 16,-4 4-28-16,1-3-82 0,-3 1-95 0,0-3-133 15,-8-4-176-15,1 6-200 0,-2-2 62 16,-10-4-434-16,0 0-650 0</inkml:trace>
  <inkml:trace contextRef="#ctx0" brushRef="#br0" timeOffset="19917.08">17363 8977 3742 0,'-8'4'69'0,"8"-4"41"15,-8 8 24-15,8-8 38 0,0 0 11 16,0 0 6-16,0 0-10 0,12 18-18 15,-12-18-17-15,18 4-19 0,-6 0-13 0,6-2-19 16,-18-2-48-16,39 4-122 0,-18-8-145 16,9-2-172-16,0 2-236 0,4-5 65 0,5-4 28 15,3 0-303-15,6-6-324 0</inkml:trace>
  <inkml:trace contextRef="#ctx0" brushRef="#br0" timeOffset="20215.38">18399 8492 3540 0,'0'0'166'0,"0"0"36"16,0 0 47-16,0 0 23 0,42 19 7 0,-29-14-5 15,6 1-11-15,-5 0-13 0,9-3-39 16,-4 3-28-16,5-1-11 0,0 3-19 0,4 0-14 16,-1-1-13-16,-1 1-13 0,6-1-20 15,-5 0-20-15,-1 5-9 0,4-5-18 16,-12-3-53-16,5 2-75 0,-7-4-88 16,0 1-94-16,-4-3-95 0,-12 0-95 15,20-3-237-15,-20 3 48 0,0 0-484 0,0 0-915 16</inkml:trace>
  <inkml:trace contextRef="#ctx0" brushRef="#br0" timeOffset="20414.98">18669 8542 3743 0,'-16'0'-14'15,"0"3"46"-15,-5-2 30 0,21-1 39 16,-31 19 26-16,11-4 39 0,-3 8 23 16,-5 2 28-16,-1 6 8 0,-4 4 0 0,1 6-11 15,-4-1 1-15,-1 3-37 0,3 2-14 16,1-2-15-16,-2-4-16 0,2 2-9 15,-1-3-18-15,9-6-12 0,2-8-14 16,-2 5-7-16,2-7-32 0,9-3-98 0,2-6-119 16,5-5-129-16,-2-6-165 0,9-2-222 15,0 0 43-15,0 0-500 0,0 0-968 16</inkml:trace>
  <inkml:trace contextRef="#ctx0" brushRef="#br0" timeOffset="20948.41">18232 8942 4265 0,'8'-6'38'0,"-8"6"27"15,12-7 29-15,-12 7 30 0,12-8 0 0,-12 8-5 16,19-5-1-16,-4 3-21 0,-1 2-6 16,4-4-14-16,3 2-7 0,3 0-10 15,-2 4-11-15,6-2-6 0,-1 2-8 16,-3-2-5-16,3 4-31 0,-6-2-66 16,8 3-35-16,-8-3-24 0,1 0-14 0,-3 2-13 15,3-2-7-15,-3 2 7 0,0-3 18 16,0 1 12-16,-5-2 15 0,4 4 10 0,-3-2 12 15,-2-1 6-15,1 6 11 0,-2-2 13 16,-1-3 12-16,-2 5 30 0,5-1 23 0,-9 2 18 16,-5-8 14-16,8 20 22 0,-5-5 17 15,-3 0 12-15,0 2 10 16,0 5 14-16,-2 1 11 0,-1-1 11 0,-3 1-11 16,1 3 1-16,-2-7-7 0,-3 5-8 15,4-9-9-15,2 0-12 0,1 1-7 0,-1-6-10 16,4-10 4-16,-2 15-5 0,2-15-12 15,0 0-9-15,0 0-3 0,0 0-8 0,0 0 0 16,41-20-7-16,-23 8-7 0,2-2-1 16,2-7-5-16,7 4-5 0,-5-3 5 15,6 5-2-15,-2-1-4 0,-6 5-2 0,3 2 4 16,-6 1-4-16,1 3 2 0,-6 1-5 16,0 0 6-16,-14 4 4 0,26 6 13 15,-15-2 4-15,-2 3 7 0,0 4 8 0,-2-2-2 16,-1 5 2-16,0 1-6 0,-4 0-5 0,-2-2-2 15,1 0-5-15,-1 2-7 16,0-2-6-16,0-1-2 0,0-12-3 0,0 24-9 16,2-15-2-16,-2-9-37 0,0 13-60 15,0-13-73-15,15 8-65 0,-15-8-52 16,26-2-44-16,-5-4-79 0,6-1-52 0,4-8-68 16,1 0-52-16,0 2-413 0,2-6-575 15</inkml:trace>
  <inkml:trace contextRef="#ctx0" brushRef="#br0" timeOffset="21116.06">19710 9075 3049 0,'21'-11'-8'0,"-5"3"28"0,-2-1 32 16,1 5 13-16,-2-1 17 0,0 2 14 0,-13 3 7 16,28-5 12-16,-28 5 2 15,36 0 12-15,-14 4 2 0,1-3-6 0,-1 2-18 16,1 1-12-16,-1-4-5 0,5 1-3 16,-5 1-19-16,4-2-12 0,-3 0-4 0,3-2-17 15,-1 1-39-15,-2-6-72 0,0-4-69 16,0 4-69-16,-3-3-55 0,1 1-83 15,-4-8-112-15,-1 8-78 0,-2-1-152 0,-5-4-183 16</inkml:trace>
  <inkml:trace contextRef="#ctx0" brushRef="#br0" timeOffset="21299.52">20353 8846 2274 0,'-12'-17'18'16,"12"17"13"-16,0 0 34 0,0 0 7 16,0 0 16-16,0 0 15 0,-42 23 36 15,27-8 32-15,-2 4 12 0,-2 1 1 16,1 3-26-16,-5 5 1 0,2-4-15 0,1 2-14 15,1 2-13-15,-1-3-9 0,2-2-6 16,6-1-29-16,-4-3-2 0,5-1-13 0,1-2-94 16,5-3-109-16,1-6-137 0,4-7-240 15,-7 9-20-15,7-9 23 0,0 0-130 16,0 0-75-16</inkml:trace>
  <inkml:trace contextRef="#ctx0" brushRef="#br0" timeOffset="21649.82">20815 8685 2540 0,'9'-11'159'0,"-9"11"30"16,7-8 24-16,-7 8 8 0,0 0-18 15,14-4-7-15,-14 4 4 0,16 0 14 0,-16 0 9 16,34 12 9-16,-12 1-5 0,5-2-20 16,3 6-2-16,0-2-20 0,2 2-19 0,-1 2-33 15,-1-5-16-15,-1 6-9 0,3-6-14 16,-2 1-13-16,-8-2-12 0,2-3-21 15,-5-3-53-15,-2 1-83 0,1-2-88 0,-4-5-97 16,1-1-125-16,-15 0-210 0,22-1-21 16,-22 1 65-16,11-8-404 0,-11 8-524 0</inkml:trace>
  <inkml:trace contextRef="#ctx0" brushRef="#br0" timeOffset="21865.14">21115 8702 3033 0,'-19'5'-18'0,"8"-1"69"0,-5 6 13 15,4-3 39-15,-4 4 18 0,0 8 34 16,-9 6 43-16,2 6 38 0,-5 0 14 0,-4 6 10 16,2 4 7-16,-3 2-5 0,-5 2-7 15,1 0-29-15,3-5-33 0,1 2-27 0,-2 2-23 16,1-5-11-16,6-8-10 0,8-3-14 16,-4-1-13-16,1 0-7 0,8-9-13 15,-2 1-44-15,6-10-105 0,4-1-131 0,2-3-149 16,5-5-223-16,0 0-119 15,0 0 75-15,0 0-482 0,0 0-854 0</inkml:trace>
  <inkml:trace contextRef="#ctx0" brushRef="#br0" timeOffset="22031.94">20661 9146 3802 0,'5'-8'49'0,"-5"8"34"16,13-7 11-16,-13 7 21 0,14-7-4 0,-5 5-16 15,-9 2-12-15,28-6-4 0,-11 4-12 16,0 2-6-16,0 0-6 0,7 2-4 15,-4 0-20-15,3 4-32 0,-2-2-44 16,3-1-72-16,-3 3-55 0,3-1-47 0,1-1-14 16,-3 2-20-16,-1-4-18 0,0 2-29 15,-2-3-35-15,2-1 25 0,0 4-364 0</inkml:trace>
  <inkml:trace contextRef="#ctx0" brushRef="#br0" timeOffset="22398.25">21208 9173 2172 0,'13'0'-13'0,"-13"0"8"0,25 0 19 15,-25 0-1-15,9 1 7 0,-9-1-7 0,12 6 4 16,-12-6 29-16,5 7 13 0,-5-7 14 15,6 16 20-15,-6-3 15 0,1 0 14 16,-2 0 14-16,-1 4 20 0,0 5 5 0,-3-1-20 16,-4-1-12-16,6 1 0 0,-3 2-9 15,1-6-10-15,-2 1-8 0,-2-3-14 0,2-2-5 16,3 0 1-16,1-3-20 0,3-10 29 16,-4 11-11-16,4-11-5 0,0 0-6 15,0 0-4-15,0 0-10 0,0 0-6 16,37-26-8-16,-19 7 1 0,0 6-12 15,3-12 5-15,2 9-8 0,-2-5 2 0,6 0 0 16,-8 6 3-16,3 1 2 0,-1 1-13 16,1 3 9-16,-5 2 15 0,2 3 17 0,-2 1 7 15,-4 4 0-15,-13 0 6 0,28 4 7 16,-17 1-3-16,3 3 1 0,-7-1 2 16,2 3-4-16,-4 3-7 0,2-3-1 0,-7 2-5 15,0-12-8-15,2 25-7 16,-4-12-2-16,2 2-8 0,-7 3-8 0,4-2-5 15,-1-1-8-15,-1-2-47 0,3 2-95 16,-2-4-109-16,4-11-103 0,-2 15-177 0,2-15-137 16,0 0 59-16,6 9-469 0,-6-9-747 15</inkml:trace>
  <inkml:trace contextRef="#ctx0" brushRef="#br0" timeOffset="22549.22">21783 9482 3742 0,'0'0'62'0,"16"-4"23"16,-16 4 30-16,14-4 4 0,-14 4-2 15,21-1-15-15,-6 1-11 0,-15 0-16 16,30 1 3-16,-30-1-22 0,36 8-32 16,-17-3-108-16,2 1-111 0,-9-4-113 15,7 2-249-15,-1-3 28 0,5 2 5 0,-2 2-139 16,0-3-114-16</inkml:trace>
  <inkml:trace contextRef="#ctx0" brushRef="#br0" timeOffset="22731.23">22358 9587 2510 0,'7'7'86'0,"-7"-7"-2"0,3 12 45 16,-3-12 36-16,0 0 13 0,-1 22 2 16,1-22-19-16,-8 23 12 0,5-8-12 0,-3 2-13 15,-4 1-10-15,1 5-21 16,-2-1-5-16,1 3-12 0,-1-3-13 0,2-1-9 16,-4 3-8-16,5 0-32 0,-1-5-109 15,-3 0-118-15,5-6-152 0,-7 2-202 16,3-5 8-16,-5-1 1 0,2-5-136 0,0-4-133 15</inkml:trace>
  <inkml:trace contextRef="#ctx0" brushRef="#br0" timeOffset="23481.88">14561 8006 2100 0,'0'0'-30'0,"0"0"38"15,0 0 23-15,6-12 31 0,-6 12 36 16,0 0 34-16,4-12 25 0,-4 12 5 15,0 0 15-15,0 0 4 0,0 0-13 0,10-8-12 16,-10 8-6-16,0 0 8 0,0 0-14 16,0 0 1-16,0 0-3 0,0 0 0 0,0 0-3 15,27 12 5-15,-27-12-8 0,12 8 1 16,-12-8-3-16,11 9 5 0,-11-9-1 0,9 7-10 16,-9-7 1-16,10 11-25 15,-10-11-9-15,16 6-12 0,-16-6-7 0,16 8-7 16,-16-8-9-16,18 1-9 0,-3 1-3 15,0 0-11-15,-2 2-3 0,7-3-5 16,-2 3-10-16,-2-2-12 0,1-2-33 0,1 0-39 16,-2 0-43-16,0 2-30 0,-16-2-24 15,28-2-18-15,-19 4-38 0,-9-2-21 0,16 0-12 16,-16 0 4-16,16 0 1 0,-16 0 10 16,11 6 4-16,-11-6 19 0,7 5 0 0,-7-5 5 15,6 6-30-15,-6-6-8 0,0 0 1 16,0 0-20-16,0 0-348 0,0 0 12 15</inkml:trace>
  <inkml:trace contextRef="#ctx0" brushRef="#br0" timeOffset="23898.24">14816 8923 2049 0,'-2'13'59'0,"1"-4"51"0,1-9 46 16,0 0 41-16,-2 21 48 0,2-21 32 16,0 0 3-16,0 0-4 0,0 0 15 15,0 0 17-15,2 19-8 0,-2-19-15 0,0 0-22 16,9 9-23-16,-9-9-25 0,19 8-36 16,-7 1-24-16,8 1-10 0,4-1-21 15,6 4-13-15,4 2-14 0,1-2-13 0,1 2-16 16,-1 0-20-16,3-2-44 0,-7 1-64 0,2 0-80 15,1-2-66-15,-12-1-70 16,-1-3-67-16,-6-1-111 0,0-5-127 0,-3 3-23 16,-3-2 64-16,-9-3-399 0,0 0-455 15</inkml:trace>
  <inkml:trace contextRef="#ctx0" brushRef="#br0" timeOffset="24248.26">15182 9138 2991 0,'0'0'26'16,"0"0"23"-16,-13-1 16 0,13 1 7 0,0 0-10 15,0 0-9-15,0 0-8 0,0 0 16 16,0 0 14-16,-17 9 3 0,17-9 10 15,-16 19 12-15,5-6 22 0,2 2 19 0,-8 6 7 16,-1 7 12-16,1 0 2 0,-4 2 8 16,1 0 2-16,-5 4-2 0,4 2-10 0,-5-5-11 15,6 5-16-15,-10 4-20 16,3-9-17-16,3 1 4 0,-1-4-7 0,3-2-15 0,0 1-7 16,4-9-5-16,-3-1-16 15,9-3-53-15,3-5-85 0,1 0-85 0,0-3-109 16,8-6-152-16,0 0-213 0,0 0 51 15,0 0 48-15,0 0-387 0,0 0-449 16</inkml:trace>
  <inkml:trace contextRef="#ctx0" brushRef="#br0" timeOffset="24400.23">14955 9553 3560 0,'9'-8'131'0,"-1"5"7"0,-8 3 8 16,7-11 8-16,-7 11 8 0,8-8-3 15,-8 8-15-15,9-6-11 0,-9 6-23 0,17-1-8 16,-17 1-15-16,30 0-17 0,-9 0-31 15,3 1-74-15,6 5-61 0,0 0-52 16,-2 1-60-16,2-1-44 0,-1-3-32 16,-3 5-55-16,3-2-50 0,-2-3-101 0,1 1-303 15,-5 2-279-15</inkml:trace>
  <inkml:trace contextRef="#ctx0" brushRef="#br0" timeOffset="24748.91">15542 9606 2609 0,'11'1'42'0,"-11"-1"20"0,9 6 12 15,-9-6 12-15,0 0 9 0,0 0-6 16,14 4 6-16,-14-4 9 0,0 0-19 0,5 13-1 15,-5-13 0-15,0 21-4 0,-1-12 4 16,-3 10-12-16,0-5 11 0,-2 9-6 16,-1-2 1-16,-1 0-3 0,-4 1-4 15,0 1-13-15,4-3 22 0,-1-5 2 16,3 0-15-16,-1-2 4 0,7-13 24 0,-8 15 24 16,8-15-6-16,0 0-8 0,0 0-21 15,0 0-10-15,0 0-2 0,0 0-11 0,50-7-2 16,-50 7-5-16,39-15-9 0,-17 8 3 15,-2-3-5-15,3 3 6 0,-4-3 2 0,1 6 6 16,-2-3 13-16,-6 3 8 0,-12 4 5 16,29-3 1-16,-29 3 2 0,0 0-3 15,30 3-10-15,-30-3-3 0,12 11-5 16,-12-11-4-16,7 15-6 0,-7-15-13 0,3 17 0 16,-3-17-8-16,0 21-4 0,0-21-10 15,2 24-10-15,-2-24-44 0,0 15-70 16,4-7-89-16,-4-8-104 0,11 9-113 0,-3-9-271 15,-8 0 35-15,0 0 68 0,41-6-427 16,-27 4-620-16</inkml:trace>
  <inkml:trace contextRef="#ctx0" brushRef="#br0" timeOffset="24898.03">16237 9870 3560 0,'16'0'31'0,"-16"0"17"0,22 0 19 0,-22 0 5 15,22 0-2-15,-6 2-7 0,-3 0-9 0,-13-2 3 16,30 3-18-16,-13 1-10 0,3 2-27 15,-1 0-85-15,0-1-92 0,-1-1-54 16,-2 0-132-16,0 0-199 0,-4 1 55 16,1-3-93-16,-13-2 46 0</inkml:trace>
  <inkml:trace contextRef="#ctx0" brushRef="#br0" timeOffset="25047.92">16449 10009 2206 0,'-9'5'126'0,"9"-5"22"0,0 0 22 15,0 0 27-15,0 0 9 0,0 0-8 0,0 0-39 16,0 0-13-16,0 0-18 16,0 0-10-16,0 0-31 0,0 0-57 0,23 17-100 15,-9-17-111-15,4 0-102 0,4 0-266 16,-1 0 28-16,9-2-108 0,5-5-28 0</inkml:trace>
  <inkml:trace contextRef="#ctx0" brushRef="#br0" timeOffset="25249">17192 9803 2659 0,'10'-4'127'0,"1"0"9"15,-11 4 30-15,24-5 1 0,-11 5-38 0,-13 0 0 16,35 3-16-16,-14-1-8 0,2-2-14 16,-1 4-12-16,1-3-5 15,-1 2-13-15,-3 1-12 0,0-4-60 0,0 1-74 16,-6-1-90-16,7 0-83 0,-20 0-168 15,29-5-114-15,-15 1 49 0,0-2-90 0,-1 3 92 16</inkml:trace>
  <inkml:trace contextRef="#ctx0" brushRef="#br0" timeOffset="25431.93">17563 9758 2070 0,'-20'9'114'0,"-5"4"22"0,4 0 24 0,-7 8 25 15,0 3 13-15,-8 12 17 16,-4 5 10-16,0 2-8 0,-3 6 5 0,4-2-18 15,-7 2 2-15,2-3-16 0,3 3-24 16,-3-4-17-16,5-5-14 0,2-1-12 0,12-9-16 16,-3-4-22-16,10-5-77 0,9-6-98 15,-2-6-116-15,8-1-104 0,3-8-87 16,0 0-95-16,0 0-44 0,0 0-322 0,0 0-339 16</inkml:trace>
  <inkml:trace contextRef="#ctx0" brushRef="#br0" timeOffset="25583.47">17055 10292 2800 0,'15'-15'42'16,"-3"4"20"-16,-2 3 25 0,-2 2 6 15,-8 6-1-15,13-9-8 0,-13 9-12 0,11-8-7 16,-11 8-10-16,19-1-4 0,-19 1-5 16,20 1-8-16,-20-1 0 0,32 0-11 15,-16 0-37-15,2-1-41 0,1-3-51 16,6 2-55-16,-7-2-53 0,5 1-86 16,-4-1-88-16,3 0-55 0,-2-2-120 0,-2 6 144 15</inkml:trace>
  <inkml:trace contextRef="#ctx0" brushRef="#br0" timeOffset="25898.14">17547 10241 1967 0,'7'10'32'0,"-4"-1"31"0,-1 4 9 16,-2-13 16-16,2 20 10 0,-2-6 26 16,0-5 3-16,0-9-1 0,-4 25-1 0,3-14 29 15,-5 2-3-15,3 0-15 0,-3-1-25 16,1-2-5-16,5-10 10 0,-7 14 9 0,7-14 22 16,-3 9 6-16,3-9-14 15,0 0-3-15,0 0-22 0,0 0-7 0,0 0-16 16,0 0-6-16,0 0-11 0,0 0-3 15,45-15-14-15,-25 10 2 0,-3-3-8 16,3 3-9-16,1 2-7 0,8-2 6 0,-7 3 0 16,3 2 9-16,-25 0 18 0,44 6 28 15,-24-5 26-15,-1 5 3 0,-3 0 4 0,2 2-4 16,-6-1 3-16,-5 0-10 0,2 3-12 16,-3-1-9-16,-2-4-11 0,-4-5-8 15,9 16-11-15,-9-5-4 0,0-11-6 16,2 15-11-16,-2-15-8 0,0 15-51 0,0-15-76 15,0 13-85-15,0-13-94 0,0 0-88 16,-3 15-155-16,3-15-154 0,-12 8 57 16,12-8-493-16,-17 5-848 0</inkml:trace>
  <inkml:trace contextRef="#ctx0" brushRef="#br0" timeOffset="26399.52">11990 11280 3486 0,'-20'-13'-95'0,"-1"-2"14"16,0 5 6-16,5 3-6 0,4 0 11 0,1-3 1 15,0 6 11-15,11 4-5 16,-15-7 7-16,15 7 6 0,-13-2 3 0,13 2-6 15,0 0 8-15,-21 0-18 0,21 0-18 16,0 0-20-16,-21 9-36 0,9-7-66 16,-3 0-168-16,0 2-93 0,-3-2 126 0,2-2 100 15</inkml:trace>
  <inkml:trace contextRef="#ctx0" brushRef="#br0" timeOffset="27165.38">8975 11094 1151 0,'-33'3'-23'0,"-3"0"0"15,4-1-1-15,0 2 10 0,-9-3 12 0,0-1 7 16,-2 0-12-16,0 3 2 15,-4 0 14-15,2-6 7 0,1 6 23 0,0-3-7 16,-2 0 8-16,2-3 11 0,0 0 7 16,0 2-6-16,3-8-9 0,-3 5-1 0,9-2-4 15,-5 0 1-15,3 1-5 0,1-1-5 16,4-3 5-16,2 7-13 0,-7-4 7 16,5 5-2-16,2 1-9 0,8-3-10 15,-6 3 18-15,1 0-7 0,-6 3 2 0,-6-2-3 16,0 3-7-16,6-4 11 0,-8 0-27 0,9 0 9 15,-5 0 11-15,4 0-3 0,-6 0-11 16,3 0 4-16,-3-4-5 0,-6 4 1 16,4-1 1-16,-5-2-1 0,2-1-1 15,3 1 2-15,-5-3-13 0,3 4 3 16,1-3 16-16,0 1 3 0,3 0-17 0,-3-1 9 16,6 1 4-16,6-1-4 0,0-2-10 15,10 6 10-15,-1-5-7 0,4 6 5 0,-1-3 8 16,18 3-5-16,-30 0-19 0,18 0 2 15,12 0 13-15,-20 0-16 0,6 5 5 0,14-5-13 16,-22 5-3-16,9-2-21 0,2 2-9 16,-5 1-25-16,5-3-42 0,-6 3-56 15,-3 0-134-15,5 1 64 0,-2-1 27 0</inkml:trace>
  <inkml:trace contextRef="#ctx0" brushRef="#br0" timeOffset="27599.98">3881 11771 422 0,'-19'2'87'0,"19"-2"-8"0,-18 8-46 0,6-5-53 15,-4 1-121-15,0 0-174 0,-2 0 264 16,-3 1 18-16</inkml:trace>
  <inkml:trace contextRef="#ctx0" brushRef="#br0" timeOffset="29181.9">23111 3433 2152 0,'0'0'-215'0,"0"0"-92"0,0 0-135 16,0 0 283-16</inkml:trace>
  <inkml:trace contextRef="#ctx0" brushRef="#br0" timeOffset="43550.47">22280 3653 3672 0,'0'0'-93'0,"0"0"36"0,0 0 18 15,-20-28 6-15,17 14 1 0,-4-3-5 0,5-4-2 16,2-6-9-16,7-9 3 0,-2-9-16 16,2-2-4-16,-1 2-22 0,6-3-52 15,-3-14-68-15,-2 7-189 0,-3 1-68 0,1-14-11 16,2-9 106-16,-6 0 99 16</inkml:trace>
  <inkml:trace contextRef="#ctx0" brushRef="#br0" timeOffset="43682.15">22540 2162 2357 0,'3'-24'185'0,"4"4"1"0,-3 10-17 16,-4 10-16-16,-2-21-21 0,2 21-41 16,-12-13-37-16,12 13-36 0,-20 0-39 0,20 0-49 15,-33 7-54-15,6 3-54 0,4-3-109 16,-12 4-199-16,3-2 16 0,0-1-1 16,1 5 262-16</inkml:trace>
  <inkml:trace contextRef="#ctx0" brushRef="#br0" timeOffset="44297.41">20795 1294 2499 0,'0'0'309'0,"-24"-15"9"0,24 15-19 16,-20-12-26-16,4 7-7 0,4 1 4 16,-8-7 9-16,20 11 21 0,-28-10 25 15,17 9 2-15,11 1-26 0,-21-10-10 16,21 10-18-16,-12-7-13 0,12 7-16 0,0 0-16 16,0 0-14-16,-30 6-18 0,30-6-82 15,-25 20-55-15,9 1 0 0,-5 7-6 16,-4 3-3-16,1 17-4 0,-6 4 1 0,-2 10 4 15,-2 1-3-15,-1 20-7 0,-4 7-1 16,1 2 0-16,2 1-5 0,2 4 1 0,6 6-36 16,3-8 0-16,2 4 0 0,4-14 0 15,4 3 0-15,3-2 0 0,1 2 0 16,4 1 0-16,5-3 0 0,4 8 0 0,2 3 0 16,8-5 0-16,2 2 0 0,2 13 0 15,11-8 0-15,1-2 0 0,2-5 0 16,-2-18 0-16,1-2 0 0,-1-6 0 15,5-6 0-15,-4-3 0 0,1-7 0 0,0-9 0 16,-7-7 0-16,5-15 0 0,-3-6-98 16,3-9-55-16,10-10-29 0,7-20-42 0,1-6-588 15,5-17 72-15,9-20 56 0,-1-4-792 16,-3-14-1317-16</inkml:trace>
  <inkml:trace contextRef="#ctx0" brushRef="#br0" timeOffset="44713.259">21341 1151 4745 0,'0'0'76'16,"-3"-13"56"-16,3 13 49 0,0 0 23 16,0 0 21-16,0 0-16 0,0 0 15 0,0 0-3 15,0 0 0-15,0 0 14 0,0 0 4 16,22-15-8-16,-22 15-5 0,40-4-34 15,-16 4-125-15,8-1-7 0,-2-3-6 0,2 0-5 16,5-1-6-16,0 1-2 0,-7 4-5 16,-1-6-7-16,1 2-12 0,-9 2-12 0,2-3-19 15,-2 5-22-15,-4-2-23 16,-2 0-24-16,-3-4-32 0,-12 6-145 16,9-9-326-16,-9 9-169 0,0 0 44 0,0 0 17 15,0 0-561-15,-17-19-1110 0</inkml:trace>
  <inkml:trace contextRef="#ctx0" brushRef="#br0" timeOffset="44930.92">21520 1088 4155 0,'-16'14'72'0,"16"-14"46"15,-5 21 37-15,-1-8 39 0,6-13 37 16,-5 27 26-16,3-3 33 0,0 1 3 16,-2 10-3-16,-6 12-5 0,5-2 1 0,-8 13 0 15,1 5-13-15,2 7-4 16,-4-5-123-16,-1 9-75 0,-2-3-9 0,3 2-5 15,-4-3-5-15,2 0-7 0,-3-4-6 16,2-2-10-16,2-4-13 0,4-17-16 0,-3 0-26 16,9-15-31-16,-2-3-29 0,-1-6-35 15,2-12-132-15,0-7-472 0,6 0-18 16,0 0 60-16,0 0-785 0,9-56-1312 0</inkml:trace>
  <inkml:trace contextRef="#ctx0" brushRef="#br0" timeOffset="45115.33">21373 1732 4802 0,'6'-17'90'0,"-5"4"51"0,-1 13 35 16,6-22 19-16,0 15-5 0,-6 7-23 0,18-20-10 16,-6 17-15-16,3-4-17 15,4-5-15-15,1 5-10 0,3-2-13 0,-1 2-34 16,1 6-39-16,-1-8-37 0,-1 5-49 16,2-2-58-16,-2 4-48 0,-1-5-47 15,1 3-44-15,-1 2-72 0,-1 0-46 0,0-2-40 16,-5-1-55-16,4 3-35 0,-4 0-453 15,2-3-529-15</inkml:trace>
  <inkml:trace contextRef="#ctx0" brushRef="#br0" timeOffset="45482.36">21955 1494 2983 0,'0'0'-15'15,"7"-5"33"-15,-7 5 29 0,0 0 37 0,0 0 43 16,0 0 1-16,5 28 7 0,-5-28 4 16,4 33 5-16,-4-12 0 15,0 3 1-15,0 5 5 0,0 7 13 0,-6-1-2 16,5 2 10-16,-3-1 10 0,0 0-1 15,1-6-1-15,-3 3-3 0,3-10-22 0,-4 2-9 16,5-9 5-16,1-1 14 0,1-15-1 16,-2 19-19-16,2-19-14 0,0 0-17 15,0 0-3-15,0 0-12 0,0 0-4 0,0 0-24 16,26-67-6-16,-17 42-3 0,9-5-7 16,-2 2-3-16,-1-4-3 0,6 2-4 15,-3 4-15-15,3 1 4 0,-1 1-3 16,7-2 16-16,-4 5 1 0,1 6 8 15,-3 6-27-15,4-3-7 0,-5 5-3 0,-1 5 1 16,-19 2-1-16,35 4 2 0,-22 1 2 16,2 8 2-16,-4 3 0 0,0 3 1 0,-3-1-4 15,-2 12 0-15,-2 4-1 0,-3 1-2 16,1-1-2-16,-2-2-6 0,0 0-11 16,0-4-19-16,4 1-19 0,-8-11-26 0,4 2-29 15,0-4-99-15,0-7-352 0,0-9-206 16,0 0 68-16,9 8 11 0,-9-8-634 0,0 0-1158 15</inkml:trace>
  <inkml:trace contextRef="#ctx0" brushRef="#br0" timeOffset="45648.25">22592 1798 4980 0,'22'-7'136'0,"-22"7"41"0,16-10 29 0,-7 3 11 16,6-4 2-16,1 3-9 0,7-3-15 15,4-1-22-15,5 3-18 0,5 0-18 16,-7-4-20-16,3 1-41 0,-4 9-52 0,-5-5-76 15,-4 4-96-15,-1-1-96 0,-3 3-114 16,-9-4-129-16,-7 6-200 0,11-8 33 0,-11 8-516 16,5-9-1023-16</inkml:trace>
  <inkml:trace contextRef="#ctx0" brushRef="#br0" timeOffset="45830.92">22973 1581 4414 0,'0'0'85'0,"0"0"44"16,0 0 42-16,0 0 34 0,0 0 11 15,-25 44 28-15,21-17-23 0,-3 7 4 16,3-2-13-16,1 13-17 0,-4 1-9 0,4-2-26 16,-3 1-16-16,5-10-20 0,-1 1-44 15,2-8-63-15,-2-2-72 0,2-5-83 0,0-6-91 16,4-7-122-16,3-3-119 0,-7-5-209 16,0 0 25-16,33-17 75 0,-12 0-474 15,8-3-738-15</inkml:trace>
  <inkml:trace contextRef="#ctx0" brushRef="#br0" timeOffset="45981.289">23326 1687 3734 0,'0'0'97'0,"0"0"26"16,0 0 45-16,0 0 48 0,0 0 23 15,14 28 8-15,-16-7-7 0,1 6-18 0,-8 18-17 16,6-3-40-16,-5 6-19 0,-1 0-31 16,-3 16-46-16,0-2-71 0,-6-2-76 15,8 2-89-15,-7-4-107 0,2 0-141 0,-6-5-194 16,4 1 22-16,-5-4 70 0,3-6-416 15,2-5-442-15</inkml:trace>
  <inkml:trace contextRef="#ctx0" brushRef="#br0" timeOffset="47180.37">22307 3634 3691 0,'0'0'38'0,"8"-12"12"0,-8 12 19 15,0 0 33-15,0 0 9 16,0 0 30-16,0 0 2 0,0 0-9 0,13 38 18 16,-10-14 6-16,-3 7 4 0,4 4-6 15,-4 2-7-15,-6 8-2 0,3 8-6 16,-3-8-14-16,1 0-8 0,-3-4 1 0,0 0-8 16,1-12-13-16,2-7-5 0,-5 1-9 15,8-5-7-15,-2-7-1 0,4-11-7 0,-2 16-14 16,2-16-8-16,0 0-8 0,0 0-12 15,0 0-8-15,23-44-5 0,-10 20-1 16,0 2-1-16,4-12 1 0,4 4-7 0,0-4 4 16,0 4 1-16,2-2 10 15,2 2 5-15,-1 6 10 0,-2-2 12 0,5 3 19 16,-3 4 0-16,3 8 18 0,-8-2 4 16,8 6-5-16,-8 0 1 0,0 7 4 0,-19 0-36 15,37 12-24-15,-18-3-3 0,-8 6-3 16,2 1-2-16,-1 2-4 0,-5 3-1 15,1-2-4-15,-3 1-4 0,0-5-8 0,2-1-8 16,-3 0-15-16,-1-2-14 0,-3-12-14 16,6 9-38-16,-6-9-200 0,0 0-78 0,0 0-71 15,12-21-70-15,-2-1-177 16,-1-15 13-16,1-12-557 0,5-17-1085 0</inkml:trace>
  <inkml:trace contextRef="#ctx0" brushRef="#br0" timeOffset="47630.27">23518 752 4045 0,'8'-9'77'0,"-8"9"38"0,14-14 33 16,-14 14 5-16,10-11 6 0,-10 11 3 0,0 0 4 16,17-2 19-16,-17 2 8 0,0 0-11 15,28 17-11-15,-16 2 12 0,2 2 5 16,1 14 25-16,4 3-12 0,4 12 4 0,-5 11 4 16,1 11 4-16,-4 1 18 0,-4 8-57 15,0 15-104-15,1 20 2 0,-6 6-4 16,-5 5 0-16,1 5-6 0,-2 0 0 0,-5 9 0 15,1-4-2-15,-10 4-1 0,2-2-24 16,-4 0-35-16,0-5 0 0,-7 0 0 0,-1-9 0 16,-3-1 0-16,-1-10 0 15,-2-5 0-15,3-8 0 0,-5-9 0 0,-5-4 0 16,12-20 0-16,-3-8 0 0,3-10 0 16,4-14 0-16,9-3 0 0,-9-4 0 0,8-14 0 15,-1-6 0-15,3-3 0 0,6-6 0 16,5 0 0-16,0 0-104 0,-14-30-77 0,16 8-29 15,2-9-329-15,6-14-247 0,2-5 85 16,6-10-889-16,0-9-1461 0</inkml:trace>
  <inkml:trace contextRef="#ctx0" brushRef="#br0" timeOffset="47882.27">24319 2522 5841 0,'0'0'164'0,"0"0"57"0,0 0 45 0,0 0 44 16,0 0 24-16,37 7 29 0,-28-7-225 15,-9 0-37-15,44-7-3 0,-17 3-4 0,12-3-4 16,3 3-8-16,-2-5-8 0,7 1-59 16,-3 1-15-16,0-1 0 0,1 0 0 0,-2 1 0 15,-5 1 0-15,-8 2 0 0,-2 3 0 16,-6-3 0-16,-1-2 0 0,-4 6 0 15,-3-1-80-15,-14 1-105 0,14-4-48 16,-14 4-327-16,0 0-217 0,0 0-989 16,0 0-1795-16</inkml:trace>
  <inkml:trace contextRef="#ctx0" brushRef="#br0" timeOffset="48081.31">24448 2822 5992 0,'-12'9'74'0,"9"-3"63"16,3-6 74-16,0 0 62 0,0 0 23 0,23 15-11 15,-6-10-22-15,5-2-174 16,4 4-19-16,-1-7-7 0,5 2-10 0,-6-2-6 16,4 4-5-16,-4-3-10 0,-1 3-10 15,-6-2-14-15,-2-2-18 0,2 0-23 0,-17 0-32 16,28-6-44-16,-19 1-53 0,7-4-465 16,-7 1-140-16,4-11 81 0,-3 2-858 15,4-5-1381-15</inkml:trace>
  <inkml:trace contextRef="#ctx0" brushRef="#br0" timeOffset="48647.259">26014 1050 4808 0,'7'-19'23'0,"2"6"64"0,-5 2 52 15,-4 11 56-15,6-21 43 0,-6 21 14 16,4-13-8-16,-4 13-6 0,0 0-14 15,0 0-1-15,0 0 2 0,0 0 5 0,0 0 13 16,-56 38-40-16,31-3-122 16,-7 20 4-16,0 7 3 0,-10 28 2 0,-4 10 9 0,2 15 3 15,-4 15-28-15,4 4-74 16,-2 15 0-16,7 8 0 0,4-1 0 0,8 3 0 16,6-5 0-16,9-1 0 0,10-2 0 15,5-9 0-15,10-7 0 0,4-5 0 0,4-16 0 16,5-9 0-16,0-11 0 0,1-27 0 15,1-14 0-15,2-10 0 0,-6-22 0 16,6-14 0-16,0-7 0 0,6-11 0 0,8-14-300 16,0-22 10-16,10-19-1720 0,2-18-2552 15</inkml:trace>
  <inkml:trace contextRef="#ctx0" brushRef="#br0" timeOffset="49113.39">26937 737 6819 0,'0'0'-32'0,"0"0"72"0,0 0 80 16,37 19 71-16,-37-19 65 0,7 24-54 0,-1-3-94 15,-5 1 0-15,6 1 6 16,-4 3 1-16,1 6 0 0,0 3-80 0,-1 5-35 16,-1-1 0-16,-2 3 0 0,-2 6 0 15,2-1 0-15,-1 0 0 0,-3-2 0 16,2-9 0-16,0 3 0 0,0-11 0 0,-1-4 0 16,-2-1 0-16,3-2 0 0,2-8 0 15,0 2 0-15,0-6 0 0,0-9 0 0,9 12 0 16,-9-12-68-16,0 0-250 0,32-17-35 15,-13 3-1693-15,8-8-2331 0</inkml:trace>
  <inkml:trace contextRef="#ctx0" brushRef="#br0" timeOffset="49497.1">28528 954 6492 0,'0'0'-12'0,"0"0"62"16,0 0 60-16,32 19 82 0,-22-9 47 0,-10-10 40 16,14 32-45-16,-7-10-119 0,2 6 4 15,0-2 0-15,-4 6-3 0,1 0-7 16,-1-4-80-16,0 8-29 0,-3-5 0 0,-2-2 0 16,0-1 0-16,0-4 0 0,-2 1 0 15,0-1 0-15,-1-2 0 0,0 1 0 0,-1-4 0 16,0-4 0-16,2-2 0 0,-1 2-84 15,-3-6-187-15,6-9-33 0,-5 17-508 16,5-17-1046-16,-8 9-1975 0</inkml:trace>
  <inkml:trace contextRef="#ctx0" brushRef="#br0" timeOffset="49930.1">26826 2905 6478 0,'0'0'57'0,"0"0"36"0,-8 18 45 0,8-18 59 15,-3 17 51-15,3-17 29 0,-7 28-143 16,7-7-30-16,-2 7 6 0,2 8 0 0,0 1-1 16,0 5-5-16,2 6-72 0,-4-1-32 15,1 2 0-15,1-8 0 0,-2 8 0 16,-2-4 0-16,2-4 0 0,-1 0 0 0,-1-3 0 15,-3 3 0-15,0-11 0 16,2-6 0-16,1-3 0 0,3-2 0 0,-1-5 0 16,0-4 0-16,2-10 0 0,-6 4 0 15,6-4-24-15,0 0-266 0,0 0-1 0,10-43-458 16,-1 17-1139-16,2-1-2032 0</inkml:trace>
  <inkml:trace contextRef="#ctx0" brushRef="#br0" timeOffset="50414.259">28551 3088 5771 0,'0'0'-68'0,"12"-13"24"0,-12 13 17 0,0 0 31 16,0 0 24-16,0 0 19 0,0 0 31 15,0 0 18-15,0 0 22 0,0 0 10 16,-23 69 5-16,11-40-2 0,5 3 25 15,-1 9-1-15,5-6 3 0,1-1-4 0,2 2-18 16,2-3-2-16,3-1-10 0,8-2-14 16,4 2-59-16,4-8-23 0,9-8-3 0,2-5-4 15,0-9-1-15,7-4-2 0,2-12-3 16,-2 1-1-16,-1-3-2 0,-2-3-1 16,-6-2 0-16,-4-1 0 0,-8 5-1 0,-4-6 1 15,-3 5-2-15,-9-3-2 16,-1 6-1-16,-4-6-1 0,-4 1-2 0,-3-1-5 0,-3-1-5 15,0 1-11-15,-1 4-8 16,3-5-16-16,-2-4-18 0,4-5-26 0,5 0-238 16,2 3-159-16,4-10-158 0,4-5-38 15,7-2 10-15,2-10-629 0,4-1-1148 16</inkml:trace>
  <inkml:trace contextRef="#ctx0" brushRef="#br0" timeOffset="51179.44">30107 1053 3694 0,'0'0'-173'0,"0"-33"25"0,0 33 24 0,-2-22 25 16,2 14 33-16,-2-1 47 0,2 9 41 16,0 0 31-16,-2-24 35 0,2 24 16 15,0 0 8-15,0 0 22 0,-6-18 21 0,6 18-1 16,0 0 4-16,0 0 8 0,0 0-1 15,0 0-3-15,0 0-11 0,0 0-11 16,8-30-14-16,-8 30-5 0,0 0-15 16,0 0-8-16,0 0-2 0,21-11-4 15,-21 11-5-15,0 0-10 0,0 0-6 0,0 0-2 16,54 27 0-16,-39-16 3 0,4 6-14 16,-6-3 3-16,6 14-3 0,0 2-5 0,-3 1 2 15,5 4 3-15,-5 5-9 0,4 12-4 16,-3 1-1-16,-4-6 14 0,1 13-5 15,-4-1-5-15,-1 7 5 0,-5 11 2 0,0 0 0 16,-3-2 2-16,-4 4-13 0,-1 5-2 16,-1 0-6-16,-1-1-3 0,-4 7 5 15,1-4-4-15,2 2 1 0,-2 1 11 16,-3-3 8-16,-3 0 2 0,5-2-11 16,-4-2 5-16,3 3 2 0,-8-1-4 0,4-3 3 15,-4 1-7-15,0-7-14 0,1 1 2 16,-3-1-19-16,0-4-8 0,-1-2 1 0,1-3-3 15,-2-4-3-15,3-4-3 0,7-13-10 16,-2-6-52-16,3-3-44 0,1-8-53 16,4-12-63-16,1 4-70 0,2-13-60 0,4-7-72 15,-3 4-124-15,3-4-111 0,0 0 64 16,0 0-508-16,0 0-864 0</inkml:trace>
  <inkml:trace contextRef="#ctx0" brushRef="#br0" timeOffset="51963.52">31746 350 3539 0,'0'0'-29'0,"0"0"41"15,0 0 32-15,-12-18 19 0,12 18 26 16,0 0 21-16,0 0 10 0,0 0 8 0,0 0 2 16,0 0-1-16,0 0-6 0,0 0-3 15,0 0 0-15,-15-20-10 0,15 20-10 16,0 0-2-16,0 0-10 0,0 0-4 16,0 0-6-16,0 0-1 0,0 0 1 15,-52 38-4-15,39-26-5 0,-4 10 2 0,0 9 2 16,-2-3-3-16,3 2-9 0,-3 5-5 15,1 1 3-15,2 3 2 0,1 4-5 0,-2 2-7 16,-4 10-2-16,7 3 0 0,-2 9-1 16,0 1 0-16,0 7-2 0,2-2 3 15,-2 6 0-15,2-3 4 0,-4 5-9 0,4-2 6 16,-3-1-2-16,2 5-7 0,-2-1-1 16,2 3-2-16,-2-1-2 0,2 1-11 15,4-3 3-15,-2 8 1 0,1-3-7 0,5 0-4 16,-2 2 2-16,3-1-6 15,0-2 0-15,0 4 5 0,3-5-10 0,1 2-2 16,-2 2-5-16,4-5-9 0,0 2-24 16,6-5 3-16,-3 2-8 0,3-12-21 0,0 0-19 15,-2-16-18-15,1 0-21 0,4 0-29 16,0-6-34-16,-2-6-33 0,-2-11-61 16,8 3-97-16,-5-8-109 0,1-9-115 0,2-8 44 15,-1-1-459-15,-10-9-632 0</inkml:trace>
  <inkml:trace contextRef="#ctx0" brushRef="#br0" timeOffset="52397.05">32252 773 3877 0,'-6'-17'118'0,"6"17"1"0,0 0-12 0,0 0 9 15,0 0-4-15,0 0-6 0,25-27-3 16,-25 27 10-16,21-5 8 0,-21 5-6 16,33-6-17-16,-33 6-7 0,45-2-9 0,-45 2-8 15,49 0-11-15,-25 0-12 16,-24 0-28-16,60 2-37 0,-34-2-35 0,2 6-59 15,-7-6-55-15,-21 0-53 0,45 5-57 16,-24-1-44-16,-21-4-68 0,24 0-97 16,-24 0-43-16,0 0-290 0,0 0-298 0</inkml:trace>
  <inkml:trace contextRef="#ctx0" brushRef="#br0" timeOffset="52613.39">32565 753 2625 0,'0'0'38'16,"-24"16"34"-16,10-5 29 0,14-11 12 15,-22 25 31-15,11-11 8 0,-4 11-8 0,0 3 0 16,-5 4-3-16,8 3 13 0,-7 9-5 16,-1 4 3-16,-1 5-8 0,3 3-14 15,-3 2-7-15,-4 2-18 0,2-3-1 0,2-3-15 16,0-4-3-16,0 3-12 16,4-10-17-16,2-5-20 0,-2-3-45 0,4 1-56 15,2-16-62-15,2-3-80 0,2 0-102 16,2-9-158-16,5-8-50 0,0 0-8 15,0 0-258-15,0 0-267 0</inkml:trace>
  <inkml:trace contextRef="#ctx0" brushRef="#br0" timeOffset="52797.159">32205 1472 2930 0,'2'-22'161'0,"-2"22"23"16,0 0 6-16,0 0 29 0,0 0 11 0,7-25-5 15,-7 25-17-15,0 0-21 16,21-15-19-16,-21 15-11 0,30-9-26 15,-30 9-16-15,38-10-34 0,-17 5-48 0,-21 5-58 16,44-8-49-16,-23 4-56 0,3-1-41 16,-2 3-50-16,-22 2-32 0,44-7-31 15,-22 3 1-15,-22 4 2 0,45-4-17 0,-26 2-24 16,2 2 36-16,-21 0-404 0</inkml:trace>
  <inkml:trace contextRef="#ctx0" brushRef="#br0" timeOffset="53147.18">32695 1324 2141 0,'30'-5'-27'15,"-30"5"18"-15,0 0 4 0,23 0-1 16,-23 0 17-16,0 0 13 15,0 0 20-15,10 14 9 0,-10-14 21 0,2 23 15 16,-2-23 15-16,4 39 2 0,-4-15 8 16,-4 7-3-16,2-5-3 0,-1 11-6 15,-4-7 7-15,4 6-6 0,-3-7-3 0,3 0 6 16,-1-5-20-16,0 1-6 0,4-25-3 16,-3 32-8-16,3-32-11 0,-5 22 8 15,5-22-8-15,0 0-8 0,0 0 7 0,0 0-19 16,0 0 1-16,0 0-6 0,0 0 12 15,0 0-17-15,79-43 1 0,-58 32 0 0,-1-6 0 16,3 1-13-16,3 0 17 16,-5 3 25-16,-2 5 10 0,3-1 30 15,-22 9 30-15,39-12 21 0,-39 12 22 0,30 0 7 16,-30 0 3-16,0 0 3 0,44 29-15 16,-29-10-1-16,-3-1-12 0,-2 1-8 0,3 2-15 15,-3-3-29-15,-4 7-14 0,1-2-9 16,-3-1-24-16,-1 4-36 0,-3-7-46 15,0-19-71-15,0 45-61 0,-2-26-77 0,-1-1-89 16,-3-1-125-16,1 2-246 0,-5 2 90 16,1-5 58-16,-4 10-444 0,-3-3-578 15</inkml:trace>
  <inkml:trace contextRef="#ctx0" brushRef="#br0" timeOffset="53647.159">31890 3111 3407 0,'0'0'89'15,"0"0"33"-15,-40-13 48 0,40 13 21 16,0 0 24-16,0 0 11 0,0 0 9 0,0 0-13 16,0 0-18-16,0 0-18 0,0 0-7 15,0 0-21-15,0 0-19 0,60-25-10 16,-60 25-5-16,48-6-10 0,-18 5-4 16,2 2-13-16,-32-1-7 0,60-1-6 0,-30 1-12 15,0 0-14-15,-30 0-12 0,46 1-23 16,-21-1-27-16,-25 0-36 0,35-1-42 0,-35 1-54 15,30-6-50-15,-17 0-77 0,-13 6-79 16,23-11-93-16,-23 11-124 0,9-11-58 16,-9 11 59-16,0 0-404 0,0 0-515 0</inkml:trace>
  <inkml:trace contextRef="#ctx0" brushRef="#br0" timeOffset="53880.42">32156 2980 3091 0,'-28'1'34'16,"28"-1"44"-16,0 0 32 0,0 0 29 0,0 0 18 15,-32 28 16-15,32-28 18 0,-16 30 4 16,6-15 12-16,1 11-2 0,-6 10 6 16,0-2-4-16,2 3 5 0,-10 14-9 0,4 0-7 15,-3 5-26-15,1-3-12 0,2 1-17 16,-1-4-8-16,-1 1-8 0,-2-2-21 16,11-8-13-16,-4-5-15 0,7-6-24 0,2-7-35 15,0-1-52-15,-3-7-58 16,4 2-68-16,6-17-95 0,0 0-107 0,-11 9-134 0,11-9-161 15,0 0 56-15,0 0-483 16,0 0-812-16</inkml:trace>
  <inkml:trace contextRef="#ctx0" brushRef="#br0" timeOffset="54047.04">31789 3609 3871 0,'-6'-22'88'0,"6"22"20"0,0 0 30 15,0 0 4-15,0 0 13 0,0 0-2 16,0 0-8-16,0 0-18 0,23-11-20 0,-23 11-8 15,0 0-18-15,41-3-35 0,-22 3-45 16,1-1-50-16,3-3-70 0,-1 3-63 16,1 1-60-16,1-4-56 0,2 1-37 15,-1 0-46-15,-4-1-45 0,-1 0-106 16,1-1-194-16,-2-1-216 0</inkml:trace>
  <inkml:trace contextRef="#ctx0" brushRef="#br0" timeOffset="54413.89">32252 3474 2554 0,'0'0'70'0,"0"0"19"16,15-7-2-16,-15 7 3 0,0 0 9 15,0 0 3-15,0 0 14 0,0 0-7 16,0 0 4-16,0 0 6 0,0 0 4 0,13 43 10 16,-13-43-2-16,-9 47 8 0,3-17 13 15,-2 4-4-15,-3 1 9 0,4-5 3 16,-5 6-8-16,5-6-12 0,-2-4-9 0,3-3-8 16,3-2-20-16,3-21-3 15,-10 27-8-15,10-27-18 0,0 0-6 0,0 0-10 16,0 0-3-16,0 0-11 0,0 0-6 15,0 0-2-15,0 0-6 0,73-63-5 16,-51 37 1-16,1-2-2 0,1-1-2 0,-1 5 0 16,1-4 1-16,-1 3 5 0,-1 1 3 15,1 2 14-15,1-1 7 0,-5 10 0 16,-2 0 3-16,-17 13-8 0,30-13 3 0,-30 13-11 16,24-8 6-16,-24 8 3 0,0 0 3 15,0 0-3-15,0 0-2 0,30 28-6 16,-30-28-3-16,3 21-6 0,-3-21-21 15,-1 30-15-15,1-30-21 0,-8 33-31 16,8-33-57-16,-9 25-56 0,6-10-77 0,3-15-99 16,-12 22-147-16,12-22-199 0,-9 6 76 15,9-6-481-15,0 0-843 0</inkml:trace>
  <inkml:trace contextRef="#ctx0" brushRef="#br0" timeOffset="54580.63">32589 3698 3926 0,'0'0'47'0,"0"0"10"0,46-25 15 16,-46 25 16-16,0 0-2 0,16-15-5 0,-16 15-6 16,21-11-25-16,-21 11-21 0,32-9-19 15,-18 5-36-15,-14 4-59 0,32-4-69 16,-32 4-74-16,37-8-66 0,-19 3-88 16,3-1-154-16,-3-1 22 0,1 5-111 15,2-6-23-15</inkml:trace>
  <inkml:trace contextRef="#ctx0" brushRef="#br0" timeOffset="54729.27">33103 3532 2402 0,'0'0'144'0,"0"0"16"0,0 0 10 16,0 0-6-16,0 0 11 0,0 0-23 15,25 25-5-15,-22-10-16 0,-3-15-10 0,2 26 0 16,-2-7-9-16,0-19-29 0,0 39-11 16,-2-22-27-16,2-17-46 15,-1 30-45-15,1-30-62 0,0 19-74 0,0-19-85 16,1 11-139-16,-1-11-125 0,0 0 46 15,0 0-111-15,0 0 48 0</inkml:trace>
  <inkml:trace contextRef="#ctx0" brushRef="#br0" timeOffset="55663.59">33865 720 1798 0,'0'-30'-18'0,"0"7"-9"0,0 1 27 16,0 3 19-16,0 19 35 15,0-24 21-15,0 24 8 0,0 0 24 0,0-23 15 16,0 23 6-16,0 0 4 0,0-20 11 16,0 20 2-16,0 0-2 0,0 0-1 0,0 0 2 15,0 0-13-15,0 0-20 0,0 0-2 16,0 0 4-16,0 0-22 0,0 0-8 15,0 0-6-15,0 0-14 0,0 0 3 0,0 0-13 16,0 0-1-16,0 0-9 0,0 0 1 16,0 0-4-16,0 0-4 0,0 0-8 15,0 0 4-15,0 0-13 0,0 0 7 16,0 0-13-16,0 0 1 0,0 0 17 16,0 84-22-16,0-84 9 0,0 38-4 0,0-21 1 15,0-17-2-15,0 41-10 0,0-15 7 16,0 0 2-16,0 1-4 0,0 1 0 15,0 0-3-15,0 6 0 0,0-3-5 0,0 3 3 16,0 1-7-16,0 1 14 0,0 0-10 16,0 2-2-16,0-5 7 0,0 7 3 15,0-5-3-15,0 5-6 0,0-3 5 0,0 3 1 16,0-3-5-16,0 1 6 0,0 4-6 16,0 7 1-16,0-5-6 0,0 4 12 15,0-5-3-15,0 2-5 0,0-2 7 0,0 5 7 16,0-3-7-16,0-4-3 0,0 1 3 15,0 3-2-15,0 3 13 0,0-3-16 16,0-2 2-16,0 6 6 0,0-4-2 16,0 1-6-16,0 11 8 0,0-7-2 15,0-5-7-15,0 4 10 0,0 0-8 0,0 1 8 16,0-1 11-16,0 0-17 0,0 0 19 16,0 5 19-16,0-9-17 0,0 4-6 15,0 1 13-15,0-1 3 0,0 0 15 0,0-4-4 16,0 5 6-16,0-1-5 0,0-4 1 15,0 9-5-15,0-6 10 0,0 0 3 0,0 3 9 16,0-2-2-16,0-3-3 0,0 5-20 16,0-2-3-16,0-2 0 0,-12 11-2 15,3-9 0-15,-8 6-2 0,4 2 9 0,0-12 4 16,-1 2-2-16,2-2-2 16,0-2-2-16,-1-2 3 0,2 1-3 0,-2-5-5 15,3-1-4-15,0-8-5 0,3-4-1 16,0-1-11-16,-2-4-13 0,-1-2-15 15,10-17-14-15,-15 31-19 0,8-16-27 0,-3-2-28 16,10-13-51-16,-16 15-44 0,16-15-69 16,-21 12-59-16,21-12-53 0,-17 0-82 15,17 0-104-15,0 0 27 0,-24-4-302 16,24 4-322-16</inkml:trace>
  <inkml:trace contextRef="#ctx0" brushRef="#br0" timeOffset="56813.51">33865 1025 2485 0,'0'-31'-46'0,"0"10"54"0,0 21 25 16,0-37 33-16,0 37 21 0,0-28 29 15,0 28 20-15,0-25 4 0,0 25 11 0,0 0-22 16,0 0-14-16,0 0-10 0,0-37-8 16,0 37 2-16,0 0-8 0,0 0-20 0,0 0-4 15,0 0-10-15,0-28 2 0,0 28-9 16,0 0-7-16,0 0-3 0,0 0-7 16,0 0 10-16,0 0-23 0,0 0 8 0,0 0-4 15,0 0-9-15,0 0-1 16,0 0 4-16,0 0-9 0,0 0 5 0,0 0-4 15,0 0-10-15,0 0-8 0,0 0-10 16,0 0-9-16,0 0 7 0,0 0 2 16,0 0-3-16,0 0-3 0,0 0 0 15,0 84 1-15,0-84 5 0,0 24 0 0,0-24 4 16,0 0-3-16,0 36 2 0,0-36 6 16,0 28-2-16,0-28 1 0,0 34 2 15,0-34 5-15,0 41-5 0,0-22 1 0,0-19-6 16,0 43-13-16,0-17-8 0,0-3-3 15,0-23-2-15,0 41-4 0,0-22 2 16,0-19-4-16,0 37-1 0,0-16 1 16,0-21 1-16,0 45-1 0,0-24-12 15,0 5 2-15,0-2-2 0,0-2-1 0,0 6 1 16,0 6-2-16,0-6-3 0,0 3 3 16,0 4-11-16,0-1 2 0,0-3 17 15,0 11-4-15,0-10 9 0,0 8 6 0,0-3 8 16,0 2 4-16,0-3 3 0,0 1 0 15,0 0 12-15,0 1 1 0,0 9 2 16,0-9-2-16,0 3 3 0,0-4 6 0,0 10-2 16,0-2-4-16,0 0 3 0,0 4 5 15,0-2 1-15,0 4-4 0,0-6 3 16,0 1-6-16,0 3 11 0,0-2-1 16,0 2-3-16,0-1 2 0,0-3-2 15,0 6-5-15,0 0 9 0,0 2-3 0,0-7 13 16,0 18 9-16,0-2 6 0,0 1-3 15,0-12-1-15,0 9-3 0,0-2 0 16,0-11-2-16,0-2-4 0,0-3-7 0,0 0 3 16,0 0 2-16,0-10-24 0,0 3-40 15,0-7-40-15,0 6-60 0,0-11-76 16,0-4-131-16,0-19-129 0,0 27 79 0,0-27 319 16</inkml:trace>
  <inkml:trace contextRef="#ctx0" brushRef="#br0" timeOffset="57380.34">32207 4066 1670 0,'0'0'66'0,"0"0"1"0,0 0-11 15,-17-24 5-15,17 24 9 0,-6-10 11 16,6 10-2-16,0 0-5 0,0 0-4 0,0 0-7 16,0 0-10-16,0 0 1 0,0 0-14 15,-22-8 1-15,22 8-7 0,0 0-3 16,0 0-6-16,-32 28-10 0,24-19-38 15,8-9-68-15,-14 25-45 0,4-16-70 16,4 4-96-16,-3 2-170 0,4-2 88 0,-3 2 377 16</inkml:trace>
  <inkml:trace contextRef="#ctx0" brushRef="#br0" timeOffset="58348.229">32730 3838 1351 0,'4'-15'40'0,"-4"15"9"0,0 0 9 16,5-21 5-16,-5 21 13 0,0 0 17 15,6-22 7-15,-6 22 0 0,0 0-3 16,5-20 1-16,-5 20-5 0,7-16-2 0,-7 16 5 16,0 0-17-16,7-15-6 0,-7 15-5 15,0 0-12-15,0 0-5 0,7-18-1 0,-7 18-12 16,0 0 2-16,0 0-2 0,0 0-5 16,0 0-9-16,9-17 4 0,-9 17-7 15,0 0-5-15,0 0 4 0,0 0 1 0,0 0 0 16,0 0-3-16,8-15 0 0,-8 15-5 15,0 0 2-15,0 0-6 16,0 0 1-16,0 0-1 0,0 0 3 0,0 0-10 16,0 0-9-16,0 0-10 0,0 0-7 15,0 0-12-15,10-17 4 0,-10 17-2 0,0 0-9 16,0 0 3-16,0 0 2 0,0 0-2 16,0 0 13-16,0 0 2 0,0 0-2 15,0 0-4-15,0 0 8 0,0 0-3 0,0 0 0 16,0 0-3-16,0 0-13 0,-27-17-8 15,27 17-2-15,0 0 1 0,0 0 4 16,0 0-2-16,0 0-7 0,-24-7 1 0,24 7-1 16,0 0 14-16,0 0 8 15,0 0-8-15,0 0 0 0,-19-8 12 0,19 8 0 16,0 0 13-16,0 0-9 0,0 0 7 16,0 0 8-16,-19-9 5 0,19 9 22 15,0 0 4-15,0 0 12 0,0 0 26 0,0 0 1 16,-12-13 10-16,12 13 12 0,0 0 3 15,0 0 1-15,0 0 4 0,0 0-4 16,0 0 0-16,0 0-4 0,0 0-7 0,0 0-4 16,0 0-8-16,-18-10-5 0,18 10 4 15,0 0-1-15,0 0 3 0,0 0-11 0,0 0 3 16,0 0-3-16,0 0 2 0,0 0 9 16,0 0 3-16,0 0 5 0,-7 47-3 15,7-47 1-15,0 25 16 0,0-25-18 16,-2 39 9-16,0-16-7 0,1 2 7 15,-5 0-10-15,1 7-4 0,4-6-12 0,-3 2 6 16,-1 0-7-16,3 1-11 0,-5-3-8 16,3-2 13-16,-3-3-10 0,7-21-11 15,-5 37 10-15,5-37-5 0,-5 27-8 0,5-27-13 16,-2 20-20-16,2-20-30 0,0 0-47 16,-7 15-47-16,7-15-55 0,0 0-61 15,0 0-43-15,0 0-90 0,0 0-170 0,0 0-162 16,0 0-211-16</inkml:trace>
  <inkml:trace contextRef="#ctx0" brushRef="#br0" timeOffset="58645.37">32755 3823 2175 0,'0'0'-55'0,"11"-22"6"15,-11 22 9-15,0 0 20 0,0 0 24 0,11-15 16 16,-11 15 7-16,0 0 18 0,10-13 7 16,-10 13 20-16,0 0-11 15,16-13 5-15,-16 13 1 0,0 0-3 0,17-10 8 16,-17 10-6-16,15-11-5 0,-15 11-9 16,24-7-8-16,-24 7-3 0,23-10-10 0,-8 8-2 15,-15 2-5-15,22-9-6 0,-22 9-3 16,21-8-10-16,-21 8-7 0,19-5-1 15,-19 5-7-15,19-8-20 0,-19 8-23 0,0 0-39 16,20-6-53-16,-20 6-66 0,13-11-111 16,-13 11-153-16,0 0 40 0,17-17 295 15</inkml:trace>
  <inkml:trace contextRef="#ctx0" brushRef="#br0" timeOffset="59147.6">33126 3396 1434 0,'0'0'20'0,"0"0"18"0,0 0 47 16,0 0 18-16,0 0 13 0,0 0 8 16,0 0-13-16,0 0 12 0,0 0 9 15,0 0 5-15,0 0 15 0,13 46 3 0,-13-46 13 16,0 32-1-16,0-32-8 0,0 41-21 16,0-18-4-16,0 2-1 0,0 5-1 15,0-6-25-15,-2 6 11 0,2-4-11 0,0 2-8 16,-4 0 5-16,4 3-7 0,0-5-3 15,0 2-2-15,0 2-11 0,-2-6 3 0,2 2-1 16,2 2-9-16,-2-28 1 16,0 40 1-16,4-14-7 0,-4-9 7 15,0-17-3-15,2 37-6 0,-2-37-7 0,-2 32-4 16,2-32-7-16,2 27-7 0,-2-27-7 16,0 22-1-16,0-22-6 0,0 0-5 0,0 0 2 15,0 28-20-15,0-28-16 0,0 0-17 16,0 0-15-16,0 0-15 0,-2 25-32 15,2-25-28-15,0 0-29 0,0 0-38 0,0 0-50 16,0 0-73-16,0 0-88 0,0 0-157 16,0 0 5-16,0 0-272 0,0 0-305 15</inkml:trace>
  <inkml:trace contextRef="#ctx0" brushRef="#br0" timeOffset="60563.37">26108 13629 2698 0,'-72'-57'-347'0,"8"8"-312"16,-1-2-65-16,-8 8-53 0,11 7 711 0,0 8 22 16</inkml:trace>
  <inkml:trace contextRef="#ctx0" brushRef="#br0" timeOffset="60765.36">25016 14057 171 0,'-4'-15'-8'0,"1"-4"1"0,3 4 7 0,0-2 0 16,-2 2-13-16,-2-3-102 0,2-5 104 16,-1-3 4-16</inkml:trace>
  <inkml:trace contextRef="#ctx0" brushRef="#br0" timeOffset="63413.37">25532 6746 17 0,'0'-14'13'0,"2"-4"-13"0,-2 5 0 0,0-1 10 15,1-2 6-15,-1-3-19 0,2 2 19 16,0-1-9-16,2 1 6 0,0-7-5 16,4 1-3-16,-1-2 3 0,2-2 2 0,-4 0-8 15,7-1-12-15,-4 4-23 0,-1-6 5 16,-4 4 10-16</inkml:trace>
  <inkml:trace contextRef="#ctx0" brushRef="#br0" timeOffset="64031.54">26456 3885 286 0,'16'2'-43'0</inkml:trace>
  <inkml:trace contextRef="#ctx0" brushRef="#br0" timeOffset="64049.67">26516 3894 189 0</inkml:trace>
  <inkml:trace contextRef="#ctx0" brushRef="#br0" timeOffset="64065.659">26565 3902 145 0</inkml:trace>
  <inkml:trace contextRef="#ctx0" brushRef="#br0" timeOffset="84795.9">28633 12821 1968 0,'-5'-14'-121'0,"5"2"-308"0,0 12-46 15,7-15-77-15,4 6 416 0,6 1 49 16</inkml:trace>
  <inkml:trace contextRef="#ctx0" brushRef="#br0" timeOffset="96795.62">15510 6739 741 0,'-22'-7'-5'0,"11"-1"5"0,2-2 7 15,0-1-20-15,0 2 13 0,3-5 0 16,-1 0-5-16,1-1 1 0,3-6-1 0,-1-2 10 16,2-3-5-16,0 2-3 0,0-5-14 15,1-8-122-15,-1-2-372 0,-3-10 493 16,2 4 5-16</inkml:trace>
  <inkml:trace contextRef="#ctx0" brushRef="#br0" timeOffset="97012.37">15199 5366 28 0,'6'-13'48'16,"-6"13"-32"-16,7-13-65 0,-7 13 34 16,5-15 4-16</inkml:trace>
  <inkml:trace contextRef="#ctx0" brushRef="#br0" timeOffset="97443.9">15610 4669 71 0,'3'-23'54'0,"1"6"10"15,-2-1-13-15,-2 3 0 0,0 2-18 16,1 0 3-16,-1-1 5 0,2-3-13 0,2 3-5 15,4-7-2-15,-2 2 10 0,3-2-14 16,-2-7 9-16,10-4-21 0,-4 6 16 0,2-8-11 16,4-1 5-16,2-1-12 0,-2 2 2 15,4-3 5-15,-4 3-10 0,2-2 13 16,-3 6-5-16,5 2-14 0,-5-4 1 0,0 6 5 16,1-2 3-16,-5 7 17 0,4 5-25 15,-4-3 8-15,4 2 5 0,2 4-3 0,-3-2-3 16,6 1 5-16,-2 0-3 15,6-5-4-15,-1 2-6 0,1-2-3 16,1 5 11-16,-2-2-6 0,2 2 4 0,-1-4-4 16,-3 0-1-16,-2 5 2 0,1-2 11 15,-4-1-5-15,-3 2-9 0,-5-1 6 0,5 2-5 16,-7-3-25-16,-4 5-19 0,2 2-76 16,-5-4-180-16,-2 13 256 0,0-22 19 15</inkml:trace>
  <inkml:trace contextRef="#ctx0" brushRef="#br0" timeOffset="98093.9">22631 3943 197 0</inkml:trace>
  <inkml:trace contextRef="#ctx0" brushRef="#br0" timeOffset="98112.7">22736 3902 145 0,'19'-4'-20'0</inkml:trace>
  <inkml:trace contextRef="#ctx0" brushRef="#br0" timeOffset="98134.52">22817 3896 102 0</inkml:trace>
  <inkml:trace contextRef="#ctx0" brushRef="#br0" timeOffset="98148.29">22881 3896 53 0,'24'0'-23'0,"1"0"10"16,0-2 6-16</inkml:trace>
  <inkml:trace contextRef="#ctx0" brushRef="#br0" timeOffset="99127.05">21300 1487 53 0,'50'9'10'0,"7"10"16"0,6-4-11 16,3 2 3-16,6 2-7 0,18 3-6 0,-3 5-16 15,5 1 24-15,2-6-3 16,-2 2-4-16,1 5-4 0,-1-1 11 0,0 2-26 16,-4-2 26-16,-3 0 0 0,-14-7-8 0,3 1-5 15,-7-2 2-15,4 1-2 16,-4-4 3-16,0-4-6 0,-8 2-4 0,-3-2-6 16,1 2 26-16,-16-3-13 0,2-3-8 15,-4 0 21-15,1-1-13 0,0 1 8 16,-7 1 7-16,3-3-7 0,-6 0-14 0,-4 1-9 15,2 0-5-15,-8-3-49 0,1 3 30 16,-10-6 14-16</inkml:trace>
  <inkml:trace contextRef="#ctx0" brushRef="#br0" timeOffset="107960.42">24182 5201 112 0</inkml:trace>
  <inkml:trace contextRef="#ctx0" brushRef="#br0" timeOffset="121292.53">21036 4339 898 0,'-59'0'48'0,"11"5"26"16,-1 1-4-16,4 0 3 0,5-1-11 15,5 7 7-15,5-7 2 0,3 4-12 0,6 1 4 16,2 3 4-16,-2 2 16 16,2 0 0-16,-1 2-2 0,7-1-21 0,-4 4 4 15,6-5-5-15,1 2-6 0,4-4 4 16,2 2-14-16,1-1 3 0,3 2-6 15,0-5-18-15,0-11 2 0,2 26-31 0,-1-17-19 16,3 6-4-16,-4-2-22 0,2 4-24 16,-2-4-18-16,2 4-27 0,-4 1-61 15,2-4-78-15,0 3-116 0,-2-2 86 0,0 2 59 16</inkml:trace>
  <inkml:trace contextRef="#ctx0" brushRef="#br0" timeOffset="121611.81">20336 5938 1029 0,'-16'13'5'16,"16"-13"13"-16,-12 8-23 0,12-8 14 15,0 0-7-15,-18 2 5 0,18-2-5 16,-12 0-33-16,12 0-59 0,-18-10-151 0,18 10-360 15,-20-13 566-15,10 6 9 0</inkml:trace>
  <inkml:trace contextRef="#ctx0" brushRef="#br0" timeOffset="121878.54">20269 5591 409 0,'9'-9'79'0,"-9"9"6"0,12-9-2 15,-3 3-11-15,-9 6-3 0,17-11-4 0,-6 1-10 16,-2 5-4-16,6-3-26 0,-2 3 9 16,3-5 2-16,2 7-7 0,1-3-4 15,0 0-8-15,-3 2-8 0,4-1-1 0,1 3-13 16,-2-2-16-16,1 4-43 15,-4 0-49-15,-1-1-80 0,-15 1-179 0,34 0 242 16,-19 0 43-16</inkml:trace>
  <inkml:trace contextRef="#ctx0" brushRef="#br0" timeOffset="122025.48">20797 5503 639 0,'0'0'68'0,"0"0"-16"0,0 0-11 0,0 0 10 16,0 0-13-16,0 0-8 0,0 0 4 15,0 0-14-15,0 0-4 0,0 0-7 0,0 0 0 16,0 0-37-16,0 0-48 0,-2-24-136 16,2 24-387-16,12-15 565 15,-8 9 14-15</inkml:trace>
  <inkml:trace contextRef="#ctx0" brushRef="#br0" timeOffset="122792.57">21619 3101 1372 0,'0'0'346'0,"0"0"-24"0,-30-3-33 0,30 3 13 15,-25-8 16-15,25 8 13 0,-20-10-26 16,10 0 14-16,10 10 0 0,-18-17 1 16,10 9-3-16,8 8-28 0,-17-19-22 15,10 10-43-15,7 9-22 0,-8-15-24 16,8 15-20-16,-11-15-17 0,11 15-16 0,-7-15-24 15,7 15-33-15,-7-15-44 0,4 7-45 16,-6-5-56-16,9 13-46 0,-6-13-48 0,3 4-63 16,3 9-61-16,-10-13-82 0,0 1-116 15,10 12-130-15,-9-15 55 0,0 8-437 16,3 0-616-16</inkml:trace>
  <inkml:trace contextRef="#ctx0" brushRef="#br0" timeOffset="123476.909">21076 3589 3421 0,'0'0'82'16,"0"0"29"-16,0 0 31 0,0 0 12 15,0 0 42-15,0 0 22 0,0 0 17 0,0 0 5 16,0 0 2-16,0 0-3 0,0 0-12 16,0 0-26-16,0 0-2 0,0 0-22 15,0 0-3-15,0 0-5 0,0 0-11 0,0 0-6 16,0 0-4-16,0 0-6 16,0 0-7-16,0 0-11 0,0 0-9 0,0 0 2 15,0 0-61-15,0 0-25 0,0 0 0 16,0 0-3-16,0 0-2 0,55-13-3 15,-55 13-2-15,0 0-1 0,25-3-1 0,-25 3-3 16,22-1-1-16,-22 1 0 0,32-5-1 16,-17 5-2-16,-15 0 0 0,37-4 0 0,-14 1-1 15,-4 0 0-15,6 3-2 0,-7-4-1 16,5 0 0-16,-3 4-2 0,6-3 0 16,-5 1-1-16,0-2 1 0,1 2-2 0,-22 2 1 15,41 0-3-15,-24 0 4 16,-17 0 2-16,33-2 1 0,-33 2 4 0,32 0 3 15,-32 0 3-15,28 0 2 0,-28 0 2 0,20 0 1 16,-20 0-1-16,0 0-3 0,30 0 0 16,-30 0-3-16,0 0-2 0,21-4-8 15,-21 4-7-15,0 0 0 0,0 0 0 16,23-1 0-16,-23 1 0 0,0 0 0 0,0 0-37 16,16-2-29-16,-16 2-29 0,0 0-33 15,0 0-30-15,-2-15-92 0,2 15-529 0,-27-12 29 16,10 5 65-16,-5 5-772 0,-2-5-1300 15</inkml:trace>
  <inkml:trace contextRef="#ctx0" brushRef="#br0" timeOffset="123859.56">21108 3424 4506 0,'0'0'-22'0,"0"0"21"0,0 0 35 0,0 0 29 16,0 0 20-16,0 0 21 0,0 0 17 15,0 0 18-15,0 0 17 0,0 0 11 0,0 0 5 16,0 0-9-16,-28 20 3 0,28-20 3 16,-7 23 7-16,3-4-8 0,1-3-9 15,-3 5 18-15,1 2-2 0,-5 3-10 0,4 0 2 16,1 6-5-16,-2-2-6 0,1 4-93 16,-4 4-16-16,-1-1-4 0,6 4-1 0,-1 0 0 15,-4 1 0-15,5-9-1 16,-3 1-2-16,1 0-3 0,3-4 0 15,-4 3 3-15,5-3-1 0,-3 5-3 0,1-8-1 16,-3 0-1-16,2-5-6 0,-1 2 1 16,3-3-27-16,1-2-1 0,1-1 0 0,-4-1 0 15,4 1 0-15,-2-8 0 0,4-10 0 16,-7 25 0-16,7-25 0 0,-4 15 0 0,0-7 0 16,4-8 0-16,-9 7-10 0,9-7-106 15,0 0-37-15,0 0-47 0,-21-19-29 16,21 19-597-16,-11-17 98 0,7 5 44 15,-2 2-773-15,6 10-1302 0</inkml:trace>
  <inkml:trace contextRef="#ctx0" brushRef="#br0" timeOffset="124109.3">20953 4039 4747 0,'0'0'116'0,"12"-17"49"0,-12 17 45 15,11-17 35-15,-2 9 36 0,-9 8-20 0,24-13 6 16,-8 4 1-16,2 1-4 0,10 1-17 15,-3 0-9-15,1 1-11 0,6-2-148 16,2 3-17-16,-3 1-5 0,1-1-6 0,-5 2-5 16,1 2-5-16,-2-5-2 15,-8 2-6-15,3 2-4 0,-21 2-6 0,32-5-7 0,-19 3-11 16,-13 2-12-16,23-6-19 16,-10 4-25-16,-2-3-20 0,-11 5-22 15,21-9-23-15,-14 2-109 0,6 0-298 0,-1 0-148 16,-5-1-33-16,4 3 8 0,3-3-621 15,0 1-1171-15</inkml:trace>
  <inkml:trace contextRef="#ctx0" brushRef="#br0" timeOffset="125441.88">22161 3690 3889 0,'0'0'-126'0,"11"-6"30"15,-11 6 37-15,0 0 21 0,0 0 15 16,11-14 9-16,-11 14 8 0,0 0 4 15,0 0 12-15,15-8 2 0,-15 8 1 16,0 0-1-16,0 0-3 0,17-4 7 16,-17 4 10-16,0 0-4 0,0 0 0 0,0 0 4 15,22-2-6-15,-22 2-1 0,0 0-7 16,0 0-1-16,0 0 3 0,0 0-4 0,30 2-1 16,-30-2 2-16,0 0-8 0,0 0 4 15,20 4-5-15,-20-4 5 0,0 0-5 16,0 0-2-16,20 5 2 0,-20-5 4 0,0 0-4 15,0 0-2-15,0 0 9 0,19 3-5 16,-19-3 2-16,0 0 7 0,0 0 1 16,0 0-3-16,9 14-2 0,-9-14 7 15,0 0 2-15,0 0 9 0,0 0 4 16,0 0 15-16,2 17 4 0,-2-17 15 0,0 0 7 16,0 0-6-16,0 21 8 0,0-21 1 15,0 0-3-15,0 15-3 0,0-15-7 16,0 0 2-16,-2 23 4 0,2-23-11 0,-4 22 1 15,4-22-2-15,-3 26 15 0,3-12 2 16,-4 0 2-16,0 1 4 0,2 2 27 0,1 2-1 16,-1-4-10-16,-3 0-12 0,2 0-7 15,1 4-9-15,-2-3-7 0,2 3-1 16,-3-4-4-16,3 6-9 0,-2-4 0 16,3 5 2-16,-8 3-3 0,6-3-1 15,-1 1 9-15,0-1 6 0,1-2-4 0,-3 1-2 16,5-4-5-16,-1-3-1 0,-5 0-5 15,7-14 6-15,-5 21-2 0,5-21 12 16,-4 19 0-16,4-19 7 0,-3 9-3 0,3-9 3 16,0 0-8-16,0 0-7 0,0 0-5 15,0 0-6-15,0 0 2 0,0 0-12 16,0 0 4-16,0 0-3 0,0 0-8 0,12-43-1 16,-12 43-4-16,9-24 6 0,-8 11-14 15,5-1 0-15,-6 14 0 0,5-30 4 16,1 15-9-16,4-3-3 0,-5 1 3 0,4 0-2 15,-3 2-2-15,4-1 0 0,-5 0 2 16,4-2 1-16,-1 2 1 0,2 1-2 16,-3 0 1-16,-2-4-1 0,6 3-2 15,-1-3 5-15,1 2-4 0,-2-2-1 0,0 3 0 16,1 2-2-16,-1-1 1 0,2 4 2 16,-2 0 0-16,-2-3 2 0,4 3-6 0,-1 2 6 15,-10 9-10-15,16-22 3 0,-6 10 5 16,-1 3-1-16,0-1 0 0,3 0 1 15,-12 10 1-15,17-17-1 0,-10 9 0 0,-7 8-2 16,15-17 0-16,-15 17 1 0,13-11 1 16,-13 11-2-16,14-12 7 0,-14 12-5 15,0 0-2-15,12-7 1 0,-12 7 6 16,0 0 3-16,0 0-4 0,18-7 0 16,-18 7 2-16,12-6 3 0,-12 6 3 0,0 0-3 15,27 0 2-15,-27 0 3 0,0 0-4 16,26 0-3-16,-26 0 8 0,0 0-5 0,23 4-5 15,-23-4 2-15,0 0-3 0,0 0 1 16,22 7 0-16,-22-7 0 0,0 0 0 16,17 4 2-16,-17-4 0 0,13 8-3 0,-13-8 1 15,0 0 1-15,14 14-1 0,-14-14-2 16,10 10 2-16,-10-10 3 0,8 13-1 16,-8-13 2-16,6 15 0 0,-6-15 2 15,7 20 0-15,-3-5 0 0,-4-15-1 0,4 25 0 16,-4-10 0-16,1 2-1 0,-1-17-1 15,2 32 6-15,-2-15 1 0,0 5-2 16,-2-5 1-16,2 3 4 0,0 1 2 0,-1 2 1 16,-1-1-1-16,2 1 3 0,-2 3 7 15,-2-2 1-15,1 5 1 0,-1-4-1 0,1 4 3 16,1-5-3-16,1 2-4 0,-1-3-2 16,-2 3-22-16,2-7-4 0,2 3 0 15,-3-1 0-15,-1-1 0 0,2-1 0 0,1-2 0 16,1-5 0-16,0 1 0 15,0-13 0-15,0 18 0 0,0-18 0 0,-2 18 0 16,2-18 0-16,0 10 0 0,0-10 0 16,0 0 0-16,-2 17 0 0,2-17 0 0,0 0 0 15,0 0 0-15,0 0-132 0,0 0-41 16,0 0-42-16,0 0-382 0,0 0-188 16,-19-39 92-16,15 30-878 0,4 9-1425 0</inkml:trace>
  <inkml:trace contextRef="#ctx0" brushRef="#br0" timeOffset="128143.9">25364 8989 5486 0,'0'0'204'0,"0"-12"-3"0,0 12-8 15,0 0 5-15,0 0-10 0,0 0 4 16,0 0 14-16,0 0 7 0,-3-18 7 15,3 18 4-15,0 0-137 0,0 0-20 0,0 0-4 16,0 0-4-16,-4-7-7 0,4 7-4 16,0 0-4-16,0 0-4 0,0 0-1 15,0 0-4-15,0 0-2 0,-13-7-4 16,13 7-3-16,0 0-2 0,-21-3-4 0,21 3-20 16,-18-4 0-16,18 4 0 0,-22-2 0 15,12 1 0-15,10 1 0 0,-20-4 0 0,20 4 0 16,-13-2 0-16,13 2 0 0,0 0 0 15,-17-6-18-15,9 4-84 0,8 2-41 0,-13-7-40 16,7 1-158-16,6 6-464 0,-13-5 76 16,13 5-912-16,0 0-1559 0</inkml:trace>
  <inkml:trace contextRef="#ctx0" brushRef="#br0" timeOffset="128842.15">26786 7230 4613 0,'6'-23'-154'15,"1"5"38"-15,0 1 62 0,0 4 56 16,-5 3 42-16,0-1 40 0,-2 11 18 0,5-15 24 15,-5 15 10-15,4-13 13 0,-4 13 12 16,1-9-2-16,-1 9-1 0,0 0-1 16,0 0-11-16,0 0 15 0,0 0 6 15,0 0 10-15,-24-10 9 0,24 10-3 0,0 0 2 16,-48 25 2-16,18-5 7 0,1-3-7 16,-2 10 2-16,-5 2-114 0,-2 1-13 15,2 10-5-15,-3-3-2 0,2 6-1 0,2 6-1 16,-2 0 0-16,2 1 0 0,-1 3-6 15,2 3 2-15,6 2 2 0,-2 6-1 0,2 0-47 16,2 0-3-16,0 7 0 0,3-2 0 16,-1 5 0-16,3-2 0 0,3 5 0 0,0 2 0 15,6 6 0-15,0-3 0 0,-1 10 0 16,4 3 0-16,-1-5 0 0,6 4 0 16,-3 4 0-16,2 1 0 0,1-4 0 15,0 2 0-15,4-4 0 0,-1 3 0 0,1-4 0 16,0-2 0-16,1-3 0 0,3 2 0 15,0-5 0-15,-3-5 0 0,3-6 0 0,0-11 0 16,-2-6 0-16,-2-3 0 0,1-18 0 16,1 1 0-16,-2-8 0 0,2-2 0 0,3-5 0 15,-4-4 0-15,1-2 0 0,0-6 0 16,-2-9 0-16,0 0 0 0,0 0 0 16,28-41 0-16,-11-1 0 0,2-21 0 0,7-8-63 15,8-21-253-15,7-9-4 0,0-8-1736 16,6-3-2351-16</inkml:trace>
  <inkml:trace contextRef="#ctx0" brushRef="#br0" timeOffset="129309.64">27563 6994 6710 0,'0'0'12'16,"0"0"43"-16,0-19 48 0,0 19 57 16,0 0 40-16,0 0 31 0,0 0-101 0,19-4-47 15,-19 4 7-15,39 8 1 0,-13-4 3 16,8 5 2-16,-1-1-3 0,5 1-50 16,-3 0-43-16,1 2 0 0,-4-3 0 15,-4 0 0-15,2-1 0 0,-4-1 0 0,1 1 0 16,-1-2 0-16,-3-1 0 0,-3-4 0 15,1 8 0-15,-4-8 0 0,1 4 0 0,-1-3 0 16,-2-1 0-16,-15 0 0 0,28 0 0 16,-21 0 0-16,-7 0 0 0,18-5 0 0,-18 5 0 15,5-8-20-15,-5 8-177 0,0 0-15 16,0 0-91-16,0 0-513 0,-24-15 77 16,13 14-910-16,-5-5-1577 0</inkml:trace>
  <inkml:trace contextRef="#ctx0" brushRef="#br0" timeOffset="129508.73">27953 7037 4757 0,'-16'1'-118'15,"2"6"65"-15,14-7 66 0,-25 18 70 16,13-7 47-16,-2 6 40 0,-1 2 20 16,-2 9 30-16,-4 6 28 0,1 3 22 0,-3 10 13 15,-5 0 11-15,2 8 4 0,-4-3-4 16,-2 2-19-16,2 3-57 0,0-3-142 0,-6 0-7 16,5-3-6-16,0-3-6 0,1 0-6 15,-1-7-8-15,6-6-12 0,5-4-16 0,1 0-27 16,3-8-29-16,0-6-29 0,9-4-35 15,-3-6-44-15,3-5-378 0,7-2-244 16,0 0 79-16,0 0-882 0,0 0-1433 16</inkml:trace>
  <inkml:trace contextRef="#ctx0" brushRef="#br0" timeOffset="129692.43">27602 7616 5530 0,'13'-7'176'15,"4"1"76"-15,2 3 54 0,-3-1 46 16,9 2 31-16,-1 2-1 0,3-2-155 0,3 4-120 15,-4-2-9-15,2 0-10 0,4 0-7 16,0 2-11-16,-2 2-13 0,2-8-18 16,-2 4-24-16,-2 0-26 0,-2-2-34 0,-4 2-35 15,8 0-47-15,-1-2-37 0,-1-2-49 16,-6 3-606-16,0 2 94 0,-1 3 50 0,4-2-802 16,1 5-1321-16</inkml:trace>
  <inkml:trace contextRef="#ctx0" brushRef="#br0" timeOffset="130442.38">26898 8859 6098 0,'0'0'179'0,"10"-9"43"0,-10 9 46 0,8-12 39 16,-8 12 11-16,11-3-104 0,-11 3-105 15,28-4 1-15,-7 8-3 0,3-2-5 16,6-1-8-16,6 11-31 0,1-8-63 15,9 5 0-15,-4-5 0 0,15 7 0 0,-1-3 0 16,0 1 0-16,-11-4 0 0,2 1 0 16,-2 2 0-16,-8-6 0 0,-8 0 0 15,-5-2 0-15,-2 0-7 0,-3 0-142 0,-5-2-24 16,-5-4-18-16,-9 6-209 0,3-7-372 16,-3 7 55-16,0 0-902 0,0 0-1515 0</inkml:trace>
  <inkml:trace contextRef="#ctx0" brushRef="#br0" timeOffset="130658.73">27444 8845 4735 0,'-12'1'-63'16,"1"5"57"-16,1 5 73 0,-3-1 61 16,-3 3 55-16,-2 7 28 0,-3 5 33 15,-1 6-25-15,-1 1 21 0,-3 12 22 16,-2-2 10-16,-2 7-4 0,-2 0-17 0,0-2-18 16,-2 2-18-16,0-1-92 0,0 1-66 15,4-2-7-15,-3 2-5 0,-1-6-6 0,2 0-5 16,2-2-8-16,7-7-11 0,0-4-18 15,4 0-20-15,3-9-19 0,2 1-20 0,5-7-19 16,-1-2-58-16,2-5-285 0,5-4-104 16,3-4-181-16,0 0 30 0,0 0 29 15,0 0-558-15,0 0-1063 0</inkml:trace>
  <inkml:trace contextRef="#ctx0" brushRef="#br0" timeOffset="130841.739">26930 9529 4879 0,'10'-6'211'0,"-10"6"42"15,0 0 24-15,17-7 16 0,-17 7 25 16,10-2-1-16,-10 2-11 0,0 0-21 0,16-4-28 16,-16 4-78-16,0 0-112 0,34 4-8 15,-17-2-9-15,3-1-12 0,3 3-17 16,-1-2-23-16,8 4-27 0,0-4-32 0,1 2-30 16,0-3-102-16,-1 5-230 0,4-4-52 15,-4-1-104-15,-2-1-99 0,-5 4 17 0,-1-1-583 16,-1 2-1101-16</inkml:trace>
  <inkml:trace contextRef="#ctx0" brushRef="#br0" timeOffset="131358.5">28045 10042 5519 0,'11'-5'61'0,"-2"-1"17"0,-9 6 19 15,15-7 2-15,-15 7 2 0,20-2-13 0,-20 2-11 16,32-4-9-16,-11 4-27 0,5 0-34 16,-3 0-72-16,7 0-81 0,-5 0-85 15,2 0-70-15,3-2-110 0,-7-4-109 0,1 6-80 16,-3-3 62-16,-1 1-414 15,1 2-491-15</inkml:trace>
  <inkml:trace contextRef="#ctx0" brushRef="#br0" timeOffset="131543.6">28591 9935 3458 0,'9'-7'147'0,"0"1"50"0,-9 6 37 15,11-7 16-15,-11 7 0 0,10-5-10 16,-10 5-12-16,0 0-14 0,0 0-15 16,0 0-16-16,0 0-15 0,22 24-11 0,-21-15-11 15,-1-9-16-15,-1 36-5 0,-3-14-8 16,-2 6-20-16,-1 1-3 0,0-1-16 0,-3 0-8 15,-3-4-10-15,8-3-23 0,-2-6-37 16,2 0-42-16,-1-2-48 0,3-2-68 16,3-11-86-16,0 0-99 0,-2 8-88 15,2-8-191-15,0 0-12 0,16-32 61 16,0 0-451-16,3-8-665 0</inkml:trace>
  <inkml:trace contextRef="#ctx0" brushRef="#br0" timeOffset="131925.319">30163 7628 3361 0,'21'-21'43'0,"-2"8"54"0,-3-1 38 15,1 5 23-15,-17 9 1 0,34-15-9 16,-18 6 3-16,-16 9-7 0,30-2 3 15,-30 2-3-15,37 11 1 0,-19 6 13 0,5 11 10 16,-9 6 5-16,2 7 16 0,-3 18-16 16,-2 8-3-16,-7 11 20 0,-2 5-13 0,-4 5 26 15,-2 12 0-15,-4-5 4 0,-1 29 19 16,-7-1-10-16,-5-4 1 0,-2 4-145 16,-2 0-7-16,-3-1-4 0,-5-6-2 0,-3-2-3 15,-1-2-8-15,-6-6-5 0,-2-9-6 16,-6-5-3-16,2-2-3 0,-2-4-2 0,3-7-6 15,-4-6-6-15,-1-2-12 16,10-16-13-16,-4-5-18 0,2-1-21 0,1-6-22 16,3-4-26-16,4-3-27 0,-2-8-32 15,7-9-256-15,4-2-373 0,2-11 68 16,3-1 18-16,0-10-695 0,1-7-1237 0</inkml:trace>
  <inkml:trace contextRef="#ctx0" brushRef="#br0" timeOffset="135743.7">24003 13721 5027 0,'10'0'85'0,"-10"0"58"16,17 6 6-16,-17-6-4 0,3 4-4 0,-3-4 3 15,0 0 16-15,7 17 13 0,-7-17-10 16,2 10-19-16,-2-10-7 0,1 21-7 0,-1-9-8 16,-1-1-20-16,1 6-3 0,-2-4-13 15,2 4-12-15,-5-1-5 0,3 3 0 0,1-2-17 16,-1 4 3-16,2-2-18 16,-2-1-31-16,0 1-35 0,0-2-43 0,0 1-65 15,-1-4-66-15,1-3-69 0,0 6-72 16,4-6-78-16,-2-11-135 0,0 17-127 15,0-17 61-15,0 0-497 0,0 0-900 0</inkml:trace>
  <inkml:trace contextRef="#ctx0" brushRef="#br0" timeOffset="136675.78">26925 12587 3736 0,'33'-26'-18'16,"-4"7"66"-16,-1-2 61 0,-4-1 40 15,3-1 32-15,-3-5 8 0,2 2 32 16,-3 4 15-16,-1-1 18 0,-5 4 17 16,-5 6-3-16,-2 4-37 0,0-3-5 0,0 5-18 15,-10 7-9-15,0 0 14 0,0 0 19 16,0 0 10-16,0 0 0 0,21 31-90 15,-24-8-76-15,-1 6 0 0,-7 12 0 0,0 4 0 16,-8 7-3-16,-2 10 2 0,3-2-4 16,-5 4-1-16,-3 1-61 0,-1 3-9 0,-1-1 0 15,-2 5 0-15,-2-1 0 0,4-2 0 16,3 1 0-16,-3 1 0 0,1-7 0 16,3-2 0-16,3 0 0 0,1-7 0 0,1-2 0 15,6-12 0-15,-3-3 0 0,5-3 0 16,0-6 0-16,3-3 0 0,5-7 0 0,-6-2 0 15,5-2 0-15,-1-2 0 16,0-6 0-16,1-1 0 0,4-6 0 0,0 0 0 16,0 0 0-16,-14-19 0 0,12 10-54 15,0-8-110-15,-2 0-4 0,0-9 1 0,0 2-155 16,2-3-182-16,-1-5 32 0,1-2 42 16,2-1 44-16,0-1 3 0,-4 0 62 0,8 7 70 15,-4 0 64-15,2 1 72 0,0 2 60 16,-1 3 55-16,-1 6 30 0,2-1 32 15,-2 5 18-15,0 3 9 0,0 10 45 0,0 0 50 16,0 0 23-16,0 0 24 16,0 0 6-16,-20 57-2 0,7-20 20 0,2 4 9 15,-8-1 15-15,6 3 0 0,-1 4 1 0,1-4 4 16,0-2-51-16,6-1-139 0,1-7 0 16,4-4-1-16,2-3-1 0,0-2-4 15,8-1-6-15,2-5-9 0,6-1-73 16,7-4 0-16,1-7 0 0,6-6 0 0,8-6 0 15,3-7 0-15,2-4 0 0,5-7 0 16,2-6 0-16,-4 0 0 0,-1-4 0 0,-2 3-86 16,0-4-65-16,-7 5-23 0,-6 5-28 15,-10 0-561-15,-2 5 21 0,-9 0 60 0,-6 6-826 16,-3 0-1346-16</inkml:trace>
  <inkml:trace contextRef="#ctx0" brushRef="#br0" timeOffset="137241.18">24063 13971 4724 0,'0'-23'21'15,"0"5"80"-15,0 1 47 0,2-2 23 16,-2 2 36-16,0-2 28 0,0 19 9 0,-2-28 5 15,2 13 8-15,0 15 7 0,-1-24 1 16,-1 12-11-16,2 12-13 0,-6-21-55 16,6 21-117-16,-14-10 0 0,0 4-1 15,-9 8 0-15,-9 11 0 0,-5 4 3 0,-7 15-7 16,-9 5 1-16,-11 16 1 0,8 6-50 16,-6 13-16-16,2 7 0 0,-6 9 0 15,4 13 0-15,2 10 0 0,2 3 0 0,4 4 0 16,2 8 0-16,1 3 0 0,2 5 0 15,8-3 0-15,-2-2 0 0,-1 2 0 0,3-1 0 16,4-5 0-16,5-3 0 0,4-2 0 16,0-5 0-16,7-11 0 0,5-18 0 0,2-5 0 15,5-2 0-15,2-4 0 0,5-15 0 16,2-3 0-16,2-7 0 0,1-1 0 0,6-12 0 16,0-9 0-16,9-2 0 15,3-14 0-15,2-3 0 0,7-9 0 0,16-5 0 16,8-18-177-16,6-3-36 0,15-14-127 15,4-12-458-15,3-4 87 0,4-2-951 16,4-3-1599-16</inkml:trace>
  <inkml:trace contextRef="#ctx0" brushRef="#br0" timeOffset="137591.79">25090 13948 5673 0,'2'-13'79'15,"-2"13"48"-15,1-22 28 0,-1 22 51 16,6-17 10-16,-6 17 2 0,17-8 0 0,-4 4-2 15,6-1-9-15,3 3-9 0,6-2-115 16,4 4-30-16,11 0-4 0,0-1-6 16,5 2-4-16,0-1-6 0,-3 0-9 15,2 4-9-15,-4-4-11 0,-2 2-13 0,-9-2-20 16,-5 0-17-16,-6 0-18 0,-3 0-14 16,-1 0-69-16,-17 0-254 0,16-6-63 15,-16 6-68-15,4-5-114 0,-4 5-43 0,0 0-601 16,0 0-1142-16</inkml:trace>
  <inkml:trace contextRef="#ctx0" brushRef="#br0" timeOffset="137791.75">25504 13794 4142 0,'-27'2'-2'0,"27"-2"43"15,-22 10 47-15,9-1 28 0,-2 0 27 0,-2 10 27 16,-4 3 24-16,-4 9 11 16,-5 8 14-16,1 6 1 0,-6 6-16 0,0 5-10 15,-2 0-17-15,0 2-7 0,-2 0-18 16,-2-1-11-16,6 5-16 0,-2-4-7 15,1 0-22-15,4-4-26 0,4-7-35 0,2 2-53 16,5-14-67-16,5-4-74 0,0-5-89 16,5-7-88-16,6-10-99 0,-3-5-221 0,8-4 9 15,0 0 83-15,0 0-489 0,0 0-735 16</inkml:trace>
  <inkml:trace contextRef="#ctx0" brushRef="#br0" timeOffset="138308.44">24892 14535 3436 0,'12'-26'52'0,"-3"7"42"16,-2 1 38-16,5 1 19 0,-3-1 18 0,4 4-1 15,-1-2-4-15,2 3-11 16,4 4-14-16,-2-2-13 0,1 2-9 0,2 2-18 16,2 0-12-16,3 4-6 0,-1-1-12 15,4 2-13-15,1 2-14 0,-3 0-20 16,3 0-14-16,0 2-14 0,-3 2-24 0,3-1-1 16,-8 1-20-16,3-2 8 0,-9-1-9 15,2 6 2-15,-2-6-8 0,-5 5 9 0,-9-6 1 16,14 7 13-16,-7 1-3 0,-7-8 5 15,5 15 0-15,-3-4 9 0,-2 2 7 16,-2 4 5-16,-2 4-5 0,3 1 15 0,-8 1 12 16,4 5 11-16,-2 0 6 15,-2 0 3-15,-1 0 4 0,0 0 15 0,0-7-15 0,3 0 5 16,2-5-5-16,-3-3-1 16,1-1 9-16,4 1 3 0,1-2 14 0,2-11-6 15,0 0-6-15,0 0-7 0,0 0 1 16,0 0-7-16,0 0-5 0,0 0-7 15,48-26 4-15,-27 9-1 0,-1 0 5 0,4-1 5 16,6-3 15-16,-3 0 10 0,-3 5 10 16,-3-1 7-16,1 2 18 0,-3 3 8 0,-2 1-8 15,-2 1-5-15,1-1-5 0,-2 8-7 16,-14 3 4-16,27 0 0 0,-27 0-1 16,26 7-3-16,-19 0-1 0,-7-7 10 15,18 29-2-15,-11-14-3 0,-4 2-7 16,-1 9 1-16,-4-3-10 0,-1 3-2 0,-5 3-9 15,0 2 0-15,-6 2-5 0,-2 1-9 16,0-4-10-16,-1-2-26 0,-1-5-46 0,4-2-51 16,-1-7-64-16,2 1-73 0,5-6-93 15,-1-2-99-15,9-7-157 0,0 0-117 16,0 0 53-16,0 0-525 0,0 0-1011 0</inkml:trace>
  <inkml:trace contextRef="#ctx0" brushRef="#br0" timeOffset="138475.01">25869 14820 4315 0,'0'0'69'0,"15"-11"34"0,-15 11 25 16,19-6 3-16,-19 6 0 0,19-2-9 16,-19 2-7-16,27 0-15 0,-27 0-5 15,37 12-12-15,-14-5-9 0,-2 0-12 0,6 3-28 16,-4-3-32-16,-1 4-26 0,0-3-46 16,1 0-36-16,-6-1-42 0,-2-5-41 0,0 2-53 15,-15-4-48-15,18-4-80 0,-9-4-137 16,-9 8-27-16,14-13-324 0,-8 9-339 15</inkml:trace>
  <inkml:trace contextRef="#ctx0" brushRef="#br0" timeOffset="138658.449">26278 14730 2816 0,'-9'-10'78'0,"9"10"36"16,0 0 26-16,0 0 17 0,0 0 13 16,0 0-21-16,-37 38 24 0,21-19-11 0,-2 5-9 15,-1 5-6-15,0 0-5 0,-3 3-16 16,1-2-10-16,-4 0-10 0,2 2-15 0,5-5-11 15,-1 0-13-15,5-6-44 0,6-2-62 16,-3-4-64-16,3-4-48 0,8-1-74 16,0-10-106-16,0 0-182 0,0 0-4 0,29 0-14 15,-29 0-163-15,42-21-183 16</inkml:trace>
  <inkml:trace contextRef="#ctx0" brushRef="#br0" timeOffset="138841.53">26477 14858 2757 0,'6'-3'160'0,"-6"3"18"15,0 0 29-15,0 0-3 0,10 17 11 16,-10-17 4-16,-3 21-10 0,-1-6-15 0,-1 0-21 16,-1 6-12-16,-6 7-18 0,3-2-10 15,-5 8-19-15,-2-1-11 0,2 3-25 0,-3 0-44 16,-3-1-71-16,2 1-67 0,-1 4-84 16,3-10-117-16,-9-1-171 0,2 0-86 15,-1-1 40-15,-3-2-338 0,4-3-339 0</inkml:trace>
  <inkml:trace contextRef="#ctx0" brushRef="#br0" timeOffset="139208.479">24671 15842 3484 0,'-3'-15'162'0,"-1"1"44"16,4 14 16-16,-4-22 27 0,4 22 24 0,0-19 16 16,0 19-5-16,6-11 0 0,-6 11-34 15,0 0-15-15,14-17-4 0,-14 17-11 0,28-5-13 16,-5 3-10-16,0 2-17 0,7 0-16 15,4 0-15-15,5 6-14 0,6-1-15 16,0 1-80-16,2 1-9 0,0-3-2 0,5 7-4 16,-5-7-7-16,-4 5-5 0,2-5-10 15,-3 2-11-15,-5-2-12 0,-10-1-18 0,-4-1-21 16,-2-2-171-16,-4-2-136 16,-4 2-96-16,-6-6-141 0,-7 6-85 0,0 0 20 15,12-9-556-15,-12 9-1081 0</inkml:trace>
  <inkml:trace contextRef="#ctx0" brushRef="#br0" timeOffset="139441.25">25161 15672 4296 0,'0'0'57'0,"-19"0"48"16,19 0 53-16,0 0 27 0,-22 14 17 16,10-3 5-16,-1 5 24 0,-2 6-5 0,-5 6 6 15,-1 8 3-15,-9 7 1 16,0 2 2-16,-6 9-8 0,3 2-17 0,-7 2-12 15,2 0-9-15,3 3-65 0,-3-1-76 16,3-2-6-16,-1 0-4 0,3-7-6 0,3-1-4 16,2 1-12-16,-1-8-17 0,3 2-24 15,5-15-27-15,3-6-35 0,2-3-127 0,4-6-391 16,2-6-142-16,1-7 55 0,9-2-819 16,0 0-1349-16</inkml:trace>
  <inkml:trace contextRef="#ctx0" brushRef="#br0" timeOffset="139659.34">24714 16269 5307 0,'0'0'134'0,"0"0"40"0,0 0 34 16,21-11 28-16,-21 11 3 0,30 0-10 0,-9 4-23 15,5-1-17-15,4 1-25 0,6 4-12 16,1-4-30-16,0 5-41 0,1-5-54 0,0 1-54 15,-3 3-69-15,-5-6-72 0,2 3-63 16,-4 1-73-16,1 0-62 0,-1 1-50 16,-10-5-88-16,-1-2-173 0,0 2 65 0,2-2-485 15,-5 0-844-15</inkml:trace>
  <inkml:trace contextRef="#ctx0" brushRef="#br0" timeOffset="140060.67">25495 16286 3430 0,'12'-5'-50'0,"-12"5"47"15,0 0 35-15,0 0 24 0,0 0 28 16,4 22 13-16,-4-22 22 0,-6 30 25 0,-1-9 13 16,-2 1 9-16,-5 3 16 0,0 4 0 15,-3 2 4-15,0-1-4 0,-4-1-18 16,9-6-10-16,-4-1-13 0,2-1-12 0,5 0-28 16,0-12-3-16,0 2 5 0,9-11 2 15,-8 16-2-15,8-16-7 0,0 0-10 0,0 0-9 16,0 0-7-16,0 0-4 15,0 0-14-15,38-36 1 0,-23 19-1 0,4-4-8 16,4-3 2-16,-3-1-4 0,4-1 6 16,3 4-3-16,-3-1 2 0,4 1 4 15,0 1-2-15,6 6 6 0,-7 2 0 0,2 0-6 16,-5 6 6-16,-5 3-19 0,3 0 13 16,-1 4-4-16,-21 0 7 0,36 8 8 0,-21-1 14 15,-6 0-27-15,0 6-22 0,-2 1-1 16,-2 0-2-16,-1 2 0 0,-2-1-4 15,-2-15-2-15,-2 34-3 0,0-20-1 0,2 4-6 16,0-18-10-16,-6 27-15 0,6-15-15 16,-1 1-15-16,1-13-19 0,0 17-185 15,0-17-43-15,5 15-40 0,-3-8-59 16,-2-7-63-16,0 0-216 0,23-2 26 0,-7-7 78 16,12-12-494-16,2-5-760 0</inkml:trace>
  <inkml:trace contextRef="#ctx0" brushRef="#br0" timeOffset="140677.29">27784 14200 3888 0,'0'0'58'16,"0"0"43"-16,13-16 34 0,-13 16 20 16,0 0 15-16,0 0-7 0,11-7-5 0,-11 7-15 15,0 0-13-15,0 0-13 0,0 0-6 16,0 0 9-16,0 0 9 0,0 0 2 0,28 28 7 16,-20-11 6-16,3 5 1 0,0 6 6 15,-3 6 10-15,4 8 5 0,-2 3-13 16,3 17 7-16,-1 3-5 0,-3 6 1 0,-2 3-10 15,-3 2-1-15,-2 3-87 0,-2 4-17 16,-4 5-1-16,1 0 0 0,-7 0-4 16,0 3 2-16,-2 2-1 0,-3-3 1 15,-6 17-2-15,-3-4 1 0,-1 0-1 0,-3-9 1 16,0 1 1-16,-1-3 3 0,-10-2-2 16,9-23 0-16,-2 5-8 0,-7 8-31 15,6-12 0-15,-13 11 0 0,3-6 0 0,-3 0 0 16,-3-2 0-16,-4-5 0 0,10-10 0 15,0-1 0-15,-2-7 0 0,1 3 0 0,-2-6 0 16,0-2 0-16,-2-2 0 0,6-5 0 16,-4 0 0-16,0-8 0 0,0-4-74 0,3 0-96 15,6-10-45-15,-3-4-263 0,5-2-316 16,-3-4 90-16,8-8-908 0,-3-5-1503 16</inkml:trace>
  <inkml:trace contextRef="#ctx0" brushRef="#br0" timeOffset="153790.73">18874 8151 3984 0,'0'13'-30'0,"-4"-4"72"0,1 1 27 15,1 0 7-15,2-10 2 0,-8 14 2 16,8-7 13-16,0-7 3 0,0 0-4 0,0 14 6 15,0-14 6-15,0 0-19 0,19 7-11 16,-3-5-36-16,1-1-40 0,3-1-84 0,3 0-68 16,-2-1-83-16,5-1-91 0,-5-2-220 15,-1 2 28-15,-2 1-17 0,0 1-147 16,-3 0-170-16</inkml:trace>
  <inkml:trace contextRef="#ctx0" brushRef="#br0" timeOffset="153976.81">19485 8295 2347 0,'0'0'-32'0,"0"0"6"0,2-15 14 0,-2 15 1 16,4-15-8-16,-4 8-15 0,0 7-23 16,9-23-13-16,-4 10-14 0,7 0-57 0,-3-4-148 15,-2 0-154-15,4 2-57 0,-2 2 285 16,-2 4 72-16</inkml:trace>
  <inkml:trace contextRef="#ctx0" brushRef="#br0" timeOffset="154091.389">19583 8089 797 0,'0'0'79'0,"0"0"-11"16,18 22-3-16,-1-18 20 0,-1-2-16 16,4-2-18-16,1 4-22 0,3-4-43 15,0 0-123-15,0-4-270 0,6 4-217 16,2 0 601-16,5-2 8 0</inkml:trace>
  <inkml:trace contextRef="#ctx0" brushRef="#br0" timeOffset="154507.03">26656 10395 1572 0,'25'8'400'16,"-2"-4"-17"-16,-6-3 22 0,-2-1-1 0,-15 0-67 15,0 0-33-15,33-5-19 0,-33 5-3 16,17-10-25-16,-17 10-25 0,10-11-31 0,-10 11-14 16,10-11-29-16,-10 11-47 0,7-19-69 15,-7 19-55-15,0-21-74 0,-5 6-62 16,2 0-51-16,-6-3-50 0,3 1-59 0,-1-6-83 15,-3 4-163-15,4 8 13 0,-3-8-308 16,4 4-334-16</inkml:trace>
  <inkml:trace contextRef="#ctx0" brushRef="#br0" timeOffset="155440.28">27158 10007 2671 0,'14'-2'-3'15,"-14"2"25"-15,0 0 21 0,14-5 14 0,-14 5 8 16,13-7 10-16,-13 7 8 0,9-5 6 15,-9 5 4-15,0 0-6 16,15-8-5-16,-15 8-7 0,0 0-3 0,15-1 1 16,-15 1-12-16,0 0-12 0,0 0-4 15,13-2-8-15,-13 2-2 0,0 0-3 0,0 0 0 16,0 0-2-16,11 15 3 0,-11-15 2 16,0 13 3-16,0-13-5 0,0 13 3 0,0-13 3 15,0 0-4-15,-5 32 0 0,5-32-1 16,0 21 4-16,-4-10-11 0,4 2-5 15,-2 0 5-15,2 0-9 0,-1 1-1 0,1-4 2 16,-2 4-3-16,-2 1-3 0,1 0-3 16,0 2 3-16,-1-8-1 0,4-9-2 15,-4 19-2-15,3-12 0 0,1-7-2 16,-2 15-2-16,2-15 4 0,-6 10-6 0,6-10 18 16,0 0 2-16,0 0 13 0,0 0 10 15,0 0 0-15,0 20-2 0,0-20 3 16,0 0-9-16,0 0-10 0,0 0 1 0,0 0-5 15,0 0 6-15,0 0-16 0,0 0 4 16,0 0 7-16,60-26-6 0,-47 17 4 0,3-4-10 16,-4-1-2-16,6 3 2 0,-6-4-6 15,2 2 2-15,2-6 0 0,0 6 1 16,-3 1-6-16,-1 2 6 0,-3 0 12 0,3-1 1 16,-4 1 15-16,3 3-11 15,-2 0 8-15,1-1 10 0,0 3-4 0,-10 5-8 16,18-10 3-16,-6 5-5 0,-1-1-5 15,-1 0 8-15,-10 6-9 0,21-1 14 0,-21 1-7 16,21-3 0-16,-21 3-4 0,20-1 4 16,-20 1 1-16,19 1-12 0,-19-1 1 15,13 3-2-15,-13-3 5 0,16 5 0 0,-16-5-1 16,12 8 1-16,-3-3 1 0,-9-5 8 16,14 15 10-16,-8-3 1 0,1 1 0 0,-3 1 2 15,0 0 1-15,-2 0 5 0,0 6 10 16,-2-6-4-16,0 1-8 0,0-2-2 0,0 2-6 15,-2-2-6-15,0 3-1 16,2-1-2-16,-2-1-7 0,0-1-16 16,-2 3-29-16,0-3-43 0,2 2-63 0,1-2-68 15,1-13-85-15,-2 21-100 0,2-14-262 16,0-7 2-16,0 0 88 0,0 15-458 0,0-15-626 16</inkml:trace>
  <inkml:trace contextRef="#ctx0" brushRef="#br0" timeOffset="173539.69">23678 11143 1663 0,'11'17'46'0,"0"4"-146"16,-3-1 32-16,-3 1-58 0,-3-1-90 15,-2-3-186-15,-2 4-234 0,2-1 579 0,0-4 22 0</inkml:trace>
  <inkml:trace contextRef="#ctx0" brushRef="#br0" timeOffset="173624.78">24040 11520 281 0,'108'30'28'15,"-9"-4"-20"-15,0-2 2 0,-4-7 5 16,-5 4 8-16,-17-6-10 0,-4 2-8 15,0-6-18-15,5 2-22 0,-3-5-14 0,2-3 8 16,0-5 10-16</inkml:trace>
  <inkml:trace contextRef="#ctx0" brushRef="#br0" timeOffset="173646.99">25309 11687 171 0,'71'-15'-18'0,"-11"-5"-10"0</inkml:trace>
  <inkml:trace contextRef="#ctx0" brushRef="#br0" timeOffset="173938.78">25701 11509 212 0,'29'-28'25'0,"-2"-1"6"0,13-2-3 0,-9-5-10 16,3-5-10-16,2-3 0 0,-5-8-8 15,-1-4 2-15,-1-12 26 0,-3 1-7 16,-4-4-1-16,1-2-4 0,-1 1 1 0,-1 1-4 15,1 1 8-15,3 11 2 0,3-5 5 16,-2 10-3-16,6 1-7 0,0 4-15 0,3 0 5 16,5 5 10-16,0-5-1 0,1 4-11 15,-1-2-1-15,4 1 2 0,-3 0-14 16,2 1-4-16,1 0 17 0,-2 4-4 0,4-1-7 16,-2 7-5-16,2 0 15 0,-2 0-3 15,6 8 1-15,0 2-3 0,-1 2-3 0,4 3 6 16,0 3-3-16,2 0-10 0,1 2 5 15,6 0-3-15,-2 0 0 0,4 2 8 16,-4-2-15-16,-2 0 2 0,-3-4-5 16,-5-3-10-16,-3-2 13 0,-2-4-16 0,-6-6-12 15,3-4 9-15,-7-4-2 0,2-6 6 16,2-10-6-16,11-19 5 0,1-4-5 16,-1-5-38-16,2 2 26 0</inkml:trace>
  <inkml:trace contextRef="#ctx0" brushRef="#br0" timeOffset="174556.75">31912 1809 166 0,'-5'-33'-26'0,"-4"3"8"0,3-1-25 16,-6-4 15-16</inkml:trace>
  <inkml:trace contextRef="#ctx0" brushRef="#br0" timeOffset="174579.51">31802 1444 97 0,'-15'-47'-18'15,"6"6"-5"-15</inkml:trace>
  <inkml:trace contextRef="#ctx0" brushRef="#br0" timeOffset="174600.26">31748 1237 48 0,'-12'-46'-8'0,"3"6"6"0</inkml:trace>
  <inkml:trace contextRef="#ctx0" brushRef="#br0" timeOffset="174625.7">31700 1033 25 0</inkml:trace>
  <inkml:trace contextRef="#ctx0" brushRef="#br0" timeOffset="174644.47">31679 926 28 0,'-11'-35'-11'16,"6"-1"6"-16</inkml:trace>
  <inkml:trace contextRef="#ctx0" brushRef="#br0" timeOffset="174738.74">31635 673 30 0,'-6'-30'0'15,"-1"-4"0"-15,5 6 5 0,-1 2 8 16,-4-4-15-16,5-4 4 0,-1 3 13 16,-1-3-2-16,-1 3-10 0,-3-4 2 0,5 5 3 15,-4-4-8-15,0 1-3 0,2 2 11 16,-4 1-3-16,0 1-13 0,-2-1 3 15,-1-2 0-15,-4 0 7 0,4 0-4 0,-8 2-8 16</inkml:trace>
  <inkml:trace contextRef="#ctx0" brushRef="#br0" timeOffset="177088.56">26721 5923 61 0,'0'0'125'16,"4"15"-4"-16,-4-15-24 0,0 0 3 15,0 0 12-15,0 0-41 0,0 0-31 0,37-35 5 16,-30 25 1-16,12 4-19 0,6-1-3 16,16 1-12-16,19 5-24 0,11-3-28 0,10 4-43 15,22-6-124-15,8-5-304 0,-7 5 500 16,2-7 4-16</inkml:trace>
  <inkml:trace contextRef="#ctx0" brushRef="#br0" timeOffset="177472.4">28894 4969 294 0,'19'-58'79'0,"3"-6"41"0,-2 2 8 16,0-1-30-16,2 0 7 0,-4 1-1 15,-4 4 4-15,-1 12-22 0,0 2-16 16,-2-1-7-16,-1 10-1 0,-1 8-8 15,-3 1-14-15,-1 7-13 0,3 2 1 0,1 3-11 16,3 1-2-16,8 5-2 0,8 6-6 16,21 2-27-16,24 0-4 0,10 4-9 15,23 5-5-15,7-3 6 0,0 2-8 0,-30-8 7 16,-2 0 3-16,-13-3 7 0,-5-4 4 16,-10-8-2-16,-8-1 8 0,-11-5-7 0,-4-7 3 15,-4-1 7-15,-2-4-4 0,6-7 6 16,-5-5 4-16,0 0 13 15,3 4-2-15,-3-2 1 0,-4 7 12 0,2-1-18 0,0 8 2 16,7-12 18-16,3 4-18 0,3 7-4 16,1-2 0-16,0 2-3 0,-5 9 5 15,-4-1-8-15,2 1 15 0,-1 4-14 16,-5-2-4-16,-3 9-20 0,-5-10-2 16,2 11-20-16,-7-2-15 0,-2 3-12 0,-1-1-12 15,-8 9-11-15,13-26-61 0,-11 11-35 16,-4-2 67-16</inkml:trace>
  <inkml:trace contextRef="#ctx0" brushRef="#br0" timeOffset="177738.65">30613 2554 437 0,'4'-29'-20'0,"-2"5"-6"0,-1-2-5 0,1 4 13 15,-2-1 16-15,4-3-21 0,-1-2-8 16,-3-2 3-16,-3-6 25 0,-1 0-7 16,4-5 2-16,-3-6-9 0,-3-1 6 0,1-3-9 15,-3 0 12-15,0-3 6 0,1 1-4 16,1-1-9-16,-3 1 2 0,3-1 8 0,-5-6 3 16,-2-4-9-16,3 3 17 15,-4-5-12-15,0 2 4 0,0-1-6 16,-6 1 1-16,4 0 4 0,-3 6-2 0,1-4 5 15,-1 0 8-15,-2 2-21 0</inkml:trace>
  <inkml:trace contextRef="#ctx0" brushRef="#br0" timeOffset="177758.06">30263 695 112 0,'-23'-41'-13'16</inkml:trace>
  <inkml:trace contextRef="#ctx0" brushRef="#br0" timeOffset="181390.349">30115 446 127 0,'-29'-38'16'0,"3"9"2"16,-2-11-16-16,-8 5 21 0,4-6-2 0,-1 3-3 16,-3 1 0-16,4 1 10 0,4 4-21 15,2 6-4-15,-2-8-3 0,1 6 10 16,3 4 6-16,-3-8-29 0,2 3 8 15,-2 5 12-15,-3-4 9 0,-1-2-16 0,-10 2 5 16,6-6 10-16,-2 4-23 0,-1 0 6 16,1-4 2-16,2 4 2 0,5 4 4 15,0-2 1-15,3 4-2 0,1-3-12 16,5 5 2-16,-2-1 22 0,7 2-19 0,-3 3-3 16,2 1 7-16,-4-3-9 0,2 4 9 15,-8 1-4-15,1 1-1 0,-6-5 1 16,-6 4 2-16,0 1-3 0,-8-6 18 0,-3 3-20 15,-1-1 5-15,1 1 0 0,-1-6 3 16,-1-2-8-16,-2 5-11 0,-2 2 27 16,2-3-6-16,2 0-5 0,-2 4 2 15,-2-2-12-15,9 3 7 0,-3-3-7 0,8 6-3 16,2 3 6-16,-3-1-1 0,-3 2 3 16,3 1 10-16,-11 1-10 0,-6-5 5 15,-1 5-5-15,-7 0 5 0,-5-3 8 16,-4-1 2-16,-2 1-10 0,-2 3 0 0,-1-7-5 15,-1 5 12-15,3-2 1 0,4 2-5 16,0 1 2-16,4 3-16 0,-1 1 17 0,9 0-6 16,-8 4-11-16,5 0 4 0,-1 6 9 15,-1-4 6-15,-7 7 0 0,2 4-19 16,-6 2 11-16,-20 4 3 0,-2 5 5 0,1 3-8 16,-5 1 0-16,4 2 2 15,6 3 11-15,-7-2 2 0,14 2-20 0,6 1-3 16,14-10 14-16,4 5-9 0,5-1 3 15,0-1-3-15,9 1 6 0,-1 3-16 16,-1 3 29-16,4 1-9 0,4-3-14 0,0 4 12 16,3 1 2-16,2-1-2 0,3 3-10 15,2-2 5-15,0 3 5 0,2-4-5 16,1 3-12-16,1-2 17 0,3-3-10 0,5-4 15 16,0 4-13-16,-3 2 3 0,4-3 11 15,1 0-14-15,1 2 13 0,-1 0-10 16,-1 1 0-16,0-1-13 0,3 0 24 15,-7 0-14-15,5 2-10 0,-3-1 8 16,-5 4 0-16,2-5 10 0,0 2 5 0,-1-2 3 16,5 0-5-16,-1-5 0 0,1 6-3 15,-1-1-13-15,-1 1 5 0,6-4 6 16,-3 4 0-16,1 1-3 0,2-1 5 0,3 5-13 16,-2-2 8-16,-2 6-8 0,-3 6 11 15,2 0-3-15,-1 3 0 0,-4-2-5 16,5-1 12-16,-4 0-12 0,3 3 18 0,1-5-13 15,2 3-5-15,1-10-13 16,4 2 18-16,0 4-5 0,2-2 23 0,0 7-8 0,-1 7-5 16,-1-2 11-16,6-5-6 15,-1 6-13-15,0-6-4 0,-1 3 7 16,4-1 5-16,1-1 8 0,-2 2-6 0,2 4 14 16,4-2-24-16,4 15 11 0,-2-1 7 15,2-3-5-15,4-1-2 0,1-1 0 0,0-3 2 16,1-2 8-16,2 1-3 0,0-1-22 15,3-3 7-15,-4-1-3 0,2 0-7 16,0-9 15-16,-3 1 20 0,5 8-9 0,2-2-11 16,-2 1 8-16,6 1-18 0,-2 4 7 15,4-3 6-15,4 2 0 0,1 2 2 16,4-3-10-16,1-2 10 0,5 7 0 16,2-4 0-16,-1-3-10 0,-2 6 6 15,14 9 6-15,-5-1-9 0,-4-10-21 0,7 5 28 16,0 6-7-16,1-3 2 0,2-1-5 15,5-2 12-15,-4-1-12 0,-3 1 7 16,2-3 4-16,-2-11-8 0,7 5-5 0,-10-9 4 16,13 9 2-16,-10-12-8 0,17 12 13 15,-5-5-2-15,3 1-14 0,1-1 2 16,-1-4 1-16,1 1 1 0,-12-9-3 0,17 4 10 16,-2 4 1-16,1-2 8 0,1-5-11 15,2 3-1-15,3-4-2 0,-15-11 2 16,14 11 1-16,2-4 5 0,-15-7-5 15,2 1 11-15,0-4-8 0,-1 4-8 0,-3-3-3 16,2 0 1-16,-2 0 14 0,2-2-6 16,4 8 17-16,-3-8-13 0,15 10-10 15,-13-10 15-15,15 6 1 0,-11-8-4 16,1-1-4-16,3-3 3 0,19 5 2 0,-2-7-11 16,6-1 8-16,-15-4-4 0,0-1 8 15,14 3-5-15,-17-6 1 0,5-1-4 0,4-1 3 16,8 6-12-16,-10-5 5 0,-1-1 15 15,17-1-12-15,-17-2-2 0,1 0 0 16,-1-4-2-16,-2-4-2 0,-1-4-1 0,4 3-15 16,-11-7 17-16,0-3-1 15,1-6 20-15,11-7-3 0,-6-2-8 0,1-11 2 16,-3 0 2-16,-6 1 2 0,-10 7-11 16,13-8 6-16,-15 7 3 0,-2-6 0 15,11-6-9-15,-12 8 5 0,-3 1-10 0,1-4 1 16,-5-3-5-16,1-1 13 0,2 0-4 15,-5-5-9-15,-3-3 5 0,2 4 8 16,-2-1-10-16,-6-1-1 0,5 0 12 0,-7-3-8 16,1 8-12-16,-1-7 6 0,-4 6-3 15,-1-8 10-15,-5 5-5 0,1 0 0 0,-3-3 7 16,-1-4-6-16,-2 7 10 16,2 0 5-16,-3 1-9 0,2-4 2 0,3 6-4 15,-2 4-2-15,4 0 4 0,2 0-7 16,0 3 11-16,2 3-4 0,0 3-2 15,2-3-4-15,-2 1 1 0,-2-2-4 0,-8 5-2 16,1-3 4-16,4-3-2 0,-9-2 0 16,1 0-16-16,-5-3 19 0,2-1-4 15,-3-2 4-15,-3 2 1 0,-1-2-4 0,0-3 2 16,-2 3-2-16,-1-4 0 0,2-3 14 16,-5 5-3-16,1-3-8 0,-4-3 1 0,0 5 3 15,-2-1-5-15,-1-3 7 16,-7 1-5-16,0-5 1 0,-4-6-12 0,-2 2 11 15,0 2 3-15,-3-3 2 0,1-1-8 16,-3-7 0-16,-2 7 6 0,2-5-3 16,-1 3 2-16,1-2 8 0,0-1-15 0,0 5-13 15,-2-1 15-15,0 3 1 0,2 0 7 16,-1-2 2-16,1 2-4 0,0-1-1 16,0 6-10-16,0-3 13 0,-4 2 0 0,1 2-8 15,-2 0 14-15,-6-2-12 0,0 1 1 16,-2 3 10-16,-5-4-15 0,0 4 13 0,-5-5-3 15,1 5 2-15,2 0-4 0,-2-3 2 16,0 5 18-16,-3-3-21 0,7 5 8 16,0-1-12-16,2 0-4 0,-3 1 14 15,2 5-11-15,1-4 6 0,0 0 12 16,-5 1-8-16,5 3 6 0,-4 0-16 0,2-2 8 16,-7 4 0-16,2 5 3 0,-6-1-11 15,-1 1 13-15,1 1-10 0,-2 1 5 16,-3-1 11-16,1 5-11 0,2 2 0 0,1-4-16 15,1 6 9-15,-1 4 17 0,2-3-8 16,0 1-14-16,0 1 12 0,1 5-13 0,1-1 20 16,0-1-14-16,-2 5-6 0,5-2 16 15,-4 2-3-15,-1 1 10 0,8 4-13 16,2-1 6-16,2-2 2 0,-3 2 3 0,4 0-3 16,-1 0-16-16,3 3 4 15,-5 1 9-15,-1-3 3 0,-3 5 3 0,0-2-3 16,-2 1-2-16,-9-1-1 0,-3 1 1 15,3-1-1-15,-4 1 4 0,-2-3 1 16,0 6-12-16,-2-1-3 0,2-1 16 0,-2-1-8 16,2 3-2-16,-3-1 17 0,4 4-18 15,-4 0-4-15,12 2 12 0,-11 2-15 0,2 0 12 16,0 4-10-16,0 1 21 0,0 0-18 16,-2 7 10-16,-2-5-10 0,0 3 0 15,-5-3 10-15,0 4 0 0,2 0-2 16,-7-2 2-16,-2 6-5 0,4-2 0 15,-3 0-3-15,3 2-2 0,-2 2 13 0,3 1-13 16,2-3 10-16,-1 6-5 0,0-5 0 16,3 3 5-16,2-1-5 0,-3 1 8 15,6-4 2-15,2 2-13 0,-3 0-4 0,-1-1-1 16,-1-1 13-16,2 4 3 0,-3-1 0 16,8 3-16-16,-6 3 8 0,4 2 2 0,-2 1-22 15,7 0 12-15,-1 5 3 0,-1-2 13 16,2 2-21-16,6-2 10 0,-4 7 14 15,2-3-4-15,4 3-4 0,-4 0-11 0,-1-1 13 16,0 3-15-16,1 2 10 16,-2 2-5-16,5-2 8 0,1 4-1 0,4-4-10 15,1 8-2-15,6-6 10 0,-3 2 3 16,6 2-3-16,3 0 2 0,-2 0-9 16,2-3 7-16,2 3-5 0,-2-4-8 0,3 5 13 15,1-2-5-15,-1-2 15 0,2 3-20 16,-1-6 20-16,8 0-20 0,-6 4 7 0,4 0 8 15,2-4 3-15,6 4-11 0,-2-8-2 16,3 8 8-16,0-2 15 0,3 0-26 16,4 8 8-16,1-6 3 0,-3 1-9 0,6 3-1 15,0 2 20-15,4-5-1 0,-2 7-12 16,1-3-5-16,1 0 15 0,0 1 3 16,0 1-2-16,3-1-14 0,-1-3 13 15,1 5-10-15,-1-3 8 0,5 10 10 16,0 4-28-16,1-8 17 0,3 0 1 0,4 1-3 15,3 3 3-15,0-7-16 0,7-2 18 16,-1 3-2-16,6 1-6 0,5-2 9 16,-2 2-1-16,5 1-15 0,4 13 2 0,5 1 15 15,-4-1-12-15,2 0 0 0,-7-11 2 16,6 11-2-16,1 1 6 0,-1-1-21 16,1 0 21-16,-1 1-17 0,5-5 14 0,0 1 2 15,-1 0-8-15,6-3 10 16,-2-5-3-16,6 3 1 0,0-5 1 0,4 4 3 15,-1-2-2-15,3 2-7 0,-2 2-2 0,-1 0 9 16,1-4 4-16,-1-2-11 16,1-2 13-16,-1-1-15 0,4-9 4 0,-16-6 5 15,7-3-2-15,-1 1-6 0,-1-3 1 16,4-1-2-16,13 8 7 0,4-5 2 0,3 2-5 16,0-5 2-16,3 0-1 0,-2 1-6 15,-1 3 3-15,-2-4-6 0,-2 1 15 16,-13-9-1-16,1 4 2 0,-4-2-6 0,1 6 0 15,-8-7 1-15,3 1-7 0,2-2-9 16,-4-4 6-16,2-1 10 0,-2 2-1 16,4-5-4-16,0-3 5 0,2 1-15 0,4-7 11 15,1-2 3-15,7 4-11 16,0-9 7-16,6 0 5 0,-2-2-7 0,1 4-3 16,4-8 5-16,-1 4-5 0,0-4 1 15,7 1 4-15,-7-3-14 0,-1 2 15 16,0-3-6-16,-1-4-2 0,-1-1 0 0,-3-7-1 15,0 5 3-15,16-7 3 0,-20 4 2 16,4-2 4-16,11-3-6 0,-2-6-3 0,-13 7-4 16,-1-2-2-16,1 1 4 0,9-6 7 15,-10 2-6-15,-9-2 13 0,6 3-21 16,-8-3 3-16,-2-2-1 0,-2-2-6 16,2 0 2-16,-1-1 1 0,1-3 5 15,-2 1-3-15,16-9-2 0,-14 7-6 0,13-12 6 16,-6 0-1-16,-7 11 11 0,6-12-18 15,-9 6 8-15,10-7-6 0,1-2 1 16,-4 0 5-16,-2-3-1 0,-11 7-4 0,6-7 2 16,-6 6 3-16,1-1 20 0,-4 2-3 15,3-2-9-15,-3 5 1 0,4-9-6 16,-6 7 4-16,3-3-5 0,-4 0 11 0,-1-3-3 16,-1 1 10-16,-4-3-8 0,-3-3-5 15,-4-4 11-15,-2 1-8 0,-5 0 5 0,-5-1-3 16,-2-1-17-16,-4 0 2 15,-3-1 13-15,-9 11 7 0,-3-5-9 0,-3-10 25 16,-5 3-13-16,-1-3-5 0,-6 1 2 16,-1 5 1-16,3-3-1 0,-3-4-2 15,1 1 0-15,-3 6 8 0,2-5-11 0,0-2-25 16,0-1 31-16,0 4-6 0,-3-2 8 16,-4-1-20-16,-2 4 7 0,-6 1-2 0,-10-10 13 15,-2 0-16-15,-3 6 3 0,-3-5-3 16,-4 5 21-16,1 3-6 0,-3-3 1 15,-2 3-11-15,0 0 21 0,1-3 0 0,-4 6-13 16,1 1-5-16,-2-6 22 16,2 8-22-16,0-4 10 0,-1 5-15 0,-4-3 8 15,-1 3 2-15,-6 5-5 0,0-2 2 0,-7 4 11 16,1 3-21-16,-1-4 23 16,-6 4-7-16,2 4 2 0,-1-4 18 0,-3 4-21 15,6-1-2-15,2 3 8 0,0-1-11 16,0 1 11-16,2 2 2 0,4-2-2 15,-2 5-13-15,14 5 18 0,1 2-21 0,-4-2 8 16,-7-3 0-16,5 6 8 0,-1 4 5 16,-12-4-3-16,10 6-10 0,2 0 0 0,-15-7 7 15,3-3-4-15,13 10-13 0,5-4 23 16,-7 2-8-16,3 0-3 0,1 1-2 16,4 1 0-16,-2 5-7 0,2-3 9 15,6-1-4-15,-3 5 4 0,0 1-2 0,5 1 3 16,-1 0-8-16,2 4 7 0,-2-1 1 15,0 2-3-15,-3 2 10 0,4 3-15 16,-5-1 7-16,1 3-9 0,0 0-6 16,-8 2 18-16,3 4-2 0,-5-4-3 0,-1 2-18 15,2 6 18-15,-1-5 5 0,0 7 0 16,3-6-10-16,-1 5 10 0,3 5-3 0,-5-3-12 16,5 2 0-16,-3 1 10 0,-2 1-8 15,1 2 11-15,-4 2 10 0,0 0-8 16,-18 5-18-16,-1 4 13 0,4 2-5 15,1 0 0-15,3 3 7 0,3 4 9 0,2 2-19 16,18-2-18-16,-19 7 13 0,8 3-12 16</inkml:trace>
  <inkml:trace contextRef="#ctx0" brushRef="#br0" timeOffset="181415.84">24645 683 153 0,'-62'48'-20'0,"4"-5"-3"16,8 1-16-16,-20 12 14 0</inkml:trace>
  <inkml:trace contextRef="#ctx0" brushRef="#br0" timeOffset="207188.57">18842 10772 824 0,'105'-171'138'15,"-2"1"-44"-15,-12 5 18 0,-11 2-22 16,-26 33 0-16,3 2-9 0,-6 7-9 16,6 4-12-16,5 9-4 0,15 5-18 0,20 13-16 15,50 0-13-15,16 32-75 0,-13 31-292 16,4 20-204-16,3 11-121 0,-9-1 676 0,-11 4 2 16</inkml:trace>
  <inkml:trace contextRef="#ctx0" brushRef="#br0" timeOffset="207487.4">23846 9754 10 0,'94'-17'-5'15,"-6"2"2"-15</inkml:trace>
  <inkml:trace contextRef="#ctx0" brushRef="#br0" timeOffset="207554.87">25705 9294 7 0</inkml:trace>
  <inkml:trace contextRef="#ctx0" brushRef="#br0" timeOffset="207574.47">26136 9137 5 0</inkml:trace>
  <inkml:trace contextRef="#ctx0" brushRef="#br0" timeOffset="207621.87">26640 8558 7 0</inkml:trace>
  <inkml:trace contextRef="#ctx0" brushRef="#br0" timeOffset="207643.71">26900 8303 30 0,'40'-36'-5'15</inkml:trace>
  <inkml:trace contextRef="#ctx0" brushRef="#br0" timeOffset="207669.3">27158 8081 23 0</inkml:trace>
  <inkml:trace contextRef="#ctx0" brushRef="#br0" timeOffset="207695.43">27315 7986 20 0,'30'-16'-10'0,"-2"5"5"15,11 4 2-15</inkml:trace>
  <inkml:trace contextRef="#ctx0" brushRef="#br0" timeOffset="-206027.111">24010 8662 168 0,'-18'-52'-5'15,"-1"1"23"-15,1-5-5 0,3 4-13 0,-5-1-5 16,1-1 7-16,-2 0-4 0,-1 1 7 15,-6-1 3-15,-4 1-11 0,-5-1-2 16,-5-1 0-16,-11-12 15 0,-3 5-2 16,-2-2-16-16,-4 0 11 0,-3 0-3 15,-2 1 0-15,-2-1-13 0,4-5 26 0,-4 1-13 16,-1-1-8-16,2-4 3 0,1 1 0 16,-2-1-6-16,1-6 1 0,1 3 10 15,-1-3-7-15,2 0-39 0,-3-3-1 0,9 8 1 16,-4-2 39-16,1 3 2 0</inkml:trace>
  <inkml:trace contextRef="#ctx0" brushRef="#br0" timeOffset="-205909.91">21564 5627 5 0,'-13'-12'0'0,"0"5"-3"0</inkml:trace>
  <inkml:trace contextRef="#ctx0" brushRef="#br0" timeOffset="-203408.93">19978 4847 23 0,'8'-9'33'16,"-8"9"-3"-16,9-16 19 0,1 9-3 0,1 0-5 15,-2-1 0-15,10 1-5 0,-3-1 10 16,3-1-3-16,2 5 11 0,-1-2-3 15,9 4-17-15,-7-2 4 0,-1 3-12 0,3-1 4 16,-1 4-2-16,1-1-4 0,1-1 4 16,5 4-20-16,0-2 20 0,0 4-10 0,3-5-9 15,-2 2 8-15,8 2 13 16,-2-1 3-16,0-4 4 0,5 4-8 0,-3 0 2 16,4-1-1-16,-1 3 12 0,-3 3 23 15,2 1-6-15,3-3-17 0,10 3 2 16,0-1-1-16,2 4 11 0,6 2-19 0,-4-3-6 15,6 2 7-15,-2 0-5 0,3 0-4 16,1-2 6-16,0 4-17 0,2 0 6 16,1-2-7-16,-4 3 19 0,3 2-23 0,0-2 7 15,-6 2-11-15,-3-2 31 0,1 1-32 16,-6-3-6-16,-3 1 17 0,-4 2-15 16,-7-5 10-16,-5 1-4 0,1-1-4 15,-1-2-5-15,-1 0 5 0,-2 0-4 0,0 1 9 16,1-7 11-16,6 7-10 0,-2-5-3 15,-2 0-10-15,4 1 3 0,3 5-3 16,3-6 6-16,9 3-7 0,7 7 10 0,2-6-11 16,1 4 5-16,0-2-11 0,1 6 11 15,1-6 8-15,1 2-6 0,-3-4-1 0,2 0-4 16,-2 2 6-16,-6-3 2 0,-1-3-2 16,-9 1 18-16,-8-2 19 0,2-2 10 15,-4 1-10-15,-7-5 1 0,1 4 6 0,-7-4-6 16,1 0-1-16,0 0 0 15,-5-4 0-15,1 2-10 0,1-1 3 0,-1 0 1 16,1 0-4-16,-1-1-10 0,-2 0 2 16,3 0-9-16,-4-1 1 0,8 1-1 15,-7-4-2-15,8 3 1 0,-3 0 1 0,3 1-7 16,2-2 3-16,0 0-3 0,-4 1 3 16,10 1-1-16,-3 0 0 0,5-3 1 15,1 5-8-15,-3-4 0 0,7 5 1 0,-2-6 7 16,1 6-8-16,0-5 6 0,-1 0-5 15,5-1-2-15,-2 5 4 0,0-5 4 0,2 1-5 16,-2 0-2-16,1-1-1 0,-4-3 5 16,2-1 3-16,-2 2-9 0,1-4-1 15,-3-2 6-15,-1 0-2 0,1 2 4 16,-1-2-3-16,-3-4 3 0,5 6 4 16,-3-4-4-16,-2 2-6 0,4 0 0 0,0 0 4 15,-2 0-4-15,16 0 0 0,-3 2 3 16,1-1-3-16,-6 7 0 0,11 0 0 0,0-1 2 15,2 1 0-15,2 3 0 0,4 2 0 16,2 0-2-16,-1-2 1 0,-3 3-2 16,-4-5-1-16,-9 4 0 0,-1 0 4 0,0-1-3 15,-4 3 2-15,4-4-2 0,-6 4-2 16,6 0 2-16,-2-4-3 0,1 2 3 16,2-2-3-16,2 8 4 0,9-2 0 0,0 2-4 15,3 0 5-15,1 1-3 16,2 0-1-16,-3 5-4 0,3 1 9 0,0-3-4 0,-2 1 6 15,1 1-2-15,1-1-2 16,-4 2-2-16,0-3 0 0,-2 5-5 0,2 0 3 16,-2 0-2-16,3 4-1 0,-1-2 7 15,2 4-5-15,0-2 1 0,-1 4 0 16,-3-1 0-16,4 1 0 0,-2-1 4 0,-6-3 0 16,4-2-5-16,-3 0 1 0,-3-2 3 15,0-2-2-15,1-2 1 0,3 3 5 16,2-4-6-16,-2-1-4 0,0 1-6 15,2 1 16-15,6 2-3 0,-4-1-14 16,1 3 10-16,3-4 1 0,-1 4 4 0,5 2-8 16,0 0 3-16,-1 0-1 0,0 4 0 15,5 0 2-15,15 3-1 0,-1 1 2 0,-12-6-9 16,10 11 2-16,-13-10 1 0,-2-1 2 16,-4 2-1-16,3-2-2 0,-3 1-4 15,-1-2 10-15,-1-1-3 0,-3-1-1 0,0 2 5 16,-4-3-2-16,2-4 0 0,0 5-1 15,-3-5-2-15,1 6 4 0,9-6-3 0,-3 4-1 16,5 0-4-16,0-1 0 0,-2 0 6 16,-2 0-4-16,-3-1-3 0,-4-3-1 15,0 5 2-15,-2-6 9 0,2 0-2 16,-3 0-3-16,-7-2-1 0,1 3 4 16,-1-5-14-16,0 3 12 0,-1-4-5 0,-2 2-3 15,-2-4 6-15,0 1 5 0,-4-1-3 16,5 2-3-16,-1-2 6 0,-1 0-8 0,6 4 6 15,1 2-10-15,-1-5 4 0,1 5-1 16,-1-4-3-16,2 3 5 0,-2-1 7 0,-1 2-3 16,2-4-13-16,3 3 13 0,-6 1-7 15,-4 0 15-15,4-3-5 0,-2 1-4 16,-4-2-6-16,-7-2 6 0,-1 0 0 16,-2 2 3-16,2-2-6 0,-4 5 3 0,0-2-5 15,-1 1 7-15,-6-4-4 0,-3 1 6 16,-18-1 2-16,30 0 9 0,-30 0-12 15,23 4 3-15,-23-4-7 0,0 0 1 0,28-4 14 16,-28 4-12-16,0 0 3 0,0 0-6 16,21 0-6-16,-21 0 8 0,0 0 16 15,0 0-14-15,0 0-17 0,0 0 4 0,0 0 15 16,0 0-7-16,16-5 3 0,-16 5 8 16,0 0-18-16,0 0 13 0,-39-27-1 0,5 3 2 15,-13 0-1-15,-7-8 11 0,-9 0 2 16,-16-9-16-16,-4 1 14 0,-4-5-7 15,4 6-1-15,0-5-3 0,5 5 10 16,11 7-9-16,3 4 5 0,4-4 0 16,-1 6-3-16,0-2 0 0,4 2 8 0,1 3 3 15,1 1-2-15,8 1-11 0,0 2 12 16,7 8-7-16,3-2-16 0,2 2 21 0,-1 1-5 16,1 3-6-16,-3 0 15 0,3-1-6 15,-3 2-12-15,0 0 6 0,-3-1 5 16,0 5-7-16,-4-3 7 0,-2-1-3 0,0 2-1 15,2 0 5-15,-11-3 3 0,9 3 0 16,1-2-7-16,0 1-2 0,3-1 6 16,-4 3-10-16,2-3 9 0,2 4 1 15,0-4 2-15,2 6-1 0,3-1 6 0,4-3-1 16,1 2 1-16,1 2-9 0,2 0-10 16,-2 0 6-16,-2 0 6 0,2 0 0 15,-3 0-1-15,-6 2-1 0,-3 2 0 0,3-4-4 16,-6 0 7-16,2 1-2 0,-4-1 3 15,-1 6-7-15,-10-4 2 0,0 0-2 0,-3 5 2 16,1-3 6-16,-2 2-2 0,-1-5 2 16,2-1-5-16,1 3 0 0,-2 2 2 15,0-3-3-15,3-2-1 0,0 6 5 0,3-5-6 16,8-1 6-16,-3 0 2 0,2 0-4 16,-10 0-6-16,-1-4 7 0,0-1-3 0,5-3 6 15,-6 7-5-15,1-10-1 16,-4 3 3-16,-1 0-6 0,-4-1 4 15,0 0-9-15,-1-1 10 0,-2 1-2 0,-4-4 2 16,0 4 9-16,-1-3-8 0,3 1-2 16,-2 2 3-16,2 0-7 0,2-3 7 0,0 3-3 15,3-4 2-15,-1-1-11 0,-3 0 9 16,1 0-4-16,5 3 8 0,0-2-4 16,0 2-2-16,-1-1 1 0,-1-1-6 0,2 2 3 15,0 3 6-15,-1-1-9 0,-1 0 8 16,7-3 2-16,-3 5-3 0,7-1-4 0,1 1 6 15,-1 0 0-15,4-1 4 0,-2 2-9 16,9 3-2-16,0-3 1 0,-7 2 9 16,6-1-5-16,1 3-4 0,-13 0-6 15,4 2 8-15,-8-5 0 0,1 5-9 16,-5-4 8-16,0-2-2 0,-1 0-3 0,0-1 3 16,-4-1-4-16,-1-1 1 0,2-8-4 15,-3 5 8-15,3-4-2 0,-7 3 1 0,-13 0-7 16,15 0 2-16,3-1-9 0,-5 5-13 15,2 0-4-15,0-1-8 0,5 4-1 16,-6 3 6-16,8-5-12 0,0 5 6 0,-3-3-5 16,8 2 18-16,-2-1-9 15,-1-8 1-15,-3 5 3 0,4 0 10 0,3-1 0 16,-4 2-11-16,5 1 27 0,-3 0-21 16,-3 5-20-16,-2-3-44 0,-4 8-45 15,-4-8-133-15,5 0-394 0,-5 4 518 0,0 0 49 16</inkml:trace>
  <inkml:trace contextRef="#ctx0" brushRef="#br0" timeOffset="-203108.66">19669 4297 340 0</inkml:trace>
  <inkml:trace contextRef="#ctx0" brushRef="#br0" timeOffset="-202377.89">19657 4301 260 0,'0'0'11'15,"0"0"-4"-15,0 0 1 0,53 8-13 16,-28-8 13-16,5 6 4 0,9-5 9 16,3 7-13-16,15 1 7 0,1 0-25 0,4 1 12 15,3-1 16-15,6 4-20 0,3 0 7 16,1 2 10-16,21 1-5 0,0 2-2 15,-1 3-3-15,-3-5 5 0,4 4 1 0,-1-2-4 16,1 5-4-16,-3-4-6 16,1 1 31-16,0 1-17 0,1-4-1 0,3 1-8 0,-2-5-7 15,3 2 3-15,-3-3 4 16,-16-3-7-16,3-1 8 0,0-4 10 16,5-1-21-16,18-1 18 0,-18 0-2 0,20-2-3 15,2 0 13-15,3-4-18 0,0 4 2 16,8-3 1-16,-1-1 2 0,5 4-13 0,-1-4 31 15,-2 4-20-15,2-2 20 0,-4 2-13 16,2 0 13-16,1 2-20 0,-3-2 10 16,-1 4-8-16,-5 3 2 0,-2-3-7 0,-1 3 5 15,-6 4 8-15,0 2 3 0,-7-3-11 16,-17-2-1-16,-1 3 0 0,21-2 1 16,-18 1-3-16,1-1 0 0,-4-1 3 0,5-1 2 15,-2 1-7-15,-1 1 9 16,-2-1 4-16,3 1 7 0,-8 4 3 0,4-2 0 15,-3-2-15-15,4 4 4 0,-4 1-10 16,20 1 5-16,-5 4 2 0,-13-6 4 16,14 5-2-16,-18-3-10 0,4 2 14 0,-4-4 1 15,2 4-7-15,-2-6-5 0,-3 6-3 16,5-7-1-16,-5 4 8 0,1-2-8 0,-3-1 0 16,-2 2 10-16,4 0-1 0,3-1 6 15,-1 5-19-15,-2-2 8 0,4 6-1 16,0-5-3-16,13 5 6 0,-15 1 3 15,2-7 9-15,13 11 9 0,3-3-4 0,-21-2 4 16,3-1-16-16,3-3 23 0,-2 4-12 16,13 1 6-16,3 2-2 0,-17-7-9 15,2-2 3-15,0 6-6 0,0-6-5 16,17 10 3-16,-17-8-2 0,15 3 2 0,-16-7-10 16,0 2 11-16,3 0 6 0,-5 0 16 15,2 0-10-15,-3 0 5 0,3-4-3 16,-3-2 2-16,0-1-11 0,-1 0-7 0,-7-3 27 15,1 1 4-15,0-4 6 0,-2-2-15 16,0 0 3-16,-4 0 13 0,2-6-17 0,-12 4-7 16,1-3 4-16,-4 1 8 15,4 0-12-15,-6-4-7 0,2 7 2 16,-2-3 6-16,-1 2-1 0,-1 4-14 0,-4 2-3 16,0-3-2-16,2 6 3 0,-2 0-11 15,-2 2-14-15,-1 4-4 0,-6 0-56 0,6 3-46 16,-8 2-51-16,4-4-113 0,-3 4-327 15,1 3 387-15,-3-6 70 0</inkml:trace>
  <inkml:trace contextRef="#ctx0" brushRef="#br0" timeOffset="-200977.07">31903 6231 565 0,'19'-8'-15'0,"-19"8"-1"0,17-8-9 0,-17 8 12 15,0 0-10-15,0 0 13 0,11-7 12 16,-11 7-2-16,0 0 3 0,0 0 2 16,0 0-5-16,0 0-8 0,0 0 24 0,0 0-11 15,13-9-5-15,-13 9 18 0,0 0-13 16,0 0-8-16,0 0 11 0,0 0 5 15,0 0-13-15,0 0 2 0,0 0-4 16,39 9 2-16,-39-9-6 0,20 6 6 16,-20-6 6-16,16 7 6 0,-16-7-1 0,15 7-24 15,-15-7 26-15,27 10-16 0,-15-8-2 16,6 7 2-16,-2-1 3 0,7-2-5 0,0-1-5 16,0 7 13-16,4-5-3 0,1 0 7 15,-2 3-2-15,2-3-7 0,-1 3 7 16,1-3-5-16,2-3 2 0,4 7-4 0,-1-2-1 15,3-1-9-15,-1 3 12 0,7-2 2 16,8 7 3-16,7-7 13 0,-3 10-26 0,3-4 16 16,3 3 5-16,2-6-3 15,-5 6-2-15,5-2-3 0,-2-4-2 16,-6 1 9-16,-8-2 1 0,-7-6 10 0,-4 2 2 16,-5-1 5-16,-1-4 3 0,-10 2-5 15,-1-3 3-15,-18-1-9 0,30 4 3 0,-30-4-5 16,19 4 5-16,-19-4-20 0,0 0 11 15,0 0-17-15,0 0 13 0,0 0-6 16,0 0-6-16,0 0 9 0,0 0-2 0,-30-36-5 16,13 27-4-16,-3-4 7 0,-7 0-1 15,-3-1-2-15,0-4-1 0,-3 1-11 0,-4 2 22 16,-5-6-8-16,-5 1-4 16,-2-3 0-16,-2-3 7 0,-1 4-7 0,-6-1-5 15,2-3 6-15,-6-1 3 0,-2 1-2 16,0-2-2-16,-1-2 5 0,-3 4 8 15,-12-8-15-15,0 4 11 0,17 2-4 0,-5 2-10 16,5-1 7-16,-5 1-2 0,5 4 7 16,-6-3-7-16,6 1 2 0,1 1-6 15,0 1 8-15,0 3 1 0,0 0 10 0,4 1-10 16,-1 2 2-16,1 2 4 0,-2 0-6 16,0 5-1-16,0-2 7 0,0 4 0 0,-1-1-4 15,3 2-5-15,7 4-2 0,-9-3 10 16,12 3-13-16,-14 0 21 0,4-4-5 15,-4 5 0-15,0-5-14 0,-1 0 5 16,1 5 3-16,-2-6-3 0,-2 6 1 16,-2-3 1-16,-3 0-5 0,0 4 4 0,0-4 6 15,-1 4-3-15,5 0-10 0,0 0-1 16,1 0 11-16,3 4-5 0,3-4 0 16,-2 2-6-16,3 4 12 0,1-5-12 0,9-1 4 15,3 7 1-15,-2-6-1 0,0 5 9 16,1-4-12-16,0 2 8 0,0-1-3 0,1 1 7 15,-14 0-10-15,0 0 3 0,0-3 1 16,-4-1-4-16,-2 0 9 0,-4 0 1 16,-1-1 0-16,0-3-6 0,-4 2-9 0,-5-6 3 15,-1 3 10-15,0-3-5 16,-3 0 3-16,1-1 2 0,-16-2-3 0,18 2-5 16,3-3 3-16,-3 1-11 0,2-2 6 15,1 0 7-15,2-2-8 0,0 0 3 16,0-4-2-16,-11 1 6 0,11-5 0 0,-12 1 2 15,0-1-6-15,-1 1 0 0,0-1-9 16,-1 2 4-16,17 3 22 0,-4 2-15 16,6 0 2-16,-1 4-10 0,0 1 2 0,-8-2 1 15,6 2 10-15,-5 5-11 0,2-3-2 16,-2 5 1-16,5-5 7 0,-4 5-4 0,2 0 7 16,-3-1-16-16,0-1 14 0,0-3-12 15,6 1 3-15,-2 4 4 0,4-4-3 16,-4 2-4-16,5-4 9 0,-1 8-4 15,2-5 16-15,2-1-9 0,-1 3 0 16,2 1-1-16,4-2 10 0,0 0-11 0,4 3 4 16,3-1-10-16,6 0-1 0,-10-1 11 15,3-3-2-15,-1 3-2 0,2-3 1 16,-1-1-5-16,-3-1 4 0,5-1-8 0,-8 0 5 16,5 2 2-16,-3-3-1 0,-1 3 11 15,-1 1-13-15,3-3 13 0,-1 2-15 0,1 1 10 16,-1 3 2-16,0-5-8 15,-2 3-1-15,2-1-1 0,-3 1 2 0,-4-1 1 16,2-3-2-16,-3 3-6 0,-1 1 7 16,4 0 1-16,-9-5-8 0,3 7 4 15,-4-3-9-15,-2-1 16 0,4 1 3 0,-2 2-7 16,0 3 12-16,2-3-13 0,3 5 10 16,3-3-13-16,3 8 2 0,6-4-3 15,5 0 1-15,5 5 24 0,4-1-18 0,0 3 4 16,1 1 4-16,3 3-12 0,5-1 9 15,1 3-4-15,2 1-48 0,11 0-33 0,-2 0-50 16,5-6-107-16,1 1-487 16,-1 1 695-16,2-6 8 0</inkml:trace>
  <inkml:trace contextRef="#ctx0" brushRef="#br0" timeOffset="-200577.16">21138 4894 145 0,'0'0'21'0,"0"0"20"0,0 0-8 15,72 0 3-15,-29 2 10 0,4 5 0 16,13 1 3-16,11 3-9 0,8-1 14 16,21 8 23-16,4-1-1 0,9 3-26 15,1 7 2-15,8-3-10 0,3 4 4 0,9 6-8 16,4-2-2-16,39 15 4 0,3-5-8 15,4 2 2-15,7-1 8 0,10-2-8 16,16-1-7-16,14 1-9 0,12-1-4 16,20 1 12-16,18 0-15 0,13 4 6 0,8 2-9 15,19 3 23-15,7 3-35 0,2 5 14 16,8 4-3-16,-2-2-8 0,-3-2 2 16,-3-4 27-16,-5-1-14 0,-14-6-2 0,-17-9 4 15,-12-1-13-15,-13-13-5 0,-13-3 10 16,-21-8-8-16,-14-4 3 0,-46-5-2 15,-8-2-4-15,-7-4 5 0,-7-3-11 16,-7-3 4-16,-10-1-6 0,-9-1 5 0,-12 2-22 16,-11-1-24-16,-17 1-39 0,-9-2-111 15,-3 0-526-15,-6-3 651 0,-3 0 26 16</inkml:trace>
  <inkml:trace contextRef="#ctx0" brushRef="#br0" timeOffset="-194609.89">13725 10316 4843 0,'27'12'-68'0,"-15"-11"34"15,-2 1 7-15,-5-2 4 0,-5 0 6 16,0 0 1-16,0 0 2 0,0 0-4 16,-32-24 6-16,16 13 4 0,-3-2-9 0,1-1-16 15,-5 1-21-15,2 0-39 0,-4 0-36 16,-5-2-38-16,3 2-37 0,-5 0-32 15,-3 1-25-15,2-4-68 0,1 7-133 16,-2-2-52-16,2 8-69 0,1 3 88 0</inkml:trace>
  <inkml:trace contextRef="#ctx0" brushRef="#br0" timeOffset="-194477.81">12967 10210 1917 0,'-33'7'1'16,"8"0"20"-16,-1-3 25 0,8 2 19 16,-1-2 13-16,-1-1 11 0,2 1-2 0,-3-1-3 15,1 0-8-15,-1-3-9 0,0 1-8 16,-3 3-6-16,-3-2-8 0,-6 0-23 15,-1-2-61-15,-9 0-61 0,-4 4-63 0,-1-4-117 16,1 2-230-16,-2 1 18 0,4 1 175 16,-2 2 83-16</inkml:trace>
  <inkml:trace contextRef="#ctx0" brushRef="#br0" timeOffset="-193960.79">11623 10502 1067 0,'-17'11'25'0,"4"-1"22"0,-5 1-14 15,0-2 24-15,4 0-1 0,-7 8-23 16,4-3 4-16,-2 4-8 0,0-3 4 0,-1 10-18 16,-3-3 1-16,1 5 2 0,-5 0-10 15,2 0-22-15,-2-1-2 0,-1 2-22 16,4 2-5-16,-5 8 8 0,-8 1 12 16,2-3-2-16,-4 1 0 0,0 1-1 0,2 3-1 15,-6-1 7-15,0 4-3 0,-4-1 4 16,-2 2 8-16,-9 13 4 0,0-1 10 15,-2 1 4-15,1 4 13 0,2-2 20 0,-1 0 14 16,-2-6-2-16,0 10-15 0,0-2 6 16,0-2 8-16,0 2 3 0,0-6 10 0,10-9-16 15,2-2 3-15,3-2-13 0,-2-6 2 16,2-1 0-16,7-2-3 0,7-11-6 16,2-5 0-16,5 5-10 0,8-13 9 0,-2 2-21 15,4-3-12-15,0-1-31 0,5-1-9 16,-2-1-4-16,-1-4-3 0,12-2-10 0,-18 9 6 15,2-5 2-15,4-2 7 16,12-2-16-16,-23 4 4 0,8-4-2 0,0 2 4 16,-1-2-5-16,-3-2-4 0,-2 2 8 15,-1-4-2-15,3 2 31 0,-2-2 22 16,6 0-13-16,-2 3 3 0,2-5 4 0,2 2 1 16,-4 1 6-16,2-1-5 0,2 0 27 15,-1-2 0-15,0 1-9 0,1 1-2 0,-6-1 4 16,-2-2-2-16,7 2-7 0,-4 1 19 15,-2-3-12-15,1 3-1 0,0 0 10 16,-1 1-2-16,-5 1-16 0,-3-2-11 16,0 2-20-16,-4-4-3 0,6 5-50 15,-2-3-190-15,-4-1-353 0,-2-2 609 0,-7 6 5 16</inkml:trace>
  <inkml:trace contextRef="#ctx0" brushRef="#br0" timeOffset="-193627.771">6529 13691 197 0,'-6'4'81'0,"6"-4"1"0,-19 8-13 0,10-4-15 16,9-4 10-16,-15 5-3 0,15-5-13 15,-19 8-26-15,9-7 0 0,-1 5 1 16,-1 1-14-16,2-3-20 0,-1 6-27 0,-2-7-31 15,5 3-72-15,-5-2-79 16,2 1 133-16,11-5 28 0</inkml:trace>
  <inkml:trace contextRef="#ctx0" brushRef="#br0" timeOffset="-193211.07">5714 13672 450 0,'0'0'41'16,"-16"4"10"-16,16-4 38 0,0 0-13 0,0 0-8 15,0 0-7-15,0 0-16 0,-14 2-7 16,14-2-11-16,0 0 16 0,0 0-14 16,0 0-49-16,0 0-46 0,0 0-202 0,0 0-381 15,-14-13 641-15,14 13 3 0</inkml:trace>
  <inkml:trace contextRef="#ctx0" brushRef="#br0" timeOffset="-184344.36">2540 11179 2720 0,'-20'-6'-145'16,"-3"6"18"-16,1 0 12 0,-2 4 10 16,-1-2 18-16,-1-2 45 0,-2 5 16 15,3-3 3-15,1 0 13 0,4 2 16 0,-5 0-11 16,10 1 7-16,-2-1-2 0,5-4-4 15,12 0-2-15,-23 8-8 0,23-8-20 0,-23 9-17 16,10-7-40-16,5 5-43 0,-3 3-78 16,-1-6-126-16,3 3-202 0,-3 0 327 15,1 1 73-15</inkml:trace>
  <inkml:trace contextRef="#ctx0" brushRef="#br0" timeOffset="-184144.83">1918 11473 725 0,'-15'8'56'16,"15"-8"14"-16,0 0 22 0,-12 7-8 16,12-7-28-16,0 0 15 0,0 0-14 15,0 0-22-15,-10 13 10 0,10-13-13 0,0 0-3 16,0 0-1-16,-4 19-7 0,4-19-19 16,-4 15-2-16,2-8-15 0,2-7-22 0,-7 21-26 15,4-12-33-15,3-9-117 0,-9 15-245 16,4-2 279-16,-2 1 62 0</inkml:trace>
  <inkml:trace contextRef="#ctx0" brushRef="#br0" timeOffset="-179945.41">6845 13200 2183 0,'-11'30'172'0,"-2"-2"23"16,4 0 11-16,-6 6 4 0,5-2-8 0,-4 3-41 15,5 1-13-15,-5 2-11 0,5-6-30 16,-2-5-14-16,3 1-2 0,0 1-27 0,1-10-34 16,2 2-60-16,-4-3-51 15,4-5-73-15,3-3-101 0,2-10-234 0,0 0-53 16,0 0 49-16,0 0-54 0,0 0 168 16</inkml:trace>
  <inkml:trace contextRef="#ctx0" brushRef="#br0" timeOffset="-179694.97">7571 12364 2762 0,'17'5'164'0,"-4"5"27"16,0 7 18-16,1 4-34 16,-5 7 2-16,2 11-1 0,-5 2-4 0,-4 12-9 0,0 1 2 15,-6 6-17-15,1 7-5 16,-4 5-18-16,-7-3-17 0,2 2-10 0,-6-5-12 15,-2 4-9-15,-2-7-19 0,-2-1-28 16,0-2-31-16,1-4-62 0,-5-4-62 16,-1-3-57-16,-1-4-65 0,9-11-69 0,-6-2-168 15,3-4-50-15,-6-3-26 0,7-7-173 16,-5 1-220-16</inkml:trace>
  <inkml:trace contextRef="#ctx0" brushRef="#br0" timeOffset="-172843.06">6983 12778 835 0,'50'15'-125'0,"-8"0"-568"16,-12 0 686-16,-4 4 2 0</inkml:trace>
  <inkml:trace contextRef="#ctx0" brushRef="#br0" timeOffset="-167577.7">17944 11365 1580 0,'6'-13'0'15,"-6"3"7"-15,0 10 29 0,-10-17-2 16,2 8 16-16,-4 1-2 0,-2-1 21 0,-1-3 24 16,-4-3 16-16,-1 2-2 0,-8-4-2 15,2-1 2-15,-4 3-9 0,-2-2-10 16,2-2-16-16,-4 4-23 0,-3-2-15 0,-7-3-22 15,0-4-21-15,2 3-24 0,-1-3-18 16,9 3-5-16,4-2-20 0,0-3 1 0,6 7-21 16,1-3-56-16,3-1-59 15,4 5-128-15,5-1-110 0,2 4 127 0,-1 0 86 16</inkml:trace>
  <inkml:trace contextRef="#ctx0" brushRef="#br0" timeOffset="-167346.3">17053 10823 1200 0,'0'0'49'0,"-13"5"13"0,13-5 16 16,-11 2 20-16,11-2 7 0,0 0 9 0,-13 5 3 15,13-5-10-15,0 0-6 16,-17 0-14-16,17 0-3 0,0 0-12 0,0 0-10 16,0 0-17-16,0 0-9 0,0 0-7 15,-16 6-6-15,16-6-8 0,0 0-8 16,0 0-7-16,0 0-7 0,10 19-12 0,-10-19-8 15,8 17-19-15,-5-10-18 0,4 5-23 16,0-1-26-16,-3 0-81 0,3 0-239 0,2 2-26 16,5-1 169-16,0 6 59 0</inkml:trace>
  <inkml:trace contextRef="#ctx0" brushRef="#br0" timeOffset="-148896.59">7308 13041 1783 0,'-28'18'10'0,"3"1"-2"16,-2-2-8-16,-4 2-8 0,2-2 13 0,1 1 1 15,2-2 0-15,1-2 0 0,2 1 14 0,5 1 0 16,-3-2-1-16,3 5-21 16,-5 3 13-16,6-1-9 0,-3 6 2 0,-1-3-4 15,0 6-92-15,-1-6-160 0,-2 5-211 16,-3-1-70-16,3-2 343 0,-3 6 67 15</inkml:trace>
  <inkml:trace contextRef="#ctx0" brushRef="#br0" timeOffset="-148761.23">6000 14620 537 0,'-19'22'7'0,"3"-6"-12"0,-2 4-2 0,4-2 2 16,-3 5-34-16,0-5-160 0,0 1 99 15,1-2 33-15</inkml:trace>
  <inkml:trace contextRef="#ctx0" brushRef="#br0" timeOffset="-146562.52">4277 16294 56 0,'0'15'105'0,"-2"-4"-11"0,2-11 37 16,-3 19-29-16,3-19 41 0,0 19-6 15,0-19-2-15,-2 18 11 0,2-18 8 0,-9 21-17 16,6-10-19-16,-1 6-15 0,-1-6 3 15,-2 4-23-15,-4 4 10 0,2-2-16 16,-3 2-24-16,0 2 0 0,-6-3-8 0,2 6-2 16,3-3-3-16,-6-2 13 0,5 2-7 15,-5-1 5-15,2 1-4 0,-5-1 0 16,2-3 6-16,2 2-7 0,-6 1 2 0,3-5-10 16,-4 2 4-16,2 4-3 0,-6-2 0 15,7-2 2-15,-7 1-3 0,8-3-3 0,0 6-2 16,-4-2 1-16,6-2-12 0,1-4 2 15,0 3-5-15,-2 0 0 0,7-3 6 16,-3 0-1-16,2-4 1 0,-2 5 5 16,-4-1 0-16,1-8 2 0,-4 8-3 15,2-2 1-15,-6-1-1 0,3-3-3 0,-5 5-5 16,1-5-1-16,2-3 0 0,-1 4 5 16,0 1-3-16,3-5 3 0,-3 1 1 15,6 1-1-15,0-6-7 0,1 2-5 0,6-1 1 16,-5-1 2-16,0-1-10 0,0-5 4 15,0 3-3-15,5-4-2 0,-2 0 0 16,2 0 6-16,-4-7-5 0,8 1-2 0,-8-4 0 16,4-3-1-16,-4 3-2 15,6 0-1-15,-6-6 1 0,4 3 0 0,-2-6-4 0,4 1 3 16,2 1 1-16,-7-8-1 16,8 2 0-16,-5-6 0 0,7 6-6 15,2-5 6-15,-2-7 5 0,4 5-2 0,-5-4-4 16,5-4-4-16,1 6 5 0,-2 1 0 15,3-5-4-15,1 0 4 0,-2 5 0 0,-2-6-2 16,4 4 3-16,0-1-1 0,0-4-3 16,6-2-1-16,-5 2 4 0,3-4-4 15,0 0 2-15,5-1 5 0,-3-16-3 0,3 6-1 16,0-7-1-16,3 6 4 0,-3-2-5 16,6 1 6-16,-5 2-6 0,3 2 6 0,-6 5-8 15,8-7 5-15,-4 2 0 16,-4 4-1-16,7-8 0 0,-3 13 1 15,1-13 1-15,-3 4-7 0,2 8 8 0,-3 2-7 16,-1 2 1-16,4-5 8 0,-2 8-7 16,1 2 0-16,-1 0 7 0,1-1-5 0,-2 5 4 15,-3 1-1-15,4-3 3 0,-1 7-2 16,-5 0-5-16,4-2 4 0,0 2-2 16,-2 0 0-16,1-1 2 0,4-1 1 0,-3-3-6 15,4-1 7-15,3 2-5 0,-3-3-1 16,-1 4-1-16,6-1 6 0,0 4-6 15,3-2 1-15,1 4 5 0,1 0-1 0,2 2-4 16,4 0 4-16,-5 1-4 16,4 5 3-16,-4-1-3 0,-1 3-3 0,-2-1 3 15,0 3 4-15,0 5-5 0,-3-4 3 16,0 6 3-16,-4-2-2 0,6-3 0 16,-6 5-2-16,2-2 3 0,-1 1-2 0,-1-1-1 15,2 0-1-15,1 4 5 0,4-2-3 16,-5 2-1-16,5 3 3 0,1 0-1 15,0 2-3-15,4-1 1 0,3 3 0 0,3 2 4 16,-2-4-3-16,4 4-1 0,-2 0 1 16,3 0 2-16,8 0 1 0,-1 0 0 15,-1 4 3-15,1-4-3 0,-9 0-3 16,8-4 3-16,-7 4-2 0,0 0 2 16,-2-1 1-16,0 1-3 0,0-4-1 0,-3 4-2 15,-1-3 3-15,0 2 1 0,-3 1 0 16,1-4 0-16,-1 4 1 0,1 0 0 0,3 0 0 15,-5 0 0-15,4 0 0 0,-4 4-2 16,1-3 5-16,2 2-4 0,3 1 3 16,-3 1-5-16,2 2 4 0,-1-3-2 0,2 2 6 15,2 1-5-15,-1 1 2 0,6 3-4 16,-1-2 1-16,-1 4 4 16,1 0-4-16,1-3 1 0,-3 3-1 0,-2 0-1 15,1 3 1-15,-1-2-1 0,-2 1 6 16,0 0-4-16,-5-1 3 0,1 4-6 0,-3-5 5 15,-1 4-5-15,1-2 4 0,2 4-4 16,-7-2 3-16,3 1-8 0,1 0 3 16,-1 2 2-16,2 2 7 0,-4-1 13 0,4 7 3 15,-2-3-4-15,1 1-3 0,-8-3 0 16,6 5-2-16,-3-6 1 0,0 1 4 16,-1-1-8-16,2 2-1 0,-2-2-1 0,0 3 1 15,3 3-1-15,0 1 2 16,-2-5-4-16,0 0-1 0,2 5 1 0,-4-3 2 0,0-2-4 15,6 6-1-15,-6-2 9 16,0-1-8-16,-2 0-3 0,1 0-2 16,-3-1 7-16,2 2 1 0,-5 2-1 0,3 2 1 15,-1-2 5-15,-1 2 8 0,3 8-2 16,-5-9-2-16,3 8 0 0,1-1 0 16,-3-5 0-16,-1 3-4 0,3 8 2 0,-3-10-1 15,-1 1-3-15,1 2 2 0,2-1-7 16,-4 0-2-16,-1-1 5 0,4 3 5 0,-6 1-4 15,1 1 6-15,-1-2 3 0,0 2 7 16,-1 2 6-16,-1-5-4 0,-4 10-8 16,3-4 7-16,-4 2-8 0,4 2-1 0,1-2 0 15,-2-2 8-15,-1 6-10 16,-1-4-7-16,3 2 4 0,-1-1-4 0,-1 2-2 16,2-3 1-16,-3 1-2 0,3-1 3 15,-3 0-3-15,1 2 0 0,-2-2 11 16,0-2-7-16,0 0 2 0,0-2 12 0,-3 3-5 15,0-3-2-15,1-1-4 0,0-1 15 16,1-2-9-16,-1 4 2 0,-4-3-3 16,3-2-4-16,-1 7-8 0,0-8 7 0,0 6 3 15,-2-5 3-15,-1 2-8 0,2 1 7 16,-2-1 0-16,-4-1 6 0,2 2 12 16,0-3-2-16,-3 0 6 0,2 3-6 15,-4-3-7-15,0 3 6 0,0-4 11 0,-4 5 2 16,2-6 1-16,2-2-18 0,0 3 5 15,-2-1-4-15,0 0-13 0,3-6 1 16,-3 6 6-16,4-5-7 0,5 4 1 16,-5-1 1-16,-1-3 0 0,2 0-1 0,3-5-5 15,-3 6 4-15,0-2-4 0,-2 0-8 16,-1-2 4-16,-1-1 4 0,-1 3-1 0,-4-4-8 16,4-1 7-16,-7 1-3 0,0 3 2 15,-2-7-3-15,2 2 2 0,-4-5-3 16,1 0-3-16,-6 0 2 0,0-3 2 0,2-5-6 15,-2 2 1-15,-7-3-7 0,2-5 0 16,-4-3-24-16,-12-7-23 0,-1-1-36 16,2-1-54-16,-1-10-58 0,-2 0-66 15,2-3-69-15,0-10-158 0,3 3-48 16,2-4-9-16,4-1-242 0,1-5-276 0</inkml:trace>
  <inkml:trace contextRef="#ctx0" brushRef="#br0" timeOffset="-142027.83">16288 16158 3469 0,'0'0'-4'0,"0"0"18"15,0 0 8-15,0 0-12 0,0 0 9 16,0 0 17-16,-3-37-2 16,3 37 1-16,-16-13-3 0,3 6-7 0,-8-1 1 15,0-5-5-15,0-2-10 0,2 4-2 16,-6-4-5-16,7 2-25 0,-3 0-34 0,6-6-34 16,2 4-38-16,0 0-20 0,6 0-30 15,-2 3-32-15,6-2-57 0,1 1-128 16,2 13-84-16,0-23-24 0,2 14 233 0</inkml:trace>
  <inkml:trace contextRef="#ctx0" brushRef="#br0" timeOffset="-141880.02">16264 15703 1570 0,'9'-11'-7'0,"1"-4"4"16,-5 2 27-16,4 0 12 0,-9 13-10 0,14-23-6 16,-10 8-2-16,3 2 8 0,-2-2-4 15,3 0-2-15,0 2-8 0,-3 0-12 0,3-1-37 16,-1 5-46-16,5 0-58 0,-1 0-114 15,-1 1-234-15,6 2 259 0,0-3 48 16</inkml:trace>
  <inkml:trace contextRef="#ctx0" brushRef="#br0" timeOffset="-140231.43">15802 13680 2050 0,'0'0'-42'16,"0"0"8"-16,-22 0 15 0,22 0 6 0,-24 7 10 15,10-1 16-15,0 4 17 16,-7-1 15-16,0 2 6 0,-4 2 8 0,-2 0 22 16,-1 3 1-16,-4-2 10 0,6 3 2 15,-4-3 7-15,-2 0 4 0,5 5 1 16,3-6 1-16,-1-1-1 0,5 4 8 0,1-4-2 15,-2-2-17-15,10 2-4 0,-3-3 3 16,0 1-7-16,3-3-5 0,11-7-5 0,-13 19 1 16,3-11 5-16,10-8-5 0,-7 16 10 15,7-16 8-15,-2 21-15 0,2-21-5 0,9 23 6 16,1-6-5-16,0-4-20 16,2 11 3-16,4-3-5 0,4 3-6 15,4 2-5-15,1 2-9 0,5 1 2 0,4 2-15 16,3 1 2-16,0 4 8 0,7-6-88 15,-1-2-91-15,-4-2-113 0,-3-3-197 0,-2-6-91 16,-4-4 0-16,-2-6-248 0,-4-3-280 16</inkml:trace>
  <inkml:trace contextRef="#ctx0" brushRef="#br0" timeOffset="-120715.58">18174 12338 260 0,'-5'-32'-2'0,"5"19"-19"15,-2-2 16-15,0-6-7 0,0 0 6 0,1-3 9 16,1-2-11-16,0-2 1 0,-2 1 9 16,2 1-7-16,0 0-5 0,0-1 7 0,3 5 6 15,-1-1-16-15,0 1 10 0,2 2-12 16,3 3 0-16,-2-6 12 0,2 10 3 15,2 0-5-15,0-2-3 0,1 2 8 16,1 1 6-16,2 3 1 0,-5 0 6 16,1-3-21-16,-2 3 3 0,-1-4-2 0,4-2-9 15</inkml:trace>
  <inkml:trace contextRef="#ctx0" brushRef="#br0" timeOffset="-120648.74">18293 11644 110 0,'-4'-30'-13'0,"-2"2"13"0,3 1 2 16,-2 5-4-16,2-2 15 0,1-1 2 15,2 2 13-15,2 1-5 0,1-4 13 16,5 3-3-16,-2 5-10 0,3-9-115 0</inkml:trace>
  <inkml:trace contextRef="#ctx0" brushRef="#br0" timeOffset="-120164.89">19060 12865 880 0,'-18'5'99'0,"4"-3"-2"16,5 4-50-16,-1-6-15 0,10 0-2 15,-11 7-4-15,11-7-12 0,-9 4 4 16,9-4 1-16,-10 11-4 0,10-11-12 15,-6 10 15-15,2-3 1 0,4-7-22 0,-7 19 14 16,5-8-5-16,1 2 6 0,-4 4-1 16,1-2-5-16,2 6-1 0,1-5 4 0,-5 7-6 15,4 1 11-15,-1 0-2 0,-3 1 26 16,3 1-13-16,-2-3 3 0,0 9-1 0,-3-2-1 16,1-1-6-16,-3 2 7 0,3 0-6 15,0-3-2-15,7-28-3 0,-13 53-243 16</inkml:trace>
  <inkml:trace contextRef="#ctx0" brushRef="#br0" timeOffset="-117597.28">7573 12542 153 0,'-26'37'97'0,"5"-3"-12"0,-3 1-11 16,0 9 21-16,-3-5-11 0,5-3 19 15,-1-3-17-15,-6 5 4 0,-1 2 18 0,0-3-14 0,1-9-4 16,-4 6 29-16,-4-11 3 16,6-3-8-16,0-5-14 0,3 0-1 0,5-2-6 15,0-4-13-15,-2 3-11 0,1-3-16 16,-4 5-1-16,-4-1-4 0,2-2-13 15,-6 2-3-15,3 1-4 0,-5-2-5 0,-3 1 3 16,1-3-9-16,-10 4 4 0,-1-1 0 16,-3 3 0-16,-5 0-7 0,-1 0-3 0,5 2-7 15,-3 1 2-15,1-2-10 0,5 3 0 16,2 1-1-16,-1 0 0 0,3-2-3 16,5 1 5-16,10-1-2 0,-1 0-11 0,-1 3-2 15,5-3-3-15,1 2 0 16,3-3-8-16,3-3-7 0,5-3-6 0,3-1-14 15,4-2 10-15,-5 4-3 0,5-5 7 16,-2 0 7-16,2-1-1 0,-6 0 11 0,0 3 3 16,-6-7-11-16,2 8 14 0,-9-7-5 15,-5 4 5-15,-1 1 2 0,-1 1 3 16,2-5-6-16,3 4 14 0,2-2-15 0,-6 2 19 16,5 2-13-16,2 0 9 0,-1 2-13 15,-2 2 19-15,2 2-15 0,-1 2 12 0,2 3-5 16,1 1-4-16,-2 2 12 0,-4 9-26 15,-3 4-17-15,5 2 12 16,1 3-14-16,-3 0-8 0,-1 2-10 0,8 4-67 16,-6 0-184-16,3-3-301 0,5 7 522 0,-3 0 32 15</inkml:trace>
  <inkml:trace contextRef="#ctx0" brushRef="#br0" timeOffset="-115197.53">3777 15731 296 0,'-40'13'34'0,"6"-3"19"0,0-1-19 16,-1 4-1-16,1-3-15 0,6-3-3 16,1 0 11-16,1 1 15 0,3 0 28 15,0-3-10-15,4 1 8 0,4-3-4 0,-2 5 9 16,6-2-9-16,-3-2-6 0,14-4-6 15,-20 3 1-15,20-3-21 0,-13 6 9 0,13-6-8 16,-13 8-16-16,13-8 2 0,-7 5 16 16,7-5-28-16,0 0 11 0,0 0 12 15,0 0-17-15,0 0-2 0,16 22 8 0,-7-16-13 16,5-2 4-16,0 4-3 0,9 1 3 16,3-1 5-16,10 1 8 15,-3-2-16-15,7 1 3 0,3 3-1 0,10 0 7 16,1-3-6-16,6 1-7 0,2-5 7 15,3 3-3-15,3 5-1 0,2-3-2 0,-1 0 8 16,-4 8-4-16,4-7 7 0,1 3 2 16,-2 0-23-16,-1-2 9 0,-1 0 9 15,1 4-8-15,1-7 11 0,1 1-14 0,4 1 9 16,-1-1-12-16,4 0 17 0,4-1 1 16,0 3 2-16,17 2-23 0,-16-4 6 15,14 7 27-15,3-2-17 0,-5 5-10 0,-1-3 12 16,-14-2-8-16,15 3 7 0,-20 2-15 15,5-6 10-15,12 7-2 0,0-3 4 16,-16 2 11-16,4-4-27 0,-2 0 31 16,0-2-9-16,0 4-14 0,0 2 4 15,2-4 4-15,-6 0-16 0,-1 0 4 0,0-3 10 16,-4-2-2-16,0 2-10 0,-1 1 12 16,-5-3-4-16,1-1-10 0,2 0 11 15,1-2 7-15,-3 3-3 0,-1-3-1 0,1-1 1 16,-3 0 0-16,4 1-5 0,-1-3-1 15,2 2-4-15,-2 1-4 0,1-2 10 0,5 1 6 16,-3 0-6-16,1-1-1 16,-1 2 4-16,1-1-8 0,0 0-1 0,0 2-3 15,-3 1 12-15,1-1 5 0,1 3-5 16,-1-4-8-16,0 3 7 0,1-3-5 16,1 4 6-16,-3-3 5 0,8 0-11 0,-4-1-6 15,6 2 10-15,6-1-10 0,-5 9 2 16,6-9 2-16,15 6 8 0,1 1-20 15,-20 1 7-15,24 2 11 0,-6 5-2 0,0-6-7 16,-3 8 11-16,1-5 2 0,0 6-5 16,-17-7 9-16,-1-1-8 0,0 1 2 15,-1-2-17-15,2 1 17 0,2 0-4 0,-2 0 5 16,15-1 4-16,-11-4 4 16,13 6-15-16,-13-6 10 0,1-4-9 0,13 5-12 15,-12-5 4-15,0 2-1 0,-4-5 16 16,0 3-2-16,0 1-5 0,-2 0 6 15,-4-3-3-15,6 2 1 0,-6 0 3 0,2-1-5 16,3 3 3-16,0-3 0 0,2-1-1 16,2-1 5-16,2-1-3 0,5-1-4 15,14 3 0-15,-15-7 6 0,0 2-1 0,0 4 11 16,20-1-6-16,-21-1 4 0,0 0 3 16,1-2-13-16,17 5 0 0,-18-1-3 0,16 5 7 15,-1-5-5-15,-15-1 7 0,21 1 2 16,-3 1 1-16,-2 0-2 0,8 0 7 15,-3 0 2-15,2-5 8 0,0 4 0 16,-3-1 0-16,5-1-1 0,-6 3 1 16,-19 0 9-16,-2-1-6 0,-3 2-8 15,-8-2-2-15,2 0-1 0,-8 1 2 0,-6-5-4 16,-10 4-1-16,-7-6-4 0,2 1-1 16,-1-2 2-16,-5 2-6 0,-6-2-7 0,1 1 11 15,5 0-11-15,1-4 4 0,-6 2 3 16,-2 2-7-16,-6-2 6 0,0 2 0 15,-6 0-7-15,3-6 5 0,-23 6-2 0,28-1 5 16,-28 1 7-16,22-4 7 16,-22 4-1-16,0 0 2 0,0 0 3 0,0 0-8 15,0 0 5-15,0 0-4 0,0 0-4 16,0 0-2-16,0 0 5 0,-76 5-8 16,46-3 7-16,-6-2-11 0,-5-2 7 0,-6 4-5 15,-15-4 1-15,0 2 0 0,-5-1-6 16,-2-3 2-16,-5 4-2 0,1-2-3 15,-2 0 5-15,-9 2 5 0,1-4-11 0,-5 4 4 16,-13-5 1-16,15 2-1 0,-23 2 1 16,0-4-3-16,-4-2-3 0,3 6 3 15,-2-1-1-15,2-2-6 0,0 2 4 0,6-3 1 16,-4 3 5-16,6-4 1 0,17 0-4 16,-2 3 0-16,-10-8-1 0,13 3 2 0,2-1-2 15,1-1 1-15,0-1-6 0,1-2 1 16,-12-2 1-16,11 2 4 15,-13-4-3-15,-1 2 6 0,15 2-5 0,2-1 1 16,1 4-4-16,-1-4 6 0,4 1-2 16,-6 2 0-16,1 4-3 0,0-3 6 0,4-3-12 15,0 4 10-15,0-3-4 0,2 3 0 16,0 1 0-16,-2-3 2 0,0 9-1 16,3-9 0-16,-2 3-2 0,3 5 4 0,-1-1-6 15,-3 2 3-15,2 2 1 0,-2-1 1 16,0 2-2-16,3 1-2 0,1 5 1 15,-1-3-2-15,-2 0-1 0,-1 5 3 0,0-5-1 16,-3 3 0-16,-2 5 1 16,2-4 6-16,-3 1-5 0,3-2-1 0,-1-1 1 15,1 0-3-15,-2 1 3 0,1-1-4 16,5 1 4-16,-1-5-4 0,1 2 4 16,2 0-2-16,-2-3 2 0,-3 3 5 0,2-4-6 15,2 0 1-15,2 0-4 0,4 0 4 16,-1 0-3-16,2 0 3 0,2-5-2 15,1 1 0-15,-1 4 0 0,6-2-1 0,-2 0 2 16,2-3-8-16,11 1 6 16,0 0-9-16,-1 2 3 0,-11-5 1 0,10 7-5 0,-1 0 1 15,-1-6-2-15,-9 6-1 16,6 0 6-16,2 0-1 0,-8-2-3 16,9 2-2-16,0 0 1 0,-13 2 7 0,14-2-2 15,-15 0 3-15,2 0-5 0,-4 6 6 16,-4-6-2-16,1 0 7 0,-1 1-7 0,-4 1 3 15,-1-4 2-15,5 4-5 0,-3-2-1 16,-3 4 5-16,6-4-5 0,0 0 4 16,1 2 3-16,0 2-7 0,7-3 4 0,-1 2 4 15,-1 0-5-15,1 1 4 0,2 2-1 16,0-1-6-16,-2-1 10 0,4 2-1 16,0 1-4-16,-2-1-3 0,2-2 2 0,-1 1-1 15,1 4 5-15,1-5-5 16,3 2-1-16,11-4 5 0,2 0 0 0,0-2 1 15,4 3-2-15,2-6-4 0,4 3 3 16,1 0-2-16,0 0 5 0,0-4 0 16,0 2-7-16,2 2 10 0,-2-4-3 0,2 2-4 15,2 0 2-15,-2-2-2 0,7 4 2 16,-6-1-2-16,5 1 3 0,3 0-2 16,1 0 3-16,3-4-3 0,17 4-4 0,-30 0 0 15,30 0 2-15,-21 0-3 0,21 0-6 16,-13-2 7-16,13 2-3 0,0 0 1 0,0 0 5 15,0 0-5-15,0 0 0 16,0 0-5-16,0 0 4 0,0 0-2 16,0 0 4-16,43-13 7 0,-19 13 6 0,6-4-13 15,7 1 4-15,5 3 6 0,3-6-2 16,2 6 0-16,1 0-4 0,5 0 5 0,9 0 7 16,4-2-4-16,-1 4-4 0,9 4 0 15,-1-6 3-15,8 5-2 0,0 0 1 16,19 5-3-16,0-3 2 0,2 1 3 0,5-2-1 15,2-2 0-15,2 5 2 0,5-9-8 16,4 1-2-16,2-2 1 0,3 1 8 16,7-6-5-16,3 3 1 0,-2-1 0 0,2 2 0 15,2 2 5-15,6-4-6 0,-3 10-5 16,-1-2 5-16,1 1 4 0,1 0-6 16,5 7 10-16,0-3-11 0,4 6 5 15,6-7 2-15,-3 7-6 0,9 0-1 16,31 5 9-16,-28-4-1 0,36 4 0 0,-1 1-2 15,8 1 1-15,-3-3 1 0,4 2-6 16,5 1 11-16,6-5-6 0,3 2-5 16,4-2 4-16,2 3 5 0,7 1-5 0,0-1-1 15,6 1 2-15,2 2-10 0,5 1 19 16,6 2-11-16,4 3-2 0,-2-5-4 16,1 10 5-16,4-6-7 0,0 5 3 15,-5 0-5-15,-2 1 8 0,-10 2-2 0,1-2 0 16,-7 2-2-16,-8 3 4 0,2 1 5 15,-12 3-3-15,-7-4-2 0,-4 1 7 16,-9 1-12-16,-12-4-19 0,-39-7-40 0,-4 0-30 16,-7 2-20-16,-7-4-35 0,-5-7-32 15,-7-8-170-15,-8 4-143 0,-3-10 158 16,-29-1 100-16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51:40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19961 7091 3033 0,'0'0'97'0,"-5"-17"-41"16,-4 13-9-16,0-3-13 0,-2-2-12 0,-5 1-1 15,-7 0-4-15,-3-1 0 0,1-2-5 16,-1 0-1-16,4-2 7 0,-2-1-7 15,6 5 3-15,4-4-2 0,-4 0-16 0,2-2-52 16,-3 0-65-16,0-6-118 16,-1 0-239-16,-5-3-15 0,3 2-17 0,2-2 105 15,-7 1 318-15</inkml:trace>
  <inkml:trace contextRef="#ctx0" brushRef="#br0" timeOffset="432.36">16967 6540 1680 0,'-16'-12'53'0,"4"-1"-10"0,4 2 13 16,-2 2-2-16,1 0-9 0,-2-3-7 15,1 3 13-15,5 1 28 0,-2 1 12 0,-2-4 11 16,9 11 20-16,-16-10 2 0,11 3-11 15,5 7-11-15,-15-11-14 0,1 5-7 0,2 1-10 16,3-3-6-16,-3-1-11 0,-5-1-5 16,2 3-5-16,0-1-8 0,-2-3-18 15,0 2-32-15,0-4-25 0,2-1-20 0,-3-1-25 16,0 0-7-16,4 2-13 0,0-4-3 16,-2-2-11-16,2 2-6 0,3-3-38 0,-8-1-50 15,5-7-80-15,-4 0-115 0,0 6 17 16,6-1 363-16</inkml:trace>
  <inkml:trace contextRef="#ctx0" brushRef="#br0" timeOffset="648.63">16326 5882 1438 0,'-11'-9'74'15,"11"9"-17"-15,-10-6 0 0,10 6 7 16,0 0-14-16,-11-8 0 0,11 8 6 0,0 0-13 16,-9-7-2-16,9 7-10 0,0 0 3 15,-10-7 2-15,10 7-9 0,-10-8 2 16,10 8-16-16,-10-8 8 0,10 8-1 0,-21-5-9 15,21 5 5-15,-21 0-1 0,6 0-2 16,15 0-3-16,-26 5-1 0,5-5-24 16,4 4-35-16,0 4-22 0,-1-3-76 15,-1 1-208-15,-4-2-108 0,9 3-32 0,-9-1 286 16,5-1 72-16</inkml:trace>
  <inkml:trace contextRef="#ctx0" brushRef="#br0" timeOffset="1048.59">14376 7279 642 0,'-25'9'32'0,"4"3"-12"16,3-9 2-16,1 3 5 0,1-1 25 0,-4 3-14 16,1-2 19-16,-1-5-8 0,-2 5 3 15,-7-3-1-15,1 4-1 0,-7 2-14 0,-6 2 1 16,-1-2-17-16,-1-1-3 0,-8 5 10 15,7-4-4-15,-6 5-6 16,8-4-6-16,-8 2 0 0,-1 1-22 0,-4 0 5 16,2 2-20-16,-1 2-23 0,-5-6-11 15,6 2 2-15,-4 3-5 0,3 2 13 0,1-1 1 16,-2-2-3-16,2 0 20 0,0 4-13 16,2-3-9-16,-1 4-22 0,1-5-109 0,0 3-145 15,7-3 279-15,-5 2 18 0</inkml:trace>
  <inkml:trace contextRef="#ctx0" brushRef="#br0" timeOffset="1732.129">10719 8203 524 0,'-21'6'102'0,"3"-1"-28"0,3-3-10 0,-3 0 5 15,-2 4 17-15,-1-2-8 0,-2-1-8 16,2 1-5-16,-4-1-20 0,3 4 7 15,2-6 4-15,-7 5 2 0,6-4-9 16,-3 3 7-16,0 1-9 0,0-4-2 16,3 4-5-16,-6-5 6 0,7 5-11 0,-4-4 11 15,-3 2-1-15,1-3-5 0,-1 2-6 16,7-3-8-16,-4 3-2 0,24-3 5 16,-44 0-1-16,24-3-4 0,-3 3-3 0,4-3-9 15,-1 2 4-15,1-3-2 0,-2 2-3 16,1 0-6-16,1-2-8 0,-4 3 16 0,9-2-3 15,-5 0-5-15,1 1-13 0,4 0 12 16,-2-2-5-16,-2 3 2 0,4-5-2 16,-4 4 3-16,8-2 1 0,-6 0 1 15,1-1 4-15,0 3-7 0,15 2-4 16,-25-7-2-16,7 3 6 0,7 2 5 0,11 2-2 16,-28-6-10-16,20 4 8 0,8 2-4 15,-22-3-4-15,22 3 1 0,-19 0-2 0,19 0 0 16,-18-4 9-16,18 4-14 0,-17-4-19 15,17 4-17-15,-16-2-17 0,16 2-46 16,-20-9-93-16,8-3-147 0,1 5-138 0,0-2 261 16,-4-8 54-16</inkml:trace>
  <inkml:trace contextRef="#ctx0" brushRef="#br0" timeOffset="2699.21">9120 7346 1004 0,'0'0'77'0,"-6"-11"19"0,6 11-16 0,0 0 14 15,0 0-16-15,0 0-12 16,0-17 11-16,0 17 0 0,0 0 4 0,6-15-8 16,-6 15 7-16,5-7-9 0,-5 7-3 15,0 0 11-15,10-8 0 0,-10 8-1 16,4-9-4-16,-4 9 0 0,9-8-10 0,-9 8-1 16,9-7-1-16,-9 7-5 0,19-12-3 15,-8 7-11-15,3-3-2 0,2 1-2 0,2 0-1 16,-2 3-5-16,-1-6-1 0,5 6 12 15,-2-3 14-15,3 1-10 0,-3 1-1 16,1 1 13-16,0-1-1 0,-1-2-10 16,1 2 0-16,1 3 4 0,1-1-2 15,0-1 2-15,-1-2-2 0,3 2-7 0,-2 0 7 16,0-1-3-16,1 1 0 0,0 3 0 16,-3-6-5-16,10 0-1 0,-8 2 1 0,0-1-8 15,8-1-2-15,-5 3 3 0,3-4-10 16,-2 3-3-16,0-5-2 0,-4 7 0 15,1-3-5-15,-2 2 5 0,1-1-1 0,-3-3 10 16,5 3 4-16,-2 1 2 0,2-2-1 16,-3 0-4-16,-1 1-4 0,2-3 4 0,-1 3-14 15,1-3 8-15,0 5-5 0,-1-5 10 16,3-1-9-16,-3 5-7 0,0-4 7 16,1 3-7-16,2-1-1 0,-5 2 1 15,1-1 5-15,2 1-5 0,-4 0-13 16,4-1 14-16,-3 2-2 0,-1 0 13 0,2 1 14 15,-19 2-11-15,36-2 2 0,-20 2-3 16,0 0 4-16,-2-3-4 0,3 3 3 0,-17 0 6 16,34 0-17-16,-19-3 12 0,2 6-6 15,-1-3-9-15,2 0-7 0,-18 0 10 16,35 5-7-16,-16-3-5 0,1-2 6 0,3 3-5 16,-2 0 1-16,-21-3-1 0,43 5 3 15,-24-3 3-15,2 0-7 0,-5 2-3 0,-16-4 9 16,37 5-16-16,-19-5 4 15,-18 0 3-15,30 8 1 0,-16-8 4 0,-14 0-4 16,30 2-1-16,-14-1-1 0,-16-1-3 16,30 6 2-16,-30-6-4 0,30 2 6 15,-19 2-1-15,-11-4-8 0,26 1 8 0,-26-1-8 16,23 3 7-16,-23-3 0 0,22 5 1 16,-22-5-1-16,19 6 0 0,-19-6-4 0,19 6 5 15,-19-6-2-15,18 3 3 0,-18-3-1 16,16 8 0-16,-16-8 4 0,18 7-6 15,-18-7 3-15,13 6-8 0,-13-6-7 0,0 0 12 16,20 8-7-16,-20-8-1 0,0 0 0 16,16 6 0-16,-16-6-22 0,0 0 3 15,0 0-19-15,5 14-13 0,-5-14-8 16,0 0-32-16,-3 15-24 0,3-15-39 0,-11 9-35 16,1 1-33-16,-1-3-25 0,-2-1-31 15,-1-2-102-15,-8-3-176 0,2 5 46 16,-1-4-90-16,-4 2 31 0</inkml:trace>
  <inkml:trace contextRef="#ctx0" brushRef="#br0" timeOffset="3864.61">10455 7166 1901 0,'-20'6'-40'0,"2"-5"-3"16,4 2 49-16,-2-3-4 15,16 0 8-15,-22 5 10 0,22-5 10 0,-21 4 10 16,21-4 15-16,-19 2 13 0,19-2 0 15,-14 0 11-15,14 0-3 0,-14 2-2 16,14-2-5-16,0 0-4 0,-14 5 1 0,14-5 2 16,0 0 8-16,0 0 12 0,0 0 15 15,-11 4 5-15,11-4 4 0,0 0 2 0,0 0 0 16,0 0-3-16,0 0-4 0,0 0-6 16,35 6 1-16,-35-6-9 0,28 3 3 15,-28-3 11-15,43 0-6 0,-18 2-14 16,3 0 15-16,4-2-9 0,0 0-16 15,-2 0-14-15,1 4-14 0,1-8 2 0,4 4-10 16,-4 0-2-16,1-2-7 0,5 0-2 16,0-1 10-16,3 1-11 0,-2 2 6 0,2-4-3 15,-3 0 7-15,-4 3 7 0,1-5-5 16,-3 6 6-16,0-2-7 0,-4-3-1 16,4 1-5-16,-4 0 1 0,2-2-3 0,0 3 4 15,4-1-11-15,-1-4 6 0,-2 2-10 16,-1 1-2-16,0 3 0 0,-4-1-7 0,4-4 3 15,-2 2 0-15,-1 3-4 0,0-3-4 16,-1 1 5-16,-1-4-7 0,3 5 6 16,-5 1-4-16,1-4-2 0,0 4 0 0,2-2 0 15,-7 3 1-15,4-3-6 16,-3 2 8-16,3-4-4 0,-2 5 2 0,1-2-3 16,-1 0-5-16,-21 3 2 0,39-2 1 15,-20 0 0-15,-5-2-1 0,-14 4 1 0,37-5 0 16,-21 3 8-16,7 0-5 0,-3-2 0 15,-20 4-4-15,38-1 3 0,-21-3-6 16,-17 4 5-16,37 0-5 0,-18-3 3 0,-19 3-6 16,34 0 9-16,-15 0 0 0,-19 0-2 15,32-1 3-15,-14-1-3 0,-18 2 0 0,32-6 2 16,-11 6 1-16,1-1 0 16,-1-3 4-16,-3 2-1 0,5-2 11 0,-2 2-2 15,1-3 5-15,-1 3-2 0,0 0-3 16,-5 2-4-16,7-6-1 0,-5 6 8 15,7-1-8-15,-10-3 1 0,3 4 0 0,1-2 3 16,-1 2-3-16,0-2-4 0,-3-2-1 16,5 3-1-16,1-3-6 0,2 4 11 0,-3-3-4 15,6 2-2-15,-3 1-3 0,4-4 2 16,-1 2-2-16,-1 0 7 0,-2 2-3 16,5 0 0-16,-5-4-2 0,4 4-6 0,1 4 4 15,-8-4-1-15,4 2 1 0,3-2 0 16,-5 2-2-16,0-2 5 0,3 0-3 0,-2 4-2 15,-1-4-2-15,0 0 6 16,-22 0-2-16,42 0 4 0,-20 0-4 0,-3 0-1 16,-19 0 3-16,37 0-5 0,-16 0 2 15,-21 0 0-15,34 0-3 0,-15 0 4 16,-19 0 0-16,35 0-1 0,-35 0 0 0,32 0 1 16,-15 0 2-16,-17 0-3 0,33 0 0 15,-14 0 2-15,-19 0-8 0,36-4 5 0,-19 4 4 16,6 0 1-16,-5-2-6 0,7 0 4 15,-4 2-1-15,0-4-2 0,2 4 2 16,4-1 1-16,-5-1-8 0,5-2 7 16,0 4-2-16,-2-2-3 0,6 0 1 0,-8 2 3 15,7 0 2-15,0 0-1 0,-2 0 0 16,4-4 1-16,-4 4-2 0,1 0-3 16,-3 0 2-16,4 0 4 0,-5 0-1 0,2-1 2 15,1 2 2-15,6-1 6 0,-4 0 13 16,0 4 1-16,0 0 5 0,3 0-3 15,-2-2 0-15,-1 3 5 0,1-3 8 0,-1 4 4 16,-3-2 4-16,5 5 16 0,1-5-3 16,-3 1-5-16,4 3-6 0,-2-3 0 0,-4-1-4 15,-2 2-4-15,6-1-2 16,-5 1 1-16,-3-3-9 0,-2 0-5 0,-5 1-5 16,-17-4 2-16,29 1 1 0,-29-1-4 15,21 6-2-15,-21-6-3 0,0 0-1 16,21 2-5-16,-21-2-6 0,0 0-10 0,16 4-23 15,-16-4-42-15,0 0-60 0,12 0-103 16,-12 0-119-16,9-8-155 0,-9 8-191 0,18-13 52 16,-11 4-519-16,3-3-1005 0</inkml:trace>
  <inkml:trace contextRef="#ctx0" brushRef="#br0" timeOffset="8799.03">14280 8886 1411 0,'-21'-21'-289'16,"0"2"-424"-16,0 4 572 0,0 0 49 15</inkml:trace>
  <inkml:trace contextRef="#ctx0" brushRef="#br0" timeOffset="9065.17">14196 9405 342 0,'5'6'179'0,"1"7"16"0,-3-2-17 0,2-4 29 16,-5-7-23-16,9 12 11 0,-9-12 18 16,2 13 17-16,-2-13-32 0,0 0 1 15,0 15-8-15,0-15-14 0,-2 13-11 0,2-13-16 16,-9 15-23-16,1-4-36 0,-1-1-47 16,-2 1-52-16,-5 0-83 0,7-2-77 0,2-1-78 15,-3-1-128-15,10-7-83 0,-8 10-84 16,8-10 189-16</inkml:trace>
  <inkml:trace contextRef="#ctx0" brushRef="#br0" timeOffset="9998.869">10153 11278 1377 0,'-11'-15'129'0,"5"0"5"0,1 2 12 16,-4 6-12-16,2-5-21 0,-2 3 4 0,4-2 1 15,-3 3-1-15,0-1 0 0,1 1-5 16,7 8-4-16,-22-13-9 0,10 7-15 0,0 2-12 16,-8 1 2-16,8 1-13 0,-6 2-5 15,-4 0-4-15,2 2-8 0,-1 1-6 0,-4 0-6 16,9-2-2-16,-5 3-9 0,3 0 3 16,4 0-5-16,-3 1-2 0,4-1-7 15,13-4-11-15,-23 8-12 0,12-5-5 16,11-3-4-16,-17 8-5 0,4-4-3 15,2 1-8-15,11-5 5 0,-21 8 0 0,9-3-17 16,-2 3 6-16,0-1 0 0,0-1 4 16,-1 0 9-16,0 1-2 0,2-1-1 0,-1-1 9 15,0 3 0-15,2-3 9 0,-1 3 1 16,4-1-17-16,-3 1-12 0,3-3-16 0,-2 3-12 16,1 0-4-16,-1-1 9 0,11-7 4 15,-12 11 12-15,2-9 1 0,10-2 6 16,-15 6 14-16,15-6-2 0,0 0-2 15,-17 2 12-15,17-2-17 0,0 0 10 16,-18-10-21-16,18 10-20 0,-12-11-23 0,5 2-76 16,-4-5-129-16,-1-4-171 0,-3 1 198 15,0 0 44-15</inkml:trace>
  <inkml:trace contextRef="#ctx0" brushRef="#br0" timeOffset="21731.25">23708 12552 737 0,'-23'-27'24'0,"10"16"-6"0,-8-4 0 16,21 15-16-16,-54-49-236 0</inkml:trace>
  <inkml:trace contextRef="#ctx0" brushRef="#br0" timeOffset="26831.18">4104 11886 1412 0,'-2'-21'92'16,"0"14"33"-16,2 7 42 0,-5-16-43 16,5 16-36-16,-7-13-16 0,-1 6-14 0,0-2 4 15,-1-3-2-15,-2 4-7 0,-4-1-5 16,-2 2-5-16,-3-1-9 0,0 3-24 16,-1 0-20-16,-6 2-31 0,3-1-32 15,-5 4-19-15,-2 4-10 0,-1-1-13 16,-4 2-21-16,1 2-31 0,-5-1-36 0,4-2-23 15,-1 1-127-15,1 2 101 0</inkml:trace>
  <inkml:trace contextRef="#ctx0" brushRef="#br0" timeOffset="27546.71">3291 11858 995 0,'-16'0'-51'16,"16"0"35"-16,0 0 22 0,0 0 15 0,-20-4 24 16,20 4-27-16,0 0 16 0,-15 4 1 15,15-4-3-15,0 0-14 0,-15 7-1 16,15-7 3-16,0 0-6 0,-13 6 0 0,13-6 13 15,0 0-5-15,0 0-11 16,0 0 12-16,0 0-13 0,0 0 10 0,0 0-10 16,21-36 17-16,-11 21-5 0,4 2-21 15,1-6 13-15,2 4-6 0,1-2 4 16,9-4 13-16,1 1-25 0,-2-2 1 0,4 1-4 16,0 1 22-16,-2-1-10 0,1-2-11 15,-5 5-4-15,0-1 23 0,-5 0-12 16,-5 8-13-16,2-1 8 0,-3-1 6 0,-1 2-1 15,-5-1 4-15,2 0-8 0,-1 2 4 16,-1-1-2-16,2-1-7 0,0-1 16 16,-2 1-17-16,0-1 10 0,4-3-21 15,-5 3 9-15,4 2-15 0,-3-6-1 0,0 0-3 16,-1 2-15-16,2 1-7 0,-5-6 2 16,5 4 3-16,-5-5 11 0,1 0-16 15,0-1 14-15,-3-1 9 0,6-3-18 0,-2 2 9 16,3-4 5-16,1-1 2 0,2 1 9 15,-1 0-2-15,2 2 4 0,2-2 9 16,2 2-6-16,5-2 0 0,0-1 13 0,3 3 9 16,0 2-5-16,5-4 14 0,1 1 20 15,-2 5 10-15,2 1-13 0,-2-1 10 0,2 1-22 16,-2-1 10-16,-1 1-4 0,1 0 2 16,-3 5-10-16,2-5-5 15,1 2 17-15,-4-2 7 0,5 4-4 0,-1 1-6 16,-2 3 6-16,4 0-22 0,0-1-1 15,2 5 0-15,-4 0 2 0,1 5-3 0,2-1-1 16,1 2-8-16,7-2-17 0,-1 1 10 16,1-1-12-16,3-1-11 0,-3 0 4 15,0 0 1-15,-2-1 1 0,0 4 2 0,-6-4 5 16,-2 6-10-16,-2-5 12 0,-4 3-8 16,-2 0 6-16,1 3 4 0,-2-1 1 15,3-3 8-15,-23 4-9 0,39-2-14 0,-16 2 22 16,-23 0-8-16,37 0-4 15,-12 0-6-15,-6 2 14 0,1 2 3 0,1 3-7 16,3-1 9-16,3 2-7 0,-2-5 8 16,5 3-6-16,9-1 11 0,3-3-12 0,-1 0 0 15,7-2 12-15,1-2-14 0,6-4 16 16,3-1-16-16,-1-3 2 0,-1 0 21 16,-3-2-44-16,-3-1-30 0,-1-6-80 0,1-3-376 15,1-1 393-15,-2-1 42 0</inkml:trace>
  <inkml:trace contextRef="#ctx0" brushRef="#br0" timeOffset="28463.44">7770 9467 61 0,'30'-9'82'0,"-8"1"2"15,-1 0 21-15,-1 1-13 0,1 1 13 16,0-5-3-16,-3 4 1 0,2 1-22 0,4-3 0 15,-6 1-16-15,1 3-1 0,1 1-1 16,0-2-12-16,-20 6-4 0,28-4-4 0,-28 4-12 16,26-3 1-16,-26 3 14 0,23 0-19 15,-23 0 8-15,28 5-21 16,-28-5 18-16,32 4-20 0,-12 0 10 0,3-4 7 16,-1 0-6-16,0-4-4 0,11 4-4 15,-1-2 3-15,9-2 16 0,-6-1 5 0,3-1 2 16,-1 0-24-16,-7 1 12 0,0 3 2 15,-2 0-3-15,-3 1 1 0,-1-3-8 16,-5 4-13-16,-19 0 15 0,34 0-9 0,-34 0 2 16,32 4-3-16,-16-4 6 0,-16 0-5 15,30 1 8-15,-30-1 3 0,30 0 1 0,-7 2 6 16,-4-2 0-16,1 0 3 0,1 0-8 16,0 0 3-16,-5 0-4 0,2 2-3 15,-2 2 0-15,0-4-1 0,0 1-3 0,-2 3-5 16,-2-2 2-16,-12-2-3 15,25 8 3-15,-14-5 24 0,-1 1 5 0,-10-4-7 16,16 6-3-16,-16-6 1 0,16 4 8 16,-16-4 1-16,16 5 4 0,-16-5 1 0,17 5-9 15,-8-2-1-15,-9-3-9 0,13 5 1 16,-13-5 0-16,19 8-3 0,-11-6-7 16,-8-2 1-16,15 11-6 0,-10-4 1 0,-5-7-1 15,13 8-7-15,-13-8 5 0,14 9-5 16,-9-3 1-16,-5-6-1 0,11 7 1 0,-11-7-7 15,18 8 10-15,-8-2-7 0,-1-1-2 16,5 3 0-16,-1-4-4 16,2 1 3-16,-2 3 0 0,4-1 3 0,-4 0-1 15,1 1-3-15,2 2 5 0,0-3-7 16,-4 0 4-16,2 1-2 0,-5-1-2 0,4-1-2 16,-1 1 2-16,-1-3 0 0,-2 4-1 15,4-3 6-15,-4 1-6 0,2 0-3 16,3-2 8-16,-3 1-1 0,-11-5-4 0,19 7 3 15,-12-5-6-15,-7-2 1 0,19 6 4 16,-19-6-2-16,17 5 0 0,-17-5-4 0,15 7 2 16,-15-7 8-16,15 5 3 0,-15-5 8 15,23 5 3-15,-23-5 1 0,26 6 4 16,-10 0 5-16,2-4 0 0,4-2-10 0,-2 3-3 16,3-3 1-16,7 2-5 15,2 0 0-15,-2-2-4 0,7 4 5 0,-5-1-3 16,8 0-3-16,1 0 0 0,-4 3 0 15,1-5 1-15,0 6 2 0,-1-2 3 0,-1-1-2 16,-4 1-1-16,-2-3 3 0,0 0-1 16,-2 4-3-16,-8-2-1 0,1-3 3 15,-6 1-4-15,0-2 4 0,0 4-6 0,-15-4 8 16,18 2 1-16,-18-2 7 0,16 0-8 16,-16 0-4-16,0 0-7 0,16 4-22 0,-16-4-27 15,0 0-42-15,0 0-47 0,16 1-58 16,-16-1-120-16,0 0-221 0,22-1 53 15,-9-5-55-15,5 0 197 0</inkml:trace>
  <inkml:trace contextRef="#ctx0" brushRef="#br0" timeOffset="29213.38">11960 10009 1717 0,'0'0'-13'16,"0"0"26"-16,0 0 8 0,27-21 5 15,-24 13 20-15,4 1 3 0,2 0-15 0,0-3-5 16,0 1 13-16,3 0-3 0,-3 1-2 16,2 0-3-16,2 3 4 0,-2 1 2 15,1-3-4-15,1 1-7 0,0 4-2 0,-1-3 2 16,4 1 0-16,-2 2-8 0,0-2 9 15,-14 4-4-15,32-4-4 0,-15-1 7 0,4 3-7 16,-4-4 10-16,5 5 2 0,-1-2 1 16,-3-2 5-16,3 1 1 0,-1 3 0 15,-1-6-3-15,1 6-1 0,0-1 7 0,-1-2-4 16,2 2-1-16,-1 1-2 16,-3-3-4-16,-1 2 1 0,2-2-7 0,1 2-7 15,-3-4 0-15,7 3 1 0,-7-3-6 16,3 1 1-16,6 1-4 0,-7-5 1 0,10 5 6 15,-3-4-12-15,-1 1 5 0,5-1-10 16,-9 4 5-16,8-1 1 0,-7 3-4 16,3 0-6-16,-4 2 5 0,7 0 5 0,-3 0-4 15,-1 0-2-15,2 0 1 0,-2 2 6 16,4 0-5-16,-6 2-4 0,3-3 4 0,1 3-1 16,-2-4 1-16,-2 4-1 0,4 0 0 15,-5-2 0-15,1-2 2 0,-6 1 0 16,3-1-5-16,2 0 0 0,-8 4-1 15,7-2 1-15,-2-2-1 0,-4 2 1 16,-13-2 6-16,32 0-7 0,-11 0 4 0,-3 0-4 16,0 0 4-16,3 4-6 0,2-4 10 15,4-4-11-15,-1 4 4 0,2 0-2 0,6 0 16 16,-2 0 11-16,-4 4-3 0,6-3-1 16,5-1 5-16,-6 3 8 0,7 2-2 15,-1-1 1-15,-1 0 2 0,-1 3 2 0,-1-1 7 16,4-1-6-16,-9-3-1 0,-4 6-5 15,3-4-2-15,-5-1 5 0,-2 1-7 0,0-2 3 16,-2 3 9-16,-7-2 2 16,-14-3 15-16,36 5-8 0,-19-5-4 0,-17 0-3 15,28 0 7-15,-28 0-7 0,32 0-7 16,-32 0-3-16,22 0-8 0,-22 0 6 16,23 0-15-16,-23 0-9 0,0 0-25 0,26-4-25 15,-26 4-34-15,17 0-40 0,-17 0-47 16,13 0-66-16,-13 0-233 0,19-8-95 0,-10 5 74 15,2-3-106-15,5-1 65 0</inkml:trace>
  <inkml:trace contextRef="#ctx0" brushRef="#br0" timeOffset="30413.25">18041 10337 2104 0,'0'0'10'0,"-17"-8"19"15,17 8 4-15,0 0-2 0,0 0 6 16,-7-7 1-16,7 7-1 0,0 0 7 16,0 0 5-16,0 0-4 0,0 0 6 15,0 0-5-15,0 0-8 0,0 0 0 16,0 0 4-16,0 0 2 0,34-8-4 0,-34 8-8 16,0 0 1-16,0 0 0 0,0 0-7 15,0 0-1-15,0 0 0 0,0 0-3 0,0 0-4 16,0 0-1-16,22 10-2 0,-22-10-2 15,0 0-4-15,0 0 7 0,0 0-7 16,0 0 3-16,0 0-3 0,15 4-1 0,-15-4 1 16,0 0 1-16,15 1-2 0,-15-1-1 15,15 2-3-15,-15-2 2 0,19 0 3 0,-19 0 7 16,25 0-8-16,-25 0 2 0,23 0 2 16,-9 0 0-16,-14 0-3 0,21 0-4 15,-21 0 6-15,20 0-2 0,-20 0-1 16,13-2 1-16,-13 2-3 0,0 0 2 0,0 0-2 15,22 0-1-15,-22 0-2 0,0 0-1 16,0 0 3-16,19-1-2 0,-19 1-3 16,0 0 6-16,11 0 0 0,-11 0-7 0,0 0 4 15,27 0-1-15,-27 0 1 0,21-4-5 16,-7 4 4-16,-14 0-1 0,30-2-2 0,-14 2 1 16,-4-4 0-16,-12 4-1 0,29-4 5 15,-10 3-7-15,-7-3 1 0,9 2 2 16,-6 0 0-16,0-2-2 0,8 3-1 15,-5-3 5-15,1 0 1 0,-2 4-2 0,0-4 5 16,-1 2 0-16,2-1 7 0,1 0-8 16,-6 3 1-16,2-3-3 0,1-1 0 15,0 2 4-15,-16 2 1 0,27-5-3 0,-11 3 7 16,-4-2-1-16,6 4-1 0,-6-4 4 16,-12 4-4-16,32-5 1 0,-18 5-2 0,4-6 2 15,-1 4-2-15,1 0-1 0,3-4-2 16,-1 6-1-16,1-1 3 0,-1-3 0 15,4-2-2-15,-1 6 1 0,3-2 0 0,-4 2-1 16,8-1-5-16,0-3 2 16,-2 4-1-16,4-2-1 0,5 2 2 0,2 0-4 15,3-5 4-15,-1 5-1 0,7-3-2 16,-4 2 2-16,2 1-1 0,-3 0-3 0,0-4 1 16,-2 2 1-16,2 0 0 0,-3-2 5 15,-3 3 2-15,2-5-8 0,-5 6 1 16,8-6-4-16,-7 2 8 0,3 1-2 0,-1-1-5 15,-2-1 4-15,4-3-1 0,0 0 0 16,-4 3-1-16,4-3 4 0,0 1-5 0,-4-1 3 16,2 1-4-16,1 0 2 0,1-1 4 15,1 2 3-15,-3 0 4 0,-1-1-1 0,-1 1 3 16,1 5-1-16,4-5 7 16,-9 2 7-16,1 4-1 0,0-4-2 0,2 4-5 15,-4-1 3-15,-4 1-5 0,0 1-1 16,-4-1 0-16,5-1-2 0,-10 1-2 15,3 1 1-15,-3-1-1 0,0-1-2 0,-17 1 0 16,26 1-1-16,-12-1-3 0,-14 0-12 16,20 0-8-16,-20 0-16 0,15 0-14 0,-15 0-19 15,0 0-32-15,17 4-18 0,-17-4-34 16,0 0-54-16,0 0-104 0,13-5-221 16,-13 5 26-16,0 0 14 0,-1-17 245 0</inkml:trace>
  <inkml:trace contextRef="#ctx0" brushRef="#br0" timeOffset="34130">22697 8758 1395 0,'-16'-20'-60'0,"2"4"5"0,-1 5 9 0,3 2-5 16,2-4 19-16,-2 4 4 0,4 1 2 15,-1 0-6-15,0 1 0 0,9 7 8 0,-13-13-19 16,13 13 2-16,-9-6-10 16,9 6-42-16,-12-3-218 0,12 3 150 0,-8-7 54 15</inkml:trace>
  <inkml:trace contextRef="#ctx0" brushRef="#br0" timeOffset="38995.92">26179 9707 104 0,'24'-2'100'0,"1"-3"-18"0,-3 5-13 16,0-4 31-16,1 1-16 0,2 2 14 16,0-3-26-16,2-1-22 0,-3 2-10 0,-3 3 6 15,4 0 12-15,-5-1-15 0,-1 1-3 16,2 0 7-16,-7 1-26 0,5 2-1 15,1 0 11-15,-2-1-7 0,-2 6-5 0,3-3-5 16,0-1-7-16,-1 2 1 16,2-1 0-16,0 3-4 0,0-3-1 0,0 3-1 15,4 0 4-15,-4-3 3 0,5 4-4 16,-2-3 7-16,1 0-3 0,1 1-1 0,4-3 6 16,-3 1-5-16,2 1-10 0,2 0 7 15,-7-6-9-15,7 1 0 0,-3 6 12 16,3-7 2-16,-7 1-4 0,0-1 22 0,3 2-4 15,-3-2-5-15,-1 0 2 0,-1 0 7 16,-2 0 2-16,-1 0 8 0,1 4-12 16,-2-8 5-16,4 4-6 0,-1-2 0 15,0 1 2-15,0 1-8 0,1-4-5 16,-2 1 5-16,1-2 0 0,1 3 2 0,-1-1-2 16,-1 0-7-16,2 2 7 0,0-3-10 15,-1 2 8-15,2 2-12 0,0-2 7 0,1 2 3 16,1 0-9-16,-1 0-12 0,4 2 16 15,-6-2-17-15,6 2 13 0,-3-2 4 16,3 0-11-16,-4 0 3 0,-2 0-12 0,2 0 12 16,0-2-5-16,-7 0 10 0,1-2-14 15,-2 3 12-15,-1-1-1 0,-2-4-5 0,4 0 3 16,-7 1-2-16,4 1-4 16,-1-1-3-16,-2-3 11 0,1 2-5 0,-1-1 1 15,-2-1 5-15,3 3-4 0,-11 5-8 16,17-15-8-16,-12 11 8 0,4-8 6 15,0 5 1-15,0-2 7 0,-2 1-2 0,2-3-21 16,-1 4 6-16,3-3 9 0,-2 3 7 16,7-4-7-16,-5 1-7 0,4-1-3 0,0 3 1 15,0-1-2-15,-2 1 11 0,-1 1 0 16,0-1 0-16,5 1-10 0,-2 0 17 16,-2 1-8-16,4-2-4 0,-6 1-1 0,7-4 6 15,-2 3-5-15,-2-1-8 0,2-3 16 16,-1 3-22-16,4-4 30 0,-6-1-16 0,5 4 12 15,2-7-6-15,-3 2 4 16,-4 2-11-16,-1 1 1 0,6-3-6 0,-6 2 0 16,0 0 10-16,-3 4-1 0,3-5-10 15,-3 1 21-15,0 4 2 0,-1-4-13 16,-2 3 15-16,-1-4-6 0,-3 4 0 0,2 1 0 16,-4 9 4-16,2-23-5 0,-4 10-3 15,2 13 0-15,-6-26 0 0,3 9-7 0,-2 2 2 16,-2-4 11-16,0-1 2 0,-2 3 2 15,-3-6-7-15,-1 2-5 0,-1-3 2 16,-2 6-4-16,-5-11-5 0,-1 1 4 16,-2 2 14-16,-6 3-9 0,1-1 8 15,-10-2-2-15,5 0 4 0,-2 7-7 0,4-4 0 16,-3 5-1-16,-1-5 8 0,5 2-9 16,-7 3 3-16,5 1 4 0,-1-2-1 15,-1 4-7-15,0 0-3 0,1 0 4 0,-5 0 8 16,0 2-5-16,-1 0 1 0,-3 0-1 15,-8-3 0-15,3 6 2 0,4-4 8 0,-7 1 1 16,0-1-4-16,0 0-9 0,2-1 25 16,7 4-11-16,0 2 1 0,-3-5 1 15,-6 5 5-15,6-4-6 0,0 5 6 0,4-1-6 16,-10-4 6-16,7 3-5 0,4 1 1 16,-1 1-2-16,3 1-5 0,3 0 4 15,7 3-2-15,1-5 1 0,-1 3 0 16,2 2-2-16,3 2-3 0,-2-1-8 0,4-1 5 15,-6-2 0-15,1 3 0 0,-2 0-4 16,-2 2 4-16,1-3-1 0,-1 0 3 16,-3 0-5-16,1 3-1 0,0-2-2 0,0 3-1 15,0-3-5-15,0 3 8 0,1 0 1 16,2 0-1-16,1 0-1 0,-4 0-1 0,4 0 4 16,2 3 0-16,-1 0 1 0,4-2 1 15,-2 3-5-15,1-2-8 0,1 0 3 16,-5 3 0-16,4-2-4 0,-4 2 8 15,0 0-4-15,-1 1 1 0,1-2-5 0,-2 2 5 16,-3 1 3-16,-1 5-1 0,6-9 3 16,-8 4-4-16,3 1-8 0,-6 1 8 15,9-5-6-15,1 2 13 0,-7-2-14 0,6 0 3 16,-8 1 10-16,1 3-8 0,4-3-1 16,-5-1 4-16,6 1-9 0,2-3 6 15,4 0-1-15,-2 4 5 0,0-1 2 0,1 1-8 16,3-4 3-16,0 6-2 0,-1-3-2 15,1 3 6-15,-3-1-6 0,3 1 6 16,-3-1-3-16,4 0-4 0,-4 1 7 16,3 4-5-16,-4-5 4 0,-6 2 4 15,4 4-9-15,-2-4 5 0,2 5-2 0,-2-3-5 16,2 0 6-16,2 5 1 0,3-3 5 16,2 5-7-16,-5-1 18 0,5 2-3 0,-5 4-2 15,5-1 1-15,-2 0 2 0,5 5-4 16,-2-5 2-16,-1 1 2 0,3 3-3 15,-3-2 4-15,8-3-1 0,0-1-7 0,0 1 4 16,2 0-1-16,0-2 2 0,-1-1-4 16,7 1 2-16,-5-2 4 0,3 2-4 0,0-2 0 15,0 1 2-15,1 1-6 0,1-1 0 16,1 0 9-16,3 2-3 0,-1-1-2 16,2-2 2-16,2 3 1 0,0 3-2 15,0-2-2-15,4 5 3 0,-1-3 5 16,5 4-2-16,1 4 1 0,4-5-1 0,2 6 1 15,0 0 0-15,2-6-1 0,0 2 1 16,2 4 8-16,1-8-1 0,1 2-1 0,4-3-1 16,-4 0 2-16,4 1-5 0,0-2 8 15,-1-1 0-15,6-5-2 0,-5 2-6 16,2-1 2-16,1 0-5 0,2-3 1 0,-2 0 1 16,4 0 0-16,-3 2-3 0,1-3-2 15,-2 0 3-15,4 2 2 0,-2-6 0 0,1 8 6 16,3-6 1-16,-2 2-6 0,0 0 2 15,1 2-3-15,-1-2 3 0,3-1-5 16,-3 1 6-16,0 4-5 0,1-8-2 16,-3 5-1-16,2-4 0 0,-5-2 1 15,-2 2-3-15,1-1 0 0,1 0-2 0,3 4 3 16,-6-5-1-16,3 3-2 0,-3-2 4 16,4-1-5-16,2 5 5 0,-6-4-3 0,3 3-2 15,-3-3 5-15,10 5-1 0,-10-7 4 16,12 6-1-16,-10-6 3 0,8 3 6 15,0 1 1-15,1-4 0 0,-1 3-3 0,5 1 1 16,-1-1-3-16,-2 0 4 16,4-2-8-16,-2 2 2 0,0 1-2 0,5-2 10 15,-4-2 13-15,3 1-4 0,-3 0-3 16,2-3 3-16,1 3-3 0,-3-1 1 0,0-1-3 16,-2 0 2-16,-7-2-11 0,0-3 4 15,0 5-6-15,-3-4-5 0,-1 2 5 16,-1-3 3-16,-3 3 11 0,0-2-7 0,1 0-2 15,0-2-5-15,-2 4 13 0,0-4 9 16,-21 0-20-16,48 0-2 0,-25-4 8 0,6 2-10 16,-1 0-8-16,2-3 14 0,0 1-8 15,2 0-2-15,-2-1 5 0,0 1 3 16,-2 0-13-16,4 2 11 0,-2-4-3 0,2 1-4 16,-4 3-5-16,-2-4 2 15,6 3 9-15,-2-3-5 0,-2 0-4 0,0 1-4 16,6-3 11-16,0-1-6 0,-1 1 2 15,-1-3-2-15,4 2 7 0,-3 1 0 0,-1-5-5 16,-2 0-2-16,0 2-1 0,-1-2 0 16,-5 1 5-16,4-4 2 0,-3 3-7 0,-3-1-2 15,-1 1-4-15,1-2 1 0,-5 0 3 16,2 0-3-16,-2 0-4 0,0 0-1 16,0-4 2-16,-1 4-1 0,0 0-4 0,-5 0 9 15,6-5 6-15,-4-1-15 16,-4 4 5-16,6-4 2 0,0 1-9 0,-3-2 2 15,-2 2-2-15,1-2 8 0,-2 2-3 16,1-5-1-16,1 1 5 0,-1 5-2 0,0-2-1 16,-3 0-3-16,3 1 6 0,-3 3-1 15,0-1-3-15,-1-3-3 0,-3 6-1 16,6 0 11-16,-4 0 7 0,1 2 13 0,-5-1 2 16,5 4-8-16,-4-8 2 0,-1 8-6 15,1-4 1-15,2-1-4 0,-4 0 5 0,0-2 0 16,0 17-4-16,-4-30 3 0,2 14 1 15,-1-4-10-15,-1 4 3 0,-1-3 0 0,-4-2-2 16,-1 4 1-16,2-1-4 16,-6-5 1-16,0 5-3 0,-2-1 2 0,-2 0-1 15,-1-1-3-15,-2 1-2 0,-4 0 4 16,0-2 1-16,-3 4-5 0,2-1 3 16,-2 2-4-16,-1 0 2 0,-2-3-4 0,2 4 1 15,-4-4-1-15,3 6 1 0,2-4 3 16,-2 2 1-16,2 1-6 0,-2 0-3 0,0 1 8 15,-2 2-3-15,4-3 2 0,-4 1 7 16,-1 0-9-16,-4 4-1 0,5-2-1 16,-3-1 7-16,-1 1-7 0,1 4-12 0,-1-1 5 15,1-1-4-15,-1-5 4 0,2 4 0 16,-2 2 2-16,3-1 1 0,1 1 3 0,2 1-2 16,-4-1 0-16,2-1 2 15,-3-1-4-15,7 3 5 0,-2 1 0 0,-4 1-3 16,-1-3 2-16,3-1 1 0,-7 1 2 15,4 1-1-15,-1 3-1 0,-1-2-1 16,7 1 1-16,-5-1-6 0,1-2 6 0,2 5-3 16,2-3 7-16,0 5-1 0,0-6-1 15,4 6-1-15,-3-5 1 0,1 1 0 0,-2-1-1 16,2 4 2-16,-2-3-3 0,2 1 1 16,0 0 0-16,-1 2 5 0,0-4-4 0,1 1 3 15,2 3-1-15,-1-4-4 16,-3 3 4-16,6-3-2 0,-1 4 1 0,5-3 1 15,-3 1-3-15,2 2-3 0,2 0 4 16,-1-2-5-16,1 0 3 0,1 0 1 16,1 4-2-16,-3-1-2 0,-1-1-1 0,0-2 7 15,3 4-1-15,-1 0-3 0,-2-2 7 16,1 4-7-16,-1-2-1 0,0 0 4 0,-3 4-3 16,1-2 1-16,1-1 2 0,-1 3 1 15,-1-1-2-15,2 2 4 0,1-3-3 0,-2 4 4 16,-3-1-3-16,2 3 0 0,-3-1 1 15,-1 1-1-15,4-1-5 0,-3 3 6 16,4-1-1-16,-2 0-6 0,1 1 5 0,-1-3 1 16,2 0 0-16,0 7-1 15,0-3-4-15,2-1 3 0,-4 3 1 0,5 1-1 16,-2 1 2-16,-5 2 0 0,1 2 1 16,2-2 3-16,0 1-3 0,-1 3 0 0,2 0-1 15,1-4-4-15,2 5 7 0,-3 3 3 16,2-3-7-16,-1 1 0 0,3 3 0 0,1-3 2 15,0-1 0-15,3 1 0 0,-1-3-3 16,-2 2 3-16,7 3 1 0,-6-2-4 16,4 1 2-16,1-2 1 0,-4 3-4 0,7-1 4 15,-3-2-1-15,1 5 2 16,0-5-4-16,3-1-2 0,1 2 8 0,-2-3-3 0,2 1 0 16,-2 0 1-16,0-3-6 15,6 2 6-15,-5 0-3 0,3 0 2 0,-2-5-6 16,4 0-1-16,-1 2 8 0,1 0-1 15,1-2-4-15,-2-2 2 0,2-2-5 0,0 2 3 16,2-13 2-16,-1 23-4 0,1-10 4 16,0 0-3-16,0-13 1 0,1 23-1 15,-1-10 1-15,4 1 3 0,0 0-1 0,3 1 2 16,-3 0-4-16,6 2 2 16,-1 2-2-16,-4-2 2 0,7 1 0 0,1 3 2 0,1-5-2 15,2 5 0-15,-2-4-6 16,2 2 3-16,0 0-1 0,3-2-2 0,-1-3 4 15,2 5-3-15,-1-4-2 0,-1 0-2 16,1 0 0-16,0 0 5 0,-3 0-4 0,2 2-2 16,0-2 5-16,-1-6 1 0,-2 4-1 15,4 1 1-15,-2-3 2 0,0 0-1 16,5-2 0-16,-1 5-3 0,-1-3 3 0,1-2 1 16,4 1 0-16,-3 1-2 0,0-1 5 15,3 1 2-15,0-2-6 0,-1 2 0 0,0-4 0 16,2 3 0-16,2-2 1 0,2 3 1 15,4-5 0-15,-2 4 1 0,-6-2 2 0,12 0-1 16,-8 1-1-16,0-3-2 16,3 1 3-16,4 3-1 0,-8-5-2 0,5 3-3 15,-6-3 10-15,2 3-8 0,0-3 1 16,0 1 4-16,-2-2 2 0,2 1-3 16,0 1-1-16,2-4 3 0,0 2-1 0,3 0 0 15,2 1-4-15,2-3 5 0,-2 4 3 16,0-1-8-16,1-3 0 0,2 6-2 0,-3-4 5 15,0 1-7-15,5-1 5 0,-3 1 3 16,-2-2-2-16,-5-2 0 0,7 3 0 0,0-4 0 16,-8 2 0-16,3-2 0 0,-2 0-2 15,0 0 1-15,0 0 2 0,-2-2-1 16,2-2 0-16,-2 3 4 0,0-2-6 0,0-1-3 16,1 0 2-16,1 3 4 15,4-4-2-15,-4-1 5 0,-2 0-5 0,0 0 4 16,1 3-7-16,1-4 1 0,4-1 3 15,-1-4 0-15,-1 3-4 0,2-4 7 0,0 2-4 16,-1-1 5-16,1-2-6 0,-4-1 2 16,1-5-3-16,-1 6 5 0,-2-7-2 0,4-2 0 15,-8 3 2-15,4-2-3 0,-2 3 0 16,1-2 3-16,-7 4-6 0,-2-2 4 16,-2 5 0-16,1-3-2 0,-6 2 2 0,6-2-2 15,-7 5 6-15,1-2-2 0,1-4-5 16,-3 4 4-16,1-2-4 0,-3 2 2 15,0-1-2-15,3-1 0 0,-7 3 3 0,4-2-1 16,-3 1 1-16,1-2 0 0,-1-4-4 16,-2-1 2-16,1 1 2 0,1-1-1 15,-4 4-1-15,-1-3 1 0,1-1-2 0,-4 0 3 16,2 1-4-16,-1-5 2 0,-5-1-5 16,1 3 5-16,-1-5 0 0,0 0-4 15,-3 4 4-15,-2-2-4 0,2-3 5 0,-5 5 1 16,1-2-5-16,-2 3 1 0,2-3 2 15,-2-2-3-15,-2 3-1 0,4 0 0 0,0 2 2 16,-1 0-1-16,0 1 0 16,3 1 2-16,-5-1-4 0,9 3-3 0,-7-2-2 15,3 4-6-15,-1-3 5 0,-4-1-1 16,2 0-4-16,-2 1-6 0,0 3 1 0,0-2 10 16,0 2-6-16,-1-1 3 0,6 6 6 15,-5-3-10-15,5-3 3 0,-4 5 2 16,2-2 7-16,-2 2 2 0,-2-8-3 0,2 4-7 15,-1-2-2-15,-4 2 4 0,2-1-4 16,-1 3 2-16,-9-2-6 0,7 2 9 0,-9-4 1 16,3 4 3-16,0 0-5 0,3 2 3 15,-6-4 2-15,2 4-5 0,-1-2 15 0,-1 2-14 16,6 0-1-16,-8 0 3 0,2-2 1 16,-4 2 5-16,2 1-12 0,0-1 7 15,-1 0 11-15,-3 3-7 0,1-3 8 16,-2 6-9-16,0-4 3 0,0 3-4 15,0 1 6-15,-3-1-1 0,0 0-1 0,3 3 3 16,0 1-1-16,0-3-2 0,-2 1 8 16,4 0-4-16,-4 1-5 0,5 1 4 0,4-1-1 15,-2 1 1-15,0 0-4 0,2 2 5 16,-2-2 0-16,2 2-9 0,0 2 8 16,-3-1 2-16,-5 1-7 0,7 0-4 0,-8 1-12 15,8-1-11-15,-1 2-15 0,2-2-18 16,0 6-35-16,8-2-31 0,-6 0-27 15,3 3-33-15,2-1-16 0,5 1-28 16,3-5-72-16,0 2-266 0,3 1 28 0,12-5-94 16,-18 0-58-16</inkml:trace>
  <inkml:trace contextRef="#ctx0" brushRef="#br0" timeOffset="42248.32">6007 11323 1826 0,'-26'2'-116'16,"0"7"7"-16,2-7 3 0,-1 0 11 15,3-2 30-15,-3 0 8 0,3 0 11 0,1 0 6 16,-1 0 11-16,-3 0 3 0,1-2 14 15,-6 4-16-15,-1-2 1 0,-8 0 8 0,9 0 13 16,-3 0 22-16,-8-2 20 0,7 2-11 16,0 0 16-16,3 0-13 0,-1-2 10 15,2-1-5-15,3 3-6 0,3 0 1 0,-4 3-7 16,1-3 2-16,1 0-12 16,4 2 3-16,-3 0 3 0,1-2 3 0,3 0-19 15,-3 0 18-15,5 4-18 0,-2-4 19 16,1 0-17-16,5 0 7 0,-2 2-1 0,17-2-12 15,-31 0-3-15,13 1 6 0,2-1 3 16,16 0 8-16,-30 0-19 0,14 0 8 16,0 0-8-16,16 0 22 0,-30-1-2 0,14 1-10 15,2-2 13-15,14 2-15 0,-28-6-12 16,10 6 9-16,4-2 20 0,-2-1-16 0,-2 1-4 16,1 2 0-16,-2-4 11 0,-1 4-2 15,2-2-6-15,18 2 14 0,-35 0 7 16,19-2-15-16,0 2-1 0,16 0 26 0,-28 0-19 15,28 0 16-15,-23 0-5 16,12-4-2-16,11 4 9 0,-24-1-3 0,11 1-10 16,13 0 12-16,-26-4-16 0,15 0 13 15,-3 3-15-15,14 1 9 0,-26-12 7 0,15 10-7 16,-3-4 0-16,3 1-13 0,-2 1 3 16,3-2-9-16,10 6 11 0,-18-7-5 15,10 1 0-15,8 6 3 0,-16-5-8 0,8 1 7 16,8 4 2-16,-19-9-12 0,10 3 1 15,-4 0-2-15,0-1 7 0,0 1-2 0,1 3 6 16,0-1-7-16,-2 0 3 16,-1-1-1-16,2 1-8 0,-2 0-4 0,0 0 16 15,0 2-9-15,-2 0 3 0,0-1-12 16,-2 1 19-16,5 0-8 0,-5-2-2 16,2 2 5-16,-5 0-16 0,2-2 22 0,-1 3 10 15,0-5 0-15,0 0-2 0,0 2 0 16,1-1 7-16,-3 0-1 0,4 1-5 0,1-2 13 15,-1 1 1-15,2-3 1 0,2 6 1 16,-2-5-17-16,2 1 8 0,2-1-7 0,-2 1 2 16,4 0 2-16,-6 2-5 0,0-1-4 15,3-1 4-15,2 1-5 16,-4 1-1-16,-2-1 6 0,-3-3-7 0,1 2-5 0,3 2 3 16,-8-5-2-16,5 1-1 15,-2 3 1-15,-1-7 2 0,-2 2-6 0,5 6 2 16,-1-4-13-16,-3 1 13 0,-3-1-6 15,3-1 4-15,-2 5-7 0,2-1 6 16,1 1-3-16,-2 0-3 0,4 2 3 0,-2-2 2 16,-2 2-4-16,4 1 7 0,1 1 7 15,1-4 5-15,7 2-5 0,-6 2 4 0,6-4-4 16,12 4-4-16,-27-2 1 0,27 2 0 16,-19-2 5-16,19 2-1 0,-15-1-5 0,15 1-1 15,0 0 3-15,-17-4-1 0,17 4 2 16,0 0-10-16,-13-2 5 0,13 2-7 15,0 0-6-15,0 0-17 0,-10-7-1 16,10 7-12-16,0 0-8 0,0 0-8 16,0 0-12-16,20-21 0 0,-5 13-8 0,3 1 6 15,7-5 0-15,-1 3-10 0,3 0 4 16,3-4-1-16,2 2 4 0,-2 1 17 0,-2-1-15 16,4 1 8-16,-9 1 10 0,5 0 14 15,-1 0-12-15,5-5 10 0,-8 5 5 16,1-4-5-16,1 0 26 0,0 0 7 0,4-1-6 15,-6-4 9-15,4 1 9 0,-1-2 9 16,-1-3 5-16,3 1 8 0,1-6-11 16,-4 5-6-16,1-2 15 0,0-3 3 15,1 0 14-15,-2 0 3 0,1 1-11 16,-1-1 2-16,-1-4 16 0,-4 3-6 0,-3-5-2 16,0 5 0-16,-1-2-3 0,-4 6 5 15,-1-2-4-15,0-1-9 0,0 3 9 0,-1-2-5 16,0 2-12-16,3-5 8 0,0-3-14 15,4 1 0-15,-2-1 10 0,5 2-8 16,0 0 0-16,-5-4 1 0,7 10 14 0,-2-5 13 16,1 2-7-16,-1-1-5 0,0 1 0 15,-2 2-2-15,4 1-5 0,-2 0 8 0,4 3-7 16,-5-1-7-16,3-1 2 0,-4 6-1 16,1-1 11-16,6-3-4 0,0 1 3 15,-1 3-6-15,3-2 0 0,-1-2-1 16,0 4 1-16,5-1 2 0,-1 0-7 15,4 0 10-15,-3 1-1 0,0 2 4 0,1-6-5 16,3 6-3-16,-2-3-6 0,-1 1-1 16,5-2-5-16,0 4 1 0,-1-2 1 0,-1 2-3 15,4-1 4-15,-2 0-3 0,2 5-2 16,-1 0 9-16,-2 1-4 0,1-1-4 16,2 2 5-16,-3 3-2 0,0-3-5 0,2 3 8 15,1-2-7-15,3 3 3 0,3 0 2 16,-4 1 7-16,8-2-3 0,3-1-2 15,5-1-5-15,-8 6 1 0,-4-3 3 16,3-1-1-16,-3 4 1 0,-2 1-7 16,-1 1-15-16,1 0 4 0,-5 0 0 0,0 0-1 15,-4 0 3-15,7 1-2 0,1 1 2 16,1 0 13-16,0 3 0 0,4-1 1 0,-2 0-4 16,-2 2-1-16,2-1 1 0,10 3-5 15,-9-4 5-15,-2 5-3 0,10 0-3 16,-12 1-1-16,-1-3 3 0,0 3 4 0,-1-3-1 15,-2 4 5-15,1-3-1 0,-2 3 4 16,-1-2-6-16,-3 4 0 0,-1-1 2 16,4-1-1-16,-3 0-7 0,3 3-1 15,-4-1 7-15,1 1 0 0,0-2-5 0,1 1 1 16,-3 2 3-16,2 0-6 0,-3 2 2 16,5-4 15-16,2 4 1 0,-1-2 4 15,1-1-3-15,3 4 2 0,-3-1-4 0,8 0-6 16,-8 1-4-16,0-3 5 0,1 0-6 15,-2 2-8-15,-1 2 5 0,6-4-3 0,-9 3 2 16,1-1-3-16,-2-2 1 0,-6 1-1 16,-2-4-2-16,-3 1 3 0,0-1-10 0,-3 1 5 15,-5-2-5-15,2-2 7 0,0 4 4 16,-2 1-13-16,3-3 8 0,-7 2 6 16,2 1-9-16,1 0 1 0,-2 1 2 15,-1 1 2-15,2 1-5 0,-2-1 1 16,3 6-4-16,-3-2 1 0,-2 2-2 0,4 4 9 15,-3-5-8-15,3 5 7 0,-6 2 1 16,6 0-6-16,-3 1 7 0,2-1-3 0,-1 2-4 16,-1-2 4-16,-3 0-2 0,3 0-3 15,-3 2 3-15,-1-4 0 0,-1-3-8 16,4 3 7-16,-4-2 1 0,-3 5 4 0,2-3-10 16,0-2-8-16,-4 2 18 0,2-2-13 15,-2 3 3-15,-1 1 2 0,-4-4 5 0,4 3-5 16,1-1 2-16,-4 2 3 15,3-4 10-15,-5 6-17 0,0-2-1 0,3 1 8 0,-1-1-4 16,1 0 1-16,-2-6-2 16,-3 1 0-16,4 1 2 0,2-1 4 0,-5-3 2 15,1 3-12-15,3-2 10 0,-4-4-8 16,0 3 7-16,0-3-6 0,-3 1 3 16,3-1 5-16,-3 2 1 0,1-2-5 0,0 0 7 15,-3 0 4-15,0 2-9 0,-4-2 11 16,4 1-6-16,-2-1-8 0,2-2 8 0,-4-2-3 15,2 6 2-15,-5-8-6 0,4 4 6 16,-5-1-1-16,1-1-1 0,0-4-3 16,-2 6-3-16,-2-4 7 0,-5 3 0 15,4-5-6-15,-4 0 6 0,-2 4-2 16,-4 1 1-16,3-7-2 0,3 4 9 0,-7-2-11 16,3 1 1-16,-1-3 6 0,0 4-19 15,-1-3-3-15,1 0 13 0,-1 3 0 0,-2-2 1 16,-1 0 3-16,1 3-12 0,-4-5 5 15,0 3 3-15,-1-3 5 0,-2 1-8 0,-2 1 4 16,3-5 4-16,-9 9-14 0,7-7 16 16,2-3-19-16,-2 3 16 0,0-2-6 15,-1-3 5-15,4 2-4 0,-6 0 1 0,2-3-6 16,0-3 1-16,1 3 4 16,2-4 0-16,-1-2-3 0,0 0 10 0,4-1 6 15,-2-1-17-15,-1 1 8 0,4 0-9 16,-1 0 2-16,-3 0-3 0,1 0 6 0,-4-1-12 15,0 2 3-15,0 5 1 0,3-7 0 16,-4 4 15-16,2 3-9 0,-1-5-4 16,0 2 7-16,3-2-4 0,0 1 6 0,-3-1-11 15,0-1-4-15,-6 0 1 0,9-3 7 16,-7-1 7-16,7-1-4 0,-2-4-5 0,5 4 8 16,-3-3-9-16,7-2 2 0,1 7 4 15,1-10-9-15,1 5 6 0,4-3 4 0,-2 1-5 16,2-2 10-16,2 2-3 15,4-3-2-15,1-3-2 0,-2 3 2 0,7-1-1 16,-1-2-2-16,3 5 1 0,2-9-3 16,-2-5 7-16,6 5-7 0,-1-9 9 15,-2 0-1-15,5 4-10 0,-3-3 6 0,2 5 2 16,0-6-2-16,-1 4 2 0,2 2-1 16,1 0-5-16,-1-4 1 0,1 4-2 0,3-3 1 15,0 3-2-15,1-2 2 0,1 0 7 16,2 2-1-16,4-6 2 0,3-7-7 0,-2-5 7 15,11 3-8-15,2-12 2 0,5 1 3 16,5-2-1-16,-2 2 1 0,10-1-9 16,1-1 5-16,2 2-5 0,19-10-1 15,-1 3 13-15,3-1-3 0,2 0 3 16,3 6-6-16,1 6-4 0,-1-1 1 0,7 8 5 16,1 0-4-16,1 4 0 0,-15 11 12 15,4-4-13-15,-3 6-1 0,5 4-18 0,-1 3-21 16,-9 2-22-16,5 4-29 0,-3 8-23 15,-5-1-29-15,-5 8-34 0,0 2-42 0,-1 4-46 16,0-1-202-16,0-1-104 0,2 0 75 16,-4-3-67-16,4 2 115 0</inkml:trace>
  <inkml:trace contextRef="#ctx0" brushRef="#br0" timeOffset="44931.31">10643 10607 1746 0,'22'0'-34'15,"-22"0"22"-15,17-2-1 0,-17 2 7 0,18-4 20 16,-18 4-6-16,19-1 2 0,-19 1 1 15,21-4-11-15,-21 4 11 0,20 0 0 16,-20 0-4-16,21 0 1 0,-21 0 3 16,28 0-14-16,-13 0 3 0,2 0 6 15,-17 0 3-15,32 0-15 0,-13 0 15 0,-1 0-6 16,5 0 7-16,0-3-1 0,-1 2-11 16,-1-5 7-16,3 3 19 0,1-3-4 0,-3 0-4 15,-1 1 10-15,-1-1-4 0,0-2-9 16,3 4 9-16,-4-1 1 0,1 0 2 15,3 1-9-15,-2-2 0 0,0 1 1 0,1-1-11 16,-3 4 1-16,2-3 6 0,-3 2-1 16,5-2-1-16,-2 5-7 0,-3-2 7 0,3 0-5 15,2-2 1-15,-3 3 5 16,-1 1-3-16,2-4 7 0,-3 2-3 0,5 0 6 0,-5-2-7 16,-1 4 9-16,0 0-1 15,-2-2-5-15,4 2 10 0,-5-2-9 0,4 2-2 16,0 0-6-16,-3-3-1 0,4 3 11 15,-2 0-10-15,8 3 2 0,-6-3-6 16,2 2 3-16,2 0-2 0,0 2 2 0,-3-2-1 16,5 4 3-16,-5-5-4 0,0 3 1 15,1 0-14-15,0 0 13 0,-1 0 3 0,-1-1 2 16,1 1-7-16,-4 2-3 0,5-1 5 16,-8-3-10-16,2 3 6 0,0-2 7 15,2 0-5-15,-4-1-6 0,4 3 8 0,-3-2-6 16,-2-2 2-16,6 3-1 0,-4 0 0 15,1-4 2-15,0 4-5 0,-2 1 12 0,0-3 0 16,-13-2-14-16,24 6 7 16,-14-4-4-16,-10-2 5 0,17 7-16 0,-7-1 14 15,-1-2 3-15,-9-4 0 0,16 11 6 16,-6-9 2-16,-10-2-12 0,15 9 3 16,-15-9 7-16,9 10-1 0,-9-10 3 0,15 7 10 15,-8-1 2-15,-7-6 0 0,18 5 2 16,-18-5-4-16,12 6 0 0,-1-4 2 0,5 2-2 15,-3 1-9-15,2-3 9 0,1-2-3 16,2 2-5-16,-2-2-2 0,5 0 2 16,2-2-2-16,-2 0-3 0,-3-2 6 15,3-3-5-15,-3 5-2 0,5-6 2 16,-8 1-3-16,5-4 1 0,1 1 1 0,-2-4 9 16,-1 0 2-16,0-1 2 0,2 0-2 15,-7-3 11-15,4-3 2 0,-4 2 3 0,-2-2-4 16,-2-3 2-16,2 0 4 0,-4 2 12 15,-4-5 1-15,-1 1 4 0,0 3-1 16,-6-1-4-16,-3-3-1 0,2 3-2 0,-7-4 2 16,3 2-6-16,-10-4 0 0,0-1-5 15,0 4 1-15,-3-1-8 0,0 0 0 0,-6-1-7 16,-2 1 1-16,0 0-3 0,-8-2 2 16,-4 0-9-16,3 0-5 0,-4 4 5 15,-4-2-4-15,4-1 3 0,-4 3-3 16,-1 2-7-16,1 2 5 0,-3-1-5 0,2 1 1 15,1 3 3-15,1-2-3 0,-7 2 3 16,5 2-3-16,-2 3 4 0,-4-2-6 16,2 5-2-16,-1 2 1 0,-3-3 2 0,8 9-8 15,4-3 8-15,-1 5-4 0,-4-3 1 16,2 4-7-16,-1 0 7 0,0 4-2 0,-2-1 2 16,1 1-2-16,-4 6 3 0,9-3 3 15,3 0-9-15,1 1 13 0,1 1-9 16,1 2-3-16,5 2 1 0,-3 1 0 0,6-1 6 15,0-2-6-15,2 4 0 16,5-2 2-16,0 0-2 0,2 2 4 0,2 0 0 16,-1 4 1-16,0-4 7 0,0 8-4 15,-3-1-1-15,6-3 9 0,-2 2-4 0,-2 3 1 16,1 0-7-16,1 3 6 0,-2 1 3 16,3-2 2-16,1 2-4 0,2-6 7 15,-4 6-12-15,6-5 7 0,-4 7 2 0,4-8 2 16,2 5-5-16,0-1 1 0,2 2 0 15,-1-4 4-15,2 5-2 0,5-3-1 0,-3-2 2 16,3 3 2-16,1-3-7 16,2 2-4-16,0-1 9 0,2 1-4 0,1-2 5 15,1 2 3-15,-1 1-13 0,1-3 3 16,2 4 4-16,4 0-3 0,-1 0 1 0,2 0 2 16,0-3-6-16,2 3 9 0,4 0 0 15,-6-6-3-15,10 5 6 0,2-1-8 16,-1-3 13-16,2-1-10 0,-3-1 3 0,1-1 0 15,5-3-2-15,1 0-1 0,-2 0 4 16,2-4-2-16,-5-2-3 0,11 2 3 0,-4 1 1 16,2-5-6-16,1 3-3 0,3-3 3 15,-4-2-5-15,-4-1-4 0,9 1 6 0,0 1 0 16,-2 0-7-16,-3-7 6 16,3 5 6-16,3 0-9 0,-3-1 0 15,-1-3 8-15,-4 2-5 0,5-4 3 0,-3 1-7 16,8 1 11-16,-10 0-9 0,6 2-5 15,-3-4 0-15,-3 0 7 0,0 2 2 0,2-2-9 16,2 0 4-16,-6 2 11 0,2-4-7 16,-3 2-8-16,1 0-3 0,0 0 2 0,-4 0 6 15,0-2-8-15,3-2 3 0,-5 2-1 16,3 2-4-16,-2-3 8 0,7-3 10 16,-1 1-9-16,-3-1-10 0,2 0 14 0,1 2-13 15,-3-3 14-15,2 1 0 0,-1-5 3 16,2 3-10-16,1-1 7 0,8 0-3 15,-8-4-4-15,4-1 10 0,-3 0 1 16,-1-3-3-16,2 0 2 0,-2 0 7 0,-2-2-12 16,2 0 4-16,-1-2-6 0,-4-3 8 15,5 6-9-15,-3-7 3 0,1 3 5 0,-4 1-5 16,-3-1 0-16,1 5-3 0,-5-4 3 16,0 2 8-16,0 2 3 0,-8-1 11 15,3 1 8-15,-1 2-4 0,0-6 1 0,-3 2-7 16,-3 2-8-16,1-3 9 0,-2 3-5 15,-1-4 6-15,-3 1-9 0,4-2-6 0,-8 3-2 16,2-2 2-16,1-2 10 16,-3 1 0-16,-2 0-1 0,3-6-14 0,-5 1 6 15,-2 2-5-15,-2-2-3 0,2 0 6 16,-1 5 1-16,-4-6-3 0,-2 1-2 16,-2 0-1-16,-1 2-2 0,-5 1-2 0,1-3-5 15,-3 5 6-15,-3-1-6 0,-2 1 0 16,2 3 1-16,-3-2 6 0,-4 3 2 0,-6-1-7 15,-3-2 3-15,7 7-5 0,-2-4-3 16,1 4 0-16,1 1 0 0,-2-3 5 0,5 5 0 16,-5-2-4-16,2 0 4 0,-2 0-4 15,1 3 7-15,-1 1-4 0,2-3-5 0,-3 5 1 16,3-2 1-16,3 1 0 0,1 3 4 16,-1-1-2-16,0-1-6 0,0-1 5 15,1 3-8-15,3 2 9 0,2-2 0 16,-2 3 4-16,2-4-11 0,2 5 0 15,-6-5 6-15,6 4-3 0,0-1 4 0,-2 0 4 16,5 3-4-16,-2-1 1 0,-6 1 2 16,11 0-1-16,-6 0-3 0,2 1 0 0,1 2 2 15,5-3-2-15,-3 3-2 0,3 1-1 16,-1 0 0-16,1-3 4 0,-1 5-4 0,3 0 1 16,-2-2 9-16,3 1-6 0,-1 3 0 15,-1-1 0-15,2 1 6 0,-2-1-11 16,4 3 9-16,-2 0-13 0,-4 6 13 0,3-3-5 15,-1 2-2-15,3 2 0 0,-5 2 1 16,2-2 4-16,1 1-3 0,-5 5-2 16,4-2 4-16,2-1 2 0,2 1 0 15,-1 1-4-15,-4 6 5 0,8-5-2 0,-6 7-3 16,4-4 4-16,4-2-1 0,-3 3-4 16,2 0 2-16,1 2 3 0,3-1-3 0,1 2-3 15,-4-2 5-15,7 5-4 0,-1-2 4 16,1-3 4-16,3 2 0 0,0 0-8 15,3 6 6-15,1 1-4 0,-1-3 7 0,4 2-5 16,2 5-6-16,-4-4 15 16,7 3-10-16,-3-9-1 0,-1-3-5 0,2 2 11 15,-1 2-7-15,0-4 5 0,0-3-1 16,-1 3-2-16,1-7 2 0,-2-1-2 0,1-3 3 16,0 4-1-16,-1-6-3 0,4 3 4 15,-5-6-4-15,4 5 0 0,-3-6-2 0,2 0 2 16,3 3-2-16,-1-5 8 0,0 0-5 15,6 4-1-15,-3-6 0 0,6 5 7 16,2-3-7-16,5 2 0 0,-2-3 0 0,13 1 2 16,1-1-6-16,4 0 9 0,3-1-8 15,-2 0 5-15,4-1-4 0,5 2 6 0,5-3-5 16,-7-3-1-16,10 4 5 0,-3-5-2 16,5-1 4-16,-12 0 1 0,9 0-7 15,-8-1 6-15,-3-2-6 0,0 0 6 16,0-1-3-16,-3-2-1 0,-2 1 0 0,-3-1 5 15,-6 3-9-15,4-5 7 0,-14 1-4 16,1-2 2-16,-3-1-10 0,-4-1-9 16,-4-6-31-16,-6 2-28 0,-6-6-56 0,-10-9-52 15,-6-13-58-15,-15-7-40 0,-11-9-78 16,-12-16-258-16,-7-5 51 0,-9-6-10 0,1-4-170 16,-8-4-235-16</inkml:trace>
  <inkml:trace contextRef="#ctx0" brushRef="#br0" timeOffset="56211.759">21587 13712 2735 0,'7'-45'-187'0,"-5"7"40"0,0 5 46 0,-2 5 36 16,0 1 16-16,-2-1 12 0,0 0 8 15,0 0 18-15,-1 2 20 0,-1-2 10 0,-1-3 8 16,-4 9-3-16,6-4 14 16,-3 3-7-16,3 4 1 0,-3 1-8 0,3 2 1 15,1 0-4-15,-5 4-8 0,6 2 3 16,1 10-21-16,-4-17-16 0,0 9 4 16,4 8-24-16,-1-13-10 0,1 13-8 0,0-11-17 15,0 11-16-15,0 0 0 0,0-12-21 16,0 12-13-16,0 0-3 0,0 0-26 0,5-13-31 15,-5 13-114-15,0 0 49 0,5-11 27 16</inkml:trace>
  <inkml:trace contextRef="#ctx0" brushRef="#br0" timeOffset="56412.159">21553 13093 943 0,'0'0'43'16,"0"0"9"-16,0 0 26 0,0 0-9 15,0 0-9-15,0 0-4 0,15-6-6 16,-15 6-6-16,0 0-7 0,0 0-8 0,0 0-1 16,-15-16-3-16,15 16-10 0,-12-8-13 15,12 8-7-15,-12-11-27 0,4 4-18 0,1 3-37 16,-3-6-101-16,3 1-247 0,-4 1-169 16,-3-1 558-16,3-4 15 0</inkml:trace>
  <inkml:trace contextRef="#ctx0" brushRef="#br0" timeOffset="57128.14">20612 12548 557 0,'-9'-10'141'0,"1"3"-35"0,8 7-3 15,-12-17 14-15,9 10-6 0,3 7 8 16,-13-21-7-16,8 11 17 0,-2-1-7 16,2-2 5-16,1 2-1 0,-1-3-23 15,-3 1-3-15,0 0-2 0,1 0-12 16,0 4-11-16,-1-1-5 0,3-1-7 0,-3 4-4 16,8 7-9-16,-17-15 0 0,12 7-9 15,-3 1-5-15,8 7-6 0,-15-10-1 0,6 5-2 16,9 5-7-16,-17-10-7 0,17 10-4 15,-15-7-2-15,15 7 2 0,-19-8-5 16,12 6 0-16,7 2 2 0,-17-1 3 0,17 1-4 16,-21-6-2-16,21 6-3 0,-19-7 7 15,6 3 2-15,-2-4-9 0,4 7 0 16,-2-3 6-16,-2-2-3 0,1 2-3 0,2 0 1 16,-6 1 3-16,6 1-5 0,12 2 1 15,-25-6 0-15,11 4-4 0,14 2 3 16,-21 0 2-16,21 0 3 0,-21-4 0 15,21 4-4-15,-18 0-1 0,18 0 1 0,-21 4-2 16,21-4 2-16,-18 2-1 0,18-2-2 16,-12 6 3-16,12-6-1 0,-20 5 5 0,20-5-5 15,-9 4-11-15,9-4-5 0,-12 6-7 16,12-6-5-16,0 0 9 0,-14 5 2 16,14-5 0-16,0 0 2 0,-13 8 3 0,13-8 3 15,0 0-3-15,0 0-3 0,-10 4 6 16,10-4 0-16,0 0 0 0,0 0 1 15,-14 4 2-15,14-4-2 0,0 0 9 16,-19 0-5-16,19 0-6 0,0 0 6 0,-24-4-1 16,24 4 6-16,-19 0-7 0,19 0 1 15,-19 0 3-15,19 0 6 0,-27 4-10 16,15-4-1-16,-8 1-6 0,2 3 2 0,-3 0-9 16,-1-4 8-16,2 5-1 0,-3-3-10 15,-2 2 4-15,3-2-18 0,2 0 1 0,-3 2-8 16,2-3-7-16,3-1 5 0,2 2-4 15,16-2-10-15,-30 0-7 0,19 0-15 16,11 0-13-16,-26-2-53 0,11 1-68 16,-2-5-78-16,-1-2-137 0,1 1 198 15,-10 0 39-15</inkml:trace>
  <inkml:trace contextRef="#ctx0" brushRef="#br0" timeOffset="57996.84">13558 12388 793 0,'-18'4'11'0,"6"-4"0"15,-6 1 9-15,18-1 21 0,-28 3-19 16,7 1 8-16,1-4-12 0,-1 1 6 0,-8 3 3 16,-1 0-8-16,-1 1-4 0,-7 1-1 15,2 1-14-15,-1 1 16 0,-3-1-7 16,1 1-12-16,4 1 28 0,-3 3-14 0,2-3 6 15,4-2-6-15,2 1-3 0,4-3-7 16,-1 3 4-16,6-2 2 0,2 0 9 0,-4-3-1 16,3 3-3-16,4-6-12 0,-2 2 22 15,3 3-11-15,-2-5-2 0,2 2 5 16,15-2-19-16,-28 4 13 0,11-2 3 16,5 2 2-16,-4-3-6 0,16-1-12 15,-28 3 5-15,11-2-3 0,2-1-3 0,1 4 13 16,0-4-10-16,-4 1 11 0,18-1 1 15,-30 3 2-15,12-3-13 0,5 0 2 0,-6 0 8 16,19 0-9-16,-30 0-2 0,11 0 6 16,19 0 29-16,-30 0-11 0,18-3-7 15,-6 6 3-15,18-3-6 0,-32 0-3 0,18 0 1 16,14 0 0-16,-30 0 3 0,20 0-5 16,10 0 6-16,-28 0-5 0,28 0-3 0,-20 0 5 15,20 0-14-15,-23 0 11 0,23 0-3 16,-15-3-8-16,15 3 0 0,0 0 12 15,-21-5-1-15,21 5-4 0,-13-5-17 16,13 5 4-16,-6-12-18 0,6 12-23 16,-2-13-49-16,2 13-129 0,-3-20-290 0,3 6 329 15,0 1 67-15</inkml:trace>
  <inkml:trace contextRef="#ctx0" brushRef="#br0" timeOffset="59281.33">12190 12023 368 0,'1'-16'166'16,"-1"16"1"-16,2-11-41 0,-2 11-5 15,0 0 1-15,4-17-7 0,-4 17-12 0,2-9 7 16,-2 9-7-16,5-13-10 0,-5 13-10 16,10-13 1-16,-3 5-16 0,1 1-4 15,3-1-9-15,4 3-4 0,-6-3-14 0,8 7 1 16,0-6-8-16,-4 2 7 0,6 3-11 15,-4 2 1-15,6-3-1 0,-3 0-1 0,1 3 0 16,1-1-1-16,-1 1-5 0,6 0-2 16,-2 0-5-16,0-2 3 0,2 2-1 15,3-4 10-15,2 2-5 0,-2 0 3 0,2-2-3 16,2 3 0-16,6-3 0 16,-10 0 6-16,9-5-11 0,-3 7-2 0,-1-5 5 15,4 3-3-15,-2-2 1 0,-1 0 0 16,3 1-2-16,1 1-6 0,0-2-1 0,3 5 1 15,-6-5 1-15,8 4 0 0,-1 2-1 16,-8-4 0-16,5 4-3 0,2 4 5 16,-3-4-6-16,1 4-3 0,-9-4 4 0,7 4 1 15,0-3-8-15,-5-1 6 0,0 0 3 16,10 0-3-16,1 0 0 0,-4-1-2 0,3 1 9 16,-3-4 2-16,5 2 7 0,-5-4 0 15,2 5 3-15,-4-6-1 0,1 6-8 16,-1-5-5-16,4-1 8 0,-2 1-2 15,3 2-1-15,-2-1-5 0,4 0 0 16,0-3 4-16,-5 0-4 0,6 0-3 0,-2 1 2 0,2 2 4 16,0-1-5-16,0 2 3 15,-2-2-4-15,2 1-1 0,1 3-5 0,-6-2 6 16,6 2 0-16,-5 1-2 0,-2-3-3 16,-2 2 2-16,3 0 1 0,-2-2 3 15,-6 2-2-15,1 1 2 0,-3-3-2 0,0 2-2 16,6 0 2-16,-4-2-3 0,-4 3-2 15,4-5 1-15,-1 0-1 0,-2 2-1 0,-1-1 1 16,2-1 1-16,-6 2 0 16,3-1 7-16,-5-3-10 0,2 1 0 0,-5 1 2 15,8 1 2-15,-2-3 1 0,-2 0-6 16,3 1 12-16,-1 3-11 0,3-7 6 16,0 5-1-16,-4-1 1 0,6 3-2 0,-4-2 2 15,4-1 1-15,-1 1-7 0,-5 1 3 16,6-3-1-16,-3 1 1 0,1-1-3 0,-3 0 1 15,2 1 0-15,3 0 2 0,-2-1-4 16,0-4-1-16,0 4 1 0,-5 0 6 16,3-1 5-16,3-2-3 0,-9 1-5 0,4-1 0 15,-3 2 3-15,-3-3-2 0,0 7 2 16,-6-5 0-16,6 5-4 0,-8 1-1 0,2-4 8 16,-3 1-6-16,2-1 6 0,1-1-6 15,-12 9 5-15,13-9 0 0,-9 1-3 16,-4 8 2-16,7-13-5 0,-7 13 5 15,8-15-2-15,-8 15 5 0,0-15-4 16,0 15-2-16,-10-17 0 0,5 4 1 0,-5 0-2 16,-1-2 8-16,-8 0-6 0,0-4-4 15,-1 4-1-15,-8-2 6 0,-4-1-6 0,0 2 3 16,4-2 2-16,-5 5-6 0,-8-6-2 16,4 6 2-16,-9-6 2 0,6 6 4 0,-10-4 1 15,1 4-6-15,-2 2 4 0,1-2-1 16,2 5 3-16,2 0 1 15,0 1-3-15,-2 1 0 0,-1 1-4 0,0-1 5 16,1 4-3-16,-3 0-2 0,3 2 6 16,-3 2 1-16,-11 0-6 0,3 4 6 0,-2 1-6 15,-1 3 3-15,2-3-2 0,-9-1-1 16,1 5 2-16,-2 0 2 0,3 0 0 0,-2 2-2 16,-4 3-2-16,1-1 6 0,-4-2-7 15,2 4 1-15,5-1 5 0,-4 1 4 16,9 2-10-16,-1-2 3 0,5 1 1 0,-6 5 0 15,10-2 0-15,-1 3-4 0,-1 2 4 16,4 3-2-16,-3-1-1 0,7-2 4 0,-1 8-2 16,5-4-3-16,-3 5 7 0,6-3-3 15,3-2 0-15,1 6 6 0,0 0-5 16,1-4 1-16,2 3 2 0,2-3-7 16,4-4 4-16,0 2-2 0,5-2 0 15,-2 0 1-15,3 1-2 0,-1-2 4 0,3-4-2 16,2-1-4-16,2-1 4 0,4 0 0 15,2-6 2-15,5 0-3 0,-2-1 1 0,7 2 3 16,0-3-2-16,6 2-1 0,5 4-10 16,1-5-18-16,13 11-23 0,2-1-12 15,10-7-34-15,13 6-36 0,3-6-53 0,9-6-281 16,12-5-36-16,8-10 39 0,21-2 190 16,10-7 47-16</inkml:trace>
  <inkml:trace contextRef="#ctx0" brushRef="#br0" timeOffset="60796.719">19920 11138 1129 0,'18'-8'74'0,"-2"1"34"0,-3-1-8 15,-7-1 4-15,-1-3 11 0,-3 3-7 16,-2 9 21-16,4-19-29 0,-4 6-6 15,-7-2-9-15,0-2-5 0,-7-5-8 0,-4 1-3 16,-2-5-4-16,-4 2-3 16,-3 1-10-16,1-1-2 0,-4 1-9 0,-2 3 2 15,0-1-10-15,-1 2-9 0,1 0 1 16,2 1-1-16,-6 1-5 0,1 2-2 0,-1 0-3 16,3 0 5-16,-4-2-1 0,-2 6-8 15,2-2 1-15,0 0 0 0,-4 3-3 16,2-1 2-16,-3 0-2 0,0-1-1 0,1 3 0 15,-2-3 1-15,5 5-4 0,-3 0-2 16,2-1 0-16,2 1 3 0,-4-1-1 0,4 6 0 16,0-4 3-16,1 5-7 0,-2-3 2 15,-3 2-3-15,2-2 1 0,-2 4 0 16,1 0 4-16,-3 0-4 0,6 0 0 16,1-1 3-16,-3 1 1 0,7 0-3 15,-4 0 0-15,3-4-1 0,1 8 0 0,4-8 0 16,-6 4 0-16,4 0 0 0,-2 4-2 15,2-4 3-15,0 1 1 0,-2 5 1 0,0-2-7 16,-5 0 8-16,-1 1-4 0,-1 3 4 16,0-1 4-16,-5 1-8 0,-1 3 4 15,-11-2-2-15,-2 6 0 0,-8 0-6 0,4-2 8 16,-3 0-2-16,1-1 1 0,2-1-3 16,0 0 0-16,8-1 3 0,-1-3-3 0,11 0-3 15,1 3-2-15,1 1 5 0,-1-1 1 16,6 1-6-16,-1 0 6 0,2 2 0 15,4 0 6-15,1 1-7 0,-3 0 1 0,0 2 2 16,6 2 2-16,-2-1-1 16,-2 2-3-16,6-3 7 0,-2 5 4 0,-3-4-2 15,7 4 0-15,0-6-1 0,3 0 9 16,-5 3 4-16,5-2 1 0,3 2-2 0,1 0-1 16,-5 0-1-16,4-3 3 0,2 2-6 15,-1 4 1-15,1-6 0 0,4-1 0 0,-1 5 2 16,-1-2-3-16,1 4-4 0,-2-1 6 15,6-1 3-15,0-2-3 0,1 0 3 16,-2 4-2-16,1-1-5 0,4 1-1 0,-1 0-1 16,4-7 2-16,-2 3-1 15,2 2 5-15,2 1-5 0,2-3 4 0,2 8 3 16,0-2-2-16,2-1-2 0,3 4 1 16,4-3 0-16,-3 1-1 0,2-2-5 0,6 5 5 15,-2-1-8-15,7 0 0 0,-2 2 9 16,2-1-6-16,4-1-1 0,-1-2 0 15,2-1-1-15,2 1 0 0,4-1-3 0,10 1 7 16,-3-2-3-16,7 3 0 0,1-2 2 16,2-1-1-16,3-2 3 0,7-3-4 0,1 2-3 15,8-4 18-15,-2 0-3 0,4-2 1 16,-1 1-2-16,0-5 1 0,3-1 5 16,-2-1 4-16,4-2 15 0,4 3-5 15,-6-4-9-15,2 0 6 0,0-1-4 16,3-1 2-16,-1 0-2 0,2-2-7 0,-2 2 0 15,-1-2 1-15,0 4-3 0,-2-4-6 16,-2 0 1-16,0 0-3 0,-1 0-2 0,-1-4-6 16,0 4 3-16,-8-2 0 0,7 0-2 15,-8 0-2-15,2-1 2 0,-4-1 2 16,-4-2 1-16,2 0-4 0,-9 1-10 0,0 1 9 16,-1 1-7-16,-1 0 4 0,2-2 0 15,0 3 3-15,-7-4-4 0,8 5 0 0,-4-6-2 16,1 6 4-16,0-5-3 15,-4-1 1-15,4 1-3 0,2-2 11 0,6 1-6 16,-2-6-2-16,0 3 2 0,0-1 2 16,0 0-7-16,-2-2-1 0,0-2 4 15,-12 2-5-15,11-2-1 0,-9 2 1 0,6-6 2 16,-10 6 5-16,9-6-2 0,-5 4-6 16,-4 0 7-16,0 0 1 0,0-4-2 0,-1 3 9 15,-3-4-2-15,-1 4 3 0,-2-2-5 16,-3 0 6-16,-3-2-2 0,-3 1 0 15,0-2-1-15,-1 1-1 0,-4 3 17 0,-5 2-12 16,4-6-4-16,-4 6 9 0,-5-2 12 16,1 0-5-16,-4 0-15 0,0-1 7 15,-6-1 3-15,0-7-3 0,-8-2-6 16,-8-6-7-16,-5 2 10 0,-9-8-7 0,-4 2-1 16,-4 2 4-16,0-4-4 0,-6 2-5 15,-4 1 6-15,1 2-15 0,-7-5 16 16,-3 4-7-16,-14-2-1 0,-5-6 8 0,-2 5-6 15,1 3-6-15,-3 4-2 0,-5 0 0 16,-3 6 7-16,0-2-6 0,-1 3 5 0,-4 5-8 16,-3 3 0-16,-4 2-15 0,-2 4-10 15,0 7-22-15,-6 2-30 0,3 4-16 16,-1 2-36-16,6 9-38 0,4 6-47 0,7 3-44 16,22-5-119-16,12 4-175 0,9-2 5 15,16-10-131-15,10-1-158 0</inkml:trace>
  <inkml:trace contextRef="#ctx0" brushRef="#br0" timeOffset="65844.8">11158 8792 988 0,'-4'-40'1'15,"-1"10"-19"-15,-3 2 13 0,1 0 10 16,-3 0-12-16,3 0-2 0,-6-2 7 0,-6-4-1 15,-2 2 3-15,-3-3 18 0,-8-5 2 16,-6 1-11-16,-6 1 9 0,-9-3 3 0,-18 0 1 16,-4-2 1-16,-4 6 1 0,0-3-7 15,3 8-10-15,2 8 15 0,5 5-4 0,-4-2-10 16,-1 2 14-16,3 5-21 0,-1-1 16 16,2-1-5-16,2 2-1 0,3 1 4 15,1-2-18-15,6 2 9 0,-2 3-2 0,3-3-12 16,15 5 9-16,-4 3 7 0,3-3-19 15,3 3 5-15,-6 1 14 0,3 4-11 16,0-4-2-16,2 8 4 0,-4-8 19 16,1 4-26-16,3 4 13 0,1-4 6 0,-1 2-10 15,-1 0 7-15,3-2-13 0,-1 4 4 16,0-3 2-16,7-1-8 0,-6 6 1 16,0-4 7-16,8 3 2 0,1-1-7 0,-6 2 4 15,8-1-11-15,0 1 29 0,-1 1-19 16,0-3-2-16,5 2-2 0,5 0 7 0,-4 1-7 15,8-5 13-15,3 1-2 0,-4 0-19 16,9-2 21-16,7-1-9 0,-17 2-1 0,17-2 14 16,0 0-7-16,-17-2-2 15,17 2 9-15,0 0-7 0,-10-7 4 0,10 7-7 16,-3-13 7-16,3 13-4 0,-2-16-5 16,2 9-10-16,0 7 10 0,-2-13-1 15,2 13 12-15,0-11-8 0,0 11-3 0,0-13 4 16,0 13-5-16,0-14 5 0,0 14-2 15,2-14-2-15,0 4 8 0,-1-3-21 0,1 0-1 16,5-2 7-16,-4 2 4 0,3-4-2 16,-3 2 27-16,1-2-19 0,0 0 1 15,-1-3-8-15,5-1 1 0,-2-1 16 16,-4 1-26-16,3-7 8 0,4-2 8 16,-2 2-1-16,0-6-6 0,0 4 4 0,4-9-4 15,1-1 8-15,-1-1-4 0,1-3 2 16,0 2 9-16,3-3 1 0,4-8 3 0,0-1 18 15,1-3-21-15,-1 2-14 0,8-4 4 16,-4 1 16-16,-2 0-7 0,4 0-3 16,-1-2 10-16,-1 1-16 0,3 4 1 0,-2 2-6 15,3-4 9-15,1 5-4 0,-4 0 7 16,5 1-2-16,-8 2 0 0,8 6 2 0,-8 7 0 16,3-3-1-16,-2 5-5 0,-1 4 3 15,0 2 2-15,-5 0-7 0,7 2 15 0,-2 0-19 16,3-1 4-16,0 5 2 15,2-1-15-15,4 1 9 0,2-2 0 0,10-5 4 16,-3 5 2-16,6-2 2 0,2 3-16 16,-2 1 11-16,4-1 5 0,-3 2-7 15,7 1-4-15,0-1 6 0,1 0 8 0,2 5-16 16,-2-5 0-16,5 0 8 0,-3 3 13 16,-1 1-1-16,5 0-6 0,0 0 9 0,-5 0-15 15,5 4 10-15,-1-2-3 0,-1 2-4 16,-4-2 5-16,-1 2 1 0,3-2-10 15,-4 2 9-15,-1 2-2 0,-8-1 1 0,1-1-7 16,-1 4 0-16,-3-2-3 0,4 1 0 16,1-3 2-16,-2 4 8 0,7-3-7 15,-4 3-10-15,0 1 20 0,11-3-2 16,-1 2-5-16,2 0 3 0,6-4-4 0,3-1 5 16,3 5 4-16,-1-2-17 0,3 1 8 15,-1-3 1-15,1 6-16 0,0-1 27 16,3 1-14-16,-1 0-4 0,-2 0 5 0,-1 2 4 15,1 0 1-15,3 1 2 0,-6-2 1 16,6 4 0-16,-4-5-9 0,0 7 15 0,5-6-13 16,-5 4 6-16,-4-2-4 0,7-1 1 15,-7 3-1-15,8 2-7 0,-8-2 16 16,3 0-6-16,-1 2-5 0,-1 0 4 0,1 2-4 16,-6-2-4-16,6 2 4 15,-9 4 5-15,2-1 4 0,-1-1-11 0,-5 2 9 16,-7-1-6-16,9 1 5 0,-1 0-11 15,-11-1 3-15,9 7 11 0,-1-3-5 0,3-2-2 16,-5 5-4-16,-5-6 8 0,4 5-3 16,-7-2-7-16,6 7 7 0,-2-4-4 15,3 6 9-15,-3-2 0 0,1 2-5 0,0-3 6 16,-10 0-16-16,2 0 10 0,-2 0-2 16,0 0-2-16,0 0 6 0,-2 2-6 0,-2-2 2 15,4 0 0-15,-9-3 8 0,2 5-8 16,-1-5 10-16,-3 0-20 0,-4 1 14 15,4-4-11-15,-5 3 5 0,5-1 3 16,-1 0 1-16,-4 0 5 0,2-3-5 16,0 1-3-16,1-1 6 0,-5 3-8 0,3-4-1 15,-5 0 8-15,0 1-6 0,-1 2 1 16,-1-3 5-16,0 0-4 0,-4 1-3 0,-2-3 10 16,8 7-3-16,-8-4-11 0,0 3-5 15,-1-4 12-15,5 4 1 0,-5-1 2 16,-1 1-12-16,-2-2 8 0,7 3-1 0,-3-3-8 15,-4 1 6-15,0 1 8 0,3-2-5 16,1 4-2-16,-4-1 6 0,2-1-3 16,-2 0 0-16,0 2 1 0,6 2 5 15,-5-2-8-15,-2-1-3 0,3 0 4 0,-2 4 1 16,5 2-3-16,-3-3-1 0,-2 2-1 16,3-2 5-16,-1 4-12 0,2 1 15 15,3 3-3-15,-7-6 2 0,0 2 7 0,5 1-4 16,-3-2-5-16,-1 0-7 0,-1-1 5 15,1 2-4-15,-3-2 3 0,5 1-6 0,-3 1-6 16,-4-2 15-16,2-2-1 0,-3 0-6 16,2 2 2-16,-3 0 6 0,5-6 2 15,-4 4-3-15,-1-2 3 0,1 0-6 16,0-3 4-16,3 7-4 0,-3-6 0 0,1 2 6 16,-1-2-3-16,-2 0 0 0,2 2 0 15,0-3-1-15,-1 8 0 0,-1-2 0 16,0-4-8-16,0 5 3 0,2 0 3 0,-4 2 0 15,2 0 7-15,0-2-7 0,-1 4 6 16,1-3-3-16,-2 3-5 0,0-5-8 16,-3 5 6-16,3-4 5 0,-5 6-5 0,4-1 6 15,-3-3-5-15,3 3 6 0,-3 1 2 16,-2-1 2-16,-1-3-9 0,1 2 2 16,1-3 5-16,1 3-1 0,-3-4-4 0,1 4 0 15,-5-4 4-15,4 1-8 16,1 3 7-16,-1-6 5 0,-1 6-11 0,-1-6 6 0,2 5-3 15,1-5 5-15,1 4 0 16,-4-6-3-16,-1 6-4 0,1-5 0 0,2 0-1 16,-3 1 14-16,1-2-6 0,2 0-1 15,-3-2-3-15,1 6 4 0,-2-7 2 16,0 3-6-16,0-4 3 0,0 4-1 0,-2-3 1 16,1 3-4-16,-2-5 6 0,2 5-6 15,0-4 0-15,-3 2 4 0,-3 0-1 0,-3 4-2 16,2-3 2-16,-4-3-1 0,5 7-4 15,-4-6-6-15,-3 1 8 0,-3 4-2 16,6-6 1-16,-8 5 0 0,0 1 1 0,-2-2 1 16,1 2 2-16,-4-2 3 15,-1 2-10-15,0 0 6 0,1 0-9 0,-4-2 7 16,3 0-5-16,2 2 6 0,1-2-3 16,1-3 7-16,-3 3-8 0,3-4 7 0,6 3-6 15,-6 1-6-15,8-4 10 0,-1 1 4 16,3-1-9-16,-2 0 6 0,4 4-1 15,-1-3 7-15,-4 1-9 0,6-1-2 0,-4 3 4 16,-3-4 0-16,3 0-1 0,-7 5-5 16,1-1 9-16,-1-4 4 0,-4 4-20 0,-6-2 9 15,1-2 5-15,-10 5 1 0,-2-1-5 16,-5-2-7-16,-2 0 10 0,-2-2 1 16,-6 3-7-16,-2-4 8 0,3-1-1 15,-8 2 6-15,3-1-9 0,0 4-2 16,-9-3-26-16,-17 4-33 0,-4-1-187 0,-11-4-257 15,-15-13 6-15,-20-18 264 0,-64-27 36 16</inkml:trace>
  <inkml:trace contextRef="#ctx0" brushRef="#br0" timeOffset="67461.7">17499 11531 1937 0,'-9'6'-167'0,"-6"5"-16"0,2 4 34 16,-12 6-86-16,-1 3-150 0,-10 10-219 15,-4-2 530-15,-4 0 26 0</inkml:trace>
  <inkml:trace contextRef="#ctx0" brushRef="#br0" timeOffset="67945.78">16748 11936 700 0,'-36'8'84'0,"4"-3"-17"0,6 3-2 16,0-4-4-16,1 1 5 0,-1 7-12 0,-4-9-25 16,1 9 0-16,-8-3-7 0,2 0-10 15,-6-3-1-15,-1 5 0 0,-3-5-14 0,0 1 9 16,0-3 8-16,-2 2-13 0,-1-1-1 15,-1-1-9-15,2 0 7 0,3-3-1 16,0 5 2-16,0-6-7 0,5 0 11 0,2-2-12 16,3-2 9-16,4 3 3 0,0-5-12 15,-2 4 18-15,6-3-9 0,-2-3-4 16,1 3-1-16,5-3-1 0,-2 2 9 16,1-1-5-16,2 3 1 0,5-2-1 0,-7 1 10 15,7-3-5-15,-3 3 0 0,-1 1 3 16,6-2 0-16,-5 1-12 0,4-3 5 15,0 7 8-15,-2-6-5 0,4 2-2 0,-2 1 3 16,-2 3 0-16,2-5-6 0,2 2 3 16,13 4 5-16,-29-2 2 0,15 2-14 0,14 0 2 15,-30 2 13-15,14 4-4 0,0-1-5 16,1-1 8-16,2 4 0 0,-8 1-11 16,6-1 1-16,2 1-3 0,-4-2 2 15,4 1 8-15,-5 1 1 0,6-3-5 16,1 0 6-16,0-1-14 0,-6 1 13 0,6-5 0 15,-7 2-10-15,18-3 2 0,-31-3-5 16,9 2 4-16,3-5 5 0,-8 1-1 0,4-5 2 16,-8-3-13-16,-1 2 11 0,2-4-3 15,-2-1 1-15,-5-4-4 0,-4-2 12 16,-5-4-9-16,3 1 8 0,-2 1 6 0,0-8-7 16,0 2-8-16,-2-4 0 0,0 0-9 15,4 1-18-15,-4-7-12 0,-1 1-61 0,-3-8-137 16,3 4-356-16,2-6 530 15,2 6 24-15</inkml:trace>
  <inkml:trace contextRef="#ctx0" brushRef="#br0" timeOffset="68761">12485 10177 370 0,'-14'-11'49'15,"-2"4"-13"-15,3 0-8 0,13 7-2 16,-22-11 30-16,11 6-25 0,11 5-8 0,-27-11 0 15,15 9-1-15,12 2-8 0,-28-7 4 16,28 7 2-16,-29-2 0 0,17-2-15 0,-4 2-3 16,1 2-4-16,15 0 6 0,-32-1-6 15,17 1 5-15,0-4 8 0,-5 1 4 16,1 2-10-16,-2-3-9 0,-1 2 8 0,1 2 1 16,-2-3-12-16,3 3 20 15,-3-3-6-15,-1 6-18 0,-3 0 8 0,-1 3 12 16,6-5-9-16,-2 2 5 0,1 1-5 15,-1-3-2-15,0 1 4 0,-2 4 3 0,1-6-6 16,0 0 1-16,3 0-6 0,2-2 13 16,-5 2-5-16,6 0-2 0,1-4 6 15,-1 2-5-15,0 2 5 0,2-1 8 0,2-3 2 16,-2 4-10-16,-2-3 10 0,7 2-3 16,12 1-12-16,-31-4 12 0,18 8-13 0,-2-3-11 15,15-1 17-15,-26 3-3 16,11 2 3-16,2-3-10 0,0 2-7 15,13-4 17-15,-28 3-3 0,19 1 3 0,9-4-3 0,0 0 10 16,-32 2-10-16,32-2-1 16,-19 0 4-16,19 0-6 0,-21 0 0 0,21 0-6 15,0 0 3-15,-30-2 3 0,30 2 3 16,-25 0 1-16,25 0-8 0,-25-4 4 16,25 4-9-16,-30 0-7 0,12 4 20 0,-1-2 5 15,5 0-6-15,-7 2-14 0,-1-2 22 16,1 2-5-16,-2-1-19 0,-3 3 9 0,2-1 3 15,2-1 2-15,1 2 10 0,-2-4-4 16,3 3-7-16,1-1-7 0,2 0 7 16,0 1 0-16,1 1 15 0,2-2-28 15,-2 7 6-15,2-1 10 0,1 4-1 16,0 0-5-16,0 4 1 0,-1 3-5 0,3-5 10 16,0 0-1-16,1 4 5 0,1-3-9 15,2 2-1-15,0-4 5 0,-1 0 1 0,2-2 4 16,-1 0-17-16,1 1 1 0,-2-5 12 15,5 0-8-15,-3 3 3 0,6-12-2 16,-13 12 8-16,8-4-11 0,5-8-8 0,-16 9-19 16,7-5-23-16,9-4-118 0,-21 0-240 15,21 0 349-15,-24-9 22 0</inkml:trace>
  <inkml:trace contextRef="#ctx0" brushRef="#br0" timeOffset="70694.38">10115 10316 58 0,'0'0'59'16,"-9"12"0"-16,9-12 2 0,-5 7 6 16,5-7 17-16,0 0-20 0,0 0 13 0,-8 10-8 15,8-10 11-15,0 0-13 0,0 0-13 16,0 0 14-16,0 0-9 0,0 0-1 15,0 0-18-15,0 0 6 0,0 0-11 0,47-14 3 16,-32 7-1-16,2-1-14 0,5-1 6 16,3-2-7-16,1 1 10 0,4-3-20 15,2-2-4-15,4 2 3 0,-1 2 6 16,1-6-13-16,1 6-1 0,1-6 13 0,1 5 1 16,-1 0 9-16,2-4-18 0,10 2-8 15,1 0 7-15,-10 1-11 0,10 0 7 0,-7 4-5 16,-1 3 18-16,0-1-13 0,2 5-2 15,-1-2 4-15,-3 2 1 0,0 2-14 16,-1 0 7-16,1 0 5 0,-4 6 2 0,0-4-7 16,1 3 1-16,0-1 8 15,-3 4-10-15,1-5 5 0,-5 3-3 0,1-5 5 16,0 6-4-16,0-6 4 0,0 1 4 16,0 4-3-16,0-6-12 0,-4 1 6 0,5 3 2 15,0-4 4-15,-4 0-11 0,6 2-1 16,-3-2 8-16,0 0-1 0,-1 0-22 15,1-2 39-15,0-2-21 0,4 1 4 0,-5-1-2 16,-1 2-10-16,2-3 14 0,2 1-6 16,-6-5-3-16,6 6-5 0,-8-2 27 0,4-3-15 15,0 7 2-15,0-5-13 0,-2 4 13 16,3-4-6-16,-3 5 9 0,2-5-5 16,2 4-10-16,-4-2 24 0,2 3-22 15,0-3 5-15,2-2 5 0,-2 2 8 16,0 4-6-16,2-3-7 0,-2 3-3 0,-1-6-5 15,2 2 10-15,1 2 7 0,-3 0-7 16,1-2 6-16,-8 4-2 0,5 0 3 0,-6-1-14 16,0 1 7-16,2 0-11 0,-4 0 15 15,1-2-10-15,-1 2 6 0,-1 0-9 16,4 0 24-16,-3-2-12 0,3 2 1 0,-2 0-3 16,3-4-4-16,0 3 5 0,0-3-4 15,-1 1 0-15,4-2-5 0,-2 3 5 0,5-5-5 16,-3 5 0-16,-1-6 1 15,4 3 12-15,-3-3-13 0,1-1 4 0,1 5 1 16,-4-1 5-16,5 1 3 0,-3-2-19 16,2 0 14-16,-1 5-1 0,0-5 6 15,3 4 0-15,-4-1-3 0,2-1-7 0,2 0 5 16,-3 2 4-16,3 0 0 0,-4-2-2 16,1 3-2-16,-4-3-16 0,2 2 13 0,-1-2-7 15,5 2 15-15,-1-2-1 0,2 1-13 16,-4-1 11-16,1-1-1 0,10-3 4 15,-7 3-14-15,4-3 13 0,-1 0-11 0,3 1-4 16,3-5 7-16,-4 5 0 16,2 0 3-16,0-1 11 0,-2 0-17 0,6 1 15 15,-3-2-13-15,2 1 7 0,-3 3 7 16,0-7-8-16,1 7 3 0,2-5-4 0,-3 7-6 16,4-3 10-16,1 0-6 0,-1 1-3 15,-2 3 6-15,3 0-10 0,-1 2 4 16,0-2-1-16,-2 4-3 0,1-2 2 0,1 2-1 15,-2-2 0-15,3 2 6 0,-3-2-1 16,2 3 2-16,1-3 5 0,-2 0-10 0,1 0 5 16,1 0-3-16,-1 2 6 0,2-2 2 15,2 0 1-15,-4 0-1 0,1 0 12 16,-1 0-16-16,0 2 2 0,3-2-6 0,-1 0 8 16,-1 0-2-16,2 4-8 15,-1-2 1-15,0-2 2 0,0 4 2 0,3-3-9 16,-4-1 13-16,3 0-10 0,-1 0 8 15,-3 0-1-15,0 0-5 0,0 2 2 0,2-4-2 16,-4 2 7-16,1 0-3 0,-1 0 0 16,1 0-6-16,-10 2 9 0,12 2 3 15,-9-4 0-15,1 2-8 0,-4 2 2 0,2-3 0 16,1 2-4-16,-3-2 10 0,-1 3-12 16,1-2 18-16,0 0-15 0,-2 2 17 0,4-3-25 15,-4 3 5-15,-3-2 4 0,5 0 10 16,-5-2-2-16,5 4-1 0,2-4-2 15,0 0 2-15,-2 0-5 0,1 0 1 16,1 0 8-16,-3 0-4 0,2 2-4 16,1-2-2-16,-2 1 2 0,0-1-2 0,4 4-4 15,-4-4 1-15,2 0 8 0,0 2-5 16,-2 0 2-16,0-2-7 0,0 0 9 0,2 4-7 16,1-4 13-16,-3 0-11 0,5 1 4 15,-3 2-4-15,0-3 7 0,1 0-16 16,1 3 7-16,-2-1 5 0,0-2 1 0,1 4 4 15,1-3-5-15,-2-1 2 0,0 3-12 16,-1 1 20-16,3-3-20 0,3 1 21 16,3 2-9-16,-10-2-5 0,10-1 4 15,-1 3 1-15,1-2-9 0,-1-2 6 0,-4 2 6 16,3-2 2-16,-5 4-17 0,7-4 1 16,-6 2-1-16,0-2 9 0,7 4 7 15,-4-4-16-15,-4 1 18 0,2-1-12 0,-1 2-4 16,-1-2 2-16,7 0 0 0,0 4 7 15,1-4-2-15,-8 0 8 0,10 2-10 0,-2-2 10 16,-3 0-11-16,1 0 3 0,2 1-6 16,-7-1 10-16,4 0 8 0,-4 4-9 15,-1-4 1-15,-1 3-1 0,-2-3 1 0,2 1 5 16,-4-1-2-16,0 4 5 0,4-2 3 16,-2-2-9-16,-1 3 7 0,2-3-13 15,-2 0 4-15,-2 3 3 0,3-3 5 16,0 0 5-16,0 1 4 0,4-1 1 0,0 0-2 15,-4 0 4-15,4 4-7 0,1-8 12 16,4 4-12-16,1-1 11 0,0-2-3 16,-9 0 4-16,1 3-6 0,0-2 3 0,-4-2-4 15,2 3-15-15,2-2 6 0,-4-2 1 16,0 3-1-16,-6 2-4 0,-1-4 7 0,4 2 5 16,-5 2 2-16,3-1-2 0,-4-3-10 15,-3 4-2-15,3-2 11 0,-4-2 2 16,2 4-5-16,-1-2 5 0,-2 0-6 15,6-3-1-15,-3 3 1 0,3-2-1 16,-2 2-10-16,1 1 7 0,4-6-6 0,-5 6 1 16,3-3-1-16,-3 2-3 0,6-1 3 15,-4 0 0-15,1 2 1 0,-5 1-1 0,3 0-1 16,3-4-1-16,-7 4-3 0,6-2 7 16,-6 2-8-16,-15 0-3 0,33 0 3 15,-19 0 0-15,1 0 10 0,-15 0-13 0,28-2 6 16,-15 2-9-16,-13 0 5 0,0 0 4 15,22 0-6-15,-22 0 4 0,0 0 8 0,18 0-5 16,-18 0 7-16,0 0-1 16,0 0-6-16,0 0 0 0,0 0 0 0,0 0-3 15,0 0 10-15,0 0-7 0,0 0-7 16,-55-5-13-16,34 3-7 0,-2-2-11 16,0 2-21-16,-7 2-25 0,0-2-15 0,1-2-81 15,-1-1-319-15,-7-3-27 0,5-1 286 16,-1-4 34-16</inkml:trace>
  <inkml:trace contextRef="#ctx0" brushRef="#br0" timeOffset="73711.1">23719 9945 817 0,'0'-11'27'0,"0"11"3"16,0 0 3-16,1-17-3 0,-1 17 3 0,0 0-6 15,2-11-4-15,-2 11 0 0,8-8 10 16,-8 8 11-16,0 0 5 0,8-15-7 15,-8 15 2-15,3-6 1 0,-3 6-5 0,0 0-3 16,8-7-5-16,-8 7 0 0,0 0-22 16,9-11 19-16,-9 11-8 0,0 0-5 0,10-7 13 15,-10 7-14-15,0 0 4 16,11-10-9-16,-11 10-5 0,9-6 6 0,-9 6 0 16,13-7 10-16,-13 7-7 0,19-12-3 15,-4 9-7-15,-2-1 6 0,2 1-12 0,2 3 4 16,0-4 16-16,-1 1-15 0,5 2 12 15,-2 1-18-15,8-4-6 0,-7 4 12 16,4 0-1-16,-3 4-2 0,-4-4 18 0,2 0-18 16,0 1-9-16,-3-1 3 0,2 3 6 15,-4 1 11-15,-14-4-13 0,28 1-7 0,-17 1 15 16,5 2-4-16,-16-4 13 0,26 2-12 16,-10-1 2-16,0 5-12 0,0-4 7 15,2 2 19-15,-2-2-15 0,1 2-4 16,1-3 8-16,1 5-6 0,1-4-4 15,-6-1 7-15,5 3 6 0,-4-1-18 0,0-2 6 16,3-1-2-16,0 4 3 0,3-2 3 16,-5-2-2-16,5 3-13 0,-3-3 23 0,7 3-10 15,-4-3-5-15,1-3-4 0,0 3 19 16,3 0-11-16,-2-5 0 0,1 1 0 0,-4 3 6 16,5-6-9-16,-4 4 21 0,0-4 2 15,0-3 0-15,4 1-10 0,0 0 10 16,-3-3-4-16,-2-1 0 0,7-2 1 0,-5 2 1 15,7-4-6-15,-1-2-2 0,-5 1-2 16,6-2-7-16,1-2 11 0,0 2 3 16,3-1-5-16,-1 2-6 0,10-9-1 15,1 2 7-15,-4-1-1 0,5 0-5 0,-3 2-1 16,2-3 7-16,-4 2-5 0,2 1-7 16,-5 3 10-16,-3 1-11 0,6-7 6 15,3 2-6-15,-8 7 7 0,10-9-1 0,-5 2-5 16,4-3 4-16,0 1-1 0,2 4-6 15,-1-4 7-15,-3-4-7 0,1 8-3 0,0-5 13 16,1 5-3-16,-2-4-1 0,-9 3-4 16,10 1 0-16,-3-4 5 0,2 2-3 15,-8 5 0-15,7-3-6 0,3-2 2 16,-6 1 0-16,7-1 3 0,-9 5 4 16,-1 3-2-16,2-7-12 0,-3 3 3 0,1 1 1 15,0-1 1-15,-3-1 7 0,1 3-6 16,3-3-2-16,-5 2 1 0,0 1-2 0,2-1 1 15,-2 4 4-15,0-2-1 0,2 2 4 16,-2 3-4-16,0-1 1 0,-1-2 1 0,1 4-9 16,0-1 8-16,-6 0 0 0,-1 4 2 15,4-1-8-15,-5-4 10 0,0 6-9 16,-1-1 3-16,2-3-2 0,-9 3-3 16,2-1 14-16,0 4-15 0,0-3 6 15,-2-1-5-15,2 4 3 0,-2-3 1 0,-3 5-6 16,3-3 4-16,-3-1 1 0,1 4-2 15,-2-3 10-15,3 0-13 0,3-3-4 0,-2 2 4 16,2-3-7-16,3 3 6 0,-3-4-11 16,5 3 5-16,-1-3 8 0,1 0-10 15,0 4 9-15,1-4-12 0,-7 3 16 0,6-3 6 16,-4 4 15-16,0-2-31 0,-3-2 3 16,4 0 5-16,-6 3 0 0,2-3 2 0,-1 0 7 15,-2 5-8-15,1-1-1 0,-5 1 8 16,0-3 12-16,3 7-17 0,-4-3 10 15,-3 1-16-15,-3 6 12 0,11-9-1 16,-11 9 20-16,7-9-31 0,-7 9 2 16,9-8 0-16,-9 8-14 0,0 0 9 0,5-8-2 15,-5 8 1-15,0 0 3 0,0 0 2 16,0 0-14-16,7-7 0 0,-7 7 20 0,0 0-4 16,0 0-4-16,0 0 8 0,-14-13 0 15,14 13-12-15,-17-9 5 0,4 1 10 16,-3-1 2-16,4-5-4 0,-9 1-3 0,0-1 7 15,-8-2-11-15,0-4 0 0,-1-1 10 16,-8 1 0-16,-1-9 2 0,-7 1-7 0,-3 0 2 16,1-2 9-16,-2-2 1 0,-3 1-4 15,-5 0 8-15,0 3-11 0,-4-2 5 16,0 2-7-16,-1 2 17 0,2-2-4 16,1 3-8-16,2-1-5 0,6 10-4 0,0-5 1 15,5 2 19-15,9 7-3 0,1-2-8 16,-1 2-8-16,7 1 16 0,-9 0-13 15,6 4 7-15,-2-7 9 0,1 7 2 0,-1-3-13 16,-1 1-3-16,2 0 17 0,-2 1 2 16,2 1-6-16,-3-1-10 0,-1 1 19 0,0-1-4 15,-3 6-7-15,3-3 3 0,0-1 12 16,-1 0-28-16,-3 6 7 0,4-1 4 16,-3 1-11-16,3 1 7 0,-4-1 1 15,2 8-2-15,1-4 4 0,-2 1 3 16,0 3-5-16,-1-3 3 0,-1 9 3 0,5-4-12 15,0 2-2-15,2 1-5 0,0 0 16 16,-3 6 1-16,2-2-5 0,3 2 6 0,-6 5-8 16,4-3 6-16,-4 7 1 0,8-8-19 15,-8 7 14-15,6-3 1 0,-4 2 20 16,-2-1-22-16,9-3 9 0,-7 6-4 0,-1 0-3 16,1 0 8-16,2 2-8 0,0 1 6 15,-4 2 2-15,2 3-2 0,4-1 2 0,-1 5-13 16,5-4 8-16,-6 3 8 15,5-2-2-15,0 7-9 0,5-3 8 0,-3 0 0 16,2 2 0-16,3 2-2 0,-3 0 14 16,7-9-17-16,-1 10 3 0,3-8 5 15,2 3-9-15,4-1 2 0,1-1 29 0,2 4-19 16,2-2-2-16,5-3 7 0,3 3 4 16,1-4-12-16,1 7 7 0,7 2-4 0,1-2-6 15,1 1 10-15,4-2 8 0,0-2-12 16,2 3-1-16,2-3 7 0,-4-2-5 0,11 10-2 15,-7-12-9-15,0 4 8 0,6 3 4 16,4-2-8-16,-1 2 2 16,0-3-5-16,4-2 1 0,2-1-3 0,-1 0 11 15,4-5-9-15,5 3 3 0,-3-5-7 16,5 2 9-16,1-1 0 0,-2 0-5 0,2-3 1 16,0 1-9-16,-2-2 4 0,4 2 7 15,2 1-7-15,2-3 9 0,1 3-7 0,-1-2-2 16,1 0 3-16,-2 0 2 0,1-1-4 15,2-2 4-15,-5 1-7 0,1-2-6 16,0-2 9-16,0-1-4 0,0 3 2 0,-1-6 5 16,-1-1-9-16,2-1 7 0,-9-5-3 15,2-3 6-15,-1 1-10 0,1 3 4 0,-1-2-1 16,4-2-5-16,6 4-1 0,3-5 3 16,3 1-4-16,-2 4 5 0,2-2 1 15,1-3 4-15,-2 0-7 0,-7-3 2 16,10 3 6-16,0-4-10 0,-10-1 11 15,-2-1-6-15,1 0-4 0,3-2-2 0,-2 0 4 16,-2-2 4-16,-4-3 0 0,2 1 1 16,-2-4-8-16,-4-1 6 0,-1-3 0 0,1-6-2 15,-1 3-5-15,-1-6-1 0,-3 1 4 16,9-5-4-16,-4-1 2 0,0-2 3 0,2 4-1 16,-4-5-6-16,-2 0 4 0,-5 0-1 15,8-5 4-15,-12 4-3 0,2-2 3 16,-1 2-6-16,3-7 1 0,-6 1 0 0,0-7 5 15,2-4-8-15,-5 2 5 16,-3 2-1-16,-4 0 1 0,1-5 8 0,-2 3-8 16,-4-4 13-16,-1-4 3 0,-4-1-7 15,-2 0 3-15,-7-5 2 0,-2-8-1 0,-4 1-1 16,-6-3-2-16,-8 3-6 0,-8-1 5 16,-14-8-9-16,-5-2 9 0,-5 6 4 15,-3-2-11-15,-7-3 4 0,-4 5-8 0,-8 0 6 16,-3 3-7-16,-5 1 2 0,1 5 8 15,-1-2-3-15,-3 6 1 0,3 2 4 0,2 5-8 16,3 2-3-16,2 6-2 16,8 2 3-16,8 12 5 0,6-2 0 0,0 3-4 15,-3 2 0-15,3 5-1 0,5 0 3 16,-4 5-8-16,4 0-3 0,-3 3 2 16,6 0-2-16,4 4-19 0,4 2-16 0,-6 1-8 15,4 4-29-15,-2 2-13 0,2 0-14 16,-4 0-33-16,4-4-170 0,-1 3-256 0,2 1 356 15,2-4 75-15</inkml:trace>
  <inkml:trace contextRef="#ctx0" brushRef="#br0" timeOffset="74894.459">20269 767 2609 0,'0'0'73'0,"0"0"14"15,0 0-3-15,0 0 12 0,0 0-1 16,0 0-9-16,0 0 3 0,0 0 5 16,0 0-2-16,0 0-15 0,0 0 11 15,35-23-10-15,-35 23-5 0,10-13-4 16,-10 13-10-16,7-15-11 0,-7 15-5 0,8-15-15 15,-8 15-9-15,7-15-12 0,-5 8-21 16,0-5-27-16,-2 12-32 0,10-20-31 16,-9 12-31-16,-1 8-34 0,2-17-18 0,-2 17-60 15,6-14-71-15,-6 14-116 0,0-19-66 16,2 9 8-16,-2 10 241 0</inkml:trace>
  <inkml:trace contextRef="#ctx0" brushRef="#br0" timeOffset="75812.1">20938 1237 1925 0,'0'0'95'15,"0"0"41"-15,0 0 21 0,0 0 16 0,0 0 16 16,0 0 12-16,0 0 2 0,0 0-14 16,0 0-13-16,0 0-19 0,0 0-2 15,0 0-2-15,-35-5-19 0,35 5-1 16,0 0-10-16,0 0-7 0,0 0-10 0,0 0-11 15,0 0-7-15,0 0-16 0,0 0-2 16,0 0-10-16,0 0-7 0,0 0-4 16,0 0-7-16,-19-13 8 0,19 13-18 15,0 0-2-15,0 0-4 0,0 0-2 0,9-28-3 16,-9 28 4-16,0 0-5 0,12-28-4 16,-7 16 1-16,2 1-2 0,1-2 11 15,3 1-13-15,-3-1 3 0,1 2 1 0,4-2 2 16,0 2 1-16,-1 0 6 0,1 1 0 15,4 1 0-15,-4 1-1 0,-13 8 6 0,26-11-1 16,-11 8 4-16,-15 3 4 16,30-7-5-16,-15 7-3 0,-15 0 6 15,28-1-3-15,-28 1 6 0,32 4-8 0,-14 3 7 16,0 4-1-16,-4-3 2 0,7 8 0 16,-2 4 3-16,-2-2 4 0,2 10-2 0,4 0 2 15,-5 5 8-15,1-1-7 0,-1-1 12 16,-4 5-5-16,0 1-2 0,4-1 0 15,-8 0-6-15,4-1-5 0,-5-5-1 0,-2 0 3 16,5 9-8-16,-4-8-1 0,1-1-1 16,-6-5-4-16,5-2-2 0,-4-1-4 15,0-2-17-15,-2-6-16 0,-1 1-24 0,-1-15-37 16,2 16-62-16,-2-16-50 0,0 0-67 16,0 0-76-16,0 0-78 0,0 0-179 15,0 0-44-15,-24-31 61 0,18 13-448 16,3-5-637-16</inkml:trace>
  <inkml:trace contextRef="#ctx0" brushRef="#br0" timeOffset="76160.6">21613 1025 3356 0,'0'0'44'0,"-1"-14"37"0,1 14 29 0,0 0 7 15,0 0 15-15,0 0-5 0,0 0 4 16,0 0-2-16,-23-3-3 0,23 3 19 15,0 0-7-15,-27 25 6 0,15-8 5 16,-6 6 6-16,0 5 4 0,-5-2 5 16,1 6-10-16,-7-2-14 0,-2 11-2 0,2-5 2 15,-2 1-21-15,-1 3-2 0,2-5 1 16,1-8-4-16,8 4-12 0,-6 0-16 16,3-4 1-16,-1 1-14 0,4-5-7 0,1-1 0 15,3-3-12-15,-1-2 2 0,2 2-13 16,4-10-6-16,-2 4 4 0,7-4-4 0,7-9-7 15,-15 16-20-15,15-16-19 0,-12 13-23 16,12-13-38-16,0 0-61 0,-9 4-70 16,9-4-71-16,0 0-64 0,0 0-75 15,0 0-108-15,28-36-151 0,-13 17 61 16,6 4-468-16,-5-6-792 0</inkml:trace>
  <inkml:trace contextRef="#ctx0" brushRef="#br0" timeOffset="76360.959">21732 1262 3915 0,'14'-4'21'16,"3"0"38"-16,-17 4 33 0,22-4 28 0,-22 4 12 15,27-3 3-15,-27 3 6 0,22-4 4 16,-22 4 4-16,30 0 0 0,-12-4-6 0,-18 4-11 16,33-2-16-16,-16 2-16 15,4-1-14-15,-21 1-12 0,30-6-20 16,-12 6-26-16,-18 0-40 0,36-8-52 0,-18 5-48 15,3-1-84-15,-4-2-98 0,0 1-83 16,-4 3-124-16,-13 2-76 0,15-6 44 0,-15 6-339 16,0 0-352-16</inkml:trace>
  <inkml:trace contextRef="#ctx0" brushRef="#br0" timeOffset="76527.42">21894 1414 2925 0,'-19'11'70'15,"7"2"41"-15,-2-7 40 0,5 1-2 16,9-7 7-16,-11 9 3 0,11-9 7 0,0 0 5 15,0 0 0-15,-5 16-8 16,5-16-17-16,0 0-17 0,0 0-29 0,0 0-52 16,49-4-61-16,-28-1-103 0,2-7-121 15,1-3-151-15,2 0-174 0,4 0 18 16,-2 0-270-16,-1-2-298 0</inkml:trace>
  <inkml:trace contextRef="#ctx0" brushRef="#br0" timeOffset="76894.489">22534 1101 2731 0,'-5'-32'78'16,"5"32"31"-16,-3-16 24 0,3 16 13 0,0 0-16 16,3-22 4-16,-3 22-7 0,7-23 10 15,0 13-4-15,4-5-5 0,3-1-12 0,-3 6-11 16,2-2 0-16,5 3-6 0,-4-5 1 15,4 4-3-15,1 2 0 0,-2 0 3 16,4 3-5-16,-4 1 9 0,3-2-1 0,-1 4-2 16,-19 2 0-16,39-2 5 0,-20 6-4 15,1-2-10-15,3 9-2 0,0-1-3 16,-2 3-5-16,-1 6 1 0,-5-2 8 0,2 3-4 16,-2 2-7-16,-4 3-4 15,3 1-3-15,-5 6-12 0,0-2-1 0,-6 0-6 16,1-5-9-16,1 3-3 0,0-4-10 15,-3 0-23-15,2 3-29 0,-3-10-42 16,1 1-49-16,2 0-56 0,-4-18-41 0,4 18-90 16,-3-16-123-16,-1-2-243 0,0 0 39 15,0 0 57-15,19-24-405 0,-9 4-542 16</inkml:trace>
  <inkml:trace contextRef="#ctx0" brushRef="#br0" timeOffset="77094.89">23243 872 3293 0,'2'-17'35'0,"-2"17"24"0,0 0 17 0,0 0 25 16,0 0 29-16,0 0 15 0,0 0 6 16,-36 39 8-16,19-16-1 0,-8 5-5 15,3 6-3-15,-9 5-13 0,1 3-12 0,0-1-10 16,-2-4-13-16,2 1-10 0,-2 1-13 16,4-11-33-16,1 2-35 0,4-5-43 15,1-1-65-15,5-13-56 0,4 0-86 0,2-5-91 16,11-6-167-16,0 0-56 0,0 0 0 15,-6-35-230-15,15 6-268 0</inkml:trace>
  <inkml:trace contextRef="#ctx0" brushRef="#br0" timeOffset="77277.02">23356 491 2909 0,'14'-13'82'0,"-8"0"32"15,1 1 6-15,-7 12-23 0,0 0-17 0,7-10-5 16,-7 10 3-16,0 0-17 0,0 0-1 15,0 0-2-15,-22 52-6 0,7-20-1 0,-3 1-5 16,-7 16-10-16,-1-5-17 0,-4 6-37 16,-2 0-45-16,0 5-60 0,-3 0-60 15,1 1-62-15,-6 0-167 0,1 0-111 0,3 2 35 16,-5 0-41-16,3 3 204 16</inkml:trace>
  <inkml:trace contextRef="#ctx0" brushRef="#br0" timeOffset="77962.39">21670 2211 2430 0,'0'0'203'16,"0"0"2"-16,0 0-5 0,0 0 12 0,0 0-27 15,-21 7-11-15,21-7-8 0,0 0-8 16,0 0 2-16,-7 15-4 0,7-15 7 16,-2 20-6-16,-2-8-4 0,-1 5-8 0,4 2-6 15,-5 3 7-15,4 6-9 0,-3 6-12 16,0-4-11-16,1 4-22 0,-1-4-12 0,0 2-5 15,1 0-8-15,2-6-8 0,-1 0-4 16,-1 2-5-16,2-2-3 0,2-8-10 16,-2 0-3-16,2-1-4 0,0-17-4 15,4 20-3-15,-4-20 0 0,13 10-9 16,-3-10-7-16,-10 0-4 0,28-17-2 0,-4-4-8 16,4-1 3-16,-4-6-4 0,5-2-2 15,3-6 1-15,-2-3 0 0,0 1 1 16,-2 4 1-16,-5 5 1 0,2 0 2 0,-6 0-3 15,4 2 4-15,-10 5 3 0,2 5 0 16,-2 4 9-16,-4-1 2 0,-3 5-8 0,2-2 4 16,-1 5-4-16,-7 6 3 0,0 0 9 15,14-4 0-15,-14 4 3 0,0 0-1 16,10 25 7-16,-8-6 2 0,-2 2 1 0,0 10 2 16,0 7-7-16,-3 10 4 15,1 3 0-15,-5 16 0 0,-4-1 24 0,1 2 3 16,-1-1 14-16,-3-1 4 0,-1-4 2 15,0 1 15-15,2-4 0 0,0-13 18 16,2 1 6-16,-1-4-12 0,-1-1-6 0,2-6-1 16,1-9-15-16,3-3-53 0,-4-6 0 15,1 0-4-15,1-1 0 0,-2 0-2 0,1-6 0 16,-5 2-3-16,1-1-7 0,0-7-6 16,14-5-13-16,-32 6-13 0,18-6-15 0,14 0-20 15,-35-11-131-15,22-2-141 0,-1-6-105 16,0-6-134-16,11-6-123 0,1-7 13 15,4 3-588-15,5-14-1124 0</inkml:trace>
  <inkml:trace contextRef="#ctx0" brushRef="#br0" timeOffset="78144.61">22358 2511 4382 0,'0'0'48'0,"24"-10"28"0,-9 3 18 0,-15 7 12 15,26-8 6-15,-7 5-15 0,-1-1-15 16,5 0-7-16,0 0-21 0,5-1-40 16,-2-1-53-16,0 4-70 0,-2-2-85 0,-3 0-102 15,0 3-111-15,-4-5-142 16,-2 2 27-16,-2-1-316 0,-13 5-319 0</inkml:trace>
  <inkml:trace contextRef="#ctx0" brushRef="#br0" timeOffset="78343.5">22496 2687 2961 0,'-15'9'134'0,"3"3"35"16,0-5-5-16,12-7 34 0,-11 11 28 15,11-11 8-15,0 0-6 0,-9 13-12 16,9-13-11-16,0 0-14 0,0 0-23 0,0 0-17 16,29 11-25-16,-29-11-39 15,36-1-62-15,-9-5-81 0,-2-3-81 0,7 0-86 16,0-5-92-16,2-3-101 0,0-1-159 15,3 1 58-15,6-6-395 0,4 1-391 16</inkml:trace>
  <inkml:trace contextRef="#ctx0" brushRef="#br0" timeOffset="78926.939">23319 2301 3085 0,'0'0'105'15,"4"-23"30"-15,-4 23 14 0,0 0 19 0,0 0 4 16,2-17-16-16,-2 17-6 15,0 0-22-15,0 0 9 0,0 0 10 0,0 0-10 16,0 0-6-16,-6 57 0 0,-3-29-10 16,4 6-9-16,-7 4-2 0,5 10-12 15,-3-7-9-15,0 4-9 0,5 0-16 0,-2-2-5 16,-2-3-6-16,5-9-4 0,2-3-2 16,2-5-3-16,-3 1-5 0,6-7-5 15,-1-4-1-15,2 0-4 0,-4-13 2 0,16 10-6 16,-16-10-9-16,0 0 1 0,44-15-4 15,-23 2-2-15,8-4-5 0,-5-11-1 0,4 0-5 16,6-8 2-16,0 1 3 0,-4-5-1 16,2 0-2-16,-8 10 2 0,4-3 0 15,-5 3-3-15,1 2 2 0,-3 0-1 16,1 2 0-16,-9 5 6 0,3 4 2 16,-4 2 6-16,-2 2 5 0,0 3-2 0,-1-3 1 15,-9 13 2-15,12-13-9 0,-12 13 10 16,0 0 20-16,0 0 9 0,0 0 8 0,0 0 0 15,18 30 5-15,-15-3 0 0,-1 0 8 16,-2 5 17-16,0 8 20 0,-2 10-1 16,-1 1 13-16,-5 4 10 0,-2 10-4 0,-4 1 15 15,-3 5-91-15,0 0 0 0,-4-3-2 16,5 1-1-16,-5-3 0 0,0 3-4 0,3-9-4 16,-1 4 0-16,-1-8-3 15,1-5-4-15,6-7-1 0,-4-4-4 0,-1 0-3 16,7-9-2-16,-1-3-3 0,0-5 0 15,-3 3-4-15,10-9-1 0,-3 2-12 16,-2-6-4-16,1-2 0 0,-1 2 0 0,1-7 0 16,-2 0 0-16,11-6 0 0,-19 1 0 15,19-1-39-15,0 0-18 0,-26-15-21 0,13-2-24 16,6-9-32-16,-1-7-39 0,6-16-391 16,2-5-214-16,10-29 80 0,3-3-866 15,9-31-1411-15</inkml:trace>
  <inkml:trace contextRef="#ctx0" brushRef="#br0" timeOffset="79127.57">24547 1691 5228 0,'18'10'-75'0,"-7"4"5"0,3 2 30 15,0 4 23-15,-7 5 16 0,2 7 1 16,-2-6-4-16,-6 11-4 0,-2-1 14 0,-3 3-15 15,-2 6-34-15,-5 0-39 0,3-1-62 16,-7-7-91-16,-1 0-127 0,0-1-182 16,-4-4 18-16,6-10-329 0,0-5-335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53:0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17252 10716 1572 0,'-27'-16'-8'16,"1"3"24"-16,-3 2-18 0,2-6 10 16,-6 4-13-16,-4-4 1 0,4 2 7 15,-3-3 7-15,3 1-19 0,-3-2 3 0,-8-6 15 16,3 3 11-16,1-4 0 0,-2 4 6 16,-1-3-9-16,9 2-11 0,1 6 8 0,-3-3 0 15,3 3-6-15,-1-1 0 0,4 2-10 16,-2 1 10-16,11 6 4 0,-4-4-20 15,4 1 14-15,2 1-9 0,1-2-10 0,2 0-9 16,2 5-18-16,0-3 6 0,-2 2-15 16,3 0-6-16,2-4-2 0,-8 1-15 15,8 5 12-15,-4-6-6 0,-2 1-19 16,-1-1 4-16,0 2-9 0,-4-4 3 0,3 4 13 16</inkml:trace>
  <inkml:trace contextRef="#ctx0" brushRef="#br0" timeOffset="169.6">16057 10018 782 0,'-13'-13'13'0,"3"1"-8"16,-4 2 8-16,5 0-6 0,0 6 20 0,0-5 2 15,-1 1-11-15,-1 1-2 0,11 7 9 16,-16-11 4-16,9 5 16 0,7 6 9 0,-16-7-3 16,16 7-11-16,-11-8 9 0,11 8-10 15,-10-11 4-15,10 11-8 0,-14-9-7 16,14 9-10-16,-15-6-12 0,7 0 20 0,8 6-12 16,-13-7-11-16,13 7-17 15,-22-8-18-15,13 7-31 0,-6-7-48 0,-2 0-131 16,-1 3-238-16,-3-3 319 0,-2-3 53 15</inkml:trace>
  <inkml:trace contextRef="#ctx0" brushRef="#br0" timeOffset="717.1">12340 9051 660 0,'-48'-13'34'15,"0"-3"-1"-15,-6 1 1 0,-5 1-9 16,-1 2-14-16,-9 1 16 0,7-2-6 0,-8 0-3 15,10 0 2-15,-4 0-9 16,4 1 5-16,5 1 11 0,-3-2-2 0,1 2 2 16,3-2-10-16,-1-3 1 0,3 2 3 0,1 0 22 15,10 1-19-15,-1 0-2 0,3 0-13 16,2 2-7-16,0-6 13 0,0 4 8 16,2 0-12-16,-1-2 1 0,3 2 0 15,-3 0-12-15,3-1 10 0,1 0-12 0,-2 0 5 16,2 4 0-16,-1-2 10 0,3-1-6 15,3 3-14-15,-5-3 7 0,2 0 3 0,9 4-8 16,-3-4 10-16,-3 3-16 0,2-1 14 16,0 3 0-16,-1-1 0 0,0 2 2 15,1-1-5-15,0-1 1 0,6 1 1 0,-4 4 2 16,5-1-2-16,-2 3-8 0,0-2 0 16,3 0 12-16,0 4-6 0,1-5-6 15,2 1 10-15,-1 0-2 0,2 0 18 16,2 0 0-16,-5-1-8 0,4-3 3 0,2 1-1 15,-1-2-6-15,-2-3 1 0,-1-1-18 16,5 2 3-16,-2-6-28 0,4 6-46 16,-3-10-181-16,3 0-300 0,-1 1 423 0,3-1 46 15</inkml:trace>
  <inkml:trace contextRef="#ctx0" brushRef="#br0" timeOffset="1383.43">9857 7370 102 0,'-4'-12'97'0,"1"-1"3"0,-3 3-26 15,4-1 0-15,2 11 21 0,-4-21 23 0,-2 14-19 16,6 7 20-16,0-17 18 0,0 17 3 16,-3-15-10-16,3 15 9 0,-2-12 3 15,2 12 2-15,-2-13-8 0,2 13 2 0,0 0-18 16,-5-11-2-16,5 11 0 0,0 0-6 15,-2-11-2-15,2 11-8 0,0 0-9 0,0 0-5 16,2-15-7-16,-2 15-3 16,0 0-8-16,3-15-7 0,1 4-6 0,-4 11-3 15,3-12-13-15,-3 12-6 0,8-13-3 16,-4 6-2-16,-4 7-1 0,9-13-8 16,-9 13 1-16,8-13-2 0,-1 7-5 0,-7 6 6 15,12-8-7-15,-9 3 7 0,-3 5 2 16,17-12 0-16,-9 5-2 0,3 0 3 0,-2-1 12 15,3 2 0-15,1-1 5 0,-4 0-1 16,4-1-6-16,0 0 2 0,1 1-2 16,-5 1-3-16,3 1 0 0,2-3 5 0,-1 5-3 15,-1-3-6-15,0 4 3 0,4-7-4 16,-3 6-2-16,-1-2 3 0,0 1-10 0,5 0 4 16,-4 1-5-16,2-1 3 15,2 2 0-15,-4 0 1 0,4-2-5 0,-1 3-8 16,-16 1 5-16,34 0 0 0,-18 0-6 15,2 0-2-15,3 1 8 0,-2 3-6 16,-3-2-3-16,2 0 1 0,4 2 2 0,-7-2-6 16,2-1 0-16,1-1 4 0,0 6 3 15,-2-4 3-15,3 2 6 0,-4-3-9 0,6 2 8 16,-8 2 0-16,2-1 1 0,2 0-7 16,-2 1 8-16,0-3-7 0,0 4-5 0,-5-1 5 15,4-1-2-15,-1 0-1 16,-1 2-5-16,-3-2 5 0,2 2-4 15,2 1 0-15,-13-7-5 0,17 9 11 0,-14-4-10 16,-3-5-3-16,14 11 3 0,-14-11-3 16,9 10-4-16,-9-10-5 0,7 11-6 0,-7-11-29 15,2 10-11-15,-2-10-24 0,2 11-30 16,-2-11-41-16,-5 16-67 0,-6-8-52 0,0 0-254 16,-8-3-36-16,-2-1 52 0,-6 2-32 15,-3-2 178-15</inkml:trace>
  <inkml:trace contextRef="#ctx0" brushRef="#br0" timeOffset="4016.15">9982 7287 1630 0,'0'0'-13'0,"0"0"25"0,-30 0-9 0,30 0 8 16,0 0 15-16,0 0 14 0,0 0-14 15,0 0 8-15,0 0-16 0,0 0 2 0,0 0 11 16,0 0 0-16,0 0 6 0,0 0 5 15,0 0 4-15,0 0 3 0,0 0-8 16,0 0-4-16,36 27 9 0,-36-27 6 0,21 10 12 16,-10-5-4-16,4 1 2 0,0-3-2 15,-3 4 2-15,6-6-6 0,-3-1 0 0,3 4 1 16,0-4-12-16,1 2 6 16,-1-2-2-16,1 2-9 0,-3-2 0 0,2-2 1 15,-18 2-1-15,33 0 0 0,-15-2-2 16,0 2 1-16,-3 0-6 0,0 0 4 15,0-4-4-15,2 3-6 0,-17 1-8 0,28 0-2 16,-13-4-2-16,-4 1-1 0,-11 3-4 16,30-1 1-16,-15-1 0 0,0-1 5 0,2 3-13 15,-2-3 4-15,2 2-2 0,-17 1-1 16,31 0 4-16,-13 0-3 0,1-4 0 16,-3 4-2-16,3 0 2 0,-1 0-1 0,3-2-2 15,-1 2 3-15,-4 2 1 0,5-2-4 16,-7 0 3-16,6 0-7 0,-3 0 5 0,-1 0-3 15,2 0 1-15,-4 4 0 16,-14-4 1-16,34 0 1 0,-34 0-4 16,30 1 3-16,-15 2 2 0,-15-3 1 0,28 3-4 15,-28-3 1-15,26-3-2 0,-26 3 0 16,30 0 1-16,-30 0-2 0,23 0 1 0,-23 0 0 16,22 0 2-16,-22 0-2 0,0 0-1 15,36 0 0-15,-23-3 4 0,2 6-3 16,-15-3 3-16,26-3-3 0,-9 2-3 0,-2 1 5 15,0-4-1-15,2 2-1 0,-1-2-1 16,5 2-2-16,2 0 4 0,-6-1 2 16,5 1-3-16,-3-4 3 0,1 4-9 15,0 2 10-15,-1-5-6 0,-1 5 0 0,1-4 4 16,-3 4-1-16,2-4 2 0,1 4-3 16,-1 0 1-16,3 0-4 0,-1 4 6 15,1-4-3-15,3 0-5 0,-3 0 6 0,3 0-1 16,-3 0-3-16,2 0 3 0,-3 0-3 15,4 0 5-15,-5 0-4 0,6 2-1 0,-9-2 6 16,9 6-4-16,-8-10-4 0,5 8 7 16,-7-3-1-16,7 1 4 0,-3-2-1 15,-1 0-4-15,2 0 0 0,-3 0 0 0,4 0-4 16,-1 0 5-16,-20 0-2 16,39 4 2-16,-16-2 7 0,-1-2-8 0,-1 0 0 0,-1 2-1 15,5-2 4-15,-2 0 0 16,1 0-2-16,-2 3-5 0,3-3 4 15,-4 2-1-15,3-2 0 0,-4 0 5 0,7 2-4 16,-5-2-2-16,5 0 6 0,-1 4-2 16,-2-2 1-16,0-2-3 0,-1 4 3 0,2-4-5 15,-4 1 4-15,6 2-2 0,-6 0 1 16,2-1-2-16,-4 2-2 0,10 0 3 16,-8 1-3-16,1-3 4 0,2 4 2 0,2 3-7 15,-6-3 14-15,-1 1-10 0,2 0 1 16,6 1 0-16,-6 1-2 0,1-3 0 15,-3 0 1-15,2 1-2 0,-5-2 5 16,3 2 1-16,-1-4-6 0,0 3 6 0,3-1-8 16,-11-1 3-16,10 0 7 0,-8-2-5 15,4 3 2-15,-2-3-5 0,4 0 4 16,-4 2 1-16,5-4-2 0,-19 0 0 0,32 1 1 16,-32-1-3-16,34 3 3 0,-20-3 4 15,-14 0-10-15,36-3 4 0,-15 3 4 0,-21 0-8 16,42-5 5-16,-26 3 4 0,1 0-5 15,-17 2 0-15,36 0-2 0,-16-1 3 16,-20 1-1-16,32-6 1 0,-11 6 1 0,-4-4-4 16,1 2 2-16,-1 0 5 15,-17 2-8-15,32-4 4 0,-17 4 3 0,0-5-3 16,1 5 0-16,-16 0 1 0,31-2-4 16,-14 2 1-16,-6-2 1 0,8 2-3 0,-5-1 2 15,-14 1 0-15,32-4 1 0,-14 1-1 16,1 2 0-16,1-3 1 0,-5 4 3 15,10 0-3-15,-7 0-1 0,8-2 3 0,-5 2-2 16,3 0 5-16,-3 0-5 0,0 0 3 16,-3 0-2-16,6 2 2 0,-6-2-7 0,4 0 4 15,-3 4-2-15,3-8 4 0,-5 8-2 16,2-8 0-16,2 4-2 16,-5 0 3-16,-16 0-4 0,36-2 6 0,-15 2 1 15,-2-5-2-15,-19 5-4 0,39-6 2 16,-25 4-5-16,6-2 2 0,-20 4 4 0,37-5-5 15,-20 1 3-15,-2 2 2 0,-15 2-1 16,33-2 2-16,-12-2-4 0,-21 4 10 16,30-1-10-16,-11-3 0 0,-19 4 3 0,28-6 2 15,-28 6-4-15,32 0 2 0,-17 0 2 16,-15 0 1-16,32-2 3 0,-15 2-7 0,-17 0 0 16,34 0-1-16,-14-1-1 0,-20 1 1 15,40 0 1-15,-22 0-1 0,3 0 2 16,2 1-3-16,-23-1 3 0,35 2-1 15,-18-2 6-15,5 0-10 0,-3 4 6 16,3-4 2-16,-1 0-4 0,4 0 1 0,-4 2-3 16,-1-2 5-16,2 0 2 0,1 4-4 15,-1-4 0-15,3 1 0 0,-3 3-2 0,5-4 1 16,-7 2 3-16,2-2-3 0,1 0 0 16,2 0 1-16,-5 2 1 0,-20-2-2 15,42 0-2-15,-24 0 5 0,-18 0-6 0,38 0 8 16,-16 0-6-16,-22 0 2 0,35 0 0 15,-16 0-2-15,2 4 1 0,-2-3 0 16,3 2 2-16,-22-3 0 0,38 0 2 0,-19 1-1 16,-19-1-13-16,35 4 3 15,-17-2-1-15,0 4 6 0,3-1-1 0,-21-5-5 16,33 2 0-16,-18 2-2 0,6 0 8 16,-2 0 3-16,-19-4-2 0,37 3 0 0,-18-1-4 15,3 2 2-15,-22-4 5 0,36 5-2 16,-17-3-2-16,0 4 1 0,3-4-1 15,-1 2 1-15,0-1 1 0,-3-1-4 0,6 3 4 16,-3 2 3-16,-1-2-3 0,7-3 2 16,-5 4 1-16,5 1-5 0,-3 0 1 0,3 1-1 15,-4-2-2-15,6 1 3 0,-7-3 0 16,5 2 1-16,-6-5-4 0,2 7 2 16,-2-3 1-16,0-1-1 0,-3 0 1 15,5 2 1-15,-4-1 1 0,5-1 5 16,-5 1-5-16,4-2-3 0,-3 2 0 0,2 1 4 15,1-4-1-15,5 3-4 0,-8-3 7 16,3 2-9-16,2-2 4 0,-3 0 1 0,-2 1-2 16,5-1 0-16,-4-2 1 0,5 2 3 15,-8 2-1-15,9-2 1 0,-4 2-2 16,1-1 2-16,3 1-2 0,-6-2 4 0,8-1-4 16,-1 6-2-16,2-6 4 0,0 3-6 15,-4 0 2-15,4 1 1 0,2 1 0 0,-2-1 7 16,0-2-5-16,4 0-1 15,-6 1 1-15,4-4-2 0,5 6 0 0,-1-5 2 16,-5 6 3-16,0-6-2 0,0 3-3 16,5-3-2-16,-6 2 1 0,0-3-3 15,0 3 4-15,0-3 4 0,-7 0-4 0,3 0 2 16,-3 0-3-16,2 0 2 0,-4 0 2 16,6-3-5-16,-6 0 4 0,9 2-1 0,-2-4-3 15,-3 2 2-15,3-6 2 0,1 7-5 16,-1-4 6-16,0 2-5 0,-2 1 3 15,4-1-3-15,-3-1 3 0,-3-1 0 0,6 0-2 16,-8 5 2-16,3-2-5 16,1-2 5-16,1-1-3 0,1 3 5 0,-5-3-5 0,6 0 4 15,-1 1-2-15,-2-3 0 16,2 5-1-16,1-3 3 0,-1-1-4 16,2-1 0-16,-4 0 3 0,4 3-1 0,0-3 5 15,-6 1 12-15,6-1-3 0,5-3 4 16,-2 7 0-16,-1-7-4 0,-2 3 7 0,4 1-5 15,-1-1 7-15,1 1-3 0,-2 1 1 16,2-2-1-16,1 1 2 0,1 4-4 16,2-3 3-16,-1-2-3 0,-1 4 3 0,3-1-5 15,-7 5 8-15,8-2 1 0,-1 0-1 16,2 1 5-16,-2 1-3 0,3-4 1 0,-1 1-2 16,1 3 0-16,4-1-2 15,-2 1-5-15,4-4-2 0,1-1 5 0,-3 3-3 16,2-4 1-16,-6 6-4 0,3-6 1 15,-1 6-2-15,-4-1-5 0,2-2 6 16,-1-2-1-16,-9 5 3 0,5-4-3 0,2-1 2 16,-8 1 8-16,0-2 3 0,-2 4 3 15,-1 1-7-15,4-7 5 0,-1 2-8 0,-4 1 1 16,-1 1 1-16,2-1-8 0,1-2 4 16,-5 1-4-16,0-2-6 0,2 2 2 15,1 2 2-15,1-3-2 0,-2 1 0 0,1 1 3 16,4 1-3-16,-2-1 0 15,-1-2-5-15,2 2-2 0,-5 3 6 0,0-4 1 16,-2 5-4-16,-1-5-8 0,2 4 2 16,1-4 1-16,-1 1-1 0,-3 1 1 0,6 0 0 15,-4 0 0-15,4-1 8 0,-5 3 2 16,1-4 7-16,-3 1-3 0,3-1-3 16,-2 4 6-16,-1 0 4 0,-3-1-10 0,6-1 8 15,-7-2 7-15,5 5 1 0,-2 1-2 16,-4-6 9-16,2 6-10 0,1-6 9 0,0 5-17 15,-2-3 0-15,-1 1 17 0,5 2-9 16,-2-5-9-16,3 4 4 0,-7 1-3 16,2-3 3-16,-2 2-5 0,-14 2-4 15,25-6-18-15,-25 6-20 0,18-2-34 16,-18 2-26-16,14-5-43 0,-14 5-48 0,0 0-74 16,5-6-109-16,-5 6-202 0,0 0-33 15,0 0-136-15,-37-17-223 0</inkml:trace>
  <inkml:trace contextRef="#ctx0" brushRef="#br0" timeOffset="4917.1">14267 9330 2166 0,'-25'-2'-86'0,"25"2"-4"0,-25 0 31 16,6-4 31-16,-2 4 1 0,-1-2 4 0,-8 1 16 15,0 1-3-15,0-4 7 0,-4 4 13 16,2 0-6-16,2 0-4 0,-4 0 3 16,3 0-7-16,4 0-7 0,-3 4 2 0,-2-3 7 15,4 1 11-15,2 4-19 16,-2-1 2-16,1 2 2 0,3-4-5 0,-3 3 9 0,4 1 2 16,-4-1-18-16,6-1 16 15,2 1-2-15,-8 2 12 0,4 1-7 0,-3-1-7 16,-4-1 11-16,5 0-5 0,-5 1 1 15,-2 1-2-15,2-2 1 0,-2 1-5 16,-3 0 2-16,5 1 11 0,-4-5-5 0,4 2-2 16,-7-1-5-16,5-3 2 0,0 0-4 15,-1 2 18-15,-6-3-16 0,6 2 4 0,-1-3-5 16,2 0 2-16,-1 3 4 0,-1-3-2 16,0 0-2-16,2 2 1 0,1-2-9 15,1 0-1-15,3 0 18 0,3 4-10 0,1-4 1 16,-6 1-17-16,-1 2-28 0,2-3 26 15,-4 5-14-15,-8 3-1 0,0-1 12 16,3 1 4-16,0 3 4 0,0-4-6 16,-2 6-2-16,2-1 5 0,-4 1 5 0,5 0-2 15,-2 2 6-15,3-6 8 0,3 5-12 16,-2-1 7-16,1-4 0 0,6 0 2 16,-1-1-8-16,7-5 3 0,1 0-1 0,-1 2-22 15,-1-1-29-15,0-3-44 0,1-1-90 16,-4 0-146-16,2-1 144 0,4-3 66 0</inkml:trace>
  <inkml:trace contextRef="#ctx0" brushRef="#br0" timeOffset="9933.33">9343 9071 642 0,'-26'-5'0'0,"5"3"18"0,2-2 0 0,1 4-13 16,4 0 8-16,-2-2-9 0,16 2 8 16,-34 0-5-16,15 2-5 0,7-2 4 0,-9 4-5 15,0-4 5-15,3 2-10 0,-2-2 10 16,5 3 8-16,-1-3-12 0,-2 2 0 16,4-2 10-16,14 0-3 0,-34 2-11 0,17 0 2 15,0-2-7-15,0 4 7 16,17-4 2-16,-30 0-6 0,12 1 4 0,2 2 9 15,2-3-5-15,14 0-4 0,-32 3 13 16,17-1-10-16,-2-2-6 0,0 4 1 0,1-4 2 16,2 1 2-16,14-1-6 0,-36 0 11 15,19 0 2-15,3-1-9 0,-4 1 7 16,18 0-5-16,-30-4 7 0,18 2-14 0,12 2-1 16,-27-6-1-16,13 5 4 0,2-3 12 15,12 4-13-15,-27-6 13 0,15 1-9 0,-2-1 7 16,7 0-14-16,-6 1-6 0,13 5 6 15,-23-5-5-15,23 5 12 0,-13-7-9 16,13 7 7-16,-15-7 20 0,15 7 7 0,-11-7 13 16,11 7-4-16,-7-6 11 15,7 6-4-15,0 0-10 0,-12-5-2 0,12 5-8 16,0 0 6-16,-7-8-7 0,7 8 10 16,0 0-10-16,0 0-9 0,0 0 9 0,-8-9 0 15,8 9 17-15,0 0-6 0,0 0-7 16,0 0-8-16,2-16 16 0,-2 16-12 15,13-11-5-15,-13 11 1 0,15-9-1 0,-4 0 3 16,-2 3-10-16,3-1-9 0,-3-3 11 16,0 6 0-16,-9 4 0 0,20-11-8 0,-10 4-4 15,1 3 13-15,-1-2 15 0,1 0 8 16,-11 6-14-16,16-7 3 0,-16 7 8 16,16-7-14-16,-6 5 7 0,3-4-4 15,-13 6-24-15,25-6 28 0,-25 6-11 16,28-5 0-16,-14 3 4 0,7-4-1 0,0 5 1 15,-1-2-5-15,-1-1 2 0,2 3-13 16,-1-1 16-16,5-2-3 0,-4 2-12 0,2 2-1 16,-2-1 7-16,6-3 6 0,-5 2-5 15,7-4 2-15,-8 4-5 0,8-1 5 16,1 1 7-16,-2 0-6 0,-2-4-2 0,2 5-3 16,2-6 11-16,-1 2-1 0,1 0 2 15,0 2-8-15,0-2 2 0,-4 1-3 16,4-1 3-16,0 3-8 0,0-4 4 15,-3 0-4-15,2 5 1 0,-3-5 1 0,-1 4 5 16,3-2-12-16,-2 0 7 0,-1 4 5 16,-3-1-6-16,2 1-5 0,-3 0-3 15,4 0 2-15,-7-4 0 0,5 8 2 0,-23-4-4 16,46-4-7-16,-18 2 5 0,-5 2 12 16,3-4-7-16,3 2 0 0,-1 1 4 0,0-3-3 15,2 4 4-15,-2-2 2 0,-1 2-3 16,3-4-6-16,0 4 5 0,-7 0-8 15,7-1 4-15,0-2-3 0,-5 2-1 0,-1 1 18 16,5 0-16-16,-8 0-6 16,6-4 4-16,-1 4 11 0,2 0-8 0,-5 0 2 15,4 0 3-15,-4-2-4 0,7 0 0 16,2-2 3-16,-2 3 3 0,0-3-3 0,0 2 3 16,4 0-8-16,-4-2 8 0,-2 4-8 15,4-1 0-15,-6-3 1 0,1 8 6 16,-3-4 0-16,-2-4-14 0,3 8 15 0,-3-4-6 15,1 1-7-15,2-1 11 0,-2 4 0 16,6-2-9-16,-5-2 9 0,10 2 1 0,-8 2-7 16,8-3 9-16,-1-1-4 0,-1 4-15 15,4-2 17-15,-1 0-4 0,2 2 2 16,-2 0 0-16,1 1-2 0,-1 1-1 16,1-3 0-16,-3 1-7 0,-1-2 11 15,3 2-2-15,-2 0-8 0,6-3 9 0,-7 3 0 16,0-8 8-16,-4 8-12 0,4-4-3 15,2 0 3-15,-8 0 0 0,6 0-1 0,-4-4 6 16,1 3-3-16,1 1 5 0,-2-3-5 16,-5 3-4-16,4 0 1 0,3-1 0 15,-4-3 1-15,2 4 8 0,1 4-16 0,-5-4 9 16,4 1-3-16,-2 2-1 0,-2-3 8 16,5 1 1-16,2-1-9 0,-1 4 6 0,-3-2 1 15,5-2 0-15,-8 0-4 0,6 0-3 16,2 0 9-16,2 0 2 0,-4-2-6 15,2 2 3-15,1-4-2 0,8 3 0 16,-1-2 7-16,3 2-8 0,3-5 8 16,-4 2-10-16,3 1-2 0,0-3 3 0,-2 2-6 15,3 3 2-15,0-2 4 0,1-2 4 16,-4 5-3-16,3-2-7 0,-2 2 7 0,-1-2 0 16,-1 2-2-16,2-4 4 0,-2 4 1 15,1 0-7-15,0 0 3 0,-1-1 6 16,0 1-13-16,4 0 5 0,-3 0 2 0,1-4-4 15,3 4-5-15,1-2 12 0,-2 2-8 16,2 0 2-16,0 0 6 0,1 0-9 0,-3 0 8 16,3 2 2-16,-2-2-7 0,-2 4 8 15,0-3-7-15,0 3-2 0,-4-2 2 16,5 0 4-16,-3-2-2 0,-3 5 2 16,6-6 1-16,-1 2 5 0,-4-1-2 15,4-1-4-15,-2 1 8 0,-3-4-2 0,3 2 1 16,-4 0 0-16,4-2 4 0,-5 3 2 15,-5-3-6-15,1 4 0 0,0 0-2 0,8 0-5 16,-9 0 5-16,3 0 7 0,-5 4-3 16,9-4-1-16,-9 0-1 0,11-4-2 15,-8 4-5-15,3-2 5 0,1 0-4 0,1 2 3 16,-1-4 1-16,5 3-1 0,-4-3 7 16,4 2 6-16,-2 0 0 0,0 0-4 0,1-2-6 15,-1 2 1-15,-11 2-1 16,11-2 5-16,-9 2-1 0,2-3-3 0,-3 3 7 15,-2-2 4-15,4-2 4 0,-3 3 0 16,-2-3 5-16,4 1 1 0,-3 2 7 16,-1-1 1-16,2-2 1 0,0 2 8 0,-6 1-9 15,6-6 9-15,-3 2-5 0,3 3 0 16,0-3 0-16,0 1-6 0,-2 0 1 0,6 2-10 16,-2-1-3-16,-2-1 0 0,1 4-8 15,3-4-1-15,0 2 5 0,-6 2-10 16,4-3 2-16,-2 0 5 0,-7 3-1 15,2 0-6-15,0 0-1 0,-1 3 2 16,-3-6-3-16,6 6 1 0,-27-3 1 0,42-3-1 16,-21 2 0-16,1 1 3 0,-3 0 12 15,-2 0-4-15,0 0 5 0,0 0-4 0,-17 0 2 16,28 0 0-16,-28 0-3 0,20 0-1 16,-20 0 1-16,21 0-5 0,-21 0 2 15,15 0 7-15,-15 0-9 0,0 0-4 0,21 0 0 16,-21 0 0-16,0 0-8 0,0 0 3 15,15 0 2-15,-15 0 7 0,0 0-10 0,0 0 4 16,0 0-5-16,0 0 6 16,20 0-5-16,-20 0 0 0,0 0 1 0,0 0-1 15,0 0-2-15,0 0 2 0,0 0-2 16,0 0 1-16,0 0-2 0,0 0 1 16,0 0 6-16,0 0-7 0,0 0-1 0,0 0 3 15,-62 7-4-15,46-10-4 0,-3 6 6 16,0-1-3-16,-5 2 2 0,0-3-4 0,-7 2 2 15,3 0 2-15,-2 1 3 0,0-4-7 16,2 2 0-16,-4 2 5 0,0-2-9 16,0 1 9-16,2-3-4 0,-1 2-2 0,-3-2 1 15,0 4 5-15,2-4-4 0,-3 4 0 16,-1 0-2-16,4-4 0 0,-9 3 0 0,5 1 1 16,-3-2 2-16,6-2 0 15,-8 1-2-15,2 6 1 0,0-6-4 0,9 3 0 16,-12-2 5-16,3 3-1 0,-2-3 2 15,4 2 1-15,-5-2-4 0,5 2-2 16,0 0 6-16,1 1-4 0,4-3 1 0,-1 0 2 16,3 2-3-16,0-3 2 0,-2 3 0 15,-1-4-2-15,7 0-1 0,-5 2 0 0,-1-2 6 16,4 0-3-16,-2 0 2 0,-2 0-7 16,4-2 5-16,-1 2-5 0,-1 0 5 15,0 0-4-15,0-4 2 0,-2 4-1 16,4 4 4-16,0-8-4 0,-2 4 0 15,2 0 6-15,3 4-3 0,-3-4 0 0,4 0 3 0,-6 0-3 16,6 2-3-16,-3-2 0 16,-3 0 3-16,2 6-3 0,-4-6 2 0,0 1 0 15,4 2 1-15,-2-2 0 0,0 3 0 16,0-2-1-16,0 2 2 0,2-3-2 16,-2-1 0-16,2 2-3 0,2-2 8 0,2 0-6 15,-6 0 5-15,-2 0-4 0,4 4 5 16,-8-2-8-16,2-4 0 0,1 2 0 0,-7-4 3 15,2 4-2-15,-4 0 3 0,2 4-2 16,-3-8 3-16,0 4-5 0,-2 4 1 16,0-8 1-16,0 4 4 0,-2 0-5 15,2-2 4-15,-3 1-4 0,-5-3 3 16,4 2 0-16,0-2-2 0,0 3 0 0,5-3 1 16,-4 0 1-16,2 0-4 0,-3-5 9 15,2 7-5-15,4-4-1 0,-4 1-1 0,2 3 2 16,0-2 2-16,3 0 0 0,0 2-4 15,1 0 2-15,-1-1-5 0,3 1 5 16,-2 2-2-16,1 2 1 0,-1-4 0 0,7 2 1 16,2 2-3-16,-1-4 4 0,1 2-3 15,2 2 4-15,-4 1 1 0,2-1-6 0,0-2 2 16,4 6 6-16,-4-4-4 16,1 0-2-16,1 0 1 0,-2 2 0 0,-4 1 0 15,2-3 0-15,-4 0-1 0,-3 3 0 16,8-5-1-16,-7 4 4 0,-3-8-1 15,0 8-4-15,-1-4 1 0,2 2-1 0,-4-2 0 16,3-2-1-16,-1 2 3 0,-2 0 0 16,4 0-1-16,-6 0-6 0,2-4 2 0,0 3-1 15,2-3 1-15,-2 2 2 0,-2 0-1 16,4 2 2-16,2-4-1 0,-6 4 10 16,6-1-9-16,3-3-2 0,-3 2 1 0,3 4 1 15,1-4 7-15,5 2-8 16,1 2 0-16,-2-2 4 0,0 4-2 0,0-3-3 15,-3 3 0-15,5-2-2 0,-6 4 7 16,-1-5-2-16,1 5 2 0,3 0-6 0,3-5-3 16,-4 2-1-16,-3 2 1 0,6-3-6 15,-3 3-1-15,-2 1 1 0,8-4 3 16,-2 3-4-16,-4 3 2 0,1-4 1 0,-1 5 1 16,-1-5-1-16,4 5 2 0,1-7 5 15,4 2 0-15,-3 1-3 0,0 2 2 0,1-6-2 16,1 4-1-16,-2 2-1 0,2-6-1 15,1 5 8-15,-2-4-8 0,-2 3 1 16,6-1 6-16,-4 0-1 0,0 2-4 16,2-5 3-16,-4 5 3 0,4-3-2 15,-10 4 2-15,6-2-3 0,-3-1 3 0,-2 1 4 16,-2 3-5-16,0-4 3 0,4 5 5 16,-1-3-9-16,-4 1 5 0,5-1-3 0,5-5 2 15,2 2 0-15,-4 2 1 0,5-3-4 16,-2 2 2-16,3-2 0 0,1-2 1 15,3 2 2-15,-7 1 3 0,8-1-4 0,-2-2-4 16,-2 2 6-16,1-2-17 0,-3 4-1 16,4-2-2-16,-6-2-2 0,3 4 6 0,0-4-1 15,-1 1-6-15,3-1 9 0,0 2 0 16,-2-2-3-16,5 4 4 0,-4-4 2 16,11 0 3-16,-6 0 1 0,20 0-2 15,-30 2 0-15,18-2 3 0,12 0-1 16,-19 0 10-16,19 0-14 0,-19-2 13 0,19 2-2 15,-19 0-2-15,19 0-6 0,-13-4 0 16,13 4-2-16,0 0 9 0,-20 0-5 0,20 0 5 16,0 0-4-16,0 0 2 0,-21 0 4 15,21 0-3-15,0 0-4 0,0 0 1 16,-17-3 2-16,17 3 4 0,0 0 2 0,0 0-11 16,0 0 7-16,0 0-3 0,-17 0 6 15,17 0-3-15,0 0-4 0,0 0 5 16,0 0-1-16,-16-4-5 0,16 4 6 15,0 0-1-15,-18-2-2 0,18 2 2 0,0 0 0 16,-17 0 2-16,17 0-5 0,0 0 4 16,-16-4 1-16,16 4-3 0,0 0 1 15,-16-4 1-15,16 4-2 0,0 0-3 0,0 0 4 16,-14-3 0-16,14 3 2 0,0 0-2 16,0 0-2-16,0 0 4 0,-11-2-4 0,11 2 7 15,0 0-7-15,0 0-3 0,0 0 3 16,0 0 4-16,0 0 0 0,-14-8 1 0,14 8-3 15,0 0-5-15,0 0 7 0,0 0-6 16,0 0 2-16,0 0 0 16,0 0 1-16,0 0-3 0,0 0 4 0,0 0-1 15,0 0 1-15,0 0-1 0,0 0-1 16,0 0 1-16,0 0-4 0,0 0-1 0,25-15 4 16,-25 15-7-16,18-7 6 0,-18 7 3 15,17-4-8-15,-1 2 10 0,-4 0-8 0,6-2 8 16,-2 3 2-16,-16 1-7 0,36-2 2 15,-14 2 1-15,-1-4 0 0,-1 4 0 16,5-2-10-16,-4 0 7 0,3 2 4 0,0 0-8 16,-1-4 10-16,1 3-7 0,-1 1 8 15,4-4-5-15,-6 4 2 0,7 0 4 0,1 0-5 16,-1 0 8-16,4-2-8 0,-2 0-3 16,2 2 1-16,-1-4 3 0,3 4-1 15,-2 0-3-15,2 0 1 0,-1 0-5 16,9-1 14-16,-3-2-5 0,-5 3-4 15,0 0 1-15,6-4 1 0,-1 3 1 0,0 1-1 16,2-2 1-16,-1-2-1 0,1 2 3 16,-2 1 1-16,3-3-7 0,-3 2 8 0,4 2-3 15,-2-4-2-15,0 4-6 0,-2 0 4 16,1-4 6-16,1 4-3 0,-5 0-6 16,-4 0 13-16,1 0-8 0,8-3-2 0,-9 3 8 15,6 0 0-15,-6-2-5 0,7 2 1 16,1-6-4-16,0 6 1 0,-3-2 0 15,4 1-1-15,-4-6 5 0,3 2-4 16,1 0 1-16,-5 1-8 0,4-2 16 0,-1 4-11 16,-2 0 7-16,-2-3-1 0,6 1-6 15,-7 4-2-15,6-2 0 0,1-4 2 16,-2 6 3-16,3-1 1 0,1 1-2 0,-2-4-6 16,1 2 6-16,2 2 2 0,2 0-1 15,-4 0 2-15,4 0-7 0,0 0 6 0,0 0-2 16,-2 0 3-16,4-2-4 0,-6 2 3 15,5 0-5-15,-3-4-4 0,-4 4 9 16,-2 0-1-16,-2 0 0 0,1 0 4 16,1-1-1-16,-6 1 1 0,1 0-5 0,1 0-2 15,0 0-4-15,-3 0 7 0,1 0 7 16,2 0-7-16,4-4 1 0,-4 4 3 16,0 0 3-16,-3 0-7 0,7 0-3 0,1 0 2 15,1-4 1-15,-7 2 5 0,-3 2-2 16,4-4-3-16,5 2-3 0,-7 2 0 15,-2 0 9-15,4-1-4 0,-2-3-2 0,-2 4 3 16,-2 0-2-16,4 0-5 0,-4 0-2 16,-4-2-7-16,8 4 5 0,-5-2 1 0,-3 0-3 15,2 0 2-15,-2 0-3 0,6 4 5 16,-3-3 7-16,-3-1-13 0,1 0 10 16,0 0 4-16,3 2-3 0,1 2 0 15,3-4-6-15,-4 2-7 0,0-2-1 16,4 5 1-16,1-5 1 0,-3 3-1 0,2-3-2 15,4 0-4-15,-2 0 5 0,-2 1-4 16,0-1 0-16,2 4 9 0,-2-4-4 0,-2 0 2 16,-2 2 3-16,-6-2-1 0,6 0-7 15,-4 0 7-15,3 0 5 0,-3-2-4 16,-2 2 1-16,3-4 2 0,-1 4 6 0,-1 0-3 16,0 0-6-16,-1 0 12 0,-1 0-1 15,0 6-10-15,-1-6 7 0,2-2 0 0,-1 2-1 16,-1-4 0-16,-1 8-2 15,6-4 4-15,-5 0-3 0,3 2-1 0,-2-2 4 16,0 0-4-16,0 0 3 0,4 0-3 16,-2 0 3-16,0 2 3 0,-2-2-2 15,0 4-2-15,-1-4 4 0,5 1 0 0,-6 3-9 16,2-4 11-16,-7 0-1 0,4 2-2 16,2-2 4-16,-7 0-2 0,-13 0 0 0,32 0-5 15,-17 0 4-15,0 0-9 0,1-2 8 16,-16 2-2-16,32-5 2 0,-14 5-2 15,0-6 0-15,5 4-6 0,-10-2 6 0,5 3 1 16,3-2 1-16,-1-2-1 16,-1 3 0-16,2-2-1 0,-1 4-1 0,0-2 9 0,2 2-6 15,1-1-7-15,-1-3 7 16,2 4 4-16,-1 0-1 0,7-2-9 0,-3-3 10 16,1 2 1-16,-1 2-6 0,-1-3 0 15,4 0 1-15,-1 0 1 0,-1-1-7 16,2 1 8-16,-2 0-11 0,2-1 9 0,0 1 2 15,-3-2-6-15,1 2 5 0,2-1 0 16,-7-4-6-16,6 6 4 0,-3-4-1 0,-1 4 0 16,3-4-2-16,-2 2 2 0,4 0-2 15,0-3 6-15,-2 4-3 0,2-2 1 16,2 5-8-16,-3-3 5 0,10 2 4 0,0-1-3 16,0 3 2-16,3-3-3 15,-1 3-2-15,-2 0 7 0,3 0 0 0,-3 0 0 16,-2 0 0-16,3 0-6 0,3 0 4 15,0 0 7-15,-3-1-1 0,2 1-7 0,-3-4-1 16,3 2 3-16,-3-4 1 0,2 5-3 16,-9-1-4-16,-2-2 1 0,2 2 8 15,-2-4-3-15,-2 1-4 0,2 1 4 0,-1-4 3 16,-5 3-5-16,3-3-7 0,-6 1 6 16,2-1 1-16,2 1 5 0,-6 0-6 0,-1-1 5 15,1-1-4-15,-3 1 3 16,4 2-9-16,-1-5 9 0,-7 5-4 0,3-1-3 15,-1 1 4-15,-3 2-3 0,-11 4 6 16,17-11-2-16,-6 8 0 0,-11 3-7 16,12-10 5-16,-12 10 2 0,12-5 8 0,-6-1-8 15,-6 6 2-15,15-7-3 0,-15 7-3 16,17-12 5-16,-8 7-1 0,4-1-1 0,-4 0-4 16,3 1 0-16,-3-2-9 0,6 0-8 15,-7 0 0-15,1 4-26 0,2-5-4 16,-1-1-5-16,3 3-20 0,-13 6-20 0,11-9-18 15,-5 1-40-15,-6 8-141 0,13-13-172 16,-13 13 141-16,9-9 90 0</inkml:trace>
  <inkml:trace contextRef="#ctx0" brushRef="#br0" timeOffset="10833.23">6002 11623 984 0,'-23'-15'-34'16,"0"2"16"-16,5 2 14 0,-3-6 22 0,0 2 11 15,-4-2-4-15,4 2 11 0,-7-4 29 16,3 2 2-16,3 2 20 0,-2 2-17 16,1 0-1-16,-5-6-6 0,3 10 21 15,2-6 2-15,2 2-16 0,0 2-6 0,-2-4-4 16,7 6-2-16,0-1-8 0,0-3-11 15,0 0-10-15,2 4 1 0,5 1-7 16,-7-5 6-16,5 5-9 0,1-3 1 0,1 2-4 16,-2 1-4-16,1 0-4 0,1 1 7 15,0 0-16-15,0 1-2 0,1-2-12 0,8 8-49 16,-20-9-7-16,6 4-18 0,3 1-12 16,11 4-8-16,-24-3 16 0,24 3 3 15,-21 0 7-15,21 0 13 0,-28 7 3 0,18-6 11 16,10-1 6-16,-14 4-10 15,14-4-4-15,0 0-16 0,0 0 9 0,0 0-2 16,0 0-40-16,0 0-127 0,0 0-242 16,0 0 461-16,18-32 7 0</inkml:trace>
  <inkml:trace contextRef="#ctx0" brushRef="#br0" timeOffset="11465.58">6902 9952 266 0,'9'-14'92'0,"-3"-2"0"15,0 1 15-15,-4 1-15 0,-2 14-7 16,9-21 19-16,-9 21-32 0,3-19 24 0,-3 19-10 16,4-15-29-16,-4 15 16 0,0 0-15 15,2-17-6-15,-2 17 0 0,0 0 4 16,1-14 5-16,-1 14-11 0,0 0-6 15,0 0 4-15,3-20-1 0,-3 20-5 16,0 0 1-16,0 0 15 0,2-14-21 0,-2 14-4 16,0 0-9-16,0 0 1 0,9-19 5 15,-5 17-7-15,-4 2-8 0,0 0 4 0,5-11 0 16,-5 11 0-16,0 0-6 0,4-13-9 16,-4 13 7-16,6-10-8 0,-6 10 3 15,4-11 6-15,-4 11-10 0,5-14-2 0,3 7 5 16,-8 7 4-16,9-20-6 15,1 10 7-15,-5-1-6 0,4 1 3 0,-1-3 4 16,2 4-12-16,-1-2 19 0,0 2 14 16,-3-1 0-16,-6 10 8 0,15-13-4 15,-15 13-7-15,11-11 4 0,-11 11-10 0,10-7-6 16,-10 7 10-16,0 0-8 0,0 0-3 16,12-14 6-16,-12 14-7 0,0 0-1 0,8-3-1 15,-8 3 0-15,0 0 2 0,0 0-5 16,0 0-3-16,0 0-5 0,0 0 5 15,0 0-5-15,0 0-11 0,0 0-42 0,0 0-52 16,0 0-65-16,0 0-101 16,-20 39-243-16,11-32 30 0,-3 5 199 0,1-5 53 0</inkml:trace>
  <inkml:trace contextRef="#ctx0" brushRef="#br0" timeOffset="12784.08">6511 9934 928 0,'0'0'42'0,"-16"4"17"16,16-4 31-16,0 0 5 15,0 0 11-15,0 0 11 0,0 0-2 0,0 0 6 16,0 0-11-16,0 0-1 0,0 0-13 15,0 0-2-15,0 0-3 0,-14 7-2 16,14-7-1-16,0 0 4 0,0 0-6 0,0 0-1 16,0 0 1-16,0 0-2 0,0 0-1 15,0 0 8-15,0 0 1 0,0 0 3 0,0 0 7 16,0 0-13-16,7 13 1 0,-7-13 14 16,0 0 12-16,0 0-2 0,0 0 6 0,0 0-1 15,0 0-5-15,22 13-10 16,-22-13-4-16,0 0-4 0,17 8-8 15,-17-8-8-15,14 4 0 0,-14-4-20 0,0 0 1 16,27 9 9-16,-27-9-1 0,17 4 6 16,-17-4 3-16,25 5 7 0,-13-1-1 0,-12-4-12 15,27 5 4-15,-14-1-4 0,-13-4-3 16,31 8-14-16,-15-2 2 0,-16-6-7 0,32 7-6 16,-14-5-6-16,-4 3-5 0,-14-5-4 15,24 8 2-15,-9-4-4 0,-15-4 0 16,24 9-5-16,-13-7 2 0,-11-2 5 0,19 6 10 15,-10-4 2-15,-9-2 1 0,20 5 6 16,-20-5 4-16,12 4-2 0,0 0 2 0,-12-4 7 16,0 0-4-16,24 4-1 15,-24-4-7-15,15 5 10 0,-15-5-2 0,0 0 0 16,27 4-21-16,-27-4-1 0,16 4-7 16,-16-4 3-16,0 0-3 0,24 4 10 0,-24-4-4 15,20 0 4-15,-9-4 2 0,-11 4-5 16,28 0-8-16,-14-3 8 0,2 2 1 15,1 1-2-15,-2-4-8 0,-15 4 0 0,30-2-7 16,-19-1 3-16,-11 3-2 0,28 0 7 16,-15-3-8-16,-13 3-7 0,19 0-5 0,-19 0 3 15,22-1 3-15,-22 1-3 0,19 0-3 16,-19 0 2-16,17-4 3 0,-17 4 0 16,23 0 1-16,-23 0 1 0,28 0 2 0,-17-2-5 15,-11 2 8-15,28-2-5 0,-11 2 1 16,0-4 5-16,-2 4 3 0,-15 0-4 15,28-1-6-15,-10-1 18 0,0 2-16 0,-2 0-2 16,3-4 1-16,0 4-2 0,-1 0-1 16,3 0-3-16,2-2 3 0,-3 2-3 15,-1 0-2-15,-2 0 4 0,2-2-3 0,-5 2 0 16,4 0-1-16,-18 0 0 0,30-4 1 16,-16 4-1-16,2 0 0 0,-16 0-1 0,28-1 2 15,-14 1-1-15,-14 0 0 0,23 0 2 16,-23 0-1-16,27 0 2 0,-18-4 0 0,-9 4 0 15,24 0 3-15,-11-2-1 16,-13 2-3-16,21-6 3 0,-21 6-2 0,23 0-3 16,-23 0 3-16,16-1-2 0,-16 1 0 15,17-3 1-15,-17 3-3 0,13-1 3 0,-13 1-2 16,0 0-1-16,15-4 1 0,-15 4-3 16,0 0 1-16,0 0-1 0,21-2 1 15,-21 2 2-15,0 0 0 0,15 0 0 0,-15 0-1 16,0 0 1-16,0 0 2 0,17-4-1 15,-17 4 1-15,0 0-1 0,0 0 1 0,17-2-1 16,-17 2-1-16,0 0 0 16,0 0-2-16,15-1 2 0,-15 1-1 0,0 0 0 15,0 0-1-15,15-4 0 0,-15 4 2 16,0 0-2-16,0 0 1 0,0 0-1 0,22 4-1 16,-22-4 1-16,0 0-1 0,13 1 0 15,-13-1-1-15,0 0 3 0,17 2-2 0,-17-2 0 16,17 6-1-16,-17-6 2 0,19 5 1 15,-19-5-2-15,21 3 0 0,-12 2 1 0,4-3-1 16,-13-2 3-16,24 7-1 0,-12-3 3 16,1-2 2-16,-13-2 0 0,24 6 2 15,-9-4-1-15,-3 3 1 0,0-3-1 0,-2 0-1 16,-10-2 0-16,21 4 0 0,-21-4-2 16,12 4 1-16,-12-4-2 0,16 5 0 15,-16-5 0-15,0 0-1 0,14 4-1 16,-14-4 0-16,0 0 0 0,16 8 0 0,-16-8 0 15,0 0-2-15,11 1 2 0,-11-1-2 16,0 0 2-16,0 0-2 0,0 0 1 0,13 6 0 16,-13-6 0-16,0 0 0 0,0 0-1 15,0 0 1-15,0 0 0 0,0 0 0 0,0 0-2 16,9 3-4-16,-9-3-7 0,0 0-12 16,0 0-29-16,0 0-34 0,8-14-35 0,-7-2-49 15,1 2-241-15,-2-5-383 16,4-6 77-16,1-11 23 0,0 1-680 0,2-6-1223 15</inkml:trace>
  <inkml:trace contextRef="#ctx0" brushRef="#br0" timeOffset="14816.16">8950 10324 4065 0,'-8'11'-128'0,"8"-11"52"15,0 0 48-15,0 0 37 0,0 0 32 16,-10 7 13-16,10-7 18 0,0 0 11 16,0 0 9-16,0 0 10 0,0 0 4 15,0 0-10-15,0 0 4 0,0 0 8 16,0 0-15-16,0 0 14 0,0 0-5 0,0 0 3 15,0 0-6-15,0 0 0 0,0 0-7 16,0 0 0-16,0 0-3 0,0 0-4 0,0 0-2 16,0 0-3-16,0 0-6 0,0 0-3 15,34 4 0-15,-20-4-9 0,-14 0-2 0,25 0-3 16,-7-1-7-16,-1 1 2 0,-17 0-2 16,34 0 0-16,-34 0-8 0,33-3-1 15,-15 3-4-15,-18 0 3 0,36-1-3 16,-21 1 1-16,-15 0-5 0,36 1 5 15,-36-1 0-15,30 0-3 0,-30 0 2 0,21 0-3 16,-21 0 5-16,18 3-1 0,-18-3-6 16,17 0-1-16,-17 0 6 0,0 0-6 0,19 1 7 15,-19-1 3-15,0 0 5 0,22 0-4 16,-22 0 0-16,19 4-5 0,-19-4 0 0,25 0 1 16,-11 0-4-16,-14 0-1 0,32 0 6 15,-16-4-9-15,0 4-11 0,-16 0-9 16,32-1-1-16,-17 1 0 0,2-3 1 0,-17 3 0 15,26-1 1-15,-10 1 0 0,-2-4 1 16,-14 4-1-16,30-6-4 0,-16 4 3 16,2 1-3-16,2 1 0 0,-6-4-4 15,-12 4 11-15,28-6-3 0,-15 4 1 0,4 0-2 16,0 2 1-16,4-1-2 0,0-3 0 16,-1 2 1-16,1 0-3 0,1-2 2 0,-1 3 2 15,-1 1-1-15,-1 0-1 0,0-4-1 16,5 4 1-16,-3-3-3 0,-5 3 1 0,4-1-1 15,2-3-1-15,-5 4 1 0,-2-2 0 16,3 2-1-16,-18 0-1 0,30 0 0 0,-14-3 2 16,-3 3 1-16,-13 0 1 0,31-3-1 15,-17 2-2-15,2 1 1 0,0-2 0 16,-16 2 0-16,32-4 1 0,-16 2 0 0,0 2 1 16,0-2-1-16,3-1 1 15,0 1-1-15,1-2 1 0,1 0-1 0,0-1-1 16,-3 2 0-16,3-2-1 0,-2 3 0 15,3-4-1-15,-3 5-1 0,2-3 1 0,-3 2 0 16,5-4-1-16,-2 5-1 0,1-3 1 16,-1 4 0-16,-2-2-2 0,1 0 2 0,1-1 0 15,2 0-1-15,-5 2 1 0,5 1-1 16,-4-4 1-16,-1 2-1 0,-1 2 2 0,5-2 1 16,-1-2 1-16,-6 3-2 0,4-3 2 15,-4 4-1-15,7-2 1 0,-7 0 0 16,3-2-1-16,3 4 1 0,-3 0-1 15,-2-2 1-15,3 0-1 0,2-1 1 0,-1 1 0 16,1 2-1-16,2-2 1 0,-1-2 1 16,0-1-1-16,-1 3 1 0,2 0 1 15,-1-2 0-15,1 3 0 0,-1-6-8 0,0 6 0 16,-3-5 0-16,6 4 0 0,-9 1 0 16,5-5 0-16,-5 0 0 0,0 4 0 0,5-5 0 15,-5 1 0-15,3 1 0 0,-2 1 0 16,0-2 0-16,2 0 0 0,-1 1 0 0,2 1 0 15,-2-1 0-15,1-1 0 0,-4 2 0 16,0 0 0-16,0-1 0 0,0 3 0 16,-15 2 0-16,23-6 0 0,-12 2 0 15,-1 3 0-15,-10 1 0 0,23-10 0 0,-9 8 0 16,-14 2 0-16,16-5 0 0,-2 3 0 16,-3-4 0-16,-11 6 0 0,19-2 0 0,-5-2 0 15,-14 4 0-15,27-3 0 0,-14 1 0 16,0-2 0-16,-13 4 0 0,27-5 0 15,-13 5 0-15,0-3 0 0,-14 3 0 0,18-1 0 16,-18 1 0-16,19-4 0 0,-19 4 0 16,15-2 0-16,-15 2 0 0,0 0 0 0,17-3 0 15,-17 3 0-15,0 0 0 0,0 0 0 16,16-3 0-16,-16 3 0 0,0 0 0 16,0 0 0-16,0 0 0 0,12-1 0 15,-12 1 0-15,0 0 0 0,0 0 0 0,0 0 0 16,0 0 0-16,0 0 0 0,0 0 0 15,16-2 0-15,-16 2 0 0,0 0 0 0,0 0 0 16,0 0 0-16,0 0 0 0,0 0 0 16,0 0 0-16,0 0 0 0,0 0 0 0,0 0 0 15,0 0 0-15,0 0 0 0,0 0 0 16,14-4 0-16,-14 4 0 0,0 0 0 16,0 0 0-16,0 0 0 0,0 0 0 0,0 0 0 15,0 0 0-15,0 0 0 0,0 0 0 16,0 0 0-16,0 0 0 0,0 0 0 15,0 0 0-15,0 0 0 0,0 0 0 16,0 0 0-16,0 0 0 0,0 0 0 0,0 0 0 16,0 0 0-16,0 0 0 0,0 0 0 15,0 0 0-15,0 0 0 0,0 0 0 0,0 0 0 16,0 0 0-16,0 0 0 0,0 0 0 16,0 0 0-16,0 0 0 0,0 0 0 0,0 0 0 15,0 0 0-15,0 0 0 0,0 0 0 16,0 0 0-16,0 0 0 0,0 0 0 0,0 0 0 15,0 0 0-15,0 0 0 0,0 0 0 16,0 0 0-16,0 0 0 0,0 0 0 0,0 0 0 16,0 0 0-16,0 0 0 15,0 0 0-15,0 0 0 0,0 0 0 0,0 0 0 16,0 0 0-16,0 0 0 0,0 0 0 16,22 4 0-16,-22-4 0 0,19 0 0 0,-19 0 0 15,17 2 0-15,-17-2 0 0,22 0 0 16,-22 0 0-16,27 0 0 0,-10 1 0 0,-3-1 0 15,-14 0 0-15,32 3 0 0,-16 0 0 16,-5-3 0-16,-11 0 0 0,26 2 0 16,-26-2 0-16,19 0 0 0,-19 0 0 0,17 4 0 15,-17-4 0-15,0 0 0 0,19 0 0 16,-19 0 0-16,0 0 0 0,18 0 0 0,-18 0 0 16,0 0 0-16,14 1 0 15,-14-1 0-15,0 0 0 0,0 0 0 0,18 3 0 16,-18-3 0-16,15 4 0 0,-15-4 0 15,15 5 0-15,-15-5 0 0,15 2 0 0,-15-2 0 16,0 0 0-16,18 3 0 0,-18-3 0 16,12 4 0-16,-12-4 0 0,0 0 0 0,0 0 0 15,15 4 0-15,-15-4 0 0,0 0 0 16,0 0 0-16,0 0 0 0,13 4 0 0,-13-4 0 16,0 0 0-16,0 0 0 0,0 0 0 15,0 0 0-15,0 0 0 0,0 0 0 16,0 0 0-16,0 0 0 0,0 0-70 15,0 0-114-15,0 0-100 0,-17-29-349 0,13 15-148 16,1-1-955-16,1-4-1738 0</inkml:trace>
  <inkml:trace contextRef="#ctx0" brushRef="#br0" timeOffset="15866.69">12861 9874 5542 0,'13'7'-91'0,"-13"-7"35"0,11 2 28 16,-11-2 42-16,0 0 35 0,19 4 20 0,-19-4 10 15,0 0 20-15,0 0 18 0,0 0 3 16,0 0-4-16,26 6 5 0,-26-6-2 0,13 0-10 15,-13 0-16-15,19 1-5 0,-19-1-3 16,16 0 2-16,-16 0-2 0,0 0 2 0,37 4-8 16,-23-2-6-16,-14-2-9 0,32 2 3 15,-16-2 2-15,0 4 1 0,-1-3 14 16,4 2-10-16,-4 0-1 0,3-1-48 0,1 0 3 16,2 2-1-16,3-3 0 15,1 1-2-15,-3-2-1 0,-1 4-1 0,3-4-2 16,-3 0-1-16,2 2-2 0,-1-2 0 15,0 0 0-15,1 0-3 0,0 4 0 0,-3-4-1 16,2 1 0-16,3-1-1 0,-4 0 1 16,3 3-2-16,-4 1-2 0,3-4 0 0,2 1-1 15,-2 1 0-15,-2 4 0 0,4-5-2 16,-2 3-1-16,2-2 0 0,-4 0 1 0,9 2 2 16,-2-2 1-16,1 3 0 0,-3-3 0 15,-4-2-2-15,8 4 0 0,0-2 1 16,-4-1-2-16,8 2 0 0,-11-3-1 15,7 3 3-15,0-1 0 0,-6-2 1 16,3 0 0-16,-4 0 0 0,2 0-2 0,-1 0 1 16,3 4 0-16,-1-4-2 0,8-4 1 15,-6 4-1-15,2-2-1 0,2 2-2 0,-6 0-4 16,4-3 0-16,0 0 0 0,-2 2 0 16,-4 1 0-16,4-2 0 0,-5-2 0 0,3 2 0 15,3 0 0-15,-6 2 0 0,4-5 0 16,-3 1 0-16,4 2 0 0,1-4 0 0,3 5 0 15,-2-5 0-15,-2 4 0 0,4 1 0 16,-1-3 0-16,1 0 0 0,0 0 0 16,0-2 0-16,5 4 0 0,-7 1 0 0,0-5 0 15,2 4 0-15,-5-4 0 0,1 5 0 16,2-3 0-16,-4 2 0 0,2-4 0 16,1 5 0-16,-1-5 0 0,-3 0 0 15,5 4 0-15,-2-3 0 0,2 1 0 0,-1-4 0 16,1 5 0-16,0-4 0 0,0 0 0 15,0 6 0-15,2-7 0 0,1 3 0 0,-5-1 0 16,4 2 0-16,0-1 0 0,-2 3 0 16,0-4 0-16,4 1 0 0,-4 2 0 0,2 2 0 15,3-5 0-15,0 3 0 0,-3 3 0 16,0 0 0-16,1-3 0 0,-1 6 0 16,0-3 0-16,0 0 0 0,0 0 0 0,-1 3 0 15,-4-3 0-15,5 2 0 0,-2 2 0 16,0-4 0-16,0 1 0 0,2-1 0 15,-2 3 0-15,3-3 0 0,3 4 0 16,-3-4 0-16,6 1 0 0,2 1 0 0,-4 2 0 16,-4-4 0-16,1 0 0 0,-2 2 0 15,0-2 0-15,0 0 0 0,0 0 0 0,-6 1 0 16,0 3 0-16,1-4 0 0,-6 2 0 16,6-2 0-16,-6 2 0 0,0-2 0 0,-3 0 0 15,-1 0 0-15,0 0 0 0,-17 0 0 16,30 0 0-16,-15 4 0 0,-15-4 0 15,18 0 0-15,-18 0 0 0,18-4 0 16,-18 4 0-16,0 0 0 0,16-2 0 0,-16 2 0 16,0 0 0-16,12-2 0 0,-12 2 0 15,0 0 0-15,-6-18 0 0,-2 5-97 0,1-3-181 16,-6-6-73-16,-1-6-465 0,4-10-1024 16,6-3-1940-16</inkml:trace>
  <inkml:trace contextRef="#ctx0" brushRef="#br0" timeOffset="20167.49">8544 7121 5213 0</inkml:trace>
  <inkml:trace contextRef="#ctx0" brushRef="#br0" timeOffset="20184.46">8544 7121 4409 0,'0'0'-346'0,"15"-18"33"0,-15 18-714 0,13-10-667 16</inkml:trace>
  <inkml:trace contextRef="#ctx0" brushRef="#br0" timeOffset="20865.609">9744 5188 3215 0,'-9'-22'-275'0,"-2"7"29"16,-1 2-479-16,1 0-215 0</inkml:trace>
  <inkml:trace contextRef="#ctx0" brushRef="#br0" timeOffset="21416.29">7650 4957 2022 0,'-11'-16'-124'0,"2"3"-14"0,3-4 33 15,-4 3 11-15,7 4 8 0,1-10 14 16,-2 6 24-16,4 14-9 0,-4-23 13 0,4 23 8 15,-1-21-2-15,1 21 15 0,0 0-11 16,1-15 16-16,-1 15 1 0,0 0-8 16,0 0-5-16,0 0 15 0,0 0-5 0,40 21-3 15,-30-8 3-15,2 4-1 0,1 5 15 16,3 12-3-16,0-2 0 0,-2 8 2 16,2 2 16-16,7 9-23 0,-1 4 14 0,-2-1 5 15,1 3 0-15,0-3-15 0,-1 0 1 16,3 2 3-16,-7-1 6 0,-2-12 0 15,2 4-7-15,-7-1 21 0,3-1-14 16,0-1 9-16,-3 2-10 0,0-2-1 0,1 1-9 16,-2 0 16-16,1 0-8 0,-2 0 10 15,-1-2-9-15,2 0-7 0,-3-2 11 16,2-9 12-16,-1 4 1 0,4-4-19 0,-5-2 2 16,1-2 13-16,3 0-5 0,-1 0-6 15,3 0-2-15,2 0 11 0,0 2-29 16,6-3-25-16,-2-3-56 0,2-3-231 0,3 1 184 15,6-2 48-15</inkml:trace>
  <inkml:trace contextRef="#ctx0" brushRef="#br0" timeOffset="26332.76">9800 6141 10 0,'8'-23'74'0,"0"6"31"0,-3-1 20 0,1 6-2 15,-3-1 2-15,-3 13-14 0,9-23-23 16,0 10 7-16,-4 0 2 0,-5 13-12 15,15-20 2-15,-11 12 2 0,-4 8-34 0,8-15 16 16,-8 15-5-16,14-17-3 0,-4 6-15 16,-1 4 4-16,-9 7 3 0,17-17-22 0,-9 11 8 15,-8 6 5-15,13-11 26 0,-13 11-9 16,10-10 0-16,-10 10 9 0,0 0 1 16,12-9 3-16,-12 9-12 0,0 0-6 0,0 0-5 15,13-9 1-15,-13 9-11 0,0 0-4 16,0 0-1-16,0 0-4 0,14-10-7 15,-14 10-1-15,0 0 0 0,0 0-8 16,0 0 2-16,0 0-11 0,0 0 4 16,0 0-5-16,0 0 0 0,9-9 1 0,-9 9 8 15,0 0 1-15,0 0-9 0,0 0-2 16,0 0 1-16,0 0 1 0,0 0-3 0,0 0 0 16,0 0 2-16,0 0 37 0,0 0 0 15,0 0-1-15,0 0-3 0,3 41 1 16,-3-41 1-16,0 27 13 0,-1-7 7 0,-3 3-3 15,0 5-12-15,-6 4 2 0,3-2 0 16,-2-1-6-16,2 9-2 0,-3 1 9 16,1-1 3-16,-1-1-3 0,0-5-2 15,5 0-4-15,-1 0-2 0,-3-2 14 16,2 4-1-16,3-10-11 0,-4-1-1 0,5 3-3 16,-3-4 4-16,4-5-10 0,1 2 10 15,-1-2 6-15,0 2-3 0,0-5-1 0,0 2-7 16,2-16 13-16,-4 28-10 0,4-13-8 15,-6 0 14-15,6-15 9 0,-2 32-19 16,1-17 11-16,-1 0-13 0,2-15 12 0,-4 26-16 16,2-15-22-16,2-11-5 0,-3 27 9 15,-1-13 8-15,4-14 4 0,-2 27-17 0,-1-14 31 16,3-13-8-16,-1 32-2 0,1-18 1 16,-2 6-8-16,2-4 5 0,-4 3-3 15,4-2 2-15,-2 2-2 0,2 0-1 16,-1-2-9-16,1-1 5 0,0-16-9 15,-2 29-2-15,2-11 3 0,0-1 0 0,0 2 1 16,0-19-4-16,2 28 5 0,-1-15-8 16,-1 0 9-16,2 6 22 0,-2-6 10 0,4 4-7 15,-2-2-3-15,-2-15 8 0,4 30-13 16,-2-13-6-16,4-1-1 0,-5-2 0 16,3 1-5-16,-4-15-1 0,5 28 1 0,1-15-5 15,0 0 2-15,-6-13-5 16,6 19 4-16,-6-19-4 0,5 13 0 0,-5-13 0 15,7 15-1-15,-7-15-1 0,4 13 2 16,-4-13-3-16,0 0 0 0,8 13-5 0,-8-13 3 16,0 0 0-16,0 0 3 0,8 15 18 15,-8-15 17-15,12 12 1 0,-6-9-2 0,-6-3 3 16,19 7-8-16,-10-4 0 0,5 2-6 16,-14-5 2-16,23 6-1 0,-7-4 0 15,3 2 1-15,-5-3-1 0,2 3-1 0,6-2-5 16,0-2-5-16,1 0-2 0,2-2 5 15,0 2-8-15,3-4-2 0,2 4 3 0,-3 0-2 16,5 0-1-16,-4-1 0 16,2 1-9-16,-2-6 10 0,-1 6-5 0,-3 0 1 15,4-2 4-15,-4 2-5 0,-1-4 4 16,-1 4-1-16,-2-1 1 0,1-3 0 16,0 4-2-16,2-4 1 0,-5 4 0 0,1-4 0 15,-19 4 2-15,39-4-6 0,-18 4 4 16,-2-1-4-16,2-3-5 0,-1 2 5 0,4-2-4 15,2 0 4-15,3 0 1 0,-3 3-2 16,2-5 4-16,2 3-1 0,0-4-5 0,2 6 7 16,-2-5 3-16,2 1-6 0,-2-1 2 15,-2 0-6-15,4 2 1 0,-4 3-1 16,-1-3-2-16,-6 2-2 0,2 0-1 16,4-3 11-16,-3 5-7 0,1-6-4 0,-3 2 0 15,2 2 0-15,-3 1-3 0,4-5 4 16,-4 4 4-16,6 2-4 0,-1-6 5 15,4 5-8-15,0-3 7 0,-3 0-7 0,-1 0 1 16,-2 3-1-16,2-3 2 0,-1 1 0 16,-3 2-2-16,5-1 1 0,-7 2-3 15,4-3 3-15,-1 0-3 0,0 3 0 0,1-1 0 16,4 1-2-16,-2 0 6 0,-3-4-1 16,3 2 0-16,-4 2-2 0,6-4-4 0,-3 4 6 15,1-2 3-15,1 0 1 0,-5 2-5 16,0 0-8-16,-3 0 8 0,6 0-3 15,-7 0 2-15,1 0 2 0,-2 0 1 16,0 0-5-16,4 0-2 0,-8 0 2 0,-13 0 2 16,39 0 3-16,-20 0 3 0,4 0 1 15,-5 0 2-15,8 0 8 0,-3 0-6 16,0-3-2-16,-2 1 6 0,6 2-2 0,-6 0-10 16,1-2 0-16,10-2 1 0,-12 4 4 15,12 0-3-15,-4-2 2 0,2 2-3 0,2 0 2 16,-2-1 1-16,-2 1-10 0,2 0 7 15,0 0 0-15,-7-4-4 0,5 8 0 0,-6-4 5 16,6 0 1-16,1 0-1 16,-7 1-2-16,7-1 3 0,-1 0-3 0,2 0 1 15,-7 0 0-15,7 2-1 0,-7-2 4 16,2 0-3-16,1 0-1 0,4 4-10 16,-5-2 5-16,-1-2-3 0,-2 2-1 0,3-2 5 15,-2 3-6-15,3-1 7 0,-6-2 3 16,6 2-3-16,-5-2 3 0,0 4 1 0,-1-4 3 15,3 0 2-15,-4 0 0 0,5 0-3 16,-3 0 8-16,3-4-8 0,-4 2 1 16,7 2-1-16,-1-2 5 0,-1-1 1 0,1 3-11 15,0-2 1-15,6 2-2 0,-2-6 3 16,-2 6 0-16,4-2-4 0,-2-3 0 0,-4 3 3 16,2 0-3-16,2-2 2 15,-7 3 0-15,3-3-2 0,-5 4 3 0,4-3-3 16,-5 2 3-16,2 1-3 0,-2 0 3 15,3-4 1-15,-4 2-2 0,-19 2-2 0,47 0 1 16,-25-2 0-16,1 4 1 0,5-4-1 16,1 4 0-16,4-2 1 0,1 0-1 15,7 2 0-15,-4 2 0 0,-3-4 1 0,2 1-1 16,-2 2 0-16,1 1 1 0,-3-4-1 16,-2 1 1-16,0 3 1 0,2-4-2 0,-4 2 4 15,2 0 4-15,6-2 1 0,5 4-1 16,2-3 0-16,2 1 1 0,-1 4-4 15,4-1-1-15,1-3 1 0,5 6-2 0,6-3 2 16,-13-2-1-16,9 3-1 0,-9 1 2 16,7-2-2-16,6 3 6 0,-10-7-2 15,-4 7 2-15,1-2-2 0,-2-3-1 0,-4 7-2 16,2-5 1-16,-5-1-1 0,-6 0 0 16,-1-3-2-16,1 3 0 0,-5 2 0 15,1-4 1-15,-2 2 0 0,-4-4 1 0,4 2-2 16,-5 1 0-16,2-1-1 0,-3 2 0 15,5-4-1-15,-4 1 1 0,3-1 0 0,-7 0 0 16,2 3 0-16,-3-3 1 16,0 0-2-16,0 0 2 0,-16 0-2 0,32 0 0 15,-13 0-1-15,-4 4 1 0,3-8 2 16,3 4-2-16,4 4-1 0,-7-4 2 0,9 0 0 16,-3 1-1-16,8-2 0 0,0 1-1 15,0 1 0-15,7-1-1 0,5 0 2 0,-5 0 0 16,2 0-1-16,-6 0 1 0,9 0-1 15,-7 0 0-15,-5 0 0 0,1 2 2 16,1-2-1-16,-4 2-1 0,-2-2-1 0,8 4 1 16,-10-3 1-16,2 3-2 0,-1-4 2 15,-4 2 0-15,5 0-1 0,-3 2-1 0,2-2 1 16,-3-2 0-16,3 0 0 16,-3 4 0-16,4-4-1 0,-6 0 2 0,5 0-1 0,-5 0 0 15,5 0 0-15,-7-4 0 16,4 4-1-16,-3 0 1 0,4 0 0 0,-9-2 1 15,9 2-1-15,-4-4-2 0,0 4 3 16,0 0-3-16,6-2 2 0,-4 2 1 0,0 0 0 16,4 0-2-16,3 0 1 0,3 0 1 15,1 0 0-15,1 0-1 0,2 2 0 0,0 2-1 16,0-4-1-16,-5 2 1 0,2-2 1 16,0 0-1-16,6 4 3 0,1-4-2 15,-2 1 0-15,3-1-1 0,-3 0 1 16,3 4 1-16,0-4-3 0,1 0 2 15,3 4 0-15,-6-4 0 0,5 0 1 0,1 1-2 0,-7 2 1 16,2 1 0-16,-1-4-2 16,-7 0 2-16,6 1 2 0,2 3-2 0,-11-2 0 15,-1-4 0-15,2 4 0 0,1-2-1 16,0 0 2-16,0 0-1 0,4 0 0 0,3 6 0 16,-5-6 0-16,0 0 0 0,3-4 0 15,3 8 2-15,1-8-2 0,-2 2 1 0,3 2-1 16,-3 0-1-16,0-2 0 0,0 2 1 15,1 0 0-15,0-4 1 0,-9 3-1 16,3 1 0-16,-2 0 0 0,-6 0-1 16,2 0 0-16,3 1 2 0,-9-1 1 0,4 0-1 15,-2 4-1-15,3-4-1 0,-5 2 0 16,5-2 1-16,-5 0 0 0,2 0 1 16,-1 0-2-16,2 2 2 0,-6-2-2 0,2 0 2 15,2 0 1-15,0 4 0 0,-1-8-3 16,1 8 0-16,-3-4 3 0,0 1-3 0,3-1 1 15,2 4 0-15,-4-4 2 0,1 2-1 16,-2-2 0-16,1 2 0 0,-4-2 0 0,6 2-1 16,-5 1 0-16,3-1 1 0,-2 4 0 15,1-4 1-15,1-2-2 0,-2 4 1 0,1-3 1 16,-3 2-1-16,6 0 0 16,-3-3-1-16,1 2 1 0,-2 0-1 0,3 1 2 15,-3 0-1-15,2-2 0 0,-3 3 0 16,3-2 2-16,0 0-2 0,-5 3-1 15,3-5 3-15,-1 4-1 0,3-2 1 0,-1 0-1 16,1-2 0-16,0 4 0 0,2-2 2 16,-5-2 0-16,3 1 0 0,2 3-1 0,-7-4 0 15,3 2 0-15,-4-2 0 0,4 0 0 16,0 0-1-16,-3 0-1 0,5 0 2 0,-4 0-1 16,4 2-1-16,0-2 0 0,-1 4 1 15,2-4 0-15,1 1-2 0,-5 2 1 0,7 1 0 16,-4-3 0-16,0-1 0 15,1 4-1-15,-1-2 1 0,-1 4-1 0,-3-5 1 16,6 1 0-16,-4 2-1 0,1-2 0 16,-1 0 0-16,4 1 0 0,-5-1 1 0,5 0 1 15,-7 2-1-15,3-4 0 0,0 2-1 16,-3-2 1-16,5 0 0 0,-6 4 0 16,0-4-1-16,4 0 2 0,-8 0-1 0,-11 0 2 15,23 0-1-15,-23 0-1 0,20 0 1 16,-20 0 0-16,16 0 1 0,-16 0-1 0,0 0-1 15,16-4 2-15,-16 4-2 0,0 0 0 16,14 0 1-16,-14 0 0 0,0 0 0 0,0 0 1 16,12 0 0-16,-12 0 1 0,0 0-1 15,0 0 0-15,0 0 2 0,0 0 0 16,14-2-1-16,-14 2 2 0,0 0 1 16,0 0 0-16,0 0 0 0,0 0-3 0,11-13 0 15,-11 13 0-15,4-17 0 0,-4 5-1 16,1-1-1-16,5-2 1 0,-4-5-1 15,0-3 0-15,-1-1 0 0,4-2-1 0,-1-2 1 16,-4 1-1-16,1-1-1 0,1 2 0 16,2-6 1-16,-2 6 0 0,-2-6-2 0,1 0 1 15,1 4 0-15,-2-4-1 0,0 2 2 16,4-5-2-16,-8-1 1 0,4 1 0 0,0-3 0 16,-2 0-2-16,1-1 2 0,-1 2-1 15,-2-3 0-15,1 1 1 0,1-4-1 16,-3 7 1-16,3 1 0 0,1-1-1 15,-1 2 1-15,0 6 0 0,-2-4-1 0,4 3 0 16,0 4 0-16,-2-2 1 0,2 8 0 16,0 3 0-16,0-1-1 0,0-2 2 15,0 10-1-15,0 0-1 0,0-5 1 0,0 14 0 16,-1-15-1-16,2 4 1 0,-1 11 0 16,0 0 1-16,-1-15-2 0,1 15 0 0,0-11 0 15,0 11 1-15,0 0-2 0,-2-13 1 16,2 13 0-16,0 0 1 0,0-12-2 15,0 12 2-15,0 0-1 0,0 0 2 16,-4-9-2-16,4 9 1 0,0 0-1 0,0 0 1 16,-2-11 0-16,2 11-1 0,0 0-1 15,0 0 2-15,0 0-1 0,-10-8 0 0,10 8-1 16,-14-2 1-16,14 2 0 0,-23-3 1 16,7-1 0-16,-3 2 1 0,-6-2-1 0,5 2 0 15,-10 0 0-15,0-2 0 0,-2-1 1 16,-6 3-2-16,-1 0 2 0,-2-3-1 15,2 2 0-15,-5-2-1 0,1 5 1 0,0-2 1 16,-2-4-1-16,-1 5 0 16,6-5-1-16,-3 2 1 0,-1 3 1 0,3-1-1 15,-2 0 1-15,3-2 0 0,1 0-1 16,0 0 0-16,-1-1 1 0,3 0 0 0,-4 2 0 16,5 2-1-16,-4-5-1 0,10 4 1 15,-2 0 1-15,-8-2-1 0,6 2 0 0,4 2 1 16,-9-1-2-16,5-5 1 0,2 6 1 15,2 0-1-15,0 0-1 0,0-4 1 0,6 8 1 16,-6-4-1-16,3 0 1 0,3 0-2 16,-3 0 2-16,5 0-2 0,-2 0 2 15,-3 0-1-15,-1 0 0 0,-4 0 0 0,6 0 0 16,-6 0 0-16,0 0 1 0,1 0-1 16,-3 2 1-16,0-2-1 0,-1 4 0 15,-7-3 0-15,3 1 1 0,-4-2-2 16,-1 0 2-16,0 4 0 0,-4-4-1 0,0 0 1 15,1 2-1-15,-1-2 0 0,0 2 2 16,4-2-2-16,-5 0 1 0,2 0-1 0,0 0 1 16,-1 2 0-16,-1-2-1 0,-2-2 1 15,2 2 0-15,0 0-2 0,-2 0 2 0,-9-2-1 16,10 0 2-16,-3 2-2 0,2 0 1 16,2 0-1-16,-2 0 1 0,1-4-1 0,-1 4 1 15,-2 4-1-15,1-4 2 0,-6-4-1 16,7 4-1-16,-4-2 2 0,5 2-1 15,1 0 1-15,0-1-2 0,2 1 1 16,0-4 0-16,3 4-1 0,-2-2 1 16,2 2 0-16,1 0 0 0,-1-4-1 0,1 4 1 15,1 0 0-15,0-1-1 0,3 1 0 16,-5-4 1-16,1 4-1 0,4-2-1 0,-6 0 2 16,4 0-1-16,-5 2 0 0,2-3 0 15,1 3 1-15,-3-3-1 0,2 2 1 0,2-5-1 16,1 6 1-16,2 0-1 0,-1-4 0 15,-1 2 0-15,2 0 0 0,-5 2 0 0,5-3 0 16,-4-5 0-16,-1 8 0 16,2 0-1-16,-4 0 2 0,0-2-2 0,-2 1 0 15,0-3 0-15,3 2 1 0,-2 2-1 16,0-2 1-16,1 2 0 0,-2 0-1 0,0 0 0 16,3-4 0-16,-2 3 1 0,-2 1-1 15,6-4 1-15,-4 1-1 0,4 2 1 16,0-3-1-16,0 2 1 0,-2 2 0 0,3-2 0 15,-4-2-2-15,1 4 2 0,-2-1-1 16,0-5 1-16,-1 4-1 0,-2 0 0 0,0-2 0 16,-11-1 0-16,4 3-1 0,3-5 2 15,-3-1-1-15,10 3 2 0,-1 1-3 0,-9-6 1 16,3 7 0-16,5-3 0 16,-11-2 0-16,6 1 1 0,-1 0 0 0,7 0-2 15,-7 0 1-15,-1-2 0 0,1 1 0 16,1-3 0-16,-3 4-1 0,0-3 1 0,1 3-1 15,1-4 1-15,0 3 0 0,7 4 0 16,3-1 0-16,-2-1 1 0,0 0-2 16,3 6 2-16,-4-1-2 0,5-5 1 0,-4 4 0 15,3 2-1-15,-4-2 1 0,5-2-1 16,-1 2 2-16,-2 2-2 0,5-1 1 0,0 2-1 16,1-2 2-16,0 1 0 0,8-4 0 15,-4 4-1-15,0-2 2 0,-3-2-2 16,3 4 1-16,-5 0 0 0,1-1 0 15,-3-3-1-15,4 2 1 0,-4 0 0 0,4 2-1 16,-2-4 1-16,-1 3-2 0,1-2 2 16,2 3-1-16,1 0 1 0,7 0 0 0,-11 0 0 15,10 0 0-15,-7 0-1 0,1 0 1 16,-2 0-2-16,-1-1 1 0,2 1 2 0,-1 0-1 16,-2 0 0-16,8 0 0 0,0 0-1 15,1 0 0-15,-3-4-1 0,4 4 0 16,2-2 0-16,-2 2 1 0,2 0-1 0,0 0-1 15,0 0 1-15,2 2 0 0,-2-2 0 16,-2 4-1-16,6-4 2 0,-8 1-1 16,4-1 0-16,0 4 0 0,2 2-1 15,-8 0 0-15,5-5 1 0,1 5-2 0,1-2 2 16,1-3 1-16,0 5-1 0,0-4 1 16,5 0-2-16,-1 0 0 0,2 3 2 0,-1-5 1 15,-2 4 0-15,5-8-1 0,-6 4-1 16,-2 0 2-16,0-1 0 0,-4-3 0 0,0 0-1 15,2 2-1-15,-2-4 2 0,-3 1-1 16,4-1 0-16,-2-1 0 0,1 1 0 0,-2 2 1 16,6-3-2-16,-4 1 0 0,4 1-1 15,-7-3 0-15,-2 4-2 0,0-1 0 16,0 3 2-16,-3-2-1 0,0 3 0 16,1-3 0-16,0 4 2 0,7 0-1 15,-1 0 0-15,4 4-1 0,1-3 2 0,2-1-2 16,7 4 1-16,1-4 1 0,2 2-1 15,0-2 0-15,0 2 0 0,2 1 0 0,2-1 1 16,-4 2-1-16,5 2 1 0,-1-3-1 16,-3 1 1-16,2 2 2 0,2 2-1 0,-7-1 1 15,4 4-1-15,0-4-2 0,1 3 4 16,1-3-1-16,2 5-1 0,-1-5 2 0,2 3-3 16,-7-3-3-16,9 4-7 0,-2 4 1 15,-5-2-11-15,1 4-7 0,2 6-11 16,0-3-10-16,-5 6-12 0,3 3-44 15,6-1-194-15,2 2-38 0,8 4-27 16,10-3-34-16,13 3 15 0,17 2-351 0,17-12 61 16,12-5 65-16,24-8-408 0,7 0-644 15</inkml:trace>
  <inkml:trace contextRef="#ctx0" brushRef="#br0" timeOffset="27565.38">17587 7867 2939 0,'18'-1'-132'0,"-4"-1"31"0,2-4 15 15,-5 4 6-15,1-3 22 0,4 1 18 0,-3 0 7 16,0 0 13-16,4 0 19 16,-6 3 0-16,4-5 11 0,1 0-1 0,0 5 3 15,1-5-1-15,-2 2-4 0,0 2 0 16,0 0 1-16,-15 2 2 0,30-5-2 0,-17 3-1 15,0-4 1-15,-13 6-2 0,27-5 1 16,-15 3-3-16,-2 0 1 0,-10 2-3 16,20-4 0-16,-2 3-1 0,-18 1 0 0,26-6 5 15,-10 4-4-15,3 0-1 0,6-4-6 16,-5 5 5-16,8-5-1 0,-5 6 0 0,3-4 5 16,4 2-2-16,-5 0 1 0,0-2-10 15,-2 3 6-15,2-3 1 0,-6 2 3 16,1 2 0-16,-3-2-5 0,-1 1 4 0,2-6-3 15,-6 7 2-15,6-1-2 16,-5-3 6-16,-13 4-1 0,26-7 3 0,-11 3-6 16,0 2 14-16,0-2 11 0,2-2 0 15,0 1 1-15,1-3 1 0,1 3-6 0,0-3 0 16,0 4-6-16,-4-3 0 0,5-2 2 16,-4 5-7-16,-5-1-4 0,6-2 4 15,-4 4-3-15,-1-3-6 0,2 5 6 0,0-3-1 16,-14 4-5-16,27-8 2 0,-12 8 5 15,-2-2-9-15,6-1 7 0,-2 1-3 0,2 0 12 16,5-2 5-16,3 1-1 16,-2-1 1-16,7 2-5 0,-4-4 5 0,0 5-1 15,4-3-5-15,8 1 0 0,-8 3-2 16,2-1-7-16,1 2 2 0,6 2 3 16,3 1-5-16,-1 1 1 0,-1-3 2 0,4 4 7 15,-2-5 6-15,0 1 13 0,1 2-3 16,0-2-2-16,0-2-1 0,-4 2-1 0,2-4-8 15,0 4-3-15,3-2-1 0,-4 0 4 16,4-2-10-16,-7 2 2 0,4 0-1 16,-6 0 1-16,-4-2-5 0,1 2 1 0,-1 0 0 15,1 0-3-15,-4 0 6 0,2-4-7 16,0 4 0-16,-2 0 0 0,0-2 2 16,7 1-2-16,0-3 0 0,3 4-3 0,5-4 5 15,-3-1-5-15,6-2 4 0,-4 2-6 16,4 3 4-16,0-4-6 0,8 3 2 15,1-5 5-15,-1-1-4 0,-7 5-2 16,-2 0 1-16,0 0 1 0,-2-1 3 0,-3-3-2 16,4 1-1-16,-5 1 1 0,-4-3 9 15,0-4 2-15,-2 2-1 0,0-6-4 0,-1-2 4 16,3 2-5-16,-1-2-3 0,-4 1 1 16,2-5 0-16,2 1-2 0,-3-1 0 15,1 1-1-15,-2 1 4 0,0-2-3 16,-2-1 1-16,-4 3 0 0,2-5-1 15,-6 8 0-15,3-7-4 0,-10 3 6 0,0 1-3 0,0-1 4 16,-7-5-1-16,-1 5 1 16,-2-1-5-16,-3-3 3 0,-4 2-4 0,0-10 3 15,-5 2-1-15,0-8-3 0,0-1 2 16,-9 4 2-16,2-2-2 0,-11-9 2 16,-1 3 1-16,-4-1-2 0,-6 1 0 0,-6-4-5 15,-2 4 4-15,-4-2 0 0,-2 0 0 16,-10-9 0-16,-5-6-1 0,-4 1-4 0,-7 12 4 15,-2-4 0-15,-7 3-1 0,-3 5-4 16,-2 1 3-16,-2 3 3 0,-3 3-3 16,-1 9 2-16,-3-3 2 0,-1 3-1 0,-8 7-3 15,0-2 1-15,-5 7 0 16,-2 2-1-16,0-1-5 0,-7 7 5 0,6 2-5 16,-2 1 1-16,0 1-8 0,4 5-8 15,-1 7-15-15,-2-1-12 0,-2 1-21 0,-1 8-29 16,-4 4-26-16,-1 2-26 0,-7 1-27 15,1-1-96-15,-7 3-219 0,-5 4-27 16,-5 2 128-16,-34 15 352 0</inkml:trace>
  <inkml:trace contextRef="#ctx0" brushRef="#br0" timeOffset="27816.29">12515 7587 1172 0,'-53'22'-53'0,"5"-2"-5"0,-3 1 31 16,3-1-14-16,4-3 18 0,0 4-17 16,8-2 6-16,1-2 12 0,-1 2 2 0,2-2 4 15,-3 1 4-15,5 1-21 0,-11 3 13 16,-1 5-1-16,2-5 3 0,-1 4-9 15,1-2 0-15,5-3-80 0,1-6-152 0,1-2 152 16,1 0 35-16</inkml:trace>
  <inkml:trace contextRef="#ctx0" brushRef="#br0" timeOffset="28382.22">10848 7929 58 0,'-5'-7'16'0,"5"7"4"15,-16-11 29-15,4 3-26 0,-1 5-5 0,3-3 5 16,-4 0-10-16,3 1 4 0,11 5 1 16,-25-10 0-16,11 4-7 0,2-1 4 15,1-1-5-15,-7-1-2 0,-1 0-13 0,5-3 10 16,-7-1 8-16,1 2-19 0,-5-2-1 15,4 0 9-15,-3 0-2 0,-3-2-18 16,0-2 21-16,-3 2 2 0,4 2 5 0,-4-4-5 16,0 2 3-16,0 0-5 0,-2 1-3 15,-5 4 2-15,-2-4 16 0,0 1-26 0,2 4 16 16,-4-3 0-16,-3 3-1 0,5 2-4 16,-3-1 10-16,5-1 12 0,0 5 4 15,-4 0-19-15,11 3 18 0,-6 1-23 16,6 0 21-16,-2 1-26 0,4 3 5 15,-4-2-3-15,2 5 16 0,-5-1-13 0,5 0 3 16,-3 3-5-16,-2 1 17 0,1 1-15 16,0 2 8-16,1-4-13 0,-5 6 13 0,3-1-11 15,-1-1 9-15,-2 2 1 0,3 3-7 16,-3-1 6-16,3 2-1 0,-2-2-2 16,0 3-13-16,5 3 15 0,-1-6-4 0,1 7-4 15,2-7 7-15,2 5-13 0,-1-1 9 16,6 2-8-16,-4-3 8 0,12 1-10 15,-9 1 8-15,9-1-1 0,0 0-4 16,2-1 4-16,5 1 0 0,-1-4 3 16,1 3-6-16,4-3 10 0,1 2-15 0,3-2 22 15,0 2-1-15,3-2-21 0,1 0 6 16,4-1-5-16,-1 3-4 0,4-2-13 0,5-4-60 16,-2 0-310-16,2-5 321 0,4-1 22 15</inkml:trace>
  <inkml:trace contextRef="#ctx0" brushRef="#br0" timeOffset="29814.9">7971 12338 227 0,'-49'0'95'0,"4"-2"56"0,0-2-23 16,-2 2-37-16,0-4 17 0,2 3 26 16,3-3-14-16,2-2-9 0,4 1-10 0,2-4-4 15,4 3-5-15,8-1-12 0,-5-2-11 16,11 3 2-16,-3-1-20 0,2 1 12 16,2-3-22-16,0 7-21 0,3-1-9 0,3 1-25 15,9 4-6-15,-21-5-40 0,21 5-6 16,-21-4 14-16,21 4-28 0,-29 4-9 15,16-3-17-15,0-1-79 0,13 0-115 16,-26 0-242-16,26 0 422 0,-21 4 41 16</inkml:trace>
  <inkml:trace contextRef="#ctx0" brushRef="#br0" timeOffset="30366">6985 11958 378 0,'12'-5'51'16,"0"4"-17"-16,-12 1 12 0,16-4-21 0,-16 4-7 15,10-6-5-15,-10 6 5 0,0 0-5 16,0 0 5-16,19-4 12 0,-19 4-19 16,0 0-1-16,19-4-6 0,-19 4-2 0,13-5 9 15,-1 1 3-15,2 0-16 0,-1-1 0 16,0-3 4-16,-2 0 11 0,7 1-2 15,-4 0-8-15,2-3 1 0,-2 1-2 16,2 0 16-16,-7 1-18 0,3-1 0 0,0 3 1 16,-3-2-13-16,-9 8 12 0,18-11-24 15,-15 8-15-15,-3 3-18 0,0 0-33 16,11-12-28-16,-11 12-51 0,0 0 88 0,0 0 27 16</inkml:trace>
  <inkml:trace contextRef="#ctx0" brushRef="#br0" timeOffset="30648.52">7492 11625 465 0,'21'-9'82'0,"-2"0"-15"16,-4 1 4-16,0-1 7 0,3 3-30 15,0-2 8-15,-7 3-4 0,-11 5 33 0,24-13-20 16,-24 13 6-16,17-8-17 0,-17 8-5 15,15-5 6-15,-15 5-10 0,0 0-2 0,15-8 3 16,-15 8-21-16,10-9-2 0,-10 9-2 16,9-12 1-16,-9 12 2 0,9-16-2 15,-9 16-13-15,5-19 27 0,-5 19-21 0,3-21-20 16,1 9-1-16,-4 12 3 16,0-25-6-16,0 8-23 0,-4-4-33 0,1 1-9 0,-6-11-90 15,0-4-170-15,-3-6-240 16,0-3 448-16,-1-1 45 0</inkml:trace>
  <inkml:trace contextRef="#ctx0" brushRef="#br0" timeOffset="33048.58">7065 10466 680 0,'-15'-14'74'0,"-2"-3"5"0,6 3 11 16,-2 1 9-16,-1-2-27 0,-2 0 2 15,1 0-11-15,-5-3 32 0,4 2-4 16,-1 0-14-16,4 4-10 0,-1-1 2 0,2 2-7 16,-3-2-7-16,3 0-4 0,1 0-8 15,1 3-8-15,0-3-15 0,-1-2 17 0,2 4-11 16,0-1 8-16,-3 1-12 0,1 2-2 16,-7-3-6-16,4 2-3 0,-9-2 0 15,0-1 4-15,-1 3 2 0,-1 0-15 0,2 0 1 16,-2 1 3-16,2 1 8 0,2-3-4 15,5 5-7-15,-3 1-3 0,2-5 14 0,4 7 3 16,13 3 20-16,-24-14 5 16,12 9-3-16,12 5 28 0,-18-9 6 0,18 9 9 15,-14-8 7-15,14 8 4 0,0 0 7 16,-16-12-2-16,16 12-14 0,0 0-9 16,0 0-1-16,-15-3-9 0,15 3-10 0,0 0-5 15,0 0-4-15,0 0-4 0,0 0 6 16,0 0 0-16,0 0 9 0,0 0 10 15,0 0 3-15,0 0 4 0,0 0 12 0,0 0-5 16,0 0-5-16,0 0-8 0,0 0-6 16,0 0-6-16,0 0 2 0,0 0-1 0,0 0-3 15,52 23-11-15,-39-22 2 0,-13-1-15 16,30 8 4-16,-14-3 9 0,0-1-11 0,-16-4 25 16,35 6 5-16,-19-2-1 15,0-4-5-15,2 0-22 0,-1 1 14 16,-1-1-2-16,0 0-13 0,-16 0 0 0,32 6 6 15,-16-4-5-15,1-2-3 0,0 0-1 16,2 4 9-16,-1-4-11 0,-1 0-11 0,8 0 8 16,-5 0 8-16,4-4 8 0,1 4-5 15,3-2 6-15,0-4-2 0,2 5-7 0,0-3 9 16,0 2 0-16,-1-2-7 0,1 4-6 16,-9-2 4-16,0 0-11 0,2 2 1 15,0-4 1-15,-1 3-7 0,0 1 3 0,1 0 1 16,-5 0-5-16,5 0-2 15,-2-2-1-15,2 2 1 0,-7 0 0 0,9 0-1 16,-25 0 3-16,43-2 14 0,-19-2-1 16,4 3-1-16,-1-3-12 0,-3 4-1 0,0-3 2 15,2 3 2-15,-1-1-5 0,-1 1-2 16,1 0 1-16,-1 0 0 0,4-4-4 0,0 2 0 16,-3 2 2-16,3-3-2 0,-2 3-3 15,-1 0 5-15,-2 3-2 0,0-3 2 16,4 0-2-16,-5 0 1 0,5 0 3 15,-6 0 9-15,2 0-4 0,0 0 7 0,2 0 5 16,-2 0 0-16,0-3 2 0,2 3-3 0,-4-3-4 16,0 3-4-16,0-1 1 0,2-1-4 15,-3 2-1-15,1-4-2 0,0 4-1 16,-1 0-3-16,1 0-2 0,2 0 2 16,-2 0 2-16,0 0-3 0,6-2-2 0,-5 4-1 15,5-2 0-15,-2 4-1 0,5-4 1 16,-2 0-3-16,2 0-2 0,1 2 1 15,-1-2 4-15,-6 0-5 0,4 1 4 0,2 2-3 16,-7-3-2-16,1 3 0 0,-2-1 1 16,1 2-4-16,-5 0 4 0,5 0-2 0,-2-3 0 15,2 5 3-15,0-3-1 0,0 3 1 16,-4-4-1-16,3 2 5 0,1-2-1 16,2 2 1-16,1-4 10 0,0 0 9 15,4 0-1-15,0 0-1 0,2 0-3 0,0 0-1 16,-2 0-6-16,0 1 2 0,-2 1-1 15,-4-2-1-15,-1 4-2 0,-1-4 1 16,1 0-1-16,-3 2 2 0,-1-2-11 0,-4 0 4 16,2 4-1-16,1-3 2 0,1 2-1 15,1-3 0-15,-2 1 1 0,3-1-3 0,1 4 1 16,0-2 1-16,-3-2-1 0,4 2 3 16,-23-2-5-16,43 0 6 0,-22 4-7 0,3-4 1 15,-4 1 2-15,5 3-1 0,-10-4-2 16,2 2 4-16,2-2-1 0,-6 2-1 15,8 2-2-15,-2-2 0 0,1-1 3 0,-1 3 4 16,-3-4-6-16,7 4 10 0,-2-4 5 16,1 4-3-16,0-4 7 0,1 0-1 15,2 0 0-15,-4-4 0 0,0 4-2 16,6 0 1-16,-3-2 2 0,-2 2-12 0,8 0 2 16,-3 2 0-16,1-2-4 0,-2-2 11 15,4 2-6-15,2 0-7 0,-2-2 6 0,0 2-6 16,0 0 0-16,4-4 3 0,-4 4 13 15,0 0-17-15,2-1 14 0,-4-1-1 0,0 2-1 16,-1-4 13-16,-6 2-16 16,6 2 7-16,-5-2-7 0,3-2 0 0,0 4 0 0,-4 0-3 15,2-1-1-15,2 1 2 16,-1-4-2-16,-2 2-1 0,5 2-1 0,-5-2 1 16,5-2-2-16,-6 4-1 0,2-1 0 15,-2 1-1-15,0-3 0 0,1 3-2 16,1 0 2-16,-2-1-2 0,3 2 0 0,-4-2-1 15,5 1 1-15,-4-4 0 0,2 4-3 16,0-2 3-16,3 2-1 0,3 0 0 0,-7-4 2 16,10 2-1-16,-2 2 1 0,2-1 2 15,2 1-2-15,-1-4 0 0,7 2 1 0,-3-2-1 16,-3 4 0-16,6-2 0 0,0 0-3 16,-2-2 4-16,4 3-3 0,-5-1 1 0,0 0-2 15,-1-2 2-15,-6 4-1 16,3-1 0-16,-3-3 0 0,0 1 1 0,0 2-1 15,0 1-1-15,-3 0-1 0,3-4 1 16,-2 2-1-16,-5-1 1 0,7 0 0 0,-4 2 0 16,2-1 0-16,2-2 0 0,0 4 1 15,0-2-2-15,1 0 1 0,1-1 1 16,-2 1-2-16,10-2 1 0,-8 2 0 0,0 0 0 16,-2-2-1-16,6 3-1 0,-5-3 2 15,-2 4-2-15,1-2-1 0,-6 2 2 16,0-2 0-16,2 2-1 0,-5 0 1 15,6-1 0-15,-9 1-1 0,1 0 3 0,2 0-2 16,-5 0-1-16,1-4 2 0,0 4-1 16,-17 0 0-16,33-3 1 0,-15 2 2 0,3-3 3 15,-3 4 2-15,5-2-1 0,-2-2-1 16,9 2 0-16,-2-3-1 0,2 3 0 0,2 2-3 16,-2-2 0-16,-1-1 0 0,4 3 1 15,0 0-2-15,-5 0 0 0,4 0 0 0,-2 0 1 16,0 0-1-16,-1 0 0 0,4 0 2 15,-4 0-2-15,4 0 0 0,-1 0-1 16,0 0 0-16,-7 0 1 0,5 0 0 16,-2 0-1-16,2 0 0 0,0 0-2 0,-3 0 2 15,-4 0-1-15,5 0 1 0,-5 0-1 0,0 0-1 16,4 3 2-16,1-1-1 16,-4-2 1-16,-1 0-2 0,4 2 1 0,2 2 0 15,1-4 2-15,0 0-2 0,-4 1 0 16,4-1 0-16,2 2 0 0,-4 2 0 0,2-4 2 15,4 0-2-15,-2 2-1 0,-2-2 0 16,1 4 1-16,0-3 0 0,-1 2 0 0,0 1 1 16,0-4-1-16,-4 3 1 0,2-1-1 15,-7-2-1-15,5 4 1 0,-7-3 1 0,5-1-1 16,-6 4 1-16,7-4 0 0,-6 2 0 16,6 0 1-16,-7-2-1 0,3 0 0 15,-5 4 0-15,3-4 1 0,0 0 1 16,3 0-1-16,1-4 0 0,3 4 0 0,1 0-1 15,5 0 1-15,-1 4-1 0,3-8 1 16,-2 8 0-16,3-4-1 0,1 0 1 16,-4 0 0-16,0-4-2 0,2 4 2 0,2 4 1 15,-4-4-3-15,-2 0 3 0,3 0-2 16,-3-4 0-16,2 4 1 0,-2 0 0 0,2 0 1 16,-6-2 1-16,4 2 1 0,0-2 0 15,-4 2 0-15,4-4 1 0,0 3-1 0,-2-3 0 16,2 4 0-16,4-2 0 15,2-1 0-15,1-1 0 0,6 1-2 0,3-2 0 0,-4 3 1 16,11-2 0-16,-3 4-1 16,1 0 0-16,9 0 0 0,-9 0-1 0,11 4 1 15,-2-4-1-15,2 6 1 0,-5-5 0 16,2 6-1-16,-1-4 1 0,-4 4 0 0,-6-1 4 16,-4 0 0-16,-1-1 1 0,1-1-2 15,-7 3 2-15,-9-4-2 0,2 2 2 16,-2-1-2-16,-9-3 0 0,-2 2 1 0,0 1-6 15,-4-4-1-15,-13 0 0 0,25 1 0 16,-25-1 0-16,16 4 0 0,-16-4 0 16,0 0 0-16,17 0 0 0,-17 0 0 15,0 0 0-15,18 2 0 0,-18-2 0 0,0 0 0 16,0 0 0-16,0 0 0 0,18 0 0 16,-18 0 0-16,0 0 0 0,0 0 0 0,0 0 0 15,0 0-59-15,0 0-66 0,0 0-38 16,0 0-41-16,0 0-479 0,-36-27-98 0,15 11 75 15,-3-5-828-15,-6-1-1373 0</inkml:trace>
  <inkml:trace contextRef="#ctx0" brushRef="#br0" timeOffset="37400.119">8672 11854 3704 0,'17'-17'-48'16,"-4"0"74"-16,-2 2 12 0,2-2 0 15,-5 2-1-15,1 1-6 0,0-4 16 16,-1 5 17-16,0 0-5 0,-3-2 0 0,-3 8-11 16,-2 7-4-16,7-15-20 0,-7 15-19 15,6-17-38-15,-6 17-36 0,3-9-36 0,-3 9-23 16,0 0-25-16,0 0-13 0,0 0-13 16,0 0-56-16,7-10-92 0,-7 10-125 0,0 0-34 15,0 0-29-15,0 0 216 0</inkml:trace>
  <inkml:trace contextRef="#ctx0" brushRef="#br0" timeOffset="37668.21">8784 11465 1547 0,'0'0'-9'0,"-2"-17"11"0,2 17 12 15,0 0 18-15,2-14-21 0,-2 14 13 16,0 0-10-16,4-11-11 0,-4 11 12 0,0 0 1 15,0 0 4-15,12-6-9 0,-12 6-8 16,0 0 6-16,0 0-12 0,0 0 7 0,0 0-4 16,0 0 8-16,33 7-3 0,-33-7 5 15,15 6-10-15,-15-6 0 0,15 5-9 0,-7 1 11 16,-8-6-22-16,15 7 6 16,-15-7-12-16,15 4-9 0,-15-4-9 0,9 7-19 15,-9-7-21-15,12 6-5 0,-12-6-14 16,10 6-19-16,-10-6-25 0,0 0 9 15,11 6-98-15,-11-6 29 0</inkml:trace>
  <inkml:trace contextRef="#ctx0" brushRef="#br0" timeOffset="37848.33">9461 11323 971 0,'7'-6'53'15,"-7"6"-7"-15,16-9-6 0,-16 9 1 16,11-8-9-16,-11 8-10 0,13-7-2 0,-7 1-16 16,-1 1-51-16,4-5-171 0,1 3-340 15,-1-4 418-15,4-1 47 0</inkml:trace>
  <inkml:trace contextRef="#ctx0" brushRef="#br0" timeOffset="38233.86">10916 10714 266 0,'15'-7'125'0,"-15"7"5"16,11-7-14-16,-11 7-10 0,16-7-41 0,-16 7-1 16,12-6-6-16,-12 6-4 15,20-7 13-15,-10 3-21 0,4-1-4 0,-1 1-15 16,2 0-1-16,0 0-1 0,-1 3 1 15,-14 1-6-15,30-4 3 0,-20 4-3 0,-10 0-12 16,20 5-1-16,-20-5-3 0,21 6 0 16,-15-4-12-16,-6-2-36 0,15 11-38 15,-15-11-79-15,11 4-105 0,-11-4-206 0,7 5 370 16,-7-5 35-16</inkml:trace>
  <inkml:trace contextRef="#ctx0" brushRef="#br0" timeOffset="40799.619">11293 10871 639 0,'6'13'84'0,"-6"-13"-10"16,-4 12 5-16,4-12 0 0,0 0 15 15,-2 17-14-15,2-17 5 0,0 0 2 16,0 0 10-16,0 15 3 0,0-15 9 0,0 0 14 15,0 0 3-15,0 0-14 0,0 13-19 16,0-13 2-16,0 0-10 0,0 0-10 0,0 0-2 16,0 0-6-16,0 0-15 15,-3 11 2-15,3-11-11 0,0 0-15 0,0 0-5 16,0 0-14-16,0 0-7 0,-2 13-17 16,2-13-2-16,-12 11-6 0,12-11-22 15,-13 10-4-15,2-3-6 0,1 0-6 0,-2 0-9 16,-6 0-1-16,8 0 12 0,-8 1-2 15,2-1-2-15,2 1 8 0,-2 0-5 0,0-1 5 16,4 0 2-16,-4-1 2 0,5 1 19 16,-2 1-10-16,2-2-7 0,0 1 11 15,-5 0 22-15,7 1-21 0,-2 0 14 0,-1-1 2 16,2 1 10-16,-2-1-3 0,4 0 5 16,-4-1-11-16,3 1 3 0,0 1 14 15,9-8 17-15,-14 11-5 0,7-7 14 16,7-4 8-16,-12 12 6 0,12-12 14 0,0 0 15 15,-11 7 11-15,11-7 16 0,0 0 1 16,-7 7-3-16,7-7 2 0,0 0-3 16,0 0 2-16,-10 8-8 0,10-8-2 0,0 0-6 15,0 0-1-15,0 0 6 0,0 0 1 16,-6 7 3-16,6-7-11 0,0 0-2 0,0 0 1 16,0 0-2-16,0 0-2 0,16 16-8 15,-16-16-4-15,0 0-1 0,0 0-5 16,14 7-6-16,-14-7-5 0,0 0-4 15,19 7-3-15,-19-7-2 0,0 0-2 16,17 8-8-16,-17-8-2 0,0 0-3 0,19 5 0 16,-19-5-3-16,0 0 4 0,22 6-4 15,-22-6-2-15,17 2-2 0,-17-2 1 0,0 0-4 16,28 2 1-16,-28-2 2 0,17 0 4 16,-17 0-8-16,0 0 2 0,28 4 0 15,-28-4-2-15,19 0 1 0,-19 0-5 0,0 0 1 16,30 4 3-16,-30-4-3 0,24 3-1 15,-24-3 0-15,18 2 5 0,-18-2-3 0,21 4-3 16,-12-3 1-16,-9-1-1 16,25 3 5-16,-9 1-4 0,-4-4 0 0,-12 0-5 15,30 1 6-15,-14 3-6 0,-2-2 4 16,4 0 4-16,-4-1-4 0,3-1 1 16,-2 4 0-16,1-2-3 0,-16-2 2 0,28 2 0 15,-19-2-2-15,5 4 6 0,-14-4 0 16,21 2 4-16,-21-2 9 0,19 0 2 0,-19 0 2 15,20 0 5-15,-20 0-8 0,18 0 4 16,-18 0-2-16,18 0 2 0,-18 0 5 16,19-2-9-16,-19 2-7 0,19 0 5 0,-19 0-4 15,22-4-2-15,-22 4 5 0,17-2-4 16,-17 2-1-16,25-2-2 0,-25 2 1 0,26-4-1 16,-26 4-4-16,26 0 5 15,-26 0-1-15,26-1 0 0,-26 1-2 0,26 0-2 16,-26 0 0-16,29 0 4 0,-29 0 4 15,21 0 7-15,-21 0 6 0,23-2-4 16,-23 2-3-16,0 0-2 0,33 2-2 0,-33-2 2 16,20 0-1-16,-20 0 1 0,25 0-11 15,-25 0 2-15,24 1 1 0,-24-1 9 0,26 0-1 16,-26 0-6-16,26 4 5 0,-26-4-1 16,28 0-2-16,-28 0 3 0,28 2 5 15,-12-2 1-15,-16 0 6 0,26 2-6 0,-26-2 9 16,30 6-7-16,-30-6 4 15,24 0 16-15,-12 0-13 0,-12 0 1 0,32 0-2 16,-18 0-4-16,-14 0 5 0,25-2-3 16,-25 2-3-16,21 0 2 0,-21 0 2 0,28 0-8 15,-17 0 1-15,4-4-1 0,-15 4 3 16,27-2 2-16,-15 0-6 0,-12 2 0 0,27-4 0 16,-27 4 5-16,20 0 13 0,-20 0 1 15,24-1 2-15,-16 1-3 0,-8 0 9 16,28-2-8-16,-18 0 0 0,-10 2-12 0,16-4-4 15,-16 4 4-15,21-1 1 0,-21 1 5 16,16-4-6-16,-16 4-4 0,18 0 5 16,-18 0-7-16,14-3 6 0,-14 3 5 15,0 0 2-15,21 0 0 0,-21 0-2 0,0 0 0 16,19 0 3-16,-19 0 2 0,0 0-3 16,15-1 2-16,-15 1 0 0,17-4-4 15,-17 4 0-15,18-5-2 0,-18 5-5 0,16-3 5 16,-16 3-2-16,23-1 2 0,-13-3-3 15,5 2-2-15,-15 2 4 0,28-4-4 0,-14 4 2 16,-1-4 0-16,2 3 6 0,-15 1 2 16,28-4 3-16,-13 2 5 0,-15 2 5 0,28 0 8 15,-28 0 0-15,32 0 3 16,-32 0 5-16,32-2-15 0,-20 2 15 0,-12 0-10 16,32-4 14-16,-18 4-1 0,-14 0 10 15,28-1-2-15,-15-3-5 0,-13 4 2 16,24-2-2-16,-24 2-48 0,20-2 3 0,-10 0-3 15,-10 2-2-15,20-3 0 0,-20 3-3 16,12-3-1-16,-12 3-3 0,0 0 0 0,21-5-1 16,-21 5-2-16,13 0-1 0,-13 0 0 15,0 0-3-15,19-2 1 0,-19 2-1 0,16 0 1 16,-16 0-1-16,18 0 0 0,-18 0-1 16,16 0-1-16,-16 0 0 0,23 0-1 0,-9 2 1 15,4 2 2-15,-5-4 0 0,2 1 4 16,6 2-2-16,-5 0 1 0,7-1 0 15,-2 0-2-15,-1-2 0 0,-5 2-2 16,6 2 1-16,-2-4-1 0,-6 1 1 16,5 3-2-16,-2-4-1 0,-5 4 1 0,-11-4 1 15,28 4-1-15,-17 1 0 0,1-3 0 16,-12-2-1-16,20 4-2 0,-20-4 3 0,15 4-2 16,-15-4-1-16,15 4 1 0,-15-4-1 15,12 5 3-15,-12-5-1 0,12 4 1 0,-12-4 5 16,16 4 0-16,-16-4 2 0,14 4-1 15,-14-4 1-15,18 1-1 0,-18-1 1 0,21 4 2 16,-5-2-3-16,-2 0 1 16,9-1-2-16,4 3 0 0,3-2 0 0,1 4-1 15,1-4 1-15,4 1-2 0,1 1 1 16,1 2-1-16,1-1-1 0,-1-2 0 0,-10 2-1 16,0-1 0-16,2 1-1 0,-2 1 0 15,-6-2 0-15,-3-1 0 0,2-3-2 16,-6 2 1-16,0 2 0 0,-15-4 0 0,25 4 0 15,-12 0 0-15,-1-1 3 0,-12-3 4 16,23 6 1-16,-12-2 2 0,3-3 1 0,-14-1 1 16,14 6 2-16,-14-6-2 0,28 2-14 15,-14-2 0-15,-14 0 0 0,30 0 0 0,-14 2 0 16,0-4 0-16,0 2 0 0,-16 0 0 16,34-2 0-16,-15-1 0 0,0 3 0 15,-1-3 0-15,-2 3 0 0,0-1 0 16,0-3 0-16,-16 4 0 0,31 0 0 0,-16 0 0 15,-15 0 0-15,30 0 0 0,-14 4 0 16,-6-4 0-16,10 0 0 0,-20 0 0 0,26 1 0 16,-10-1 0-16,0 0 0 0,-16 0 0 15,30 3 0-15,-14-3 0 0,-2 0 0 0,2 3 0 16,-16-3 0-16,28-3 0 0,-10 3 0 16,-6 0 0-16,-12 0 0 0,36-4 0 15,-21 4 0-15,7-4 0 0,-1 2 0 16,2-2 0-16,-3 2 0 0,4 1 0 0,-1-3 0 15,5 0 0-15,1 0 0 0,-8 2 0 16,9-1 0-16,-7-1 0 0,7 4 0 16,-5-2 0-16,-2-2 0 0,-2 3 0 0,4-3 0 15,-4 4 0-15,3-2 0 0,-5 0 0 16,2 2 0-16,-5 0 0 0,1-4 0 0,1 3 0 16,-2 1 0-16,-1 0 0 0,-15 0 0 15,30-3 0-15,-13 3 0 0,-4-4 0 0,-13 4 0 16,32-1 0-16,-21 1 0 0,8-2 0 15,-2-2 0-15,-4 2 0 0,9 0 0 16,-5-1 0-16,3 1 0 0,1-2 0 0,-2 2 0 16,6-4 0-16,-5 5 0 0,5-1 0 15,-3 0 0-15,5-3 0 0,-4 1 0 16,6 1 0-16,1-2 0 0,1 3 0 0,8-4 0 16,-4 1 0-16,-3 3 0 0,2 2 0 15,-2 0 0-15,-1-2 0 0,1 2 0 0,2 0 0 16,-4 0 0-16,2 0 0 0,-2 0 0 15,2 0 0-15,-4 2 0 0,4-2 0 16,-1 2 0-16,-1 2 0 0,2 0 0 0,2-1 0 16,-2-1 0-16,3 2 0 0,-3-3 0 15,6 2 0-15,2 2 0 0,-9-1 0 0,-1-2 0 16,6-2 0-16,1 2 0 0,-3-1 0 16,6 3 0-16,-5-2 0 0,6 0 0 0,-3 2 0 15,5-2 0-15,-4-2 0 16,2 0 0-16,-2 3 0 0,-6-3 0 0,1 0 0 15,-2 2 0-15,0-2 0 0,-4 2 0 16,-4-2 0-16,-6 0 0 0,7 4 0 0,-10-4 0 16,2 0 0-16,-17 0 0 0,21 2 0 15,-21-2 0-15,20 0 0 0,-20 0 0 0,14 0 0 16,-14 0 0-16,0 0 0 0,0 0 0 16,18 0 0-16,-18 0 0 0,0 0 0 0,12-2 0 15,-12 2 0-15,0 0 0 16,-6-17-48-16,6 17-143 0,-17-22-81 0,6 5-326 15,-3-10-192-15,5-3-959 0,0-7-1765 16</inkml:trace>
  <inkml:trace contextRef="#ctx0" brushRef="#br0" timeOffset="46348.289">14850 11229 1114 0,'-9'-13'38'0,"-2"2"-24"0,3 2 49 0,2-1-20 16,1 3-4-16,5 7-19 0,-16-19 18 16,7 11-16-16,2-1 8 0,-4 1-3 0,-1-3 12 15,-2 0-14-15,0 0-3 16,-1 2-7-16,-6-5-3 0,2 0 11 0,-1 1-6 16,1-3 2-16,-4 1-2 0,5 1-10 0,-3-6 1 15,3 0-3-15,-1 3-1 16,-4-9 4-16,11 3-8 0,-8 1 21 0,4-1-11 15,4 1 10-15,0 1-19 0,-2-3 11 16,5 1 5-16,0 6-11 0,0-1-13 0,-1 1 25 16,2-2-13-16,1 2 7 0,2 2-6 15,-4-2 2-15,2 2-5 0,0-2 11 0,1 3-10 16,-2 0 1-16,3-6-14 0,-3 5 0 16,-1-2 13-16,-3-2-1 0,5 4 0 15,-2-4-12-15,1 3 14 0,-1-4-5 0,-4 0 0 16,6 5 9-16,-1-2-17 15,-3 0 13-15,0-1-7 0,1 2-2 0,3 2-10 16,-1 0 2-16,-2 0-21 0,-1-6-20 16,2 6-30-16,-1-1-25 0,-1-1-52 0,-8-4-90 15,5-1-200-15,-6 4 228 0,1-1 76 16</inkml:trace>
  <inkml:trace contextRef="#ctx0" brushRef="#br0" timeOffset="47348.58">11848 9996 552 0,'-21'-3'-5'0,"2"2"2"0,-2 1-7 15,3-4 3-15,2 2 17 0,-7-1-13 16,0 3-4-16,-1 0 7 0,0-3 7 0,-2 6-2 15,-4 0 0-15,2 3 1 0,-2-5-22 16,-4 7 19-16,0-4-19 0,6 0 14 0,0 1-8 16,-2 3 10-16,-4-1-11 0,8 1 14 15,-2 0-8-15,-4 1 13 0,2 4-8 16,-2-2 0-16,2 1-3 0,0 1 3 0,3-6-5 16,3 0 2-16,-3 5 6 0,4-5-1 15,-2-2-4-15,4-1-3 0,-1 3 18 0,2-2-19 16,0-1 6-16,2 1 6 15,-1-1 4-15,5-2-3 0,-4 3-22 0,-1-3 5 16,5 0 18-16,-2 2-8 0,2-2 5 16,14-2 10-16,-30 2-5 0,17-2 21 0,13 0-8 15,-25 0 23-15,10 0-31 0,0 4-15 16,15-4 9-16,-32 1-2 0,17 3 10 16,-1-2 2-16,-4 0-17 0,1 3 5 0,-1-2 4 15,7 0-9-15,-4-1 5 0,2 4-12 16,0-5 1-16,-2-1 11 0,17 0 2 0,-28 6-10 15,13-6 11-15,15 0-10 0,-21-6-1 16,7 5 6-16,14 1-7 0,-21-6 0 16,10 1 2-16,-3-3 20 0,5 4-27 0,-2-5 14 15,1 5 6-15,10 4-11 16,-14-11 7-16,5 3-11 0,-3 1 2 0,12 7 5 16,-17-14-16-16,9 10 6 0,-3-1 3 15,0-2-1-15,3 1 8 0,-5-1-10 0,4-1 8 16,-3 3-5-16,2-3-5 0,-1 3 18 15,-5-3-2-15,5 0-9 0,-4 1 14 0,4-1-6 16,-5 1 8-16,5-3-9 0,-3-1 2 16,2 2 4-16,1 1 1 0,1 1-12 15,3 0 5-15,-2-1-2 0,9 8 19 16,-13-15-8-16,10 9 7 0,3 6-14 0,-9-15-3 16,6 4-3-16,3 11 15 0,-4-17-12 0,0 6-3 15,4 11 21-15,-3-19-12 16,3 8-1-16,-7 1 0 0,7 10-9 0,0-24 0 15,0 13 1-15,0-2-3 0,0 13 11 16,0-29-11-16,0 16-4 0,0-1 1 16,0-1 3-16,5-2-6 0,-3-2-4 0,0 2 10 15,1-5-11-15,-1 5 16 0,3-4-1 16,1-2-8-16,-1 1 13 0,2-1-5 0,-2-1 3 16,2 2-16-16,4-6 16 0,-2 3-16 15,0-1-2-15,-2 3 13 0,5 1-7 16,0-5 7-16,-4 11 3 0,5-6-10 15,-2 4 8-15,5 4-12 0,-3-3 0 16,4 1-9-16,-3 3-3 0,7-3-6 0,-3 6-17 16,2-5-10-16,-2 2-1 0,-1 3 1 15,6-3-2-15,-9 4-2 0</inkml:trace>
  <inkml:trace contextRef="#ctx0" brushRef="#br0" timeOffset="47360.31">10406 9138 514 0</inkml:trace>
  <inkml:trace contextRef="#ctx0" brushRef="#br0" timeOffset="47369.38">10445 9109 417 0</inkml:trace>
  <inkml:trace contextRef="#ctx0" brushRef="#br0" timeOffset="47378.2">10472 9086 330 0</inkml:trace>
  <inkml:trace contextRef="#ctx0" brushRef="#br0" timeOffset="47392.759">10483 9071 276 0,'0'0'-51'15,"10"-7"-77"-15,-10 7 94 0,2-13 11 16</inkml:trace>
  <inkml:trace contextRef="#ctx0" brushRef="#br0" timeOffset="48700.21">9971 9364 289 0,'-15'5'51'0,"0"1"-21"0,2 2-14 0,4-3-6 16,-4 0-2-16,1 3 25 15,-1-2-5-15,4-2-10 0,-4 1 3 0,2 1-1 16,11-6-2-16,-23 7-21 0,10-5 14 15,13-2 14-15,-21 6 3 0,21-6-2 0,-19 0-6 16,19 0 14-16,-20 1-10 0,20-1 3 16,-15 0-16-16,15 0 8 0,-21 0-2 15,21 0-8-15,-18-7 10 0,10 5 5 0,8 2-3 16,-24-13 14-16,17 8-8 0,-5-1-2 16,3-3 2-16,-1-1-2 0,-1-3-3 0,3-2-13 15,-4 2 7-15,2-4-9 16,1-1-2-16,-1 1 3 0,0-2-10 0,1 2 14 15,2-2-6-15,-2 2 6 0,3-4-12 16,-2 3 6-16,3 1 3 0,-1 2 7 16,3-4-3-16,-4-1-3 0,4 2-1 0,1 0-8 15,-2 1-2-15,2 2 12 0,1 0 1 16,1 2-4-16,-2-2-5 0,0 0-6 0,4 2 6 16,-2 13-2-16,0-27-10 0,2 11 18 15,1 3-3-15,3-3 2 0,-1 2-5 16,3-1 9-16,0-2-21 0,1 1 8 0,-1 2 1 15,1 4-2-15,0-4-2 0,5-3-7 16,-3 5 8-16,-2 1 3 0,3 2 12 16,2-4-14-16,2 3-5 0,-2-3 8 15,5 0-10-15,-2 4 11 0,4-4 1 0,0 3 4 16,0-3-4-16,0 1-6 0,4 3 17 16,-3 0-28-16,0-2 14 0,5 1 0 15,-4-1-4-15,3 3 11 0,-4 1 0 0,-1 0-9 16,1-3 1-16,0 1 5 0,3 0-21 15,-4 1 25-15,2 0-13 0,3-3 4 0,-6 4-5 16,6-3 27-16,-1 2-39 0,1 2 25 16,-1-2-2-16,0 0-7 0,3 1-5 15,-1 1 7-15,1 0-6 0,0 1 3 0,-1 1-5 16,1 0 2-16,-5 3 0 16,0-2 6-16,2 2-5 0,-2-3 8 0,1 4-12 15,0-2 7-15,0 2 1 0,3 0 4 16,5-4-6-16,-2 4 3 0,-2 4-3 0,4-2 3 15,-2-2 10-15,2 4-17 0,-2-3 8 16,1 2 1-16,-1 2 2 0,0-3-2 16,0 0 10-16,-1 3-19 0,-3-1 5 0,4 0 14 15,-4 2-4-15,2-1-6 0,-7-3-6 16,1 4 9-16,5-2-16 0,-7 1 13 0,3-1-1 16,-2 0 7-16,-3 0-11 0,1-3 3 15,-5 5-2-15,2-4 12 0,0 0-20 16,-2 3 18-16,-1-3-3 0,0 2 4 15,-13-4-11-15,20 6 2 0,-8-3-6 16,1 3 12-16,-1-1 5 0,-3-1-23 0,3 4 17 16,2-3-18-16,-5 3 4 0,2-1 3 15,3 1 15-15,-3 3-12 0,-4-1 3 0,5-1-18 16,-5 6 25-16,2-6-4 0,-1 3 2 16,0 2-2-16,-1-2-15 0,2 3 15 15,-3 2-6-15,5-2 4 0,-5-1 8 0,-1 2-2 16,5 2-15-16,-1-4 17 0,0 4 0 15,3-1 5-15,-6 2-12 0,3-4 1 0,0 4 0 16,-1-3-12-16,-2 3 3 16,1-4 10-16,-2-1 7 0,1-1-14 0,0 3 7 15,-2 0 3-15,-1-2-4 0,3 2-3 16,-2-2 3-16,-3 0 1 0,1 0 1 16,0 3-5-16,-2-7 1 0,2 3-7 0,-2 0 2 15,0-13 8-15,2 19-4 0,-2-6 5 16,0-4 3-16,0-9 9 0,0 25-11 0,0-14-14 15,0 0 20-15,0-11-13 0,-2 24-5 16,0-10 16-16,2-1 0 0,-2-4 0 16,0 4-10-16,2-13-1 0,-3 21-5 0,1-8 10 15,-4-3 4-15,5 1-8 0,1-11 3 16,-6 21 8-16,2-12 0 0,-2 4-4 16,2-4 1-16,1 1-7 0,-3 0 6 0,-1 2-12 15,-1-1 2-15,-1 1 6 16,0-3-1-16,2-1 5 0,-4 5 1 0,2-4-7 15,-2 2-1-15,-2 1-4 0,4 5-12 16,-7-3-22-16,3 1-83 0,-2 2-304 0,-1 0-192 16,-2 2 569-16,-3 2 14 0</inkml:trace>
  <inkml:trace contextRef="#ctx0" brushRef="#br0" timeOffset="50465.07">17920 10663 721 0,'10'-11'105'0,"0"4"-24"15,0-3-8-15,-3-1 37 0,4 1 0 0,1 1-7 16,-3-3-9-16,2-1-7 0,2 2-13 16,2-2 0-16,-3 2-8 0,4 0 0 0,3-4-7 15,0 3-10-15,5-1-1 0,-1-2-12 16,5 2-6-16,4-1-4 0,-2 2-7 0,2 1-10 15,1-2-6-15,-6 5-34 0,4-1-22 16,-2 0-33-16,4 1-27 0,-6 2-44 16,1-3-103-16,-6 1-180 0,-1 1 199 15,-2 5 16-15</inkml:trace>
  <inkml:trace contextRef="#ctx0" brushRef="#br0" timeOffset="51713.81">16520 7528 2401 0,'8'4'131'0,"-8"-4"8"15,10 7-10-15,-10-7-19 0,0 0-5 0,0 0-8 16,7 6-6-16,-7-6 1 0,0 0 2 15,0 0 4-15,12 11 6 0,-12-11 11 0,0 0 7 16,5 8 3-16,-5-8-2 0,0 0-2 16,0 0-18-16,4 11-5 0,-4-11-6 15,0 0-15-15,2 12-11 0,-2-12-8 16,0 0-18-16,0 0-17 0,-6 16-23 0,6-16-12 16,-2 15-13-16,2-15 0 0,0 17-1 15,0-17-1-15,-3 23-2 0,3-11 1 16,0-2 7-16,-2 4 1 0,2-14 0 0,-5 24 1 15,3-14 9-15,2 2-3 0,-1 1 5 16,1 0 8-16,0 1 10 0,0-14 0 0,0 24 12 16,0-13 1-16,0-11-4 0,0 23-13 15,1-14 10-15,-1-9 1 0,0 17 2 0,0-17 3 16,-1 15-13-16,1-15 5 16,0 9-8-16,0-9-2 0,0 0 5 0,0 0 3 15,0 15-14-15,0-15-16 0,0 0-17 16,0 0-27-16,0 0-23 0,0 0-25 15,-13 4-25-15,13-4-18 0,0 0-25 0,0 0 4 16,0 0-12-16,0 0-30 0,-19-13-47 16,19 13-99-16,-4-11-128 0,4 11-116 0,0 0 21 15</inkml:trace>
  <inkml:trace contextRef="#ctx0" brushRef="#br0" timeOffset="51997.89">16802 7928 2210 0,'9'18'84'15,"-1"6"19"-15,3-4 21 0,-3 0 16 16,-3 1 20-16,8 1-3 0,1 1-4 0,-5-1-14 16,0 2-17-16,3-1-4 0,-3 3-8 15,2-1 0-15,0-3-1 0,-3 6-13 0,-3-1-3 16,9 0-5-16,-9 1-13 0,1-4 8 16,-1-2-18-16,2 2-2 0,0-5-7 15,-2 2-1-15,4-1-15 0,0-3 6 0,2 1 4 16,-2 0-17-16,-2 0-9 0,7-2-8 15,0 6-5-15,0-3-24 0,2-2-14 0,1 3-12 16,2-1-11-16,2-8-12 16,-2 6-12-16,6-7-17 0,3-3-18 0,-5 0-34 15,7-3-15-15,-5-4-37 0,5-4-51 16,5-3-77-16,-5 1-154 0,6-1-11 16,-6 3-124-16,5 4 15 0</inkml:trace>
  <inkml:trace contextRef="#ctx0" brushRef="#br0" timeOffset="52131.24">17930 8550 2056 0,'18'-12'36'16,"-6"5"21"-16,6-2 7 0,-6-2 5 0,4 1-4 16,-2-3-7-16,4-2 1 0,0-2-24 15,1-9-20-15,0-2-49 0,3 0-85 16,-3-10-99-16,2 1-227 0,-3-16-21 16,7 0 126-16,-4-2 103 0</inkml:trace>
  <inkml:trace contextRef="#ctx0" brushRef="#br0" timeOffset="53030.53">18529 7543 1670 0,'-8'-11'240'0,"8"11"9"16,0 0 27-16,0 0 51 0,0 0 28 16,0 0-20-16,0 0-12 0,0 0 5 0,0 0 4 15,0 0-7-15,0 0-2 0,0 0-12 16,0-15-21-16,0 15-17 0,0 0 6 15,0 0 1-15,0 0-7 0,0 0-10 16,0 0-11-16,0 0-7 0,0 0-170 0,0 0-1 16,0 0-5-16,0 0-1 0,0 0-1 15,0 0-11-15,0 0-4 0,0 0-1 16,0 0-5-16,0 0-1 0,0 0-6 0,0 0-39 16,0 0 0-16,0 39 0 0,0-39 0 15,3 31 0-15,-3-15 0 0,0 9 0 0,0-1 0 16,0 4 0-16,0 2 0 0,0 9 0 15,-1 6 0-15,-5 0 0 0,4 8 0 16,-1-3 0-16,-1 3 0 0,1 1 0 16,1 1 0-16,-4 1 0 0,2 2 0 0,-2-2 0 15,4 1 0-15,-1-1 0 0,1 0 0 16,0-3 0-16,0 1 0 0,1-5 0 0,-3-4 0 16,0-8 0-16,2-1 0 0,1-1 0 15,-2-8 0-15,1 1 0 0,2-7 0 0,0-3 0 16,-2 1 0-16,2-4 0 0,0-2 0 15,0 0 0-15,0-13 0 0,-3 19 0 0,3-8 0 16,0-11 0-16,-2 12 0 0,2-12 0 16,-2 14 0-16,2-14 0 0,0 0 0 0,-2 12 0 15,2-12 0-15,0 0 0 0,0 0 0 16,0 0 0-16,0 0 0 0,0 0 0 0,0 0 0 16,0 0 0-16,0 0 0 15,-2-43 0-15,2 26 0 0,2-2 0 0,2-2 0 16,1-1 0-16,-1-1 0 0,0 1 0 15,4-2 0-15,-3-1 0 0,2-3 0 0,1 0 0 16,4 0 0-16,-3-1 0 0,1 5 0 16,1-4 0-16,-1 2 0 0,2 1 0 0,-3 1 0 15,4 2 0-15,3 1 0 0,-4 2 0 16,0-2 0-16,5 7 0 0,0-5 0 0,-4 4 0 16,6 2 0-16,-7 3 0 0,4-1 0 15,-2 6 0-15,0 1 0 0,1 4 0 16,-3-2 0-16,-12 2 0 0,27 6 0 15,-8 3 0-15,-5-2 0 0,2 3 0 0,-2 3 0 16,2-2 0-16,-3 2 0 0,2 4 0 16,-6-2 0-16,0 0 0 0,1 2 0 0,-1 1 0 15,-3 0 0-15,-3-1 0 0,-3 0 0 16,0 1 0-16,-1-1 0 0,-5 6 0 16,1-3 0-16,-4 2 0 0,0 3 0 0,-5-2 0 15,0-5 0-15,-2 6 0 0,0-7 0 16,-2 4 0-16,-1-1 0 0,-2-4 0 0,5-1 0 15,-7-1 0-15,3 2 0 0,5-5 0 16,-5-2 0-16,8 3 0 0,-4-5 0 0,4 0 0 16,2-1 0-16,-1 2 0 0,-2-4 0 15,4 1 0-15,9-5 0 0,-14 6 0 16,7-4 0-16,7-2 0 0,0 0 0 16,0 0 0-16,-21-10 0 0,19 3 0 0,2 7 0 15,6-32-282-15,0 17-13 0,1-6-383 16,0 4-1235-16,3-5-2081 0</inkml:trace>
  <inkml:trace contextRef="#ctx0" brushRef="#br0" timeOffset="53529.759">19097 8374 5945 0,'-13'-10'-104'15,"13"10"59"-15,-6-7 55 0,6 7 46 0,-11-9 26 16,11 9 11-16,-6-10 18 0,6 10 5 16,0 0-3-16,-3-11 7 0,3 11-13 0,0 0-7 15,0-17-10-15,0 17-25 0,0 0 0 16,0 0 4-16,11-23 0 0,-11 23-5 0,13-13 2 16,-13 13-13-16,17-15-2 0,-8 6 7 15,4 1 4-15,0-3-2 0,1-2 5 16,4 2-39-16,1-4-5 0,0-2 2 15,-1 6 0-15,1-2 1 0,1 0 0 16,-6 0 2-16,4 3 0 0,0 2 1 0,-8 3 2 16,4 1 4-16,-14 4 4 0,0 0 3 15,32 0 3-15,-32 0 5 0,25 13 4 0,-15 1 4 16,1 0-3-16,-1 7-14 0,1 2-39 16,2 3 0-16,-5 2 0 0,3 0 0 0,0 2 0 15,-1 10 0-15,-1-5 0 0,-2-5 0 16,4 0 0-16,-4 0 0 0,-2 2 0 0,1-2 0 15,-3-6 0-15,4 1 0 0,-4-6 0 16,1 1 0-16,0-3 0 0,-3-6 0 16,5-1 0-16,-4 1 0 0,-2-11 0 0,3 13 0 15,-3-13 0-15,0 0 0 0,0 0 0 16,0 0-24-16,0 0-160 0,0 0-5 16,21-34-2-16,-13 23-314 0,-3-6-140 15,3 0 14-15,-2-3 13 0,-1-1-825 0,1 0-1289 16</inkml:trace>
  <inkml:trace contextRef="#ctx0" brushRef="#br0" timeOffset="53763.93">19673 8385 4155 0,'5'-23'-112'0,"1"-1"46"0,-3 7 42 16,1 2 38-16,-4 2 33 0,2 2 43 16,-2 11 29-16,1-15 13 0,-1 15 22 15,0 0 9-15,0 0 8 0,-7-15 19 0,7 15 19 16,0 0 9-16,0 0-11 0,0 0-4 16,-28 30 13-16,17-13 7 0,-6 2-1 15,2 1 2-15,-2 8-4 0,-3-1-8 16,1 2-14-16,-4 1-25 0,3 5-114 0,-3 0-2 15,-1-3-7-15,4 1-4 0,-1-2-6 16,-4 3-2-16,4-5-5 0,0 1-3 0,1-3-4 16,1-7-4-16,7-3-8 0,1 0-9 15,-1-8-15-15,3-1-20 0,9-8-30 0,-13 5-33 16,13-5-28-16,0 0-115 0,0-26-368 16,6 4-134-16,8-14 54 0,5-5-827 15,9-12-1351-15</inkml:trace>
  <inkml:trace contextRef="#ctx0" brushRef="#br0" timeOffset="53963.52">19897 7847 5281 0,'9'-2'105'0,"-9"2"58"0,0 0 31 16,0 0 60-16,0 0 25 0,0 0 2 0,0 0-2 16,14 30-11-16,-14-30-19 0,-2 26-42 15,2-11-142-15,-1 4-8 0,-3-2-6 16,-3 5-11-16,4 3-15 0,-4-6-23 0,3 3-28 15,0-5-29-15,1-2-36 16,-4 0-140-16,4-4-328 0,-5 0-189 0,7-3 78 16,1-8 4-16,-8 11-625 0,8-11-1143 0</inkml:trace>
  <inkml:trace contextRef="#ctx0" brushRef="#br0" timeOffset="54281.17">20330 8258 4809 0,'0'0'101'0,"-9"12"33"0,9-12 55 16,0 0 49-16,0 0-3 0,-7 10 5 0,7-10 5 16,0 0-1-16,0 0 2 0,0 0 0 15,20 6-11-15,-20-6-16 0,28 0-40 0,-10-4-121 16,-4 2-3-16,9 0-2 0,0 2-4 15,-2-4-3-15,2 3-3 0,2-2-5 16,-2 0-3-16,5-1-4 0,-3-1-1 0,3-3-6 16,-1 3-3-16,-4-3-4 0,-2 2-5 15,-3-1-10-15,1 1-12 0,-8-1-15 0,4 3-17 16,-4-3-21-16,-2-5-20 0,-1 4-26 16,-2 1-24-16,-6 7-240 0,2-17-230 15,-2 17-130-15,0 0 56 0,-6-18-773 0,6 18-1294 16</inkml:trace>
  <inkml:trace contextRef="#ctx0" brushRef="#br0" timeOffset="54580.38">20595 7999 4673 0,'0'0'29'0,"-10"-12"52"16,10 12 43-16,0 0 31 0,0 0 19 0,0 0 25 15,0 0 14-15,0 0 15 0,0 0 17 16,0 0 18-16,0 0 10 0,-5 48 2 0,5-30 1 15,0 5 5-15,0 3-152 0,0 2-43 16,0 2-1-16,0 3-6 0,-2 3-2 16,0-2-7-16,-3 2-3 0,5-8-9 15,-2 4-7-15,0-2-51 0,-2-2 0 0,3-2 0 16,-1 2 0-16,-3-6 0 0,2 1 0 16,1-4 0-16,0-2 0 0,2-2 0 15,-2 4 0-15,0-10 0 0,2-9 0 0,-2 15 0 16,2-15 0-16,-1 11 0 0,1-11 0 15,0 0-98-15,0 0-63 0,0 0-37 0,0 0-170 16,0 0-425-16,0 0 83 0,0 0-930 16,0 0-1554-16</inkml:trace>
  <inkml:trace contextRef="#ctx0" brushRef="#br0" timeOffset="56416.52">21673 7900 4585 0,'19'-29'-171'0,"-19"29"52"0,0 0 40 15,0 0 40-15,0 0 31 0,0 0 28 16,0 0 20-16,0 0 16 0,0 0 12 15,0 0 12-15,0 0-3 0,0 0 12 0,-8-20-5 16,8 20-5-16,0 0 2 0,0 0-4 16,0 0 2-16,0 0-13 0,0 0-7 15,0 0-1-15,0 0-9 0,0 0-2 0,0 0-10 16,0 0-7-16,0 0-17 0,0 0-19 16,-14 0-42-16,14 0-46 0,0 0-40 0,0 0-51 15,0 0-82-15,0 0-81 0,-27 9-207 16,27-9 42-16,0 0-13 0,0 0-195 15,0 0-211-15</inkml:trace>
  <inkml:trace contextRef="#ctx0" brushRef="#br0" timeOffset="56863.45">21741 7828 2610 0,'0'0'62'16,"0"0"27"-16,0 0 31 0,0 0 26 0,0 0 17 15,0 0 12-15,0 0-7 0,0 0 15 16,0 0-1-16,0 0 7 0,0 0 5 0,12-3-7 16,-12 3-10-16,0 0 0 0,0 0 3 15,0 0-4-15,0 0 4 0,0 0-1 16,0 0-18-16,0 0 1 0,0 0-11 0,-31 33 2 16,21-24 0-16,-2-1 4 15,2 5-2-15,-5 0-2 0,5 0-9 0,-1 2 3 16,2-2-2-16,-3 4-6 0,1-2 3 15,2 5-61-15,-1-4-34 0,1 9 1 0,-2-3-1 16,-1 2-2-16,5 2 2 0,-2 1 2 16,4 3-3-16,-5-1-1 0,4 2 0 0,3-1 0 15,1-2-1-15,2 2 1 0,3 6-4 16,1 1-24-16,1 6-17 0,7-2 0 0,-1 1 0 16,5-1 0-16,-2 2 0 0,2-7 0 15,2-3 0-15,1 1 0 0,-3-4 0 16,5-6 0-16,-3-3 0 0,-2-2 0 15,1-4 0-15,0-6 0 0,2 3 0 0,-5-9 0 16,4-3 0-16,3-3 0 0,0-9 0 16,0-1-13-16,6-7-153 0,1-3-33 15,-4-3-44-15,-2-2-543 0,3 2 47 0,-6-1-947 16,6 1-1644-16</inkml:trace>
  <inkml:trace contextRef="#ctx0" brushRef="#br0" timeOffset="57548.229">22701 8098 4959 0,'7'-11'-139'0,"-5"0"46"16,2 1 42-16,-4 10 43 0,6-17 34 0,-5 6 47 16,-1 11 27-16,4-15 27 0,-4 15 27 15,0-15 14-15,0 15 9 0,0 0-5 0,0 0-6 16,-7-22 23-16,7 22-11 0,-14-13-10 16,7 7-8-16,7 6 1 0,-23-8-9 15,12 7-12-15,-4-5-2 0,-2 6-10 16,2-2-4-16,15 2-1 0,-32-4-49 0,19 4-39 15,13 0-1-15,-33 4-3 0,14 0-2 16,-1 1-3-16,-1 6-1 0,-6-1-1 16,-1 9-3-16,2 0 1 0,-1 3 1 0,2 8 1 15,-2 0-2-15,5 4 1 0,1-1 0 16,4 3 1-16,2-2-1 0,2 2-2 0,8-3-1 16,3-3-2-16,4 6-1 0,0-2-2 15,7-5-2-15,2 2 0 0,8-1-3 0,2-4-1 16,0-6-2-16,2-8-2 15,4-1-5-15,4-5-2 0,-1-6-2 0,6-8-2 16,-2-5-4-16,3-6-2 0,3-5 0 16,-3-10 0-16,2-1 0 0,-1-5 1 15,-4-5 1-15,0 2 1 0,-4-2 0 0,-7 2 3 16,-3 4 1-16,-1 3 1 0,-8 6 2 16,0 2 3-16,-3 9 5 0,-1-2 3 0,-3 7 3 15,1-3 1-15,-1 5 1 0,-2 5 0 16,-2 7 1-16,0 0 3 0,0 0 3 0,0 0 4 15,0 0 5-15,0 0-14 0,-6 54-16 16,2-20 0-16,-1 1 0 0,1 9 0 16,-1-3 0-16,-1 2 0 0,-4 0 0 0,7 0 0 15,-3 1 0-15,5-13 0 0,-6 3 0 16,4-4 0-16,1-5 0 0,0-7 0 16,2-1 0-16,0-6 0 0,0 1 0 0,0-12 0 15,0 0-65-15,0 0-158 0,0 0 21 16,24-36-339-16,-1 7-237 0,-1 5 76 15,8-6-891-15,5-2-1465 0</inkml:trace>
  <inkml:trace contextRef="#ctx0" brushRef="#br0" timeOffset="57716.619">23325 8188 5602 0,'17'0'98'0,"-17"0"37"0,0 0 31 16,0 0 43-16,30-1 26 0,-30 1 12 15,21-4-6-15,-21 4-14 0,35-4-22 0,-13-2-20 16,3 0-133-16,1-1-10 0,-1-1-10 15,1 3-19-15,-1-3-18 0,-4 7-24 16,-1-7-25-16,-4 0-95 0,-1 3-201 0,2-3-105 16,-4 1-177-16,-3-1-56 0,1 7 11 15,-11 1-578-15,20-13-1111 0</inkml:trace>
  <inkml:trace contextRef="#ctx0" brushRef="#br0" timeOffset="58263.74">23989 7628 4336 0,'-4'-12'80'0,"4"12"35"16,-2-15 33-16,2 15 10 0,0 0-2 16,-1-13-8-16,1 13-7 0,0 0 16 0,0 0 0 15,0 0 3-15,0 0 13 0,0 0 4 16,3 70 17-16,-3-28 14 0,-3 9 16 0,1 9 9 15,-7 12 6-15,2 4 2 0,2 3-93 16,-6 0-71-16,3-3-5 0,-1 4-3 16,-2-5 0-16,4-2 1 0,-2-2 1 0,6-13 1 15,-1-8 0-15,2-5-46 0,2-5-26 16,0-10 0-16,0-2 0 0,2-2 0 0,0-3 0 16,0-4 0-16,-1-2 0 15,7 0 0-15,-2-4 0 0,3 0 0 0,4-4 0 16,-3-2 0-16,4-1 0 0,2-4 0 15,0 2 0-15,3-4 0 0,1 0 0 0,1 0 0 16,2-4 0-16,-3 2 0 0,-3-1 0 16,3 0 0-16,-6 2 0 0,3-3 0 0,-17 4 0 15,20 0 0-15,-10-2 0 0,-10 2 0 16,17-6 0-16,-5 5 0 0,-12 1-58 0,14-14-239 16,-1 5 13-16,-3-4-510 0,3 0-1074 15,4-4-1993-15</inkml:trace>
  <inkml:trace contextRef="#ctx0" brushRef="#br0" timeOffset="58797.51">25212 7472 5512 0,'0'-21'-141'15,"0"6"57"-15,-7 2 51 0,5 0 48 16,-1 2 43-16,-1-1 11 0,0-1 24 16,-6 2 3-16,3-2 7 0,-2 8 5 15,-4-5-8-15,-2 3-3 0,15 7 6 0,-30-10 1 16,5 14 5-16,2 3-7 0,-9 5 4 16,-2 6 5-16,-8 5 7 0,3 7 9 15,4 2-2-15,-3 0 1 0,8 9-12 0,6-7 0 16,3-2-4-16,-2 3-18 0,12 1-63 15,2-3 1-15,4-2-1 0,5-5-3 0,2-4-3 16,7-1-2-16,1-1-3 0,10-5 0 16,-1-3-1-16,1-8-3 0,2-4-3 0,9-4-2 15,4-8-1-15,-3-3-2 0,1 1-1 16,1-9 0-16,-4-2 0 0,0 3-1 0,-5-2 4 16,-1-1 0-16,-4 1 2 15,-2 3 9-15,-7 3 8 0,-1 7 6 0,-1-2 7 16,-4 1-2-16,2 3-3 0,0 1-4 15,-7 8-3-15,5-7-1 0,-5 7-1 0,0 0-2 16,0 0-19-16,0 0-5 0,13 22 0 16,-11-8 0-16,0 6 0 0,-2-3 0 15,-2 5 0-15,4-1 0 0,-2 7 0 0,0-2 0 16,0-3 0-16,0-3 0 0,-2 1 0 16,2-2 0-16,0-2 0 0,-2-3 0 0,2-2 0 15,-2-1-56-15,-2-2-78 0,-3-3-35 16,7-6-37-16,-13 7-459 0,2 0-94 15,-2-2 81-15,-3-1-874 0,2 0-1391 0</inkml:trace>
  <inkml:trace contextRef="#ctx0" brushRef="#br0" timeOffset="59047">24588 8064 4818 0,'-21'6'6'0,"5"-2"38"15,3 2 44-15,3-1 50 0,10-5 32 0,-9 4 38 16,9-4 8-16,0 0 9 0,0 0 4 15,0 0 8-15,57 18 0 0,-18-14-9 0,6 0 0 16,17-2-3-16,0 2-18 0,4-4-115 16,-1 0-35-16,2 0-6 0,-3 0-6 15,1 0-4-15,-3-4-4 0,-2-2-5 16,-1 2-5-16,-14-1-8 0,-2-3-11 0,-2 1-14 16,-5-4-15-16,-9 5-13 0,-2-5-20 15,-2-3-24-15,-8 5-27 0,-4 0-169 16,-2-6-218-16,-3 3-137 0,-4 2-59 0,-2 2-5 15,0 8-627-15,-13-19-1170 0</inkml:trace>
  <inkml:trace contextRef="#ctx0" brushRef="#br0" timeOffset="59530.33">25170 7929 4217 0,'-18'6'-17'0,"4"-3"29"15,3 1 28-15,11-4 26 0,-17 12 32 0,8-1 16 16,1 0 11-16,-2 7 10 0,5 0 6 15,-4 14 1-15,0 4-2 0,-3 5 1 0,3 4-4 16,-2 0-15-16,-3 3-17 0,1 11-9 16,0-1-16-16,2 1-6 0,-2-14-1 0,1 4-6 15,1-7-8-15,2-5-4 0,-1-9-8 16,7-5-5-16,-1-1 7 0,0-5 0 16,3-5 9-16,1-12 3 0,0 0-13 0,0 14 0 15,0-14-6-15,0 0-7 0,0 0 1 16,0 0-3-16,30-22-8 0,-18 9-2 15,2 0-3-15,2 1 1 0,3 0-8 16,0-4 0-16,5 3 1 0,-3 0 1 0,6 3-8 16,1-3 0-16,4 0-1 0,-4 6 2 15,-3 3 4-15,2-5-4 0,-5 7-3 0,1 2 3 16,-3 0 3-16,-1 2 3 0,0 7 7 16,0-1 8-16,-2 3 2 0,-6 2 14 0,2 4 10 15,-4 2-2-15,-1-2 16 0,-5-1 31 16,3 5 13-16,-6 0-52 0,-4 1-17 15,-1 1 4-15,-3-1 6 0,-5 1 0 0,-2-1 2 16,-7 5-1-16,-5-5-3 0,-1-2-3 16,2-4-6-16,-4-3-3 0,6-4-5 15,-12 2-3-15,14-3-5 0,-1-7-8 16,1-1-13-16,-1-1-13 0,4-5-28 0,5 3-33 16,-2-11-39-16,3-7-42 0,3-5-58 15,5-6-479-15,3-7-53 0,4-6 68 0,6-3-881 16,9 4-1389-16</inkml:trace>
  <inkml:trace contextRef="#ctx0" brushRef="#br0" timeOffset="60097.37">26108 7567 4655 0,'0'-9'2'16,"0"9"79"-16,3-15 51 0,-3 15 34 16,0 0 15-16,4-13 2 0,-4 13-16 0,0 0-17 15,0 0 8-15,0 0 5 0,0 0-1 16,0 0 10-16,13 45-2 0,-9-19 15 16,2 8 2-16,1 5 5 0,-3 10 8 0,1 0 1 15,2 4-110-15,-2 5-32 0,-3 1-3 16,-4 2-2-16,2 12-1 0,-5-4-3 0,-4 2-2 15,6-5-4-15,-1-10-5 0,-3 0-1 16,-1-7-4-16,2 0 0 0,1-6-2 0,1-7-3 16,-1-4-6-16,-1-7-23 15,4 0 0-15,-4-2 0 0,2-6 0 0,-1 0 0 16,-1-5 0-16,-3 0 0 0,-3-1 0 16,-4 0 0-16,-1-7 0 0,-6 7 0 0,-1-3 0 15,-2-4 0-15,1 1 0 0,-3-1 0 16,7 0 0-16,-2 0 0 0,2-3 0 0,3 1 0 15,4 2 0-15,0-4 0 0,14 0 0 16,-22 0 0-16,22 0 0 0,-15-7 0 0,9 0-137 16,3-7-68-16,3 4-76 0,0-3-493 15,0-8 47-15,5-4-964 0,1-4-1656 16</inkml:trace>
  <inkml:trace contextRef="#ctx0" brushRef="#br0" timeOffset="60482.189">26739 8122 5665 0,'0'0'114'0,"0"0"35"0,0 0 22 15,0 0 15-15,4-13 11 0,-4 13 6 16,0 0-3-16,0 0-19 0,0 0-14 0,2-9-18 15,-2 9-27-15,0 0-65 0,0 0-54 16,0 0-43-16,8-13-113 0,-8 13-99 0,5-7-76 16,1-1-100-16,-6 8-156 15,7-13-110-15,-2 5 42 0,-5 8-530 0,14-16-1040 16</inkml:trace>
  <inkml:trace contextRef="#ctx0" brushRef="#br0" timeOffset="61064.49">27069 7481 3870 0,'8'-15'19'0,"-7"6"35"15,-1 9 47-15,11-19 39 0,-11 19 27 0,7-10 1 16,-7 10-5-16,0 0-1 0,0 0-2 16,0 0 3-16,0 0 6 0,0 0-8 15,0 0-13-15,18 31 1 0,-16-14-3 16,-2 9 4-16,3 4-15 0,-3 9 9 0,0 6 1 15,-5 6-3-15,0 5-5 0,1 1 0 16,-2 8-9-16,-3 1-9 0,-1-3-6 0,5 1-6 16,-10-2-7-16,5-11-33 0,1-6-38 15,0 1-5-15,4-8-2 0,-5-8 0 16,4-5-1-16,1-3-3 0,1-5-2 0,2-2-2 16,0-2 1-16,2-13-1 0,-1 9 0 15,1-9-5-15,0 0 0 0,0 0-3 0,0 0 0 16,0 0-1-16,14-41-1 15,-7 19-2-15,4-5-2 0,-2-1-2 0,1 0 2 16,8-6-4-16,-4 3-1 0,7-5-1 16,0 6-1-16,3 0 2 0,-1 2-4 0,5 5 1 15,2 5 0-15,0 1 1 0,2 5 4 16,-6 6-2-16,2 5 2 0,2 2 1 0,-1 5 1 16,-1-2 1-16,5 13 2 0,-4-4 1 15,-6 9 3-15,2 1 3 0,-6-1-1 16,-3 1 6-16,-4-1 4 0,-3 5 4 0,-2-5 3 15,-5 1 3-15,-2-2 3 16,0-1 0-16,-3 2-1 0,-5 1-1 0,-3 2 3 16,1-7 1-16,-4 3-1 0,-3-2-4 0,2-3-2 15,-2-1-1-15,0-4-5 0,0-1-20 0,3-3 0 16,-6 1 0-16,6-4 0 16,-3 1 0-16,-1-5 0 0,2 0 0 0,16 0 0 15,-36-5 0-15,23-1 0 0,0 0-64 16,-4-3-31-16,8 1-32 0,-2-6-29 0,5-1-36 15,2-6-572-15,2 2 35 0,6-5 46 16,4-8-821-16,6-4-1344 0</inkml:trace>
  <inkml:trace contextRef="#ctx0" brushRef="#br0" timeOffset="61396.39">28151 7507 4966 0,'21'0'59'0,"-3"-3"58"16,1 6 42-16,1-3 40 0,0 4-2 0,0 7 13 16,9-1 14-16,1 9 2 0,-2 1-2 15,2 5 7-15,2 8 3 0,1 3-4 0,-4 5-10 16,-5-2-112-16,-2 1-38 0,-5-3-1 16,-6 7 4-16,1-1-2 0,-3 0 2 0,-7 0-3 15,-2-3 0-15,-2 5-7 0,-3-3-35 16,-11 2-28-16,4-3 0 0,-6-2 0 15,-5-3 0-15,2 0 0 0,-8 5 0 16,1-11 0-16,2-2 0 0,-4-2 0 0,-6 2 0 16,6-6 0-16,-2-4 0 0,4 2 0 15,2-6 0-15,1-5 0 0,5 2 0 16,1-3 0-16,3-3 0 0,0-5 0 0,4-4 0 16,0-5-156-16,3-2-80 0,1-8-109 15,5-5-467-15,5-4 87 0,1-8-928 0,12-5-1582 16</inkml:trace>
  <inkml:trace contextRef="#ctx0" brushRef="#br0" timeOffset="61766.49">29012 7938 5795 0,'0'0'63'0,"5"16"21"15,-5-16 17-15,2 13 16 0,-2-13 9 16,0 0 9-16,0 0-2 0,0 0-17 0,0 0-11 16,0 0-9-16,4 19-5 0,-4-19-18 15,0 0-22-15,0 0-34 0,0 0-46 0,0 0-66 16,6 1-76-16,-6-1-85 0,0 0-94 16,0 0-121-16,0 0-206 0,26-17 48 15,-22 12 61-15,-4 5-482 0,11-11-728 0</inkml:trace>
  <inkml:trace contextRef="#ctx0" brushRef="#br0" timeOffset="62479.78">29278 7635 3346 0,'10'-6'-1'0,"-10"6"37"0,0 0 31 15,0 0 26-15,0 0 22 16,0 0 14-16,0 0 21 0,0 0-3 0,0 0 1 16,0 0-4-16,0 0-7 0,0 0-5 15,0 0-6-15,0 0 3 0,3 34-8 0,-3-34-2 16,-2 24-5-16,2-5-5 0,-1-2-4 15,-1 4-11-15,0 1-12 0,0 1-9 16,0 3-8-16,2-3-3 0,0-3-7 0,0 2-5 16,2-1 0-16,2 2-7 0,1-2-4 15,4-3-5-15,3-5-1 0,3 1-5 0,0-5-3 16,1-2-5-16,-16-7-5 16,34 0-4-16,-13-3 2 0,0-5-4 0,4 0-4 15,-5-5-1-15,1 2 4 0,-3-7-5 16,4 2 2-16,-2-2 0 0,0-5-6 15,-3 2 2-15,0 1 1 0,-2 1 1 0,-3-5-5 16,4 5 4-16,-7 0 1 0,3 2-3 16,-1-1 5-16,-4-1-2 0,-2 6-2 0,4 0-4 15,-4 0 2-15,-5 13 7 0,9-21-6 16,-9 21 0-16,6-15-2 0,-6 15-1 16,0 0 2-16,0 0 1 0,0 0-3 0,0 0 0 15,0 0 5-15,0 0 4 0,-8 54 3 16,5-22 13-16,-3 2 15 0,3 11 15 0,-6 5 20 15,6 1 10-15,-1 4 28 16,2-1 12-16,-1 6 18 0,-3-4 35 0,3-4 3 16,-1 3 7-16,2-8-87 0,-8-1-31 15,5-2 7-15,-3-1 0 0,1-2 6 16,-5-10-3-16,3-4 0 0,-3-3-1 0,0 1-4 16,-5-6-72-16,-2-1 0 0,-4 5 0 15,-1-10 0-15,4-4 0 0,-5-1 0 0,6 1 0 16,1-7 0-16,-1-2 0 0,1 0 0 15,0-2 0-15,-1-7 0 0,5 1 0 0,-2-2 0 16,4-9 0-16,4-4 0 0,5-7-175 16,3-19-35-16,9-5-112 0,3-13-492 15,11-14 96-15,11-17-944 0,10 5-1599 16</inkml:trace>
  <inkml:trace contextRef="#ctx0" brushRef="#br0" timeOffset="62646.259">30103 7395 5426 0,'34'8'-5'0,"-23"1"60"0,-11-9 37 16,17 23 36-16,-13-13 10 0,-4-10-4 16,4 28-15-16,-4-28-8 0,0 29-12 0,-2-10-15 15,2-19-15-15,-8 35-27 0,2-20-56 16,3 1-81-16,-3-2-85 0,1-1-113 16,1-3-174-16,-4 1-224 0,1-4 73 15,7-7-495-15,0 0-879 0</inkml:trace>
  <inkml:trace contextRef="#ctx0" brushRef="#br0" timeOffset="63045.97">30069 7946 4452 0,'17'8'161'0,"-17"-8"28"15,0 0 35-15,0 0 21 0,0 0 37 0,0 0-3 16,30 5 16-16,-30-5 9 0,27 6 1 15,-27-6-4-15,41 11-13 0,-19-1-43 0,12-1-162 16,-2 2-7-16,-2-5-5 0,-4 3-8 16,-1-2-3-16,-1 3-8 0,-2-4-3 15,-1-1-3-15,-3-1-8 0,-18-4-4 16,30 9-10-16,-30-9-10 0,27 2-17 16,-27-2-23-16,26-2-23 0,-13-7-30 0,-13 9-30 15,24-13-33-15,-15 9-32 0,-6-1-377 16,-3 5-219-16,0 0 79 0,0 0-878 0,0 0-1419 15</inkml:trace>
  <inkml:trace contextRef="#ctx0" brushRef="#br0" timeOffset="63231.61">30095 8237 4854 0,'-20'15'12'0,"7"0"32"16,7-2 69-16,1-3 61 0,5-10 51 0,0 20 21 16,0-20 24-16,18 25 28 15,1-12 6-15,4-2-7 0,3 0-16 0,0-5-19 16,2 5-72-16,0-5-123 0,-3-1-6 15,-3-5-7-15,-22 0-10 0,40 2-11 16,-40-2-16-16,39-6-26 0,-20 5-30 0,0-5-39 16,-5-1-45-16,6-3-320 0,-4-1-316 15,3 4 52-15,-3-1 6 0,2-5-669 0,-18 13-1218 16</inkml:trace>
  <inkml:trace contextRef="#ctx0" brushRef="#br0" timeOffset="64312.53">31035 8000 4142 0,'11'-10'-67'0,"-11"10"48"16,14-23 30-16,-14 23 42 0,7-17 25 15,-7 17 21-15,0 0 18 16,7-28 6-16,-7 28 9 0,2-22 9 0,-2 22-4 16,0 0-9-16,-3-33 5 0,3 33-4 0,-8-22-11 15,8 22-14-15,-10-23-11 0,10 23-5 16,-11-18-5-16,11 18-6 0,0 0-7 15,-12-17-4-15,12 17-9 0,0 0-5 16,-16-15 0-16,16 15-11 0,0 0 0 0,0 0-6 16,-24-8-4-16,24 8-6 0,0 0 0 15,0 0-1-15,0 0-2 0,0 0-1 0,-59 17-5 16,59-17 3-16,-21 12-4 0,21-12 1 16,-20 11-3-16,20-11 5 0,-21 13 3 15,21-13-2-15,-16 11 0 0,16-11 2 0,0 0 2 16,-23 17 1-16,23-17-4 0,-14 13 2 15,14-13-9-15,-17 15 7 0,17-15-6 16,-20 15-2-16,20-15 0 0,-16 19 1 16,16-19 4-16,-15 21-7 0,15-21 10 15,-13 22-7-15,13-22 4 0,-15 23-3 0,15-23 0 16,-12 27 3-16,9-11 4 0,3-16-5 16,-7 29 1-16,7-29 2 0,-2 31-8 0,2-31 0 15,0 33 0-15,0-33 2 0,5 34 3 16,2-19-6-16,-7-15-4 0,12 29 8 0,-1-16 0 15,4-2-5-15,-2-4-3 0,-13-7-3 16,29 10-7-16,-29-10 4 0,28 0-4 16,-28 0-4-16,33-10 1 0,-16 1-6 15,-2 0-6-15,0-4 0 0,2-1 4 16,0-7-5-16,-4 7-2 0,-2-3 0 0,3 0 3 16,-5 2 2-16,2-2-1 0,-1-2 2 15,-5 4 1-15,-5 15 3 0,9-28 5 0,-1 17-4 16,-8 11-2-16,5-26 3 0,-5 26 0 15,5-19 5-15,-5 19-5 0,0 0-2 16,0 0-2-16,1-19-2 0,-1 19 0 0,0 0 0 16,0 0 0-16,0 0 1 0,0 0 2 15,0 0 3-15,-19 73 2 0,16-46 0 0,-1 4-1 16,-1 5 5-16,-2 0-2 16,2 5-2-16,-3-2 5 0,3 6 4 0,-7-5-2 15,5 1 7-15,0-9 2 0,-2 3 11 16,-1-3 4-16,0-4 10 0,0-6 10 15,1-1 11-15,0 0 6 0,0-4 11 0,9-17 10 16,-17 28 7-16,8-13 0 0,-2-4 16 16,11-11-12-16,-23 17-11 0,12-9-17 0,11-8-41 15,-24 14-3-15,10-7-2 0,14-7 1 16,-26 5-3-16,26-5-5 0,-26 2-3 16,26-2-5-16,0 0-7 0,-32 0-10 0,32 0-12 15,-26-11-12-15,16 5-42 0,10 6-137 16,-20-14-54-16,20 14-54 0,-10-18-53 0,6 11-52 15,4-6-121-15,0 13-115 16,10-31 47-16,-1 14-476 0,6-9-836 0</inkml:trace>
  <inkml:trace contextRef="#ctx0" brushRef="#br0" timeOffset="64631.6">31337 7946 3674 0,'8'-15'32'0,"-8"15"44"16,0 0 19-16,0 0 41 0,0 0 31 15,0 0 25-15,0 0 7 0,0 0 14 0,0 0 15 0,0 0 0 16,-71 23 6-16,55-7-13 16,-1 0 11-16,1 4-6 0,-4 5-3 0,2 1-7 15,1-2-9-15,1 4 3 0,2-2-9 16,1-1-12-16,3 3-33 0,3 0-106 15,1-7-6-15,3 1-2 0,-1-1-7 0,2-2-4 16,2-19-2-16,6 36-10 0,-3-23-8 16,-3-13-14-16,11 28-15 0,-1-15-19 0,1-2-17 15,-2-4-18-15,-9-7-43 0,29 8-235 16,-14-6-59-16,5-4-62 0,-20 2-132 16,44-8-73-16,-26 1 38 0,6 1-529 15,3-3-1007-15</inkml:trace>
  <inkml:trace contextRef="#ctx0" brushRef="#br0" timeOffset="65180.15">31647 8156 3547 0,'5'-17'-78'16,"-5"17"37"-16,7-24 28 0,-7 24 23 15,2-21 17-15,-2 21 18 0,0 0 5 16,0-22 7-16,0 22-3 0,0 0-2 0,0 0-1 16,0 0 2-16,-13-19 3 0,13 19-5 15,0 0 5-15,0 0 8 0,0 0-7 0,0 0-11 16,-58 28 2-16,45-15 7 15,-7 8-13-15,0 3 6 0,0 3-3 0,0-1 4 16,-1 4-8-16,1 0 0 0,4 0 6 16,2-4-6-16,4-3-3 0,-1-1 8 15,2-1-6-15,2-1-5 0,7-20-2 0,-7 30-2 16,7-30-6-16,-4 19 9 0,4-19-8 16,0 0 6-16,0 0-13 0,0 0 0 15,28 15-6-15,-28-15-5 0,0 0 1 0,0 0-4 16,61-30-11-16,-43 13 6 0,1-1-6 15,2-5-13-15,-1-3-11 0,1 0-5 0,-2-2-13 16,1-3 1-16,3 1-9 16,-4-3 2-16,-1 1-4 0,1-2 3 0,4-2 3 15,-9 1 7-15,5-1 8 0,1 0 3 16,-1 3-1-16,-4 3 14 0,1 6 15 16,-7-3 9-16,2 6 29 0,-1 4 7 0,-10 17 16 15,10-26 11-15,-4 17 13 0,-6 9 8 16,0 0 26-16,0 0 28 0,0 0 14 0,0 0 8 15,0 0 6-15,0 0-16 0,0 0 3 16,0 0 11-16,-18 67 1 0,8-33 2 16,-1 2-11-16,2 3 5 0,-5 3-13 0,1-1-14 15,1-2-12-15,2 1-16 0,0-5-7 16,-5 1-5-16,8-7-11 0,-2 0-13 16,1-3-21-16,0-9-39 0,3 1-17 15,-1-2-39-15,1-3-48 0,-1-4-46 0,6-9-72 16,-3 15-72-16,3-15-75 0,0 0-66 15,0 0-129-15,0 0-150 0,0 0 86 16,0 0-500-16,0 0-885 0</inkml:trace>
  <inkml:trace contextRef="#ctx0" brushRef="#br0" timeOffset="65446.84">32094 7986 3869 0,'8'-19'86'0,"-8"19"25"0,0 0 6 16,0 0 10-16,0 0 24 0,0 0 14 15,0 0 8-15,0 0-3 0,0 0 1 16,0 0 2-16,0 0-6 0,0 0-22 16,-24 77-14-16,17-55-15 0,0 1-11 15,4 3-10-15,-5-2-11 0,3 4-5 0,-2 5-8 16,4-11-9-16,-4 1-18 0,3-1-17 16,-1-2-22-16,5-20-39 0,-9 34-31 0,9-34-28 15,-2 23-37-15,2-23-45 0,0 0-34 16,12 18-54-16,-12-18-90 0,17 2-43 15,-17-2-88-15,33-7-80 0,-12 2 29 0,4-3-343 16,7-5-358-16</inkml:trace>
  <inkml:trace contextRef="#ctx0" brushRef="#br0" timeOffset="65862.58">32494 8128 2922 0,'7'-13'80'0,"-7"13"35"0,12-21 28 0,-12 21 1 15,0 0 6-15,7-22 16 0,-7 22 5 16,0 0 2-16,0 0-8 0,0 0-1 0,0 0 5 15,0 0-3-15,-25-23 2 0,25 23 0 16,0 0-3-16,0 0-8 0,-60 27-8 16,38-14-8-16,-6 9-4 0,0 2-2 0,2 1 0 15,1 3-5-15,1 2 5 16,-3 2-3-16,7 4-5 0,-1-4-4 0,7 2-12 16,-3-5-13-16,6-3 2 0,1 1-12 0,2-10-12 15,8-17 0-15,-9 24-5 16,9-24-17-16,0 0 7 0,0 0-22 0,17 18-15 15,-17-18-16-15,0 0-17 0,54-20-18 16,-26 3-12-16,1-1-13 0,-1-5 7 0,2 2-4 16,-6-1 5-16,2-2 6 0,-3 4 8 15,-6 2 6-15,-3 3 2 0,-2 2 9 16,-1 4 11-16,-11 9 10 0,17-19 9 0,-17 19 8 16,0 0 2-16,13-8 22 0,-13 8-2 15,0 0 14-15,0 0 0 0,0 0-9 16,0 0 2-16,0 0-35 0,-17 77-6 15,10-55 0-15,-2 5 0 0,-3-1-2 0,3 0-4 16,-2 1-6-16,1-5-9 0,1-2-15 16,0-2-19-16,9-18-155 0,-8 24-60 15,6-17-85-15,2-7-82 0,-1 10-79 0,1-10-160 16,0 0-6-16,0 0-533 0,0 0-1059 16</inkml:trace>
  <inkml:trace contextRef="#ctx0" brushRef="#br0" timeOffset="66046.66">32656 8445 4050 0,'0'0'34'0,"0"0"17"16,0 0 45-16,0 0 27 0,0 0-2 16,0 0 4-16,0 0-8 0,0 0-10 15,21 34-13-15,-21-34-4 0,0 0-14 16,-9 39-10-16,9-39-20 0,-12 28-33 16,12-28-31-16,-5 21-57 0,5-21-33 0,-2 15-49 15,2-15-47-15,0 0-55 0,0 0-30 16,0 0-41-16,0 0-45 0,0 0-96 15,0 0-332-15,36-51-288 0</inkml:trace>
  <inkml:trace contextRef="#ctx0" brushRef="#br0" timeOffset="66479.78">33068 7888 2804 0,'7'-13'109'0,"-7"13"12"16,13-9 16-16,-13 9-5 0,0 0 9 0,0 0 10 15,0 0 0-15,0 0-3 16,8 52-10-16,-13-25-4 0,2 4-5 0,-6 11-1 15,-2-1-9-15,-1 0-3 0,-1-2-7 16,-2 2-8-16,-2-3-11 0,0-2-12 16,1-3-3-16,2-10-9 0,3 2-6 0,4-12 1 15,7-13 4-15,-12 24 2 0,12-24-12 16,0 0-3-16,0 0-9 0,0 0-10 0,0 0-6 16,0 0-9-16,0 0-3 0,0 0-2 15,0 0 4-15,68-62-5 0,-50 45-6 16,3-2 0-16,0 4 1 0,1 2 0 0,1 2 3 15,0 0-6-15,-23 11 6 0,39-6-5 16,-25 6 4-16,-14 0 2 0,0 0 10 16,57 17 8-16,-40-7 0 0,-4 3 15 15,-1 2 5-15,-2 5 19 0,-2-1 5 16,-8-19 1-16,3 47 8 0,-4-26 12 0,-5 5 2 16,1 2 3-16,-4 2 10 0,-5 6-3 15,-1-7 1-15,-6 0-19 0,9-9-17 0,-7 1 0 16,1-4-9-16,4 2-6 0,-5-9-8 15,2 4-19-15,4-3-33 0,-6-5-37 16,19-6-52-16,-28 4-56 0,28-4-72 16,-26-6-55-16,26 6-69 0,-16-12-62 15,5-2-120-15,10 1-129 0,-1-6 48 0,4-2-467 16,5-9-789-16</inkml:trace>
  <inkml:trace contextRef="#ctx0" brushRef="#br0" timeOffset="66746.59">33634 7909 3498 0,'0'0'3'0,"49"9"43"15,-29 2 34-15,1 5 38 0,5 4 32 16,-10 2 39-16,4 7 21 0,-8 0 17 0,4 7 8 16,-13-2 7-16,1 2 10 0,-4-7 0 15,-2 7-50-15,-1 2 2 0,-6 7 3 16,-5-2-13-16,-8 8-6 0,-4-5-18 15,-4 3-18-15,-9-6-10 0,2 4-9 0,-7-7-13 16,-4 1-31-16,-2-6-26 0,3 1-42 16,-1-2-46-16,0-6-64 0,2-4-79 0,2-2-74 15,9-2-102-15,1-7-115 0,2-6-195 16,0-3 2-16,4 1 31 0,4-2-491 16,24-3-880-16</inkml:trace>
  <inkml:trace contextRef="#ctx0" brushRef="#br0" timeOffset="71178.89">24079 9193 3632 0,'-19'-3'-58'0,"19"3"6"16,-25-4 8-16,25 4 5 0,-23-4 1 0,9 4 14 16,14 0 11-16,-27-2 16 0,15 0 7 15,-4-2 2-15,2 3-2 0,14 1 2 16,-30-6-3-16,17 4 1 0,-4-4-4 0,-2 5 0 16,0-3 0-16,-3 0-4 15,-1 0-19-15,1 0-26 0,-6 0-39 0,0 1-57 16,1-3-51-16,-8-1-92 0,1-1-132 15,-1 1-57-15,5 0-35 0,-7-7 229 0</inkml:trace>
  <inkml:trace contextRef="#ctx0" brushRef="#br0" timeOffset="71364.23">22905 8863 1614 0,'-8'-9'-30'16,"4"1"10"-16,4 8-9 0,-7-15 11 0,7 15-5 15,-2-13 16-15,2 13 11 16,0-15-11-16,0 15 1 0,6-16-12 16,-6 16 9-16,3-18 2 0,1 7-2 0,-4 11-2 15,6-13-41-15,-6 13-46 0,6-11-134 16,-6 11-278-16,0 0 328 0,0-13 62 0</inkml:trace>
  <inkml:trace contextRef="#ctx0" brushRef="#br0" timeOffset="72346.63">19060 10963 271 0,'7'9'130'0,"4"-1"26"16,-5-1-6-16,1 1-6 0,-7-8 30 16,11 12-2-16,-11-12-3 0,10 5 6 15,-10-5-6-15,0 0 2 0,11 4-37 0,-11-4-17 16,0 0-13-16,11 7-7 0,-11-7-9 16,0 0-10-16,0 0-12 0,14 2-9 0,-14-2 1 15,0 0-11-15,0 0-1 0,16 0-6 16,-16 0-7-16,0 0 0 0,17-8-10 15,-17 8-6-15,8-9-18 0,-3 1-15 16,5-2-41-16,-3 0-39 0,-1-5-37 0,-1 2-69 16,1-8-88-16,0 4-182 0,0-1 12 15,-1 1 128-15,4-4 96 0</inkml:trace>
  <inkml:trace contextRef="#ctx0" brushRef="#br0" timeOffset="72513.17">19413 10593 1145 0,'0'0'21'0,"10"-10"1"16,-10 10 1-16,11-4-5 0,-11 4 1 15,11-8-10-15,-11 8-8 0,7-7 3 0,-7 7 11 16,0 0-18-16,12-6-6 0,-12 6-31 16,0 0-57-16,6-7-146 0,-6 7-297 0,0 0 422 15,0 0 39-15</inkml:trace>
  <inkml:trace contextRef="#ctx0" brushRef="#br0" timeOffset="73364.31">19567 10461 1163 0,'0'0'218'16,"4"-12"25"-16,-4 12 8 0,0 0-27 15,0 0-3-15,-4-14-1 0,4 14-3 16,0 0-6-16,-7-12-1 0,7 12-31 0,0 0-16 15,-18-15 1-15,18 15-12 0,-25-8-9 16,10 3 0-16,0 0-11 0,15 5-1 0,-37-3-2 16,20 3-20-16,17 0 1 0,-41 0-5 15,16 3-6-15,6-3-8 0,-6 3-14 0,7 3 0 16,-5-5 3-16,2 6-6 0,1-4-7 16,3 4-1-16,-1-1-15 0,1 2-12 15,0 1 0-15,0 0-1 0,0 1 4 0,6 3-10 16,-7 0 7-16,8 0-1 15,-1 2 0-15,-1 0-4 0,-3 0-6 0,6 2 1 16,3 2 2-16,-3 2-2 0,3-3 3 0,-3 5 1 16,3-5-7-16,-1 9-3 0,3-5 2 15,0 5 2-15,2-3 2 0,1 2 0 16,-1-1-3-16,2 3 3 0,0-2-4 16,0-4 0-16,0 5 3 0,2-3 3 0,1-2 0 15,-1-1 4-15,2-1 5 0,1-3 4 16,5 4-6-16,-4-2 2 0,5-4-4 0,0 2-1 15,0 0-4-15,6-6-5 0,-2 2-1 16,0-2-2-16,6-1-2 0,-6-1 0 16,7 0-3-16,-3-7 1 0,0 4-4 15,-1-2-1-15,1-1-6 0,1-3 8 0,-2-3-8 16,-4 1 4-16,7-4-2 0,-5 2 1 16,2-5-5-16,-1 0-7 0,1-7 8 15,-2 4-6-15,0-5 4 0,2-2 4 0,-4 2-5 16,0-4-2-16,0 1-5 0,-2-2 10 15,-1-3-4-15,-4 8-5 0,5-7 6 0,-1-1-4 16,-6 2 8-16,4 3-10 0,-4-2 4 16,1-1-2-16,-3 2 7 0,1 3-6 0,-2 1 1 15,0-2 5-15,-1 4 5 0,-1 0-3 16,0 6 9-16,0 9 2 0,0-24 8 16,0 24 6-16,0-18 4 0,0 18 4 15,0-13 3-15,0 13-4 0,0-13-6 16,0 13 0-16,0 0-1 0,0-15-4 0,0 15-10 15,0 0 14-15,0 0 11 0,0 0-18 16,0 0-12-16,0 0 1 0,0 0 4 0,-9 47 2 16,7-26 3-16,1-3-1 0,-1 7 2 15,0 3 0-15,2-4 0 0,-2 3 0 0,4 0 1 16,-2-2-2-16,2 3-1 0,0-1-2 16,-2-7-2-16,1-1-2 0,1 1-1 15,-2 1-1-15,4-4-3 0,-4 0-1 16,0-7-2-16,0-10 0 0,2 24-1 15,-2-15-4-15,0-9-3 0,0 12-8 0,0-12-9 16,0 0-12-16,0 18-17 0,0-18-21 16,0 0-24-16,0 0-23 0,0 0-79 0,0 0-290 15,0 0-110-15,17-34-110 0,-13 23 15 16,-1-6-690-16,6 0-1222 0</inkml:trace>
  <inkml:trace contextRef="#ctx0" brushRef="#br0" timeOffset="74278.92">19896 10474 4017 0,'0'0'-105'0,"3"-13"36"16,-3 13 40-16,0 0 25 0,7-12 26 15,-7 12 23-15,0 0 16 0,2-9 6 0,-2 9 2 16,0 0 19-16,0 0-9 0,0 0 7 15,0 0 1-15,0 0-7 0,0 0-5 0,9-19-5 16,-9 19 6-16,0 0 18 0,0 0 4 16,0 0 3-16,0 0 4 0,0 0-5 15,0 0 10-15,-9 45-3 0,7-32-7 0,1 6-15 16,-1-4-5-16,-2 6 0 0,2-3-4 16,1 7-7-16,-1-2-2 0,0 1-7 15,0 2-2-15,0 0-6 0,2 1-8 16,-1 1 3-16,-1-2-6 0,0 2-6 0,2-3-2 15,0-5-6-15,0 6 4 0,0-3-1 16,0-2-3-16,0-3 2 0,2 1-5 0,-2-2 0 16,2 1-5-16,-1-3 0 0,-1-15-1 15,2 27-2-15,2-18 2 0,-4-9-9 16,5 19-1-16,-5-19 1 0,12 10 6 0,-12-10-1 16,15 7-5-16,-15-7-2 0,0 0 0 15,19 0 1-15,-19 0 1 0,0 0-5 0,32-14-3 16,-20 7 0-16,1 0-1 15,3-3 1-15,-7-3-5 0,8 0-1 0,-4 0-2 16,2 2-6-16,-2-6 2 0,2 4 4 16,-4-6-9-16,5 4 7 0,-5-4 2 15,0 4 1-15,-1-2-3 0,-1-1 0 0,-2 1 3 16,2-2-1-16,3 2 3 0,-7-3-3 16,1 0 2-16,3 4-1 0,-3-5 2 0,0 3 1 15,-1 0-3-15,-1 0 4 0,-2 5-1 16,-1-6 5-16,-1 19 6 0,8-30 6 0,-8 17-1 15,0 13 11-15,0-27 4 0,0 27 8 16,-2-24 6-16,2 11-15 0,0 4-1 16,0 9 6-16,-4-25 1 0,4 25 5 0,-2-20 3 15,2 20 1-15,2-16-4 16,-2 16-2-16,-2-10-8 0,2 10 2 0,0 0-5 16,0-14-2-16,0 14 5 0,0 0-9 15,0 0 10-15,0 0-2 0,0 0-4 0,0 0 5 16,-12 44 6-16,6-30-6 0,0 7 5 15,-1 2 1-15,1 6 11 0,2 5-4 0,3 4-16 16,-7 9-5-16,4-1-1 0,-2 3-1 16,3 2 6-16,-1 5 5 0,2 0 7 15,-1 5 4-15,-3 8 3 0,3 0 2 0,-4 3 5 16,0-5 0-16,0 0 1 0,-4-1 1 16,1-2-3-16,2-14 0 0,3 1-4 15,0-4-39-15,-4-2-6 0,4-2 0 16,-2-9 0-16,3-3 0 0,-1-8 0 0,1 2 0 15,-3-7 0-15,6-1 0 0,-3-2 0 16,0-2 0-16,-5-3 0 0,-3-3 0 0,3 0 0 16,-3 0 0-16,-6-2 0 0,6-5 0 15,12 0 0-15,-34 0 0 0,18-4 0 0,2-1 0 16,-2-3 0-16,4 0 0 0,0-3 0 16,3-2 0-16,3-5-13 0,5 0-154 0,-1-4-31 15,4-14-55-15,1 2-539 0,4-12 48 16,9-12-936-16,-3-8-1635 0</inkml:trace>
  <inkml:trace contextRef="#ctx0" brushRef="#br0" timeOffset="74497.62">20518 10117 5653 0,'5'-3'-4'0,"-5"3"26"0,0 0 27 16,0 0 16-16,0 0 4 0,0 0-4 15,-14 35-7-15,7-19-8 0,-2 4-8 16,-2 2-8-16,-1 1-14 0,3 5-26 0,-3-3-45 16,3 5-65-16,-1-2-54 15,1-4-46-15,3 1-87 0,-1-1-99 0,-1-3-163 16,-1-4-8-16,1 1 49 0,5-3-373 16,-6-2-374-16</inkml:trace>
  <inkml:trace contextRef="#ctx0" brushRef="#br0" timeOffset="75513.409">18283 9416 2497 0,'0'0'-108'0,"0"0"23"0,-11-5 5 15,11 5 19-15,0 0 6 0,0 0 14 16,0 0-11-16,0 0 13 0,0 0-4 16,0 0 3-16,0 0 6 0,0 0 5 15,0 0-6-15,0 0-4 0,0 0 3 0,0 0-12 16,0 0-49-16,0 0-67 0,0 0-112 16,51 7-181-16,-30-7 231 0,-2 4 70 0</inkml:trace>
  <inkml:trace contextRef="#ctx0" brushRef="#br0" timeOffset="76196.28">21435 10676 824 0,'0'0'61'15,"0"0"22"-15,0 0 5 0,-15-30 15 0,15 30 0 16,0 0 7-16,0 0 2 0,0 0 16 16,0 0 6-16,0 0 4 0,0 0-16 0,0 0-11 15,-2-11 0-15,2 11-9 0,0 0-11 16,0 0-11-16,0 0-3 0,0 0-11 0,0 0-3 16,0 0-9-16,0 0-2 15,0 0-14-15,-6-13-4 0,6 13-14 0,0 0-17 16,0 0-22-16,-5-13-32 0,5 13-34 15,-7-8-41-15,7 8-19 0,-12-8-48 16,6 3-74-16,-3 0-155 0,9 5-12 0,-23-6 297 16</inkml:trace>
  <inkml:trace contextRef="#ctx0" brushRef="#br0" timeOffset="76430.409">21058 10515 1687 0,'0'0'80'0,"-19"0"12"16,19 0 1-16,0 0-5 0,0 0 0 0,0 0-14 15,-18-2-3-15,18 2-6 0,0 0-7 16,0 0-8-16,-17 2-6 0,17-2 1 16,0 0-10-16,-13 2-6 0,13-2-7 0,0 0-9 15,-17 7-35-15,17-7-35 0,-11 10-43 16,11-10-36-16,-16 9-36 0,13-4-44 0,-5-1-92 15,-2 4-27-15,1-2-19 0,0-1 102 16</inkml:trace>
  <inkml:trace contextRef="#ctx0" brushRef="#br0" timeOffset="76763.64">20835 10622 1380 0,'0'0'100'0,"-6"9"47"0,6-9 36 16,0 0 15-16,0 0 13 0,0 0 22 16,0 0 28-16,0 0 9 0,-11 6 16 15,11-6-28-15,0 0-3 0,0 0-4 0,0 0-4 16,0 0-6-16,0 0-10 0,0 0-17 15,27 9-13-15,-27-9-21 0,21 4-16 0,-5-2-28 16,-16-2-11-16,32 6-13 0,-10-5-12 16,-2 3-14-16,3-2-4 0,2 0-12 15,-1 2 0-15,-1-4-9 0,6 1-4 0,6-1-9 16,-7 0-2-16,1-1-4 0,4-3-7 16,-4 2 1-16,-3 0-4 0,4-2-8 15,-1 3 0-15,-9-5-4 0,3 6 7 0,-3-2-8 16,-2-2-1-16,-2 3-8 0,-1 1 4 15,-15 0-5-15,23-4-1 0,-23 4-2 16,16-4-2-16,-16 4-11 0,16-2-20 16,-16 2-14-16,16-4-12 0,-16 4-31 0,14-7-34 15,-14 7-39-15,5-10-50 0,-5 10-42 16,6-9-60-16,-2 4-123 0,-4 5-170 0,0 0-1 16,-10-21 72-16,10 21-418 0,-11-10-485 15</inkml:trace>
  <inkml:trace contextRef="#ctx0" brushRef="#br0" timeOffset="77112.7">21249 10431 3028 0,'0'0'34'0,"-9"-10"38"16,9 10 44-16,0 0-2 0,-10-7 25 16,10 7 2-16,0 0 4 0,0 0-5 0,0 0-3 15,0 0 3-15,0 0 12 0,0 0 17 16,0 0-1-16,-22 15 7 0,22-15-1 15,-6 20 2-15,2-4 10 0,3 0-13 0,-3 5-13 16,2 0-3-16,2-1-3 16,-2 6-4-16,2 5-4 0,0-3 2 0,0 2-26 15,0-1-5-15,-1 1-21 0,1-2 2 16,0 4-5-16,0-3-16 0,-2-5 0 0,2-2-9 16,0 3-6-16,0-9-6 0,0 4-7 15,0-20-4-15,0 24-5 0,0-24 7 0,-2 22-28 16,2-22-9-16,0 19-3 0,0-19-1 15,0 15-4-15,0-15-4 0,2 14-10 16,-2-14-7-16,0 0-83 0,-2 10-55 0,2-10-65 16,0 0-46-16,0 0-38 0,0 0-36 15,0 0-40-15,0 0-97 0,0 0-179 0,0 0 50 16,28-18-481-16,-19 6-821 0</inkml:trace>
  <inkml:trace contextRef="#ctx0" brushRef="#br0" timeOffset="77779.63">21566 10264 3601 0,'-2'-19'0'0,"2"8"39"16,0 11 43-16,0-27 29 0,0 27 32 0,2-14 25 16,-2 14 6-16,2-14 8 0,-2 14-16 15,2-7-7-15,-2 7-13 0,0 0-12 16,8-11-13-16,-8 11-8 0,0 0-3 0,0 0-10 15,0 0-11-15,0 0-4 0,22 32-5 16,-19-10 3-16,4 1 1 0,-4 10-5 16,-1 5 5-16,2 7-5 0,-1 4-4 15,-3 5 2-15,2-1-7 0,2 1-1 0,-8-2-6 16,8 4 3-16,-4-5-11 0,0 0-7 16,0-2-3-16,0-8-6 0,0 0-2 0,0-5 1 15,-4-6 0-15,4-6-11 0,-2-2-3 16,2-1-7-16,0-2 7 0,0-6-2 15,0-13 1-15,2 19 2 0,-2-19-7 0,0 0-7 16,4 5 4-16,-4-5-8 0,0 0 1 16,0 0-4-16,19-28-6 0,-14 14-2 0,6-4 1 15,-1 0 1-15,1 1 0 16,0-6 3-16,3-1-6 0,-1 3 7 0,-2 3-5 16,0-7-1-16,5 6 4 0,0-5-5 15,0 3 0-15,4-1 8 0,1-1-9 16,5 3 3-16,-3-1 0 0,4 0-8 0,1 7 7 15,-1-2 1-15,-1 5 2 0,-1 2 4 16,1 1 1-16,-8 3-6 0,7 1-4 0,-10 4 6 16,3 0 2-16,0 0 3 0,-18 0-2 15,28 8-1-15,-15-3 11 0,-3 3-1 0,1 1 5 16,-2 1 2-16,-6-1 2 0,-3-9 9 16,7 24 7-16,-7-9 3 0,0-1 13 15,0-14-2-15,-7 37 6 0,4-13 15 16,-6-3-34-16,0-3-11 0,0 3 0 15,0 2-3-15,-5-3 0 0,0 1 0 0,1 0-3 16,-2-1 2-16,-3-5-3 0,4 4-2 16,-5-6-2-16,1 4-1 0,-3-2-3 0,1-6 0 15,2 2-4-15,3-3-2 0,-1 0-5 16,-5-7-10-16,4 5-15 0,5-6-18 0,12 0-22 16,-30 0-24-16,25-6-118 0,-4-1-250 15,5-3-170-15,4 10-71 0,-5-18 2 16,7 3-658-16,3-4-1204 0</inkml:trace>
  <inkml:trace contextRef="#ctx0" brushRef="#br0" timeOffset="78462.75">22560 10624 3994 0,'0'0'-119'0,"0"0"26"0,0 0 29 16,0 0 32-16,0 0 23 0,-8-19 11 15,8 19 19-15,0 0 4 0,-2-17 4 0,2 17 12 16,0 0 12-16,-1-15 1 0,1 15 8 15,0 0-3-15,1-17-5 0,-1 17 9 0,8-15-1 16,0 2-10-16,-1 0 6 0,2 0-11 16,3-2-6-16,-1 2-5 0,4-2-4 0,-2 0 6 15,2 0 6-15,-2 2 0 0,-2 0 5 16,3 0-1-16,-1 3 14 0,-2 1 7 16,-3 1 4-16,5-1 3 0,-3 5 5 0,1-1-1 15,-11 5-2-15,19-10 12 0,-7 6 1 16,-12 4-4-16,20 0-10 0,-20 0-3 15,30 10 6-15,-12-5 2 0,1 7-1 0,-3 2-5 16,7 4 2-16,-2 6 7 0,1 6 10 16,-1 3 5-16,0 3 5 0,-3 2-7 15,1 3 4-15,-3-2-7 0,0 2 4 16,-5 1-6-16,2-3-12 0,-2-3-8 0,-2-4-9 16,-2-8-3-16,2 4-9 0,-2-8-12 15,-3 0-5-15,3-5-6 0,-3-2-8 0,0-4-19 16,-4-9-29-16,7 9-47 0,-7-9-57 15,0 0-55-15,0 0-58 0,21-18-54 0,-13-1-66 16,-3-7-87-16,0-1-238 0,3-1 58 16,2-11 61-16,1 3-443 0,1 1-636 15</inkml:trace>
  <inkml:trace contextRef="#ctx0" brushRef="#br0" timeOffset="78712.33">23338 10346 3092 0,'0'0'-73'0,"-10"-11"20"0,10 11 36 15,0 0 29-15,0 0 38 0,0 0 19 16,0 0 15-16,-35 23 2 0,28-14-1 16,-4 6 5-16,-1 2 7 0,1 1 10 0,-5 9 4 15,-2 1 2-15,-3 2 19 0,3 6-18 16,-5-3 0-16,-3 9-7 0,-2-3-11 0,3-5 1 16,-5 5-6-16,7-7-14 0,0-2-1 15,-2-2-2-15,2-2-12 0,3-1-16 16,3-7-8-16,4-2-17 0,0-3-13 15,4-2-47-15,1-4-80 0,-2-3-93 0,10-4-95 16,0 0-166-16,0 0-58 0,0 0-3 16,-14-28-225-16,17 5-244 0</inkml:trace>
  <inkml:trace contextRef="#ctx0" brushRef="#br0" timeOffset="78912.52">23457 10014 2820 0,'0'0'88'0,"0"0"21"16,0 0 30-16,23 15 10 0,-23-15-10 0,7 21 4 15,-7-8-13-15,1 4-17 0,-2 2 3 16,1-1-18-16,-2 6-17 0,-5 0 3 0,6 0-35 16,-3 2-58-16,-3 0-64 0,-1-3-88 15,5-1-112-15,-5-3-223 0,-2-2-47 16,1-4 49-16,1-2-111 0,3 1 30 0</inkml:trace>
  <inkml:trace contextRef="#ctx0" brushRef="#br0" timeOffset="79396.02">22622 9958 2090 0,'0'0'44'0,"-8"-16"37"0,8 16 29 16,-9-14 22-16,9 14 20 0,-5-13 8 16,5 13-1-16,-11-9-13 0,11 9 2 15,-7-6-22-15,7 6-3 0,0 0 16 0,0 0 20 16,-28 15-4-16,17-6 7 0,2 10 14 16,-3 7 5-16,-4 6 6 0,-1 9 12 0,0-1 11 15,-2 16 11-15,0 4 8 0,1 2-24 16,-1 6 7-16,2-1-19 0,4 3 5 15,4 0-16-15,3 2-4 0,4-12-7 16,2-2-16-16,8 10 2 0,6-3-19 0,3-5-19 16,6 0-15-16,4-4-35 0,0-5-42 15,-1-6-13-15,12-2-13 0,-4-3-23 16,-9-12-43-16,16 2-190 0,-6-14-105 0,2-3-163 16,2-5-165-16,2-8-2 0,-2-8 46 15,17-2-520-15,0-4-1008 0</inkml:trace>
  <inkml:trace contextRef="#ctx0" brushRef="#br0" timeOffset="79795.36">24187 10408 4446 0,'10'-8'115'15,"-10"8"26"-15,15-5 30 0,-2 3 27 0,-13 2 12 16,34-13 8-16,-12 9-33 0,2-1-22 16,5-1-9-16,-3 0-15 0,0 1-10 0,-1 1-11 15,-3 0-8-15,-1 0-10 0,0 3-15 16,-1-3-10-16,2 2 4 0,-2-4-19 0,-2 1-27 16,-3 5-26-16,2-6-42 0,-2 2-58 15,1-3-81-15,2-4-77 0,-4 3-84 16,2-3-163-16,-5-2-181 0,2 1 59 0,-5 3-519 15,-1 1-944-15</inkml:trace>
  <inkml:trace contextRef="#ctx0" brushRef="#br0" timeOffset="80578.48">26029 9642 3731 0,'5'-14'2'16,"-1"1"38"-16,0 4 33 0,-2-4 41 15,2 1 25-15,-2 1 8 0,-1-2 13 16,-1 0-4-16,0 0 3 0,0 13-8 0,0-31-2 16,-1 17-5-16,-5-1-9 0,2 2-11 15,-2 0-10-15,-1 3-24 0,-2-1-4 0,0 3-6 16,-7 3-8-16,3 3-7 0,13 2-6 16,-30 5-2-16,9 3-6 0,-1 5-2 0,-1 2 4 15,1 8-5-15,-1 3 4 0,4-2 1 16,1 5 1-16,3 0 1 0,4 0 4 15,3 3 0-15,0-5-3 0,5 0-3 16,3 1-9-16,1-2-14 0,6-2-3 16,-4 1-3-16,6-8-1 0,1 3-4 0,1-4-1 15,6-3-6-15,-4-4 2 0,6-2-11 16,0-1-8-16,2-10-3 0,-1 2-9 0,2-2-6 16,3-7-1-16,0-2 1 0,5-4 5 15,-7-2-1-15,-2 5 6 0,4-9-1 0,-7 6 0 16,-1-1 4-16,-2 4 3 0,-2 1 0 15,-3 2 4-15,-1 0 5 0,-1 3 0 16,-3 3 2-16,-5 5-4 0,11-10 4 0,-11 10-3 16,0 0 7-16,0 0 8 0,0 0 5 15,16 19-1-15,-16-19 3 0,5 22 7 16,-1-7 0-16,-2 2-7 0,-2 0 2 16,1 0 2-16,1 3-5 0,-2-4-7 0,2 3 2 15,-2-5-6-15,2-1-3 0,-2-1-19 16,0-12-20-16,0 20-26 0,0-20-37 0,-4 16-58 15,4-16-60-15,-3 11-71 0,3-11-64 16,-13 3-146-16,13-3-168 0,-14 4 61 16,14-4-497-16,-20 0-843 0</inkml:trace>
  <inkml:trace contextRef="#ctx0" brushRef="#br0" timeOffset="80878.47">25575 10067 3836 0,'-6'4'17'16,"6"-4"28"-16,0 0 32 0,-13 2 39 16,13-2 23-16,0 0 25 0,0 0 7 0,0 0 6 15,0 0 5-15,49 7-5 0,-21-5-3 16,5-2-6-16,11 4-23 0,3-4-15 16,5 0-9-16,1 0-7 0,11 1-4 0,-2-2-7 15,1 1-1-15,1-4-14 0,-6 4-4 16,-10-2-11-16,3 0-7 0,-8-2-8 15,1 1-3-15,-5-1-3 0,-7 2-9 16,-6 0-5-16,-5-2-11 0,-1 3-19 0,-1-5-34 16,-4 0-47-16,-2 2-44 0,0-1-57 15,-5-3-53-15,-8 8-50 0,9-11-47 0,-9 11-111 16,-1-9-171-16,1 9 9 0,0 0 51 16,-29-13-414-16,14 10-509 0</inkml:trace>
  <inkml:trace contextRef="#ctx0" brushRef="#br0" timeOffset="81362.959">26177 10014 2989 0,'-25'2'-10'0,"25"-2"29"0,-11 2 23 0,11-2 24 15,-13 10 29-15,13-10 4 0,-8 9 2 16,8-9 12-16,-3 17 3 0,3 2 6 16,-2-2-7-16,2 3-2 0,-2 6-3 0,0 3-6 15,1 6-7-15,-1 0 2 0,-4 9 5 16,2-5 3-16,-4 6-3 0,1 0-7 0,-2 0 16 15,-1 0-21-15,5-5 1 0,-6-1-13 16,3-7-3-16,2-10-6 0,2 1-6 0,-3-1-12 16,4-5 2-16,1-2-2 0,-2-2 6 15,2-3 8-15,2-10 8 0,-3 14-7 16,3-14-2-16,0 0-8 0,0 0-5 16,0 0-5-16,0 0-7 0,0 0-5 15,0 0-1-15,0 0-3 0,0 0-5 0,18-38-3 16,-7 24-3-16,2 1-4 0,2-2-9 15,6 0 2-15,0 2-4 0,1 0-2 0,-1 3-3 16,5 1 2-16,-5 0-4 0,-1 5-1 16,1 0 2-16,-7 2-1 0,5 2-3 15,-5 2 3-15,1 3-3 0,-1-2 1 0,-2 6 6 16,-3-1-2-16,0 1 7 0,-2 0-3 16,-4 2 5-16,3-1 0 0,-5 1 4 0,-1-11-2 15,-1 23 3-15,-1-9-2 0,-5 2 0 16,0-1-3-16,-4-1 1 0,4 2-2 0,-5-3 1 15,-1 2-6-15,1 2-5 16,-2-6-10-16,-4 2-17 0,1-2-35 0,-3-4-43 16,2 1-61-16,-1 0-47 0,-1-6-58 15,-3 1-95-15,-1-3-135 0,-3-3-107 16,1-5 66-16,-4-2-440 0,5-4-567 0</inkml:trace>
  <inkml:trace contextRef="#ctx0" brushRef="#br0" timeOffset="81828.59">25404 9593 3335 0,'0'0'55'0,"0"-19"20"0,0 19 17 15,-1-10-4-15,1 10-2 0,0 0 14 16,0 0 9-16,0 0 27 0,0 0 11 16,0 0 4-16,-19 38-3 0,13-16 8 0,-1 5-5 15,-3 5-3-15,1 7-5 16,-2 4 6-16,-3 2-10 0,3 4-4 0,2 2-15 0,-1-1 1 16,3 14-5-16,-2-1-6 15,1-9-1-15,0-1 1 0,3 1-6 0,-1-2-4 16,3-2-5-16,-1-1-7 0,2-3 0 15,0 2-12-15,1-13 8 0,1 3-7 0,-2-11-10 16,2 2-6-16,-5-9-6 0,5 1 2 16,0-4 4-16,0-4-1 0,0-13-8 15,-2 23 12-15,2-14-6 0,0-9 8 0,0 19-42 16,2-10-7-16,-2-9-2 0,14 17-3 16,-5-10 0-16,6 3-3 0,-2 1-5 0,8-2-2 15,-1 1-7-15,5 3-5 0,-3-2-11 16,5 0-14-16,-3-3-91 0,4 3-102 15,6-1-62-15,-8-3-89 0,4-3-145 0,0-3-157 16,2-1 7-16,1-1-586 0,7-7-1115 16</inkml:trace>
  <inkml:trace contextRef="#ctx0" brushRef="#br0" timeOffset="82429.14">27047 9700 4111 0,'0'0'24'0,"0"-17"49"16,0 17 37-16,0 0 27 0,0-14 33 16,0 14 10-16,0 0-8 0,0 0-11 15,1-13-20-15,-1 13-13 0,0 0-5 16,0 0-13-16,0 0 1 0,0 0-6 0,-7 49 4 15,5-25-6-15,1 10 1 0,-3 3-1 16,2 15 0-16,0 2 6 0,-1-2 0 0,0 6 2 16,-3 0-6-16,3 12-19 0,-4-1 2 15,3-3 0-15,-3 0-17 0,-2-12-7 0,6 0 3 16,-6 0-6-16,1-3 2 0,-2-2 2 16,3-4 2-16,0-4-36 0,-7 1-10 0,5-7-2 15,2-7 0-15,-4-2 1 0,3-5-1 16,-1 0-3-16,0-3 1 0,-2 3 0 15,1-8-3-15,-3 4-1 0,-1-4-2 0,3-2 1 16,-2 2-2-16,0-3 0 16,-3 1-2-16,4-4-1 0,-6 5 0 0,8-7-2 15,-3 1 0-15,1 0-3 0,3-1 1 16,9-5-7-16,-17 4-7 0,17-4-8 0,0 0-9 16,-20-4-13-16,20 4-14 0,-9-11-17 15,6 4-134-15,3 7-137 0,-2-16-52 0,2 3-97 16,0 13-175-16,8-29-15 0,-4 12 59 15,5-8-500-15,0 2-905 0</inkml:trace>
  <inkml:trace contextRef="#ctx0" brushRef="#br0" timeOffset="83096.53">27542 9893 3630 0,'8'-12'-14'0,"-1"8"21"16,-7 4 14-16,7-7 16 0,-7 7 8 0,9-8 5 15,-9 8 23-15,0 0 2 0,0 0 0 16,0 0 6-16,0 0 19 0,0 0-6 16,18 32-2-16,-16-16-6 0,-2 2 3 15,-2 5-7-15,2 3-4 0,-6 2 0 0,3 2 0 16,-4 2 0-16,2 1-8 0,-4 2-15 15,3-5 1-15,-4-1-2 0,5-1-13 16,-2 2 4-16,3-5-7 0,2-6 3 0,0-1-5 16,2-3-5-16,2-2-3 0,4-3-2 15,3 1-2-15,4-7-2 0,2 0-4 0,0-4-1 16,-15 0-8-16,43-13-3 0,-18 1 6 16,-3 1-7-16,4-8-18 0,-2-4-8 15,-3-1-5-15,4 0-8 0,-5-4 2 0,1 4 10 16,-4-4-14-16,-1 4 14 15,4 0-9-15,-10 6 12 0,4-3-1 0,-1 2-6 0,-6 5 6 16,5-2 8-16,-7 3-5 16,3 4 0-16,-8 9 5 0,9-19 2 0,-9 19 1 15,0 0-10-15,8-9 0 0,-8 9 11 16,0 0 0-16,0 0 6 0,0 0 4 16,0 0 3-16,-8 66 9 0,4-44 4 0,1 10 22 15,-5 0 4-15,1 7 3 0,-1 1 16 16,-1 2 19-16,0 2 24 0,-1-3 1 0,-3 2 4 15,4-2 19-15,-7 3 8 0,5-3 16 16,-2-6-1-16,-2 3 9 0,1-3 3 0,2-4 3 16,-5 0 5-16,4-7 7 15,-2-1 5-15,0-2-3 0,4-4-119 0,-5-1-5 16,4-4-3-16,1 1-3 0,-7 0-5 16,1-4-3-16,4 2-5 0,-4-3-3 15,3 0-5-15,14-8-2 0,-29 9-3 0,18-3-5 16,11-6-5-16,-30 5-9 0,19-5-13 15,11 0-17-15,-20-2-27 0,8-7-24 0,4-3-22 16,7-1-22-16,-1-7-21 0,5-10-362 16,7-11-193-16,7-3-2 0,6-11 9 15,2-4-682-15,8-4-1216 0</inkml:trace>
  <inkml:trace contextRef="#ctx0" brushRef="#br0" timeOffset="83261.989">28078 9852 4526 0,'11'-8'23'0,"-2"0"5"15,-9 8 13-15,0 0 9 0,0 0 7 16,0 0 6-16,0 0-5 0,30 17-5 0,-30-17 2 16,7 21-5-16,-7-8-13 0,0-13-28 15,-3 28-45-15,3-13-54 0,-2 0-56 16,0 4-74-16,2-6-90 0,0-13-124 0,0 16-90 16,0-16-25-16,4 14-193 0,-4-14-228 15</inkml:trace>
  <inkml:trace contextRef="#ctx0" brushRef="#br0" timeOffset="83563.37">28584 9666 2813 0,'0'0'129'16,"18"11"25"-16,-18-11 24 0,16 19 10 16,-12-6 33-16,4 7 20 0,-3 5 11 0,4 3 7 15,-3 6 1-15,2 9 11 0,-3 0 13 16,1 2-1-16,-3 8-38 0,-1-3 10 15,-2 0 1-15,-2 3 1 0,1 0 2 0,-7-3 2 16,5-1-4-16,-7-2-22 0,2 0-154 16,-2-5-5-16,-2 2-2 0,-3-6-4 15,3-1-7-15,-2-1-10 0,-2-4-4 16,-4-2-3-16,-2-6-5 0,1 1-4 0,-1-3-9 16,1-7-13-16,2 0-15 0,-3-4 0 15,3-2 0-15,1-1-36 0,2-2-24 0,-1-6-33 16,4 0-38-16,-1-8-38 0,2-5-224 15,1-2-397-15,-1-7 76 0,8-10-910 16,1-4-1528-16</inkml:trace>
  <inkml:trace contextRef="#ctx0" brushRef="#br0" timeOffset="84045.79">29046 10243 5256 0,'10'-8'18'0,"-10"8"52"0,0 0 51 16,0 0 32-16,0 0 18 0,0 0 23 16,12-7 17-16,-12 7 9 0,0 0 0 0,9-4-3 15,-9 4-12-15,0 0-10 0,27-3-13 16,-27 3-50-16,19-4-82 0,-19 4-3 15,28-2-4-15,-28 2-3 0,34 0-4 0,-22 0-3 16,8 0-3-16,-4 0-4 0,-1 2-1 16,4-2-3-16,2 0-3 0,1-2-1 0,0 2-4 15,-3 0-2-15,-1 0-7 16,0 0-8-16,-1-2-9 0,-2 2-12 0,2-3-13 16,-17 3-16-16,24-3-17 0,-16 2-23 15,-3-5-23-15,-5 6-264 0,0 0-151 0,0 0-185 16,0 0 24-16,0 0 26 0,-34-7-570 15,34 7-1091-15</inkml:trace>
  <inkml:trace contextRef="#ctx0" brushRef="#br0" timeOffset="84229.39">29066 10408 4072 0,'-10'8'-11'0,"3"-3"44"0,7-5 43 16,-5 14 34-16,5-14 27 0,0 0 16 15,2 14 0-15,-2-14-20 0,0 0-4 16,26 10-12-16,-12-10-15 0,2 0-20 15,0 0-34-15,9 0-48 0,3-2-57 0,4 2-40 16,0-4-50-16,10 0-57 0,-1-1-72 16,-2-3-72-16,6-3-142 0,0 2-18 0,-3 1-17 15,9-1-196-15,-7-3-211 0</inkml:trace>
  <inkml:trace contextRef="#ctx0" brushRef="#br0" timeOffset="84778.47">30044 10141 2588 0,'1'-12'84'0,"1"-1"32"15,-2 13 22-15,-3-21 15 16,3 21 13-16,-5-17-26 0,1 10-3 0,4 7-7 16,-12-13-11-16,12 13-10 0,-19-12-5 15,19 12-9-15,-27-4 8 0,27 4 1 16,-35 4-5-16,17 4 4 0,-5 5 5 0,-4 6 13 16,3 3 4-16,-3 6 1 0,2 1-3 15,4-1-7-15,2 3-13 0,1 1-6 0,2 0-12 16,7-4-9-16,4-3-9 0,-2-3-8 15,5-3-2-15,4 2-7 0,5-3-8 16,-2-4-5-16,6-4-9 0,3 4-18 0,-2-8-23 16,8-5-22-16,-20-1-20 0,37-1-17 15,-14-7-20-15,2-4-27 0,1-2-26 16,1-7-19-16,1 1 1 0,-3 1 8 16,-4 0 13-16,-3 2 18 0,-3-2 13 15,0 8 13-15,-2-2 13 0,-2 1 9 0,-3 5 9 16,-8 7 12-16,13-7 24 0,-13 7 19 15,0 0 30-15,0 0 19 0,0 0 23 0,0 0 15 16,6 43 22-16,-16-21 16 0,1 10 0 16,1 12 14-16,-4 1 0 0,-4 3 10 15,3 10 4-15,0 0-3 0,-2-2 5 0,7-5-14 16,-1-4-23-16,0-2 0 16,3 0-1-16,-4 0 1 0,3-8-4 0,0-3-2 15,3-3-3-15,-1-7 2 0,-5-3 0 0,4-1 14 16,-5-3-3-16,1 0-13 0,1-8 3 15,-4-1-16-15,13-8 0 0,-31 11-11 16,13-15-13-16,18 4-10 0,-41-7 4 16,19-3-11-16,-3-3-19 0,0 0-20 0,2-8-33 15,-2 0-31-15,3-1-56 0,1-2-47 16,6 3-55-16,0-3-53 0,4-1-58 0,5 5-68 16,3-5-144-16,3-1-124 0,0 2 69 15,5-4-484-15,6-4-801 0</inkml:trace>
  <inkml:trace contextRef="#ctx0" brushRef="#br0" timeOffset="85079.54">30477 10202 4110 0,'0'0'117'16,"0"0"4"-16,9-17 29 0,-9 17 12 15,0 0 12-15,0 0-4 0,0 0-13 0,0 0-9 16,0 0 23-16,0 0-6 0,0 0-2 16,0 0-5-16,0 0 0 0,0 0 17 0,-41 53-6 15,24-31-5-15,6 1-3 16,-5 1-4-16,3 0-14 0,-2 3-18 16,6-3-6-16,-2 1-11 0,1-7-13 0,1 6-62 15,2-3-7-15,1-2-6 0,3 2-6 16,3-21-8-16,0 35-11 0,3-20-15 0,3 4-13 15,3-5-66-15,1 0-129 0,2-5-68 16,3-1-78-16,6-3-87 0,-21-5-174 16,35 0-53-16,-12-1 67 0,7-5-501 0,4-3-906 15</inkml:trace>
  <inkml:trace contextRef="#ctx0" brushRef="#br0" timeOffset="85579.64">31087 10279 3987 0,'0'0'76'15,"8"-27"18"-15,-8 27 17 0,6-14 26 16,-6 14-1-16,0 0-11 0,0 0-8 0,0 0-14 16,-9-32-9-16,9 32-1 0,0 0-8 15,0 0-6-15,-35-8 4 0,35 8 5 0,0 0 13 16,-50 24-16-16,25-8 0 0,3 4-1 16,-5 2 4-16,4 5-6 0,-2 1 0 15,4 0-5-15,1 2-6 0,1 0-8 0,4-1-1 16,2-2-5-16,7-6-6 15,-1-2-4-15,3 0-7 0,4-19-3 0,-2 31-8 16,2-31-4-16,0 0-9 0,13 17-16 16,-13-17-15-16,0 0-25 0,0 0-22 0,55-28-16 15,-31 8-19-15,0-8-20 0,4-3-23 16,6-7-12-16,-4-4 9 0,0-11 6 16,0 7 6-16,-2-2 5 0,-1 3 9 0,-6 8 17 15,-5 3 15-15,0 1 10 0,-6 4 40 16,1 5 33-16,-1 5 31 0,-4 4 25 0,-3 0 15 15,-3 15 2-15,10-18 26 0,-10 18 29 16,0 0 16-16,0 0-9 0,0 0 6 16,0 0 11-16,0 0 3 0,0 0-2 0,0 0-4 15,-11 95-7-15,5-52 6 16,3 1-6-16,-6-2-16 0,0 2-9 0,4 1-23 16,-2 0-3-16,-4 0-16 0,4-8-15 15,2-3-28-15,-1-2-33 0,-2-6-44 0,4-3-57 16,3-5-43-16,1-5-63 0,0-13-70 15,5 17-73-15,5-15-93 0,-10-2-212 0,0 0-6 16,39-8 75-16,-16 1-473 0,2-2-752 16</inkml:trace>
  <inkml:trace contextRef="#ctx0" brushRef="#br0" timeOffset="85812.29">31665 10145 3540 0,'0'0'42'0,"0"0"38"0,12-20 12 15,-12 20 20-15,0 0 16 0,0 0 44 0,0 0 18 16,0 0 13-16,0 0 3 0,0 0-6 16,0 0 2-16,0 0-4 0,0 0-8 0,-40 68-30 15,32-51-7-15,1 3-17 0,2 2-14 16,-5 5-17-16,2 3-2 0,3-4-20 16,-4 2-10-16,1-1-18 0,2-1-37 0,2-2-40 15,-3-3-47-15,5-1-56 0,2-1-57 16,2-4-69-16,-2-15-78 0,15 20-154 0,-5-12-176 15,-10-8 66-15,25 5-455 16,-4-8-725-16</inkml:trace>
  <inkml:trace contextRef="#ctx0" brushRef="#br0" timeOffset="86245.38">32135 10296 3560 0,'10'-13'64'0,"-10"13"43"0,11-19 32 0,-11 19 34 16,6-16 19-16,-6 16 6 0,0 0 5 15,0 0-20-15,0 0-17 0,0 0-11 16,0 0-16-16,0 0-7 0,0 0-1 0,-34-20-7 16,34 20-8-16,0 0 3 0,-55 38-2 15,32-16-3-15,0 4 3 0,-3 5-6 16,3 0-10-16,5 0-10 0,-3 3-6 16,0-1-1-16,6 0-11 0,2-2-9 0,2-3-2 15,3-8-8-15,5-1-5 0,3-19-8 16,-4 26 11-16,4-26-18 0,0 0 0 15,0 0-8-15,0 0-20 0,26 11-8 0,-26-11-13 16,0 0-15-16,47-37-10 0,-24 12 1 16,-3 1 1-16,2-2 1 0,1 2 6 0,0-1 3 15,-1 3 1-15,-3 4 10 0,0 0 1 16,-5 5 10-16,-1 2 11 16,1-1 2-16,-14 12 6 0,21-11 8 0,-21 11 6 15,0 0 10-15,0 0 7 0,0 0 2 16,0 0 3-16,0 0-3 0,30 40 2 0,-30-21-6 15,0-19-4-15,-8 42-6 0,6-19-11 16,-4 0-12-16,3 2-27 0,-1-2-47 16,0-6-53-16,4-17-58 0,-8 34-55 0,8-25-62 15,0-9-76-15,5 14-92 0,-5-14-179 16,0 0-17-16,0 0 69 0,0 0-440 0,43-23-674 16</inkml:trace>
  <inkml:trace contextRef="#ctx0" brushRef="#br0" timeOffset="86397.62">32518 10535 2964 0,'-5'21'-145'0,"-3"0"16"16,2-5 12-16,-1 4 18 0,0-4 4 0,-3 0-9 16,4-2-37-16,1-2-68 0,5-12-187 15,-9 11-75-15,9-11 176 0,0 0 64 0</inkml:trace>
  <inkml:trace contextRef="#ctx0" brushRef="#br0" timeOffset="86861.409">32780 10080 1640 0,'10'-22'207'0,"-10"22"-34"15,0 0 1-15,13-12 2 0,-13 12 0 0,0 0-2 16,0 0 0-16,0 0-15 0,0 0 0 15,30 54-23-15,-28-37-9 0,-2-17-3 16,-2 44 1-16,2-44 5 0,-11 56-11 0,4-25-5 16,-3 0 1-16,3-3-4 0,-1-6-12 15,3-1-18-15,5-21-2 0,-10 32 2 0,4-15 9 16,6-17 13-16,0 0-9 0,0 0-5 16,0 0-11-16,0 0-10 0,0 0-7 15,0 0-12-15,0 0-8 0,0 0-3 16,0 0-8-16,68-12-9 0,-68 12 5 15,30-22-9-15,-13 11 1 0,-17 11-4 0,34-17 0 16,-20 9 2-16,-14 8-2 0,32-7-5 16,-32 7 0-16,32 2 4 0,-32-2-2 15,32 11 4-15,-32-11 1 0,28 24 0 0,-16-7 8 16,-1 0 7-16,-6 6 5 0,2-3 9 16,-4 5 9-16,-3-25 12 0,-3 46 18 0,0-19 13 15,-6 3 3-15,0-2-8 0,-3-6 4 16,-5 1-15-16,2-2 4 0,-3-3-17 15,0-4-1-15,-3 3-8 0,3-8-14 16,18-9-9-16,-33 15-22 0,17-11-43 16,16-4-66-16,0 0-75 0,-34-6-76 0,34 6-78 15,-12-21-86-15,6 3-246 0,6 0 29 16,2-4 62-16,11-12-445 0,4-2-632 16</inkml:trace>
  <inkml:trace contextRef="#ctx0" brushRef="#br0" timeOffset="87079.27">33665 10221 3537 0,'29'13'70'16,"-5"-2"44"-16,3 10 32 0,-4 5 24 15,-4 0 33-15,-1 8 17 0,-6 4 15 16,-4 3 8-16,-12 0-1 0,0 6-2 0,-5 7-30 16,-6 8-15-16,-7-4-27 0,-4 1-16 15,-4-1-12-15,0-4-13 0,-6-5-22 16,0 1-20-16,-3-6-36 0,-1 1-48 0,-5-10-61 15,0 2-71-15,3-1-71 0,-7-8-112 16,-1-3-129-16,-1-1-257 0,-6-3 71 0,4-3 62 16,2-4-427-16,0 3-589 0</inkml:trace>
  <inkml:trace contextRef="#ctx0" brushRef="#br0" timeOffset="87645.32">30790 11428 2812 0,'-62'-7'-131'0,"2"-4"21"0,1 1 25 0,-2 3 13 16,-1-5 16-16,2 1 22 0,0-2 17 15,1 0 8-15,3 0 0 0,-2-1-8 16,2 5 13-16,2-4-3 0,-5 4-7 0,5-1 8 16,-3 1 3-16,-1 0-11 0,1 3 8 15,-5 2 1-15,-4 1 1 0,-4-1-2 16,1 0 1-16,-3 4-8 0,0 0-16 16,1-2-32-16,0 4-45 0,-1-4-47 0,3-4-103 15,1-1-139-15,1 1 64 0,-5 4 96 16</inkml:trace>
  <inkml:trace contextRef="#ctx0" brushRef="#br0" timeOffset="89380.29">25166 11599 1125 0,'-53'1'4'15,"0"7"4"-15,-7 1 3 0,1 3-17 16,-1-3-7-16,-2 6 18 0,-1 2-2 0,-1-2 2 15,-1 0-7-15,-4 0-3 0,6 4-1 16,-5-2 5-16,5-3 5 0,-3 2-7 16,2 3 9-16,1-5-4 0,1 1-11 15,-2-2 20-15,1 3-15 0,-1-2 3 16,4 0 6-16,2-1-13 0,-1 0 0 0,5 0 10 16,3 0-5-16,10-2-11 0,-2-3 14 15,6 1 2-15,-3-1-7 0,2-1 5 0,-1 1 15 16,6-1-13-16,-7 4-8 0,4-3 10 15,1 0-14-15,-3-1 10 0,5 4 4 16,-5-1-4-16,4-1 0 0,-2 2-9 0,1-1 20 16,-2 1-21-16,1-2 5 0,-1 3 9 15,-1-3 1-15,-2-2 4 0,3 1-14 16,2 0 16-16,-4-3-11 0,2 3 0 0,0-3-3 16,7-1-2-16,-2 1 11 15,4-1-10-15,-6-2 5 0,4 4-4 0,0-4-15 16,-2 1 11-16,0 1-6 0,1 2-17 15,-3-2 12-15,-3 5-7 0,-2-4 12 0,6 1-1 16,1 2 10-16,-2-3-12 0,-1 1-4 16,1 1 13-16,-3 1 5 0,1-4-3 15,0 5-4-15,-5-1 5 0,2-5 8 0,0 5-4 16,-1-3-2-16,-3 3-2 0,-3-3-3 16,-2 1 0-16,1-2 0 0,-10 2 1 0,9-1 6 15,-1-3 0-15,-9 4 13 0,0-1-28 16,2-1 8-16,-2 2 9 0,0-1-2 15,0-1-4-15,-4 5 26 0,2-5-22 16,-6 4 0-16,2 3 2 0,3-2-11 16,-3 4 11-16,4 0-15 0,-6 2 18 0,4 1-6 15,2-2 2-15,0 3 1 0,6 1 0 16,3-4-2-16,1 1 0 0,10-2-7 16,-1-4 0-16,3 3 14 0,1-3-13 0,5-1-1 15,4-1 9-15,-2-1 5 0,6-4-9 16,-3 3 8-16,3-1-15 0,4-2 9 0,-1 2 0 15,-2-1-2-15,7 0 16 0,-4-2-8 16,10-1-4-16,10 0-2 0,-23 4 28 16,23-4-8-16,0 0-20 0,0 0 13 0,-19-4-1 15,19 4 17-15,0 0 4 16,0 0-1-16,0 0 8 0,0 0 21 0,3-18-23 16,-3 18 4-16,0 0 4 0,0 0-17 15,0-17 8-15,0 17-3 0,0 0-22 0,-3-11 14 16,3 11-4-16,0 0-7 0,-2-17-9 15,2 17 4-15,0 0 8 0,2-13-1 16,-2 13-5-16,8-12 1 0,-8 12-1 0,9-15 0 16,-4 6-10-16,4 0-1 0,3-1 10 15,-3-3-9-15,7 4 4 0,4-7 1 16,3 3 10-16,-2-2-14 0,7 2 14 0,4-1-6 16,1-2 4-16,3 1-5 15,3 2 10-15,2 0-17 0,-1 2 1 0,1 2-2 16,0-1-8-16,2-1-8 0,-2 2 23 15,5-3-1-15,6 1 7 0,0-1 16 0,1-2 1 16,1-1-3-16,6 0 14 0,-2 0-12 16,6 0 8-16,0-2-3 0,2 0-10 15,1 2 0-15,2 0 2 0,1 0 3 0,2-2-6 16,-3 2 2-16,3 0 2 0,0 2-5 16,-3 2-6-16,4-2 6 0,-4-1 2 0,3 3-5 15,-3-4 0-15,0 4 0 0,-1-2-6 16,-2 0 5-16,2-2-4 0,-7 0-1 15,7 1 5-15,-3 0-4 0,1 4-12 0,-3-3 6 16,1 0 2-16,3 4-7 16,-7-5 8-16,5 7-8 0,-1-4-3 0,1 2 8 15,-1 2-1-15,0 2-7 0,-1 1 3 16,-3 1-3-16,8 1 5 0,-6 2-7 0,1 0-4 16,-1 0 5-16,4 0-2 0,-3 2 5 15,-1-4-1-15,5 2-6 0,-7 0 3 16,2 0 0-16,-3-2 0 0,1 2-3 0,2 0-4 15,-2 0-12-15,-8-4 1 0,-1 8-17 16,13-8 3-16,-6 4-10 0,8 0 0 0,-6 0 6 16,4 0 3-16,1 0 2 0,2 0-2 15,1 0 3-15,5 0 10 16,-3-2-7-16,-3 0 11 0,2-2-2 0,-1 4 3 16,1-1-3-16,-3-4 4 0,-2 5-5 15,-1-3-2-15,-1-1-10 0,-4 3-30 0,-3-2 3 16,-7 0 1-16,10 1 3 0,1-3-1 15,1 2 24-15,-2 2 7 0,0-9-2 16,-7 9 2-16,6-7 8 0,7 4 11 0,-4-5 6 16,0 1 9-16,0 3 4 0,0-5-5 15,0 3-17-15,0 0 7 0,2-1-1 0,-2 0 10 16,2-3-10-16,-2 4-1 0,0-3 8 16,2 3-8-16,0 1 1 0,2-3-10 15,-2 3 6-15,-1-1 13 0,8-1 24 0,-5-3 7 16,4 7 18-16,0-7-4 15,-3 4 11-15,4-3 9 0,3-1 0 0,1 3-16 16,3-1 7-16,-2-2-7 0,3 1-6 16,2-3 0-16,15 0-8 0,-13 1-2 0,16-1-3 15,2-1 2-15,2 3 18 0,5 1 5 16,4-1-8-16,2 3-7 0,9 3-2 16,-1-1-6-16,3 1 1 0,7 1-8 0,-1 0-7 15,5 4-2-15,7-4 2 0,6 8 1 16,3-2 6-16,6 4-5 0,6 1 6 0,5 2-3 15,38 6-9-15,-4-1 0 0,-37-1-4 16,-1-1-5-16,38 4 2 0,-41-3-5 16,-1 0 2-16,2-2-9 0,-4-3-11 15,-3 3-18-15,-8-2-37 0,3-5-62 16,-11-8-87-16,-10 2-291 0,-12 2 26 0,-9-5 20 16,-6-8 133-16,-25 1 90 0</inkml:trace>
  <inkml:trace contextRef="#ctx0" brushRef="#br0" timeOffset="93561.39">19813 7764 376 0,'0'0'-13'0,"10"-7"10"0,-10 7 16 15,0 0-5-15,0 0-16 0,0 0 5 0,0 0 11 16,0 0-21-16,0 0-15 0,0 0-13 15,-37 19-33-15,27-14-95 0,-1 1 149 0,1-4 7 16</inkml:trace>
  <inkml:trace contextRef="#ctx0" brushRef="#br0" timeOffset="94929.489">18381 9814 1004 0,'-37'-7'12'0,"-5"-5"-22"0,-1 4-12 16,-19-5 33-16,-2 2-18 0,-1 0-13 15,-3 1 2-15,2-1 0 0,1 2 2 16,3-2-4-16,2 5-4 0,3-6 19 0,5-1-11 16,9 4 7-16,2-6-6 0,2 1 8 15,3-4-2-15,2 1 2 0,4-1 14 16,1-1-10-16,8-2-8 0,0 3 0 0,6-3 4 16,1 1-8-16,5 3 17 0,2-4-22 15,3 6-5-15,4-4-11 0,0 1-25 16,4-3-21-16,3 0 3 0,4-3-80 0,5-8 54 15</inkml:trace>
  <inkml:trace contextRef="#ctx0" brushRef="#br0" timeOffset="97378.6">24910 7528 368 0,'-6'-28'-13'0,"6"1"36"16,-2 5 8-16,-1-2-18 0,2-3 17 15,-1 1-12-15,-2 2 8 0,2-2-1 0,1-2-7 16,-1 3-18-16,0-1 13 0,-2 2-10 15,3-3 4-15,-1 5-7 0,2-1 13 16,0 2 8-16,0 1-21 0,0-1-8 16,0 1 0-16,2-1-7 0,-2 3-6 15,0-1-14-15,-2 2 9 0,0-4-12 0,-4 2-8 16,2 5 0-16,-2-3-16 0,-3-2-38 16,-6-2 34-16</inkml:trace>
  <inkml:trace contextRef="#ctx0" brushRef="#br0" timeOffset="98113.1">23104 7365 255 0,'22'-7'-15'0,"-1"-1"0"0,-4 3 15 15,2-2 0-15,-5 4 0 0,5-3 5 16,4 1-15-16,-5-3 20 0,1 1-18 16,4-2 16-16,1-3-18 0,0-5 10 15,1 2 7-15,-4-3-9 0,1-5-6 0,-1 1 11 16,-2-7-14-16,-1 1 11 0,-1-4-10 15,1 2 0-15,0-3 23 0,-4 3-21 16,-2 7-2-16,-3 8-1 0,2-2 24 0,-6 6-26 16,-5 11 13-16,12-13-10 0,-12 13 0 15,8 0-46-15,-8 0 22 0,0 0 11 0</inkml:trace>
  <inkml:trace contextRef="#ctx0" brushRef="#br0" timeOffset="99795.28">22511 8258 35 0,'0'-21'59'0,"2"2"-31"0,2 4-2 16,-2-1 10-16,-1-4-11 0,1 4 1 0,2-10-8 15,-1 3 0-15,-2-3-13 0,3 1 5 16,-2 1 5-16,0-3-15 0,1 0 13 0,5-4-18 15,-5-2 8-15,3 3 7 0,2-2-8 16,-3 2-2-16,4 0-2 0,-1 0 10 16,4 0-8-16,-3-2 0 0,-2 4 5 0,5-4-3 15,-1 0-17-15,2-4 25 0,0 1-12 16,0 5-4-16,0-4 22 0,0 1-32 16,1-3 16-16,2 2-2 0,0-2-3 15,-2 7 2-15,2-5 11 0,0 3-3 16,-2 5-8-16,-2 2 6 0,6-2-16 0,-7 3 11 15,3-1-3-15,2 3 10 0,-2-3-3 16,4 3 3-16,-1-1 3 0,-1-1-11 16,3 1 1-16,1-5-1 0,3 3-4 0,-2-4 12 15,1 4-10-15,-1-1 12 0,0-3-2 16,-3 4 8-16,5-5-15 0,-4 0 9 0,1 2-4 16,-1 0-1-16,2-2-9 0,1 1-6 15,0-2 16-15,5 2-3 0,-5-4-8 16,0 6 0-16,6-2 3 0,4-8 0 0,-3 4 13 15,4 1-6-15,4-5-7 0,-4 0 10 16,-1 1-7-16,4 0 4 0,-3 4-9 16,3-6 12-16,-8 10-5 0,6-9 0 15,-1 2 5-15,1 1-10 0,0-3 7 16,4 6-4-16,-3-2 7 0,1 1 8 0,-1 4-1 16,-1 3 9-16,8-2-16 0,-3 1 0 15,5 3 8-15,-8 1-13 0,11 0 0 16,-11 4 10-16,9-3 5 0,-7 5-22 0,1-4 7 15,2 10-5-15,-1-6 5 0,1 4 0 16,-2-3 2-16,3 5 1 0,-3 0 10 0,5-4-13 16,2 3 5-16,-4 1 5 0,4 5-13 15,0-5-2-15,0 3 10 0,9-5-2 16,0 0-1-16,3 3-4 0,-1-1 7 16,3 1-2-16,-2 1-3 0,-4 1-6 15,-5 2 6-15,-4 1 16 0,2-1-9 0,0 4-12 16,-1 0 13-16,2 0-16 0,-4 0 21 15,5 0-18-15,4 2-3 0,-5 0 16 16,3 1-13-16,6 1 7 0,-6-4 1 0,8 6 7 16,-3 0-12-16,4-3 9 0,0 7 1 15,-3-1-16-15,3-1 16 0,-5 3 0 16,2 0-3-16,-5 2-15 0,-1 2 7 16,-2 0 24-16,-8-2-29 0,6 4 0 15,-8 0 3-15,1-2 5 0,5 6 3 0,-8-6-8 16,3 2 15-16,-5 1-10 0,3-3 5 15,-3 2 10-15,-1 0-12 0,-1 0-3 16,6 3 0-16,-7-3-8 0,1 6 6 0,6 5-6 16,-7-4 3-16,-2-1 5 0,4-1-13 15,-2 5 18-15,-1-3-7 0,7 4-1 0,0 0 11 16,1 0-6-16,4-5-2 0,-1 5-7 16,1-3 4-16,-1 2 8 0,-2-3-7 15,-4-3 4-15,5 3-12 0,-6-4 0 0,-3-2-1 16,0 3-1-16,0-2 19 0,-2-3 3 15,0 4 1-15,-7-7-14 0,-1-2 6 16,3 2 2-16,-5 0-5 0,-5-4-5 16,0 4-11-16,0-3 27 0,2 1-19 15,-4-4 5-15,4 5 6 0,-4-3 2 0,4-2 3 16,-2 1-6-16,3 0 3 0,0 0 8 16,3-3-10-16,-3 2 2 0,-1 1-5 15,1-1-3-15,1-1 3 0,2-2 8 0,-4 5-11 16,2-5 6-16,-3 1-13 0,3 1 10 15,-2-2 2-15,0-1-4 0,0 1 2 0,0 2 7 16,2 2 1-16,1-3-5 16,-1 0-3-16,-2-2-3 0,3 2 1 0,1-3 4 15,-3 0-4-15,3 2-6 0,2-3 3 16,0 5-3-16,-1-4 6 0,-2 2-6 16,1-1 10-16,-1 3-4 0,5 1-11 0,-2 1 0 15,-1 0 18-15,0 3-5 0,-3-2 5 16,2 4 8-16,1 3-13 0,-3 2 3 15,2-5-1-15,-3 6-4 0,2 1-11 0,2 0 18 16,-4-4-2-16,3 6-11 0,2 3 13 16,-5-8 3-16,1 0-8 0,0 2 8 15,-2-3-11-15,2 0 3 0,-4 2-13 0,4-1 0 16,1 2 16-16,-5-2-6 0,3-1 11 16,1 1-13-16,1 0-3 0,-4 0 21 15,1 2 10-15,0-2-10 0,-4-2 5 16,-4-2-5-16,7 0-8 0,-5-4 0 15,-2 1-8-15,-2 1 3 0,-7-11 0 0,14 11-5 16,-14-11 13-16,9 12-1 0,-9-12 1 16,9 13-8-16,-9-13 0 0,8 9 49 0,-8-9 10 15,11 10-28-15,-11-10-17 0,0 0 9 16,9 13-3-16,-9-13 5 0,0 0-5 16,0 0-5-16,10 11 3 0,-10-11-15 0,0 0 10 15,0 0 3-15,0 0-9 0,0 0-18 16,0 0-61-16,0 0-363 0,11 2 315 15,-11-2 41-15</inkml:trace>
  <inkml:trace contextRef="#ctx0" brushRef="#br0" timeOffset="101944.42">26154 7839 89 0,'0'0'84'0,"-16"0"27"16,16 0 16-16,0 0-29 0,0 0 12 0,0 0-22 15,-19-9-11-15,19 9-16 0,-6-8-5 16,6 8 11-16,-9-7-26 0,9 7-1 0,0 0 14 16,-12-11-17-16,12 11-6 0,0 0-11 15,-7-6 6-15,7 6-8 16,0 0-7-16,0 0 6 0,-17-5-2 0,17 5-11 16,0 0 9-16,-15-4-13 0,15 4-1 15,0 0 2-15,-23-2 10 0,23 2-11 0,-16-2 11 16,16 2 7-16,-25-5-12 0,15-1-10 15,-2 2 1-15,12 4-2 0,-17-11 11 16,6 3-3-16,3 2-12 0,3-3 12 0,-2 1 0 16,-4-2 10-16,6 0-15 0,5 10 7 15,-7-17-5-15,0 2 4 0,2 4-10 16,-1 0 8-16,1-5 2 0,1 7 1 0,-3-4-7 16,4 0-7-16,-4 2 6 0,0-2 2 15,-2-2-4-15,0-2 16 0,-1 2-4 16,1 4 1-16,-1-3 1 0,0 0-4 15,-1-3-7-15,2 4-2 0,-2-5 1 0,5 9 6 16,-1 0-3-16,-2 0-2 0,-1-1-2 16,2-3 8-16,-1 9-1 0,4-7 0 0,-7 5-1 15,1-1 2-15,2-1-4 0,-3 3-12 16,0-3 12-16,-2 0-3 0,-1 5-1 16,-4-3 2-16,3-1 5 0,0-1-1 0,-2 1-4 15,1 0-1-15,-2-1-5 0,1-1 14 16,0 5 2-16,2-4-14 0,-1 3 18 15,4-3-16-15,-3 6-7 0,5-3 11 16,11 5-6-16,-20-6-7 0,20 6 6 16,-17-7-2-16,9 4 13 0,8 3-7 0,-15-3 2 15,15 3-3-15,0 0-8 0,-24-2 3 16,24 2 9-16,-16 0-3 0,16 0 12 0,-23 0 0 16,23 0-21-16,-32 2 9 0,15-2-6 15,-2 6 15-15,-2-5-18 0,2 5-7 16,-4 0 18-16,2-5-7 0,-4 5 2 0,4-6 10 15,-1 8-1-15,2-8 2 0,-5 1-20 16,3 3 13-16,-2-4 7 0,1-4-4 16,-4 4-8-16,6-1 5 0,-2-1-1 15,-5-2-11-15,-1 2 8 0,1 0 11 16,2-2-5-16,-2-1-8 0,-2 3 14 0,0 0-14 16,1-2 10-16,-1 3 3 0,-1-2 2 15,-1-2-7-15,-4 5 3 0,-3-2-7 0,9-1 8 16,-2 3-11-16,0 0-3 0,2 0 0 15,-1 3 10-15,1-3-6 0,-2 4-2 16,3-1 11-16,1 1-6 0,-4 4 4 0,1 1-7 16,-3-1-6-16,-2 1 13 0,-2 1 1 15,3 1 6-15,3-2-5 0,-5-1 1 16,1 3 7-16,-1 2-19 0,-1-7 5 0,8 5-1 16,-2 2 4-16,4-4 6 0,2-1-1 15,1 3-9-15,1-1 9 0,-1-3-10 16,4 6 2-16,-2-1 5 0,4-2-5 15,1 4 1-15,-2-1 1 0,6 0-5 0,-2 0 6 16,-5 0 10-16,7 6-10 0,-3 2 3 16,0-1-3-16,4 1 10 0,0-2-4 0,-1 7 1 15,1 2 4-15,6 1 2 0,-2 0-10 16,1 5-6-16,1 3 7 0,-1 4-2 16,5-5-4-16,-4 0 4 0,5-1-2 0,1-1-5 15,-1 2 20-15,4-3-11 0,-2-2 5 16,3 0-11-16,4 1 11 0,0-4 1 15,0 5-16-15,5-5 7 0,3 3-10 16,4 3 15-16,3-4-15 0,-2 4 16 16,3-4-8-16,5 13 9 0,6-4-16 0,-4 1 9 15,4 1-7-15,-1-1-18 0,-1 1 1 16,0-2 4-16,2-3 5 0,1-4-3 0,-5-4 8 16,0-6 3-16,6 1-9 0,6 3 1 15,-9-9 2-15,6 0-4 0,-3-2 12 16,6-1-5-16,-3 2-2 0,2-3-12 0,-2 2-18 15,3-2-22-15,-5-4-17 0,2 5-67 16,1-8-121-16,-1 1 112 0,2 0 52 16</inkml:trace>
  <inkml:trace contextRef="#ctx0" brushRef="#br0" timeOffset="103127.709">26854 8989 473 0,'19'-3'-8'0,"-3"-2"21"0,-2 1 15 0,0 1-25 16,-1 1 2-16,5-4 25 0,-18 6-1 0,37-9 1 15,-18 0-7-15,1 5 0 16,-5-2-16-16,0 3-1 0,2-7 1 0,1 1-5 16,-2-1 12-16,-1-1-5 0,5-2 4 15,-1 4-8-15,0-6-14 0,0-5 18 16,2 4-14-16,-3-3 10 0,3 3-7 0,2-7 8 16,-3 2-3-16,-1 0 3 0,0 5 1 15,-3-5-5-15,3 0 7 0,-1 2-18 0,0 2-4 16,-4-1 10-16,2 1 1 0,-3-3 7 15,-2 5-7-15,2-6-3 0,1 2 5 16,-5 4 2-16,4 0-2 0,-3 0-4 16,1-2 4-16,-1 4 2 0,4-2 0 0,-5 2-4 15,5 0 0-15,-1-2-5 0,-1 4 7 0,0-1-9 16,3 0 9-16,0-2 4 16,-2 3-15-16,4-4 11 0,0 3-6 0,2-2 5 15,-1-2-17-15,-1 0 14 0,2 0 0 16,3 0-3-16,-3-3 7 0,6-1-12 15,-3 1 12-15,0-6 7 0,5 3 4 0,-3-2-10 16,1-3 7-16,-3 1-14 0,0 4 13 16,-1-1 11-16,-4 4 2 0,0 2 0 15,-1 0 5-15,-4 3 4 0,-1 0-15 0,1 0 6 16,-5 2 22-16,2 3-5 0,-5-4-2 16,3 5-5-16,-7 8-17 0,5-20 12 15,-5 10-5-15,0 10 7 0,-5-21-16 16,0 7 5-16,-2 1-4 0,-4-1 12 0,-5 1-5 15,3 0 1-15,-6 0-7 0,-2-2 9 16,0 2-8-16,-8-4-2 0,-1 0 3 16,0 2-1-16,-3 2 2 0,1-2-9 0,-4 0 3 15,0-4-3-15,0 4-5 0,-3 0 19 16,2 0-15-16,-5 0-1 0,7-2-2 0,-14 0 16 16,0-1-1-16,0 1-18 0,3-2 17 15,-5 2-20-15,-3-3 17 0,1 4-8 16,1 2 15-16,-1-1-8 0,-1-2-1 0,1 5-3 15,1-3-9-15,0 2 23 16,1 0-10-16,-4 0-3 0,5 4 4 0,7-1-15 16,-4 1 8-16,2 5 16 0,4-1-6 15,-5-3-4-15,3 0-4 0,3 3 5 16,-4-1 1-16,5 4 0 0,-4 0-10 0,-1-3 3 16,3 3-4-16,-4 2 15 0,4 0-15 15,-4-2 7-15,0 2-9 0,2 2 10 0,1 0-9 16,-2 0-5-16,3-2 6 0,-5 5-4 15,2-3 4-15,-2-2-12 0,2 6 16 16,-6-1 1-16,4-5-9 0,-3 6 7 0,0-6-21 16,-1 4 14-16,2-1 15 0,4 0-32 15,-3 2 26-15,2-1-6 0,-2 0 1 16,4-3-3-16,-1 5 5 0,1-6-13 16,3 6 2-16,-4-4 0 0,5-1 21 0,-2 3-18 15,7-4 2-15,4-4-12 0,-4 8 10 16,4-4 2-16,6 0 2 0,-6 2 6 15,9-4-12-15,-4 4 1 0,5 0 11 0,-2-2-5 16,1 4-9-16,1-3-3 0,1 2 3 16,4 1-7-16,-2 1-2 0,-1-1-10 0,6 1-12 15,12-5-15-15,-23 6-9 0,12-2-27 16,11-4-39-16,-14 7-124 0,14-7-292 16,0 0 382-16,0 0 56 0</inkml:trace>
  <inkml:trace contextRef="#ctx0" brushRef="#br0" timeOffset="104311.36">25929 6938 542 0,'4'-16'10'16,"0"9"23"-16,-4 7-20 0,2-13 3 0,-2 13-1 16,0-13-13-16,0 13 4 0,0 0-4 15,-4-25 3-15,0 18 13 0,1-6-16 0,-5-3 8 16,-2 2 14-16,-1-1 10 0,-4-8-11 16,-1 6-10-16,-7-5 3 0,-4-1-1 15,-1 1 6-15,-4-3 4 0,-5-3-10 0,0 0-3 16,-4 2-3-16,-5-2 4 0,5 2 0 15,-4-2-10-15,-3-2-3 0,0 2 0 0,4-1 6 16,-4 1 1-16,0 0 4 16,3-2-1-16,-3 0-6 0,0 3 3 0,2-1 0 15,-7-2-5-15,2 2 2 0,1-2 3 16,-3 1-3-16,-1-5-1 0,-3 4 4 16,1-4-5-16,-3 4 0 0,1-4 2 0,-4 6-13 15,-2-6 5-15,2 4 11 0,0 2-5 16,6-2 2-16,-2 2 12 0,-1 4-14 15,5-2 3-15,-1-1 17 0,3 5-10 0,-6-3 12 16,5 1-10-16,-1 2 6 0,-2 1-9 16,0 2-2-16,-1-2 5 0,-1 1 11 0,-2 5-10 15,2-4-1-15,-6 3-5 16,1-1 5-16,-3 3-12 0,-1 1 5 0,-2 0 6 16,2 5-1-16,-4-3-7 0,0 2 10 15,1 1-1-15,-1 1 0 0,2 1 1 16,4-2-1-16,-1 3-3 0,6-3-4 0,-4 7 2 15,4-5-5-15,0 6 3 0,9-2-10 16,-1 0 2-16,2 2-6 0,0 2 1 0,-10 0-1 16,2 2 2-16,2-1 2 0,-2 9 3 15,0-4 0-15,0 1 3 0,2 2 2 16,-5 4-10-16,0-2 16 0,2 4-14 0,-2-2-7 16,2 4 17-16,3-2-7 0,-1 3 6 15,0 1-11-15,3 1-3 0,-3-1 7 16,1 0 4-16,-1 5 0 0,2-4-9 0,-3 2-11 15,-1 7 17-15,-1 0 6 16,0 0-1-16,2 2 9 0,-15 9-4 0,13-9-10 16,0 7 13-16,-9 5-12 0,13-8-1 15,-13 14 6-15,16-11 4 0,2 2-12 0,0 2 8 16,3-3 5-16,0 2-6 0,2 2 5 16,-1-2 1-16,0 6-12 0,3-2 2 15,-4 3 7-15,1-2-11 0,1 0 7 0,-5 0 1 16,4 0-2-16,4 1 3 0,-6-5 11 15,2 3-9-15,2-6 6 0,4 2-10 16,-2-3-4-16,4 0 11 0,-3-3-6 16,8-2 19-16,8-3-25 0,-1-5 7 0,6 0-14 15,-4 1 7-15,6 1 5 0,-3-1 2 0,8 2 4 16,-2 2-18-16,2-8 20 16,2 10-15-16,-4-2 20 0,5-4-14 0,2 0-8 15,-4 6 4-15,2-6 1 0,-5 4 3 16,5 3 18-16,-1 1-25 0,-4-1 13 15,3 3 2-15,5 2-13 0,-3-3 4 0,0 4 7 16,3 0-7-16,-3-1 13 0,4 1-12 16,-2-3-3-16,2-5-9 0,-2 3 10 0,4-6 2 15,-1 2 13-15,3-2-13 16,-5-2 0-16,2-5-2 0,1-2 7 0,-1-1-5 16,4 1-1-16,-1-4 4 0,-2 1-9 15,3 1 20-15,2-1-5 0,-1 3-13 16,-1 0 8-16,0-4-13 0,2 4 15 0,-2-1-10 15,2-3-8-15,0 0 7 0,0-17 2 16,-2 30 0-16,0-21 9 0,2-9 0 16,0 19-9-16,0-19 7 0,0 0-10 0,0 22-4 15,0-22 10-15,0 0 8 0,0 15-15 16,0-15 1-16,0 0 12 0,0 0 0 0,0 0 3 16,0 0-24-16,0 0 3 0,0 0 10 15,0 0-19-15,38-26-4 0,-28 11-33 16,-7 2-17-16,3-2-8 0,-4-2-49 0,1-5-90 15,-1-5-249-15,4 3 244 16,-5-2 73-16</inkml:trace>
  <inkml:trace contextRef="#ctx0" brushRef="#br0" timeOffset="104627.77">19022 7986 539 0,'0'24'-30'0,"0"1"14"0,-2-7-2 15,4 1 16-15,-4-4-19 0,2-2 29 0,0-2-21 16,0 3 18-16,0-14-28 0,-1 22 8 16,1-13 10-16,0-9 2 0,-3 15 6 15,3-15-13-15,-4 12 7 0,4-12 6 0,-2 13-16 16,2-13 5-16,0 0-15 0,0 0-82 16,0 13 18-16,0-13 31 0</inkml:trace>
  <inkml:trace contextRef="#ctx0" brushRef="#br0" timeOffset="110144.53">19355 6400 10 0,'-9'-21'7'0,"4"2"6"15,-1 2-8-15,3-1 8 0,1 2-13 0,2 0 13 16,0 16-3-16,7-40 0 0,0 19 1 16,2-1-11-16,3-2 23 0,5-6-13 15,0 3-8-15,6 1-4 0,-2 2 7 0,4 1-2 16,0-1 14-16,3 3 4 16,-4 4-21-16,5-4 0 0,-4 5 13 0,3-3-18 15,2 4 2-15,0 2 3 0,0-2 5 16,2 2-28-16</inkml:trace>
  <inkml:trace contextRef="#ctx0" brushRef="#br0" timeOffset="110210.03">19959 5816 143 0,'39'-7'-10'0,"1"3"17"16,0 2-12-16,4 0 3 0,3 6-16 16,12 2-18-16,-5 1 8 0,2 4 10 15</inkml:trace>
  <inkml:trace contextRef="#ctx0" brushRef="#br0" timeOffset="110693.77">23692 10408 189 0,'-14'28'46'0,"-4"-5"26"15,7-5-19-15,-6 5 21 0,3-6-2 0,-6 4-8 16,6-1-5-16,-5-1-6 0,1 5-19 15,-7-1-4-15,4-1 5 0,-5 4-7 16,4 1-4-16,-6-3-8 0,1 2 2 0,-1-1 0 16,-4-1 0-16,-7 2-22 0,1-7 8 15,-7 2-13-15,3-6-9 0,-7-2 2 16,-10-5-9-16,3-1 8 0,-6-5-2 16,-4-4 1-16,1-5 1 0,1-7 14 0,-1-1-12 15,-1-4 19-15,4 1-11 0,1-9-2 16,-1 1-2-16,0-3-5 0,4-2 3 15,-1-3 4-15,-1-1 11 0,4 1-11 0,1-4-43 16,-3 3-45-16,-7-17-108 0,3-1 93 16,5 8 38-16</inkml:trace>
  <inkml:trace contextRef="#ctx0" brushRef="#br0" timeOffset="111043.85">21251 9718 5 0,'-2'-18'5'15,"1"-3"2"-15,1 6-7 0</inkml:trace>
  <inkml:trace contextRef="#ctx0" brushRef="#br0" timeOffset="111797.43">21251 9545 48 0,'4'-22'18'0,"-2"2"-10"0,3-1-1 0,2 4-4 15,-2-3 7-15,0-1-12 0,4 2 9 0,0-3-7 16,-2-5 11-16,0 6-11 16,4-7 0-16,1 6 2 0,-5-4 8 15,2 2 6-15,0 3-21 0,0 0 17 0,0 2 1 16,-2 4 0-16,-1 1 13 0,2 4-9 15,1-1-1-15,-4 1-14 0,5 3 3 0,-2 0 8 16,-8 7 0-16,12-8-13 0,-12 8 0 16,21-4 18-16,-21 4 0 0,15 4-10 15,-15-4-3-15,0 0-5 0,32 4 12 0,-22 0-17 16,2 1 16-16,4-1-11 0,0 1-6 16,0 5 12-16,2 3-1 0,1 2-10 0,4 0 5 15,-3 8 7-15,1 1-2 0,-2 4 3 16,1 4 5-16,3 1-18 0,-4 5 12 15,-3-3-4-15,-1 7 7 0,2-5 3 0,-3 7 25 16,-5-3-25-16,1 2-5 16,-4 0 2-16,2 0 11 0,-4 2-9 0,-1 2 4 15,3 2 9-15,-6-1-9 0,2 0-1 16,-2 0 8-16,0 1 8 0,0 2-6 16,1-2-13-16,-1-3 10 0,-1 7-15 0,1-8 15 15,-6 4 35-15,3-3-15 0,-3 1 12 16,-4 0-4-16,-3-6-3 0,4 1 9 0,-6-1 7 15,0 0-10-15,2-1 20 0,-2-3-12 16,-4-2-4-16,6 1-8 0,-6-2-7 16,-2 0 1-16,5-4-2 0,-5 0 4 0,5 2-11 15,-5-8-2-15,1 2-3 16,2-2-3-16,-3 1 3 0,-1-3-2 0,0 1-1 16,1-8-6-16,-4 6 12 0,7-8-11 15,-5-2-10-15,8 0 0 0,-1-4 4 0,-2 1-10 16,4-3 16-16,0-2-25 0,14-3 10 15,-22 0 5-15,22 0-7 0,-28-10 6 16,14-1-12-16,2-2 8 0,-4-4-8 0,5-4-2 16,-3-13 4-16,-2 1-1 0,5-8-7 15,-1-2 14-15,2-6-15 0,-3-13 7 0,5 11-12 16,2-15 4-16,-1 1-7 16,1-4 4-16,5 10-7 0,-1-3 8 15,5 3-16-15,7-11 5 0,-1 5 2 0,2 1-16 0,11 6 14 16,-1 2-3-16,11 1-3 15,2 8 29-15,8 0-20 0,-3 4 4 0,5 4 2 16,9 0-2-16,0 3 8 0,0 4-14 16,7 6 13-16,1 0-2 0,0 7-4 15,1 0-7-15,-2 9 18 0,-9 9-10 0,0 2 17 16,3 7-12-16,-1 5-2 0,-2 10-1 16,-7 5 12-16,0 2-6 0,-7 6 12 0,-1 1-17 15,-4 5-23-15,-6 4-10 0,-8-6-18 16,-4 2-4-16,-3 2-26 0,-4-3-54 15,-2-6-95-15,-4 1 13 0,-1-6 59 16</inkml:trace>
  <inkml:trace contextRef="#ctx0" brushRef="#br0" timeOffset="112493.27">22759 12043 768 0,'30'0'13'0,"-2"-2"-1"0,-2 2-14 15,8-3 26-15,3 0-15 0,4-2-4 16,5-1 4-16,-2 3-3 0,5-3 12 16,-2-2-17-16,9 1 25 0,4 1-28 15,0-1 20-15,0 1 23 0,6 3 2 16,1-5 2-16,7 4-5 0,-1-1-9 0,4 1-7 16,5 0 9-16,4 4-21 0,24-1 2 15,-2-2-3-15,1 2 10 0,3 1-13 0,6 1 1 16,2 7 11-16,4 0-11 0,3 1 10 15,3 2-21-15,3-2 8 0,-2 4 3 16,0 1 1-16,3-1-1 0,-3 1-1 16,2-2-7-16,-2 5-4 0,1-6 1 15,-1 2-4-15,-4-1-44 0,-5-11-63 0,-2-2-192 16,2-5-233-16,-4-5 431 0,-4 1 38 16</inkml:trace>
  <inkml:trace contextRef="#ctx0" brushRef="#br0" timeOffset="117860.459">16149 12583 728 0,'-39'-25'51'0,"-4"3"-24"0,-1-2-4 16,2-4-10-16,-6-1 5 0,6-2-2 0,3 0-16 15,3-2 14-15,1-4 3 0,2-5-8 16,3-1-6-16,4 0-5 0,-2-4 4 0,4 0-4 15,-3-2 15-15,4 4-4 0,2-5-18 16,0 0 14-16,-4-3-1 0,4 6 0 16,-1-4 3-16,1 2-11 0,-1 3 15 0,0-1-22 15,-5 4 13-15,1-4 3 0,0 7-5 16,-4-1-5-16,-2 4 1 0,7 7 3 16,-10-2 10-16,1 0-15 0,-3 2 8 0,1 0-6 15,-6 2 4-15,3 0 2 0,-3 3-7 16,0 2 5-16,-3-1 9 0,-2 6-24 15,10 1 15-15,-13 0-5 0,0 2 5 16,-2 2 13-16,-3 3-22 0,0-1 5 0,2 2 6 16,-9-2-11-16,2 3 3 0,-6-1 8 15,-2-5-16-15,1 7 8 0,-1-6 5 0,-3 3-8 16,8-3 9-16,-9 0 0 0,6-2-8 16,1 0 10-16,-1-2 5 0,6-4-17 15,0 1 2-15,6-6 8 0,2-4-7 0,-3 0 9 16,4-5-13-16,3-1-3 0,1-6 10 15,2 5 1-15,2-10 1 0,0 4-11 16,2-7 2-16,-1-2 4 0,-1 2-7 16,1-4-4-16,3 1 3 0,-2-1-10 0,4-4-27 15,1-2-79-15,-4-2-150 0,5 0 188 16,0 4 32-16</inkml:trace>
  <inkml:trace contextRef="#ctx0" brushRef="#br0" timeOffset="118427.78">11810 8878 5 0,'-13'-7'58'0,"13"7"-22"0,0 0 0 16,-5-8 31-16,5 8-32 0,0 0 9 15,0 0-1-15,0 0-30 0,0 0 18 0,13-21 0 16,-13 21-16-16,0 0 3 0,5-11 13 15,-5 11-26-15,0 0 15 0,-3-20-7 0,3 20 7 16,-11-11-22-16,2-2 15 0,-2-1-18 16,-1 1 5-16,-4 4 0 0,-2-7 7 15,3 3-4-15,-4 1-6 0,0-4 8 0,1 3 8 16,1-2-3-16,0 1-20 0,-2 0-3 16,4-1 18-16,-1 0-5 0,-5 2 13 15,0 0-2-15,-1 4-19 0,-5-1 13 16,-1 1 0-16,-7 1 5 0,1 0 3 0,2 5-13 15,6-3-5-15,-10 5 10 0,8-5-2 16,0 2 15-16,-4 2-11 0,2 0-17 16,-2 2 15-16,0 0-5 0,4-3 28 0,-2 3 6 15,0 0-18-15,-3 0 8 0,-1 0-8 16,2 0-5-16,-12 5-1 0,2 1 3 0,-8 0 9 16,-8 1-6-16,5 0 2 0,7-3 0 15,3 2 9-15,4 0-6 0,6-6 14 16,4 1-19-16,-1 3 4 0,6-4 25 0,3-4 10 15,0 3-8-15,3 1 10 0,0-6-22 16,6 4 10-16,-4-6-10 0,7 3 10 16,2-4-4-16,1-1-4 0,2-1-16 15,4 11-1-15,0-24-9 0,4 10 9 0,2-4-6 16,1-3 0-16,-1 0-5 0,4-3 3 16,0 1 1-16,1-1-4 0,-2 2-4 15,-2 1-1-15,2 0 1 0,-4 5-4 0,-3-4-8 16,4 4-23-16,-4-5-42 0,0 0-63 15,-6-1-272-15,-4-1-204 0,1 3 509 0,-16-10 32 16</inkml:trace>
  <inkml:trace contextRef="#ctx0" brushRef="#br0" timeOffset="131092.47">16654 10835 784 0,'0'0'76'0,"-16"6"-17"0,16-6-7 16,0 0 26-16,0 0-11 0,-14 2-29 15,14-2 20-15,0 0-8 0,0 0-24 0,0 0 6 16,0 0-17-16,-14 8 15 0,14-8-4 15,-12 13-6-15,3-4 3 0,-5 4 3 0,-6 8-17 16,-1 1-6-16,-9 8 20 0,-4 6 6 16,-1 7-35-16,-4 0-95 0,-1 0-393 15,-1 10-82-15,1-8 456 0,0-2 41 0</inkml:trace>
  <inkml:trace contextRef="#ctx0" brushRef="#br0" timeOffset="131758.819">8839 13059 79 0,'-36'-11'84'0,"3"0"3"0,-5-2 0 15,2-4-5-15,-3 2-10 0,-8 0 2 0,-4-4-13 16,-3 2-7-16,-4-4-4 0,-2 3-12 16,-1 1-2-16,-6-2-14 0,0 2 6 15,-4 4 3-15,-3 0-2 0,3 2 16 0,-1-2-18 16,-2 1-11-16,3 3-5 0,2-2 3 15,3 3-5-15,2-1 0 0,2 4-2 0,6-3-5 16,9 0 16-16,4-1-14 0,6 2 8 16,0-5-8-16,9 7 3 0,6-3 6 15,3 1-9-15,-2-1-17 0,9 0-11 0,-1 3-1 16,-1-3-9-16,2 4-6 16,1-3 12-16,-1 2 2 0,-1-1-2 0,-1 4-1 15,14 2 11-15,-30-5 0 0,16 5 5 0,-5 0 4 16,-2 0-3-16,-1 1-8 0,-1 3 22 15,-7-2-24-15,6 4 17 0,-5-1-8 16,3 2 6-16,-2-3 0 0,2 8 1 16,0-5 6-16,3 3 2 0,-1 3-7 0,5-2 10 15,4 1-16-15,0-2-1 0,5 0 3 16,7 1 10-16,3-11-1 0,-2 10-7 0,2-10-22 16,0 0-103-16,17 7-239 0,-17-7 317 15,18-2 18-15</inkml:trace>
  <inkml:trace contextRef="#ctx0" brushRef="#br0" timeOffset="134409.87">7125 12455 46 0,'0'0'64'0,"13"-10"-13"0,-13 10 2 15,13-4 1-15,-13 4-8 0,16-6-15 16,-16 6 12-16,16-4-30 0,-16 4 20 16,15-2 1-16,-15 2-24 0,19-2 8 0,-19 2-8 15,19-3-5-15,-19 3 5 0,22 0 11 16,-22 0 17-16,20 0-7 0,-20 0 2 15,21 0 5-15,-21 0-4 0,20 0 20 0,-20 0-15 16,18 3 28-16,-18-3-17 0,13 0 46 16,-13 0 5-16,0 0 10 0,17 0 23 0,-17 0 19 15,0 0 9-15,0 0 8 0,0 0-16 16,0 0 2-16,0 0-10 0,0 0-8 16,0 0-1-16,32 0-11 0,-32 0-10 15,0 0 0-15,0 0-8 0,0 0-18 0,0 0 1 16,0 0-7-16,0 0-4 0,22 2 4 0,-22-2-2 15,0 0-3-15,0 0-6 16,0 0 4-16,19 2-2 0,-19-2 3 0,0 0 1 16,0 0-8-16,20 4-1 0,-20-4-32 15,0 0 9-15,20 2-7 0,-20-2 7 16,0 0-8-16,24 4 7 0,-24-4-5 0,0 0 4 16,24 1-10-16,-24-1 0 0,0 0-3 15,21 3 3-15,-21-3 4 0,15 5 11 16,-15-5-3-16,15 2 2 0,-15-2-16 0,15 3 3 15,-15-3-1-15,15 3 4 0,-15-3-13 16,15 5 1-16,-15-5-4 0,0 0 0 16,17 2 3-16,-17-2-15 0,0 0 12 15,15 2-10-15,-15-2-8 0,0 0 11 0,13 5 2 16,-13-5 8-16,0 0-6 0,9 4 4 16,-9-4-5-16,0 0 10 0,0 0-6 0,15 4-8 15,-15-4 10-15,0 0 7 0,18 4 10 16,-18-4-5-16,18 2 4 0,-18-2-5 15,14 1-5-15,-14-1 11 0,18 0 2 0,-18 0 6 16,22 2-1-16,-22-2 1 0,19 4-1 16,-19-4 0-16,15 2 2 0,-15-2-4 15,16 0 0-15,-16 0 0 0,16 4-4 16,-16-4 5-16,16 0 7 0,-16 0 5 0,0 0 6 16,0 0 6-16,37 0 2 0,-37 0 7 15,21-4 6-15,-21 4-2 0,27-2 5 16,-27 2-9-16,23-6-5 0,-23 6-10 0,26-3-9 15,-26 3 2-15,26-4 0 0,-13 0 0 16,-13 4-18-16,32-4 5 0,-13 3-6 0,3-3-2 16,-3 2 2-16,2 0-14 0,1-2-14 15,1 3-1-15,-3-2-1 0,3 0 0 0,-1 1 4 16,3 2-2-16,3-2-1 16,2-4-1-16,0 5-1 0,-4-3-1 0,4 4 0 15,0-6-1-15,2 6 0 0,-4 0 2 0,2-2-2 16,-1 2-1-16,1-2 2 15,1-1-2-15,-5 3 1 0,0-2 1 0,6 2-1 16,-4 0 1-16,-3-2 3 0,5 2 0 16,-7-3 0-16,7 0-1 0,-7 3 1 0,0-1-1 15,3 1 0-15,-3-4 0 0,7 2 0 16,-5 0-2-16,-2-2-1 0,0 3 2 0,4-3-1 16,1 1 0-16,-4 3 0 0,6-1 1 15,-1-5-1-15,-4 4 2 0,5-1-2 16,-4 1 1-16,1-4-1 0,-3 4 0 0,-1 0-2 15,3-3 1-15,-4 1-1 16,-1 0 0-16,4 0 0 0,-5 3-1 0,1-2 1 16,3 0-1-16,-4 1 1 0,1 0-2 15,0-1 1-15,4 1 2 0,-3-2 0 0,2 2 0 16,-3 0 1-16,4 2 0 0,-3-5 1 16,0 3 1-16,3 2 1 0,-2 0-3 0,-7-4 1 15,7 4-2-15,-9 0-1 0,5 0 0 16,-19 0-1-16,30 0-1 0,-17 4 0 15,-13-4-1-15,23 0 2 0,-23 0-3 0,19 0 4 16,-19 0 0-16,18 0-1 0,-18 0 5 16,19 0 3-16,-4-4-3 0,-15 4-10 0,30 0 0 15,-15-2 0-15,5 0 0 0,-1 0 0 16,-1-2 0-16,-2 4 0 0,3-1 0 16,-2 1 0-16,2-4 0 0,-5 4 0 15,-14 0 0-15,30-2 0 0,-12 2 0 0,-18 0 0 16,30 0 0-16,-14 0 0 0,-1 2 0 15,-15-2 0-15,34 0 0 0,-18 0 0 0,0 0 0 16,-16 0 0-16,32 0 0 0,-13 0 0 16,-5 0 0-16,4 0 0 0,-18 0 0 15,30 4 0-15,-19-4 0 0,-11 0 0 0,21 1 0 16,-21-1 0-16,18 4 0 0,-18-4 0 16,19 0 0-16,-19 0 0 0,14 2 0 15,-14-2 0-15,20 0 0 0,-20 0 0 16,30 2 0-16,-9-2 0 0,5 0 0 0,1 2 0 15,15 2 0-15,-3-1 0 0,5 3 0 16,0 0 0-16,-1 1 0 0,4 2 0 0,-2-1 0 16,-1 3 0-16,-3-1 0 0,0 2 0 15,-5 0 0-15,-2-3 0 0,-8-1 0 0,-1 1 0 16,-4-3 0-16,-1 2 0 0,-6-3 0 16,-2 0 0-16,1-2 0 0,-13-3 0 0,19 5 0 15,-19-5 0-15,14 4 0 0,-14-4 0 16,11 5 0-16,-11-5 0 0,0 0 0 15,18 4 0-15,-18-4 0 0,0 0 0 16,0 0 0-16,12 2 0 0,-12-2 0 0,0 0 0 16,0 0 0-16,16 2 0 0,-16-2 0 15,0 0 0-15,23 0 0 0,-23 0 0 16,0 0 0-16,23-2 0 0,-9 2 0 0,-14 0 0 16,32-2 0-16,-10 2 0 0,8 0 0 15,2 2 0-15,6 4 0 0,2-4 0 0,0 1 0 16,0 7 0-16,-1-6 0 0,-4 5 0 15,3-1 0-15,0-3 0 0,-1 6 0 0,0-3 0 16,1 0 0-16,-1-2 0 0,-2 2 0 16,2-2 0-16,-2 5 0 0,4-5 0 0,-1 1 0 15,2 3 0-15,-5-3 0 16,1-3 0-16,1 2 0 0,2-1 0 0,5-1 0 16,2 0 0-16,3-2 0 0,13-2 0 15,-2 0 0-15,8 0 0 0,-3 0 0 0,5-2 0 16,3-4 0-16,3 0 0 0,4 2 0 15,-1-3 0-15,3-4 0 0,19 3 0 0,-1 1 0 16,-19-1 0-16,21-1 0 0,-2-3 0 16,1 3 0-16,0 2 0 0,2 1 0 0,6 1 0 15,-8-1 0-15,4 2 0 0,-2 3 0 16,-1-5 0-16,-17 4 0 0,5-2 0 16,-3 3 0-16,-3 1 0 0,-1-4 0 15,-3 0 0-15,-1-2 0 0,-6 2 0 0,5 1 0 16,-4-3 0-16,-3 2 0 0,3-1 0 15,-9-7 0-15,8 5 0 0,-6-3 0 16,0-1 0-16,4 2 0 0,-9 0 0 0,1-4 0 16,1 1 0-16,-8 1 0 0,6-1 0 15,-5 3 0-15,-7-2 0 0,-5 2 0 0,0 1 0 16,-1 1 0-16,-2-1 0 0,2 1 0 16,1-3 0-16,-5 3 0 0,4-1 0 0,-5 5 0 15,0-3 0-15,-3 0 0 0,-6 1 0 16,2 1 0-16,-4 0 0 0,-2 3 0 0,-1-2 0 15,-8 2 0-15,3 1 0 16,-3-4 0-16,-4 2 0 0,-13 2 0 0,28 0 0 16,-28 0 0-16,20-4 0 0,-20 4 0 15,18 0 0-15,-18 0 0 0,15-2 0 0,-15 2 0 16,20 0 0-16,-20 0 0 0,19 0 0 16,-19 0 0-16,21 2 0 0,-6-2 0 0,-2 4 0 15,0 2 0-15,6-5 0 0,-8 3 0 16,10 1 0-16,-1 2 0 0,6 0 0 0,-1 2 0 15,11 3 0-15,1 1 0 0,1-4 0 16,1 4 0-16,12 0 0 0,-3 2 0 16,3-2 0-16,1-1 0 0,3 0 0 15,-1 4 0-15,-1-3 0 0,2-4 0 0,0 8 0 16,3-6 0-16,-3 1 0 0,0 1 0 16,-1-4 0-16,0 1 0 0,-7-1 0 0,-2-1 0 15,-2-3 0-15,2 1 0 0,1 1 0 16,-6-1 0-16,3-2 0 0,-1 0 0 0,1-3 0 15,-4-1 0-15,-1 0 0 0,-2 0 0 16,-3 0 0-16,-3 0 0 0,-1 0 0 0,1-1 0 16,0 1 0-16,-2-3 0 0,-3 3 0 15,0 0 0-15,1-1 0 0,-1 1 0 16,1-4 0-16,4 4 0 0,0-2 0 0,2 2 0 16,2 0 0-16,-2-4 0 0,1 4 0 15,4 0 0-15,4-2 0 0,-4 2 0 0,4 2 0 16,-2-2 0-16,3 0 0 0,-1 0 0 15,1 4 0-15,-1-2 0 0,-2 2 0 16,0-3 0-16,-7 3 0 0,-1 1 0 16,-4-2 0-16,-1 2 0 0,-7-1 0 0,1-2 0 15,-4 0 0-15,-2 2 0 0,0-3 0 16,-14-1 0-16,18 6 0 0,-18-6 0 0,17 2 0 16,-17-2 0-16,15 0 0 0,-15 0 0 15,0 0 0-15,0 0 0 0,17 2 0 0,-17-2 0 16,0 0 0-16,0 0 0 15,15 4 0-15,-15-4 0 0,0 0 0 0,0 0 0 16,0 0 0-16,0 0 0 0,0 0 0 16,0 0 0-16,0 0 0 0,15 0 0 0,-15 0 0 15,0 0 0-15,0 0 0 0,0 0 0 16,-22-32 0-16,-8 7 0 0,-4-4-15 0,-5-23-311 16,1-10 35-16,-2-25-510 0,3-5-1067 15,11-2-1993-15</inkml:trace>
  <inkml:trace contextRef="#ctx0" brushRef="#br0" timeOffset="137092.419">11642 14220 1015 0,'-13'-2'45'0,"13"2"-17"0,-21-9 9 15,21 9-11-15,-11-4 12 0,11 4-24 16,0 0-3-16,-19 0 7 0,19 0 16 16,0 0-12-16,-21 0-1 0,21 0-9 0,0 0 7 15,-22 1-2-15,22-1 12 0,-15 0-18 16,15 0 6-16,0 0-8 0,-23-1 0 0,23 1-1 15,-20-5 6-15,20 5-2 0,-15-6-46 16,2 4-40-16,-1-4-22 0,14 6-76 16,-21-7-152-16,5 1-258 0,3 5 518 0,13 1 23 15</inkml:trace>
  <inkml:trace contextRef="#ctx0" brushRef="#br0" timeOffset="137476.819">11182 14049 189 0,'0'0'23'0,"0"0"2"0,-3-13-7 0,3 13 3 16,0 0-3-16,-4-9 20 0,4 9 21 15,0 0-3-15,0 0-12 0,-3-14 22 16,3 14-4-16,0 0 4 0,0 0-30 16,0 0-7-16,0-14 2 0,0 14 6 0,0 0-15 15,0 0-11-15,0 0 10 0,0 0 6 16,0 0 11-16,0 0-18 0,0 0 0 16,0 0 0-16,0 0 1 0,44 21-6 0,-30-10 4 15,-3 2 5-15,1 0-12 0,2 0-8 16,2 4 7-16,0 3-11 0,-2 1 13 0,4-4-3 15,-6 3 1-15,6 3-8 0,-4-2 5 16,2 1-1-16,5-1 0 16,-7 3-23-16,5-5-10 0,1 7-24 0,-2-9-43 15,3 3-46-15,-5 0-23 0,5-5-64 16,-7-2 72-16</inkml:trace>
  <inkml:trace contextRef="#ctx0" brushRef="#br0" timeOffset="139392.16">11790 14730 658 0,'9'6'16'0,"-9"-6"-12"16,0 0 12-16,14 5-10 0,-14-5 1 16,0 0 9-16,7 4-2 0,-7-4 1 0,0 0-12 15,0 0 14-15,0 0-17 0,11 10 5 16,-11-10 2-16,0 0 8 0,0 0-15 16,0 0 12-16,0 0 10 0,0 0 25 0,9 5 10 15,-9-5 30-15,0 0 5 0,0 0-14 16,0 0 0-16,0 0 5 0,0 0 16 15,0 0 1-15,0 0 7 0,8 8 2 0,-8-8-16 16,0 0-2-16,0 0-2 16,0 0-4-16,0 0 2 0,0 0 4 0,0 0 0 15,0 0-2-15,0 0 8 0,0 0 6 16,0 0 11-16,0 0 5 0,0 0-1 0,0 0 4 16,0 0-10-16,0 0-10 0,0 0-2 15,0 0-3-15,0 0 2 0,0 0 1 16,0 0-25-16,0 0 3 0,0 0-10 0,2 14 0 15,-2-14-20-15,0 0 0 0,0 0 0 16,0 0 6-16,0 0 13 0,0 0-10 0,0 0 25 16,0 0-4-16,18 8-9 0,-18-8 5 15,0 0-2-15,25 2-8 0,-25-2-6 16,17 4-5-16,-17-4-3 0,18 5-13 16,-18-5-6-16,20 6 13 0,-20-6 3 15,24 11-2-15,-15-5 6 0,-9-6-6 0,25 11-1 16,-13-5 8-16,0-3-4 0,-12-3 6 15,30 11-11-15,-11-7-5 0,-6 2 4 0,7 0 2 16,-1 1 7-16,4-5-3 0,-5 4-4 16,3-1 1-16,-2-1-8 0,-4 1 3 15,2-2-4-15,-2 0-4 0,0-1-3 0,2 3-3 16,-4-2 2-16,2 1-4 0,-1-1-1 16,2 1 0-16,-2-2-1 0,2-1-1 15,-3 3 1-15,4 0-2 0,-1-4 2 16,1 4-4-16,6-2 4 0,-5 2-4 0,3-3 2 15,-2 1 0-15,0 2-3 0,2-2-1 16,-7-2 0-16,3 1-3 0,1 3-2 16,-18-4-1-16,25 3-1 0,-9-2-2 0,-16-1-1 15,22 4 4-15,-12-4-6 0,-10 0 2 16,20 2 1-16,-7 0 0 0,3 2 1 0,-2-3-2 16,-14-1 0-16,32 4-3 0,-17-4 4 15,2 0-1-15,0 2 1 0,0-4-1 16,3 2-2-16,0 0 2 0,5 0-1 0,-2 0-2 15,1-4 3-15,-2 4-1 16,3 0-3-16,-4 0 1 0,1 0 0 0,0 0-1 16,1 0-2-16,-4 0 4 0,-19 0-2 15,45 0 4-15,-23 4-1 0,-1-4-3 0,-21 0 7 16,36-4 1-16,-18 4 6 0,1-1 4 16,-19 1-1-16,43-6-3 0,-24 4 4 15,2-2-7-15,-21 4 7 0,34-1-1 0,-18-2-7 16,1-1 5-16,-17 4-3 0,32-7-1 15,-16 5 1-15,4 1 0 0,-8-3 3 0,-12 4 1 16,33-6 5-16,-33 6-4 16,29-4-2-16,-12 0 0 0,-17 4 0 0,29-3-2 15,-15-1 4-15,-14 4-4 0,35-3 0 0,-22-1 4 16,-13 4-2-16,31-4 4 16,-16 0-6-16,-15 4 1 0,33-5 3 0,-19 2-7 15,-14 3-1-15,34-5 7 0,-17 3 7 16,1 0 8-16,2-3-15 0,4 3 3 0,-6-2 9 15,7 2-2-15,-2 0 4 0,5-3 1 16,-2 1 0-16,1 0 0 0,3 4 0 16,0-4 15-16,-1 4-24 0,4-1-10 0,-1 1 1 15,0 0-1-15,3 0-1 0,6 0-3 16,-1 1 0-16,1-1-2 0,-4 4 1 0,-5-2 1 16,0 0-2-16,1 2 1 0,-5-3-3 15,-5 3 1-15,3-4-1 0,-5 4-1 16,1 0 2-16,-4-2 1 0,3 0-1 15,-3 1-2-15,-6-3 3 0,8 2-1 16,-8-2 1-16,-12 0-3 0,21 2 4 0,-4 2 1 16,-6-3 0-16,-11-1 0 0,32 0-1 15,-15 0-2-15,7 0 5 0,-1 0-2 0,7 0 1 16,2 0-2-16,-2 3-2 0,2 0-1 16,1-1 2-16,-1 2-3 0,-2-3-1 0,0 2 0 15,4 2 2-15,-2 1-2 0,0-3-1 16,-1 3 0-16,9 0 0 0,-4 0 0 15,1-3-2-15,2 1 2 0,2-1 0 0,-1 1 1 16,-1 0 0-16,-1 2-1 16,-3-4 0-16,-3 2 2 0,5 1-1 0,-4-3 1 15,4 0-1-15,-7 4 0 0,1-5 3 16,0 5-2-16,-1-4-1 0,-1 3 1 0,2 1 0 16,-2 0 0-16,-4-2-1 0,3 1-1 15,-1-1 2-15,3 1-1 0,-2-1 0 16,2 0 1-16,-2 0-1 0,6 2 0 0,3-3 0 15,-1 1-1-15,2-2 2 16,1 2-1-16,-5-4-2 0,3 5 1 0,-5-1 0 16,3 4 0-16,2-3 0 0,0-1 0 15,-9 1-2-15,0-3 1 0,2 4-1 0,0-4 1 0,-4 3 1 16,4-1 0-16,0 0 0 16,-6 0-1-16,6 0 2 0,-7-3-2 0,2 3 1 15,-5-2-1-15,4-2 1 0,-5 0 0 16,4 4 0-16,-6-4-1 0,7 0 1 15,-8 0-1-15,5-4 0 0,0 4 1 0,-4-2-1 16,4-2-1-16,-2 3 1 0,1 1 0 16,-3-3-1-16,1 2 0 0,0-3 0 0,1 0 0 15,1 0 1-15,-5-1-1 0,5-1 1 16,-4 4-2-16,-2-3 1 0,7-1 0 0,-4 1-1 16,2-3 1-16,0 3 0 15,3-2-2-15,-3 0 1 0,3 4-1 0,-1-7 1 16,8 6 0-16,0-5 0 0,2 5-1 15,6-1 1-15,-2-3 0 0,-1 3 1 16,1-3-1-16,-3 6-1 0,4-5 1 0,-8 1-1 16,-2 2 2-16,-3-1-1 0,-5 1-1 15,-18 4 1-15,32-8 0 0,-18 8 1 0,-14 0-2 16,23-4 2-16,-23 4 0 0,20-4 1 16,-20 4 1-16,0 0 0 0,21-3 1 15,-21 3-1-15,16-6 1 0,-16 6-1 0,17-7 1 16,-17 7 0-16,19-6-1 15,-19 6 2-15,17-6-2 0,-17 6-1 0,13-7 1 16,-13 7 0-16,0 0 0 0,18-7-1 16,-18 7 1-16,0 0-1 0,0 0-2 0,16-8-2 15,-16 8-10-15,0 0-14 0,7-5-24 16,-7 5-32-16,4-17-37 0,-4 3-42 0,0-3-214 16,-6-8-440-16,3-6 86 0,-5-13-896 15,-9-17-1527-15</inkml:trace>
  <inkml:trace contextRef="#ctx0" brushRef="#br0" timeOffset="142441.51">9114 11865 4298 0,'0'0'-296'0,"-7"11"36"0,7-11 28 16,0 0 29-16,0 0 12 0,-3 10 35 15,3-10 21-15,0 0 45 0,0 0 32 16,0 0 18-16,0 0 16 0,0 0 16 0,-5 9 15 16,5-9-1-16,0 0 6 0,0 0-5 15,0 0 3-15,-7 12-2 0,7-12-5 0,-8 7 4 16,8-7-5-16,-10 11-28 0,1-5-48 15,0 1-50-15,0 3-100 0,2-6-263 16,-3 1-13-16,-3-1 160 0,1 1 103 0</inkml:trace>
  <inkml:trace contextRef="#ctx0" brushRef="#br0" timeOffset="156507.65">5652 14687 732 0,'11'7'5'16,"-2"-1"-6"-16,3 0 8 0,-12-6-13 0,20 7 10 15,-10-5 12-15,-10-2-18 0,14 8 15 16,-14-8-13-16,17 7 4 0,-7-1 1 0,0-5-7 15,0 5-3-15,3 0 14 0,2 0 2 16,0-1-10-16,-2 0 7 0,1 2-10 16,-2-2-2-16,0 2-1 0,1 3 7 0,-2-1-8 15,1 6-3-15,-3-2-18 0,0 4-5 16,-1 0-4-16,-3 4-23 0,-1-7-23 16,2 6-10-16,-3-4-13 0,-1 5-12 15,-2-4 40-15</inkml:trace>
  <inkml:trace contextRef="#ctx0" brushRef="#br0" timeOffset="156991.49">8201 15154 273 0</inkml:trace>
  <inkml:trace contextRef="#ctx0" brushRef="#br0" timeOffset="157107.64">8293 15313 214 0,'12'36'6'0,"-5"-4"-17"15,0 0 9-15,2-1 17 0,-2 9-12 0,-4-8-14 16,5 0 4-16,-1-1 7 0,-3-3-3 15,2 2 6-15,-1 1 12 0,1-5-17 0,-1 2-4 16,3-2-1-16,2-2 7 0,2 3-3 16,6 1 6-16,0 0-3 0,3 0-39 15,3-5-12-15,-2-1-31 0,6-1 70 0,-1-5 1 16</inkml:trace>
  <inkml:trace contextRef="#ctx0" brushRef="#br0" timeOffset="157625.74">8760 16058 202 0,'11'5'38'0,"-11"-5"6"15,0 0-9-15,0 0-4 0,0 0-5 0,0 0-1 16,0 0 1-16,0 0-3 0,0 0-8 16,0 0 21-16,0 0-10 0,11 2-3 15,-11-2-8-15,0 0-7 0,0 0 2 0,0 0-5 16,0 0 18-16,0 0 3 0,0 0-29 16,0 0 16-16,21 0 0 0,-21 0 9 0,0 0-17 15,18-2-7-15,-18 2-1 0,18-5 12 16,-4 2-6-16,-4-2-15 0,-10 5 3 15,25-7 1-15,-12-1-5 0,-6 3-15 16,0-5 10-16,1-1-10 0,0 1 23 16,-5-3-11-16,-1 0-7 0,-2 13 13 0,6-30-16 15,-6 14 29-15,0-4-23 0,-2 0 22 16,2 3-2-16,0-2 21 0,2 2-11 16,-2-1 20-16,0 1-9 0,3-2-3 0,4 2 10 15,-6-3-13-15,5-3 21 0,3 0 2 16,-4-1 12-16,4 2 20 0,-2-1-19 15,-3 1 30-15,-1-1-24 0,4-2 8 0,0 3 4 16,-4 2-17-16,-1 3-2 0,2-10-17 16,-2 5 18-16,0 3-11 0,-2 1-18 15,0-5 4-15,-2-2-3 0,0 3-2 0,0-1-2 16,-2-3 2-16,3 6 4 16,-6-3 0-16,4 6-24 0,-3 3 17 0,3-6-24 15,-3 9 14-15,-1-2 3 0,7 13-5 16,-21-18-5-16,12 14 4 0,9 4-10 0,-27-10 18 15,27 10-15-15,-31-2-1 0,31 2-1 16,-36 6-15-16,15 0-2 0,-3-1 7 16,-3 3 1-16,7 1-23 0,-6 1 3 0,1-1 15 15,1 4-25-15,1 0 21 0,-1 0-21 16,2 1-12-16,-7 0-22 0,5-2-96 16,-3-3-194-16,-3 2 141 0,-2 2 78 0</inkml:trace>
  <inkml:trace contextRef="#ctx0" brushRef="#br0" timeOffset="158224.5">8024 15500 260 0,'-27'-7'126'0,"14"3"-3"16,13 4 75-16,-20-13-52 0,20 13 5 0,-20-11 20 16,13 4-12-16,7 7 1 0,-14-8 6 15,14 8-10-15,0 0-33 0,-16-13-26 16,16 13-4-16,0 0-15 0,0 0-3 0,-15-7-12 15,15 7-7-15,0 0 6 0,0 0-5 16,0 0 6-16,-8 33-7 0,8-33 18 16,0 30 5-16,2-11-3 0,0 5-2 15,0 2-5-15,0 3 21 0,1-5-2 16,6 6-11-16,-6-3-11 0,3 0 2 0,-1 4-15 16,2-6-3-16,3-4-6 0,-6 2 0 15,5-2 9-15,0-3 1 0,1 2 1 16,5 1 1-16,0-6 2 0,3 4 2 0,1-5-14 15,8-4 4-15,-5-2-12 0,6 3 4 16,-2-9-4-16,4 4-6 0,0-5 6 0,2-1-13 16,0 0 0-16,0 0-2 0,5-1 0 15,0-7-5-15,0 3 0 0,-2-3-4 16,1-1-4-16,-1-2 3 0,2 1-8 16,-5-1 5-16,-11 1 17 0,6 3 0 15,-4 0-2-15,-3-1-4 0,-3 4 3 0,-17 4-3 16,23-9 0-16,-9 7 7 0,-14 2-15 15,19-4 8-15,-19 4 6 0,28 7 10 16,-18 1 2-16,7 4 6 0,-3 1-8 0,4 3 29 16,0 0 4-16,-3 4-16 0,5-1 12 15,-1 0 3-15,2 3-1 0,8 1-5 0,-6-1-2 16,5-3 6-16,2 3-9 0,2-5 2 16,7-2-9-16,9 0-8 0,5-2 0 15,1-4-9-15,2-1-3 0,-7-8-1 0,2 4-5 16,-3-8-3-16,14 0-4 15,-8-3-9-15,5-4-13 0,-3 1-19 0,-4-3-34 16,-1 0-52-16,-9 4-84 0,-3-4-122 16,-6-2-173-16,-1-1-152 0,2-2 58 15,-2 1-366-15,-2-2-480 0</inkml:trace>
  <inkml:trace contextRef="#ctx0" brushRef="#br0" timeOffset="159892.349">10762 15780 2593 0,'-7'-9'-107'0,"7"9"18"0,-7-8 39 16,7 8 15-16,0 0 5 0,0 0 12 0,0 0 10 15,0 0 37-15,0 0 37 0,0 0 13 16,0 0 19-16,0 0 0 0,0 0 36 16,-6 26 20-16,6-26-7 0,9 27 7 0,0-13-11 15,-1 5-7-15,5 4 23 0,3-1-7 16,0 4 1-16,3-1-6 0,-1 2-17 0,7-2-7 16,-2-2 0-16,-1 1-18 0,0-3-17 15,5 0 0-15,-6-4-8 0,0 0-7 16,-5-3-3-16,5 0-5 0,-7-5-12 0,2 4 2 15,-2-5 13-15,5-1-12 16,-2-1-2-16,-2-5 2 0,-15-1-9 0,36 2-7 16,-19-2 0-16,-17 0-13 0,46-9-3 15,-21-4 3-15,0 3-4 0,5-4-5 0,-2-4 5 16,1 1-11-16,-1-1-1 0,0 3-1 16,2-2 3-16,-9 2-5 0,4 2 0 15,-3 0-6-15,0 0 8 0,1 1-1 0,-2 1-6 16,-5 4 0-16,4-4 5 0,-4 7-6 15,-1-2 0-15,-15 6-5 0,29-7 3 16,-17 1 1-16,-12 6 2 0,0 0-3 16,30 6 6-16,-30-6-1 0,27 7 0 15,-16 0-8-15,-1 1 9 0,1 4-3 0,1-3 0 16,-3 4-3-16,3 0-2 0,-1 2 9 16,3 0 0-16,-3-2 2 0,8 4 5 0,-5 2 2 15,7-5-1-15,4 0 2 0,5 1 1 16,4-2 1-16,3-6-4 0,4 1 1 15,1-4 2-15,0 0-3 0,-2-8-1 0,3 2-1 16,-4-4-3-16,0-2 1 16,-2 1-3-16,-3-2 0 0,-4 1 1 0,-7-1-4 15,4 0-2-15,-5-1 6 0,-3 3 3 16,1 1-1-16,-6 2 0 0,-14 4-4 0,20-5 0 16,-20 5-4-16,19-6 0 0,-19 6-1 15,0 0-1-15,21 0 8 0,-21 0 0 16,0 0 4-16,20 8 14 0,-20-8 6 0,16 7-1 15,-16-7-1-15,0 0-3 0,14 6 4 16,-14-6 2-16,0 0 6 0,0 0 1 16,19 7 3-16,-19-7 4 0,0 0-1 0,21 6-2 15,-21-6-4-15,32 1-3 0,-32-1-5 16,37-1-1-16,-14-3-8 0,4 2 5 0,6-3-2 16,5-1-7-16,4 2-7 15,-1-3 3-15,5-1-4 0,0 3-2 0,7-5 1 16,-6 3 1-16,-2 1-2 0,-2-3-4 15,-2 1-1-15,-5 4 2 0,-10-1-6 16,2 1 2-16,-9 0 1 0,3 3-2 0,-4-3 1 16,-7 2-2-16,-11 2-4 0,24 0-3 15,-24 0 4-15,18 0 4 0,-18 0 1 0,19 7-3 16,-10-1-1-16,0 0 2 0,0-1 4 16,2 7 7-16,-1-1 5 0,2 0 3 0,-1 0-1 15,7 4 3-15,-6-3-2 0,6 5-1 16,3-7-4-16,-3 4 8 0,5-1-3 15,-1-4-5-15,10 4-4 0,2-1 1 16,1-5 0-16,1-3 2 0,5 1 3 16,2 1-9-16,0-6 6 0,3 0-7 0,0 0 2 15,0-6-5-15,-4 5 5 0,4-3-9 16,-9 2 0-16,4 0 3 0,-9-2 0 0,0 2 12 16,-10 1-6-16,3-3-4 0,-9 4-8 15,-16 0 3-15,34-2 0 0,-34 2 2 16,21-2-3-16,-21 2-4 0,0 0-5 0,28 2 8 15,-21-2 2-15,-7 0 0 0,21 9-3 16,-12-1 2-16,1-3 4 0,-2 3 7 0,1 4-6 16,-9-12 19-16,19 16-6 15,-10-5 7-15,2-1 3 0,1 3 0 0,2-4-4 16,-3 2 1-16,7-1 2 0,-3 0-6 16,3 0-14-16,5 0-2 0,-2-3 1 15,6 3 0-15,-2-3-3 0,8-1 5 0,-1-1-6 16,8 1 0-16,-2 0 4 0,1-1-3 15,0-1 0-15,1 0-2 0,-3-2 4 0,6-2-3 16,-5 2 1-16,3 0 0 0,-7-2-4 16,-2 3 4-16,-2-1-2 0,0 2-1 15,-8-3 1-15,-2 2 1 0,0 1-1 0,-20-4-1 16,30 5 0-16,-18-3 2 0,-12-2-2 16,27 9 2-16,-15-1-2 0,-12-8 3 15,21 13 2-15,-9-5-1 0,-1 1 7 0,5 2 3 16,2-2 4-16,-3-1 7 0,11 0 25 15,2-3-10-15,10 0-2 0,5 2-6 16,0 0-3-16,-1-4-2 0,2 1-2 16,3 0-3-16,2 2-1 0,9 1-2 0,-11-3-2 15,0-1-1-15,2 4-2 0,-5-6 0 16,2 3-1-16,-7-2-1 0,-4-2 0 0,-5 2-2 16,0-2-1-16,-3 4-1 0,-4-4 0 15,-2 0-1-15,0 0 0 0,4 0-1 16,-25 0 0-16,37-4-1 0,-20 4-1 0,-17 0 0 15,30-2 0-15,-30 2-2 0,27 0 1 16,-27 0 1-16,20-6-2 0,-20 6-2 16,0 0 0-16,30-1-6 0,-30 1-8 15,21 0-10-15,-21 0-15 0,18-3-16 0,-18 3-23 16,25 0-25-16,-12 0-34 0,4-5-180 16,2 5-193-16,-7-2-261 0,11-4 61 15,-7-1 11-15,-2-1-555 0,7-3-1110 0</inkml:trace>
  <inkml:trace contextRef="#ctx0" brushRef="#br0" timeOffset="162375.59">20732 15784 3648 0,'12'7'-164'15,"-12"-7"30"-15,0 0 40 0,10 2 26 0,-10-2 34 16,0 0 20-16,0 0 14 0,0 0 2 15,0 0 7-15,0 0 3 0,0 0 22 0,0 0 13 16,0 0 4-16,0 0 5 16,0 0 0-16,-17-38-2 0,17 38 10 15,-5-11-1-15,5 11-2 0,-4-9 2 0,4 9-1 0,0 0-4 16,-2-13-7-16,2 13-1 16,0 0-10-16,-3-15-6 0,3 15 0 0,-2-8 6 15,2 8-19-15,0 0 3 0,-9-13 0 16,9 13-10-16,-14-5 5 0,0-3-8 15,14 8 3-15,-21 0-1 0,3-1 3 0,18 1-6 16,-22-4-3-16,5 4-3 0,17 0 3 16,-28-3-5-16,28 3 1 0,-28 3 1 0,28-3-1 15,-18-4 0-15,18 4-3 0,0 0 9 16,-23 0-7-16,23 0 6 0,0 0-9 16,0 0 5-16,0 0-1 0,-27 0 1 15,27 0 0-15,0 0 1 0,0 0 5 16,0 0 1-16,0 0-4 0,-24-2 1 0,24 2-4 15,0 0 8-15,0 0 2 0,-20-4-11 16,20 4 3-16,0 0-5 0,-19-3 5 0,19 3-8 16,0 0 10-16,0 0-7 0,-21-6-3 15,21 6 9-15,0 0-7 0,0 0-5 16,-27 2 1-16,27-2 10 0,0 0-9 0,-31 5 3 16,20 3 4-16,11-8-5 0,-27 9 4 15,15-1-5-15,12-8 5 0,-23 13-15 16,12-6-3-16,1 1 3 0,1 1-9 0,3-5 0 15,6-4-11-15,-11 13 5 0,7-5 0 16,4-8 4-16,-9 12-3 0,9-12 0 16,-4 10 4-16,4-10-1 0,-4 7 5 15,4-7 1-15,0 0 5 0,-3 12-3 0,3-12 1 16,0 0 6-16,-7 11 0 0,7-11 1 16,0 0-1-16,-5 13 2 0,5-13-2 15,0 0 7-15,0 17-7 0,0-17 9 0,5 17-2 16,-4-10-1-16,7 6-5 0,-7-1 2 15,3 5 0-15,2-6 3 0,1 2-4 0,-3 2 6 16,4-2 4-16,-3 0-4 16,1-1-4-16,-3 1 2 0,1-4-3 0,-4-9 5 15,6 17-3-15,-2-10 6 0,-4-7-5 16,4 12 9-16,-4-12-5 0,7 5 3 16,-7-5 11-16,0 0 9 0,5 17 5 0,-5-17 21 15,0 0-9-15,12 7 19 0,-12-7 1 16,15 6 12-16,-15-6-9 0,19 4 20 0,-19-4-1 15,26 6 1-15,-8-5-1 0,-2 3 8 16,4-4-2-16,1 2-6 0,2 0 13 16,3-2-1-16,6 4-4 0,3-2-8 0,-1 1-3 15,7 1-1-15,-2-4-3 0,5 2 8 16,-3 2-6-16,4 0-6 0,1-4-7 16,-2 3-3-16,4-3-1 0,3 2 7 15,9 2-4-15,0-3-3 0,4 2 0 16,0-3-5-16,-2 4-3 0,-1-3-8 0,5-1 2 0,5 0-2 15,-3 0 18-15,5 0-10 16,2 0-2-16,-2 4-5 0,-2-4 0 0,4 0 4 16,-3-4-16-16,-3 8-5 0,2-4-2 15,-6 0 2-15,2 0 1 0,-5 2-6 16,-2 0 8-16,-12-2 9 0,3 1-5 0,-5-1 4 16,0 4-8-16,0-8 8 0,0 4-10 15,-4-1 3-15,4-1-1 0,-2 2-6 16,-1-2-7-16,3-2 4 0,0 4 0 0,0 0-3 15,-4 0 2-15,2 0-2 0,1 0 4 16,-4 4-17-16,0-4-3 0,-3 2-1 16,1 0 0-16,1-1 0 0,-10 5 1 15,9-4-2-15,-2 4 1 0,7-1 2 0,-1-3-2 16,-1 5 2-16,4 1 1 0,-1-2-2 16,4 0-1-16,5 1 2 0,0 0-2 0,-7 1-1 15,10-1 1-15,-13-1 4 0,4 0 2 16,-4-2 0-16,2 0 1 0,-5-1-3 0,-1-3 2 15,-8 0 1-15,0 0 2 0,5 0-1 16,-8 0 0-16,5 0 1 0,-4 0-2 16,2-3-1-16,2 3 1 0,1 0-3 15,6 0-1-15,1 0-1 0,4 0 0 16,2 1 0-16,7 5 1 0,3-3-3 0,1 3 1 16,-10-4 0-16,1 2-2 0,8-2 0 15,2 1-1-15,0-3 0 0,0 4 0 0,2 0 0 16,-11-4 1-16,1 0-2 0,6 0 0 15,-7 2 1-15,0-1-1 0,-1-1 2 16,12 4-2-16,2-4 0 0,-1 3 0 0,6-2 1 16,-2 3-1-16,0-4-2 0,4 4 3 15,5 0-1-15,-2-4-1 0,4 5 1 0,0-3-3 16,5 3 3-16,-2 1-1 0,-1 0 0 16,3 2 0-16,-3 1-1 0,2 0 1 15,-1-1 0-15,-4-1 0 0,4 1 0 16,0-1 0-16,-1-1 2 0,3-1 0 15,5-1 0-15,15 0 0 0,-1 3 0 0,2-1-1 16,4-2 1-16,0 3 2 0,0 5 1 16,-1-2 3-16,3 4 1 0,3 3 0 0,2 0 2 15,-3-1 2-15,1 9 4 0,-2-7 3 16,-5 7 1-16,5-2 4 0,-3 1 0 0,5 2 1 16,-3 0-1-16,5-3-2 0,5-1-2 15,-2 1-2-15,6-1-1 0,-4-1-13 16,6-2-5-16,-4-3 0 0,-1-3 0 0,-7 3 0 15,-5-3 0-15,1-4 0 16,-6-2 0-16,-3 1 0 0,-20-4 0 0,-3 4 0 16,-6-3 0-16,-6-1 0 0,-13-4-7 15,-9 5-72-15,-3 1-37 0,-3-2-50 0,-8 0-69 16,-8-8-553-16,4 0 27 0,3-20-923 16,6-8-1642-16</inkml:trace>
  <inkml:trace contextRef="#ctx0" brushRef="#br0" timeOffset="174006.94">16115 6975 2279 0,'-21'-37'78'0,"-2"-1"-20"15,4 2-16-15,4-1-13 0,-2 3-1 16,4-5-11-16,1 9 0 0,-6-2-6 16,8 4-3-16,-6-6-13 0,-11-9-11 0,-1 0-3 15,-6-2-7-15,1 3-11 0,-6 1 2 16,-1 4-3-16,-5 1-10 0,2 1 4 0,-2 0-19 16,0 0-18-16,-2 1-42 0,1-3-8 15,-2-2-9-15,4-2 2 0,-4 1 15 0,-1-5 24 16,3 2 43-16,-5-2 31 0,3-2 19 15,-14-9 9-15,2 1 12 0,0-1 31 16,7 9-7-16,5-2-2 0,-1 4 6 16,-1 1-16-16,2-1 18 0,-1 0-4 15,-6 1 7-15,5 7-11 0,-2-3-12 0,-1 9 5 16,-1-1-4-16,-2 7-22 0,-1-3 5 16,-1 6 3-16,-2-5-1 0,2 3-5 0,1-2-6 15,0 1-2-15,1 1 1 0,1-1 1 16,2 3-9-16,2 2-7 0,1 3 13 15,13 0-4-15,2 6 3 0,-5-2 11 0,6 1-20 16,9 3 12-16,2 2 4 0,5 0-9 16,2 2 1-16,2 0-1 0,5 1-3 15,9 4-10-15,-21-6-18 0,21 6-6 16,-11-2-17-16,11 2-26 0,0 0-17 0,-11-2-93 16,11 2-245-16,0 0-226 0,0 0 634 15,0 0 10-15</inkml:trace>
  <inkml:trace contextRef="#ctx0" brushRef="#br0" timeOffset="177173.43">13146 4965 335 0,'-25'-13'38'0,"1"2"13"15,-1 2-15-15,1 5 13 0,-6-4-6 16,0-3-17-16,0-2-8 0,-5 4-6 0,0-3 11 16,3-3-10-16,1 2 5 0,-7 4 16 15,3-4-5-15,-1 5 19 0,3-1 8 0,-1 1-11 16,-1-3 22-16,3 7-11 0,2 0 1 16,-2-1-6-16,-1 5-14 0,-1-3-10 15,4 6 10-15,-3-3 0 0,1 0-18 0,-2 4 2 16,4-3 7-16,-5 5 2 0,-3 1-2 15,5-1-8-15,-1 2-11 0,4-5 7 16,-5 7-2-16,5-6 1 0,1 1 0 16,-2 3-19-16,2-7 16 0,-1 5-12 15,0 0-5-15,-2-1 5 0,2-3 16 0,-3 3-19 16,1-2 1-16,-3-3 1 0,3 1 4 16,-1-1 3-16,-6-1-9 0,3 2 3 15,4-1 14-15,-9-1 1 0,7 1-1 0,0 0 1 16,-7 0-7-16,9 1 7 0,-1-1 10 15,-6 0-21-15,5 6 4 0,-2-4-2 0,4 3 7 16,2-2 3-16,0 6-14 0,0-7 13 16,-6 5 2-16,4 3-12 0,6-1 15 15,-2-1-20-15,0-3 15 0,4 7-7 16,-3-1 0-16,-4 0 7 0,2 2-7 16,1 2-1-16,2 0 3 0,1 0-6 0,-3 6-4 15,3-3-8-15,-2 5 5 0,-3-1 3 16,4 1 8-16,-1 5 7 0,-3 0-4 15,6 4-5-15,-12 4-9 0,3-1 14 0,3 2-9 16,-2 1-5-16,-4-2 1 0,5 1-1 16,-1 3 14-16,0-4-5 0,-2 1 15 0,8-7-27 15,-1 2 9-15,-1-2-9 0,5 2 0 16,0 1-3-16,2 3 24 16,-4-6-9-16,-1 11-4 0,4-5 4 0,-1-2-14 15,2 1 22-15,0 1-12 0,1-6 11 16,1 5-9-16,-3-1-11 0,3-3 14 0,0 0 0 15,1 1-2-15,-1-2-7 0,2-2-4 16,-1 0-2-16,4-5 4 0,1-2 16 16,6-1-9-16,-7 2 0 0,5-5-1 0,2 4-5 15,0-2 0-15,2 3 9 0,0-1 5 16,-3 2-11-16,3-3 1 0,1 2-2 0,-2 1 2 16,-1-1 16-16,3 3-13 0,-3 3-3 15,1-2 3-15,-4 2 4 0,5 0-4 16,-1-1-8-16,-1 1 5 0,3-4 14 0,3 3-13 15,-4 1 10-15,1-6-12 0,2 6 5 16,2-7-7-16,0 0-2 0,2 7 5 16,5-6-1-16,-5 2 1 0,1 1-5 15,1-3 0-15,1 1 8 0,1-1 3 16,-3 1-5-16,6-2-7 0,-2 3 21 0,-2-6-6 16,6 9-4-16,3-1-10 0,2-3 12 15,1 3-7-15,6 0 11 0,1 2 2 0,0 0-9 16,5-3 8-16,-1 1-6 0,4-3-6 15,-4-3 7-15,2 2-1 0,2-1-2 16,-2 2 3-16,2-1-2 0,-1-1 5 16,3-2-9-16,2 1-3 0,2-4 6 15,6 6-3-15,6-2-2 0,0-3 6 0,-1 0-9 16,1-4 6-16,1 5-3 0,1-6-1 16,0 0 2-16,1-2 4 0,0 0 2 15,-9-4 6-15,0 1-6 0,1-1 4 0,0-4-4 16,0 2 6-16,-2-3 3 0,0 1 5 15,-2 2-2-15,3-4-2 0,0 0 0 0,0 0 3 16,-1 0-4-16,1 0 2 0,2 0-5 16,-3 2-7-16,2 2-3 0,0 0 5 15,0 1-3-15,0-1 10 0,0 1-4 0,0 3-7 16,-1-1 0-16,2 1 5 0,-2 0 2 16,4 1-3-16,-5-4-12 0,13 1 8 15,-9 1 2-15,0-1-2 0,2-4 3 16,-3 2-5-16,3-2 1 0,2-1 1 0,-2 3 2 15,-2-4-8-15,1 2 7 0,5-2 2 16,-7 2 4-16,5 3-4 0,0-2-1 16,-1 1 0-16,-3-3 0 0,14 5 2 0,-13-4-5 15,1 3 5-15,0-3-5 0,-3 2 13 16,2 0-9-16,7 1-5 0,-6-3 1 16,10 8 0-16,-10-9 3 0,6 5-1 0,0 1 1 15,3-4-3-15,-9 2 8 0,8-1-7 16,0 5 4-16,-10-5 4 0,0 2-5 0,2-3-11 15,2 1 4-15,-9 2 4 16,5-2 3-16,-4 0-6 0,-3 1 4 0,-1-4 6 16,3 2-10-16,-9 0 4 0,1-3-5 15,-2 2 6-15,7 0-4 0,-6-4 4 16,1 2 1-16,10 0 4 0,-1 0-5 0,0-2 2 16,2 4-3-16,0-4 3 0,-4 4 0 15,4-2 8-15,0 0 1 0,-2 2-1 0,1-2-5 16,-3 2 4-16,-2 2-6 0,3-2 5 15,-3 1-1-15,-2-1-1 0,2 3 3 16,3-2-2-16,-5 2-2 0,6-1 9 16,1 0-2-16,-1-3 2 0,0 5 0 0,2-6 5 15,-1 2 1-15,4-2 6 0,1 0 5 16,1 0-3-16,1-2-1 0,3 2-3 16,7 2-3-16,-11-2-6 0,13 0 9 15,-3 4-6-15,-9-4-9 0,0 0 3 0,-1 2-1 16,12-2-10-16,-4-2 2 0,-7-2 3 15,3 4-6-15,8-2 1 0,-6 0-3 0,-5-2 4 16,13 4 10-16,-2-1 3 0,3-5-1 16,1 3 5-16,1-1-7 0,1 0-5 15,7 0 6-15,-4 2-2 0,1-1 1 0,1 3-5 16,-3 0-2-16,4-2-1 0,1 4-4 16,-5-2 3-16,4 0-4 0,-4 3-2 0,-3-1 2 15,1-2 1-15,1 4-6 0,0-3 2 16,-1 2 0-16,-1 1 2 0,-2-3-2 15,-2 1-1-15,-3 0 3 0,-8-4-2 16,14 4-1-16,-15-4-2 0,0 2 1 16,-1 0 0-16,2 0 0 0,-1-2 1 0,-2 1-3 15,2-3 1-15,-3 0 1 0,1-2 1 16,0 3-2-16,7-3-1 0,2 0 0 16,-4-1-4-16,5 2 3 0,2-3 1 0,-2 2 0 15,4 0 5-15,-3 2-6 0,-3-3 3 16,5-2-2-16,-6 5 1 0,0-1 1 0,4-3-1 15,-2 0 1-15,-2 1-2 16,3-1 1-16,1-3-3 0,-4 4 4 0,-1-6-3 16,2 5-3-16,1-3 5 0,-3-1 1 15,3 3-2-15,-3 0-1 0,-2-4-3 16,0 1 3-16,-7 3 4 0,3-2-6 0,-5 2 8 16,1-1-8-16,6-3 2 0,-10 0 3 15,-2 4-1-15,1-3 2 0,-1 1-5 16,-4-1 3-16,3-1-3 0,-5 0 2 0,4-2-1 15,-2 2 2-15,1-2 0 0,-1-2 0 16,1 3-1-16,-3-3 1 0,6 1-4 16,-4 0 3-16,2 0-1 0,1 2 0 15,-3-5 2-15,9-7 2 0,-9 13-2 0,8-12-4 16,-6 8 4-16,11-1-2 0,-2 1 0 16,-8-2 1-16,3 2-1 0,5-1 3 15,-11 0-3-15,3 0 6 0,4-3-6 0,4 2 1 16,0-5 0-16,1-1-3 0,-2 3-1 15,1-4 0-15,-4 2 3 0,2-3-2 16,-5 1 0-16,-7 3 1 0,-2 1-3 0,-2-4 3 16,-3 2 1-16,-2-3 1 0,-5-1-6 15,-4 5 2-15,0-5 4 0,-7 4-7 0,-3-2 1 16,-2-1 1-16,-2 3-2 16,-2-2 0-16,-2-4 1 0,-3 0 0 0,-3 0-6 15,-5-4 1-15,4 6 2 0,-6-2-18 16,-2-3 4-16,1-2 5 0,-7 5-4 15,4 2 0-15,-2-2 5 0,-6 1 2 0,-4-6 3 16,-2 5 2-16,-2-5-4 0,-2 1 5 16,-2 4-1-16,-5 0-3 0,0-4 8 0,-3 3-5 15,-2-3 12-15,3 0-9 0,-5 2 6 16,-2-2-7-16,2 4 2 0,-2 2 4 16,0 2-1-16,-5-2-2 0,2 3 4 0,0 0 5 15,-6-2-1-15,2 5 4 0,-5-3 8 16,-2 2-4-16,-14-4 12 0,-2-1-2 15,11 7-2-15,-11-6 0 0,-5 3 8 0,0-2-10 16,3 1 0-16,-3 1 0 16,0 0 13-16,0 7 0 0,12-2-6 0,-12-2-2 15,17 4 0-15,-22-1-1 0,19 5-4 16,-2 3 0-16,4-4 0 0,2 2-2 0,-3 3 1 16,1 1-6-16,3-5 1 0,0 6 0 15,1-1 0-15,-1 0-2 0,4 1 0 16,2 2 1-16,-1-3-4 0,1 4 1 0,3-1 3 15,-7-3-3-15,8 3-5 0,-7-1 1 16,8-2-3-16,-2 1 4 0,2 1-4 0,2 1-5 16,-2-3 10-16,3 4-6 15,9-1-1-15,-10-3 0 0,2 3 0 0,-1-3-2 16,13 1 1-16,-4-1 4 0,-5-1-1 16,7 0-3-16,4-1 1 0,-2 1 0 15,-10-3-3-15,12 5 1 0,-11-4-2 0,0-1 2 16,6 5-1-16,4-1-4 0,-3 1-4 15,2 0 1-15,-1-5-4 0,1 8 2 16,0-3 0-16,-2-1 1 0,5-3 6 0,-4 4-20 16,0-3 2-16,1 3 1 0,-11-3 1 15,6 7 4-15,-6-5 1 0,-5 1 2 0,7-1-3 16,-4-3-4-16,-4 9-1 0,0-4-4 16,-2 4 0-16,3-3 9 0,0 3 0 15,0-2-5-15,3 3 5 0,1-5 5 16,-4 4-2-16,0-3 2 0,4 2 3 0,7-2 1 15,3 3-1-15,-2-4 4 0,4 5-3 16,-3-3-5-16,2-2 4 0,-1 4-4 16,7 0 9-16,-3-3-3 0,3 1-2 15,4-1 3-15,-6 1 1 0,5 0-1 0,-2-2 2 16,6 0 3-16,1 2 5 0,-7-3-8 16,5-4 4-16,3 4 1 0,0-1 2 0,0-5-7 15,3 4-1-15,1-3 5 0,-1 3 1 16,0-6-1-16,-6 0-1 0,6-4 1 15,-3 3 2-15,-2-2-6 0,-4 1 0 16,-2 3 3-16,-1-2 7 0,2-2-9 16,-10 1 1-16,-1-4 4 0,-2 7 0 0,-2-3-7 15,-5 3 4-15,4 3 0 0,-8 0-3 16,9 2 1-16,1-1 1 0,10-1 1 0,-4 5-2 16,2 1-5-16,2-7 11 0,0 7-12 15,1-3 4-15,-3 4 11 0,-1-3-8 16,7 7 1-16,0-6 7 0,5 6-3 0,-2-5-7 15,2 5 3-15,2 0 1 0,-2 0 0 16,-1 0 1-16,3-2 3 0,-6 2-8 16,3 2 3-16,-6-2 3 0,4 0-6 0,1 0-1 15,-7 0 5-15,-1 0 5 16,1 0-4-16,2 0-6 0,4-2 5 0,-5-2 2 16,3 2 4-16,3 0-4 0,2 2-2 15,-2-4-4-15,3 4 9 0,1 0 3 0,-2-1-4 16,0 1-5-16,2-3 10 0,0 3-4 15,0-3-7-15,0 1 5 0,0-3 1 16,0-3 13-16,3 2-3 0,-1 3-2 0,0-5-5 16,1 2 0-16,0 1 4 0,1 1 6 15,-2-5-4-15,1 1-6 0,1 3 1 0,3-1 2 16,5 0-3-16,-5 4-10 0,2-3-6 16,-2 5-2-16,0 0-18 0,-2 2-18 15,1 1-24-15,-1-3-15 0,3 2-13 16,-2 0-28-16,1 4-39 0,5-2-135 0,-3 0-211 15,0-3 251-15,6-1 37 0</inkml:trace>
  <inkml:trace contextRef="#ctx0" brushRef="#br0" timeOffset="179723.25">11444 8364 698 0,'-7'-19'41'0,"3"5"-30"16,3-1 43-16,-5-1-13 0,4 2 6 15,-1-2-29-15,1 0 31 0,-2-1-10 16,3 2-1-16,-6-4 0 0,2 3-4 0,3 0-10 15,-2 1-13-15,-1 2-5 0,1-2-6 16,2 4-6-16,-1-2-20 0,3 13-46 0,0-23-36 16,0 12-106-16,2-6-292 0,-1 0 432 15,3-1 23-15</inkml:trace>
  <inkml:trace contextRef="#ctx0" brushRef="#br0" timeOffset="182624.17">11698 7300 278 0,'6'-17'59'0,"-4"7"15"15,-2 1-7-15,0 9 2 0,1-17-28 0,-1 17 2 16,-1-15-7-16,1 15-2 0,0 0-19 16,0-15 6-16,0 15-6 0,0 0 14 0,-2-17-13 15,2 17-2-15,-4-11-5 0,4 11 2 16,-4-16-4-16,4 16 9 0,-3-14-14 15,-4 6-4-15,7 8-1 0,-5-16 8 0,1 4 11 16,4 12-12-16,-11-20-2 0,6 10 5 16,-3-1 2-16,2 2-9 0,1-1-2 0,-2-1 4 15,1 0 9-15,-2-1-2 16,-5 5 27-16,6-1 5 0,-1-3-28 16,-5 4 16-16,0 3 1 0,-2-5 12 0,-6 5-8 15,1-2 1-15,-5 4-6 0,4-2 0 16,-2 4-21-16,-4 0 32 0,1 0-6 0,3 0 3 15,-5 4-20-15,3-4 3 0,2 2 0 16,0 0 0-16,-2 2 7 0,4 0-2 16,2-4-13-16,-2 5 11 0,0-1-18 0,2-2 21 15,2 0-23-15,3 2-3 0,-7-3 11 16,3-1 1-16,4 2-6 0,-3 2 11 0,2-2-11 16,1-2 2-16,-4 2 6 0,18-2-5 15,-32 3 14-15,17-3-17 0,0 2-1 16,15-2 6-16,-30 0-11 0,19 0 3 15,11 0 15-15,-28-2-4 0,14-1-2 16,2 1-3-16,-6 2 1 0,2-2 2 0,1-4 5 16,-4 5 1-16,2-3-7 0,-4 0-5 15,3-1-6-15,-1-2-6 0,3 6 9 0,2-3-1 16,-4-4 4-16,4 7-20 0,1-5-12 16,1 2 17-16,0-5-30 0,3 5-2 15,0-4 5-15,2 1-10 0,7 7-9 0,-9-19-4 16,7 8-2-16,0-2 0 0,1-4-7 15,-3 2 8-15,4 0 8 0,-2 0 4 16,-1 0 3-16,0 2-11 0,-3-2 4 16,3 2-2-16,-5-2 9 0,-2 2 5 15,0-2 10-15,-1 2-13 0,-7 2 8 0,-2-6 1 16,1 1 20-16,-2 1 1 0,1 2 1 16,-4-1 6-16,3 0 13 0,-4-1 10 0,5 0-5 15,-1 2-8-15,0-2-2 0,1 1 7 16,-1 2 10-16,2-5 1 0,3 0-18 15,7 0 2-15,-8 0 8 0,-1-1 3 0,11 1-5 16,-6-6-15-16,3 1 0 16,3 1 10-16,0-5 2 0,-1-2-5 0,3 4-11 15,-1-5 9-15,-2-1 14 0,3 0-12 16,-1-2-2-16,5 5-9 0,-3 0 16 0,2 1-10 16,2-2 5-16,-3-1-8 0,6 1 4 15,1-5 8-15,-1 0-4 0,5-2 1 16,3-1 12-16,-1-3-6 0,0 4-2 0,6 3-5 15,2-2-1-15,1 4 26 0,6 0-9 16,9-4-1-16,5-2-10 0,5 5 11 0,5-3 0 16,4 0-9-16,1-2 0 0,2 1 2 15,4 3-1-15,2-2 7 0,15-7-16 16,0 0 12-16,-2 5-6 0,5-1 29 0,-14 8-14 16,15-6 3-16,0 3-6 15,-10 8 7-15,12-3-7 0,-2-4 21 0,-10 8-14 0,1 2-17 16,3 4 22-16,-1-3-10 15,14-2 4-15,-12 4-19 0,16-4 8 16,0 5-3-16,2-2 6 0,-2 2-7 0,3-3-1 16,4 3-5-16,1-4 9 0,-2 3 3 15,-1 0-10-15,0 0 0 0,-1 1-4 0,-2 4-1 16,-17 0 5-16,-1 3-1 0,2-3 10 16,-2 8-10-16,0-5-4 0,-3 6 7 15,4-5-14-15,-3 2 27 0,-3-1-13 0,3-1 6 16,1-3-11-16,-3-1-15 0,8 2 12 15,-1-2 9-15,16-2-9 0,-16 4 22 16,14-2-13-16,7 2 5 0,1-2 1 16,4-3-4-16,1 9-2 0,2-4 16 0,-1 3-18 15,3 6 15-15,3-6-4 0,0 5 5 16,2 1-9-16,4 2 3 0,4 2 1 16,1 1-13-16,-2 5 6 0,0 2 15 0,-2 1-26 15,4 4 15-15,-8 0-4 0,-1 0-6 16,-1 8 13-16,-3-5-12 0,3 1-3 0,-5 2-1 15,2 1 19-15,-7 2-24 0,1-3-1 16,0 2-2-16,-5-3 9 0,-1-5-3 16,-4-1 3-16,2 0-11 0,-17-6 10 0,-1 1-10 15,1-3 8-15,-1 1-16 16,-1-1 13-16,-2-5 3 0,-5 2 0 0,3-3-7 16,-11 0-9-16,5-3 3 0,-8 3 5 15,0-5-4-15,1 3 13 0,-4-4-21 16,-2-1 11-16,-5 3 12 0,-3-1 2 0,-1-3-2 15,9-3-5-15,-12 4-7 0,2-1-2 16,-2-5 3-16,-4 2 7 0,-1-2-10 0,-2 1 13 16,-1-3-13-16,2 2 9 0,-3 0 9 15,2-6-17-15,-1 10 10 0,3-8 5 16,3 2-14-16,-2 2 10 0,5-2 2 0,-1 5-1 16,8-3-2-16,3 2-20 15,4 6 8-15,-4-7 19 0,-5 11-28 0,8-7 7 16,-11 4 9-16,5 0-4 0,-3 4 14 15,1-5-11-15,1 3-7 0,-2 2 21 0,1 0-11 16,1 0-5-16,12-4 8 0,0 8-12 16,0-4 10-16,6 2-4 0,-6 3-2 15,9 3-1-15,-8-4 11 0,3 1-19 0,-4 3 22 16,1-1-5-16,1 1 0 0,-6 5-5 16,4-2 2-16,-4-5-3 0,-1 5-4 15,-1-3 9-15,-4 1 6 0,-1 2-9 0,-8-1 12 16,0 3-14-16,0 0 0 15,-4-2 0-15,1 1 6 0,-2 0 4 0,-3 3 1 0,-1 0-5 16,1 1-12-16,2-2 4 16,-5 7 17-16,-2 0-7 0,1-1-5 0,-1 3-4 15,-2-3 6-15,0 3 1 0,-4 1-3 16,-1-1 4-16,-2 1-4 0,1 2 2 16,-3 2-8-16,-3-3 15 0,2 7 0 0,-4-2-11 15,2 2 5-15,-5 3 0 0,1-1-1 16,-2 4 7-16,1-5-3 0,-1 3 0 0,3 3-5 15,-6-5 19-15,5 1-14 0,-1 5 5 16,-4-1-9-16,5 1 4 0,-3-3 9 16,-1 3-7-16,-5-5-8 0,2 1 10 15,-3 1-14-15,-2 1 11 0,0-2-1 16,-2 5-3-16,-3-6-4 0,0 8 8 0,-1 1-5 16,-1-7 10-16,0-3-12 0,-5 3 9 15,6-7-12-15,-6 6 15 0,-2-2 5 16,-2-4-10-16,0 4-2 0,-2-4 1 0,1-1 2 15,-4 3 2-15,-3-2 0 0,3 1-1 16,2 0-6-16,-1-4 4 0,-1 4 15 0,2-4-12 16,-1 1 4-16,1 2-15 0,-4-2 8 15,7-2 4-15,-9 6-2 0,6-6 0 16,-6 2-4-16,4 4 7 0,-4-3-14 0,2-5 13 16,2 4-3-16,-4 0-8 15,2-4 4-15,1 3 11 0,-2-1-5 0,1 2 2 16,-1-4-12-16,1 2 12 0,-2 3-3 15,0-5 3-15,-2 2-12 0,-3 1-3 16,2-3 24-16,0 4-10 0,-4-3-11 0,2 1 14 16,-7 3-14-16,1 2 20 0,-2 0-20 15,6-8 3-15,0-1 10 0,4 1-10 0,-5-2 11 16,1 0-9-16,0-3-16 0,0-1 15 16,-3 2 7-16,-1-6-14 0,4 2 9 15,-1-4-8-15,-5 0 1 0,2-1 4 0,0-1-9 16,-1 3 27-16,0-3-21 0,-2 2 0 15,-1-4 9-15,-3-3 12 0,-4 2-13 0,4-1 0 16,-6 1 5-16,-3-4-17 16,-5 3 17-16,6-2-13 0,3-3 5 15,-8 5-1-15,3-3 4 0,-5 0-2 0,8-2 3 16,-13 0 2-16,1 4 3 0,5 1 3 16,4-5-17-16,0 2 3 0,3-2 12 0,-1 0-12 15,-1 0-5-15,3-2 1 0,-3 2 4 16,-14 0 12-16,6 0-2 0,-7-4-4 15,3 4-4-15,-1 0 0 0,2 4-6 0,-3-4 11 16,-1 0-8-16,0-4-5 16,-1 8 2-16,-2-2 17 0,6 4-13 0,-5-4 3 0,7 3 1 15,1-1 8-15,-3 1-12 16,8 2 2-16,-3-2 6 0,4-3-6 0,4 4 8 16,-6-5-3-16,8 1-4 0,-1 2 0 15,-10 0-2-15,2-4 7 0,-6 5-5 16,2-3 3-16,1 2-8 0,-9-4 2 0,0 2 9 15,1 2-6-15,-4-3-1 0,3 1-1 16,1 2 2-16,-2-2 8 0,2-1-2 16,-1 3-1-16,1-1-3 0,-4-6-5 0,6 3-1 15,-7 0 7-15,7-4 1 0,-2 1-11 16,-5-1 9-16,7 1-1 0,-2-7-3 0,-2 6 0 16,7-3-2-16,-6 0-3 0,4 1 4 15,-3-5 4-15,4 3-5 0,-1 4 14 16,2-7-22-16,-4 3 11 0,6 3-2 0,-5-7 7 15,3 5-2-15,1 0-13 16,-6-3 4-16,1 3 6 0,0-3-8 0,-5 3 0 16,2 1-2-16,-3-2-1 0,2 7-9 15,-1-3 1-15,-3 0-12 0,4-1 0 0,1 3-1 16,-7-2 6-16,2 2 0 0,0-4-15 16,2 1-4-16,-4 3 9 0,4 0-13 15,-3 1 14-15,0-6 0 0,2 2 11 0,2-2-9 16,0 3 2-16,-2-4 5 0,5 7 13 15,-1-7-12-15,0 4-5 0,1 0 11 0,1-7-3 16,4 8-4-16,-5-5-3 16,4 1 15-16,-1-1 1 0,1 3-1 15,-3-3-2-15,6-1 11 0,-6-3-11 0,7-1 7 16,-1 6-1-16,3-2-9 0,0 1 8 16,2-5-13-16,0 5 9 0,4-3 0 0,-5 2 7 15,5-1-15-15,2 3 5 0,6-3 7 16,4 3 0-16,-4 1 10 0,2 1-4 15,0-3-3-15,-1-1 3 0,0 1-3 0,-2 3 10 16,6-5-5-16,-4 2-14 0,0 1 15 16,-9-3 4-16,1 0-5 0,-2 0-6 15,2-3 1-15,-4 4 9 0,3-4-13 16,-3-1 13-16,7 1-6 0,-2-1 13 0,1-2-16 16,1 1 17-16,-5-3-3 0,4 2-2 15,3 1 3-15,-1 1-3 0,-1-3 2 16,11 0-8-16,-2 6 5 0,1-6 7 0,-1 0-1 15,8-2-1-15,-6 6-13 0,-7-13 11 16,5 5-11-16,0-5 0 0,8 7 3 16,-7-9-11-16,2 8-7 0,6-3 13 0,1-2-15 15,-1 3-15-15,-2 1-11 0,6 1-3 16,0 3-28-16,0-3-17 0,5 2-53 0,-1 5-302 16,9-2 360-16,-2 4 30 15</inkml:trace>
  <inkml:trace contextRef="#ctx0" brushRef="#br0" timeOffset="186939.06">11797 13930 573 0,'0'0'74'0,"20"-10"-5"0,-20 10-13 0,3-7 14 16,-3 7 2-16,7-13 2 0,-7 13-26 15,10-14 4-15,-10 14-5 0,8-9-14 16,-5 0 10-16,-3 9-25 0,11-12 4 16,-11 12-7-16,11-9-3 0,3 3 8 15,-5 1 7-15,5-1-23 0,-14 6 8 0,20-7-5 16,-7 4-3-16,-2 2 13 0,-11 1-6 16,28-6-11-16,-15 6 8 0,-13 0-16 15,19-3 11-15,-19 3 0 0,25 0-3 0,-25 0 8 16,20 0-18-16,-5 3 15 0,0-3-19 15,-15 0 8-15,30 2-5 0,-16-2 8 0,2 4 8 16,-1-8-7-16,-15 4-5 0,32 0 7 16,-15-2 7-16,0-1-17 15,-3 0-6-15,4 3 13 0,1-5 23 0,-3-3-29 16,1 5 9-16,3-1-6 0,-6 0 18 16,-1-1-26-16,2-1 14 0,0 0-17 0,-1 5 5 15,0-3 1-15,2 0 2 0,-16 4-2 16,28-2-1-16,-15-2 1 0,-1 4-13 15,4-2 10-15,-16 2 3 0,30-1 0 0,-14 1 5 16,1-4-2-16,-4 4 15 0,6-2-1 16,-3 2-2-16,-16 0-10 0,33 2-11 0,-16 3 5 15,0-3-17-15,1 5-11 0,0 0 10 16,-2 2-8-16,-1 0-20 0,2 1 17 16,0-1-8-16,-4 2 13 0,0 0 4 0,-2 3 5 15,-2-3 5-15,0-2-5 0,0 5 8 16,-4-4-12-16,5 2 13 0,-3 0 0 15,1 0-21-15,-3 0 24 0,1 0-3 16,2 1 13-16,-4-3-16 0,-1 1 27 16,3-1-17-16,-5 3 16 0,-1-13-10 0,2 17-7 15,-2-6-4-15,0-11 14 0,-3 21-3 16,-3-14-16-16,1 4 16 0,-4 1 0 0,0-3 2 16,-2 4 3-16,-6-6-10 0,3 5 10 15,-6 1 5-15,0 0-5 0,1 0 8 16,-2 1-13-16,5-4-11 0,1-4 11 0,-4 6 23 15,2-3-31-15,3 0 13 16,-4-5-2-16,3 1-6 0,-5 3 0 0,4-6-9 16,-2 2 17-16,-1-3 0 0,0 1-13 15,-3-2 13-15,1-2 13 0,-2 4-21 16,23-2 16-16,-46 0-8 0,18 4 2 0,0-4 13 16,-4 0-25-16,-2 4 13 0,4-1 10 15,-2 1 7-15,-1-4-5 0,-3 4 1 0,0 0 20 16,4-4-6-16,-4 0 14 0,-3 4 2 15,7-4-10-15,-1-4 18 0,-6 8-5 16,-3-3-4-16,4 3 0 0,5-4-14 16,-1 2 3-16,6 0 13 0,-4 2 8 0,0-2 3 15,11-2-24-15,-3 0 16 0,4 0-13 16,-5-2 3-16,8-2 18 0,-7 0-4 16,7-1 12-16,-4-3-20 0,3-3 8 15,-5 1-20-15,4-5-10 0,3 1 19 0,-4-7-9 16,6 1-3-16,-3-7 3 0,4 2 1 15,-1-2-12-15,3-8 3 0,-1-2-4 0,2 0 4 16,2-5-5-16,5 9-6 0,-5-3 16 16,5 1 6-16,0 3 2 0,1-4-2 15,4 4-11-15,1-3 0 0,-1 3-5 0,5-2 1 16,-2 2-5-16,4-8 3 0,5 5-1 16,1-1 0-16,2 3 3 0,6 1-4 0,-5 2 1 15,8 2-6-15,1-1-3 0,3 4 2 16,2 2 2-16,1 1 9 0,6-2-6 15,5 0 5-15,1 2 3 0,2 3-4 16,-1-3 4-16,9 5-8 0,-1-4 2 16,7 1 9-16,0 3-9 0,5-2 2 0,5 0 2 15,-2 2-8-15,8 3 0 0,19-2 7 16,-2 1-6-16,3 6 1 0,-16-3 0 16,18-2-3-16,2 4-6 0,3-3 8 0,0 0 1 15,-3 0-7-15,3 5-1 0,3-3 2 16,-5-2-5-16,0 4 6 0,3 1-5 0,-21 4 3 15,3-1-1-15,-3-1-8 16,4 6 6-16,-4-2 2 0,-4 2 2 0,0 0-4 16,1 0-3-16,-1 2 3 0,-3-2 5 15,-4 4-6-15,4 2 7 0,0-3 7 16,-4 3 1-16,2-6 1 0,-1 1-2 0,-5-2-2 16,3 5 0-16,-1 5 10 0,0-5 5 15,3 1-2-15,-5 3 0 0,3-2-3 0,1-3 2 16,-2 8 0-16,3-3-3 0,-2 1-3 15,2 8 2-15,1-7 1 0,4 3-1 16,-5 0-1-16,-1 2-1 0,5 0 5 0,-6 2 4 16,4 1-4-16,14 3-1 15,-5 2 2-15,-9-2 1 0,-1-3 1 0,-4 1 1 16,0 2-6-16,-5-1 4 0,-1 2 2 16,-3 1 2-16,0-2 4 0,-7 1 9 0,-4-1-14 15,1 2-4-15,-3 1 8 0,-5 0 6 16,2 2 5-16,-5-1 2 0,4 3 4 15,0 0-2-15,-3 0 1 0,4 0 3 0,2 2-9 16,-2-2-1-16,2 3-4 0,1 0 2 16,2-1-2-16,-3-1 7 0,1-2-9 0,0 0 7 15,-2-1-5-15,-3 0 8 0,2-1-2 16,-12-7-4-16,3 3-2 0,-5-4 10 16,-4 2-7-16,2-5-4 0,-9 0 2 15,2-3-6-15,-5 2 2 0,3 0 7 16,-7-4-6-16,4-1-7 0,-7 0 1 0,-1 1-5 15,0-1 2-15,0-1-10 0,-10-7 1 16,13 9 2-16,-5-7-12 0,-8-2 3 0,9 13-1 16,0-3 1-16,1-1-2 0,-3 4 0 15,-3-3-5-15,3 3-3 0,-5 0 0 16,2 0 8-16,0 4-4 0,0-6 4 0,-4 8-4 16,0-6-3-16,0 4-2 0,-2 1 4 15,-2-3-9-15,2 6 5 0,-4-4 1 0,0 3 3 16,1 0 1-16,-2-4 0 0,-3 5 5 15,2-4-7-15,1 2 1 0,0-5 4 16,-5 5-2-16,-1-4-2 0,1 2 6 0,-6 2-1 16,-3-2 6-16,0 3-7 15,-6-3 3-15,-1 2 0 0,0-2-4 0,-4 2 3 16,-4-5-6-16,6 2 3 0,-7-1-4 16,1 2-2-16,-2-3 3 0,3 2-3 0,-2-3 1 15,1-2-3-15,0 2 3 0,2 0 0 16,-1 0 1-16,-3-3 2 0,5 3-2 15,-6-4-2-15,0 4 3 0,0-3-1 0,0 1 1 16,-3 0-4-16,1-2 2 16,-3 5-2-16,2-5 0 0,-3-1 1 0,0-1-1 15,0 0 0-15,1 1-2 0,-2-2 1 16,2 1 2-16,-4-5-3 0,2 3 4 0,0 1-6 16,-2 0 4-16,1-5 1 0,-1 2 0 15,4-3-2-15,-1 4-2 0,-2-4-1 16,1 0 1-16,2 0-4 0,-1 0-1 0,0 0 4 15,-2 0 1-15,6 0 2 0,-4-4-4 16,-2 4 2-16,6-3 0 0,-4 3-3 0,0 0 3 16,4-1-3-16,-3 1-1 0,1 0 6 15,2 0 0-15,0 0-2 0,1 0 0 0,3 0-3 16,5 0 1-16,0 0 2 0,1 0 2 16,-6 1-2-16,5-1-2 15,5 0 0-15,-3 0 2 0,-5 0 0 0,5 0-1 16,1 0-1-16,-2 0 2 0,2-1-4 15,1 1 6-15,-4-4-4 0,2 4-1 0,-2-2-1 16,1 2 3-16,-1-3 2 0,0 0-4 16,-8 3 0-16,2-1-2 0,-1 1 5 0,-1-4 0 15,1 0-6-15,7 1 4 0,2 1 5 16,-2 2-5-16,2-2 5 0,0-2-7 16,0 2 1-16,0 0 6 0,9 2-6 0,-12-4 3 15,1 4-3-15,5-1 2 0,-6-3 2 16,-4 2-4-16,5 0 3 0,-7 2-2 0,5 0 1 15,-7 0-1-15,6-4 1 16,-4 4 4-16,8-1-4 0,0 1 0 0,-2 0 1 16,1 0 1-16,0 0-2 0,0 0 3 15,-1 0-2-15,-1-3-2 0,-3 3-4 16,-3-1 4-16,-1-3-3 0,2 2 3 0,-5-2 3 16,1 1-4-16,1-3 2 0,0 2 0 15,1 3-4-15,-1-5 0 0,1 2 0 0,0 2 1 16,1-3 4-16,-1 1-2 0,2-2 1 15,2 4-2-15,-4-3-2 0,0 1-1 16,-1 2 6-16,2-4 3 0,-1 4-5 0,2-3 6 16,-1 1-7-16,0-1 3 0,1 1 0 15,2-2-1-15,-3 4-2 0,3-3-1 0,-4-1 0 16,2 2-3-16,-5 0 2 16,5-1 3-16,-5 1-3 0,3-1 2 0,0 2-2 15,-1-2 0-15,3 0 5 0,-2 1 1 16,1-2 0-16,-1 0-3 0,1 3-2 15,2-3-2-15,-2-1 1 0,3 1-3 0,0 0 2 16,3-2-3-16,-3 1 2 0,-3 4 0 16,4-7-1-16,1 3 3 0,-1 3-2 0,10-3 2 15,-4-1 0-15,3 2-4 0,1-1 3 16,1-1-4-16,2 1 7 0,2-1 0 0,2-1-3 16,1 0-1-16,-2-1 0 15,8 3 3-15,-6-7-4 0,7 1-17 16,-1-1 3-16,-4-2 5 0,5-3 6 0,3 3-1 15,1-1-4-15,-4-2-2 0,6-1 5 16,-4-7 0-16,6 9-4 0,-3-3-3 0,3-3 1 16,1 1 2-16,0 2-4 0,0 3 0 15,2-3-3-15,-2-3 1 0,2 7 7 0,0-2 0 16,0 0-6-16,2-2 1 0,0 1-2 16,0-1 0-16,0-3 0 0,-1 0 8 15,1 6-1-15,4-4 2 0,-3-2-1 0,1 1-1 16,4 1-2-16,-1-6 3 0,2 2 8 15,2-1-10-15,7-1 8 0,-3-2-7 16,2-4 13-16,7 1-8 0,-3 3 4 16,3-1-6-16,-2 0 8 0,5 1 0 0,-4 1-1 15,1 0 3-15,0 3 8 0,0-1 0 16,1-1-2-16,-2 2 14 0,0 4-4 16,0 1-1-16,0 2 0 0,-7 2-5 0,5 2 8 15,-2 0-5-15,-2 0 3 0,0 2 4 16,-1 0 1-16,3-2-4 0,2 2 0 0,1-2 0 15,1 2 3-15,5-4 1 0,-5 4 2 16,1-2 3-16,6-2-4 0,-4 0 2 16,4 2 1-16,-4-2 0 0,4 0 11 0,-2 0-1 15,-5 4-2-15,2-2 3 16,0-4-3-16,0 8-11 0,3-4 2 0,-3 2-1 16,1 0-6-16,-5-1 1 0,4 5-1 15,-2 0-2-15,7-8 1 0,-3 10-7 0,-3-2 5 16,6 1-4-16,2-4 0 0,-4 7 0 15,8-1 0-15,-6-3 2 0,-2 5-3 0,4 0-3 16,-6-1 0-16,0 1-3 0,0 4 5 16,-5-4-1-16,7 2 1 0,0 0 3 15,1 1-3-15,2-3 4 0,-1 4 3 0,0-2 0 16,4-2 4-16,-2 2-1 0,0 0 4 16,-2-1-1-16,2 1 0 0,-6 2 2 15,0-4-2-15,-4 4-2 0,5-2 2 16,-3 0 1-16,4 1 2 0,2 1 2 0,-3 0-6 15,3-4-1-15,5 2 1 0,4 0 3 16,-1-3 2-16,4 1-4 0,-3 1-5 0,0-2 2 16,0-1 1-16,-1 3 0 0,-1-3-5 15,-5 4 2-15,6-5-4 0,-10 3 0 16,4 0 1-16,-2-4-5 0,0 4 1 0,0 3 1 16,2-4-1-16,-2 2-3 0,0 2-1 15,9-5 0-15,1 2 2 0,-1 0 2 0,0-1-2 16,-2 3 1-16,3-4-4 0,-1 1-1 15,-1 1 3-15,1 0-2 0,-1-1 1 0,-1 3 2 16,-1 0-2-16,-1-2-1 16,4 2 4-16,0-3-6 0,-4 1-1 0,1 0 1 15,-8 0 0-15,7-1-1 0,1-3 0 16,-4 3 1-16,3 1 0 0,-1-5 5 16,0 3-2-16,2-2-3 0,-1 1-2 0,1 3-3 15,-1-3 6-15,3 1 1 0,-2 0-2 16,-2 5-3-16,-4-5 3 0,2 6-6 0,-1-2 2 15,3 2 8-15,-4 0-3 0,4 0-4 16,-1 2 1-16,5 0 2 0,4 2-4 0,-9-1 1 16,6 7 1-16,0-3 0 15,1 0-2-15,1 3 1 0,0 1 1 0,0-1 3 16,3-1-4-16,-1 2 2 0,8 6-5 16,-2 0 8-16,1-2 1 0,-3 6-3 15,0-4-2-15,-8-4 1 0,10 3 0 0,-6 5-2 16,-3-6 4-16,-3 0-1 0,0 0 0 15,0 4 0-15,0-4 2 0,-5-2 0 0,1 1 4 16,-1-4-7-16,0 4 0 0,-4-1 1 16,-1 0 4-16,-5-4 2 0,6 2 3 0,-6-1 0 15,5 3 2-15,-3-3 1 0,-2 2-4 16,6 0-2-16,-1 2 6 0,3 2-7 16,0-1 3-16,2-1 1 0,0 6-3 15,1-4-5-15,1 5 8 0,10 5-10 0,-5-2 5 16,2 1 0-16,1 1 1 0,-3 2-3 15,2 0 1-15,-8-5 4 0,-1 3-6 16,5 2 2-16,-10 1-1 0,5-5-3 0,-6-2 7 16,0 5-2-16,3-5-3 0,-7 4 2 15,5-3-2-15,-5 1-1 0,4 2 0 0,-2 2 3 16,-1-3-6-16,4 1 2 0,-7-3-2 16,4-1 5-16,-5 5-2 0,-2-7 4 15,2 5-9-15,-5-3 4 0,4 2 0 0,-4-3-3 16,0-2 4-16,-3 5 4 0,2-2-9 15,-2 3 4-15,0 1 4 0,5 1-5 16,-7-3-2-16,0-2 5 0,-1 5-5 0,1-1 7 16,-2-4-3-16,1-3-2 0,-2 3 6 15,-4-4-3-15,2 0-2 0,-3-1 2 16,5 0 3-16,-4 2-6 0,-2-6-1 0,1-2 3 16,-1 2 4-16,0 0-1 0,0 0-4 15,0-13-6-15,-1 23-17 0,-8-10-24 16,0 4-84-16,-14-2-101 0,-7-2-124 0,-16-5-319 15,-18-16-40-15,-17-22 63 0,-8-32-511 16,-1-26-1003-16</inkml:trace>
  <inkml:trace contextRef="#ctx0" brushRef="#br0" timeOffset="189872.24">10361 16498 1601 0,'-24'17'80'15,"5"2"-11"-15,-2-4 4 0,-1 1-10 0,0 5 16 16,1 0 12-16,1-6 15 0,-1 2 26 15,0 7 14-15,1-2 6 0,-5 1 14 0,4-1 18 16,7-1 1-16,-5 0-16 0,1-2 17 16,0 0 10-16,-3 7-20 0,0 2-15 15,1-6-18-15,1 5-15 0,-5-3-13 0,5 2-13 16,-3 2-5-16,1-6-4 0,-3 2-22 16,5 0-22-16,-6-2-19 0,7 5-31 0,-3-3-20 15,2 0-18-15,-1 8-26 16,-3-2-19-16,1 0-16 0,4 0-17 0,-9 3-24 15,8-2-12-15,-2 3 6 0,-1-5-18 0,7 5-21 16,-2-10 2-16,2 3-13 16,2-6-13-16,-2-1 10 0,4-3 10 0,4-2-6 15,-5-2 10-15,6 0 5 0,-3-1-32 16,4-2-77-16,-5 2-136 0,2-4 304 16</inkml:trace>
  <inkml:trace contextRef="#ctx0" brushRef="#br0" timeOffset="189972">9302 17597 1537 0,'-16'-22'9'0,"4"3"-23"0,-3 0-1 0,0-4-18 16,-6-5-16-16,-1-2-40 0,-8-11-65 16,-2-2-157-16,0 4-261 0,0-9 465 0,-3 2 38 15</inkml:trace>
  <inkml:trace contextRef="#ctx0" brushRef="#br0" timeOffset="190260.03">8236 16258 763 0,'-12'-15'181'0,"1"6"14"15,1-2 6-15,10 11 10 0,-15-13 7 16,15 13-20-16,-12-10-26 0,12 10-2 16,0 0 5-16,-12-9-13 0,12 9-20 0,0 0-5 15,-11-8-3-15,11 8-2 16,0 0-28-16,0 0-3 0,0 0-11 0,-18-11-1 15,18 11-14-15,0 0 1 0,0 0-10 16,0 0-5-16,0 0-5 0,-18-2-9 16,18 2-7-16,0 0-17 0,-40 15-27 0,24-9-17 15,-11-3-25-15,-1 5-49 0,-4 3-36 16,-5-4-39-16,2 3-30 0,-2 1-46 16,2-3-110-16,5-6-163 0,0 1 6 0,3-1 40 15,0 0 257-15</inkml:trace>
  <inkml:trace contextRef="#ctx0" brushRef="#br0" timeOffset="191190.47">7414 16172 1717 0,'0'0'81'15,"0"0"39"-15,0 0 8 0,0 0 15 16,0 0 8-16,0 0 8 0,0 0 9 0,0 0-9 15,0 0-3-15,0 0-17 0,0 0-11 16,0 0-31-16,0 0 12 0,0 0 13 16,0 0 3-16,0 0-32 0,0 0-1 0,0 0 14 15,0 0 4-15,25 47 0 0,-16-36 7 16,2 4-14-16,2 4 1 0,2-2 4 16,-4 5-16-16,4-3 5 0,0 2-5 15,-2-3-10-15,2 1 1 0,0 0 12 16,-2 2-9-16,1-7 5 0,-1 7-17 0,0-6-4 15,0-2-7-15,-2-2-11 0,-1 2-3 16,1-5 9-16,-2 4 9 0,-9-12 4 0,23 14 4 16,-13-10 4-16,-10-4-1 0,27 9-5 15,-12-7-4-15,-15-2-7 0,30-5-3 16,-30 5-6-16,36-8-2 0,-18 2-1 16,1 3-5-16,0-8-4 0,6-2-7 15,-3 1 1-15,6-7-7 0,-2 1-2 0,2-7 4 16,1 2-6-16,-5 1-3 0,2-6 0 15,-2 0 4-15,1-4 6 0,-2 8 14 16,-3-4 2-16,-1 0-3 0,-7 7 5 0,4-2 0 16,-5 1 1-16,1 3 5 0,-3 6 10 15,-2 0-4-15,-2 0-8 0,6 3-7 0,-11 10-9 16,10-18-3-16,-10 18-9 0,9-13-8 16,-9 13-12-16,0 0 0 0,16-8 2 15,-16 8 2-15,0 0-1 0,35 17 5 0,-14-4-1 16,-2 2 0-16,7 6 3 0,-1-1 0 15,1 2-2-15,0-1-2 0,-2 0 0 16,6 2 0-16,0-1-2 0,-2-3-1 16,2-2-2-16,0 1 0 0,-5-4 0 0,-1-5 1 15,-1 2 1-15,-3-7-1 0,1-2 0 16,2-2-2-16,-1-2-1 0,0-8 0 16,1 0-1-16,5-10 0 0,-1 0 1 0,-2-1 0 15,0-1 1-15,-1-5-3 0,-3 5 0 16,4-6-1-16,-3 1 1 0,-3 3-2 0,-3 4 0 15,0 1 3-15,-4 7-2 0,0 0 1 16,-3 0-3-16,0 3 0 0,1 0 3 16,-4 3-4-16,-6 6 0 0,13-6-1 0,-13 6 3 15,21 0-1-15,-21 0 1 16,28 17 1-16,-12-5-1 0,1 2 0 0,3 0 1 16,-2 4 0-16,1-1 2 0,1-2 0 15,-5 4 3-15,8-4 1 0,-5 0 2 0,1 0-1 16,-2-2 0-16,-4-6 0 0,-2 1 0 15,1-1-1-15,-1 1 4 0,-4 0 3 16,-7-8 3-16,16 7 1 0,-16-7 2 0,12 4-1 16,-12-4-3-16,0 0 0 0,25-6 0 15,-25 6-3-15,20-9 0 0,-8 0-2 0,-1 1-1 16,1 0-2-16,0-1-3 0,-4 3-7 16,3-1-10-16,0 1-14 0,0-2-19 15,-1 5-25-15,1-4-24 0,7-3-25 16,-8 6-22-16,11-1-319 0,-1 1-127 15,7 0-143-15,1-1 18 0,7-3-690 0,3 3-1248 16</inkml:trace>
  <inkml:trace contextRef="#ctx0" brushRef="#br0" timeOffset="193105.78">10716 16101 4221 0,'0'0'-71'16,"1"-17"42"-16,-1 17 26 0,2-21 42 15,-2 21 39-15,2-15 9 0,-2 15 13 0,4-18 14 16,-4 18 8-16,0 0-1 0,2-21 7 15,-2 21 0-15,0 0-6 0,0 0-3 16,1-17-3-16,-1 17-6 0,0 0-17 0,0 0-7 16,0 0 4-16,0 0-2 15,0 0 6-15,0 0-1 0,0 0 4 0,0 0-8 16,0 0 7-16,0 0-11 0,0 0 0 16,0 0-1-16,20 51-12 0,-19-40-4 15,5 0 22-15,-6-11-8 0,5 30-14 0,2-17-6 16,-4 4-4-16,3-4 6 0,-3 4 7 15,3-2-17-15,-1 0 0 0,2-6-3 0,-2 7-1 16,2-3 6-16,-1 0-6 0,6 2-19 16,-3-2-15-16,-2-4 1 0,0 3-1 15,-7-12 1-15,19 18 1 0,-9-12-4 0,-10-6-1 16,17 17 1-16,-10-10-1 16,0-5 1-16,-7-2-2 0,16 9-3 0,-16-9-2 15,20 10 5-15,-20-10-5 0,28 4 1 16,-12-1-1-16,-16-3-2 0,37-3 2 0,-14 0-1 15,-3 2-2-15,4-9 0 0,1 5 1 16,-1-1-3-16,1-1 2 0,-3-5-1 16,-3 5 2-16,-3-1-3 0,3 1 1 0,-1 1-1 15,-4-1 0-15,0 1 0 0,0-2 0 16,-3 7-1-16,3-5 2 0,-5 2-2 0,-9 4 0 16,19-13 2-16,-8 8 5 0,-11 5-1 15,16-8 2-15,-16 8 0 0,12-8 0 16,-12 8-2-16,11-5-2 0,-11 5-1 15,10-5 1-15,-10 5-1 0,0 0-2 16,13-4 1-16,-13 4 2 0,0 0 0 0,24 9 6 16,-13-1 5-16,1 3 3 0,3 0 2 15,-2 0 1-15,0 2 2 0,2-1 2 0,2 1-1 16,-4 0-1-16,6 2-1 0,0-2 5 16,-3 2-8-16,2-2-14 0,-4 0-6 15,2-4 0-15,0 5 0 0,-2-5 0 0,-3-1 0 16,6 3 0-16,-10-4 0 0,-7-7 0 15,23 14 0-15,-14-7 0 0,-9-7 0 0,16 10 0 16,-4-5 0-16,-12-5 0 0,20 4 0 16,-20-4 0-16,27 0 0 0,-27 0 0 0,33-4 0 15,-10-4 0-15,-2 1 0 16,3-4 0-16,-2-3 0 0,3 4 0 0,-1-9 0 16,5-4 0-16,-5 0 0 0,4 1 0 15,2-4 0-15,-4 0 0 0,-2 3 0 16,-1 1 0-16,-2 1 0 0,-1 4 0 0,-1 2 0 15,-8 2 0-15,5 0 0 0,-5 0 0 16,-2 5 0-16,-1 1 0 0,-1-1 0 0,-7 8 0 16,13-8 0-16,-13 8 0 0,0 0 0 15,0 0 0-15,28 16 0 0,-16-7 0 0,1 4 0 16,-4 2 0-16,4 4 0 0,4-2 0 16,-4 4 0-16,0-1 0 0,6 1 0 15,-4 0 0-15,-2-3 0 0,6 1 0 0,-6-2 0 16,4 2 0-16,-4-5 0 15,0-1 0-15,3 1 0 0,-2-1 0 0,3 0 0 16,2-9 0-16,0 3 0 0,5-5 0 16,-2-2 0-16,4-2 0 0,3-4 0 0,4 1 0 15,3-12 0-15,-3 2 0 0,-3-6 0 16,7-1 0-16,-9 2 0 0,6-7 0 0,-9 5 0 16,3-1 0-16,-3 1 0 0,0-1 0 15,-3 2 0-15,-4 7 0 0,0-2 0 0,-4 3 0 16,0 6 0-16,-3-5 0 0,-4 9 0 15,1-3 0-15,-8 6 0 0,15-9 0 16,-15 9 0-16,0 0 0 0,0 0 0 16,23 9 0-16,-23-9 0 0,7 9 0 15,0 3 0-15,0 1 0 0,0-2 0 0,-3 6 0 16,-1-6 0-16,1 5 0 0,1-3 0 16,1 1 0-16,0 0 0 0,1-1 0 0,1 0 0 15,1-4 0-15,-1 4 0 0,3-5 0 16,6-1 0-16,-2 1 0 0,4-4 0 0,-3-3 0 15,3-1 0-15,6-1 0 0,-9-3 0 16,9-1 0-16,-4 1 0 0,0-6 0 0,2 4 0 16,4-5 0-16,-5 2 0 0,5-3 0 15,-4 5 0-15,4-2 0 0,3-3 0 16,-6 5 0-16,3-3 0 0,3 3 0 16,-6 0 0-16,5 1 0 0,-2 4 0 15,1-2 0-15,2 8 0 0,0-2 0 0,-3 4 0 16,3 1 0-16,1 7 0 0,1 0 0 15,-2 3 0-15,0 2 0 0,-3 1 0 0,3 0 0 16,-4 2 0-16,0 2 0 0,3-3 0 16,-6 1 0-16,5-1 0 0,-3-4 0 0,-4 0 0 15,-3-4 0-15,9 0 0 0,-6-2 0 16,3-3 0-16,4-4 0 0,-2 1 0 16,6-1 0-16,-2-8 0 0,-2-1 0 15,2 1 0-15,3-8 0 0,1 1 0 0,-1-6 0 16,1 0 0-16,-1-3 0 0,8-8 0 15,-2-1 0-15,1-6 0 0,-1-3 0 16,2 3 0-16,1-1 0 0,-4-1 0 0,1 4 0 16,-9 9 0-16,-6-2 0 0,3 7 0 15,-13 1 0-15,4 5 0 0,-8 3 0 0,1-1 0 16,-2 4 0-16,0 3 0 0,-9 4 0 16,12-4 0-16,-12 4 0 0,0 0 0 0,18 22 0 15,-13-8 0-15,1 6 0 0,4 1 0 16,-3 1 0-16,0 5 0 0,2-1 0 15,3 0 0-15,-1 1 0 0,4-3 0 16,-4-2 0-16,7 2 0 0,-6-4 0 16,3-2 0-16,8 1 0 0,-8-6 0 0,12 0 0 15,-4-2 0-15,5-3 0 0,10-4 0 16,-4-1 0-16,5-6 0 0,4-1 0 0,3-4 0 16,10-3 0-16,-4 3 0 0,-1-3 0 15,2 0 0-15,-11 0 0 0,-4 5 0 0,1-5 0 16,-9 6 0-16,-7-3 0 0,-1 6 0 15,-5-2 0-15,-2 0 0 0,0 2 0 0,-15 2 0 16,19-5 0-16,-19 5 0 0,17-2 0 16,-17 2 0-16,13-4 0 0,-13 4 0 15,0 0 0-15,15-1 0 0,-15 1 0 16,0 0 0-16,0 0 0 0,18-4 0 16,-18 4 0-16,0 0 0 0,0 0 0 0,23 0 0 15,-23 0 0-15,17 4 0 0,-17-4 0 16,22 5 0-16,-13-3 0 0,12 0 0 0,-1 1 0 15,-1-3 0-15,4 2 0 0,4 0 0 16,-5 0-97-16,8-2-49 0,2 0-20 0,-2-4-27 16,-1-3-544-16,2-6-8 0,-2-8 51 15,1-3-821-15,7-12-1354 0</inkml:trace>
  <inkml:trace contextRef="#ctx0" brushRef="#br0" timeOffset="196205.919">19042 15662 4868 0,'-26'-11'-103'0,"26"11"6"0,0 0 8 15,0 0 13-15,-6-10 13 16,6 10 10-16,0 0 15 0,0 0 15 0,0 0 15 16,0 0 6-16,29-21 1 0,-18 14 5 15,-3 1 3-15,4 1 1 0,0 1-4 0,-1-2 5 16,0 1-1-16,-11 5-2 0,28-8 9 16,-19 7 2-16,3-3-4 0,3 2 10 15,-15 2-13-15,24-6-1 0,-10 5 6 0,1-2-4 16,-2-1-4-16,4 3 0 0,-2-1 3 15,0-4-2-15,2 5-2 0,-4-3-5 0,-1-2 5 16,6 4 2-16,-6 0-11 16,2-3 20-16,2 3-8 0,-16 2 1 0,29-6-1 15,-16 5 2-15,4-6-4 0,-2 7 3 16,5-5 0-16,-3 5-7 0,4-2 2 16,-3-1-3-16,3 0 4 0,0 3-2 0,-4-1-4 15,0 1 9-15,-1 0 4 0,2 0 6 16,-18 0 0-16,30-4-5 0,-18 2 7 0,-12 2-5 15,23 0 8-15,-23 0-4 0,17-2-2 16,-17 2-3-16,20 2 10 0,-20-2-4 16,20 2 17-16,-8 2-1 0,-12-4 13 0,29 0 8 15,-16 0 0-15,4 0 9 0,-17 0 1 16,28 0-1-16,-9 0-4 0,-19 0 4 0,28-4-8 16,-15 2 0-16,1 0-4 15,-14 2-1-15,27-2-4 0,-15 2 0 0,-12 0-4 16,21-5 1-16,-5 1-8 0,-5 2-1 15,-11 2-3-15,28-6-6 0,-14 5 0 0,-14 1-2 16,23-6-2-16,-9 0 0 0,-3 5-6 16,1-3 2-16,0 0 0 0,3 2 0 15,-15 2-4-15,26-7 6 0,-16 7-3 0,-10 0-1 16,17-6-2-16,-17 6-4 0,21-4-1 16,-21 4 0-16,18-1-3 0,-18 1 1 0,21 0-2 15,-21 0 1-15,21 1-2 0,-7-1 0 16,-14 0-4-16,30 4 1 0,-12-2 2 0,-2-2-1 15,1 0-2-15,4 0 1 16,-1 0 0-16,5 4 0 0,-6-8-1 16,3 8 4-16,-7-8-1 0,-15 4 11 0,30 0 0 15,-15 0-4-15,-15 0 3 0,26 0-5 16,-26 0-2-16,21 0 0 0,-21 0 2 0,26 4-3 16,-15-4-2-16,-11 0 0 0,29 3-2 15,-15-3 2-15,2 4 0 0,0 2 1 0,1-2 3 16,2-3-1-16,-2 5-2 0,2-4 0 15,3 3 2-15,-7-1-3 0,6 4 1 16,-1-3-4-16,-1-1 0 0,0 2 3 0,-1 1-4 16,3-1 5-16,-1 2-4 15,3-1 2-15,2 2-1 0,-1 3 1 0,-1-3 1 0,2 0 7 16,-2 3-2-16,4 1 10 16,1-4-7-16,2 4 4 0,-2 1-2 0,6-4-11 15,-6 4 9-15,2 0-6 0,2 0 1 16,-2-1 2-16,-8-2-7 0,8 4 2 15,-8-3 0-15,3 1 3 0,-2-1-6 0,3 0 3 16,-4 1-1-16,1 0 2 0,-4 0-1 16,1 1 1-16,-3-5-4 0,1 0 2 0,0 2-3 15,-1-2-1-15,-1-1 3 0,2 4-9 16,-2-5 6-16,5 2-1 0,-7 3 1 0,11-3 1 16,-4 3-2-16,4-2 2 15,-4-2 0-15,6 3 4 0,-5 1-4 0,1-1-1 16,5 0-2-16,0 0 1 0,-4 2 3 0,4-1-4 15,-5-3 5-15,11 4-4 16,-6 0 4-16,-2-3-2 0,6 3 4 0,-5 2-2 16,3-2 6-16,3 2 9 0,-1 2-2 15,-2-3-3-15,6 2 1 0,3 2 5 0,3 5 5 16,-7-4-4-16,10 1 11 0,-2-1-1 16,6 5-2-16,-4-7 3 0,2 4-3 15,2-1 2-15,-1 3 4 0,5-4-9 0,-2-3 4 16,0 5-9-16,4-4-3 0,-2 2 6 15,-5-4-6-15,3-2 2 0,2 4-6 16,-12-5 13-16,-2-3-7 0,3-2 11 16,-3 4-3-16,4-3-17 0,-5-5-1 0,3 4-1 15,-2-2 0-15,0-3-4 0,-1 4 0 16,1-5 2-16,2 5-3 0,-1-4-1 0,1 3 2 16,4-1-1-16,2 0 2 0,-1-2-3 15,4 3 1-15,-6-3 0 0,5 4 0 16,0-2-2-16,1-3 1 0,0 2-3 0,-2 2 0 15,-3-5 2-15,5 4-1 0,7 5-1 16,-10-3-1-16,13-2 1 0,-3 1 2 16,-1 4-1-16,-2-1-1 0,4 1-1 0,-4 1 1 15,5-6 1-15,1 5-1 0,-2-1 1 16,6-1-1-16,1 2 0 0,6-1-1 16,-2 3 2-16,7-4 2 0,-2 3-4 15,6 1 2-15,-6-3 1 0,5-1-1 0,-4 2 6 16,0 3-2-16,-4-4 5 0,-5 1 1 15,-2-4 0-15,-3 3 2 0,-4-3 1 0,-8-1-1 16,-3 2 1-16,2-1-1 0,-2-2-2 16,3 2-2-16,-2-1 0 0,-2 1 0 0,1 3-2 15,11-1 1-15,-10 1-3 0,9-1 0 16,-13 3 0-16,6-3-1 0,-9-1 1 16,1 3-2-16,-1-2-2 0,-1-1-3 15,-9-4-7-15,0 3-5 0,-5-1-7 16,2 2-14-16,-6 0-11 0,1-1-14 0,-4-1-20 0,3 4-165 15,-1-3-122-15,0 9-45 16,2-1-50-16,1-2-227 0,1 0-22 0,6-1 85 16,-2-10-471-16,6 0-844 0</inkml:trace>
  <inkml:trace contextRef="#ctx0" brushRef="#br0" timeOffset="-170677.19">15268 17687 460 0,'-58'-15'-33'0,"13"-6"-64"0,11 3-16 0,10-7 39 16</inkml:trace>
  <inkml:trace contextRef="#ctx0" brushRef="#br0" timeOffset="-170443.83">14479 17968 104 0,'-8'34'105'0,"5"-4"-18"0,-1 2 11 16,4-6-27-16,0 0 1 0,0 14-34 0,0-12-2 15,4 8-3-15,-4-7-13 16,-4 5-11-16,0 2 18 0,-4 1-11 0,-4 1-4 16,-4-2-12-16,1 2 9 0,-4-2-3 15,3 0-12-15,-7-2-10 0,2-1-18 16,0 1-1-16,1-4-96 0,-1-2-140 0,0-1 184 15,2-1 31-15</inkml:trace>
  <inkml:trace contextRef="#ctx0" brushRef="#br0" timeOffset="-168079.211">11255 17698 102 0,'-34'-19'64'0,"3"2"7"15,-5 4 19-15,-5 1 30 16,4 0-10-16,-7 0 0 0,2 2-31 0,-11 4 6 16,-7-2 0-16,3-1-8 0,-5 0-10 15,2 3-8-15,0-1-4 0,5-1-6 16,0 2 5-16,10-1-14 0,-2 0-5 0,8-1-4 15,-4-1-5-15,3-3-4 0,0 5 1 16,-1-6 3-16,1 4 3 0,-1-1 3 16,2-3-29-16,-2 1 14 0,1 3 5 0,-4 0-4 15,3-1-4-15,-4 3 3 0,0 1-11 16,-2 1 28-16,-2-1-25 0,-7 0 8 0,-2 1-9 16,8 1-8-16,-7-1 6 15,1-3 5-15,7 2-17 0,4 2 15 16,-2-1-11-16,-1-3 10 0,-2 7 1 0,4-5-6 0,-1 0 3 15,2 1 5-15,1 1 9 16,0-5-18-16,5 7 27 0,-5-2-3 16,7-2-5-16,-2 0 6 0,-1 1-12 0,2 0 1 15,5 1 1-15,-5-2-5 0,5-1-1 16,-3-3 9-16,3 1-2 0,-4 0-5 0,3-1-1 16,1-5 1-16,-3 2-2 0,5-2 7 15,-1-4 2-15,2 4-12 0,1 0 2 16,1-3-1-16,5-1 7 0,0-6 4 0,-2 6-6 15,3-7 3-15,-3 4-9 16,5-2 14-16,-5-1-8 0,4-3 4 0,2 0 4 16,-1-1-18-16,-2 1 2 0,2 4 15 15,-1-4-5-15,2 4 2 0,-1-1-2 16,0 5 1-16,-1 3 4 0,5-3-2 0,-3-1-3 16,3 0 0-16,-2 0-14 0,-1 4 8 15,5-3 11-15,-4-1-12 0,-3-1-3 16,9 1-4-16,-5-2 4 0,4 3 1 0,-2-3-5 15,-2-1 7-15,2-4-6 0,0-6-11 16,6 6 11-16,-7-10-1 0,7 3 5 16,-2-7-6-16,2 1 5 0,3 0-10 0,-1 9 0 15,-1-9 5-15,5 6-1 0,-1-3 1 16,4 0-16-16,0-1 0 0,-2-2 17 16,4 3-18-16,3-5 11 0,5 0 6 15,0 2-2-15,2-3-3 0,1 6 0 16,3-6 1-16,2 5 2 0,1-2-8 0,2 1 6 15,2-3-1-15,6 2 4 0,-1-1-5 16,-5 11-4-16,10-5 2 0,-1 2 6 16,2-2 2-16,3 7-1 0,-5 2-2 0,10 1 3 15,-5-6-5-15,4 2 12 0,-1 2-8 16,-3 0 4-16,4 0-4 0,-4 4 8 16,4-4-8-16,-1 1 5 0,3 1-9 15,-6 7 4-15,5-5 0 0,1-1-15 0,6-1 21 16,0 4-8-16,1 1 4 0,1-2 0 15,2 3-2-15,1-2-8 0,2 1 8 16,1 0 7-16,1 4-3 0,4-3-3 0,0 1-2 16,-4 0-2-16,4-2 1 0,-2 3 0 15,-2-1 4-15,-3-6 2 0,4 5 3 16,-5 1 1-16,3-5-2 0,-3 1-3 0,-2 1 4 16,-1 1-2-16,4-2-5 0,-5 1 3 15,1 2 0-15,0-1-6 0,0 1 9 0,2 3 0 16,4-4-4-16,-3 2-6 15,6 2 8-15,0-3-2 0,6 3 2 0,1 0-3 16,-1 0-5-16,6 4 3 0,0-2 5 0,1 2-2 16,6 0-7-16,0 3 6 15,0 2 2-15,3 1-1 0,0 0-8 0,19-1 6 16,-12 3 1-16,-3 3-3 0,17-2 4 16,-17 0 1-16,3 4-2 0,16-4-1 15,-19 4 0-15,2-1 8 0,0 1 0 0,18 0 1 16,-19 0-2-16,5-4 6 0,-2 8-11 15,-2-4 11-15,4 0 0 0,-4 0-1 0,1 1-5 16,-3-1-6-16,1 4 4 0,0-4 7 16,-3 0-3-16,1 2 0 0,-3 0 2 15,1 2-1-15,-2-2-4 0,0-2 0 0,0 5-1 16,-1-1-1-16,-6 1-2 16,5 1 3-16,-6 0 0 0,4-5-1 0,-2 6 5 15,5-6-12-15,-2 5 9 0,-6-4 0 16,6 3 1-16,-2-1-10 0,0 2 6 0,-4-1-1 15,6 3 2-15,-6-4-8 0,-2 5 11 16,3-5-11-16,-5 5 12 0,-3-1-8 16,-1-3-4-16,0 5 1 0,-6-3 6 0,-4 4-3 15,3 3 9-15,-5-1-5 0,-1 1-4 16,-12 0-4-16,1 1 5 0,1 0 2 0,-9 0-2 16,5-2 2-16,-4 2-4 15,-1 0-5-15,-2-4 10 0,2 4 3 16,2-2-8-16,-6 2-3 0,4-2 1 0,0 2 0 15,0-2 0-15,-1 3 5 0,1-1 2 16,5-1-4-16,-5 5-1 0,-1-4-2 0,1 2 10 16,4-2-10-16,-4 4-1 0,-2-2 8 15,1 1-5-15,-1-1 3 0,-3 4-4 16,3-2 7-16,-4 0-6 0,0 1 3 0,2-1-4 16,-2 4 6-16,1-3-3 0,1 2-4 15,-2 3 1-15,2-1-1 0,2 2 6 0,1-5-6 16,2 6 0-16,-3-2 1 0,7 6 3 15,-7-5-5-15,2-2 3 0,-2-2 2 16,-5 3-1-16,3-2 2 0,-6-2-6 16,4-3 9-16,-8 1-4 0,0-2 0 15,-1-2-1-15,-4-2 0 0,2 0 7 0,-4 0-3 16,3 2 0-16,-1-2 2 0,-3 0 1 16,1 0 1-16,1-2-7 0,-1 5 0 0,-3-2 1 15,3 4-1-15,-5-1-1 0,4 1 4 16,-7 5 1-16,1-6-2 0,0 9 3 15,-4-2-6-15,0 2 2 0,0 5 4 0,-6 2 7 16,-4 7-9-16,3 5 1 0,-2-1 5 16,-5 0-3-16,-6 10-4 0,-1-5 2 15,-2 3 3-15,4 5-1 0,-10-5 2 16,1 6-4-16,2-3 3 0,-6 3-2 16,-2-4-3-16,4-1 4 0,-3-1-6 0,-5-1 4 15,2 1-5-15,0-1 7 0,-1-5-3 16,-4 2-3-16,1-6 3 0,-1 2-4 0,-3-5 4 15,-2 1-3-15,-2-8 6 0,-1 1 3 16,-2 1 2-16,-5-4 11 0,3-4 4 16,-5 3-8-16,-5-7 5 0,1 2-5 0,-6 2 0 15,3-5-2-15,-5-2 0 0,1 5-5 16,-2-7 12-16,-1 2 1 0,3-2-2 0,-6 0 8 16,1-3-13-16,5 4-2 0,0-9-4 15,0 9-1-15,-5-4-2 16,5-1-1-16,0 2-2 0,-5 0 11 0,1 0-7 15,1-1-7-15,-7 2 2 0,-13 6-4 16,2-1 3-16,-4 3-2 0,0-5 0 0,4 4 2 16,-2-1 0-16,4 0-1 0,2 1-5 15,-2 3 3-15,2-3 0 0,10-6 3 16,5 3-6-16,-1 1 2 0,-4-4 0 0,-12 11-2 16,-1-6 3-16,0 2 0 0,-3-1 4 15,2-1-2-15,-5-2-5 0,-1-2 2 0,-2 5-1 16,-1-5 3-16,0-3 5 15,-6 5-6-15,-6-4 2 0,-4-1 8 0,-3 0-5 16,-7 2-5-16,-3 0 1 0,-5-4 3 16,-6 2-1-16,-6-6-3 0,-5 8-1 15,-10-7-2-15,-3-1-3 0,-39 4-12 0,38-2-7 16,-1-5 0-16,0 0 0 0,0-2-21 16,2 1-25-16,4-9-38 0,3 4-32 15,6-1-60-15,-2-11-254 0,4-3-59 0,0-3 1 16,-38-17 163-16,4-13 103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56:35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17351 7937 1403 0,'-20'-43'-5'15,"1"-6"11"-15,-6-2-12 0,3 2 25 16,0-1-7-16,-3 1-15 0,2-1-2 16,-2-1 12-16,0-5-11 0,-3 2 0 0,-2-7 1 15,-2 1 3-15,-3-3-8 0,-2-1 20 16,-7-15-15-16,-7 0 2 0,4 2 1 0,-5 5-8 16,-7 0-32-16,5 1-31 0,-2 1-88 15,-4-1-346-15,-3 3 288 0,3-1 73 16</inkml:trace>
  <inkml:trace contextRef="#ctx0" brushRef="#br0" timeOffset="333.38">10978 5121 10 0,'-66'4'7'15,"1"3"6"-15,-1 6 3 0,2 2-11 16,4 4 5-16,0 5 8 0,2 2-18 16,6 2 7-16,0 2 9 0,2 4-3 0,2 2-16 15,3 1 3-15,2 4 5 0,4 4-2 16,-1 3 4-16,8-3-1 0,-2 5 1 15,8 0 6-15,1 2 5 0,4-4-13 0,1-5 8 16,1-3 0-16,3-3-8 0,-1 1 5 16,-3-5-7-16,2-3 9 0,-2 1 9 0,-2-5-19 15,1-2-27-15,-2 1-60 0,3-9 34 16,-3-3 18-16</inkml:trace>
  <inkml:trace contextRef="#ctx0" brushRef="#br0" timeOffset="750.07">6071 7391 5 0,'-24'13'5'0,"7"4"-8"16</inkml:trace>
  <inkml:trace contextRef="#ctx0" brushRef="#br0" timeOffset="785.01">5936 7494 33 0,'-11'15'-3'0,"-4"1"16"0,8-2-18 16,-3-1-3-16</inkml:trace>
  <inkml:trace contextRef="#ctx0" brushRef="#br0" timeOffset="803.55">5866 7622 63 0</inkml:trace>
  <inkml:trace contextRef="#ctx0" brushRef="#br0" timeOffset="821.37">5878 7665 40 0,'11'17'-20'0,"6"-4"12"0,3 0 3 0</inkml:trace>
  <inkml:trace contextRef="#ctx0" brushRef="#br0" timeOffset="2200.05">7620 9429 186 0,'0'36'51'0,"0"-2"8"0,-6-2-2 16,6 3 12-16,0 5-18 0,4 6-20 15,-4 7 33-15,3-8-18 0,2 5 22 16,-3 2-25-16,3-2 9 0,3 4-5 16,1-1-18-16,-5-3 3 0,2-2-10 0,3-6-1 15,-6-6 8-15,1 0 7 0,0-12-16 16,-1 2-9-16,2-4 32 0,-3-2 9 0,0-5-9 16,-1-1-5-16,-1-14-13 0,6 23 10 15,-6-23-10-15,5 17-12 0,-5-17 10 16,9 17-6-16,-9-17 0 0,18 8 8 0,-18-8 1 15,28 3 0-15,-28-3 0 0,37-7-9 16,-12-6-3-16,5-1-2 0,0-4-12 16,-4-5 20-16,4-3-20 0,-3-4 19 0,4-11-12 15,-2-4 6-15,-4-7-19 0,-2-3-2 16,0-7 13-16,-2-4-5 0,-5-3-5 16,-3-3-15-16,-3 5-11 0,-7-3-7 15,1 12-21-15,-8 0-5 0,-3-6-1 0,-9 2 4 16,-2 7-1-16,-6 0-8 0,-6 4-4 15,-8-1 11-15,-5 7 5 0,-7 0-3 0,-17-4 14 16,-2 5 11-16,-5 0 0 0,-4 5-10 16,-2-2-11-16,-4 5 11 0,-3 0-5 15,-1-1 18-15,-4-1-6 0,-2 1 19 0,0-3-11 16,-3 3 6-16,3 3 7 0,1 1 13 16,4 2-1-16,7 3-4 0,13 8 15 15,1 5 11-15,3-1-14 0,3 7 8 0,-4-2-15 16,5 3 18-16,0 1-3 15,3 5 24-15,0-3-19 0,9 2 0 0,1 2 16 16,-2 1 2-16,1 0-7 0,-1 0 5 16,1 1-6-16,-4 3-17 0,5 2 7 0,4 0 6 15,4-1-21-15,2 3 18 0,3-1 0 16,-2 2-17-16,8-1 10 0,1-3-7 16,0 3 10-16,2-2 19 0,1-2-6 0,5-1 9 15,-5 1 3-15,3 0-5 0,-1-4-12 16,1 2-9-16,-3 2 10 0,1-3-10 0,-1-1 3 15,-3 2-7-15,-2 2 14 16,-2-4-8-16,2 2-14 0,0-2 14 0,0 0-8 16,0 0 0-16,-2-2 9 0,2-4 13 15,-3-1 0-15,-1-6 1 0,0-3 17 16,1-2-13-16,1-1 8 0,0-7-2 0,-3-4-10 16,-1-8 1-16,4-1 12 0,0-6-1 15,4-4 7-15,-2-1-23 0,7-7 2 0,-5 1-1 16,5 0-8-16,5-2-4 0,-1 0-10 15,5 2 15-15,-2-6-2 0,3-2-18 16,3-3 19-16,7 9-13 0,4-4-9 16,4-12 13-16,4-3-19 0,2-1 15 0,8-7 2 15,9-10 7-15,4-5-19 0,4 6 13 0,5 3-11 16,6 1-2-16,5 1-5 16,2 9 16-16,5-1-17 0,4-5 26 0,8 9-25 15,3 0 18-15,1 3-4 0,13 6-6 16,0-2-1-16,2 4 5 0,11 1 5 15,5 2-1-15,6 1 6 0,2-4-13 0,3 2-2 16,33-16-1-16,-5-1 6 0,9 6 0 16,2 4 5-16,8 3 0 0,0-1-15 0,7 7 15 15,3 0-17-15,4 0 12 0,8 6 3 16,1 4-7-16,4 0 4 0,-2 4-8 16,-6 6-1-16,-35 15 17 0,6 3-10 15,-1 4-5-15,3 8 13 0,-4 2-23 16,-6 10 6-16,-5 6 10 0,-2 5 9 0,-7 7-11 15,-1 5 1-15,-4 5 8 0,-1 2-6 16,-5 4 7-16,0 3-4 0,-10 7 3 0,4 2 0 16,-9 1-9-16,2 8 11 0,-5 1-9 15,0 8 2-15,-2-4-4 0,-7 5 9 16,-2 3-9-16,-6-1 0 0,-4 3 10 0,-3-1-1 16,-6-1 5-16,-3 7-7 0,-8-8 6 15,-4 2-1-15,-8 2-18 0,-12-12 7 0,-8-3 7 16,-4 2-8-16,-9-2 3 15,-7-9 14-15,-9 2-9 0,-8 2 7 0,-8 5 8 16,-15-2 3-16,-4-1-4 0,-12-5 4 16,-25 13 4-16,-10-2-1 0,-11-2 2 15,-14-4 1-15,-8-3-5 0,-17 0-8 0,-40 9 6 16,-7-5-1-16,-6 4 4 0,-1-9-8 16,-12-4-2-16,10-6-1 0,-2-1 0 0,0-4 9 15,42-12-13-15,0 1 4 0,6-6-5 16,1 1-6-16,5-3 2 0,5-2-1 15,10-4 2-15,10-1-10 0,8 0-3 0,22 1-12 16,11-2-30-16,6-1-10 0,12 5-36 16,11-3-48-16,16 0-132 0,8-1-255 15,13 1-6-15,3-8 302 0,7 17 52 16</inkml:trace>
  <inkml:trace contextRef="#ctx0" brushRef="#br0" timeOffset="6165.95">11897 10067 777 0,'8'32'20'0,"-5"-8"-8"0,-1-2-12 0,0-1 9 16,-2-2 24-16,2-2-17 0,0 2-16 16,-2-5 5-16,0-1 8 0,2-1-11 15,-2-1 14-15,1 1-18 0,-1-12 15 0,6 18 8 16,-4-10 3-16,-2-8-10 0,10 19-3 16,-5-10-7-16,2-1 14 0,2 1-6 0,5 2-12 15,1 2 18-15,-3-4-9 0,4 4-7 16,-1 3 9-16,2-1-8 0,7 3-3 15,-1-1 2-15,3 4 5 0,0-1 4 0,-2 1-4 16,5-1 2-16,-5-2-5 16,6 2 0-16,-3-1-8 0,1-2 8 0,0 2-3 15,-1-1 3-15,0 3 3 0,-1 2-2 16,0-3 2-16,3 6-11 0,-3-3 4 0,0-1-6 16,3 5 7-16,1-5-2 0,0 1 7 15,-1-3-5-15,4 1 1 0,-6 0 4 16,5-4-3-16,1-4 0 0,-4 0-3 0,1-4-3 15,-2-2 15-15,-2-1-13 0,4 0 7 16,-3-2-1-16,1 1 2 0,4 1-7 0,-4-4-7 16,4-1 10-16,-2 5 4 0,0 0-7 15,3-4 5-15,3 3-8 0,-6-3 14 16,-2 2-16-16,6-2-3 0,-1-1 5 16,11 3 6-16,-5-1-18 0,4-2 21 15,3 3-3-15,0 0 9 0,-1 0-16 0,14 1 2 16,1 1 1-16,2-1-8 0,1 3 5 15,3 0 12-15,-1 5-2 0,4-6 5 0,2 4-6 16,5-1-7-16,-2-3 28 0,0 6-9 16,1-2-5-16,-4-1 1 0,-3-3 11 15,5 3-17-15,-2 1 19 0,-1-2-2 0,4 4 5 16,-3-1-10-16,-1-1-10 0,3 9 20 16,-7-2-10-16,1 0 2 0,0-1-5 0,3 0-16 15,0 2 26-15,-7-1-6 16,1-1 3-16,1 0 11 0,-3-6-2 0,4 3 16 15,2-1 4-15,1-4-1 0,2 0 5 16,0-1 1-16,5-1-13 0,-4 1-11 16,6 1-5-16,2-1 6 0,1 3 8 0,-7 0-13 15,4 3 8-15,-6 0-10 0,4 3-7 16,-7-3 1-16,0 3-7 0,1-1-1 0,1-3 13 16,-2 0-14-16,1-1 8 0,5 5-11 15,0-8 8-15,2 4 7 0,3-2 2 16,22-1 8-16,-3-1 0 0,0 2-13 0,-3-1 4 15,-13-1-2-15,-1 2-5 0,-2-3-1 16,1-1 2-16,-4-1-4 0,-2-2-1 16,2 0-1-16,-5 1-5 0,2-5-3 15,3-4 5-15,-7 3-8 0,1-6 1 0,-2 2 12 16,3-4-9-16,1 1 0 0,-2-4 4 16,2-2 1-16,4 4-4 0,-2-4 6 15,2 0 3-15,14-4 9 0,-10 8 1 0,15-4 12 16,-16 2-5-16,18 1-4 0,3 0-3 15,-21 1 4-15,1 3-8 0,18-7 0 0,2 1-1 16,-4-2 3-16,0-7-6 0,1 1 1 16,-3-3-6-16,-1-2 5 0,-2-2-2 15,0 1-3-15,-2-1-1 0,2 4 6 16,-4 1 9-16,-12 8 2 0,0-3 1 16,16 1 3-16,-18 0-8 0,5 6-1 0,1-1-3 15,0 3 6-15,-8-4-2 0,2 4 11 16,-8-3-1-16,-3 5-3 0,-6-6 3 0,-5 1 7 15,-3-3-8-15,-10-2 3 0,-4 0 2 16,0-3-8-16,-8-2-2 0,-2-5-2 16,1-1-2-16,-7-3 4 0,-2-5-10 0,-2-4 3 15,-9 1-6-15,1-2-5 0,-4-4 1 16,1-2-3-16,-6 2-1 0,-1-6 1 0,-5 2-5 16,1-1-1-16,-7-8 2 15,-4-3-5-15,-1 3-1 0,-7 0 0 0,6 6-2 16,-10-4-2-16,-2 5-3 0,-3-2-4 15,-4 9 3-15,2-5 0 0,-8 5-6 16,0 6 4-16,-2-4-2 0,0 4-6 0,-2-1-3 16,3 3 1-16,-2 3-4 0,2 3-1 15,-1-1 5-15,2 7-3 0,-4-2 2 0,2 4 4 16,2-1 0-16,-1-1 2 0,-2 2-1 16,0-1 1-16,-3 1 1 0,-2-5 2 15,0 6 6-15,0-1-3 0,-2-1-1 0,-3 2 4 16,0-1 1-16,0-2-1 0,-4 1-3 15,4 1 4-15,-2 0 1 0,-1 1-1 0,-1-2-1 16,-7-3 3-16,6 2 2 0,-5 1-3 16,5-3 5-16,-3 3-4 0,1-3 2 15,-4 4-4-15,-16-6 5 0,-2 0-1 16,-6 4-2-16,-5 2-2 0,-1 0 4 16,-3-2-2-16,-2 5 5 0,-2 0-3 0,-4 4 3 15,3 2-3-15,-5 3 0 0,-3-1 2 16,2 4 1-16,5 1-1 0,-3 2 0 0,5-7 0 15,-11 8 1-15,9-4 0 0,-5 1 4 16,2-2-1-16,-1 4-1 0,3 0-1 16,-2 2 2-16,5-1-4 0,-1 1-1 15,2-4 1-15,2 4 5 0,15-2 2 0,3 4-4 16,-2-1 3-16,4 1-4 0,-2-4 0 16,-1 4 2-16,-1 0-4 0,2 0 2 15,-5-2 1-15,3 0-2 0,-18-2 0 0,16 4-1 16,-19 0 0-16,20-1 4 0,-17-2-4 15,-2 2 2-15,6-5-2 0,0 0 0 16,-3 1 4-16,21 3-6 0,-4-3 0 0,3 2 2 16,1-2-3-16,3 3 3 0,-3 0-5 15,2-2 7-15,5 3-4 0,-5-3 2 0,4 2 8 16,0 2-10-16,2-2 3 0,0 4-1 16,-4-2 1-16,7 6-1 0,-4-5-2 15,3 3 2-15,3 4 0 0,1-4-2 0,0 1 0 16,4 2 0-16,3-1-1 15,0 4 11-15,0-1-12 0,2 2 2 0,5 0 5 16,2-1-5-16,2 3 1 0,5-4 6 16,2 1-5-16,-7 3 1 0,0 1 2 0,2 2-3 15,0 1 0-15,1-2-1 0,-1-1 1 16,-2 4 1-16,1-1 0 0,-3 0-2 0,0 1 3 16,5-2-3-16,-1 4 2 0,5-5 1 15,4-1 4-15,0 2-8 0,1-1 4 16,6-1 1-16,-5 6 3 0,5-6-5 0,-4 1-3 15,2 1-2-15,1-2 7 0,-1 5-2 16,-3-4 0-16,1 0 1 0,2 2-2 0,0 2 0 16,3-1 5-16,-2-3-2 15,3 2 0-15,-1 0-2 0,2 6-2 0,0-6 4 16,1 3-3-16,3 1-3 0,-4-2 3 16,5 1 0-16,-5 3-2 0,3-3 4 0,-3 5-4 15,4-3 1-15,-4 2 0 0,2 1 2 16,-2-1 3-16,3 3-6 0,1-3 0 15,-2 2-1-15,2-1-1 0,-2 3 2 0,2-2-1 16,-3 2-1-16,-1 1 3 0,-3 6-4 16,6-11 0-16,-3 4 1 0,4 0-1 15,-2 1 3-15,-2-1-4 0,0 7 3 16,1-4 2-16,-1-3 1 0,-3 6 0 0,1 0 2 16,4-3-3-16,4-3 0 0,-2 0 3 15,1 0-1-15,0 2-2 0,3-2 1 16,2 3 6-16,-1-4-3 0,0 4-1 0,1 1-6 15,3-1 3-15,0 1 1 0,2 4-1 16,0-4 6-16,2 2-1 0,3-6-5 0,1 2-1 16,1-1 2-16,3 0 3 0,1-1-6 15,2-2 6-15,0 2-3 0,1-3 0 0,2 3 0 16,3-2 3-16,0-2-3 0,-1 4-1 16,9 1 4-16,-3-5-8 0,6 2 1 15,-3 0 4-15,2-7 4 0,11 9-3 0,-6-2 0 16,5-5 0-16,0 2 0 15,4 3 2-15,0-7 1 0,3 1-4 0,-1-1-2 16,3 0 7-16,1-1-4 0,-1 0-1 16,4-1 1-16,0-1-3 0,10 3-1 0,0-4 1 15,1 4 2-15,1-6-5 0,6 4 6 16,-3-2 1-16,-1-2-5 0,5-2 4 16,4 3-2-16,-5-4-1 0,0 0 4 0,10 4-5 15,-6-2 5-15,3-1-5 0,4 2 7 16,-6 3-6-16,8-3 3 0,-7 1-1 0,9 1-2 15,-7-2 3-15,10 1-4 16,-3 1 1-16,-1-2 4 0,6-3-1 0,-3 3 1 0,1-4-2 16,-1 2 0-16,0-3-1 15,3-1 1-15,2 4 1 0,-4-5 0 0,4 5-1 16,2-1 0-16,0-3 0 0,1 4 0 16,-3-2 4-16,5-1-5 0,1 3 0 15,0-3 3-15,-3 1-2 0,2-1 7 0,-1-1-7 16,-2 4-2-16,2-3 1 0,-3-1-1 15,-6 1-1-15,-1 0 4 0,1-1-3 0,-3-1-1 16,-2-1 3-16,-3 3 0 0,1-6 1 16,-5 2 1-16,2-4-3 0,-7 3 4 15,-5-3 3-15,1 0-7 0,-2-3 2 16,1 3-1-16,12-3-2 0,-13 2 0 16,7-5-2-16,3 2 2 0,2-1 0 0,-1-1 4 15,-2 0 0-15,4 5-2 0,-1-3-2 16,4 0-2-16,-6 2 5 0,9 2-2 0,-4 0-3 15,3 0 6-15,-3 0-4 0,-2 2 3 16,2-2-1-16,-2 2-3 0,-1-2 3 0,-1 6-1 16,2-5 2-16,0-1 3 0,-5 4-4 15,6-2 0-15,-1-2 3 0,2 0-3 16,1 0 0-16,1-2-3 0,6-2 3 0,0 3-2 16,1 1 4-16,3-4-2 15,-2 2 2-15,0-2 1 0,4 1-2 0,3-1-4 0,6-2 7 16,14-2-3-16,3 1-3 15,6 0 3-15,4-5 0 0,4 3-1 0,2-6 0 16,3 2 1-16,-1 0-4 0,-2 0 3 16,4-1 2-16,-4 5 0 0,4 0-4 15,-6-4 0-15,2-1 2 0,-1 5-3 0,-8-2 3 16,2 1-4-16,-2-1 4 0,-2 4 0 16,-7 1 1-16,-17 2-2 0,0 0-3 0,-1 1 2 15,0-3 2-15,-3 5-6 0,-7 1 2 16,0-4 1-16,-1 4 4 0,-8-4 1 15,1 0-1-15,-8 2 1 0,-10-1-1 0,0 0-4 16,-1-4 0-16,-2-1-1 0,-4 1 1 16,0-6 2-16,0 2-4 0,1-1 4 15,-3-1 2-15,0 2 0 0,0-2-4 16,-4 0 3-16,-1-2-2 0,-1-1 1 0,-1 2 2 16,0-5 1-16,-2 0-5 0,2 2 3 15,-6-1-5-15,3 2 4 0,1 0 3 0,-2-5-4 16,-5 3 0-16,6 0 1 0,-5 0-1 15,3-1 1-15,-3-2 1 0,4 0 0 16,-6 1-2-16,5-1 1 0,-5-1 0 0,3 2-2 16,0-3-3-16,-6 1 2 0,1-1 4 15,-6 2-4-15,3-10 4 0,-4 0-2 0,5 1 0 16,-9-6-4-16,0 3 1 16,-3 3-1-16,0-6 0 0,1 3 3 0,-4-3-2 15,-1 1-2-15,-2-3 2 0,0 2-4 16,-2-1 2-16,-3-7-1 0,-2-4 4 15,-3 2-4-15,-5-9 1 0,-2-2-2 0,-3 5-4 16,-5-3 3-16,1-1-4 0,-6 6-2 16,0-1-10-16,0 0 0 0,-4 1 1 0,0-1 0 15,-1 3-4-15,-2 0 5 0,-5 4-5 16,-3-1 3-16,1-3-4 0,-2 3 2 16,-3 3 2-16,1-2 1 0,-3 3 1 15,-4 4 5-15,3-3 1 0,0 2-2 0,-7 3 0 16,1-1 1-16,2 7 0 0,-4-5 4 15,-2 0 0-15,2 4 2 0,-8 2 0 16,5-1-3-16,-16-2 6 0,9 4 1 0,1 3 3 16,-14-10 1-16,2 5-7 0,13 2 1 15,-15-4 8-15,2-1-1 0,12 7 2 0,-12-7 5 16,14 4-10-16,-13-7 1 0,-1 3 0 16,0-2 7-16,-1 2-1 0,-4 0-2 0,-3 2-1 15,-2 0 3-15,-7-4-3 0,-1 3 1 16,-3-5 0-16,-4 2 1 0,5 0 0 15,-3 4-6-15,5 0 6 0,-6 2 2 16,7 2 6-16,-5 2-9 0,4 1 8 16,2 2-6-16,-3 1 8 0,-1 1-10 0,0 3 1 15,0 2-2-15,0-1 11 0,-3 0-8 16,3 0 4-16,-3 4-4 0,-4-2 3 0,0 7-2 16,-3-5 0-16,0 4-2 0,-4-1 5 15,9 0-4-15,-4 1 5 0,9 1-10 16,13 4 1-16,4-2 11 0,0 8-11 0,-1-4 1 15,4 2 0-15,5 0 7 0,-3 2-6 16,2 1 2-16,2 3 1 0,4-2-2 16,2 3-5-16,1 0 9 0,-2 4-6 15,7-3 1-15,-1 7-3 0,2-6-1 0,0 2 1 16,0 0-5-16,6-1 1 0,-6 5-5 16,5-6 9-16,-5 2-4 0,-5-2 0 0,0 0 1 15,0 1 3-15,-2-3-4 0,-5 2-2 16,-3-2 9-16,5-1-12 0,-4 3 12 15,5-1 3-15,-1-3-7 0,7 6 4 0,-3-1 2 16,5 2-2-16,1 0-7 0,-2 3 11 16,4-3-3-16,0 3 13 0,2-2-19 0,1 2 2 15,-1 0 0-15,3-2 5 0,-2 0 2 16,3 0-3-16,-3 2-6 0,1 0 6 16,2-2-3-16,-4 5 3 0,0-4-2 15,-2 2 6-15,3 3-7 0,-1-4 4 16,2 0-3-16,0 5 6 0,-2-5-3 0,-2 6-3 15,2-3-3-15,-10 1 12 0,8 0-19 16,-5 3 5-16,-2-3-3 0,2-1 3 0,-1 1-1 16,-1-4 6-16,3 3-9 0,1-1 13 15,3 1-10-15,5-2 5 0,4-4-2 0,3 7-1 16,9-6 3-16,-1 2 0 0,2 2 1 16,-6 1 5-16,0 3-2 0,5 3-2 15,-2-2-2-15,1 4 1 0,1 2 0 0,2 1-3 16,-1 1 8-16,-2 3-8 0,1 1 5 15,0 1 2-15,4 3 5 0,1 3-7 0,-1 0 0 16,4 2 1-16,1 3-4 16,2 5 17-16,0-2-5 0,5 9-9 0,2 0 2 15,5-2 1-15,-1 9 6 0,4-5 3 16,5 7-9-16,1 1 6 0,5-12 0 16,5 15-5-16,9-2-3 0,-1-1 6 0,14 1-6 15,5-2-5-15,16 8 12 0,10 0-2 16,8-2-5-16,15-4-22 0,10 2-43 0,15-3-50 15,11-10-188-15,10-2-226 0,36 8 17 16,-18-21 275-16,37-8 20 0</inkml:trace>
  <inkml:trace contextRef="#ctx0" brushRef="#br0" timeOffset="38763.91">18342 14091 1129 0,'-49'3'3'0,"1"3"-10"0,-9 0 11 15,-3-5 30-15,11-1 11 16,-6 0 15-16,5 0 3 0,-12-5-13 0,6-1 13 16,-4 1 8-16,0-1 1 0,0 0 10 15,3 1-10-15,4 3 5 0,7 0-5 16,-1 2-14-16,-1 0-1 0,2 0-10 0,0 2-5 15,4-2-2-15,-3 2-3 0,3-2-5 16,-2 4 3-16,1-3-3 0,1 3-7 0,3-2 1 16,2 0 2-16,3-2-7 0,0 4 2 15,1-4-6-15,-3 2-1 0,0-1 0 16,-3 1 3-16,0 2-4 0,-3-4-2 0,5 0 1 16,-6 2-9-16,9-2-5 0,-8 4 10 15,3-3-3-15,0-1 5 0,-2 3-12 16,3 0 12-16,1-1 4 0,3-2 1 15,0 0 0-15,6 0 8 0,-4 0 6 0,9-2 4 16,-3 2 16-16,2-3 7 0,3 3 9 16,1-4-7-16,1 0-3 0,-5-2-9 15,-1 1-5-15,1 1-5 0,-1-4-3 0,-2 3-4 16,0 1-2-16,-1 0-5 0,-2 3 0 16,0-3-8-16,-2 4 5 0,1-3-6 0,-1 3 2 15,3 0-7-15,-2 0 1 0,-1 0 0 16,2 3-2-16,-2-6-3 0,0 6 3 15,0-3-5-15,-1 4 4 0,-9-4-7 16,-1 1 3-16,-3 5-1 0,2-4-2 16,-2 3-7-16,0-1-12 0,-12 4-1 0,1-3-4 15,6 6-2-15,5-5 5 0,-7 4-2 16,9-3 3-16,3 4-7 0,-1-1-3 0,-8 3-13 16,-1 2 6-16,7-6-6 0,5 4 1 15,-2 0-7-15,2 0-1 0,-3-3-7 16,1 1-4-16,-8 6 6 0,1 2 1 0,-1-4 13 15,-1 2 4-15,2-2-6 0,-1 3 13 16,3-2-1-16,-2 4 5 0,11-5-8 0,0-2 12 16,0-3 3-16,-2 3 5 15,2-4 5-15,2 2-4 0,-6-2 1 0,2 3-5 16,-5-3 7-16,-1 1-4 0,3-3 2 16,0 3 6-16,-4-3-2 0,3 3 9 15,-9 1-15-15,2 2 9 0,-3-4-6 0,-2 4 9 16,13-5-7-16,-2-1 3 0,3-3 0 15,-2 4-3-15,1 1 8 0,3-5-1 0,-4 3 2 16,3 1-2-16,-1 3-3 0,6-5 2 16,-2 1-5-16,5 3 7 0,-2-1 1 15,0 2-9-15,8-2 13 0,2 3-3 0,-5-3-1 16,8 3-1-16,1-7 0 0,1 6 5 16,0-3-6-16,3-3-3 0,0 3 4 0,4-4-4 15,-8 5 1-15,10-4 1 16,-10-1-5-16,2 4 9 0,-1-3-5 0,0-1-2 15,-1 6 3-15,-5-3-2 0,5-3 4 16,0 2 6-16,-1-1-6 0,-2 1-2 16,3-5-2-16,-5 5 4 0,4-4 0 0,-7 3-3 15,4-1 6-15,-4 4-6 0,-2-3 0 16,4 1 2-16,-4 2-3 0,0-3 2 0,3-3-2 16,-3 0 2-16,0 2 6 0,2-3 0 15,2-1-8-15,-1 0-3 0,6 0 10 16,-9-1-2-16,3-3-2 0,-3-3-1 15,6 3-5-15,-3-2 12 0,3-1-3 0,2-1 1 16,-3-1-3-16,3-1-9 0,-1 1 5 16,3-4 12-16,-1 0-9 0,2-2-2 15,-1-2 7-15,1-2 0 0,0 2-3 0,2-4 11 16,-2-3-21-16,-3 0 9 0,5 0 0 16,-1-3-17-16,-3-1 19 0,2 7-7 15,2 3 0-15,2-5 2 0,-2 6 3 0,2 4 0 16,-1-2-6-16,-3 6 11 0,4-3-8 15,-8 5-3-15,0-2-3 0,1-3 3 0,-2 7 5 16,1 1 0-16,2 4 3 0,-1-2-3 16,0 2-3-16,-3 2 4 0,1-2-4 15,-3 2-1-15,6-2 2 0,-6 2 6 16,6 2 0-16,0-3-2 0,1 3-10 16,-1-2-37-16,6 0 4 0,-2 2-25 0,0-4-29 15,6 2-94-15,11-2-83 0,-30-6-226 16,19 2 243-16,3-5 31 0</inkml:trace>
  <inkml:trace contextRef="#ctx0" brushRef="#br0" timeOffset="39266.689">13660 14278 887 0,'25'8'21'0,"3"-3"-8"16,-5 3 16-16,5-4-13 0,8 5 18 0,-2 0-1 15,3 1-14-15,-1-3-1 0,5 4 13 16,-2-2-4-16,3 3-16 0,-1-4-2 16,2 1-5-16,2 0-1 0,-2 1-4 0,3-3 6 15,0 0-4-15,0-4 1 16,-4 2-1-16,5-5-1 0,-2 0 14 0,0 0 0 16,0 0-13-16,0-2 7 0,4-1-11 15,-3-1-11-15,5 0-40 0,6-4-125 0,-3 3-293 16,-7-1 308-16,-2 3 57 0</inkml:trace>
  <inkml:trace contextRef="#ctx0" brushRef="#br0" timeOffset="42013.95">16014 14244 266 0,'41'-14'102'0,"-1"4"-7"16,-2-1-19-16,1 2 11 0,-4 1-28 15,-1 0-1-15,-6 3-11 0,2 3 1 0,-5-7-8 16,-3 6-2-16,-3 2 5 15,0-5 4-15,-7 6-15 0,4-2-9 0,-2 1 13 16,-14 1-1-16,31 0-8 0,-12 0-12 16,-2-4-1-16,7 4 10 0,2-2-21 0,4 2-4 15,2-6 9-15,-2 1 1 0,7-1-6 16,1 2-3-16,2-1 17 0,-3-3-20 16,-2 0 17-16,3 3-5 0,3-3-3 0,-3 1-6 15,1 3-2-15,-1-1-8 0,-2-1-9 16,-6 0-4-16,1 1-11 0,1 2 11 15,-5 0-8-15,0-1 8 0,-1 4-1 16,-3 0-13-16,3 0 22 0,-3-2-10 16,1 1 11-16,-1 1-3 0,-1 1 1 0,-1-1 7 15,3 0-5-15,-5 0 7 0,0 0-6 16,-1 0-3-16,3 2 3 0,-4-2 22 0,-4 4-12 16,-13-4-12-16,32 0 17 0,-17 0 3 15,0 0 3-15,-15 0-3 0,27-4 8 16,-11 4-4-16,-16 0 7 0,28-2 9 0,-11 1-7 15,0-3-4-15,-2 4 3 0,3-2-5 16,0-2 12-16,-2 2-5 0,3 2-4 0,2-2 5 16,-1-1 6-16,-1 1 9 0,8 0-21 15,-5-2 6-15,0 2-11 0,8 1-3 16,-2-3-3-16,4 0 8 0,4 4 0 16,4-4-6-16,-3 2 16 0,8-1-1 15,0 0-14-15,3 2-4 0,2-5-8 0,8 0 16 16,5-3-2-16,-1 3-3 0,-2-3-4 15,8 4 2-15,-10-3 3 0,7 0 2 16,-5 3-5-16,-1 3-1 0,-10-3 7 0,-3 5-12 16,0-3-2-16,-5 6-5 0,-2-3 17 15,0 1-14-15,-7-1 7 0,0 4 1 0,-1-2 8 16,-1-2-4-16,2 0-2 0,-4 4 0 16,2-4 5-16,4 0-4 0,3 0-4 15,0-4 3-15,2 2 13 0,2 2-5 0,-1-4 12 16,3 3-10-16,-4 1-8 0,3 0 3 15,-3 1-10-15,-2 3 18 0,0 2-7 16,-7-5 0-16,9 5 2 0,-6-4-8 16,3 3-6-16,-3 3 9 0,5-4-1 0,4 5-7 15,-7-5 11-15,4 3-4 0,0 1 3 16,-12 0-7-16,3 5 19 0,-2-6-26 16,-5 6 11-16,1-1-4 0,-4-3 4 0,-2 0-13 15,-4 3 8-15,3-5-11 0,-2 2 14 16,-1 3 3-16,-2-3-12 0,4 0 6 0,-5 3 6 15,0-5-16-15,1 5 7 16,-2-3 1-16,4 0 2 0,-1 0 14 16,-1 1-16-16,0-2 1 0,3-2-5 0,0 6 15 15,2-6-4-15,2 5 1 0,2-5-6 16,1 3 0-16,0 4-2 0,1-5 7 0,2-1 1 16,2 1 6-16,-2 1-3 0,1-1-12 15,-2 1-6-15,5-5 5 0,-3 3 11 16,2-1-1-16,0-1 5 0,2-1-14 0,-6 2 6 15,6-2-6-15,0-3 11 0,-5 1-5 16,5 2 9-16,-7-2 8 0,-2-1 0 16,2-1 6-16,5 0 22 0,-1 0-5 0,-5-1 11 15,9 1 1-15,-1-2-12 0,1 2 24 16,-2-4-14-16,-2 2 9 0,3 1-5 16,-4-3-6-16,2-2 0 0,-1 6-1 15,-4-2 6-15,3 2-5 0,-4-2-4 0,1 2 3 16,-3 0 5-16,-1 0 3 0,-2 0 2 15,2 2 9-15,-3-2-1 0,4 0-1 0,1 2 2 16,0-2 6-16,0 0 7 0,4 4-2 16,-3-8-7-16,2 4-4 0,1 0 1 15,1 0-4-15,-6 0-4 0,5-2-4 0,-10 4-6 16,2-2-6-16,2 4-3 0,-7-4-6 16,4 6-3-16,-3-5 1 0,0 7-11 15,-2-3 6-15,2 3-4 0,1 0 0 16,-2 1 0-16,0 0-6 0,3 5 18 15,-6 2 11-15,6-5-4 0,-6 7 3 0,7-8 5 16,-9 7-15-16,8-3-2 0,-3 4-3 16,-3-1-3-16,-2 2-1 0,1-2-4 0,-1 4-8 15,1-1 4-15,-1-1 3 0,-4 2-8 16,2 1 0-16,-3-5-2 0,0 3 13 16,-2 1-4-16,2 0-6 0,-2-2 6 0,0 3-4 15,0-5 8-15,-2 6-4 0,2-5 5 16,-2 1 2-16,0 5 6 0,-3-7-6 0,2 5 0 15,-3-3 8-15,3-2-2 16,-3 4-2-16,1-1-7 0,-3 1 9 0,2 0 1 16,-1-5-5-16,2 5 0 0,-6-4-2 15,1 2 14-15,2-4-7 0,-1 3-6 16,-1-1-5-16,1 2 8 0,-2-4-13 0,3 0-2 16,-1 2 4-16,-4-4-7 0,5 1-7 15,1-1 10-15,-2 0-6 0,0-2 11 0,-3 0-13 16,-1 3 4-16,-1 0-5 0,0 3-5 15,-4-3 5-15,8-1 0 0,-10-2-4 16,2 6-3-16,3-3 9 0,-5 2-8 0,1-1 4 16,-1-2-7-16,2 2 6 0,-3-1-4 15,7-2-1-15,-3 3 1 0,-4-4-1 16,8 2 5-16,-6-2-12 0,2-1 6 16,4 1 6-16,-5-2 3 0,-2 1-12 0,1 1 5 15,-2-1 4-15,1 3-7 0,-2-6 6 16,2 5 0-16,-7-5-7 0,3-1 6 15,-3 3-7-15,3-5 6 0,-4 5-6 0,-2-2 6 16,6-1 3-16,-6 0-2 0,0 3 5 16,3 0-10-16,-1-6 6 0,-4 2 0 0,1 4-2 15,1-3-4-15,-1-2 3 0,0 3-2 16,2-1-1-16,-1-1-3 0,2 1 4 16,-4 0 1-16,1-4 3 0,-3 1-5 0,4-1 2 15,0 0 3-15,-6 0-3 0,3-2 4 16,-5 4-5-16,-5-4-4 0,-2 0 3 15,1-4 9-15,0 4-14 0,-3-2 10 16,-3-2-3-16,2-1-8 0,4 1 8 0,-2 2 4 16,2-4-10-16,2-3 2 0,-1 1 6 15,4-3-5-15,2-2 2 0,2 4-1 16,-1 0 3-16,1-7-1 0,3 0-2 0,2 0 0 16,2 0 0-16,-2-3 1 0,5-1 6 15,2 1-6-15,-2-2 5 0,2 0-2 0,7 1-8 16,-9-3 7-16,4 1-4 0,5 1 0 15,-3-7-3-15,0 2 9 0,-3-2-6 16,7-2 8-16,-5-1-9 0,4-2 2 16,-1 3-2-16,2 0 3 0,6 2-4 15,-3 0 0-15,-2-2 2 0,5 2 1 0,-3 0-1 16,3 1 3-16,-3-1-1 0,1 0 0 16,4 0-1-16,-1 3-4 0,0-1 4 0,-1 3-2 15,4 1-4-15,-3-1 9 0,5 3-3 16,0-2-2-16,-1-1 5 0,1 5 1 15,3 1-6-15,-4-6 0 0,4 4 5 0,0-1-5 16,4-7 0-16,-4 3 1 0,2 2 0 16,1-5 5-16,-1-1-9 0,1 5 6 15,2 1-5-15,1-4 5 0,3-3-2 16,1 1 0-16,1 4 5 0,-2 2-2 16,3-4-6-16,0 3 2 0,-1-3-1 0,7 3-3 15,0 2 8-15,-5 1 0 0,7 3-6 16,-2 0 2-16,-3 0 1 0,7 0-6 0,-5 1 2 15,4 4 5-15,-3-1 0 0,5 0 2 16,-2 3-2-16,6-3 9 0,-4 2-1 16,11 2 4-16,-2-4 2 0,1 4-8 0,2 1 8 15,0-1 2-15,3-3 0 0,-1 5-2 16,-2-1 6-16,4 3-1 0,-4-3 1 0,4 3-7 16,-1-3 2-16,1 4 1 0,1 0-5 15,-1 1 0-15,-2-1 2 0,2 2-6 16,0-4 5-16,1 6-2 0,-6 0 0 15,0 4 1-15,8-4-6 0,-7 2 7 16,2 0 0-16,1 2 4 0,1-2 3 0,-5-1 2 16,-2 3-1-16,7 0-3 0,-3 0 2 15,-1 0 0-15,4 1 8 0,-2 0-3 0,0-2 1 16,2 2-2-16,0 1 1 0,-5-2 11 16,4 1-3-16,0 3-1 0,-10-3 0 15,5 3 4-15,-3 0 3 0,-1-3-1 0,6 3-1 16,-7-1-1-16,-1-1-3 0,-1 3 1 15,4-3-9-15,-6-2 3 0,2 5-2 16,-1-4-2-16,-1 3 7 0,3 1 1 16,-5-1-3-16,4 1-1 0,-2 1-11 0,5 1 8 15,-5-2 3-15,3 3 2 0,0-3-2 16,-3 0 1-16,3 3-1 0,-3-1-7 16,3-2 8-16,-3 4-10 0,-4 0 0 0,0-5 4 15,-1 3-4-15,-1 0 2 0,-1-4 0 16,-8 1-3-16,4 0-4 0,-13-8 0 0,23 19 3 15,-14-10 4-15,1-1 1 0,-1 1-6 16,-9-9 1-16,17 20 3 0,-10-8 3 0,1 1 0 16,-3-4-6-16,2 4-5 0,4 1-3 15,-6-1 6-15,0 1-2 16,1 0-4-16,-3 3 3 0,4 0 1 0,-3 1-6 16,3 1 4-16,-4 2-2 0,5-3 4 15,-5 3-4-15,2 1 5 0,-3 1 1 0,-2 1-4 16,3 0 5-16,-1 1-11 0,-2 2-3 15,4 0 1-15,-2-2-1 0,-2 5 1 0,1-6-2 16,1 1 2-16,0 2 0 0,-4 0 0 16,4-1 0-16,-2-2-2 0,0-1 1 15,0 2 3-15,-2-7-4 0,2 5 2 0,-2 1 1 16,1-3 0-16,-1-3-3 16,-2 9 1-16,2-7 0 0,-1 3-1 0,-1-1 2 15,-1-1-1-15,2 1 3 0,-4 3 0 0,1-7 0 16,-1 6-1-16,0-4 0 0,0 0 0 15,0 5-2-15,-2-1 1 0,-1 2 2 16,-1-2-2-16,2 3 0 0,-7-3-2 16,5 3 1-16,-6 1 3 0,3-4-1 0,-2 1-4 15,3-3-3-15,-2-2-3 0,-1 1-3 16,-2-4-4-16,0-4-7 0,-3 0-24 0,-3-7-82 16,4-1-55-16,-3-5-65 0,-7-7-61 15,-4-8-56-15,0-8-67 0,-7-14-262 0,7-10 8 16,-2-5 90-16,5-10-463 15,-3 0-747-15</inkml:trace>
  <inkml:trace contextRef="#ctx0" brushRef="#br0" timeOffset="44065.07">18354 15836 3491 0,'-131'15'-71'0,"17"4"23"0,-17-2 37 0,-5 2 31 16,0-2 6-16,-4-3 21 0,6 5 16 15,5-3 17-15,5 2-2 0,6 1 3 16,-2 2-3-16,9 4-10 0,-1-2-4 0,2 5-12 16,8-4-5-16,3 3-4 0,3 1-2 15,-1 0-7-15,10-4-7 0,1 3-5 0,-1 3 2 16,3-4 0-16,0 4-4 0,12-9-2 16,-10 9-3-16,-1-1 4 0,-5-2-7 15,0 1 0-15,-2 0-1 0,-2 0-2 0,-2-4 4 16,1 3-8-16,1-3-3 15,-4 3 3-15,2-7-6 0,3 6 1 0,14-12 0 16,-15 8 7-16,19-3-4 0,0-1-2 16,-1-1 1-16,-1 2-3 0,6 2-8 0,4-3 8 15,7 3 0-15,-1 2-8 0,5 1-13 16,-1-2 4-16,11 1-1 0,0-1-2 16,8-5-2-16,1 0 8 0,3-2-3 0,-5 1 0 15,-6 4-1-15,-4 1-7 0,-1-1 0 16,-2-5-2-16,5 2 2 0,4-4-1 0,-12 6-16 15,-3 4-16-15,-3-3 5 0,-8 1 5 16,5-4 6-16,-1 1 2 0,-3-1 7 16,2 2 3-16,-3-3 6 0,2 0 4 15,-1-1-1-15,3 3 4 0,-8-2 1 16,6 2 4-16,-2-5 2 0,5 1 0 0,-6 4 0 16,5-1 11-16,-5 3 0 0,2 0 0 15,-1-4 0-15,5 3 0 0,-4 0-2 16,3 1 1-16,-7 5 2 0,5-1 1 0,-3-3-2 15,2-1-3-15,-1 1 8 0,0 2 0 16,-4-6-1-16,-1 3-5 0,-17 6 3 0,0-3 1 16,-1 1 1-16,11-6 4 0,3-8 1 15,-5 4-1-15,-11 0-2 0,11 3-2 16,-15-7 2-16,-1 1-3 0,-2-1-3 0,-2-1 0 16,1-4-1-16,11-1 0 0,-17 0-1 15,-3 1-2-15,2-3 2 0,-4 4 0 16,0 1 0-16,-4-1-2 0,0 5 4 15,2 1 0-15,3-1 0 0,-3 6-5 0,0-4-5 16,-2-2-1-16,2 2-3 0,3-4 4 16,5 3 3-16,-4-3-3 0,4 3 3 15,6-5 3-15,-6 1-8 0,24-7 9 0,-2 5-2 16,1 1 2-16,3-4 3 0,3 1-1 16,2-3-3-16,3 1 0 0,8-2 4 15,1-3-1-15,2-4-1 0,1 0-3 0,5 1 6 16,9-1-2-16,-8-2-4 15,11 1 0-15,-4-1 3 0,-9-1 0 0,-4 3 3 0,-1-1 2 16,2 1-5-16,2 1 6 0,1-1-7 16,9 3 1-16,-12-1-3 15,5-3 6-15,2 4-3 0,-6-4-1 0,-8 1 4 16,3-1 0-16,0-5-4 0,0 2 2 16,0-6-4-16,1 3 5 0,-1-3 0 0,2-2-7 15,-8-2 5-15,-1-3-6 0,6-2 4 16,1-3 3-16,0-1-4 0,2-4 2 15,2 3-4-15,-1-9 5 0,-1 1 0 0,8 1 3 16,-2-1-7-16,-3 3 5 0,3-1-5 16,2-3 4-16,-3 3-6 0,1-2 3 15,1-1-3-15,5-1 1 0,-3 4 3 16,4-5 0-16,4 3-2 0,-2 0-2 16,3-1 2-16,1 4 7 0,0-5-3 0,3 3-2 15,-1 0-1-15,4 0 1 0,-1 0-2 16,4-1 3-16,2-4-6 0,2 5 5 0,0-5 0 15,3 7 0-15,1-5 1 0,6 6-2 16,-2-3 1-16,6 3 5 0,0-1-4 16,3 8 0-16,2-2 1 0,-1 2 2 0,5-1-4 15,-1 4-1-15,4-4 1 0,1 5 3 16,1-4-4-16,0-1-1 0,0 0 4 16,1-5-1-16,-1 4-2 0,2-4 0 15,2-5 3-15,-2-1-1 0,-2 3-1 16,3 1 1-16,3 5 2 0,-3-5 0 0,-2 11-2 15,1 1 3-15,2-2 1 0,1-2-5 16,4 0-2-16,-3 3 5 0,4-1-3 16,-3-1-2-16,4-1 5 0,5-3-4 0,0-3 1 15,5 4 1-15,0-4-1 0,1 2 0 16,0 0 0-16,5 1 1 0,5-9-3 16,1 4 2-16,-1 5 3 0,4-5-7 0,-1 2 2 15,1 4-1-15,4 0-2 0,-9 8 4 16,1-2 3-16,9-3-1 0,-1 3-4 0,3 1 3 15,0-1 3-15,-1 2-2 16,4-3-1-16,1 2 8 0,3-3-10 0,1-2 8 16,8 0-4-16,1-2 0 0,16-7 2 15,3-4 2-15,0 1-6 0,7 2 5 16,0 6 11-16,1-3-10 0,-3 3 4 0,-2 2-1 16,3-4-3-16,-18 12 0 0,0 3 6 15,0-6-2-15,-3 5 3 0,-4 3-5 16,0-4-4-16,-5 7 5 0,2-5-2 0,-3 7 6 15,-3-1-2-15,-8 6-1 0,0-6-3 16,0 4 2-16,0-3-2 0,-1 4 0 16,2 1 3-16,1 0 2 0,2-1-2 0,8 2-3 15,-7 1 0-15,12 3-2 16,-3-4 0-16,-8 2 1 0,-1 4-2 0,-1-3 1 16,1 3-3-16,0-2 1 0,-4 4 1 15,4-2 3-15,1-2-2 0,-1 0 6 16,-1 2 1-16,0 2-2 0,-2 0 2 0,2-2 0 15,4 0-2-15,-3 6 1 0,-3-5-1 16,5-1 3-16,9 6-11 0,-10-6 4 0,11 6-3 16,-4-5 1-16,2 5 2 0,-2 0 1 15,0 1-3-15,4 1 5 0,-3-1-3 16,3 0-1-16,0 7 1 0,-4-5 1 0,8 4-1 16,1-4-7-16,1 7 7 15,1 1 5-15,2-2-3 0,3 5 0 0,-1 3-2 16,16 7 6-16,-4-2-3 0,-3 2-4 15,2 5 2-15,-3 1 7 0,-4 4-2 16,-2-1 3-16,-13-3 2 0,7 9 6 0,-12-6 0 16,-2-2 4-16,-7 3-2 0,0-3-1 15,-9-3 2-15,-4 2 7 0,-6-7-8 0,-4 2 3 16,-7-3 4-16,-2-6-5 0,-3 3 3 16,-2-3-8-16,-5-3 6 0,0 0-5 15,-2 1 2-15,-4-3-3 0,-2 2-3 0,0 1-8 16,-5 3-6-16,-2-2-21 0,-3 1-25 15,1-5-31-15,0 3-43 0,-6 1-39 0,8-11-93 16,-6 3-306-16,0-4 35 0,4-7 5 16,-4 0 94-16,1-4 306 15</inkml:trace>
  <inkml:trace contextRef="#ctx0" brushRef="#br0" timeOffset="45097.81">4049 14599 1369 0,'-23'7'-21'0,"-3"-1"18"16,5-2 7-16,-2 3 8 0,-4 1 2 0,-2-3-3 16,-4 3-8-16,-4-1 20 0,4 0-1 15,-1 1-5-15,-2 4 4 0,-1-5 5 16,5 1-12-16,-1 1 8 0,-3 2-18 0,2-1 15 16,2 3-21-16,-6 0 30 0,3 2 1 15,-8 7-15-15,1 1 4 0,0 5-9 16,-2 2-15-16,-1 3 3 0,3 1 5 0,-2-2 9 15,-1 4-21-15,-4-1 30 0,3 0-18 16,-3 0 6-16,2 0-13 0,0 1-3 0,2-6-4 16,0 0-2-16,2 2 14 0,-1 0 0 15,2-2 12-15,3 2-21 0,-1-2-6 16,0 2 21-16,1-4-1 0,2 4-8 16,1 2 1-16,-2-5 2 0,3 5 3 15,-6-10-3-15,9 3 2 0,-12-5-1 0,7-1-4 16,-9-1-14-16,-3 1 16 0,-1-8-2 15,0 0 3-15,-2 1-5 0,-10-1-9 0,2-4 20 16,-6 2 14-16,3-9 19 0,-1 0-1 16,2-2 10-16,11 0 12 0,-11-4-2 15,6-3-14-15,-3-10 9 0,8 4 14 0,-6-11 17 16,10-3-17-16,-5-8 5 0,5-3-8 16,-4-1 4-16,3-4 1 0,-2-6-6 15,-8-9-13-15,3-6-6 0,4-3-1 0,8 12-7 16,-6-16 7-16,13 7-8 15,3 0 12-15,5 1-6 0,7-1-2 0,2-2 7 16,6 2 1-16,7-5 9 0,8 11-2 16,5-14 9-16,11-4-3 0,2 3-8 0,14-20-9 15,9 6-3-15,6 0 5 0,8-3-6 16,4 8-8-16,9-3 0 0,8 5 2 16,5-1-4-16,10 6 3 0,5 4-2 0,3 2 4 15,2 5 4-15,4 6-3 16,-6 7-1-16,-5 4-6 0,-12 10-4 0,-17 11 2 15,-9 5-13-15,-3 2-10 0,-18 10-13 0,0-3-16 16,-14 7-13-16,-2 5-21 16,-6 4-29-16,-15-4-35 0,15 9-69 0,-15-9-96 15,-1 15-292-15,1-15 37 0,-18 13 8 16,4-13 197-16</inkml:trace>
  <inkml:trace contextRef="#ctx0" brushRef="#br0" timeOffset="45347.619">1972 12834 1561 0,'10'-9'3'15,"-10"9"39"-15,19-11 29 0,-19 11 21 0,14-11 23 16,0 8 19-16,7-2 0 0,-21 5-8 16,41-6 19-16,-9 10-11 0,7-2-7 15,4 2-2-15,0 0-8 0,0 1-9 16,2 1-5-16,-4 3-21 0,-2 4-8 0,0 0-13 15,-6 3-6-15,-1 2-6 0,-5-1-4 16,-4 0-5-16,-4 2-8 0,-1 1-26 0,-6-3-25 16,-1 2-51-16,-1-2-47 0,-1 1-64 15,-3-4-102-15,-3-3-287 0,-3-4 38 16,0-7 28-16,0 0 228 0</inkml:trace>
  <inkml:trace contextRef="#ctx0" brushRef="#br0" timeOffset="45764.18">2649 12936 1469 0,'-35'5'-23'0,"-2"1"41"15,-7-1 4-15,-8 7-17 0,-6-3 7 0,-2 6 2 16,-4-2 7-16,2 3-5 0,-1-6 11 16,-2 0 15-16,8 1 1 0,-3-7-8 15,10-4 0-15,4-2-10 0,-12-3 7 0,1-9-12 16,-1-3 0-16,-2-11 3 0,2-6-9 15,-11-11 8-15,1-5-10 0,7-4-3 16,2-7-6-16,14 7-2 0,6-2 0 16,3-4 4-16,12-4 1 0,5-3-9 15,8-9-1-15,9 0 4 0,13-5 20 0,8-5 2 16,16-19 8-16,11 2 15 0,7-2 0 16,8 3 6-16,9 2 21 0,4 0-2 0,7 6 20 15,7-3-4-15,6 9 5 0,7-5 8 16,2 10 3-16,3 3-5 0,-2 9-7 15,-1 8-9-15,-5 6-5 0,-2 11 3 0,-13 1-12 16,-19 14-18-16,-4 9-1 0,-2 3-7 16,-7 6-10-16,-10 1-21 0,-5 7-3 15,-10 0-26-15,-3 2-30 0,-4 6-27 16,-19-3-46-16,35 9-40 0,-24-1-53 16,-5-3-108-16,-6-5-207 0,13 11-44 0,-11-5 205 15,-2-6 101-15</inkml:trace>
  <inkml:trace contextRef="#ctx0" brushRef="#br0" timeOffset="46363.7">3212 10359 1083 0,'11'-7'-16'15,"-11"7"-6"-15,27-11 1 16,-14 7 3-16,-13 4 7 0,30-8 0 15,-14 7 18-15,-16 1-23 0,32 0 30 0,-32 0-14 16,26 0 2-16,-26 0 4 0,21 0 22 16,-21 0 14-16,0 0 31 0,23 7-2 0,-23-7 7 15,0 0-1-15,5 10 11 0,-5-10 2 16,0 0 4-16,0 0-8 0,-30 26 2 16,13-19-7-16,-11 2-2 0,-6 3 6 0,-9-4 5 15,1-1 7-15,-6-4-5 16,-14 1-14-16,-1 0 24 0,-8-4-6 0,-7-2-14 15,0-4-2-15,-3 3-11 0,-14-8-3 16,12 1-5-16,-14-7-4 0,1-5 1 16,2-3-4-16,8-8-3 0,1-5-5 0,7-7-6 15,6-7 3-15,5-1 10 0,5-3-3 16,8-8-7-16,11 11-1 0,4-8 2 0,5-3-10 16,0-4-1-16,8-8 2 0,1-3-7 15,8-5-3-15,4 5-1 0,6-7 1 16,3-7-7-16,6 2-3 0,4 1 0 0,6-2 4 15,4 0 10-15,10-9-3 0,-2 2-3 16,6 5-4-16,6 1 2 0,0 7-10 16,5 7 4-16,10 5 2 0,0 7-1 0,9 2 0 15,2 7 2-15,10 2-4 16,6 2 6-16,7 7-8 0,3-4-10 0,8-1 2 16,3 1-7-16,7 1-4 0,4-1 6 15,3 2-1-15,5-2-1 0,7-1 5 0,-3 1-6 16,2-3 3-16,-4 9 6 0,-4-2-6 15,-4 8 2-15,-2 0 12 0,-15 8-15 16,-3 3-6-16,-25 6-13 0,-8 6-15 0,-8 0-17 16,-14 7-21-16,-9 5-7 0,-8-4-21 15,-4 4-14-15,-16 4-27 0,10 4-42 0,-10-4-74 16,0 0-178-16,0 0-111 0,0 0-28 16,-63 4 187-16,35 0 364 15</inkml:trace>
  <inkml:trace contextRef="#ctx0" brushRef="#br0" timeOffset="46613.56">3932 6808 1358 0,'50'-4'33'0,"-1"1"25"0,11 3 27 16,-7-2 1-16,6 2-14 0,-8 0 8 15,7 2-3-15,-8 5-4 0,-6-1-14 0,-7 1-9 16,-3 7-1-16,-7-5-1 16,-5 4-16-16,-7 3 8 0,-3 11-13 0,-11-5 4 15,-6 12 7-15,-18 17-27 0,-9 9 2 16,-13 13-33-16,-17 8-56 0,-3-2-31 16,-8-3-56-16,-6-1-264 0,-9-4-134 0,-2-10 298 15,-3-6 35-15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01:32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14661 5767 4004 0,'-139'-185'-236'0,"-11"-38"3"15,-12-27-13-15,5-21 20 0,-4-1 23 16,3-2 90-16,10 6 50 0,15 17 16 16,15 10 35-16,19 26-1 0,14 37 11 0,31 56 4 15,7 19-9-15,7 13-10 0,15 26-46 16,-2 6-39-16,5 7-93 0,2 15-233 0,2 10-80 16,-1 15 153-16,1 2 101 0</inkml:trace>
  <inkml:trace contextRef="#ctx0" brushRef="#br0" timeOffset="181.739">12594 3034 1146 0,'2'28'-14'0,"4"0"1"0,-1 0 16 16,7 8-11-16,1 3-1 0,6 4 7 15,-3 6-13-15,2-8 10 0,0 8 0 16,3-8 15-16,-2-5-4 0,-5-1-12 0,5 0 14 16,-6-8 12-16,-1-3-14 0,2 1 9 15,0-1-10-15,-1-7 12 0,0 0-14 16,0-6 7-16,4 1-20 0,4-5 17 0,-2 1-17 15,4-8-29-15,6-4-110 16,-1 0-196-16,7-7 130 0,3 2 75 0</inkml:trace>
  <inkml:trace contextRef="#ctx0" brushRef="#br0" timeOffset="798.99">17310 3769 1262 0,'14'-27'285'0,"-7"0"6"0,0-2-26 16,0 1 3-16,3 0 17 0,-4-4 16 0,-2-3 10 15,-4 1-31-15,1-2 6 16,-2 0 5-16,-3 1-1 0,0 1-10 0,-6 0 2 0,5 5-3 15,-2 6 0-15,3 2-37 0,0 0-16 16,-2 7-6-16,0-5-6 16,1 7-7-16,5 12-8 0,-9-18-12 0,9 18-11 15,-6-15-17-15,6 15-18 0,-11-9-70 16,11 9-34-16,0 0-1 0,-34 16-4 0,18 3 0 16,-4 0-2-16,-1 11-2 0,0 2-2 15,2 5-1-15,-10 10-1 0,8-2 0 16,0 11-1-16,-2-1 2 0,2 1-3 0,3-2 0 15,0 8-3-15,2-3 0 0,8-9-3 16,-1-1-1-16,3-4-1 0,1 2-2 0,0-10-2 16,3-1 0-16,11-3-2 15,-6-3-2-15,5-2-1 0,1 1-7 0,4-7-7 16,7-1-7-16,-1-4-16 0,11-4-16 16,-5-5-16-16,1-8-18 0,6-3-19 0,4-8-16 15,1-2-134-15,-1-4-203 0,1 0-38 16,-3-7-67-16,-4-2-139 0,-4-1 13 15,0 0-515-15,-5 0-1058 0</inkml:trace>
  <inkml:trace contextRef="#ctx0" brushRef="#br0" timeOffset="1149.08">17596 3760 3946 0,'0'0'29'0,"0"0"51"0,2-23 39 0,-2 23 15 15,0 0 3-15,-2-26 0 0,2 26 4 16,-1-21-10-16,1 21-9 0,0-24-17 0,0 9-4 15,0-4-7-15,1 4-13 0,3-4-8 16,4 6-3-16,-2-5-15 0,3 0-8 16,5-6 1-16,-5 1-10 0,5 3-1 0,2 3-1 15,-2-4-1-15,5-1-1 0,-1 3-2 16,0 0-5-16,-1 1-1 0,1 5-4 0,1 3 3 16,-1 1-3-16,2 5 12 0,-20 4 10 15,32 8 18-15,-10 7 3 0,-5 2 22 16,4 7 6-16,-2 7 3 0,-5 5 24 15,4 5-8-15,-2 14 10 0,-4-10 10 16,2 11-8-16,2 2-8 0,-3-1-10 0,-3-7 4 16,-1-1-16-16,0 0-34 0,-4-8-34 15,1 2-6-15,-2-6-1 0,3-5-8 16,-3-9-3-16,0 3-13 0,-2-5-8 0,-1-5-13 16,1-4-16-16,-2-12-153 0,2 8-98 15,-2-8-95-15,0 0-79 0,0 0-134 0,14-48-111 16,-7 18 57-16,6-7-483 0,-1-4-943 15</inkml:trace>
  <inkml:trace contextRef="#ctx0" brushRef="#br0" timeOffset="1365.09">18273 3531 3962 0,'0'-13'27'0,"0"13"31"16,0-16 46-16,0 16 19 0,0 0 17 16,0 0 22-16,0 0 4 0,0 0 2 0,0 0-1 15,-39 42-5-15,23-19 2 0,-5 3-15 16,-2 3-21-16,-1 7-15 0,-6 4-12 15,-2 4-6-15,4 1-8 0,-2-1-5 0,-4-2-18 16,0 0-7-16,6-4-9 0,-4 3-21 16,6-11-31-16,4 0-42 0,-4 2-45 0,5-4-56 15,3-10-68-15,2 1-61 0,9-10-118 16,-2 3-206-16,6-8-27 16,3-4 72-16,0 0-392 0,0 0-476 0</inkml:trace>
  <inkml:trace contextRef="#ctx0" brushRef="#br0" timeOffset="1665.189">18234 3990 3265 0,'0'0'89'15,"0"0"26"-15,-5 34 13 0,5-34 27 16,-4 26 24-16,4-15 9 0,0 8 8 0,4-2-9 16,1 0-2-16,4 0-8 0,1-2-5 15,3-1-10-15,6-1-8 0,-1 1-3 16,5-12-12-16,-4 3 1 0,-19-5 12 0,36 0 16 15,-20-5 13-15,1-3 6 16,-2-1-1-16,-1-4 10 0,-5-2 4 0,-2 2-7 16,-1-3-15-16,-4-2-41 0,-2 1-90 15,-3-2-5-15,-2 0-6 0,-2 6-3 0,-4-1-5 16,-1-4-7-16,-3 9-12 0,0 1-15 16,2 3-19-16,1 0-18 0,-8 2-21 15,20 3-24-15,-19 0-267 0,19 0-83 0,-14 3-119 16,14-3-139-16,0 0-15 0,0 0-593 15,0 0-1156-15</inkml:trace>
  <inkml:trace contextRef="#ctx0" brushRef="#br0" timeOffset="1815.71">18773 4251 4488 0,'13'11'-1'0,"-6"0"33"0,-2 0 16 16,-5-11 34-16,10 12 7 0,-10-12-3 0,0 0-11 15,9 13-14-15,-9-13-4 0,0 0-8 16,0 0-23-16,6 11-33 0,-6-11-71 15,0 0-73-15,0 0-120 0,0 0-127 0,5-28-174 16,-5 6 8-16,7-3-282 0,-2-5-330 16</inkml:trace>
  <inkml:trace contextRef="#ctx0" brushRef="#br0" timeOffset="2431.15">19240 3330 2979 0,'0'0'80'0,"5"-13"8"16,-5 13 28-16,0 0 10 0,0 0 23 16,0 0 7-16,0 0 17 0,-14 49-7 0,11-27 1 15,-3 6-2-15,3 6-2 0,-5 9-7 16,-2-5-6-16,1 4-14 0,4 7-15 0,1-4-11 16,1 3-11-16,1-9-12 0,-2-3-2 15,4 3-13-15,0-11-19 0,4-5 1 16,-1 1-9-16,-1-6-5 0,4-6-4 0,3-3-9 15,-9-9 3-15,26 2-7 16,-26-2-1-16,37-23-5 0,-14 5-3 0,5-6-3 16,-3-7-1-16,5-8-3 0,2-5-5 15,-2 0 3-15,-4-3-2 0,4 2 2 0,0 0-5 16,-8-2 1-16,1 6 5 0,-4 5-3 16,-1-1 2-16,-2 3 2 0,-5 6-3 15,-1 4 1-15,-1 7 6 0,-4-2-3 0,1 6 2 16,-1-3-7-16,-5 16 1 0,6-14-2 15,-6 14 3-15,0 0-2 0,0 0-1 16,0 0 3-16,0 0 0 0,-17 50 0 0,12-20-4 16,-7 11 14-16,3 4-1 15,-4 4 0-15,-2 15 1 0,0 7 3 0,1 4 1 16,-2-5 3-16,0 1 2 0,4 0 0 16,-6 0 1-16,8 1 4 0,-1-7 16 0,-3-1 12 15,1-3-2-15,5-11 7 0,-3-5 13 16,4-4-2-16,-7-4 14 0,5 1 5 15,4-10 12-15,-3 0 11 0,-2-7 2 0,1-4 3 16,2 2 4-16,0-5 1 0,-5-1-64 16,1 1-27-16,-3-11-7 0,14-3-1 0,-21 12-2 15,21-12-1-15,-32 2-5 0,16-2-1 16,16 0-4-16,-37-2-4 0,10-6-5 16,9 1-7-16,-3 1-7 0,4 1-9 15,1 1-9-15,0-2-13 0,5-1-15 16,2-3-53-16,3 1-213 0,0 0-75 0,8-1-75 15,4-9-143-15,0 6-79 0,3-3 27 16,7-4-491-16,7 4-991 0</inkml:trace>
  <inkml:trace contextRef="#ctx0" brushRef="#br0" timeOffset="2750.57">19473 4267 3577 0,'0'0'-42'0,"0"0"35"0,0 0 28 15,18 12 25-15,-18-12 13 0,0 0 22 16,7 18 4-16,-7-18 11 0,7 18 1 15,3-9-10-15,-10-9 1 0,18 18 3 16,-4-10 0-16,1 2 18 0,2-5-8 0,1-1 5 16,1 0 6-16,-19-4 9 0,36 0 10 15,-36 0 19-15,30-8 18 0,-15 4 14 0,0-1-9 16,-15 5 3-16,19-19 0 0,-10 7 6 16,-2 3-13-16,-7 9-5 0,8-20-1 15,-8 20-9-15,4-21-21 0,-4 21-12 0,-4-19-16 16,4 19-14-16,-8-18-5 0,8 18-5 15,-9-16-44-15,9 16-17 0,-15-14-7 16,15 14-5-16,-13-12-9 0,6 9-7 0,7 3-10 16,-18-6-11-16,18 6-91 0,-10-7-44 15,10 7-43-15,-12-12-76 0,12 12-75 16,-6-11-101-16,6 11-195 0,0-13-22 16,0 13 64-16,4-19-474 0,2 9-812 0</inkml:trace>
  <inkml:trace contextRef="#ctx0" brushRef="#br0" timeOffset="3083.17">20330 3338 3426 0,'11'-23'-35'0,"7"4"30"0,-7 4 15 15,0 6 32-15,2-3 23 0,3 5 10 16,-16 7 3-16,28-2 15 0,-28 2 9 0,35 12 23 15,-13-2 18-15,3 13-1 0,1 3 22 16,-1 5 17-16,1 10 8 0,0 7 20 0,-2 3 24 16,1 5 11-16,1 4 2 0,0 6-8 15,-1 1-1-15,-3-5-1 0,-5 7-15 16,2-4-5-16,-8-6-7 0,2 4-16 0,-7-19-22 16,0 5-49-16,-4-4-76 15,-1-5-3-15,-2-3-4 0,-5-1-6 0,2-3-6 0,-2 1-9 16,2-10-12-16,-5 6-9 15,6-9-18-15,-3-1-14 0,-4 0-16 16,5-9-16-16,-6 0-72 0,4-1-177 0,0-5-70 16,7-5-77-16,-11 2-154 0,11-2-93 15,0 0 41-15,-26-7-482 0,26 7-974 0</inkml:trace>
  <inkml:trace contextRef="#ctx0" brushRef="#br0" timeOffset="4299.34">14855 8164 3596 0,'-23'-6'-123'0,"0"4"22"15,-2-3 13-15,6-1 14 16,-4 0 12-16,0 1 32 0,-4-4 35 0,5-1 22 16,2-3 9-16,1 0 29 0,-4 0-1 15,8 3-9-15,2 1-1 0,-4-4-10 0,4 4-2 16,0-3-9-16,0 5 0 0,-1-3-8 15,7 3 3-15,-4-2-9 0,-2 5 0 16,2-2-4-16,-1 0-3 0,12 6-5 0,-26-4-1 16,15 4-6-16,11 0-6 0,-32 3-18 15,17-2-6-15,-4 7-11 0,-2 0-6 0,-1 2-11 16,3-2-13-16,-2 5-14 0,-2-3-5 16,0 3-27-16,-2-4-4 0,3 4-2 15,2-5 16-15,-3 5-12 0,0-2 18 16,3-7 4-16,-4 5 3 0,4-3 20 0,-2-2 11 15,2-3 1-15,-5 2 6 0,2-3 12 16,-1-3 0-16,4-2 21 0,-1-1 11 16,-4-3 5-16,3 1-4 0,0-5 8 0,1 4-1 15,-2-4 11-15,5-6 1 0,-3 6-6 16,-2-6 6-16,3 1-8 0,-4-2 4 16,-3 2-3-16,1 3-3 0,-4 0-4 0,8 2 1 15,-8-2 0-15,0 1 9 0,2 5-9 16,-8-2-1-16,3 2 8 0,-4 1-5 0,2 0-6 15,-1 1 13-15,-5 0 2 0,3-3-13 16,-7 3-1-16,3-3 0 0,-4 3 8 16,2-4-5-16,-2 1-5 0,5 1-8 0,-3-4 6 15,4 4 14-15,-1-3 0 16,3-3 0-16,-2 2-8 0,5 0-6 0,-1-2 7 16,1 0-13-16,-1 0 2 0,3-4 3 15,-2 4-18-15,3-5-23 0,-1 3-6 0,-3-2-24 16,4 2-9-16,-1-2-14 0,-3 2-27 15,1-1-23-15,3 1-28 0,-2-2-71 16,2 6 31-16</inkml:trace>
  <inkml:trace contextRef="#ctx0" brushRef="#br0" timeOffset="5751.55">11745 7176 962 0,'0'0'4'0,"0"0"1"0,-15-10-3 16,15 10 13-16,-15-7-8 0,15 7-5 0,-20-6 14 15,6 2-14-15,-2 0-1 0,2 3 1 16,-1-5 2-16,0 4-4 0,-3 1 7 16,6-3 2-16,-4 1-11 0,-4-2-10 0,10 3 17 15,-6-3 31-15,1-1 4 0,2 0-3 16,-2 5 10-16,0-3-24 0,0-2 8 0,-4 4-23 15,1-3 12-15,-3-1 10 0,-2 0-14 16,-2 5 10-16,4-2-17 16,-5 0 0-16,-3 1 10 0,-1-4-4 0,2 5 36 15,-2-3-22-15,0 2 19 0,2 0 9 16,0-2 4-16,-2 4 11 0,0-1-1 0,4-6 4 16,3 6-1-16,1-4 1 0,-3 2-3 15,7 2-5-15,-1-5 1 0,2 2 11 16,0 2-1-16,17 2-1 0,-28-2 10 0,19-1 2 15,9 3 6-15,-23-2 2 0,23 2-4 16,-18-2 5-16,18 2 4 0,-17 0-5 0,17 0-7 16,-18-6-4-16,18 6 0 0,0 0 0 15,-16 0 3-15,16 0 3 0,0 0-8 16,0 0-4-16,0 0-6 0,-25 0-5 16,25 0 13-16,0 0-5 0,0 0 5 15,0 0-3-15,0 0-8 0,0 0-6 0,-14 0-1 16,14 0 6-16,0 0-10 0,0 0 11 15,0 0-14-15,0 0 12 0,0 0-3 0,0 0-4 16,0 0-12-16,0 0 8 0,0 0 2 16,0 0-7-16,0 0-4 0,0 0 5 15,0 0-4-15,0 0-13 0,0 0 4 0,0 0-13 16,0 0 6-16,0 0-5 0,0 0-2 16,0 0-2-16,62 6-4 0,-62-6 1 0,32 2-1 15,-18-2-4-15,-14 0 2 16,30 2 0-16,-30-2-3 0,26 3 0 0,-26-3-7 15,27 2-8-15,-13 0 0 0,2 2 0 16,-16-4 5-16,20 2-11 0,-20-2 6 16,21 4-1-16,-21-4 4 0,15 1 7 0,-15-1 2 15,20 3 8-15,-10 0 3 0,-10-3-6 16,17 2 0-16,-17-2 6 0,22 1-3 0,-13-1-3 16,-9 0 4-16,27 7-6 0,-13-7-1 15,-14 0-2-15,29 0 3 0,-14 0-7 16,0 0 1-16,4 1-4 0,-2-1 5 15,-1 0-7-15,5 0 5 0,-4 4 0 16,2-4-1-16,2 2-2 0,-5-2 1 0,3 0-5 16,-1 2 1-16,7 2 3 0,-4-4-4 15,2 1-3-15,-3-1 7 0,2 4-6 0,1-2 4 16,1-2-1-16,2 2-2 0,1 1 0 16,3 0 2-16,-2-2 0 0,4-1 1 15,-4 2-3-15,0 2-2 0,2-2-1 0,-5-2 6 16,-4 4-1-16,6-3 0 0,-4-1 4 15,5 4-6-15,-5-4-1 0,0 2 2 0,5-2-2 16,4 0 1-16,-5 0-1 0,3 0 0 16,2 2 1-16,-1-2-4 0,1 0 7 15,2-2-4-15,-6 2 3 0,4 0-1 16,0 0 2-16,-2 0-5 0,2 0 4 16,-2 0-3-16,0 0 3 0,0 0-4 0,3 0 3 15,-3 0 0-15,2 6-2 0,0-6 0 16,3 2 0-16,-3-2-2 0,-1 2 4 0,3-1 2 15,3 3-2-15,-5-4 1 0,0 0 0 16,3 0 4-16,-1 0 5 0,2 0 0 16,-5 0 4-16,6 0-5 0,-2 0 2 0,-3 0 0 15,-2 0-5-15,6 0 2 16,-3 0-2-16,1 2 3 0,0-2-4 0,-2 0 0 16,-2 0 0-16,0 0 0 0,-4 2 3 15,2-2-5-15,-1 0 1 0,1 0-1 0,-4 0-1 0,0 4 0 16,2-4-2-16,-1 0 3 15,5 0 1-15,-2 0-1 0,0 2-1 16,2 1 1-16,-8-3 1 0,13 0-1 0,-5 0-3 16,0 0 3-16,-3 0-1 0,3 6-1 15,-5-5-3-15,3-1 2 0,-5 3 1 0,1 1 2 16,-4-4-1-16,5 0 1 0,-2 1-3 16,-1-1 1-16,2 2 0 0,-3 0 13 0,3 2 10 15,-4-3 6-15,3 3-5 0,-2-2 1 16,9 0-3-16,-10 2-2 15,3-2 1-15,-2-2 1 0,2 4 3 0,-23-4 0 16,39 3 5-16,-23-3-5 0,-16 0-2 16,37 0-4-16,-25 6 2 0,-12-6-3 0,34 1 0 15,-34-1 3-15,26 3-9 0,-26-3-6 16,21 0 7-16,-21 0-4 0,17 4 3 0,-17-4 7 16,20 1 3-16,-20-1-8 0,29 4 1 15,-29-4 6-15,22 2-7 0,-22-2 2 16,20 0-5-16,-20 0 1 0,25 2 1 0,-25-2-7 15,21 0 2-15,-21 0 1 0,22 4-9 16,-22-4 8-16,0 0 0 0,24 0-12 0,-24 0-11 16,14 1-20-16,-14-1-27 15,0 0-30-15,0 0-49 0,18 0-49 0,-18 0-57 16,0 0-49-16,0 0-92 0,21-1-208 16,-12-5-94-16,-2-1 80 0,4-1-459 15,-1-7-764-15</inkml:trace>
  <inkml:trace contextRef="#ctx0" brushRef="#br0" timeOffset="22114.129">16882 3840 2262 0,'6'-45'-22'16,"-4"0"-3"-16,2-2-5 0,3 2 21 0,-1 4-9 15,8 0 6-15,-2 3 3 0,6 1 13 16,2 1-3-16,-3 3 25 0,5 8 6 16,-1-2 2-16,1 5-6 0,-2 7 1 0,9 6-4 15,-5 1-3-15,10 8-3 16,3 4-8-16,7 5 1 0,0 6 4 0,4 4-8 15,0 6-7-15,-1 1 7 0,-2 4-17 16,-3 5-2-16,2-1 7 0,-3 3-1 0,3 7-3 16,-7 3-13-16,4 3-17 0,-4-1-6 15,0 5-26-15,-7 1-5 0,5 1 5 16,-3-5-4-16,-4-2-27 0,-1-7-110 0,-7-6-189 16,-3-4-93-16,-2 2 261 0,-5-6 45 15</inkml:trace>
  <inkml:trace contextRef="#ctx0" brushRef="#br0" timeOffset="22500.329">18151 4185 813 0,'14'-12'49'16,"-5"-1"14"-16,5 6 45 0,-1-2 7 15,-1-4 3-15,4 4 25 0,0-9-11 0,-2 7 11 16,2-4-8-16,0-2-17 0,-5 6-24 16,0 0 0-16,-1-3-13 0,-1 4-9 0,1 0-8 15,-7 2-13-15,-3 8-13 0,0 0-10 16,0 0-14-16,0 0-20 0,0 0-13 16,0 0 1-16,-24 28 0 0,5-7-5 15,-1 7 4-15,-9 2 8 0,-6 10-3 16,-5 5-2-16,-6 9 6 0,-13 8 0 0,-6 11-13 15,-1-2-10-15,-6 5-24 0,-2-4-18 16,-7 5-13-16,-6-5-10 0,6-3-8 0,-2 3-17 16,5-3 23-16,-5-4 0 0,7-5 18 15,-2-2 12-15,1-9 4 0,6-4 18 16,11-9-10-16,1-2 10 0,-1-6-30 0,0-6-44 16,4 1-78-16,-10-6-222 0,1-2 314 15,-4-2 37-15</inkml:trace>
  <inkml:trace contextRef="#ctx0" brushRef="#br0" timeOffset="22664.38">15880 5483 919 0,'-37'-4'160'0,"12"-5"-25"0,-1-1-4 0,1 2-4 16,-1-1 10-16,-1-2-6 0,5 0-8 15,-2-2-22-15,3 1-17 0,-4 1-7 0,5-2-10 16,-1 7-21-16,2-1-15 0,-1 1-11 16,-1 4-22-16,0 2-29 0,0 0-25 15,0 2-6-15,-6 5-18 0,4-1-14 0,2 0-43 16,-4-2-52-16,2 5-48 0,-5-5-61 15,4 0-12-15,-7-1 77 0</inkml:trace>
  <inkml:trace contextRef="#ctx0" brushRef="#br0" timeOffset="23214.14">14063 5257 1079 0,'-27'-11'13'0,"3"4"14"0,-1 1 14 16,1 2 44-16,-4-1 35 0,-3 2 10 16,6 2 28-16,-5-3 27 0,5 4-8 0,-3 0 0 15,0 0 16-15,5 0 1 16,-3 0 6-16,4 0-6 0,-4 4 4 0,3-3-30 16,-2 2-25-16,2-3 10 0,-5 5 12 15,-2-2-5-15,9-2 3 0,-6 3 9 0,3 0-23 16,-2 0-12-16,-4 3-22 0,2-2-7 15,-6-1-7-15,-6 8-13 0,1-3-19 16,2 4-20-16,-7 0-24 0,1 0-10 16,4-3-17-16,4-1-4 0,2 2-6 0,6-3 7 15,8-3 1-15,0-1-5 0,6 1-4 16,13-5 7-16,-30 8 14 0,30-8 2 0,-19 4-11 16,19-4 20-16,-18 0-7 0,18 0 8 15,0 0 20-15,-27 0 17 0,27 0 8 16,0 0 8-16,0 0 9 0,-24-4 0 15,24 4-3-15,0 0-1 0,0 0-4 0,0 0 1 16,0 0 11-16,-15 8 26 0,15-8 3 16,0 0 18-16,28 36 8 0,-8-9 4 15,8 4 4-15,6 10 25 0,3 8 2 0,5-1 9 16,3-1-8-16,18 13-62 0,-2 4-62 16,4-6-2-16,-1 0-6 0,0-5-2 15,-10-10-5-15,-3-2-4 0,0 1-3 0,-3-7-3 16,-1-5-2-16,-4-5-6 0,-9-1-7 15,-8-10-10-15,-5 2-8 0,-4-9-13 0,-4 0-19 16,-2-7-33-16,-11 0-32 0,6-17-30 16,-6-3-277-16,-4-14-193 0,-5-8-116 0,-10-10 4 15,-1-6-713-15,-5 0-1270 16</inkml:trace>
  <inkml:trace contextRef="#ctx0" brushRef="#br0" timeOffset="23432.86">13528 5229 4850 0,'-4'-9'-4'15,"4"9"49"-15,-3-11 34 0,3 11 56 16,0 0 47-16,0 0 34 0,-18 41-6 0,7-17 22 16,2 10 19-16,-12 11 5 0,0 10-11 15,-6 3-4-15,-1 4-13 0,0 1-10 16,-6 5-43-16,4-2-117 0,-2 1-7 16,2-7-5-16,2-2-5 0,3-4-11 15,1-7-12-15,8-11-13 0,-4-3-18 0,8-10-20 16,0-4-30-16,3-9-40 0,-2-10-253 15,11 0-292-15,-25-32-81 0,13-10 33 0,1-7-736 16,1-16-1274-16</inkml:trace>
  <inkml:trace contextRef="#ctx0" brushRef="#br0" timeOffset="24280.69">11994 3970 4642 0,'0'-19'18'16,"0"2"49"-16,-2 0 39 0,-2 2 21 15,4 15 15-15,-10-26 20 0,4 16 11 0,-4-5-7 16,3 4-11-16,-4 2-6 0,11 9-15 15,-30-9-6-15,14 2 0 0,16 7-4 16,-33-1-17-16,13 5-4 0,-7 1-8 0,3 4-9 16,-4 8-8-16,-1 0-9 0,3 6-7 15,-2 3-11-15,4-2 4 0,1 7-8 16,2 0-9-16,3 1-6 0,5 1 3 0,2-4-12 16,1-1 3-16,4-7-12 15,4 1-6-15,2-1 0 0,6 0-9 0,0-7 2 16,5 2-5-16,2-9-10 0,1 1 2 15,-14-8-8-15,33 5 6 0,-12-7-7 0,-21 2 0 16,45-13 7-16,-23 2-1 0,-2 0 4 16,3-2-3-16,2-6 2 0,-4 2 4 15,-5-6 1-15,1-1-5 0,2 1 5 0,-2 1 0 16,-3-1 0-16,-4-1-1 0,0 6 3 16,0-1-1-16,0 9 2 0,-4-3 6 0,-1 0-6 15,-5 13 1-15,8-15-2 0,-8 15-3 16,0 0 0-16,0 0 2 0,0 0 3 15,0 0-1-15,0 0 2 0,15 39-4 0,-15-20 5 16,0 10 3-16,0-1-7 16,0 9 5-16,0-2-1 0,-2 5 0 0,2-1 5 15,-1 8-3-15,1-2 6 0,-5-4 5 16,1 2 3-16,1-7 3 0,-3 0 4 0,3 1 12 16,-1-5 14-16,-2-2 1 0,3-5 14 15,-5-3 18-15,0 2-1 0,3-7-13 16,-1 2-35-16,-2-4 0 0,1-2 0 0,0-4 2 15,-4-1-5-15,11-8-2 16,-25 13-2-16,12-11-1 0,13-2-3 0,-29 6-2 0,29-6-2 16,-33 0-2-16,33 0 1 15,-36-3-4-15,23 0-6 0,-7 0-6 0,20 3-11 16,-29-12-7-16,17 6-12 0,-2 3-16 16,7-5-17-16,-1 1-25 0,5-1-37 15,3 8-276-15,3-26-57 0,3 3-93 0,3 3-151 16,6-14-7-16,4 4-564 0,3-6-1127 15</inkml:trace>
  <inkml:trace contextRef="#ctx0" brushRef="#br0" timeOffset="24566.08">12229 3984 4265 0,'0'0'64'0,"5"-14"31"0,-5 14 29 0,0 0 19 15,0 0 17-15,0 0 12 0,0 0 6 16,0 0 11-16,0 0-3 0,0 0-23 15,0 0 13-15,0 0 3 0,-60 18 2 0,53-5-3 16,-6 1-6-16,1 3 4 0,0 3-1 16,0 2-6-16,-5 8-4 0,2 2-6 0,2 4-58 15,0-10-59-15,0 8-3 0,5 1-6 16,1-5-2-16,-1-2-4 0,4 3 0 0,2 0-4 16,2-4-4-16,0-5-3 0,2 1-5 15,0-2-11-15,3-3-10 16,-2 1-12-16,3-4-13 0,-3-2-7 0,5-2-17 15,4-1-17-15,4-3-137 0,-2-7-186 16,7-6-80-16,8-5-187 0,4-7-41 0,5 2 31 16,9-4-512-16,2-9-1049 0</inkml:trace>
  <inkml:trace contextRef="#ctx0" brushRef="#br0" timeOffset="25033.04">12930 4108 4487 0,'0'0'104'0,"-2"-18"37"0,2 18 20 16,0 0 13-16,-17-21 15 0,17 21-2 15,-18-8-12-15,18 8-26 0,-19-9-13 16,19 9-9-16,-19-2-11 0,19 2-2 0,-26 2-4 16,26-2-9-16,-30 14-3 0,13 2-11 15,-2-1-11-15,2 11 9 0,0 0-6 16,1 1-11-16,2-5 1 0,3 9-16 16,0-4-7-16,3-3-7 0,4-1 3 0,4-2-1 15,-1-1-10-15,2-3-9 0,3 0-1 16,2-5-3-16,-6-12-11 0,10 18-3 15,-10-18-9-15,0 0-6 0,22-7-8 0,-7-4-5 16,2-10-4-16,1-11 5 0,7-2-15 16,-1-11-2-16,1-5 8 0,-3-5-3 0,1-1 11 15,-2-2 2-15,-2-1 0 0,-1 4 14 16,-4 10 6-16,2 1 14 0,-5 3 17 16,-1 11 28-16,-3-3 16 0,-3 12 24 15,1 0 9-15,1 6-3 0,-5 2-39 16,-1 13-33-16,5-15 1 0,-5 15 11 0,0 0 5 15,0 0 4-15,0 0 7 0,5 62 6 16,-6-27 5-16,1 7-4 0,1 10 2 0,-2 3-1 16,1-5-42-16,-2 4-25 0,0 1 0 15,2-3 0-15,0-3 0 0,0 0 0 16,2-6 0-16,0-8 0 0,-1-4 0 0,-1-5 0 16,2-2 0-16,-2-3 0 15,4-2 0-15,-4-2 0 0,0-7-122 0,0-10-145 0,3 8-98 16,-3-8-458-16,0 0-1008 0,0 0-1923 15</inkml:trace>
  <inkml:trace contextRef="#ctx0" brushRef="#br0" timeOffset="25566.14">14194 6482 5334 0,'-4'-15'-191'0,"1"0"60"16,-4 0 66-16,2 2 73 0,5 13 53 15,-6-24 68-15,4 11 46 0,2 13 23 16,-3-23 0-16,3 23 33 0,-2-19 16 16,2 19 3-16,0 0-1 0,-2-20-6 15,2 20-12-15,0 0-8 0,-2-16-45 0,2 16-107 0,0 0 3 16,0 0 1-16,0 0-1 15,34 2 1-15,-34-2 2 0,37 21-3 0,-8-1-3 16,4 3-39-16,8 7-32 0,3 2 0 16,2 0 0-16,3 2 0 0,0 2 0 0,2 1 0 15,-2 2 0-15,-3-2 0 0,-7-1 0 16,1-8 0-16,-10-3 0 0,-2-1 0 0,-6-3 0 16,-1-8 0-16,-5-2 0 0,-7-3 0 15,0 1 0-15,3-8 0 0,-12-1 0 16,0 0 0-16,0 0 0 0,5-18 0 15,-7 3 0-15,1-4-23 0,-8-7-180 16,-3-13-32-16,1 3-258 0,-1-4-304 0,-5-1-990 16,2-4-1837-16</inkml:trace>
  <inkml:trace contextRef="#ctx0" brushRef="#br0" timeOffset="25796.89">14648 6132 5528 0,'0'0'-68'0,"-8"-4"62"16,8 4 46-16,0 0 37 0,0 0 31 15,0 0 21-15,0 0 22 0,0 0 25 16,-45 18 13-16,34-1 3 0,-6 6 13 0,0 5 18 16,-9 7 9-16,0 10 8 0,-10 4-74 15,0 2-92-15,0 5-4 0,-1-2-4 16,0 5-5-16,-2-5-7 0,0 0-5 0,2-7-4 16,3 0-7-16,6-2-4 0,2-11-11 15,8-2-13-15,-3-6-18 0,8-3-21 16,-2-3-26-16,4-5-28 0,5-4-33 0,0-7-45 15,6-4-358-15,0 0-267 0,0 0 82 16,0 0-879-16,0 0-1450 0</inkml:trace>
  <inkml:trace contextRef="#ctx0" brushRef="#br0" timeOffset="26580.829">15739 6810 4886 0,'3'-28'-66'0,"5"5"56"15,-4-1 62-15,0 3 35 16,-2 1 29-16,-1-1 31 0,-2 0 24 0,1 4 29 15,0-1-12-15,-2 1 1 0,-2 2-19 16,-2 2-7-16,-3 0-11 0,-2 3-28 16,-7 5-1-16,6 1-13 0,-6 4-9 0,-4 4-5 15,-2 9-3-15,-4 2 4 0,-2 9-10 16,3 2-11-16,-1 3 2 0,2 0-17 0,5 7-2 16,-3-2-43-16,9-2-2 0,2 4 1 15,1-9-4-15,3 8 2 0,6-8-4 0,1-2-2 16,2-1-2-16,2-5-1 0,5 0-3 15,5-2-2-15,-3-4 0 0,2-8-2 16,-11-5-2-16,28 8-1 0,-14-10-1 0,7-5-4 16,2-7 0-16,7-4-2 0,-3-5 0 15,3-3-1-15,-2 0-4 0,-4-2-27 16,2-2 7-16,-5 2 0 0,3-3 2 16,-6 7 9-16,0 3-1 0,-6 3 4 0,-1 5 6 15,-2-1 0-15,0 1 3 0,-3 4-2 16,-2-3 6-16,-4 12 0 0,5-7-1 0,-5 7 1 15,0 0 4-15,0 0 2 0,0 0 5 16,-12 36 5-16,5-13-2 0,0 4 16 0,-2 15-6 16,2-3 3-16,-2 6-1 0,2 2 7 15,0 1 1-15,3 7 14 0,2-3-9 16,2 1 9-16,0 1 6 0,2 3 10 0,2-5 10 16,3-1-35-16,-5-5 2 15,0-8 3-15,-1 0 8 0,-1-7 5 0,0 0 4 16,-1-5 3-16,-1-2 4 0,-2-3 0 15,-3-6-1-15,-1-1 0 0,-1 2 1 0,-4-5-5 16,-5-6-35-16,6-2-17 0,-6-3 0 16,-1 0 0-16,-1-3 0 0,-1-4 0 0,-3 2 0 15,0-7 0-15,3 3 0 0,-3 0 0 16,7-3 0-16,-2-1 0 0,5 4 0 0,-2-5 0 16,2 5 0-16,2-4 0 0,3 2 0 15,1 2 0-15,-3-1 0 0,2-3 0 0,1 2 0 16,3 1-40-16,-3 1-45 0,2-3-11 15,-1 5-10-15,7 7-12 0,-6-13-8 16,6 13-181-16,-1-13-231 0,2 4-133 16,-1 9-29-16,4-21 0 0,2 11-574 15,1-3-1127-15</inkml:trace>
  <inkml:trace contextRef="#ctx0" brushRef="#br0" timeOffset="26930.28">16163 6844 4355 0,'11'-13'77'16,"-2"0"50"-16,-5 3 41 0,4-3 37 15,-8 13 36-15,7-15 26 0,-7 15-3 16,0 0 8-16,7-15 2 0,-7 15-1 0,0 0-6 16,0 0-5-16,0 0-3 0,0 0-11 15,-54 15-162-15,28 6 2 0,-4-4-2 0,0 5-1 16,-2 2 3-16,2 5-2 0,0-1-3 15,4-2-53-15,-4 0-30 0,9 2 0 0,-4 0 0 16,11-3 0-16,-6 1 0 0,11-2 0 16,-1 3 0-16,4-5 0 0,1 6 0 0,4-2 0 15,1-3 0-15,1-1 0 0,4 5 0 16,1-5 0-16,3 5 0 0,-2-9 0 16,7 9 0-16,0-7 0 0,3-3 0 15,2 0 0-15,0-6 0 0,5 2 0 0,1-7 0 16,5 0-13-16,-5-10-171 0,15-2-32 15,-2-7-75-15,1 0-522 0,-2-6 62 16,9-3-904-16,-2-1-1584 0</inkml:trace>
  <inkml:trace contextRef="#ctx0" brushRef="#br0" timeOffset="27480.77">16774 7018 4936 0,'13'-17'-64'0,"-4"4"81"0,-3 0 52 15,-2 4 44-15,-4 9 36 0,4-21 21 16,-4 21 11-16,1-17-13 0,-1 17-6 15,-3-21-3-15,3 21 2 0,-10-18-4 0,1 10-12 16,-4 3-6-16,-3 1-11 0,4 4 2 16,-13 0 7-16,4 4-6 0,-7 5 6 0,-6 6 3 15,-1 2-40-15,-8 5-62 0,-1 6 0 16,0 6-2-16,1 0-3 0,1 4 3 0,3 1-4 16,4 6-3-16,3-4-1 0,9 0-3 15,4-7-2-15,4 4-2 0,6 1-2 0,5-13-3 16,5 2-1-16,10 3 0 0,-2-7-1 15,10-3-3-15,-3-3-1 0,7-7-2 16,3-3-4-16,2-4-3 0,1-8-3 0,4-6-5 16,1-8-8-16,0-5-2 15,7-12-6-15,-8-5-4 0,6-6-7 0,-4-3-8 16,-3-2 2-16,-2-7 0 0,0-6 1 16,-6-1 3-16,-2-6 5 0,3-1 3 0,-8 1 2 15,-2 0 3-15,-2 5 2 0,-4-2 2 16,-3 14-26-16,-1 1 15 0,-1 7 17 0,-4 6 15 15,2-1 15-15,-2 15 16 0,-2-1 10 16,2 5-23-16,-2 1 1 0,2 6 0 0,-2 2-1 16,2 13 8-16,0 0 8 0,0 0 6 15,0 0 4-15,0 0 5 0,-22 57 6 16,18-8 13-16,-3 3-2 0,1 19 6 16,1 6 5-16,-1 3-75 0,0 7-4 15,-1-1 0-15,-1 4 0 0,-1 2 0 0,-1-4 0 16,3-5 0-16,3-5 0 0,-7-4 0 15,7-7 0-15,-3-13 0 0,3-3 0 0,2-8 0 16,0-7 0-16,0-10 0 0,1-2 0 16,1-5 0-16,0-8 0 0,-2-5 0 0,2-6 0 15,0 0 0-15,0 0-80 0,-14-30-144 16,7-6-71-16,-12-22-431 0,4-13-5 0,-2-12-978 16,-5-27-1688-16</inkml:trace>
  <inkml:trace contextRef="#ctx0" brushRef="#br0" timeOffset="36080.25">14095 13806 3075 0,'0'0'247'16,"0"0"-65"-16,9 14-21 0,-9-14-25 15,0 0-23-15,0 0-23 0,0 0-5 0,0 0 3 16,3 18-9-16,-3-18-7 0,0 0-13 16,0 0-5-16,0 0-6 0,0 0-1 0,0 0-12 15,-9 20-7-15,9-20-20 16,-1 7-21-16,1-7-16 0,-2 14-32 15,2-14-27-15,0 0-35 0,0 17-38 0,0-17-34 16,5 24-30-16,2-13-30 0,-3 6-51 16,1-6-100-16,6 8-66 0,1 2-148 0,-4 0-4 15</inkml:trace>
  <inkml:trace contextRef="#ctx0" brushRef="#br0" timeOffset="36264.01">14267 14303 2087 0,'3'18'34'15,"4"-5"35"-15,-5-3 30 0,-1 1 13 16,-1-11 18-16,8 17 16 0,-5-11 9 0,-3-6 4 15,0 0 19-15,9 22-13 16,-9-22-17-16,10 10-14 0,-10-10-13 0,0 0-11 0,11 13-9 16,-11-13-14-16,0 0-6 15,6 9-11-15,-6-9-15 0,0 0-10 16,12 11-8-16,-12-11-34 0,12 6-56 0,-12-6-66 16,21-4-75-16,-21 4-76 0,28-4-152 15,-8-1-127-15,-2-1 54 0,0 2-112 0,1-3 19 16</inkml:trace>
  <inkml:trace contextRef="#ctx0" brushRef="#br0" timeOffset="37513.33">13881 12178 1967 0,'0'9'0'0,"0"-9"38"16,0 0 30-16,0 0 27 0,0 0 19 0,2 16 16 15,-2-16 8-15,0 0 15 0,0 0 6 16,0 0-1-16,0 0 3 0,0 0-11 16,-2 13 2-16,2-13-3 0,0 0 16 0,0 0-5 15,-8 7-5-15,8-7 7 0,0 0-1 16,-17 6 1-16,17-6-8 0,0 0-9 15,0 0 1-15,-33-4-5 0,33 4-9 0,-25-2-10 16,25 2 5-16,-30-6-20 0,30 6-5 16,-32-3-4-16,20 1-5 0,12 2-12 0,-30-4-2 15,30 4-7-15,-29-1-4 0,29 1-12 16,-32 0-7-16,32 0-3 0,-28 0-3 16,28 0-2-16,-24 5-4 0,11-3-6 0,13-2 4 15,-30 9-7-15,11-1 1 16,0-1-3-16,2 4-2 0,-2-2 4 0,-1 7-8 15,5-5-4-15,-4 0 4 0,2 4-3 16,-4-2-1-16,5 4-3 0,-1-6-1 0,0 8 5 16,0-4-1-16,2-1-5 0,0-1 12 15,6 1-2-15,-5 1 0 0,1 1 5 0,3-2-1 16,0 7-1-16,-3 0 5 0,3-1 0 16,1 3 1-16,1-1-6 0,3-1 5 15,0 2-14-15,-4 2 4 0,6 4 0 16,1-1 9-16,-2-2-2 0,2 2 6 0,4 0-2 15,-2 1 6-15,0-1-5 0,4 2-1 0,-2-2 2 16,1 6-2-16,4-5 6 16,0 6-21-16,-2-6-6 0,5 1 1 0,-3-2 0 15,5-1 1-15,2-3-3 0,-4-1 2 16,7-1-3-16,-4-5 3 0,7-2-5 0,3-2 2 16,-6-5-1-16,7-1 0 0,-9-3-3 15,8-3 3-15,-3-1-5 0,3-1 2 16,-2-5-2-16,-5 3 2 0,5-5 0 0,-5-2-1 15,5-3-3-15,-5-1 2 0,0-7 1 16,2-2-3-16,-6-1-1 0,4-8 2 16,0-3 1-16,-2-1-2 0,0-2 1 15,-3 1-4-15,3 4 2 0,-3-3 1 0,-1-4 0 16,-3 14-2-16,0-6 4 0,-1 7-1 16,-3-1 0-16,-1 4 0 0,2-1 0 0,-1 3-1 15,-1 3 2-15,-1 0-1 0,1 0 2 16,2 0 1-16,-2 8-1 0,-1 0-1 0,-1 9 1 15,2-17-1-15,-2 17-2 0,0 0 3 16,0-17 2-16,0 17-2 0,0 0 1 16,0-13 0-16,0 13 2 0,0 0 3 0,0 0 2 15,0 0 3-15,0 0 2 0,0 0 0 16,-5 43 2-16,1-24 1 0,4 1 7 0,-2 3 1 16,2 5 1-16,-1 4 2 15,1-1 4-15,-2 7 0 0,2-3 4 0,-3 3 0 16,3 2 1-16,0-4-4 0,0 1-3 15,3-4-2-15,-3 0-7 0,0-5-22 0,0 3 0 16,2-4 0-16,-2 1 0 0,1-2 0 16,1-5 0-16,-2-5 0 0,4 3 0 0,-4-8 0 15,2 1 0-15,-2-12 0 0,0 20 0 16,0-20 0-16,0 0 0 0,0 0 0 16,0 0-93-16,0 0-61 0,-14-50-39 0,12 22-190 15,4 1-422-15,1-4 76 0,2-13-903 16,1-3-1541-16</inkml:trace>
  <inkml:trace contextRef="#ctx0" brushRef="#br0" timeOffset="38263.259">14175 12589 4477 0,'-4'18'-223'0,"4"-18"42"0,0 0 35 15,0 13 33-15,0-13 39 0,0 0 28 0,0 0 29 16,0 0 28-16,0 0 27 0,-2 12 20 15,2-12 6-15,0 0-1 0,0 0 11 16,0 0-5-16,0 0-3 0,0 0 0 0,0 0-7 16,0 0-4-16,0 0 0 0,0 0-6 15,0 0-9-15,-11-39 0 0,11 25-16 0,-1 5 7 16,1 9-1-16,1-26-7 16,-1 13-4-16,2-4 5 0,0 3 0 0,-2 0 2 15,2 0 11-15,0 0-2 0,-2-2 8 16,3 1 9-16,-1 2 10 0,2 0 4 0,-2 0 11 15,1 4 2-15,-3 9-1 0,8-19-4 16,-4 10-7-16,0 1-2 0,-4 8 0 16,9-19-8-16,-4 12-9 0,2-3 1 0,4 3-3 15,-2 0-1-15,-1-5-4 0,3 9 1 16,-6-5-6-16,8 3-3 0,-5-3 5 0,-8 8-4 16,16-5-3-16,-16 5 0 0,21-3 6 15,-21 3 0-15,20 0-1 0,-6 4 10 16,2 4 0-16,-4 1 3 0,9 6 0 0,-4 0 7 15,-4 2 9-15,7 4-8 16,-4 1 16-16,0 4-5 0,3 2 5 0,-2 0 4 16,-2 8 12-16,1 0 20 0,-4 2 1 15,6 3 0-15,-8-2 12 0,1 8 24 0,3-4-46 16,-1-2-55-16,-4-1-1 0,1-1-2 16,-1-3 0-16,2 0-2 0,-3-7-5 0,-1-3-2 15,-1-3-4-15,-3-1-2 0,5-5-3 16,-3 2-1-16,2-6-4 0,-4 0-1 0,-1-3-1 15,-2-10-3-15,5 14 1 0,-5-6-2 16,0-8-2-16,2 13-1 0,-2-13-3 16,0 0-1-16,0 0-3 0,0 0-7 0,0 0-5 15,0 0-10-15,0 0-17 16,0 0-14-16,0 0-19 0,0 0-21 0,0 0-19 16,0 0-18-16,4-34-261 0,-2 23-121 15,-2-2-112-15,2-5-61 0,1 0 2 0,0 0-591 16,1-5-1124-16</inkml:trace>
  <inkml:trace contextRef="#ctx0" brushRef="#br0" timeOffset="38698.4">14786 12315 4051 0,'0'0'-58'15,"-11"-8"27"-15,11 8 24 0,0 0 16 16,0 0 15-16,0 0 16 0,0 0 22 0,0 0 11 16,-24 16 11-16,15-9 14 0,0 4 17 15,4-1-3-15,-4 3 17 0,2 2 2 16,-11 2 1-16,9 1-2 0,-5 5 4 0,0-1-5 16,-5 6 6-16,-1 5-14 0,-3-4-6 15,2 5-5-15,-3 6-2 0,-4 1-7 16,0 2-5-16,-2 0-9 0,6 2 7 15,1-4-1-15,-2-3-2 0,7-2-8 0,-5 1-3 16,2-3 12-16,3 2-4 0,1-3-3 16,1 1 5-16,4-10-11 0,-5-1-11 0,7 1-12 15,1-5 4-15,0-4-8 0,-1 2 2 16,5-4-4-16,-3-2-5 0,8-11-12 16,-7 21-3-16,7-21-20 0,-7 14 0 0,7-14-5 15,-10 14 0-15,10-14-3 0,0 0-5 16,-8 15-7-16,8-15-10 0,-1 6-94 0,1-6-74 15,0 0-72-15,0 0-71 0,0 0-66 16,0 0-94-16,0 0-198 0,0 0 29 0,0 0-518 16,39-18-1037-16</inkml:trace>
  <inkml:trace contextRef="#ctx0" brushRef="#br0" timeOffset="39113.35">14936 12894 3920 0,'9'-1'-67'0,"-9"1"21"16,0 0 19-16,0 0 28 0,0 0 21 0,0 0 19 15,0 0 4-15,0 0 14 0,9 24 8 16,-8-13 0-16,-1 4 11 0,2 0-2 16,2 4 14-16,-4-2 7 0,2 2-7 15,-1-3 12-15,1 3-10 0,4-8-8 0,-3 6 8 16,1-6-6-16,2 1-2 0,2-3-14 15,-1-1-6-15,6-4-2 0,-13-4-6 16,28-6 1-16,-7 4-12 0,-4-3-7 0,-1-3 5 16,2 0-10-16,-4 1-11 0,2-5 8 15,-3 5-5-15,-4-3 5 0,1 3 1 16,-3-4 4-16,-2-2 8 0,3 3 6 0,-4-3 11 16,-4 13 0-16,-4-20 7 0,4 20 17 15,-11-17 0-15,3 5-4 0,-2 7 2 0,10 5-9 16,-30-15-9-16,16 11-3 15,-5-1-8-15,19 5-8 0,-30-6-5 0,30 6-5 16,-26-2-5-16,26 2-4 0,-19-1-10 16,19 1-17-16,-17 0-18 0,17 0-40 0,0 0-38 15,-16 1-60-15,16-1-70 0,0 0-70 16,0 0-83-16,0 0-198 0,0 0-51 16,0 0 48-16,0 0-439 0,0 0-652 0</inkml:trace>
  <inkml:trace contextRef="#ctx0" brushRef="#br0" timeOffset="39429.65">15452 12717 3564 0,'15'-3'55'0,"-15"3"20"0,0 0 51 0,0 0 31 16,0 0 19-16,0 0 10 0,12-5 5 15,-12 5 12-15,0 0 12 0,0 0-1 0,42 4-9 16,-24-4-20-16,5 0-14 0,7-4-10 15,-2 4-11-15,6-2-17 0,0 0-14 0,6-2-8 16,-10 3-13-16,2-3-15 0,0 2-4 16,-2 0-10-16,0 2-9 0,0-4-9 15,-10 2-8-15,2 0-6 0,-4 2-9 0,2-3-8 16,-9 1-21-16,-11 2-31 0,20-2-35 16,-20 2-40-16,21-4-47 0,-21 4-51 15,13-4-57-15,-6-1-52 0,-7 5-77 16,7-13-144-16,-4 9-106 0,-3 4 62 0,-3-17-430 15,3 17-630-15</inkml:trace>
  <inkml:trace contextRef="#ctx0" brushRef="#br0" timeOffset="39729.55">15889 12343 3164 0,'0'0'-5'0,"-4"-7"22"0,4 7 17 15,0 0 12-15,0 0 13 0,0 0 9 0,0 0 23 16,0 0 22-16,0 0 12 15,0 0 12-15,-15 43 18 0,13-26 22 0,-2 9 10 16,2 2 12-16,1 8 13 0,-1 1 4 16,-2 10 1-16,1-2-6 0,-3 0-14 15,3 4-26-15,1 0-8 0,1-12-8 0,-1 2-14 16,0-3-8-16,2-6-12 0,0 0-4 16,0-4-18-16,2-3-12 0,-2-2-10 0,0-4-3 15,0-3-20-15,0 0 3 0,0-1-9 16,0-13 2-16,-2 18-19 0,2-18-10 0,0 10-33 15,0-10-48-15,0 0-63 16,0 0-55-16,0 0-62 0,0 0-45 0,0 0-51 16,-2-36-56-16,6 15-211 0,-1-7-34 15,8 0 50-15,1-7-443 0,-3-3-677 16</inkml:trace>
  <inkml:trace contextRef="#ctx0" brushRef="#br0" timeOffset="40363.78">16269 12105 3345 0,'8'-17'-20'0,"-4"2"41"16,0 6 29-16,-1 1 17 0,-3 8 6 15,7-13-10-15,-7 13-4 0,0 0-3 0,8-8 4 16,-8 8-10-16,0 0 6 0,0 0 14 16,13 38 7-16,-7-15 5 0,-2 10 26 15,-1 1 3-15,-1 3 13 0,0 12-1 16,0-2 6-16,2 5-12 0,-4 1-1 0,-4 4-9 15,4 5 0-15,-2-8 6 0,2 2-6 16,-2 0-8-16,2-5-10 0,-2-2-12 16,0-10-12-16,2-3-4 0,-1-8-9 0,1 0-3 15,0-7-2-15,0-3-6 0,0-3 13 16,0-5 6-16,0-10-10 0,0 0-3 0,0 13-7 16,0-13-5-16,0 0-5 0,0 0-4 15,0 0-3-15,22-46-6 0,-13 28 0 0,-1-5 0 16,5-1-6-16,0-1-2 0,1 1 3 15,-2-3-4-15,8-2 1 0,-8 6-4 16,4-3 4-16,-2 4-5 0,2 1-2 16,0 4 2-16,-2-1 1 0,-1 5-5 15,-3-1 0-15,4 5 2 0,-1 0 1 0,-3 3-3 16,1-1 1-16,1 3 2 0,2 0-1 16,-14 4-4-16,20 0 0 0,-20 0 1 0,28 8 0 15,-16-5-1-15,5 7-1 0,-6-1 6 16,2 6-2-16,0-2-5 0,2 8 6 0,-4-1-2 15,1 3 6-15,-1 5-5 0,-7-4 3 16,-1 3 1-16,3-5-2 0,-5 4 1 16,-1-2 2-16,-1 5 1 0,1-2 4 0,-8-3 16 15,5-2 4-15,-4 10 3 16,-3-7 5-16,-3 3-3 0,2-1-2 0,-8 1-2 16,1 1-1-16,-3-1 4 0,-2-2-3 15,-2-2-5-15,4 1-9 0,-6-1 0 0,3-3-1 16,-3 2-2-16,4-3 6 0,3-5-9 15,1 0 4-15,0-2-6 0,5-4 1 0,3 3-6 16,-5-5-5-16,5 1-2 0,6-4-11 16,5-4-27-16,-14 4-45 0,14-4-73 15,0 0-71-15,0 0-65 0,-11-16-79 0,11 16-130 16,8-26-174-16,1 9 67 16,3-4-475-16,7-6-812 0</inkml:trace>
  <inkml:trace contextRef="#ctx0" brushRef="#br0" timeOffset="40898.11">17016 12628 3736 0,'6'-8'-2'0,"-5"1"20"16,-1 7 10-16,0 0 5 0,0 0 5 0,0 0 15 16,0 0 5-16,0 0-3 0,0 0 10 15,17 30 3-15,-17-30-5 0,2 30-12 16,-2-7 0-16,3 3 8 0,-3 2 8 0,3 0-16 15,-1-3 3-15,0 1-10 16,1-2 5-16,3 2-3 0,-3-3-1 0,3-2-8 16,4-1 1-16,1-5 3 0,-2-2-15 15,4-3 3-15,-2-5-2 0,-11-5-1 0,30 0-9 16,-30 0 5-16,39-9-6 0,-18-8 2 16,6 0 0-16,-7-3 3 0,4-3-11 15,1-3 3-15,-6 1-7 0,1-3-1 0,-1 2 1 16,-4 3 9-16,0 6 9 0,-4 3 11 15,-3-3 2-15,1 6 4 0,-3-1-9 0,-3 5 0 16,-3 7 1-16,8-13-2 16,-8 13-4-16,0 0-7 0,0 0 8 0,0 0 2 15,0 0-3-15,0 0-1 0,-9 64-3 16,5-33 3-16,0 5-10 0,-3 5 6 0,3 2 4 16,-2 4 9-16,-1 2 6 0,0 0 16 15,-2-3 17-15,-2 5 24 0,4 0 28 16,0-2-13-16,-3-1 5 0,-3-5 0 0,6-1-11 15,-7-5 1-15,3-1-8 0,0-8-11 16,1-4 4-16,-1 0-3 0,-2-1-4 0,0-8-16 16,2 0-2-16,-1 0-17 0,-2-3 0 15,-2-3-6-15,4-4-10 0,-4 3-6 16,3-6-23-16,13-2-18 0,-21 3-35 16,21-3-48-16,-20-7-59 0,12 0-61 15,3-5-70-15,1-1-56 0,4-2-80 0,2-2-168 16,3-3-94-16,5-3 83 0,1-3-488 15,10-3-818-15</inkml:trace>
  <inkml:trace contextRef="#ctx0" brushRef="#br0" timeOffset="41214.03">17679 13120 3613 0,'0'0'0'15,"0"0"20"-15,-7 28 30 16,7-28 14-16,-7 17 21 0,2-8 7 0,3 4 0 15,1 0-10-15,1-13 6 0,3 24-5 0,4-7 1 16,-2-2-18-16,1-3 4 0,3 2 0 16,1-2-12-16,2-5 2 0,1 1 23 15,-3-3 6-15,-10-5 17 0,27 6 25 16,-27-6 16-16,0 0 1 0,19 0-9 0,-19 0-22 16,0 0-5-16,21-15-13 0,-21 15 4 15,9-19-7-15,-9 19-10 0,2-18-7 0,-2 18-6 16,-2-17-13-16,2 17-8 0,-5-21-10 15,5 21-11-15,-14-20-25 0,3 10-34 16,4-3-37-16,7 13-50 0,-17-15-65 0,6 4-71 16,0 1-104-16,1-3-206 0,-1 0-80 15,-2 0 57-15,5-4-430 0,3 2-639 16</inkml:trace>
  <inkml:trace contextRef="#ctx0" brushRef="#br0" timeOffset="41629.8">18310 12392 3959 0,'-14'-4'48'16,"14"4"35"-16,0 0 40 0,0 0 44 15,0 0 38-15,0 0 16 0,0 0 26 0,0 0-2 16,0 0 6-16,0 0-21 0,49 19-15 16,-20-13-18-16,2-2-6 0,7 1-9 15,1 0-15-15,2-1-14 0,-1 2-8 16,-1-1-17-16,-2 1-13 0,-7-4-16 0,-2 0-8 15,2 1-12-15,-7 0-50 0,0-2-9 0,-9-1-1 16,4 4-4-16,-18-4-2 16,22 0-4-16,-11 2-1 0,-11-2-8 0,17 0-8 15,-17 0-15-15,0 0-18 0,19-6-87 16,-19 6-135-16,7-1-82 0,-7 1-68 0,0 0-104 16,0 0-181-16,0 0 21 0,0 0-541 15,0 0-1076-15</inkml:trace>
  <inkml:trace contextRef="#ctx0" brushRef="#br0" timeOffset="41830.5">18379 12694 4177 0,'-7'7'-52'0,"-3"-1"55"15,10-6 58-15,-8 10 84 0,8-10 49 16,0 0 32-16,0 0 13 0,21 20-1 16,-21-20 1-16,29 13-24 0,-2-5-25 0,-1-1-16 15,1 0-24-15,3-1-23 0,0 2-10 16,-2-1-22-16,-2-1-10 0,4 2-14 15,-2-3-32-15,-1-5-54 0,-7 2-74 0,3 0-82 16,-2-4-92-16,0 0-102 0,0-3-188 16,-2 1-123-16,0-4 70 0,0-1-475 0,2-1-804 15</inkml:trace>
  <inkml:trace contextRef="#ctx0" brushRef="#br0" timeOffset="42812.75">20171 12315 3552 0,'4'-21'-30'0,"-2"1"36"0,5-1 40 0,-7 6 37 16,5-2 26-16,-4 3 12 0,1-6 25 15,-2 9 18-15,0-2 0 0,0 13 5 0,-3-26 2 16,0 13-5-16,-3 2-4 0,1-2-5 16,-4-1-10-16,-1 5-7 0,1 1-13 0,-2-1-10 15,-5 1-8-15,4 4-5 0,-2 1-4 16,-6-1-4-16,4 1 6 0,-4 3-9 15,1-3-4-15,-3 3-5 0,2 3-10 0,-10 2-8 16,5 0-2-16,-3 3-11 0,-4 1-2 16,4 3-2-16,-4 3-4 0,2 2 4 15,2-2-2-15,1 6-6 0,3 1 0 16,0 4 0-16,7-3-4 0,-6 3-6 0,7 2 0 16,2-2-4-16,5 2 9 0,-2 0-1 15,7 4-2-15,3-3 8 0,1 0 4 0,3 1-10 16,3 12-8-16,8-4-4 0,3-3 4 15,3 1-15-15,3-3-6 0,5 5-3 16,2-10 2-16,2-2-2 0,4-3 0 0,-3-7-1 16,6 0 0-16,-2-3-2 15,-2-8 2-15,-3-3-2 0,-2-5 0 0,0-5-2 0,4-5 1 16,-2-6 1-16,-6-2-1 16,2 3-1-16,-7-6 0 0,3 1-1 0,-5-2 1 15,-2 3 0-15,-4-2 1 0,-4 1-1 16,3 2 2-16,-5 3 1 0,2-1-2 0,-3 0 1 15,0-1 1-15,-2 4 0 0,-2 0 2 16,0 0-3-16,1 2 1 0,-3 0 1 16,0 14 1-16,0-20 4 0,0 6 4 0,0 14 3 15,0-14-1-15,0 14 2 0,0-14 1 16,0 14-3-16,0 0 0 0,0-17 1 0,0 17-2 16,0 0-1-16,0 0 0 0,-2-10 5 15,2 10-2-15,0 0 4 0,0 0 1 16,0 0 5-16,-13 27 1 0,5-8 7 0,1 4 6 15,2 7 0-15,-1 5 3 0,-4 9-1 16,5 5 4-16,1 6 1 0,-1 17 6 16,-1-5-29-16,0 10-22 0,2 1 0 0,2 2 0 15,1 6 0-15,-1 0 0 0,0 0 0 16,0-1 0-16,-3-2 0 0,-3-3 0 16,0-1 0-16,-6-6 0 0,-2-2 0 0,0-1 0 15,-5-5 0-15,0-5 0 0,-4-11 0 16,-2 4 0-16,1-12 0 0,-10-2 0 15,10-11 0-15,-6-5 0 0,-2-9 0 0,-1 0 0 16,-5-7 0-16,10-7 0 0,-9-4 0 0,3-10 0 16,1 1 0-16,5-6 0 0,0-4 0 15,3-5 0-15,12-2 0 0,-2-2 0 16,12 2 0-16,7 0 0 0,7-13 0 16,14-9 0-16,8 4 0 0,12-2 0 0,6 0 0 15,13-11 0-15,13 9 0 0,4 1 0 16,-3 5 0-16,4 1 0 0,-2 3 0 0,1 3 0 15,-17 5 0-15,11-3 0 0,-15 3 0 16,-4 2 0-16,-3-5-156 0,-2 5-151 0,-4-10-194 16,-6-7-1487-16,4 3-2222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02:41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19796 3465 5690 0,'13'-98'-57'15,"3"4"-147"-15,-5 3-120 0,-4-24-9 16,-4 16 30-16,-3-4 68 0,-3-19 48 0,-6 4 69 16,-12 8 62-16,4 4 58 0,4 28 60 15,-2 12 10-15,6 16-18 0,3-3-3 16,-5 8-6-16,0 0-7 0,-5 0-20 0,7 7-23 15,-4 2-11-15,-2 5 4 16,6 3-11-16,3 5-22 0,4 2-7 0,2 3-11 0,4 1-17 16,6 0-41-16,2 8-55 15,7 0-63-15,-2-3-171 0,5 12-114 16,1 0 26-16,11 4-49 0,1 4 172 0</inkml:trace>
  <inkml:trace contextRef="#ctx0" brushRef="#br0" timeOffset="164.8">20511 1915 2257 0,'0'0'97'0,"0"0"19"0,0 0 1 15,0 0-7-15,0 0-19 0,-30 29-6 16,15-20-9-16,0 3-6 0,0 3-21 16,-2 0-49-16,6 0-111 0,-3 2-131 15,5 5-247-15,2 3-13 0,0-3 27 0,2 8 255 16</inkml:trace>
  <inkml:trace contextRef="#ctx0" brushRef="#br0" timeOffset="798.72">20634 3133 2299 0,'0'0'266'0,"30"-9"35"15,-30 9 15-15,8-17-2 0,-5 0 11 16,-3 17 8-16,2-28-6 0,-2 9-3 16,0 1-8-16,-2 1 3 0,-1-2-32 15,-3-7-11-15,3 7-6 0,-5 0-4 0,0 2-5 16,3 4-7-16,-3 0-11 0,3 0-13 16,5 13-150-16,-17-17-19 0,4 9-7 15,13 8-4-15,-23-5-5 0,23 5-3 0,-28-2-2 16,28 2 1-16,-34 13-3 0,15-3-6 15,-3 8 2-15,0 1-3 0,-7 9-1 0,7 4-8 16,-10 7 0-16,2 8-3 0,6-2-2 16,-4 11-11-16,3 1-6 0,4-5 0 15,7 4 0-15,0-7 0 0,5 1 0 0,5 3 0 16,4-4 0-16,0 1 0 0,8-2 0 16,7-5 0-16,3-8 0 0,3-5 0 15,2-7 0-15,7-8 0 0,-4-9 0 16,4-9 0-16,8-10 0 0,-4-9 0 0,6-6 0 15,-4-10 0-15,-1-9 0 0,-3 1 0 16,-2-15 0-16,-3 5 0 0,-5-2 0 0,-2 0 0 16,-4 1 0-16,-1-1 0 0,-7 12 0 15,-3 2 0-15,-1 7 0 0,-1 3 0 16,-1 6 0-16,-2 6 0 0,7 3 0 0,-7 2 0 16,0 2 0-16,0 6 0 15,0 9 0-15,0 0 0 0,0 0 0 0,0 0 0 16,0 0 0-16,0 0 0 0,5 64 0 15,-3-19 0-15,1 0 0 0,1 9 0 0,0-1 0 16,-2 2 0-16,-1 2 0 0,5-1 0 16,-3 0 0-16,-2-3 0 0,1-4 0 0,0 1 0 15,0-14 0-15,0-6 0 0,-2-2 0 16,1-7 0-16,-1-2 0 0,2-10 0 16,-2-1 0-16,0-8 0 0,0 0 0 0,0 0 0 15,0 0 0-15,0-44-308 0,6 23 13 16,-1-3-444-16,3-4-1152 0,0-2-2038 0</inkml:trace>
  <inkml:trace contextRef="#ctx0" brushRef="#br0" timeOffset="1297.659">20857 3446 5687 0,'0'0'-152'16,"0"0"22"-16,0 0 41 0,0 0 39 0,0 0 31 16,0 0 11-16,0 0 19 15,0 0 15-15,-5-39 21 0,5 39 11 0,3-23 14 16,-3 23 6-16,2-18-3 0,-2 18 8 16,4-23 7-16,1 6 8 0,-5 17 4 15,7-28 13-15,-2 19-12 0,1-7 2 0,1 0-2 16,5-3-1-16,-3 6-10 0,4-4 3 15,-2 2 6-15,-1 2-6 0,3-2 1 0,2 2 8 16,0-2 3-16,-4 3 2 0,7 3 8 16,-2 1 5-16,-4-2-78 0,9 2-3 15,-8 6 4-15,10-2 4 0,-2 0-1 0,-21 4 1 16,43 8-2-16,-19 0-2 0,-3 4 5 16,6 2-7-16,-6 6 1 0,6 3 1 15,-5 5 6-15,3 4-6 0,-7 2-45 0,3 1 0 16,-4 1 0-16,5 14 0 0,-3-12 0 15,-4 5 0-15,-3 0 0 0,0 2 0 16,0-1 0-16,-1-7 0 0,-2 0 0 0,0-3 0 16,-2-3 0-16,-5-9 0 0,5-2 0 15,-5-1 0-15,0-8 0 0,-1 7 0 16,3-11 0-16,-4-7 0 0,0 0 0 0,0 0 0 16,0 0 0-16,0 0 0 0,-22-27-5 15,12 7-180-15,6-5-28 0,-8-10-38 0,4-3-582 16,4 1 81-16,-3-8-910 0,1 2-1599 15</inkml:trace>
  <inkml:trace contextRef="#ctx0" brushRef="#br0" timeOffset="1581.35">21439 3118 4994 0,'0'-10'-79'0,"0"0"56"0,0 10 48 16,0 0 26-16,0 0 25 0,-4-19 6 16,4 19 6-16,0 0 7 0,0 0 10 0,0 0 9 15,0 0-14-15,0 0 10 0,0 0 3 16,-23 36 1-16,16-18 0 0,-2 9 0 15,-5-5 9-15,2 14-2 0,-6-1 5 0,2 3 2 16,0 3-2-16,-2 0-7 0,-1-3-8 16,-2 3 2-16,5 8-1 0,-5-12-5 15,3 1-8-15,-1-3-20 0,1 1-53 16,4-4-2-16,-4 0-4 0,4-10-1 16,5 2-2-16,-3-7-3 0,1 2 0 0,6-8-3 15,-4 3-2-15,9-14-2 0,-9 20-6 16,9-20-13-16,-5 13-16 0,-1-7-20 0,6-6-25 15,0 0-226-15,0 0-130 0,-13 0-127 16,13 0-128-16,0 0-10 0,0 0-645 16,0 0-1189-16</inkml:trace>
  <inkml:trace contextRef="#ctx0" brushRef="#br0" timeOffset="1947.7">21566 3418 4343 0,'0'0'-16'0,"0"0"42"0,0 0 45 16,0 0 37-16,0 0 19 0,0 0-6 0,19 34 6 16,-19-21-1-16,2 4-4 0,3 3 12 15,-1 7-6-15,0-5-11 0,-1 3-17 16,4 3-2-16,-2-2-5 0,2-3-6 0,1-3-5 16,2-3-3-16,-1 2-6 0,2-12 3 15,1 1-11-15,-12-8 2 0,28 0-13 16,-28 0-6-16,33-9-4 0,-14-5 2 15,2-3-4-15,-9-1 0 0,6-3 8 16,-6 2 0-16,0 1 13 0,-6-1 17 0,1 3-7 16,-5 0 17-16,-1 3 2 0,-1 13-8 15,-3-22-3-15,3 22-15 0,-9-21 4 0,9 21-11 16,-16-12-12-16,16 12-23 0,-16-3-14 16,16 3-4-16,0 0-6 0,0 0-9 15,-34 7-28-15,34-7-98 0,0 0-60 0,-21 9-69 16,18-3-97-16,3-6-103 0,0 0-235 15,0 0 8-15,0 0 89 0,0 0-508 0,0 0-869 16</inkml:trace>
  <inkml:trace contextRef="#ctx0" brushRef="#br0" timeOffset="2180.6">22147 3232 4130 0,'0'0'125'16,"0"0"39"-16,0 0 40 0,0 0 34 15,23-9 13-15,-23 9-1 0,18-8-29 0,0 3-25 16,1 0-2-16,-1 1-12 0,6-2-28 16,-1 4-8-16,4-2-6 0,-4 2-25 0,4-3-8 15,-5 1-7-15,-2 0-14 0,-1-1-13 16,-19 5-16-16,31-4-15 0,-31 4-7 16,24-4-19-16,-17 4-32 0,-7 0-56 15,18-1-73-15,-18 1-73 0,9-6-82 16,-9 6-82-16,0 0-84 0,0 0-237 0,0 0 46 15,2-12-485-15,-2 12-954 0</inkml:trace>
  <inkml:trace contextRef="#ctx0" brushRef="#br0" timeOffset="2431.13">22391 2960 3969 0,'0'0'104'0,"0"0"39"15,0 0 36-15,-14-16 30 0,14 16 17 0,0 0 12 16,0 0 28-16,0 0-1 0,0 0-9 15,-10 43 11-15,8-19 16 16,-2 8 7-16,4 5 1 0,0 15-6 0,-2-4-6 16,1-1-194-16,1 7-7 0,-2-5-6 15,0 1-7-15,-2-1-7 0,1-4-4 0,-4-1-4 16,5-9-8-16,-1-3-4 0,-1-8-9 16,2-3-7-16,1-4-21 0,-3-2-24 0,4-7-42 15,0-8-49-15,0 0-57 0,0 0-145 16,0 0-510-16,-6-38 86 0,8 4-905 15,6-15-1570-15</inkml:trace>
  <inkml:trace contextRef="#ctx0" brushRef="#br0" timeOffset="3130.92">23218 2453 5381 0,'6'-14'3'0,"-6"14"39"0,3-17 41 16,-3 17 19-16,0 0 11 0,8-13-2 16,-8 13-8-16,0 0 4 0,0 0 15 0,0 0-2 15,0 0 4-15,0 0-2 0,21 57-6 16,-16-27 6-16,-1 17-13 0,2-3 1 16,-2 9-6-16,-1 1-15 0,1 2-2 0,-4 2-9 15,0 3-15-15,2 2-1 0,-4-6-6 16,-2-3-27-16,2-1-15 0,1-7-1 15,-1-10-3-15,2-4-2 0,-2-6-1 16,-3-5 1-16,5-5-1 0,0-16-1 0,-1 18-1 16,1-18-1-16,0 0-1 0,0 0 4 15,0 0-3-15,0 0-2 0,1-66 1 16,4 42-2-16,0-8-3 0,3 0 5 0,-5 2-4 16,6-2 1-16,3 6-4 0,3-6 7 15,-1 9-4-15,2-3-3 0,-1 9 5 0,5-2-1 16,1 10 1-16,-2 1-3 0,3 1 1 15,-1 4 0-15,4 6-1 0,-1 3-1 16,1 3 3-16,-3 4-1 0,-3 4 0 0,-3 3 3 16,0 3-3-16,-5 6 3 0,-4-1-2 15,-1-1 4-15,-2 1-4 0,-2 1 3 16,-4-1 1-16,-2 4 4 0,-2-2 5 16,-1-4 5-16,-1 2 4 0,-3 0 2 0,3-5 2 15,-3-2 1-15,4-1 2 0,-5-3-1 16,-1 0-2-16,4-6-3 0,-4 3-2 15,0-2-2-15,-4-4-3 0,8-3-1 0,-11 3-3 16,6-6-1-16,-2 4-5 0,2-5-4 16,-7 5-16-16,3-6-12 0,18 0-19 0,-37-6-19 15,21-3-26-15,0-2-35 0,6-4-200 16,-1-2-367-16,2-4-46 0,6 4 31 16,6-13-728-16,7 1-1280 0</inkml:trace>
  <inkml:trace contextRef="#ctx0" brushRef="#br0" timeOffset="3680.95">23923 2762 4523 0,'17'-2'-50'0,"-17"2"40"0,0 0 30 16,0 0 29-16,31 14 16 0,-20-8 1 0,-11-6 15 16,9 28 2-16,-6-11 6 0,-1 10 8 15,0-1-10-15,-2 1 12 0,0 12-12 16,-2-3 4-16,0 9 7 0,-1-8-8 15,1-1-17-15,-2 3-4 0,2-2-4 0,2-1-9 16,0-2-6-16,0-5-9 0,6 6-3 16,-3-13-7-16,3 1-8 0,1-3-4 15,5-9-7-15,-1-1-18 0,-11-10-11 0,32 0-14 16,-32 0 3-16,45-24-3 0,-16 1 4 16,1 1-1-16,0-7 8 0,3-7 0 15,-1-2 0-15,0-4 4 0,-4-1 2 0,-1 2-2 16,2-1 2-16,-10 10 4 0,0-1-3 15,-3 3 12-15,-2 3-9 0,-1 9 4 0,-4-1 7 16,-3 6-1-16,-4 4 5 16,-2 9-5-16,2-8 10 0,-2 8 0 0,0 0 11 15,0 0 2-15,-10 32 6 0,2-6 17 16,-3 10 10-16,1 3 12 0,0 12 9 16,-1 8 0-16,-1 6 10 0,-1 0 5 0,2 6 11 15,-3-5 5-15,4 5 0 0,-2 1 16 16,3-3 17-16,-2 0 18 0,-1-5 8 0,3-15 6 15,0 0-12-15,-1-7-100 0,1-4-2 16,1-6 0-16,-1-2-1 0,3-6-2 16,-1-5-5-16,-4 0-5 0,2-4-3 0,-5-2-5 15,1-2-3-15,-2-3-9 0,0-3-4 16,15-5-5-16,-32 6-5 0,19-8-11 16,13 2-13-16,-38-9-18 0,27 1-17 15,-6 1-19-15,4-5-26 0,2 2-28 0,3-7-35 16,3-4-258-16,3-3-368 0,4 1 60 15,7-3 23-15,3-8-679 0,8 0-1226 16</inkml:trace>
  <inkml:trace contextRef="#ctx0" brushRef="#br0" timeOffset="3999.07">24576 3572 4516 0,'0'0'32'15,"-2"30"54"-15,2-15 35 0,-4 0 23 16,4 4 13-16,0 0 1 0,4 1-5 15,-2 5-6-15,7-8-29 0,3 8-8 0,-3-4-10 16,8-2-11-16,1-2-10 0,1-2-2 16,-1-8 1-16,-4-3 5 0,2 2 9 0,-16-6 3 15,0 0 0-15,44-10 16 0,-28 3 9 16,-2-7 10-16,-1 1 17 0,-6-3 6 16,1-4-4-16,-2 4-4 0,-4-2-55 0,-1 1-51 15,-1-2-2-15,-3 2-7 0,-3 0-3 16,-2 0-3-16,-3 2-1 0,0 2-6 0,-2 0-3 15,-2 3-3-15,0 3-8 0,2 1-10 16,-3-2-9-16,6 7-9 0,-1-4-9 16,11 5-11-16,-19-10-18 0,11 4-88 15,3-1-220-15,5 7-100 0,-3-22-110 16,9 2-112-16,4-2-1 0,7-8-561 0,1-2-1110 16</inkml:trace>
  <inkml:trace contextRef="#ctx0" brushRef="#br0" timeOffset="4230.24">25262 2963 4631 0,'0'0'190'16,"0"0"46"-16,15-10 43 0,-15 10 37 15,0 0 12-15,0 0 0 0,18-2-2 0,-18 2-8 16,0 0-12-16,37 0-17 0,-17-2-205 16,2 2-9-16,1-3-5 0,1 1-8 15,2-2-7-15,2 0-7 0,1 0-7 16,-1-3-7-16,-4 4-6 0,-1-4-14 15,3 6-21-15,-5-5-25 0,-2 3-27 0,-5-1-29 16,2 4-38-16,-16 0-31 0,16-4-380 16,-16 4-250-16,0 0 83 0,0 0-858 0,0 0-1408 15</inkml:trace>
  <inkml:trace contextRef="#ctx0" brushRef="#br0" timeOffset="4380.7">25311 3259 5023 0,'-6'14'63'0,"0"-6"65"15,6-8 58-15,0 0 13 0,0 0-12 16,15 21-2-16,-15-21-15 0,38 0-27 0,-10-4-13 16,0-3-23-16,6 3-10 0,-1-10-28 15,-3 1-73-15,-1-1-99 0,-1-1-131 16,0-6-165-16,-3 8-258 0,-4 2-32 0,11-6 82 16,7 0-474-16,5-2-803 0</inkml:trace>
  <inkml:trace contextRef="#ctx0" brushRef="#br0" timeOffset="5280.78">27172 3173 3640 0,'6'-19'14'0,"-4"2"48"0,-2 2 49 15,0 0 39-15,-2-2 20 0,0 0 10 16,2 17 20-16,-7-30 11 0,5 12 11 16,-4-3-11-16,-5-2-1 0,1 5-3 0,1 4-28 15,-2-3-3-15,-4 3-12 0,0 1 13 16,2 3-16-16,-5 2-12 0,-2 1-7 15,-1 5-11-15,5 2-5 0,-5 2-9 16,-5 5-5-16,-1 3-9 0,4 1-7 0,-4 6-14 16,1 7-26-16,1-1-34 0,3 1-2 15,0 5 0-15,1-1-3 0,0 5-1 16,5-1-2-16,2 4 2 0,5-4-4 0,0 0-1 16,3-4 0-16,4-1-1 0,0-2-1 15,2-2-1-15,0-6 0 0,2-1 0 0,2 3-2 16,0-6 2-16,5-5-1 0,-2-1-3 15,5-1 0-15,-12-6 1 0,0 0 1 16,46-17-4-16,-23 2 2 0,4-6 0 16,-3-1-2-16,3-1 1 0,0-1-1 15,-3-4 0-15,1 3 0 0,-4 1 0 0,-3 3-2 16,-3 1 3-16,-2-1 0 0,3 8 0 16,-9 2 1-16,4 0-1 0,-11 11 0 0,9-17 1 15,-9 17 0-15,8-14 0 0,-8 14-3 16,9-10 1-16,-9 10 0 0,0 0 0 0,0 0 1 15,0 0 2-15,0 0 1 0,6 41 1 16,-8-15 2-16,-5 6 6 0,-1 9 3 16,2 9 4-16,-1 1 5 0,-6 11 4 0,6 4 5 15,-5 5 1-15,1-1 5 0,2 1 4 16,-5 2-21-16,3-2-25 0,-2-3 0 0,0 1 0 16,-3-11 0-16,4 2 0 15,-6-15 0-15,6-8 0 0,-4 3 0 0,2-8 0 16,3-7 0-16,-5-7 0 0,5-3 0 15,-2 2 0-15,0-4 0 0,0-8 0 0,1 3 0 16,0 2 0-16,-2-9 0 0,14-1 0 16,-25-1 0-16,25 1 0 0,-31-12 0 15,16 3 0-15,1 1 0 0,-4-5 0 0,-3 0 0 16,9 0 0-16,-4 0 0 0,0 4 0 16,0-8-60-16,0 7-251 0,0 1-21 0,0 0-491 15,0 2-1021-15,-3 2-1948 0</inkml:trace>
  <inkml:trace contextRef="#ctx0" brushRef="#br0" timeOffset="6013.59">17276 7354 5118 0,'-24'5'-307'0,"6"-1"57"0,-2-2 53 0,3 0 41 15,3-2 33-15,-4 3 41 0,2-3 24 16,0 3 30-16,16-3 17 0,-33 0 15 15,16 0 0-15,0 0-1 0,17 0 4 0,-30-3 2 16,16 3-5-16,14 0 2 0,-30-5-4 16,18 3 1-16,12 2-13 0,-22-5-23 15,6 5-35-15,16 0-52 0,-26-8-50 16,13 8-62-16,-2-4-157 0,4 3-136 0,-10-3 55 16,5 1-72-16,-5 2 182 0</inkml:trace>
  <inkml:trace contextRef="#ctx0" brushRef="#br0" timeOffset="6280.39">16405 7547 1577 0,'0'0'-59'16,"0"0"22"-16,0 0-1 0,-16 5 16 15,16-5-7-15,0 0 14 0,0 0 7 0,0 0-7 16,0 0 12-16,-28-9-2 0,28 9 20 16,-15-5-1-16,15 5-5 0,-19-6-2 0,8 4 0 15,0-3-2-15,11 5 3 0,-30-3-10 16,17 2-7-16,-4-5-11 0,-2 2-39 16,-9 0-90-16,-2 1-129 0,-5-1-202 0,-3-2 337 15,-4-1 48-15</inkml:trace>
  <inkml:trace contextRef="#ctx0" brushRef="#br0" timeOffset="8314.79">15375 6866 781 0,'-13'-13'52'0,"-1"-4"-2"0,7 4 6 16,-4 4-15-16,-1-4 3 0,5 3-5 15,2-1-8-15,-4-2 4 0,2 4-10 16,2-3-2-16,-3 3-12 0,8 9-4 0,-10-15 10 16,6 7-6-16,4 8 14 15,-7-14-7-15,4 6 7 0,3 8-13 0,-11-17 13 16,11 17-2-16,-7-11-13 0,-2 5 13 16,9 6-13-16,-9-15 22 0,4 7-9 0,5 8 9 15,-7-7-22-15,7 7 0 0,-14-11 10 16,14 11-10-16,-13-10-6 0,4 5 15 15,9 5-9-15,-13-8-4 0,2 3 2 0,11 5-2 16,-21-8-4-16,10 7 12 0,-5-3-5 16,16 4-1-16,-21-8-18 0,9 6 6 0,-3 0 5 15,15 2 2-15,-24-1 7 0,24 1-13 16,-30 1 9-16,16 1 6 0,-1 0-15 16,3 2 3-16,0 0 9 0,-3 1-12 0,1 1 3 15,4-4 12-15,-1 5-9 16,11-7-10-16,-21 6 7 0,21-6 7 0,-16 5 4 15,16-5 18-15,-11 4 10 0,11-4-1 16,-12 4 2-16,12-4-4 0,0 0-4 0,-23 2-12 16,23-2 6-16,-21 4-3 0,21-4-2 15,-18 1-4-15,18-1 6 0,-28 0-1 16,14-5-5-16,-2 5-3 0,16 0 1 0,-32-2-8 16,9-2 7-16,6 2-4 0,0 0 20 15,-4-1 2-15,7 1-8 0,-3 0 29 0,0-2-7 16,3 2 3-16,0-3-3 0,14 5 0 15,-19-2 0-15,19 2-7 0,-16-2-2 16,16 2-3-16,-16-4-3 0,16 4 2 16,0 0 2-16,-13-1 6 0,13 1-2 15,0 0 3-15,0 0-2 0,-15-8-3 0,15 8-2 16,-11-4 6-16,11 4 10 0,-12-5 0 16,12 5 16-16,-11-12-2 0,11 12-9 0,-11-12 0 15,1 5-12-15,10 7-5 0,-11-14 4 16,6 6-6-16,-1-1-3 0,-2-1-4 15,3-5-3-15,-4 4-5 0,3-8-1 0,-4 5 2 16,3-4-7-16,1 0-4 0,-3 1 10 16,3-4-5-16,-1 1 1 0,1 3-8 15,1-2 0-15,-1 2 6 0,0-2 1 16,4 4-2-16,-3-5-6 0,-1-1-2 0,4 2 6 16,1 1-9-16,-1-3 8 0,2 4-6 15,0-4 4-15,0 1-3 0,2-1 6 16,-1-1-5-16,1-4 2 0,4 1-5 0,-3 1 0 15,1-1-4-15,-1 2 2 0,2-2 2 16,1-4 3-16,-3 7 3 0,3-1 9 0,-3-1 1 16,4 2 2-16,-2-3 0 0,2 2-2 15,-1 3-1-15,-3-2-4 0,1-3-4 16,6 3 5-16,-4 3-8 0,3-7 2 0,-4 7-1 16,3 2-4-16,-2-3 4 0,-1 3 2 15,1 0-5-15,3-2 0 0,-3 2 2 0,0 2-6 16,-1 0 3-16,4-2 1 15,-1-2-3-15,2-1-5 0,0 3 8 0,2-4-9 16,1-5 5-16,4 9 3 0,-2-5-3 16,-2-3-6-16,4 5 2 0,-3-5-1 15,2 5 4-15,1-1 2 0,-2 4 2 0,2-3-5 16,1-1 3-16,-2 0-3 0,0 1-3 16,3 1 2-16,-4 0 1 0,2-4-2 0,4 1 4 15,1-2 0-15,-9 5 0 0,7-2-6 16,1-5 2-16,0 3 6 0,3 1 1 0,-7-4-1 15,4 5-4-15,-1 3 9 16,3-3 1-16,-8 2 3 0,4 2-7 16,-2-1 3-16,-4 2-2 0,4 7 1 0,-6-2-4 15,2-2 6-15,0 5-5 0,2-1 7 16,-3-4-6-16,2 3 0 0,2 1 1 0,0-2-4 16,5-4 2-16,0 4-3 0,1 1 7 15,-1-3-7-15,3 0 0 0,-1 0-3 16,2 0 5-16,2 0 0 0,3-2-2 0,0-2 1 15,0 5 7-15,2-3-1 16,-1 2 2-16,-4-1-5 0,3 0 11 0,0 1-5 0,-5 4-2 16,3 1 6-16,-4-5 3 15,0 4 0-15,4-3 5 0,-5 1-17 0,9 2 11 0,-6-4-5 16,-1 3 1-16,1 1 5 16,-4-3-4-16,6 2-8 0,-5 2-1 15,5-1 9-15,-2 1-9 0,-2-3 3 0,4 6 0 16,-1-2 6-16,1 0-12 0,4 1 13 15,-4 5-12-15,6-3 8 0,-3-2-11 0,3 6 3 16,-2 0 4-16,10 0-4 0,-3 0 4 16,0 0-3-16,5 6-3 0,-3-2-8 0,0-4 4 15,-1 3 11-15,1 1-2 0,-4-2 2 16,0 6-10-16,0-4 4 0,-6 1 9 16,-2 0 2-16,0 1 10 0,1 2-13 15,-2-1 20-15,-4-1-3 0,5-2 3 16,-3 6 3-16,4-2 4 0,-2 0 0 0,-3-1-2 15,5 5-8-15,-3-5 0 0,-2 3-3 16,3 0 2-16,-3-2 2 0,5 2-10 16,0-1-1-16,-6 2 0 0,10 4-2 0,-4-2 6 15,-2-3-13-15,4 4 3 0,-2 3 4 16,-4-2-4-16,0-3 1 0,2 5-3 0,-3 1-7 16,3 3 1-16,-6 0 11 0,5-1-8 15,-7 1-6-15,6 5 8 0,-3-7-1 16,2 3-2-16,-5 3 0 0,2-7 4 15,-1 9-3-15,4-1-4 0,-7-3 1 0,7 1-5 16,-6 2 7-16,1 0 1 0,-3-2-5 16,-1-1-2-16,0 2-2 0,0 3 7 15,0-10-6-15,-4 5 7 0,-2 1-11 0,3 1 11 16,-2 1-4-16,-1-2 0 0,-1 5 3 16,0-1-1-16,3-1-4 0,-3-2 4 0,-2 3 2 15,-1 0-1-15,2-2 0 0,-1 2-4 16,2 1 3-16,-1-1-5 0,-2-4 2 15,-2 8 2-15,-1-8 0 0,3 4 1 0,-2 1 2 16,1-1-2-16,-1-2-1 0,-3 2-5 16,4 4 4-16,-5-4 0 0,2 1 0 15,0 0 3-15,-2 0-4 0,1-1 5 16,-1 2 0-16,-1-4-6 0,1-2 1 0,0 4 8 16,-4 1-8-16,4-4 5 0,-2 4 0 15,-6 1 1-15,4-6-4 0,1 10 1 16,-5-6 5-16,3 0-13 0,-3 0 10 0,-1 0-2 15,-2 1-2-15,1-1 1 0,-1-4 5 16,-2 2 3-16,-4 4 8 0,0-2-1 0,-3 1-2 16,-1-1 6-16,-8-2 3 0,1 4-5 15,-2-2 2-15,-9 0 6 0,-4 2-4 16,-6 2 4-16,5 2 8 0,-13-4 2 0,4 0 2 16,-7 2-3-16,6-2-2 15,-2 0 5-15,0-2 4 0,1 0 3 0,4-5-7 0,1 4 2 16,1-6 6-16,-2 0 14 15,1-1-3-15,3-5 2 0,-1 1-11 0,4-3 2 16,1-4-3-16,2 2-14 0,-4-3-4 16,0 1-3-16,1-3 3 0,-2 0-7 15,-1-5 1-15,0 5-4 0,4-4-3 0,-2-2-9 16,1 0-5-16,5 2-5 0,7-4-24 16,2 2-29-16,2-6-38 0,8 4-48 0,1-3-52 15,6-3-77-15,7 3-74 0,6-5-92 16,0 10-250-16,8-21 58 0,7 8 64 15,13-1-442-15,4-4-617 0</inkml:trace>
  <inkml:trace contextRef="#ctx0" brushRef="#br0" timeOffset="9496.73">19082 6617 3442 0,'0'0'21'0,"9"5"9"0,-9-5 18 15,0 0 11-15,0 0 15 0,11 8 22 16,-11-8 10-16,0 0 19 0,0 0 6 0,12 5-1 15,-12-5 6-15,15 4-2 0,-15-4 2 16,15 6 0-16,0-6-14 0,0 6 2 0,0-6 0 16,7 1 11-16,-2-1-7 0,3 4-9 15,-2-2-9-15,7-4-8 0,4-2-7 16,-2 4-5-16,9-1-7 0,4-3-5 16,-3 4-11-16,3-2-10 0,1 0-5 15,-4 2 1-15,-6 0-8 0,5 0-5 0,5-4-5 16,-12 8 1-16,9-8-9 0,-6 4-2 15,-1 0-3-15,6 0-1 0,-6 0 0 0,6 0-3 16,-6 0-4-16,10 0-3 0,-3-4 3 16,3 4-3-16,-4-3-2 0,5 1-2 15,-1 0 0-15,0-1 0 0,4 0 0 0,0 3 0 16,1-5 1-16,-1 3-4 0,3-2 2 16,-3 4-2-16,3-2 2 0,9 0-1 0,-11 2-2 15,11-5-3-15,-2-1 2 16,-2 3 3-16,4-3-2 0,4-1 1 0,-10-1-3 15,5 2 11-15,-5-1 17 0,-7-1-2 16,-2 1-7-16,-6-1 5 0,0-1 7 16,3-3 4-16,-8 1-4 0,1 2-1 0,3-4-1 15,-8 4 4-15,2-5-8 0,-1 1 2 16,1-1-2-16,-2 0 1 0,-1-1-1 0,-5 4 10 16,1-2-5-16,-4-2-6 0,6-2 11 15,-4 2-9-15,-4-2 2 0,3 4-11 16,-5-2 4-16,3-4 2 0,-5 10 1 0,0-10-12 15,0 2 3-15,0 4 3 16,-1-6-6-16,-2-5-9 0,0 13-1 0,1-13 1 0,-4 6-3 16,3-4 3-16,0-4-2 0,-4-1 3 15,4-1-4-15,-3 2-2 0,0 0 3 16,3-2-1-16,-7 5 0 0,1 1 2 16,3 1-2-16,-3 2 1 0,0 1-1 15,-3 1 0-15,1 2 1 0,-2-1 1 0,-2 3 0 16,0 2 1-16,0-2-2 0,-2-2 3 15,-2-4-4-15,-3 3-1 0,-1-4 4 0,-3 4-1 16,2-5 0-16,-9 0-1 0,-3-3 0 16,0-2-1-16,-2 0-3 0,-4 2 1 15,-1-3 0-15,-4 3 0 0,2-5 1 0,-7 2 1 16,2-1-2-16,-4 1 0 16,-3-1 2-16,1 4 1 0,3 3-4 0,5 2 3 15,-1-1-2-15,-4 3 0 0,2 4-1 16,1-2 1-16,1 2 4 0,2 0-3 0,-5 3 3 15,3 1-3-15,0 1-2 0,8-1 3 16,-4 7-3-16,0 0 3 0,0 2-1 16,0 2-1-16,-3 4 2 0,-1 1-2 0,-2 6 1 15,-7 8-1-15,0 1-2 0,-2 6 2 16,4 0 2-16,-1 8-2 0,1-4 2 0,2 3-1 16,0 7 1-16,2-1-1 0,2 3 0 15,6-3 1-15,-4 0-1 0,3 5-2 0,0 3 3 16,2 2 1-16,8 0-3 15,-1-1 4-15,8-1 1 0,5-4-2 16,-1 4 2-16,3 1 0 0,6-1-2 0,4-2-1 16,1 4 3-16,4-4 2 0,1 1-3 15,7 5 3-15,5-1-1 0,1-3-1 0,4 2 2 16,3-4-1-16,2-5 0 0,7 2 0 16,0-5 0-16,6-3-1 0,2-4 1 0,2 0-2 15,1-8 0-15,1-3 1 0,2-1-1 16,-5-5-1-16,3-5-3 0,-7-1 2 15,2-9-3-15,-4-4-4 0,6-1-9 16,-4-5-11-16,6-5-7 0,-4-5-16 16,-4-1-84-16,1-2-123 0,-6-5-61 0,-4 6-57 15,-3-5-60-15,-7 3-159 0,4-2-120 16,-6 0 76-16,-3-1-473 0,-3 5-876 0</inkml:trace>
  <inkml:trace contextRef="#ctx0" brushRef="#br0" timeOffset="59227.619">7052 5439 876 0,'-99'-46'11'0,"10"2"0"0,-6-2 21 15,-7-5-16-15,-3-5-5 0,-3 3-6 0,-3-1-17 16,0 1-19-16,8 3-12 0,1-3-34 16,0 0-147-16,-1-2-254 0,7 3 444 0,3 10 11 15</inkml:trace>
  <inkml:trace contextRef="#ctx0" brushRef="#br0" timeOffset="61994.28">6491 5809 153 0,'50'2'28'0,"-2"-2"5"16,-2 3 19-16,3-6-4 15,0 3 14-15,0-8 4 0,3-1 16 0,-9-2 25 16,-1 1-19-16,-5-5 8 0,-1 2 6 15,-4-2 3-15,-4 0 1 0,-2-4-16 16,-3 4 13-16,-1-2-10 0,-5-1-12 0,4 0 7 16,-1-6-5-16,-1 0-13 0,-1 0-8 15,1-4-11-15,2-1-7 0,-2 0-2 0,-2-2-8 16,-3 1-1-16,-2 2-4 0,-1 6-6 16,0-5 0-16,-4 9 3 0,2-3-13 15,-8 6 5-15,1-2-7 0,-2 17 3 16,-2-28-2-16,-1 16-2 0,-6-4-3 15,-1 5 7-15,-5-4-9 0,1-4-2 0,-4 6 13 16,-6-6-12-16,-3-1 1 0,5-1 1 16,-5 2-2-16,5-3 4 0,-2-1-8 15,-4 1 7-15,-1-1-1 0,1 1-11 0,4-1 10 16,-6 1-9-16,-2 3 3 0,2-6-3 16,-2 5-8-16,-2 1 12 0,2 2 0 0,-1-5-4 15,-5 1 11-15,-3 2-11 0,-4-2 17 16,0 1-15-16,0-1 2 0,-1 7 11 15,-4-7-7-15,-1 6 4 0,-2-2-1 0,2-2-6 16,-2 6 5-16,1-2-6 0,-1 2-10 16,-1 0 7-16,9 4-8 0,2 1 4 15,-4 0 3-15,2 3 13 0,-4-1-20 16,2 4 7-16,1 1 4 0,-5 1 2 16,0 1-8-16,3-1 0 0,-2 0-7 0,4 2 9 15,1 4 2-15,4 2 10 0,-2-5-10 16,-3 3 2-16,7 5 0 0,-3 0-6 0,1-1-3 15,2-3-1-15,2 3 12 0,1 4-13 16,-3 4 10-16,5-9-2 0,-2 6-1 16,5-2-10-16,1 4 17 0,1 0-7 0,3 1 2 15,-6 3 5-15,8 0 0 0,-3 1-7 16,4 4 9-16,-2 1-4 0,2-3 3 16,3 4-1-16,-1 0-6 0,0 0 10 15,5 0-1-15,-3 1-2 0,2-1-8 16,0 4-1-16,2-2 16 0,2 2-9 0,-2-1-1 15,5-3 6-15,1 1-7 0,-2-1 1 16,1 4 8-16,1-6 1 0,4 6-4 0,-2-6-11 16,2 6 8-16,0-8 11 0,3 5-9 15,-2-3 12-15,4 2-5 0,-2-2 5 16,0 2 7-16,1 2-11 0,2-6 2 0,-1 4-2 16,0-3 12-16,2 1-6 0,0 1 0 15,4-3 5-15,-1 4 16 0,1 0-7 16,3 2 4-16,4-1-8 0,3 4 6 15,-2 3-4-15,4-5 1 0,-2 3-7 16,7 2-3-16,-2-3 0 0,3 3-5 0,-2-6 7 16,3 4-9-16,-1-2 6 0,3 0-4 15,4 1 4-15,3 1-4 0,0 0 4 0,-4-9-8 16,7 6 7-16,-3-8-6 0,8-1 7 16,0 1-5-16,3-2 3 0,0-1 1 15,-6-5-3-15,11-2 0 0,-8-2 4 0,11 0-3 16,-2 2-5-16,-5-5 1 0,9 0-7 15,-9-1 3-15,13-1 3 0,-1 0-4 16,0-3 1-16,0-1 3 0,2 2-2 0,-10-4-5 16,3 1-3-16,9 2 6 15,-2 1 0-15,2-4-2 0,2 0 3 0,1 0-1 0,-1 1-2 16,2 3 0-16,-2-2 4 16,2 0-5-16,-1 5-3 0,2-1 4 0,-5-1-4 15,5-1-1-15,-5 2 1 0,0-1 2 16,0-5-2-16,2-1 0 0,-2 2-1 15,-1-1 0-15,-8 0-1 0,6-5 7 0,-8 3-6 16,9-2-3-16,-14 0 5 0,3 1-2 16,-3-1 2-16,2-7-3 0,-5 7-1 0,2-5-1 15,-2-1 4-15,-4 3-1 0,5-3 1 16,-5-3-1-16,3 0 1 16,-1 0-2-16,7-4 5 0,1 0-3 0,-1 0 1 15,-2-1-2-15,2 1 6 0,-3-2-5 16,-2 6-3-16,-1 0 3 0,2-8 0 0,-3 8 2 15,-2-2-3-15,0 0 1 0,-7 0 2 16,7-4-3-16,-6 4-1 0,3 0-4 16,0-4 2-16,-2 1 5 0,0-1-4 0,-3-2 3 15,-2-3-7-15,6-8 5 0,-10 8 3 16,-1-4-4-16,-4 0 12 0,1-2-10 0,-3-2 4 16,-2 2 1-16,-7 2-1 0,-2 1-4 15,0 1 9-15,-4 0 2 0,1-2 0 16,-2 0 0-16,-2 1-3 0,-8-4 1 0,0-1 1 15,-1-8-4-15,-5 2-4 16,-13-8 2-16,-1 5-2 0,-6-7 5 0,1 3-7 16,-11-1-2-16,1 1 3 0,-2-2 0 15,-4 7-4-15,-3-1 0 0,-1 0 6 16,-3 4-6-16,-2-5 1 0,-16 3-2 0,14 3 1 16,-14-7-4-16,-7 2 2 0,-1 5 1 15,-4-2 5-15,-5 5-6 0,3-4 2 0,-2-3-4 16,0 9 1-16,2-5 3 0,-4 6-4 15,8 3 2-15,0-1 2 0,-3 0-4 16,20 8 3-16,-2-1 0 0,1-2-1 0,-2 3 0 16,1-1 2-16,7-1 1 15,2 4-3-15,0-2 1 0,-2 2-1 0,8 1 7 16,2 0-7-16,3-2-2 0,8 6 2 16,1 4 0-16,3-3-2 0,-3 5-2 0,3 3 8 15,2-2-5-15,3 0 6 0,2 6-5 16,-5 0-4-16,3-1 7 0,-1 1-3 15,1 1 0-15,2-1 4 0,-9 6 3 0,3 0-4 16,3-1-2-16,-5 1 5 0,6 6-1 16,-6-5-5-16,3 4 5 0,-1 0-1 0,1 6-5 15,-4 0 3-15,0 0-3 0,-3 6 1 16,-1 3 2-16,-3 2-4 0,5 2 2 16,-2 2 5-16,-2 1-5 0,4 3 1 15,-1 3-2-15,3 1 0 0,-2 1 6 16,3 0-1-16,3 4 1 0,-4 2 0 0,5 0-5 15,-2 0-1-15,3 5 4 0,1-1 2 16,4 0 3-16,-2 3-5 0,3-7-5 16,5 5 1-16,-1-1 2 0,8-8 0 0,2 0 6 15,2 2-4-15,2 3-4 0,1-6 4 16,2 2-2-16,2-3 2 0,2-2 0 0,2 1 1 16,8 5-1-16,-2 0 5 0,1 4-5 15,6-7 2-15,3 5 3 0,0-7 1 16,7 8-4-16,3-1 0 0,4-3 3 15,2-3-4-15,0 0-1 0,5 0 4 16,0 0 0-16,7-3 0 0,1-2 2 0,0 1-2 16,5 4-3-16,3-5 7 0,3-1 3 15,3 1-4-15,-1 0-5 0,0-6 3 0,6 3-3 16,16 3 5-16,-3 0-4 0,3-6 0 16,1 0 1-16,-14-4-1 0,4-5 0 15,0 1 7-15,-2-1-7 0,0-1 2 0,6-3 3 16,-4 4-4-16,0-2-1 0,3-5-1 15,-1 2 2-15,-2-1 0 0,-1 2-4 0,3-4 2 16,-1-2-2-16,-2-2 6 16,1 3-6-16,-2-3 4 0,1-1-3 15,0-1 1-15,1-1 1 0,-6-1 0 0,4-1-5 16,0-4 5-16,-4 0-4 0,2-2 1 16,-3-4 2-16,0 1 4 0,-2-3-6 0,-4-1-1 15,2-4 1-15,-5-4 1 0,-2-3-3 16,-2-1 4-16,4-6-4 0,-7-1 0 15,-4 2 4-15,-2-6-5 0,-3 0 1 0,0-2 3 16,-4-1-2-16,-1 1 2 0,-8 4 5 16,1 0-10-16,-4-6 2 0,2 3 2 0,-2 1-3 15,-1-4 5-15,-2 1-5 0,-1-5-1 16,1 5 2-16,-6-1 1 0,2 0 1 16,-4 1-1-16,-4-3-2 0,3 3-1 15,-5 3 3-15,-2 0 1 0,-4 4-3 16,0 0 1-16,-4 0-2 0,-2 3 2 0,-2-3 0 15,1-2 1-15,-8-4-5 0,-4 0 4 16,-2 5 1-16,-7-1-6 0,-6-4 7 0,-3-2 0 16,-7 3-6-16,0-2 5 0,-4 2-5 15,-5-1 2-15,2 2-4 0,1 0 8 16,-5 1-2-16,1 3-4 0,1-6 4 0,1 3-1 16,-4 3-2-16,-1 1 2 0,-3 2-2 15,6-7 2-15,-2 8-1 0,-4 1 5 0,-2-1-9 16,-4 1 3-16,-5 1-5 15,-16-6-7-15,-3 1 0 0,0 5-9 16,-3-2 3-16,-7 5-5 0,-1 2 5 0,2-2-3 16,-1 4 8-16,-3 6 3 0,22 1 2 15,-2 3-2-15,2 5-1 0,1 0 1 0,2 5-1 16,4 3-2-16,0 5 2 0,9 4 1 16,-3 2 1-16,6 3 4 0,-3 5 2 15,5 4 6-15,0-3-4 0,0 2-2 0,3 4 4 16,4-6 1-16,2 2-3 0,2-1 8 15,-1-1-8-15,8-4 2 0,-1 2-1 0,7-5-8 16,2-1-16-16,4-1 1 0,3 0-25 16,0 0-23-16,4-6-34 0,2 0-19 15,5 2-33-15,-1-4-43 0,2-1-89 16,2 0-195-16,2-2 85 0,0 0 328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03:2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22832 367 2444 0,'-4'8'473'0,"4"-8"-69"0,0 0-78 0,-7 9-35 15,7-9-28-15,0 0-24 0,0 0-19 16,-8 6 8-16,8-6-26 0,0 0-16 0,0 0-11 16,0 0-22-16,0 0-30 0,0 0-12 15,0 0-15-15,0 0-8 0,0 0-19 16,0 0-57-16,17 13-68 0,-17-13-66 15,0 0-75-15,0 0-109 0,0 0-126 16,0 0-158-16,0 0 4 0,13 0 50 0,-13 0-384 16,0 0-409-16</inkml:trace>
  <inkml:trace contextRef="#ctx0" brushRef="#br0" timeOffset="768.849">22718 2053 2446 0,'16'-22'-186'16,"-4"5"3"-16,-3 0-7 0,-2 0-4 15,2-3-270-15</inkml:trace>
  <inkml:trace contextRef="#ctx0" brushRef="#br0" timeOffset="917.2">22819 1843 1657 0,'2'-17'103'0,"-1"6"26"16,-1 0 1-16,0 11-10 15,-5-15-1-15,5 15-11 0,-11-9-9 0,11 9-9 16,-10-12 3-16,10 12-10 0,-16-1-10 15,16 1-10-15,0 0-7 0,-27 1-6 16,27-1-4-16,-22 12-7 0,9-5-10 0,3 0-32 16,-7 3-41-16,10 1-57 0,-8-1-88 15,4-3-119-15,-3 0-166 0,1 4-27 0,2-7 108 16,1 4 348-16</inkml:trace>
  <inkml:trace contextRef="#ctx0" brushRef="#br0" timeOffset="1916.4">20979 3174 1749 0,'-16'-1'215'15,"16"1"21"-15,0 0 25 0,0 0 48 0,-21-12 1 16,21 12 1-16,-9-7-25 0,9 7 5 16,-19-12 6-16,13 2 6 0,6 10-10 0,-15-24-16 15,6 12-18-15,0-4-16 0,-3 2-7 16,3-2-17-16,-6 0-5 0,0 4-6 15,0-2-13-15,-6-5-18 0,4 6-2 16,-5-3-9-16,3 9-13 0,-6-2-11 16,5 3-82-16,-1 4-22 0,-3-2-2 0,1 4-6 15,-1 0-1-15,-4 4-2 0,4 6-4 16,-8 4-1-16,5 6-3 0,-1-2-1 0,-2 9-1 16,6 2-4-16,2 5-2 0,-3 11-2 15,4-5 0-15,1 5-1 0,1-3-1 16,4 13-2-16,0-8 0 0,4-1 0 0,5 3-2 15,0-4 0-15,5 2-2 16,-1-11 2-16,5 0-1 0,3-4-2 0,2-5 3 0,1 2-2 16,7-6 0-16,-2-9 0 15,1 0-1-15,6-9 1 0,-6-4-1 0,7-7-1 16,3-4 0-16,1-8 0 0,4-5 0 16,2-16 0-16,-2-1-2 0,2-5 1 15,-6-2-3-15,-1-2 3 0,-4-1-1 0,0 1 1 16,-6 6 1-16,0 5 0 0,-4 2 0 15,-2 9 0-15,0 3 2 0,-4 3 0 0,-1 2-1 16,-3 6 4-16,5 4 2 0,-6 9 2 16,3-10 3-16,-3 10 3 0,0 0 6 0,0 0 4 15,0 0 2-15,0 51 4 0,0-25 9 16,-3 15-2-16,3 0 6 0,0 10-25 16,0 0-18-16,0-1 0 0,0-1 0 0,0 4 0 15,3-1 0-15,-1-5 0 16,-1-6 0-16,-1-5 0 0,2-1 0 0,2-7 0 15,-2-1 0-15,-1-7 0 0,1-3 0 16,-2-3 0-16,2-1 0 0,-2-13 0 0,4 5 0 16,-4-5 0-16,0 0 0 0,0 0-168 15,0 0-35-15,24-39-24 0,-16 18-516 0,5-3-19 16,7-8-935-16,-1 0-1665 0</inkml:trace>
  <inkml:trace contextRef="#ctx0" brushRef="#br0" timeOffset="2300.07">21262 3039 5353 0,'10'-13'-62'16,"-10"13"25"-16,4-9 19 0,-4 9 23 15,0 0 23-15,0 0-2 0,0 0 11 0,2 53 4 16,-2-25 10-16,0 11 10 0,0 13 9 16,1 3 2-16,3-1 5 0,-4 2 1 0,0 5-1 15,0-3 10-15,-4-2 7 0,4 0-5 16,0-9 5-16,-1-6 2 0,1-5 5 15,-2-12 12-15,2 3 24 0,0-9 39 0,0-6 18 16,0-12-11-16,0 0-21 0,0 0-7 16,0 0-96-16,0 0-9 0,0 0-4 0,7-81-1 15,-3 42 2-15,-1-6-3 16,6-7 0-16,-4 4 1 0,-1-3 3 0,7 6-1 16,-6 6 3-16,9 2 1 0,-5 1 0 15,-2 8-27-15,5 2-24 0,-5 7 0 16,0-2 0-16,-1 6 0 0,4 4 0 0,-3 1 0 15,2 5 0-15,3 1 0 0,-12 4 0 16,24-5 0-16,-24 5 0 0,24 7 0 0,-10-1 0 16,0-3 0-16,0 5 0 0,-5-4-20 15,6 0-156-15,6-4-46 0,-2 3-177 0,3-3-415 16,6 2 95-16,4-2-915 0,6-2-1544 16</inkml:trace>
  <inkml:trace contextRef="#ctx0" brushRef="#br0" timeOffset="2483.17">22223 3225 5637 0,'0'0'41'0,"14"13"38"0,-14-13 41 16,10 8 36-16,-10-8 44 0,22 7 8 0,-11 0 2 15,-11-7-12-15,40 3-24 0,-20-3-13 16,5 4-21-16,7-4-12 0,-8 1-25 16,6-2-69-16,-3-3-5 0,1 4-3 0,-4 0-4 15,-4 0-20-15,-2 0-23 0,-6-3-37 16,6 2-156-16,-7-1-219 0,-11 2-139 15,0 0-120-15,0 0-15 0,0 0-657 16,0 0-1214-16</inkml:trace>
  <inkml:trace contextRef="#ctx0" brushRef="#br0" timeOffset="2650.13">22280 3502 5078 0,'-7'6'110'16,"7"-6"9"-16,0 0 23 0,-6 14 30 15,6-14-7-15,0 0-1 0,21 10-12 0,-21-10-14 16,34 6-17-16,-9 0-10 0,-4-6-25 15,9 2-8-15,-7-4-53 0,2-2-74 16,5 0-100-16,-4-3-96 0,6-4-114 0,-8 1-184 16,0-1-134-16,-1-4 69 15,0 6-481-15,1-7-824 0</inkml:trace>
  <inkml:trace contextRef="#ctx0" brushRef="#br0" timeOffset="3015.61">23153 2602 4246 0,'0'0'189'0,"5"-11"42"0,-5 11 34 0,0 0 22 16,0 0 23-16,7-9-39 0,-7 9 31 15,0 0 25-15,0 0 18 0,0 0 24 16,12 45 6-16,-6-21-238 0,-4 1-22 0,1 14-2 16,-1 0-2-16,-2 14-5 0,2 1-14 15,-2 3-92-15,0 1 0 0,2 4 0 0,-4-2 0 16,2 15 0-16,-4-8 0 0,2-9 0 16,-1 14 0-16,-3-18 0 0,3 0 0 0,0-3 0 15,3-13 0-15,-6-1 0 16,5-3 0-16,1-6 0 0,0-8 0 0,0-3 0 15,-2 2 0-15,4-12 0 0,5 1 0 16,-7-8-32-16,21-5-212 0,-21 5-50 16,32-17-406-16,-8-2-60 0,6-2-956 0,0-1-1700 15</inkml:trace>
  <inkml:trace contextRef="#ctx0" brushRef="#br0" timeOffset="3898.77">23971 3186 5806 0,'9'-13'53'15,"-4"1"37"-15,-5 12 38 0,7-15 41 16,-7 15 38-16,0 0 22 0,4-14 19 16,-4 14 13-16,0 0 2 0,0 0-116 15,-2-24-71-15,2 24-4 0,0 0-4 0,0 0-5 16,-21-10-4-16,21 10-1 0,-27 3 1 16,27-3-4-16,-47 21-2 0,13-4-26 15,6 4-27-15,0 1 0 0,-11 14 0 0,7-1 0 16,0 1 0-16,7-3 0 0,3 3 0 15,2 0 0-15,8 3 0 0,-3 2 0 0,10 0 0 16,2-7 0-16,6 2 0 0,2 0 0 16,8-1 0-16,1-3 0 0,4 0 0 0,4-8 0 15,1-2 0-15,-3-6 0 0,7-8 0 16,-5-5 0-16,8-3 0 0,2-6 0 16,4-7-23-16,-1-1-110 0,9-7-8 0,0-3-4 15,-3-5 4-15,3 1-164 0,-5-8-100 16,2 3 30-16,-3-3 28 0,0-2 22 15,-3 1 36-15,1 1 7 0,-1-5 19 16,-10 13 32-16,1-2 52 0,-1-2 43 0,-5 8 47 16,-1 0 48-16,-7 12 34 0,-2-3 35 15,1 4 17-15,-3 1 10 0,-5 5 23 0,-3 5 50 16,0 0 28-16,0 0 26 0,0 0-6 16,0 0-4-16,21 26 2 0,-21-9-17 15,2 3-10-15,-4 5-1 0,2 7-9 0,-2 4-9 16,-1-1-4-16,-3 8-5 0,-4-1-8 15,3 1 5-15,0-5-5 0,1-11-13 16,3-4-3-16,-1-2-5 0,-1-3 10 16,4-8-3-16,1-10-11 0,0 0-9 0,0 0-11 15,0 0-36-15,0 0-12 0,33-45-2 16,-12 9-4-16,6-11-2 0,1-2 1 16,2 2-2-16,0-1-2 0,0 1 1 0,2 2-3 15,-6 6 2-15,1 7-4 0,-4 3 1 16,2 7 0-16,-6 3-2 0,-3 12 2 0,2-1-1 15,-6 12 0-15,6 6 0 0,-8 3-1 16,4 7 0-16,-5 10 0 0,-2 6 1 0,4 3 0 16,-10 1-1-16,1 6-2 0,-2-5 1 15,0-1 0-15,-3-3-1 0,3 1 2 16,0-10 1-16,-3-2-3 0,3-9 2 16,0-2 1-16,3-7 0 0,-3-8-1 15,0 0 0-15,0 0-2 0,31-17 4 0,-9-6-3 16,5-8 0-16,8-10 0 0,0-7 1 15,6-1 0-15,-1-1-1 0,0 5 1 0,3 2 3 16,-4 0 4-16,0 4-1 0,-3 3 6 16,-6 11 2-16,-7 3-1 0,0 3-3 0,-7 4 0 15,-2 7 5-15,-2 3 11 0,-12 5 6 16,0 0 6-16,34 23-1 0,-26 4 1 16,-1 8 5-16,1 0-1 0,-8 10-5 15,1 6-4-15,-2 3-35 0,-1-1 0 16,-4-5 0-16,-1 7 0 0,1-10 0 0,0 2 0 15,1-10 0-15,-2-5 0 0,1-10 0 16,4-5-26-16,-1-3-122 0,2-9-51 0,1-5 4 16,0 0-483-16,0 0-53 0,0 0 61 15,34-58-888-15,2 18-1399 0</inkml:trace>
  <inkml:trace contextRef="#ctx0" brushRef="#br0" timeOffset="4298.52">26068 2867 4825 0,'10'-25'-12'16,"-5"7"62"-16,1 5 48 15,-5 0 28-15,1 3 13 0,-2 10 4 0,0 0 14 16,0 0-3-16,0 0 29 0,0 0 14 16,0 0 11-16,0 0 12 0,0 0-11 0,-24 72-5 15,13-30-7-15,-6 15 0 0,-2 1-12 16,7 4-84-16,-4 1-51 0,5 0-4 0,-1 0-7 15,7 3-1-15,-1-10-4 0,5 4-4 16,2-2-4-16,5-3-3 0,-1-1-4 16,5-4-5-16,1-2-27 0,8-6-35 0,0-6-42 15,3-7-45-15,7-13-320 0,2-3-317 16,1-7 66-16,7-6 17 0,2-8-683 0,14-3-1219 16</inkml:trace>
  <inkml:trace contextRef="#ctx0" brushRef="#br0" timeOffset="4765.79">27216 3232 4896 0,'-8'-22'78'0,"-7"5"23"0,2 4 28 16,-4-6 19-16,-4 10 18 0,-1-4-20 16,0 3 1-16,-5 5-7 0,3 5 1 15,-6 5 3-15,-6 10-5 0,-7 6 4 0,0 9 0 16,-2 7 1-16,1 11 12 0,2 2 0 15,1 8 1-15,3 0-13 0,6 6-12 16,2-1-90-16,12 3-4 0,0 4-2 16,11-14-5-16,5-6-2 0,9 1-2 0,9-9-3 15,4-5-2-15,15-3-3 0,-2-17-2 16,6-10-2-16,8-7 0 0,11-9-2 16,2-18-2-16,-5-1-2 0,3-7 0 0,-5-9 1 15,-3-1-3-15,0-4 1 0,-7 3-1 16,-4-7 0-16,-2 3-2 0,-5 0 9 0,-8 5 6 15,-7 12 6-15,-4 5 6 0,-6 6 2 16,4 5 0-16,-3 6 1 0,-2 1 1 0,-6 10-27 16,0 0-9-16,0 0 0 0,0 0 0 15,2 45 0-15,-9-9 0 0,-2 7 0 16,4 5 0-16,-2 9 0 0,-3 7 0 16,-1 2 0-16,2-3 0 0,-3 1 0 0,3-13 0 15,0-1 0-15,-3-6 0 0,6-7 0 16,-1-4 0-16,3-10 0 0,3 1 0 15,-5-9 0-15,6-6 0 0,0-2 0 0,0-7-58 16,0 0-167-16,0 0-59 0,34-14-389 16,-11-3-82-16,7-7-970 0,12-6-1717 0</inkml:trace>
  <inkml:trace contextRef="#ctx0" brushRef="#br0" timeOffset="4950.22">27985 3778 5536 0,'21'4'-4'0,"-21"-4"79"0,14 19 51 0,-10-10 34 15,-4-9 16-15,2 30 15 0,-4-10-3 16,0 7-18-16,-5 7-15 0,-5 3-7 0,1 1-17 16,-3-2-15-16,2-2-15 0,-1 2-16 15,-1-7-14-15,3-7-12 0,6-2-60 16,-3-4-60-16,0-7-70 0,5 1-82 0,3-10-70 16,0 0-69-16,0 0-58 0,11-51-124 15,2 8-157-15,12-21 70 0,5-7-504 0,11-23-908 16</inkml:trace>
  <inkml:trace contextRef="#ctx0" brushRef="#br0" timeOffset="5398.44">28598 2833 4147 0,'5'-4'31'0,"-5"4"41"16,0 0 33-16,0 0 33 0,19 31 32 16,-16-11 2-16,0 15 11 0,-3 10 0 0,-3 10-8 15,1 3 0-15,-1 15-21 0,-8 8-2 16,-5 1 2-16,0 3-3 0,-3 1-12 15,-8 14 3-15,9-22-7 0,-4-4 4 0,-1-4-10 16,3-12-4-16,2-1-12 0,6-21-11 16,5-5 10-16,-2-12 14 0,6-6 0 0,3-13-89 15,0 0-6-15,0 0-4 16,0 0-1-16,33-43-4 0,-8 13-2 0,5-11-2 16,4-4-3-16,3-2-3 0,5-2-2 15,2 4 1-15,4 4-2 0,0 4 0 16,-1 1 0-16,5 6-2 0,1 7 0 0,-4 6 0 15,-5 10-3-15,0 4-1 0,-1 4 1 16,-6 7 2-16,2 10-4 0,-9 1 7 0,0 9 6 16,-5 6 5-16,-4 15 6 0,-7-8 7 15,-4 4 0-15,-6 4-3 0,-4-4 0 16,-4 4 4-16,-4 1-2 0,-3-3-2 16,-3 8-2-16,-9-7-3 0,-2 3-25 15,-3-8 0-15,4-11 0 0,-3-4 0 0,0 2 0 16,-1-6 0-16,-2-1 0 0,-4-5 0 15,4-2 0-15,-4-7 0 0,6-1-40 0,5-5-55 16,1-9-29-16,-1-8-28 0,5-13-32 16,4-8-452-16,7-14-126 0,9-9 79 0,8-21-866 15,8-4-1388-15</inkml:trace>
  <inkml:trace contextRef="#ctx0" brushRef="#br0" timeOffset="5648.61">29897 2873 5422 0,'41'0'77'16,"-7"0"41"-16,-2 5 33 0,3 4 53 0,1 6 28 16,5 14 32-16,-9 0 16 0,4 19 18 15,-8 2 3-15,-7 17-77 0,-5 13-132 16,0 4 1-16,-9 6-2 0,-5 11-3 0,-4 23 4 16,-5 1-2-16,-11-5-16 0,-4-7-74 15,-7 3 0-15,-4-5 0 0,-8-6 0 0,2-9 0 16,-7-13 0-16,0-5 0 0,9-20 0 15,-5-10 0-15,3-3 0 0,-2-3 0 16,-1-13 0-16,4-9 0 0,1-11 0 0,3-9 0 16,-6-13 0-16,-2-12-188 0,1-11-116 15,5-18-222-15,10-11-1448 0,-2-33-2196 16</inkml:trace>
  <inkml:trace contextRef="#ctx0" brushRef="#br0" timeOffset="26582.29">20968 7658 4385 0,'32'0'-30'0,"-4"1"14"0,-5 3 4 16,-7-4 13-16,-5 2-9 0,1 0 6 0,-5 1 16 15,-7-3 1-15,10 10 4 0,-10-10-2 16,0 11-5-16,0-11 3 0,-15 19-22 0,-1-6-38 16,-3 2-65-16,-10 0-113 0,-6-4-127 15,5-3-173-15,0-6-28 0,-4-2-142 0,4-2-186 16</inkml:trace>
  <inkml:trace contextRef="#ctx0" brushRef="#br0" timeOffset="27514.36">19291 7721 2128 0,'0'0'-85'0,"0"0"-4"16,0 0-12-16,0 0 1 0,0 0 2 0,0 0 3 16,0 0 12-16,0 0 23 0,0 0 0 15,0 0 21-15,0 0 12 0,0 0 2 16,0 0 8-16,0 0 0 0,0 0 7 0,0 0-4 15,-21-21-6-15,21 21-13 16,0 0-44-16,-9-9-69 0,9 9-99 0,0 0-238 16,-10-5 412-16,10 5 24 0</inkml:trace>
  <inkml:trace contextRef="#ctx0" brushRef="#br0" timeOffset="27747.68">19231 7670 647 0,'0'0'99'0,"0"0"15"16,0 0-1-16,30 24 6 0,-30-24-20 16,5 6 4-16,-5-6 6 0,0 0 11 0,7 10 3 15,-7-10 21-15,0 0 6 16,9 8-16-16,-9-8-3 0,0 0-7 16,0 0-11-16,8 9-5 0,-8-9-15 0,0 0-6 15,0 0-26-15,0 0-30 0,0 0-32 16,0 0-41-16,0 0-41 0,0 0-29 0,0 0-46 15,0 0-54-15,10-24-81 0,-10 24-161 16,2-12 61-16,-2 12 348 0</inkml:trace>
  <inkml:trace contextRef="#ctx0" brushRef="#br0" timeOffset="28066.48">19466 7338 1551 0,'0'0'130'16,"-14"-10"15"-16,14 10 13 0,0 0-5 0,-10-12 5 15,10 12 0-15,0 0-2 0,-11-7-12 16,11 7-8-16,0 0-10 0,-9-9-16 15,9 9-15-15,-7-13-18 0,4 5-10 16,3 8-9-16,-10-19-3 0,9 11-11 16,-5-5-10-16,-4 4-12 0,5 0-20 0,-6-5-29 15,2 5-29-15,-1-2-54 0,2 0-45 16,-2 1-66-16,-2-3-92 0,3 0-126 0,0 1-4 16,0 2-63-16,2-4 226 0</inkml:trace>
  <inkml:trace contextRef="#ctx0" brushRef="#br0" timeOffset="28614.37">19198 6909 2026 0,'0'-7'174'0,"0"7"43"0,0 0 44 16,0 0 33-16,0 0 11 0,0 0-25 15,0 0-6-15,-4-22 7 0,4 22-8 16,0 0-5-16,0 0-10 0,0 0-12 16,0 0-19-16,0 0-23 0,0 0-27 15,0 0 0-15,0 0 6 0,0 0 4 0,0 0 2 16,0 0-12-16,0 0-12 0,25 58-13 15,-16-32-17-15,-3 2 6 0,1 2-18 0,3 2-5 16,0 9-57-16,-1 0-31 0,-6 4-1 16,5-1-4-16,-7 2 0 0,3-1-3 15,-4-3-1-15,0-5-2 0,-2 3 2 0,0-7-2 16,-1 3-2-16,-1-10 0 16,2 0-3-16,-1-3 0 0,3-6-1 0,-2 1-2 0,-3-3 0 15,3-2 3-15,2-13-1 16,-1 17 3-16,1-17-1 0,-2 11 1 0,2-11-4 15,0 0 1-15,0 0-3 0,0 0 1 16,0 0-2-16,-7-48 0 0,7 22-1 0,7-4-1 16,-4-6 0-16,4-5-2 0,-2 1 0 15,6-1 1-15,3 0-1 0,-3 2 0 16,0-1 4-16,6 3 4 0,-1-3 2 0,3 5 3 16,4 3 2-16,-3-2 8 0,12-3-7 15,-4 9-21-15,-1 1 0 0,4 3 0 16,1 3 0-16,0 4 0 0,-4 4 0 15,1 2 0-15,-7 4 0 0,1 4 0 0,-1 2 0 16,-22 1 0-16,42 4 0 0,-22 3 0 16,-5-1 0-16,3 1 0 0,2 0 0 0,-8 1 0 15,6 3 0-15,-6-3 0 0,-2 0 0 16,-1-1 0-16,2 0 0 0,-2 1 0 16,-9-8 0-16,12 7 0 0,-12-7 0 0,11 8 0 15,-4-4 0-15,-7-4 0 0,0 0 0 16,20-10-166-16,-10 1-47 0,0 0-77 0,1 1-527 15,7-4 86-15,-6 3-936 0,9 2-1611 16</inkml:trace>
  <inkml:trace contextRef="#ctx0" brushRef="#br0" timeOffset="28866.149">20430 7011 4988 0,'0'0'-22'16,"12"17"100"-16,-12-17 61 0,12 10 51 15,-12-10 27-15,7 8 0 0,-7-8 29 0,12 12 17 16,-12-12 1-16,20 7-11 0,-20-7-10 16,27 9-14-16,-6-3-18 0,-2-4-127 15,3 3-28-15,0-1-7 0,8-4-5 0,0 2-3 16,0-2-6-16,2 0-5 0,-7 0-11 16,-1 0-12-16,-2-2-10 0,-22 2-18 15,38-4-17-15,-19 4-21 0,-7 0-23 16,-12 0-19-16,18 0-231 0,-18 0-135 0,0 0-73 15,0 0-115-15,0 0-45 0,0 0-634 16,0 0-1186-16</inkml:trace>
  <inkml:trace contextRef="#ctx0" brushRef="#br0" timeOffset="29098.59">20553 7279 3996 0,'-30'15'-10'16,"7"-6"66"-16,2 2 42 0,3-1 48 0,4-2 41 16,3-2 71-16,11-6 38 0,-12 16 36 15,16-5-1-15,-4-11-11 0,24 11-2 16,-3-5-6-16,15 5-4 0,3-4-16 0,5-3-15 15,0 2-174-15,2 2-24 0,0-3-7 16,-3-1-6-16,-3-4-6 0,-8 1-7 16,-9 2-5-16,2 1-6 0,-10-4-6 15,2 1-4-15,-2-1-8 0,-15 0-9 0,23 2-9 16,-23-2-16-16,15 0-26 0,-15 0-31 16,0 0-33-16,7-3-37 0,-7 3-45 0,0 0-211 15,0 0-409-15,-17-27 104 0,10 19 16 16,-5-5-708-16,12 13-1237 0</inkml:trace>
  <inkml:trace contextRef="#ctx0" brushRef="#br0" timeOffset="29866.38">22618 5261 4436 0,'-6'-9'24'0,"6"9"44"16,0 0 32-16,-7-11 29 0,7 11 21 0,0 0 15 15,0 0 5-15,0 0 25 0,0 0 3 16,0 0 16-16,0 0 9 0,0 0 5 0,-2 46 12 15,0-19 11-15,1-1-1 0,-1 10-1 16,-2 3-13-16,-1 4-148 0,4-2-18 16,-1-3-3-16,-2 7-2 0,2 9-5 0,1-9-2 15,1 6-3-15,-2-4-5 0,2-8-7 16,0 0-2-16,0 1-5 0,0-5-6 0,2-3-28 16,-2 0-2-16,1-3 0 15,3-3 0-15,0-4 0 0,-3-1-2 0,8-1-54 0,-2-2-21 16,2-4-26-16,5-3-26 15,0-3-34-15,4-8-250 0,-4 0-363 0,13 2 59 16,3-6-895-16,-2-2-1502 0</inkml:trace>
  <inkml:trace contextRef="#ctx0" brushRef="#br0" timeOffset="30166.21">23299 5944 4815 0,'-4'-16'-53'0,"0"3"47"0,0 1 59 16,1 0 26-16,-6-5 32 0,-1 6 21 16,-1-6 21-16,-4 4 0 0,1 4-1 0,-4 1 0 15,-1 1 1-15,-4-1-1 0,3 8 7 16,-2 0-4-16,-3 4 1 0,-3 2 8 0,2 7-10 16,-3 0-14-16,8 2 2 0,-2 6-7 15,0 3 5-15,5 6-3 0,8-6-80 16,1 5-18-16,3 0-3 0,4 0-4 0,4-1-2 15,7 0-5-15,7 6-6 0,-2-6-11 16,7-4-13-16,8-1-11 0,1-8-16 0,1-2-20 16,-1-8-25-16,2-5-131 0,9 0-153 15,-5-5-62-15,5-3-51 0,-5-5-79 16,1-2-111-16,-1-3 42 0,-4 0-525 16,1-4-964-16</inkml:trace>
  <inkml:trace contextRef="#ctx0" brushRef="#br0" timeOffset="30714.52">23687 5880 3609 0,'9'-15'-55'0,"-1"0"44"0,-4 6 32 0,3 0 12 16,-7 9 10-16,5-8 10 0,-5 8 19 16,0 0 32-16,0 0 21 0,0 0 11 15,0 0 2-15,12 33 14 0,-12-10 10 0,-2 1-3 16,0 10 1-16,-6 1-1 0,5 1 18 16,-4 7-12-16,-1-1-17 0,-2-4-25 0,5-3-10 15,-1-7-10-15,3 0-9 16,1-6-10-16,-4-4-3 0,6-5-1 0,0-13-11 15,6 11-1-15,-6-11-14 0,0 0-7 16,0 0-6-16,46-30-12 0,-19 5-9 16,-3-4-8-16,10-9-2 0,-6 1-7 0,2-3 0 15,-4 10-1-15,-1 0 0 0,-3 4-3 16,1 0 2-16,-6 9-1 0,-3 4-6 0,4 3 6 16,-6 5-2-16,-2 5-1 0,-10 0 7 15,21 13 0-15,-11 2 5 0,-1 6 5 0,-4 1 0 16,-3 4 1-16,0 2 4 15,1-1 1-15,-3 1 1 0,-1 0-4 16,1-2 3-16,0-4 0 0,0-5 1 0,0 2-2 16,0-6 4-16,1-4 16 0,5 3 5 15,-6-12 3-15,0 0-9 0,13 2-7 0,-13-2 5 16,26-19-7-16,-7 2-7 0,4-3 7 16,0-6 1-16,-2 5-1 0,6-3 11 0,-3-3 41 15,1 9 11-15,-1-5 22 0,-2 6-52 16,-3 0-20-16,2 8 2 0,-4-1-2 15,4 7 1-15,-21 3-2 0,30 0 2 0,-12 3-3 16,-6 11-1-16,2-1-2 16,-5 1-3-16,1 5-4 0,-2-2-1 0,-7 6-5 0,1-2-2 15,-2 3-6-15,0-6-7 0,-2 3-5 16,2-2-12-16,-3-2-13 0,-1-8-14 16,4 8-14-16,0-10-22 0,0-7-29 15,0 0-24-15,6 9-23 0,-6-9-370 0,0 0-176 16,35-22-2-16,-9 3 0 0,3-5-668 15,17-10-1209-15</inkml:trace>
  <inkml:trace contextRef="#ctx0" brushRef="#br0" timeOffset="30933.5">25198 5732 4663 0,'5'-15'96'16,"2"7"42"-16,-7 8 22 16,0 0 15-16,0-16 15 0,0 16 6 0,0 0-1 15,0 0 19-15,-30 32-1 0,14-10 0 16,0 11 4-16,-1 3-12 0,-3 13-8 15,1 1-17-15,-4 1-16 0,4-2-25 0,2 3-97 16,2-8-5-16,4 1-6 0,2-6-9 16,-1 4-12-16,6-9-13 0,2 2-9 0,4-9-21 15,2-2-19-15,8 3-112 0,4-11-172 16,12 2-82-16,2-6-127 0,12-5-125 16,3-3-12-16,6-5-618 0,9-4-1153 0</inkml:trace>
  <inkml:trace contextRef="#ctx0" brushRef="#br0" timeOffset="31347.609">26010 6080 4254 0,'6'-22'31'0,"-4"-1"52"0,1 3 43 15,-3-1 40-15,0 8 27 0,0 13 5 16,-5-32 2-16,1 19 1 0,-6 0-27 0,-3 4-5 16,0-1-3-16,13 10 9 0,-36-1 5 15,15 8-9-15,-14 4 14 0,8 6 8 0,-5 4-9 16,-5 9 3-16,6-4-3 0,-3 10-40 15,2 5-88-15,7-11-4 0,4 5-1 0,0 1-7 16,10-6-3-16,-3 4-4 0,7-6-3 16,5-4-3-16,2-3-4 0,6 0-5 15,3-8-5-15,6-2-6 0,3-3-5 0,7-4-6 16,5-8-1-16,7 0-3 16,3-8 2-16,-2-3 1 0,1 1 1 0,-4-2 2 15,-5 2 5-15,4-1 7 0,-11 2 7 16,-3 1 8-16,0 7 5 0,-9-5 5 0,1 6 3 15,-2-1-24-15,-10 5-18 0,18-4 0 16,-18 4 0-16,0 0 0 0,18 19 0 0,-15-5 0 16,1 7 0-16,-2 2 0 0,0 5 0 15,-4 0 0-15,-2 4 0 0,1 4 0 0,-3-1 0 16,0-3 0-16,2-8 0 16,2 3 0-16,0-6-14 0,2-5-114 0,2-1-21 15,2-4-21-15,10-3-29 0,-5-6-532 16,-9-2-7-16,28 0 53 0,-7-4-817 15,5-7-1344-15</inkml:trace>
  <inkml:trace contextRef="#ctx0" brushRef="#br0" timeOffset="31497.45">26490 6463 4407 0,'7'-6'-66'0,"-7"6"34"0,0 0 30 16,0 0 29-16,0 0 11 0,7 34 6 16,-7-34-8-16,-11 30-1 0,4-11 0 0,0 4-7 15,-3-1-6-15,-1 2-6 0,0 2-14 16,6-3-35-16,-4-6-51 0,4 0-47 15,3-6-38-15,2-3-69 0,0-8-89 16,0 0-188-16,0 0-15 0,30-19-154 0,-3-9-166 16</inkml:trace>
  <inkml:trace contextRef="#ctx0" brushRef="#br0" timeOffset="31882.53">27096 5893 2813 0,'7'-6'172'0,"-7"6"21"0,0 0 32 16,0 0 24-16,16 40 23 0,-16-18 22 15,-5 14 4-15,3 9-11 0,-7 5-9 16,-4 9-7-16,0 5-21 0,-5 1-21 0,-2 2-4 16,8-1-19-16,-6-2-25 15,6-6-22-15,-2-15-8 0,3-5-20 0,4-7-8 16,-1-2-14-16,4-13 6 0,2 0-7 16,2-16-17-16,0 0-6 0,17 11-37 0,-17-11-27 15,36-20-2-15,-8-1-4 0,-1-2-1 16,12-9-4-16,-6 1 0 0,3 0-3 15,-1-3 0-15,1 6 0 0,-4 4-2 0,-4 6-2 16,2 1 2-16,-6 5 1 0,1 1 2 16,-4 11-1-16,-3 0 1 0,-1 11 4 0,0 5 2 15,-2 2 1-15,-4 6 3 0,-4 6 1 16,-5 6 2-16,-4 4 4 0,-1 8-1 0,-6-1-3 16,-7 13-2-16,0-8-1 0,-9-1-2 15,1 0-4-15,-6-2-3 0,0-4-5 16,-4-6-15-16,4 2-13 0,5-17-17 15,2-7-17-15,2 0-27 0,6-11-30 16,0-5-160-16,15-1-271 0,-9-18-195 0,5 1 49 16,9-6 13-16,8-15-592 0,8-14-1124 15</inkml:trace>
  <inkml:trace contextRef="#ctx0" brushRef="#br0" timeOffset="32114.649">28026 6285 4645 0,'21'9'109'0,"-5"8"62"0,-4 2 40 16,-3-2 29-16,-2 11 16 0,2 2 8 16,-4 6-7-16,-3 3 2 0,-9 9 4 0,-2 0-5 15,-5 11-12-15,-9-2-19 0,-7-3-64 16,-6 1-104-16,-7-5-6 0,0 1-5 0,-17 7-6 16,7-11-6-16,-12 0-10 0,6-8-18 15,-6 6-21-15,1-10-25 0,0-6-27 16,-18 4-34-16,11-10-146 0,2-6-272 0,-23 4-231 15,11-14 65-15,-9-1-1 0,1-8-605 16,-15-9-1142-16</inkml:trace>
  <inkml:trace contextRef="#ctx0" brushRef="#br0" timeOffset="32513.43">22571 6622 4657 0,'-15'-5'81'16,"2"-1"38"-16,4 2 43 0,9 4 45 15,0 0 39-15,-23-7 31 0,23 7-2 16,0 0-2-16,0 0-5 0,0 0 6 15,99 7-1-15,-21 11 2 0,35 2-77 16,27 6-113-16,56 17 2 0,20 6-6 0,28 3-2 16,24 6-1-16,22 7-6 0,20 6-7 15,7 2-6-15,3 9-59 0,2-1 0 0,-11 2 0 16,-16-8 0-16,-15 2 0 0,-17-6 0 16,-23-11 0-16,-21-8 0 0,-22-9 0 0,-58-14 0 15,-14-5 0-15,-16-9 0 0,-36-2 0 16,-9-7 0-16,-18-5 0 0,-5-2-82 0,-14-7-18 15,-10-3-24-15,-12 0-33 16,-3-7-85-16,-9 0-569 0,-16-10 80 0,-12-13 43 16,-10-1-774-16,-15-10-1303 0</inkml:trace>
  <inkml:trace contextRef="#ctx0" brushRef="#br0" timeOffset="32999.48">25841 7710 5135 0,'-24'-15'-5'0,"11"6"11"0,-1-3 47 0,-2-3 37 16,-3-2 13-16,-6-7 1 0,2 7 1 15,-6-4-9-15,-4 7 1 0,1-1 1 0,-8 3 5 16,-1 5-1-16,-4 5 2 0,-4 4 6 15,-9 13 5-15,1 4 0 0,-1 7-2 16,8 4-4-16,1 2 8 0,8 8-10 0,6 1 0 16,6 0 2-16,10 0-14 0,10 0-2 15,6-5-7-15,8-2-3 0,6 3-62 0,8-3-1 16,9-6-2-16,11-2-3 16,7-5-2-16,0-6-1 0,-5-4-3 0,3-7-4 15,-3-1 5-15,-2-3-3 0,-1-3-1 16,-6-1-2-16,-2-7 3 0,-4 3-1 0,-2 1 1 15,-3-1 6-15,-6 1 2 0,0 1 0 16,-2 2-1-16,-1 0 2 0,-12 4-2 0,14-5-3 16,-14 5 2-16,0 0-3 0,0 0 2 15,14 22-2-15,-12-10 0 0,-2 3-3 16,0 5 1-16,2 1-3 0,-1 1-2 0,1 1-5 16,2 3-11-16,-2 2-9 0,-1-3-17 15,5-1-12-15,-4-3-15 0,-2 1-17 0,1-1-99 16,-1-1-167-16,-1-1-50 15,-1 0-65-15,-4-8-146 0,-1 6-78 0,0-10 50 16,-3 3-507-16,-1-8-961 0</inkml:trace>
  <inkml:trace contextRef="#ctx0" brushRef="#br0" timeOffset="36563.71">20276 4553 3455 0,'-6'-10'-147'15,"6"10"-5"-15,-7-15 7 0,7 15 17 16,-3-13 10-16,3 13 17 0,-6-13 8 0,6 13 6 15,-6-13 13-15,6 13 13 0,-2-16-10 16,-2 7 3-16,4 9 21 0,-3-13 0 0,3 13 8 16,-4-15 7-16,2 4 6 0,2 11 14 15,-11-21 0-15,8 12-3 0,-7 0 0 16,6-4 0-16,-2 1 2 0,3 7 1 0,-4-9-5 16,0 1 18-16,0 0-5 0,-6 2-2 15,3-2-6-15,-3 0-2 0,1 0 13 16,-4 0-4-16,7 3 2 0,-6-1 3 15,0 1 0-15,1-1 15 0,4 2-5 16,-10 1-24-16,11 1 15 0,-3-4-2 0,0 3-8 16,1-1 4-16,-3-1-7 0,1 1 12 15,1-2 0-15,0-3-10 0,-3 3 20 0,0 2-13 16,0-6-2-16,-6 1 0 0,2 0-4 16,8 1 12-16,-7-1-14 0,5 4 11 15,2-8 7-15,-1 5-15 0,-3-4 14 16,8 1-4-16,1 4-5 0,-2-5-7 15,3 6 12-15,-2-4-7 0,-1 4 1 0,4-6-7 16,-4 8 6-16,5-4-2 0,-3-1 2 16,-1 5-1-16,2 0 4 0,2-1-1 0,3 10 8 15,-9-14 3-15,5 6-2 0,4 8-11 16,-5-16 2-16,5 16 0 0,-4-9 1 16,2 2 4-16,2 7-8 0,0-18 9 0,0 18-19 15,-2-17 30-15,0 5-17 0,2 3 8 16,0 9-7-16,-2-19 4 0,2 19 1 0,0-17-3 15,-2 6-2-15,2 11-7 0,-2-17 6 16,2 17-8-16,0-19 14 0,0 19 11 16,2-18-9-16,-2 6-5 0,0 12-2 15,4-22 1-15,-4 9 1 0,2 3-11 16,0-8 17-16,4 1-14 0,-4-2 13 0,-1-2-8 16,3-1-5-16,-2-6 8 0,1 1 8 15,-1-3-5-15,2 2-11 0,-2 0 13 0,-1-3-10 16,4-5 5-16,1 2-3 0,-3 2 2 15,1 0-5-15,-1 6 6 0,3-1-5 16,2-3 0-16,-2 5-8 0,3-2 8 0,0 9 10 16,-3-3-5-16,1-6-5 0,4 9 5 15,1-7 15-15,1 5-18 0,-2 1 6 16,4-6-3-16,-2 7 11 0,1-6-25 16,2 1 11-16,1 2-6 0,1-3-3 15,0 3 10-15,-2 1 8 0,3 1-4 0,-1 0-14 16,0-2 7-16,1 3 11 0,-5 1-14 15,7 2 11-15,-5 0-1 0,-5-2-8 0,10 2 4 16,-9 0 4-16,6-2-7 0,-4 6 8 16,4-4-7-16,3 0-1 0,-2 0 14 15,2 2 11-15,1-2-17 0,6 0 22 0,-1 2 3 16,5-2 2-16,0 0 1 0,-2-2 0 16,1 5-14-16,5-1 6 0,-3 2-8 0,-2 0 1 15,-5 4 8-15,2-1-7 0,-7 3 6 16,-3-2-20-16,1 6 7 15,-4-1-10-15,0-2 3 0,0 4-3 0,-15 0 12 16,26-2-2-16,-7 2-7 0,1 0 3 16,-4 2-2-16,3-2 5 0,3 4-6 0,-1-2-2 15,2-1-2-15,-2 6 4 0,4-6-1 16,1 5 9-16,4 0-2 0,0-5-4 16,-1 7-1-16,4-1 3 0,-3-1-9 0,4 4-2 15,-2-1 6-15,-2-1 2 0,2 6-10 16,-2-4 8-16,0 3-4 0,1 0-2 15,-10 0 7-15,8-4 6 0,-5 5-5 0,4 0 5 16,0 3-13-16,-7-3 11 0,5 0-10 16,-3 5 19-16,0 2-13 0,-2-6-3 0,-2 2 9 15,-2 1-9-15,0-2 0 16,-1 0-3-16,-2 0 10 0,-1 2-15 0,-1-3 9 16,-3 2-3-16,2 2 4 0,-1-2 5 15,-1 3-6-15,4 1 0 0,-5-3-1 16,3 7-2-16,0-2 11 0,-1 1-4 0,-1-2-8 15,-2 7 5-15,5-5-4 0,1 2 2 16,-4 2 6-16,2 1-4 0,2 2 6 16,5 3-20-16,-6 1 14 0,4 1 4 0,2-2-2 15,-9-2-4-15,3-4 5 0,-1 6-1 16,-2-2 2-16,1 0-10 0,-3-2 9 0,-1 2-1 16,-3-1 1-16,4 1-13 15,-6 0 15-15,1 4 1 0,2-1-7 16,-2 1-2-16,-2 0 3 0,-2 1-1 0,2 4 2 15,-4-5 6-15,4 3-2 0,-3 1 1 16,0-3-10-16,-4 5 5 0,-1 0 1 0,-1-2 1 16,1 3-4-16,-3-4 2 0,-2 4-3 15,1-5 13-15,-2 1-13 0,-3-1 5 16,0-1 1-16,-2-1 1 0,-2 5 4 0,1-5-11 16,-2-1 8-16,-5 6 5 15,-1-3 1-15,-6-2 6 0,11-4 0 0,0 0-1 16,-7-4 6-16,0 0 0 0,0-4 4 0,0 3 5 15,0-10-2-15,2 3-3 16,-4-2-4-16,4-2-4 0,-3-3 6 0,0 2 5 16,6-6-1-16,-3-1 1 0,0-1-10 15,-6 5-4-15,6-9 11 0,-2 1-8 0,0 2 3 16,-2-5-2-16,2 5-1 0,-2-4 1 16,0-2-1-16,0 0-4 0,0 0-4 15,-3 0-1-15,3-2 6 0,0-1-9 0,-3-1 4 16,5 0 0-16,0-2-2 0,-7-1-5 15,8 3 2-15,-1-7 0 0,-3 2 0 16,3 1-1-16,0-4-1 0,-2 1 3 0,0-2-4 16,2-1-1-16,0 0 2 0,-4-1 4 15,0-4-3-15,8 4-6 0,-6 0 3 16,0 0-5-16,2-3 1 0,0 3 1 16,-1-2 5-16,1-2-4 0,1-2 0 15,-2 4 2-15,2-3-1 0,-1-1 1 0,0 0-2 16,4 1-2-16,-1-5-3 0,-1 3 6 15,5-6-1-15,0 0-1 0,0 0 4 0,0-1-3 16,2-6 7-16,0 5-5 0,1-5-2 16,2-1 4-16,1 0-5 0,1 1 4 15,2 1-1-15,-1-2-1 0,5 0-1 0,0 1 1 16,-1 7-1-16,2 0 1 0,2-2-2 16,0-1-1-16,3 6-1 0,-2-5 1 15,2-1 3-15,2-2-3 0,-1-1-4 16,3 4 2-16,0 0 0 0,-2-5 3 15,2-3-1-15,0-2 4 0,-4 3-3 0,4 0-5 16,0 1 3-16,0 0 1 0,0 8-1 16,-2 0-4-16,2 1-1 0,2-1 5 0,2 4 2 15,-2-2-5-15,3 4-2 0,-1-5-1 16,4 9 5-16,-3-7 2 0,3 5-2 16,-1-1 0-16,5-3-3 0,1 1 5 0,-4 1 0 15,4-7-3-15,2 3-1 0,0 3 4 16,0-6-1-16,4-2-6 0,-6 7 1 15,-1 2 3-15,2-7 2 0,2 7-1 16,-4-1 2-16,6 3-2 0,-4-2-1 16,0 1 1-16,0 0-4 0,6 1 9 0,-2-3-6 15,1 2 2-15,-5 4-2 0,7-1 6 16,-3 1-6-16,0-2 3 0,3 2-1 16,-7-2 1-16,9 5 7 0,-4-1-14 0,-3 2 3 15,0 0 5-15,-2-1-1 0,4 3 0 16,-5 0-6-16,-2 2 5 0,2-3 3 0,4 6-6 15,-4-5 4-15,0 0-8 0,2 6 7 16,0-7 2-16,0 3-7 0,2-1 2 16,-2 1-1-16,6 0 6 0,-5 1-7 0,7-4 6 15,-2 3 0-15,5 2-6 16,-4-1 8-16,5 1-12 0,-3 1 4 0,1 1 3 16,0 2 7-16,2-2-9 0,-1 3 8 15,-3 2-3-15,1 0 0 0,-2 0-4 16,5 0-2-16,-5 2 3 0,7 2-1 0,-3 0 2 15,2 3 2-15,0-3-6 0,-2 3 3 16,0 1 6-16,4 1-2 0,-5-2-4 0,3 1 6 16,-3 4-4-16,1-5 1 0,-2 2-2 15,0 3 0-15,3-5-2 0,-6 3 5 16,-1-5-5-16,0 3 3 0,1-1 5 0,-1 4-4 16,3-5-5-16,-4 2 7 15,-1 1-3-15,3-1 1 0,-3-1-3 0,0 0 6 16,-1 1-3-16,1-1 0 0,1-1-1 15,1 1 1-15,-2 3 2 0,-3 1 5 16,0-4-7-16,2 3 0 0,-4-3-3 0,4 5 3 16,-2-1-2-16,0 2 0 0,0-1 2 15,-3-2-2-15,0 4 3 0,3-1 3 16,0 2-5-16,-2-2 1 0,4-2-3 0,0 8 11 16,-4-6-8-16,5 4-4 0,-2 2 9 15,0-2-4-15,2-2-1 0,-1 5-2 0,1-1 2 16,-2 1-2-16,0 0 6 15,1 0-2-15,-2 5-1 0,0-7-4 16,2 9 2-16,-2-7 0 0,-2 5 1 0,1-3 1 16,-2 4 0-16,-1 1 5 0,5-3-4 15,-5 2 0-15,2 4-5 0,2-2 6 0,0 8 2 16,-4-8-5-16,2-2-1 0,-1-2 1 16,2 10 3-16,-2-7-4 0,3 6 0 15,-2-3 5-15,-2 4 2 0,0-6-2 0,-1 2-2 16,3-2 1-16,-6 0-1 0,0 0 2 15,3 1-3-15,0 0-4 0,-3 4 7 16,3-4-1-16,-5 0-3 0,3 4 4 16,-1-2 0-16,-2 0 0 0,4 1-3 15,-6 0 3-15,3 2 0 0,-5-2-3 0,5 1 6 16,-3 1-5-16,2-2 2 0,-3-2-6 16,3 4 3-16,-3 0 2 0,2-3-2 0,-2-3 1 15,-2 4 5-15,1-3-8 0,-1-1 9 16,0-4-6-16,2 6-4 0,2 0 4 15,-4-2 1-15,2 0 1 0,-2 6-2 0,1-1 1 16,1-8-4-16,-2 7 3 0,3-2-2 16,-1 2 3-16,0-4 0 0,-2 0-1 15,0-2-1-15,0 2 2 0,0 1 6 0,0-5-5 16,-2 2-4-16,2-2-1 16,-2 3 5-16,-3-3 1 0,4 3-8 0,-5-2 3 15,3 0 2-15,-5 2 3 0,3 3-5 16,-2-2 0-16,-2-4-5 0,4 2 3 15,-4 2 0-15,1 1-1 0,-1-5 3 0,1 4 0 16,-1 0 0-16,-1-1-5 0,1 1 4 16,-2-6 3-16,1 6 0 0,-1-6-4 0,-2 6 0 15,0-5 6-15,0-1-4 0,-2 3 0 16,-2-6-2-16,2 2 2 0,-2-1-4 16,2-1 0-16,-4-3 0 0,2 3 10 0,0-2-6 15,-3-1 0-15,5-7-6 0,-5 6 8 16,-1-2-2-16,3-4 2 0,-3 0-3 15,2-1 6-15,-4-2-2 0,5 1 0 16,-5-1-6-16,2-5 2 0,-7 2-2 16,4 2-2-16,-4-5-3 0,-6 0-8 0,1-5-6 15,-4 2-26-15,2-2-39 0,-4-4-35 16,-1 1-36-16,-1-5-84 0,-8-4-152 0,2-7-76 16,-4 0 46-16,1-4 302 0</inkml:trace>
  <inkml:trace contextRef="#ctx0" brushRef="#br0" timeOffset="48083.57">21928 4965 5033 0,'-2'-20'-37'0,"0"4"-21"0,1 7 15 16,1-2-20-16,0 11-15 0,-2-17 22 0,2 17 4 15,0-12-3-15,0 12 10 0,0 0 7 16,-4-13 0-16,4 13 2 0,0 0 8 16,0 0 2-16,0 0 1 0,0 0 0 15,0 0-11-15,0 0-2 0,0 0-37 0,0 0-10 16,0 0-15-16,0 0-26 0,-3 55-13 16,0-40-20-16,-3 5-18 0,-1 1-55 0,2 2-82 15,-9-6-139-15,1 3-37 0,-4 1-47 16,-1 5 197-16</inkml:trace>
  <inkml:trace contextRef="#ctx0" brushRef="#br0" timeOffset="48263.46">21480 5425 1526 0,'0'0'-62'0,"0"0"-4"0,-17 3 8 0,17-3 6 15,0 0-1-15,-23 0 13 0,23 0 8 16,-16 0-6-16,1 2 1 0,2 0 7 0,-6 4 6 15,1-1-3-15,-2 3 0 0,3-3 2 16,1 3 7-16,-2 1-16 0,4-2-20 16,0 1-88-16,2 0-281 0,-8-1 325 0,2 5 34 15</inkml:trace>
  <inkml:trace contextRef="#ctx0" brushRef="#br0" timeOffset="48428.759">20417 5728 5 0,'0'0'56'0,"-28"2"-7"0,28-2-3 0,-19 2-13 15,19-2-15-15,-19 7 18 0,19-7-6 16,-22 17-4-16,13-7-6 0,-5-1-22 0,-2 3-129 16,4 0 67-16,-8 0 21 0</inkml:trace>
  <inkml:trace contextRef="#ctx0" brushRef="#br0" timeOffset="49314.87">19735 6531 12 0,'-10'8'98'0,"0"-3"-17"15,5 2 19-15,5-7-21 0,-17 12-2 16,9-7-15-16,8-5-3 0,-16 13-1 16,6-5-11-16,3 3-8 0,-8-2-19 15,3 4 3-15,1-3-10 0,-2 3 7 0,-4 0 0 16,8 0-4-16,-10-1-9 0,5 6 0 16,-4-3 9-16,-3 1 6 0,5 2-9 15,-3-1-6-15,-4 3 7 0,0 3-5 0,2-5-9 16,-4-1 6-16,1 6 3 0,5-4-2 15,-3 1-5-15,1-5 5 0,3 1 4 16,0 2-6-16,0-1-10 0,4-3 6 0,2 0 5 16,-6-1-4-16,9 1-6 0,-4-4 9 15,0 2-3-15,0-3 9 0,5 2-6 0,-1-1-8 16,9-10 6-16,-23 13-6 0,12-3 5 16,4-1 3-16,7-9 6 15,-25 15-13-15,14-7 11 0,0-3-13 0,11-5 8 0,-30 17-2 16,17-11 0-16,-3-3-4 15,2 4 9-15,14-7-5 0,-28 8-9 0,12-8 8 16,16 0 16-16,0 0-19 0,-35 6 7 16,35-6-1-16,-20 0-8 0,20 0 8 15,-23 0-4-15,23 0-4 0,0 0 4 0,-25 0 0 16,25 0-11-16,-21 6 10 0,21-6-8 16,-20 5 0-16,20-5 0 0,-17 6 14 15,17-6-3-15,-16 7 0 0,16-7 5 16,-19 14-20-16,10-7 20 0,-2 4 1 0,11-11-12 15,-18 21 11-15,6-5 15 0,0 4 5 0,1-2-6 16,-1 5-1-16,-1 1-6 16,0 2 12-16,3 1-8 0,0 0 15 15,-2 9 14-15,4 5-5 0,5-7 2 0,3 2 5 16,2 0 10-16,3 3 7 0,9 4 6 16,-2-2 5-16,6-3-8 0,5 8-6 0,7-1-11 15,5-1 7-15,8-3-20 0,0-3-9 16,6-1 5-16,7-3 4 0,1-4-7 15,3-4-4-15,5-4-5 0,2-7-8 0,4-3 5 16,7-11 6-16,-4-6 15 0,2-4 10 16,0-6 10-16,7-14 6 0,-16 1-2 15,6-13-2-15,-6-4 3 0,-16 2-10 0,-1-8 5 16,-11-3 1-16,-9-8-8 16,-6-8-6-16,-7-6-2 0,-6 3-7 0,-9-4 2 15,-5 3-2-15,-11 4-10 0,-2 4-3 16,-7 2 5-16,-5 0-6 0,-6 4-8 0,-3 8-6 15,-5 1 7-15,-3 2-5 0,2 6 0 16,-2 6 0-16,0 1-5 0,4 1 0 16,-4 8 0-16,11 5-5 0,3 5-3 0,-1-2-3 15,2 4 3-15,9 2-10 0,2 5-25 16,2 1-51-16,4 0-50 0,0 1-41 0,13 6-99 16,-14-4-220-16,14 4-7 15,0 0 88-15,0 0 313 0</inkml:trace>
  <inkml:trace contextRef="#ctx0" brushRef="#br0" timeOffset="50814.94">20199 11250 3148 0,'0'0'354'15,"0"0"-6"-15,-17 0 8 0,17 0 15 16,0 0 7-16,0 0 11 0,-14 2-21 0,14-2-23 16,0 0 0-16,0 0-5 0,0 0-14 15,0 0-8-15,0 0-113 0,0 0-118 16,0 0-11-16,-14 6-1 0,14-6-4 0,0 0-7 15,0 0-3-15,26 14-7 0,-14-8-3 16,1-2-3-16,8 4-35 0,-7 1-13 0,13-1 0 16,-3 1 0-16,12 0 0 15,-4 2 0-15,0-2 0 0,5 3 0 0,-4-4 0 16,4 3 0-16,-2-6 0 0,1 7 0 16,-8-5 0-16,2 0 0 0,-5-1 0 0,0-2 0 15,-4 3 0-15,-2-1 0 0,-6-1 0 16,2-2 0-16,-4 0 0 0,-11-3 0 0,15 4 0 15,-15-4 0-15,13 3 0 0,-13-3 0 16,0 0 0-16,17 3 0 0,-17-3 0 0,0 0 0 16,0 0 0-16,15 1 0 0,-15-1 0 15,0 0 0-15,0 0 0 0,9-11 0 0,-9 11 0 16,0 0-77-16,-9-17-131 16,9 17-45-16,-13-14-375 0,-4 6-137 0,2 0-976 15,-2 1-1749-15</inkml:trace>
  <inkml:trace contextRef="#ctx0" brushRef="#br0" timeOffset="51063.289">20186 11505 5333 0,'0'0'-76'0,"-13"8"93"16,13-8 83-16,0 0 75 0,4 22 25 0,5-12 42 16,6 3 25-16,12 7-21 0,-1 1 22 15,8-3 2-15,1 3-17 0,3 0-17 16,-5-2-153-16,1-3-21 0,-1 1-6 0,-4-4-6 15,-7-2-5-15,-1-1-4 16,-4 1-5-16,-4-7-8 0,2 5-6 0,-3-5-7 16,-5 2-10-16,-7-6-11 0,15 2-19 15,-15-2-24-15,0 0-31 0,21-16-29 0,-12 2-33 16,4-9-397-16,4-3-229 0,-2-10 81 16,12-13 1-16,-4-1-648 0,11-3-1186 0</inkml:trace>
  <inkml:trace contextRef="#ctx0" brushRef="#br0" timeOffset="52396.75">22893 9763 4174 0,'2'-17'-35'0,"0"6"62"16,-2 11 61-16,6-21 55 0,-4 14 42 0,-2 7 35 16,8-19 21-16,-8 19 13 0,0 0 5 15,3-19-9-15,-3 10-9 0,0 9-1 0,0 0 1 16,6-13-11-16,-6 13-21 15,0 0-21-15,0 0-11 0,0 0 9 0,0 0-106 16,0 0-22-16,-17 36-2 0,7-5-3 16,-1 13-2-16,-3-2-3 0,-5 20-1 15,1-2-3-15,0 4-5 0,-1 4-1 0,1-5-2 16,-1 7-5-16,1-5-2 0,-2-1-4 16,3-2-1-16,3 0-10 0,-4-9-14 0,7-8 0 15,2-6 0-15,-1-9 0 0,3-2 0 16,2-5 0-16,-1-9 0 0,2 1 0 0,2-3 0 15,2-12 0-15,0 0 0 0,0 0 0 16,0 0 0-16,30-23 0 0,-11 5 0 0,5-9 0 16,3 3 0-16,8-10 0 0,4 2 0 15,1 1 0-15,3-2 0 0,-2 1 0 16,3 4 0-16,-3 4 0 0,-6 7 0 16,1-1 0-16,-3 5 0 0,-1 3 0 0,-5 3 0 15,1 3 0-15,-5 4 0 0,-2 4 0 16,0 3 0-16,-2 4 0 0,0 8 0 15,-4 2 0-15,-2 3 0 0,-8 6 0 0,2 2 0 16,-7-2 0-16,-7 6 0 0,2 6 0 16,-8 0 0-16,-4-1 0 0,0-4 0 0,-3-2 0 15,-3 0 0-15,-1-5 0 0,1-2 0 16,-3-5 0-16,5-3 0 0,-1-3 0 16,1-4 0-16,-1 0 0 0,5-5 0 0,-6-6 0 15,4-2 0-15,-1-2 0 0,-1-2 0 16,-5-1 0-16,3-7 0 0,-9-1 0 15,4 2 0-15,-4-8 0 0,-1 4-96 0,3 6-68 16,-4-8-20-16,0 6-76 0,2-2-541 16,4 5 70-16,2 0-931 0,-2 1-1602 0</inkml:trace>
  <inkml:trace contextRef="#ctx0" brushRef="#br0" timeOffset="52746.95">21476 10753 5556 0,'-22'-8'-44'0,"1"5"60"0,8-1 51 16,2 1 46-16,11 3 32 0,-17-4 22 16,17 4 4-16,0 0 4 0,0 0 28 15,0 0 28-15,38 18 16 0,-3-6 8 0,18 6-13 16,14 3-162-16,30 7-2 0,11 2 1 15,11-2-7-15,13 2-1 0,6 4-2 0,11-4-6 16,34 6-4-16,-29-8-5 0,-4-6-32 16,0-1-22-16,-8-2 0 0,-3-8 0 0,-9 0 0 15,-3-4 0-15,-12-4 0 16,-27-3 0-16,-6 0 0 0,-5-4 0 0,-8-2 0 16,-5 1 0-16,-8-3 0 0,-13 0 0 15,-3 1 0-15,-4 0 0 0,-6 1 0 0,-8 0 0 16,-5 2 0-16,-2-1 0 0,0-1-5 15,-8 5-142-15,-7 1-30 0,4-8-32 0,-4 8-410 16,0 0-149-16,0 0 74 0,0 0-871 16,-56 4-1413-16</inkml:trace>
  <inkml:trace contextRef="#ctx0" brushRef="#br0" timeOffset="53515.33">22266 11481 4918 0,'-11'-10'-39'0,"-1"-1"60"0,3-1 55 16,0 2 42-16,2 0 25 15,-4-1 10-15,1 1 15 0,-2-3-11 0,-1 4 5 16,-3-4-1-16,0 2-3 0,-7 2 0 16,1-1-7-16,-4 4 6 0,-2-1 10 0,-4 3-8 15,0 2 9-15,0 2-2 0,-8 2 2 16,-2 4-73-16,4 1-44 0,-4 4-2 0,3 1-3 16,0 3-1-16,4 2-3 0,5-3-3 15,-2 7-2-15,5-1-2 0,1 3-3 0,5 2 0 16,7-5-2-16,2 5-2 0,4-7-1 15,5 1-3-15,-1-2 0 0,8 2-4 16,-2-4-1-16,3 0-1 0,7 0-10 0,1-2-8 16,6-4 0-16,-3-3 0 0,7 0 0 15,2-5 0-15,5-2 0 0,-2-5 0 16,5-3 0-16,7-4 0 0,-5-4 0 16,-1-2 0-16,-1-2 0 0,-1-1 0 0,0-1 0 15,-6 2 0-15,1-5 0 0,-3 6 0 16,-6 3 0-16,-4-2 0 0,-1 7 0 0,-1-1 0 15,-3 2 0-15,-2 4 0 0,-1 0 0 16,-6 7 0-16,0 0 0 0,0 0 0 0,0 0 0 16,0 0 0-16,-13 41 0 0,4-15 0 15,-5 6 0-15,0 7 0 0,0 6 0 16,-4 11 0-16,0 1 0 0,4 1 0 0,-2 0 0 16,4 4 0-16,0-4 0 0,3-7 0 15,0-3 0-15,-2-1 0 0,1 0 0 0,2-4 0 16,1-7 0-16,-3-6 0 15,5-2 0-15,-3-7 0 0,5-7 0 0,-3 2 0 16,3-1 0-16,-4-5 0 0,4 0 0 16,3-10 0-16,-13 11 0 0,4-9 0 0,9-2 0 15,-19 2 0-15,19-2 0 0,-30-2 0 16,11-5 0-16,0 1 0 0,-3-1 0 16,-1-3 0-16,1-1 0 0,-2-2 0 0,-1 3 0 15,2-1 0-15,0 2 0 0,3 1 0 16,7-1 0-16,-7 0 0 0,4 1 0 15,2-3 0-15,-2 0 0 0,7-3 0 0,0-3 0 16,5 3-144-16,0-9-35 0,6-3-39 16,4-4-411-16,5-8-136 0,10-1 78 0,5-6-877 15,6-2-1412-15</inkml:trace>
  <inkml:trace contextRef="#ctx0" brushRef="#br0" timeOffset="53780.44">22158 11548 5129 0,'12'-3'2'0,"-12"3"42"15,13 0 45-15,-13 0 33 0,0 0 39 16,0 0 5-16,0 0 13 0,15 14-10 0,-15-14 20 16,-1 21 5-16,-1-2 13 0,-5 3 1 15,2 6-7-15,-4 2 14 0,-2 6-10 16,-5 5-96-16,5-1-49 0,-8 1-5 16,5 0-3-16,-2-2-5 0,4 2-5 15,-2-3-5-15,5 0-4 0,0-8-2 0,3-8-8 16,0 1-8-16,4-3-8 0,2-4-5 15,2 2-13-15,6-5-19 0,5-3-19 0,2-7-25 16,7 3-25-16,8-8-24 0,9-4-219 16,12-5-194-16,0-6-146 0,6 3 2 0,1-4 4 15,4-2-593-15,-7-1-1124 0</inkml:trace>
  <inkml:trace contextRef="#ctx0" brushRef="#br0" timeOffset="54181.9">22892 11903 4320 0,'13'-16'39'0,"-2"5"41"0,-4 0 22 16,-7 11 36-16,2-17 7 0,-2 17 7 0,0 0-7 15,0 0-2-15,-20-19-1 0,20 19-4 16,0 0-9-16,-30 8-3 0,30-8-2 0,-42 22-14 16,15-1-5-16,3 6-5 0,-5 0-7 15,1 4-10-15,2 6 5 0,-6 2-8 16,9-9-4-16,3 0-4 0,5-2-10 0,4-5-6 16,-1-3-6-16,8-5-11 0,1 1 4 15,3-3-3-15,0-13-4 0,5 7-6 16,-5-7-8-16,0 0-12 0,46-16 0 0,-18-5-10 15,5-13-9-15,5 2-8 0,-3-7-6 16,4-4 8-16,5-2-4 0,-5 1 9 16,0-5-2-16,-2 7 2 0,-5-2 9 15,-2 1-4-15,-9 13 5 0,-2-4 12 0,-4 12 17 16,0-2 1-16,-4 7 7 0,-5 4 0 16,0 3-2-16,2 5 8 0,-8 5 28 0,0 0 25 15,0 0 20-15,0 0-52 0,0 0-21 16,-14 58 0-16,7-26-1 0,-6 7-1 0,-1 4-5 15,-4 11-3-15,-1 3-3 0,-4-4-3 16,7 2-3-16,-3-4-4 0,4-8-8 0,1-2-12 16,4-3-12-16,2-6-18 0,3-8-14 15,2-3-15-15,1-4-22 0,7-4-28 16,-2-6-237-16,10-5-208 0,3-2-167 16,2-7 38-16,14-8 24 0,1-6-589 15,9-9-1105-15</inkml:trace>
  <inkml:trace contextRef="#ctx0" brushRef="#br0" timeOffset="54413.32">23612 11670 4027 0,'4'-17'-10'0,"-4"8"33"0,0 9 59 15,0 0 44-15,-18-8 43 0,18 8 27 0,0 0 24 16,-37 29 7-16,16-7 3 0,-1 8 10 16,-2 4-30-16,-10 8-7 0,2 7-3 15,2 4-10-15,0 1-23 0,4-1-11 16,1 1-16-16,3-1-17 0,11-12-17 0,0-2-22 15,4-5-31-15,7-5-32 0,9-7-37 16,3-2-69-16,9-7-68 0,4-3-75 16,7-10-70-16,3-4-73 0,15-15-70 0,1-3-158 15,0-6-38-15,-1-2 62 0,1-6-458 16,-4 0-685-16</inkml:trace>
  <inkml:trace contextRef="#ctx0" brushRef="#br0" timeOffset="54763.39">23994 11852 3255 0,'16'-21'-9'0,"-11"4"31"0,-1 3 28 16,-4 2 27-16,0 12 26 0,0 0 36 15,-21-11 18-15,21 11 23 0,-37 15 24 0,5 2 29 16,-6 11 10-16,-3 2 9 0,-2 6 4 16,-2 5 11-16,0 4-10 0,4 1-29 15,1 0 8-15,11-3-13 0,2-2-9 0,8-7-20 16,8-8-11-16,8-2-18 0,3-3-18 16,3-6-15-16,15 0-19 0,5-8-66 0,7-3-27 15,8-9-5-15,5-8-7 0,7-8-2 16,-2-3-1-16,-2-7 1 0,-2 0-1 0,-5-1-1 15,-9 5 3-15,-4 1-1 0,-1-2 3 16,-9 11 1-16,0-1 2 0,-5 3-3 16,-2 5-3-16,-1 4 2 0,-8 6 3 0,0 0 1 15,0 0-2-15,0 0 5 16,0 0-2-16,-21 53 1 0,4-21-1 0,0 3 0 16,-4 3 1-16,-3 5-3 0,-3 2-1 15,0-2 0-15,2-9-2 0,3 0-2 0,1-5-7 16,6-8-7-16,0 0-13 0,6-4-11 15,0-6-19-15,3-7-24 0,6-4-28 0,0 0-244 16,0 0-98-16,0 0-67 0,37-36-99 16,-10 14-81-16,-1-3 67 0,8-8-535 15,0 3-992-15</inkml:trace>
  <inkml:trace contextRef="#ctx0" brushRef="#br0" timeOffset="54929.53">24182 12124 3705 0,'12'-4'-7'0,"-5"1"41"0,-7 3 48 15,0 0 40-15,0 0 17 0,9 35 6 16,-11-16-7-16,0 3-4 0,-7 6-13 0,-1 0-12 15,-1 1-6-15,-1 4-13 0,-2-8-3 16,5-1-13-16,-5 0-16 0,3-7-18 16,0-1-22-16,3-6-45 0,4-6-41 0,4-4-68 15,0 0-62-15,0 0-47 0,0 0-41 16,4-35-89-16,13 3-108 0,6-15-38 16,5-4-258-16,8-3-266 0</inkml:trace>
  <inkml:trace contextRef="#ctx0" brushRef="#br0" timeOffset="55313.31">24669 11638 2596 0,'9'4'38'0,"-9"-4"47"0,20 23 25 0,-17-7 10 16,-1 3 32-16,-2 9 2 0,-2 4-24 15,-3 15 10-15,-6 0 13 0,-5 11 12 16,-3 0 19-16,-3 0 12 0,0-5 14 0,1 1 6 16,-4-9-3-16,5-9-7 0,3-3-10 15,2-8-16-15,2-5-13 0,5-1-12 0,-1-8-8 16,7-3-9-16,2-8-23 0,0 0-15 15,0 0-25-15,0 0-19 0,41-21-20 16,-18 4-17-16,5 2-16 0,2-6-5 0,0 5 1 16,6-1-1-16,-2 6 2 15,-1-3 0-15,-3 3-3 0,-2 8 2 0,-1 1 3 16,-4 2-3-16,2 3 1 0,0 5-3 16,-3 5 2-16,-2 2 1 0,-2 6 0 0,-3 1 4 15,0 5 3-15,-4 3 8 0,0-1-1 16,-5 5-2-16,-4-6-3 0,-4 0 3 0,-2 8-5 15,-9 2 8-15,2-2 17 0,-10-1-1 16,-9 6 7-16,-2-5-11 0,-7-6-2 16,1 0 1-16,5-9 0 0,-1-7-7 0,2-1-17 15,-1-1-22-15,6-12-50 0,8-4-79 16,6-5-82-16,3-7-98 0,9-10-109 0,4-3-242 16,11-19 53-16,9-11 69 15,21-20-449-15,13-6-619 0</inkml:trace>
  <inkml:trace contextRef="#ctx0" brushRef="#br0" timeOffset="55496.39">25714 12051 4245 0,'7'33'236'15,"-3"3"34"-15,-6 9 0 0,-13 15 10 0,-4 2 2 16,-5 7-16-16,-15 16-26 0,-8-5-23 16,-4 5-26-16,-3-5-20 0,-6-3-18 15,0-2-14-15,-2-6-25 0,-2-5-33 0,6-6-54 16,6-11-56-16,-1-7-67 15,2 1-109-15,-1-5-75 0,3-6-68 0,0-10-139 16,14-5-208-16,5-9 56 0,3-6-535 16,2-12-1026-16</inkml:trace>
  <inkml:trace contextRef="#ctx0" brushRef="#br0" timeOffset="62761.719">12647 11617 271 0,'28'44'28'16,"-2"-9"-23"-16,2-7-5 0,0-4 8 15,4-1-1-15,8-2 1 0,5-4 25 0,-6-4 13 16,3-6 44-16,-3-1 56 0,2-10-22 16,-11 2 47-16,2-3 18 0,-8-3 14 15,-6-1 14-15,-8-2-20 0,-2-1-20 16,-7-1-39-16,-1 13-17 0,-10-23-9 0,2 13-14 16,-7 0-11-16,-5-3-11 0,-3 0-3 15,-3 5-13-15,-1-1-10 0,-1 2-7 16,-9-1-23-16,-2 3-14 0,-5 1-33 0,-2 4-24 15,-5 4-38-15,-9-3-32 0,-6 5-50 16,2 0-107-16,-7 1-208 0,8 1 15 0,-4 1 158 16,12 2 81-16</inkml:trace>
  <inkml:trace contextRef="#ctx0" brushRef="#br0" timeOffset="62929.33">11659 11827 1223 0,'-15'-5'45'0,"4"-3"16"0,-1-1 1 15,-3-4 16-15,5 0-4 0,-10-6-11 0,-4-3-2 16,-1-1-10-16,-3 1 4 0,-6-1-10 16,-8-3 4-16,-2 3-15 0,-1-5-9 0,1 6 0 15,-5-1-25-15,-1 3-9 0,2-1-21 16,-3-2-59-16,-1-2-102 0,-4 0-146 16,1-3-116-16,-3-1 217 0,-2-3 29 0</inkml:trace>
  <inkml:trace contextRef="#ctx0" brushRef="#br0" timeOffset="64045.54">5998 9780 1061 0,'-17'-28'65'0,"10"4"-26"15,3 1-12-15,10-3 6 0,3-2 10 16,8-6-23-16,13-4 0 0,0-3 1 16,4 3 2-16,-1 1 6 0,5-2-16 0,-5 7-1 15,-5 4-7-15,-1 6-2 0,-4-3 4 16,-7 8 18-16,1 2 18 0,-6 2 9 0,-3 3-3 16,2-4 16-16,-3 4 10 0,-5 3 16 15,-2 7-7-15,9-14-12 0,-9 14-5 16,10-11-8-16,-10 11-7 0,5-7-4 15,-5 7-7-15,0 0 0 0,9-9-14 16,-9 9 2-16,14-4 0 0,-14 4 1 0,14-6-7 16,-14 6-4-16,18-6-4 0,-7 3 4 15,4-1-2-15,-15 4 0 0,30-4 0 0,-12 4-4 16,3 2-7-16,8 4 3 0,1-4-5 16,7 5 12-16,4 6-8 0,8 0 5 15,6-2-4-15,-4 8-2 0,4-3 3 16,0 2-5-16,1-1 6 0,-1-2-5 15,2 5 2-15,-3 0-4 0,3-2-1 0,-4 2 5 16,-2 1 3-16,0 2 1 0,-1-2-10 16,-2 5 0-16,-3-2 10 0,0 2-2 0,-2-2-3 15,-2 3-4-15,-7-5 3 0,-4 1-8 16,4-2 7-16,-6 1 4 0,-3-2-8 16,-7 0 1-16,-1-4 8 0,-2 3 0 0,-5-4 9 15,-3-2-2-15,-3 2 0 0,-4-3 4 16,-2 1-2-16,0 0 4 0,-7 0-9 0,9-13 6 15,-23 20-9-15,6-12 3 0,-3 0-1 16,-5-7-2-16,-5 3 1 0,-3-8-1 16,-8 3-2-16,-1-7-8 0,1 0 7 15,-10-5-3-15,0 0-4 0,10-2 5 16,-7 0 3-16,11-4 12 0,2 3-5 0,1-5 14 16,8 0-7-16,-1-2 1 0,7-1 2 15,3-3-6-15,6-2-5 0,6 5-2 0,3-3 2 16,4 0 2-16,3-8-2 0,8 0 2 15,2-6-5-15,4 3 2 0,9-5-3 16,5-2 8-16,4 4 1 0,4 1 5 0,-2 5-2 16,8 3 3-16,1 4-5 0,2 2 5 15,-8 5-4-15,0 10-4 0,-5-1-4 0,1 7 2 16,-12 3-1-16,-1 4-1 16,-5 3 1-16,-1 7-1 0,-3-1 5 0,-8 7 5 15,0 3 3-15,-8 3 4 0,-4 9 9 16,-8 4 4-16,-6 3-10 0,-10 6 10 15,-8-2-3-15,-1 1-3 0,-8 0 19 0,-2-8-5 16,-2-2-3-16,0-4-6 0,-1 0 11 16,-3-6 8-16,2-2-13 0,5-9 6 0,7 0 7 15,-3-5 2-15,12-5-2 0,0-8-5 16,1 0-2-16,1-5-3 0,6-4 1 0,0-6 3 16,1-4-14-16,10 1 7 0,-2-4-13 15,3-2 3-15,3-1-1 16,1 5-13-16,5-2 0 0,-3 3 5 0,2 5-5 0,2-1 4 15,-2 2-8-15,2 17-11 16,-4-25-31-16,4 18-27 0,0 7-44 0,0 0-23 16,0 0-32-16,0 0-42 0,0 0-40 15,0 0-35-15,13 37-96 0,-11-10-142 16,2-1-45-16,-2 4-176 0,1 2-209 0</inkml:trace>
  <inkml:trace contextRef="#ctx0" brushRef="#br0" timeOffset="64564.63">6868 10695 2282 0,'-2'12'-20'0,"2"-3"15"16,0-9 16-16,-5 13 12 0,5-13 27 0,0 0 26 15,-4 15 9-15,4-15 6 0,0 0 10 16,-2 9-3-16,2-9-2 0,0 0-5 16,0 0-7-16,0 0-7 0,0 0-11 0,0 0-8 15,0 0-9-15,0 0-4 0,0 0-7 16,0 0-6-16,0 0 4 0,19-28-4 0,-12 17-6 16,-1-3-2-16,3 1-1 15,0-2-2-15,5-3 2 0,1 1-3 0,0-2-3 16,1 2 6-16,4-1-2 0,-2 4-3 15,3-3-1-15,0 6-2 0,-1-2-1 16,2 2-1-16,-4 7-3 0,2-2 6 0,-1 6 9 16,-2 3 3-16,3 2 3 0,3 4 17 15,-2 8 0-15,1 2 2 0,-1 7 7 0,1 2-6 16,-2 4 14-16,-1 8 4 0,1-5-8 16,-2 5 16-16,4 6-5 0,-1 5-10 15,-4-8 4-15,2-2 16 0,-5-1-14 0,-2 1-4 16,-1-3-12-16,2-2-5 15,-7-5-1-15,3-3-10 0,-3-7 1 0,-1-2-11 16,-1-1 12-16,-2-3-17 0,4 1-6 16,-2-7-11-16,-2 2-16 0,-2-11-22 0,1 15-41 15,-1-15-54-15,0 0-33 0,0 0-52 16,0 0-64-16,0 0-64 0,-9-32-188 0,3 8-25 16,0-7-211-16,-1-2-251 0</inkml:trace>
  <inkml:trace contextRef="#ctx0" brushRef="#br0" timeOffset="64897.6">7584 10519 2558 0,'0'0'-5'16,"-13"-9"23"-16,13 9 23 0,0 0 11 15,-30 18 12-15,17-8 11 0,2 3 3 0,-6 5 15 16,0 1 3-16,3 9-7 0,-6 2 3 15,1 2-6-15,3 0-8 0,-3 3 7 0,3 1 3 16,0 0-4-16,3 3-4 0,0-2 0 16,-2 1-5-16,5-2 14 0,-3 4-11 0,2-5 0 15,0 0-7-15,-2 1-4 0,-3-4 17 16,2 4-17-16,0-4 8 0,1 0-17 16,-6-1-12-16,7 0 0 0,-1-7 0 15,-3-2-9-15,4 2-2 0,-4-1-5 16,7-6-3-16,-3 1-20 0,1-5-31 0,4 3-6 15,2-7-30-15,-4 2-25 0,6-3-30 16,3-8-47-16,-9 8-49 0,9-8-54 0,0 0-101 16,0 0-169-16,0 0 0 0,0 0-125 15,0 0-111-15</inkml:trace>
  <inkml:trace contextRef="#ctx0" brushRef="#br0" timeOffset="65261.64">7775 11181 2206 0,'0'0'-16'16,"16"7"24"-16,-13 1 38 0,-3-8 8 0,2 17 24 15,-2-17 7-15,6 16 0 0,-5-3-7 16,-1-1 8-16,2 6-2 0,5 3-2 16,0 2-6-16,0 3-7 0,7-2-6 0,-1 3-4 15,1-3-5-15,3-3-10 0,-1 0-9 16,0-3-3-16,3-3-5 0,-4-2 0 0,2-5 3 15,0-1-12-15,-2-5 3 0,0-2-4 16,-15 0 3-16,28-8 3 0,-15 1 16 16,0-7 0-16,-4 5 15 0,3-4 13 15,-5 1-2-15,-1-2-9 0,-3-1-5 16,3 0 3-16,-4 2 13 0,-2 0-8 0,0 13-6 16,-6-24-6-16,4 12 0 0,-1 1-13 15,-3-2-7-15,-1 1-1 0,7 12-14 0,-12-10-6 16,5 3-30-16,7 7-23 0,-16-7-24 15,16 7-34-15,-20-3-40 0,20 3-21 0,-17 3-41 16,17-3-54-16,-20 0-191 0,20 0-69 16,-21 2-104-16,21-2-16 0</inkml:trace>
  <inkml:trace contextRef="#ctx0" brushRef="#br0" timeOffset="65846.459">7110 11464 2032 0,'-35'7'-16'16,"5"-7"35"-16,1 0 15 0,7-2 25 0,-1-3 24 16,1-3 8-16,-1-5 4 0,4-2-5 15,7-3-6-15,-2-3-5 0,7-2-11 16,3 1-7-16,8-6 3 0,6-6-7 15,8-3 4-15,12-3 9 0,3-7 4 0,7 4 9 16,9 5-7-16,2-1-11 0,9 4-9 16,3 3 4-16,3 3-5 0,3 9-1 15,7 7-13-15,-4 5-2 0,1 12-2 0,3 4 0 16,-7 3-6-16,-4 7-1 0,-6 3-4 16,-10 3-7-16,-10 5 0 0,-11-3 1 0,-10 4-2 15,-8-5-4-15,-10 1 9 0,-12 3 2 16,-6 5 8-16,-15 8-1 0,-15-7 3 15,-6-3 12-15,-6-4 12 0,-2 1 8 0,0-4 37 16,-4-2-12-16,6-8-10 0,0-7-7 16,12-7 6-16,4-2 2 0,9-5-10 0,-2-4 3 15,10-8-6-15,6 1-14 0,10-6-7 16,9-1-9-16,8-6 2 0,9-7-4 16,14-8-4-16,4 1-2 0,12-2-9 15,9 2 0-15,17-4 2 0,1 7-3 16,-6 14-8-16,-1 5 9 0,6 3-8 0,0 10 0 15,-1 1-2-15,-1 3-6 0,-7 6 2 16,-13 3-1-16,-4 0 3 0,-8 5-10 0,-3 2 3 16,-9 2-6-16,-6 3 9 0,-10-2 1 15,-2 0-1-15,-7 3 6 0,-7 3-9 0,-1 6-9 16,-9-5-22-16,3 2-8 0,-5 1-32 16,-1-3-33-16,2-7-27 0,9 3-26 15,-3-7-24-15,5-1-62 0,0-4-53 0,7-5-136 16,0 0-110-16,0 0-16 15,0 0-188-15,22-35-228 0</inkml:trace>
  <inkml:trace contextRef="#ctx0" brushRef="#br0" timeOffset="66462.42">8837 10607 2633 0,'11'-19'31'0,"-3"4"29"15,-2 6 20-15,-3-3 10 0,1 5 14 16,-4 7 7-16,5-11-14 0,-5 11-16 15,0 0-14-15,7-11-5 0,-7 11-9 16,0 0 0-16,0 0-5 0,0 0 10 0,0 0 4 16,14 20-9-16,-8-3-3 0,-3 3-7 15,1 5-1-15,-2 1 0 0,1 8-6 0,4 0 1 16,-4 3-9-16,3-1 1 0,-4-2-10 16,1 1 4-16,3-3-6 0,-1 2 3 15,3-6-8-15,-4-4-1 0,0-3-5 0,1-2 4 16,1-4-4-16,2-6 4 0,-3-1-5 15,3-3-4-15,-8-5 6 0,26-2-6 0,-8-7 4 16,7-4-2-16,1-6 1 0,4-3-4 16,-2-7 0-16,-1 1 3 0,6-7 0 0,-8 1 2 15,1 4 2-15,-4-6 7 16,-3 2 0-16,-4 5 23 0,-2 0 5 0,-2 1 0 16,-2 4 22-16,-4 3 8 0,-1 0 1 15,-3 5-11-15,1 3 2 0,-2 13-6 16,4-23-15-16,-4 23 1 0,-4-17 0 0,4 17-7 15,0 0 2-15,0 0-4 0,0 0-14 16,0 0 7-16,0 0-2 0,-23 47-2 0,16-17-4 16,2 4-12-16,-3 7 8 0,-2 4-1 15,5 4-1-15,0 2-4 0,-7 1-1 16,6 16 11-16,-3-6-10 0,0 1 0 0,3 1-3 16,-3 2 1-16,1-10-6 0,3-1 6 15,-5-5-7-15,3-5 12 0,-2-2 1 16,-1-2 14-16,2-7 7 0,-1-4 3 15,0-2 5-15,-3-3 16 0,3-7-6 0,0-1-11 16,-3-2 6-16,5 2-1 0,-8-8-8 16,3 1 1-16,12-10-2 0,-21 11-7 0,5-5-3 15,16-6-5-15,-30 0-7 0,16 0-17 16,14 0-31-16,-37-6-40 0,23 0-55 16,-2 5-48-16,2-5-70 0,-4 0-71 0,7 3-126 15,-1-5-153-15,3-3 57 0,6 0-401 16,-1-3-454-16</inkml:trace>
  <inkml:trace contextRef="#ctx0" brushRef="#br0" timeOffset="66795.25">9606 11377 2939 0,'5'12'-45'0,"-3"9"23"0,0-3 22 0,0 2 24 16,-1-3 15-16,1 2 3 0,3 4 0 15,0-1 1-15,1 3-6 0,3-1 7 0,5 1-6 16,-2-5 0-16,6 1-8 0,-2-6 3 16,5-2 7-16,2-4-4 0,0-3 5 15,-2-6 4-15,2 0 4 0,-3-2 10 16,1-5 5-16,0-1 10 0,-7-3 5 16,7 0 3-16,-10-3 23 0,1-3 2 0,-5 3-17 15,1-2 6-15,-3 1-6 0,-5 15 0 16,4-22 2-16,-3 7-12 0,-1 15-3 0,-1-22-11 15,1 22-11-15,-8-20-5 0,8 20-7 16,-12-16-7-16,0 10-23 0,4 0-34 0,8 6-40 16,-22-1-45-16,5-3-46 0,17 4-58 15,-30 5-77-15,9-1-161 0,1-4-92 16,-2 2-3-16,-8 0-144 0,-2 2-170 16</inkml:trace>
  <inkml:trace contextRef="#ctx0" brushRef="#br0" timeOffset="68245.25">7271 11886 2099 0,'-23'-10'-66'0,"5"1"10"16,-1 1 36-16,-2-1 11 0,5 0 18 15,-9-8 24-15,1 0 1 0,-3-6 13 0,-2 3 15 16,3-3 3-16,-4-3 7 0,-4-10-2 16,-1-7 21-16,2-6-10 0,-3-3-2 15,-1-6 5-15,2-6 3 0,-4-20-4 0,-7-8 3 16,9-7-1-16,-6-8-5 0,7 4-4 15,2-4-2-15,2 2-15 0,4 3-2 0,8 22 10 16,1 3-10-16,4 2 6 0,1 9-5 16,7 2 3-16,0 14-12 0,3 1-3 15,2 4-10-15,0 10 4 0,2 3-3 0,0 1 3 16,4 1-9-16,2 2 0 16,3 6-5-16,2-1-4 0,1 3 6 0,4 7-10 15,1 4 5-15,3 6-6 0,7 7-9 16,4 9 2-16,3 10 4 0,6 17-6 0,3 4 0 15,-1 15 1-15,8 13 0 0,1 11 1 16,-5 3-4-16,0 8 6 0,-4 3-7 16,-10 3 1-16,-2-1 0 0,-9-16-6 0,-10 1 4 15,-4-3-1-15,-7 7 4 0,-7-7 2 16,-2-5-8-16,-14-3 2 0,-3-7 3 0,-6-4 7 16,-2-9-4-16,-1-7-1 15,-1-10 19-15,6-13 7 0,-1-6 17 0,1-14 3 16,0-10 1-16,0-12 8 0,-4-17-7 15,0-12-5-15,10-11 5 0,3-8-8 16,4-17-2-16,4-31-6 0,0-8-8 0,11-9-6 16,4-5 0-16,5-1 3 0,7 0-2 15,2 6-3-15,5 0-12 0,6 9-5 0,6 7 6 16,6 3 14-16,2 13-13 0,7 13 3 16,4 11 0-16,6 17-7 0,-7 19 0 0,3 15-4 15,4 14 0-15,1 18 2 0,3 14-6 16,12 20 4-16,-1 12 5 0,-5 16-1 15,-6 14-5-15,-10 11 10 0,-5 9 6 16,-9 9-7-16,-10 9 5 0,-9-4-4 16,-8 3 8-16,-15-18 6 0,-5 17-9 0,-8-5 2 15,-4-14 5-15,1-19-1 0,-3-6 1 16,-5-7 2-16,1-10 11 0,-1-9-1 0,-2-8 2 16,8-13 11-16,1-13 7 0,1-9-7 15,0-12 0-15,0-9-9 0,-4-15-4 0,-1-23-3 16,3-10-2-16,3-18-4 0,0-22-8 15,1-15-3-15,3-10 1 0,7-9-3 16,3 1-3-16,-1-5-3 0,5-2 0 0,8 11-1 16,0 0-4-16,9 15-1 0,-4 30 0 15,7 6 3-15,0 15-8 0,2 12 3 16,0 18-2-16,2 10-7 0,0 18 6 16,7 15 3-16,4 9-6 0,6 26 6 0,-1 8 0 15,-2 14 0-15,2 28 5 0,1 7-1 16,-10 4 7-16,-4 6 0 0,-5 2-2 0,-6-3 0 15,-6-14 3-15,-2-2-4 0,-7 0-1 16,-1-8 2-16,-5-5-3 0,-3-6 2 16,-3-9 2-16,1-17-7 0,4-2 3 0,-1-16 13 15,1-4-1-15,-3-8-3 0,0-13 1 16,10-4 0-16,0 0-3 0,-40-53-8 0,20-1 3 16,0-17-1-16,-4-31-6 15,1-12 1-15,-1-10-5 0,4-5-1 0,0-10-6 16,6 2-3-16,-2 4 2 0,7 9 1 15,2 29 0-15,3 5 1 0,3 9-3 16,1 19 4-16,0 10-3 0,0 11-4 0,0 6 1 16,3 13 4-16,6 13 1 0,0 9 1 15,-9 0 0-15,39 48 1 0,-10 1 4 0,7 13 0 16,5 23-1-16,-4 6 2 0,-1 3 4 16,-4 8 5-16,-4 2 1 0,-4-1-1 0,-11-14-4 15,3-7 1-15,-9 5-2 16,-3-5 6-16,-6-3-5 0,-4-6 3 0,-3-4-1 15,-1-22-2-15,3-2 0 0,-6-8-1 16,-1-14-1-16,4-8 5 0,-8-8 3 0,6-8-7 16,-9-14-1-16,-1-15-2 0,-6-23-1 15,-1-12-2-15,-2-33-1 0,-5-9-11 16,8-9-7-16,0-13-1 0,3-6-7 0,4 0-4 16,7 3 2-16,0 5 0 0,7 5 9 15,5 28-2-15,4 2 5 0,5 10 0 0,-2 8 2 16,4 9 4-16,-2 16-5 0,7 8-1 15,-4 15-1-15,7 5 2 0,-2 14 5 16,12 10 5-16,6 18 9 0,10 19 12 0,-6 11 4 16,13 32 3-16,-5 11-7 15,0 7 7-15,-8 8 0 0,-3 8-1 0,-4 8-3 16,-6 1 1-16,-5-1-3 0,-4 1 3 16,-5-1-4-16,-8 3-3 0,-2-21-2 0,-2 0-28 15,-6 14-48-15,4-21-42 0,-7 18-43 16,1-28-57-16,-1 2-56 0,4-7-120 0,0-7-284 15,-2-7 72-15,2-20 54 0,-2-9-394 16,-3-18-451-16</inkml:trace>
  <inkml:trace contextRef="#ctx0" brushRef="#br0" timeOffset="83763.28">9609 10429 802 0,'-31'0'-232'16,"0"2"38"-16</inkml:trace>
  <inkml:trace contextRef="#ctx0" brushRef="#br0" timeOffset="83860.88">9247 10477 71 0,'0'0'56'0,"0"0"-12"15,-16 0-26-15,16 0 10 0,0 0-56 0,0 0-69 16,-26 0 63-16,26 0 14 0</inkml:trace>
  <inkml:trace contextRef="#ctx0" brushRef="#br0" timeOffset="84078.05">8805 10838 120 0,'6'13'46'0,"3"2"-10"0,-5 0-1 15,0 0-17-15,3 3 3 0,-3-1-13 0,-1 4 20 16,3 3 0-16,-1-5-13 0,0 3-17 16,-1 3-14-16,-3-6-58 0,-1-1-44 0,2 3 67 15,-2-4 18-15</inkml:trace>
  <inkml:trace contextRef="#ctx0" brushRef="#br0" timeOffset="84393.98">8901 11287 66 0,'7'6'18'0,"-7"-6"2"0,0 0-2 15,0 0-2-15,0 0-1 0,0 0-5 16,0 0 0-16,0 0-7 0,0 0 2 0,15-21 8 16,-15 21-10-16,0-14 7 0,0 14 46 15,0-17-5-15,-1-2 3 0,-1 2 7 16,-5-7-7-16,4 1 15 0,-3-1-18 0,-3-8 15 15,-3-4-16-15,3 1-14 0,-2-3-21 16,-4-1 14-16,4-1-6 0,0 3-7 0,3 1 27 16,-1 2-14-16,0 6 29 0,-1 2 1 15,2 4 11-15,3 5-22 0,1 2-11 16,1-2 6-16,-3 7-13 0,2 1 15 0,4 9-30 16,-2-17 10-16,2 17 6 15,0 0-21-15,6-11 15 0,-6 11 1 0,0 0-20 16,17-4-1-16,-17 4 10 0,0 0-12 15,33 6-10-15,-14-1-21 0,1 3 0 0,5 0-16 16,5 5-10-16,4-4-4 0,6 6-30 16,-1-3-87-16,7 2-175 0,7 3 135 0,-4 2 72 15</inkml:trace>
  <inkml:trace contextRef="#ctx0" brushRef="#br0" timeOffset="84594.83">9707 11097 286 0,'0'0'115'0,"5"10"-23"0,-5-10-2 16,0 0-17-16,0 0-22 0,0 0-12 0,4 10-13 16,-4-10 2-16,0 0 1 0,0 0-20 15,0 0-20-15,0 0-48 0,4 11-90 0,-4-11-271 16,0 0 351-16,0 0 23 0</inkml:trace>
  <inkml:trace contextRef="#ctx0" brushRef="#br0" timeOffset="85495.53">9920 11336 92 0,'0'0'122'0,"0"0"-19"0,11 6-11 16,-11-6 0-16,0 0-2 0,0 0-17 0,0 0-18 15,0 0-11-15,10 7-5 0,-10-7 13 16,0 0-16-16,0 0 6 0,0 0 8 16,8 8 2-16,-8-8-3 0,0 0-13 0,9 8 11 15,-9-8-2-15,0 0-14 16,0 0-10-16,10 7 16 0,-10-7-11 0,0 0 0 15,9 5-1-15,-9-5-2 0,0 0 6 16,11 8-6-16,-11-8 2 0,14 8-19 0,-14-8 25 16,9 7-25-16,0-1 12 0,-9-6-10 15,19 7 10-15,-8-3-18 0,-1 2 11 16,-10-6-5-16,20 7-1 0,-12-3-5 0,3 0 20 16,-11-4-25-16,16 10 14 0,-9-7-9 15,-7-3 2-15,14 9 0 0,-14-9-2 0,7 13 3 16,2-9-5-16,-9-4 7 0,12 15-7 15,-4-7 7-15,2 1-14 0,-3-2 4 16,0-1 2-16,7 0 17 0,-3-3-24 16,-2 7 18-16,-9-10-2 0,19 7 8 15,-8-3 3-15,-2-2 3 0,-9-2-11 0,17 5 7 16,-17-5-6-16,18 4 1 0,-18-4 1 16,14 2 1-16,-14-2 2 0,17 0-7 0,-17 0 3 15,20 0-10-15,-20 0 4 0,23-6 1 16,-6 6-5-16,-6-1 18 0,2-3 4 15,3 0 3-15,-2 2 3 0,0-4-2 0,0-1-5 16,4 0-5-16,-4-1 0 0,2 1 12 16,-4-6 10-16,0 5 2 0,1-7-14 15,0-2 9-15,-3 2-10 0,1-6 0 16,-1 4-1-16,1-9 1 0,-2 2-8 0,-4-8 6 16,0 6 5-16,4-8-5 0,-6 4 3 15,3-5-4-15,-4-1-4 0,1 0-5 16,-1-5 12-16,0 3 6 0,-2-11-5 0,-4 1 3 15,2 1-4-15,-1-2 8 0,-4 3-1 16,-2 1-2-16,0 1-2 0,0-1 1 0,0 4 6 16,-5-1-1-16,5 1-4 0,-1 4 3 15,-2-1 0-15,-3 2 2 0,1 3-5 16,2 5 3-16,-4 0-1 0,2 4-6 0,-2 1 2 16,0 1-7-16,0 5 2 0,-2-4-3 15,1 11-4-15,-2 3 0 0,-3 1 0 16,1 5-7-16,-4 1 5 0,-1 1-7 15,-1 7-3-15,-8 5 5 0,1 2-5 0,3 4 0 16,-3-4 3-16,-2 6-2 0,-4 7 0 16,-1-2-1-16,2 6 2 0,-2 4-2 15,0-5-2-15,1 5 0 0,3 3 2 0,2-1-1 16,-1-1-1-16,6 5 1 0,0-1-1 16,6-5 3-16,3-5-7 0,2 5 3 0,4 0-3 15,-1 3-9-15,4-7-26 16,-3 1-31-16,7-4-30 0,4 0-44 0,1-4-8 15,-1-6-108-15,8 2-240 0,-2-7-8 16,3 1 82-16,1-3 306 0</inkml:trace>
  <inkml:trace contextRef="#ctx0" brushRef="#br0" timeOffset="86179.11">10749 11558 1383 0,'2'9'-22'0,"-2"-9"4"0,0 0 24 16,4 17-4-16,-4-17 10 0,2 11-17 15,-2-11 35-15,5 17-26 0,-2-13 15 0,-3-4 4 16,9 13-5-16,-9-13-4 0,7 13 6 16,-1-6-3-16,-6-7 3 0,8 10-3 15,-8-10-17-15,11 11 29 0,-8-3-11 16,-3-8 4-16,13 7 4 0,-5-3-4 0,-8-4 4 15,17 7-5-15,-7-3-10 0,-10-4 12 16,18 7-9-16,-4-1-10 0,-7-2-7 0,-7-4 14 16,16 6-5-16,-4-5 2 0,-12-1-6 15,15 6 4-15,-15-6-5 0,17 5 18 16,-17-5-6-16,18 6-5 0,-12-4-5 0,-6-2-3 16,19 5 9-16,-19-5-7 0,21 4 1 15,-14-4 2-15,6 7-1 0,-13-7-4 0,22 5 10 16,-8-4 3-16,-14-1 4 15,18 4-1-15,-18-4 12 0,17 2-4 0,-17-2 0 16,20 2-2-16,-20-2-11 0,18 0 7 16,-18 0-14-16,11 6 2 0,-11-6 2 15,19 0 8-15,-19 0-8 0,17 2 0 0,-17-2-4 16,15 5 6-16,-15-5-1 0,21 0-2 16,-21 0 7-16,18 0-10 0,-18 0 3 0,21 0 3 15,-21 0-3-15,19-2-1 0,-19 2-2 16,22-3 3-16,-22 3 7 0,19-2-7 15,-19 2-14-15,11-2 15 0,-11 2-3 0,15-6-7 16,-15 6 7-16,16-2-12 0,-16 2-8 16,16-9-13-16,-16 9-5 0,23-4-18 15,-14-1-34-15,2-1-48 0,-1-1-159 16,-1-1-186-16,-4-1-55 0,3 1 343 0,-8 8 67 16</inkml:trace>
  <inkml:trace contextRef="#ctx0" brushRef="#br0" timeOffset="86544.13">11739 11325 998 0,'0'0'89'0,"0"0"-7"15,0 0-6-15,-9-9 4 0,9 9-16 0,0 0 5 16,0 0-6-16,0 0-4 0,0 0-5 16,0 0-21-16,-7-4 0 0,7 4 2 15,0 0 10-15,0 0-6 0,0 0-5 0,0 0-8 16,0 0 3-16,0 0-3 0,0 0-4 16,0 0-5-16,0 0-4 0,0 0 7 0,0 0 1 15,0 0 1-15,-10-9-8 0,10 9 2 16,0 0-7-16,0 0-1 0,0 0 7 0,0 0-5 15,0 0-6-15,0 0 1 16,0 0 2-16,0 0-6 0,0 0 8 16,0 0-10-16,0 0-8 0,0 0-32 0,0 0-24 15,0 0-37-15,0 0-155 0,0 0-235 16,-4-13-15-16,4 13 281 0,0 0 73 0</inkml:trace>
  <inkml:trace contextRef="#ctx0" brushRef="#br0" timeOffset="88594.31">8250 8451 701 0,'-23'-17'15'0,"1"0"5"15,0 2 12-15,-5-2-9 0,-1 2 12 0,-2-3-3 16,2 1 9-16,-4-6-3 0,0 4-2 16,6 0-3-16,-2-1 10 0,5 1-11 0,-4-2 16 15,0 3-14-15,5 2 9 0,-1-4-15 16,1 5 18-16,1 0 6 0,2 2 4 15,-4-2-16-15,7 0-8 0,-5 2 0 16,3 1 16-16,-1-5-14 0,-1 8-2 16,6 0-3-16,-3-2 0 0,-2 3 2 0,2-1-17 15,3 0 23-15,-4 1-8 0,-2 0 3 16,1 4-1-16,2-1 7 0,-3 3 6 0,1-3-18 16,1-1 1-16,-2 0-2 0,-2 5 13 15,2-6-16-15,-1 6 15 0,0-1-4 16,1-2-2-16,-3 2-11 0,0 1-2 0,1 1-2 15,2 0 3-15,-7 0 0 0,3 1-8 16,-5 5 5-16,1-3 9 0,-5 9-4 0,1 1 6 16,0-3 7-16,-4 3 4 0,6 0-1 15,-1-2-2-15,2 6-3 0,-1-6-1 16,6 2 8-16,1 0-9 0,-1-1-1 16,2 1-1-16,-1 0-7 0,5 0 2 15,-7 0-11-15,2 2 2 0,1 0-1 0,2 0 6 16,-3 5-7-16,-4-2-3 0,3 2 0 15,4-5 7-15,-5 6-2 0,6-6-13 0,-5 6 11 16,0-1-4-16,-1-1 0 0,-1 1 2 16,0-1-3-16,-3 0 5 0,3 2-14 0,-4-3 8 15,2 3-5-15,1-1-2 0,-2 1 4 16,-2-4 5-16,0 2-12 0,1 2 0 16,2-6 12-16,0-1-5 0,0 2-2 0,3-7 2 15,-1 6 19-15,1-7 3 16,7-1 1-16,1-4-5 0,-3 5 5 0,1-2-1 15,0-3 0-15,4 1 4 0,-2 0-3 16,4 0 4-16,-1-2-5 0,14-2-4 0,-27 5-5 16,19-1-1-16,8-4-5 0,-16 2 0 15,16-2 2-15,-14 2-2 0,14-2-5 16,-9 9 0-16,9-9 1 0,-9 9 1 0,9-9-1 16,0 17-1-16,3 2-5 0,3-4 11 15,-1 6-8-15,9 3 1 0,4 2 8 0,5 4 2 16,3 1 10-16,6 2-7 0,5 3 6 15,2-2 3-15,3-5 7 0,3 1-2 16,4-3 1-16,-1-1-2 0,9-3 6 16,4-5-8-16,3 1 4 0,2-4 3 15,4-2-4-15,4 0 1 0,6-2 6 0,-2-3-2 16,6 2-1-16,3-7 9 0,14 3 5 16,-15-6-5-16,3 0 7 0,17-2-11 0,-2-4 11 15,-2 1 0-15,1-3-4 0,-1-5-5 16,-3 2 1-16,0-2-7 0,1 0 2 15,2-2 1-15,-3-5-2 0,2 0-8 0,-6 3 13 16,3-5-6-16,-5-1 16 0,-1 1-5 16,-5-5-2-16,-18 5-6 0,-1-4 13 15,-4 2 18-15,-1-8-6 0,-3 0 4 16,-1-4-10-16,-4 1 1 0,2-7 0 0,-6 1-4 16,-3 0-3-16,-1 3-5 0,-2-1 2 15,-7-1 2-15,-4 3 4 0,-3 2 3 0,-11 0-1 16,1 0-4-16,-2 3 0 0,-8-8-3 15,-3 7-7-15,-5-5-3 0,-6 1 0 16,-7-7-5-16,-2-2-3 0,-13-3-6 0,-7-4-6 16,-11 2 1-16,-6 2-3 0,-14-9-1 15,-9 5-5-15,-6 4-1 0,-3-1 3 0,2 2-2 16,-5 3 1-16,-1 3-6 16,-1-2 4-16,-2 3-2 0,-3 2 1 0,-1 3-3 15,-5 4-2-15,5 0-2 0,-3 6 1 0,3 4-2 16,-2-3 5-16,-3 9-5 15,20 0 3-15,-4 3-6 0,5 2 2 0,-1 3 3 16,-3 1 0-16,2 3-4 0,1-2-6 16,-1 5 5-16,-1 2 0 0,6 5-1 0,-5 4 2 15,0-3 0-15,3 6 0 0,-2 4 5 16,5 2-5-16,-17 5 3 0,5 4-6 0,-1 6 1 16,3 2 5-16,-2-1-6 0,3 1 4 15,2-1 2-15,16-1-5 0,3-2 8 16,0 2-5-16,-1 3-3 0,7-1 0 0,1 4 6 15,7-3-5-15,-2 2 0 16,7 1 6-16,2 5-5 0,6-3 3 0,0 2 3 16,6 2-3-16,2-2 6 0,1 5 1 15,11-10 3-15,-3 2-2 0,4 3-2 0,0-2 3 16,4 6 5-16,1-2 7 0,5 3-11 16,1 0 5-16,1 1 1 0,3 1 1 0,6-3-3 15,0 0 6-15,10 10 2 0,1-4 2 16,0 3-1-16,8-3 3 0,-2-5 5 15,8 3-2-15,3 0 1 0,9 1 2 0,2-4-2 16,14 11 2-16,1-2 1 0,9-2-1 16,3-5 0-16,6-1 0 0,4-5-2 15,0-3 0-15,7-5 3 0,6-1 0 16,3-8 4-16,4-2 2 0,4-3-1 0,-1-9 1 16,3 2 6-16,-1-7-13 0,3-3 3 15,-2-1 1-15,6 1-1 0,-4-6 4 16,0 0-2-16,-3-4-1 0,3 0-28 0,-6-1 1 15,-6-3-5-15,2-5 1 0,-6 2 1 16,2-8 2-16,-4-1 0 0,1-5 0 0,-2-7-2 16,-1-4-2-16,-1-2 0 0,2-6 1 15,-2-3-3-15,-6 0 0 0,0-7 3 16,-5 1-1-16,-6-3-6 0,-6 2 4 0,-3-2 2 16,-4 2 0-16,-13 5 7 0,-3-2 0 0,-5-4 1 15,-1 3-1-15,-6-3-1 16,-4-3 0-16,-10 0-2 0,-6-3-2 0,-9 4 1 15,-3-1-1-15,-6-15 0 0,-7 0-3 16,-6 1 0-16,-13-2 0 0,-7-15-1 16,-11 5-2-16,-8-2-1 0,-11 5 2 0,-6-1-2 15,-8 7 0-15,-3 0-1 0,-11 3 0 16,-2 1 2-16,0 11-2 0,-4-2-1 0,-2 6 2 16,-3 9-1-16,-4 2-2 0,-2 7 0 15,1 3 3-15,-1 7-3 0,-1 5 1 0,-4 9-1 16,6 4 1-16,-4 6 0 0,2 8 0 15,3 6-1-15,-3 4 2 0,9 7 0 16,0 6-2-16,5 1-1 0,5 3 2 16,9 5-1-16,7 5 0 0,3 2 0 0,5 2 0 15,7 6 0-15,15-4-4 0,7 3-7 16,2 3-10-16,4 9-10 0,9-2-18 0,3 3-16 16,5 7-19-16,11 2-107 0,7-13-140 15,6 18-29-15,11-2-29 0,11-2-41 16,15 15-265-16,8-5-5 0,9-1 73 0,5-3-424 15,10-2-734-15</inkml:trace>
  <inkml:trace contextRef="#ctx0" brushRef="#br0" timeOffset="89178.32">11004 11842 3078 0,'32'8'-139'0,"-6"-4"26"0,1 0 22 0,1 1 32 16,4-3 14-16,-2 0 7 0,2 3 3 15,1-5 26-15,6 4 2 0,0-2 11 16,0 0 7-16,0 2 2 0,-2-1-7 16,1 0 5-16,0 2-5 0,1-1-3 0,-7-3 5 15,-2 6-5-15,1-6 4 0,1 3-3 16,-2-2 2-16,0 0-3 0,6-2 4 0,-2-2-3 16,4 2-1-16,5-2 6 0,-3-2 10 15,10 3 10-15,-1-3 4 0,1 0-4 16,-1 0 2-16,-1 4-9 0,1 0 4 15,-1 0-7-15,2 4 4 0,-1-3-4 0,6 7-2 16,2-2-3-16,-8-3-3 0,5 9-2 16,-9-7 0-16,2 3-1 0,-2-2 2 15,-4-2-2-15,-1 1 5 0,-7-4-5 0,-1-1-2 16,-2-1 5-16,-1-3 1 0,1 0-4 16,-2-1 3-16,0-1 9 0,6-3 9 0,1-3 15 15,4 3 6-15,2-4 9 0,1 4 6 16,10-5 2-16,-3 0 3 0,-6 4 1 15,11-3 9-15,1 2 6 0,3 0-7 0,0-2-11 16,1 5-5-16,-1-3-4 0,-1 3-7 16,1 0-8-16,1-1-36 0,-5 1-37 0,3 1-9 15,-3-4-43-15,0 4-77 16,-9 1-78-16,-2-4-175 0,14-3-163 0,3 4 59 16,-4-6-49-16,6 2 130 0</inkml:trace>
  <inkml:trace contextRef="#ctx0" brushRef="#br0" timeOffset="89860.66">17053 11672 1632 0,'0'0'-34'0,"0"0"26"15,11 9 12-15,-11-9 34 0,8 8 2 0,-8-8 5 16,15 7 11-16,-6-3 12 15,-9-4 1-15,19 11-11 0,-10-7 10 0,9 2-5 16,-9-4 1-16,2 3 4 0,-1 1-5 16,2-2 1-16,1 1 4 0,1 0-5 15,0 3 3-15,-2-4 0 0,5 5-6 0,5-5-9 16,-4 2-1-16,2 1-3 0,-3-1 3 16,3 2 5-16,3-3 7 0,-4-1 0 0,1 1 3 15,-1 1 7-15,2-2 1 0,-5-1-4 16,5 1-2-16,-6 0-2 0,-2-2 2 15,5 2-12-15,-4-3 0 0,-1 5-3 0,2-4-6 16,0 0-8-16,-1 0 0 0,0 2-6 16,2 1-2-16,-6-3 4 0,10 0-5 0,-8 3 3 15,1-1 12-15,4-2-4 16,-1-2 0-16,0 2 1 0,2 2 5 0,-4-2 5 16,5-1-5-16,-3-1 4 0,0 0-11 15,2 3-3-15,-1-3 4 0,0 0-7 0,4 0 4 16,-6 3-9-16,-15-3 8 0,36 0-31 15,-25 0 14-15,-11 0 2 0,28 2-6 16,-15-2-3-16,-13 0-3 0,30 4 7 0,-17-4-6 16,5 0-7-16,-18 0 6 0,27 1 2 15,-14-1-4-15,-13 0 10 0,20 0-1 0,-20 0 14 16,20 0-4-16,-20 0-8 0,21 0-2 16,-21 0 2-16,12-1 3 0,-12 1 1 15,0 0-22-15,19-4-25 0,-19 4-44 16,0 0-70-16,11-5-79 0,-11 5-73 15,8-6-216-15,-8 6-56 0,3-12-7 0,-3 12-106 16,8-14-142-16</inkml:trace>
  <inkml:trace contextRef="#ctx0" brushRef="#br0" timeOffset="90561.489">18918 11841 2118 0,'-9'-6'-48'16,"9"6"27"-16,-14-8 26 0,14 8 3 0,0 0 8 16,-14-5 5-16,14 5 9 0,0 0 8 15,0 0 17-15,0 0 4 0,0 0 7 0,0 0 1 16,0 0 3-16,0 0-6 0,0 0 6 15,0 0 10-15,27-13-3 0,-27 13 6 16,12-2-2-16,-12 2 3 0,25-6-5 0,-13 5-1 16,0-3-1-16,1 1-7 0,4 2-6 15,0-3 0-15,2 0 9 0,0 1-7 0,3 1-2 16,-5-4-9-16,4 4-5 16,-1 2-2-16,-1-2-5 0,0 2 0 0,-1-4 0 15,3 4-5-15,-21 0-7 0,29 0 5 16,-11 0-8-16,-6 4-1 0,-12-4-2 15,30-4 0-15,-30 4-4 0,18 4 2 0,-18-4 3 16,24 0-2-16,-24 0 0 0,20 0 4 16,-20 0 3-16,18 0-3 0,-18 0 2 0,22-4-8 15,-9 4 3-15,-13 0-2 0,32 0-9 16,-15-1 5-16,2 1-1 0,-2 0 6 16,4 0 1-16,0-4 0 0,-1 4 4 15,-3-1-1-15,1 1-5 0,-1-3-1 0,-2-1 16 16,1 3-12-16,-16 1-3 0,24-3-4 15,-24 3 4-15,18-5 3 0,-18 5 1 16,19-2-13-16,-19 2-12 0,11-3-11 0,-11 3-21 16,0 0-19-16,16-8-23 0,-16 8-27 15,7-6-33-15,-7 6-33 0,0 0-28 16,2-11-34-16,-2 11-10 0,0 0-41 0,-2-13-99 16,2 13-127-16,0 0-168 0,0-15-135 15</inkml:trace>
  <inkml:trace contextRef="#ctx0" brushRef="#br0" timeOffset="91027.3">19761 11572 2043 0,'-12'-7'-82'16,"12"7"16"-16,-7-7-5 0,7 7 14 15,-11-8 17-15,11 8-1 0,-19-15 5 0,10 9 15 16,-3-7 9-16,-3 2 10 0,4-1-1 16,0 0 3-16,0 2-6 0,-3-2 9 0,7 1-9 15,-6-2 12-15,1 1-9 0,1-1-6 16,4-1 13-16,-5 3-10 0,-1-4 15 0,4 2 1 16,-3-2-10-16,5-2-4 15,-5 6-3-15,0-4 21 0,1-2-10 16,-3 2-1-16,1 0 7 0,-4-2-7 0,-1-2-8 15,-5 3 5-15,0-5-2 0,-5 0 9 16,5 1-3-16,-6 3-1 0,-2-7-4 0,0 6-5 16,1-2 7-16,-3-3 4 0,-3 1-2 15,2 1 8-15,-4-5 1 0,5 4 9 0,1 1 13 16,2 2-11-16,5-2-3 0,4 6 3 16,1-3-10-16,3 2 3 0,3 2 3 15,4 3-1-15,2-1 5 0,3-5-12 0,1 8 9 16,4 9-27-16,4-23-6 15,-1 10-13-15,6 0-19 0,-2-2-7 0,4 0-11 16,1 2-9-16,0-2-9 0,1 2 8 16,4 2-10-16,1-6-24 0,-4 6-15 15,2-6-26-15,0 7-133 0,0-3 53 0</inkml:trace>
  <inkml:trace contextRef="#ctx0" brushRef="#br0" timeOffset="91210.439">19372 10445 869 0,'21'-1'-20'0,"-21"1"7"16,30 0 1-16,-13 1 12 0,-4-2 3 16,7 1 3-16,-2 0-8 0,3 1 9 15,-1-1-3-15,2 0-4 0,3 0 12 16,0 4-6-16,-2-4-4 0,4 0-1 0,-5 3-4 16,5-3-6-16,-7 0-24 0,1 1-26 15,-6-1-138-15,3 0-317 0,-2 4 496 0,-2-4 5 16</inkml:trace>
  <inkml:trace contextRef="#ctx0" brushRef="#br0" timeOffset="92361.84">20336 11389 86 0,'8'17'149'0,"1"-2"-29"16,0-6 3-16,-1 4 10 0,0-4-41 16,-1 3-22-16,2 3-19 0,1-6 21 0,-1 4-22 15,-3-1 6-15,5-1-18 0,-3 2 1 16,1-2-10-16,2 4-5 0,-1-2-10 15,3-2 12-15,-1 2-6 0,0 1-6 0,1-3 5 16,2 2 4-16,0-2-5 16,0-1-9-16,2 1 5 0,-2-2 6 0,2-1-8 15,0 1 7-15,-3 2-10 0,6-3 5 16,-6 1-16-16,3 1 18 0,1-3-9 0,-4 0 4 16,1 1-8-16,2 0 13 0,-4-1 13 15,2-1-9-15,2-2-11 0,-5-1 14 16,6 5-12-16,1-4 10 0,-5 0 4 0,4 3-19 15,1-1 6-15,1-3 2 0,-3 3 3 16,-1-4 5-16,5 3-8 0,-3-3-13 0,0 4 5 16,3-1 0-16,-4-2-4 0,3 0 15 15,-1 1-3-15,1-2-4 0,-1 2-13 16,6-3 16-16,-7 3-13 0,7-2 6 16,-6 0-9-16,4 2-2 0,0-3 13 15,7 5-4-15,-3-4-11 0,-5 2 13 0,3-2 9 16,-3-1-6-16,6 5-9 0,-5-4 14 15,1-2-1-15,-1 4-7 0,1-3 5 0,-2-1 2 16,1 3-3-16,2-3-7 0,-4 4 4 16,2 1 1-16,4-3-5 0,1 1 6 15,-4 1 2-15,6 4-17 0,0-3 17 0,-3-1-5 16,8 6-12-16,-1-5 21 0,1 7-13 16,-1-5 7-16,2 2-5 0,3 3 4 0,-3-5 11 15,-2 4-11-15,1-5 7 0,1 5-5 16,-1-1-1-16,4 0 4 0,-2 2-1 15,2-1-5-15,2 2 6 0,-1-4 4 16,3 5-11-16,5 1 11 0,-6-6-19 16,0 5-1-16,-4-7 20 0,4 4-1 0,-3-3-3 15,2-1-4-15,-1-1-5 0,1-3 3 16,-2 3-2-16,-1 0 1 0,5-2 6 0,-2 1 12 16,2 1-14-16,-2-4 6 0,2 3-10 15,1-1 0-15,-3 2 5 0,2-1-1 16,2 1 4-16,-2 0-4 0,2-1 1 15,1 3-1-15,2 3-2 0,-5-4 1 0,9 3 6 16,3 1-11-16,-9-5-2 0,5 5 6 16,-6-4 0-16,-1-1-4 0,0 0 1 15,0-1-1-15,-1-1 3 0,-1-1-5 0,0-3 2 16,3 3-5-16,0-3 1 0,2-3-9 16,-4 0 5-16,6-1-9 0,9-1 5 15,-4-3 3-15,5 1-10 0,-3-3-7 0,1-5 10 16,5 4-4-16,1-2 2 0,-1-1 1 15,-5 0 1-15,3-1 3 0,-2 0-1 0,-5 1 0 16,-2-2 3-16,-1-1-1 0,-1 2 3 16,-10 4 2-16,1-3 2 0,-2 0-5 15,-3-3-2-15,-1 2-2 0,-2-1 7 16,-2 2-1-16,2-3 2 0,-4-2 8 16,-2 0-7-16,2-3 4 0,-6 5-3 0,-3-2-6 15,2 2 1-15,-1-5-4 0,5-1 10 16,-10 1 2-16,7-1-8 0,-1-1-6 0,2-4 9 15,-1 1 0-15,-1-1-7 0,1 0-1 16,1 2-1-16,-3-2-2 0,5 0 9 16,-6 0 4-16,-5 1-8 0,5 5-7 0,-6-1-5 15,1-3 4-15,-3 9 1 0,0-6-5 16,-3 3 17-16,-1-1-10 0,0 1-4 0,1-1 10 16,-3 0-27-16,0 1 8 15,-3 3-17-15,1-1 1 0,1-1-6 16,-2 0-5-16,-2-2-10 0,1-1-25 0,-2-3-135 15,-8-7-289-15,-2-5-135 0,-5 1 609 16,1-1 12-16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05:15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21624 1933 386 0,'30'4'-133'0,"4"2"46"0</inkml:trace>
  <inkml:trace contextRef="#ctx0" brushRef="#br0" timeOffset="183.83">21873 1978 2253 0,'20'-9'789'0,"-8"-4"-97"15,0 1-14-15,3-3-14 0,-2 1-52 0,2-3-100 16,0 0-17-16,-4 2-15 16,6-6-78-16,-5 1-265 0,0-3-8 0,2 1-8 15,-7-3-7-15,4 6-8 0,-3 2-99 16,0 6-7-16,-1-2 0 0,-4-2 0 0,-3 15 0 16,6-28 0-16,-6 19 0 0,-2-3 0 15,2 12 0-15,-2-16 0 0,0 4 0 0,2 12 0 16,-1-13 0-16,1 13 0 0,0 0-170 15,0 0-57-15,0 0-151 0,0 0-456 16,0 0 90-16,0 0-889 0,0 0-1543 0</inkml:trace>
  <inkml:trace contextRef="#ctx0" brushRef="#br0" timeOffset="849.459">22024 2295 5507 0,'0'0'75'0,"0"0"50"0,0 0 32 16,0 0 33-16,0 0 23 0,0 0 3 15,0 0 0-15,0 0 7 0,0 0-12 16,0 0 3-16,0 0-8 0,-20-42-141 15,20 42-1-15,-12-16-5 0,12 16-3 0,-13-15-4 16,1 4-4-16,3 1 2 0,-4-1-6 16,-4 4-4-16,-2-3-3 0,-5-1-3 0,2 3-3 15,-7 7 0-15,7-2-4 0,-5 0-27 16,4 1 0-16,-7 4 0 0,0 4 0 16,1 1 0-16,-2 6 0 0,-3 2 0 0,-3 5 0 15,6 3 0-15,-5 11 0 16,2 3 0-16,1 10 0 0,5-2 0 0,5 10 0 0,5-3 0 15,0 4 0-15,9-8 0 16,2 0 0-16,5 1 0 0,4-1 0 0,7-4 0 0,4-5 0 16,10-3 0-16,-2-4 0 15,7-8 0-15,0-9 0 0,7-4 0 0,-3-11 0 16,9-2 0-16,-2-11 0 0,7-9 0 16,-3-5 0-16,-2-6 0 0,0-5 0 15,-5-3 0-15,-6-8 0 0,2-1 0 0,-8 1 0 16,-6 8 0-16,-4-1 0 0,-1 5 0 15,-1 5 0-15,-7 6 0 0,-1 2 0 0,-1 3 0 16,3 6 0-16,-4 0 0 0,2 4 0 16,-4 11 0-16,0-10 0 0,0 10 0 0,0 0 0 15,0 0 0-15,-10 34 0 16,5-3 0-16,1 9 0 0,-1 5 0 0,-4 4 0 16,0 1 0-16,4 3 0 0,1 0 0 15,-1-1 0-15,-1 3 0 0,2-10 0 16,2-3 0-16,-2-8 0 0,3 2 0 0,-1-12 0 15,-4 1 0-15,4-8 0 0,2-2 0 16,-1-2 0-16,-5-6 0 0,6-7 0 0,0 0 0 16,0 0 0-16,0 0 0 0,-12-30 0 15,12 4 0-15,7-4-177 0,4-13-139 0,1-6-249 16,6-4-1398-16,0-1-2178 0</inkml:trace>
  <inkml:trace contextRef="#ctx0" brushRef="#br0" timeOffset="1149.169">22221 2216 6042 0,'0'0'-39'0,"4"-18"56"0,-4 18 48 16,0 0 39-16,0 0 19 0,2-15 25 15,-2 15-21-15,0 0 13 0,0 0-4 0,21-2 11 16,-21 2 6-16,0 0 5 0,44 20 8 16,-21-5-69-16,0 6-40 0,0 3 7 0,5 2-1 15,2 10 0-15,-3-4 1 0,5 11 2 16,-4 4-10-16,0-2-3 0,2 4-1 15,-5-1-2-15,4-3-31 0,-3 3-19 16,-3-3 0-16,0-4 0 0,-5-4 0 16,-1-1 0-16,-1-1 0 0,-4-1 0 0,-1-6 0 15,-2-4 0-15,0-4 0 0,-2-2 0 16,-2-1 0-16,-1-6 0 0,-2 1 0 0,-2-12 0 16,0 0 0-16,-6 12 0 0,6-12-116 15,0 0-85-15,-11-28-38 0,10 2-453 0,1-2-79 16,0-8-947-16,1-9-1707 0</inkml:trace>
  <inkml:trace contextRef="#ctx0" brushRef="#br0" timeOffset="1348.43">22833 2367 5571 0,'2'-18'-24'0,"-2"18"57"0,5-18 52 0,-5 18 36 16,0 0 22-16,0 0 18 0,-7-13 34 16,7 13 12-16,0 0 24 0,0 0 4 15,-30 31 0-15,16-12-5 0,-9 11-76 0,0 2-89 16,-10 11-6-16,-7 2-4 0,3 2-6 15,-2 2-5-15,-1-4-6 0,5 0-5 0,-1-4-7 16,2 0-14-16,8-12-25 0,3-2-31 16,1-4-27-16,5-8-28 0,8-6-36 15,5-5-314-15,4-4-285 0,0 0-3 0,0 0 25 16,20-36-651-16,7 12-1209 0</inkml:trace>
  <inkml:trace contextRef="#ctx0" brushRef="#br0" timeOffset="1516.77">22785 2531 4645 0,'25'-7'97'0,"-5"1"48"0,-1 4 44 0,-19 2 28 16,43-5 8-16,-15 5-18 0,0 4-5 16,4-4-10-16,10 7-35 0,-3-5-14 0,2 3-9 15,-2-1-22-15,3 2-19 0,-3 1-36 16,-5-7-56-16,-6 4-61 0,-6-4-62 16,-2 0-81-16,-2-6-104 0,-6 1-118 0,-1-3-224 15,-11 8-14-15,5-20 69 0,-7 10-442 16,0-5-692-16</inkml:trace>
  <inkml:trace contextRef="#ctx0" brushRef="#br0" timeOffset="1749.8">23197 1980 3713 0,'-5'-11'77'0,"5"11"39"0,0 0 67 16,0 0 43-16,0 0 25 0,-2 41 16 15,2-41 16-15,4 58 15 0,-4-11-30 16,1 4-20-16,-2 5-10 0,-1 4-21 0,0 13-15 15,-5 2-15-15,-3-2-28 0,-1 2-9 16,2-4-15-16,-1-5-20 0,1-2-14 0,3-18-17 16,1 2-47-16,-1-16-40 0,3-5-57 15,3-8-56-15,-3-7-72 16,6-3-76-16,-3-9-76 0,0 0-57 0,0 0-69 16,27-47-209-16,-10 8 17 0,4-22 65 15,3 2-442-15,2-11-696 0</inkml:trace>
  <inkml:trace contextRef="#ctx0" brushRef="#br0" timeOffset="2166.44">23669 1732 3421 0,'9'-9'11'0,"-9"9"18"15,0 0 32-15,0 0 33 0,0 0 16 0,9 37 1 16,-9-10 19-16,0 8 28 0,-4 10-6 16,2 6-4-16,-3 9-6 15,1 11-20-15,-6 5 10 0,5 0-3 0,-3 3-8 0,-2-4-10 16,3 0-14-16,0-4-3 15,-2-7-9-15,0-15-6 0,0-3-10 0,6-2-3 16,-3-16-6-16,1-2 8 0,1-5 18 16,1-4 12-16,0-6-12 0,3-11-8 15,0 0-6-15,0 0-2 0,0 0-7 0,0 0-12 16,0 0-6-16,58-40-6 0,-37 23 0 16,4-1 0-16,-1-3-7 0,-6 6-2 0,3 4-5 15,2-2-1-15,-5 4 5 16,0 1 10-16,-18 8 9 0,28-2 12 0,-28 2 19 15,23 10 15-15,-11 1 2 0,-1 2 9 0,-1 4 6 16,-3 1 8-16,-1 5-19 16,-4-1-65-16,0 5 0 0,-4-3-1 0,0 2-1 15,-2 8-1-15,-9 2-3 0,0-4-2 16,-4 2-3-16,-2-5-3 0,-2 1-2 0,-5-7-4 16,3-1-2-16,-4-5-3 0,3-3-2 15,3-11-7-15,2-3-21 0,0 4-21 16,2-10-28-16,2-3-39 0,0-8-135 0,8-3-343 15,5-5-185-15,5-3 78 0,8-16-5 16,5 2-562-16,10-15-1115 0</inkml:trace>
  <inkml:trace contextRef="#ctx0" brushRef="#br0" timeOffset="2532.42">24157 2367 4234 0,'25'13'56'0,"-22"-2"47"0,4 2 28 0,-4 5 27 16,-1 9 11-16,2-1 2 0,-4 10-5 15,2 3-9-15,-1-2-13 0,-1 3-24 16,2 7-14-16,0-12-11 0,2 1-10 0,-1-2-8 16,3-10-4-16,-2-2-2 0,0-5 8 15,1-2-7-15,5-7-8 0,-10-8-9 0,0 0-4 16,33-5-5-16,-33 5-3 0,40-27-8 16,-14 2-2-16,2-4-6 15,6-11 0-15,0 5-5 0,0-2 0 0,0 1-4 16,-10 7 1-16,0 5-4 0,-7 6 6 15,-4 4 2-15,2 1-1 0,-8 5-2 0,-7 8 8 16,0 0 3-16,0 0 16 0,20 25 26 16,-17-1 13-16,1 10 24 0,-4 4 15 15,2 10 25-15,-4 11-49 0,-2 12-40 0,-3 2 1 16,-1 10 8-16,-1-9 0 0,0 5 9 16,-9-4 2-16,4-2 4 0,-7-7 1 0,0-5-70 15,-7 62-16-15,2-81 0 0,0-7-31 16,1-5-308-16,-3-2-30 0,3-8-479 0,1-3-981 15,0 0-1917-15</inkml:trace>
  <inkml:trace contextRef="#ctx0" brushRef="#br0" timeOffset="2782.25">24996 2587 5825 0,'13'8'297'0,"2"-1"18"0,2-1 16 0,0-4-9 15,-3-2-32-15,6 4-99 0,1-4-123 16,4-4-6-16,3 2-7 0,2-1-7 16,0 0-10-16,7-4-19 0,4 3-31 0,-8-1-29 15,-3-1-33-15,6 0-27 0,-10 1-154 16,2 3-292-16,-10 0-215 0,-4 2 60 0,-5-5 22 15,-9 5-587-15,0 0-1124 0</inkml:trace>
  <inkml:trace contextRef="#ctx0" brushRef="#br0" timeOffset="2948.96">25243 2739 4660 0,'-22'10'128'16,"1"-9"62"-16,21-1 60 0,-25 10 48 0,25-10 1 16,-11 6 15-16,11-6-3 0,0 0-15 15,0 0-26-15,32 22-24 0,0-14-30 16,10-1-113-16,-1 5-72 0,15-3-24 15,2 4-29-15,1-4-51 0,4 2-216 16,3-1-101-16,-2-8-95 0,-4 2-214 0,0 1-26 16,-12-3 72-16,5-2-493 0,-5 0-962 15</inkml:trace>
  <inkml:trace contextRef="#ctx0" brushRef="#br0" timeOffset="3233.14">26745 2138 4053 0,'-6'-16'32'16,"-5"7"35"-16,11 9 52 0,-19-11 31 0,19 11 34 15,-28 6 26-15,6 3 20 0,-8 12 18 16,-5 12 23-16,-4 4 15 0,0 12 26 16,0 4 26-16,2 11 20 0,2 1 7 0,2 3-29 15,9-2-221-15,3 1-5 0,6 1-7 16,7-1-8-16,6-11-10 0,4 0-8 0,9-5-30 15,5 7-47-15,5-4 0 0,7-6 0 16,4-4 0-16,3-6 0 0,-3-16 0 0,2 1 0 16,-1-8 0-16,8-4-46 0,-3-3-77 15,2-7-25-15,0-2-32 0,0-7-194 16,3-5-448-16,-5 6 101 0,1-6-896 16,-4-4-1514-16</inkml:trace>
  <inkml:trace contextRef="#ctx0" brushRef="#br0" timeOffset="6650.23">19270 2404 1381 0,'0'0'2'0,"0"0"7"15,-9-10 10-15,9 10-27 0,0 0 37 0,0 0-18 16,0 0 26-16,0 0 10 0,0 0 35 16,0 0 45-16,0 0 24 0,0 0 2 0,0 0 1 15,0 0 2-15,0 0-4 0,0 0-15 16,0 0-15-16,0 0-13 0,0 0-15 16,0 0-27-16,0 0-41 0,21 32-58 0,-21-32-68 15,18 4-71-15,-7 0-60 0,-2 1-140 16,4-1-109-16,2 2 22 0,0 3 273 15</inkml:trace>
  <inkml:trace contextRef="#ctx0" brushRef="#br0" timeOffset="7364.29">19867 2786 2096 0,'0'0'237'16,"27"-20"29"-16,-27 20 56 0,0 0 16 0,0 0-35 15,2-17 18-15,-2 17 9 0,0 0 5 16,0 0-16-16,-9-27 8 0,9 27-13 0,-11-18-47 16,11 18-9-16,-10-17-12 0,2 6-11 15,8 11-17-15,-13-21-11 0,5 10-16 16,-3-1-11-16,-4 2-10 0,0-4-72 15,-2 1-52-15,-3 0-3 0,1 0-3 16,-7 4-2-16,9 1-3 0,-7-1-3 0,3-1-1 16,-6 2-3-16,6 1-3 0,-2 4-1 15,2 3-2-15,21 0-2 0,-45 3-2 0,21 4-2 16,-4 5-2-16,5-3 0 0,-7 6 1 16,0 6 1-16,2 2-1 0,-3 4 0 15,-2 9 1-15,3 4-2 0,-4 2 2 0,4 2-1 16,4 4-2-16,-1-3-4 15,7 4-1-15,3-5-1 0,6 1 0 0,2-3-6 16,5 6-1-16,4-13 0 0,4-3 0 16,3 4 0-16,6-5 0 0,6-7 0 0,2 1 0 15,1-8 0-15,1-7 0 0,3-5 0 16,-5-1 0-16,9-6 0 0,-5-4 0 16,7-3 0-16,5-6-3 0,-7-6-4 0,-3-1 0 15,3-1 0-15,0-5 0 0,-4-2 0 16,3 2 1-16,-5 0 1 0,-1 0 1 0,-1 1 0 15,1 3 0-15,-10 2 1 16,5-3-1-16,-4 9 3 0,-3-4 0 0,0 9 4 0,-3-2 1 16,-1 2 2-16,-1 0 1 0,-3 2 0 15,-3 9 1-15,10-16 1 0,-10 16-1 16,6-7 2-16,-6 7-3 0,0 0-6 16,0 0-1-16,0 0 0 0,0 0 0 15,0 0 0-15,0 0 0 0,7 33 0 0,-12-16 0 16,1 10 0-16,-2-5 0 0,-2 8 0 15,5 4 0-15,-4 1 0 0,-1 0 0 0,2-6 0 16,-5 1 0-16,7-3 0 0,-3-5 0 16,5 1 0-16,-2-9 0 0,0 2 0 0,2-1-39 15,0-8-77-15,2 4-43 0,0-11-60 16,0 0-403-16,0 0-170 0,0 0 85 16,0 0-848-16,12 21-1398 0</inkml:trace>
  <inkml:trace contextRef="#ctx0" brushRef="#br0" timeOffset="7950.42">18835 6011 5239 0,'9'-24'-19'16,"2"3"63"-16,-1 4 41 0,-3-1 36 16,-3 1 19-16,1-4 14 0,1 1 11 0,-1 3 11 15,-2 0 3-15,-1 0-9 0,1 0 12 16,-3 4-8-16,-3-6-16 0,-2 6-12 0,0-2-10 15,-6-2-8-15,3 0-11 0,-5 6-44 16,-4-2-40-16,-4 2-2 0,-3 3-2 0,-1 4-4 16,-2-1-1-16,-3 5-3 15,2 5-1-15,-10 4-2 0,2 7-1 0,2 4-3 16,-6 9 0-16,8 3-3 0,-6 7-1 16,7 4 0-16,1 2-1 0,5 4-1 15,2-1-1-15,11-7-1 0,-4-1 0 0,5 1 1 16,6-7-2-16,3 2 0 0,-3-8 0 15,10-6-2-15,0 1-1 0,6-9-1 0,5 0-4 16,2-8-4-16,5-5-3 0,8-2-2 16,7-12 2-16,9-4-4 0,-1-10 0 0,2-6-1 15,-4 3 3-15,-3-8-2 0,3-1 3 16,-9 3 1-16,1-3 5 0,-4-2-4 16,-8 10 2-16,-1 0 2 0,-5 4 5 0,0 3 5 15,-8 3 4-15,1 4 1 0,1 4-1 16,-5 2 2-16,2 2 1 0,-6 1 0 15,-3 8 3-15,0 0 8 0,0 0 4 16,0 0 5-16,17 30 3 0,-15-9 3 0,-1 5 3 16,-1 4 3-16,-1 11 0 0,1-41-65 15,-13 94-59-15,7-41-153 0</inkml:trace>
  <inkml:trace contextRef="#ctx0" brushRef="#br0" timeOffset="8590.12">19240 5751 1103 0,'-18'0'377'0,"18"0"-51"0,0 0-66 15,0 0-35-15,-12-6-8 0,12 6-7 16,0 0-10-16,0 0 7 0,-12-7-18 0,12 7-15 16,0 0-14-16,0 0 1 0,0 0-8 15,-4-16-3-15,4 16-6 0,0 0-3 16,7-14 1-16,-7 14-6 0,10-15 0 0,-10 15-2 16,75-96 1464-1,-58 81-1299-15,-2 2-85 16,0 3 1-16,-2 1-68 0,1 0-27 15,-3 1-65-15,8 4 14 0,-8 3-6 16,1-3 40-16,-12 4-13 0,34 5-11 0,-15 3 45 16,0 7-54-16,-1 2-70 0,5 9 0 15,-4 6 0-15,-2 0 0 0,0 5 0 0,-2 2 0 16,0-1 0-16,-2 3 0 0,-4 2 0 16,3-3 0-16,0 3 0 0,-4-3 0 15,-2-9 0-15,1 3 0 0,-1-4 0 0,-1-5 0 16,2-3 0-16,-2-5 0 0,-1 0 0 15,-1-4 0-15,-1-2 0 16,-2-11-194-16,4 11-150 0,-4-11-660 0,0 0-277 16,0 0-418-16,0 0-410 0,9-46 549 15,-7 17 1560-15,2 0 0 0,2-7 0 16,-1 6 0-16,2-6 0 0,5 4 0 0</inkml:trace>
  <inkml:trace contextRef="#ctx0" brushRef="#br0" timeOffset="8731.44">19957 5451 781 0,'0'0'511'0,"0"0"-113"0,0 0-23 15,0 0-21-15,0 0 5 0,-20-87 3 16,-27 158 2847 0,42-59-3134-16,-4 1-249 0</inkml:trace>
  <inkml:trace contextRef="#ctx0" brushRef="#br0" timeOffset="9535.29">19896 5681 534 0,'0'0'484'0,"3"-13"-137"16,-3 13-3-16,7-11-31 0,-7 11-23 15,5-11-7-15,-5 11-11 0,0 0-17 0,0 0-31 16,9-18-22-16,-9 18-8 0,0 0-1 15,0 0-12-15,0 0-7 0,0 0-4 0,0 0-21 16,0 0 4-16,0 0-4 0,0 0 1 16,0 0-7-16,0 0-3 0,0 0-9 15,0 0-9-15,-30 44-12 0,18-29-2 0,1 2 3 16,-3 4-7-16,-2 1 7 0,-5 6 9 16,1-2-4-16,-2 6 7 0,-3-2 7 15,3 0 0-15,0 4-10 0,-3-4 0 16,6-2-17-16,-5 2 6 0,5 0-4 0,0-2-1 15,1 0-5-15,2-7-50 0,4 3-24 16,-4-3-2-16,9-1 0 0,-2 1-4 0,0-2-1 16,-3-6-2-16,5 10-2 0,-3-6-1 15,2-1 0-15,1 3-2 0,-4-4-1 16,4 2 0-16,0-4-1 0,0-2-4 0,4 1-6 16,-5-3-10-16,8-9-9 0,-8 13-12 15,8-13-15-15,-4 11-23 0,4-11-130 0,0 0-188 16,0 0-90-16,0 0-131 15,0 0-74-15,0 0 5 0,0 0-547 0,32-37-1082 16</inkml:trace>
  <inkml:trace contextRef="#ctx0" brushRef="#br0" timeOffset="10114.869">20788 5563 4288 0,'0'0'110'0,"0"0"33"15,0-22 34-15,0 22 19 0,0 0 20 16,0 0 13-16,0 0 2 0,0 0-13 0,0 0-4 15,7-13 10-15,-7 13-4 0,0 0 6 16,21-6-3-16,-21 6-8 0,27-6-2 16,-11 5-9-16,-16 1-140 0,44 0-6 0,-21 0-3 15,7 0-4-15,3 0-5 0,1-4-4 16,-2 8-4-16,0-4-8 0,1 1-2 0,1-1-3 16,5 6-2-16,-9-4-2 0,2 2-2 15,-4-4-1-15,-5 4-2 0,1-3-1 16,-7 3-1-16,-17-4-2 0,33 0-2 0,-33 0 0 15,20 4 0-15,-20-4-3 16,18 4-1-16,-18-4-2 0,0 0-2 0,19 1-4 16,-19-1-6-16,0 0-7 0,0 0-9 15,0 0-15-15,21 6-14 0,-21-6-23 0,0 0-29 16,0 0-33-16,0 0-52 0,0 0-465 16,0 0-96-16,0 0 32 0,0 0-790 15,0 0-1349-15</inkml:trace>
  <inkml:trace contextRef="#ctx0" brushRef="#br0" timeOffset="10431.869">21043 5735 4697 0,'-7'10'-18'16,"7"-10"69"-16,-13 13 36 0,13-13 37 16,-5 9 42-16,5-9 25 0,0 0 22 0,0 0-19 15,0 0 15-15,16 21 1 0,-16-21 0 16,21 13 0-16,-7-5-11 0,4-6-18 0,2 3-14 15,-1 1-11-15,2 0-14 0,2-5-12 16,0 3-72-16,3 2-25 0,-3-4-3 16,-5 2-4-16,5-3-2 0,-2-1-3 0,-1 6-2 15,-20-6-1-15,38 4-2 0,-20-3-4 16,-18-1-2-16,32 0-4 0,-13 0-8 0,-19 0-6 16,34 2-5-16,-19-4-12 15,2 2-9-15,0 0-13 0,-4-5-15 0,0-1-62 0,0 5-153 16,-13 1-48-16,17-6-32 15,-17 6-47-15,11-7-55 0,-11 7-146 0,0 0-51 16,0 0 50-16,0 0-429 0,0 0-689 16</inkml:trace>
  <inkml:trace contextRef="#ctx0" brushRef="#br0" timeOffset="10681.67">20974 6039 3610 0,'-15'6'54'0,"15"-6"32"15,0 0 45-15,-17 6 20 0,17-6 36 16,0 0 21-16,0 0 4 0,0 0 7 16,0 0-12-16,26 24-2 0,-8-12 5 0,3-3-33 15,6-2-17-15,-3 4-17 0,3-3-6 16,-2-1-21-16,3 3-11 0,-1-3-12 16,1 3-8-16,-2-3-14 0,1-1-16 0,-4 2-22 15,-4 1-39-15,1-8-34 0,4 5-47 16,-7-4-43-16,4-2-55 0,-5 4-59 0,5-8-67 15,2 0-104-15,-5-1-191 16,1-4-17-16,0 1 59 0,6 2-393 0,0-7-501 0</inkml:trace>
  <inkml:trace contextRef="#ctx0" brushRef="#br0" timeOffset="10881.1">22221 5552 3443 0,'0'0'131'16,"0"0"12"-16,6-11 37 0,-6 11 26 15,0 0 25-15,0 0 30 0,0 0 16 0,0 0 28 16,0 0 11-16,28 41-15 0,-23-13 17 16,4 2 14-16,-1 11-8 0,3 6-6 0,-3 0 7 15,-1 7-128-15,-5 3-239 16,0-5-275-16</inkml:trace>
  <inkml:trace contextRef="#ctx0" brushRef="#br0" timeOffset="12014.69">23801 5756 4507 0,'-1'-18'91'0,"4"8"46"15,-3-3 37-15,0 13 19 0,0-19 9 16,0 19-9-16,4-15-23 0,-4 15-12 15,0 0-16-15,0-13-11 0,0 13-10 0,0 0-15 16,0 0-8-16,0 0 4 0,0 0-11 16,0 0-6-16,0 0 1 0,-7 60 2 15,-1-30 8-15,0 11-8 0,-3-1-3 0,4 3-21 16,-1 2 6-16,-3-6-14 0,2 3 2 16,-1-5-4-16,2 1-7 0,1-7-5 0,0-4-19 15,1-5-9-15,2 1-3 0,-3-8-3 16,5-1 2-16,-2-1 2 0,2-5 6 15,2-8 3-15,-2 13-4 0,2-13 1 16,0 0-1-16,0 0-2 0,0 0-4 0,0 0 1 16,0 0-3-16,0 0 1 0,6-50-1 15,-1 28-2-15,5-3 2 0,3 1-4 0,-4-4 1 16,10-6 0-16,1 0-2 0,-4 4-1 16,1 1 1-16,3 0 1 0,3 0-3 15,-2 1-2-15,-1 4 3 0,-1 2-1 0,0 3 0 16,-3 2-3-16,2 0 3 0,-2 8-3 15,-2-4 0-15,-2 7 0 0,1 2-1 0,-1 4 0 16,-12 0 0-16,26 4 1 0,-15 2 0 16,5 7-2-16,-7 2-1 0,2 2 1 0,-4 11 1 15,1 0 0-15,-2 0 1 16,-3 5 0-16,-1 0-3 0,-2 6 4 0,-2-7 1 16,1 3-1-16,-3-1-1 0,-2-3 0 15,5-4 0-15,-1-4 0 0,-1-2 0 16,1-6 1-16,0-1 1 0,2-2 1 0,0-12 1 15,0 0-1-15,2 15-1 0,-2-15 0 16,0 0 1-16,0 0-1 0,27-28 0 0,-12 7 2 16,7-3-1-16,-1-5-2 0,3 1 1 15,-1-1-2-15,4-4 1 0,-6 5 2 0,6 4-1 16,-1-4-1-16,1 5-1 0,1-3 2 16,-5 9-2-16,-2 4 0 0,0 2 1 15,0 5-2-15,-4 1 3 0,-5 1-1 0,6 4 2 16,-18 0-3-16,26 11 3 0,-13-1 0 15,-1 5 1-15,-3-1 0 0,0 3 0 16,-4 6 0-16,-2-6 0 0,1 2-2 16,-3 1 2-16,-2-1-6 0,1 5-7 0,-4-7-11 15,-1 4-11-15,4-2-12 0,-3-2-15 16,-2-3-15-16,5 0-106 0,1-1-143 0,-2-4-45 16,2-9-38-16,2 9-84 0,-2-9-201 15,0 0 20-15,0 0-521 0,26-1-1052 16</inkml:trace>
  <inkml:trace contextRef="#ctx0" brushRef="#br0" timeOffset="12315.349">24958 5968 3868 0,'4'-4'-19'0,"-4"4"30"0,9-7 7 0,-9 7 14 16,0 0 24-16,0 0 24 0,0 0 9 16,0 0 25-16,-1 52-14 0,-3-29 7 0,2 3-1 15,2-1 0-15,0 3-2 0,0-2-6 16,2 2-2-16,3-2-7 0,3-7-5 15,-1 3-9-15,5-3 1 0,1-4 5 0,0-5-10 16,5-1-4-16,0-7-7 0,0-2 8 16,-1-2 0-16,1-7 4 0,1-1-5 0,1-3 1 15,-2-2-3-15,-8-2-10 16,1-1-3-16,-4 1-5 0,-3-2-7 0,-3 2-4 16,-1-1-4-16,-1 2-5 0,-1 0-12 15,-4-1-14-15,1 5-14 0,-4-1-20 16,1 2-22-16,-2 3-23 0,10 8-29 0,-19-4-37 15,19 4-23-15,0 0-43 0,-21 10-63 16,21-10-59-16,-9 15-133 0,6-4-120 0,1-2 44 16,4 7-379-16,4-1-410 0</inkml:trace>
  <inkml:trace contextRef="#ctx0" brushRef="#br0" timeOffset="12799.34">25781 6174 3527 0,'0'-11'80'0,"4"-6"15"16,-4 17 24-16,-8-18 20 0,5 8 5 16,3 10 0-16,-9-9-7 0,9 9-10 15,-18-6-9-15,18 6-7 0,0 0-6 0,-39 19-14 16,24-9-6-16,-1 8-10 0,-2 5 5 16,-3 3-10-16,5 3-2 0,0 2-2 0,2-1-7 15,5-2-9-15,1 2-8 0,6 2-3 16,0-6-6-16,2 1-9 0,2-3 2 0,1-6-14 15,7 3-2-15,0-8-16 16,3-6-4-16,0-1-12 0,8-4-19 0,1-10-11 16,4 3-17-16,8-10-7 0,-1-6-2 15,15-7-11-15,-6-4-4 0,2-7 3 16,-3-1 6-16,-4-6 7 0,2-3 12 0,-8-4 6 16,-3 3 14-16,0 1 20 0,-4 4 15 15,-6 4 27-15,-4 5 9 0,0 2 17 0,-3 10 19 16,-4 3 4-16,0 1 18 0,-2 3-6 15,-1 4-3-15,1 4 2 0,-5 9 6 16,4-10 21-16,-4 10 14 0,0 0 0 0,0 0 7 16,0 0 9-16,-15 68 27 0,3-33 2 15,1 10 5-15,-8 10-9 0,1-1-1 16,-1 6-13-16,-6-2-11 0,1 2-12 16,-2-2-11-16,2-5-11 0,-1 1-12 0,3-5-14 15,3-8-15-15,2-4-45 0,4-2-52 16,1-11-60-16,5-6-63 0,4-2-64 0,3-3-99 15,0-13-121-15,9 9-244 0,3-5-22 16,-12-4 69-16,40-12-489 0,-8-2-927 16</inkml:trace>
  <inkml:trace contextRef="#ctx0" brushRef="#br0" timeOffset="13432.42">27373 5994 3749 0,'11'-21'14'16,"1"7"37"-16,-5 4 37 0,1 5 14 16,-3-3 10-16,-5 8 6 0,0 0 12 0,0 0 15 15,23 13 20-15,-20 4 13 0,1 10 13 16,-2 8 3-16,-2 3 11 0,-2 10-22 0,0 5-24 16,-3 1-8-16,-4 10-12 0,0-2-4 15,-3 2-13-15,-4-6 0 0,4 1-16 16,-1-15-17-16,3-7-5 0,1-7 4 0,1-2-5 15,5-7-12-15,-5-2 8 0,2-8 5 16,6-11 2-16,-3 19-4 0,3-19-6 0,0 0-8 16,0 0-9-16,0 0-14 15,0 0-29-15,31-30-2 0,-13 10-3 0,2-7-4 16,2 2 2-16,5 1-4 0,-1 0-2 16,2 1-4-16,4 3 2 0,2 3-3 15,3 0-2-15,2 6 3 0,3 3-3 0,3 3 2 16,-4 5-2-16,1 1 2 0,-3 7-1 15,2 5 3-15,-5 6-1 0,-2-2 4 0,-4 7 0 16,-7 1 3-16,2-1 3 0,-10 4 2 16,-4-6 4-16,-3 3 4 0,-7-8 1 0,-2 2 3 15,-3 3 0-15,-5-2 0 0,-5 1 0 16,-4-2-2-16,-1-1-3 0,-9-1 0 16,-1 1-4-16,-1-8 0 0,-3 2-6 0,-6-4-8 15,-2-8-12-15,-1 1-12 16,-3-2-18-16,1-3-18 0,-13 0-21 0,1-8-49 15,-4 3-288-15,3-4-103 0,-6 0-194 16,-3-2 11-16,3 6 43 0,-1-4-543 0,-2 7-1061 16</inkml:trace>
  <inkml:trace contextRef="#ctx0" brushRef="#br0" timeOffset="13897.57">21803 6263 3654 0,'0'0'-129'15,"0"0"15"-15,-4-10 15 0,4 10 27 16,0 0 10-16,0 0 15 0,0 0 16 0,0 0 11 16,0 0 5-16,0 0 9 0,-9 28 2 15,9-28 3-15,-5 19-4 0,3-10 0 16,-1 7-1-16,-1-3 1 0,1 1-5 0,-3 1-24 16,2 1-16-16,1-3-31 0,-5 0-27 15,4 2-26-15,0-4-27 0,1-1-32 16,3-10-49-16,-6 14-86 0,3-6-136 0,3-8 265 15</inkml:trace>
  <inkml:trace contextRef="#ctx0" brushRef="#br0" timeOffset="15097.72">22372 5760 1812 0,'0'0'114'16,"0"0"13"-16,0 0 23 0,8-8 14 16,-8 8 9-16,0 0 0 0,0 0 8 0,0 0 12 15,0 0-1-15,0 0-7 16,0 0-1-16,0 0-15 0,0 0 13 0,0 0-7 16,0 0-13-16,0 0 6 0,0 0 2 15,0 0 0-15,0 0-4 0,0 0-7 0,0 0-6 16,2 40-6-16,-2-23-30 0,0-17-2 15,-4 36-7-15,3-16-7 0,-4 6-3 16,3-2-5-16,0 5-8 0,-1-1-2 0,3 0-12 16,-4 4 4-16,2 3-5 0,1 1-4 15,1 0 5-15,-4-2-6 0,2 1-8 0,0-3-3 16,0 1-4-16,1 2-3 16,-1-5 0-16,-5-2-7 0,6-2 0 0,-1 0-6 15,-4 1-1-15,5-3 1 0,-3 0-8 16,2-2 4-16,0-1-16 0,0 0 7 15,1-6-5-15,1 2 1 0,-2 1-2 0,2-18-5 16,0 25 4-16,0-25-7 0,-5 20-3 16,5-20-1-16,-2 19 0 0,2-19 8 0,0 0-5 15,0 17-10-15,0-17 7 0,0 0-4 16,0 0-7-16,0 0-7 0,0 0 1 16,0 0-3-16,0 0-5 0,0 0-2 0,0 0 1 15,0 0-11-15,-33-30 3 0,29 17-2 16,4 13-10-16,-7-30-1 0,1 15 2 0,3-4-2 15,-5 1-4-15,6-5-1 16,0 1-3-16,-2-1-6 0,4-3 7 16,-2-2 3-16,1 1 1 0,1 0 5 0,1 0 3 15,-1-3 2-15,0 2 5 0,0 2 0 16,2 1 7-16,-2 5 2 0,2-1 3 0,0-3 2 16,-2 5 0-16,2-2 11 0,0 7-1 15,-1-4 5-15,1 0-1 0,-2 18 8 16,5-29 1-16,-3 20 1 0,-2 9 1 0,3-23 6 15,-3 23 2-15,6-20 5 0,-6 20 2 16,1-15 1-16,-1 15-2 0,0 0 1 0,2-19-1 16,-2 19-3-16,0 0 0 0,4-15-6 15,-4 15-2-15,0 0 1 0,0 0-3 16,2-15-1-16,-2 15-4 0,0 0-1 16,0 0 3-16,0 0-3 0,0 0-5 0,0 0 6 15,3-15-6-15,-3 15-4 0,0 0-4 16,0 0-8-16,0 0-10 0,0 0-4 15,0 0-12-15,0 0-7 0,0 0-9 0,0 0-19 16,0 0-21-16,0 0-18 0,0 0-23 16,-5-13 2-16,5 13-10 0,0 0-17 15,0 0 2-15,-6-9 9 0,6 9 9 0,0 0 11 16,-1-11 6-16,1 11 4 0,0 0 11 16,0-17 13-16,0 17 8 0,0 0 11 15,1-17 5-15,-1 17 10 0,0-12 8 16,0 12 7-16,0 0 5 0,2-16 9 0,-2 16 13 15,0 0 2-15,0-12 15 0,0 12-1 16,0 0 6-16,0 0 2 0,2-13-1 16,-2 13 2-16,0 0 8 0,0 0-4 0,0 0 8 15,0 0 1-15,0 0 7 0,0 0 3 16,0 0 6-16,0 0 1 0,0 0 6 0,0 0 1 16,2 36-5-16,-4-19 1 0,2 7 4 15,-2 4-1-15,-1 8 2 0,-5 1-1 16,0 8-5-16,3 3-11 0,-1 2-4 0,-3-1 9 15,4 1-5-15,-2 1-3 16,2 0-13-16,-2-2-25 0,-1-1-30 0,3-3-33 16,-2-2-43-16,-2 0-56 0,6-9-95 15,-1-2-246-15,-3-4-18 0,-1 0 64 0,-1-5-70 16,1 1 171-16</inkml:trace>
  <inkml:trace contextRef="#ctx0" brushRef="#br0" timeOffset="17832.84">18253 2018 795 0,'-3'-16'20'0,"3"16"-18"16,-5-15 35-16,5 15-15 0,0 0-18 16,-11-14 14-16,11 14-4 0,0 0 4 15,-21-8-2-15,21 8-1 0,-16-4 6 0,16 4-12 16,-26 0 4-16,26 0 7 0,-32 4-10 15,13 0-1-15,19-4-5 0,-32 4 10 0,19-3-15 16,13-1 1-16,-28 8 12 0,17-3-1 16,11-5-7-16,-26 8 3 0,16-2-4 15,10-6 1-15,-19 7-2 0,19-7-2 16,-24 11 7-16,17-5 6 0,7-6-7 16,-16 11 4-16,16-11-12 0,-16 10 13 0,16-10 0 15,-18 14 4-15,9-2 0 0,2-3 14 16,-3 4-5-16,3 6 5 0,-2 0 3 15,0 7-12-15,-3 2-2 0,1 1-5 0,2 6 14 16,-3 2-13-16,3 3-6 0,-5 0 9 16,3 1-3-16,2 0 1 0,1-4-3 0,-1 8 4 15,2-2 2-15,-4-2-15 0,2-1-3 16,-1-1 0-16,0-1 0 16,2-3 16-16,3-6-12 0,1-3 5 0,2-4-5 0,2 1 5 15,2-4-12-15,5-3 7 0,2 4-2 16,3-6 4-16,1 1-3 0,1-3-3 15,2 5 3-15,3-6 3 0,6 0 2 16,-4-4-7-16,2 1 6 0,0 0-6 16,7-7-5-16,-2 5 4 0,4-6 13 0,4 0-13 15,5-6 14-15,2 5 3 0,0-3-8 16,3-2 10-16,-4-1 22 0,9-5 8 16,-8 3 11-16,6-6 2 0,-6 2 0 0,2-2-4 15,4-6 7-15,-2 0-1 0,-1 5 10 16,2-9 2-16,-6 6 7 0,4-5 2 0,2 4 4 15,1 1 9-15,-4-2-11 16,4-3 12-16,-1 5 7 0,1-2-7 0,-1 1 3 16,-6-3 1-16,5 3-16 0,-2-1-6 15,-9 6-2-15,-1-2-6 0,-3 6-5 16,-4 1-10-16,0 5-4 0,-7 3-2 0,1 2-5 16,-1 2-8-16,2 6-2 0,-2 1-5 15,-1 8 4-15,3-1-4 0,-1 5 2 16,-2 2-3-16,-1-1 1 0,2 1 8 0,-10 1 2 15,10 6-1-15,-4 0 6 0,-4-2-6 16,5 2-2-16,-6-3-3 0,-1-1 3 0,2 2-3 16,-1 7-9-16,-5-4 4 0,0-3-9 15,3 2 7-15,-2-1-12 16,-1 2 0-16,-2-7 3 0,3-2-7 0,-6-1 4 16,4-4-4-16,-3 2 3 0,3-5-17 15,-6-14 3-15,4 23 9 0,-4-23-13 0,3 19 15 16,-3-19-8-16,0 0-4 0,-3 16 4 15,3-16 2-15,0 0-3 0,-15 12-2 16,15-12 2-16,-19 9-4 0,6-5-1 0,-4 6 3 16,-1-9 3-16,-7 11-3 0,2-7-2 15,-7 3-4-15,-7 3 1 0,0-5 3 0,-7-3 8 16,3 1-6-16,-3 0 4 0,-4-4 20 16,3 0 3-16,0-4-1 0,4-1 6 15,-1-3-2-15,9-3-2 0,-3-2 6 0,4-4 0 16,4 0-2-16,7-3 6 15,7-3 7-15,2-3-16 0,3-3-1 0,5-6 0 16,6-1 3-16,3-7-8 0,9-6 4 16,12-4-11-16,4-2 8 0,4-2-6 15,5 7-11-15,6 5 8 0,2 1-11 0,6 7 1 16,2 1 5-16,5 9-5 0,4 0-16 16,-4 14 15-16,2 4 0 0,0 9-5 0,-2 5 0 15,-4 8-3-15,1 10 7 16,-8 1-8-16,-6 6 3 0,-8 6 5 0,-5 3 5 15,-7-2-17-15,-9-1 3 0,-4 5-1 16,-8-9 10-16,-7 4-6 0,-5-1-2 16,-7 1 11-16,-7 0-11 0,-10-2 6 0,-8-4 1 15,-2-8 2-15,-9-3-6 0,1-4 15 16,-2-7 0-16,-6-3-3 0,-2-9 0 0,7-3 12 16,0-1 2-16,11-1-4 0,5-4-1 15,2-3 5-15,5-4-2 0,13-2 4 16,1-1 1-16,13-3-5 0,7-2 2 0,8-10-5 15,15-5-2-15,11 2-7 0,13 5 0 16,3 1-1-16,12 9-2 0,0 6 0 0,1 4-6 16,-1 8 4-16,-13 7-1 0,-3 2-3 15,-2 7 1-15,-11 7-3 16,-1-4 4-16,-18 8 2 0,0-4 3 0,-11 6-2 16,-1-5 2-16,-10 5-3 0,-6 7-4 15,-6 0 4-15,-8 2-1 0,-2-5 4 0,-11 6-2 16,-6 0-1-16,-2-3-5 0,0-2-11 15,-2-7-25-15,2 7-26 0,0-6-39 16,8-4-41-16,-1-3-67 0,1 1-75 0,5-4-89 16,1-2-206-16,6-5 6 0,1-1 11 15,3-2-279-15,2-2-320 0</inkml:trace>
  <inkml:trace contextRef="#ctx0" brushRef="#br0" timeOffset="19848.06">17276 9454 3493 0,'-33'-26'-117'0,"-6"-2"44"15,-9-3 25-15,2 4 9 16,-5-4 21-16,-4 7 5 0,4 1 14 0,1 3 2 16,1 1 9-16,8 4-3 0,4 4 3 15,1-1-3-15,-2 7-1 0,6 1-3 0,-1 0 0 16,3 4 1-16,0 6 7 0,0 0-11 15,8 1 4-15,-5 0-7 0,8 3-29 0,0 1-20 16,5 3-6-16,-1-5-28 0,0 4-26 16,4 0-13-16,1-3-23 0,4 3-10 15,1-4-14-15,-2 0-26 0,3 1-33 0,4-10-61 16,-12 13-154-16,10-5 282 16</inkml:trace>
  <inkml:trace contextRef="#ctx0" brushRef="#br0" timeOffset="20014.91">16395 9529 1429 0,'22'-6'-15'0,"-11"0"-8"0,-11 6-3 0,21-9 4 16,-10 1-10-16,5-2-10 0,1-2-44 15,-1-7-86-15,11-3-156 0,-3-4-292 16,12-6 597-16,3-5 8 0</inkml:trace>
  <inkml:trace contextRef="#ctx0" brushRef="#br0" timeOffset="21198.97">20387 4502 977 0,'-19'-29'5'0,"2"7"10"15,4 3 21-15,4 1-6 0,0-1 10 16,1 4 12-16,2-4 22 0,2 2-6 0,4 5 4 15,0-5-1-15,4-4-5 0,6-3 8 16,3 1-4-16,8 1 3 0,0-5-10 0,9 2-14 16,2 3-3-16,7-4-9 0,3 5-9 15,7 3 6-15,3-2-9 16,3 6-8-16,-1-5 4 0,-1 2-10 0,1 4 6 16,2-2-2-16,-5-3-7 0,2 1 7 0,-8 2-6 15,-1-6-6-15,2 0 2 0,-7 5 3 16,-4-4-1-16,-1 9-5 0,-1-6 5 15,0 7 1-15,-3-8-4 0,-6 11-4 16,2-4 0-16,1 3 13 0,-1-1-19 0,4 5 4 16,6-4-2-16,-3-3 0 0,6 4 13 15,5 0-9-15,3 0-2 0,2 6-4 0,3-1 5 16,12 5-6-16,0 5 9 0,3 5-7 16,2 6 3-16,16 3 10 0,1 14 4 15,4 0 10-15,-1 1 4 0,4 5 19 0,5 0-5 16,3 2 6-16,8-2-3 0,-1 2 6 15,5-1-1-15,3 0 4 0,4-1 1 0,-2-1-3 16,2-4-3-16,2 3-4 0,3-1 1 16,6-2-3-16,1-1-7 15,1-2 1-15,6 3-2 0,1-1 2 0,5 0-5 16,37 9 3-16,0-8-3 0,2 1-9 16,0-5-4-16,3-3 5 0,2 4-1 0,10-4-6 15,4 0-5-15,5 2 3 0,3 0-14 16,1 3-7-16,4 1-18 0,-1 5-17 15,-3-1-23-15,-2 1-16 0,-7 2-12 0,-10 2-11 16,-4-4-27-16,-9 6-21 0,-37-17-30 16,-8-5-103-16,-8-1-262 0,-10-7 26 15,-13-6 275-15,-24-9 23 0</inkml:trace>
  <inkml:trace contextRef="#ctx0" brushRef="#br0" timeOffset="30598.66">14793 8270 2049 0,'0'0'137'15,"0"16"18"-15,0-16 7 0,0 0-14 16,-5 13-5-16,5-13-9 0,0 0 16 0,0 0-4 16,-2 9-12-16,2-9-5 0,0 0 2 15,0 0 1-15,0 0-3 0,0 0 13 16,0 0-6-16,0 0 3 0,0 23-13 0,0-23-5 15,0 0-15-15,0 0-6 16,4 17-14-16,-4-17-3 0,0 0-14 0,7 11-29 16,-2-4-40-16,-5-7-50 0,12 10-58 15,-4-5-69-15,3 7-53 0,6-5-87 0,-2 2-142 16,0 3-67-16,4-3-29 0,1 6-140 16,6 4-186-16</inkml:trace>
  <inkml:trace contextRef="#ctx0" brushRef="#br0" timeOffset="31597.43">15256 9021 2858 0,'-7'13'146'16,"7"-13"23"-16,0 0 15 0,0 0 0 0,-7 13 20 16,7-13 4-16,0 0 6 0,0 0-3 15,0 0 1-15,0 0 0 0,0 0 1 16,-4 13 5-16,4-13 5 0,0 0-19 0,0 0-14 15,0 0-14-15,0 0-14 0,0 0-12 16,0 0-34-16,0 0-2 0,0 0-14 0,0 0-9 16,0 0-13-16,0 0-5 0,0 0-12 15,0 0-2-15,-7-32-10 0,7 32 0 16,0 0-5-16,0 0-4 0,-6-22-7 0,6 22-4 16,-6-20-8-16,4 6 5 15,-1-1 0-15,3 15-2 0,-8-28-6 0,5 9-3 16,-5 2-5-16,0 2 3 0,1-4 7 15,2-2-4-15,-4 5-14 0,4 3 9 0,-2-4 0 16,-2 4 3-16,-3-2-2 0,4-2 1 16,-2 4 1-16,0 0-5 0,-3-1-3 0,2 1 0 15,1 4 1-15,-3-2 2 0,0-1-1 16,2 3-2-16,11 9 6 0,-23-15-3 0,10 8 1 16,0 3-5-16,0-5 1 0,13 9 0 15,-25-8-2-15,25 8 1 0,-28-2-1 16,28 2 0-16,-20 0-2 0,20 0 6 15,-28 4-3-15,16 0 0 0,-3 1 2 16,1-3 1-16,-3 6 2 0,-3-1 2 0,2 0 2 16,3 1 1-16,-7 5-1 0,5-3-1 15,-3 3-4-15,4 4 2 0,1-6-1 0,-3 6 0 16,4-6-2-16,1 2-1 0,-1 4 0 16,5 0 1-16,0 2-1 0,2-1-2 0,1 3 2 15,-3 0 3-15,5-2-1 0,-3 5 3 16,3 0 0-16,-1 2 2 0,-2 4 1 0,5 4 2 15,-1-2 1-15,-1 4 0 0,2 3-1 16,0-3-1-16,2 3 0 0,2-1-1 16,-2 3 0-16,4 5-2 0,-2-2 0 0,1-1 1 15,5 0-1-15,-2-1-2 16,5-5 1-16,0 0 0 0,-3-5-4 0,1-2 0 16,2-2 0-16,1-3-1 0,1-3-1 15,-3 2-2-15,6-7-4 0,0-2 0 0,3-2 0 16,4-5 0-16,-3-3 0 0,7-5 0 15,-1-1 0-15,8-8 0 0,6-3 0 0,-5-3 0 16,-1-2 0-16,-2-5 0 0,-2-6 0 16,0 3 0-16,-6-4 0 0,0-6 0 0,-1 0 0 15,-2-1 0-15,-7-1 0 0,3-3 0 16,-2 5-3-16,-3-3 1 0,-3 3 0 16,0 5 0-16,-1 2 1 0,-2 1 1 0,-1 5 2 15,-1-1 1-15,-1 5 1 0,-1 1-3 16,2 2-1-16,-2 2 0 0,-1 1 0 15,-1 12 0-15,2-18 0 0,-2 8 0 16,0 10 0-16,3-11 0 0,-3 11 0 0,0 0 0 16,0 0 0-16,0 0 0 0,0 0 0 15,0 0 0-15,0 0 0 0,7 47 0 0,-5-23 0 16,-2 4 0-16,2 8 0 0,-2-1 0 16,-2 3 0-16,2-1 0 0,0 3 0 0,-2-4 0 15,2-1 0-15,-1 1 0 0,-1-10 0 16,2 2 0-16,0-2 0 0,0-3 0 0,0-4 0 15,0-5 0-15,2-2 0 16,-2-12 0-16,0 17 0 0,0-17 0 0,5 2 0 16,-5-2-58-16,0 0-119 0,26-24-12 15,-7 3-22-15,-2 0-592 0,-3-5 48 16,5 5 53-16,-1-1-773 0,-2 1-1317 0</inkml:trace>
  <inkml:trace contextRef="#ctx0" brushRef="#br0" timeOffset="32046.6">15504 9289 4600 0,'0'0'0'16,"0"-9"34"-16,0 9 45 0,0 0 30 16,0 0 24-16,0 0 14 0,0 0-3 15,0 0 4-15,0 0-7 0,0 0-16 16,0 0 6-16,0 0-7 0,0 0-13 16,0 0 1-16,0 0 2 0,0 0-9 0,5-23-11 15,-5 23-4-15,0 0-3 0,9-15 8 16,-9 15-9-16,7-19-5 0,-2 10 11 0,4-5 2 15,3 1-2-15,-3-1-1 0,3-1 3 16,-1 2 3-16,6-3 3 0,0-2-68 0,2 3 2 16,-1-2 0-16,1-2 5 0,6 2 2 15,-5-4 3-15,1 5 3 0,-2-4 1 0,1 4 0 16,-5-1 1-16,5 0 1 0,-2 2 1 16,-9 0 0-16,6 4 0 0,-4 3-29 15,-2 1-22-15,1 1 0 0,-10 6 0 16,25-1 0-16,-25 1 0 0,27 13 0 0,-11 0 0 15,1 4 0-15,6 9 0 0,-5 4 0 16,0 5 0-16,-1 3 0 0,-1 5 0 16,-2 0 0-16,1 4 0 0,-7 0 0 0,3 0 0 15,-4-2 0-15,3-2 0 0,-3 2 0 16,-3-13 0-16,2 2 0 0,-3-10 0 0,1 2 0 16,0-3 0-16,-2-5 0 0,4-1 0 15,-4-2 0-15,-1-2 0 0,1-3 0 0,-2-3 0 16,0-7 0-16,0 0 0 15,0 0 0-15,0 0-27 0,0 0-232 0,0 0-36 0,-2-52-432 16,4 25-1172-16,4-4-2056 16</inkml:trace>
  <inkml:trace contextRef="#ctx0" brushRef="#br0" timeOffset="32331.3">16359 8936 6310 0,'0'0'48'16,"0"0"44"-16,0 0 42 0,2-20 40 0,-2 20 16 15,0 0 24-15,0 0 14 0,0 0-43 16,0 0-104-16,0 0-1 0,-34 22 3 16,20-8 2-16,-5 4 0 0,-6 5 0 0,-3 1-3 15,-4 10-47-15,-2 1-35 0,-3 3 0 16,0 1 0-16,0 4 0 0,-4-4 0 16,4 3 0-16,0 1 0 0,1-4 0 0,3-1 0 15,-4 0 0-15,14-9 0 0,-2-3 0 16,8-5 0-16,-1-4 0 0,6-2 0 0,5-4 0 15,1-3 0-15,2-6 0 0,4-2 0 16,0 0 0-16,0 0 0 0,29-17-202 16,-3-4-27-16,-1 1-201 0,2-3-384 0,5-5 87 15,3-2-893-15,5 0-1520 0</inkml:trace>
  <inkml:trace contextRef="#ctx0" brushRef="#br0" timeOffset="32549.12">16273 9146 5530 0,'4'-4'49'16,"-4"4"37"-16,0 0 42 0,11-11 48 15,-11 11 23-15,18-7 13 0,-18 7 7 0,33-10 21 16,-9 5 9-16,4 1 5 0,-2-1-32 16,12-2-147-16,-6 2-5 0,3-3-9 15,-7 7-3-15,2-3-8 0,0 0-1 0,-2 2-7 16,-5-1-5-16,2 1-2 0,-2-2-5 16,-3 2-6-16,2-4-7 0,-3 5-8 0,3-3-9 15,5-1-12-15,-3-2-18 0,3 0-24 16,-9 1-29-16,1-1-34 0,-6-1-32 0,-2 1-177 15,-5-4-461-15,-6 11 56 0,4-15 29 16,-4 15-716-16,-2-17-1265 0</inkml:trace>
  <inkml:trace contextRef="#ctx0" brushRef="#br0" timeOffset="32815.48">16811 8807 4950 0,'0'0'72'16,"0"0"56"-16,0 0 36 0,0 0 57 15,0 0 0-15,0 0 47 0,-9 35 16 0,9-23 19 16,0-12 13-16,0 41 8 0,0-13-13 16,-3 2-201-16,3 6 0 0,-1 3-3 0,-7 6-2 15,5 0-3-15,-3 2-7 16,-3 2-95-16,3-6 0 0,-1 0 0 0,-1 0 0 16,-1-6 0-16,3-3 0 0,-3-6 0 15,3-5 0-15,1-1 0 0,1-6 0 0,1-2 0 16,-2 4 0-16,3-9 0 0,2-9 0 15,-2 8 0-15,2-8-40 0,0 0-187 0,0 0-71 16,6-38-389-16,0 6-79 0,18-19-953 16,10-1-1706-16</inkml:trace>
  <inkml:trace contextRef="#ctx0" brushRef="#br0" timeOffset="35964.96">17953 8430 4675 0,'0'0'11'0,"0"-9"18"0,0 9 18 16,0 0 31-16,0 0 11 0,0 0 3 16,0 0 12-16,0 0 36 0,0 0 7 0,0 0 0 15,0 0-11-15,0 0 0 0,0 0-5 16,0 0 2-16,-17 26-16 0,17-26 6 0,-4 17-15 16,1-10-6-16,3-7-8 0,-9 12-12 15,9-12-5-15,-2 13-9 0,2-13-10 16,-8 11-3-16,8-11-7 0,-2 9-16 15,2-9-17-15,0 0-26 0,-4 15-29 16,4-15-48-16,0 0-51 0,0 11-58 0,0-11-57 16,0 0-61-16,0 0-65 0,0 0-229 15,0 0-48-15,0 0 57 0,16 3-434 0,-16-3-687 16</inkml:trace>
  <inkml:trace contextRef="#ctx0" brushRef="#br0" timeOffset="36330.01">17942 8487 3380 0,'0'0'0'0,"2"-16"46"0,-2 16 38 16,4-11 35-16,-4 11 21 0,0 0 18 15,0-13 21-15,0 13 6 0,0 0-1 0,0 0 15 16,0 0 18-16,0 0 8 0,0 0-8 15,0 0 9-15,-14 36-43 0,10-12-3 16,-5 6-2-16,4 4 4 0,-3 11 19 0,2 3-2 16,3 5-6-16,-7 13-14 0,0-3-10 15,1 7-10-15,-2-1-7 0,4 2-97 16,-5 1-12-16,0-5 1 0,1-3-3 16,2-13-5-16,0-1-3 0,0-3-5 0,-3-8-1 15,5 2-3-15,4-12-2 0,-5-7-5 16,7 2-4-16,-4-7-7 0,1-2-5 0,1 1-7 15,-1-5-9-15,4-11-16 0,-4 9-22 16,4-9-23-16,0 0-20 0,0 0-52 0,0 0-275 16,0 0-49-16,0 0-177 0,4-37-52 15,0 21 19-15,1-2-546 0,2-3-1087 16</inkml:trace>
  <inkml:trace contextRef="#ctx0" brushRef="#br0" timeOffset="36763.3">18319 9116 4134 0,'14'-5'-9'0,"-14"5"6"15,0 0 29-15,0 0 24 0,0 0 2 16,0 0 20-16,0 0-3 0,0 0-10 16,0 0-7-16,-44 20 5 0,21-13-3 0,0 1 7 15,-5 4-4-15,-7 1 4 0,-4-2 13 16,1 2 10-16,-1 0 18 0,-5 0 13 0,7-3 9 15,-2 1 15-15,1-1-1 0,6 0-7 16,7-6 5-16,-2 4-6 0,10-2 9 16,1-1-5-16,16-5-6 0,-27 4 5 15,19 0-3-15,8-4-1 0,0 0-5 0,-15 13 5 16,15-13 10-16,0 0-3 0,15 24-1 16,2-9-5-16,4 4-90 0,6 3 1 15,3-1-2-15,-3 1 0 0,5 1-3 0,2-1-2 16,-4-1-4-16,-2 0-3 0,0-1-2 15,-5-3-2-15,-3-4-4 0,-7 0-1 0,1-3-3 16,-1 1 0-16,-4-4-6 0,1 1-6 16,-5-2-6-16,-5-6-9 0,15 7-15 0,-15-7-18 15,0 0-20-15,0 0-19 16,21-4-18-16,-10 1-98 0,0-5-198 0,0 1-36 16,3-5-57-16,2 1-150 0,2 2-64 15,-4-1 68-15,3-1-472 0,0 3-873 0</inkml:trace>
  <inkml:trace contextRef="#ctx0" brushRef="#br0" timeOffset="37730.259">18849 9131 4084 0,'9'-15'115'0,"-9"15"35"16,0 0 41-16,10-15 22 0,-10 15 13 15,0 0 2-15,0 0-11 0,0 0-19 16,6-13-24-16,-6 13-8 0,0 0-14 0,0 0-14 16,2-5-10-16,-2 5-15 0,0 0-12 15,0 0-5-15,0 0-11 0,0 0-9 0,0 0-4 16,0 0-4-16,0 0-6 0,0 0-5 16,2 41-1-16,-4-27-10 0,0 6 1 15,0 2 0-15,-3 4-7 0,-2-3-6 0,2 1 2 16,-2 4-5-16,-1 2-10 0,5 4 7 15,-4 0-5-15,5-2-2 0,2-1-8 0,0-2-10 16,0-1-1-16,7 2 0 0,-4-6-2 16,5 4 0-16,4-2 0 0,2-5-3 0,2-2 1 15,13 0-3-15,1-6-15 16,0-4-9-16,0-1-2 0,2-8 1 0,-1 0-1 16,7-8 5-16,-2-1 0 0,1-4 1 15,-5-2-1-15,-2-6 3 0,0-3 4 16,2-3-1-16,-4-3 7 0,1 2 4 0,2-11 3 15,-7 9 2-15,2-4-3 0,-1 4 6 16,-2 0 1-16,-2 2 0 0,-3 0 1 0,-1 0 6 16,0 7-1-16,-6 4 9 0,-2 2 2 15,2 0 7-15,-2 2-2 0,0 2 14 0,-6 2-9 16,-3 9 0-16,9-15 0 0,-9 15-4 16,6-12-2-16,-6 12 2 0,0 0-11 0,0 0-4 15,0 0-2-15,0 0 13 16,0 0-7-16,-18 40 2 0,6-18-5 0,1 6 0 15,-4 8 2-15,-4 3 2 0,5 2 2 16,-5 12-1-16,-4-4 1 0,5 7 3 16,-7 0 2-16,4 0 2 0,0 2 6 0,3 3 0 15,-3-7 4-15,5 4 5 0,0-4 2 16,-2-9 1-16,4-4 4 0,-5 3 1 0,5-7-1 16,-4-1 5-16,-2-1 0 0,1-1 0 15,7-6-39-15,-8-5-10 0,10-1 0 0,-6-3 0 16,2-2 0-16,0 0 0 15,-1-6 0-15,-2 1 0 0,1-5 0 0,-5 0 0 16,3-4 0-16,-9-2 0 0,1-1 0 16,-10-1 0-16,-2-3 0 0,-3-6 0 0,2 3 0 15,-5-3 0-15,3 1 0 0,6-3 0 16,-2 5 0-16,5-2 0 0,4 1 0 0,7 3 0 16,0-3 0-16,3 3 0 0,9-1 0 15,-5 2 0-15,-1-2 0 0,5 1 0 0,3-1 0 16,7 6 0-16,-13-11 0 0,9 4 0 15,4 7 0-15,6-19 0 0,3 6 0 0,7-12-37 16,7 7-191-16,4-5-73 0,10-7-397 16,7-3-64-16,-2-2-954 0,11-2-1704 15</inkml:trace>
  <inkml:trace contextRef="#ctx0" brushRef="#br0" timeOffset="37980.41">19927 9445 6096 0,'0'0'116'0,"0"0"29"15,18-7 47-15,-18 7 37 0,28-7 34 0,-8 5 12 16,5 2-26-16,5 0-163 16,1 0-3-16,10 2 1 0,1 2-4 0,1-2-3 0,2 3-4 15,-4-2-8-15,0-2-7 16,-2 3-38-16,3-2-20 0,-10-2 0 0,-4 0 0 15,-1 0 0-15,3 2 0 0,-10 2 0 16,3-4 0-16,-3 1 0 0,-7-1 0 0,6 0 0 16,-19 0 0-16,18 4 0 0,-9-4-79 15,-9 0-89-15,0 0-40 0,14 0-271 16,-14 0-335-16,0 0 94 0,0 0-883 0,0 0-1488 16</inkml:trace>
  <inkml:trace contextRef="#ctx0" brushRef="#br0" timeOffset="38180.48">20201 9589 5407 0,'-9'5'63'0,"9"-5"78"16,-8 16 48-16,8-16 43 0,6 12 5 15,-6-12 3-15,19 16-9 0,5-3-17 0,3-6-25 16,3 4-10-16,3-1-26 0,5-3-58 16,-7-1-56-16,-1-2-11 0,2 1-9 0,-2 1-14 15,-2-2-16-15,-5-1-17 0,2 1-20 16,-3 0-90-16,6-2-112 0,-9 2-92 0,-1-3-103 15,1-1-151-15,-1 2-110 0,-2-2 35 16,5-2-508-16,-5 1-1039 0</inkml:trace>
  <inkml:trace contextRef="#ctx0" brushRef="#br0" timeOffset="38629.17">21551 9100 4871 0,'0'0'158'0,"0"0"31"15,0 0 43-15,0 0 16 0,8 35 43 16,-14-11 32-16,-3 17 17 0,-4 16 12 0,0 3-4 15,-6 3-103-15,-4 2-141 0,-2 0-5 16,-2 2-9-16,3-2-7 0,3 0-10 16,-4-7-7-16,5 6-7 0,-3-10-39 15,4 1-20-15,5-10 0 0,-4 0 0 0,7-10 0 16,-1-3 0-16,0-4-9 0,3-6-99 16,1-2-40-16,2-13-45 0,2 0 6 0,4-7-637 15,0 0 81-15,0 0 53 0,0 0-782 16,0 0-1316-16</inkml:trace>
  <inkml:trace contextRef="#ctx0" brushRef="#br0" timeOffset="39428.94">18830 7511 4223 0,'-7'-13'-156'16,"1"0"37"-16,-1 1 34 0,4 3 21 15,3 9 11-15,-10-19 33 0,8 10 5 16,-2 0 4-16,2-6-2 0,0 3 1 0,2 12 5 16,-1-24-5-16,1 13 2 15,0-4 0-15,0 0-7 0,1-4-4 0,3 4-1 16,-2-3-15-16,3-1-18 0,4-2-19 16,-6-1-8-16,4-1-1 0,-3 1-23 0,0 5-13 15,-2-2 13-15,-1 6 1 0,-1-6 10 16,0 4-5-16,0-4 7 0,-1 8 18 15,1-6 5-15,-2 6 10 0,2 11 22 0,-6-24 17 16,3 14 37-16,1 1 20 0,2 9 17 16,-6-19 17-16,5 12 6 0,1 7-4 0,-9-19 2 15,9 19 3-15,-3-12-1 0,3 12 4 16,-2-13-3-16,2 13-1 0,-4-13 3 16,4 13 1-16,-2-9-9 0,2 9-12 0,-7-13-7 15,2 2-8-15,-2 1-4 16,-4 3-7-16,1-7-11 0,-2 5-16 0,-1 0-30 15,-10-8-52-15,7 6-45 0,-7-6-67 16,-7 0-154-16,7 4-167 0,-1-2-2 0,4 2 25 16,1-2 246-16</inkml:trace>
  <inkml:trace contextRef="#ctx0" brushRef="#br0" timeOffset="39830.06">17929 6308 1870 0,'0'0'132'0,"0"0"15"0,-17-4 12 0,17 4 17 15,0 0 8-15,0 0 21 0,0 0 28 16,-21 17 11-16,14-6-19 0,-3 8 15 15,-1 5 14-15,4 6 2 0,-7 10-6 0,0 1 0 16,-2 12 7-16,0 4-6 0,-5 7-6 16,3 4-12-16,-7 5-4 0,4 6-12 0,-9 14-2 15,0 1-6-15,2 3-11 16,3-18-13-16,4 0-13 0,-6-1-14 0,3-2-10 16,1-1-101-16,-1-2-10 0,3-2-3 15,-2-3-2-15,5-9-4 0,3-2-3 16,-4-12-3-16,10-6-4 0,0-8-9 0,1-4-10 15,0-8-13-15,4 3-10 0,1-8-16 16,3-3-22-16,0-11-22 0,9 6-226 0,-9-6-114 16,0 0-113-16,35-29-156 0,-12 5-24 15,-2-8-620-15,5-3-1185 0</inkml:trace>
  <inkml:trace contextRef="#ctx0" brushRef="#br0" timeOffset="40129.36">18282 6880 4349 0,'0'0'-20'0,"3"-12"23"0,-3 12 16 16,0 0 25-16,0 0 32 0,0 0 35 0,0 0 32 16,0 0 13-16,-5 64 15 0,-9-25 7 15,3 6 10-15,-2 15 5 0,-7 8-11 16,-1 5 0-16,-2 2-17 0,-2 3-10 15,-5 16-4-15,-2-2-13 0,5 2 3 16,1-16-23-16,1-2-17 0,2 0-4 0,5-4-14 16,-3-6 0-16,8-3-26 0,-5-5-12 15,4-9-30-15,5-8-37 0,0-7-52 0,-3-7-61 16,6-7-62-16,-5-2-76 0,4-10-100 16,-5-8-158-16,12 0-174 0,-33-24 44 0,6-2-501 15,4-15-1000-15</inkml:trace>
  <inkml:trace contextRef="#ctx0" brushRef="#br0" timeOffset="40396.67">17387 7367 3865 0,'-1'-9'-47'0,"1"9"48"0,0 0 34 0,0 0 32 16,0 0 34-16,0 0 20 0,0 63 35 15,7-20 14-15,2 0 10 0,-2 8 3 16,7 13 2-16,-3 0 6 0,8 1 7 15,-6-1-12-15,7-4-15 0,-1 0-2 16,2-8-7-16,0-1-10 0,-5-9 5 0,7-11-14 16,-1 1-23-16,5-8-13 0,3-3-5 15,2-8-20-15,7-5-10 0,2-8-28 0,11-9-34 16,8-12-51-16,2-11-67 0,17-13-78 16,2-17-77-16,3-13-66 0,3-15-92 15,5-9-279-15,10-35 28 0,-1-6 80 16,5-4-439-16,-9-3-680 0</inkml:trace>
  <inkml:trace contextRef="#ctx0" brushRef="#br0" timeOffset="42629.01">20807 8603 3433 0,'6'-13'-29'0,"-6"13"8"0,5-12 19 15,-5 12 17-15,13-7 15 0,-13 7 12 16,14-8-6-16,-14 8 1 0,16-9-2 16,-4 7-8-16,-12 2 6 0,22-2-16 15,-22 2-14-15,28 2-16 0,-13 0-27 0,0 2-35 16,-2-3-40-16,4 3-25 0,-4-2-46 16,2 4-60-16,-1-4-122 0,-3-1-100 0,-11-1-31 15,21 4 96-15,-21-4 329 0</inkml:trace>
  <inkml:trace contextRef="#ctx0" brushRef="#br0" timeOffset="42813.619">21161 8529 1363 0,'6'-13'2'16,"-6"13"1"-16,3-15 7 0,2 10 15 0,-5 5 1 16,9-13-18-16,-9 13 24 0,4-10-17 0,-4 10-4 15,9-13 0-15,-9 13-5 16,3-9-1-16,-3 9-2 0,0 0-5 0,0 0-32 15,0 0-44-15,-7-17-106 0,0 13-175 16,7 4-208-16,-27-2 465 0,13 2 35 0</inkml:trace>
  <inkml:trace contextRef="#ctx0" brushRef="#br0" timeOffset="44562.96">15377 11448 5682 0,'10'-7'5'16,"-10"7"64"-16,9-13 33 0,-6 6 16 15,-3 7 19-15,6-21-1 0,-6 21 5 16,0-24 14-16,0 24 4 0,-4-31 12 0,2 15-10 16,-1-1 5-16,-1-2-2 0,0-2-8 15,1 1-89-15,-7 3-21 0,3-2-2 0,-3 3-2 16,-1-3-2-16,1 3-4 0,0 2-2 15,-6 1-4-15,3-1 0 0,-2 3-4 0,-5 0-2 16,-1 3-2-16,-4 1-2 0,4 1-2 16,0 4-4-16,21 2 0 0,-50 8-1 15,19 2-1-15,-1 8-2 0,0 8-1 16,-3 6 0-16,-3 11 0 0,8 0 0 16,-2 6-1-16,4 4-1 0,4-1 2 0,-1 4 1 15,7 3 0-15,1-3 1 0,7-9-1 16,5 1 0-16,2 1-2 0,3-12 0 0,5 7-8 15,4-3 0-15,0-7 0 0,8-4 0 16,1-6 0-16,9-4 0 0,-4-8 0 16,7-8 0-16,1-4 0 0,10-8 0 0,-3-6 0 15,9-7 0-15,-2-7 0 0,-4-3 0 16,-1 0 0-16,-1-5 0 0,-3-4 0 16,-2-1 0-16,-6 2 0 0,-4-2 0 0,-3 5 0 15,-4 4 0-15,-4-2 0 0,-3 8 0 0,2 6 0 16,-4 3 0-16,-1-2 0 15,-2 7 0-15,-1-1 0 0,1 2 0 0,-5 11 0 16,0 0 0-16,0 0 0 0,0 0 0 16,12 32 0-16,-14-11 0 0,4 9 0 0,-4 5 0 15,1 3 0-15,-1-1 0 0,-2 11 0 16,2-7 0-16,-1 1 0 0,-2 2 0 0,1-9 0 16,1 1 0-16,3-12 0 0,-4 3 0 15,2-7 0-15,2-5 0 0,-1 1 0 0,1-7 0 16,0-9 0-16,0 0 0 15,9 4 0-15,-9-4 0 0,19-25-78 0,-3 8-193 16,5-7-20-16,4-4-530 0,5 2-1040 16,-4-3-1979-16</inkml:trace>
  <inkml:trace contextRef="#ctx0" brushRef="#br0" timeOffset="44949.04">15771 11706 5572 0,'-20'5'-161'15,"20"-5"47"-15,-10 4 35 0,10-4 41 16,0 0 19-16,0 0 42 0,0 0 40 0,-11 6 29 16,11-6 25-16,0 0 2 0,0 0-16 15,0 0-10-15,0 0-14 0,0 0-2 16,0 0-13-16,20-36 0 0,-9 23-10 16,6-2-1-16,-5-6-3 0,4 2 2 15,0 2 5-15,-2 1 5 0,3-3 7 0,0 2 12 16,-5-2 14-16,-2 6 9 0,8-2 6 15,-7 2 4-15,0 2 4 0,2 3-1 0,-2-1 7 16,0 5 16-16,5 0-28 0,-16 4-60 16,0 0 3-16,42 8 6 0,-23 3 1 0,-1 6 0 15,0 4 2-15,1 7 2 0,-1 0-2 16,-1 7-1-16,-6 1-4 0,1 0-43 0,-1 5-16 16,-2-2 0-16,-3 5 0 15,0-3 0-15,-2-7 0 0,-1-2 0 0,1 1 0 16,-2-4 0-16,3-7 0 0,-3-2 0 15,0-4 0-15,0-4 0 0,-2-12 0 0,1 10 0 16,-1-10-87-16,0 0-80 0,0 0-17 16,20-38-22-16,-11 16-592 0,4-6 49 15,-2-8 45-15,3 1-771 0,0-3-1317 0</inkml:trace>
  <inkml:trace contextRef="#ctx0" brushRef="#br0" timeOffset="45179">16410 11542 4821 0,'6'-14'60'15,"-5"-1"54"-15,5 7 35 0,-6 8 24 16,5-17 11-16,-5 17-17 0,0 0-5 15,0 0 7-15,0 0 18 0,0 0 26 16,0 0 9-16,0 0 9 0,-21 32 0 0,3-10-1 16,-6 3 1-16,0 7-153 0,-11 5-7 15,-4 1-5-15,0 1-6 0,-4 0-4 16,3 1-6-16,-1-3-5 0,4 5-6 0,-5-6-4 16,9-1-5-16,4-7-9 0,1-2-8 15,10-1-10-15,1-8-14 0,0-4-17 0,6 1-22 16,3-6-31-16,5-2-46 0,3-6-48 15,0 0-442-15,0 0-164 0,31-34 84 0,-2 13-861 16,4-1-1399-16</inkml:trace>
  <inkml:trace contextRef="#ctx0" brushRef="#br0" timeOffset="45379.27">16562 11713 5238 0,'0'0'30'0,"16"0"75"16,-16 0 63-16,0 0 10 0,50 2 4 0,-26-2 10 15,6 2-18-15,9 4 2 0,0-5-14 16,3 3-11-16,-1-2-11 0,4 2-16 0,-3-4-17 16,-3 1-19-16,-6-1-30 0,-3 0-34 15,-3 0-35-15,-6-1-58 0,-1-3-72 0,-5 2-79 16,0-2-82-16,-3-3-82 0,-7 1-128 16,-5 6-188-16,4-15 37 0,-4 8-486 15,0 7-968-15</inkml:trace>
  <inkml:trace contextRef="#ctx0" brushRef="#br0" timeOffset="45563.4">17064 11469 4080 0,'0'0'140'0,"0"0"82"15,0 0 71-15,0 0 10 0,-24 40 36 16,22-21-8-16,-2 1 4 0,-1 3-4 0,-2 6 2 16,-2 0-6-16,4 1-32 0,-8 0-59 15,6 2-159-15,-3 6-8 0,1-5-7 16,0-3-9-16,-1 0-9 0,1-2-17 0,3-5-20 15,2-3-33-15,1-5-42 0,-4 0-45 16,4 2-63-16,1-9-554 0,2-8-11 16,0 0 40-16,0 0-791 0,0 0-1336 15</inkml:trace>
  <inkml:trace contextRef="#ctx0" brushRef="#br0" timeOffset="45962.729">17607 11590 5054 0,'5'-18'142'15,"2"5"62"-15,-7 13 37 0,8-14 0 16,-8 14 22-16,8-14 6 0,-8 14-2 0,0 0-11 16,5-7 2-16,-5 7 13 0,0 0-127 15,0 0-54-15,17 41 0 0,-9-19 0 16,-5 12-1-16,1 2-2 0,0 7-3 16,-4 8-33-16,2-1-51 0,-2 8 0 15,-2 0 0-15,-2 3 0 0,-1 4 0 0,-2-8 0 16,2-5 0-16,-1 3 0 0,1-5 0 15,-1-5 0-15,5-2 0 0,-6-7 0 0,5-10 0 16,-1-2 0-16,-1-5 0 0,4-4 0 16,0-8 0-16,0-7-7 0,0 0-201 0,17-1-77 15,0-12-278-15,2-4-229 0,5-10-968 16,5-3-1787-16</inkml:trace>
  <inkml:trace contextRef="#ctx0" brushRef="#br0" timeOffset="46281.789">18201 11907 5664 0,'-11'-14'-105'0,"11"14"18"16,0 0 33-16,-19 0 34 0,19 0 7 15,0 0 3-15,-32 14 13 0,16-7 9 0,-2 2 15 16,-6 2 10-16,-6 4 8 0,-1 1 2 16,0-2 9-16,-1 1 10 0,4 2 15 0,-1-5 10 15,5 0 18-15,6-4 18 0,2 0 13 16,2-3 13-16,14-5-8 0,-20 8 19 15,20-8 5-15,-12 5 13 0,12-5 15 0,0 0 4 16,-18 8-57-16,18-8-85 0,0 0-4 16,0 0-1-16,0 0-5 0,27 16-1 0,-13-4-5 15,2-4-3-15,3 1-5 16,1 0-5-16,3 5-3 0,0-5-6 0,1 4-11 16,0-2-15-16,-2-3-24 0,1-1-31 15,0 0-42-15,1-4-42 0,-3 1-155 0,3-4-505 16,4-7 70-16,2 0 39 0,4-8-738 15,1 0-1275-15</inkml:trace>
  <inkml:trace contextRef="#ctx0" brushRef="#br0" timeOffset="46979.05">18968 11287 4707 0,'1'-15'87'0,"-1"15"53"0,2-9 21 0,-2 9 10 15,0 0-5-15,0 0-1 16,0 0 3-16,0 0-1 0,0 0 1 0,0 37 6 16,-3-3-2-16,-3-2 15 0,1 12 8 15,-4 5-4-15,-3 8-1 0,-2 7-11 0,0 5-10 16,-6-1-114-16,4 1-4 0,-5-1-4 16,0-1-5-16,7-3-4 0,-7-4-5 0,6-4-2 15,5-12-3-15,-4-5-5 0,5-11-5 16,3-4-1-16,-2-3-2 0,2-4-2 0,3-6-3 15,1-3-5-15,2-8-2 0,0 0-4 16,0 0 0-16,0 0-2 0,21-36-2 16,-8 13 0-16,6-8-2 0,-3-5 1 0,9 4-1 15,-6-7 1-15,6-6 1 16,2 1-2-16,4 2 0 0,3 0 1 0,-4 5-1 16,7 1 4-16,-4 2-2 0,-3 14 0 15,-6 1 1-15,6 2-2 0,-7 8 1 0,-1 3 2 16,-5 6 1-16,6 6-3 0,-8 2 2 15,7 4 0-15,-7 5 1 0,3 4 2 0,5 7 0 16,-5 6 1-16,-4 2 1 0,0 1 1 16,-5 4 2-16,-2-2 3 0,0 2-1 0,0-1 2 15,-5-3 2-15,-2 1 3 0,-2-4 1 16,-5 1 1-16,4-3 0 0,-8 0 3 0,2-4 2 16,-7 2 2-16,-5-1 1 0,9-9-1 15,-9-3-3-15,1-2-1 0,1 0-1 16,-4-4-2-16,-1-3-2 0,3-5-1 15,2 1-6-15,-1-4-7 0,5 0 0 16,15 0 0-16,-32-6-4 0,17 3-19 0,3-5-17 16,0 3-24-16,6-3-31 0,6 8-35 15,-2-13-26-15,2 13-178 0,13-19-441 0,4 12 51 16,2 0 26-16,9-1-727 0,4-1-1269 16</inkml:trace>
  <inkml:trace contextRef="#ctx0" brushRef="#br0" timeOffset="47329.689">19998 12092 5347 0,'10'-8'172'16,"-10"8"6"-16,0 0 34 0,27-7 34 16,-18 3 20-16,-9 4 14 0,30 0 10 0,-30 0 15 15,32 0-39-15,-11 4-171 16,-1-4 0-16,1 4-4 0,0-1-6 0,-3-1-8 16,6 0-5-16,-3 3-8 0,5-2-14 15,0 1-50-15,2 1 0 0,1-3 0 16,-3 0 0-16,-2 2 0 0,1-3 0 0,-1-1 0 15,-3 3 0-15,-2-3 0 0,-3 3 0 16,1-1-84-16,-4 0-63 0,-13-2-31 0,16 3-37 16,-16-3-580-16,0 0 38 0,0 0 52 15,0 0-775-15,0 0-1321 0</inkml:trace>
  <inkml:trace contextRef="#ctx0" brushRef="#br0" timeOffset="47513.57">20104 12287 5138 0,'-5'7'55'0,"5"-7"48"0,3 13 48 16,-3-13 14-16,0 0-4 0,27 17-5 16,-6-9-18-16,6 1-7 0,6 1-16 0,7-1-12 15,0 2-17-15,2 2-13 0,7 3-15 16,-8-7-26-16,3 2-36 0,-5 0-49 0,2-1-65 16,-2-1-74-16,-9-7-74 0,4 1-120 15,-4 0-290-15,-6-3 22 0,3-6 68 16,3 2-435-16,-4-2-659 0</inkml:trace>
  <inkml:trace contextRef="#ctx0" brushRef="#br0" timeOffset="47745.719">21431 11784 4267 0,'0'0'198'0,"0"0"50"0,0 0 45 15,0 0 31-15,-19 32 5 0,14-7-22 0,-6 1-1 16,-3 10-12-16,2 5-24 0,-8 9-27 16,2 4-25-16,-5 3-24 0,2-3-102 0,0 1-50 15,-6 1-16-15,-3-3-21 16,4 1-26-16,-10-2-36 0,3 3-177 0,-11-10-204 16,-2 4-249-16,-16 5-14 0,7-9-2 15,-1-8-609-15,-8-3-1162 0</inkml:trace>
  <inkml:trace contextRef="#ctx0" brushRef="#br0" timeOffset="48995.49">17600 12431 4023 0,'0'0'-122'0,"-13"6"18"15,13-6 21-15,-16 0 28 0,16 0 20 0,0 0 11 16,-23-2 19-16,23 2 10 0,0 0 10 15,-22-4 7-15,22 4 0 0,-17-4 4 16,17 4-1-16,-21-5-4 0,9 5-3 16,12 0-1-16,-20-5 0 0,7 2 3 15,-2-2 0-15,2 3-1 0,13 2-4 0,-28-7 1 16,16 0-2-16,-2 2-3 0,0 1 0 16,0-1-6-16,2-1 2 0,-6-2 1 0,0 1-2 15,6 0-2-15,-7-1-4 0,6 1-3 16,-3-1 0-16,-4 1-10 0,8-3-1 15,-4 1-11-15,-1 1-4 0,2-1-9 0,0-2-11 16,2 2-8-16,-2-4 2 0,4 3-5 16,0-1 2-16,-1 3 2 0,-1-3 1 0,3-1 2 15,-4-1 3-15,3 4 2 16,1-2 6-16,-5 2 0 0,3-4 5 0,1 3-1 16,2-1 8-16,-3 1 0 0,3-3 5 15,4 0-2-15,-1 2 6 0,-1-2 0 16,3 0-3-16,0 3 3 0,0-1 3 0,4 11 1 15,-5-19 3-15,3 8 4 0,2 11 4 16,0-21-6-16,0 12-2 0,0 9 10 0,7-21-7 16,-3 6 9-16,0-2 2 0,6 7-7 15,-5-7 7-15,2 3-2 0,1-4 2 0,5 1 2 16,-5-2-6-16,1 2 2 16,1-2-4-16,4-2 4 0,-2 4-1 0,1-7 4 15,-2 2 1-15,4 1-7 0,-2-1 10 0,4-1-3 16,-2 1-4-16,0 1-3 15,0 0 15-15,0-3-11 0,0 0-1 0,-1 1 2 16,2 1 10-16,-4-1-5 0,2 1-1 16,2-2 5-16,-2-1 0 0,5-1 9 0,-6 3 6 15,3 1 1-15,2-6 2 0,1 1-1 16,-3-1 3-16,5 4 5 0,-3 1 3 0,0-1 0 16,3 2-7-16,-1-1-4 0,-3 5-4 15,2 0-1-15,3 0 1 0,-5 6-7 16,1-1-2-16,-2 6 2 0,-2-5-2 15,5 7-4-15,-6 0 1 0,6-2-2 16,-3 6 1-16,-4-3-1 0,8 4-3 0,-6-2 1 16,-14 2-4-16,39 2 3 0,-18-2-4 15,0 4 3-15,4-3-3 0,-2 2-1 0,-2-3 1 16,9 4 6-16,0-3-5 0,-1 5 2 16,-5-6-1-16,0 3 0 0,-3 1 1 15,-2 0-7-15,3 2 5 0,-11-1 2 0,8-3-4 16,-6 4 8-16,0-1 5 0,1-1 4 15,0 2 11-15,-5 1 7 0,3 3-1 0,1-5 6 16,1 7 7-16,-4-3-3 16,6 2 0-16,-2 0 6 0,2 8 4 0,0-4-9 15,2 6 5-15,2 5-11 0,1-2-4 16,-2 1 3-16,-1 3-10 0,-1 4 1 0,3-2-6 16,-3 3-2-16,-4 3-3 0,3-1 0 15,-2-2-2-15,-4 2 5 0,3 1-4 16,-2-4-4-16,-1 0-1 0,-5 0 2 0,3-2-3 15,-5-1 0-15,7 2-3 0,-4 0-1 16,-3 0 0-16,1-4 0 0,-2 5 2 0,0-4-1 16,-1 1-2-16,-1-3 0 0,0-2-2 15,0 4 3-15,-1 1-5 0,-1-1 8 16,-2 2-4-16,1 2-4 0,-7 0-3 0,0 1 4 16,1 6-1-16,-3 1-2 15,-6-3-2-15,3-1 7 0,0 3-2 0,-6-3-5 16,1-4 1-16,-4 2 1 0,1-2 4 15,-5 1 1-15,0-4-3 0,-1-1 7 0,-1-4 5 16,0 0 4-16,0-5-2 0,-2 2 5 16,-1-6-13-16,5-2 3 0,-8-2-12 0,8-9-9 15,0 0-28-15,-4 1-38 0,2-8-64 16,-6 0-76-16,1-11-91 0,-8-6-222 16,1-5-14-16,0-2-142 0,2-5-172 0</inkml:trace>
  <inkml:trace contextRef="#ctx0" brushRef="#br0" timeOffset="51965.44">15611 13579 3184 0,'0'0'108'0,"-7"7"15"0,7-7 30 16,0 0 32-16,-6 8 21 0,6-8 21 16,0 0 4-16,0 0 1 0,0 0-4 0,-11 7-13 15,11-7-22-15,0 0-15 16,0 0-28-16,0 0-24 0,0 0-11 0,-7 12-16 15,7-12-11-15,0 0-19 0,0 0-25 16,0 0-33-16,0 0-40 0,0 0-62 0,0 0-87 16,0 0-91-16,0 0-123 0,0 0-174 15,0 0-51-15,0 0 64 0,0 0-410 16,0 0-515-16</inkml:trace>
  <inkml:trace contextRef="#ctx0" brushRef="#br0" timeOffset="53345.46">15566 13624 2854 0,'0'0'-45'0,"0"0"32"0,-7 13 33 16,7-13 39-16,0 0 23 0,0 0 32 0,0 0 14 16,0 0 8-16,0 0 0 0,-10 5 11 15,10-5 24-15,0 0-9 0,0 0 0 0,0 0 2 16,-10 8-9-16,10-8 0 15,0 0 2-15,0 0 2 0,0 0 0 0,0 0-8 16,0 0-1-16,-9 8-2 0,9-8-25 16,0 0-7-16,0 0-8 0,0 0-8 15,0 0-2-15,0 0-5 0,-7 7-5 0,7-7-7 16,0 0-4-16,0 0-9 0,0 0-8 16,0 0 7-16,0 0-1 0,0 0 3 0,0 0 2 15,0 0 1-15,0 0 12 0,0 0-4 16,0 0 7-16,0 0-12 0,0 0 8 0,-11 7 1 15,11-7-3-15,0 0-8 0,0 0-27 16,0 0-23-16,0 0-5 0,0 0 2 16,0 0-1-16,0 0-2 0,-24-13-2 0,24 13-3 15,-11-4 1-15,11 4 0 16,-16-5-1-16,16 5 3 0,-19-8 3 0,8 3-1 16,0 3 2-16,11 2 1 0,-26-8 1 15,12 5 0-15,14 3-1 0,-23-2 0 0,11 2-1 16,12 0-1-16,-30 5-1 0,15-3-2 15,0 4 1-15,-3 1-2 0,0 1-1 0,-5 5-1 16,7 0 0-16,-7 2 0 0,5 1 2 16,3 0-2-16,-8 9 1 0,7-7-1 15,0 7 0-15,-2 3 0 0,8-4 0 0,-6 1 0 16,8 1 0-16,-2 4-1 0,5-4 0 16,1 0-2-16,2 1-2 0,2 4-7 0,2-7 0 15,2 3 0-15,-1 1 0 0,3 0 0 16,0-5 0-16,2 1 0 0,2-3 0 15,-2 0 0-15,0-7 0 0,3 5 0 16,4-4 0-16,-4 0 0 0,4-5 0 0,4 0 0 16,-5 0 0-16,4-2 0 0,4-1 0 15,-2 3 0-15,7-7 0 0,-6 3 0 0,2-6 0 16,-2 1 0-16,4-1 0 0,-4 0 0 16,3 0 0-16,-4-3 0 0,3-1 0 0,-2 1 0 15,-1-3 0-15,-3 0 0 16,4-1 0-16,-4-1 0 0,7-5 0 0,-9 4 0 15,6-4 0-15,-2-6 0 0,-5 4-1 0,6 0 0 16,-10 0-2-16,2-1 2 16,-1 2 0-16,0-1 1 0,-3-2 0 0,1 2 0 15,-1 0 0-15,-3 0 1 0,2 0 0 16,2 0-1-16,-4 0 0 0,-1 0 1 0,-1-2-1 16,-1 2 3-16,2 4-2 0,-4-2-1 15,2 1 0-15,-2 12 0 0,0-22 0 0,0 9 0 16,0 13 0-16,-2-17 0 0,2 17 0 15,-4-15 0-15,4 15 0 0,-2-14 0 0,2 14 0 16,0 0 0-16,-1-10 0 0,1 10 0 16,0 0 0-16,0 0 0 0,0 0 0 0,0 0 0 15,-17 39 0-15,11-22 0 16,0 7 0-16,1 6 0 0,1 0 0 0,-1 4 0 16,-1 2 0-16,-2 3 0 0,3-2 0 15,-4 5 0-15,3-7 0 0,3-1 0 0,-2 0 0 16,3-6 0-16,0-4 0 0,0 3 0 15,1-7 0-15,-1-3 0 0,2-2 0 0,-4-1 0 16,4-14 0-16,4 12 0 0,-4-12 0 16,0 0 0-16,0 0 0 0,24-35 0 15,-15 6 0-15,5-12-199 0,-1-4-106 0,4-9-273 16,1-4-1380-16,5 1-2164 0</inkml:trace>
  <inkml:trace contextRef="#ctx0" brushRef="#br0" timeOffset="54245.6">16343 13856 5620 0,'0'0'-218'0,"0"0"41"0,0 0 55 0,-16-1 45 15,16 1 30-15,0 0 34 16,0 0 34-16,0 0 15 0,0 0 14 0,0 0 11 16,0 0 9-16,0 0 3 0,0 0 5 15,-16-12-7-15,16 12 10 0,0 0-8 0,0 0 0 16,-8-13 1-16,8 13-2 0,0 0-1 15,0 0-2-15,-6-20-2 0,6 20-10 16,0 0 1-16,0 0 2 0,0-23-10 0,0 23-3 16,0 0-7-16,12-29 2 0,-8 20-5 15,1-4-4-15,4 0-3 0,5-2 3 0,-5 0-1 16,0 2-5-16,0-2 4 0,7 0 12 16,-7 2 4-16,3 0 0 0,-3 2 6 15,0-1 3-15,-1-1 3 0,1 7 8 16,-9 6 8-16,9-17-7 0,-9 17 0 15,9-9-11-15,-9 9 8 0,12-9-10 0,-12 9-4 16,0 0-5-16,15-9 2 0,-15 9 8 16,0 0-36-16,19-6-2 0,-19 6-1 0,0 0 1 15,0 0 2-15,35 11 0 0,-26-3 1 16,5-1 0-16,-1 0 1 0,-1 7 3 0,4 3 1 16,0 1 2-16,-6 3 2 0,5 2 1 15,0-1 0-15,-4 6-1 0,1-2 1 16,3 1 1-16,-8 3 1 0,1-1 0 15,1 0-3-15,-3 1 0 0,3-3-1 0,-5-2-4 16,2 2 1-16,-4-1-26 0,1-2 0 16,3 6 0-16,-4-3 0 0,5 1 0 15,-3-2 0-15,-2-2 0 0,2 1 0 0,3-1 0 16,-3 2 0-16,-1-3 0 0,3 1 0 16,-3 2 0-16,4-4 0 0,-3 3 0 0,-1-1 0 15,3-1 0-15,1-2 0 0,-5-1 0 16,2-3 0-16,0-2 0 0,0 0 0 0,-3 2 0 15,5-7 0-15,-4-1 0 0,-2-9 0 16,3 18 0-16,-1-10 0 0,-2-8 0 0,6 9 0 16,-6-9 0-16,0 0 0 0,0 0 0 15,0 0-5-15,0 0-108 0,0 0-27 16,19-17-28-16,-14 3-26 0,-1-3-582 16,2-2 22-16,5-7 51 0,2-2-786 0,0-4-1331 15</inkml:trace>
  <inkml:trace contextRef="#ctx0" brushRef="#br0" timeOffset="54662.45">17204 13671 4493 0,'0'0'-81'0,"0"0"40"15,0 0 36-15,0-16 30 0,0 16 42 16,0 0 23-16,0 0 22 0,0 0 17 0,0 0 3 15,0 0 12-15,-23 25 7 0,23-25 0 16,-16 19 1-16,4-6-13 0,2-2 8 0,-3 4 2 16,-4 4 16-16,0-2 0 0,-9 3-10 15,4 5-1-15,-8-3 2 0,0 2 6 0,-8 11-1 16,2-5-1-16,-1-2-8 0,-2 0 4 16,0-1-103-16,0 4-6 0,4-1-2 15,9-4-1-15,-4-2-4 0,1 1-2 16,9-6-4-16,-4-3-2 0,5 1-2 0,0 0-2 15,4-5-3-15,2-1-2 0,3-4-3 16,-1 3-2-16,6-5 0 0,-4 3-4 16,9-8 0-16,-10 13-1 0,2-9-1 0,8-4-3 15,0 0-1-15,-10 7-3 0,10-7-4 16,0 0-6-16,-9 8-9 0,9-8-12 0,0 0-17 16,0 0-20-16,0 0-23 0,18-32-27 15,-7 16-24-15,2-2-218 0,5 1-292 0,2-3-80 16,-1-7 21-16,1 5-732 0,2-5-1284 15</inkml:trace>
  <inkml:trace contextRef="#ctx0" brushRef="#br0" timeOffset="57611.43">17411 13457 4250 0,'0'0'-102'0,"0"0"43"0,12-6 45 0,-12 6 29 15,0 0 29-15,0 0 25 0,0 0 17 16,7-7 23-16,-7 7 9 0,0 0 12 15,0 0 3-15,0 0 2 0,0 0-5 0,0 0 0 16,0 0 2-16,0 0 2 0,19 0-11 16,-19 0-14-16,0 0-8 0,0 0-5 0,0 0-3 15,30 11-1-15,-30-11-6 0,24 2-3 16,-24-2-6-16,26 1 1 0,-26-1-3 16,27 0-6-16,-12 0-1 0,0 3 8 0,-15-3-3 15,22 0-5-15,-22 0 0 16,20 4-4-16,-20-4-3 0,0 0 10 0,32 1-14 15,-32-1 9-15,21 4-16 0,-21-4 7 16,30 4-20-16,-13 0 0 0,-17-4-2 0,32 5-2 16,-17-5 5-16,-15 0-1 0,32 4-7 15,-32-4-20-15,24 2-2 0,-24-2-1 0,25 5 0 16,-25-5-2-16,23 6 1 0,-9-4 3 16,-14-2-3-16,19 4 2 0,-19-4-3 15,20 4 3-15,-20-4-3 0,0 0-1 0,23 5 2 16,-23-5-1-16,0 0-3 0,19 5 2 15,-19-5 0-15,0 0-4 0,0 0 0 16,15 3 0-16,-15-3-2 0,0 0-7 16,9 5-6-16,-9-5-7 0,0 0-12 0,0 0-65 15,0 0-110-15,10 4-59 0,-10-4-56 16,0 0-67-16,0 0-87 0,0 0-208 0,0 0 26 16,0 0 58-16,0 0-448 0,0 0-729 15</inkml:trace>
  <inkml:trace contextRef="#ctx0" brushRef="#br0" timeOffset="57945.53">17824 13384 3471 0,'0'0'32'0,"0"-17"40"0,0 17 20 16,0 0 25-16,0 0 20 0,2-9 15 0,-2 9 29 15,0 0 3-15,0 0 21 0,0 0 10 16,0 0 5-16,0 0 6 0,-7 49 8 15,-2-27-16-15,0 6-6 0,-2 2 0 0,-2 7-11 16,2 3 6-16,-3 1-3 0,0-2-3 16,-2 4-5-16,3 1-10 0,-1-1-10 0,0-2-121 15,1 2-5-15,0 0-1 0,2-2-4 16,2 1-3-16,1-13-4 0,0 2-3 0,1-5-4 16,2-3-2-16,-2-3-4 15,3-1-1-15,1-2-4 0,1-6-1 0,2-11-3 16,-4 19-6-16,4-19-8 0,0 0-14 15,0 0-14-15,2 9-19 0,-2-9-21 16,0 0-27-16,0 0-25 0,0 0-49 0,25-28-372 16,-16 17-199-16,-2-2 40 0,5-3-3 15,1 2-618-15,4-5-1171 0</inkml:trace>
  <inkml:trace contextRef="#ctx0" brushRef="#br0" timeOffset="58830.6">18429 13457 4057 0,'0'0'-15'0,"6"-13"57"0,-6 13 55 16,8-10 50-16,-8 10 31 0,5-9 36 0,-5 9 16 15,0 0 10-15,6-9 13 0,-6 9-19 16,0 0-11-16,0 0-6 0,0 0-6 0,0 0-16 16,0 0-10-16,0 0 1 15,0 0 3-15,0 0 1 0,0 0 1 0,0 0-77 16,0 0-61-16,10 42 1 0,-13-17-1 16,-1-1-4-16,-3 10 0 0,0 4-3 0,-2 3-3 15,0-2-3-15,-2 9-1 0,-4-4-2 16,6-1-4-16,-4 4-4 0,-8 6-1 15,10-6-6-15,-4-2-2 0,0-4-2 0,2 2-18 16,4-3 0-16,-2-1 0 0,-1-6 0 16,5-6 0-16,-1 1 0 0,5-7 0 0,-1-1 0 15,-1-5 0-15,2 0 0 0,-1-2 0 16,2-3 0-16,2-10 0 0,-3 18 0 0,3-18 0 16,-2 8 0-16,2-8 0 15,0 0 0-15,0 0 0 0,0 0 0 0,0 0 0 16,0 0 0-16,26-37 0 0,-17 17 0 15,2-2 0-15,3-1 0 0,-3-1 0 0,2 2 0 16,2-3-3-16,-1 1-8 0,-2 0 1 16,6 1 0-16,-6 1 2 0,3 1 2 0,2-1-2 15,-2 3 2-15,2-2 0 0,6 6 2 16,-9 2-1-16,9 0 1 0,-2 1 2 16,-3 5 0-16,1 1 0 0,0 1 1 0,3 3 1 15,-4-2 0-15,0 3 0 0,-3 1 0 16,-15 0 1-16,32 1-1 0,-19 3-1 15,1-2 3-15,-2 3 0 0,0 1-1 16,1 1 1-16,0-3-1 0,-5 8 0 0,1-3 1 16,-4 2 2-16,-1 1-4 0,0 1 3 15,-1 0 2-15,-3 0-3 0,0 0 2 0,0-13 2 16,-2 28-2-16,-1-15-1 0,-1 4 2 16,-1 0 0-16,-4-2 0 0,0-2 0 0,-2 2 0 15,1-2 0-15,-1 1 0 0,1 0 0 16,-5-4 1-16,0 3-6 0,4-6 0 15,-7 1 0-15,7-1 0 0,0 1 0 0,-2-3 0 16,-3 1 0-16,5 0 0 0,-1-2 0 16,-2-1 0-16,14-3 0 0,-22 8 0 0,12-8 0 15,10 0 0-15,-20 4 0 16,20-4 0-16,-17 5 0 0,17-5 0 0,-19 4 0 16,19-4 0-16,-15 4 0 0,15-4 0 15,-12 4 0-15,12-4 0 0,-18 1-13 0,18-1-13 16,-15 2-11-16,15-2-7 0,0 0-11 15,0 0-15-15,-20-3-18 0,20 3-22 0,-7-8-20 16,7 8-198-16,-2-21-233 0,4 10-167 16,5-6 28-16,2-2 19 0,2-1-564 0,6 1-1101 15</inkml:trace>
  <inkml:trace contextRef="#ctx0" brushRef="#br0" timeOffset="59477.87">19172 13820 4427 0,'15'-1'94'0,"-1"-5"42"0,-4 0 34 16,-10 6 12-16,13-1 6 0,-13 1-2 15,0 0-9-15,14-4-23 0,-14 4 3 16,0 0 4-16,0 0-7 0,0 0-13 0,16 22-8 16,-16-22-1-16,0 23-10 0,0-12-6 15,-3 10-5-15,-3 1-6 0,2 1-1 0,-1 8-2 16,-1-2-16-16,0 0-5 0,-1 2-8 15,1-1-13-15,-4 2-42 0,1-6-2 16,6 0-1-16,-3-2 0 0,4-1-2 16,1-6 0-16,-1 2-2 0,2-2 0 0,0-3-1 15,3 0-2-15,5-5-4 0,1 2 1 16,4-4-6-16,0 0 0 0,8-6-2 0,2-1-5 16,-1-1 0-16,6-6 0 0,2 2 1 15,-6-3 1-15,6-1 1 0,-3 2 1 16,-4-6 0-16,2 1-1 0,-2-3 2 0,1 6 0 15,-4-4 3-15,-2 0 0 0,-1 5 3 16,-4-1 2-16,-4-1 2 0,3 1 1 0,-1 4 1 16,-4-3 1-16,-7 8-3 15,15-9-1-15,-15 9-2 0,11-6 0 0,-11 6-3 16,0 0 1-16,8-4-1 0,-8 4 0 16,0 0 1-16,0 0 2 0,0 0 1 0,0 24-4 15,0-24 3-15,-8 31-2 0,5-7-1 16,-5-2 2-16,3 3-2 0,-5 7-2 0,4-2 3 15,-1 3-1-15,2-1-2 0,-1 2 1 16,-2-4 2-16,3 2 0 0,-3-8 0 16,5-1 5-16,-1-1 4 0,0 3 6 0,-4-9 5 15,5 0 4-15,-5-1 3 0,1-2 3 16,2 1 2-16,-6-2 2 0,2 1 0 0,-6-3 0 16,0-1-3-16,4 2-4 15,-6-1-1-15,1-3-4 0,-1 0-1 0,-1-1-4 16,2 0 1-16,-3 1-14 0,-1-5-6 15,-3 0 0-15,2 3 0 0,5-5 0 0,-3 3 0 16,6-3 0-16,13 0 0 0,-30 0 0 16,30 0 0-16,-23-4-44 0,12-2-36 0,5-1-31 15,2-1-32-15,8-7-44 0,4 0-470 16,8-5-112-16,11-8 79 0,10-3-857 16,3 0-1387-16</inkml:trace>
  <inkml:trace contextRef="#ctx0" brushRef="#br0" timeOffset="59829.96">20629 14179 5305 0,'0'0'81'0,"5"-14"35"0,-5 14 10 0,0 0 14 15,8-7 2-15,-8 7 3 0,0 0-3 16,0 0-1-16,0 0-8 0,0 0 3 16,37 6-17-16,-37-6-16 0,23 9-4 0,-4-3-11 15,-5 1-9-15,7 1-3 0,-3-2-16 16,0-1 0-16,1 3-13 0,-1-1-22 15,1 0-22-15,0-3-32 0,1 2-42 0,-2-1-65 16,2 1-72-16,-5-6-77 0,0 2-85 16,-4-2-126-16,0 2-194 0,-11-2 26 0,14 3-512 15,-14-3-1036-15</inkml:trace>
  <inkml:trace contextRef="#ctx0" brushRef="#br0" timeOffset="60045.61">20498 14351 4102 0,'-16'6'20'0,"6"-1"50"0,4 3 27 16,6-8 25-16,-5 15 4 0,5-15 1 15,5 15-6-15,2-2-7 0,11 0-17 0,2-2-3 16,4 7-6-16,8-5-19 0,2 5 2 16,1-3-18-16,6 2-8 0,-1-5-17 0,-1-1-21 15,-1 2-24-15,-1-4-50 0,1-1-64 16,-8-3-91-16,4-3-118 0,-6-2-180 15,2-2-47-15,-3-3 26 0,-2-3-304 16,7-1-327-16</inkml:trace>
  <inkml:trace contextRef="#ctx0" brushRef="#br0" timeOffset="60328.98">21829 13868 3284 0,'0'0'105'0,"0"0"42"0,0 0 42 16,0 0 40-16,11 45 25 0,-15-23 0 15,-3 19 6-15,-3 10 14 0,-8 9 4 16,-3 4-17-16,-6 5-45 0,4 2-21 16,-7 0-22-16,-5 18-12 0,0 1-27 15,-3-4-15-15,8-17-11 0,-1 3-30 0,-1-5-16 16,3-3-33-16,-1-1-39 0,6-6-58 15,-4-8-73-15,6 5-81 0,-3-9-32 0,8-6-59 16,4-15-93-16,2-3-205 0,1-2-11 16,5-11 50-16,3-1-418 0,2-7-582 0</inkml:trace>
  <inkml:trace contextRef="#ctx0" brushRef="#br0" timeOffset="74544.39">18855 13851 1013 0,'17'7'23'16,"-2"0"-34"-16,2 5 35 0,-3 3-33 15,9 7 14-15,2 8 11 0,5 12-10 0,-4 3-8 16,4 9 13-16,0 2-26 0,-4 3-71 15,2-7-171-15,-5 4-331 0,-1 1 542 16,-2-2 15-16</inkml:trace>
  <inkml:trace contextRef="#ctx0" brushRef="#br0" timeOffset="96128.909">24056 10346 1352 0,'-16'-32'-17'0,"4"6"14"0,1 7 0 0,4 2-9 16,0 8 1-16,2 4 3 0,5 5-5 15,0 0 8-15,0 0-1 0,0 0 9 0,0 0-3 16,34 26-2-16,-15-17-4 0,5 4 3 16,3 8 3-16,5-4-624 0</inkml:trace>
  <inkml:trace contextRef="#ctx0" brushRef="#br0" timeOffset="114109.83">2627 11059 1186 0,'0'0'65'0,"11"17"-4"0,-11-17 11 16,10 9-8-16,-10-9 5 0,0 0 15 0,9 9-13 15,-9-9 3-15,0 0-1 0,0 0-13 16,0 0-2-16,0 0 0 0,11 12-16 16,-11-12-13-16,0 0 4 0,0 0-14 15,11 11-24-15,-11-11-17 0,0 0-51 16,4 21-44-16,-4-21-104 0,0 13-119 0,0-13-174 16,0 13 279-16,0-13 32 0</inkml:trace>
  <inkml:trace contextRef="#ctx0" brushRef="#br0" timeOffset="121274.61">12555 7431 6058 0,'-21'-8'60'16,"7"1"18"-16,0 1 3 0,5 0 25 15,2 2 4-15,7 4 15 0,-14-7 7 0,11 1 2 16,3 6 8-16,-8-11 1 0,8 11-10 16,-10-6-9-16,10 6-13 0,-3-7-72 15,3 7-13-15,0 0-7 0,-10-9-8 16,10 9-10-16,0 0-15 0,0 0-12 0,-5-8-15 16,5 8-145-16,0 0-66 0,0 0-52 15,0 0-75-15,0 0-66 0,0 0-236 0,0 0-13 16,-4 34 69-16,3-23-455 0,-6 1-797 15</inkml:trace>
  <inkml:trace contextRef="#ctx0" brushRef="#br0" timeOffset="121825.86">11775 8180 3444 0,'-27'0'-50'0,"27"0"33"0,0 0 32 15,-20 0 16-15,20 0 17 0,-17 3-32 0,17-3-1 16,-22 4 48-16,22-4 74 15,-15 1 4-15,15-1-4 0,-21-5-5 0,21 5-24 16,-11-8 16-16,11 8-9 0,-9-15 1 0,7 6 17 16,0-4-2-16,2 13 8 15,0-23-5-15,0 10-4 0,2 4 12 0,2-8 2 16,-3 5-11-16,5-1 4 0,-6 13-10 16,5-24-5-16,1 13-4 0,2-2-4 0,-3 0-4 15,6-1-16-15,-2 3-8 0,3-2-14 16,3-1-5-16,2 4-5 0,1-2-11 15,7 3 3-15,-4-2 0 0,2 3 1 0,5 0-9 16,-5 3-11-16,7 3 0 0,-3 2 1 16,-3 0-9-16,3 2-2 0,-1-2 3 0,-1 5 10 15,-2 2-11-15,0-2 0 16,-4-1-5-16,1 1 3 0,-2 1-12 0,-2-2 4 16,-2 1-2-16,-4 1 3 0,-10-6-8 15,18 6 2-15,-9-5-2 0,-9-1-2 0,15 8-1 16,-15-8-7-16,11 5 1 0,-11-5-3 15,0 0-28-15,13 4-32 0,-13-4-42 16,0 0-57-16,0 0-83 0,0 0-82 0,0 0-89 16,0 0-208-16,-45 4-95 0,24-8 97 15,-10 3-498-15,-7-6-893 0</inkml:trace>
  <inkml:trace contextRef="#ctx0" brushRef="#br0" timeOffset="134724.09">9958 16523 3020 0,'-9'5'-195'15,"9"-5"-97"-15,0 0-180 0,0 0-2 16,0 0 46-16,0 0 298 0</inkml:trace>
  <inkml:trace contextRef="#ctx0" brushRef="#br0" timeOffset="171190.11">8218 9086 660 0,'6'25'13'0,"-6"2"8"0,0 0 10 0,-8 3-1 0,-3 6-4 16,0 5 1-16,-14 9 1 15,1-3-4-15,-8-5 8 0,-11-3 26 0,-8-7 12 16,-6-6 11-16,-12 2-3 0,-16 2-17 16,-7 2 5-16,-4-9 8 0,-11-6 4 0,3 3-5 15,-11-1-14-15,2-4 8 0,-3-6 12 16,2 1 21-16,1 1-18 0,0-4-16 16,3 9-4-16,1-2-13 0,1 1-3 0,4 1 1 15,3 2-9-15,4 3-4 0,3 2-3 16,6 8-30-16,3 1 3 0,18-4-2 0,-1-2-2 15,8-3-6-15,2-6 5 0,5 3-12 16,2 1-8-16,3-6 15 0,7-2-6 16,2 2-5-16,3-1-5 0,2 0 3 15,2-4-13-15,0 4-4 0,8-6 6 16,-2 4-3-16,4 0 3 0,-3-4-5 0,2 1 17 16,0-1-7-16,-4 3-5 0,-3-2 19 15,-2 4-4-15,-1-3-18 0,-4 3 6 0,2 0 5 16,-4-1-6-16,3 1-13 0,1 0-10 15,-5 2-16-15,4 2-10 0,3-4-26 16,-1 0-52-16,0 0-107 0,1 0-242 0,-1 1 328 16,-1 2 58-16</inkml:trace>
  <inkml:trace contextRef="#ctx0" brushRef="#br0" timeOffset="197337.389">15532 9495 2149 0,'37'-71'7'0,"0"16"25"15,-2 10-27-15,8 10 13 0,6 8-9 0,1 7-10 16,5 13-38-16,-4 7-24 0,9 3-22 16,-2 4-80-16,0 1-125 0,-9-4-202 0,2-8 188 15,7-5 73-15</inkml:trace>
  <inkml:trace contextRef="#ctx0" brushRef="#br0" timeOffset="198252.99">16704 8824 1211 0,'26'-58'38'0,"4"9"11"15,2 2-12-15,6-2-15 0,2-1-7 16,4-5-3-16,13-9 19 0,3-3-6 15,3-6-13-15,-1-1-3 0,5 2-1 16,-6-5 10-16,-3 9-10 0,-2-1-3 0,-17 13 4 16,3-2-9-16,-5 1-5 0,-3 4 5 15,2-5 2-15,-6 2-16 0,0 2 19 16,2-2-15-16,1 1-8 0,-1-3 4 0,2-1-3 16,1 2 13-16,2-1-1 0,-6-2-3 15,5 2-2-15,-2-4 0 0,1 0 10 0,0 4-12 16,1 0-6-16,-2 3 8 0,-1 3 12 15,6 1-7-15,-2 2 1 16,-4 4 4-16,3 2-9 0,-1 2 10 0,4 5-10 16,-4-1 1-16,1 1 8 0,-5 1-4 15,3-1 5-15,0 2-10 0,-1-2 7 0,-1 3-10 16,0-3 4-16,2-1 14 0,-2-2 2 16,-1-2-9-16,4-1-1 0,-1-1 4 15,-2 2-15-15,-1 1 13 0,1-3 6 0,-2-2-6 16,-3 4-3-16,0-6 0 0,-4 4-3 15,3-6 9-15,-5 0-9 0,-5 10 8 0,-2-4-8 16,-1 0-7-16,0-4 15 0,-7 4 4 16,-4 7 2-16,0-3 19 0,-2-1-13 15,-2 3 1-15,-2 1-2 0,0 1-13 0,0-1 20 16,-2 0-6-16,-1 1-8 16,2-1 14-16,1 6-10 0,2-7 4 0,0 1 5 15,-2-4-9-15,-2 7-11 0,5 3 1 16,-3 2 0-16,0 3 6 0,-1-1-9 0,-1 6 0 15,5 4 11-15,-2 0-7 0,-1 4 11 16,2-1-4-16,2 13-9 0,2-17 13 16,5 6-12-16,0 3-15 0,4-1 10 0,10-2 11 15,5 0-7-15,4 0-6 0,11 7 0 16,4-8 7-16,15 5-11 0,3 0 6 0,13 1 19 16,5 2-20-16,1-1-3 0,21-5 15 15,4-1-6-15,4 3 1 0,-1-5-1 16,5 2-1-16,5-1 4 0,-4-1-11 15,3 4 1-15,-2-2 4 0,-12-1 1 16,-4 6-7-16,-21-1 1 0,-4 0 5 0,-7 0 12 16,-4-4-6-16,-4 3-9 0,-7-1 5 15,1-3-1-15,-13 3 14 0,9-6-13 0,-10 2 15 16,-3-2-2-16,0 3-9 0,-4-5 0 16,-3 4 5-16,3-1-16 0,-2 0-6 15,-2-3 1-15,2 3 0 0,-2 0 2 0,0 0-4 16,2 0 4-16,1 1-4 0,3 4 23 15,-1 1-11-15,2 3-1 0,4-3 3 16,1 3-5-16,4 2 7 0,10-4 2 0,10 1 0 16,-1 1 4-16,12 3 20 15,6 0-10-15,7 2 20 0,18 2-6 0,6 0 6 16,5 2-8-16,-6-1 17 0,2 7 16 16,9-1 5-16,-6 0 5 0,2 3-2 0,6-3-8 15,1 4-4-15,7-3-6 0,-3 1 16 16,2-2 8-16,4 3 0 0,5-5-4 15,-5 3 0-15,-4-3-8 0,-11-7-8 0,-7 0-2 16,-12-3-6-16,-24-1-4 0,-8 0-8 16,-8 0 1-16,-15 2-3 0,-5-4 0 0,-13 5 3 15,-2 1-40-15,-5-4-23 16,-11 4-33-16,-12 0-6 0,16 4-26 0,-16-4-21 16,0 0-28-16,0 0-46 0,-46 22-222 15,13-7-162-15,-10 6 235 0,-8 1 98 16</inkml:trace>
  <inkml:trace contextRef="#ctx0" brushRef="#br0" timeOffset="199053.05">19102 7493 905 0,'-24'0'-47'0,"-2"-4"22"15,2 8-18-15,3-4 17 0,3 0 3 0,-3 0 3 16,1 1-1-16,-4 3 10 0,6 0 7 16,-10 1-8-16,7 3 10 0,-8-2-14 15,8 1-10-15,-2 3 26 0,-4-1-15 16,3 2 2-16,-3 2 8 0,6-5 7 0,-6 1 6 16,5 4-6-16,-3-5-4 0,7-1-3 15,-1 1-5-15,2-3 10 0,2 1 10 16,0-3 5-16,2 1 0 0,2 0 14 0,11-4 2 15,-21 6 12-15,21-6 2 0,-15 6 3 16,15-6 8-16,-10 1-11 0,10-1 0 0,0 0-16 16,0 0 18-16,0 0-8 0,0 0-8 15,0 0-2-15,0 0-15 16,0 0-2-16,36 11 23 0,-19-7-12 0,2-2 8 16,3 4-11-16,-5-1 0 0,11 3-3 15,-5 3 3-15,4-5-14 0,2 0 2 0,-1 3 7 16,5 2 8-16,4 0-3 0,0 3 0 15,2-5-8-15,2 4 2 0,10 2 2 16,-2 0-13-16,-6-2 0 0,8 2-5 0,-1 0 11 16,1 0-5-16,0-1 2 0,-1 0 11 15,6-1-17-15,1-3 10 0,-1 3 3 0,6-4-18 16,-2 4 16-16,-2-5-3 0,4 5-10 16,-2 1 5-16,-1-2-4 0,1 5-3 15,-3 0 24-15,-4 0-15 0,-1 2-5 0,-2 3-2 16,0-5 1-16,-2 3-2 15,-6-4 6-15,2 0-9 0,-4 0 1 0,-1-3 24 16,1-2-26-16,0 0 14 0,1 0 6 16,1-3-14-16,-1 0 7 0,3-3 8 0,-1 3 9 15,-1-7-12-15,-2 3-7 0,-2-2 6 16,1 0 5-16,-7-2-4 0,-2 0 1 16,2 0-3-16,-1-2-7 0,-2 0-7 0,2-2 17 15,-4 3 4-15,1-3-13 0,2 0-26 16,-9-1-2-16,-3-2-9 0,-2 4-12 0,-2-3-32 15,-7 1-22-15,0-3-29 0,-7 8-132 16,-2-23-341-16,-5 5 454 0,-7-5 48 16</inkml:trace>
  <inkml:trace contextRef="#ctx0" brushRef="#br0" timeOffset="201302.949">20947 7694 365 0,'29'6'-12'16,"-5"0"9"-16,1-2 39 0,-7 2 18 16,3-1 2-16,-9-3 13 0,0 3 35 0,-12-5-19 15,20 7 12-15,-20-7 14 0,0 0 6 16,9 3-21-16,-9-3 3 0,0 0-15 15,-41 6 4-15,11-6-14 0,-3 0 7 16,-14 0 4-16,-4-4 4 0,-10-1 0 0,-7-3-11 16,3-1-15-16,-11-1 10 0,0-3-10 15,-2 0 7-15,-19-2 6 0,2 0-2 0,-1 0-9 16,1-4-1-16,-3 1-5 0,5 1 2 16,-1-2 13-16,2 0-8 0,18 2 0 15,-2-4 3-15,0 3 12 0,5-3-13 0,-15-7-2 16,4 0-6-16,14 2-1 15,2-1 17-15,1-3-1 0,3 1-7 0,5-5-5 16,-1 0 11-16,6 2-1 0,1-4-1 16,5 0-2-16,-1 1-7 0,-1-6-6 0,6 0-5 15,-1-4-5-15,3 0-3 0,-3-4-7 16,2-5 1-16,1 1-6 0,-1-1-9 16,2 1 6-16,2-1 1 0,-1-1-11 0,0 1 5 15,6-2 6-15,1 4 4 0,6-3 4 16,-1-1 4-16,9 3 8 0,4 7-11 0,-4 1 2 15,10 1-9-15,1 1 10 0,0-6-9 16,6 2 6-16,4-5-11 0,2 0-1 16,-2-1 5-16,5-11 3 0,4-4 1 15,-2 5-2-15,2-2-11 0,1 3 18 16,0 0-6-16,2 3-6 0,0-3 0 0,5 3 1 16,-3-2-4-16,7 5-4 0,-1-4-11 15,5 4 8-15,4 2-11 0,3 0 8 0,1 5 1 16,9-4-6-16,0 4-8 0,16-7 3 15,-2 0 2-15,-4 15-2 0,1 1 7 16,-3 5 6-16,8-5 10 0,2 8-10 0,-6 4-8 16,9 0 8-16,-5 4-8 0,7 0 2 15,-1 1 2-15,6 6-4 0,2 4 3 0,1-4 4 16,3 8 2-16,5 1-4 16,16 1 4-16,1-1 10 0,-19 3-3 0,6 5-5 15,-1 0 5-15,0 0-11 0,19 0 2 16,-2 4-2-16,0-1-5 0,-21 3-2 0,-1 1 0 15,-3 1-1-15,22 1 1 0,-6 9-1 16,-4-2 2-16,1 3 4 0,-16-2-3 16,11 7 1-16,0-2-6 0,2 1 5 0,-5 4 1 15,2-2-7-15,3 3 7 0,-1 0 11 16,-7 8 5-16,7-6-2 0,-6 4-2 0,-5-4-3 16,1 5 1-16,-3-1-7 0,-10-4 3 15,-1 0 0-15,14 10-3 0,-18-9 1 16,0 3-8-16,1-4 2 0,-4 8 1 15,3-1-4-15,-8 3 5 0,2 1-3 16,-4-4 3-16,0 6-3 0,-7-3 2 0,1 2-1 16,-1-4-5-16,-4 0 3 0,0 3 3 15,-2-3-3-15,-3 1 2 0,3-2 2 0,-7 3 0 16,1-4-4-16,2 3-3 0,-4 2 2 16,-2 0 0-16,2 3-1 0,-5 1 3 0,-1 0-2 15,-2 1-2-15,-3-6 0 0,-1 1 5 16,-2 2-4-16,-2-2 2 0,0 3-2 15,-5 1 4-15,1 0-1 0,-1-4-1 0,-5 4-2 16,1 0 1-16,-3-4 1 0,-2 4 4 16,-3 6 13-16,-1-2 2 0,-3-1 0 15,-5-1-1-15,-1 9-1 0,-1-9 6 16,0-2 3-16,-7 6-6 0,1-3 3 0,-6 0 3 16,-3-3-5-16,3-3 3 0,-6 2-4 15,-2-3-3-15,-3-2 10 0,-2 6-1 16,-5-8 3-16,0 1 2 0,-4 0-11 0,6-3 1 15,-9-1 8-15,4-4-9 0,4 2 3 16,-2-4 3-16,-2 0 6 0,6-7 1 0,5 2 9 16,-9-1-11-16,9-6-4 0,-3-2-3 15,2 3 12-15,-5-4 12 0,7 0 2 0,-4-4-5 16,3 3-10-16,1-7-24 16,-5 3 1-16,4-6-1 0,-1-1-2 0,-2 3 0 15,2-8-1-15,0 4-1 0,0-1 0 16,-4-5-1-16,11 4 1 0,2 0-2 15,-3-2 0-15,0 3 0 0,2 1-2 0,-1-4 0 16,0 2-1-16,6 0-2 0,-6 2 0 16,5-4-1-16,2 3-2 0,0-2 3 0,-4 3-1 15,5-3-1-15,-7 1-1 0,6 2 1 16,-2 0-1-16,1-2-2 0,1-1 2 16,0 3-1-16,1 0 3 0,0 0-2 0,2-3 0 15,1 2 2-15,-4-3 2 0,-2 4 0 16,1-2 2-16,2-2 1 0,-3 2 0 15,2 0 2-15,4-3 0 0,-4 3 2 16,0-4-2-16,2 1 1 0,3 3-1 0,-5-4-2 16,9-2 0-16,-7 3-1 0,1 1-1 15,4-1 0-15,-1-1-1 0,-1-2-1 0,-3 1-2 16,2 0 1-16,-6-1-2 0,7 1-1 16,-7 1 1-16,6-1-1 0,-4-1 0 0,2 4-1 15,-2-1 1-15,7-5-1 0,-5 4 0 16,4 1 1-16,2-1-1 0,0 5 0 15,2-7 0-15,2 4 1 0,11 4-2 0,-27-8 2 16,18 7 1-16,-3-4 2 0,0 1-3 16,-2-2-4-16,5 0 0 0,-6 1 0 15,3-3 0-15,0 6 0 0,12 2 0 16,-19-9 0-16,19 9 0 0,-17-5 0 0,17 5 0 16,-12-8 0-16,12 8 0 0,-11-6 0 15,11 6 0-15,-13-7 0 0,13 7 0 0,-13-8 0 16,13 8 0-16,-11-11 0 0,11 11 0 15,-14-8 0-15,14 8 0 0,-9-4 0 16,9 4 0-16,0 0 0 0,-12-7 0 0,12 7 0 16,0 0 0-16,-9-7 0 0,9 7 0 15,0 0 0-15,0 0 0 0,-9-10 0 16,9 10 0-16,0 0 0 0,0 0 0 16,0 0 0-16,-12-7 0 0,12 7 0 0,0 0 0 15,0 0 0-15,0 0 0 0,0 0 0 16,0 0 0-16,0 0 0 0,0 0 0 0,-9-4 0 15,9 4 0-15,0 0 0 0,0 0 0 16,0 0 0-16,0 0 0 0,0 0 0 0,0 0 0 16,0 0 0-16,-9-7 0 0,9 7 0 15,0 0 0-15,0 0 0 0,0 0 0 16,0 0 0-16,0 0 0 0,0 0 0 0,0 0 0 16,0 0 0-16,-9-6 0 15,9 6 0-15,0 0 0 0,0 0 0 0,0 0 0 16,0 0 0-16,0 0 0 0,0 0 0 15,0 0 0-15,0 0 0 0,0 0 0 0,0 0 0 16,0 0 0-16,0 0 0 0,0 0 0 16,0 0 0-16,0 0 0 0,0 0 0 0,0 0 0 15,0 0 0-15,0 0 0 0,0 0 0 16,0 0 0-16,0 0 0 0,0 0 0 0,0 0 0 16,0 0 0-16,0 0 0 0,0 0 0 15,0 0 0-15,0 0 0 0,0 0 0 16,0 0 0-16,0 0 0 0,0 0 0 0,0 0 0 15,0 0 0-15,0 0 0 0,0 0 0 16,0 0 0-16,0 0 0 0,0 0 0 16,-19-6 0-16,19 6 0 0,0 0 0 15,0 0 0-15,0 0 0 0,0 0 0 0,0 0 0 16,0 0 0-16,0 0 0 0,0 0 0 16,0 0 0-16,0 0 0 0,0 0 0 0,0 0 0 15,0 0 0-15,0 0 0 0,0 0 0 16,0 0 0-16,0 0 0 0,0 0 0 15,0 0 0-15,0 0 0 0,0 0 0 0,0 0 0 16,0 0 0-16,0 0 0 0,0 0 0 16,0 0 0-16,0 0 0 0,0 0-7 0,0 0-3 15,0 0-1-15,0 0-2 0,0 0 1 16,0 0-2-16,0 0-2 0,0 0 0 16,0 0-4-16,0 0-3 0,0 0-3 15,0 0-7-15,0 0-10 0,-11 0-15 0,11 0-12 16,0 0-20-16,0 0-24 0,0 0-185 15,0 0-179-15,0 0-103 0,0 0-169 0,0 0 3 16,0 0-546-16,0 0-1145 0</inkml:trace>
  <inkml:trace contextRef="#ctx0" brushRef="#br0" timeOffset="204037.2">14595 16470 1689 0,'-15'2'35'0,"-2"4"10"16,5-5 18-16,12-1 9 0,-21 4-3 15,21-4 10-15,-18 4 10 0,18-4 5 0,-12 0 1 16,12 0 2-16,-16 4-1 15,16-4 2-15,-14 3 0 0,14-3-13 0,-20 8-4 16,8-4-9-16,-2 0-4 0,3 1-8 16,0-1-7-16,11-4-2 0,-26 9-7 15,12-3-7-15,0-3-8 0,-2 5-5 0,3 1-1 16,-6-1-4-16,5-1 3 0,-2 3-5 16,-2-3-3-16,4 1-1 0,-2 1-9 0,1 2 5 15,2 1-1-15,-3-5-2 0,2 3-3 16,5 1 1-16,-3-7 2 0,-3 9-3 15,0-4 2-15,2 2-3 0,-1 1 1 0,-2 1 0 16,4 0-1-16,-4 0 1 0,0 0 1 16,2 4-4-16,-3 2 3 0,2-3 1 0,-2 0-1 15,2 4 0-15,0 1 2 0,0-4 3 16,-2 3 17-16,8-5 4 16,-2 4 3-16,-5 1-5 0,6-7 5 0,2-1 4 0,-2 1-5 15,5-5 4-15,-3 3 0 16,1-2-1-16,4 3 10 0,3-12-4 0,-9 16 7 15,8-8-1-15,1-8-7 0,-2 26-3 16,2-17-5-16,0-9-7 0,5 27 8 16,5-10-8-16,-1-2 2 0,2-2-5 0,1 1-5 15,3 0 7-15,4-1 8 0,-1-2 0 16,6 0 14-16,-3-3-15 0,2 0 4 0,1-1-9 16,0 1-4-16,3-3 5 15,-3-3-10-15,6 1 3 0,0 0-6 0,2-6 7 16,2 0-9-16,3 3-5 0,4-7 5 15,-1 1 2-15,5 2 2 0,-3-5-6 16,0 5 0-16,3-1 1 0,0-3 5 0,10-1 3 16,-3-3 5-16,1 5 4 0,7-2 19 15,0 1-10-15,-2 3 4 0,6-3-19 0,-1 2 22 16,3-1 9-16,-1-1-5 0,4 2-2 16,2-1 17-16,5 0 4 0,3 3 1 15,-1-5 2-15,2-1-4 0,2 6 8 0,23-7-1 16,-2-4 4-16,-1 0 3 0,2 2-1 15,-1 4-3-15,3-3 2 0,5-1-9 0,-3 2-6 16,2-2-1-16,-1 1-4 0,4-2-7 16,-1 0-4-16,2 0-6 0,-2-3-3 15,-1-6-4-15,0 5-1 0,-2-3-2 16,-6-2-1-16,0-3-2 0,-2 3-4 16,-5-5 1-16,2 2-2 0,-4-6-1 0,-4 2 0 15,0-6 5-15,-8 1 6 0,0-1 4 16,-2-5 1-16,1 0 0 0,-1-3-1 0,-2 3 7 15,-1-5-9-15,1 2 3 0,2-1-2 16,-2 1-1-16,1 0-8 0,2 3 0 16,3 0-2-16,0-6 11 0,5 7-6 0,-3-1-1 15,0 0-4-15,-2 0-1 0,6-3 9 16,-5 5-9-16,5-4 1 0,-5 2 2 16,-4 2-8-16,-1 7 5 0,-4-4-6 15,-11 8-6-15,-3 0 0 0,0 0 5 0,3 3-5 16,-10-3-4-16,2 6 3 0,-1-1 2 15,-3 1-3-15,-1-2-3 0,-1 1-2 16,0 1-2-16,-1-3 3 0,2 1-2 0,1 1-2 16,-1-2 2-16,4 1-1 0,1 2-4 15,-1-3 6-15,6 7-3 0,-2-3 2 0,-3 2-2 16,3-1 3-16,-4 3-4 0,0-4 7 16,-4 5-4-16,-3-4-2 0,-2 4-2 0,-8-3 0 15,-1 4-2-15,5-8 6 0,-9 2 0 16,-1 3 2-16,-1 1-2 0,2-3-2 15,-4 3 1-15,0-6-2 0,-4 1-8 16,4-1 8-16,-2-1-3 0,1 2 5 16,-5-3 4-16,4 2-2 0,-1 1-5 0,-4 1-1 15,6 1-3-15,-5-1 2 0,1 4 5 16,-2-2-7-16,-5 4 4 0,1-2 8 0,-3 3-4 16,0-5 0-16,2 2 0 0,-4 4 1 15,-2-2-3-15,0-4 2 0,-1 4-3 0,0-4 3 16,1-3-3-16,-3 5-2 15,-2-6-2-15,1 1 3 0,-2-2 0 0,-3-1 1 16,-1-3-3-16,-4-1-4 0,-5 0 1 16,-5-7-4-16,0-3 3 0,-8 2 11 15,-8-7-11-15,-2 1 2 0,-3-4 2 0,-3 4-1 16,-5-2-3-16,-3-4 1 0,-2 3 1 16,-3-3 7-16,-13-8-3 0,-2 1-4 0,-1 0-1 15,-1 0-2-15,-1 2 8 0,-3 1-4 16,1 6 3-16,2-1 1 0,8 8 0 0,-12-3-5 15,11 9 2-15,0-1-2 0,4 2 3 16,-4 4-2-16,2-2 3 0,-1 5 4 16,-1-2-7-16,2 7 2 0,4 1 0 0,2 3-3 15,-1 2 5-15,10 2 2 0,2 4-2 16,1-3-2-16,3 4 2 0,-2 3-2 16,1 1-3-16,0-1 2 0,1 3 0 15,-2-4 1-15,-5 1-4 0,0-1 10 0,-6 2 0 16,0-1-6-16,-6 3 6 0,0-5-1 15,-6-1-2-15,2 2-1 0,-2 0 1 0,0-1-1 16,-4 3 0-16,-3 0-1 0,2-1 3 16,-5 1-2-16,-4-1 3 0,2-2-5 15,-4 4-1-15,-2 0 1 0,2-5 3 0,-3 2 1 16,5 2 2-16,-5-1-5 0,0-3 4 16,1 3-3-16,-3 1 5 0,2-1-1 0,-1 5-1 15,5-6-5-15,-1 4 0 16,0-2 3-16,7 2-2 0,-1 2 0 0,5 0 4 15,-2-2-1-15,7 4 0 0,0 0-6 16,11-2 4-16,1 0 4 0,5 0 1 0,-2 4-7 16,0-4 3-16,1 0-5 0,-2 0 9 15,4 0-5-15,-7 0 3 0,3 0 1 0,-3 0 0 16,1 2-3-16,2 0 3 0,-3 2-2 16,-11-3 1-16,4 5 2 0,2 0 2 15,-4-2 1-15,1 1 1 0,2 0-2 0,-5-1 1 16,2 2-5-16,0 2 4 0,-3-3-6 15,4 3 9-15,1-1-6 0,-4 4 4 0,-3-1-9 16,-2 3 2-16,-4 0 1 0,0-2-2 16,1 2 1-16,2 0-1 0,0-1 2 15,6 1 1-15,0 0-3 0,-2 2 3 16,4-2-2-16,-3 2-2 0,5 3 4 0,2-2-2 16,0-1 0-16,1 2-1 0,2 4 1 15,3-3 0-15,-3-1-2 0,-1 3-1 16,-1 1 2-16,2 0 2 0,-11 1-1 0,2 0 1 15,4-1 0-15,-6 2 1 0,8-1-1 16,1 2 0-16,-5 0 0 0,4 0 2 0,-8 4-2 16,-1 3 2-16,-15 5-1 15,18-7-1-15,5-1 2 0,-7 2-3 0,4-1 1 0,0 2-1 16,-1-1 0-16,1 3 1 16,1 1-1-16,-1-2-1 0,6 4 0 0,1 3 1 0,-4-2 1 15,6 4-1-15,0 3 1 16,2 1 1-16,0 4 0 0,5 1-3 0,2 3-1 15,5 5 0-15,-1 0 3 0,5 2-1 16,1 2 0-16,0 4-1 0,0 1 3 16,8 8-4-16,-7-2 2 0,9 4 4 0,-3 2-1 15,1-1 0-15,2 3 2 0,1-2-4 16,3 3 3-16,8-1-3 0,-1 5 4 0,3-2 1 16,0 3-1-16,5 3 1 0,3-4 1 15,1 0-1-15,7 1 1 0,4-1 0 0,0 4 0 16,11 11-1-16,-4-18 0 15,11 12 0-15,7-7 1 0,3-3-1 0,9-1 1 16,11-5-1-16,3-4 1 0,10 0 2 16,8-4 0-16,11 1-2 0,5 0 1 15,3 1-1-15,12-3-2 0,4-5 1 0,38 14-1 16,4 0-8-16,1 0-2 0,11-4-9 16,10-4-7-16,2 0-12 0,6-5-17 0,11-2-24 15,-4-4-10-15,11-4-203 0,-13-7-144 16,0-14-157-16,-37-10-119 0,-3-7 12 15,-6-18-634-15,-2-7-1179 0</inkml:trace>
  <inkml:trace contextRef="#ctx0" brushRef="#br0" timeOffset="205487.53">23722 6396 5514 0,'-2'13'136'0,"2"-13"1"15,0 0-11-15,0 0-9 0,0 0-5 0,-7 15-12 16,7-15-4-16,0 0-6 0,0 0 10 16,-32 0 3-16,32 0 29 0,0 0 17 0,-22 0 0 15,22 0-9-15,0 0-11 16,0 0-13-16,0 0-17 0,-13-19-69 0,13 19-8 15,0 0-7-15,7-26-5 0,-7 26-6 16,17-19-12-16,-4 6-12 0,3 4-13 16,0-1-85-16,1 3-95 0,7 1-42 0,2 0-36 15,2 5-33-15,1-3-18 0,3 9-14 16,10 1-48-16,-2 0-84 0,5-2-123 0,0 3 20 16,2 0-394-16,6 6-573 0</inkml:trace>
  <inkml:trace contextRef="#ctx0" brushRef="#br0" timeOffset="206021.919">25272 6563 2726 0,'20'-4'-171'15,"1"4"18"-15,1-2 12 0,-2-2 14 0,5 2 20 16,3-5 23-16,4 3 37 0,-4 3 7 15,2-6 45-15,0 3 42 0,-2 3 16 16,-1-5 28-16,-5 0 26 0,-3 1 17 0,-2 3 22 16,-4-3 34-16,-13 5 13 15,24-8 13-15,-24 8 16 0,20-8-24 0,-20 8 17 0,16-11 5 16,-9 4 4-16,-7 7 18 16,14-17 6-16,-9 10-5 0,-5 7 2 0,9-23 2 15,-9 23-12-15,6-21 0 0,-6 21-10 16,3-21-19-16,4 12-17 0,-7 9-12 15,5-26-14-15,1 11-13 0,-1-4-14 0,9 2-18 16,-9-1-3-16,4 1-84 0,4-2-8 16,1 0-7-16,-3 2-1 0,8-1-2 0,-3-3-2 15,5-3-3-15,4 1-2 0,-3 1-3 16,-3 5 3-16,3-4-5 0,1 2-1 0,-5 5 1 16,1 0-3-16,-1-1-1 0,0 6 0 15,-1-2-1-15,-2 1 0 0,-2 3-1 16,2-3-1-16,-2 5-1 0,-2-1-1 15,0 0-1-15,-11 6 2 0,18-9-1 16,-18 9-1-16,14-2-1 0,-14 2 1 0,0 0-2 16,21 6 1-16,-21-6 0 0,15 11 0 15,-5 0 1-15,-3 1 1 0,0 0-7 0,-1 8-6 16,-5-2-7-16,8 1-13 0,-6 7-6 16,1-2-16-16,-4 1-15 0,0 7-19 0,-2 0-245 15,-1 7-67-15,-6 4-84 0,4 2-226 16,-6 4-3-16,-6 7 56 0,-3 2-485 15,-5-2-951-15</inkml:trace>
  <inkml:trace contextRef="#ctx0" brushRef="#br0" timeOffset="206519.9">24707 8745 4461 0,'-20'6'144'0,"2"-1"37"0,-1-3 31 0,19-2 23 16,-25 0-4-16,25 0-15 0,0 0 3 15,-25-7-2-15,18 1-7 0,7 6 0 16,-10-11-17-16,6-1-10 0,4 12-14 16,-3-20-8-16,3 7-1 0,0 13-15 0,1-19-100 15,1 6-7-15,2 1-2 0,-2-2-3 16,1-1-2-16,7-1-5 0,-2-2-1 0,4 3-3 15,4-6-1-15,0 6-3 0,3-2-1 16,8-1-1-16,5 1-1 0,-2 2 0 16,3-2 0-16,3 4 2 0,1 0 2 0,1 1 2 15,3 3-2-15,0-2 2 0,-4 3-1 16,5 1-1-16,-4 7 2 0,1 6 3 0,-1 1 1 16,-1 6 2-16,-3 4 1 0,1 13-18 15,-8 2-10-15,5 7 0 0,-8 10 0 0,-6 2 0 16,1 5 0-16,-6 0 0 15,-3-6 0-15,-1 5 0 0,-5 0 0 0,0-1 0 16,-4 4 0-16,1 4 0 0,-1-8 0 16,0 1 0-16,0-7 0 0,0-7 0 0,0-5 0 15,0-10 0-15,0 1 0 0,-1-7 0 16,1 1 0-16,1-6 0 0,-1-6 0 0,0-9 0 16,0 0 0-16,0 0 0 0,29-33-186 15,-14 1-113-15,5-21-242 0,5-3-249 16,-3-8-980-16,1 0-1806 0</inkml:trace>
  <inkml:trace contextRef="#ctx0" brushRef="#br0" timeOffset="206754.91">25946 8287 5904 0,'0'0'-1'16,"0"0"57"-16,-24-7 57 0,24 7 34 15,0 0 43-15,-54 20 3 0,24-4 14 0,-6 4 16 16,-11 6 4-16,-1 1-2 0,-5 5-112 15,-4-2-49-15,3 6-6 0,0-1-5 0,1-3-4 16,-1 7-6-16,4-4-5 0,-1-1-3 16,0-2-5-16,6 4-7 0,3-10-9 0,-2 1-10 15,12-7-13-15,0 1-17 0,4-7-25 16,3-2-27-16,9-8-40 0,0-6-39 16,16 2-508-16,-9-15-94 0,9-4 76 0,8-11-849 15,3-6-1369-15</inkml:trace>
  <inkml:trace contextRef="#ctx0" brushRef="#br0" timeOffset="207252.71">25143 8267 5338 0,'-14'3'56'0,"14"-3"44"15,0 0 40-15,0 0 15 0,0 0 1 16,-9-16-8-16,9 16-5 0,9-19-13 15,0 0-10-15,5-4-18 0,4-10-5 16,3 1-9-16,7-11-8 0,0-6-9 16,4-1-11-16,0-5-1 0,1-1-9 0,-1 2-8 15,-2-4-2-15,0-2-10 0,-3-1 10 16,-1 2-18-16,-4 4 8 0,1-1 3 0,-4 5 3 16,-5 10 4-16,-5-2 0 0,5 6 7 15,-7 4 9-15,1 4-35 0,2-2 1 0,-7 9 2 16,1 0 1-16,0-1 0 0,-1 6-1 15,1 2 1-15,-2 0 0 0,-2 2-2 16,1 0-2-16,-1 13-3 0,2-21-2 16,1 13-1-16,-3 8-2 0,0 0-2 15,2-14-1-15,-2 14-1 0,0 0 1 0,0 0-2 16,0 0 1-16,0 0 1 0,0 0 0 16,-37 17 1-16,25-4 2 0,1-2 2 0,-5 4 2 15,-2 4 0-15,1-6 1 0,-6 2-3 16,-2 3-1-16,-2 5 1 0,-1-2-1 0,0-3 0 15,-6 3-3-15,4-4 1 0,0-2-2 16,-4 0-1-16,6 2-1 0,2-8-1 16,-1 1-2-16,1-3-6 0,5-3-7 0,-2-2-13 15,0-4-13-15,4-4-25 16,-1-7-25-16,-1 2-25 0,6-2-26 0,7-2-29 16,4-4-402-16,3 4-205 0,2-4 63 15,5 1 13-15,6-7-609 0,2 6-1156 0</inkml:trace>
  <inkml:trace contextRef="#ctx0" brushRef="#br0" timeOffset="207435.97">25657 7045 4361 0,'32'20'53'0,"-4"-3"70"0,2 5 28 16,2 2 49-16,0 1 4 0,5 7-5 16,-1 0 1-16,6 3-40 0,-5-4-22 0,-1 4-16 15,-5-12-6-15,1 10-18 16,-4-8-37-16,-1-3-48 0,-6-5-71 0,-1 2-82 15,-5-8-97-15,2 2-127 0,-7-5-289 16,-1-3 15-16,-9-5 62 0,7 8-402 16,-7-8-548-16</inkml:trace>
  <inkml:trace contextRef="#ctx0" brushRef="#br0" timeOffset="211937.61">22439 15186 5845 0,'0'0'165'0,"0"0"36"16,0 0 21-16,0 0-10 0,0 0-8 0,3-15-5 15,-3 15 19-15,0 0 10 0,0 0-117 16,0 0-40-16,0 0-3 0,6-16-5 0,-6 16-4 16,0 0-4-16,0 0-2 0,18 0-7 15,-18 0-3-15,40 3-4 0,-10-2-4 16,7 3-1-16,6-2-14 0,1 0-20 0,-2 3 0 15,6-1 0-15,0 0 0 0,-1 0 0 16,0-2 0-16,2 1 0 0,-7 1 0 0,4 2 0 16,-5-5 0-16,-2 5 0 0,-7 0 0 15,-2-2 0-15,-6 0 0 0,-1-3 0 0,-2 5 0 16,-4-4 0-16,0-2 0 16,-4 1 0-16,0 3 0 0,4-2 0 0,-17-2 0 15,24 6 0-15,-15-4 0 0,-9-2 0 16,21 0 0-16,-21 0 0 0,15 4 0 0,-15-4 0 15,0 0 0-15,21 0 0 0,-21 0 0 16,0 0 0-16,14 0 0 0,-14 0 0 16,0 0 0-16,23 0 0 0,-23 0 0 0,0 0 0 15,15-4 0-15,-15 4 0 0,0 0 0 16,0 0 0-16,19-2 0 0,-19 2 0 0,0 0 0 16,0 0 0-16,0 0 0 15,0 0 0-15,19 0 0 0,-19 0 0 0,0 0 0 0,0 0 0 16,0 0 0-16,0 0 0 15,0 0 0-15,0 0 0 0,0 0 0 0,0 0 0 16,0 0 0-16,0 0 0 0,0 0 0 16,0 0 0-16,14 0 0 0,-14 0 0 0,0 0 0 15,0 0 0-15,0 0 0 0,0 0 0 16,0 0 0-16,0 0 0 0,0 0 0 16,0 0 0-16,0 0 0 0,0 0 0 0,12 7 0 15,-12-7 0-15,0 0 0 0,2 13 0 16,-2-13 0-16,-2 16 0 0,2-16 0 0,-2 29 0 15,-1-4 0-15,-4 8 0 0,0 11 0 16,2 5 0-16,-6 1 0 0,-1 12 0 0,-3 4 0 16,2-1 0-16,-7 6 0 15,0 1 0-15,-2 4 0 0,-2-2 0 0,0-1 0 16,-1-2 0-16,0-3 0 0,3-5 0 16,0 1 0-16,4-8 0 0,-2-3 0 0,7-12 0 15,4-4 0-15,-1-6 0 0,1-1 0 16,1-10 0-16,5 1 0 0,-5-4 0 0,4-1 0 15,-3 0 0-15,3-7 0 0,2 0 0 16,2-9 0-16,-5 14 0 0,5-14 0 16,-8 13 0-16,8-13 0 0,-6 11 0 0,6-11 0 15,0 0 0-15,-2 11 0 0,2-11 0 16,0 0 0-16,-5 11 0 0,5-11 0 0,0 0 0 16,-8 8 0-16,8-8 0 15,0 0 0-15,-13 5 0 0,13-5 0 0,0 0 0 16,-26 0 0-16,26 0 0 0,-26-5 0 15,10-1 0-15,0 4 0 0,-5-3 0 0,-5-1 0 16,-1 2 0-16,-3 0 0 0,-3 1 0 16,1-3 0-16,0 1 0 0,0 5 0 0,2-4 0 15,4-2 0-15,-2 1 0 0,9 3 0 16,-3-4 0-16,7 6 0 0,3-2 0 16,12 2 0-16,-24-6 0 0,24 6 0 15,-15-6 0-15,8-1 0 0,7 7 0 0,-16-9 0 16,7 4 0-16,4-3 0 0,1-3 0 15,2 2 0-15,-6-1 0 0,5-11-214 16,1 7 4-16,-2-2-212 0,2-4-376 0,2-1 90 16,6-1-925-16,-4-5-1544 0</inkml:trace>
  <inkml:trace contextRef="#ctx0" brushRef="#br0" timeOffset="212169.11">22529 16089 5898 0,'0'0'167'0,"0"0"47"0,1-26 45 16,-1 26 18-16,10-9 7 0,-10 9 7 16,39-10-90-16,-9 9-113 0,5-3-2 0,9 4-5 0,4 0-5 15,12 5-8-15,-2 1-6 16,4-1-6-16,-2 1-7 0,-2-2-15 0,2 2-34 16,-13-1 0-16,-2-1 0 0,-6 0 0 15,-7-2 0-15,-3 1 0 0,-3-6-42 16,-5 1-63-16,4-6-41 0,-4-5-39 0,0 0-287 15,-4 0-318-15,-4 2 80 0,0-6-898 16,4 2-1496-16</inkml:trace>
  <inkml:trace contextRef="#ctx0" brushRef="#br0" timeOffset="212854.349">23792 15578 5044 0,'0'0'-22'0,"6"-8"53"0,-6 8 37 16,5-8 18-16,-5 8 16 0,0 0 5 16,13-5-1-16,-13 5 2 0,0 0 4 0,0 0 0 15,0 0 1-15,34 9 14 0,-24-1 12 16,-3 1-5-16,0 0-5 0,3 5 1 16,-3 0 12-16,-1 7 4 0,-2 0-8 0,-1-2-15 15,3 3-9-15,-5 5-12 0,-1-2-13 16,2 4-13-16,-2-1-52 0,-2 2 0 15,1-2-2-15,1 2-3 0,0 0-2 16,0 2-1-16,0-2-2 0,3-2 0 0,-3 0-3 16,0 0 2-16,5-9-2 0,-3 2-1 15,1-3-2-15,3-3 0 0,5-2-1 16,-3-5 1-16,8 0-2 0,0-7 1 0,2-2-2 16,6-5 0-16,1 0 0 0,5-9-1 15,2 0-1-15,-4-5 0 0,2-1 0 0,0-2 0 16,0-1 0-16,-3-4-1 15,-4 0-1-15,-2-2 2 0,4 2-2 0,-7-4 1 0,1 2 2 16,-4 0 4-16,-2 8-1 16,-2-7 4-16,1 10 0 0,-5 1 2 0,1-1 6 15,-5 4 1-15,4-2 0 0,-7 17-2 16,9-18 0-16,-9 18-2 0,3-20-3 16,-3 20-2-16,0 0-1 0,0 0-1 0,0 0 0 15,0 0 1-15,0 0 1 0,0 0 3 16,-21 72 10-16,14-33 0 0,-4 5 10 0,-1 2-15 15,3 16-19-15,0 2 0 0,1 2 0 16,-3 1 0-16,-2-1 0 0,7-12 0 0,-3 8 0 16,0-11 0-16,-5-1 0 15,1-1 0-15,0-6 0 0,-6-6 0 0,-1 5 0 16,-3-8 0-16,-3-3 0 0,-4-3 0 0,0-1 0 16,4-6 0-16,-6-5 0 0,2-3 0 15,5 0 0-15,-5-10 0 0,4 2 0 16,3-5 0-16,0-4 0 0,2 0 0 15,-6-3 0-15,3-4 0 0,0 1 0 0,3 1 0 16,2-3 0-16,3 2 0 0,0 4 0 16,2-6 0-16,4 7 0 0,1 0 0 0,-2 1 0 15,3-2 0-15,-3 4 0 0,11 2-9 16,-17-5-317-16,17 5 37 0,0 0-493 0,-21-3-1093 16,21 3-2006-16</inkml:trace>
  <inkml:trace contextRef="#ctx0" brushRef="#br0" timeOffset="214018.979">22303 17123 5596 0,'-2'14'-184'15,"2"-14"50"-15,0 0 54 0,0 0 45 0,-14 19 35 16,14-19 21-16,-14 8 15 16,14-8 21-16,-9 5 9 0,9-5 1 0,0 0-2 15,-23 8-3-15,23-8-9 0,-16 4-9 16,16-4-6-16,0 0 1 0,-27 4-1 0,27-4-8 15,-19 1-6-15,19-1-4 0,0 0 1 16,-26-1-2-16,26 1 0 0,-30-4-5 16,13 0 0-16,0 0-4 0,1-4 0 0,-3 1-8 15,2 0-2-15,-4 1 5 0,8-2-5 16,-5-1 3-16,-2 0-1 0,10 0-3 16,-4 1 2-16,-1 2-6 0,3-5 7 0,12 11-4 15,-21-13 2-15,7 6 1 0,7-3-3 16,7 10 2-16,-25-8 3 0,12 3-3 15,13 5 2-15,-24-9 2 0,11 3 2 16,13 6 0-16,-26-7 6 0,5 0-4 0,3 6 10 16,-5-8 16-16,4 7 23 0,-3 0 14 15,-3-4-10-15,-8-3-4 0,-7 3-4 16,1 0 4-16,-1-1 23 0,3 0 3 0,1 4-4 16,-2-4-1-16,-6 2-9 0,-4-3-12 15,-10 0 0-15,5 1 34 0,5 0 10 0,-6-7-22 16,0 5 6-16,-2-8-8 0,1 2 10 15,0-2-11-15,3-4-7 0,-2-1-45 16,3 2-3-16,2-7 1 0,1 5 1 16,2-6 0-16,5-1 0 0,8 11-1 15,1-9-2-15,2 1 0 0,2-2-3 0,3-2-1 16,-7-6-2-16,12 1-2 0,-4-1 1 16,6 1-2-16,-2-3 0 0,7 1-2 0,0 1 0 15,-4-5-1-15,7 5 1 0,0-5-3 16,-2 3 0-16,1-3-2 0,1 3 0 0,1 1 0 15,-2-4-1-15,-3 5 0 0,3 1 2 16,2-5-2-16,-5 3-2 0,-4-3 1 16,1 5 2-16,-1-1-2 0,2-1 1 0,-1 5-1 15,-1-4 0-15,2 2 1 0,-2 3-1 16,3-4-1-16,0 2 1 0,0 3-1 16,0 6 0-16,3-3 0 0,0 5 0 0,-1 0 0 15,3 3-1-15,-3 2 3 0,6-2 0 16,-7 4 2-16,7 0 0 0,-2 2 0 15,1 0 2-15,0 3 1 0,-3-1 2 0,6 1 0 16,5 10-1-16,-12-13 1 0,8 6-1 16,4 7 1-16,-7-13 2 0,7 13 1 15,-11-9 2-15,11 9-1 0,-10-8-1 0,10 8-2 16,0 0 0-16,-9-5-1 0,9 5 2 16,0 0 1-16,-32 14 2 0,19-2-4 15,-2-5-11-15,-2 5 0 0,4 1 0 0,-6 1 0 16,1 4 0-16,-1-1 0 0,-6 3 0 15,3 2 0-15,-2 1 0 0,-4-2 0 16,8-7 0-16,-8 6 0 0,6-4 0 0,-4 1 0 16,7-5 0-16,-6 1 0 0,11-2 0 15,-9-2 0-15,5-5 0 0,1 0 0 16,-4-8 0-16,4-4-28 0,-4-3-78 0,10-6-29 16,2-1-26-16,5-9-30 0,4 2-566 15,4-8-2-15,5-4 58 0,2 1-793 0,10 1-1336 16</inkml:trace>
  <inkml:trace contextRef="#ctx0" brushRef="#br0" timeOffset="214153.81">19579 15051 4468 0,'34'4'26'16,"1"-3"105"-16,10 1 63 15,2 5 35-15,11 1-9 0,4 4-6 0,2-3-31 16,-2 4-4-16,1-2-10 0,-4 1-27 16,4 0-5-16,-3 4-19 0,-5-3-35 0,0-4-44 15,-7 0-73-15,8 1-111 0,-11-6-135 16,-5-4-192-16,-1-3-224 0,-4-6 61 15,-3-6-508-15,2-6-955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09:08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12810 8331 2213 0,'-13'-21'2'16,"1"4"18"-16,2-2 15 15,-4 4 2-15,1 1-18 0,-2-7 2 0,-3 4 2 16,-5-7-14-16,-4-1-1 0,3 1-3 15,-5-3 11-15,-1 0-12 0,0-2-7 0,1 5 11 16,-2-3-2-16,6 0 0 0,-7 0-12 16,2 3 9-16,4-2 1 0,-8 1 4 15,4 1-20-15,0 2-10 0,-5-10-19 0,5 5-13 16,0-1-6-16,3 0-23 0,1 0 4 16,1-2-1-16,3 0 8 0,0 2-10 0,-5 0-8 15,3 0 10-15,-3 1 14 0,-3 3 10 16,0 1-5-16,0 3 13 0,-3-1 0 0,1 2 2 15,-4 6 6-15,3-4 10 16,-1 6 2-16,-2-2-3 0,3 1 2 16,-1 3 0-16,4 2 17 0,-6-1-7 0,8 3 18 15,0-1-7-15,-2-1 6 0,6 3-8 16,-5-5-3-16,3 1 3 0,0 0-3 0,-3 5 9 16,8-5 1-16,-8-1-1 0,5 1 6 15,-3-1-13-15,5 0 24 0,-5-5-1 16,6 5-1-16,-2-2-13 0,-2-3 1 0,-5 4-12 15,6-4 27-15,-6 0-8 0,1 0-12 16,-4-3-1-16,1 6 2 0,2-8 8 0,-4 4-3 16,0 1-5-16,1-3 3 0,-1 0 0 15,1 0 2-15,-1-2-3 0,0 0 8 0,1 1-7 16,1-3-3-16,0 2-6 16,-5-3 9-16,6-1 13 0,-1 1-23 0,0-1 17 15,4 1-9-15,0-1-14 0,-2-1 22 16,6 1 1-16,1 1-6 0,0 1-1 15,3 0 2-15,1-3-2 0,2 3 11 0,2 1-7 16,5-3 3-16,-4-1-10 0,3 5-6 16,4-3 9-16,-5-3-3 0,5 3 10 15,-4-6-21-15,1 5 14 0,2-5 6 0,-3 0 10 16,3-2 17-16,1 2-29 0,0-2 16 16,-1-9-13-16,-2-2 16 0,1 1-17 15,-2-3-1-15,4-4 27 0,1 0-3 0,-3-4-7 16,1-5 16-16,-2-9-30 0,-2-5-5 15,1-1 12-15,-5-2-1 0,-4-2-9 16,3 3 8-16,-10 5 7 0,-6-1 4 16,-3 5-4-16,-5 10-4 0,0 1-2 0,-4 3 13 15,-4 6-16-15,-6 3 25 0,2 3-2 16,-6 7-9-16,-4-3 11 0,-15-5 1 0,0 2-1 16,12 10-6-16,0 2 15 0,-1-3-15 15,3 3 22-15,2 3-5 0,0-5-7 16,1 3-7-16,1 1-2 0,3 1-11 0,3-3 7 15,0 1 2-15,-1-1-3 0,6 7-6 16,1-5-5-16,1 5-1 0,7 2 2 16,3 2-6-16,4 0 10 0,-1 5-16 15,-3 0 7-15,6 5-10 0,1-1 3 0,0 4 2 16,-2 4 3-16,-4-2-5 0,1 3 6 16,-1-5-3-16,1 4 8 0,-2 0-13 15,-5-3 10-15,4-1-8 0,5 3 1 0,-6 1-6 16,2-4 6-16,0 0 5 0,-6-4-7 15,2 1-6-15,-4 3 3 0,-6 0-5 0,1-1-7 16,-12-3 14-16,-4 4 0 0,4 0 4 16,-1-2-10-16,1 2 7 0,9 0 0 15,-7-2-1-15,9 2 4 0,-7-4-8 0,8 1 11 16,-8-1-8-16,-1-3 7 16,10 5-3-16,5-6-11 0,-4 3 12 0,4-1-1 15,3-1-6-15,-3 3 13 0,1-2-6 16,4 2 3-16,-3 1-7 0,2-3 10 0,-1 1-3 15,1 2-7-15,-5-2-3 0,1 3 11 16,2-4-5-16,-3 5-3 0,1 1 4 16,0-4-7-16,-5 8 2 0,-2-4-4 0,2 0 8 15,2 5-5-15,-1-3-2 0,2 0 0 16,-2 2-8-16,-8 0 17 0,7-1 2 0,-10 5-12 16,15-8-3-16,-4 3 9 0,2 1-2 15,-8 6-10-15,-1-3 10 0,1 4-3 16,9-3-1-16,-12 1-2 0,-1 2-3 15,4-2 14-15,0 5-7 0,-3-5-2 16,5 4 4-16,5-5-3 0,-4 5 5 0,-1 0-2 16,-4 0-3-16,5-3-1 0,0 4-1 15,-2 0-5-15,0 1 1 0,-4-2 10 0,6-2 2 16,10-2 4-16,1 5-10 0,-1-5 8 16,4 0-4-16,0 7-2 0,0-4-1 15,1 1 4-15,1 0-7 0,-4 5 7 0,2-4-2 16,3-1-8-16,-1 8-3 15,1-6 0-15,1 4 7 0,1-2 0 0,-3 1-6 16,1-1 10-16,3 0-3 0,1 6 1 16,-4-6 2-16,2 3 2 0,2-3 5 0,2 4-13 15,-2-2 6-15,0 3-7 0,0-1 1 16,0 2 2-16,0 1-3 0,3-3 15 16,-2 5-20-16,1-2 11 0,4-2-3 0,-3 2 0 15,8-6 8-15,1 0 3 0,1-1-14 16,4-4 7-16,-3 4 9 0,4-3 0 0,1 0-7 15,-5-2 11-15,9 1-6 0,-2-4-8 16,-1 1 2-16,3 1 2 0,-3-2-4 16,0 3-2-16,3-3 9 0,-4 4 4 0,-2 2-14 15,4 0 1-15,-4-2 5 0,-1 6-1 16,3-6 3-16,-2 4 6 0,0-2-9 16,4 4-5-16,-3-6 5 0,1 5-3 0,0-4-3 15,1 3 3-15,1-3 7 0,0 3-7 16,-1-2-6-16,4-3 9 0,-3 5 0 15,0-2 1-15,1-1-4 0,1 2 1 0,-2 4 11 16,1-5-23-16,0 0 18 0,5-2-8 16,-5 4-1-16,3-2 10 0,1 2-12 15,-1-2 14-15,0 6-3 0,1-6-1 0,3-1-2 16,-1 3-8-16,2-3 13 0,2 1-3 16,-2 0-6-16,1 2 1 0,1-1-4 0,5 0 0 15,-2 4 16-15,1-7-10 0,3 4 4 16,-6 2-4-16,9-2 5 0,-5 1-3 15,3-1 4-15,0 2-6 0,1-4-8 16,1 4 16-16,4-3-1 0,0 1-9 0,1 2 6 16,3-4-2-16,-2 0-2 0,4-2 8 15,3 1-4-15,9-7 11 0,-1 6-1 16,3-6-17-16,3 1 13 0,1 0-4 0,3-3 7 16,-1-3-21-16,6 4 19 0,0-4-5 15,1-1-2-15,2-1 3 0,-3 4 7 0,3-2-1 16,-3 0-5-16,5-2-4 0,-2 0-4 15,-1 0-1-15,1 0 7 0,0 0-2 16,-1-2 8-16,-1 0-4 0,4-2 1 0,-5 3-8 16,10-5 10-16,-7 4-2 15,-2-4-3-15,-4 1-13 0,3 1 9 0,0-1 2 16,-4-1 1-16,5 2 7 0,1-2-11 16,-6 1 9-16,14-3 0 0,-1 1-2 0,-13-1-11 15,5 7 3-15,8-11 7 0,-13 7-14 16,9-3 13-16,4 3-4 0,-4-7 0 15,5 5 7-15,-1-1 5 0,-1 0-10 0,-1-2-7 16,-1 0 9-16,0 5 1 0,4-5 3 16,1-1-4-16,-1 3 1 0,0 1-11 0,2-1 9 15,2 1-4-15,-2 1 6 16,-3-1 2-16,2 0-12 0,-1 4 9 16,-11 2-9-16,1-5 12 0,1 6-2 0,1 0-3 15,-6-4-4-15,5 2 5 0,-2 2-3 16,2-2 0-16,-6-1 3 0,6 6-4 0,-5-6 5 15,4 1-1-15,0-4 1 0,-1 3-8 16,10-3 3-16,3-1-5 0,0 0 11 16,-1 2 1-16,1 3-5 0,2 0-6 0,-4-2 10 15,0 3-3-15,6-1-9 0,-2-4 13 16,-4 12 1-16,0-10-12 0,4 2-6 0,-11 4 15 16,9 2-9-16,-10-4 0 0,1 0 9 15,0 0-6-15,9-4 3 0,-3 2 1 16,5 2-11-16,-2-6 7 0,4 1 6 15,-4-3-10-15,6 4 11 0,-2-3-3 16,-2 0-14-16,3-5 13 0,-4 3-4 0,-1-6-4 16,0 3 12-16,-3 0-8 0,1-3 5 15,-1 0-11-15,-1-1 17 0,0-2-13 0,3 1 3 16,-3-4 0-16,1 3-7 0,2-1 10 16,-5-2-7-16,6-1 3 0,-2-1 0 15,-1 2 4-15,-3-5-1 0,2 2-1 0,-3-2-7 16,-2-5 11-16,-5 4-5 15,0-1 0-15,-9-4 9 0,-2 0-10 0,-5 3 8 0,-1 1 8 16,-9 4 3-16,0-4 11 16,-4 4 2-16,-3 1-10 0,-8 2-1 0,2-3-2 15,-9 2 8-15,-7-7-10 0,-5-4-7 16,-9 1 7-16,-10-4-6 0,-10 1 2 16,-6-1-3-16,-8 2 4 0,-5 1-3 0,-18-7-8 15,-4 1 0-15,-3 5 11 0,-5 2-8 16,-3 6-8-16,-2-4 18 0,-5 2-11 0,-3 3-4 15,-3-1 1-15,-3 10-1 0,-2-4-1 16,-4 8-2-16,4 0 4 0,-6 7 3 16,1 5-4-16,0 0-6 0,-6 7 0 0,4 6-4 15,-4-4-16-15,9 14-28 16,0 1-32-16,6-5-22 0,4 2-56 0,13-1-308 16,22-7-81-16,-1-1 1 0,10-3 326 0,11-7 68 15</inkml:trace>
  <inkml:trace contextRef="#ctx0" brushRef="#br0" timeOffset="2233.259">8051 10605 1013 0,'-24'-12'-11'0,"24"12"6"0,-8-5 23 15,8 5 23-15,0 0 15 0,-13-8-11 0,13 8 1 16,0 0 2-16,-9-3-4 0,9 3 6 16,0 0-18-16,0 0-1 0,-13-8-1 15,13 8-5-15,0 0-2 0,0 0 15 0,0 0-18 16,-11-5-3-16,11 5 9 15,0 0-29-15,0 0 6 0,-9-6 5 0,9 6-2 16,0 0 7-16,0 0-1 0,-11-7 2 16,11 7-11-16,0 0 0 0,-5-10-3 0,5 10-23 15,-4-13-22-15,4 13-16 0,0-13-53 16,0 13-104-16,4-22-262 0,-4 8-149 16,2-4 601-16,1 2 10 0</inkml:trace>
  <inkml:trace contextRef="#ctx0" brushRef="#br0" timeOffset="2516.04">8113 10206 383 0,'-20'-6'69'0,"20"6"-2"0,0 0-1 16,-18-2-7-16,18 2-14 0,0 0-9 16,-10-5-6-16,10 5-8 0,0 0-9 15,-14-4 8-15,14 4-3 0,0 0-9 16,-9-8 16-16,9 8-8 0,0 0-7 16,-11-9 5-16,11 9-1 0,-7-13-8 0,4 6-15 0,-1-7-49 15,1-3-113-15,-7-4-343 16,5 1 453-16,-7-1 23 0</inkml:trace>
  <inkml:trace contextRef="#ctx0" brushRef="#br0" timeOffset="4099.21">6866 8469 61 0,'0'0'100'0,"-19"-3"-16"15,19 3-20-15,0 0-13 0,0 0-12 0,0 0 17 16,-13-2-7-16,13 2 4 0,0 0-2 16,0 0 14-16,0 0-15 0,0 0 6 0,-10 15-8 15,10-15 17-15,0 0 2 0,-3 14-11 16,3-14-10-16,0 14 3 0,0-14 4 16,0 15 4-16,0-15 0 0,3 15-19 0,-2-6 5 15,-1-9-12-15,6 21 9 0,-3-14-3 16,-3 5-5-16,0-12 25 0,8 17-6 0,1-4-13 15,-3-1 8-15,5-2-4 0,-2 5 7 16,9-2-12-16,-6-3 4 0,9 7 1 16,4-4-10-16,-1-2-10 0,2 7 3 15,2-2 0-15,-3-7 1 0,5 6-4 0,0 2 4 16,0-6-8-16,0 2-11 0,0 2 1 16,-2-1-2-16,2-1 13 0,-2-6-6 15,6 6-1-15,-4-5-1 0,2 1 2 0,1 4 1 16,3-5 9-16,-3 5-3 0,3-4-3 15,2 1 5-15,-1 1-6 0,-1 2-1 16,-1-4 1-16,1 4-4 0,-1 3-4 0,5-4 0 16,-2 1 6-16,-3-3 0 0,1 3-3 15,6 0 3-15,-3-1-9 0,0 1 7 0,0 0 5 16,3 0-12-16,-3 0 1 0,-2-2 2 16,3 2 6-16,-1 1-2 0,0 0-3 15,0 2-1-15,0 2-3 0,-4-3 4 16,3 1-9-16,-1-4 12 0,-2 4-4 0,2-2 1 15,-2-1 0-15,4 1-2 0,-3-5 2 16,-1 3 0-16,3-3-1 0,0-2-4 16,-3 1 1-16,-1-1 4 0,1 0-5 0,1-1 4 15,-1 1 2-15,4 0-6 0,-8-6 2 16,7 3-1-16,1-2-1 0,3 0 5 0,-1-2 3 16,1 2 1-16,0-4 6 0,1 2 0 15,0-2 0-15,0-4 1 0,4 5 1 16,7-7 0-16,5-1-3 0,3 1 7 0,-6 2-3 15,6-3-1-15,0 1 0 16,0 3-8-16,-2 0 2 0,0-3-2 0,0-2-5 16,-2 3 5-16,-1-3-3 0,8 1 1 15,-8-2 4-15,3-2 5 0,4 1 0 0,-4-6-7 16,2 3 0-16,-2-4-3 0,-2-5-5 16,4-3 6-16,-4 3-2 0,-1-6 0 15,1-4-9-15,0 1 8 0,-6-3-4 0,-1-2-3 16,-2-5 6-16,-3-4-3 0,-5 4 4 15,3 0-7-15,-7-2 4 0,1 4-6 0,-7 1 2 16,-6-1 11-16,-2 6-3 0,-9-1 4 16,0-3 2-16,-7 1-4 0,-3 4 2 15,-6 1-5-15,-5-3 2 0,-2-6-3 0,-7 1 0 16,-5 0 2-16,-4-5-5 16,-5-2 0-16,-5 0 0 0,-4 6-3 0,-4-4 0 0,-2 3 1 15,-5-6 0-15,-1 5-4 16,-2 2-1-16,-12-9 2 0,-1 0-1 0,8 14 4 15,-13-8-4-15,0 0 0 0,11 11-1 16,0-2-2-16,-4 4 0 0,8-2 3 16,-4 1-1-16,-2 5 2 0,4 2-3 0,-1-6 0 15,3 6 1-15,1-1 3 0,5 1-2 16,-2-2 0-16,1 2-1 0,1 3-1 0,-3-3 0 16,0 5 2-16,-1 1 2 0,-4 1-4 15,4 2-1-15,-5 2 2 0,3 0 3 16,-1 2-4-16,-3-1 1 0,3 5 5 0,1 2-9 15,-3-4 6-15,5 3 0 16,-3 1-1-16,11 5 2 0,-1-4 0 0,0 1-1 16,2 2 2-16,0 2-1 0,0-3-2 15,4 2 3-15,-2 2-4 0,-4 0 5 0,2 2-6 16,2-2 2-16,-7 4 4 0,2-3-1 16,2 2-4-16,-14 2 5 0,3 1 3 15,-5 0-5-15,-1 1 1 0,1 0-5 0,4 1-1 16,-8-1 1-16,4 2 3 0,0 3-3 15,-1 1 3-15,6-3 1 0,-6-1-10 0,3 2 9 16,1 4 2-16,-1-2-2 16,0 2-3-16,0-2 4 0,0 2-2 0,4 1 3 15,-6-2-4-15,5 3 1 0,2 0 2 16,4 0 1-16,0 2 0 0,1-4-1 16,12 0-6-16,1 0 10 0,-1 4-2 0,5-6-3 15,-1 5 4-15,-2-1-6 0,5 2 0 16,-1 4 6-16,-3-1-2 0,3 2-5 0,0-1 8 15,-7 11-4-15,2 1 3 0,2 3-6 16,1-3 3-16,2 3 9 0,-3 1-9 16,4-5 3-16,2 2-2 0,4-3-3 0,6 1 2 15,-4-2-2-15,7 2 2 0,-2 2 0 16,8-5 0-16,1-1 4 0,0 2-8 16,6 2 3-16,3-6 2 0,1 6 1 15,8-2-4-15,2 5 2 0,1-2 0 0,9 7 8 16,7-1 3-16,10 0-1 0,1-1-5 15,6 1 9-15,8 3-8 0,1-7 2 16,16 10-1-16,3 0-2 0,9-3 6 0,2 0-2 16,4 1-14-16,4-4-10 0,-2 2-38 15,9-4-50-15,3 1-91 0,1-2-316 0,-4-13 23 16,3-8-8-16,-16-11 114 0,0-8 97 16</inkml:trace>
  <inkml:trace contextRef="#ctx0" brushRef="#br0" timeOffset="36697.259">14076 9737 3293 0,'0'0'-166'0,"-21"-51"85"16,4 34-5-16,4-7 53 0,-6 0 36 16,-5 1 23-16,3-3-3 0,-5 6 1 0,2-1 5 15,-2 4 6-15,-4 2-1 0,7 3 3 16,-4 3-1-16,9 2 5 0,-5-5-5 16,6 7-13-16,1 3 0 0,2 0-4 0,1-2-1 15,13 4-2-15,-28 6-1 0,17-4-3 16,-6 7 2-16,1-1-11 0,0 3 3 15,-8 6-11-15,4 5-7 0,-7 2-10 0,6 3-6 16,-2 3 2-16,2-2 1 0,-6 2-11 16,5 2-4-16,-5-2-1 0,5 2-3 15,-2 0-3-15,-3-2-11 0,6-4-5 0,-1 2-7 16,4 0-6-16,0-9-1 0,4 6-9 16,5-9 7-16,-1-1 5 0,2 0-2 15,1-2 12-15,2 0 5 0,0-3 5 0,1-3 12 16,4-7-3-16,-5 15 7 0,5-15-1 15,-6 12 1-15,6-12 13 0,0 0 11 0,-5 9-3 16,5-9 5-16,0 0-1 0,0 0-3 16,-12 6 11-16,12-6-4 0,0 0-2 0,0 0-5 15,0 0 11-15,0 0-1 0,-28-6 2 16,28 6-1-16,-18 0 2 0,18 0-3 16,-28 4 9-16,10-4-11 0,2 2 7 15,-1-1 1-15,-3 3-11 0,0 0 12 16,0 0-1-16,3 3 6 0,-2-1-12 0,1-2 2 15,4 1 8-15,0 1-18 0,0-3 22 16,3 5-3-16,2-2-14 0,-3 4 7 0,12-10 4 16,-11 18-7-16,8-5 6 0,1 0-5 15,4 0 12-15,1 4-18 0,6 2 27 0,5 3-14 16,1 2 0-16,6 3-3 0,0-3 7 16,6 3-7-16,1-3-5 0,0 2 8 15,2 2 8-15,11 1-8 0,-3 0 5 16,1 0-12-16,6 0 1 0,-1-1 2 15,0 5 1-15,0-5-6 0,4-4-33 0,1-2-13 16,-1-1-31-16,2 0-35 0,1-6-98 16,0-2-91-16,2 0-243 0,2-2 378 0,1 1 57 15</inkml:trace>
  <inkml:trace contextRef="#ctx0" brushRef="#br0" timeOffset="38296.96">16585 11331 770 0,'0'0'83'15,"0"0"1"-15,14 3 6 0,-14-3 12 16,18 0-49-16,-18 0 2 0,18 0 5 0,-18 0 4 16,32 0-11-16,-19 0-18 0,11 0 8 15,-5 2 2-15,6-2 1 0,-1 6 3 16,6-3-8-16,0 1-2 0,-4 4 7 0,4-6-6 16,10 5-8-16,-6 4 1 0,3-3-3 15,2 0-7-15,5-1 7 0,-2 0-7 16,15 1 3-16,-3 1 11 0,-2 2-2 15,5-1-3-15,-3 4-6 0,-3-4-1 0,-6-2-12 16,-3 1 13-16,-1 1-9 0,-2 1 0 16,0-2-5-16,-2-1 14 0,3-3-6 15,-1 3-1-15,-2 0 7 0,4-1 12 0,-2 0 4 16,5-1-1-16,2 1-1 0,-4-1 4 16,6-4-4-16,7 5 1 0,5 1 3 0,0 0-3 15,0-3-1-15,4 3-7 0,-2 1 1 16,0 4-9-16,3 2 0 0,-5 2-6 15,7-2 0-15,-7 2 3 0,4 2 0 0,-3-5-2 16,0 2-3-16,2 2-5 0,-1-3-4 16,-4 1 1-16,2-3 1 0,-2-2 2 15,2 2-7-15,-2-2 3 0,0-5-3 16,4 3 7-16,2-5-4 0,-4 5 6 0,2-7 6 16,-4 4 5-16,-2-4-2 0,6-2 1 15,-9 1 3-15,7-2-2 0,-1-5 1 16,-10 4 4-16,9 0 18 0,2-7-1 0,1 0-9 15,-3 1-5-15,4-1 2 0,-1-1-3 16,3 1-2-16,7-4-1 0,0 4-6 0,-1-3 0 16,7 5-5-16,2-3 4 0,-3 4-8 15,1 0 0-15,2 3 8 0,-2-2-3 16,-8-1-11-16,0 4 0 0,-7 0-1 0,-4-4 1 16,-10 1-1-16,-4-2-5 0,-2 1 0 15,-1-4 3-15,-4-1 0 0,3 2 0 16,-7-4 1-16,4 0-1 0,-6 4-6 15,-1-5 3-15,2-1 1 0,-5-1 0 0,0-4 2 16,-1 4-5-16,1-3 4 0,-3-2-1 16,-1-1 0-16,-5 5-3 0,0-2 1 15,3 2 2-15,-9-1 0 0,7 1 1 0,-4 2 5 16,-6-2 0-16,-1 5 5 0,3 0 8 16,-5-1-2-16,-3-1 6 0,3-1-2 0,-6 0-3 15,-2 0-7-15,-5-6-3 0,1 1-1 16,-8-3 0-16,3-1 0 0,-9-2-4 15,1-2-2-15,-2 1 5 0,-1 0-1 16,-2 0-4-16,1-1-3 0,-5 0 8 16,4-4-5-16,-7 4-1 0,-2-8-5 0,-3 4 5 15,3-2-1-15,-6-1-4 0,-1-3 3 16,-3 3 0-16,-5-1 3 0,2 4 1 0,-5-3 1 16,-1 1 0-16,0 4 6 0,-5-4-1 15,1 4 5-15,-4-4-2 0,1 7 6 16,-1-8 11-16,-3 5-5 0,4 2 2 0,-2 0 1 15,2 2-3-15,2 0 11 0,-3 3-8 16,4 1 0-16,-1 1-8 0,-1 2 3 16,-2 2-2-16,3-1-2 0,-3 0-5 15,-1-2 3-15,3 6-1 0,-2-3-1 0,-2 1-6 16,2 0-2-16,-3 0 3 0,1 2 0 16,-2 0-9-16,-1 1 4 0,5 0 4 15,-1 2-1-15,1 0-8 0,-4 1 8 0,0-1-4 16,7 4 1-16,-8-7 3 0,10 5-8 15,-2 1 4-15,12 1-1 0,-12-4-3 0,13 3 0 16,-1 1 6-16,0-1-8 0,-10-1 8 16,3 1-7-16,-2-3-5 0,-4 4 10 0,-1-1-2 15,3-1 0-15,-4 2 4 16,0-1-6-16,4-1-7 0,-2 1 6 0,0 0 4 16,3 1-2-16,11-1-4 0,-4 1 12 15,-10-3-7-15,4 3 1 0,0-4-6 16,8 5 7-16,0 2-5 0,0-1-1 0,0 1-2 15,1 0 2-15,-4-1 0 0,0 5 6 16,-2-3-7-16,-1 3 10 0,1 3-8 0,2-3 1 16,1 4 4-16,-8-3-6 0,5 3 2 15,4-2-1-15,-2 2 9 0,3 1-14 16,-1 1 4-16,4 0 1 0,-5 1-5 0,4 0-4 16,0 3 6-16,-8 3 12 0,10-4-12 15,-8 10 9-15,1-4-9 0,3 2 3 0,-3 3 3 16,2 5-11-16,-2-2 11 15,0-1 0-15,3 5-4 0,-2 0-8 0,4 0 7 16,-5 6 4-16,2 1 2 0,2 2-2 16,4 0 6-16,4-1-16 0,5 2 9 0,7-1-2 15,2-2-6-15,3 3-2 0,7 1 6 16,-2 3 14-16,7 1-11 0,4-3 0 16,3 0 5-16,2 0-2 0,5 9 3 0,8-3-4 15,4 9-14-15,12-4-5 0,10-1-16 16,6-6-28-16,23 4-36 0,16-4-70 0,10-3-66 15,16-11-171-15,11-6-157 0,9-4-11 16,9-8-114-16,1-7-164 0</inkml:trace>
  <inkml:trace contextRef="#ctx0" brushRef="#br0" timeOffset="39015.05">24135 10700 2143 0,'6'-13'-18'0,"-3"-2"15"15,1 6 28-15,-2-2 16 0,-2 11 31 16,7-17 17-16,-5 10 23 0,-2 7 10 16,3-15 1-16,-3 15 0 0,3-13 3 15,-3 13-7-15,2-12 4 0,-2 12-35 16,0 0-15-16,6-11-2 0,-6 11-13 0,0 0-4 16,0 0-4-16,5-13 2 0,-5 13-7 15,0 0-13-15,0 0-6 0,4-8-1 0,-4 8 2 16,0 0-8-16,0 0 0 0,0 0 3 15,0 0-8-15,0 0 3 0,0 0-4 16,0 0-1-16,0 0-4 0,0 0 6 0,24 21-5 16,-24-21-4-16,4 9 3 0,-4-9 0 15,2 10-6-15,-2-10-3 0,0 0 0 0,5 17-15 16,-5-17-22-16,4 9-36 16,-4-9-33-16,3 13-29 0,-3-13-18 0,0 0-14 15,1 10-110-15,-1-10-163 0,0 0-61 16,0 0-67-16,0 0 115 0</inkml:trace>
  <inkml:trace contextRef="#ctx0" brushRef="#br0" timeOffset="39513.86">22803 10243 1993 0,'0'0'42'0,"0"0"22"0,0 0 3 16,0 0-3-16,0 0 0 0,-9-5-13 0,9 5 5 15,0 0-14-15,0 0 1 0,0 0-11 16,0 0-4-16,0 0 8 0,0 0-6 16,0 0-11-16,0 0 2 0,-9 20-5 0,9-20-8 15,-2 13 5-15,2-13-10 0,-3 17-20 16,-4-5-6-16,5-3-24 0,-1 0-25 16,-3 8-39-16,5-7-42 0,1-10-114 0,-9 20-211 15,5-9-19-15,-3 0 213 0,0 1 55 16</inkml:trace>
  <inkml:trace contextRef="#ctx0" brushRef="#br0" timeOffset="39781.659">22661 10517 1277 0,'0'0'134'15,"0"0"27"-15,0 0 20 0,-7 11 16 0,7-11-17 16,0 0 19-16,0 0-22 0,0 0-2 16,0 0-11-16,0 0-1 0,0 0-14 15,0 0-18-15,0 0-19 0,0 0-9 16,0 0-9-16,0 0-7 0,0 0-9 15,37-15-6-15,-37 15-9 0,0 0-1 0,17-3-14 16,-17 3-3-16,0 0 6 0,0 0-19 16,17 3 3-16,-17-3-8 0,0 0-5 0,0 0-2 15,0 0-1-15,18 2-1 0,-18-2-1 16,0 0-5-16,0 0-1 0,0 0-8 16,0 0-5-16,0 0-29 0,12 2-29 0,-12-2-34 15,0 0-46-15,0 0-32 0,0 0-48 16,0 0-199-16,0 0-153 0,0 0 66 0,23-7-76 15,-23 7 90-15</inkml:trace>
  <inkml:trace contextRef="#ctx0" brushRef="#br0" timeOffset="40263.5">23256 10194 1853 0,'3'-13'22'0,"-3"13"23"15,6-9 13-15,-6 9 17 0,0 0 9 0,10-7-2 16,-10 7 1-16,0 0-6 16,0 0-8-16,0 0 15 0,0 0 27 0,0 0-6 15,0 0-2-15,0 0 20 0,11 22 5 16,-11-22 3-16,0 23-16 0,1-5 6 15,-2 2 24-15,1 3 10 0,-2 2 9 0,0 3-12 16,-2 6 14-16,1-2 7 0,-6 1-23 16,6 3-12-16,-1-1 3 0,-1 9 0 0,-4-2 8 15,3 0-7-15,0-1-12 0,0-5-11 16,1-4-21-16,-2 3-1 0,3-3-6 16,-2-2-10-16,-2 0-5 0,5-4-9 0,1-3 0 15,-2-1-6-15,1 1-8 16,1 1-1-16,-4-7-9 0,3-2 1 0,2 0-11 15,-1-2-1-15,-2-4-3 0,4-9 2 16,0 0-3-16,-3 27-4 0,3-27-4 0,0 15-1 16,0-15-7-16,0 0-1 0,-4 15-11 15,4-15-16-15,-2 8-28 0,2-8-20 16,0 0-44-16,0 0-58 0,0 0-59 0,0 0-53 16,6 13-72-16,-6-13-82 0,0 0-166 15,0 0-9-15,0 0 42 0,0 0-316 0,22-21-359 16</inkml:trace>
  <inkml:trace contextRef="#ctx0" brushRef="#br0" timeOffset="40647.289">23335 10959 2816 0,'0'0'16'0,"0"0"28"0,0 0 6 0,0 0 7 15,3-9-2-15,-3 9-2 0,0 0-10 16,0 0 1-16,0 0-4 0,0 0-3 15,0 0-9-15,-17-9-11 0,17 9 6 0,0 0-5 16,0 0 3-16,-30 1 2 0,30-1 1 16,-16 3-9-16,16-3 0 0,-32 3 3 0,18-1 2 15,-2 0 4-15,-3 0 3 0,4 2 5 16,-2-4 3-16,17 0 0 0,-25 5-3 0,13-5 1 16,12 0 1-16,-18 2 0 15,18-2 11-15,-11 6-5 0,11-6 1 16,0 0 20-16,-12 5 10 0,12-5 9 0,0 0 6 15,0 11 2-15,0-11 11 0,0 0-15 16,10 21-2-16,-6-13-4 0,-4-8-17 0,13 15-2 16,-1-8 3-16,-5 0-9 0,4 1-3 15,-5 0-8-15,3 1-5 0,0-2-10 0,0-3-5 16,-9-4-18-16,14 12-20 0,-14-12-43 16,9 7-42-16,-9-7-52 0,12 2-87 15,-12-2-116-15,0 0-204 0,0 0-5 0,0 0-260 16,13-15-306-16</inkml:trace>
  <inkml:trace contextRef="#ctx0" brushRef="#br0" timeOffset="41016.189">22691 10545 2431 0,'6'-10'-50'0,"-6"10"7"15,0 0 29-15,7-11-2 0,-7 11 12 16,6-7 17-16,-6 7 8 0,0 0-2 0,10-7 7 16,-10 7-3-16,0 0-2 0,9-8-2 15,-9 8-8-15,0 0 2 0,0 0 16 0,0 0-1 16,0 0-1-16,0 0 9 0,0 0-4 15,23 11 5-15,-23-11 17 0,0 0 2 16,0 0 9-16,3 11-3 0,-3-11-1 0,0 0 5 16,0 0-7-16,0 0-4 0,0 0-4 15,0 14-4-15,0-14-13 0,0 0-3 16,0 0-4-16,0 0-11 0,0 0-18 16,0 0-29-16,0 0-32 0,0 0-65 0,0 0-99 15,0 0-243-15,0 0-25 0,0 0-29 16,0 0 145-16,25-25 96 0</inkml:trace>
  <inkml:trace contextRef="#ctx0" brushRef="#br0" timeOffset="41548.32">23545 10230 1491 0,'0'0'81'16,"0"0"19"-16,0 0 1 0,13-2 7 0,-13 2-16 16,0 0-9-16,0 0-5 0,0 0-6 15,0 0-3-15,0 0 3 0,19 6 3 16,-19-6-3-16,0 0-11 0,11 14 10 0,-8-6-7 16,1 2-7-16,-4-10-4 0,5 26 2 15,-5-13-5-15,4 4-8 0,-4-2 6 0,0 6-1 16,0-3-2-16,-2 1 2 0,0 7 7 15,-1-2 4-15,1 1-12 0,-4-1-6 16,3-1-1-16,1 3 0 0,-5 4 11 16,0 2 4-16,2-2-3 0,-2 0 2 15,1 0 8-15,3 0 10 0,-1 2-12 0,-3 0 8 16,4-6-8-16,-3 4 0 0,5-2-3 16,-5 4-6-16,2-2 4 0,1-6-5 0,-4 3-2 15,4 3-4-15,1-8 1 0,0 1 6 16,-1 1 6-16,-1-2-5 0,-2 1 1 15,5-5-3-15,-1-1-6 0,-3 2-4 0,3-3 5 16,2-16-9-16,-3 28-7 0,1-19 8 16,2-9 1-16,-4 21-2 0,4-21-17 0,-2 13 13 15,2-13 2-15,0 0-2 0,-3 16-14 16,3-16 11-16,0 0-2 0,0 0-3 16,0 16 4-16,0-16-8 0,0 0-2 15,0 0-9-15,0 0-3 0,0 0-20 0,-4 13-53 16,4-13-44-16,0 0-54 0,0 0-66 15,0 0-71-15,0 0-190 0,0 0-56 16,9-36-46-16,-5 21-113 0,1-2-197 0</inkml:trace>
  <inkml:trace contextRef="#ctx0" brushRef="#br0" timeOffset="42263.78">23338 10346 2205 0,'-3'-11'-55'0,"3"11"30"0,0 0 16 0,0 0 7 15,0-13 2-15,0 13 10 16,0 0-13-16,0 0 7 0,0 0-3 0,18-6 8 16,-18 6-1-16,0 0 1 0,26 13 3 15,-10-5 1-15,-5 1 7 0,1 8 2 0,4 0-2 16,-3 3 3-16,-3-3-3 0,0 10-4 15,-2 1 6-15,-3-2 3 0,2-1 8 16,-6 3 7-16,-1-2 10 0,-3-2-4 0,-4 3 7 16,-2-3 1-16,-2 0 2 0,-4-1 3 15,-3-6 5-15,-1-4 9 0,-4-4 7 16,1-3 3-16,1-5 19 0,0-2-3 0,-7-7-3 16,8-3-4-16,-6 0-3 0,5-10-8 15,2 0 7-15,2-6-16 0,6-2 2 16,1 1-8-16,8-4-2 0,8-5-12 0,6-8-5 15,6-8-4-15,5-1-9 0,1 5-1 16,10 8-7-16,0-1-5 0,-3 9 0 16,1 10-5-16,6 3 1 0,-2 5 3 0,-1 6-2 15,3 5-8-15,-6 8 3 0,5 2 4 16,-2 10-2-16,-6 4-5 0,-3 5-1 0,-5 3 15 16,-5 2 14-16,-4 6-4 0,-5-3 1 15,-1 1 14-15,-10-2 13 0,-1 2 6 16,-7 3 0-16,-4 3 13 0,-5-8 3 15,1 3-9-15,-7-3 4 0,3-6-12 16,-5 1-2-16,5-7-9 0,-4-3 0 0,1-4-7 16,7-4-6-16,1-1-4 0,3 2 0 15,-2-9-7-15,4-1-10 0,14 0-17 0,-26-7-24 16,14-1-33-16,1-3-74 0,5 0-64 16,3-8-54-16,-4 4-76 0,4-9-131 15,3-3-128-15,-2-4 5 0,2-1-254 0,0-4-311 16</inkml:trace>
  <inkml:trace contextRef="#ctx0" brushRef="#br0" timeOffset="42664.61">23316 9321 2749 0,'0'0'84'0,"5"-15"34"15,-5 15 18-15,2-12 13 0,-2 12-25 16,0 0 4-16,0 0-15 0,3-9-10 0,-3 9-6 16,0 0 40-16,0 0 17 0,0 0-4 15,0 0 10-15,2 39-13 0,-4-20 24 16,1 2-13-16,-3 3 2 0,-1 6 27 0,-3 2-16 16,3-2-18-16,-5 0-15 15,3 4-2-15,-1-1-13 0,-4 3-9 0,3 2-5 16,-2-3-8-16,4 3-6 0,-5-3-7 15,3-7-8-15,2 2-23 0,-3-2-4 0,3-1 0 16,-1 1-13-16,1-6 2 0,1-1-7 16,-2 0 2-16,3-6-8 0,1-1 0 15,1 0-2-15,-1-5-6 0,2 3-8 0,2-12-6 16,-2 17 0-16,2-17-19 0,-2 13-11 16,2-13-25-16,0 0-47 0,0 0-54 0,10 9-54 15,-10-9-25-15,0 0-39 16,0 0-44-16,26-13-50 0,-13 5-73 0,-2 3-80 0,1-7-90 15,2 1-419-15,0 2-659 16</inkml:trace>
  <inkml:trace contextRef="#ctx0" brushRef="#br0" timeOffset="42997.42">23572 9799 3143 0,'12'-6'-46'0,"-7"0"49"0,-5 6 26 15,9-7 22-15,-9 7 12 0,0 0-4 0,0 0 5 16,0 0-1-16,0 0-9 0,0 0-7 15,0 0-5-15,0 0-8 0,-26-9 2 16,26 9-4-16,-25 0-5 0,4 0-1 0,2 2 5 16,-1-1 9-16,-3-1 8 15,2 4-2-15,-2-2 15 0,1-2 1 0,3 0 9 16,7 2 10-16,12-2 6 0,-30 4-7 16,19-3-4-16,11-1 8 0,-16 3 9 0,16-3-2 15,0 0 3-15,-15 5 10 0,15-5 9 16,0 0 11-16,0 0-9 0,0 0-5 15,13 30-13-15,-13-30-6 0,18 19-19 0,-2-10-7 16,-2 3-4-16,2-3-8 0,0 4-10 16,0-2-16-16,-3 1-28 0,4-1-41 0,-4 2-61 15,0-2-37-15,0 0-56 0,1 2-55 16,-5-2-45-16,-4 1-58 0,-1 1-142 16,-4-4-71-16,0-9-5 0,-2 21-199 15,-2-10-258-15</inkml:trace>
  <inkml:trace contextRef="#ctx0" brushRef="#br0" timeOffset="43713.37">23317 10759 2304 0,'8'15'-60'0,"2"-2"4"0,-1-2 11 15,0-3 30-15,-4-1 11 0,-5-7 31 0,14 10 10 16,-14-10 6-16,13 5 4 0,-13-5 1 16,13 6-2-16,-13-6 14 0,17 1 2 0,-17-1-8 15,13 0-1-15,-13 0-6 0,19 0-5 16,-19 0-6-16,17 3-6 0,-17-3 1 16,14 5-9-16,-14-5 2 0,18 8-7 0,-13-3 3 15,-5-5-5-15,7 15 1 0,-5-5 4 16,-2-10 1-16,-2 19 1 0,-1-6-1 0,-1 2 2 15,-3-2-4-15,-10 0 12 0,0 4 7 16,-4-2 17-16,-5 2 6 0,-10-4 9 16,3-4 5-16,-5 0 4 0,-3-7 18 15,3-2 15-15,-1-2 14 0,7-1 11 16,4-5 1-16,4 1 5 0,4-1 0 0,2-5-6 16,9 0-15-16,-1-4-5 0,8 0-17 15,8-7-17-15,4 0-4 0,8-5-3 0,8-1-7 16,1 2-1-16,3 4-14 0,11-6-6 15,-8 9 7-15,4 0-3 0,-2 7-4 16,-1 1-2-16,1 3-12 0,-3 6-2 0,-4 0-8 16,-5 4 0-16,7 6-3 0,-5-2-4 15,-2 7 0-15,-2 3-2 0,0 2-3 16,-4 3 3-16,-4 0-7 0,-4 1 4 0,-3 1-4 16,-6 0 0-16,-4-1 4 0,-1 1-4 15,-7 1-1-15,-4-1 2 0,-7 1 3 16,-5-3 4-16,-4-4 3 0,5-7-10 0,-1-1 2 15,-4-5 4-15,9-2 3 0,0-4 14 16,-2-5 5-16,3-4-2 0,5-4 2 16,2-4-9-16,8-7 1 0,5 0-4 0,4-4-1 15,5-7-3-15,5 3 2 0,4-1 5 16,0 3 0-16,3-2 1 0,1 6-2 0,2 2-1 16,-2 6 0-16,-2 1-2 0,-4 4-4 15,0 2-3-15,-3 2-3 0,1 2 0 16,-3 1-6-16,-4 3-6 0,-5 7-9 15,9-6-24-15,-9 6-18 0,0 0-42 16,0 0-40-16,0 0-37 0,0 0-39 0,8 28-53 16,-11-15-107-16,-7-3-219 0,4 1-40 15,-5-4 69-15,-2-1-377 0,2-2-446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10:42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20625 3296 7699 0,'0'15'1'0,"2"-1"3"0,-2-5 3 16,0 0 2-16,0-9 7 0,0 11 8 16,0-11 8-16,0 0 6 0,0 0 1 0,0 13 2 15,0-13-3-15,0 0-4 0,0 0-3 16,0 13-8-16,0-13-10 0,0 0-13 16,13 8-17-16,-6-6-20 0,9 2-22 15,-16-4-34-15,31-4-33 0,-10 0-53 0,8-7-585 16,1-4 2-16,5-7 59 0,8-5-776 15,-4-3-1322-15</inkml:trace>
  <inkml:trace contextRef="#ctx0" brushRef="#br0" timeOffset="1013.9">9790 5953 815 0,'0'0'30'0,"0"0"6"0,-20 6-27 16,20-6 11-16,0 0-11 0,-7 7 0 15,7-7-3-15,0 0 4 0,-11 15-1 16,11-15-3-16,-8 12-10 0,4-5-34 0,4-7-73 15,-11 11-127-15,11-11 43 0,-7 11 67 16</inkml:trace>
  <inkml:trace contextRef="#ctx0" brushRef="#br0" timeOffset="9396.58">18464 5102 3779 0,'12'2'-53'0,"-6"3"24"0,-6-5 34 16,15 2 34-16,-15-2 18 0,0 0 8 0,0 0 11 15,0 0 11-15,24-3-4 0,-24 3 2 16,12-6 4-16,-3-2 2 0,2 1-16 16,1 1-15-16,0 1 2 0,7-3-3 0,-2 0-21 15,2-1 6-15,5 2-5 16,3-1-15-16,-5 0 12 0,2 1-8 0,3 0-11 16,3-3-3-16,-2 7-17 0,0-5-10 15,8 1-23-15,1-1-22 0,-2 3-15 0,4-3-32 16,0 0-46-16,3 1-51 0,0-2-47 15,1 1-31-15,0 3-48 0,-1-7-112 0,0 5-84 16,-3-5-126-16,0 9-79 0</inkml:trace>
  <inkml:trace contextRef="#ctx0" brushRef="#br0" timeOffset="29895.75">16862 4187 3559 0,'-4'-15'235'0,"4"15"50"15,-2-12 6-15,2 12-30 0,0 0-16 16,0 0-18-16,0 0 15 0,0 0 1 0,-6-16-10 15,6 16-1-15,0 0 7 0,0 0-1 16,0 0-4-16,0 0-7 0,-7-13-4 0,7 13-21 16,0 0-51-16,0 0-96 0,0 0-6 15,0 0-3-15,0 0-7 0,0 0-3 16,0 0-4-16,0 0-3 0,-7-16-4 16,7 16-4-16,0 0-3 0,0 0-8 15,0 0-12-15,-19-1-15 0,19 1-13 0,-11-6-19 16,11 6-23-16,-16-6-26 0,7-1-43 15,9 7-310-15,-15-9-62 0,6-3-114 0,5 4-48 16,4 8 17-16,-5-14-579 0,5 14-1091 16</inkml:trace>
  <inkml:trace contextRef="#ctx0" brushRef="#br0" timeOffset="30211.86">16755 3925 3809 0,'0'0'-65'16,"0"0"26"-16,0 0 32 0,0 0 29 16,0 0 24-16,0 0 12 0,0 0 14 0,0 0 9 15,0 0 16-15,0 0 12 0,0 0 14 16,0 0 16-16,0 0 14 0,0 0 8 0,0 0 16 16,0 0 3-16,7 42-1 15,-7-42 12-15,6 17-18 0,-6-17-6 0,4 13 3 16,-4-13-18-16,0 19-10 0,0-19-8 15,0 23-14-15,0-23 1 0,0 21-15 0,0-21-13 16,0 20-11-16,0-20-7 0,0 24-13 16,0-24-6-16,0 21-11 0,0-8-3 15,0-13-10-15,0 28-49 0,2-18-57 0,-2 3-85 16,0-4-108-16,6 8-122 0,-5-3-148 16,1-5-144-16,2 6 24 0,5 2-540 0,-3 1-1054 15</inkml:trace>
  <inkml:trace contextRef="#ctx0" brushRef="#br0" timeOffset="38295.14">12552 10046 4717 0,'-16'-11'198'0,"3"4"28"0,3-3 0 16,-2 6-29-16,12 4-23 0,0 0-17 0,-21-7 3 15,21 7 4-15,-11-2 16 0,11 2-1 16,0 0-7-16,0 0-11 0,-16-4-8 16,16 4-10-16,0 0-10 0,0 0-6 15,0 0-33-15,0 0-54 0,0 0 2 0,0 0 4 16,0 0-1-16,-16 9-3 0,16-9-2 16,0 0-3-16,-4 18-4 0,4-18-1 0,-3 7-4 15,3-7-3-15,0 0-3 0,-8 11-2 16,8-11-3-16,-8 8-2 0,8-8-3 0,-9 11-8 15,9-11-20-15,-15 8-29 0,15-8-33 16,-18 5-42-16,2-9-45 0,2 3-428 0,-4 1-184 16,5-8 81-16,0-3-869 15,0-1-1412-15</inkml:trace>
  <inkml:trace contextRef="#ctx0" brushRef="#br0" timeOffset="49311.86">22992 8769 5833 0,'0'0'184'0,"7"6"-8"0,-7-6 11 15,0 0 1-15,0 0-9 0,0 0-18 16,0 0-30-16,0 0-36 0,28-9-57 0,-15 1-83 16,1-3-109-16,-2-1-137 15,7-2-162-15,0-1-229 0,-6-4-19 0,2 2 68 16,-6 0-497-16,3 2-924 0</inkml:trace>
  <inkml:trace contextRef="#ctx0" brushRef="#br0" timeOffset="50359.75">25489 8837 5759 0,'6'-19'-37'0,"-6"19"32"0,0 0 34 15,12-2 35-15,-12 2 34 0,0 0 27 16,25-2 19-16,-25 2 7 0,30 10 4 0,-9-5 23 15,5 3-1-15,8 5-7 0,1 0-11 16,-3-3-17-16,7 3-7 0,0 0-24 16,-2-2-74-16,-2 0-4 0,3-1-6 15,-10-3-2-15,-4-1-5 0,-2 2-5 0,-1-3-10 16,-2 2-12-16,-4-5-16 0,-2-2-23 16,-13 0-25-16,22 0-187 0,-22 0-110 0,12 0-67 15,-12 0-98-15,0 0-157 0,0 0 18 16,0 0-571-16,0 0-1099 0</inkml:trace>
  <inkml:trace contextRef="#ctx0" brushRef="#br0" timeOffset="50626.93">25532 9137 4348 0,'-21'8'5'0,"5"-1"54"16,8-1 52-16,-4-5 40 15,12-1 38-15,-10 12 45 0,10-12 27 0,0 0-7 16,0 0-3-16,0 0 1 0,19 22-10 15,-1-15-11-15,3-1-19 0,3-2-11 16,4 2-22-16,2-1-18 0,6-1-20 0,0 6-50 16,-6-9-51-16,-2 5-4 0,-6-6-5 15,6 3-2-15,-5-3-6 0,-6 0-7 0,-1 3-8 16,2 1-9-16,-4-4-12 0,-14 0-10 16,25 1-16-16,-16 3-13 0,-9-4-14 0,19 2-175 15,-19-2-80-15,11 3-55 16,-2-1-60-16,-9-2-86 0,0 0-162 0,0 0 47 0,0 0-523 15,0 0-996-15</inkml:trace>
  <inkml:trace contextRef="#ctx0" brushRef="#br0" timeOffset="60892.84">15677 10307 1517 0,'5'7'276'0,"-5"-7"-45"0,10 10-37 0,-10-10-11 15,8 7-13-15,-8-7 7 0,5 10 7 16,-5-10-6-16,7 5-6 0,-7-5-21 16,12 6-10-16,-12-6-9 0,0 0-9 15,11 11-6-15,-11-11-6 0,6 4-6 16,-6-4-13-16,0 0-26 0,7 11 1 0,-7-11-11 16,0 0-10-16,0 0-16 0,0 0-23 15,6 9-20-15,-6-9-17 0,0 0-38 0,0 0-41 16,0 0-54-16,0 0-53 0,0 0-52 15,0 0-68-15,0 0-146 0,0 0-33 0,0 0-116 16,0 0-35-16</inkml:trace>
  <inkml:trace contextRef="#ctx0" brushRef="#br0" timeOffset="61659.01">15431 11173 3151 0,'-7'4'-26'0,"7"-4"41"15,-19 2 26-15,19-2 27 0,0 0 9 0,-13 7 20 16,13-7 17-16,-2 7-1 0,2-7 13 16,0 0-10-16,0 0-14 0,8 23-1 15,-8-23-2-15,20 19-25 0,-10-13-22 16,4 1-11-16,3-1-31 0,1 3-45 15,-2-5-49-15,0 0-49 0,-4 1-62 0,-3-3-67 16,-9-2-103-16,19 8-185 0,-19-8 31 16,6 4-89-16,-6-4 17 0</inkml:trace>
  <inkml:trace contextRef="#ctx0" brushRef="#br0" timeOffset="67310.13">19314 11890 820 0,'0'0'76'16,"0"0"-13"-16,2 18-33 0,-2-18-3 16,2 13 4-16,0-3-2 0,-2-10-6 0,6 18 7 15,-2-10 0-15,-4-8 3 0,7 21-13 16,-3-12-14-16,-1-2 16 0,-3-7-14 15,6 19 1-15,-3-11-6 0,-3-8 9 0,7 13-1 16,-7-13-8-16,3 14-6 0,-3-14-14 16,8 8-20-16,-5-4-29 0,-3-4-77 15,0 0-107-15,16 5-203 0,-16-5 343 16,0 0 38-16</inkml:trace>
  <inkml:trace contextRef="#ctx0" brushRef="#br0" timeOffset="69809.6">21300 12865 4387 0,'-22'-16'112'0,"2"5"0"0,11 4 26 16,-1-1 24-16,-1 5 30 0,11 3 28 0,-9-6 8 15,9 6-10-15,0 0 13 0,0 0 12 16,0 0-8-16,0 0 4 0,55 17-13 0,-25-4-19 16,2 1-21-16,2 0-15 0,-1 1-93 15,3-2-34-15,1 1-5 0,-2 0-3 0,-2-1-5 16,3-2-2-16,-4 1-5 0,-8-3-3 15,2-1-7-15,-6-5-8 0,-2 5-10 16,-2-4-12-16,0 1-15 0,-4 1-24 0,-1-6-25 16,-11 0-56-16,21 2-277 15,-14-2-75-15,-7 0-158 0,0 0-57 0,0 0 13 16,0 0-538-16,0 0-1082 0</inkml:trace>
  <inkml:trace contextRef="#ctx0" brushRef="#br0" timeOffset="71175.739">23953 13548 4267 0,'-7'-10'213'15,"7"10"-7"-15,0 0-18 0,-5-10-18 16,5 10-16-16,0 0-16 0,0 0-20 15,0 0-30-15,0 0-43 0,0 0-60 16,0 0-91-16,0 0-100 0,0 0-112 16,0 0-181-16,18-9-82 0,-18 9 56 0,0 0-408 15,23-4-442-15</inkml:trace>
  <inkml:trace contextRef="#ctx0" brushRef="#br0" timeOffset="81341.64">20717 16076 4798 0,'7'-5'60'16,"-7"5"23"-16,0 0 5 0,11-6-5 15,-11 6-13-15,0 0-11 0,0 0-23 0,19 0-43 16,-19 0-60-16,0 0-100 0,29 6-131 16,-15-5-224-16,2 3-37 0,-2-2 49 0,5-2-369 15,-4 0-360-15</inkml:trace>
  <inkml:trace contextRef="#ctx0" brushRef="#br0" timeOffset="105091.95">30592 15000 4128 0,'0'0'23'15,"0"0"-10"-15,0 0 2 0,0 0-5 16,0 0-1-16,37 6 5 0,-37-6 3 0,35 9 8 16,-9-1 7-16,6 1 11 15,6 2 13-15,1 1-6 0,12-2-5 0,0 4-2 16,2-1-1-16,-2-2-25 0,-10-1 14 15,2-3 0-15,1 0-11 0,-5 1-2 16,-4-6-2-16,3 3 2 0,-6-3-3 0,-2 2 14 16,2-2-22-16,-6-2-12 0,-2 0-19 15,1-2-30-15,-1-2-44 0,-4 2-62 16,1-3-72-16,6-1-84 0,-3 1-156 0,-6-3-87 16,0 3 44-16,-2-1-117 0,-16 6-39 15</inkml:trace>
  <inkml:trace contextRef="#ctx0" brushRef="#br0" timeOffset="105625.45">31523 15065 1750 0,'-10'-9'-109'0,"1"-2"19"16,9 11 16-16,-19-13 6 0,19 13 10 0,-8-5 22 15,8 5 13-15,0 0 17 0,-9-14 31 16,9 14 4-16,0 0-4 0,0 0 16 15,0 0-4-15,0-15-5 0,0 15 7 0,0 0 25 16,15-15 4-16,-15 15 18 0,19-13 17 16,-6 5 12-16,2-3 0 0,-2 4 12 15,2-3 15-15,5-1 10 0,1 1 5 0,2-3 9 16,2 1-2-16,2-4-3 0,1 2 0 16,2-2-13-16,-2-2-6 0,1 3-6 15,-1 0-10-15,2-6 4 0,-4 4-6 16,2-2-15-16,4-3-10 0,0 0-2 0,4 1-16 15,6-7-12-15,4-3-10 0,-3 4-10 16,0-4-3-16,-2 0-9 0,0 1 4 16,-4 1-6-16,-7 5-7 0,0 2 1 0,-7-3-8 15,5 5-15-15,-5-3 5 0,-7 8-27 16,4 0-9-16,-7 0-18 0,0 4-25 16,-2 0-36-16,1-1-29 0,-5-1-47 0,-7 13-41 15,16-15-45-15,-7 6-82 0,-9 9-193 16,9-22-15-16,-6 10-95 0,-3 12-86 15</inkml:trace>
  <inkml:trace contextRef="#ctx0" brushRef="#br0" timeOffset="107722.959">29832 11908 3394 0,'21'-41'-30'0,"-5"5"14"0,-3 5 72 16,0 4 18-16,-4 6 24 0,-1 3 0 15,-1 1-18-15,-1 6-6 0,-6 11 4 16,8-13 22-16,-8 13 14 0,0 0 8 15,0 0 8-15,0 0-10 0,-18 67 8 0,7-27-12 16,-3 1-4-16,-2 2-11 0,-1-2-8 16,3 6-12-16,-6 4-13 0,6-10-1 15,-7 9-8-15,5-12-11 0,-2-1-10 0,6-1-41 16,-2-3-52-16,5-4-25 0,-2-3-61 16,-1-3-95-16,7-7-115 0,-5 1-242 0,5-7 30 15,-1-5-6-15,6-5-197 0,0 0-251 16</inkml:trace>
  <inkml:trace contextRef="#ctx0" brushRef="#br0" timeOffset="179218.54">7631 5959 4296 0,'-77'-38'-56'0,"21"10"43"0,15 8-30 15,11 4 23-15,3 4-3 0,9 4 8 0,1-1 1 16,2-3 20-16,3-1 2 0,3 4-1 16,8-2-2-16,1 11-9 0,33-27 0 0,27 6-1 15,47-5 9-15,37 13-1 0,59-2-323 16</inkml:trace>
  <inkml:trace contextRef="#ctx0" brushRef="#br0" timeOffset="180286.71">10779 8196 854 0,'-19'-57'-12'0,"-1"3"-19"16,-6 0 19-16,-1 3-5 0,1 0-10 0,-2 1-57 16,1 1-301-16,-1 0 285 15,-1 4 36-15</inkml:trace>
  <inkml:trace contextRef="#ctx0" brushRef="#br0" timeOffset="192935.54">21568 8518 3589 0,'13'-35'-93'15,"-5"8"31"-15,-1-1 10 0,5 0 16 16,-7-6 9-16,4 4 3 0,0-7 2 0,3-3-3 15,-4-1-4-15,1-2 7 0,1 2-3 16,2-4-20-16,-1 0-17 0,-1 0-31 0,5-4-8 16,2-13-10-16,3 2-62 0,3-5-99 15,3-3-170-15,1 2-59 0,6-3 129 0,10-11 97 16</inkml:trace>
  <inkml:trace contextRef="#ctx0" brushRef="#br0" timeOffset="193135.449">22967 6625 1172 0,'13'-23'-18'0,"1"6"7"0,-7-2 5 15,0 4 0-15,-3-4 9 0,-1 2 11 0,4 1-7 16,-4-7 4-16,3 3-3 0,-1-1-13 16,4 0 2-16,0 1 9 0,0-1 7 0,-2 0-19 15,2 1 7-15,-1-3 7 0,7 1-1 16,-8-1-10-16,7-1 11 0,-3-2-34 15,2 5-52-15,-4-3-111 0,6 1-291 16,-1 5 334-16,-4-7 49 0</inkml:trace>
  <inkml:trace contextRef="#ctx0" brushRef="#br0" timeOffset="198352.09">22176 5972 53 0,'-18'1'74'0,"4"-1"-15"0,14 0 8 0,-30 3-8 15,11-3-8-15,0 0-10 0,-2 0-5 16,2 0-11-16,-8-3-7 0,3 3 8 15,-5-1-6-15,-3-3 16 0,2 2-5 0,-1-3-11 16,-7 3 6-16,-2-4-19 0,3 4 8 16,-2 2-1-16,0 0-3 0,-3 2-4 15,-1-2-3-15,-1 0 6 0,3 6 1 0,2-4 2 16,-2 3-8-16,5 1 2 0,-1-2 6 16,7 0-13-16,0 1 2 0,-2 3-4 0,5-1 7 15,4-3 6-15,-5 3-9 16,5 3-4-16,-4-1 13 0,7-1-11 0,-2-1-2 15,4 0-5-15,-4-1 5 0,2 2 8 16,-1-3-15-16,2-1 9 0,-3 1 0 16,3 2 5-16,-2-2-10 0,1-3 10 0,-3 0-9 15,0 2 12-15,3-3-5 0,-1-1-3 16,2 2 2-16,-1-2-4 0,-1 0 6 0,0 0-6 16,7 0-11-16,-9 0 26 0,0-2-6 15,0 2-9-15,2-1 1 0,-6 1 1 16,5-4 1-16,-5 4 10 0,-3 0-14 0,7 0 6 15,-4 0 8-15,4-2-25 0,1 2 15 16,0 0 1-16,-1 0 0 0,6 0-4 16,-1 0 8-16,-2 0 1 0,6 0 13 0,-5-2-13 15,19 2 4-15,-30 0 17 16,15-5-19-16,15 5 17 0,-21-4 4 0,10 0-5 16,11 4-16-16,-21-6 13 0,14-1-6 15,7 7 2-15,-17-14-2 0,10 5 1 0,-2-2 10 16,2 4-24-16,4-7 4 0,-7 3 4 15,7-2 1-15,-4-2-1 0,0 0-14 16,2-4 12-16,-1 2 4 0,1-7-7 0,1 1-2 16,1 1-1-16,1-2-3 0,-7-3-6 15,6-4 14-15,-1 6-5 0,-1-5 2 16,1-4-10-16,4 6 7 0,-2 2-13 16,1-10 12-16,-1 2-1 0,0-1-6 15,2 0 17-15,2-1 3 0,0-6 1 0,1 1 0 16,3-2-5-16,3 4-6 0,-2-1 19 15,3-1-9-15,1 2 3 0,3-5 11 0,2 7-7 16,-2-2-15-16,4-3 14 0,3 7-12 16,1-1 6-16,-2 4-16 0,3-2 19 15,2 1-9-15,7-5-3 0,-1 2-10 0,-4 7 13 16,6-1-2-16,3-2-6 0,-4 7 0 16,5-3 3-16,7 4 2 0,-3-2-16 15,3 3 8-15,4-3-5 0,3 5 13 16,0-2-13-16,6 3 2 0,-3-1 6 15,6 4-13-15,2-3 20 0,4 3-12 0,1 0-6 16,2 0 10-16,3 2 11 0,-1 2-10 16,4 0 8-16,-2 4-11 0,4 1 12 0,-2-3 2 15,0 3-9-15,2 3-1 0,0 1-1 16,0-3-8-16,-1-1 7 0,5 4 6 16,1-1-7-16,1 1 7 0,-2-1-5 0,3 2-8 15,-1-2 11-15,-1 5-6 0,1 0 20 16,-1 0-20-16,-1 0-3 0,-5 4 6 15,0 0-13-15,0 3 18 0,-4 0-10 16,-3 5 16-16,2-5-3 0,0 2-8 0,1 3-2 16,-1 1 11-16,2-2-12 0,-1 2 6 15,-1 0-7-15,0 0-1 0,6 1 10 16,-2-5-1-16,2 4-4 0,-2-4 0 0,4-1 8 16,-5 1-6-16,-2 2-4 0,3-1 5 15,-4 1-9-15,-4-1 9 0,1 3-6 16,0-4 0-16,-8 4 8 0,0 2-5 0,-6-3 1 15,7-3 4-15,-8 2-7 0,2 0 4 16,-2 1 1-16,3-1-6 0,-4 6 17 0,2-4-13 16,3 0 1-16,-4 2-4 0,-2-6 17 15,0 6-16-15,0-2 12 0,-1 4-13 16,-4 2-4-16,-9-4 8 0,11 8 13 0,-16-5-18 16,5-1 17-16,-4 6-14 0,1-3-3 15,-2 1 4-15,0 0-1 0,-2 1 0 16,-4 2 6-16,-1 1-12 0,-2-2 14 15,-2-1-7-15,0 4-5 0,-3-5-1 16,0 1 5-16,-6-1 11 0,6 2 0 0,-4 1-17 16,0 0 9-16,-1 1-10 0,2 1 14 15,-2 0-4-15,-1 1 4 0,2 2-7 0,1 5-3 16,-3-6 22-16,-2-2-22 0,-1 1-3 16,3-3-1-16,-3 1-6 0,-1 1 8 15,-2-4 10-15,3-3-12 0,-3 4 9 0,1-5-2 16,-2 5 6-16,2-6-4 0,-4 1-1 15,-1 1-1-15,0-1-1 0,-2 0 11 16,0-4-2-16,0-1-3 0,0 7-7 16,-2-4 11-16,-1 3 2 0,-4-4-8 15,2 2 0-15,-3 2 0 0,1-4-4 0,-5 2 13 16,5 1-4-16,-4-1-13 0,-3 0 13 16,2 2-16-16,-6 2 7 0,6 3 1 0,-3-7-5 15,-6 0 5-15,0 2 11 0,3 3-2 16,-1-3 2-16,-4-2-4 0,3 1-7 15,-1-3-4-15,0 1 7 0,0 0 3 0,-2 3-1 16,2-4 1-16,-4-2-9 0,-3 4 12 16,3 3-9-16,-3-4-8 0,1-1 2 15,-3-2 12-15,0-4 10 0,-2 4-29 0,0-2 23 16,1-2-12-16,2-1-1 16,1-2-5-16,-7 3 18 0,-1-1-3 0,2-3-2 15,0 3-2-15,4 0 5 0,0-3-8 16,3 0 1-16,-10 3 10 0,9 0-16 0,-2-1 2 15,3-1 8-15,-3-3-7 0,0 3 11 16,0 0-2-16,0 2-9 0,-6-3 4 16,-2-1 1-16,2 1-8 0,-5-5 4 0,4 2 2 15,-5 0-7-15,3-2 0 0,-4 0 6 16,0 0 3-16,-2 4 3 0,0-8-15 0,-4 4 4 16,0-2 1-16,0 2 8 15,-3-2-7-15,-10 1-2 0,1-3-2 16,-7 2 4-16,-2 0 3 0,1-2-8 0,-6 3 0 15,-2 1-5-15,-6-4 8 0,1 0-9 16,-2 0 14-16,-6 2 6 0,-13 0-6 0,15-2-1 16,-1 3-4-16,5-5 14 0,0 6-15 15,-2-2 3-15,-1 2 3 0,1-2-6 16,-2-2 7-16,-3 3-11 0,6 1 14 0,0-6-2 16,4 4-8-16,-3-6 4 0,4 5-1 15,-1 1 0-15,1-3 8 0,2 2-7 16,9-4 16-16,0 3-14 0,5 2 3 15,3-3-8-15,4 1-4 0,8 4 5 0,3-4 8 16,-2 2-18-16,4-3 14 0,-2 3 6 16,0 2-9-16,2-2-3 0,1-2 15 15,0 3-2-15,-4-3-1 0,6 4 6 0,-4 0-7 16,2-3-4-16,-1 2-4 0,0-3 14 16,-2 2-13-16,5 0 19 0,-1 2-11 15,-4-1-12-15,7-3 5 0,-2 2-5 0,-1-2 18 16,3 0-14-16,2 0 13 0,5 3-3 15,0-3-10-15,0 2 11 0,-4-4-15 0,9 2 5 16,-5-1-5-16,2 0 7 0,-7 1 1 16,4-6-4-16,1 1-7 0,-4 1 9 15,12-2 6-15,-8 0 2 0,0 2-14 16,4-1 16-16,0-4-10 0,-4-2-6 16,5-2 5-16,-2 4 10 0,1-4-11 0,7 2 9 15,-2 0 9-15,5 0-5 0,-6-4-12 16,3 1-2-16,1-2 13 0,3 0-14 15,-4 3 11-15,2-4-3 0,2 3 0 0,1-5-7 16,0 5-5-16,0-1 16 0,-1-2-11 16,4-1-12-16,-8 1 22 0,4 0-14 0,0 4 4 15,-2-3 9-15,3-1-8 0,-1 0 5 16,0 5 6-16,0-5-7 0,0 3 9 16,2-3-24-16,2 6 20 0,1-2-17 15,0-3 0-15,0 3 16 0,3-2-2 16,-6 2-1-16,7-2-6 0,1 2 8 0,-1 4-14 15,1-5 7-15,-1 2 2 0,3 1-4 16,1 2 14-16,-2-4-17 0,5 4 4 0,-1-6 10 16,0 10-7-16,2-6-14 0,-2 4 14 15,2 11-3-15,2-28 14 0,-2 18-19 16,2-3 22-16,0-1-15 0,-1-2-13 0,1 3 26 16,2-2-21-16,1 0 11 0,-1 0-7 15,1 0 11-15,2 2-17 0,-2-2 11 16,3 0 3-16,-3-4-4 0,1 4 9 0,5-2-12 15,-3 0-5-15,-1-1 9 0,5-1 8 16,-5 2-14-16,4-2-3 0,-3 1 19 16,3 1-19-16,0-4 1 0,1 1 15 15,0-5-3-15,0 1-8 0,-3-1-3 0,4 1 7 16,-1-4-4-16,-5-1 2 0,4 3-4 16,-4-2-2-16,5 0 2 0,-4-2 2 15,-1 6-2-15,-2-6 2 0,4 6-3 0,0-5 10 16,-2 1-17-16,3 7 20 0,-5-3-14 15,-1 2 16-15,3-2-3 0,0 3-10 16,-2 2-3-16,2-6-2 0,-1 5 4 0,-3 3-4 16,3-1 7-16,-1 1 6 15,0 3-13-15,2-3 10 0,0 3-3 0,-3-1 4 16,3-2-10-16,2 0-7 0,-2 2 16 16,4-4 0-16,1 2 0 0,-1 2-12 0,1-5 0 15,7 1 12-15,-3 2-9 0,0-4-1 16,5 6-5-16,-3 0 12 0,7-4 0 15,-8 5 1-15,5-1 10 0,-1-1-2 0,4 2-9 16,-5 0 11-16,2 0-11 0,-1 2 9 16,6 1-11-16,-7-6 4 0,6 8-15 15,-1 0 13-15,1-3-6 0,-1 4 0 0,5-4-2 16,-2 4 8-16,2 0-6 0,-5 0 3 16,13 2 4-16,-4 0-1 0,2 2 14 15,1-4-14-15,-2 5 0 0,5-3 3 16,0 5 0-16,0 1 6 0,0 0 1 0,1 0-14 15,0 0 13-15,0 5-15 0,-1-3 9 16,5 1 0-16,-1 1-11 0,-2 0 11 16,3 3-2-16,-1-3 7 0,0 1 3 0,0 3-16 15,0-2 13-15,2 0-18 0,0 1 10 16,7 1-4-16,-7-5 10 0,2 7 1 16,-2-6-11-16,2 1 7 0,8 3-2 0,-12-1 7 15,4-1-12-15,-5 1-2 16,2-1 6-16,0-3-3 0,-4 5 12 0,2-3-4 15,-5-2 1-15,4 6-14 0,-2-7 17 16,3 4 8-16,-4-3-14 0,3 3 2 0,-3-4-6 16,4 2 8-16,-1-1-4 0,-5-3 0 15,2 4 7-15,-7 2-7 0,6-5 0 16,-6-1 3-16,-2 3 2 0,2 2-2 0,-2-3 0 16,2 0-4-16,-4 2-1 0,1 1-9 15,4-3 14-15,-6 4-7 0,5-4 1 16,-4 5-2-16,0-1 2 0,2-5 3 0,-1 7 8 15,-5 1 1-15,1-7-9 0,-2 6-5 16,0-6 1-16,-4 5 7 0,2-5-16 0,-1 4 4 16,5-1 23-16,-6 1-20 15,1-4 6-15,3 3 17 0,-2-1-26 0,0 0 19 16,2 1 0-16,2-3-15 0,1 4-4 16,2-4 12-16,1 3-5 0,-1-2 10 15,-3-2-11-15,10 4 6 0,-8-2 11 0,5 2-10 16,0-1-2-16,-2-2 16 0,3 0-22 15,-4 2-9-15,1-3 6 0,0 2 16 16,-2 2-21-16,2-3 2 0,-2 2 4 0,0-3 6 16,4 5 8-16,0 0-13 0,4-5 1 15,2 6 5-15,-3-4-5 0,3 3-6 0,-1-5 12 16,-4 3 3-16,5 0-4 16,-5 0 8-16,-6-2-12 0,3 1 5 15,-2-1-4-15,-5-2 10 0,1 2 0 0,1-2-5 16,-3 0-11-16,1-2 8 0,-4 2 5 15,2-2 5-15,2-3-3 0,-2 5 2 0,-3-4-3 16,1 0-14-16,2 0 5 0,-4 3 2 16,-4-5 2-16,4 4-1 0,-7-6 0 15,4 7-14-15,2-5 11 0,-3 0 14 0,3 1-8 16,-1 1 2-16,-4-2 9 0,7 5-31 16,-4-5 12-16,0 0 11 0,0 1-6 0,-2 1-4 15,5-1 2-15,-4 2 5 0,5-2-11 16,-6 3 5-16,3-2-9 15,2 2 20-15,-17 2-17 0,32-2 10 0,-16 4-1 16,2-2 0-16,-4 2-3 0,5 2-8 16,-1-2 13-16,3-2-1 0,-3 5 9 0,2-2-14 15,-3-2 26-15,4 4-20 0,-1 2-4 16,1-2-10-16,0-3 12 0,-1 5-8 16,4-4 19-16,1 4-17 0,1-2 1 0,-6 1 2 15,1 0 12-15,6 2 0 0,-9-5-13 16,3 3 4-16,0-1 3 0,0 3 11 0,-5-3-19 15,1-1 0-15,-6 0 7 0,5-1-11 16,-2 1 10-16,-1 0-8 0,1 0 2 16,-2 4 14-16,0-7-10 0,-12-1-1 15,20 8-7-15,-14-3 1 0,-6-5 4 16,17 4 1-16,-17-4 1 0,14 10 7 0,-14-10-8 16,12 3-1-16,-12-3 4 0,8 6 8 15,-8-6 1-15,0 0-19 0,10 5 8 16,-10-5 4-16,0 0-15 0,0 0 1 0,11 7 7 15,-11-7 4-15,0 0-13 0,0 0 9 16,0 0-4-16,9 5 12 0,-9-5 7 16,0 0-15-16,0 0-6 0,0 0 8 0,0 0-5 15,0 0 15-15,9 9 0 0,-9-9 6 16,0 0-9-16,0 0-10 0,0 0 4 0,0 0-7 16,0 0 2-16,0 0 2 15,0 0-6-15,0 0 11 0,0 0-11 16,0 0 5-16,0 0 11 0,0 0-1 0,10 8-7 15,-10-8 3-15,0 0-6 0,0 0 12 16,0 0-9-16,9 5-1 0,-9-5 11 0,0 0-4 16,0 0 2-16,0 0-2 0,5 6-9 15,-5-6 4-15,0 0 1 0,0 0 2 16,0 0-7-16,0 0 3 0,0 0-7 0,0 0 16 16,4 11-9-16,-4-11 0 0,0 0 9 15,0 0-14-15,0 0 6 0,0 0-8 16,0 0 5-16,-2 15 0 0,2-15-4 15,0 0 8-15,0 0 1 0,0 0 0 0,0 0-8 16,0 0 23-16,0 0-8 0,-5 13-1 16,5-13 3-16,0 0-11 0,0 0 5 15,-6 10 4-15,6-10 3 0,0 0-4 0,-2 13-6 16,2-13-3-16,0 0-3 0,-1 13 2 16,1-13 14-16,0 0-16 0,0 15 3 15,0-15-3-15,0 0 11 0,0 13-4 0,0-13 2 16,0 0 11-16,0 15-22 0,0-15 8 15,0 0-6-15,0 0 20 0,0 13-12 16,0-13-12-16,0 0 3 0,0 0 8 0,0 0-8 16,0 0 7-16,0 0-2 15,0 15 1-15,0-15 14 0,0 0-23 0,0 0 10 16,0 0-10-16,0 0 10 0,0 0 3 16,0 0-6-16,0 14-3 0,0-14 2 0,0 0 1 15,0 0-2-15,0 0 6 0,0 0 7 16,1 14-8-16,-1-14 11 0,0 0-8 15,6 8 8-15,-6-8-17 0,0 0-4 0,5 9 7 16,-5-9-3-16,6 11 8 0,-6-11 4 16,8 12-3-16,-8-12 5 0,7 17-8 15,-7-17 4-15,13 15 5 0,-6-6-16 0,-7-9 1 16,19 17 10-16,-11-6-4 0,3-3 9 16,-11-8 2-16,20 14 3 0,-8-2-2 0,-1-8-2 15,-11-4-9-15,25 11 7 16,-14-4-8-16,-11-7 4 0,24 8 1 15,-13-6 4-15,-11-2-1 0,17 9-5 0,-17-9 8 16,0 0-5-16,21 4-3 0,-21-4 18 16,0 0-5-16,20 5-13 0,-20-5 5 0,0 0-4 15,23 4 7-15,-23-4 7 0,0 0-11 16,17 6-6-16,-17-6-2 0,13 5 13 16,-13-5-17-16,19 8 11 0,-19-8-1 0,11 5-5 15,-11-5 2-15,0 0 1 16,17 10-11-16,-17-10 6 0,13 7 13 0,-13-7-3 15,13 12 7-15,-13-12-7 0,14 9-3 0,-14-9-15 16,9 9 15-16,-9-9 0 16,0 0-5-16,15 11-8 0,-15-11 8 0,0 0-8 15,11 10 2-15,-11-10 3 0,0 0 1 16,9 13 2-16,-9-13-7 0,0 0 24 0,17 11-16 16,-17-11-7-16,8 10 1 0,-3-5 5 15,-5-5 3-15,14 8-1 0,-14-8 1 16,11 9 2-16,-11-9-2 0,12 8-3 0,-12-8 4 15,10 11-2-15,-10-11-4 0,11 4 1 16,-11-4-8-16,9 7 10 0,-9-7-4 16,11 6 6-16,-11-6 3 0,0 0 4 15,16 5-4-15,-16-5-11 0,0 0 2 16,14 6 6-16,-14-6 3 0,0 0-6 0,12 2-1 16,-12-2 2-16,0 0 5 0,12 2 2 15,-12-2-17-15,0 0 16 0,16 2-13 0,-16-2 3 16,0 0-9-16,0 0 17 0,23 0-2 15,-23 0 1-15,0 0-1 0,0 0 0 16,0 0 0-16,17-4-21 0,-17 4 23 0,0 0 2 16,0 0-7-16,0 0 0 0,17 4 10 15,-17-4-12-15,0 0 2 0,0 0 6 16,0 0-1-16,0 0-18 0,0 0 18 0,16 0-5 16,-16 0-6-16,0 0-2 15,0 0 2-15,0 0 17 0,14 5 0 0,-14-5-14 16,0 0-4-16,0 0 4 0,11 8 0 15,-11-8-6-15,7 9 17 0,-7-9-13 16,6 7 8-16,-6-7-10 0,10 7-4 0,-10-7 11 16,7 10 15-16,-7-10-12 0,5 14-10 15,-5-14 3-15,9 7 6 0,-9-7-8 0,7 8 4 16,-7-8-7-16,0 0 8 0,5 13 5 16,-5-13-7-16,0 0 9 0,4 10-1 15,-4-10 3-15,0 0-5 0,3 7-11 0,-3-7 5 16,0 0 4-16,0 0-11 15,9 11-4-15,-9-11 31 0,0 0-19 0,0 0 2 0,3 9 12 16,-3-9-5-16,0 0-3 16,0 0-7-16,4 8 2 0,-4-8 5 15,0 0-18-15,0 0 19 0,5 13 0 0,-5-13-4 16,0 0 8-16,6 11-6 0,-6-11-9 16,0 0 2-16,0 0 19 0,3 10-15 0,-3-10-9 15,0 0 4-15,0 0 8 0,0 0 3 16,9 9-4-16,-9-9-19 0,0 0 28 15,0 0-16-15,0 0 5 0,2 13-4 0,-2-13 8 16,0 0-8-16,0 0-1 0,0 15 0 16,0-15 7-16,0 0-1 0,0 0-8 15,0 13 2-15,0-13 21 0,0 0-27 16,0 13 8-16,0-13 7 0,0 0-16 16,0 16-26-16,0-16-39 0,0 13-123 0,0-13-293 15,0 0-213-15,-9 11 698 0,9-11 3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15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16174 8466 4157 0,'-20'26'-58'0,"-5"-2"20"0,-13 5 5 16,-5 6 4-16,-8 6-3 0,-14 10-4 16,1 1-12-16,-3-3-13 0,8-15 1 15,1-3 3-15,0-2 6 0,4-6 10 0,3 1-3 16,7-9-5-16,4-2-19 0,2-7-24 15,7 3-33-15,-1 0-61 0,-6-1-38 16,5-1-97-16,-4 1-110 0,2 3-44 0,1 0 43 16,-3 0 295-16</inkml:trace>
  <inkml:trace contextRef="#ctx0" brushRef="#br0" timeOffset="266.729">14507 9223 1395 0,'-47'12'3'0,"-5"-5"13"16,-10 3 13-16,-4 0 12 0,-6-2 2 0,-6-4-7 15,-3 2 21-15,-5-6 18 0,-21 0 17 16,6-6 13-16,-4-2-11 0,-2-1-1 0,2-3-9 16,-7 3-7-16,1-4-4 0,-4 4-6 15,5-2-7-15,-1 1-7 0,-1-5-5 0,9 0-9 16,2-2 6-16,5 6-7 0,19-6-7 16,0 4-6-16,8-4-3 0,-1 0-9 15,6 2-9-15,1-3-2 0,4 1-1 16,6-2-9-16,-2-3-5 0,4-1-12 15,5 1-18-15,-1-5-28 0,4-3-18 0,-5 6 12 16,2-1-26-16,-1-1-3 0,-4 3 1 16,-1 3-32-16,-6-2-160 0,-4 1-159 0,-5 10-63 15,-5-6 293-15,-1 8 59 0</inkml:trace>
  <inkml:trace contextRef="#ctx0" brushRef="#br0" timeOffset="1181.8">9726 8645 786 0,'-76'-7'45'0,"7"4"-7"0,5-1-9 15,-8 8-2-15,-7-3-9 0,-8 1 7 16,-19 5 2-16,-4 0 2 0,0-6 12 16,-1 3 10-16,-3 1 4 0,4-3 3 15,0-2-10-15,0 2 32 0,5 2-20 16,-2-2 0-16,4 2 4 0,19 0-4 0,-2-3-20 16,-3 3 14-16,3 0 1 0,-1 0-10 15,4-3-1-15,-5 5 7 0,7 0-21 0,-1-2-6 16,1 3 1-16,3-2 4 0,-2 1-7 15,5 1-1-15,-3 1 0 0,2 1-5 0,1-1 2 16,4 1 3-16,-4 2-10 0,-1 1-4 16,0-4-5-16,-2 1 11 0,2-2-3 15,0 1-2-15,0-3-4 0,4 1 5 16,-1 1 6-16,-1-3-5 0,1 2 3 16,1 7 4-16,0-4 4 0,1 3-6 0,2 1 13 15,0-4-4-15,6 4-1 0,-1-3-3 16,0 3 2-16,4-5 3 0,-2 2 7 0,8-2 7 15,-4-1 0-15,7-3-2 0,-5 1-1 16,8-2 2-16,-1 1-4 0,-1-4-4 16,2-4 24-16,1 1 4 0,4-2 4 0,4-2-3 15,-3-1-8-15,5-1-2 0,1-4-10 16,3 4-1-16,-1-5-10 0,1 1-1 0,-1-5 4 16,1 2-4-16,1-4 0 15,2-3-12-15,0 1-1 0,5 1-3 0,-5-1 5 16,3 1 2-16,3 0-3 0,3 4 2 15,-1 4 0-15,1-1 7 0,0 0 1 0,7 5-1 16,-4-3 3-16,4 3 3 0,-4 1-6 16,2 1 4-16,4-2 15 0,0 5 9 15,2 2 2-15,10 2 2 0,-15-7-8 0,15 7 1 16,-11-6 5-16,11 6-5 0,0 0-6 16,-5-13-3-16,5 13-3 0,12-17 12 0,15-4-1 15,15-5 7-15,11-3 18 0,25-15 5 16,12 1 1-16,20-4 2 0,12 4 6 15,16-2 1-15,40-4 8 0,17 8-4 16,8 9-2-16,9 6-12 0,-4 7-1 16,2 8-6-16,-40 5-2 0,-3 1-6 0,-1 5-6 15,-7 0-11-15,-9 5 2 0,-10-5-6 16,-10 4-10-16,-16 0-2 0,-10 1-2 0,-28-1 2 16,-7 0-2-16,-20-2 0 0,-3 3-4 15,-14-3 2-15,-14-2-9 0,-9-2 7 16,-9 2-9-16,0 0-4 0,0 0-1 0,-68-9-5 15,1 3 2-15,-9-3-3 0,-37-4-6 16,-14-2 2-16,-13 2 3 0,-10 4-2 0,-7-3-3 16,-8 5 0-16,-45-46-3 0,-891 130-517 31,959-64 792-31,24 0-449 0,-8 2 501 16,3 4-692-16,-5 2 467 0,-2 1-284 15,13-1 517-15,13-6-51 0,30-2 3 0,15-5-233 16,12 1-70-16,11-4 38 0,15-3-51 15,11-2 40-15,10 0 27 0,0 0 40 16,73-29-23-16,16 2-40 0,26 1 130 16,33-14-140-16,57-5 1 0,23-4 55 0,18 8 52 15,19 4-49-15,14-2-226 0,4 14 338 16,17-3-148-16,6 7-152 0,3 6 232 16,3 2-25-16,-1 6-209 0</inkml:trace>
  <inkml:trace contextRef="#ctx0" brushRef="#br0" timeOffset="1266.879">10007 7815 4621 0,'5'-13'-419'16,"1"5"-67"-16,-6-1-114 0,-7-2-301 0,7 11 157 15,-34-36 349-15,8 6 348 0</inkml:trace>
  <inkml:trace contextRef="#ctx0" brushRef="#br0" timeOffset="2683.18">15274 9317 4024 0,'0'0'213'0,"0"0"-1"16,0 0 3-16,0 0 10 0,0 0 5 15,0 0-12-15,0 0 9 0,0 0-23 0,0 0-5 16,13-24 18-16,-13 24 2 0,1-21 3 16,-1 21-11-16,-1-24 8 0,1 24 2 0,0-23-12 15,0 23-101-15,-8-26-46 0,3 9-2 16,-1 2-1-16,-1-2-1 0,-1 4-2 0,-3-2-4 16,-3 0-2-16,0 0-3 0,-4-2 0 15,-2 6-3-15,0-2-5 0,-5 4-15 16,5-3-24-16,-5 3 0 0,3 3 0 15,-1 1 0-15,-1 2 0 0,2 2 0 0,-5 1 0 16,1 1 0-16,-3 7 0 0,-2 1 0 16,-1 5 0-16,-2 6 0 0,-3 10 0 0,0 0 0 15,0 6 0-15,2 9 0 0,-1-2 0 16,1 8 0-16,3 1 0 0,2 3 0 0,2 3 0 16,3-2 0-16,5 4 0 0,6 0 0 15,4 2 0-15,6-6 0 0,4 0 0 16,4-2 0-16,3-1 0 0,2 9 0 0,5-8 0 15,4 1 0-15,3-6 0 0,0-14 0 16,0 1 0-16,6-8 0 0,-3-4 0 16,6-5 0-16,-1-8 0 0,-5-3 0 0,4-8 0 15,-1-3 0-15,3-4 0 0,2-6 0 16,-2-2 0-16,2-8 0 0,1 1 0 0,1-12 0 16,-2-1 0-16,-2-2 0 0,2-5 0 15,-6 5 0-15,-1-3 0 0,-7 4 0 16,1 1 0-16,-3-1 0 0,0 4 0 0,-2-1 0 15,-4 4 0-15,-1 5 0 0,-1 3 0 16,-1 1 0-16,-1 3 0 0,0 0 0 0,-3 6 0 16,1-2 0-16,-2 5 0 0,0-1 0 15,-2 9 0-15,3-9 0 0,-3 9 0 16,0 0 0-16,0 0 0 0,6 28 0 0,-6-8 0 16,0 8 0-16,-6 8 0 0,3 7 0 15,1 6 0-15,-2-2 0 0,-1 7 0 16,-1-1 0-16,2-3 0 0,-4 4 0 0,5-2 0 15,1-6 0-15,0-9 0 0,2-3 0 16,0-3 0-16,-2-13 0 0,4 5 0 0,-2-6 0 16,4-3 0-16,-1-6 0 0,5-2 0 15,-8-6 0-15,0 0 0 0,33-27 0 0,-12 3 0 16,6-25 0-16,3-2-33 0,0-10-290 16,-4 1 30-16,0-4-1776 0,-6 2-2375 0</inkml:trace>
  <inkml:trace contextRef="#ctx0" brushRef="#br0" timeOffset="3235">15295 8580 6086 0,'0'-17'-147'0,"0"6"78"0,2 1 73 16,-2 10 58-16,1-20 44 0,-1 20 41 0,0 0 21 15,2-19 23-15,-2 19 29 0,4-7 10 16,-4 7 21-16,0 0 13 0,0 0-149 0,0 0-20 16,0 0 2-16,0 0 4 0,7 41 1 15,-7-19 2-15,2 9-40 0,-2 2-64 16,-2 8 0-16,2 5 0 0,0 4 0 16,0 4 0-16,-2 3 0 0,2-3 0 0,0 6 0 15,0 2 0-15,2 9 0 0,-2 1 0 16,4 2 0-16,-1-4 0 0,2-11 0 0,-1-2 0 15,-1 10 0-15,1-12 0 0,-2-3 0 16,1 1 0-16,-3-14 0 0,2-1 0 0,0 1 0 16,0-3 0-16,-2-8 0 0,0-8 0 15,0 1 0-15,0-2 0 0,0-1 0 0,0-6 0 16,0-1 0-16,0-11 0 0,0 15 0 16,0-15 0-16,0 0 0 0,0 0 0 15,0 0 0-15,0 0 0 0,-4-39 0 16,2 12 0-16,0-8 0 0,-1-14-27 0,-1-7-233 15,4-2-29-15,0-16-418 0,0 1-1199 16,6-2-2067-16</inkml:trace>
  <inkml:trace contextRef="#ctx0" brushRef="#br0" timeOffset="3599.02">15385 8612 5775 0,'-7'-13'-119'0,"7"0"70"15,-1 5 43-15,1 8 41 0,-4-19 27 0,4 19 19 16,0 0 8-16,0-13 3 0,0 13-4 15,0 0-10-15,5-11-2 0,4 4-3 16,-9 7-10-16,12-10 2 0,-1 8-1 16,7 0-1-16,-18 2-6 0,33-3-12 15,-33 3 9-15,41 3-6 0,-11-1 5 0,0 0 1 16,4 4 3-16,-2 5 11 0,4-1-3 16,0-1 9-16,-6 8-5 0,-9-8-1 0,6 4 22 15,-10 2 13-15,4 4 14 0,-6-2-74 16,-6 1 4-16,1-4 2 0,-5 4 2 0,-5-1 0 15,0 2-2-15,-5 3 0 0,-5-1-2 16,-5 7-2-16,-8 0-3 0,2-3-4 0,-10-1-5 16,-7 4-2-16,6-5-4 0,-8 1-2 15,6-5-13-15,-3-2-12 0,0-4 0 16,5 2 0-16,0-4 0 0,2-5-15 16,10-2-39-16,0-4-25 0,7-4-22 0,1-2-27 15,1-1-20-15,7-4-155 0,4-1-328 16,0 12-81-16,13-24 20 0,3 12-794 0,-5-2-1327 15</inkml:trace>
  <inkml:trace contextRef="#ctx0" brushRef="#br0" timeOffset="3732.09">15661 8873 4388 0,'25'-2'-39'0,"-4"-4"54"0,2 6 56 15,-3 0 40-15,2-2 41 0,1 2 20 16,7-4 5-16,6 4-1 0,1 0-18 0,-5-1-16 16,8 1-26-16,1 0-13 15,-2-4-16-15,5 4-25 0,-5-2-58 0,3-4-71 16,-3 5-70-16,2-6-66 0,-4 4-99 15,-2-3-82-15,-1-1-180 0,0-6 17 0,-10 5 23 16,4 0-362-16,1 2-366 0</inkml:trace>
  <inkml:trace contextRef="#ctx0" brushRef="#br0" timeOffset="3999.759">16792 8554 3138 0,'4'-12'144'0,"-4"12"13"0,0 0 39 16,0 0 42-16,0 0 49 0,0 0 26 0,0 0 48 0,0 0 41 15,3 32 6-15,-4-6-19 16,-5 9 13-16,1 4 13 0,-2 9 0 0,-3 3-92 0,-1 11-196 16,0-4-6-16,-5 6-6 15,3 0-7-15,0-5-11 0,-2-1-62 0,3-9-35 16,2 0 0-16,-1-5 0 0,3-3 0 16,-2-11 0-16,5-2 0 0,-2-7 0 0,5-3 0 15,0-5 0-15,0-2 0 0,2-11 0 16,0 0-13-16,0 0-200 0,0 0-83 0,0 0-289 15,30-42-173-15,-21 17-1000 0,9-3-1781 16</inkml:trace>
  <inkml:trace contextRef="#ctx0" brushRef="#br0" timeOffset="4566.68">17467 9248 5497 0,'0'0'17'0,"-5"-10"52"15,5 10 50-15,0 0 37 0,0 0 35 16,0 0 16-16,-7-15 22 0,7 15 15 16,0 0 12-16,0 0 18 0,0 0 14 15,0 0-195-15,35 2-4 0,-35-2 0 0,48 13 1 16,-18-3-3-16,7 1-2 0,-2 0-4 16,3-1-51-16,2-1-30 0,2 2 0 15,-1-1 0-15,0 1 0 0,-3-4 0 0,2 0 0 16,-5 0 0-16,-3-4 0 0,0-1 0 15,-4 3 0-15,-5-5 0 0,-5 4 0 0,3-4 0 16,-7 2 0-16,4-2 0 0,-18 0 0 16,26 0 0-16,-13-2 0 0,2-3 0 15,-15 5 0-15,20-8 0 0,-12 3 0 16,0 1 0-16,-8 4 0 0,9-13 0 0,-9 13-129 16,-6-14-130-16,6 14-81 0,-21-7-458 15,9 5-1046-15,-7-2-1948 0</inkml:trace>
  <inkml:trace contextRef="#ctx0" brushRef="#br0" timeOffset="4835.1">17526 9531 5497 0,'-10'5'-100'0,"5"1"76"16,5-6 82-16,-5 11 59 16,5-11 28-16,0 0 36 0,0 0 24 0,18 26 14 15,-6-16 21-15,2 1 3 0,2-1 9 16,9 1-9-16,-4-2-8 0,5 3-136 0,1-7-32 15,-4 4-3-15,7-1-8 0,-5-6-4 16,3 3-5-16,2-3-3 0,-3 2-5 0,-1-4-6 16,-4 2-4-16,2-2-4 0,-1 0-4 15,2 0-13-15,-5-2-15 0,-1-2-19 0,-2 4-20 16,-2-2-18-16,-3 0-23 0,0 2-25 16,-12 0-19-16,18-3-213 0,-18 3-235 15,0 0-131-15,0 0 29 0,0 0 20 0,0 0-593 16,0 0-1110-16</inkml:trace>
  <inkml:trace contextRef="#ctx0" brushRef="#br0" timeOffset="5048.64">17462 9821 4040 0,'-32'10'44'15,"7"-3"52"-15,6 4 65 0,5-3 53 16,3 0 44-16,11-8 29 0,-12 16 29 0,12-16 7 16,0 0 11-16,28 32 10 0,0-23-3 15,4 4-23-15,7-3-28 0,5 1-80 16,-1-3-134-16,4-1-8 0,0 1-6 0,-6-4-6 15,2-1-5-15,-4-1-6 0,1 2-5 16,-8-4-4-16,-4 1-8 0,-6-1-14 0,1 0-12 16,-4 0-22-16,-3 0-25 15,7-1-26-15,-8-3-34 0,4 2-31 0,0-5-157 0,-3 1-480 16,3-1 70-16,0-1 37 16,9-3-791-16,4-2-1299 0</inkml:trace>
  <inkml:trace contextRef="#ctx0" brushRef="#br0" timeOffset="5331.89">18917 9047 5114 0,'0'0'133'0,"5"-12"50"0,-5 12 26 0,0 0 43 15,0 0 67-15,0 0 34 0,17 29 27 16,-15-7 23-16,-2 8-127 0,0 8-137 15,-2 11 0-15,-7 5-8 0,1 10-5 0,-3 1-92 16,-5 1-34-16,-3-1 0 0,1 1 0 16,-2 2 0-16,1-3 0 0,-5-7 0 0,6 4 0 15,-3-5 0-15,1-7 0 0,6-10 0 16,-2-5 0-16,6-3 0 0,4-9 0 0,1-3 0 16,-2-3 0-16,7-10 0 0,0-7 0 15,0 0 0-15,25-3-226 0,-1-21-72 0,8-14-288 16,4-9-1364-16,18-20-2152 0</inkml:trace>
  <inkml:trace contextRef="#ctx0" brushRef="#br0" timeOffset="6332.21">21276 9500 5832 0,'0'-18'-119'0,"2"7"94"16,-1-2 63-16,-1 13 61 15,4-21 38-15,-4 21 29 0,0 0 13 0,2-23 26 16,-2 23-7-16,3-13-7 0,-3 13-11 15,0 0-14-15,0 0-3 0,0 0-13 16,0 0-92-16,0 0 1 0,-16 51 1 0,6-21 1 16,1 11-3-16,-2 2 0 0,-4 1-2 15,4 4-6-15,-3-1-2 0,3 11-4 0,-2-13-3 16,5 0-5-16,-1 0-34 0,4-5-2 16,-3-9 0-16,3-7 0 0,0-1 0 0,2-4 0 15,-1-2 0-15,2-6 0 0,2-11 0 16,0 11 0-16,0-11 0 0,0 0 0 15,0 0 0-15,0 0 0 0,27-45 0 16,-16 23 0-16,0-12 0 0,8 3 0 0,-4-5 0 16,3-4 0-16,9-5 0 0,-1-3 0 15,-1-1 0-15,5 4 0 0,-2 0 0 0,-4 0 0 16,4 5 0-16,-6 7 0 0,3 3 0 16,-2 3 0-16,0 3 0 0,-7 5 0 0,-3 8 0 15,0-1 0-15,-2 5 0 0,3 4 0 16,-14 3 0-16,0 0 0 0,30 17 0 0,-21-3 0 15,2 3 0-15,-3 10 0 0,1 2 0 16,-3 9 0-16,1 3 0 0,-2 6 0 16,-3-2 0-16,-2-3 0 0,-2 8 0 0,-3-1 0 15,-1-3 0-15,1 2 0 0,-2-6 0 16,-3 0 0-16,2-12 0 0,1-2 0 16,4-5 0-16,-1-8 0 0,-3-1 0 0,4 2 0 15,3-9 0-15,0-7 0 0,0 0 0 16,0 0 0-16,0 0 0 0,0 0 0 15,45-39 0-15,-25 13 0 0,7-9 0 0,-5 4 0 16,7-6 0-16,3-3 0 0,-12 4 0 16,6 6 0-16,-5 1 0 0,2-4 0 0,-4 9 0 15,-3 3 0-15,0 1 0 0,-6 4 0 16,3 3 0-16,-3 4 0 0,1 2 0 0,-4 1 0 16,-7 6 0-16,0 0 0 15,38 13 0-15,-25-1 0 0,7 6 0 0,-8 3 0 16,-1 3 0-16,3 3 0 0,-3 3 0 15,-4 2 0-15,-3-5 0 0,0 4 0 0,0-7 0 16,-1 2 0-16,-3 0 0 0,2-7 0 16,-2 2 0-16,-2-1 0 0,2-4 0 0,0-2 0 15,-1-2 0-15,1-12 0 0,-2 16 0 16,2-16 0-16,-8 6 0 0,8-6-32 0,0 0-87 16,0 0-20-16,0 0-15 0,0 0-21 15,0 0-402-15,1-39-163 0,6 27 58 0,-2-2-883 16,3-4-1414-16</inkml:trace>
  <inkml:trace contextRef="#ctx0" brushRef="#br0" timeOffset="6731.89">22469 9673 4548 0,'7'-7'-76'0,"-7"7"46"16,3-10 33-16,-3 10 29 0,0 0 31 0,0 0 33 15,0 0 25-15,0 0 29 0,0 0 18 16,0 0 9-16,0 0 6 0,-28 53-8 15,19-25-24-15,-1 0 4 0,1 7-18 0,-4 3-8 16,7 3-14-16,2-7-9 0,1 4-10 16,-3-1-9-16,4-1-5 0,4-1-6 0,4-1-8 15,-1-4-4-15,3-4 2 16,5-1-9-16,-4-10-7 0,10 2-7 0,-4-10-2 16,0-5-1-16,0-2-14 0,-15 0 12 15,34-15-6-15,-21 4-8 0,8-4-3 0,-8 2 3 16,-4-4 4-16,5-2 5 0,-5 1-4 15,-2-3 2-15,-1 0-11 0,0-2 1 0,-4 3-2 16,-2-1 2-16,0 0-7 0,-2 5-11 16,-4-5 1-16,2 6-2 0,-2-3-4 15,-1 1-5-15,2 3-18 0,-6 1-36 0,4 4-20 16,2-3-35-16,-2 5-29 0,7 7-30 16,-12-3-27-16,12 3-24 0,0 0-28 15,0 0-24-15,0 0-23 0,0 0-35 16,0 0-31-16,0 0-16 0,22 22-62 0,-2-17-66 15,-2 3 1-15,1-4-367 0,4 3-355 16</inkml:trace>
  <inkml:trace contextRef="#ctx0" brushRef="#br0" timeOffset="7215.69">22976 9907 3078 0,'18'-7'113'16,"-6"0"27"-16,-3 1 28 0,0-2 44 0,-9 8 21 16,10-7 19-16,-10 7 1 0,10-7-9 15,-10 7-11-15,0 0-14 0,3-12-8 0,-3 12-23 16,0 0-27-16,0 0-6 15,0 0-13-15,0 0-2 0,0 0-20 0,-52 21-2 16,31-6-7-16,-1 9-3 0,0 1 6 16,1 3-12-16,-2 2 17 0,5 5-9 0,1 1-7 15,1 5 1-15,2-4-10 0,8 3-15 16,1-4-15-16,5-1 0 0,3 1-50 16,3-4 5-16,5 2-4 0,4-5 0 0,3-2-5 15,1-10-1-15,4-4-3 0,-1-5-6 16,1-8-8-16,5-7-1 0,6-2-4 0,-2-10-4 15,5-11-3-15,3-5-3 0,-3-4-56 16,0-8-5-16,4-6-7 0,-4-7-13 0,-2 0-5 16,-5-2 12-16,2 4 9 0,-7 0 10 15,-3 0 7-15,-2 1 8 0,0 7 5 16,-8 5 18-16,-1 4 20 0,3 5 38 16,-7 6 22-16,-3 6 26 0,-1 3 17 0,-1 4-3 15,6 2 3-15,-6 4 8 0,-2 11 10 16,0 0 33-16,0 0 19 0,0 0-8 0,0 0-85 15,-22 49 2-15,9-15 5 0,-3 3 0 16,5 4 0-16,0 6-1 0,-2 13-7 16,-3-13-6-16,5 11-3 0,-3 1-4 0,0-13-14 15,7 3-32-15,-4-6 0 0,3-6 0 16,1-2 0-16,-1-6 0 0,3-4 0 0,-2-3 0 16,6-5-26-16,1-4-78 0,0-2-42 15,0-11-49-15,8 8-285 0,-8-8-287 16,16 0 84-16,-16 0-937 0,0 0-1521 15</inkml:trace>
  <inkml:trace contextRef="#ctx0" brushRef="#br0" timeOffset="7615.76">24848 9996 5549 0,'5'-8'93'15,"-5"8"17"-15,9-2 37 0,-9 2 70 16,0 0 57-16,0 0 40 0,-9 64 32 15,2-24 29-15,-5 6-167 0,-4 16-83 0,-3 6-1 16,0 8-4-16,-11 23-8 0,-1 1-35 16,-1 1-77-16,-5 1 0 0,5-5 0 15,-1 3 0-15,-1-10 0 0,-1 0 0 16,5-23 0-16,1-1 0 0,5-4 0 0,2-8 0 16,3-14 0-16,4-2 0 0,2-9 0 15,4-6 0-15,1-7 0 0,4-4 0 0,4-9 0 16,0-3 0-16,0 0 0 0,21-35 0 15,1-1 0-15,5-14-171 0,3-8-84 0,5-8-148 16,6-13-391-16,-2-4-1025 0,3 1-1901 16</inkml:trace>
  <inkml:trace contextRef="#ctx0" brushRef="#br0" timeOffset="7881.83">24810 10328 5508 0,'-4'-14'-96'0,"4"14"60"0,-6-14 80 0,6 14 35 16,0 0 30-16,12-17 20 0,-12 17 24 15,39-3 11-15,-7 9 21 0,5 4 16 16,14 3 4-16,-1 6-4 0,-8-6-13 0,-8 4-1 16,1 1 5-16,-5-1-38 0,-7 0-92 15,-5 2 1-15,-2-4-1 0,-9 2 2 0,-3 1-4 16,-6-4-6-16,0 3-5 0,-3 1-4 16,-13 2-5-16,4-2-4 0,-5 2-4 0,-9-1-9 15,-1 0-9-15,-3-1-12 0,-3-1-19 16,-11 4-18-16,-2-1-26 0,-5-3-22 0,-4 1-25 15,-1 0-21-15,-6 1-27 16,-1-6-355-16,-5 4-236 0,-7-4 60 0,-2 2 6 16,-16 3-679-16,-6 0-1209 0</inkml:trace>
  <inkml:trace contextRef="#ctx0" brushRef="#br0" timeOffset="9151.2">13174 10136 4034 0,'-40'-7'-94'0,"4"-1"52"16,8 3 27-16,0-1 24 0,-1-1 20 0,3 3 6 15,1-5 7-15,4 5 10 0,5-2 12 16,0 4 8-16,2-3 9 0,14 5 3 0,-19-2 4 15,19 2 3-15,-15-6-6 16,15 6 2-16,-12-6-7 0,12 6-10 0,0 0-1 16,0 0-8-16,-14-1-8 0,14 1-4 15,0 0-8-15,0 0 4 0,0 0-2 0,0 0-8 16,0 0-5-16,0 0 3 0,0 0-1 16,0 0-8-16,0 0-5 0,0 0 3 15,0 0 2-15,0 0-5 0,0 0-11 0,46 7 2 16,-46-7-4-16,0 0-8 0,17 8-1 15,-17-8-11-15,13 5 0 0,-13-5-11 0,16 8-1 16,-4-7-17-16,0 2 5 0,3 2-1 16,4-1 0-16,1 0 17 0,1 1-10 15,3 3 14-15,1 1-8 0,5 1 10 16,-1-4-3-16,-1 5 6 0,6 2-7 0,0-1 4 16,4 0 9-16,-3 1-3 0,-1 2-2 15,1-2-2-15,3 0 12 0,2-4 0 16,-3 5-3-16,4-1 5 0,-1-4-6 0,1 4 7 15,0-5-5-15,3 1 0 0,-4 1-4 16,7-1 8-16,-2-1-1 0,8 1-9 0,-1 4 4 16,-3 0 2-16,-6-6-4 0,1 6 7 15,-2 1 1-15,-1-3-8 0,1 0 6 0,1 2-1 16,-1-1 6-16,-1-1-3 0,0-2-1 16,2 3-4-16,-4-5 0 0,4 0 3 15,-1 1-2-15,3 0 8 0,0-7-8 16,1 5-1-16,2-1-12 0,7 1-3 0,2 1 4 15,3-3 8-15,3 4-7 0,-4-2-7 16,8 1 9-16,-7-1-2 0,5 3-1 16,2-4 4-16,0 3 6 0,2 4 7 0,4-7 3 15,-3 5-10-15,-1-1 1 0,8-1-3 16,-4 1 5-16,4 2 2 0,2 0-2 0,-1-1 2 16,-2-1-6-16,4 4 11 0,3-4 4 15,-2 3-2-15,14 3 2 0,1-2 11 0,-17 2 10 16,1-6-4-16,1 4 13 0,1-1 6 15,14-1 8-15,2 2 8 0,-1 0 2 16,0 0 0-16,1 0-3 0,-16-5 5 16,19 1-3-16,2 5 6 0,1-1-6 0,-3-4 2 15,0 0-10-15,4 2-6 0,5-1 0 16,5 1 17-16,9-2 5 0,1 1-5 16,15 3 4-16,5 4 0 0,7 0-3 0,10-2 4 15,36 6-1-15,11 1 6 0,-6 4-5 16,2-1-3-16,11 2-2 0,-1 0-3 0,8 9 3 15,5-5-3-15,4 3-4 0,6 4 0 16,2 7-1-16,10-6-10 0,1 6 6 0,5 2-12 16,5 0-2-16,3 2 1 15,-1 1 3-15,-3 4 0 0,-2-1 1 0,0 1 5 16,-10-1 16-16,-6 1-5 0,-7-1-2 16,-11-4 3-16,-8-1-10 0,-10-5-9 15,-7 2-27-15,-10-5-2 0,-41-10-3 0,-5-1-3 16,-5 0 2-16,-8-5-1 0,-10-5-3 15,-8-1 3-15,-14-1-7 0,-24-5-10 0,-13-5-8 16,-12-3-13-16,-6 0-123 0,-5-3-117 16,-8-6-125-16,-10 1-217 0,-3-1-67 0,-1-5 7 15,-2-1-624-15,-7 1-1148 0</inkml:trace>
  <inkml:trace contextRef="#ctx0" brushRef="#br0" timeOffset="22464.99">11561 9356 3623 0,'35'-4'-755'16,"-10"8"-102"-16,-4 4 174 0,-10 1 321 15,-3 1 99-15</inkml:trace>
  <inkml:trace contextRef="#ctx0" brushRef="#br0" timeOffset="22699.23">11368 9669 1520 0,'-11'4'49'0,"11"-4"-23"16,0 0-9-16,0 0-37 15,-2 7-66-15,2-7-95 0,0 0-156 0,0 0-191 16,0 0 369-16,29 6 55 0</inkml:trace>
  <inkml:trace contextRef="#ctx0" brushRef="#br0" timeOffset="23164.66">11469 9709 941 0,'0'0'135'0,"0"0"-8"0,0 0-27 0,0 0 11 15,0 0-19-15,-4 19 0 0,4-19-17 16,0 0-8-16,12 9-9 0,-3-5-12 16,4 0-20-16,1 3-47 0,2 0-15 0,3 5-37 15,-2-3-4-15,3 1 4 0,0 7-11 16,-4-8-11-16,1 4-2 0,-4-4 23 0,4 5 9 15,-2-7 12-15,-2 4 1 16,2-4 9-16,2 3 5 0,-6-4 33 0,10 1 1 16,-5-1 17-16,4-2 1 0,-1 1 19 15,-3-3-10-15,3 2-3 0,-2-3 26 16,2-1 13-16,-5 0 22 0,-14 0 4 0,30-5-7 16,-14 3 14-16,-7 0-7 0,-9 2-7 15,9-13-1-15,-1 6-5 0,-8 7-5 0,4-16-20 16,-4 16 5-16,0-15 2 0,0 15-1 15,-2-18 11-15,2 18 6 0,-4-19 3 0,-2 10 21 16,6 9 17-16,-6-17 14 0,3 5 7 16,-3 3 7-16,3-6-6 0,-3 2-3 15,-4-2-15-15,3-4-14 0,-4 4-11 0,-1-3-6 16,3 4-5-16,-7-8-2 16,2 9-10-16,0-6-2 0,-4 2-4 0,6 2-4 15,-2 4-7-15,-2 1-7 0,4-3 2 16,-5 6-12-16,-2-4 1 0,6 5-7 0,-6 2-3 15,-2-1-4-15,7 5 3 0,-5 0-4 16,19 0-9-16,-32 1-16 0,16 3-19 16,4 4-30-16,-1-1-21 0,6 2-38 0,-3 3-24 15,4 1-39-15,6 4-43 0,-2-4-113 16,4 4-200-16,6 8 47 0,3-3-104 0,4 2 68 16</inkml:trace>
  <inkml:trace contextRef="#ctx0" brushRef="#br0" timeOffset="24116.88">15045 11193 2555 0,'4'-14'156'15,"0"-1"16"-15,1 2 10 0,1 3 12 16,-3-1-24-16,-3 11 20 0,10-15 9 0,-6 7-10 15,-4 8-9-15,7-10-6 0,-7 10-8 16,7-10-11-16,-7 10-5 0,0 0-8 0,8-10-9 16,-8 10-7-16,0 0-5 0,8-5-11 15,-8 5-10-15,0 0-10 0,0 0-8 16,0 0 2-16,5-11-3 0,-5 11 0 16,0 0-3-16,0 0 0 0,0 0-2 15,0 0-5-15,0 0-2 0,0 0-11 0,0 0-6 16,0 0-2-16,-21-12-4 0,21 12 0 15,-16-5-6-15,16 5 7 0,-24-6-4 0,10 4 1 16,14 2-2-16,-28-5 1 0,28 5-11 16,-28-2 2-16,28 2 6 0,-28-4-12 15,28 4 0-15,-23 0-3 0,23 0-6 0,-22 4 0 16,22-4-2-16,-30 7 2 16,15-1 2-16,-2 1-3 0,0 1-12 0,0 1-2 15,-2 6 10-15,1 1-5 0,-1 0 0 0,-1-1 2 16,2 2 1-16,1 3-2 0,1-1 3 15,-3 10-2-15,-1-5 1 0,2 6 5 16,-3 2 15-16,9 0-8 0,-3 3-2 0,0 1-1 16,0 0 1-16,1 3-1 0,5-3-5 15,0-4-2-15,3 1 10 0,-1-3-2 0,5-2-1 16,2 1-3-16,0-5-11 0,0 2 0 16,3 0-3-16,5-3 1 0,-2-3-2 15,7 3 0-15,0-8 1 0,-3 0-2 0,8-2-1 16,-5-5 1-16,4-1 2 15,6-1-2-15,-11-6 0 0,13-4-1 0,-2 0-1 16,3-7 1-16,6-4-1 0,-2-2-2 16,0-7 3-16,-2-1-1 0,8-5 3 0,1-5-4 15,-3 1 1-15,-10 4 0 0,3 0-2 16,-5 2 2-16,-2-2 1 0,-4 7 2 0,-2 1 0 16,0 6 3-16,-7 2 1 0,2 0 7 15,-1 1 6-15,-2 4 6 0,-1 1 2 0,-5 8 2 16,8-11 3-16,-8 11 4 0,0 0 2 15,0 0 0-15,0 0 2 0,0 0-2 0,-9 45 3 16,3-26-2-16,2 7-2 0,-4 1-2 16,5 3-1-16,-5-1-5 0,5 2-23 15,-1-1-7-15,1-4 0 0,-2-2 0 16,-1-1 0-16,5-5 0 0,-1 1 0 0,-2-4 0 16,4-1 0-16,-3-1 0 0,3-13 0 15,-2 11 0-15,2-11 0 0,0 0-79 16,9 5-29-16,-9-5-22 0,0 0-17 0,21-22-18 15,-10 7-377-15,4-6-93 0,0 1-60 16,-6-7 4-16,6 3-683 0,-2 2-1222 0</inkml:trace>
  <inkml:trace contextRef="#ctx0" brushRef="#br0" timeOffset="24498.86">15431 11029 4508 0,'4'-21'43'16,"-4"6"55"-16,2 0 39 0,-2 0 41 15,1 2 25-15,-1 13 30 0,4-21-6 0,-4 21 2 16,2-15 4-16,-2 15 5 0,0 0 4 16,3-18-2-16,-3 18-7 0,0 0-11 0,0 0-6 15,3-12-100-15,-3 12-47 0,0 0-1 16,0 0-2-16,0 0-2 0,0 0-6 0,0 57 0 16,0-39-4-16,-1 9-3 0,2 3 0 15,-2 7-2-15,-1 12-42 0,-1 1-7 0,1 5 0 16,0-4 0-16,-1 3 0 0,1-1 0 15,-7 12 0-15,3 1 0 0,-4-12 0 16,5-4 0-16,-2 2 0 0,-1-4 0 16,3-5 0-16,-2 0 0 0,2-7 0 0,0-4 0 15,-1-6 0-15,2-3 0 0,3-5 0 16,-1-1 0-16,-3-2 0 0,3-3 0 16,2-12 0-16,-1 14 0 0,1-14 0 0,0 0 0 15,0 0 0-15,0 0 0 0,-2-37-17 16,4 12-127-16,1-2-14 0,2-11-25 0,-2-7-192 15,1-6-416-15,5 1 79 0,-3-3-913 16,4 3-1532-16</inkml:trace>
  <inkml:trace contextRef="#ctx0" brushRef="#br0" timeOffset="24814.16">15435 10987 4759 0,'0'-9'-146'0,"0"9"30"16,-4-20 31-16,4 20 18 0,4-21 16 15,-2 12 2-15,1-6 6 0,4 2 17 0,-2 1-1 16,8 3 9-16,-6-1 8 0,1 1 7 16,3 0 1-16,0 3 11 0,-11 6 13 0,23-7 10 15,-12 7 5-15,-11 0 22 0,21 0 7 16,-21 0 2-16,24 7 10 0,-9-1 9 16,-1 1 11-16,-2 1 3 0,2 3 11 15,-3-4 3-15,-4 1 4 0,1 1 11 0,1 3 12 16,-3-7 10-16,1 8-10 0,-5-2 5 15,-2-11-4-15,-2 23-10 0,-2-10-6 16,-3-1-6-16,-4 6-14 0,-1-5-8 0,-6 4-12 16,-3 4-4-16,-3-3-10 0,-3-1-8 15,-1 4-13-15,3-2-8 0,-3-2-31 0,-1-4-54 16,7 0-74-16,2-4-76 0,4-2-74 16,2 0-83-16,5-7-86 0,9 0-252 0,-11 1 51 15,11-1 67-15,0 0-446 0,0 0-639 16</inkml:trace>
  <inkml:trace contextRef="#ctx0" brushRef="#br0" timeOffset="24984.23">15682 11177 3683 0,'0'0'73'15,"25"0"50"-15,-25 0 26 0,24 0 17 16,-24 0 6-16,25-4-6 0,-9 4-12 0,0 0-21 16,0 0-13-16,9-2-14 0,-11 2-15 15,9 0-9-15,-2-2-10 0,2-2-37 0,-3 4-61 16,1-5-63-16,-2 1-74 0,3 0-64 15,-3 0-73-15,2-3-95 0,-5 1-127 0,0-1-15 16,4 0-315-16,-5-4-333 0</inkml:trace>
  <inkml:trace contextRef="#ctx0" brushRef="#br0" timeOffset="25382.109">16309 10958 2872 0,'6'-10'58'15,"-6"10"20"-15,3-11 16 0,-3 11 1 16,8-9-10-16,-8 9-15 0,9-10 0 0,-9 10-8 15,19-4-1-15,-19 4-3 0,14-1-5 16,-14 1-2-16,25 1-8 0,-25-1 5 16,19 4-5-16,-19-4 3 0,16 6 2 0,-4-1 0 15,-5 1 15-15,-7-6-6 0,11 15 10 16,-6-7-6-16,-5-8-6 0,4 14 8 0,-4-4-10 16,0-10 18-16,-4 26-20 15,-1-11 13-15,0 0 8 0,-4 4 18 0,0 0 11 16,-9-1 25-16,6 3 10 0,0-6 15 15,-4 6 17-15,0-3-3 0,3-3 0 0,0-3 3 16,4-1-6-16,-1-2 7 0,5-1 10 16,-1 3-1-16,6-11 9 0,-8 15-9 15,8-15 1-15,-2 15-13 0,2-15-15 0,10 15-57 16,-4-8-53-16,1 1-5 0,-7-8-4 16,27 13-3-16,-16-5-4 0,-11-8-1 0,21 7-4 15,-9-1-3-15,-12-6-4 0,16 7-2 16,-16-7-9-16,0 0-15 0,14 8-13 15,-14-8-16-15,12 0-20 0,-12 0-18 16,0 0-135-16,0 0-184 0,16 0-80 0,-16 0-167 16,0 0-46-16,0 0 31 0,18-8-547 15,-18 8-1063-15</inkml:trace>
  <inkml:trace contextRef="#ctx0" brushRef="#br0" timeOffset="26997.87">11396 11148 3434 0,'0'0'-190'0,"0"0"-9"0,0 0 21 16,0 0 21-16,0 0 8 0,0 0 15 15,0 0 6-15,0 0-4 0,0 0-24 0,-7-10-57 16,7 10-177-16,0 0-72 0,0 0 205 16,0 0 31-16</inkml:trace>
  <inkml:trace contextRef="#ctx0" brushRef="#br0" timeOffset="28098.17">12460 11435 1291 0,'0'0'93'0,"7"-7"26"0,-7 7 15 16,7-11 4-16,-7 11 16 0,8-11 0 0,-8 11 6 16,8-12 10-16,-8 12 3 0,7-9-2 15,-7 9 2-15,4-8-12 0,-4 8-8 0,0 0-32 16,9-11-9-16,-9 11-8 0,0 0-4 15,5-7-12-15,-5 7-11 0,0 0 1 0,0 0-5 16,0 0-6-16,0 0 2 0,7-10 6 16,-7 10 0-16,0 0-12 0,0 0 3 15,0 0-13-15,0 0 4 0,0 0-11 16,-10-26 0-16,10 26 6 0,-9-11 2 16,9 11-1-16,-13-17-11 0,5 8 12 0,8 9-6 15,-15-21-5-15,1 10 11 0,5 2-8 16,0-1-1-16,-1 3 0 0,-1-5-7 0,0 5-6 15,0-2-5-15,1 2-3 0,-2 0 0 16,12 7-1-16,-19-9 8 0,6 5 4 0,-3 2-3 16,16 2-5-16,-28 6-6 0,14-4 3 15,-4 5 14-15,4 0-3 0,-5 1-4 16,0 9 2-16,-1 0-6 0,-1 6 3 16,-2 1 8-16,3 8 3 0,3-2-1 15,-2 5-5-15,4 3 0 0,-1 1-3 0,0-2 3 16,5 5-3-16,1-5 1 0,3 5 5 15,0-8-2-15,1-1 2 0,3 1 4 0,1-4 0 16,4-2-8-16,-2 0 0 0,3 0-3 16,3-3-3-16,1 1-4 0,2 1-5 0,3-9 1 15,-1 5-7-15,4-10 4 0,3 0-8 16,2-2 1-16,2-7-2 0,-2 1 1 16,7-5-3-16,-6-1 5 0,7-7-6 0,4-5 2 15,-4-2 1-15,-2-4-5 0,3-2 1 16,-4-1 4-16,1-2-5 0,-1-5-2 15,-1 7 2-15,-4-6 3 0,1-4-6 0,2 6 3 16,-5-1-1-16,-6 1 1 0,3 4 3 16,-2-1-3-16,-4 4 2 0,-1 2 1 15,-3 4-3-15,3-2 5 0,-2 6-1 0,-3-2-1 16,-3 11 0-16,8-11 1 0,-8 11-2 16,3-12 1-16,-3 12 9 0,0 0 2 15,0 0 1-15,0 0 13 0,0 0 12 0,0 0 12 16,16 47 0-16,-14-28 13 0,-1 3 11 15,-1 9 5-15,0-5 7 0,0 6 7 0,0-3 4 16,-1 5 4-16,-1-3-12 0,0-4-63 16,2 0-1-16,-2-1-3 0,0 1 0 15,2-11-5-15,-1 5 0 0,1-8-3 0,0-13-3 16,-2 24-1-16,2-24 0 0,0 15-4 16,0-15-3-16,0 0-17 0,0 0-21 15,0 0-27-15,0 0-28 0,0 0-142 16,0 0-236-16,9-62-179 0,0 36-57 0,5-2 2 15,-4-4-639-15,5 0-1185 0</inkml:trace>
  <inkml:trace contextRef="#ctx0" brushRef="#br0" timeOffset="28330.649">13172 11501 4809 0,'0'0'98'0,"13"12"71"0,-13-12 59 16,0 0 29-16,11 16 18 0,-1-8 8 15,-1 3 2-15,-2-5 3 0,1 5-9 0,1 0-7 16,1-3-9-16,0 1-156 0,-3-3-33 16,-7-6-3-16,11 13-3 0,-11-13-4 0,9 5-5 15,-9-5-1-15,6 8-6 0,-6-8-5 16,0 0-4-16,9 9-5 0,-9-9-34 0,0 0-4 16,0 0 0-16,0 0 0 0,0 0-26 15,0 0-81-15,8-27-49 0,-7 10-74 0,7-1-371 16,-2-2-168-16,7-4-982 0,0-4-1771 15</inkml:trace>
  <inkml:trace contextRef="#ctx0" brushRef="#br0" timeOffset="28998.74">16624 11471 5172 0,'-2'-20'-160'0,"0"10"55"0,2 10 46 16,-1-18 49-16,1 18 46 0,-2-10 43 0,2 10 22 15,0 0 28-15,-3-13 18 0,3 13 11 16,0 0-11-16,0 0-3 0,0 0 2 0,0 0-6 16,6-21-4-16,-6 21-4 0,9-3 3 15,4-1 0-15,-13 4 7 0,30 4 13 0,-7-4-9 16,-2 1-6-16,3 7-11 0,4-4-5 15,0 1-12-15,-2 1-77 0,1-4-4 16,3 6-2-16,-9-5-3 0,3 1-1 16,0 0-4-16,-1-1 0 0,-4 1-2 15,1-4-2-15,-7 0-2 0,-13 0-1 0,32 0-2 16,-21 0-1-16,-11 0-1 0,25 0-2 16,-25 0-1-16,19-4-1 0,-19 4-1 0,16 0-3 15,-16 0-6-15,16-3-19 0,-16 3-18 16,0 0-26-16,12-4-27 0,-12 4-82 0,0 0-278 15,8-7-91-15,-8 7-154 0,0 0 8 16,0 0 52-16,0 0-543 0,0 0-1039 0</inkml:trace>
  <inkml:trace contextRef="#ctx0" brushRef="#br0" timeOffset="29214.78">16642 11607 3804 0,'-13'5'-15'0,"6"0"37"0,-1-1 45 16,8-4 38-16,-9 8 31 0,9-8 30 15,0 0 20-15,0 0 6 0,14 20-4 0,-7-12-8 16,9 0-5-16,1-1-8 0,4 0-14 16,3-1-41-16,-1 3-10 0,3-1-13 0,-3 1-10 15,0-3-9-15,-2 0-7 0,-1-1-8 16,-2-3-10-16,-3 2-3 0,0 0-22 16,0-4-52-16,-2 3-63 0,-13-3-66 15,19 4-65-15,-19-4-94 0,15 0-144 16,-15 0-166-16,0 0 49 0,0 0-433 0,0 0-637 15</inkml:trace>
  <inkml:trace contextRef="#ctx0" brushRef="#br0" timeOffset="29414.19">16525 11845 3527 0,'-10'5'33'0,"2"-1"36"16,8-4 68-16,0 0 28 0,0 0 29 15,27 18 10-15,-11-10-4 0,12-2-14 0,13 3-15 16,-2-1-13-16,2 3-16 0,2-4-19 15,0 1-10-15,0 1-17 0,-3 1-18 0,-3-1-10 16,0-1-16-16,-1-3-73 16,-6 3-58-16,-7-8-94 0,-1 0-113 0,-2-4-133 15,5 0-187-15,-2-5 50 0,3-3 30 16,4-3-321-16,-2-3-327 0</inkml:trace>
  <inkml:trace contextRef="#ctx0" brushRef="#br0" timeOffset="29665.129">17708 11456 3138 0,'0'0'144'0,"0"0"52"15,0 0 49-15,0 0 49 0,0 0 34 0,19 36 18 16,-19-15 7-16,1 3 19 0,-1 6-28 16,-1 6-15-16,1 3-14 0,-5 8-15 15,1-1-17-15,-3 3-25 0,2-2-20 0,-4 0-126 16,2-4-52-16,-2 1-5 0,2-3-7 15,0-4-9-15,-3-9-17 0,2-6-23 0,5-1-27 16,1-6-28-16,0-2-44 0,2-13-201 16,0 0-430-16,0 0 5 0,0 0 37 0,30-28-749 15,-12 0-1282-15</inkml:trace>
  <inkml:trace contextRef="#ctx0" brushRef="#br0" timeOffset="30363.99">19425 11685 4501 0,'11'-7'-114'16,"-2"3"21"-16,-9 4 11 0,0 0 23 0,0 0 41 15,21 11 30-15,-21-11 22 0,4 26 37 16,-1-9 19-16,-3 6 19 0,-3 3 10 0,3 4 12 16,-2 5 2-16,-5 7 11 0,1-3-6 15,1 3-9-15,-2-11-1 0,0 3-12 0,0-4-18 16,1-6-10-16,0-1-10 0,1-6-6 15,3 0-7-15,-4-8-7 0,4-1-3 16,2-8-4-16,0 0-4 0,0 0-8 0,0 0-4 16,0 0-2-16,23-34-3 0,-12 11-4 15,8-5-3-15,3-4-6 0,-1-2 0 0,9-3-2 16,2-2 1-16,0 1-4 16,-2 12-5-16,0-4 2 0,-6 9-3 0,6 5-3 15,-9 2 3-15,-1 5-4 0,-2 9 3 16,-4 0-2-16,3 7-3 0,-6 5 5 0,-2 5-1 15,1 1-2-15,-2 5-1 0,-6 7 1 16,-2-2 0-16,0 4 2 0,-8 3-2 16,3-3 1-16,-5 0 1 0,4-2-3 0,1-7 1 15,-1-2 0-15,3-7 2 0,1 3 2 16,-3-7-2-16,5-10 5 0,3 13-6 0,-3-13 2 16,0 0 1-16,0 0-3 0,26-23-2 15,-7 4 0-15,0 3 2 0,4-9-1 16,0 6 1-16,5-2-2 0,1-3 1 15,-7 7 1-15,5 4-1 0,-5 0-4 0,2 6 9 16,-3-2 7-16,-3 5 4 0,0 4 4 16,-2 0 13-16,-1 4 6 0,-2 3 6 15,1 0-1-15,-5 3 9 0,0 7 0 0,-4-6-10 16,-2 7-9-16,1-1-4 0,-4 4-1 16,0-1 0-16,0 1-5 0,-4 0-6 0,2-4-9 15,1 2-5-15,-2-3-40 0,-1 0-50 16,4-5-60-16,0-11-68 0,4 15-69 15,-4-15-72-15,12 2-88 0,2-4-246 16,4-10 57-16,6 2 67 0,6-8-439 0,2-4-611 16</inkml:trace>
  <inkml:trace contextRef="#ctx0" brushRef="#br0" timeOffset="30681.24">20714 11858 3421 0,'0'0'0'0,"0"0"1"0,0 0 39 0,0 0 31 16,0 0 24-16,1 32 21 0,-7-14 10 15,0 8 0-15,1 5-3 0,-2 0-2 16,3 3-8-16,1 5-12 0,3-7-2 0,0-2 0 16,0-2-13-16,3-1 1 0,4-6 8 15,1-3 2-15,2-1 10 0,1-7 8 0,-2-5 1 16,6-4 2-16,-15-1-11 16,32-9-16-16,-10-4-6 0,-1-6-9 0,0-3-9 15,-1-2-12-15,1-5-3 0,-2 4-8 16,-3-4-3-16,0 5-6 0,-9 3-5 15,-2 2-2-15,1 2-4 0,-4 4-8 0,-4 4-7 16,2 9-14-16,-7-15-21 0,7 15-21 16,-8-5-19-16,8 5-29 0,0 0-38 0,0 0-34 15,0 0-45-15,-28 20-64 0,28-20-42 16,-2 15-51-16,4-4-69 0,-2-11-110 0,13 17 10 16,-1-7-290-16,-1 0-310 0</inkml:trace>
  <inkml:trace contextRef="#ctx0" brushRef="#br0" timeOffset="31097.75">21219 12071 3038 0,'15'-13'118'0,"-1"3"16"0,-5 0 5 0,-4 0 35 16,-5 10 24-16,17-17 12 0,-17 17-2 15,9-17 0-15,-9 17-10 0,4-9-15 0,-4 9-20 16,0 0-5-16,0 0-13 0,0 0 4 16,0 0-12-16,-34 32-19 0,24-8-4 15,-10 8-2-15,2 2 2 0,-1 1-6 0,0 3-9 16,5-1-8-16,-1 3-15 0,-1-3-7 15,11-8-4-15,1-4-4 0,1 0-14 16,5-6-1-16,1-4-9 0,4-2-3 16,6-6-8-16,8-5-26 0,2-4-21 0,1-5-19 15,14-12-12-15,1-5-5 0,5-8-9 16,-3-2 5-16,-1-12 8 0,4-2 4 16,-1-2 4-16,-2-3 7 0,1-1 5 0,-5 5 3 15,-2-1-2-15,3 3 6 0,-8 5 5 16,-7 11 5-16,-1-1 8 0,-4 7 18 0,-6 5 16 15,-1 1 12-15,-2 8-1 0,0 0-2 16,-9 11 15-16,5-2 16 0,-5 2 21 0,0 0 3 16,0 0 15-16,-19 44 0 15,8-17-17-15,-5 10-2 0,6 1-3 0,-8 3 0 16,4 3-20-16,1 0-15 0,1-2-3 0,-1 1-3 16,5-2-8-16,3-5-56 15,-1-7-54-15,4-2-88 0,2-7-107 0,2-2-130 16,4-4-202-16,-1-2-95 0,5-5 45 15,5-3-539-15,0-4-1049 0</inkml:trace>
  <inkml:trace contextRef="#ctx0" brushRef="#br0" timeOffset="31432.05">22965 12229 4436 0,'0'0'2'0,"0"15"45"0,0-2 55 16,0 2 36-16,-1 2 34 0,-3 9 32 0,-4 10 19 15,0 5 7-15,-4 8-24 0,0 10-11 16,-8 7-5-16,1 0 6 0,-6 11 0 0,1 1-6 15,-10 14-3-15,0 2-17 0,-1 0-16 16,-3 0-16-16,5-4-12 0,3-17-57 16,0-4-38-16,0-4-6 0,0-3-16 15,1-3-25-15,7-7-31 0,4-11-128 0,2-5-144 16,5-15-140-16,6-2-235 0,2-10 3 16,3-5 30-16,0-4-569 0,0 0-1085 15</inkml:trace>
  <inkml:trace contextRef="#ctx0" brushRef="#br0" timeOffset="31781.91">22725 12437 4329 0,'11'-17'-23'0,"5"4"21"16,-4-1 13-16,6 7 16 0,-2 0 22 0,5-1 25 15,0 2 0-15,-1 1 5 0,1 3-5 16,1 2-11-16,5 0 4 0,-2 2-10 0,3 3-8 16,1 3 1-16,3 3-9 0,-4 1 3 15,4 5 0-15,-11-3 4 0,3 4-10 0,-2-4 6 16,-3 5 0-16,-2-2 2 0,-2 2-8 16,-2-2-1-16,-5 0-5 0,3-4 6 15,-8 4 0-15,1-2-6 0,-4-1-4 16,-4 2-1-16,-1-1-1 0,-6-2-8 15,-3 1 0-15,-4 2-1 0,-5-1-7 0,-8-4-4 16,-3 4-35-16,-3-2-58 0,-2-7-65 16,-3-2-73-16,1 1-81 0,-7-5-93 0,-3-2-188 15,-11-1 51-15,2 0-405 0,0 2-460 16</inkml:trace>
  <inkml:trace contextRef="#ctx0" brushRef="#br0" timeOffset="33331.689">15047 12800 2750 0,'0'0'-69'0,"0"0"34"16,0 0 20-16,-17-1 27 0,17 1 14 16,0 0 23-16,0 0 25 0,-17-6 17 0,17 6 12 15,0 0 7-15,-15 0 13 0,15 0 3 16,0 0 8-16,-14-4 10 0,14 4-1 15,0 0-4-15,0 0-13 0,0 0 3 0,-20-2-22 16,20 2 0-16,0 0-16 0,0 0-4 16,0 0-13-16,0 0 4 0,0 0-15 0,-15-3-2 15,15 3-1-15,0 0-7 0,0 0 10 16,-13-6-5-16,13 6 4 0,0 0-7 16,-11-7-3-16,11 7-7 0,-12-6 3 15,12 6-9-15,-10-14-10 0,10 14-1 0,-11-6 3 16,11 6-10-16,-16-10 5 0,16 10-3 15,-11-8-2-15,11 8-2 0,-13-7-11 16,13 7 1-16,-11-7-2 0,11 7-2 0,-18-4 5 16,18 4-2-16,-9-4-3 0,9 4 2 15,0 0-4-15,0 0-10 0,-21-4 10 0,21 4 0 16,0 0-14-16,0 0-17 0,0 0-12 16,-21-1-20-16,21 1-7 0,0 0-9 15,0 0 10-15,-12 7 1 0,12-7 2 16,0 0 14-16,-9 7-3 0,9-7 7 0,0 0-2 15,0 0 9-15,-11 8 1 0,11-8 10 16,0 0 0-16,0 0 8 0,0 0 2 16,-10 5 0-16,10-5 3 0,0 0-2 0,0 0 6 15,0 0 5-15,-11 4 0 0,11-4-1 16,0 0-3-16,0 0 7 0,0 0 25 0,0 0 15 16,-28 6 8-16,28-6 1 0,-11 5 1 15,11-5 9-15,-25 3 9 0,11-3 8 16,2 3 11-16,-9 0 1 0,1 4 6 15,-5-2 11-15,6-3-7 0,-1 4-17 0,-3 3-4 16,-1-2-5-16,1 1 3 0,-1 5-10 16,3-1 1-16,-5-1-7 0,2 7 0 15,-3-1-5-15,7 2-7 0,-3 3-3 0,1 7 0 16,0-5-6-16,5 8 3 0,-1-2-8 16,6 0-2-16,4 2-1 0,-2-2-5 0,5 4-1 15,-1 1-1-15,6 1-6 0,2-3 0 16,4 3-4-16,2-2 3 0,-1 2-3 15,0-7 1-15,6 0-1 0,1-3-2 0,2-3-1 16,0-3-1-16,5-9-2 0,-2 0 0 16,4-5 1-16,4-4-2 0,4-7 4 15,7-5-7-15,-5-3 1 0,1-4 4 16,0-2-4-16,-1-3 1 0,0 0-2 0,-7-5-2 16,4 2 2-16,-2-3-1 0,-5 2 0 15,1 2 2-15,-6-2 2 0,-2 3-3 0,0 1 3 16,-6-1-2-16,3-2 3 0,-1 1-5 15,-3 10 5-15,-2-7 4 0,-3 6-2 16,-1-2 2-16,6 5-2 0,-6-1 6 0,5 2 3 16,-7 2 10-16,-1 9 1 0,6-15 1 15,-6 15-4-15,3-11-6 0,-3 11 11 0,0 0 19 16,0 0-15-16,0 0 13 0,0 0 6 16,0 0 9-16,11 41 22 0,-13-20 9 15,4 7 12-15,-2 0 14 0,-2 0-71 16,2 8-2-16,-3 1 0 0,-1-1 1 0,2-1 0 15,1-1 0-15,-3-4 0 0,0-2-2 16,3 1-1-16,-5-7-2 0,2-2-3 0,3-3-1 16,-1 0-6-16,-3-4-2 0,3 1-5 15,2-14-2-15,-3 18-3 0,3-18-19 16,-2 13 0-16,2-13 0 0,0 0-30 0,0 0-44 16,0 0-37-16,0 0-37 0,0 0-35 15,4-48-378-15,6 27-214 0,1-2 75 0,-1-1-875 16,8 6-1430-16</inkml:trace>
  <inkml:trace contextRef="#ctx0" brushRef="#br0" timeOffset="33498.51">15231 13223 5449 0,'11'-3'44'0,"-11"3"40"0,0 0 25 16,19 0 23-16,-19 0-3 0,0 0-11 16,0 0-9-16,0 0-4 0,22 3-17 0,-22-3-8 15,0 0-9-15,15 9-9 0,-15-9-50 16,11 6-72-16,-3-1-96 0,-8-5-87 0,17 5-91 15,-10-2-98-15,-7-3-194 0,14 1-6 16,-14-1 72-16,16 4-420 0,-16-4-560 16</inkml:trace>
  <inkml:trace contextRef="#ctx0" brushRef="#br0" timeOffset="33865.08">15608 13178 3184 0,'3'-8'0'0,"-3"8"26"0,8-13 20 16,-8 13 16-16,1-9 19 0,-1 9 10 15,0 0 10-15,0 0 10 0,0 0 4 0,0 0 14 16,0 0-4-16,8-19-9 0,-8 19 3 16,0 0 0-16,0 0-4 0,15-8 2 15,-15 8-20-15,13-7 10 0,-13 7 2 0,26-14 6 16,-10 7 4-16,-4 1-6 0,11-1-3 16,-5 3 3-16,5-5-9 0,-2 1 3 0,4 4-1 15,-5 1-3-15,6 3-12 0,-5 0 0 16,4 3 1-16,-4 5 14 0,2 1 1 15,-2 5-5-15,4 3 9 0,-7 5 8 16,5 4-9-16,-4 6-6 0,-5 0 10 0,1 4-5 16,-5-1-1-16,-1 6-10 0,2-5-5 15,-3 4-44-15,-3-9-28 0,-1 0 0 16,2-2-3-16,-3-3-1 0,1-3-5 0,-1-6 2 16,0 2-3-16,1-4-1 0,-4-15-3 15,4 23-16-15,-3-18-19 0,-1-5-20 0,0 0-45 16,0 0-191-16,0 0-46 15,17-28-45-15,-11 7-26 0,1-1-49 0,4-6-149 0,-1-1-65 16,3-7 72-16,2 3-451 16,2 3-707-16</inkml:trace>
  <inkml:trace contextRef="#ctx0" brushRef="#br0" timeOffset="34096.86">16403 13108 3412 0,'2'-17'1'16,"0"6"26"-16,-2 11 13 0,0-15 6 0,0 15 6 15,0 0 5-15,-12-7 12 0,12 7 26 16,0 0 13-16,0 0 6 0,-41 26 14 0,18-10 17 15,-2 9 11-15,-2 5 15 0,-7 8 9 16,0 1 9-16,-3 2-5 0,-3 6 1 16,3-2 0-16,-3-2-29 0,3 0-13 15,0-1-16-15,3-5-5 0,-2-2-16 0,8-6-7 16,5-3-9-16,-1-5-15 0,8-7-4 16,4-2-12-16,1-3-37 0,4-5-79 15,7-4-100-15,0 0-95 0,0 0-107 0,0 0-153 16,37-43-163-16,-16 20 60 0,4-3-464 15,5 2-800-15</inkml:trace>
  <inkml:trace contextRef="#ctx0" brushRef="#br0" timeOffset="34330.53">16500 13277 3970 0,'25'-4'74'0,"-25"4"60"0,23 4 46 15,-5-2 22-15,-6 1 5 0,13-1 1 16,-4 2-13-16,9 2-8 0,-2 0-18 0,11 1-36 15,-1 0-13-15,2 1-10 0,1-1-10 16,-2-1-10-16,-4 0-12 0,-7-5-8 0,2 5-7 16,-3-4-10-16,-4 0-4 0,-7 1-43 15,1-3-59-15,-2 0-83 0,-15 0-66 16,26-3-83-16,-19 3-118 0,-7 0-165 0,0 0-55 16,0 0 60-16,0 0-422 0,0 0-566 15</inkml:trace>
  <inkml:trace contextRef="#ctx0" brushRef="#br0" timeOffset="34514.259">16787 13420 3584 0,'-17'3'13'0,"4"5"27"15,6-3 27-15,-1 3 23 0,8-8 18 0,0 0 22 16,0 0 7-16,4 26 3 0,-4-26-17 16,16 17-10-16,5-10-10 0,-5 5-20 0,4-5 1 15,4 0-3-15,3 1-17 0,-6 0-3 16,2-1-17-16,-2-3-4 0,-3 1-4 0,0-5-34 15,-1 6-55-15,-1-4-61 0,0-2-60 16,-16 0-61-16,22-2-63 0,-11 0-121 16,-11 2-114-16,17-5-13 0,-17 5-205 15,13-8-240-15</inkml:trace>
  <inkml:trace contextRef="#ctx0" brushRef="#br0" timeOffset="34714.729">16680 13680 2748 0,'-10'13'95'16,"5"-6"7"-16,5 5 23 0,0-12 20 0,0 0-4 16,15 22 1-16,5-12 0 0,3 1-20 15,11-1-5-15,1-3-13 0,5 0-15 0,-1 5-7 16,-1-7-15-16,1 5-23 16,-4-3-57-16,-2-1-62 0,-1-5-60 0,-8 3-64 15,2 0-49-15,-5-8-131 0,2 3-165 16,-3-2 61-16,1-2-117 0,-5-3 40 15</inkml:trace>
  <inkml:trace contextRef="#ctx0" brushRef="#br0" timeOffset="34947.74">17775 13279 2498 0,'0'0'196'0,"0"0"46"0,0 0 38 16,0 0 11-16,0 0 22 0,0 50 19 15,-4-20 23-15,1 6-11 0,-3 11-4 0,-2 0-34 16,-5 5-59-16,0 7-19 0,3-11-23 16,0-1-26-16,-3 0-7 0,-1-4-22 15,7-4-20-15,-2 2-22 0,-1-6-29 0,4-13-64 16,1-3-89-16,1-2-104 0,4-4-108 16,0-13-121-16,0 9-223 0,0-9-64 15,0 0 74-15,0 0-490 0,0 0-872 0</inkml:trace>
  <inkml:trace contextRef="#ctx0" brushRef="#br0" timeOffset="35663.81">18506 13442 3771 0,'11'-11'-17'0,"-1"3"-2"0,-1 6 4 15,-9 2 7-15,21-1 0 0,-21 1 11 16,11 11 32-16,-4 0 30 0,-3 8 9 16,2 5 9-16,-4 1-7 0,4 8 7 0,-8 3 2 15,-2 2-5-15,-2 4-4 16,-1-1 6-16,-1-7-6 0,5-3 20 0,-4-2-6 15,-2 0 7-15,4-9 3 0,-2 1 19 16,5-6 14-16,-2-6 15 0,4-9 2 0,-5 8-17 16,5-8-24-16,0 0-7 0,0 0-11 15,0 0-5-15,20-49-11 0,-5 22-6 0,3-2-5 16,3-5-10-16,0 0-7 0,6 2-3 16,0 0-9-16,-1 4 0 0,2 4-1 15,-1 3-3-15,3 3-10 0,-7 8 2 0,-2 3-1 16,2 7-8-16,0 1 1 0,3 7-6 15,-8 9 2-15,5 2-2 0,-10 5 0 0,-1-2-2 16,-5 7-7-16,-3-1 7 16,-2 0 0-16,-2 0-3 0,-4 0 7 0,2-4-5 15,-3 1-1-15,-1-2 4 0,3-5-1 16,-2 1 1-16,3-6 17 0,-2 0 1 0,4-13 12 16,-1 9-10-16,1-9 2 0,0 0 6 15,0 0-3-15,0 0-5 0,33-39 0 16,-12 23-9-16,2-13 2 0,3 1-2 0,10-4 2 15,-2-2-3-15,-1 5-2 0,-1 2 9 16,5-3-1-16,-5 8 7 0,-2 1 2 0,2 2 1 16,-2 4 1-16,-9 6-6 15,-3 0 0-15,-1 5 8 0,-17 4 6 0,29 0 7 16,-29 0-2-16,21 13 2 0,-12-2-33 16,-4 2-1-16,-1 3 0 0,-1 2-2 15,-3-1-1-15,-3 3-3 0,-1 3-1 0,-1 2-1 16,-1-3 0-16,-2 6-3 0,4-5 0 15,-3-1-4-15,2-1-8 0,-1-2-16 0,3-6-18 16,-4 1-21-16,4-2-178 0,3-12-96 16,0 11-61-16,0-11-71 0,0 0-129 0,0 0-104 15,38-28 68-15,-15 7-493 0,4-5-913 16</inkml:trace>
  <inkml:trace contextRef="#ctx0" brushRef="#br0" timeOffset="35930.83">19830 13485 3896 0,'0'0'-24'0,"0"0"13"15,0 0 20-15,0 0 29 0,0 0 10 16,0 0 19-16,-24 51-1 0,16-29 14 0,1 6-13 16,2-1-7-16,2-3 0 0,-1 2-2 15,4 2-16-15,0-6 1 0,0 1 0 16,4-2-3-16,-1-4 6 0,6-4-2 0,-2 0 1 16,2-6 11-16,6 1 3 0,0-4-5 15,2-8 10-15,1 2-8 0,2-5 15 0,2-8-10 16,-3-2-3-16,-2-2-3 0,-1-2-1 15,-2-1-6-15,-5 3-6 0,0-2-10 16,-3 1 1-16,-4 5-15 0,2 2 7 16,-8 2-15-16,4 11-1 0,-8-19-47 15,8 19-43-15,-9-10-56 0,2 5-56 0,7 5-52 16,0 0-61-16,0 0-117 0,0 0-129 16,0 0 29-16,0 0-315 0,0 0-319 0</inkml:trace>
  <inkml:trace contextRef="#ctx0" brushRef="#br0" timeOffset="36381.01">20603 13552 3078 0,'3'-5'96'15,"-3"5"-9"-15,6-11 22 0,-6 11 27 16,0 0 16-16,0 0 12 0,0 0-1 16,0 0 9-16,-52 22-4 0,34-3 1 15,-4 4 4-15,4 4-5 0,-3 1-10 0,1 3 1 16,6 6-7-16,-3-2-10 0,4 1-19 15,0 0-24-15,7-8-8 0,0-2-10 16,5-1-6-16,1-4-8 0,1 1-8 0,8-3-2 16,1-10-7-16,0-2-6 0,5-3-5 15,-15-4-2-15,43-11-11 0,-11-4 2 0,1-6-5 16,8-10-9-16,1-5-9 0,3-9-13 16,4 0-8-16,-5-6-4 0,13-9-6 15,-13 11 7-15,-2 1 1 0,-4 1 1 16,-1 9 1-16,-5 1 4 0,-8 5 8 15,-3 7 3-15,-6 5 11 0,-3 7 18 0,-2-2 3 16,0 4 4-16,-2 5 6 0,-8 6 17 16,0 0 14-16,0 0 11 0,0 0 7 0,0 0-6 15,-7 45 2-15,-4-13 10 0,1 5-4 16,-2 3-1-16,1 3-6 0,-10 11-5 0,5 1-16 16,0-10-4-16,1-2 8 0,2-2-28 15,-4-4 2-15,4-1-28 0,4-6-10 16,1-2-13-16,1-5-71 0,3-5-78 15,-2-2-84-15,6-3-72 0,0-4-70 16,0-9-68-16,7 11-150 0,-7-11-76 0,12 2 70 16,-12-2-482-16,0 0-825 0</inkml:trace>
  <inkml:trace contextRef="#ctx0" brushRef="#br0" timeOffset="36764.289">21469 13678 3754 0,'17'-7'41'0,"-1"-5"35"0,0 8 49 0,-3-1 42 16,0-1 25-16,2 4 12 0,-15 2 1 16,22-7-3-16,-9 3-7 0,-13 4-18 0,23-2-11 15,-23 2-27-15,26 2-4 16,-17 2-18-16,7 2-2 0,-5 1-13 0,0 0-2 16,-3 3-10-16,3 3-4 0,-4-4-7 15,-1 7-8-15,2-3-3 0,-5 5 0 16,3-3-5-16,-4 2-7 0,0 4-3 0,-2-1-3 15,0 1-3-15,0 6-3 0,-2 0-4 16,0 0-7-16,-4 6 6 0,-2 11-5 0,-1 1 7 16,-2 3-3-16,-1 11-1 0,-2 3 2 15,-3 1 13-15,2 3-10 0,-1 1-13 0,0 2 7 16,1-3-3-16,0 2-7 0,-2-5-4 16,4-2-1-16,-2-2-12 0,4-14-6 15,0-1 1-15,1-7 0 0,2-3 1 16,-1-6-2-16,4-7-4 0,1-2-4 15,0-6-14-15,2-4-78 0,2-9-49 0,0 0-47 16,0 0-50-16,0 0-40 0,0 0-43 16,0 0-46-16,0-41-93 0,4 8-221 0,6-9 61 15,0-3-483-15,8-8-871 0</inkml:trace>
  <inkml:trace contextRef="#ctx0" brushRef="#br0" timeOffset="37079.97">21763 13856 3638 0,'4'-36'15'0,"2"7"32"0,-5-1 41 16,3 7 21-16,0-2 27 0,-3 7 14 16,6-1 18-16,-5 1-20 0,1 1 2 15,3 3-13-15,-1 1-16 0,2-1-11 0,5 2-11 16,-3 6-3-16,11-4-12 0,-2 3-9 16,1 6-7-16,-1-3-7 0,5 2-9 15,0 4-9-15,-3 2-2 0,2-3-4 0,3 6 3 16,-2-2-2-16,-1 4 0 0,0-3-6 15,-5 2 3-15,0-1-3 0,-2 0 7 0,0 1-3 16,-5-1 2-16,1 5-4 0,-6-5-3 16,2 3-2-16,0-3 0 0,-7-7 0 0,4 15-3 15,-4-15-8-15,-9 15-1 16,0-3-5-16,-2-6-7 0,-4 2-38 16,-3 0-65-16,-5-3-63 0,2-1-84 0,-1 0-124 15,-1-4-167-15,1 0-85 0,-1-6 88 16,1 1-467-16,-2-3-606 0</inkml:trace>
  <inkml:trace contextRef="#ctx0" brushRef="#br0" timeOffset="39363.759">16534 12606 2973 0,'-17'1'-123'16,"-3"-1"5"-16,20 0 29 0,-34-1 24 0,18 1 5 15,0 0 26-15,-7-4-8 0,2 4 2 16,-3 0 10-16,4 0 8 0,-5-2 4 0,4-2 18 16,1 2-2-16,-1 2 4 15,-1 0-8-15,1-1 8 0,1-5 3 0,-1 2-5 16,-6-1 3-16,7-1-10 0,-6-1 8 15,3-1 5-15,-3 0-4 0,-1-3-8 16,6 4 8-16,0-1 2 0,-4 1-4 0,6-1-2 16,3 0 2-16,0 3-4 0,0-3-28 15,2 5-7-15,3-3-21 0,0 0-3 0,-1 1-10 16,3-3 11-16,9 8-1 0,-16-11 2 16,6 5 12-16,10 6-9 0,-13-18-5 15,8 11 17-15,-2-1 4 0,-2-1-1 0,4-3 0 16,-6 5-14-16,3-3-7 0,-5-1-36 15,-1 2-32-15,0-1-75 0,-1-3-86 16,3 6 66-16,0-1 71 0</inkml:trace>
  <inkml:trace contextRef="#ctx0" brushRef="#br0" timeOffset="40331.9">15115 12212 824 0,'-12'-9'47'0,"12"9"-19"16,-20-4-2-16,13 0-10 0,7 4 4 15,-18-6-2-15,18 6 14 0,0 0-9 0,-17-2 10 16,17 2-21-16,0 0 19 0,-20-1-12 16,20 1-3-16,-23 0 13 0,23 0-6 15,-23 1-11-15,9 1 11 0,14-2 0 16,-27 4-16-16,12-2-3 0,0 2 13 0,3 0-17 15,-6 0 3-15,6 1 6 0,-6-3-12 16,-3 1 17-16,9 1-6 0,-6-2-4 16,0 0 10-16,-1-2-14 0,1 0 0 0,1 4-7 15,-4-8 23-15,-3 4 0 0,1-2-7 16,1-4 2-16,-7 5-11 0,5-3 15 0,-4-5 4 16,-2 1-9-16,4-1 3 0,0 1-12 15,-6-7 7-15,4 2 6 0,-1 0 4 16,3 0-4-16,-2-4 9 0,-2-2-3 0,5 0-5 15,-3-2-1-15,3-3 14 0,4 6-13 16,-6-7 10-16,6 1-7 0,0 1 2 16,1 1 0-16,4 0 6 0,1-1-1 15,2-2 10-15,-1-1-12 0,1 2-1 0,6-4 3 16,1-1-4-16,0 0 5 0,1-7-2 16,5 0-5-16,0 1-6 0,2-1 4 15,1-7-6-15,3-4-1 0,0 4-1 0,1 0-5 16,4 0 5-16,3-6-7 0,-1 4 14 15,1-9-12-15,7 1 4 0,0 3 5 0,6-5-12 16,-4 4 7-16,5 5-9 0,4 1 2 16,2 1 3-16,-1 2-1 0,4 4-1 0,0 4-3 15,4 3-4-15,-1 2 1 0,1 3-3 16,-5 5 7-16,-3 3 3 0,3 1-4 16,4 1 3-16,-3 5-4 0,2-2 2 15,2 2 0-15,3 4 0 0,0-1-3 16,9-5 3-16,4 9-1 0,3-7-1 0,-2 3 2 15,0 1-3-15,8 1 5 0,-4-1-2 16,5 5-2-16,-3 0-5 0,5-2-1 0,-6 4 11 16,7 0 1-16,-6-1-8 0,7 1 6 15,-4 0-4-15,3 0 0 0,1 1 4 16,-3-1-13-16,1 4 14 0,-5-2-4 16,1 0-1-16,-7 1 4 0,1 1 3 15,-10 0-5-15,-7 0-9 0,4 1 9 0,-3-1 1 16,-2 4 9-16,-1-4-6 0,-3 1-6 15,0 3 4-15,-7-3-2 0,-2 2 3 0,3 1 2 16,-5 5-7-16,0-3 11 0,2 7-17 16,-6 5 14-16,5-3 0 0,-5 3-5 15,1 4-8-15,-3 2-6 0,3 1-15 0,-4-1-9 16,3 2-14-16,-8 0-11 0,4 1-13 16,-3 2-5-16,-2 0 0 0,-1-2-14 0,-1-4-28 15,-6 4-37-15,1-3-84 0,2 2-32 16,-8-2 46-16</inkml:trace>
  <inkml:trace contextRef="#ctx0" brushRef="#br0" timeOffset="40879.98">16789 12084 1002 0,'-36'4'41'0,"1"4"8"15,-4-3-19-15,-3 3-15 0,-3 3-1 16,-8-2 6-16,-1 7 12 0,0 2-15 15,-2 5-8-15,-1 3 5 0,3 4-2 0,-1 2 13 16,1 9-16-16,-6 15 5 0,0 8-6 16,0 8 7-16,6 8-6 0,5 10 2 0,0 4 1 15,9 13 8-15,-1 1-26 0,6 9 18 16,7 3 1-16,1-2 1 0,11-1-5 16,-3-2-5-16,10-23 3 0,5 1 0 15,6 0-1-15,2-3-1 0,12-10 4 16,8-7-6-16,6-3 2 0,4-12-7 0,17-8 7 15,15 1 6-15,-5-19-14 0,28-8-3 16,-13-9 22-16,14-15-8 0,19-9 6 0,3-11 20 16,10-11 32-16,-2-12 20 0,6-11 9 15,-2-6 5-15,29-24-19 0,-12-6-3 16,0-7-7-16,-38 11-11 0,-5-5-6 0,-8-7-2 16,-11-3-8-16,-16 0-4 0,-13-1-5 15,-9-5 6-15,-23 18-14 0,-16 6 1 0,-17 0-18 16,-17-10 3-16,-17 5-21 0,-13 5-13 15,-12 5-22-15,-9 4-26 0,-11 5-19 16,-1 3-26-16,-5 4-73 0,-9 6-140 16,6 8-118-16,4 0 106 0,1 7 100 15</inkml:trace>
  <inkml:trace contextRef="#ctx0" brushRef="#br0" timeOffset="98677.04">12855 6754 1489 0,'-36'-26'72'0,"4"5"-24"0,-1-3-30 16,-6-1-1-16,-2 2 11 0,-3-1 10 15,8 9 8-15,-3-1-1 0,-4-1 7 0,2-1-4 16,-8 4-7-16,8 1 1 16,-2 3 17-16,-1-3 12 0,5 0 5 0,-2 5-13 15,1-1 13-15,-1 1-16 0,4-3-3 16,0 4-10-16,2 0-2 0,3 3-3 0,-9 0-4 16,4 2-6-16,0-2-5 0,-2 2-2 15,8 2-4-15,-3 0 3 0,-2 0-7 16,6 0-4-16,-1 2 1 0,-10 2-11 0,2-2 1 15,-5-2-14-15,-3 5-11 0,-2-2-15 16,-11 0-7-16,-2-1-2 0,2 2 1 16,-3 0 7-16,6 1-4 0,-5 2 6 15,14-1-3-15,-12-4 0 0,2 0 11 0,0 0 8 16,-2 3-7-16,0-5 5 0,-1 6 8 16,9-6 12-16,2 0 2 0,-9 0 1 15,7-4 5-15,-7 4-7 0,9-2 11 0,1-3-5 16,-2 5 0-16,1 0-1 0,1 0 7 15,3 0-3-15,0 4 3 0,7-1-8 0,-3 3-3 16,7 3 5-16,-1-1-8 0,6 3-7 16,8-6-15-16,3 7-19 0,0-3-12 15,8 0-11-15,0 3-17 0,1-3-18 0,5 1-3 16,0 1-42-16,5-11-54 0,-11 15-46 16,6-10-69-16,5-5 43 0,-7 15 44 15</inkml:trace>
  <inkml:trace contextRef="#ctx0" brushRef="#br0" timeOffset="98961.17">9337 6767 766 0,'-9'6'-36'0,"9"-6"7"16,-15 9-5-16,15-9-2 0,-13 9 3 16,13-9 3-16,-11 8-9 0,11-8 3 15,-10 5 6-15,10-5 19 0,-11 10-12 16,11-10-2-16,-11 9 12 0,11-9 13 0,-19 12-5 16,10-9-13-16,-5 3 0 0,-2 1 23 15,-7 1-15-15,2-3-8 0,-7 3-54 0,3-7-125 16,-8 6 177-16,1-2 5 0</inkml:trace>
  <inkml:trace contextRef="#ctx0" brushRef="#br0" timeOffset="99726.939">7161 7029 237 0,'-44'6'139'0,"9"-4"-6"0,-2 2 43 16,5 0-26-16,0-3 19 0,0 5-10 16,2 0-8-16,-2-5 1 0,0 5-1 0,4-1-4 15,-4-1-5-15,6 2-29 0,-2 1-2 16,3-1-1-16,-3 4-5 0,2-5-2 16,2-1-1-16,-1 5-4 0,-1-2-2 15,7 0-11-15,-9-2 3 0,-1 4-15 16,6-5-2-16,-7 6-9 0,2-7-5 0,-6 7-12 15,0 1-2-15,0-4-7 0,0 3-3 16,0 3-5-16,-5-2-2 0,4-1-2 0,-6-3 3 16,1 4-10-16,1-1 1 0,1-3 3 15,5 0 2-15,3 0 2 0,0-2-9 16,3-1 1-16,1 1 1 0,-1 1 3 0,7-2-7 16,1 1-8-16,-2-3 2 0,3-2 4 15,-1 6-1-15,2-1-6 0,2-2-1 16,0 0 4-16,-2-1-2 0,7-1 4 0,10-1 1 15,-27 7 5-15,13-7-5 0,14 0 8 16,-21 1-15-16,21-1 2 0,-25 0 5 16,25 0 0-16,-30-1-3 0,15 1 0 15,-2-4 2-15,-2 4-4 0,5-3 0 0,-7 3 1 16,2 0-3-16,-1-1 0 0,-3 1 2 16,-2-2-2-16,4 2-1 0,-2 0 2 15,-2 0-7-15,4 0 1 0,-3 0 0 0,4 0 1 16,-1 0 1-16,-2 0-1 0,-1 2-6 15,-4 2 7-15,2 1-3 0,-4-1 1 0,0 4-1 16,0-3 1-16,3-1 4 0,6-1-6 16,3 1 4-16,1 2-1 0,2-4 2 15,2 2 1-15,13-4 1 0,-20 1 0 0,20-1-3 16,-18 6 3-16,18-6 2 16,-11 0-6-16,11 0 3 0,0 0-4 0,0 0-3 15,-19 2 1-15,19-2 8 0,0 0-7 16,0 0 1-16,-7 8 1 0,7-8-2 0,0 0 1 15,0 0 1-15,0 0 0 0,0 0 3 16,0 15 0-16,0-15 0 0,0 0-2 16,0 0-7-16,15 18 11 0,-9-14-3 0,-6-4-2 15,14 11-5-15,-6-5-3 0,-8-6-10 16,19 9 2-16,-8-3-10 0,1-2-11 0,0 5-9 16,4-7-13-16,2 5-8 15,7 3-13-15,3-5-27 0,2 1-26 0,11 0-52 16,2-2-25-16,-2-1-54 0,6-1-134 15,6-2-100-15,5 0 23 0,5 0 258 16</inkml:trace>
  <inkml:trace contextRef="#ctx0" brushRef="#br0" timeOffset="101944.54">8779 7159 1509 0,'15'0'3'15,"-15"0"6"-15,17 0 7 0,-17 0 22 16,0 0 8-16,0 0 14 0,17-2 6 16,-17 2 14-16,0 0-15 0,0 0-10 15,0 0-4-15,0 0-3 0,0 0-2 0,16 0 1 16,-16 0-5-16,0 0-4 0,0 0-1 0,19-4 2 16,-19 4-9-16,20 0-2 15,-20 0-2-15,21 0-4 0,-21 0-1 0,27 0-1 16,-15 4-1-16,-12-4 1 0,27 0 7 15,-12 0 7-15,-15 0 3 0,18-4 4 16,-18 4 4-16,20 0 5 0,-20 0 4 0,17-2 7 16,-17 2-1-16,14-2 2 0,-14 2-10 15,18 0 5-15,-18 0-9 0,16-9-1 0,-2 7-9 16,-14 2-8-16,25-3 1 0,-9-1-8 16,-4 0-2-16,4 0 1 0,0 2-4 0,2-1-3 15,-6 1 2-15,6-2-3 16,-2 2-5-16,-1 2 4 0,2-2-1 15,0-2-8-15,-2 3 4 0,4 1 0 0,-2-2-3 16,-1 2 1-16,3-2-3 0,1 2-2 16,1 0 6-16,0 0-4 0,2 0-2 0,-1-4 6 15,1 2-4-15,-1 4-1 0,0-4 0 16,-1 4-1-16,4-4-2 0,-6 2 4 0,3 0-1 16,-5 0 2-16,-1 0 1 0,5 0 3 15,-2 0 8-15,-2-2-2 0,-17 2 0 16,30 0 2-16,-15 0 4 0,-15 0-4 0,34 0 2 15,-20 0 2-15,0 0-1 0,2 0 4 16,-16 0 5-16,32-4-2 0,-14 4 4 16,-4-1 2-16,3 1 4 0,0-4 1 15,-17 4-3-15,32 0 1 0,-15 0-8 16,-1 0-5-16,2 0 8 0,-1 0-2 0,3 4 3 16,1-4-5-16,-7 1-5 0,9 3-1 15,-4-2 2-15,1-2 0 0,-1 2 3 0,2 2-3 16,-3-2 8-16,3 0-11 0,-1-1 6 15,1 3-2-15,-2-2 5 0,1 0-7 0,-2 2 2 16,1-2 4-16,3 1-3 0,-1-3-9 16,0 6 3-16,-1-2-3 0,2 1-1 15,-1-1-5-15,6 1 7 0,-6 3-1 0,6 2-7 16,-6-1 0-16,3 0 3 16,-7-1-6-16,4 1 2 0,-2-3-3 0,-1-1 0 15,1 3 3-15,-3 0-9 0,2-3 1 16,-4 3 4-16,2-3-3 0,-16-5-6 0,30 13 10 15,-16-9 2-15,4 3-2 0,-8-1-2 16,10 1 6-16,-2 1-7 0,-1 0 1 16,6-1 0-16,-5 4 2 0,1-3 0 0,-2 2-4 15,5-1 9-15,-1 4-3 0,-2 0 7 16,1-4-2-16,3 8-11 0,-2-6-1 0,1 3 7 16,-1 3 0-16,0-7-2 15,0 4-7-15,0-1 6 0,2 0 0 0,0 0-3 16,1-4 10-16,-2 5-2 0,5-3-5 15,-5 2-5-15,4-2 5 0,0-1 6 16,1-1-2-16,5 3-7 0,-8-5 0 0,4 0 2 16,2 3 0-16,-3-3-1 0,1-1 10 15,0-1-14-15,-4 3 3 0,4 0 4 0,-3-7 6 16,-3 3-6-16,5 4 3 0,-7-7-3 16,8 5 1-16,-7-1 4 0,3-2 2 15,3 0-6-15,5 1 11 0,-4 2-5 0,-1-5 10 16,5 3 0-16,10-1 3 0,-5-2-10 15,2 4 5-15,1-2 1 0,-2 2 3 0,1-3-2 16,0 0 3-16,3-2-8 16,-3 4 3-16,0-2 14 0,3 3-13 0,-5-5-7 15,-1 4 1-15,-3-3-3 0,4 2-1 16,-3 1 6-16,6-3-1 0,-8-1-5 16,5 2-4-16,-3 0 4 0,0-2 4 0,-3 4-7 15,3-4 1-15,0 0-2 0,1 0 7 16,7-4 4-16,-3 4-8 0,4-2-2 0,1 0 4 15,-2 1 3-15,4-6 1 0,-1 7-4 16,-2-1-5-16,0-5 17 0,2 1-8 0,-5-1-3 16,-1 2-1-16,0-2-1 0,-1 0 1 15,-2-6-9-15,1 4 5 0,-4-1 3 16,-1-2-8-16,0-1-1 0,2 1 8 16,-2-2-3-16,-6-2 3 0,6 4-8 15,-8-2 13-15,1-6 1 0,3 4 3 0,-8 0-8 16,8-4 3-16,-7 1 0 0,-2 1-2 15,0 0 4-15,0-2-5 0,-3 2-5 0,0-3 1 16,-2-1 4-16,-2 4-4 0,-3-3 2 16,0-3 3-16,-2 4 10 0,-2-1 4 15,1 1-1-15,-5-6 0 0,1 7-5 0,-4-5-4 16,2 1-5-16,-1-1 4 0,-3 1-4 16,-1-1-1-16,0 1 3 0,-1-1-5 15,-1-2 3-15,0 1-4 0,-3-3 0 16,-7 0 1-16,4-1-7 0,-4 0 2 0,-5-3 1 15,3 2-5-15,-7 0 3 0,3 1-1 16,-1-1-1-16,-4 0 2 0,-1 3-3 16,-1-2 2-16,2 4 2 0,-2-2-2 0,-2 3 3 15,2 1-4-15,0-1 2 0,0 2-2 16,-3-1-1-16,4 1 2 0,-3 1 2 0,1 3-1 16,1-2-3-16,0 4 2 0,-2-4 2 15,4 4-5-15,-2 0 6 0,-2 2-10 0,2-2 5 16,1 2 2-16,-6 2-5 0,3-2 4 15,-2-1 0-15,3 5-2 0,-3-3 3 16,0 3-4-16,4 2 0 0,-2-5 0 16,2 7 1-16,2 1 6 0,-2-1-5 15,0-3 3-15,-5 3-6 0,6 1 7 0,-6-2-6 16,3 1 2-16,-3 3 0 0,-3-4 5 16,0 2-5-16,1-5-1 0,-2 4 1 0,-7 2 0 15,2-4 5-15,-4-1-8 0,0 6 3 16,-8-9 3-16,-2 4-4 0,1 0-1 15,-5-1 6-15,2 2-2 0,2 2-2 0,-4-7 2 16,5 8-2-16,-5-3-1 0,2-1 5 16,3-5-3-16,-3 8 2 0,2-1-1 0,11-1 2 15,-7 2-1-15,9-1 0 16,-2-1-1-16,-2 0 1 0,0 5-3 0,1-2 1 16,-1-2 2-16,2 5-6 0,2 0 8 15,-3 0-4-15,0-2 4 0,6 4-1 16,-4 3-4-16,1-1 2 0,3 2 1 0,-6-4 1 15,4 2-1-15,0 1-1 0,1-3-3 16,0 6-2-16,4-3 3 0,1-1 3 0,-1 1 1 16,3 2-7-16,0-2 7 0,4-3 0 15,-3 5-6-15,5-5 2 0,0 6 4 0,2-3-7 16,-4 1 6-16,2 0 2 0,-7-2-3 16,-1 1-3-16,1-1 5 0,2 5 0 15,5-7-2-15,-2 3 2 0,2 1-3 16,3-2-2-16,-1-2 5 0,2 3-2 15,-4 3 2-15,5-3-4 0,-1 1 1 0,5 0 0 16,1-2-6-16,1 1 4 0,-1 1 4 16,0-2-4-16,3 1 2 0,4 3 0 0,-4-3-1 15,6-1-1-15,-1 5-2 0,0 1 0 16,1-1 4-16,0 4-4 0,-1 2 0 16,-1 0 3-16,3 4-3 0,-1-2 3 0,2 3 1 15,4 5 4-15,-2-3-7 0,0 1 5 16,3 3-2-16,1 2 1 0,3-4 2 0,2 12 0 15,-1 0-2-15,7 5-2 0,4-3 2 16,0 3-3-16,4 2 6 0,2-2-1 16,8 6-7-16,-1 0 2 0,7-4-23 15,1 0-3-15,7 0-16 0,1-3-18 16,9 1-42-16,7-1-27 0,12 1-26 0,7-6-32 16,5 5-36-16,8-4-72 0,-3-7-181 15,2-4-81-15,-13-7 13 0,0-7-245 0,2-1-275 16</inkml:trace>
  <inkml:trace contextRef="#ctx0" brushRef="#br0" timeOffset="103075.76">21564 6580 2476 0,'21'7'-71'0,"2"-5"6"15,-3 5 15-15,-1-1-2 0,-4-4 2 16,5 1 1-16,-4-3 21 0,4 0 33 16,3-3 48-16,-2 1 40 0,-1-4 34 0,2-1 26 15,3-1 27-15,-2-1 4 0,-5 0 12 16,-3-3 0-16,4 0-17 0,-6-4 8 0,2 3 6 15,-2-4 8-15,-3 0-10 0,-3-2 2 16,-4-1-11-16,3-1 5 0,-4 1-6 16,0 3-6-16,-4-4-13 0,0 2-8 0,-2 2-20 15,1-5-12-15,-1 2-12 16,0 3-9-16,-1-2-7 0,-5 2-6 0,3 0-8 16,1 6-11-16,1-2-2 0,-3-4-6 15,8 17-12-15,-17-19 0 0,12 6-12 0,-6 4 1 16,11 9-6-16,-18-14-2 0,8 3 1 15,10 11-8-15,-25-7-1 0,9 3 4 16,16 4-8-16,-30-5-3 0,18-2-3 0,-9 2 6 16,21 5-15-16,-39-2 6 0,18 0-8 15,-4-2 6-15,3 4 1 0,-4 0-1 0,5 0-3 16,-9 6 4-16,4-4-6 0,2 6 5 16,-1 1-3-16,1 0 0 0,-1 4-1 15,7 2-1-15,-1 2-4 0,0 4 2 16,3-1 5-16,-2 3-4 0,4 7 1 15,-2 3 0-15,5-4 0 0,2 1 2 0,4-2 1 16,-4 6-2-16,6-4 0 0,1-2 4 16,2 0 0-16,0-4 0 0,4 0-2 0,1 1 3 15,3-5-3-15,1 3 1 0,11-2 1 16,-6-3 2-16,11-2 2 0,-3-3-7 16,6-6 0-16,0-3 0 0,2-4 5 0,2 0-6 15,0-4-2-15,6-3 0 0,-4-6 3 16,-3 0-1-16,1-3 3 0,-4-2-5 0,2-1 0 15,-3-2-2-15,-4 1 3 0,0-1-2 16,-2 2 3-16,-5 1 2 0,0-1 4 16,-2 2 8-16,-3-1 6 0,-1 2 6 15,1 3 2-15,-2 4-3 0,-6-2 4 16,4 3 1-16,-7 8-13 0,8-15-6 0,-8 15-4 16,9-4 0-16,-9 4-1 0,0 0-2 15,0 0 2-15,0 0 1 0,0 0-7 0,0 31 3 16,-4-17-1-16,2 1 3 0,1 6-6 15,-1-1 0-15,0 5 7 0,-2-3-5 16,2 5 0-16,-1-1 0 0,-3-3 2 0,5 1 1 16,-4 0-14-16,1-5-16 15,1 0-12-15,-5 2-33 0,5-7-32 0,-4-1-33 16,2 1-38-16,1-7-52 0,4-7-52 16,0 0-48-16,-12 2-65 0,12-2-161 0,0 0-129 15,-6-34 58-15,6 14-414 0,0-7-686 16</inkml:trace>
  <inkml:trace contextRef="#ctx0" brushRef="#br0" timeOffset="103393.36">22285 5470 3629 0,'3'-6'-34'0,"-3"6"7"0,2-13 4 0,-2 13 16 16,0 0 29-16,0 0 22 0,0 0 9 15,0 0 26-15,0 0 9 0,0 0-2 16,4 45-4-16,-6-19 8 0,0 2 2 16,-3 2 9-16,-5 8 6 0,2 4 23 0,-2 6-6 15,-4-4 11-15,-2 9-13 0,4-6-10 16,-6 9-4-16,0 0-17 0,0-5-8 0,1-8-7 16,2 0-7-16,-2-3-4 0,1-1-14 15,4-1-7-15,-3-5-7 0,0 1 0 16,6-10-2-16,0-5-5 0,-2-2-3 0,1-2-10 15,4-2-19-15,0 1-19 0,6-14-49 16,-9 7-69-16,9-7-95 0,0 0-77 16,0 0-64-16,0 0-145 0,-4-36-66 15,6 13 7-15,1-1-230 0,6-6-291 16</inkml:trace>
  <inkml:trace contextRef="#ctx0" brushRef="#br0" timeOffset="103727.209">22269 5556 2489 0,'6'-6'-36'16,"-6"6"27"-16,15-11 26 0,-15 11 15 15,0 0 21-15,25-2 13 0,-25 2 6 16,22 0 0-16,-22 0 4 0,31 0 0 0,-11 4-2 16,-1 0 6-16,1 1 4 15,2 2 1-15,1 1-10 0,-6 0 10 0,2-1-4 16,-1 0 1-16,-4 3-4 0,-2-3 3 15,0 4 17-15,-12-11 7 0,16 21-4 16,-10-11 10-16,-3 3 9 0,-3-13 3 0,5 22 1 16,-5-22-4-16,-6 27-4 0,0-10-5 15,-5 1-12-15,-4-1-11 0,-3 2-7 0,0-2-3 16,-3-2-14-16,-6 3-8 0,1-1 1 16,3 0-9-16,0-6-24 0,-2 1-22 15,4-3-30-15,-2 4-46 0,9-3-45 16,0-7-55-16,1 4-47 0,0-3-66 15,13-4-76-15,0 0-170 0,0 0-37 0,0 0-283 16,0 0-335-16</inkml:trace>
  <inkml:trace contextRef="#ctx0" brushRef="#br0" timeOffset="103893.2">22509 5869 2855 0,'11'-4'50'16,"-11"4"31"-16,14-9 21 0,-7 5 5 0,-7 4-5 15,19-6-13-15,-19 6-6 0,20 0-11 16,-20 0-8-16,32 6-3 0,-13-2-13 15,2-3-18-15,1 9-27 0,5-4-27 0,1 3-33 16,4 2-43-16,1-1-33 0,-3 5-49 16,6-2-90-16,-10-6-99 0,11 1-138 15,-10-1-72-15,1-1 92 0</inkml:trace>
  <inkml:trace contextRef="#ctx0" brushRef="#br0" timeOffset="104143.209">23385 5928 1892 0,'10'-5'25'15,"-10"5"27"-15,0 0 12 0,14-2 16 16,-14 2 22-16,0 0 28 0,0 0 28 0,0 0 14 16,0 0 9-16,8 28 7 15,-8-28 4-15,-10 36-22 0,3-13 5 16,0 1-21-16,-1 4 8 0,-3 0-16 0,-2 6-3 0,-1 1-13 16,2-1-7-16,-4-2-16 15,2 4-25-15,-2-2 6 0,2-2-13 0,-2 1-3 16,3-8-17-16,3 3-23 0,-1-2-26 15,1-4-43-15,2-5-42 0,-2 6-47 16,5-12-55-16,1 6-52 0,1-8-71 0,1-1-164 16,2-8-96-16,0 0 8 0,0 0-94 15,5 19-79-15</inkml:trace>
  <inkml:trace contextRef="#ctx0" brushRef="#br0" timeOffset="104475.67">24072 6728 2659 0,'0'0'161'0,"0"0"8"0,0 0 14 15,0 0-1-15,0 0-4 0,0 0-3 16,0 0-14-16,0 0-6 0,28 9-5 16,-12-9-9-16,3 2-13 0,3 0-11 15,1 3-13-15,1-1-5 0,-3 0-12 16,5 1-8-16,0 1-13 0,-5-1-10 0,6-1-23 16,-6 2-29-16,-3 0-47 0,3 1-57 15,-3-1-52-15,-1-2-60 0,-2 3-66 16,-4 1-74-16,0-3-145 0,-3 3-72 0,-8-8-221 15,8 7-275-15</inkml:trace>
  <inkml:trace contextRef="#ctx0" brushRef="#br0" timeOffset="104659.45">24233 6893 2455 0,'-19'0'-12'0,"8"1"28"16,11-1 29-16,-20 0 20 0,20 0 17 15,0 0 15-15,-16 6 10 0,16-6 15 0,0 0 10 16,0 0-10-16,0 0-22 0,18 22-10 15,-6-14-8-15,-1 0-11 0,5-1-9 16,-4 4 0-16,3-1-11 0,-5-3-21 0,1 0-25 16,-2 5-30-16,1-4-51 0,-5 1-53 15,1 0-47-15,-3 2-77 0,-3-11-162 0,0 0-107 16,-7 17 6-16,7-17 58 0,-11 13 273 16</inkml:trace>
  <inkml:trace contextRef="#ctx0" brushRef="#br0" timeOffset="104827.37">24054 7136 1839 0,'-9'4'116'0,"9"-4"15"16,0 0 34-16,0 0 27 0,0 0 2 16,0 0-11-16,32 28-5 0,-9-15-11 0,0-1-25 15,9 2-24-15,-4 1-5 0,4 2-18 16,7 2-13-16,-10 2-15 0,5 0-38 16,-4-3-54-16,2 2-66 0,-5 0-83 0,0-8-92 15,3 4-290-15,-2-2 41 0,-3-4-85 16,-1 1 45-16</inkml:trace>
  <inkml:trace contextRef="#ctx0" brushRef="#br0" timeOffset="105077.13">25620 6971 2764 0,'0'0'95'0,"13"0"8"0,-13 0 20 0,0 0 41 15,0 0-9-15,0 0 18 0,-11 38-14 16,-2-18 2-16,0 9-27 0,-7 4-18 0,4 3-6 16,-7 1-10-16,3 1-3 0,-4 7-11 15,-1 2-6-15,1-3-16 0,-3 0-30 16,7-5-37-16,-3-3-30 0,3 0-40 0,-5-4-38 16,3 1-40-16,-4-4-35 15,-1-2-42-15,1-3-71 0,0-3-178 0,-3-4-79 16,-1 1-137-16,0-6-186 0</inkml:trace>
  <inkml:trace contextRef="#ctx0" brushRef="#br0" timeOffset="115608.37">23333 883 5032 0,'23'-52'94'15,"4"-5"8"-15,3 1 42 0,-2 5 1 0,0 1-20 16,4 1-22-16,-2 4-5 0,0 0-10 15,0 0-6-15,-9 13-11 0,1-2-5 0,1 6-8 16,-2 1-3-16,-10 4-10 0,2-3-9 16,-2 1-15-16,-4-3-28 0,-5 2-27 15,-2-5-34-15,0-4-35 0,-3-8-31 16,-6-2-27-16,-2-2-16 0,-3 0-2 0,7 0-6 16,-2 1 17-16,-3 5 22 0,6 6 9 15,1 5 17-15,-1 10 10 0,5 3 10 16,1 2 10-16,0 6-14 0,0 9-39 0,0 0-89 15,0 0-178-15,0 0-136 0,0 0-9 16,0 0-105-16,0 0-107 0</inkml:trace>
  <inkml:trace contextRef="#ctx0" brushRef="#br0" timeOffset="117109.32">23225 1939 2251 0,'0'0'38'0,"2"-14"43"15,-2 14 38-15,0 0 29 0,0 0 32 16,0 0 28-16,0 0 31 0,0 0-14 15,8-17 30-15,-8 17 19 0,0 0 13 0,0 0 15 16,0 0 15-16,0 0-8 16,0 0-7-16,0 0-45 0,0-18-6 0,0 18-15 15,0 0-11-15,0 0-7 0,0 0-1 16,0 0-14-16,0 0 2 0,0 0-10 16,-2 66-131-16,2-35-5 0,-4 7-4 0,2 11-4 15,-3 16-4-15,-2 12-3 0,-1-4-3 16,2 1 0-16,-3 1-4 0,2-2-3 0,-5 7-1 15,-1 1 0-15,0 0-1 0,0-3-6 16,2-1-2-16,-3 0-1 0,3-9-18 16,0-3-5-16,1-1 0 0,-1-19 0 15,4 4 0-15,-1-3 0 0,-3-6 0 16,2-12 0-16,2 4 0 0,0-10 0 0,2-1 0 16,1-4 0-16,-1-2 0 0,3-2 0 15,-2-1 0-15,4-12-30 0,-3 10-37 0,3-10-23 16,0 0-18-16,0 0-27 0,0 0-15 15,0 0-249-15,-2-39-192 0,5 15-134 0,3-8 21 16,1-9-735-16,2-4-1285 0</inkml:trace>
  <inkml:trace contextRef="#ctx0" brushRef="#br0" timeOffset="117459.43">23325 2154 4093 0,'0'0'-179'0,"1"-15"37"16,-1 15 37-16,0 0 22 0,0-14 5 16,0 14 13-16,0 0 7 0,0-16 12 0,0 16 11 15,2-11 11-15,-2 11-5 0,0 0 5 16,5-9 4-16,-5 9-1 0,0 0-2 0,0 0 6 15,4-15 4-15,-4 15-1 0,0 0-3 16,0 0-8-16,3-11-1 16,-3 11-15-16,0 0-15 0,0 0-12 0,2-12-24 15,-2 12-6-15,0 0-4 0,-4-15 0 16,4 15 1-16,0 0-1 0,-1-17-17 0,1 17-5 16,0 0 15-16,-2-11-7 0,2 11-6 15,0 0-11-15,0-19-42 0,0 19-62 16,0 0-125-16,0-16 129 0,0 16 41 0</inkml:trace>
  <inkml:trace contextRef="#ctx0" brushRef="#br0" timeOffset="117575.6">23349 1911 728 0,'0'0'-3'0,"0"0"-3"0,0 0-10 16,0 0-23-16,0 0-65 0,0 0-129 0</inkml:trace>
  <inkml:trace contextRef="#ctx0" brushRef="#br0" timeOffset="117742.239">23319 1888 719 0,'-14'-7'166'0,"14"7"21"16,0 0-8-16,0 0-9 15,0 0-22-15,-12-8-11 0,12 8-17 0,0 0-19 16,0 0-26-16,0 0-28 0,-6-7-53 15,6 7-68-15,0 0-71 0,0 0-141 16,0 0-147-16,0 0-53 0,0 0 273 0,0 0 73 16</inkml:trace>
  <inkml:trace contextRef="#ctx0" brushRef="#br0" timeOffset="118209.16">23455 2067 1266 0,'0'0'243'0,"-5"22"41"16,5-22-14-16,0 0-9 0,0 19 2 16,0-19 10-16,0 0 4 0,-3 18-20 15,3-18-19-15,-4 21-8 0,4-21-2 0,0 24-9 16,0-24-14-16,-2 23-11 0,2-9-9 16,-4 2-5-16,3-1-8 0,-7 6-1 0,0-3-23 15,1-1-24-15,-9 3-16 0,-4-3-9 16,-1 6-12-16,-7-4-3 0,5-2-12 15,-6 0-6-15,-1-3-6 0,6-4-2 0,-3 3-3 16,6-4-7-16,-4-3-3 0,6 1 1 16,-2-1 5-16,5-4 1 0,16-2 1 15,-30 11 4-15,18-9 5 0,12-2 0 16,-22 6 9-16,22-6 8 0,-16 7-8 0,16-7 21 16,-14 10 15-16,14-10 9 0,-5 13 13 15,5-13-65-15,-2 26-20 0,4-7 2 16,3 7-2-16,4 2 1 0,5 4-3 0,0 4-2 15,9 3 1-15,2 5-4 0,-2-7-2 16,-2-4-6-16,0 3-2 0,1-1-3 16,1-1-2-16,-2-3-2 0,-3-7-3 0,-5-3-7 15,0-7-8-15,1 0-9 0,-5-1-10 16,-4-4-8-16,3 2-18 0,2-7-19 0,-10-4-21 16,0 0-23-16,18-2-25 15,-18 2-190-15,21-21-260 0,-9 7-157 0,2-5 34 16,2 0 25-16,4-7-563 0,2 0-1097 15</inkml:trace>
  <inkml:trace contextRef="#ctx0" brushRef="#br0" timeOffset="118474.459">23860 2543 4179 0,'9'-12'36'0,"-4"3"64"16,-5 9 45-16,12-14 25 0,-12 14 4 15,0 0 7-15,0 0 1 0,11-7 16 0,-11 7 11 16,0 0-12-16,4 36-2 0,-4-13-10 15,0 12 5-15,-2 10 3 0,-4 9-1 16,-3 1-2-16,-3 11-11 0,0 1-4 16,-2 2-20-16,-1 5-25 0,-4-9-90 15,1 6-4-15,-3-7-3 0,4-4-4 0,-5-2-3 16,5-7-4-16,2-8-9 0,2-7-9 16,3-7-10-16,1-2-13 0,5-7-10 0,-3-6-15 15,5-5-20-15,0-5-114 0,2-4-176 16,0 0-70-16,0 0-78 0,14-30-139 0,-2 6-41 15,6-9 64-15,-2 1-509 0,-1-9-914 16</inkml:trace>
  <inkml:trace contextRef="#ctx0" brushRef="#br0" timeOffset="118775.64">24002 2659 3642 0,'0'-23'-3'15,"-2"2"50"-15,0 7 39 0,2 14 39 0,0-23 23 16,0 23 13-16,0-18 7 0,0 18-3 15,0 0 2-15,4-17-14 0,-4 17-14 16,13-6-17-16,-13 6-10 0,20-6-15 0,-20 6-8 16,37 8-5-16,-16 3-10 0,6-4-7 15,1 5-2-15,0 5-7 0,0-1-6 16,-5-3-6-16,-5 3 0 0,1-3-3 0,0 2-2 16,-6-6-2-16,-4 8-2 15,-1-6-2-15,-4 2-4 0,-4-13-1 0,2 23-3 16,-2-23-3-16,-10 30-1 0,3-13-4 15,-4-2-10-15,-5-2-14 0,-4-4-36 0,-2 0-36 16,-1 5-50-16,-4-9-45 0,1 1-51 16,-9-6-101-16,-3-8-119 0,3-3-178 15,-16-5 57-15,5-11-444 0,-5-8-626 0</inkml:trace>
  <inkml:trace contextRef="#ctx0" brushRef="#br0" timeOffset="119060.37">22971 1751 3431 0,'-28'-19'42'0,"5"10"39"15,0 1 43-15,5 1 18 0,-1 4 21 16,19 3 3-16,-43 10 12 0,17 6-2 16,-4 4 19-16,-6 16 15 0,1 3 14 0,5 14-7 15,-6-1-11-15,4 8-23 0,6 9-9 16,-4 5-3-16,3 3-3 0,8 1-13 15,5 7-7-15,-3-5-15 0,9 5-16 0,3-1-1 16,1-3-10-16,8 1-18 0,-1-8-16 16,7-3-20-16,3-6-34 0,4 1-29 0,5-10-29 15,7-1-40-15,4-10-55 16,8-3-64-16,5-11-83 0,4-1-75 0,8-12-95 16,4-3-223-16,3-3 24 0,5-8 74 15,1-1-460-15,2-10-694 0</inkml:trace>
  <inkml:trace contextRef="#ctx0" brushRef="#br0" timeOffset="119426.17">24830 2496 3865 0,'27'-10'47'0,"1"-1"43"0,-2 3 43 16,3 7 16-16,1-5 6 0,0 6-4 15,1 2 9-15,1 2 9 0,2 5 4 0,0 2 2 16,-3 4-2-16,1 8-5 0,-5 3-13 16,-5 6 4-16,-2 1 15 0,0 5 1 15,2 17-5-15,-7-3 1 0,-8-1-3 0,0-2 7 16,-6 9-2-16,-1-4-6 0,-6 0 3 16,-3 8-58-16,-4-4-59 0,-10 4-5 0,1-7-3 15,-5-1-3-15,-5-5-5 0,1-7-3 16,-7 0-3-16,3-6-6 0,1-4-3 15,0-12-1-15,1 1-4 0,-1-4-7 0,2-4-8 16,8-6-7-16,-1-1-16 16,6-10-13-16,-3 0-14 0,1-10-16 0,-5-7-22 15,3-9-25-15,5-6-238 0,2-11-207 16,9-1-161-16,5-5 20 0,4-5 25 0,4-14-568 16,7-4-1095-16</inkml:trace>
  <inkml:trace contextRef="#ctx0" brushRef="#br0" timeOffset="119709.239">25668 1796 4590 0,'9'-9'63'0,"-9"9"27"0,12-13 36 16,-12 13 13-16,0 0 24 0,0 0 15 15,0 0 11-15,0 0-16 0,19 43 4 0,-19-13 0 16,0 6 12-16,0 12 10 0,-3 3-2 15,-7 13-5-15,-1 3 2 0,-7 3-2 0,2-3-4 16,-1 1-44-16,-3-5-94 0,-1 1-6 16,-2-2-4-16,3-8-5 0,-1-1-5 15,4-14-8-15,2-5-10 0,3-6-13 0,2-4-11 16,2-5-13-16,3-7-18 0,1-7-21 16,4-5-23-16,0 0-223 0,0 0-74 0,0 0-38 15,15-36-57-15,-3 1-170 16,2-1-25-16,3-1 64 0,5-12-480 0,1-2-824 15</inkml:trace>
  <inkml:trace contextRef="#ctx0" brushRef="#br0" timeOffset="120025.709">25836 1925 3516 0,'9'-18'4'16,"-4"-1"45"-16,2 6 44 0,-2 0 33 0,-5 13 23 16,15-19 20-16,-10 10 18 0,-5 9 4 15,19-12 18-15,-10 5 0 0,-9 7 15 16,29-7 0-16,-12 7-15 0,-17 0-30 0,37 1-11 15,-16 5 0-15,-1 1-4 16,5-3 2-16,-6 4-17 0,-1 8-11 0,1-4-7 16,0 5-5-16,-4-8-7 0,-4 1-7 15,-3 0-8-15,1 0-8 0,-4 5-2 0,1-2-12 16,-6-13-56-16,3 21-2 0,-3-21-3 16,-3 20 0-16,3-20 0 0,-11 21-6 15,0-11-2-15,-4-3-5 0,0 4-12 0,-10-1-8 16,3-3-13-16,-5 0-16 0,3 0-14 15,2-6-131-15,-3 3-88 0,3-2-44 0,3-2-49 16,0 2-45-16,0-4-66 0,6 0-219 16,-2-3 62-16,15 5-493 0,-15-12-915 15</inkml:trace>
  <inkml:trace contextRef="#ctx0" brushRef="#br0" timeOffset="120194.15">26081 2018 3846 0,'0'0'70'0,"36"7"42"0,-21-7 43 15,0 7 29-15,-15-7 0 0,26 6-18 0,-26-6-16 16,32 8-15-16,-16-3-18 0,5-1-10 16,4 4-26-16,0 1-35 0,3 0-40 0,2 1-66 15,3-3-49-15,-1 4-40 0,7-2-39 16,-3-1-45-16,3 0-40 0,-1 1-22 16,3-5-41-16,-7-4-33 0,7 0-84 15,-8-2-340-15,7 2-279 0</inkml:trace>
  <inkml:trace contextRef="#ctx0" brushRef="#br0" timeOffset="120407.93">26998 2109 2668 0,'20'-7'101'0,"-2"-1"53"0,-6 3 50 16,-1-3 27-16,-11 8-5 0,0 0 2 16,21-9 5-16,-21 9-5 0,0 0-7 0,0 0 10 15,0 0 23-15,0 0 7 0,0 0 8 16,4 26-29-16,-4-26 16 0,-15 41 1 0,5-13 2 16,-4 6 2-16,-2 2-19 0,-4 5-3 15,-2 6-20-15,0 2-108 0,-5-1-53 0,-1-3-5 16,-2 4-6-16,4-5-4 0,-4-2-4 15,2 0-7-15,3-10-9 0,3 0-15 16,-1-8-20-16,13 2-20 0,-1-14-28 16,4 4-28-16,5-6-37 0,2-10-354 15,15 12-265-15,6-5 50 0,13-7-4 0,15 0-665 16,25 0-1209-16</inkml:trace>
  <inkml:trace contextRef="#ctx0" brushRef="#br0" timeOffset="121575.66">28018 3563 3950 0,'0'0'-109'0,"4"-10"56"16,-4 10 53-16,0 0 29 0,0 0 27 0,7-15 27 15,-7 15 24-15,0 0 28 0,9-16 10 16,-9 16 7-16,0 0 2 0,10-18 12 15,-10 18-2-15,0 0-9 0,8-11-4 0,-8 11-13 16,0 0-15-16,0 0-22 0,7-13-16 16,-7 13-2-16,0 0-14 0,0 0-3 0,0 0-10 15,0 0-3-15,0 0-4 16,0 0-9-16,0 0 1 0,2 49-8 0,-2-32 0 16,-6 0-3-16,4 7-5 0,-3 0 0 15,0 8-3-15,-5-2-1 0,-1 0-1 16,0 6-4-16,-3-6-2 0,-2 5-2 0,-2-7 4 15,2 6-11-15,1-6 5 0,2-5 0 16,3-6 2-16,-1 0-5 0,4-6 2 16,1 2 1-16,6-13 2 0,-10 19-4 0,10-19 3 15,0 0-2-15,0 0-2 0,0 0-5 16,0 0 4-16,0 0-4 0,0 0 2 0,40-56 2 16,-25 29-1-16,4 1-3 15,-1-8-1-15,3-2 2 0,4 7-4 0,-4-3-2 16,4 2-2-16,-1 4 4 0,-3 1-1 15,1 3 2-15,-3 3-3 0,-1 2 3 16,-6 4-2-16,-1 4-2 0,1 1-4 0,-12 8 6 16,18-12-3-16,-18 12 1 0,19 0 1 15,-19 0-6-15,18 12 3 0,-9-3-2 16,-6 5 1-16,7 3 2 0,-7 5-3 0,1 1 6 16,-1 1-3-16,-3 4 3 0,0-4-3 15,-3 4 1-15,-1-1 1 0,2-5 5 0,1 1-4 16,-3-3-3-16,4-5 3 0,-6 0 2 15,6-15 0-15,-1 25 5 0,1-25-3 16,-2 17-2-16,2-17 1 0,5 7 3 16,-5-7-1-16,0 0-1 0,25-6 0 15,-25 6-4-15,30-13 3 0,-16 8-3 0,7-7 3 16,2-1 2-16,-1 4-3 0,2-2 7 16,-1 1 5-16,4 1 5 0,-6 1 12 0,2-1 4 15,-2 5-5-15,-3-1 4 0,-2 5-9 16,1-2 0-16,-4-4-1 0,-13 6 0 15,23 2 0-15,-23-2 0 0,12 7 0 0,-6 1 3 16,-3 3-8-16,4 1-1 0,-7 1 2 16,0 4-8-16,-2-2-1 0,-4 7-13 0,0-1-18 15,1-2-30-15,-3 5-31 16,3-7-35-16,-1 1-57 0,4-5-64 0,-4 2-60 16,4-3-67-16,2-3-145 0,0-9-141 15,0 0 69-15,16 12-456 0,-5-9-701 16</inkml:trace>
  <inkml:trace contextRef="#ctx0" brushRef="#br0" timeOffset="121859.57">29014 3958 3394 0,'0'0'-17'0,"0"0"25"0,0 0 19 0,0 0 13 16,0 0 17-16,-17 38 10 15,13-23-3-15,-2 3 6 0,4 3 8 0,1-2-14 16,1 2 5-16,1 3 6 0,3-6-2 15,0 7 8-15,2-6 4 0,1-1 13 16,2-4-2-16,1-1-9 0,0-4 6 0,-10-9 10 16,21 9-2-16,-21-9 5 0,21-1-3 15,-21 1-3-15,19-13-11 0,-9 3-11 16,-1-7-4-16,-3 0-7 0,0 2-12 0,-3-5-6 16,-3-1-16-16,0-2-27 0,0 1-24 15,-3-1-22-15,1-1-43 0,0 6-46 0,-3-3-60 16,3 6-55-16,2-2-47 0,0 6-53 15,0 11-147-15,9-19-16 0,0 17-29 16,3-3-192-16,-12 5-216 0</inkml:trace>
  <inkml:trace contextRef="#ctx0" brushRef="#br0" timeOffset="122261.25">29668 4104 2421 0,'0'0'5'0,"8"10"29"15,-8-10 27-15,0 0 23 0,0 0 8 0,0 0 10 16,-35 26 8-16,21-13-4 0,-3 2 4 16,-2 6 0-16,0-2-21 0,-1 7-6 15,5-4 3-15,0 1-10 0,3-5-7 16,2 9 0-16,2-7-3 0,5-4-6 0,3-2-7 16,0-14-6-16,7 30-3 0,4-16-14 15,0-7-1-15,6 0-15 0,6-7 2 16,-1-1-1-16,9-8-10 0,4-5 8 15,-1-4-11-15,8-7 7 0,1-3-9 0,1-6 2 16,0 1 4-16,-4-3 13 0,-4 6 7 16,-1-2 13-16,-8 9 18 0,-3-4 11 15,-2 2 17-15,-5 8 5 0,-6 2 6 0,-1 2-5 16,-10 13-8-16,17-19-16 0,-17 19-1 16,0 0-3-16,0 0 2 0,0 0-14 0,0 0-1 15,0 0-3-15,-27 60-1 16,16-35-7-16,1 6-4 0,-2 1-16 15,-5 8-25-15,7-1-42 0,-1-2-47 0,6-2-62 16,1-2-64-16,4-3-66 0,6 3-107 16,5-4-148-16,8-1 35 0,7-9-343 0,10-2-334 15</inkml:trace>
  <inkml:trace contextRef="#ctx0" brushRef="#br0" timeOffset="122508.16">30818 4481 3063 0,'13'-13'89'0,"-3"4"32"0,-10 9-10 15,0 0 15-15,14-13 28 0,-14 13 22 16,0 0 25-16,0 0 16 16,0 0 0-16,-23 75 2 0,12-34 2 0,-11 12-3 15,-5 5-17-15,1 5-9 0,-4 3-36 16,-7 19-18-16,-4-5-10 0,2 4-14 0,0-3-10 16,6-12-13-16,-3-1-8 0,6-5-18 15,0 1-17-15,0-9-23 0,2-3-26 16,3-9-31-16,5-7-35 0,5-4-42 0,2-10-9 15,1-1-44-15,7-10-44 0,5-11-42 16,-6 12-85-16,6-12-67 0,0 0-123 0,0 0-49 16,0 0 37-16,60-52-352 0,-30 27-369 15</inkml:trace>
  <inkml:trace contextRef="#ctx0" brushRef="#br0" timeOffset="122794.35">30900 4830 2939 0,'0'0'44'0,"12"-13"36"0,-12 13 21 16,14-15 13-16,-14 15 0 0,21-9-3 15,-21 9 5-15,26-12-1 0,-26 12-1 0,32-1 0 16,-32 1 6-16,38 1-5 0,-18 3 3 16,-20-4 5-16,41 9-12 0,-21 1 3 15,-4-3 4-15,-2 4 1 0,-14-11 6 0,18 23-2 16,-15-10 5-16,-3-13-11 15,6 22-2-15,-6-22-20 0,-17 35-10 0,8-18-8 16,-10 1-7-16,-7-1-11 0,-2 3-4 16,-2-3-18-16,-9 0-25 0,-1-2-38 0,-11 0-52 15,-7 0-39-15,-4-1-53 0,0-1-70 16,-8-4-88-16,-1 0-96 0,-9 1-174 16,-4-3 65-16,-21-3-433 0,1-2-523 0</inkml:trace>
  <inkml:trace contextRef="#ctx0" brushRef="#br0" timeOffset="123294.29">26190 4736 4197 0,'0'0'223'0,"-17"2"19"0,17-2 17 15,0 0 22-15,0 0 27 0,0 0-23 0,0 0-9 16,41 19 6-16,-22-10-7 0,8 1 1 16,6 7-6-16,1-1-8 0,3 3-104 0,9 0-84 15,0 0-7-15,-7-5-6 16,0 3-3-16,0 1-7 0,0-5-4 0,0 0-5 15,-1-2-6-15,-2 2-4 0,3-4-10 16,-6 3-12-16,-3-5-13 0,-1-3-18 16,1 3-22-16,-9-3-23 0,0-2-29 0,8 2-30 15,-7-4-28-15,-6 0-342 0,-5 0-273 16,-11 0 75-16,0 0 8 0,0 0-672 0,0 0-1204 16</inkml:trace>
  <inkml:trace contextRef="#ctx0" brushRef="#br0" timeOffset="123491.97">26524 4978 4756 0,'-20'0'30'16,"6"2"48"-16,1 0 37 0,13-2 48 15,0 0 33-15,-19 11 13 0,19-11-9 0,0 0-17 16,-2 21-1-16,2-21-32 0,18 32-5 16,-6-14-14-16,11 7-20 0,3 1-27 15,10 6-30-15,1 0-32 0,0 0-40 0,9-4-51 16,-3 2-51-16,6 4-63 0,-3-6-64 15,11 0-71-15,1-2-72 0,-5-3-196 0,2-1-33 16,0-5 70-16,-1 0-468 0,1-6-647 16</inkml:trace>
  <inkml:trace contextRef="#ctx0" brushRef="#br0" timeOffset="123861.32">27945 5417 3439 0,'8'-6'60'0,"-8"6"22"0,7-7 9 0,-7 7 13 15,0 0 27-15,0 0 23 0,0 0 0 16,0 0 18-16,0 0 10 0,-14 60 1 16,5-30-15-16,-3 5 2 0,2 5-12 0,-1 1-13 15,2 6-15-15,5-2-22 0,2 4-7 16,6-1-3-16,5-2-10 0,4 0-12 0,8 1-5 16,3 0-7-16,12-7-4 15,-3-9-3-15,8-7-7 0,-3-8-5 0,5-9-3 16,-6-1 1-16,5-12 10 0,-6-3 1 15,-1-10 11-15,-1 0 17 0,-2-7-8 16,-4-4 6-16,-5-4-2 0,-1 0 6 0,-5-1 3 16,-8 1-3-16,-4 0-8 0,2 1-4 15,-7 3-7-15,-7-6-21 0,-2-5 8 0,-3 5-9 16,-8 4-9-16,-4 2-23 0,-3 2-2 16,-2 2-3-16,-5 5-8 0,-2 4-8 15,1-2-12-15,-2 6-95 0,-1 4-64 0,3 3-83 16,-5 1-78-16,8 3-101 0,-7 2-176 15,5 0-75-15,0 0 60 0,1-2-505 16,1-2-944-16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08:01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7849 7354 2367 0,'-14'11'141'0,"9"-6"5"15,-6-1 13-15,11-4 1 0,-14 12-7 0,14-12-20 16,-14 9-14-16,14-9-10 0,-18 5-17 15,6-1-4-15,-9 0-23 0,-3-2-62 16,-14-8-70-16,-7-3-88 0,-13-4-131 0,-9-6-277 16,-27-7 53-16,-10-10-83 15,-9-1 61-15</inkml:trace>
  <inkml:trace contextRef="#ctx0" brushRef="#br0" timeOffset="280.58">5541 6876 2063 0,'0'0'33'16,"46"4"25"-16,-46-4 35 0,0 0 30 0,23-4 31 15,-23 4 40-15,0 0 24 0,0 0 35 16,0 0-8-16,0 0-3 0,0 0 7 16,0 0 4-16,0 0 8 0,0 0-19 15,0 0-4-15,0 0-18 0,0 0-21 0,21-8-19 16,-21 8-34-16,0 0-26 0,7-11-23 15,-7 11-30-15,17-13-21 0,-2 4-20 16,2-3-24-16,1 4-39 0,11-6-39 0,-5 6-32 16,6-5-54-16,0-2-56 0,-2 0-80 15,1 0-60-15,-3-6-184 0,-2-1-33 16,-3-6 32-16,-2-1-322 0,-1-6-346 0</inkml:trace>
  <inkml:trace contextRef="#ctx0" brushRef="#br0" timeOffset="647.459">7057 4332 3442 0,'6'-8'105'0,"-6"8"13"15,0 0 15-15,13-9 29 0,-13 9 13 16,0 0 28-16,0 0 22 0,0 0 25 0,22-4 4 16,-22 4 7-16,0 0-9 0,37 9-4 15,-21-4-2-15,7 2-1 0,1-2-3 0,5 2-12 16,-1 1-15-16,5 1-10 0,5-1-22 16,1 3-24-16,5-4-111 0,-2 3-5 15,3-3-5-15,0-1-4 0,-2 2-4 16,-1-1-6-16,-3-1-9 0,-3-1-7 15,-8 3-13-15,-2-6-11 0,-8 3-14 0,0-5-14 16,-6 2-19-16,-12-2-60 0,16-2-265 16,-16 2-92-16,0 0-123 0,0 0-100 0,0 0 2 15,0 0-550-15,-19-28-1106 0</inkml:trace>
  <inkml:trace contextRef="#ctx0" brushRef="#br0" timeOffset="847.849">7356 4432 4170 0,'-14'8'36'0,"3"3"51"0,11-11 33 16,-14 21 47-16,7-12 18 0,2 4 25 0,-4 2 3 16,1 6-1-16,-3 5-5 0,-2 6-12 15,-3 2-8-15,0 1 8 0,-7 12-24 0,2-5-17 16,0 6-7-16,-6-3-14 0,3 8-19 16,-5-6-5-16,5 1-24 0,-4-4-38 15,2-3-54-15,2-13-66 0,4-3-67 0,2-5-93 16,-1-9-105-16,8-7-95 0,-4-4-250 15,15 0-4-15,-27-15 67 0,16 0-447 0,-2-7-767 16</inkml:trace>
  <inkml:trace contextRef="#ctx0" brushRef="#br0" timeOffset="1380.75">6877 4753 3822 0,'8'-7'165'0,"-8"7"21"0,15-8 14 15,-15 8 13-15,15-7-7 0,-15 7-10 16,13-8-14-16,-13 8-22 0,21-1-12 0,-21 1-25 15,30-7-22-15,-15 2-28 0,-15 5-38 16,37-2-43-16,-14 2-45 0,1-6-49 16,3 1-36-16,5 1-42 0,-4-3-28 0,7-5-20 15,1 7-16-15,-1-3 0 16,-7 4 5-16,1-1 26 0,-1-1 18 0,-10 4 18 16,3-3 30-16,-2 5 28 0,-4 0 28 15,-15 0 14-15,28 5 32 0,-15-3 39 0,-3 8 31 16,0-5 27-16,-4 7 23 0,-6-12 5 15,12 24 24-15,-9-11-4 0,3 8 10 16,-6-3 6-16,-4 5 18 0,2-1-9 0,-5 6 7 16,-1-3-5-16,-5 3-11 0,4-6-2 15,-3 3-6-15,1-6-8 0,4-1-10 0,-5-3-7 16,5-2 4-16,7-13 7 0,-11 15 6 16,11-15-10-16,0 0-9 0,0 0-5 15,0 0-15-15,0 0-4 0,0 0-5 16,39-45-13-16,-18 25-2 0,1-6-2 15,6 2-6-15,0 0 3 0,-1-1 7 0,1 2 12 16,-2 4 3-16,4 4 8 0,-5 2 8 16,-3 5 13-16,-1 1 4 0,-2 3 7 0,-1 4 3 15,-18 0 3-15,34 4 18 0,-17 7-8 16,-1 1 13-16,-2 5 9 0,-1-1-4 16,-3 7-12-16,-1 3-6 0,-4-1-1 0,-3 1-15 15,0 2-56-15,-2 0-12 0,-4-2-3 16,-1 4-1-16,-4-2-8 0,-1-4-5 15,1-1-11-15,-1-4-18 0,-1-2-14 0,-2-6-21 16,4-1-202-16,-1-5-117 0,1-3-100 16,9-2-184-16,0 0-48 0,0 0 45 15,-4-35-518-15,17 18-1038 0</inkml:trace>
  <inkml:trace contextRef="#ctx0" brushRef="#br0" timeOffset="1563.42">8116 4839 4261 0,'0'0'81'0,"25"0"29"0,-25 0 24 0,34 0 17 16,-10 4-2-16,3-2-11 0,1 0-14 16,4 2-12-16,-2-2-22 0,1 1-5 15,-1-1-30-15,-7-2-25 0,4 2-52 0,-7 1-34 16,-1-3-63-16,-5 0-68 16,-14 0-75-16,21-5-83 0,-21 5-115 0,11-11-107 15,-11 11 7-15,0 0-250 0,5-9-293 16</inkml:trace>
  <inkml:trace contextRef="#ctx0" brushRef="#br0" timeOffset="1746.7">8462 4793 2668 0,'0'0'92'0,"0"0"37"15,-21 9 37-15,12-2 30 0,9-7-11 16,-17 21-2-16,8-6 3 0,-4 3-4 0,-3 2-9 16,4 6-14-16,-6 2-10 0,4 2-21 15,-5-2-9-15,1 0-16 0,6-2-9 16,-4-3-23-16,7-6-48 0,0 2-59 15,5-6-60-15,-3-4-60 0,7-9-91 16,-6 8-114-16,6-8-200 0,0 0 10 0,0 0-278 16,0 0-311-16</inkml:trace>
  <inkml:trace contextRef="#ctx0" brushRef="#br0" timeOffset="1931.169">8678 4903 2917 0,'3'12'104'16,"3"-3"31"-16,-6 4 5 0,0-13 0 15,0 30 8-15,0-10 15 0,-4 7-2 0,1-1-4 16,-5 7-3-16,-4 3-12 0,2-2-16 16,2-7-5-16,-9 6-18 0,8-7-12 15,-8-5-20-15,9-4-36 0,-1-4-69 16,3-6-96-16,6-7-98 0,0 0-124 16,0 0-221-16,0 0 20 0,0 0 10 0,36-54-126 15,0 22-128-15</inkml:trace>
  <inkml:trace contextRef="#ctx0" brushRef="#br0" timeOffset="2097.67">9367 4757 3100 0,'0'0'163'15,"0"0"3"-15,0 0 10 0,36 9-3 16,-24-3-2-16,-12-6-24 0,23 9-11 16,-4-3-15-16,-5 0-28 0,1-5-38 15,4 5-43-15,-5-4-60 0,2-2-62 0,-16 0-79 16,27 0-90-16,-27 0-180 0,19-2-109 15,-19 2 38-15,16-4-102 0,-16 4-37 16</inkml:trace>
  <inkml:trace contextRef="#ctx0" brushRef="#br0" timeOffset="2247.77">9461 4894 2737 0,'-11'9'223'0,"4"-3"23"16,7-6-16-16,-7 13 9 0,7-13-4 15,0 0-6-15,12 15-27 0,-12-15-17 16,27 8-22-16,-16-7-25 0,-11-1-41 15,44-1-55-15,-14-3-69 0,5-4-71 0,0 3-90 16,1-8-128-16,-1-1-194 0,4 0-39 16,0 0-23-16,5-8-157 0,1 1-219 15</inkml:trace>
  <inkml:trace contextRef="#ctx0" brushRef="#br0" timeOffset="17313.36">17630 4393 473 0,'-14'-15'-161'0</inkml:trace>
  <inkml:trace contextRef="#ctx0" brushRef="#br0" timeOffset="18413.58">15355 3667 962 0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18:20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16700 10095 6390 0,'0'0'178'16,"0"0"17"-16,0 0-15 0,0 0-35 0,-3 0-22 15,3 0 13-15,0 0 28 0,0 0-87 16,0 0-28-16,-9-5-5 0,9 5-5 0,0 0-3 16,0 0-4-16,0 0-3 15,0 0-5-15,0 0-3 0,0 0-2 0,0 0-4 16,-2-10-10-16,2 10-14 0,-7-9-10 15,7 9-17-15,-9-13-16 0,8 7-20 0,-7-1-19 16,8 7-106-16,-9-10-241 0,9 10-123 16,-10-6-130-16,10 6-12 0,0 0-683 0,0 0-1231 15</inkml:trace>
  <inkml:trace contextRef="#ctx0" brushRef="#br0" timeOffset="666.43">16992 9821 4135 0,'-2'-18'-102'0,"2"5"49"0,-2-3 42 0,0 1 19 15,-3 1 24-15,2-3 31 0,-3-4 32 16,1-3 18-16,-2 5 3 0,-5-7 24 16,1 1 0-16,-2-1-2 0,3 3 9 15,-4-3-8-15,0 5 6 0,-1-3 2 16,-4-2-2-16,3 4-19 0,-3-5-13 0,1 9-7 16,-7-7-11-16,4 6-3 0,-3 5-4 15,5-4-2-15,0 9-16 0,-3-4-2 0,3 9-6 16,-3-5-6-16,2 9-5 0,1 0-5 15,-2 5-10-15,-6 3 1 0,4 1-3 0,-2 10 5 16,2 2-3-16,-1 3-5 0,1 2 11 16,5 4 2-16,-1 2 5 0,-1 4-12 15,11-4 4-15,-2 3-3 0,4-1-2 0,1 0 1 16,4-8-13-16,4 10 7 0,6-4-7 16,-1-1-6-16,6 3 4 0,3-6-4 15,5-4-7-15,0-3-6 0,7-4 3 0,4-2-2 16,-4-13-4-16,4-2 0 0,6-7-2 15,2-3 10-15,-3-1-9 0,0-9 2 16,-3-1 6-16,7-3-1 0,-9-3 9 0,-4-1 5 16,-4 0 9-16,-1 4 15 0,-5-3 11 15,3 5-3-15,-9 1-25 0,-3 4 5 16,0 2 6-16,-1-2 2 0,2 8 1 0,-10 9-3 16,11-19-3-16,-11 19-3 0,7-11-4 15,-7 11-4-15,0 0-1 0,0 0-2 0,0 0-1 16,0 0-4-16,0 0 0 0,3 39-2 15,-4-18-2-15,-1 1-2 0,2 5-1 16,-4-1-5-16,-1 4-7 0,3-2-6 16,2-4-10-16,-4-1-15 0,4 3-16 0,-1-3-18 15,-1-2-20-15,0-1-23 0,-5-3-22 16,4 0-290-16,-3-8-215 0,1 4-78 16,-2-6 15-16,-7 1-714 0,-2-4-1260 0</inkml:trace>
  <inkml:trace contextRef="#ctx0" brushRef="#br0" timeOffset="1051.26">15673 10121 4422 0,'-11'8'-15'15,"3"-1"52"-15,4 2 61 0,4-9 28 16,-3 12 33-16,3-12 31 0,0 0 26 15,0 0 17-15,7 22-9 0,0-16-9 0,9 2 26 16,1-1-4-16,9 0 2 0,8 3-12 16,2-3-7-16,6 3-11 0,13-3-8 0,7 0-93 15,2-3-51-15,5 0-5 0,-2 0-2 16,9 2-4-16,-4-3 0 0,6-3-4 0,0 2-1 16,-3-2-4-16,0 0-2 15,-6 2-3-15,-2-2-4 0,-17 0-3 0,-1 4-2 16,-6-2-3-16,-6-1-2 0,-5-1-2 15,-8 0-2-15,-3 0-3 0,4 3 0 0,-9-3-11 16,1 0 0-16,-17 0 0 0,20 0 0 16,-20 0-1-16,23-3-18 0,-23 3-11 15,16-3-14-15,-9-1-15 0,-7 4-20 0,11-9-23 16,-8 3-24-16,-3 6-21 0,0-13-314 16,0 13-177-16,-12-15-71 0,3 9 25 0,-3-1-722 15,-3 3-1251-15</inkml:trace>
  <inkml:trace contextRef="#ctx0" brushRef="#br0" timeOffset="1650.5">16557 10241 4221 0,'0'0'-39'0,"-19"2"45"16,19-2 35-16,-13 8 42 0,13-8 29 16,-8 5 23-16,8-5 18 0,-13 15 14 15,7-6 4-15,1 4 10 0,0 3 5 0,2 3-4 16,-5 3-16-16,5 0 2 0,-6 6-12 15,2 7-1-15,4 0 1 0,-5 5 0 0,5 2-9 16,-4 6-7-16,-4-6-4 0,2 3-9 16,2 3-9-16,2-6 3 0,-5-2-7 0,6-5-18 15,-1-3-65-15,-4-2-1 0,5-3-4 16,-4-5-3-16,6-3 0 0,-2-1 0 16,2-4 1-16,2-14 4 0,-3 20 1 15,3-20 4-15,-4 18-1 0,4-18-1 16,0 5-4-16,0-5-2 0,0 0-2 0,0 0-3 15,0 0-2-15,0 0-2 0,13-34-2 16,-10 19-1-16,9-6 0 0,-1 5-3 0,-2-7 0 16,3-1-1-16,4 1-2 0,0 3 0 15,-3-1-2-15,4 4 0 0,-1-2-1 0,2 8 2 16,-2-2-3-16,3 7 1 0,2 1-2 16,-3 3 1-16,9 4-2 0,1 7 2 15,6 0 0-15,-3 7 0 0,-4 2 0 16,3 1 3-16,-4 2 1 0,-5 5 5 0,-3 2 4 15,-2-4-11-15,-5 3-5 0,-4-1 0 16,-3-2 0-16,-2-1 0 0,-4 3 0 16,-2-1 0-16,-2-1 0 0,-3 0 0 0,-2-1 0 15,-8 1 0-15,6-7 0 0,-4 3 0 16,-5-4 0-16,3-2 0 0,-2 1 0 0,2-2 0 16,-5-1 0-16,4-3 0 0,-5 1 0 15,8-5 0-15,-5 1 0 0,3-3 0 0,-4 1 0 16,7-1 0-16,-7-2 0 0,7 3 0 15,0-4 0-15,0 2 0 0,0-2 0 0,7 2 0 16,9-2 0-16,-21 0 0 16,21 0 0-16,0 0 0 0,-9-8 0 0,9 8-169 15,0 0-134-15,18-19-209 0,-2 6-263 16,0-1-1010-16,14-6-1833 0</inkml:trace>
  <inkml:trace contextRef="#ctx0" brushRef="#br0" timeOffset="3083.13">19562 10710 5315 0,'-20'-7'-90'0,"4"-1"88"16,4 3 79-16,-2 1 53 0,14 4 33 0,0 0 9 16,-18-8 5-16,18 8 7 0,0 0-12 15,-14-7-7-15,14 7-4 0,0 0-13 0,0 0-15 16,0 0-6-16,-16-8-7 0,16 8-6 15,0 0-19-15,0 0-9 0,0 0 0 0,0 0-51 16,0 0-11-16,0 0-4 0,0 0-3 16,-16-4-4-16,16 4 1 0,0 0-1 15,0 0-1-15,0 0-3 0,0 0 0 16,0 0 0-16,0 0-3 0,0 0-1 16,0 0 1-16,0 0-3 0,0 0-1 0,0 0-1 15,0 0-2-15,-7 23-2 0,7-23-3 16,0 0-3-16,0 0-5 0,0 0-3 0,0 0-5 15,0 0-4-15,0 0-5 0,0 0-6 16,0 0-65-16,0 0-49 0,0 0 0 0,0 0 1 16,0 0 9-16,0 0 9 0,0 0 21 15,0 0 15-15,0 0 18 0,0 0 30 16,0 0 28-16,0 0 21 0,0 0 25 0,0 0 25 16,0 0 15-16,0 0 2 15,0 0 4-15,0 0 28 0,0 0 3 0,0 0 28 16,0 0 13-16,37 8 9 0,-23 1 6 15,2-1-46-15,11-1-64 0,-1-4-2 0,4 3-2 16,7 0-3-16,1 1-5 0,-12-7-3 16,6 2-4-16,-6-2-3 0,-1 0-2 0,-2 0-6 15,-2 0-3-15,-21 0-9 0,36 0-9 16,-36 0-12-16,28 4-15 0,-14-2-19 0,-14-2-21 16,11 0-24-16,-11 0-24 0,0 0-255 15,15 1-120-15,-15-1-126 0,0 0-64 16,0 0-7-16,0 0-592 0,0 0-1134 0</inkml:trace>
  <inkml:trace contextRef="#ctx0" brushRef="#br0" timeOffset="3283.15">19530 10928 3941 0,'-15'3'-26'0,"5"3"47"0,5 2 48 16,5-8 57-16,-4 9 48 0,4-9 31 16,0 0 27-16,9 22 16 0,-9-22 13 15,28 14-10-15,-5-4-23 0,4 2-14 0,1-3-14 16,-4-1-11-16,4-1-23 0,0-1-11 15,-4-3-21-15,1 1-22 0,-4-1-7 0,3-2-27 16,-5-1-38-16,0 0-36 0,-3 0-66 16,-16 0-72-16,27-1-88 0,-15-2-80 15,-12 3-75-15,16-5-84 0,-16 5-220 16,0 0 39-16,0 0-496 0,0 0-941 0</inkml:trace>
  <inkml:trace contextRef="#ctx0" brushRef="#br0" timeOffset="3434.48">19571 11134 4048 0,'-27'7'93'0,"4"0"60"15,4 1 31-15,4 0 39 0,15-8 29 16,-12 15 21-16,12-15-1 0,5 17-32 0,6-4-25 16,12 0-27-16,7 6-17 0,5-8-11 15,2 2-25-15,1-6-31 0,-1 1-52 0,-7-6-52 16,4-2-75-16,-3-2-103 0,8-2-95 16,-6-9-117-16,3 2-271 0,-3-4 2 15,-3-6 73-15,0-2-483 0,2 1-774 16</inkml:trace>
  <inkml:trace contextRef="#ctx0" brushRef="#br0" timeOffset="4066.45">21122 10690 3715 0,'4'-14'54'0,"-1"-3"33"0,3 3 20 16,-1 0 34-16,0 1 28 0,-3 0 23 0,-1 0 11 16,-1 1 9-16,0 12 10 0,0-24-15 15,0 24 8-15,-5-28-29 0,0 13-5 0,-4 2-19 16,2 2-2-16,-7 1-7 0,0 1-17 15,-2 5-1-15,-2-1-2 0,-1 9-10 16,-1-3 6-16,-8 10-9 0,0 6-11 0,-1 4-6 16,-1 7-2-16,6 6-3 0,-4 5-66 15,1 4 0-15,7 8 0 0,7-9-3 16,2 0-3-16,5 2 2 0,4-3-2 16,2-4 0-16,2-1-3 0,4-2-2 0,5-4-2 15,0-4-1-15,2-3-3 0,6-7-2 16,3-3-1-16,6-5-4 0,0-4-2 0,10-10-4 15,0-5-2-15,1-6-1 0,6-11-4 16,0-2 1-16,-4-6-1 0,-2-1 0 0,-5-4 3 16,-8 1 0-16,-3 4 1 0,-6 5 1 15,0-3 3-15,-10 4 6 0,3 4 6 16,-3 3 6-16,-1 8 3 0,-3 0 1 0,1 0-2 16,1 4 1-16,-2 3-3 0,-3 8 1 15,0 0 7-15,0 0 5 0,0 0 2 16,0 0-27-16,8 38-9 0,-8-10 0 15,-4 6 0-15,0 2 0 0,-2 6 0 0,0 5 0 16,-3-4 0-16,4 1 0 0,-2-5 0 16,-3 1 0-16,0-9 0 0,5-3 0 0,1-5 0 15,1-2 0-15,-2-7 0 0,1 3 0 16,4-7 0-16,0-10 0 0,0 0 0 0,0 0 0 16,0 0-64-16,0 0-200 0,29-49-25 15,-12 23-481-15,3-6-1109 0,8 0-2017 0</inkml:trace>
  <inkml:trace contextRef="#ctx0" brushRef="#br0" timeOffset="4233.28">21827 10779 6456 0,'0'0'70'0,"18"6"55"0,-18-6 61 0,7 4 29 16,-7-4 22-16,0 0-7 0,0 0-140 16,9 11-27-16,-9-11-6 0,5 7-8 0,-5-7-9 15,0 0-11-15,9 10-13 0,-9-10-13 16,0 0-23-16,12 6-21 0,-12-6-30 0,0 0-37 15,22-8-200-15,-14 0-378 0,3-6-40 16,2-5 37-16,2-3-759 0,6-5-1292 0</inkml:trace>
  <inkml:trace contextRef="#ctx0" brushRef="#br0" timeOffset="4633.24">23618 9630 4993 0,'9'-8'126'0,"-9"8"60"0,0 0 37 16,0 0 0-16,12-5 41 0,-12 5 40 16,0 0 21-16,0 0 18 0,7 28-2 0,-5-13-79 15,-1 5-149-15,-1 5-1 0,-1 5-4 16,-1-2-3-16,2 2-7 0,-4 2-33 0,2 0-65 16,-2 0 0-16,4-4 0 0,-2 0 0 15,0 0 0-15,0 0 0 0,1-5 0 16,-1-1 0-16,0-1 0 0,-2-1 0 0,1-4 0 15,3-2 0-15,-2 0 0 0,-2-1 0 16,2-5 0-16,2-8 0 0,-10 9-17 16,10-9-187-16,-9 0-61 0,9 0-269 0,0 0-250 15,-21-8-989-15,21 8-1812 0</inkml:trace>
  <inkml:trace contextRef="#ctx0" brushRef="#br0" timeOffset="5099.49">22770 10269 5429 0,'0'0'-94'0,"-20"-3"59"0,20 3 74 0,0 0 56 15,0 0 44-15,0 0 14 0,0 0 27 16,-21 0 27-16,21 0 25 0,0 0 5 15,0 0 4-15,0 0 6 0,0 0-4 0,-13-6-5 16,13 6-164-16,0 0-2 0,0 0-2 16,0 0-2-16,0 0-2 0,0 0-3 0,0 0-4 15,48 19-2-15,-27-15-6 0,6 1-2 16,3 0-38-16,5 3-11 0,2 0 0 0,2-3 0 16,7 3 0-16,-1-1 0 15,-2 1 0-15,4 0 0 0,-2-1 0 0,11 4 0 16,-13-7 0-16,2 5 0 0,8-3 0 15,-9 2 0-15,3 1 0 0,-4-1 0 0,14 1 0 16,-5 0 0-16,1 2 0 0,-8-3 0 16,-6 1 0-16,-5-1 0 0,4 1 0 0,-12-5 0 15,0 1 0-15,-5-3 0 0,-2 4 0 16,-1-4 0-16,-6-2 0 0,2 4 0 0,-5-3 0 16,-9-1 0-16,18 0 0 0,-18 0 0 15,14 0 0-15,-14 0-95 0,12-5-36 0,-12 5-18 16,0 0-30-16,0 0-320 0,0 0-265 15,0 0 54-15,0 0-879 0,-21-17-1457 16</inkml:trace>
  <inkml:trace contextRef="#ctx0" brushRef="#br0" timeOffset="5669.4">23517 10502 5021 0,'-18'-4'-16'0,"18"4"32"0,-11-4 46 0,11 4 25 15,0 0 24-15,0 0 11 0,0 0 3 16,-19 0-2-16,19 0 15 0,0 0 8 16,0 0 8-16,-11 19-24 0,11-19 13 0,-10 25-15 15,5-5 6-15,-2 1 0 16,-4 7-7-16,1 6 1 0,-1 3-1 0,-3 1-8 16,-2-1-2-16,3 8-6 0,-4-2-35 15,-1 0-44-15,-2 8 0 0,-2-4-5 0,3-6 0 16,-3 8-4-16,4-14-2 0,2 3-3 15,-1-4 1-15,8-6-4 0,-3-4 1 0,1-5-2 16,4-2-2-16,-3-4 0 0,4 0 0 16,6-13 0-16,-9 15 1 0,9-15-1 0,0 0-3 15,0 0 0-15,0 0 0 0,0 0-2 16,0 0 0-16,0 0-3 0,0 0-1 16,27-49 1-16,-18 35-3 0,1-3-1 15,6-2-1-15,-1-2-1 0,4 4-2 16,-2-2 2-16,3 5-2 0,3-1 0 0,-1 2-1 15,-2 3 1-15,3-1 1 0,0 7 0 16,-5 0 0-16,5 2 0 0,-2 4 0 0,0 2 2 16,1 5 1-16,2-1-2 0,-1 7 7 15,0-2 1-15,-9 2 1 0,5 4 3 0,-8 1 0 16,-2-3 8-16,0 4 2 0,-6-6 2 16,1 6 3-16,-2-3 4 0,-4-1-1 0,-5 4 3 15,0-1 1-15,-4-1 1 0,0 4-7 16,-8-6-26-16,3 0 0 0,-5-3 0 15,0 3 0-15,-5-10 0 0,4 4 0 16,-8-6 0-16,5 2 0 0,1-5 0 0,1-2 0 16,-4-2 0-16,6 0 0 0,-8-7 0 15,1 1 0-15,4 1 0 0,-3-4-56 16,7-2-58-16,1-2-29 0,0 2-31 0,5-4-207 16,3 0-406-16,2 2 62 0,2 2-900 15,5-1-1532-15</inkml:trace>
  <inkml:trace contextRef="#ctx0" brushRef="#br0" timeOffset="6668.36">22540 11451 4851 0,'-20'-3'-123'0,"2"-2"33"0,5 3 36 0,0-4 29 15,13 6 27-15,-25-5 21 16,14-1 26-16,-1 3 7 0,3-5 22 15,-3 2 6-15,3-1 7 0,-1-4 1 0,-3-1-7 16,-1 0 6-16,3-4-8 0,-4-4-3 16,-2-1 11-16,2-1 1 0,-8-6-11 0,7-2-7 15,-7-5-4-15,5-2 1 0,-8-6-2 16,3-5-3-16,2-5-6 0,-3-1-6 0,5-3-5 16,2-3-3-16,6-2-5 0,-2 0 3 15,3-3-7-15,5 13 0 0,-1-3-7 0,4 3 4 16,2-5-3-16,2-1-4 0,2 4-2 15,-1-1-3-15,5 1-2 0,4-8-2 16,0 2-2-16,-3 4-2 0,5 7 2 16,-1 3-8-16,6-7 6 0,2 2-5 15,-5 12-3-15,9-8 3 0,-2 2-2 0,5 2-4 16,-3 0 4-16,10 3-3 0,-2 3-1 16,1 3 3-16,5 4-1 0,0 0-5 0,5 4 1 15,-5 2 1-15,6 3 9 0,-3 6 3 16,2-4 1-16,-2 4 1 0,8 0 5 0,-1 2-1 15,-4 0 1-15,-2 5 2 0,4 1 5 16,9-1-5-16,-7 1 1 0,0 5-1 16,0-2-1-16,11-1-1 0,2 2-2 0,0 2-4 15,-1 1 3-15,5 0-5 16,-2 0 2-16,-1 1-5 0,-1-1-3 0,-5 3 3 0,1 2-5 16,-12 1 9-16,0-1-4 15,-5 3 9-15,4-3 4 0,-8 3 6 0,4 1 9 16,-3 3 8-16,2-1 6 0,-1 6 7 15,5 1 9-15,2 3 14 0,-3-1-38 0,-2 5-15 16,2 2-2-16,-2-1 4 0,1 2-1 16,-3 2 2-16,2 0-2 0,-4 0-2 15,5 5 1-15,-6-1-1 0,-1 4 0 0,-1 1 0 16,-2 0-1-16,-1 3-2 0,1 1-2 16,-2 5-1-16,-3 1-3 0,-1 0 0 15,-1 4-2-15,-2 3 0 0,-5 0-2 16,-3-2 1-16,1 5-2 0,-2 3-1 0,-7 0 0 15,-1-8-1-15,-4 4-2 0,0 0 1 16,-4 0-3-16,-6 7 0 0,1 1-1 0,-7 2-2 16,-2-2-5-16,1-3 0 0,-3-5 0 15,-9 0 0-15,3-2 0 0,-6-5 0 0,-4 4 0 16,-2-6 0-16,-6-3 0 0,0-1 0 16,-6-3 0-16,-3-1 0 0,-9-5 0 0,-2-5 0 15,-2-3 0-15,-6-1 0 0,3-5 0 16,-4-5 0-16,-3 2 0 0,1-6 0 15,6-5 0-15,-2-1 0 0,3-5 0 16,4-2 0-16,2-8 0 0,6 1 0 0,3-8 0 16,8 2-29-16,8-4-17 0,1-7-13 15,-1-8-21-15,12 3-22 0,3-4-23 16,3-7-27-16,12-3-325 0,-1 2-277 0,6 0 52 16,6-4 8-16,4 0-670 0,6-10-1214 15</inkml:trace>
  <inkml:trace contextRef="#ctx0" brushRef="#br0" timeOffset="7434.49">24941 9790 4188 0,'-10'-4'-122'16,"-2"-2"23"-16,12 6 42 0,-11-7 34 15,11 7 34-15,-12-10 18 0,6 1 22 16,6 9-3-16,-3-13 21 0,1 0 17 15,0 1 8-15,-1 1-8 0,3-8 12 0,0 2 8 16,-2-1 8-16,2-3 2 0,-2-7 3 16,-2 3-6-16,4-7-2 0,0 4-2 0,4-7-4 15,0-1-8-15,1-3-8 0,2-4-17 16,5 1-9-16,1 0-2 0,4 0-9 0,-1 3-5 16,4-1-6-16,4 5-2 0,3-3-5 15,3 3-3-15,-1 6-6 0,-1 5-3 0,-2 3-2 16,4 3-3-16,2 3-1 0,-2 6-2 15,2 3 0-15,-4 2-1 0,6 8-1 16,1 3-1-16,1 5 2 0,0 4-4 16,-4 1 0-16,-2 8 2 0,-2-3-6 15,0 8 5-15,-4 0-6 0,-3 0 2 0,-5 6 0 16,-2-3 0-16,-7-4-5 0,2 0 0 16,-7-2 2-16,-4 1-1 0,1-4 2 0,-5-1 0 15,-1-1 2-15,0-3-1 0,-5 0 0 16,1-8 0-16,-2 0 2 0,3-3 1 0,-3-3 1 15,-2-2 6-15,15-3 9 0,-22-8 4 16,10-5-3-16,3-2 5 0,0-6-2 16,7-1-3-16,-2-6 3 0,5-4-1 15,6-10-2-15,0-1-1 0,8-4-4 16,6-9 0-16,3 4 0 0,6-3 4 0,2 8 9 0,4 1 1 16,3 1 3-16,6 1 5 15,-4 7 2-15,10 1 9 0,-3 4 1 0,0 8 3 16,-4 4 0-16,2-3-2 0,-11 8-1 15,-1 1 5-15,-2 2-3 0,-6 4-15 0,-5 3-10 16,-5 1 3-16,0-2-10 0,-2 0 0 16,-5 5-5-16,-9 1-16 0,18-6-23 15,-18 6-17-15,12-6-26 0,-12 6-39 0,12-3-33 16,-12 3-31-16,0 0-49 0,11-4-41 16,-11 4-40-16,0 0-60 0,0 0-130 15,7-8-191-15,-7 8 71 0,11-14-486 0,-2 4-827 16</inkml:trace>
  <inkml:trace contextRef="#ctx0" brushRef="#br0" timeOffset="8432.4">26887 8385 4291 0,'8'-13'131'16,"-8"13"60"-16,0 0 40 0,0 0 25 15,5-13 12-15,-5 13-1 0,0 0-13 0,0 0-8 16,7-11-6-16,-7 11-16 0,0 0-18 15,0 0-11-15,0 0-10 0,0 0-18 16,0 0-16-16,0 0-76 0,0 0-38 0,0 0-7 16,0 0-12-16,0 0-10 0,-9 46-15 15,9-46-21-15,-3 13-19 0,3-13-85 0,-2 14-154 16,2-14-39-16,0 0-50 0,4 14-67 16,-4-14-160-16,6 8-83 0,-1-4 71 0,-5-4-498 15,15 5-875-15</inkml:trace>
  <inkml:trace contextRef="#ctx0" brushRef="#br0" timeOffset="8649.53">27140 8380 3786 0,'10'-14'52'15,"-10"14"59"-15,4-7 39 0,-4 7 35 16,0 0 18-16,0 0 9 0,7-11-5 0,-7 11-10 16,0 0-15-16,0 0-15 0,0 0-25 15,0 0-19-15,0 0-10 0,0 0-18 16,0 0-3-16,0 0-8 0,0 0-18 0,-24 32-17 15,18-23-28-15,-5 0-26 0,3 0-38 16,-1 1-50-16,-2 1-48 0,-1-1-42 16,1 4-37-16,-1 0-77 0,0 0-51 15,-3-1-70-15,-6 1-83 0,2-3-33 0,3 0-425 16,-7 2-507-16</inkml:trace>
  <inkml:trace contextRef="#ctx0" brushRef="#br0" timeOffset="8899.32">26670 8635 3048 0,'0'0'10'0,"-19"0"50"15,19 0 38-15,0 0 23 0,0 0 26 0,0 0 21 16,0 0 18-16,-22 3 12 0,22-3 8 16,0 0 3-16,0 0 0 0,0 0-1 0,6 14-2 15,-6-14-8-15,0 0-1 16,22 14-32-16,-13-4-17 0,-9-10-10 0,30 17-11 16,-10-8-25-16,3-1-13 0,4-1-8 15,-3 6-13-15,3-5-5 0,6 5-10 16,-6-8-10-16,-1 3-15 0,1-3-20 0,1-1-24 15,-5-2-27-15,-2 2-33 0,1-3-42 16,-5 2-38-16,-1-3-45 0,-16 0-20 0,20-3-28 16,-20 3-45-16,0 0-29 0,0 0-28 15,0 0-51-15,0 0-48 0,-29-22-39 0,15 16-406 16,-3 1-374-16</inkml:trace>
  <inkml:trace contextRef="#ctx0" brushRef="#br0" timeOffset="9684.33">26822 8730 2692 0,'0'0'-40'16,"-25"5"38"-16,25-5 33 0,-14 4 23 15,2 0 35-15,12-4 10 0,-13 9 27 0,4-1 15 16,-1 5-9-16,-1-3 1 0,-1 3 7 16,1 2-8-16,-1 2 11 0,-4 1 4 0,4 3-7 15,3-6 7-15,-7 6-15 0,3-1-1 16,-2 1-6-16,0-1-4 0,2 1 0 16,0 0-7-16,-1-6-5 0,3-2 1 0,-1 0-12 15,3-2-4-15,0 0-6 0,2-5 1 16,2 2 7-16,5-8 4 0,-12 10 4 15,12-10 2-15,-9 12 7 0,9-12 1 0,0 0-4 16,0 0-10-16,0 0-13 0,0 0-3 16,0 0-8-16,0 0-13 0,0 0-2 15,0 0-6-15,26 4-4 0,-26-4-4 0,26 2-3 16,-26-2-5-16,38 7 3 0,-17-3-1 16,0-2 1-16,4 3-3 0,-2-3-8 15,5 2-5-15,-4-2-8 0,-3-1-5 0,1 3-6 16,-1-1 3-16,-3-2-1 0,0 3-12 15,-4-2-1-15,2 0-14 0,-16-2-5 0,20 4-5 16,-20-4-3-16,15 1-3 0,-15-1 3 16,15 4-4-16,-15-4 2 0,0 0 0 15,12 4-1-15,-12-4 9 0,0 0-7 0,9 7 1 16,-9-7 3-16,0 0 1 0,5 12-13 16,-5-12-2-16,0 0 1 0,4 9 3 15,-4-9-1-15,0 0 5 0,0 0 3 16,2 13 4-16,-2-13 4 0,0 0-5 0,0 0 9 15,-2 17-3-15,2-17-11 0,0 0-1 16,0 0-13-16,0 0-14 0,-2 13-13 0,2-13-18 16,0 0-31-16,0 0-18 0,0 0-15 15,0 0-17-15,0 0-28 0,0 0-21 0,0 0-12 16,0 0-6-16,0 0 3 0,0 0 3 16,-18-28 19-16,18 28 21 0,-2-15 25 15,2 15 12-15,-5-15 28 0,5 15 29 16,0-15 22-16,0 15 29 0,-1-15 33 15,1 15 35-15,0-13 27 0,0 13 14 0,-2-13 10 16,2 13 23-16,0 0 12 0,0-17 8 16,0 17 2-16,0 0 2 0,-2-14 1 0,2 14-2 15,0 0 10-15,0 0 14 0,0 0 15 16,0 0-3-16,0 0-6 0,0 0 0 16,0 0-2-16,0 0-15 0,0 0-8 0,-15 38-11 15,12-23-15-15,-2 4-16 0,1 2-6 16,-3-1-7-16,4-1-6 0,-3 1-6 0,-1 1-3 15,0 0-8-15,4-6-4 0,-3 0-7 16,1-2-2-16,3 0-4 0,-3 0-7 16,-2-5-3-16,7-8-10 0,-5 11-6 15,5-11-32-15,0 0-37 0,-11 8-48 16,11-8-67-16,0 0-43 0,0 0-79 0,-16-25-39 16,13 9-104-16,-3-4-129 0,1 0 42 15,-2-2-391-15,-2-5-425 0</inkml:trace>
  <inkml:trace contextRef="#ctx0" brushRef="#br0" timeOffset="9935.09">26663 8835 2803 0,'0'0'-33'15,"0"-24"45"-15,-2 14 44 0,2 10 48 16,-2-18 25-16,2 18 22 0,0 0-12 16,-3-14-2-16,3 14-21 0,0 0 6 0,0 0-7 15,0 0 7-15,-5-18 6 0,5 18 5 16,0 0-8-16,0 0-9 0,0 0-15 15,0 0-10-15,0 0-5 0,-6 45-11 0,5-34-6 16,1-11-8-16,-6 21-26 0,4-12-12 16,-5 4-15-16,1-4-44 0,-3 3-37 0,1-5-28 15,-1-3-36-15,9-4-51 0,-12 8-32 16,12-8-40-16,0 0-32 0,-18 3-35 0,18-3-73 16,0 0-50-16,-13-13-229 0,5 6-153 15</inkml:trace>
  <inkml:trace contextRef="#ctx0" brushRef="#br0" timeOffset="10199.9">26447 8747 2228 0,'0'0'-17'0,"0"0"28"0,-21-2 28 0,21 2 19 16,0 0 19-16,-16 13 26 0,8 0 19 15,2-1 7-15,1 5 11 0,-3-1 3 0,0 6 21 16,-1 5-6-16,-2 1 4 0,4 0 4 16,-7 8 23-16,5 0 5 0,-1-7 13 15,-1 9-9-15,2-2 6 0,0-4 9 0,4-2 3 16,0 2-7-16,3-5 4 0,2 1-24 15,0 1-7-15,6 4-3 0,4-5-14 16,2 6-18-16,8-3 3 0,0-3-10 0,2-4-20 16,10-2-14-16,-2 3 0 0,4-8-16 15,3-2-25-15,0-2 0 0,3-4-20 16,0 0-32-16,2-5-35 0,-2-4-49 0,5-4-62 16,2-1-73-16,8-8-68 0,0-2-76 15,0-6-102-15,-2 0-219 0,0-1 18 16,-3-5 60-16,2 3-458 0,-3-2-732 0</inkml:trace>
  <inkml:trace contextRef="#ctx0" brushRef="#br0" timeOffset="10417.54">27904 8944 3691 0,'9'-6'50'15,"-6"-1"41"-15,-3 7 20 0,0 0 35 0,20-13 2 16,-20 13 5-16,0 0-13 0,17-8-16 15,-17 8-8-15,16-4-16 0,-16 4-16 0,0 0-7 16,30 0-8-16,-30 0-11 0,27 2-17 16,-27-2-28-16,30 2-37 0,-13 2-49 0,-3-2-54 15,2-2-48-15,-16 0-47 0,20 2-45 16,-20-2-63-16,15 5-73 0,-15-5-108 16,0 0-33-16,2 8-134 0,-2-8-151 0</inkml:trace>
  <inkml:trace contextRef="#ctx0" brushRef="#br0" timeOffset="10734.11">27812 9047 2227 0,'-25'9'5'0,"1"-1"25"0,6-1 33 0,4-5 18 16,-1 4 15-16,6-5 18 0,9-1 3 15,-15 8 4-15,15-8-7 0,0 0-8 16,-2 12-8-16,2-12-15 0,0 0-14 0,32 9-7 16,-17-4-9-16,3-1-8 0,0 2-1 15,0-2-10-15,-4-1 3 0,0 1 4 0,-4-2 15 16,3 6 22-16,-13-8 19 0,13 9 14 15,-5 0 19-15,-3 1 0 0,-3 3 18 16,-2-13 8-16,0 22 2 0,-2-7 5 0,-3 4 5 16,-5 1-6-16,-1 3-3 15,-4-1-2-15,-2 9-22 0,0-5-8 0,-3-2-12 16,-1 2-9-16,3-2-14 0,-3-3-9 16,0-2-2-16,4 2-12 0,0-6-6 0,3-4-7 15,-2 0-8-15,5-2-13 0,1-1-6 16,5 1-23-16,5-9-48 0,0 0-63 15,-17 2-64-15,17-2-84 0,0 0-80 0,0 0-151 16,29-33-174-16,-11 18 82 0,4-1-492 16,5 2-773-16</inkml:trace>
  <inkml:trace contextRef="#ctx0" brushRef="#br0" timeOffset="10951.38">28001 9428 3600 0,'0'0'42'0,"5"14"43"0,-3-4 48 16,-2 3 44-16,0 0 38 0,0-13 39 0,-2 38 20 15,1-16 12-15,1 4 29 0,1 3-18 16,1-5-5-16,5 4 0 0,-2 4-7 0,2-4-12 16,6 8-17-16,4-3-22 0,6 3-16 15,13-1-141-15,3-1-21 0,6-3-5 0,4-6-7 16,1-4-13-16,7-6-14 0,1-7-19 16,6-4-34-16,1-4-47 0,4-6-63 15,1-7-556-15,0-4-57 0,17-15 84 16,1-13-836-16,6-17-1350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19:52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19890 788 3536 0,'30'75'-172'0,"-3"-6"-103"0,-4-11-177 16,4 2-159-16,1 4 60 0,0-2 155 15,-5 5 346-15</inkml:trace>
  <inkml:trace contextRef="#ctx0" brushRef="#br0" timeOffset="347.409">18957 2767 3181 0,'-21'-7'335'15,"2"-3"-3"-15,-1-1 17 0,-3 2-29 16,-7-10-18-16,3 2-3 0,-4-3-6 0,-1 1-14 16,2 2-23-16,2 1-16 0,7 2-5 15,2 3-13-15,4 1-20 0,-1 5-16 0,2-3-21 16,1 1-16-16,0 1-18 0,0 2-44 16,-2 1-52-16,0 1-4 0,15 2-5 15,-30 0 0-15,15 0-6 0,15 0-1 16,-26 5-4-16,12-2-4 0,3 2-1 0,11-5-5 15,-21 8-9-15,10-3-12 0,2-1-8 16,1 1-8-16,3 3-10 0,5-8-15 16,-11 15-88-16,5-3-154 0,-2-3-75 0,4 0-84 15,1 2-151-15,3-11-97 0,0 23 54 16,0-10-507-16,2 4-996 0</inkml:trace>
  <inkml:trace contextRef="#ctx0" brushRef="#br0" timeOffset="931.02">18480 3118 3862 0,'0'0'14'0,"0"0"45"0,0 0 23 15,0 0 29-15,0 0 31 0,-21-38 24 16,21 38 24-16,-9-18 9 0,9 18 11 16,-7-19-7-16,-1 2-9 0,2 8-13 15,6 9-10-15,-15-23-9 0,6 10 0 0,-1 4-9 16,1-3 8-16,9 12-3 0,-19-11-7 15,6 6-4-15,13 5 2 0,-26-8-20 0,26 8-11 16,-35 2-5-16,8 9-5 0,1 0-41 16,-4 10-38-16,-6 6-4 0,-1 8-1 15,-2 8-5-15,5-4 1 0,-2 14-2 16,4-4 0-16,7 5-2 0,2 3-1 16,11-11 0-16,5-1-2 0,3-7 1 0,8 3 0 15,5-3-3-15,6-3 0 0,10-5 0 16,1-7-1-16,8-6 1 0,9-10-1 0,-1-7-2 15,15-11-1-15,-1-6 1 0,4-4-2 16,-3-7-1-16,1-4 1 0,-5-9 0 0,-3-6 0 16,-1-3 2-16,-5 1 1 0,-6-4 6 15,0 4 1-15,-8-1 3 0,-5 1 5 16,-7 12 2-16,-1-1 1 0,-4 5 4 0,-4 5 3 16,-4 5 3-16,5 2-10 0,-4 3-27 15,-3 6 0-15,1 1 0 0,-4 11 0 0,5-17 0 16,-5 17 0-16,0 0 0 15,0 0 0-15,0 0 0 0,0 0 0 0,2 58 0 16,-4-22 0-16,1 1 0 0,-3 12 0 16,0 2 0-16,-1 3 0 0,-1-2 0 0,-2 3 0 15,3-4 0-15,1-2 0 0,0-3 0 16,3-5 0-16,-1-5 0 0,-2-1 0 16,4-6 0-16,-2-1 0 0,2-7 0 0,0-5 0 15,-1 3 0-15,2-9 0 0,1-3 0 16,-2-7 0-16,0 0-88 0,0 0-63 0,20-19-22 15,-4-5-25-15,-4-10-484 16,6-3-74-16,6-16 58 0,1-3-828 0,-3-8-1364 16</inkml:trace>
  <inkml:trace contextRef="#ctx0" brushRef="#br0" timeOffset="1429.71">19172 2475 4666 0,'8'-30'-39'0,"-5"3"64"0,1 11 53 16,-1-1 40-16,1 0 36 0,-4 17 17 15,6-19 1-15,-6 19-8 0,4-18-32 0,-4 18-11 16,0 0 2-16,0 0 15 0,0 0 0 16,0 0 0-16,11 63-7 0,-13-12-17 15,0 0 7-15,-5 22 2 0,1 2 10 0,-3 7-4 16,-2 7-3-16,-7-7-12 16,2 2-3-16,1 2-7 0,-8-7-44 0,8 0-34 15,-4-13-4-15,3 1 1 0,0-9-3 16,4-17-2-16,0-1-3 0,3-12 0 0,5-4-2 15,0-10-1-15,4-5-2 0,0-9-3 16,0 0-2-16,0 0 0 0,34-34-2 16,-15-2-4-16,9-9-4 0,-2-5-3 0,4-4-2 15,0-3 1-15,-2 5 2 0,2-3-3 16,0 8 4-16,-3-5-1 0,4 12-2 0,-6 7 2 16,0 3 1-16,3 6-1 15,-1 5 3-15,3 6-1 0,3 7 2 0,-4 8 0 16,7 7 2-16,2 6 2 0,6 10 1 15,-4 7-2-15,-1 3 8 0,-5 2 1 16,-8 8 5-16,4 3 2 0,-15-11 3 0,2 6-1 16,-8-5 3-16,-5 1-1 0,-6-3-1 15,-7 6-1-15,-6-6-3 0,-4 0-1 0,-12 6-2 16,-3-11-3-16,-4 1-1 0,-9-8-6 16,-4-3-9-16,-2-6-18 0,-7-9-16 0,-9-6-21 15,-3-8-26-15,-26-10-56 0,-3-13-310 16,-1-6-91-16,0-10-159 0,-1-11-9 15,1-10 41-15,5-5-505 0,-3-6-1038 0</inkml:trace>
  <inkml:trace contextRef="#ctx0" brushRef="#br0" timeOffset="1630.879">17768 2458 3896 0,'-9'-8'-23'16,"9"8"35"-16,0 0 40 0,-31 16 42 15,31-16 14-15,-13 35 37 0,-2 1 15 16,2 7 27-16,-2 17 20 0,-6 8 13 0,8 4 9 15,-2 9-2-15,0 7-30 0,2 1-10 16,5-2-16-16,-2 6-12 0,-1-2-12 16,10 1-18-16,1-4-9 0,6-4-23 0,3-4 2 15,6-4-18-15,11-10-20 0,2-4-34 16,11-15-72-16,9-6-91 0,8-7-92 16,6-16-118-16,5-10-135 0,12-12-211 15,15-13 29-15,9-20-508 0,-6-14-1027 0</inkml:trace>
  <inkml:trace contextRef="#ctx0" brushRef="#br0" timeOffset="1914.169">20304 2438 4412 0,'28'0'13'0,"-3"11"15"15,-1 6 23-15,3 11 26 0,-7 2 31 0,3 15 23 16,-2 13 14-16,0 4 20 0,-2 9 27 15,4 8 0-15,-5 4-33 0,2-1-8 16,-3 4 14-16,-6 4-17 0,1-2-2 16,-3-2 11-16,-6-1-9 0,-5-2-19 0,-6-3-9 15,-4-7-13-15,-1-6-6 0,-4-7-16 16,-6-5-3-16,3-8-11 0,-5-13-4 0,4-5-13 16,-2-2-8-16,2-16-19 0,2 0-21 15,8-7-38-15,-7-9-56 0,0-13-76 16,6-6-80-16,3-19-77 0,6-14-92 0,6-19-125 15,10-6-163-15,10-24 38 0,7-1-491 16,5 3-982-16</inkml:trace>
  <inkml:trace contextRef="#ctx0" brushRef="#br0" timeOffset="2213.51">21087 2578 3620 0,'0'0'-91'0,"3"11"46"16,-3-11 36-16,7 13 20 0,1 0 20 15,2-1 20-15,1 1 0 0,3-2 1 16,5 5 11-16,6-3 13 0,-7-6 4 0,5 0-1 16,0-3 13-16,-2 0 20 15,2-4 3-15,0-6 17 0,1-3 13 0,-3-2-9 0,-1-5-6 16,-4 0 3-16,-2-5 0 0,4 0 7 16,-13 1 1-16,-1-2 2 15,-2 1-22-15,-4-3-8 0,-2 3-12 0,-5-6-13 16,-6 5-10-16,-4-5-10 0,-3 3-8 15,-5 4-9-15,3 1-18 0,4 2-21 0,-3 4-38 16,4 3-57-16,12 5-48 0,-4-4-72 16,2-1-80-16,9 10-130 0,0 0-181 15,0 0-9-15,23-18 60 0,0 5-397 0,11-1-458 16</inkml:trace>
  <inkml:trace contextRef="#ctx0" brushRef="#br0" timeOffset="2464.79">22015 2067 3280 0,'14'14'81'0,"-14"-14"47"0,-5 21 19 16,5-21 45-16,-15 43 41 0,1-13 19 0,-2 13 7 15,-3 12 7-15,-6 3-4 0,1 5 1 16,-3 3-12-16,-3 3-17 0,-11 17-20 16,-1 1-17-16,-4-3-18 0,0 3-24 0,-11-3-15 15,3-2-10-15,-3-3-9 0,0-2-11 16,1-5-15-16,-1-7-17 0,15-13-19 0,0-3-14 15,6-8-27-15,3-1-36 0,10-14-52 16,1 1-47-16,6-13-69 0,9-6-93 16,5-3-108-16,2-5-92 0,0 0-223 15,0 0 22-15,34-21 79 0,-11 5-452 16,7-5-735-16</inkml:trace>
  <inkml:trace contextRef="#ctx0" brushRef="#br0" timeOffset="2747.17">21571 3386 3668 0,'-16'21'40'0,"16"-21"36"16,-17 25 30-16,10-13 29 0,3 1 32 0,4-13 0 16,0 25-3-16,2-6-13 0,7-5-10 15,6 3-11-15,3 0-7 0,7-7-4 0,1-2-17 16,4-3-1-16,2-5 13 16,0-5 5-16,-4-2 14 0,6-2 17 15,-8-10 22-15,-3 5 11 0,-3-3 17 0,-4-2 17 16,-7-2-8-16,-4-1-13 0,2-1-17 15,-7-3-24-15,-2 2-20 0,-3-4-94 0,0-1-5 16,-4 5-5-16,0-2-3 0,-2 3-7 16,1 2-7-16,2 3-12 0,-4 3-15 15,5 0-16-15,2 2-16 0,-1 1-17 0,3 2-159 16,3 10-144-16,-2-16-73 0,5 1-78 16,5 2-178-16,3 0 18 0,6-4-585 15,1-3-1115-15</inkml:trace>
  <inkml:trace contextRef="#ctx0" brushRef="#br0" timeOffset="2998.93">22472 2614 4239 0,'0'0'15'0,"24"11"34"16,-16 4 44-16,-3 4 40 0,3 3 31 16,-5 14 12-16,-1 14 18 0,-2 8 13 0,-3 18 1 15,-7 4-20-15,1 9 18 0,-6 23 10 16,-4 8-18-16,-1 3-18 0,-3-2-10 0,2-5-3 15,1-4-11-15,-3-6-24 16,9-20-9-16,-7-8-15 0,5 1-11 0,4-6-14 0,1-7-32 16,-1-4-45-16,6-17-12 15,-1-13-43-15,4-5-46 0,-4-11-58 0,7-7-64 16,0-3-65-16,0-6-44 0,0 0-57 16,19-23-45-16,-10-9-179 0,7-7-52 15,0-21 71-15,5-11-442 0,6-6-677 0</inkml:trace>
  <inkml:trace contextRef="#ctx0" brushRef="#br0" timeOffset="3280.12">22536 2987 3254 0,'-2'-27'-14'0,"2"11"45"0,0-3 36 0,0 19 47 16,4-20 4-16,-4 20 29 16,14-8 25-16,-14 8 13 0,27 0 18 0,-27 0 13 15,45 8 3-15,-15 2-2 0,2 0-5 16,-2 5-7-16,4 2-5 0,-4-1-21 15,-4 2-3-15,3 0-3 0,-4-1-6 0,-6 2-9 16,-3-2-19-16,2 1-5 0,-4 3-6 16,-6 2-11-16,3-3 0 0,-5 1-9 0,-3 1-9 15,-3-1-10-15,-2-4-18 0,-3 9 4 16,-8-4-5-16,0 7-53 0,-7 1-4 16,-5-2-10-16,-10 6-10 0,-9-6-18 15,-6 0-106-15,-7-5-78 0,1-3-88 0,-8-3-87 16,-3-2-124-16,-9 0-196 0,-14 4 28 15,12-5-575-15,-19 6-1107 0</inkml:trace>
  <inkml:trace contextRef="#ctx0" brushRef="#br0" timeOffset="3697.31">18242 5278 4789 0,'-10'9'102'0,"10"-9"45"0,0 0 35 15,-3 16 25-15,3-16 15 0,0 0-1 16,16 20 24-16,0-11 2 0,6 3 0 16,7 3-12-16,4-2-18 0,5 0-26 15,3-2-14-15,0 1-45 0,2 1-89 0,10-2-5 16,-9-4-11-16,0 1-14 0,3-3-19 15,-5 1-23-15,-2-4-22 0,-4-4-93 0,1 2-180 16,-10-2-98-16,-1-2-84 0,-10 8-168 16,-6-2-23-16,-10-2 73 0,0 0-505 15,11 6-918-15</inkml:trace>
  <inkml:trace contextRef="#ctx0" brushRef="#br0" timeOffset="3866.57">18593 5604 3654 0,'-19'10'-11'0,"4"-6"26"0,1 1 29 15,14-5 26-15,-16 13 29 0,16-13 20 16,-5 10 7-16,5-10 0 0,0 0-13 16,18 22-16-16,-4-14-17 0,2 3-18 0,7-5-46 15,-2 3-54-15,8-3-63 0,-5-3-71 16,6 3-74-16,0-2-151 0,-2-3-115 0,6-1-1 16,10 0-191-16,0-1-194 0</inkml:trace>
  <inkml:trace contextRef="#ctx0" brushRef="#br0" timeOffset="4282.3">20065 5340 2836 0,'0'-17'183'0,"0"2"16"16,-7 4-14-16,4 1-6 0,-4 3 12 16,-6 0-2-16,-1 3 1 0,14 4-8 15,-34 0-5-15,14 5-3 0,-14 7-5 0,-2 5-4 16,-4 11-6-16,-4 1-2 0,5 5-12 15,0 2-23-15,1 1-16 0,4 5 2 0,2-5-11 16,14-1 0-16,-1-4-16 0,4-2-7 16,7-6-8-16,2-3-1 15,6-6-11-15,0-15 1 0,14 24-8 0,4-20-4 0,3-4-4 16,9-4-7-16,6-9 0 16,11-6-2-16,-1-4-3 0,2-4 1 0,-6-1 1 15,4 1 16-15,-5-1 14 0,-8-3 6 16,-1 8 7-16,-3 1 5 0,-8 5 10 0,-2 3-8 15,-3 3-1-15,-5 1-14 0,1 5-8 16,-12 5 9-16,0 0-2 0,0 0-26 16,35 21-18-16,-26-5-2 0,-3 5-5 0,-1 0 2 15,-3 7-6-15,0-2-1 0,1 4-2 16,-3-2-9-16,0 2-4 0,0-8-11 0,0 5-13 16,0-10-39-16,1-2-103 15,5-4-58-15,-3-7-55 0,-3-4-53 0,0 0-48 16,41-15-48-16,-18-8-134 0,5-5-75 0,10-7 48 15,-1-10-449-15,5-4-717 16</inkml:trace>
  <inkml:trace contextRef="#ctx0" brushRef="#br0" timeOffset="4580.25">20754 4987 3502 0,'6'-22'41'0,"-4"7"38"16,0-2 13-16,-2 17 11 0,0-17 1 16,0 17 9-16,0 0-3 0,0 0 8 15,0 0 15-15,0 0 10 0,0 0-5 0,-10 49-8 16,12-23-11-16,2-2-9 0,0 7-5 15,6 3-7-15,-1-5-9 0,2 0-12 0,6-1-1 16,-3-6-17-16,4-5 0 0,0-1-9 16,1-8 1-16,0-4-3 0,-19-4 6 15,37-4 14-15,-18-5 5 0,2-6-5 16,-6 4-4-16,1-8-3 0,-5 2-1 16,-1-2-7-16,-2 2-4 0,-5-1-2 0,-1 1-7 15,-2-2-4-15,-4 2-7 0,1 2-4 16,-8-3-10-16,-1 4-18 0,-3 3-25 0,4 0-29 15,-6 3-35-15,5 1-42 0,2-1-68 16,10 8-63-16,-13-3-108 0,13 3-161 16,-10-10-96-16,10 10 50 0,0 0-410 0,0 0-582 15</inkml:trace>
  <inkml:trace contextRef="#ctx0" brushRef="#br0" timeOffset="4815.37">21628 4723 3712 0,'0'0'73'16,"3"23"42"-16,-3-23 17 0,-10 30 25 0,-1-4 36 16,-3 0 3-16,-4 4 10 0,-10 15 4 15,-4 8 9-15,-6-5-15 0,-5 7-24 16,-8 14-26-16,-6-1-5 0,-10 3-17 0,3 2-15 16,-8-2-5-16,3 1-15 0,-3-3-8 15,-1-3-16-15,7 5-3 0,6-8-17 0,11-14-12 16,10 0-21-16,-2-8-47 15,11-5-51-15,6-10-74 0,13-6-67 0,2-6-59 16,9-7-77-16,0-7-165 0,0 0-126 16,39 0 65-16,-7-7-467 0,5-4-723 15</inkml:trace>
  <inkml:trace contextRef="#ctx0" brushRef="#br0" timeOffset="5096.55">21198 5846 3736 0,'0'0'55'0,"0"0"33"0,-18 41 21 15,15-25 32-15,-4 2 18 0,5-1 6 0,2 2-13 16,2-3-16-16,5 5-15 16,5-4-10-16,4 2-11 0,2-6-2 0,8-4-17 15,1-3 3-15,1 0-4 0,2-12 6 16,-2 4 1-16,2-9 4 0,-6-4 5 0,-3 2 5 16,0-4 6-16,-7-3-9 0,-2-1 3 15,-3 0-15-15,-3 1-4 0,-3 3-10 16,-5-2-5-16,-1 0-10 0,-4 1-10 0,-1 1-11 15,-2-2-22-15,3 4-30 0,-4 0-33 16,-1 2-47-16,9 5-47 0,3 8-70 0,-6-13-67 16,6 13-82-16,-2-17-167 0,2 17-104 15,8-20 39-15,1 6-428 0,4 0-656 16</inkml:trace>
  <inkml:trace contextRef="#ctx0" brushRef="#br0" timeOffset="5313.11">22245 5188 3481 0,'0'0'29'16,"0"0"37"-16,10 17 41 0,-10 7 39 15,-5 3 11-15,2 10 36 0,-3 14 26 0,-7 13 4 16,3 15 7-16,-13 25-24 0,-2 1-7 16,-5 4 3-16,0 1-31 0,-2 3-21 0,-1-6-16 15,-1-4-14-15,4-9-11 0,5-12-28 16,3-9-15-16,3-9-23 0,0-8-39 15,5-12-61-15,7-15-76 0,4-2-88 16,3-12-92-16,1-9-154 0,-1-6-165 16,0 0 45-16,36-21-479 0,-11-7-765 0</inkml:trace>
  <inkml:trace contextRef="#ctx0" brushRef="#br0" timeOffset="5613.2">22588 4997 3684 0,'-4'-10'26'0,"4"10"19"15,2-9 17-15,-2 9 18 0,0 0 28 0,28-4 5 16,-11 8 11-16,10 0-12 0,1 5-5 16,6 2-7-16,5 1-9 0,0 5-7 15,6 5-9-15,-11-2-9 0,0 3-6 0,-8 2-8 16,1 1-7-16,-13 6-1 0,0-6 1 15,-11 8-6-15,-6-6-3 0,-11 8-6 0,-2-1 6 16,-13 7-4-16,-7-5-10 0,-1 4 6 16,-10-7-9-16,-5-2 4 0,1-6-6 0,4-3-18 15,2-3-35-15,9-9-58 0,8-1-69 16,8-9-100-16,6-6-142 0,14 5-178 16,-12-19 45-16,12 8-392 0,11-10-433 15</inkml:trace>
  <inkml:trace contextRef="#ctx0" brushRef="#br0" timeOffset="5781.23">23153 5385 3681 0,'0'0'69'0,"5"8"3"0,-5-8 12 16,0 0 15-16,0 0 9 0,0 0-13 0,13 3-17 16,-13-3-30-16,0 0-50 0,0 0-76 15,34-7-94-15,-17 3-130 0,0-1-219 16,1-7-28-16,7-3 52 0,1-6-109 15,4-1 28-15</inkml:trace>
  <inkml:trace contextRef="#ctx0" brushRef="#br0" timeOffset="6430.26">24648 4982 2388 0,'20'-36'105'15,"-3"10"23"-15,-4 0 17 0,-4 7 24 0,-2 7 1 16,-1-4-6-16,3 7-34 0,-9 9-7 16,8-13-13-16,-8 13 14 0,0 0-1 15,0 0 5-15,-9 50-13 0,0-9 9 0,-9 17-8 16,4 6-8-16,-5 7-3 0,-1 0 2 16,-1 5-4-16,-2-4-7 0,-2 0-9 15,3-2-11-15,-4-3 2 0,3-7-9 16,1-6-23-16,1-5-1 0,2-11-3 0,6-10-5 15,4-6-3-15,-2-5 20 0,4-6-5 16,7-11 1-16,-3 8-7 0,3-8-12 0,0 0-1 16,0 0-2-16,17-44-7 0,-8 22 1 15,10-8-4-15,2-2-3 0,1-4-5 16,3 4 0-16,-1 1-2 0,10-3-6 0,-4 8 1 16,2-2-2-16,0 11 0 0,3-2-3 15,0 6 0-15,6 5 8 0,-10 8-7 16,9 0 5-16,-3 12 1 0,-2-1-7 0,3 10 3 15,-4 1 0-15,2 10 4 0,-13-4-5 16,4 4 2-16,-8 2 5 0,-2 2 5 16,-8 1 8-16,-7-2 7 0,-4 1 5 15,-5 5 4-15,-3-5 3 0,-8 0 5 0,-3-5-5 16,-4-4-3-16,-3 1 0 0,0-6-4 16,-2-1 10-16,-8-12-3 0,7 4-8 0,6-7-6 15,0-4-14-15,4-2-21 0,2-4-46 16,0-13-51-16,4 0-74 0,4-5-85 15,7-5-127-15,4 0-223 0,6-5 10 0,6-15 58 16,17-4-430-16,4-5-548 0</inkml:trace>
  <inkml:trace contextRef="#ctx0" brushRef="#br0" timeOffset="6731.1">25615 5344 3263 0,'9'9'-22'0,"3"6"35"0,-1-7 15 16,5 3 14-16,-2-5 6 0,2-3 11 0,7 3 1 16,-1-4 11-16,0 2 23 0,3-4 11 15,-25 0 13-15,42-8 10 0,-21 4 10 16,-3-3 1-16,-7-1-17 0,-4-1 6 16,5-4-17-16,-7-2-18 0,-5 15 0 15,2-23-4-15,-2 23-11 0,-4-28-16 0,-5 9 2 16,1 2-15-16,-5-1 1 0,1 3-13 15,-4 0-10-15,3 2-14 0,0 4-26 0,2-3-37 16,2 3-42-16,1 1-46 0,0 1-59 16,8 7-73-16,-3-17-96 0,3 17-186 15,11-19 35-15,2 8-348 0,9 0-346 0</inkml:trace>
  <inkml:trace contextRef="#ctx0" brushRef="#br0" timeOffset="6946.85">26687 4863 3360 0,'8'0'80'0,"-8"0"28"0,0 0 45 16,7 25 25-16,-7-25 19 0,-11 36 10 0,-3-4 8 15,-4 5-1-15,-8 10 0 0,-12 7-9 16,0 5 1-16,-15 12-17 0,-7 6-37 0,-9-2-16 16,-4 1-15-16,1 0-10 0,-6-3-9 15,0-1-12-15,3-2-5 0,4-4-13 16,2-2-14-16,7-9-20 0,12-10-29 0,8-7-47 15,5 2-62-15,14-11-64 0,7-8-60 16,9-6-50-16,5-2-86 0,4-7-127 16,-2-6-134-16,26 10 56 0,-3-9-442 15,7-2-624-15</inkml:trace>
  <inkml:trace contextRef="#ctx0" brushRef="#br0" timeOffset="7180.08">26136 6079 3506 0,'15'8'32'0,"-15"-8"27"0,0 0 21 15,10 14 25-15,-10-14 19 0,7 10 24 0,-7-10 6 16,11 17 1-16,-11-17-2 0,17 13-5 16,-8-4 7-16,2 0-8 0,-11-9-8 15,19 14-4-15,-19-14-2 0,16 4-3 0,-16-4-21 16,0 0-9-16,0 0-11 0,25-3-13 16,-25 3-11-16,0 0-11 0,10-18-17 15,-10 18-24-15,7-28-24 0,-3 5-38 16,-2 10-35-16,1-12-52 0,3 3-61 0,-1-1-87 15,7-5-96-15,-3 0-168 0,5 0-28 16,4-2 63-16,7-4-405 0,7-7-403 16</inkml:trace>
  <inkml:trace contextRef="#ctx0" brushRef="#br0" timeOffset="7446.7">27200 5250 3316 0,'0'0'126'0,"0"0"48"15,20 30 51-15,-17-9 42 0,1 3 16 16,-4 11 28-16,0 16 9 0,-4 5 14 0,2 22-15 16,-5 4-26-16,-1 0-13 0,-8 10-19 15,-5 15-11-15,1-4-13 0,-7 0-16 0,3-3-20 16,-6-5-53-16,0-3-95 0,7-24-6 16,-2-1-4-16,7-7-6 0,-1-4-5 15,3-14-7-15,0-4-13 0,3-5-10 0,3-7-13 16,7-9-15-16,1-7-22 0,2-10-22 15,0 0-23-15,0 0-224 0,0 0-93 0,47-48-59 16,-19 6-90-16,2-11-136 16,4-11 36-16,11-15-532 0,-2-1-1049 0</inkml:trace>
  <inkml:trace contextRef="#ctx0" brushRef="#br0" timeOffset="7696.429">27490 5603 4147 0,'0'-12'-17'0,"0"12"24"0,5-11 22 15,-5 11 36-15,0 0 22 0,0 0 26 16,34 6-5-16,-34-6-8 0,43 15-15 0,-21-2-7 16,8 1-6-16,-3-2-5 0,-6 5-3 15,-1-2-14-15,-3 0 0 0,-2-2 6 16,-5-2 14-16,-5 3 7 0,-5-14 1 0,0 22-4 16,0-22-8-16,-15 26-8 15,-2-7-5-15,-4-10-5 0,-5 4-8 0,-8-5-15 16,-5-1 1-16,2 1-11 0,-7-6-17 15,7 0-35-15,-4-4-29 0,4-4-44 16,10 2-42-16,4-7-63 0,1-2-67 0,13 2-84 16,0-10-183-16,8 0 11 0,11-10 25 15,4-9-303-15,13-10-300 0</inkml:trace>
  <inkml:trace contextRef="#ctx0" brushRef="#br0" timeOffset="7946.37">28598 5094 3241 0,'41'17'150'0,"0"6"48"0,1 9 36 16,-5-1 12-16,-2 11 15 0,-3 5 9 0,-7 3 8 15,-5 8 5-15,-7 4 10 0,-5 4-22 16,-8-8-12-16,-8 19-5 0,-5 1-17 16,-7-2-7-16,-14 16-13 0,-1-6-20 0,-7-4-23 15,-8-7-13-15,-8-6-50 0,-8-3-70 16,0-4-3-16,-4-5-10 0,0-5-15 0,-6-5-18 15,-4-7-19-15,-5-7-20 0,-8-5-43 16,-3-6-227-16,-8-9-99 0,-11-10-123 16,-5-6-162-16,-21-10 1 0,-9-9-632 15,-43-19-1180-15</inkml:trace>
  <inkml:trace contextRef="#ctx0" brushRef="#br0" timeOffset="8597.42">20779 3639 3730 0,'-28'0'-195'0,"28"0"38"0,0 0 45 0,-21 6 18 15,21-6 41-15,0 0 29 0,-15 6 11 16,15-6 3-16,0 0 1 0,-12 15 4 0,12-15-4 15,-9 13 11-15,9-13-4 16,-15 11-3-16,6-3 6 0,9-8-6 16,-27 17 1-16,15-8 1 0,-6 4-2 0,4-4-2 15,0 2 3-15,-4 1-2 0,-1 6 1 16,1-1 5-16,-1 4 0 0,-2 3-2 0,-3 0 6 16,0 1-1-16,-1 2-2 0,0-1 6 15,1 2-3-15,-3-4 1 0,6 5 0 16,-2 0 2-16,2 0 25 0,-3 4 2 0,3 3 17 15,-1-1 17-15,3 5 10 16,2 1 10-16,0 4 3 0,0 8 13 0,2 2-2 16,0 10 11-16,6-5 2 0,-4-2 5 15,0 5-12-15,-1 1-1 0,3 0-1 16,-1 1-11-16,-2 0-1 0,5-2-5 0,0 1-12 16,-1-2-13-16,2-13 1 0,5 2-3 15,-4-3-5-15,7 4-11 0,-2-5 2 0,5 2-6 16,5 0-4-16,4 0-4 0,9 9-4 15,4-4-31-15,9 0-10 0,8 0-46 16,22 10-5-16,13-7-31 0,12-5-43 0,13-1-114 16,17-1-60-16,13-3-97 0,49 8-119 15,8 1-8-15,14-2-232 0,11-7-250 0</inkml:trace>
  <inkml:trace contextRef="#ctx0" brushRef="#br0" timeOffset="9180.11">30105 5516 2627 0,'0'0'17'16,"0"0"2"-16,0 0 17 0,6-1 10 16,-6 1 11-16,0 0 11 0,0 0 6 15,0 0 14-15,0 0 1 0,-34 31-4 0,28-18-9 16,6-13-7-16,-9 23 1 0,7-10-1 16,2-13-2-16,2 28-2 0,5-11-6 15,5 2-7-15,1-2-3 0,9 3-7 0,1-1 2 16,9-4-8-16,-4 0-5 0,6-4-3 15,-1-1-1-15,-2-6 4 0,-3-4 4 0,-28 0 5 16,55-4 4-16,-34 2 9 0,-21 2 9 16,44-17-14-16,-31 8 8 0,-13 9 7 15,24-21-12-15,-24 21 10 0,13-24-19 0,-13 24 5 16,0-33-6-16,0 33-12 16,-9-33-7-16,1 14-7 0,-3 2-5 0,-4-5-15 15,-2 3-26-15,-8-3-29 0,2-3-36 16,-4 2-25-16,3 7-52 0,3-1-58 15,1 5-70-15,-1-6-161 0,3 9-89 0,4-3 61 16,1 3-117-16,7-5 24 0</inkml:trace>
  <inkml:trace contextRef="#ctx0" brushRef="#br0" timeOffset="9446.54">30993 5261 2328 0,'0'17'144'16,"0"-17"47"-16,-16 36 47 0,-1-12 28 16,-8 10-17-16,-7 5 9 0,-7 8 9 0,-7 0 15 15,-18 21 3-15,-6 3-8 0,-5 0 0 16,-7 8-16-16,-8 0-15 0,-2 5-28 16,-4-6-25-16,-5 5-17 0,6 0-23 0,-1-3-19 15,2-1-4-15,8-2-17 0,9-4-16 16,8-7-24-16,10-4-37 0,17-17-63 0,4 0-67 15,14-14-61-15,15-4-75 0,2-10-65 16,14-2-69-16,5-5-145 0,13 0-141 16,9-3 45-16,8-7-469 0,7-1-786 15</inkml:trace>
  <inkml:trace contextRef="#ctx0" brushRef="#br0" timeOffset="9695.99">30297 6722 3658 0,'0'0'-8'0,"0"0"39"15,0 0 25-15,0 0 34 0,-9 45 23 16,9-45 27-16,16 28 15 0,-2-9 11 0,5-2 2 16,10 3 6-16,-1-3 9 0,2 0-3 15,-7-9 2-15,-2 3 5 0,-1-6-13 0,-20-5 12 16,28 12 6-16,-28-12-5 16,18 1-11-16,-18-1-26 0,0 0-11 0,0 0-23 15,14-29-11-15,-14 29-11 0,-14-29-18 16,8 9-26-16,-6-6-26 0,0 3-38 15,-1-2-38-15,2-4-59 0,-1-5-63 0,5 2-80 16,5 2-78-16,8-8-76 0,7-3-171 16,4 3-101-16,13-10 67 0,7 5-454 0,10-2-764 15</inkml:trace>
  <inkml:trace contextRef="#ctx0" brushRef="#br0" timeOffset="9930.369">31417 5897 3830 0,'29'26'119'0,"-24"-3"65"0,-5 7 49 16,-4 19 31-16,-6 18 16 0,-6 10 22 16,-9 30 34-16,-2 9-26 0,-9 2-14 0,-5 2-12 15,-4 0-12-15,2 2-16 0,-2-2-24 16,-1-4-21-16,4-3-55 0,1-12-103 0,4-7-3 16,9-17-11-16,6-10-11 0,1 1-15 15,5-14-11-15,6-5-13 0,6-14-21 0,3-8-20 16,1-11-23-16,7-4-165 0,-7-12-147 15,24 1-83-15,-24-1-107 0,51-35-117 16,-19-7 40-16,4-12-570 0,8-30-1081 0</inkml:trace>
  <inkml:trace contextRef="#ctx0" brushRef="#br0" timeOffset="10162.96">31553 6137 4040 0,'18'-21'-38'16,"5"10"42"-16,0 7 51 0,7 6 54 15,5 6 45-15,-1 3 44 0,12 8 26 0,2 7 23 16,-2 2 12-16,-2 8 4 0,-2 1-39 16,-4 3-8-16,-5-3-24 0,-6 5-14 15,-8-7-4-15,-8 2-20 0,-10-3-11 0,-4 1-10 16,-12 3-20-16,-7 5 1 16,-12-1-24-16,-9-1-24 0,-10-1-54 0,-20 2-54 15,-9-1-63-15,-8-3-79 0,-11-2-108 16,-5-4-143-16,-6 3-235 0,-10 3-40 0,-6-8 69 15,-3-2-496-15,-4-7-942 0</inkml:trace>
  <inkml:trace contextRef="#ctx0" brushRef="#br0" timeOffset="10930.15">20338 7345 3385 0,'-4'-10'-128'0,"4"10"11"0,0 0 26 15,-2-17 21-15,2 17 12 0,0 0 13 16,0-17 3-16,0 17 2 0,0-9 13 0,0 9 10 16,2-17 16-16,-2 17-1 0,2-15-5 15,-2 15-13-15,5-17-14 0,-2 9-39 0,-3 8-25 16,7-18-29-16,-5 8-20 0,4 3-32 15,-6 7-103-15,3-20-177 0,-1 8 99 16,-2 12 99-16</inkml:trace>
  <inkml:trace contextRef="#ctx0" brushRef="#br0" timeOffset="11162.98">20408 6956 1435 0,'-8'-9'82'0,"8"9"5"0,0 0-8 0,0 0 4 15,0 0 1-15,0 0 3 0,0 0-9 16,0 0-15-16,0 0 0 0,0 0-10 16,0 0-7-16,0 0-8 0,-26 26-5 15,23-19-23-15,3-7-31 0,-1 21-52 16,1-11-53-16,-2 3-89 0,2-13-173 0,0 28-50 15,0-10 142-15,-2 3 66 0</inkml:trace>
  <inkml:trace contextRef="#ctx0" brushRef="#br0" timeOffset="11964.369">20431 7712 995 0,'7'11'7'0,"-7"-11"-2"0,7 12 17 16,-7-12 37-16,7 5 15 0,-7-5-2 15,11 9 20-15,-11-9 25 0,12 2 38 0,-12-2 22 16,0 0 21-16,0 0 4 0,0 0 2 16,0 0 4-16,23-11 8 0,-23 11 1 15,0 0 3-15,0 0-27 0,5-17 7 16,-5 17-7-16,0 0-7 0,0-17-5 0,0 17-6 16,0 0 0-16,-1-20 4 0,1 20-4 15,0 0-8-15,-2-23-11 0,2 23-10 16,-5-18-5-16,5 18-25 0,-5-21-4 0,5 21-7 15,-11-17-3-15,5 4-11 0,6 13-3 16,-12-21-8-16,2 12-5 0,1 1 9 0,9 8-12 16,-21-13-5-16,21 13-2 0,-20-5-4 15,20 5-8-15,-30 1 1 0,30-1-3 0,-35 13-14 16,19-5 2-16,-5 5 1 16,-6 8-8-16,5 1-5 0,0 4-1 0,-3 2 0 15,4 2-4-15,-2 5-2 0,9-4 1 16,-4 7-2-16,2 1-1 0,9 1 0 15,2 1-2-15,0-6-3 0,5-4 1 0,5 6-3 16,0-7-2-16,6 2-2 0,3 0 0 16,4-10-12-16,1-5-2 0,1-4-15 0,4-6-3 15,3-4-4-15,-1-3-5 0,10-8-9 16,-3-3-4-16,3-10 4 0,4-7 3 16,-3-2 3-16,-1-4 5 0,-6-1-3 0,3-5 8 15,-10 9 1-15,2-3 9 16,-11-2 3-16,7 0 4 0,-8 6 13 0,-1 6 21 0,-1-2 7 15,-2 7 19-15,-4 2 5 16,0 2 11-16,0 6-7 0,-1-3 6 0,-4 12-2 16,0 0 11-16,3-13 17 0,-3 13 3 15,0 0 5-15,0 0-19 0,-10 36-41 0,5-11 2 16,-1 4 1-16,3 7-2 0,-6 3-1 16,2 5 0-16,0 1-4 0,3-3-2 15,1 0-4-15,-1-5-2 0,2-5-2 0,2-4-3 16,-1-2-4-16,1-3-6 0,0-6-8 15,0 1-10-15,0-4-11 0,1-5-22 0,-1-9-21 16,0 0-26-16,18 2-27 0,-18-2-44 16,23-22-444-16,-5 6-157 0,3-12 79 15,-1 1 5-15,13-11-639 0,1 4-1166 16</inkml:trace>
  <inkml:trace contextRef="#ctx0" brushRef="#br0" timeOffset="12646.97">21118 7963 4528 0,'-3'-13'88'0,"3"13"42"16,0 0 22-16,0 0 28 0,0 0 16 0,0 0 1 16,0 0-27-16,0 0-22 0,0 0-12 15,0 0-14-15,0 0-17 0,0 0-8 16,0 0-21-16,0 0-31 0,0 0-34 0,0 0-33 16,0 0-53-16,0 0-59 0,0 0-63 15,0 0-66-15,22 0-108 0,-22 0-220 16,17-5-21-16,-4 2 66 0,-2-2-440 15,8 3-569-15</inkml:trace>
  <inkml:trace contextRef="#ctx0" brushRef="#br0" timeOffset="12980.9">21755 7614 3387 0,'16'-7'76'0,"-16"7"31"0,0 0 24 0,0 0 33 16,5-7 21-16,-5 7 20 0,0 0 17 15,0 0 15-15,0 0 3 0,0 0 3 0,16 35 7 16,-15-18-17-16,1 4-16 0,-2 6 8 16,-2 4-6-16,1 4-16 0,-6 10-10 15,4 4-20-15,-3 0-9 0,3 1-24 0,-5-1-11 16,3 0-14-16,-5 1-21 0,6-5-68 15,2 3-8-15,-1-13-10 0,3 0-14 16,0-6-12-16,-2-5-36 0,-2-5-123 16,4-2-70-16,0-2-62 0,4-8-67 0,-4-7-81 15,4 8-200-15,-4-8-20 0,0 0 85 16,0 0-498-16,35-15-825 0</inkml:trace>
  <inkml:trace contextRef="#ctx0" brushRef="#br0" timeOffset="13379.41">22368 7794 3698 0,'0'0'26'0,"0"0"29"16,0 0 28-16,0 0 5 0,0 0 17 16,-23 41-6-16,7-16 3 0,4 9 3 15,-2 1-3-15,1 9 9 0,-2-1-8 0,6 3-7 16,-2 1-12-16,1 4 1 0,6-4-6 15,0-2-11-15,4-7-6 0,2-1-6 0,4-5-7 16,-1-4-14-16,12-6 10 0,-6-3-14 16,14-8 2-16,-6-3-26 0,7-4-2 15,4-10 6-15,8-1-3 0,-1-9-3 0,-1 0 9 16,5-14-11-16,-13 7 8 0,0-3 11 16,-2-2 13-16,-8-6 12 0,-4 0 23 0,-4 6 11 15,-3-2 18-15,-5 4 8 0,-4 1-3 16,-5-3-10-16,-3 4 4 0,-4-8-7 15,-4 12 1-15,-5-3-10 0,0 4-10 16,-2 6-3-16,4 0-6 0,-7 1-14 16,8 5 4-16,-3 4-7 0,2-1-9 0,5 2-5 15,1-2-10-15,15 4-12 0,-30 4-33 16,17-4-48-16,13 0-76 0,-19 6-88 0,19-6-112 16,-7 7-142-16,7-7-197 0,0 0 54 15,0 0-520-15,33 19-976 0</inkml:trace>
  <inkml:trace contextRef="#ctx0" brushRef="#br0" timeOffset="13748.14">23487 8158 4251 0,'0'0'28'0,"0"0"35"0,0 0 28 0,30-7 35 15,-30 7 27-15,32 1 21 0,-4 3 18 16,-1 0 6-16,5 0-5 0,8-1-34 0,-3 3-16 15,2 0-16-15,1 2-7 0,1-3-15 16,0-1-11-16,1 1-18 0,-3 1-9 16,0-4-20-16,-7 0-24 0,-4 1-31 0,-5-3-31 15,0 0-52-15,-3-3-70 0,-5 3-49 16,-2-4-61-16,-2 4-91 0,-11 0-126 0,8-14-134 16,-8 14 77-16,-2-14-455 0,2 14-604 15</inkml:trace>
  <inkml:trace contextRef="#ctx0" brushRef="#br0" timeOffset="13996.59">23983 7894 3289 0,'0'0'8'0,"0"0"39"16,0 0 40-16,0 0 38 0,0 0 37 16,-10 28 26-16,8-13 21 0,1 11 27 0,-3 5 18 15,0 3 8-15,1 10 17 0,-4 1 7 16,1 2-53-16,0-4-29 0,-2 2-10 15,-1 2-12-15,2-4-29 0,-5 0-15 0,9-11-11 16,-5 9-15-16,1-11-14 0,1 0-20 16,-2-3-37-16,5-7-30 0,-3-3-38 15,3 0-56-15,1-8-81 0,2-1-102 16,0-8-117-16,0 0-206 0,13 5-91 0,-13-5 68 16,24-13-516-16,-6-2-914 0</inkml:trace>
  <inkml:trace contextRef="#ctx0" brushRef="#br0" timeOffset="14680.849">24809 8036 3868 0,'0'-15'37'0,"0"15"27"15,0 0 42-15,0 0 35 0,-3-13 31 16,3 13 8-16,0 0 14 0,10-8 15 16,-10 8 6-16,0 0 2 0,32 6-8 0,-12-4-27 15,8 6-4-15,7-1-19 0,0 1-5 16,8-1-6-16,-2 0-21 0,6 5-14 0,-2-7-14 16,2-1-29-16,-6 2-28 15,1-2-36-15,-9 0-47 0,-9-4-41 0,1 0-48 16,-5 1-41-16,0-1-44 0,-8-1-39 15,-3 1-39-15,-9 0-54 0,12-6-57 0,-12 6-47 16,0 0-44-16,0 0-19 0,0 0-454 16,0 0-528-16</inkml:trace>
  <inkml:trace contextRef="#ctx0" brushRef="#br0" timeOffset="14881.52">25337 8051 3112 0,'-14'8'14'0,"14"-8"45"0,-12 15 30 16,8-2 20-16,-4 0 24 0,2 8 32 0,-1 1 27 15,2 8 17-15,-4 8 16 0,-3 3 9 16,1 2 3-16,-3 4-1 0,3 0-3 15,0-2-25-15,-2 0-28 0,2-2-24 16,-3 0-12-16,1-8-15 0,3-4-12 0,1-3-13 16,0-2-14-16,4-9-21 0,-2-2-25 15,3 2-37-15,2-8-46 0,2-9-79 16,-3 13-79-16,3-13-67 0,0 0-59 0,0 0-110 16,0 0-149-16,30-32 0 0,-18 18 44 15,3-7-414-15,-2 2-486 0</inkml:trace>
  <inkml:trace contextRef="#ctx0" brushRef="#br0" timeOffset="15062.79">25421 8479 3127 0,'14'4'38'16,"-5"6"36"-16,0 4 20 0,1 1 21 15,-1 0 15-15,0 2 28 0,-1 0 27 0,-1 2 3 16,2 1 16-16,-1 5-1 0,2-7-16 16,-5 1-24-16,2-4-13 0,-1 4-18 0,-2-8-11 15,-4-11-12-15,10 18-23 0,-10-18-24 16,7 16-34-16,-7-16-41 0,11 9-57 0,-5-5-66 15,-6-4-51-15,20 2-60 0,-20-2-63 16,27-10-65-16,-10-1-131 0,-3 1-6 16,6-4-384-16,-2-1-377 0</inkml:trace>
  <inkml:trace contextRef="#ctx0" brushRef="#br0" timeOffset="15263.65">26136 8259 3211 0,'5'-7'126'0,"-5"7"14"15,8-7 31-15,-8 7 9 0,0 0 10 16,11-7 13-16,-11 7-5 0,0 0-13 0,31 0-16 16,-13 0-15-16,3 4-10 0,9-4-17 15,0 3-14-15,2-2-18 0,-1-1-23 0,10 4-42 16,-7-4-55-16,0 0-54 0,-1 0-58 16,-3-4-67-16,0 0-84 0,0-1-93 0,-3-3-184 15,-1 1 36-15,-5 1-19 16,3-1-197-16,0-1-233 0</inkml:trace>
  <inkml:trace contextRef="#ctx0" brushRef="#br0" timeOffset="15548.949">27101 7875 2757 0,'0'0'79'16,"0"0"34"-16,0 0 30 0,0 0 28 0,0 0-10 15,0 0 8-15,0 0 3 0,0 0 2 16,-3 53 1-16,-5-35-4 0,-2 3 0 16,-1 6 9-16,-6 0-17 0,-3 1-11 0,-4 3-10 15,-3-4-6-15,-8 9-8 0,-3-6-13 16,-2 0-17-16,-2 2-18 0,-1-8-10 16,-3 3-10-16,4-3-9 0,4-6-21 15,4-2-28-15,2-1-30 0,8-4-51 0,9-1-57 16,2-9-79-16,3 3-99 0,10-4-79 15,0 0-96-15,0 0-64 0,0 0 24 0,0 0-343 16,26-32-354-16</inkml:trace>
  <inkml:trace contextRef="#ctx0" brushRef="#br0" timeOffset="15715.31">26783 8274 2999 0,'5'8'101'0,"1"9"30"16,-6-17 13-16,3 32 31 0,-4-11 30 0,-1 3 17 15,0 7-3-15,-5 9-1 0,-3 5-8 16,1 0-19-16,-1-4-16 0,-1-1-20 0,2-1-16 15,-1-9-12-15,5 0-21 0,0-8-33 16,-2-1-31-16,5-2-28 0,0-6-51 16,2-13-71-16,4 15-95 0,-4-15-76 0,0 0-95 15,27-7-141-15,-17-10-43 0,13-6 31 16,0-7-317-16,9-7-328 0</inkml:trace>
  <inkml:trace contextRef="#ctx0" brushRef="#br0" timeOffset="15896.65">27197 8164 2824 0,'3'-8'34'16,"-3"8"16"-16,0 0 18 0,0 0 18 16,0 0 8-16,0 0 3 0,0 0-26 15,0 0-4-15,27 19-10 0,-22-7-9 0,1-3-17 16,2 4-33-16,-3 0-42 0,1-4-48 16,-3 6-38-16,1-3-47 0,-4-3-38 0,0-9-42 15,-2 20-59-15,2-20-55 0,-9 16-169 16,7-9 186-16</inkml:trace>
  <inkml:trace contextRef="#ctx0" brushRef="#br0" timeOffset="16429.82">27142 8380 1938 0,'-16'1'38'0,"16"-1"5"0,0 0-6 0,0 0-1 15,0 0-3-15,0 0 10 16,0 0-21-16,0 0 5 0,41-22-4 0,-26 16 2 16,2-2 14-16,-4 7 24 0,2-5 23 15,-15 6 16-15,23-3 12 0,-16-4 1 16,-7 7 15-16,13-1 7 0,-13 1 23 0,0 0 1 15,0 0 4-15,0 0 5 0,0 0 6 16,20 18-2-16,-20-18 6 0,-1 25-3 0,-5-8-4 16,1 3-22-16,-3 1-6 0,0-2-13 15,-3 7-16-15,-4 1-7 0,-1 1-13 0,2 2-10 16,-6-2-4-16,6-8-17 0,1 2-13 16,3-6-6-16,-2-1-13 0,4-4-4 15,8-11-7-15,-10 17-3 0,10-17-11 16,-7 11-9-16,7-11-8 0,0 0-16 15,0 0-11-15,0 0-17 0,0 0-21 0,34 0-23 16,-34 0-22-16,38-13-12 0,-14 2-13 16,2 3-6-16,8-5 0 0,-4 4 5 0,6-4 12 15,-4 3 17-15,2 1 4 0,-6 3 12 16,-1 0 17-16,1 1 18 0,-5 5 24 16,2 0 26-16,-3 0 19 0,-5 4 34 15,-2 0 25-15,3 3 19 0,-6 1 12 0,-3 2 14 16,-3 4 16-16,-3 1 15 0,-4 2 4 15,-3 9 1-15,-7-2 2 0,-3 8-2 16,-7 0 2-16,0-2 2 0,-7 2-8 0,-6 4 4 16,0-1 7-16,-1-4 3 0,5-6-17 15,1-2-7-15,3-1-19 0,5-6-7 0,7-3-14 16,0-4-4-16,-1 4-5 0,4-6-8 16,5-1-5-16,6-6-13 0,0 0-27 15,0 0-30-15,0 0-43 0,30 10-46 0,-11-13-55 16,9-2-49-16,4-3-50 0,4-1-60 15,1-6-72-15,-1-3-185 0,7-5-92 0,-4-3 71 16,4-4-466-16,1-8-722 0</inkml:trace>
  <inkml:trace contextRef="#ctx0" brushRef="#br0" timeOffset="16680.829">28593 8104 3782 0,'18'0'45'16,"-18"0"26"-16,30 7 27 0,-21 4 41 0,4 2 24 16,-2 4 23-16,-5 6 12 0,4 5 6 15,-7 6 7-15,-3 2 14 0,-1 12 2 16,-9 5-10-16,-3 11-9 0,-8 5-10 16,-4-2-8-16,-5 1-17 0,-12 11-16 15,-5-4-8-15,-7-6-17 0,-3 1-18 0,-3-11-20 16,-5 5-45-16,1-8-56 0,-8-7-66 15,-1-4-84-15,1-5-94 0,-8-3-101 0,15-12-145 16,-4-1-192-16,-3-7 28 0,-1-4-558 16,-8-6-1076-16</inkml:trace>
  <inkml:trace contextRef="#ctx0" brushRef="#br0" timeOffset="17197.309">20239 6909 3832 0,'0'0'-82'15,"-32"0"26"-15,17 2 26 0,3 2 15 0,12-4 16 16,-31 6 25-16,12-5 13 0,-2 7 18 15,-1 0 13-15,0-1 23 0,-5 6 17 0,-3 2 2 16,0 6-2-16,-1 1-12 0,-8 8 8 16,6 4 9-16,-5 7-6 0,3 4 0 15,-1 6 2-15,3 5-8 0,-1 8-1 0,2-1-4 16,2 9 2-16,6 1 0 16,-8 20-6-16,15-15-14 0,-2 4-11 0,7-1-6 15,9-2-7-15,-1-1-4 0,8-3-9 16,3 1-10-16,10-4-21 0,6-3-22 0,7 3-13 15,11 8-25-15,10-6-40 0,7-7-66 16,11-7-77-16,1-2-90 0,12-10-100 16,9-11-169-16,8-9 36 0,11-9-411 0,10-8-521 15</inkml:trace>
  <inkml:trace contextRef="#ctx0" brushRef="#br0" timeOffset="18129.71">30171 7670 3015 0,'0'0'-45'0,"0"0"36"0,-25 3 17 0,25-3 27 16,-10 9 16-16,1-4 10 0,2 7 8 15,-2-1-1-15,3 2-3 0,-5 2 10 0,5 6-5 16,1 0-3-16,-5 1 3 0,8 1-6 15,-4 4-2-15,5 0 1 0,1-3-6 16,0 4-4-16,5-1-4 0,1 1-2 0,4-4 0 16,-1 2-4-16,4-5-8 0,0-6-1 15,3 0-5-15,-4-2 0 0,7-4-12 16,-2-3-4-16,-17-6 2 0,35 7 1 16,-35-7-5-16,32-1 3 0,-32 1-4 15,26-12 0-15,-26 12-1 0,27-20 3 0,-22 7-2 16,4 1 2-16,-9 12 4 0,9-33-2 15,-8 14 2-15,-2 1-7 0,1 18-1 0,-11-42-1 16,4 21-3-16,-2 4 4 0,-5-1 1 16,2 2-1-16,1 2-5 0,-5 0-7 15,4 5-4-15,-6 1-16 0,6 1-13 16,-2 1-25-16,1 5-25 0,13 1-34 16,-21-4-46-16,21 4-52 0,-18 5-75 0,18-5-159 15,-15 8-85-15,15-8-121 0,0 0-102 16</inkml:trace>
  <inkml:trace contextRef="#ctx0" brushRef="#br0" timeOffset="18446.16">30600 7909 2439 0,'0'0'82'15,"0"0"14"-15,0 0 7 16,0 0 6-16,0 0 6 0,0 0 0 0,0 0 0 15,0 0-6-15,0 0 0 0,0 0 1 16,-31 41 11-16,8-15-2 0,-9 14 9 16,-2 1 15-16,-8 6-6 0,1 5 15 0,-11 10-2 15,-8 2-11-15,0 2-4 0,-4 7-8 16,-2-6-6-16,-1-1-21 0,2 3-10 0,-3-7-4 16,3-2-10-16,0-4-8 0,19-7-15 15,-5-6-3-15,6 0-6 0,6-5-19 16,1-5-19-16,12-5-28 0,2-5-35 0,7-6-42 15,4-4-24-15,6-5-35 0,4-3-43 16,3-5-49-16,0 0-42 0,0 0-88 16,33-13-145-16,-10 0-4 0,9-2-278 15,2-2-293-15</inkml:trace>
  <inkml:trace contextRef="#ctx0" brushRef="#br0" timeOffset="18730.53">30217 8953 2495 0,'12'13'4'0,"-3"1"46"0,-3 0 28 15,-3-1 14-15,1 2 26 0,-4-15 9 16,4 34 17-16,-3-19 11 0,2 2-11 0,-3-17 4 16,11 34 10-16,-7-21-4 0,1 2 0 15,-5-15 15-15,18 23 0 0,-18-23-4 0,16 13-2 16,-16-13-8-16,15 7-4 16,-15-7-8-16,0 0-10 0,0 0-8 0,0 0-15 15,0 0-15-15,41-15-14 0,-41 15-7 16,0 0-10-16,8-24-12 0,-8 24-11 15,-4-19 0-15,4 19-18 0,-13-26-21 0,13 26-14 16,-14-26-19-16,5 14-27 0,0-1-32 16,9 13-49-16,-10-23-44 0,7 10-58 0,3 13-45 15,6-24-53-15,1 7-56 0,10-2-88 16,5-5-44-16,7 2-368 16,3-4-374-16</inkml:trace>
  <inkml:trace contextRef="#ctx0" brushRef="#br0" timeOffset="18951.28">31014 8603 2825 0,'18'-4'13'0,"-7"-5"21"0,-11 9 25 0,0 0 21 16,0 0 27-16,0 0 24 0,30 20 1 15,-30-20 7-15,3 49 8 0,-5-10 17 16,-1 10 6-16,-6 18 8 0,-3 5 0 0,-5 8 2 16,-2 6 4-16,-5 20-7 0,-3-7-9 15,-4 0-11-15,0-5-17 0,8-23-14 0,-4 2-23 16,5-3-14-16,1-6-22 0,3-6-23 15,0-13-42-15,4-4-40 0,2-6-47 16,3-7-38-16,3-7-48 0,5-8-66 16,1-13-74-16,0 0-82 0,0 0-180 15,0 0 39-15,0 0-397 0,54-56-438 0</inkml:trace>
  <inkml:trace contextRef="#ctx0" brushRef="#br0" timeOffset="19195.41">31389 8962 2927 0,'17'-3'-26'16,"-17"3"44"-16,31 7 33 0,-31-7 32 0,26 11 10 15,-15-2 9-15,-11-9-2 0,24 24 3 16,-18-10 11-16,3 7 11 0,-7-2-4 16,-2-19 5-16,-6 37-16 0,1-10-6 15,-11 4-9-15,-2 3-12 0,-5-4-9 16,-10 9-8-16,-8-1-4 0,-7 0-17 0,-3-1-51 15,-4 2-36-15,-19 5-80 0,-6-3-101 16,-4-4-107-16,-14 4-186 0,-5-5-6 16,-7-4-245-16,-11 2-252 0</inkml:trace>
  <inkml:trace contextRef="#ctx0" brushRef="#br0" timeOffset="19728.75">21583 11165 2824 0,'0'0'39'15,"-9"8"37"-15,9-8 35 0,0 0 32 16,0 0 8-16,4 15 26 0,-4-15 6 16,9 13 7-16,2-5-10 0,1-1-12 15,0-1-10-15,9 1-11 0,-4 1-17 16,2-3-9-16,0 3-10 0,1 0-15 0,1-3-9 15,0-1-8-15,-3 1-10 0,-1-1-22 16,1-2-36-16,0 2-43 0,-2-4-45 0,0 4-49 16,-16-4-61-16,24 0-65 0,-13-4-81 15,-11 4-144-15,13-4-45 0,-13 4-20 0,0 0-202 16,0 0-233-16</inkml:trace>
  <inkml:trace contextRef="#ctx0" brushRef="#br0" timeOffset="20429.05">21879 11287 2525 0,'-4'-9'28'15,"1"-4"15"-15,-6 0 17 16,0 3 19-16,0-3 11 0,-2 0 3 0,2 4 0 0,-3-2-3 16,2 1-1-16,-1 3-14 15,-1 1-11-15,-3 4-4 0,-2 0-1 0,1 2 0 16,-4 2-4-16,0 4-6 0,-7 3-1 15,-2 10 6-15,1 0 1 0,0 7-6 16,-1 0-1-16,1 5-3 0,5 0-8 0,1 3 2 16,2 1-12-16,4 1 6 0,7-8-3 15,4 1-4-15,-1-5-12 0,8-3 3 0,4-1-11 16,-1 1-4-16,8-7-8 0,0-2-3 16,2-7-7-16,2 1-8 0,1-6-5 15,3 0-7-15,0-6-5 0,4 1 8 0,-2-7-3 16,0 2 2-16,5-4 5 0,1-4 3 15,-8 5 5-15,2-1 5 0,-7 5 13 16,-2 1 9-16,2 1 4 0,-7 0 6 16,-9 7 10-16,13-4 16 0,-13 4 7 0,0 0 16 15,10 17 5-15,-10-8-1 0,0-9 4 16,0 30-10-16,0-10-2 0,1 1-6 0,-1 0-7 16,2 1 9-16,2 3-20 0,1-1-7 15,2-3-22-15,0-4-18 0,0 1-15 16,4-7-30-16,5 1-41 0,-4-11-56 0,6-2-63 15,0-3-59-15,5-8-141 16,3-8-122-16,4-2 38 0,4-14-124 0,-1-13-14 16</inkml:trace>
  <inkml:trace contextRef="#ctx0" brushRef="#br0" timeOffset="20729.91">22526 11016 2094 0,'-7'13'20'0,"5"0"25"0,2-2 13 16,0 2 12-16,0-13 6 0,5 27 12 16,3-14-3-16,3-2 6 0,4 0 4 0,6-4-6 15,0-1-2-15,-1-4-2 0,2 0 12 16,7-4 0-16,1-3-5 0,-6-3 5 16,5-1-2-16,-8-2-2 0,2-2-3 15,-4-3-3-15,-10 5-1 0,2-6-11 16,-3 6-11-16,-6-8-1 0,-4 8-7 0,1-2-9 15,-9-6-8-15,-1 4 2 0,-7 2-6 16,0 2 3-16,-3-2-13 0,0 1-5 0,-4 9-2 16,4-3-18-16,-4 0-11 0,13 6-35 15,-8-5-41-15,8 2-57 0,12 3-68 0,-19-5-89 16,19 5-225-16,-6-9 12 0,6 9-156 16,0 0-128-16</inkml:trace>
  <inkml:trace contextRef="#ctx0" brushRef="#br0" timeOffset="21228.98">23428 10637 2710 0,'2'13'135'15,"-2"-13"32"-15,-13 21 19 0,0-2-18 16,-8 8 4-16,-6 5 19 0,-4 12 14 16,-7 1 10-16,-1 3 3 0,-2 3-3 0,-4 5-11 15,-8 8-7-15,-1 3-13 0,-4 2-21 16,-2-3-13-16,5 4-36 0,-5-6-18 0,0 2-10 15,0-5-9-15,12-14-10 0,4 2-16 16,2-8-9-16,4-2-20 0,0 0-29 0,16-10-42 16,1-5-55-16,6-3-36 0,6-3-19 15,5-8-33-15,6-2-27 0,-2-8-12 16,17 9-25-16,0-9-9 0,7 0-11 16,-1 0 17-16,7-2 27 0,0 0 34 15,-6 0 20-15,6-1 31 0,-6 0 26 0,-1 2 33 16,-2 1 21-16,-5 0 14 0,0 0 28 15,2 1 13-15,-2 2 19 0,3 2 24 0,6-1 28 16,0 1 29-16,3 3 28 0,4-3 34 16,0-1 17-16,-1-2 38 0,1 0 29 0,0-2 28 15,-7 0 17-15,1 0 11 0,-6-4 2 16,-1-1-2-16,0-1-12 0,-2-5-45 16,-2 2-20-16,-2-1-28 0,-1-3-17 15,0 0-9-15,-4 0-12 0,1 3-23 16,-1-3-15-16,-8 13-11 0,11-21-22 0,-8 14-14 15,-1-3-22-15,-2 10-29 0,-2-14-23 16,2 14-37-16,-10-14-32 0,4 3-43 0,-6 4-46 16,5 3-51-16,-4-3-42 0,3-1-53 15,1-1-63-15,3 0-163 0,2-1-79 0,2 10 57 16,9-28-471-16,7 4-689 0</inkml:trace>
  <inkml:trace contextRef="#ctx0" brushRef="#br0" timeOffset="21446.25">23807 11188 3442 0,'13'4'-33'16,"-2"0"36"-16,-1 7 35 0,-1 4 23 0,-1 5 38 15,-1 14 18-15,2 7 19 0,-3 12 29 16,-5 5 8-16,-1 19 6 0,-3 2-17 0,-10 3-9 16,2 4-6-16,-6-1-7 0,-2-6-11 15,1-6-12-15,-3-2-7 0,0-2-15 16,1-9-21-16,-1-1-16 0,6-18-19 0,2-6-35 15,5-8-45-15,3-5-60 0,-1-7-78 16,6-7-77-16,0-8-96 0,0 0-133 0,0 0-66 16,38-32 30-16,-18 0-350 15,4-13-351-15</inkml:trace>
  <inkml:trace contextRef="#ctx0" brushRef="#br0" timeOffset="21712.18">24010 11361 3020 0,'9'-4'50'0,"-9"4"28"16,0 0 27-16,30 9 4 0,-14-3 6 0,5 7 18 15,6-4 31-15,-3 3 2 0,6 3-6 16,4-1-2-16,-8 2-14 0,1 2 0 0,-6-6 3 16,-5 0-5-16,-3 0 3 15,-2-1 11-15,-3 2 1 0,-6-1 4 0,-2-12-23 16,-10 18-19-16,-3-5-13 0,-8 1-15 15,-1-7-10-15,-10 3-22 0,2-5-33 16,-3-5-40-16,-9 0-72 0,10 0-65 0,-7-5-75 16,5-3-119-16,6 0-162 0,3-3-112 15,4-2 69-15,9-2-436 0,6-4-575 0</inkml:trace>
  <inkml:trace contextRef="#ctx0" brushRef="#br0" timeOffset="21881.27">24890 11334 3962 0,'0'0'55'15,"-28"11"-3"-15,28-11-12 0,-16 4-14 16,16-4-33-16,-12 8-55 0,12-8-58 0,0 0-77 16,0 0-156-16,19 13-164 0,-2-13 33 15,-17 0-162-15,38 0-74 0</inkml:trace>
  <inkml:trace contextRef="#ctx0" brushRef="#br0" timeOffset="22246.48">25618 11061 3223 0,'0'0'192'16,"9"-8"-20"-16,-9 8 15 0,0 0-7 16,18 4 10-16,-18-4 14 0,14 15 8 15,-8 0 7-15,0 5 1 0,-2 7-7 0,-2 8-9 16,-2 5-18-16,-2 9-21 0,-2 5-16 15,-2-1-17-15,-2-1-19 0,-2 10-6 0,-2-4-11 16,-1-11-14-16,4-2-17 0,-7-4-6 16,4-4-15-16,2-6-31 0,-1-5-26 15,5-6-33-15,-3-3-32 0,3-4-45 0,2-5-75 16,4-8-64-16,0 0-59 0,0 0-111 16,0 0-148-16,14-38-6 0,0 6 53 15,4-3-427-15,12-12-506 0</inkml:trace>
  <inkml:trace contextRef="#ctx0" brushRef="#br0" timeOffset="22614.1">26115 11188 3206 0,'-4'19'18'0,"1"2"28"0,-5 9 28 0,-3 11 15 16,2 4 33-16,-5 4 16 0,7 1 25 15,-4-1 3-15,-1 0 14 0,5 0 11 0,1-1-15 16,6-5-9-16,4 4-12 0,-1-10-7 15,5 3-17-15,7-4-14 0,0-6-7 16,7-6-14-16,5-5-16 0,5-4-13 16,3-8-8-16,4-5-11 0,5-6-16 15,12-7-11-15,-4-5-10 0,3-5-7 0,-2-11-8 16,-5 2 4-16,-3-6-5 0,-7 4 0 16,-8 4 5-16,-8-4-2 0,-3 1-6 0,-8 4-1 15,-3 3 6-15,-7 0 3 0,-1 5-6 16,-7-2 6-16,0 2 0 0,-7 2-2 0,0-1 4 15,-4 3-5-15,-2 3-1 0,0 2 9 16,-5 2-13-16,6 0-8 0,-1 3-14 16,-1-3-29-16,3 2-37 0,-3 3-45 0,0-1-52 15,3 0-50-15,-3-3-55 16,2 1-66-16,2-1-117 0,4-1-33 0,2-1-16 0,3-2-231 16,5-1-247-16</inkml:trace>
  <inkml:trace contextRef="#ctx0" brushRef="#br0" timeOffset="22997.09">26917 11141 2474 0,'0'0'-13'0,"0"0"16"16,6 7 23-16,-6-7 20 0,0 0 21 16,0 0 15-16,5 8 24 0,-5-8-4 0,0 0 5 15,10 15-5-15,-4-7 6 0,-1-1-18 16,3 7-5-16,2-5-8 0,2 0-4 0,-3 4-9 16,7-2-2-16,-3-3-2 0,-1 0-10 15,-2-3-1-15,3-3-9 0,-13-2 1 16,25 0-7-16,-25 0-7 0,21-2-7 0,-21 2 0 15,18-11-9-15,-14 7 0 0,5-3-9 16,-9 7-1-16,2-17-16 0,-2 17-9 0,-5-17-9 16,5 17-12-16,-19-15-19 15,10 7-14-15,-2 1-28 0,-5-1-27 0,5 3-42 16,1-1-67-16,-1-1-142 0,4-1-105 16,7 8 36-16,-12-8-44 0,12 8 237 15</inkml:trace>
  <inkml:trace contextRef="#ctx0" brushRef="#br0" timeOffset="23281.16">27624 11007 2224 0,'0'0'102'15,"0"0"10"-15,0 0 17 0,0 0 19 16,0 0 22-16,0 0 7 0,-37 35 8 0,22-18-8 15,-7 9 7-15,-3 4 5 0,-7 11-3 16,-8 4-7-16,-1 6-7 0,-13 13-12 0,-6-1-1 16,0-1-16-16,0-2-11 0,-2-2-10 15,3 0-15-15,10-9-8 0,-1-4-11 16,6-4-19-16,-2 0-13 0,5-5-16 0,6-6-39 16,10-3-45-16,1-5-54 15,7-7-48-15,10-2-53 0,3-7-69 0,4-6-85 0,0 0-145 16,0 0-26-16,0 0-3 15,49-13-252-15,-27 1-266 0</inkml:trace>
  <inkml:trace contextRef="#ctx0" brushRef="#br0" timeOffset="23528.8">27172 11916 2584 0,'0'22'19'15,"6"-11"37"-15,-4-3 32 0,-2-8 27 16,11 17 19-16,0-10 8 0,1-1 23 0,1 0-23 15,1-6 4-15,-14 0 13 0,29 0-3 16,-14-4 9-16,-2 0-13 0,2-3-9 16,-4-1-7-16,5-1-13 0,-7 0-11 15,0-1-11-15,-3-1-15 0,-6 11-14 16,7-23-18-16,-7 23-27 0,0-22-37 0,-1 8-25 16,-5 1-30-16,-6-1-41 0,0 0-34 15,-6 3-47-15,0-2-53 0,-1-2-47 0,2 2-100 16,-1-1-142-16,2 1 1 0,3 4-156 15,8 0-166-15</inkml:trace>
  <inkml:trace contextRef="#ctx0" brushRef="#br0" timeOffset="23795.37">27823 11307 2605 0,'17'-7'117'0,"-6"6"15"16,-11 1 31-16,0 0 34 0,21 15 12 15,-18-4 24-15,-1 13 12 0,-4 8 22 0,1 8 8 16,-5 8-1-16,-5 18-6 0,-2 6-1 16,-4 2-4-16,-7 29-53 0,-6 3-15 0,-2-3-23 15,0-3-10-15,-2-6-16 0,1-2-17 16,-4-6-9-16,7-14-14 0,-2-9-23 16,1-2-1-16,1-5-26 0,3-9-21 0,7-10-27 15,1-3-28-15,5-11-26 0,3-9-39 16,4-2-74-16,4-9-72 0,3-3-66 15,0 0-63-15,0 0-122 0,22-36-189 16,-2 9 66-16,1-11-492 0,7-7-840 0</inkml:trace>
  <inkml:trace contextRef="#ctx0" brushRef="#br0" timeOffset="24112.73">27893 11590 3801 0,'-7'-18'48'15,"0"5"14"-15,3 4 31 0,1 0 14 0,3 9 20 16,-4-17 30-16,4 17 7 16,-2-10-2-16,2 10 0 0,0 0-12 0,6-13-16 15,-6 13-11-15,14-9-15 0,-14 9-8 16,29 0-17-16,-8 1-12 0,1 7-10 16,7 0-2-16,-5 3-9 0,0-2-6 0,-3 3-6 15,-2-3-2-15,-5 0-4 0,0 4-6 16,-7 1 0-16,1-5 1 0,-7 4 1 0,-1-13-1 15,-11 21 4-15,-2-12-5 0,-7 5 1 16,-5-5-4-16,-7 4 0 0,-1-2-7 0,-6-3 0 16,2-1-6-16,7-5-13 0,2 2-28 15,0-3-41-15,8 5-70 0,1-4-68 16,6-2-92-16,13 0-172 0,0 0-172 16,-17-4 75-16,17 4-473 0,0 0-710 15</inkml:trace>
  <inkml:trace contextRef="#ctx0" brushRef="#br0" timeOffset="24379.22">28860 11542 3941 0,'0'0'21'0,"0"0"-3"0,0 0-1 16,45 0 1-16,-23 3-5 0,14 2 1 16,4 3-1-16,3-1-2 0,11 6 5 0,-3-5-7 15,3 1-14-15,-9-1-20 0,0 3-46 16,-3-8-58-16,0 3-80 0,-6 0-76 16,-6-10-185-16,-9 4-26 0,-5-2-152 0,-2-4-76 15</inkml:trace>
  <inkml:trace contextRef="#ctx0" brushRef="#br0" timeOffset="24579.12">29259 11415 2446 0,'0'0'96'15,"-19"8"21"-15,12-1 15 0,7-7 9 16,-13 22 23-16,8-1 8 0,-3-1-6 0,-2 9 10 16,1-1 3-16,-1 6-5 0,-1 3-4 15,1-1-15-15,-2 1-13 0,1-1-13 0,0-1-16 16,3-4-10-16,-3-3-19 0,3-2-25 15,5-5-41-15,-1-5-36 0,0 0-43 16,2-5-69-16,2-11-77 0,6 11-104 0,-6-11-165 16,0 0-21-16,27-2-41 0,-27 2-188 15,37-23-217-15</inkml:trace>
  <inkml:trace contextRef="#ctx0" brushRef="#br0" timeOffset="24814.64">29987 11394 2868 0,'22'0'93'0,"4"0"17"0,-26 0 14 0,55 2-2 15,-18 4-5-15,5-1 15 0,1 3-2 16,0-2-2-16,17 3 2 0,-6-1-13 16,5-3-26-16,-9 0-8 0,-3-2-10 0,-3 2-38 15,-2-1-30-15,-8 0-27 0,-2-4-24 16,-9 0-33-16,-5 0-26 0,-18 0-19 15,32-4-32-15,-32 4-26 0,17-1-9 16,-17 1-14-16,0 0-52 0,0 0 3 0,0 0 28 16</inkml:trace>
  <inkml:trace contextRef="#ctx0" brushRef="#br0" timeOffset="24995.59">30767 11459 2007 0,'0'0'-14'0,"0"0"23"16,-60-8 43-16,60 8 28 0,-28 18 42 0,9-3 15 16,-5 6 28-16,-1 3 12 0,1 5 11 15,1 3 14-15,-2 14 11 0,0-1-21 0,0 4 13 16,4 5 3-16,1-3-9 0,-2 0-12 15,-3-1-16-15,4-1-18 0,5-10-20 16,-3 1-5-16,1-4-15 0,4-5-14 16,-1-8-11-16,5-1-21 0,-1-5-24 15,6-3-27-15,5-14-49 0,-7 18-62 0,7-18-60 0,0 0-58 16,0 0-51-16,0 0-41 16,0 0-62-16,48-39-83 0,-24 12-93 15,3 3-258-15,-3-6-284 0</inkml:trace>
  <inkml:trace contextRef="#ctx0" brushRef="#br0" timeOffset="25146.17">30671 11900 2716 0,'0'0'82'0,"0"0"25"0,19 16 12 16,-19-16 12-16,2 22 0 0,-2-22-18 0,-6 28-1 15,4-9-12-15,-3 2-10 0,-1-4-11 16,1 3-2-16,-1 1-14 16,2-4-10-16,-2-2-22 0,4 2-45 0,2-17-45 15,-1 22-68-15,1-22-69 0,7 15-87 16,-7-15-203-16,0 0-25 0,21 2-120 0,-21-2-37 15</inkml:trace>
  <inkml:trace contextRef="#ctx0" brushRef="#br0" timeOffset="25314.14">30981 11863 2812 0,'0'0'140'0,"21"-4"3"0,-21 4-11 15,23 0-24-15,-23 0-12 0,38 6-8 0,-16-6-4 16,-1 0-12-16,4 2-5 0,-1-2-16 15,6 4-25-15,-4-3-47 16,0-1-70-16,6-1-96 0,-7-3-125 0,3 0-236 16,-5-1 44-16,3-3-89 0,-1-5 59 15</inkml:trace>
  <inkml:trace contextRef="#ctx0" brushRef="#br0" timeOffset="25829.79">31880 11286 2357 0,'10'-10'111'0,"-10"10"-8"0,0 0-2 16,0 0-11-16,0 0 15 0,19-4 2 0,-19 4 2 15,0 0 5-15,0 0-7 0,0 0-15 16,0 0 1-16,0 0-4 0,0 0-3 0,0 0-7 15,11 31-5-15,-11-31-15 0,0 0 3 16,0 0-15-16,-41 28 0 0,14-23-6 16,1 3-9-16,-6 0 2 0,-3 1-7 0,-3 0-7 15,3-2-20-15,8-5-13 16,-3 0-18-16,2 2-10 0,28-4-20 0,-35 2-23 16,35-2-36-16,-23 0-34 0,23 0-29 15,0 0-24-15,0 0-17 0,0 0 6 16,0 0 27-16,0 0 55 0,0 0 44 0,0 0 36 15,0 0 51-15,0 0 35 0,45 30 44 16,-34-17 42-16,-3 2 31 0,-8-15 33 0,19 41 19 16,-14-18 14-16,-5 5 22 0,0 2 15 15,-3 6 8-15,-7 9 2 0,-1-4-3 16,0 5-9-16,-7 7-13 0,-2 1-16 0,1-1-19 16,-3 1-31-16,2-3-21 0,-5 0-15 15,8-9-17-15,0-4-11 0,2-2-11 16,-2 0-23-16,7-14-26 0,0 1-28 0,2-6-23 15,5-4-30-15,3-13-34 0,0 0-52 16,0 0-46-16,12 15-39 0,-12-15-36 16,0 0-59-16,62-40-46 0,-26 8-46 15,-1-5-62-15,2-6-91 0,2-5-420 0,-4 3-527 16</inkml:trace>
  <inkml:trace contextRef="#ctx0" brushRef="#br0" timeOffset="26362.23">31926 11595 3054 0,'4'-9'-39'0,"-4"9"14"15,3-14 12-15,-3 14 27 0,0 0 22 0,0 0 8 16,6-14 8-16,-6 14 1 16,0 0 6-16,0 0-14 0,0 0-2 0,0 0-5 15,0 0-4-15,0 0-4 0,37 5-1 16,-37-5-1-16,25 8-9 0,-25-8 2 0,30 9-2 16,-15-5-2-16,-15-4-6 0,30 6 0 15,-17 3-4-15,-13-9 2 0,23 8 0 16,-16-1-4-16,-7-7 4 0,7 15-3 0,-7-15 3 15,0 19-3-15,0-19-3 0,-16 30 1 16,4-15-5-16,-4-1 3 0,-4 3 4 0,1 0-4 16,-1-6-1-16,-2 2 0 0,1 1 3 15,4-5-2-15,-2 3-2 0,5-3 5 16,0-2 3-16,1 1-2 0,13-8-1 16,-13 11 2-16,13-11 4 0,-8 10-2 15,8-10-6-15,0 0 9 0,0 0-6 0,8 26 7 16,-8-26 1-16,8 9 3 0,-8-9 10 15,12 13-2-15,-12-13 3 0,12 14 1 0,-12-14-10 16,17 10 4-16,-17-10 1 0,9 17-5 16,-9-17-3-16,6 18-4 0,-6-18-2 15,0 22 4-15,0-22-3 0,-6 26 3 0,-5-9 8 16,-4 7 1-16,2-5 7 0,-6 2 14 16,0-1-1-16,-2 6 6 0,1-3 13 0,-2-2-1 15,3-5 8-15,2 4-2 0,5-6-7 16,1 1-3-16,11-15-8 15,-17 22-2-15,17-22 1 0,-5 20-6 0,5-20-2 16,0 0-13-16,0 0-32 0,0 0-40 16,21 18-29-16,-21-18-40 0,0 0-48 0,33-7-46 15,-33 7-40-15,39-17-61 0,-16 2-75 16,2-4-145-16,1-2-236 0,2-3-254 16</inkml:trace>
  <inkml:trace contextRef="#ctx0" brushRef="#br0" timeOffset="26595.3">32930 11424 2955 0,'23'14'106'16,"-4"0"21"-16,1 5 13 0,-1 6 32 0,1 7 5 16,-8 3 27-16,1 5 5 0,-5 1-2 15,-4 8-5-15,-4 1-3 0,-8 14-16 16,-5-4-13-16,-8 7-15 0,-3-1-17 0,-9-6-10 15,-4 2-23-15,-6-4-16 0,-9 11-12 16,-5-7-16-16,-6-8-31 0,-1-2-31 0,-11-2-46 16,-2-3-49-16,-7-12-54 0,-8-1-74 15,-8-10-95-15,-4-8-90 0,-9-7-171 16,-5 0 43-16,-8-14-427 0,-7-8-514 16</inkml:trace>
  <inkml:trace contextRef="#ctx0" brushRef="#br0" timeOffset="27246.39">22660 9716 3033 0,'-18'-15'-81'0,"9"2"13"0,-2 2 16 16,1 0 7-16,1 1 15 15,-2-1 17-15,1 1 22 0,-1-1 26 0,-4 2 9 16,0-4 0-16,3 4-3 0,-6-5 3 16,-3 1-15-16,1 0 4 0,-2 2-10 0,-3-2 2 15,2 1-7-15,-2 5-2 0,0 0-2 16,-1-1 4-16,3 6-5 0,-1-1-3 15,2 3 1-15,-6 0-1 0,-1 5-2 0,1 3-3 16,-6-1 0-16,1 4 6 0,-3 3-1 16,-2-4-8-16,1 9 1 0,-8-2 4 15,2 8-3-15,0-3 1 0,1 1-5 16,-1-1 5-16,10-2-4 0,1 1 5 0,0 0 0 16,-2 2-2-16,2-3-4 0,2 5 3 15,2 3 1-15,-6 6 1 0,3 8-1 16,2 3 0-16,-1 3-1 0,6 6 3 0,1 2-1 15,1 6-2-15,1 1 0 0,9 3 0 16,-6 4 1-16,11-1 0 0,0-2-1 0,-2 3-4 16,9-16 1-16,-1 2-3 0,2 1-2 15,3-3-13-15,4-1-13 0,3 5-14 0,8 0-19 16,-2-2-21-16,7-2-35 0,6-1-43 16,4-2-86-16,3-8-134 0,9 5-86 15,0-4 8-15,21 6 270 0</inkml:trace>
  <inkml:trace contextRef="#ctx0" brushRef="#br0" timeOffset="28029.08">30005 12979 2251 0,'-26'0'134'0,"4"0"23"0,-1 2 6 16,2 1-1-16,3 1-12 0,1 4 2 16,1 1-6-16,-2 0-11 0,6 1 4 15,2 3-12-15,-1 2-3 0,7-2-11 0,-1 6-1 16,5-4-25-16,5 2 5 0,0 3-11 16,6 1-11-16,1 0 5 0,5-3-26 0,0 1 4 15,-1-4-9-15,5-2-2 0,-2-5-13 16,-2-1 4-16,0-1-4 0,-17-6 6 15,28 4-10-15,-28-4 0 0,22-3-2 0,-22 3-2 16,0 0-9-16,30-13-1 16,-30 13-2-16,12-9 1 0,-12 9-6 0,5-19-6 15,-3 15-8-15,-2 4-6 0,-4-20-13 0,4 20-15 16,-10-17-15-16,1 8-21 0,0 0-25 16,0 2-29-16,9 7-37 0,-12-9-42 15,9 4-45-15,3 5-114 0,-8-10-149 16,8 10 13-16,0 0-141 0,0 0-75 0</inkml:trace>
  <inkml:trace contextRef="#ctx0" brushRef="#br0" timeOffset="28295.92">30589 12917 2660 0,'0'0'102'0,"0"0"20"16,0 0 30-16,0 0 11 0,0 0 2 15,0 0 3-15,-32 62 17 0,5-36 0 0,-1 4 22 16,-7 7-1-16,-4 5-1 0,-6 2-13 16,-2 8-16-16,-15 10-14 0,0-3-20 15,-5 3-9-15,3-4-15 0,-2-2-12 0,5-5-25 16,8-9-3-16,4-5-7 0,2-3-15 16,3-6-13-16,13-6-22 0,2-1-30 0,11-8-43 15,1-2-51-15,8 1-33 0,2-5-59 16,7-7-64-16,0 0-48 0,0 0-46 15,0 0-97-15,39 0-68 0,-15-7-8 16,3 1-301-16,-2 0-308 0</inkml:trace>
  <inkml:trace contextRef="#ctx0" brushRef="#br0" timeOffset="28529.64">30007 13796 2873 0,'-3'19'41'16,"3"-19"27"-16,-8 17 22 0,8-17 19 15,-3 19 15-15,3-19 14 0,0 0 8 16,3 26 27-16,5-17 6 0,-8-9 2 0,24 15 2 15,-7-10-17-15,-17-5-6 0,41 8-10 16,-24-8-2-16,-17 0-14 0,38-1-17 0,-38 1-7 16,37-12-5-16,-20 3-10 15,0-1-21-15,-6 0-18 0,1-6-15 0,-3 3-17 16,-9 13-22-16,9-30-36 0,-6 13-33 16,0 0-53-16,-3 3-49 0,4-3-56 15,-4 17-58-15,-4-40-81 0,4 19-143 0,4-1-28 16,-1-2-7-16,3 0-233 0,5-1-262 15</inkml:trace>
  <inkml:trace contextRef="#ctx0" brushRef="#br0" timeOffset="28779.09">30935 13243 2815 0,'10'15'55'0,"-4"4"35"0,-1 4 42 16,-1 4 12-16,-2 9 5 0,-4 13 17 15,-2 4 19-15,-3 12 13 0,-2 12-2 0,-7 3-6 16,-7 5-25-16,2 16-1 0,-8 2-1 16,5-24-9-16,-4-4-18 0,-2 0-12 0,0-4-17 15,-2-11-8-15,2-2-10 0,3-7-22 16,3-6-20-16,6-15-24 0,2-6-37 16,7-5-45-16,2-4-71 0,7-15-78 0,-9 13-89 15,9-13-83-15,0 0-140 16,0 0-29-16,22-43 30 0,-3 8-304 0,3-14-307 0</inkml:trace>
  <inkml:trace contextRef="#ctx0" brushRef="#br0" timeOffset="29029.09">31288 13565 3138 0,'0'0'120'0,"34"12"-6"16,-19-5 16-16,-15-7 23 0,26 10 6 0,-26-10 0 15,19 11-7-15,-19-11 11 0,13 9-2 16,-13-9-8-16,0 0-9 0,-4 28-12 16,4-28-15-16,-22 23-15 0,3-12-9 15,-6 0-17-15,-5 2-23 0,-1 0-28 0,-5-3-37 16,-1 1-49-16,-2-1-51 0,-1-3-51 16,1 0-51-16,-2 5-45 0,4-3-29 15,4-1-31-15,-1 1-48 0,4 1-66 0,8-3-100 16,-6 3-155-16,9-3-178 0</inkml:trace>
  <inkml:trace contextRef="#ctx0" brushRef="#br0" timeOffset="29296.1">30821 14136 2762 0,'0'0'51'0,"0"0"-4"0,0 0-7 0,0 0-1 16,0 0-5-16,0 0-8 0,0 0-13 15,0 0-21-15,0 0-10 0,0 0-23 16,0 0-27-16,0 0-36 0,0 0-40 0,0 0-66 15,0 0-104-15,-33-40-154 16,17 35 22-16,16 5 284 0</inkml:trace>
  <inkml:trace contextRef="#ctx0" brushRef="#br0" timeOffset="30962.03">27534 14177 2299 0,'-14'-22'77'0,"-2"-1"-7"16,2 4-5-16,-4-3 28 0,1 1 0 0,3 0 1 15,-1 1-6-15,0 3-6 0,4 0 2 16,1 2 13-16,2 2 2 0,5 5-21 16,3 8-3-16,0-17-10 0,0 17-10 0,21-15-4 15,-3 8-10-15,10 1 2 0,11 5-9 16,3 1-5-16,6 5-5 0,9-1-6 0,1 1-3 15,4 3-5-15,-2 1-7 0,5 2-1 16,1 1-6-16,2-1-5 0,-2 4 1 0,-1-2 0 16,-1-3-4-16,-4 5 4 0,-6-2 0 15,-13-2 2-15,-5 0-2 0,-6 1-3 16,-9 1-3-16,-9-2 3 0,-6 2 1 16,-6 0-2-16,-7 8 4 0,-12 7 1 15,-9-4-4-15,-14 6 4 0,-8-2 3 0,-4 1-4 16,-6-4 4-16,-6 0-2 0,-1-6-1 15,-3-2 2-15,1 0-2 0,1-6 0 16,-1-3 3-16,6 2 4 0,1-4-5 0,14-2 0 16,7-2 3-16,13 2 1 0,6-3-7 15,9 3 0-15,13-4-12 0,0 0-11 0,0 0-13 16,55-5-1-16,-6 5 0 0,19-6-1 16,7 4-9-16,9 0-14 0,21-1-20 15,2 0-4-15,0 3-2 0,2-5 1 16,-4 3-7-16,-18-1-21 0,17 8-2 15,-19-5-2-15,-3 5 22 0,-7 3 0 0,-2 0 19 16,-11 5 13-16,-8 2 0 0,-14-2 3 16,-9 0 14-16,-6-3 15 0,-12 3 5 0,-10-4 6 15,-6 0 5-15,-8 1 21 0,-8 3 31 16,-17-4 14-16,-1 0 1 0,-8-3 29 16,-17 0-1-16,-2-6 0 0,-4-4-13 0,1 0 3 15,3-1 6-15,4-1 4 0,18 0 3 16,2 2 28-16,14-3-1 0,14 1-7 0,9 5-9 15,3 1-13-15,0 0-14 0,69-17-12 16,-4 13-15-16,14-2-14 0,22 1-37 16,16-4-36-16,1 1-28 0,4-2-48 15,5-4-17-15,4 2-51 0,1 1-2 16</inkml:trace>
  <inkml:trace contextRef="#ctx0" brushRef="#br0" timeOffset="35862.5">31746 11978 278 0,'0'0'3'0,"-25"-13"-151"0,20 0 101 16,5 13 17-16</inkml:trace>
  <inkml:trace contextRef="#ctx0" brushRef="#br0" timeOffset="36262.37">31898 11300 173 0,'0'0'208'15,"0"0"-24"-15,-8-13-33 0,8 13-52 16,-10-9-7-16,10 9-13 0,-14-15-2 15,4 6-5-15,10 9-16 0,-24-13-15 0,11 3 5 16,2 7 1-16,-5-7-4 0,16 10-3 16,-28-9-8-16,13 7-21 0,-4 0-4 0,19 2 10 15,-42 0 8-15,21 2-5 0,-6 4-3 16,4 3-5-16,-6-2 9 0,7 6-10 16,-1-3-15-16,0 3 11 0,3 0-1 15,3 2 7-15,2 0-2 0,2 0-1 16,2 6 4-16,0 0-5 0,-1-1-10 0,1 5 2 15,4 3-7-15,-1-1-3 0,-1 4 0 16,-1 8 7-16,0-3 4 0,3 1 1 16,0 3-5-16,-2-9-13 0,1 11 12 0,-2-4 9 15,3 3-9-15,-4-4-5 0,-1 2 5 16,2-1-17-16,-4 0-4 0,1-5 7 16,-2 3-25-16,4-1-10 0,-2 1-11 0,-2-1-68 15,2-3-130-15,3-4-152 0,-1 2 216 16,0 2 67-16</inkml:trace>
  <inkml:trace contextRef="#ctx0" brushRef="#br0" timeOffset="36660.93">32359 10586 865 0,'11'-20'60'0,"-4"2"39"0,3 4 3 16,-4-3-22-16,-6 17 2 0,9-23 16 0,-9 23-3 16,9-20 11-16,-9 20-10 0,6-17-7 15,-6 17 3-15,0 0-22 0,8-21-15 16,-8 21-3-16,0 0 1 0,0 0-18 16,9-15-12-16,-9 15-9 0,0 0-14 15,0 0-31-15,0 0 0 0,0 0-45 16,0 0-13-16,10-4-52 0,-10 4-68 0,0 0-105 15,0 0-179-15,0 0 261 0,0 0 42 16</inkml:trace>
  <inkml:trace contextRef="#ctx0" brushRef="#br0" timeOffset="37127.25">32586 10382 766 0,'0'0'33'0,"0"0"13"0,0 0 3 0,0 0-2 0,0 0-4 16,0 0-16-16,0 0 7 0,0 0-3 15,0 0-2-15,0 0-5 0,0 0 1 16,0 0-8-16,0 0 0 0,0 0-6 0,0 0 24 15,-57 34-1-15,48-19 4 16,-4-1 5-16,1 7-14 0,3 6-7 0,-2-5 2 16,3 4 7-16,5-1 3 0,-3-3-2 15,4 4-2-15,1-3-17 0,1-2 10 16,1-1-9-16,1 1 17 0,-2-21 4 0,7 32 7 16,-1-21-13-16,-6-11 16 0,17 17 15 15,-17-17 0-15,21 6-11 0,-21-6 1 16,0 0 8-16,45-20 11 0,-28 6-1 0,1-1-5 15,0-6-6-15,-4 2 1 0,2-5-10 16,-2 1-3-16,3 1-1 0,-4 1-8 16,1-1-2-16,-3 1-4 0,0 2-5 0,-1 5-7 15,-3 2-8-15,-7 12-25 16,14-24-30-16,-14 24-36 0,9-13-26 0,-9 13-16 16,0 0 0-16,0 0-42 0,14-4-117 15,-14 4-173-15,0 0 105 0,0 0 102 0</inkml:trace>
  <inkml:trace contextRef="#ctx0" brushRef="#br0" timeOffset="37411.28">32994 10528 1165 0,'4'24'30'0,"-4"-24"12"0,-17 31 29 0,2-7 7 16,-3 6 8-16,-7 5 9 0,-7 7 16 0,-1 1-8 15,-5 0 6-15,-2 0-15 16,-4 2-1-16,-4 2 2 0,4-2 6 16,-11-2-11-16,-5 13-7 0,8-12-9 0,1-2-4 15,0 0-9-15,3-1-3 0,3-2-7 16,2-1-7-16,6 2 5 0,-2-9-15 0,11-3-13 16,6-7-24-16,5-1-39 0,3-1-16 15,3-7-16-15,11-12-30 0,-7 24-38 16,7-24-39-16,0 0-73 0,0 0-161 0,34 11-88 15,-34-11 186-15,34-3 82 0</inkml:trace>
  <inkml:trace contextRef="#ctx0" brushRef="#br0" timeOffset="37645.78">32413 11441 959 0,'0'0'16'0,"0"0"16"16,0 0-6-16,26 28 22 0,-26-28 8 15,10 23 15-15,-1-14 18 0,-9-9 8 16,17 21 0-16,-7-12 4 0,-10-9-1 0,18 19-8 15,-6-11 3-15,-12-8-6 0,20 9-5 16,-20-9 5-16,0 0-10 0,28 5-4 16,-28-5-9-16,0 0-2 0,0 0 0 0,42-20-1 15,-30 9-16-15,-3-6 4 0,3 2-11 16,-3-2 0-16,-1-4-13 0,-2 2-6 16,-6 19-18-16,7-31-27 0,-5 12-45 15,0-2-39-15,-2 21-26 0,4-37-74 16,-3 14-131-16,1 1-183 0,2 3 149 0,1-2 97 15</inkml:trace>
  <inkml:trace contextRef="#ctx0" brushRef="#br0" timeOffset="37897.78">33077 10941 1243 0,'0'0'12'0,"0"0"7"15,0 0 13-15,0 0 22 0,13 37 9 16,-13-20 23-16,0 4-3 0,-2 5 0 15,-6 9 18-15,1 9-13 0,-2-1-10 16,-6 15-13-16,4 0-9 0,-8 0-5 16,0-2-5-16,-1 1 0 0,-7-3-7 0,3-7 1 15,1 1-12-15,-3 0-3 0,7-15-16 16,-2 1-18-16,9-4-25 0,1-10-32 16,2-1-35-16,4-10-63 0,5-9-140 0,0 0-197 15,0 0 175-15,0 0 90 0</inkml:trace>
  <inkml:trace contextRef="#ctx0" brushRef="#br0" timeOffset="38162.37">33455 11003 1200 0,'16'-16'46'0,"-2"5"14"16,2 0 3-16,0 4 16 0,-16 7-12 0,36-10-4 15,-14 7-1-15,-22 3-4 0,46 3-4 16,-46-3-5-16,48 15-17 0,-23-6 16 15,-4 5-12-15,-1 0-7 0,-1 2 9 0,-7-1 5 16,2-1-5-16,-7 6 6 0,-7-20-3 16,14 37-6-16,-12-18-5 0,-2-19 6 15,-7 37-9-15,0-16 7 0,-5 1-8 0,-6-1 2 16,-2 2-6-16,-4-1-2 16,-5-3-2-16,-2 3-14 0,-3-5-4 0,-2 2-25 15,-4-4-34-15,5 2-36 0,-4-6-31 16,2-2-73-16,-4 1-195 0,2-6-98 15,-2 3 204-15,-2 0 57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21:51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24971 5321 3396 0,'-11'-18'-103'0,"0"1"29"16,3 4 11-16,1 1 51 0,4 3 20 0,3 9 48 16,-12-13 51-16,12 13 30 0,-6-10 33 15,6 10 10-15,0 0-15 0,-3-13 15 16,3 13-3-16,0 0-3 0,0 0-13 0,0 0-12 15,0 0-19-15,12-11-13 0,-12 11-21 16,19-9-48-16,-6 1-56 0,3-1-78 16,0-3-84-16,-1 3-79 0,4-6-69 15,-4 4-123-15,-2 4-93 0,0-3-34 0,-9 4-201 16,-4 6-258-16</inkml:trace>
  <inkml:trace contextRef="#ctx0" brushRef="#br0" timeOffset="200.5">24590 4673 2694 0,'-14'-8'28'0,"-2"0"17"0,7-3 8 16,-4 9-10-16,0-3 3 0,4-2-10 0,-4 0-3 15,-1 4-7-15,3-4-14 0,4 1-29 16,-5-2-25-16,12 8-42 0,-16-5-25 0,16 5-31 15,-16-8-52-15,9 0-88 0,7 8-122 16,-17-10-88-16,17 10 142 0,-17-3 103 16</inkml:trace>
  <inkml:trace contextRef="#ctx0" brushRef="#br0" timeOffset="967.3">24165 4624 2070 0,'-22'1'250'0,"22"-1"8"0,0 0 22 16,0 0 4-16,-43-5-23 0,26 5-8 0,-4-4-7 15,-1-1-5-15,1 3-3 16,21 2-12-16,-46-4-21 0,25 8-5 0,-2-4-10 16,-5 7-11-16,-4 1-13 0,0 5-20 15,4 0-9-15,-2 4-12 0,3 3-4 16,1 3-13-16,0 5-9 0,4 0-3 0,-3 10-4 16,2 11-6-16,-3 1-11 0,8 4-13 15,-1 4-5-15,2 3-3 0,4 6-9 0,2-5-2 16,3-8-4-16,5 2-5 0,-2-3 5 15,12 0 14-15,-2-4-8 0,2-3 4 0,4 1 10 16,5-9 4-16,5-7-12 16,2 1-4-16,9-11-5 0,6-6 1 15,2-7-1-15,8-7-5 0,6-8-13 0,5-8-9 16,1-12-7-16,1-2 5 0,-2-9-1 16,6-10 2-16,-3-9 2 0,-15 7-1 0,-6-1-2 15,-2-4 2-15,-5 1 3 0,-8 0 2 16,-3 3 1-16,-5 0 3 0,-4 9 2 0,-8 0 5 15,-3 6 0-15,-3 7-4 0,-2-5-1 16,-3 6-1-16,-4 0-3 0,-1 3-3 16,-5-1-1-16,2 5-2 0,0 4-2 0,-2 3-2 15,2 0 0-15,-2 7-2 16,3 1 0-16,-2-1-2 0,0 5-1 0,-2-4 0 16,16 6-1-16,-29 0-2 0,16 0 0 15,13 0-3-15,-29 0-2 0,11 0-2 0,18 0-3 16,-26 0-3-16,12 0-6 0,0-2-10 15,-1-3-4-15,15 5-8 0,-26-9-9 0,12 2-5 16,2 0-2-16,2 0 1 0,10 7 3 16,-15-11 1-16,6 7 1 0,9 4 4 15,-9-12-12-15,9 12-68 0,-8-9 12 0,8 9 12 16,0 0 11-16,-6-8 17 0,6 8 15 16,0 0 19-16,0 0 13 0,0 0 24 0,0 0 22 15,0 0 17-15,0 0 29 0,0 0 22 16,0 0 14-16,37 16 21 0,-27-9 3 0,0 3-46 15,-3 1-34-15,3-2 3 16,-3 9 0-16,-1 0 3 0,3 2 0 0,-4 3-1 16,0-1-1-16,-2 5 0 0,3-2 1 15,-6 4-4-15,2-1-2 0,-2 2 0 16,-2-2-47-16,2-4 0 0,-6 5 0 0,4-3 0 16,1-3 0-16,-4 1 0 0,3-3 0 15,-1-3 0-15,-3-1 0 0,4-2 0 0,1-2 0 16,1-4 0-16,0-9 0 0,-4 19 0 15,4-11 0-15,0-8-40 0,0 0-113 0,0 0-43 16,0 0-89-16,0 0-542 16,0 0 81-16,55-23-914 0,-34 10-1595 0</inkml:trace>
  <inkml:trace contextRef="#ctx0" brushRef="#br0" timeOffset="1433.889">26799 4104 5939 0,'6'-14'158'0,"-3"10"98"0,-3 4 55 0,0 0 48 15,0 0 3-15,10-20-124 0,-10 20-116 16,4-5-6-16,-4 5-6 0,0 0-3 0,0 0 1 15,0 0-103-15,13 25-5 16,-10-14 0-16,2 7 0 0,2 3 0 0,-1 2 0 16,-3-2 0-16,4 3 0 0,0 1 0 15,-3-1 0-15,-1 2 0 0,4-8 0 0,-1 9 0 16,-4-7 0-16,0-3 0 0,-1 2 0 16,-1-2 0-16,2 1 0 0,1-1 0 0,-1-5 0 15,-2-3 0-15,2 2 0 0,1-2 0 16,-3-9-60-16,0 0-201 0,7 8-34 15,-7-8-484-15,0 0-1098 0,0 0-2013 0</inkml:trace>
  <inkml:trace contextRef="#ctx0" brushRef="#br0" timeOffset="1833.01">26220 4605 5644 0,'-17'6'-114'0,"4"-1"46"0,13-5 58 16,0 0 51-16,-26 6 39 0,26-6 20 0,0 0 18 16,-13 7 28-16,13-7 12 0,0 0 18 15,0 0 21-15,0 0 5 0,0 0 0 0,33 17-4 16,-14-7 6-16,6-9 4 16,14 1-97-16,4 0-48 0,8-2-3 15,12-4-3-15,5 3-2 0,4-3-2 0,2 2 1 16,4-2-5-16,-2 0-5 0,0-1 3 15,0-3-5-15,-11 4-1 0,3 3-8 0,-8-3-33 16,-13-1 0-16,-1 1 0 0,-8 2 0 16,-6-2 0-16,-8 0 0 0,-1 4 0 0,-2-4 0 15,-5 4 0-15,0-1 0 0,-2-1 0 16,-14 2 0-16,19 0 0 0,-19 0 0 0,17-2 0 16,-17 2 0-16,15-4 0 0,-15 4 0 15,0 0 0-15,17 0 0 0,-17 0 0 16,0 0 0-16,11-1 0 0,-11 1-29 0,0 0-188 15,0 0-75-15,0 0-349 16,0 0-128-16,0 0-967 0,0 0-1742 0</inkml:trace>
  <inkml:trace contextRef="#ctx0" brushRef="#br0" timeOffset="2017.379">26805 4945 5836 0,'0'0'42'0,"-13"5"41"0,13-5 34 0,0 0 13 16,0 0 0-16,-7 7-18 16,7-7-18-16,0 0-22 0,0 0-36 0,0 0-65 15,0 0-80-15,0 0-115 0,0 0-126 16,0 0-145-16,0 0-194 0,23 10 48 0,-23-10-467 16,7 11-870-16</inkml:trace>
  <inkml:trace contextRef="#ctx0" brushRef="#br0" timeOffset="2233.75">26771 5252 3867 0,'-5'17'166'0,"-3"1"57"16,3-1 59-16,-3 0 44 0,2 2 45 15,1 1 30-15,-4 14-32 0,0-3 1 16,-2 4-1-16,2 4-1 0,0 1-6 16,-3 3-199-16,3-2-69 0,0 0-7 15,-3 3-9-15,3-5-7 0,0 1-7 0,-3-3-9 16,7-5-11-16,0-6-17 0,-3-4-15 15,5-5-20-15,-2 0-24 0,3-2-26 0,0-7-43 16,2-8-48-16,0 0-50 0,0 0-492 16,32-47-73-16,-2 2 82 0,4-6-857 0,8-7-1378 15</inkml:trace>
  <inkml:trace contextRef="#ctx0" brushRef="#br0" timeOffset="2402.61">27522 4995 5314 0,'0'0'80'0,"0"0"61"0,14 20 32 16,-14-20 47-16,6 25 18 0,-8-6 7 0,-2 3-2 16,1 6-15-16,-3 6-20 0,-6 6-24 15,1 1-20-15,0 4-50 0,-8 9-100 16,0-1-28-16,-1 1-162 0,-1 3-153 0,3-7-145 16,-7 4-223-16,5-5-7 0,-1 0 26 15,4 5-524-15,2-9-1061 0</inkml:trace>
  <inkml:trace contextRef="#ctx0" brushRef="#br0" timeOffset="2552.29">27229 6203 4269 0,'-2'18'166'0,"-2"-3"56"16,4-15 24-16,-3 23 39 0,3-23-7 15,-2 17-33-15,4-6-36 0,-2-11-14 0,0 13-36 16,0-13-29-16,1 11-48 0,-1-11-54 16,0 0-88-16,6 11-115 0,-6-11-108 0,0 0-118 15,0 0-247-15,0 0-10 0,0 0 76 16,0 0-435-16,0 0-644 0</inkml:trace>
  <inkml:trace contextRef="#ctx0" brushRef="#br0" timeOffset="3083.69">20514 6828 3046 0,'0'0'-95'0,"-12"-5"42"16,12 5 44-16,0 0 30 0,0 0 37 16,0 0 18-16,-20-2 17 0,20 2-1 15,0 0-17-15,0 0-8 0,0 0-5 0,-14-3-15 16,14 3-13-16,0 0-25 0,-10-8-44 15,10 8-78-15,-11-9-111 0,11 9-216 16,-14-14-69-16,9 7 13 0,-2-6 27 0,3 0 261 16</inkml:trace>
  <inkml:trace contextRef="#ctx0" brushRef="#br0" timeOffset="4451.58">25862 5709 2570 0,'25'-56'127'0,"0"-6"-8"16,9 3 17-16,2-6 17 0,11-8-7 16,4 4-17-16,7-4-17 0,7 4-8 0,8 3-5 15,10 6-15-15,2 0-6 0,6 13-4 16,9 0-6-16,1 10-6 0,1 10-7 0,4 9-3 16,-3 8 6-16,-21 7-1 0,-1 6 3 15,-1 3-5-15,-9 7-4 0,-4 2 0 16,-5 6-11-16,-7 5-1 0,-6 4 3 0,-8 7 14 15,-1 5-1-15,-10 6-1 0,-8 5-5 16,-4 3 3-16,-11-3-1 0,-5 3-10 0,-8 9 7 16,-5 3-8-16,-10-2 0 15,-3 0-8-15,-5-3 7 0,-2-1-5 0,-5-2-1 16,-3-4 3-16,-3-7 2 0,1-6-3 16,0-5 2-16,1-9 7 0,8-2-4 15,-5-13 5-15,5-2 7 0,2-8-1 0,6-4 4 16,-2-9-1-16,0-12-9 0,3-6-7 15,2-8 1-15,8-10-6 0,4-6-2 0,8-7-6 16,2-19-5-16,14-3 1 0,4-5-4 16,13-14 1-16,5 5-6 0,6 1-1 0,4 8-3 15,8 1 1-15,0 12-6 0,0 9 4 16,-6 15-2-16,-3 7 5 0,-2 12-8 16,1 2 3-16,-12 18-3 0,-3 9-2 15,0 3 3-15,0 9-1 0,-5 9 10 16,0 8 2-16,-9 12 9 0,-4 5 12 0,-10 4 4 15,-10 19 12-15,-9-1 8 0,-8 3 1 16,-14 12 15-16,-10-8 1 0,-4 0 7 0,-12-9 4 16,-1-8 4-16,-3-9 3 0,-3-4 12 15,11-19-21-15,1-4 4 0,2-8-4 0,4-7 9 16,11-7-6-16,6-7 1 0,5-13-51 16,7-9-14-16,4-9-5 0,14-10 0 15,7-5-5-15,13-22-3 0,15-4 0 16,14-13-4-16,11 2 0 0,6 2-3 15,4 11 3-15,3 6-1 0,-6 11-4 0,-9 17 2 16,-7 11 0-16,0 6-2 0,-10 11 1 16,-10 3 2-16,-4 11 6 0,-8 8 6 0,-1 1 5 15,-6 6 4-15,-3 7 2 0,-5 0 0 16,-5 11-3-16,-4 4-2 0,-6 5-2 0,1-2-3 16,1 2-4-16,0-4-7 0,2-1-13 15,3-4-15-15,1 0-12 0,4-2-23 16,3-8-19-16,6 1-22 0,3-2-42 0,9-4-406 15,0 1-203-15,6-4 48 0,5 0 3 16,2-4-624-16,8-3-1172 0</inkml:trace>
  <inkml:trace contextRef="#ctx0" brushRef="#br0" timeOffset="4700.42">28772 5151 5768 0,'0'0'229'0,"0"0"22"0,12-8 35 0,-12 8 19 15,0 0-3-15,0 0-21 0,16-11-119 16,-16 11-94-16,15-2-8 0,-15 2-9 0,22 0-16 16,-22 0-18-16,21 2-28 15,-21-2-24-15,25 7-29 0,-16 1-21 0,0 3-82 16,-3 1-193-16,-2 1-46 0,0 5-43 15,-3 1-51-15,1 0-122 0,-2 3-41 16,0-1-525-16,0 1-1048 0</inkml:trace>
  <inkml:trace contextRef="#ctx0" brushRef="#br0" timeOffset="4899.54">28907 5470 3801 0,'0'0'-18'0,"-3"18"59"16,3-18 59-16,-3 21 52 0,3-21 47 0,-4 19 36 16,4-19 34-16,0 22 12 0,0-22 31 15,0 32 2-15,-2-13-8 0,1 7 13 0,-1-2-9 16,0-2-19-16,-2 5-15 15,2-2-21-15,-1-3-107 0,-3 4-82 0,2 0-7 16,-2-7-5-16,1 8-10 0,1-7-10 16,2-3-12-16,-1 2-14 0,-3-6-17 15,5 4-15-15,-2-4-18 0,1-6-17 0,2-7-26 16,-2 10-43-16,2-10-334 0,0 0-108 16,0 0-135-16,0 0 17 0,40-46-722 0,-12 17-1257 15</inkml:trace>
  <inkml:trace contextRef="#ctx0" brushRef="#br0" timeOffset="5100.45">29828 5115 4645 0,'16'-4'140'0,"-3"1"70"0,-13 3 64 16,0 0 44-16,28 3 23 0,-28-3 31 16,0 0 8-16,19 17-10 0,-13-6 7 15,-4 6-181-15,-1 2-94 0,-2 3-7 16,-1 5-9-16,-4 6-10 0,-3 1-11 0,-4 6-11 15,0 5-22-15,-10 7-27 0,0-1-35 16,-2-2-35-16,0 5-47 0,-3-4-52 0,4 7-50 16,-3-3-595-16,9-3 54 15,1 5-917-15,4-11-1616 0</inkml:trace>
  <inkml:trace contextRef="#ctx0" brushRef="#br0" timeOffset="5250.6">29533 6396 5815 0,'-3'18'107'0,"-3"-8"28"16,6-10 20-16,-4 21 40 0,4-21 14 15,0 0-5-15,-2 14-25 0,2-14-13 0,0 0-20 16,0 0-37-16,0 0-59 0,0 15-55 16,0-15-79-16,0 0-82 0,0 0-102 15,0 0-102-15,0 0-107 0,0 0-193 0,0 0-33 16,0 0 77-16,0 0-480 0,0 0-860 16</inkml:trace>
  <inkml:trace contextRef="#ctx0" brushRef="#br0" timeOffset="6117.66">20451 6521 3127 0,'10'-11'-201'15,"1"2"19"-15,1-1 20 0,-3-1 35 0,0 0 34 16,1-1 29-16,-4 0 36 0,1 2 27 16,3-3 35-16,-3 2 31 0,-1 0 35 0,-2-1 25 15,4-1 27-15,-5 4 21 0,-3 9 17 16,6-19 20-16,-6 19 7 0,4-15 7 16,-4 15 16-16,0 0 15 0,7-11 12 0,-7 11 1 15,0 0-7-15,5-17-4 16,-5 17 0-16,0 0-42 0,0 0-3 0,7-11-17 0,-7 11-14 15,0 0-20-15,0 0 1 16,11-12-18-16,-11 12-10 0,0 0-12 0,26-5-16 16,-26 5-12-16,32 4-8 0,-32-4-5 15,35 5-14-15,-10-3-31 0,-2 4-19 16,0 1 0-16,4 1-3 0,-5 1-3 0,5 2-2 16,-7-1-5-16,-1 3-3 0,-2-4-3 15,-4 4-1-15,0 1-3 0,-3-1 3 0,-5 1 0 16,-3 1-2-16,0 2 1 0,-4 2 1 15,-2 2-1-15,-8 3 1 0,0 2 2 16,-3 1-2-16,-2-1 1 0,-4 0 0 16,3-2 2-16,-1-3 3 0,4-1 7 15,0-4 2-15,0-3 4 0,3 0 6 0,5-3 4 16,-2-1 4-16,9-9 5 0,-14 13 4 16,14-13 4-16,-9 11-2 0,9-11-3 0,0 0-1 15,0 0-2-15,0 0-4 0,0 0-2 16,0 0-3-16,0 0-4 0,0 0-3 0,36 11-7 15,-36-11-7-15,30-3-13 0,-30 3-16 16,39-6-19-16,-17 4-16 0,-1-4-23 16,0 1-22-16,-1 5-18 0,-1 0-42 0,1 5-335 15,0 1-78-15,-3-1-119 0,-4-2-3 16,-6 4-690-16,-7-7-1236 0</inkml:trace>
  <inkml:trace contextRef="#ctx0" brushRef="#br0" timeOffset="6666.929">20758 7121 4276 0,'-24'10'-74'16,"5"-3"34"-16,0 0 38 0,2-1 26 0,1-4 42 16,16-2 26-16,-32 4-24 0,32-4 25 15,-36 0 14-15,19-6 24 0,-6 0 13 0,9 1 2 16,-7 0 3-16,6-9-1 0,-4 1-4 16,1-2-7-16,2-5-11 0,4-1-3 15,-4-3-13-15,7-4-4 0,-2-6-13 0,-2-2-5 16,7 4-12-16,2-3-5 0,3-5-10 15,1 3-2-15,1-3-11 0,1 3-1 16,4-6-8-16,3 2-7 0,1 1 0 16,-3-1-2-16,2 5 0 0,5 2 4 0,-1 1-2 15,2 1-4-15,1 2 4 0,4 3 7 16,-2 3 1-16,6 0 0 0,3 7 4 16,1-2 6-16,7 8 7 0,1-1-3 0,-1 3-1 15,5 4 11-15,-1 1 0 0,-5 0 6 16,5 9 0-16,-1-1-44 0,3 4 0 0,-3 3 2 15,-3 4 1-15,2 4-4 0,5 4 2 16,1 1-2-16,1 2-3 0,-1-1-2 16,-3 6-1-16,6 1-3 0,-9-2 1 15,6 4-1-15,-9 0 0 0,0 2 2 16,-6 1 3-16,-6-3 0 0,-3 2 3 0,-2-7 0 16,-4 5 3-16,-3-4-1 0,-7-6-1 15,-3 3 0-15,0 1 1 0,0-2-2 0,-11 4 1 16,-1 2 0-16,-6 4-8 0,-1-3-17 15,-5-3 0-15,-2-2 0 0,-6 8 0 0,2-10 0 16,0-3 0-16,2-2 0 0,-4-3 0 16,4-5 0-16,5-2 0 0,-5-3 0 15,5 1 0-15,1-3 0 0,5-4 0 0,1-2 0 16,16 0 0-16,-27-4 0 0,16-1 0 16,0-3-85-16,5 0-58 0,3-3-33 0,3 11-53 15,3-22-580-15,4 6 78 16,13-4-948-16,3-2-1631 0</inkml:trace>
  <inkml:trace contextRef="#ctx0" brushRef="#br0" timeOffset="7149.46">23715 6293 5338 0,'13'-13'28'0,"-3"1"64"0,-5 7 45 15,-5 5 27-15,13-12 40 0,-13 12 13 16,0 0 9-16,8-13-6 0,-8 13 3 16,0 0 28-16,0 0 20 0,0 0-59 0,0 0-121 15,2 38-4-15,0-20 0 16,-2 3-1-16,0 3-9 0,2 4 0 0,-2 1-4 16,0-3-43-16,1 2-30 0,1-4 0 15,-2 5 0-15,0-5 0 0,4-2 0 0,-4-3 0 16,-4 2 0-16,2-6 0 0,2-2 0 15,0 2 0-15,-1-4 0 0,1-11 0 0,0 17 0 16,0-17 0-16,-2 15 0 0,2-15 0 16,0 0 0-16,-6 12 0 0,6-12 0 0,0 0 0 15,-12 0-142-15,12 0-29 0,0 0-15 16,0 0-154-16,-16 1-457 0,16-1 76 16,-15 8 27-16,4-3-728 0,-1 3-1267 15</inkml:trace>
  <inkml:trace contextRef="#ctx0" brushRef="#br0" timeOffset="7700.98">22771 7035 4232 0,'-16'-3'-85'0,"16"3"40"0,-14-3 33 0,14 3 40 16,0 0 31-16,0 0 32 0,-25-5 21 16,25 5 17-16,0 0 19 0,0 0 8 0,0 0 8 15,0 0 5-15,0 0 9 0,0 0 0 16,0 0-6-16,0 0-3 0,0 0-3 0,0 0-1 15,0 0 1-15,0 0 3 0,62 11-13 16,-34-9-12-16,13 2-14 16,2 0-14-16,0-3-9 0,6 5-16 0,2-4-4 15,7 3-1-15,-2 1-12 0,2-1-21 16,2-2-34-16,0-2 0 0,3 5-2 0,-1-6 0 16,-2 6 1-16,4-5 2 0,-4 3 2 15,2-2 2-15,-2 0 0 0,-13 2 0 0,1-4 1 16,2 2 1-16,-8-2 0 0,-7 0-1 15,-3 0 1-15,-9 0 0 0,0 0-1 0,0 0-3 16,-5 0-2-16,-2 0-1 0,-16 0-3 16,28 0-1-16,-28 0-2 0,23 0-1 15,-23 0 0-15,19-2-2 0,-7-2-3 0,-12 4-4 16,19-2-4-16,-19 2-6 16,17 0-4-16,-17 0-12 0,0 0-15 0,0 0-9 15,23 0-15-15,-23 0-25 0,0 0-27 16,0 0-24-16,0 0-374 0,0 0-187 0,0 0-9 15,0 0 15-15,0 0-663 0,0 0-1204 16</inkml:trace>
  <inkml:trace contextRef="#ctx0" brushRef="#br0" timeOffset="8449.65">22982 7607 4267 0,'-8'-11'-55'0,"8"11"41"16,0 0 27-16,-12-17 30 0,12 17 20 0,-7-13 13 15,7 13 8-15,0 0 0 16,0 0-2-16,-2-15-14 0,2 15 4 0,0 0-8 16,0 0-6-16,0 0-4 0,0 0 1 15,0 0 1-15,0 0 0 0,0 0-3 0,0 0 3 16,-5 56-5-16,0-39-7 0,-1 5-2 15,1 2-8-15,3 5 0 0,-5-1-6 16,4-4-3-16,-4 1 2 0,3-1-7 0,-2-2-3 16,0 1-3-16,6-8 3 0,-4 0 3 15,4-15 4-15,-3 25 20 0,3-25 10 0,-4 9-5 16,4-9-7-16,0 0-1 16,0 0-2-16,0 0-6 0,0 0-4 0,0 0-2 15,0 0-4-15,0 0-3 0,17-49 1 16,-11 34-8-16,-1-2 2 0,4-2 1 15,0 4-4-15,0-3-2 0,2 1-1 0,1 2 3 16,0-6-3-16,1 6-1 0,-1 1 1 16,2 0-2-16,-2 4 2 0,3-1 1 0,0 2-1 15,-6 1 3-15,4 1 4 0,-13 7-5 16,28-11 5-16,-12 9 5 0,-16 2 3 16,26 0 10-16,-26 0-1 0,30 6-6 0,-15-3 12 15,2 3 4-15,-1 2 9 16,0 1 7-16,-2 2 18 0,2 0 4 0,-3 7 18 15,-4-6 5-15,2 5 5 0,-1 4 4 16,-7-2 3-16,3-1 1 0,-3 5-9 0,4 1-46 16,-5-1-23-16,-2 1-1 0,0 1-1 15,0-3-1-15,-2 2-3 0,0 0-3 0,-3-4-2 16,3 2-3-16,2 1-3 0,-1-7-2 16,-1-1-6-16,2-15-5 0,-2 27-8 15,2-27-10-15,-2 18-15 0,2-8-19 0,0-10-25 16,0 0-32-16,0 0-50 0,0 0-322 15,0 0-82-15,0 0-148 0,0 0 6 0,0 0 42 16,34-47-528-16,-13 24-1042 16</inkml:trace>
  <inkml:trace contextRef="#ctx0" brushRef="#br0" timeOffset="8650.31">23994 7575 4688 0,'9'-4'143'16,"-9"4"16"-16,14-5 28 0,-14 5 30 0,0 0 12 15,0 0-6-15,0 0-9 0,15 14-16 16,-15-14-23-16,1 20-18 0,-1-9-15 0,-1 7-20 16,-1 7-24-16,-2-3-33 0,-5 10-53 15,-3-2-74-15,1 8-83 0,-1 3-73 16,-2-2-76-16,-4-1-86 0,2-1-179 16,2-1-126-16,-4 3 65 0,9-1-477 0,0-8-843 15</inkml:trace>
  <inkml:trace contextRef="#ctx0" brushRef="#br0" timeOffset="8783.59">23828 8469 3666 0,'-4'14'51'0,"0"-1"44"0,4-6 24 16,0-7 31-16,-2 15 20 0,2-15-12 0,0 0-6 15,-2 11-5-15,2-11-21 0,0 0-15 16,0 0-43-16,0 0-81 0,0 0-108 16,0 0-138-16,0 0-191 0,0 0-111 0,0 0 32 15,0 0-328-15,0 0-337 0</inkml:trace>
  <inkml:trace contextRef="#ctx0" brushRef="#br0" timeOffset="10183.949">18906 9679 2974 0,'-18'-13'79'16,"8"3"49"-16,2-1 33 0,3 4 0 15,-5-3 21-15,1 3 35 0,9 7 25 16,-8-15 10-16,0 7 5 0,8 8-8 15,-5-17-5-15,5 17-6 0,-4-9-12 0,4 9-36 0,0 0-24 16,-2-15-16-16,2 15-8 16,8-13-18-16,-8 13-10 0,15-13-10 0,0 3-10 15,2 3-3-15,9 0-31 0,-4-1 0 16,15-1-10-16,0 1-10 0,0 0-8 0,2 1-13 16,-3 3-11-16,4 0-13 0,-7 3-10 15,-1 1-9-15,-4 0-7 0,-1 1-5 16,-5 3-10-16,0 0-2 0,-4 3 2 0,0 1 5 15,-3 0 2-15,-2 2 1 0,1 0 3 16,-7 1-1-16,-2-1 4 0,3 1 6 16,-6 0 1-16,-2-11 1 0,-2 21 0 15,-2-8-1-15,-1 0 2 0,-3 2-3 0,-2-2-4 16,-2 1 1-16,-6 2 0 0,0-1 2 16,-5 8 3-16,-5-5 2 0,4-1 6 0,-6 2-3 15,4-4 6-15,-4 2 4 0,7-4-2 16,2-1 5-16,-5-3-1 0,10-2-2 15,0 1 5-15,2-1 0 0,5-1 2 0,-3-1-1 16,12-5 0-16,-17 8 6 0,17-8-1 16,-13 5-2-16,13-5 1 0,0 0 1 0,0 0 3 15,0 0-7-15,0 0 3 0,0 0 0 16,0 0-1-16,0 0 2 0,32 10 1 0,-32-10-1 16,28 2 5-16,-11 1-5 15,-1 1 6-15,5 2 0 0,-1 0-4 0,-1 1-1 16,2 3 3-16,-1 1-5 0,1 3 7 15,-2 2-3-15,3-1 0 0,-4 2 2 16,-1 5 10-16,-3-5 1 0,-3 2 8 0,3-2 10 16,-5-1 4-16,-3 5 2 0,-3 1 7 15,2-4 0-15,-10 0-6 0,2 1 0 0,-3-2 0 16,-3 4 4-16,-7-1-1 0,4 1-5 16,-7-3 3-16,-1-4-7 0,1 3-5 0,-8-8-1 15,4 4-2-15,2-6 0 0,-8-1-6 16,8-4-4-16,-3 2-5 0,2-4 0 15,-4-4 0-15,1-4-4 0,-7-7 2 16,2 1-5-16,6-7-1 0,-5-6-6 16,6-1-5-16,0-3-8 0,-1-5-10 0,4 0-3 15,2-5-4-15,1 2-4 0,2-2-4 16,4-1 1-16,-2-1 0 0,2 2-2 0,3 2 6 16,-1-1 5-16,1 8-1 0,3-2 4 15,0 1 3-15,3 6 0 0,1 0-4 0,2-5-4 16,1 3-8-16,7 0-3 0,1 0-11 15,4-4 3-15,2 2 9 0,11 7-3 0,-1-2 5 16,13-4 8-16,7 7 2 16,4 2 2-16,3 3 6 0,1 7 0 0,0-1 2 15,8 5-1-15,-6 7 7 0,-5 0 4 16,9 2-9-16,-2 9 4 0,-6 4 4 16,-14 0 0-16,7 7 2 0,-13 1 5 0,-6 3 2 15,1 4 14-15,-9 4 5 0,-1 1 5 16,-6 7 4-16,-5-1 6 0,-4-2 14 0,-2 3 9 15,-4 5 3-15,-4 5 14 0,-1-1 14 16,-8 5 9-16,1-4 4 0,-5-1 10 0,-4-6 3 16,0 2 4-16,-3-4-6 0,-3-6-6 15,-2-1-2-15,6-7-16 0,-1-4-6 16,-2-4-47-16,2 0-8 0,0-5-2 0,0 0-7 16,7-7-4-16,-3-3-5 0,7-2-14 15,-1-8-19-15,2-2-24 0,3-3-120 16,1 0-152-16,2-8-117 0,2-6-166 15,4 1-93-15,4-3 26 0,4-7-597 0,7-4-1124 16</inkml:trace>
  <inkml:trace contextRef="#ctx0" brushRef="#br0" timeOffset="10702.02">22540 9114 4283 0,'3'-5'33'0,"-3"5"17"15,7-9 33-15,-7 9 10 0,0 0 31 0,0 0 44 16,0 0 37-16,0 0 20 0,0 0 16 15,18 42-33-15,-16-19-1 0,-2 5 13 0,0 10 12 16,0 1-1-16,0-2-3 0,-6 12 0 16,0-4 1-16,2 0-11 0,-3-1-123 0,-2-3-35 15,5-6-7-15,0-1-5 0,0 0-3 16,-2-10-5-16,3-2-5 0,-1-2-6 0,2-4-7 16,0-1-8-16,1 0-10 15,-1-2-9-15,2-13-13 0,-2 19-14 0,-2-15-17 16,4-4-21-16,0 0-28 0,0 0-26 15,0 0-348-15,-4 8-148 0,4-8-88 16,0 0 10-16,0 0-695 0,0 0-1242 0</inkml:trace>
  <inkml:trace contextRef="#ctx0" brushRef="#br0" timeOffset="11184.31">21401 10016 4223 0,'0'0'-32'0,"-19"0"39"16,19 0 44-16,0 0 33 0,-20 0 47 15,20 0 25-15,0 0 8 0,0 0 12 0,-19 0 4 16,19 0 4-16,0 0-4 0,0 0-21 15,0 0-25-15,0 0-10 0,0 0-8 16,0 0-5-16,0 0-3 0,57 12 4 16,-18-12-12-16,10 3-3 0,16 3-6 15,10-6-14-15,2 4 5 0,28 1-11 0,0 3 5 0,9 1-4 16,1 2 18-16,-1 1-4 16,0-3 1-16,1 6 8 0,1 4 19 0,-1-4-48 15,0 2-34-15,0 1-1 0,-4 1-3 16,-8-2-2-16,-4-4-2 0,-20-3-2 0,-2 3-1 15,-7-6-2-15,-5 4 0 0,-7-3 0 16,-13-5 2-16,-4 3 0 0,-11 0 3 0,-4-5 0 16,-5 2 1-16,-4 1 1 0,2-3 1 15,-19-1 0-15,21 0-4 0,-12 4-3 0,-9-4-4 16,0 0-6-16,21 0-11 0,-21 0-13 16,0 0-18-16,0 0-20 0,0 0-30 15,7-12-28-15,-7 12-25 0,0 0-171 16,0 0-335-16,0 0-82 0,-36-10 38 15,17 10-790-15,-9 3-1317 0</inkml:trace>
  <inkml:trace contextRef="#ctx0" brushRef="#br0" timeOffset="11617.05">21960 10671 4870 0,'0'0'66'16,"0"0"32"-16,0 0 29 0,0 0 25 15,0 0 20-15,5-17-6 0,-5 17-5 0,0 0 1 16,0 0-17-16,0 0-16 0,39 0-13 15,-39 0-16-15,27 5-15 0,-12-1-33 0,0-2-46 16,0 4-62-16,0-5-68 0,-1 3-82 16,-2 0-88-16,4-2-100 0,-16-2-210 0,13 5-32 15,-13-5 65-15,9 8-449 0,-9-8-653 16</inkml:trace>
  <inkml:trace contextRef="#ctx0" brushRef="#br0" timeOffset="11883.28">22095 10806 3496 0,'0'0'68'0,"-8"15"37"16,5-8 33-16,-5 6 45 0,5-2 32 0,-3 6 26 16,2-2 17-16,0 2 18 0,-1 4-6 15,-1-1 12-15,3 5-31 0,-3 7 4 0,-2-6-5 16,1 2-2-16,-1 4-11 0,1 0-12 16,-1-1-6-16,1 5-5 0,-2 2-71 15,1-6-87-15,-2 7-4 0,5-9-6 16,-1 4-5-16,1-2-5 0,-5 0-3 0,3-2-5 15,1-8-7-15,2 5-7 0,-3-7-12 16,5-3-11-16,-2-2-16 0,2 0-15 16,0-4-17-16,2-11-21 0,-2 9-27 0,2-9-209 15,0 0-154-15,0 0-84 0,27-29-128 16,-3 2-5-16,1-3-651 0,5-11-1189 0</inkml:trace>
  <inkml:trace contextRef="#ctx0" brushRef="#br0" timeOffset="12082.62">22766 10779 4701 0,'19'-9'66'0,"-6"0"34"0,-5 5 45 16,1-1 32-16,-9 5 28 15,0 0 5-15,0 0 1 0,0 0-18 0,0 0 3 0,17 25-3 16,-17-25-13-16,-2 30-25 16,0-13-18-16,-5 10-13 0,1-5-17 0,-3 6-19 15,-1 8-46-15,-3-1-46 0,-2 0-63 16,-1 0-82-16,0 0-88 0,0 1-82 15,-2-1-73-15,4 1-86 0,-4-2-189 0,8 2 38 16,-6 0-519-16,3-1-963 16</inkml:trace>
  <inkml:trace contextRef="#ctx0" brushRef="#br0" timeOffset="12201.68">22541 11649 4008 0,'-7'16'50'0,"3"-3"50"0,0-4 9 16,-2-2 12-16,6-7 7 15,-7 13-8-15,7-13-12 0,-4 10-10 0,4-10-19 16,0 0-21-16,0 0-81 0,0 0-82 15,0 0-97-15,0 0-105 0,0 0-202 0,0 0-10 16,0 0-11-16,0 0-226 0,2-45-243 16</inkml:trace>
  <inkml:trace contextRef="#ctx0" brushRef="#br0" timeOffset="20399.87">23478 6868 5115 0,'9'8'240'16,"-9"-8"42"-16,0 0-16 0,0 0 9 0,0 0-29 15,28-3-13-15,-28 3 32 0,0 0 4 16,20-14-14-16,-20 14-105 0,14-10-76 15,-14 10-6-15,12-9-8 0,-5 5-6 16,-7 4-5-16,14-9-4 0,-14 9-7 16,9-9-5-16,-9 9-13 0,11-4-13 0,-11 4-19 15,17-10-24-15,-4 7-23 0,1-3-27 16,2 2-30-16,5-1-20 0,-2-1-254 0,1 2-246 16,1 2-80-16,2 1 26 0,-3 1-742 15,3 0-1274-15</inkml:trace>
  <inkml:trace contextRef="#ctx0" brushRef="#br0" timeOffset="21098.41">24576 8760 5042 0,'0'0'117'0,"-11"4"51"16,11-4 37-16,0 0 12 0,0 0 23 0,0 0 24 15,0 0-25-15,0 0 6 0,0 0 10 16,0 0 0-16,0 0-10 0,0 0-131 0,0 0-46 15,60 5-2-15,-37-3-2 0,7 0-2 16,9 4-4-16,-2-5-3 0,0 2-2 16,-1-3-5-16,-3 4-7 0,5-3-3 15,-4-1-6-15,-4 4-32 0,-2-3 0 0,2-1 0 16,-4 3 0-16,-3-3 0 0,0 0 0 16,-5 4 0-16,-1-4 0 0,-2 1 0 15,-15-1 0-15,30 0 0 0,-20-1 0 0,-10 1 0 16,21-4 0-16,-21 4 0 0,21-8 0 15,-13 0 0-15,3-1 0 0,-5 2-92 0,-1 1-52 16,-5 6-29-16,4-13-43 0,-4 13-557 16,0 0 32-16,-16-11-946 0,16 11-1649 0</inkml:trace>
  <inkml:trace contextRef="#ctx0" brushRef="#br0" timeOffset="21332.8">24570 9154 5114 0,'0'0'-28'0,"0"0"62"0,-3 13 67 16,3-13 49-16,0 0 19 0,0 0 2 16,0 0 2-16,0 0-17 0,-7 19-11 0,7-19-9 15,0 0-10-15,0 0-22 0,0 0-28 16,14 7-28-16,-14-7-57 0,0 0-81 15,28-6-109-15,-28 6-121 0,32-13-170 16,-16 6-191-16,3-2 62 0,2-3-523 0,3 1-954 16</inkml:trace>
  <inkml:trace contextRef="#ctx0" brushRef="#br0" timeOffset="21798.85">24864 10436 4365 0,'0'0'169'0,"0"0"32"0,6-7 30 15,-6 7 13-15,0 0 16 0,0 0 10 0,13-6 22 16,-13 6 4-16,0 0 3 16,32 12-4-16,-11-7-5 0,3 0-6 0,2 2-161 15,8 2-41-15,4-4-6 0,-1 6-5 16,2-1-3-16,5-3-3 0,1 1-3 0,-6 0-6 15,4-3-6-15,-2-1-8 0,-3 1-42 16,2 1 0-16,-9-1 0 0,-2-2 0 0,-2 2 0 16,-4-5 0-16,-2 2 0 0,-5-2 0 15,1 0 0-15,-2 3 0 0,-15-3 0 0,21-5 0 16,-21 5 0-16,17-8 0 0,-13 3-43 16,-4 5-96-16,2-7-27 0,-2 7-38 15,0 0-422-15,-25-10-137 0,8 10 71 0,-9 2-869 16,-4 0-1407-16</inkml:trace>
  <inkml:trace contextRef="#ctx0" brushRef="#br0" timeOffset="21982.44">25001 10710 4893 0,'-13'13'38'0,"4"-1"74"16,1-5 86-16,8-7 58 0,-5 15 13 0,5-15 36 16,11 17 25-16,0-6 18 0,10 2 0 15,3-5-21-15,4 1-146 0,6-1-91 0,3-3-11 16,3 1-8-16,0-2-10 0,-3-1-13 15,-5-3-15-15,0 0-18 0,-2-3-21 0,0-5-27 16,-2 1-33-16,-2-1-44 16,-2-5-37-16,-1 4-287 0,-2-7-346 0,-1 0 77 15,0 0 18-15,1 2-703 0,-2-3-1233 16</inkml:trace>
  <inkml:trace contextRef="#ctx0" brushRef="#br0" timeOffset="22349.35">27909 8994 5134 0,'6'-5'140'0,"-6"5"31"16,0 0 12-16,0 0 22 0,0 0 42 15,0 0 43-15,0 0 34 0,0 0 21 0,-13 58 13 16,4-25-146-16,-1 9-106 0,-3 1-6 16,6 2-9-16,-5 4-8 0,1-1-8 0,-2 1-7 15,7-4-9-15,-3 0-59 16,0 2 0-16,0-4 0 0,6-2 0 0,-3-8 0 15,3 0 0-15,-3-5-49 0,3-3-69 16,-3 1-34-16,2-6-33 0,-2-4-253 16,1-1-350-16,-6-6 81 0,4 2-905 0,-11-4-1501 15</inkml:trace>
  <inkml:trace contextRef="#ctx0" brushRef="#br0" timeOffset="22648.9">26955 9816 5009 0,'-18'0'-4'16,"2"0"62"-16,16 0 25 0,-21 1 43 0,21-1 37 16,0 0 25-16,0 0 7 15,0 0 17-15,-20 6 22 0,20-6 21 0,0 0-1 0,48 13 3 16,-8-4-6-16,16 8-12 16,10-2-146-16,30 10-23 0,12-3 0 0,10 6 1 15,10-1-4-15,9 4-5 0,5 5-1 16,31 13-5-16,-33-9-6 0,-1-5-6 0,1 1-17 15,-9-4-27-15,-4-4 0 0,-3-2 0 16,-4-4 0-16,-8 5 0 0,-7-14 0 0,-8 4 0 16,-24-8 0-16,-6-2 0 0,-12-1-29 15,-9-4-54-15,-14 2-14 0,-8-4-30 16,-6-4-28-16,-6 2-99 0,-6-1-529 16,-6 3 57-16,0 0 47 0,0 0-784 15,-42-12-1303-15</inkml:trace>
  <inkml:trace contextRef="#ctx0" brushRef="#br0" timeOffset="23066.17">27352 10479 4380 0,'-12'-7'-97'0,"-4"0"51"15,7 1 40-15,9 6 36 0,-21-6 48 16,10 6 35-16,11 0 31 0,-24 4 31 0,9 0 13 16,-6 5 6-16,0 2 11 0,-3 6 2 15,-4 2-23-15,4 7-2 0,-3 0 1 0,3 6 6 16,-6 8 10-16,3-1 5 0,-1 4-1 15,6 4 5-15,0 0-3 0,-1 2 0 16,5-8-126-16,6 4-16 0,-3 2 0 16,2-2-3-16,4-2-5 0,1 0-2 0,1-2-6 15,2-3-5-15,4-2-4 0,1-5-1 16,0 0-4-16,1-4-7 0,4 4-5 16,-1-7-6-16,5 2-3 0,-4-6-9 0,9-3-9 15,-1-4-17-15,-1 1-21 0,7-9-32 16,1-3-33-16,1-4-34 0,6-9-44 0,5-2-541 15,-2 1-21-15,0-8 65 0,2-2-835 16,-1-5-1358-16</inkml:trace>
  <inkml:trace contextRef="#ctx0" brushRef="#br0" timeOffset="23266.03">27644 10772 5000 0,'3'-11'38'0,"-3"11"29"15,0 0 14-15,6-9-3 0,-6 9-5 0,0 0-7 16,10-7-5-16,-10 7-7 0,0 0-25 16,29 0-34-16,-29 0-59 0,26 7-75 0,-7-6-68 15,-1 3-87-15,-2-2-86 0,-5 4-157 16,0 1 2-16,-1 0-4 0,-10-7-238 16,11 14-264-16</inkml:trace>
  <inkml:trace contextRef="#ctx0" brushRef="#br0" timeOffset="23467.35">27739 10976 2829 0,'-8'6'107'16,"-7"7"33"-16,6-1 30 0,-1-2 15 0,3 4 18 16,0-1 20-16,-1 4 15 0,-2 3 9 15,3 5 5-15,0 3 10 0,0-2-9 16,-4 6-6-16,4-2-13 0,-2 0-37 0,-1 0-21 16,5 2-11-16,-6-4-18 0,2 2-15 15,0-2-16-15,-1-4-10 0,2-3-13 0,0-1-24 16,3-6-12-16,-3-1-33 0,5-4-38 15,-1-1-77-15,4-8-94 0,0 0-82 16,0 0-86-16,0 0-79 0,0 0-245 16,18-30 47-16,-4 15 72 0,2-6-449 0,3 2-622 15</inkml:trace>
  <inkml:trace contextRef="#ctx0" brushRef="#br0" timeOffset="23665.629">27919 11179 3397 0,'11'-2'37'16,"0"-4"29"-16,-11 6 34 0,26-2 42 0,-26 2 43 15,34-4 14-15,-11 4 1 0,1 0 1 16,5 0-6-16,2 4-8 0,1-4-16 16,0 0-16-16,0 2-17 0,0-2-14 0,-2 0-30 15,-6 0-19-15,-4 0-32 0,0 2-42 16,-4-4-54-16,-1 2-81 0,-15 0-101 16,21-6-92-16,-15 1-125 0,-6 5-140 15,9-9 47-15,-9 9-396 0,2-13-461 0</inkml:trace>
  <inkml:trace contextRef="#ctx0" brushRef="#br0" timeOffset="23866.649">28340 10976 3249 0,'0'0'113'0,"0"0"32"0,0 0 35 16,0 0 42-16,0 0 21 0,0 0 17 16,-21 41 1-16,14-24 3 0,4 2-18 0,-8 7-5 15,-1 1-45-15,3-3-12 0,-4 6-30 16,-2 3-13-16,2-8-17 0,-3 2-15 15,4-1-22-15,3-4-16 0,-3-3-23 16,4-6-35-16,-1 4-40 0,-1-7-74 16,8-3-94-16,2-7-96 0,0 0-92 0,0 0-227 15,0 0-27-15,0 0 59 0,27-42-444 16,-10 25-656-16</inkml:trace>
  <inkml:trace contextRef="#ctx0" brushRef="#br0" timeOffset="24065.66">28575 11025 3299 0,'0'0'40'0,"0"0"37"0,0 0 27 16,16 19 24-16,-14-11 22 0,-2-8 15 0,-2 25 17 16,2-8 9-16,-3 10 7 15,-3 0 8-15,-1 4-9 0,-2-1 0 0,-3 9-16 16,1-5-14-16,-4 5-25 0,2-7-22 16,2-4-16-16,-1 1-15 0,1-4-20 0,1-9-32 15,5-2-42-15,1 2-53 0,1-5-75 16,3-11-93-16,-8 8-121 0,8-8-129 15,0 0-145-15,0 0 54 0,15-31-427 0,0 10-593 16</inkml:trace>
  <inkml:trace contextRef="#ctx0" brushRef="#br0" timeOffset="24348.87">29005 10864 3099 0,'12'-12'-28'0,"0"8"45"16,-1 4 43-16,-11 0 39 0,0 0 20 0,0 0 28 15,32 16 36-15,-27-3 25 0,3 2 16 16,-4 0 12-16,0 7 14 0,-2-1 16 0,-2 5 5 16,-2 1 11-16,0 12-7 0,-4 0-13 15,-2 3-9-15,1-1-6 0,-7 4-12 16,2-2-16-16,-3 0-15 0,-2-2-14 16,-6 4-17-16,-3-2-82 0,0 2-45 0,-4-5-4 15,4-8-5-15,-2-6-4 0,1 0-5 16,-3-3-5-16,4-3-10 0,1-7-15 15,3-1-23-15,2-7-29 0,2-5-34 0,5-5-123 16,3-4-332-16,6-5-206 0,4-8 56 16,5-8 4-16,10-11-600 0,13-8-1143 15</inkml:trace>
  <inkml:trace contextRef="#ctx0" brushRef="#br0" timeOffset="24534.99">29590 10877 4990 0,'0'0'136'0,"18"-6"47"15,-18 6 56-15,0 0 31 0,0 0 22 16,19 22 6-16,-17-10-9 16,-2-12-6-16,-2 36-13 0,-2-14-26 0,-1 10-137 15,-5 9-46-15,-5 0-8 0,-2 3-11 16,-5 6-18-16,-8 3-23 0,4 1-31 0,-8-3-37 16,4-1-38-16,0-1-271 0,-4-4-219 15,3 2-131-15,2-2 36 0,5-2-750 0,5-7-1284 16</inkml:trace>
  <inkml:trace contextRef="#ctx0" brushRef="#br0" timeOffset="24681.809">29188 12007 5042 0,'0'0'146'0,"-10"17"24"0,10-17 1 15,-7 17 1-15,7-17-5 0,0 0-3 0,-5 15-17 16,5-15-31-16,0 0-26 16,0 0-52-16,0 0-82 0,12 4-102 0,-12-4-112 15,29-12-127-15,-14 2-284 0,0-5 39 16,2-8 71-16,6-11-463 0,2-15-659 15</inkml:trace>
  <inkml:trace contextRef="#ctx0" brushRef="#br0" timeOffset="25232.76">30649 10215 3265 0,'1'-22'-5'0,"-1"22"38"0,0 0 38 16,-1-23 36-16,1 23 31 16,0 0 16-16,0 0 10 0,0 0-4 0,1-25 10 0,-1 25-7 15,0 0-6-15,0 0-4 16,0 0-11-16,0 0 2 0,0 0 4 16,0 0-12-16,-1-22-2 0,1 22-13 0,0 0-8 15,0 0 9-15,0 0-1 0,0 0 0 16,0 0 3-16,0 0 4 0,0 0-10 0,0 0-6 15,-59 26 0-15,59-26-3 0,-21 12-9 16,5-1 3-16,3-2-17 0,-2 3 11 0,-3 2 4 16,0 1 0-16,-1 6 6 0,1 2 8 15,-1 4-74-15,3 8-2 0,-4-5 1 16,3 2 4-16,-3 9 1 0,6 0 2 16,4 4 2-16,1 2-3 0,3 2-3 0,1-3-3 15,5 3-4-15,7 0-4 0,4 0-2 16,5 3-9-16,0-9-7 0,8 4-12 15,4-5-6-15,4-3-19 0,4-7-22 0,3-4-24 16,-7-10-35-16,1-2-28 0,6-9-40 16,-4-2-498-16,-1-5-94 0,1-7 68 15,1-4-827-15,3 0-1360 0</inkml:trace>
  <inkml:trace contextRef="#ctx0" brushRef="#br0" timeOffset="25449.59">31389 10380 5033 0,'0'0'30'0,"0"0"33"16,0 0 20-16,0 0-4 0,0 0 1 0,10-22-9 16,-10 22-20-16,0 0-6 0,0 0-21 15,34-6-32-15,-34 6-62 0,23 2-67 16,-23-2-66-16,0 0-78 0,44 9-61 0,-29-7-77 15,-15-2-92-15,19 6-26 0,-19-6-309 16,13 11-330-16</inkml:trace>
  <inkml:trace contextRef="#ctx0" brushRef="#br0" timeOffset="25649.51">31571 10466 2911 0,'0'0'125'0,"0"0"51"0,-13 34 34 16,12-19 33-16,-6 5 36 0,7-20 27 15,-14 45 28-15,6-16 22 0,-2-1 21 0,5 2 1 16,-6 6-18-16,-3 3-10 0,2-4-16 15,-1 1-16-15,-3-1-28 0,4 1-69 0,-2-4-147 16,3-6-6-16,0-1-8 0,1-5-6 16,5 0-8-16,-3-6-9 0,8-14-15 0,-5 24-13 15,5-24-14-15,-5 20-28 16,5-20-25-16,0 0-30 0,0 0-34 0,0 0-199 16,37-16-334-16,-17 3-82 0,6-7 40 15,1-1-753-15,3-2-1293 0</inkml:trace>
  <inkml:trace contextRef="#ctx0" brushRef="#br0" timeOffset="25848.92">31880 10686 4901 0,'0'0'-14'0,"0"0"35"16,0 0 34-16,0 0 42 0,0 0 18 0,40 7 7 16,-40-7-4-16,41 10-5 0,-12-5-21 15,1 1-12-15,7-3-7 0,0 3-13 16,2 0-13-16,3 0-31 0,-4-6-33 15,-7 1-46-15,1-1-42 0,-2-1-56 16,-5 1-91-16,-2-4-106 0,-7-4-105 0,1 1-124 16,-8-1 38-16,-9 8-386 0,21-18-442 15</inkml:trace>
  <inkml:trace contextRef="#ctx0" brushRef="#br0" timeOffset="26081.92">32395 10535 3294 0,'0'0'127'0,"0"0"29"15,0 0 46-15,0 0 30 0,0 0 32 16,-57 17 13-16,44 0 3 0,13-17 22 0,-28 40 13 16,13-8-22-16,-3-2-15 15,0 2-1-15,2 1-16 0,-1 3-28 0,-1-2-20 16,4 1-21-16,-4-3-20 0,4 2-15 16,-3-4-95-16,0 0-22 0,5-4-6 0,0-5-5 15,1-4-8-15,2 1-11 0,9-18-9 16,-14 23-16-16,14-23-22 0,-9 9-24 15,9-9-91-15,0 0-231 0,0 0-112 0,0 0-159 16,0 0-26-16,55-56 4 0,-26 34-551 16,1-3-1086-16</inkml:trace>
  <inkml:trace contextRef="#ctx0" brushRef="#br0" timeOffset="26283.55">32596 10676 4368 0,'0'0'75'0,"0"0"50"0,0 0 40 0,29 34 29 15,-29-34 14-15,0 28 9 0,0-28-15 16,-4 41-30-16,2-18-19 0,-1-1-12 16,-5 2-13-16,5-1-22 0,-1-1-12 0,-2-1-26 15,6-21-49-15,-8 38-50 0,5-25-53 16,3-13-61-16,-6 25-65 0,6-25-91 0,0 0-125 16,8 10-186-16,-8-10-1 0,0 0 61 15,0 0-408-15,51-29-512 16</inkml:trace>
  <inkml:trace contextRef="#ctx0" brushRef="#br0" timeOffset="26581.58">33231 10435 3444 0,'0'0'99'0,"0"0"46"0,0 0 40 16,54 14 33-16,-54-14 30 0,25 21 18 15,-14-4 12-15,-11-17 32 0,21 43 1 0,-12-17-27 16,-4 1 4-16,1 4-8 0,-3 1-14 15,2 2-7-15,-5 2-10 0,0 0-6 16,-8 6-48-16,2 2-122 0,-1-3-6 0,-9 2-4 16,4 2-9-16,-9 4-6 15,3-8-4-15,-2-4-4 0,1 3-3 0,-1-5-4 16,-2 1-6-16,2 0-4 0,0-6-6 16,-2-1-8-16,-3 0-10 0,2-5-12 15,2 2-17-15,0-3-20 0,4-4-20 0,2-10-20 16,-4 6-22-16,2-8-24 0,0 1-263 15,2-4-206-15,15-4-129 0,-37-4 41 0,16 0-740 16,0-1-1275-16</inkml:trace>
  <inkml:trace contextRef="#ctx0" brushRef="#br0" timeOffset="35098.619">21725 13758 973 0,'-30'-1'20'0,"7"1"-16"0,2 0 8 16,1-2-10-16,6 2-9 16,14 0-4-16,-25 0 15 0,25 0 19 0,-18 0 6 15,18 0-13-15,0 0 24 0,-13 3-11 16,13-3 9-16,0 0-5 0,-8 12-4 0,8-12-15 15,-5 13 3-15,1-3-7 0,-2-1 6 16,0 8-27-16,-5-6-37 0,4 0-90 16,-8-1-210-16,-4 3-248 0,2-5 543 0,-9 2 19 15</inkml:trace>
  <inkml:trace contextRef="#ctx0" brushRef="#br0" timeOffset="44198.84">16331 14758 5798 0,'-2'-15'14'0,"4"2"-50"16,2 3 15-16,4 3-15 0,-8 7-30 15,13-11-26-15,-10 5-38 0,-3 6-27 0,0 0-21 16,7-3-21-16,-7 3-21 0,0 0-50 15,0 0-50-15,0 0-127 0,0 0-76 0,0 0-6 16,0 0-161-16,-7-28-179 0</inkml:trace>
  <inkml:trace contextRef="#ctx0" brushRef="#br0" timeOffset="44334.58">16331 14509 2205 0,'0'0'-165'0,"-4"11"11"0</inkml:trace>
  <inkml:trace contextRef="#ctx0" brushRef="#br0" timeOffset="44344.7">16327 14520 1581 0,'2'11'-189'0,"-2"-11"-134"0,0 0 24 15,2 13 68-15</inkml:trace>
  <inkml:trace contextRef="#ctx0" brushRef="#br0" timeOffset="45214.87">17004 13296 1587 0,'0'0'236'0,"9"-8"11"0,-9 8-2 16,0 0 20-16,0 0-3 0,0 0 9 15,0 0-10-15,0 0-10 0,0 0 1 16,0 0 0-16,0 0-7 0,7 29-17 0,-7-17-5 15,0-12 3-15,-7 38-6 0,4-14-15 16,-3 1-20-16,-3 7-23 0,2-2 3 0,-3 5-17 16,-1 0-4-16,-5 3-13 0,6-4-10 15,-3 1-12-15,-3 1-6 0,-2-6-20 0,6 4-6 16,1-10-6-16,-4-1-7 0,8-2 0 16,1-6-9-16,1-2-3 0,-1 0-2 15,0 0 0-15,-1-4 11 0,1-1 10 16,6-8 5-16,-5 15-30 0,5-15-21 15,-4 9 3-15,4-9 0 0,0 0 0 0,-5 12-1 16,5-12-1-16,0 0 1 0,0 0-1 16,11 11 0-16,-11-11-1 0,20 7-1 0,-9-3-1 15,4-1-3-15,6 1-1 0,0 2-2 16,2 0-2-16,6-5-2 0,-1 5 0 0,2 0-2 16,-2-4 0-16,0 5-2 0,0-5 0 15,1 3-2-15,-5-2 1 0,1 0-2 16,-3-1-3-16,-7 2-5 0,3-3-4 0,-2-1-9 15,-16 0-7-15,16 3-9 0,-16-3-16 16,19 0-20-16,-19 0-18 0,11-8-18 0,-11 8-25 16,8-8-256-16,-8 8-2 15,0-9 3-15,0 9 10 0,0 0 19 0,-10-20 7 16,9 8 16-16,-3 3 24 0,4 9 26 16,-7-20 34-16,1 4 38 0,0 3 59 0,0-2 53 15,3 2 43-15,-1-2 45 0,0 4 37 16,3-4 24-16,1 15 36 0,-6-17 21 15,3 9 22-15,3 8 22 0,-2-13-1 0,2 13-1 16,0 0 12-16,-7-9 22 0,7 9 17 16,0 0 12-16,0 0 16 0,-18 25-24 0,10-11-6 15,2 9-5-15,-3-2-7 0,4 7-8 16,-4-2-15-16,2 0-20 0,0 4-11 16,2 0-25-16,-1 4-4 0,-4-4-11 15,-1 0-23-15,6-2-32 0,-2 0-33 16,-2-4-57-16,4-1-69 0,-2-6-64 0,-4 2-77 15,-1-5-86-15,5 2-113 0,-4-9-239 16,-3 1 18-16,3 1 83 0,2-1-465 0,-3-3-759 16</inkml:trace>
  <inkml:trace contextRef="#ctx0" brushRef="#br0" timeOffset="45763.75">16725 14441 3639 0,'-19'-4'38'0,"19"4"39"0,-20-5 27 0,20 5 12 15,-16-9-1-15,11 1-3 0,-4-1-6 16,2-4-15-16,-4-1 9 0,1-3-18 16,1-7-6-16,-3-1-17 0,-3-8 1 0,3-3-5 15,1-3-5-15,-3-6-4 0,-2-9-11 16,2-4 1-16,-2-3-7 0,5-4-5 16,1 1-7-16,-1-1 5 0,8 8 0 0,-4 1 5 15,7 3-10-15,0-1-5 0,5 1-5 16,-1 3-2-16,5 0 16 0,1 2-18 0,2 3 8 15,9-5-7-15,-1 1 13 0,7 0 20 16,1 8 10-16,0-2 10 0,6 6 4 16,1 1 4-16,5 0-1 0,-8 14-1 15,7-1-2-15,-1 2 3 0,-1 8 1 0,7 2 0 16,-2 4 4-16,6 5-4 0,0 4 3 16,10 2-6-16,6 9-3 0,-4 4-4 15,2 3-5-15,0 6-3 0,-6 1 1 0,4 6-3 16,-5 1 5-16,-4 3-3 0,-1 5 0 15,-1 1 1-15,-8 2 2 0,-4 4 5 0,-3 1 2 16,-10 1 11-16,1 5 3 0,-12 1 8 16,-6-9-3-16,1-1 16 0,-12 2 11 0,-4 1 10 15,-1-1-1-15,-4 8-55 0,-13-1-19 16,3-4 3-16,-7-1-1 0,-3 3 0 16,1-5-2-16,-4-8-1 0,1 4-3 15,-4-4-3-15,4-5-1 0,0-4-4 16,5-10-2-16,0-1-1 0,-1-1-4 0,7-2 0 15,0-5-2-15,3 0-3 0,-1-5-2 16,5-1-3-16,-4 0-6 0,6-3-7 0,0-2-9 16,0 0-14-16,15-2-17 0,-29-2-23 15,13-4-22-15,5 1-29 0,1-4-33 0,1-7-487 16,2-4-131-16,0-3 81 0,7-7-843 16,0-5-1373-16</inkml:trace>
  <inkml:trace contextRef="#ctx0" brushRef="#br0" timeOffset="46313.759">20762 12548 4572 0,'12'-19'-55'0,"-5"-2"74"16,4 8 89-16,-8 2 61 0,-3 11 62 16,8-21 41-16,-8 21 19 0,6-18-6 0,-6 18 2 15,4-10-2-15,-4 10-14 16,2-11-15-16,-2 11-1 0,0 0 12 0,0 0-153 16,0 0-23-16,0 0-6 0,1 39 0 15,-2-18-1-15,1 2 0 0,-2 4-2 0,0-3-29 16,0 11-53-16,-2 0 0 0,0 1 0 15,-2 1 0-15,5 10 0 0,-7-8 0 16,5-3 0-16,-1-1 0 0,0 0 0 0,0-4 0 16,0-4 0-16,2-1 0 0,-1-3 0 15,1-3 0-15,0-5 0 0,0 2 0 0,0-4 0 16,-1 2 0-16,1-4 0 0,2-11 0 16,0 17 0-16,0-17 0 0,0 0 0 0,0 0 0 15,7 4-24-15,-7-4-160 0,0 0-20 16,0 0-105-16,0 0-507 0,0 0 75 0,0 0-911 15,0 0-1580-15</inkml:trace>
  <inkml:trace contextRef="#ctx0" brushRef="#br0" timeOffset="46764.3">19533 13371 4968 0,'-12'1'-65'0,"12"-1"61"0,-28 6 56 15,28-6 53-15,0 0 36 0,-23 2 36 0,23-2 15 16,0 0-8-16,0 0 12 0,0 0-4 16,-17 6 4-16,17-6 8 0,0 0 7 0,0 0 2 15,0 0-1-15,0 0-10 0,56 13-21 16,-30-12-120-16,16 6-3 0,3-6-3 0,13 3-5 15,6-3-4-15,5 2-4 0,12 1 0 16,2-3-3-16,19 3-4 0,5 2-1 16,-17-6-5-16,19 3-2 0,-1-1-2 0,0 0-1 15,-22-2-2-15,2-2-1 0,-8 2 0 16,-6 0-18-16,-7-2-3 0,-6-1 0 0,-15 1 0 16,-6-2 0-16,-11 2 0 15,1 2 0-15,-11-2 0 0,-1 1 0 0,-2 1 0 16,-16 0 0-16,28-4 0 0,-19 4 0 15,-9 0 0-15,19-3 0 0,-1 2 0 0,-18 1 0 16,21-5 0-16,-9-2 0 0,3 2 0 16,-6-3 0-16,5 1 0 0,-2-1 0 0,4-5-28 15,-11 4-135-15,1 1-29 0,-3-3-39 16,-3 11-546-16,0 0 27 0,-3-18-937 16,3 18-1647-16</inkml:trace>
  <inkml:trace contextRef="#ctx0" brushRef="#br0" timeOffset="47063.91">20530 13609 5561 0,'0'0'-40'0,"0"0"63"0,-5 13 44 16,5-13 39-16,0 0 13 0,0 0 3 16,19 19 4-16,-19-19 4 0,23 11-12 15,-8-4-19-15,2 5-4 0,1-5-10 16,-1 1-17-16,1-1-16 0,0-1-32 16,-6-2-33-16,0 1-58 0,-1 0-65 0,1-2-71 15,-12-3-81-15,11 5-82 0,-11-5-238 16,0 0-44-16,0 0 78 0,0 0-471 0,0 0-713 15</inkml:trace>
  <inkml:trace contextRef="#ctx0" brushRef="#br0" timeOffset="47300.78">20533 13855 3776 0,'-15'13'126'0,"15"-13"62"15,-7 18 35-15,5-4 26 0,2-14 9 0,-4 22 25 16,4-3 2-16,0-1-2 0,0 7-17 15,0-1-3-15,0 4-2 0,0 8 9 16,-2-1 4-16,1-1-4 0,-6 2-12 0,3 0-172 16,-3-5-16-16,2 3-7 0,-2-4-4 15,1-2-6-15,1-6-6 0,2 3-5 0,-1-8-9 16,2-2-6-16,1-2-11 0,1 0-10 16,0-13-16-16,-2 15-32 0,2-15-34 0,0 0-36 15,0 0-33-15,0 0-228 16,0 0-417-16,0 0 68 0,-7-56 28 0,5 30-704 15,2 0-1246-15</inkml:trace>
  <inkml:trace contextRef="#ctx0" brushRef="#br0" timeOffset="51797.74">23660 13317 3441 0,'9'-10'207'0,"-9"10"28"0,10-15 6 15,-10 15 8-15,6-10-12 0,-6 10-12 16,0 0 14-16,11-10-2 0,-11 10 1 0,0 0-20 16,0 0-16-16,14-8 5 0,-14 8-2 15,0 0-4-15,24 4 10 0,-11 5-10 16,1-7-10-16,-4 5 0 0,7-1-15 16,4 2-122-16,-2-3-2 0,-1 3-4 0,1-4-3 15,0 3-4-15,1-2-4 0,5 1-3 16,-1 0-3-16,5-2-2 0,-1 1-3 15,-5 0-3-15,9-5-3 0,-2 4-1 0,-2 0-2 16,-5-4-1-16,-2 0-2 0,-3 2-1 16,0-2-2-16,-18 0-1 0,24 2 0 0,-24-2-2 15,18 4-2-15,-18-4-3 0,16 0-8 16,-16 0-8-16,0 0-14 0,18 1-19 16,-18-1-20-16,0 0-28 0,14-5-24 0,-14 5-23 15,0 0-258-15,0 0-317 0,0 0 6 16,0 0 23-16,0 0-720 0,0 0-1254 0</inkml:trace>
  <inkml:trace contextRef="#ctx0" brushRef="#br0" timeOffset="52100.8">23561 13855 4707 0,'-7'5'7'0,"7"-5"50"15,0 0 43-15,0 0 41 0,0 0 29 16,0 0 20-16,0 0 9 0,13 26 0 16,-13-26 2-16,28 15-3 0,-7-7-5 15,2 1-12-15,7-3-12 0,-3 0-6 0,-1 1-10 16,8 0-17-16,-8-1-6 0,1-1-17 16,-6-1-9-16,-3 2-49 0,-3-4-30 0,2 3-4 15,-4-1-5-15,-13-4-10 0,25 4-10 16,-18 0-12-16,-7-4-13 0,18 2-45 0,-18-2-138 15,16 0-82-15,-16 0-84 0,21-6-106 16,-10 2-198-16,0-5 7 0,6 0 72 16,-3-1-521-16,6-3-906 0</inkml:trace>
  <inkml:trace contextRef="#ctx0" brushRef="#br0" timeOffset="52498.67">25954 12617 4213 0,'13'-4'62'15,"-1"2"74"-15,-12 2 45 0,12-4 29 16,-12 4 3-16,0 0-10 0,0 0 3 16,0 0 12-16,0 0 20 0,23 17 1 15,-23-5 4-15,2 0-2 0,-2 5 2 0,0 4-5 16,0 6 1-16,-2-3-11 0,2 4-160 16,-2-4-5-16,-1 10-5 0,-4-4-5 0,4 2-4 15,-5-2-7-15,5 2-3 0,-3-2-5 16,0-7-6-16,2 1-7 0,-1 0-9 15,-3-1-10-15,5-3-11 0,-1-3-18 0,-2-4-17 16,2 2-16-16,-3-2-20 0,1-1-28 16,-1-3-26-16,-3-5-372 0,3 0 31 15,-6 1-252-15,13-5 38 0,-21 2 39 16,9 0-558-16,12-2-1066 0</inkml:trace>
  <inkml:trace contextRef="#ctx0" brushRef="#br0" timeOffset="52814">25030 13365 4445 0,'-19'2'26'0,"19"-2"59"0,-23 5 44 15,23-5 27-15,0 0 7 0,-17 4 7 0,17-4 0 16,0 0 15-16,0 0-18 0,0 0 2 16,45 11 2-16,-11-3 5 0,11 0-5 15,13 1 16-15,10 0 0 0,3-1 0 16,2-1-3-16,6 5-3 0,3-5-10 15,-2 3-69-15,1-1-47 0,-1 0-3 0,-9 1 1 16,-1-3-1-16,-2 3-2 0,-8-7-5 16,-11 3-4-16,-2-2-4 0,-2-3-4 0,-8 3-3 15,0-4-3-15,-5 2-2 0,5-2-4 16,-9-2-8-16,1 4-10 0,-4-2-12 0,-1-2-18 16,1 2-21-16,-4-5-23 0,-3 2-25 15,-3 2-31-15,0-5-27 0,-8 3-384 16,-7 3-219-16,0 0 72 0,7-10-889 15,-7 10-1430-15</inkml:trace>
  <inkml:trace contextRef="#ctx0" brushRef="#br0" timeOffset="53181.01">25526 13855 5210 0,'0'0'80'16,"0"0"62"-16,0 0 30 0,0 0 2 16,-9 10 14-16,9-10-3 0,0 0-5 0,0 0-14 15,0 0-18-15,22 17-21 0,-22-17-11 16,16 12-16-16,-9-5-44 0,2-2-37 16,-9-5-55-16,12 14-79 0,-5-4-95 15,-1 2-84-15,-5-2-96 0,-1 3-181 0,0-13-116 16,0 22 75-16,-1-6-504 0,-3 1-887 15</inkml:trace>
  <inkml:trace contextRef="#ctx0" brushRef="#br0" timeOffset="53397.24">25414 14323 3902 0,'-11'8'81'0,"3"3"80"0,8-11 50 16,-13 23 25-16,9-10 12 0,0 0 7 15,-3 2 16-15,1 5-3 0,2-1-10 0,1 8-18 16,-5 2-4-16,5 5-11 15,-5-2-18-15,0 7-20 0,1 3-17 0,-2-3-18 16,-3 2-14-16,3-1-29 0,-2-1-79 16,2-2-10-16,-3-1-14 0,3-8-14 0,0 0-20 15,-3-2-69-15,8-5-135 0,-1-6-69 16,-1-6-105-16,5-1-184 0,1-8-82 0,0 0 12 16,0 0-584-16,0 0-1100 0</inkml:trace>
  <inkml:trace contextRef="#ctx0" brushRef="#br0" timeOffset="53630.95">26051 14263 4860 0,'15'-13'175'0,"-3"4"54"16,-5-1 41-16,-7 10-17 0,13-9-24 15,-13 9-9-15,10-4 2 0,-10 4 29 0,0 0 11 16,0 0-9-16,11 26-22 0,-11-7-99 15,0 2-72-15,-4 3-7 0,-3 4-5 0,-9 14-11 16,4-5-12-16,-11 13-19 0,0 3-27 16,-2 0-34-16,-4-1-42 0,1-1-134 0,-2-2-359 15,6 1-156-15,-1-3 65 0,11-9 16 16,0-3-617-16,5 2-1137 0</inkml:trace>
  <inkml:trace contextRef="#ctx0" brushRef="#br0" timeOffset="53764.96">25772 15323 4770 0,'-5'14'109'0,"-4"0"45"0,9-14 14 16,-7 17 3-16,7-17-15 0,-4 13-36 0,4-13-17 16,0 0-25-16,0 0-46 0,-9 15-72 15,9-15-94-15,0 0-121 0,-1 5-182 16,1-5-192-16,0 0 58 0,0 0 75 0,0 0-428 16,0 0-422-16</inkml:trace>
  <inkml:trace contextRef="#ctx0" brushRef="#br0" timeOffset="55464.03">28220 13071 3442 0,'0'0'46'16,"0"0"31"-16,0 0 23 0,0 0 17 16,0 0 1-16,0 0 6 0,0 0-26 15,0 0 1-15,0 0-20 0,0 0-7 0,0 0-1 16,0 0 0-16,0 0-16 0,0 0-5 16,0 0-7-16,0 0-1 0,0 0-15 0,0 0-4 15,0 0-22-15,0 0-16 0,0 0-17 16,0 0-18-16,-3 16-24 0,3-16-30 15,0 0-23-15,0 0-39 0,0 0-44 0,0 0-59 16,0 0-136-16,0 0-145 0,0 0 46 16,0 0-110-16,0 0 8 0</inkml:trace>
  <inkml:trace contextRef="#ctx0" brushRef="#br0" timeOffset="61730.93">27605 13703 2205 0,'12'-10'30'0,"3"-3"42"15,-3 5 42-15,-2 1 13 0,-1-3 13 0,3 5-3 16,-1-3 4-16,-3 1 12 16,3 1-7-16,-11 6-18 0,13-12-12 0,-6 8-7 15,-7 4-14-15,14-8-7 0,-14 8-4 16,9-9-19-16,-9 9 0 0,0 0-11 15,11-8-30-15,-11 8-33 0,0 0-41 0,12-4-51 16,-12 4-54-16,0 0-52 0,11-11-84 16,-4 6-202-16,-7 5 10 0,14-12-143 0,-5 4-23 15</inkml:trace>
  <inkml:trace contextRef="#ctx0" brushRef="#br0" timeOffset="61913.67">28033 13420 2058 0,'0'0'16'16,"0"0"7"-16,0 0 23 0,0 0-8 0,0 0-2 16,0 0-6-16,0 0 1 0,2-13-5 15,-2 13-7-15,0 0 0 0,0 0-3 16,0 0-10-16,0 0-19 0,0 0-13 0,0 0-27 16,0 0-18-16,0 0-30 0,0 0-39 15,-34 22-133-15,29-15-145 0,5-7-33 0,-20 15 218 16,13-8 34-16</inkml:trace>
  <inkml:trace contextRef="#ctx0" brushRef="#br0" timeOffset="62447.46">27866 13558 1140 0,'-11'6'122'16,"11"-6"13"-16,0 0 19 0,0 0 4 15,0 0-3-15,0 0-20 0,0 0-9 0,0 0-3 16,0 0-8-16,0 0-2 0,0 0-13 15,0 0-8-15,0 0 0 0,0 0-11 0,0 0-7 16,0 0-4-16,0 0-6 0,0 0-13 16,-8 8 3-16,8-8-3 0,0 0-10 15,0 0-7-15,0 0 0 0,0 0-4 0,10 20 3 16,-10-20 8-16,0 0 12 0,-2 13 6 16,2-13 7-16,-10 12 5 0,10-12 13 15,-10 10 6-15,-2-2 3 0,12-8 4 16,-17 9 4-16,17-9 6 0,-15 11 1 15,15-11 4-15,-13 4-4 0,13-4 7 0,0 0 13 16,-15 8-2-16,15-8-5 0,0 0-7 16,0 0-10-16,0 0-11 0,0 0-2 0,0 0-10 15,-24-19-3-15,24 19-2 0,0 0-8 16,-2-17-5-16,2 17-2 0,0 0-5 16,0 0-7-16,0 0-2 0,17-22-4 0,-17 22-8 15,0 0 0-15,28 0-4 0,-28 0-4 16,0 0 4-16,33 13 1 0,-21-8 0 15,-12-5 2-15,20 10 6 0,-20-10 14 16,18 7 7-16,-18-7 14 0,0 0 2 0,9 8 12 16,-9-8-5-16,0 0 1 0,0 0 3 15,0 0 2-15,0 0-4 0,0 0-7 16,0 0-16-16,0 0 2 0,0 0-7 0,0 0-11 16,0 0-12-16,-11 20-18 0,11-20-28 15,0 0-44-15,0 0-50 0,0 0-58 0,0 0-66 16,0 0-68-16,-16 6-79 0,16-6-100 15,0 0-200-15,0 0 31 0,0 0 72 16,0 0-493-16,0 0-764 0</inkml:trace>
  <inkml:trace contextRef="#ctx0" brushRef="#br0" timeOffset="62779.9">28704 13185 3827 0,'4'-13'94'0,"-4"-1"67"16,0 14 28-16,2-14 11 0,-2 14-3 0,0-10-14 15,0 10-11-15,0 0-7 16,0 0 4-16,0 0 2 0,0 0-17 0,0 0 1 16,0 0-1-16,-50 27 17 0,31-1 3 15,0 6 4-15,-1 0-2 0,-1 9 2 16,0 4-5-16,1 5-11 0,-1 5-5 0,0-1-13 15,4 2-71-15,4-7-32 0,5 0-5 16,-1-4-3-16,8 4-3 0,1-10-3 0,1-3-5 16,5-6-6-16,-1 0-7 0,4-4-8 15,7-4-9-15,-3-5-15 0,4-6-19 16,6-7-25-16,-2-4-31 0,9-7-293 0,7-10-123 16,6-9-208-16,-1-6 45 0,6-4 13 15,-2-5-570-15,3-4-1089 0</inkml:trace>
  <inkml:trace contextRef="#ctx0" brushRef="#br0" timeOffset="62946.92">29325 13238 4216 0,'5'-15'114'0,"-5"15"29"0,0 0 28 0,9-10 0 16,-9 10-10-16,0 0-18 0,0 0-16 16,0 0-9-16,18-6-14 0,-18 6-15 0,24 6-28 15,-24-6-45-15,30 7-72 0,-15-3-95 16,0 2-90-16,3 0-97 0,-8-1-197 15,1 1-35-15,-11-6 55 0,20 4-392 0,-13 1-385 16</inkml:trace>
  <inkml:trace contextRef="#ctx0" brushRef="#br0" timeOffset="63147.01">29489 13421 3445 0,'-10'15'130'0,"2"0"54"0,1 4 36 15,2-2 22-15,-5 3 21 0,0 1 14 16,3 7 10-16,-5 2-3 0,3 4-12 0,-3 4-31 15,-4-3-8-15,2 1-23 0,0-4-25 16,1 3-12-16,-1 1-22 0,4-8-14 0,-1-2-17 16,1 1-35-16,2-9-33 0,3-1-38 15,1-6-45-15,1-3-60 0,3-8-104 16,0 11-113-16,0-11-136 0,0 0-213 16,0 0-24-16,25-34 75 0,-2 8-519 0,1-6-913 15</inkml:trace>
  <inkml:trace contextRef="#ctx0" brushRef="#br0" timeOffset="63313.51">29915 13408 4099 0,'25'-5'106'0,"-2"1"35"0,-23 4 23 0,42-6-2 16,-19 4-19-16,-23 2-16 0,45 0-8 16,-21-4-15-16,3 4-14 0,-27 0-26 0,45 0-40 15,-23 0-50-15,1 4-71 0,-1-4-79 16,-2 2-101-16,-20-2-118 0,42-6-182 15,-22 6 60-15,-1-3-403 0,8-5-409 16</inkml:trace>
  <inkml:trace contextRef="#ctx0" brushRef="#br0" timeOffset="63546.37">30744 13179 3203 0,'14'-13'111'0,"-14"13"20"15,0 0 39-15,0 0 19 0,0 0 20 16,0 0 22-16,0 0 17 0,0 0 3 0,0 0 4 15,0 72 8-15,-8-42 9 0,-2 11-16 16,0 0-5-16,-4 2-19 0,-1 2-12 16,-4 6-20-16,-3-2-22 0,7-5-16 15,-4-6-13-15,-1 0-25 0,1-3-28 16,2-1-39-16,4-3-40 0,2-2-67 0,2-9-77 16,0-3-85-16,8 0-78 0,1-17-141 15,0 14-219-15,0-14-50 0,0 0 62 0,0 0-529 16,58-25-1014-16</inkml:trace>
  <inkml:trace contextRef="#ctx0" brushRef="#br0" timeOffset="63813.06">31677 13194 4502 0,'0'0'117'16,"0"0"68"-16,33 16 42 0,-33-16 21 15,9 26 27-15,-1-6 1 0,-1 1 12 0,-2 3 1 16,2 6-5-16,-4 4-6 0,-1 0 9 16,2 3-3-16,-8 1-187 0,1 8-9 0,-6-1-7 15,-1 3-5-15,-5-3-7 0,-4-4-7 16,-2 9-8-16,-6-5-6 0,-2 4-7 0,-1-4-13 16,-1-2-21-16,-3-2-18 0,-1-5-35 15,2-2-40-15,6-10-51 0,2-7-61 16,0 2-303-16,12-6-288 0,3-8 91 15,10-5-906-15,0 0-1488 0</inkml:trace>
  <inkml:trace contextRef="#ctx0" brushRef="#br0" timeOffset="63995.93">32232 13582 5757 0,'0'0'90'0,"0"0"33"16,-7 38 22-16,7-38 1 0,-20 39-9 15,1-5-8-15,3 2-13 0,-11 7-49 0,-1 5-48 16,-2 5-74-16,-3 4-99 16,-1 0-123-16,-3-2-127 0,2-1-246 0,-2 1-10 15,1 3 71-15,6-4-480 0,0-1-773 16</inkml:trace>
  <inkml:trace contextRef="#ctx0" brushRef="#br0" timeOffset="64113.31">31588 14728 4387 0,'-10'13'252'0,"10"-13"59"16,-12 19 32-16,12-19-11 0,-9 13-37 0,9-13-29 15,0 0-24-15,0 0-27 0,-9 13-41 16,9-13-51-16,0 0-75 0,-3 13-120 16,3-13-136-16,0 0-180 0,0 0-273 0,0 0-30 15,0 0 67-15,0 0-536 0,0 0-995 16</inkml:trace>
  <inkml:trace contextRef="#ctx0" brushRef="#br0" timeOffset="93878.8">16963 2931 4021 0,'-12'-124'-105'0,"2"11"-11"0,-1-3 39 0,-1 0 16 15,-1-6 15-15,6 6 11 16,-5 1 1-16,-1-5 4 0,0 2 3 0,3-2-21 16,0 0-26-16,2 4-16 0,-2 16-36 15,-1 9-58-15,-4-21-159 0,-5 1-116 16,-1-7 25-16,-9 7-44 0,0-15 253 0</inkml:trace>
  <inkml:trace contextRef="#ctx0" brushRef="#br0" timeOffset="94129.16">15995 276 1280 0,'0'0'-88'16,"8"19"15"-16,-4-10-12 0,7 4-3 15,3 2-40-15,-2-2-117 0,1 0 48 0,10 0 69 16</inkml:trace>
  <inkml:trace contextRef="#ctx0" brushRef="#br0" timeOffset="94728.58">16538 560 907 0,'12'7'165'15,"6"-6"49"-15,-18-1 44 0,0 0 44 0,19 4-20 16,-19-4 30-16,0 0 22 0,0 0 23 16,0 0-11-16,0 0-20 0,18 2-1 15,-18-2-4-15,0 0-5 0,0 0-4 0,0 0-16 16,0 0-42-16,0 0-27 0,0 0-14 16,-27-47-8-16,22 38-11 0,-2-1-4 0,7 10-14 15,-21-20-7-15,12 10-6 0,-2 1-9 16,-3 0-12-16,1 1-39 0,13 8-65 15,-31-9-4-15,11 3-3 0,4 2-2 16,16 4 0-16,-38 4-5 0,18 2-1 16,-5 4-2-16,3 4-2 0,-7 7-1 0,5 1-2 15,4 4 0-15,-5 1 2 0,2 6 1 16,3 1-2-16,1 2-1 0,2 1 0 0,4 4 1 16,1-1-1-16,-2 3-1 0,5 2-1 15,3 0-1-15,-2-2-1 0,6-5-2 0,2 1 0 16,0-3-2-16,6-4-1 0,-2 1 2 15,2-4-3-15,-1-5 1 0,4-3-2 16,5-3-1-16,-5-5 1 0,4-6 0 0,4-3-1 16,-17-4 0-16,34-4-3 15,-8-3 0-15,2-10 1 0,-1-1-3 0,3-7-1 16,-2-5 0-16,-1-5-2 0,0-1 1 16,3 0 1-16,-8 1-1 0,-2 3 1 15,1-2 1-15,-5 1 2 0,0 4 4 0,-2 6 4 16,-7 1 10-16,-1 3 11 0,2 8-5 15,-3 0-25-15,-5 11 0 0,9-17 0 0,-9 17 0 16,6-11 0-16,-6 11 0 0,0 0 0 16,0 0 0-16,0 0 0 0,23 46 0 0,-11-23 0 15,-2 7 0-15,-1 4 0 0,2 1 0 16,3 3 0-16,-3 2 0 0,-2-5 0 16,-3-3 0-16,5 0 0 0,-2-2 0 15,-5 0 0-15,2-8 0 0,-4 1 0 16,4-6 0-16,-5-3 0 0,1-2 0 0,0 1 0 15,2-5 0-15,-4-8 0 0,2 11 0 16,-2-11 0-16,0 0 0 0,0 0-58 0,0 0-158 16,0 0-23-16,17-41-343 0,-8 20-186 15,2-2-990-15,8-5-1783 0</inkml:trace>
  <inkml:trace contextRef="#ctx0" brushRef="#br0" timeOffset="95012.97">17001 808 5405 0,'9'-19'-69'0,"-1"4"62"16,-3 2 65-16,1 4 64 15,-6 9 22-15,7-19 18 0,-7 19 14 0,9-15 2 16,-9 15-2-16,10-11 15 0,-10 11 7 16,17-6 9-16,-17 6 0 0,31 0 8 15,-31 0-19-15,39 10-125 0,-18 3 2 0,8 0-3 16,-5 3 4-16,3 5 2 0,-3 2-1 16,0 5-1-16,-1 0-2 0,-1 6-25 0,3 1-47 15,-7 5 0-15,8 5 0 0,-8-8 0 16,0 1 0-16,-1-1 0 0,-6-1 0 15,6 0 0-15,-6-1 0 0,-2-7 0 0,-4-7 0 16,-1-2 0-16,-1-5 0 0,3 2 0 16,-4-3 0-16,-1-4 0 0,-1-9 0 0,0 0 0 15,-7 10 0-15,7-10-68 16,0 0-102-16,0 0-32 0,-23-32-91 0,20 11-506 16,1-3 74-16,-2-2-933 0,6-5-1589 15</inkml:trace>
  <inkml:trace contextRef="#ctx0" brushRef="#br0" timeOffset="95227.9">17527 859 5008 0,'2'-15'-35'0,"-2"2"72"16,0 13 58-16,4-16 46 0,-4 16 37 0,0 0 4 16,0 0 4-16,0 0 26 0,0 0 22 15,0 0 13-15,0 0 0 0,0 0-9 16,-43 48-10-16,26-17-15 0,-3 5-58 16,-8 7-99-16,-8 4-4 0,6 7-5 15,-12-1-3-15,5 1-5 0,-6-3-5 0,-1 0-7 16,2-5-9-16,3-1-10 0,-5-4-19 15,8-1-20-15,8-15-20 0,2-3-26 16,8-9-34-16,-1-9-247 0,11-6-325 0,8 2-46 16,0 0 42-16,11-49-740 0,14 12-1270 15</inkml:trace>
  <inkml:trace contextRef="#ctx0" brushRef="#br0" timeOffset="95428">17955 737 5038 0,'19'-8'184'15,"-3"-1"55"-15,0 5 42 0,-16 4 31 0,28-1 21 16,-28 1-8-16,32-4-15 0,-16 1-22 16,7 3-41-16,2 0-170 0,7 0-5 0,-1 0-10 15,1 0-7-15,11 0-6 0,1 3-9 16,4-6-11-16,3 6-13 0,-3-3-20 16,5 0-26-16,-4 4-25 0,-1-3-26 0,-1 1-32 15,-6 4-102-15,-5-4-422 0,-10 3-114 16,1 1 73-16,-13 1-830 0,3-5-1348 0</inkml:trace>
  <inkml:trace contextRef="#ctx0" brushRef="#br0" timeOffset="95627.13">18285 962 5057 0,'-26'9'49'16,"3"-7"59"-16,7 0 51 0,16-2 24 15,-18 6-9-15,18-6 22 0,0 0 0 16,0 0-1-16,0 0-17 0,53 20-19 0,-12-14-27 15,5-2-13-15,7 3-4 0,6 4-45 16,1-7-36-16,-8 6-51 0,-3-7-55 0,-6 4-61 16,-2 0-70-16,-5-2-65 0,-4 3-52 15,-10-3-30-15,-1-1-106 0,-6 2-214 16,-10-3 70-16,-5-3-491 0,5 10-824 0</inkml:trace>
  <inkml:trace contextRef="#ctx0" brushRef="#br0" timeOffset="95811.23">18303 1374 4075 0,'-12'8'114'0,"-4"-2"55"0,16-6 44 16,-12 9 47-16,12-9 35 0,0 0 10 15,0 0-37-15,30 18-23 0,0-14-18 0,12 0-27 16,18 4-18-16,-1-3-26 0,10-1-38 16,-6 0-43-16,11 2-52 0,-7-6-72 15,3 1-95-15,-5-1-103 0,-3-1-129 0,-15-5-181 16,6-6-103-16,-14 3 47 15,-2-4-532-15,-7-2-960 0</inkml:trace>
  <inkml:trace contextRef="#ctx0" brushRef="#br0" timeOffset="96061.95">19837 538 4456 0,'0'0'124'15,"0"0"66"-15,0 0 52 0,16 43 50 0,-21-15 27 16,2 10-6-16,-1 13 8 0,-3 12 0 16,-8 7-13-16,3 1-25 0,-2 6-17 0,-7 0-112 15,-2 3-85-15,-1-4-7 16,2 0-7-16,-5-4-7 0,5-1-7 0,-3-4-14 16,3-3-22-16,-1-2-11 0,10-17-27 15,-4 0-30-15,0-8-30 0,4-5-30 16,1-6-327-16,-6-3-264 0,1-5 0 0,3-8 26 15,1-3-690-15,3-3-1227 0</inkml:trace>
  <inkml:trace contextRef="#ctx0" brushRef="#br0" timeOffset="97196.53">17216 2445 4290 0,'0'0'-53'0,"-17"5"41"0,10-1 52 0,7-4 32 15,0 0 40-15,-25 8 17 0,25-8 24 16,0 0 12-16,-18 9 17 0,18-9 9 0,0 0-1 16,-26-4-21-16,26 4-12 0,0 0-16 15,-29-7-4-15,17 1-14 0,12 6-11 16,-29-16-9-16,14 4-11 0,0-2-10 0,5 0-15 15,-2 1-6-15,-1-5-11 0,-1 0-5 16,3-6-5-16,-1 7-3 0,3-4-9 0,0-1 4 16,-3-6-13-16,3 2 1 0,-2 3 2 15,0-3-9-15,5 2 0 0,-1-5 1 16,-2 0-3-16,1 2 2 0,2-1-6 16,-1 0 0-16,0 0 6 0,-1 2-8 15,4-1 2-15,-2 1-2 0,-3-2 0 0,7 5 3 16,-3 1-3-16,3-1-5 0,0 3 4 15,2-1-3-15,0 0 0 0,0 4 4 0,-3-3-4 16,2-1 0-16,5 0 2 0,-4 7-5 16,2-6 5-16,2-4-5 0,1 0 6 15,2 3-7-15,1-7 0 0,-2-3 7 0,3-1-5 16,0-2 3-16,-1 4 2 0,2 0-7 16,-1-2 0-16,0 6 5 0,1-2-7 15,-1-1 3-15,0 1 1 0,3 2-1 16,-5 4 0-16,2-5 2 0,7 5-3 0,-9 2 0 15,0-1 4-15,7 2-5 0,0-2 8 16,0-3-5-16,-5 5 1 0,4 1-3 16,2 1 6-16,-2-4-6 0,4 2 3 0,-2 2-1 15,0-3 0-15,2 3 1 0,-2 0 1 16,-4 6 3-16,10-6 7 0,-6 5-6 0,-2-1 7 16,9 0-8-16,-3-2 3 0,2 6-1 15,-3-3 3-15,3 3-4 0,-2 2-4 16,-2-1 5-16,2 3 6 0,-1-1-7 0,1 4-1 15,-2-3 3-15,-2 2 3 16,4 3-5-16,-4 0-2 0,-15 0 1 0,33 3 5 16,-14 2-11-16,0-1 2 0,-4 2-5 15,1 1 3-15,9 4 3 0,-9-2-2 0,2 7 1 16,3-1 0-16,0 9 6 0,-3-1-3 16,3 6 2-16,-2 0 8 0,-5 8 5 15,1-1 11-15,-3 3 19 0,-3 4 20 0,-2-3-2 16,3 7-3-16,-4-4-34 0,-5-5 1 15,1 0 2-15,-2 2 1 0,-2-1-2 16,-5 6 1-16,4-9-1 0,-8 5 1 0,4-3-1 16,-2-1 4-16,1-5 3 0,-5 4 4 15,4-8 0-15,-1-6 9 0,-3 1-3 16,1-4 5-16,-4 0-9 0,5-1-44 0,-4-5 0 16,-2 2 0-16,-2 2 0 0,-2-5 0 15,9-3 0-15,-9-2 0 0,4 5 0 16,2-11 0-16,-3 5 0 0,2-3 0 0,3 4 0 15,-6-6 0-15,10 5 0 0,9-6 0 16,-30 6 0-16,17-1 0 0,0-5 0 0,-6 2 0 16,4 6 0-16,2-3 0 0,-4-1 0 15,6 1 0-15,-2-1 0 0,-4 0 0 0,2 2 0 16,0 1 0-16,2-1 0 16,2-2 0-16,-5-1 0 0,2 4 0 0,0 0 0 15,5-4 0-15,-4 3 0 0,1-1 0 16,3-1 0-16,9-4 0 0,-11 4 0 15,11-4-203-15,0 0-49 0,0 0-218 0,0 0-330 16,0 0-993-16,0 0-1851 0</inkml:trace>
  <inkml:trace contextRef="#ctx0" brushRef="#br0" timeOffset="97577.67">18248 1925 6051 0,'7'-9'36'0,"-7"9"52"0,13-18 46 16,-13 18 47-16,0 0 42 0,7-10 40 16,-7 10 15-16,0 0 1 0,0 0-181 15,0 0-17-15,0 0 7 0,0 0 1 0,0 0 1 16,0 0 3-16,7 45-2 0,-14-22-63 15,4 10-28-15,-1 1 0 0,0 3 0 0,3 1 0 16,-7 9 0-16,6-2 0 0,-1 4 0 16,1 1 0-16,-1-3 0 0,1-2 0 15,1 0 0-15,1-5 0 0,0-10 0 16,0-2 0-16,1 2 0 0,-1-4 0 0,0-4 0 16,0-2 0-16,0-4 0 0,0-3 0 15,-1 3 0-15,1-16 0 0,0 18 0 16,0-18 0-16,0 11 0 0,0-11 0 0,0 0 0 15,0 0 0-15,0 0-169 0,0 0-134 16,0 0-211-16,0 0-1469 0,0 0-2210 0</inkml:trace>
  <inkml:trace contextRef="#ctx0" brushRef="#br0" timeOffset="97910.989">17449 2994 6640 0,'-26'-3'-12'0,"5"6"50"0,21-3 54 16,-30 0 51-16,30 0 53 0,-21 2 37 0,21-2-4 15,0 0-149-15,0 0-8 0,-24 0-2 16,24 0-2-16,0 0 0 0,0 0 3 16,0 0-2-16,0 0 2 0,54 8-8 0,-16-4-63 15,7-3 0-15,2 5 0 0,17-6 0 16,-1 6 0-16,3-5 0 0,1 3 0 15,1 0 0-15,1-4 0 0,1 2 0 0,-8-4 0 16,3 2 0-16,-5 2 0 0,-12-4 0 16,0-3 0-16,-7 2 0 0,2-4 0 15,-5 0 0-15,1-3 0 0,-7 1 0 0,-2-4 0 16,0-3 0-16,-11 7 0 0,5-4 0 16,-15 2-154-16,2 2-80 0,-3 5-124 0,-8 4-458 15,6-12 76-15,-6 12-905 0,0 0-1570 16</inkml:trace>
  <inkml:trace contextRef="#ctx0" brushRef="#br0" timeOffset="98462.19">18363 3144 5451 0,'-19'10'56'0,"19"-10"48"0,-25 0 46 15,25 0 23-15,0 0 17 0,-28 0 10 16,17 0 3-16,11 0 0 0,-21 0-5 0,21 0-10 15,-23 0-6-15,7 6-8 0,-2-1-70 16,-6 3-54-16,-6 8 2 0,0 0-1 0,0 6-2 16,2 2-1-16,-2-2-2 0,-2 7-4 15,6-5-1-15,2 4-5 0,1 2-5 16,2-3 0-16,8-5-2 0,-2 2-3 16,8 1-3-16,1-5-2 0,4 1-4 15,8 2-1-15,3-6-10 0,6 5-6 0,-2-5 0 16,8 2 0-16,-2-8 0 0,3 2 0 15,1-5 0-15,5-1 0 0,-7-5 0 0,2-2 0 16,0 0 0-16,5-4 0 0,8-7 0 16,-4 2 0-16,0-7 0 0,1 3 0 0,-3-2 0 15,-2-6 0-15,4 7 0 0,-5-1 0 16,1-4 0-16,-11 4 0 0,3 2 0 16,-6 2 0-16,-3-1 0 0,-2 3 0 0,1 1 0 15,-5 3 0-15,-5 5 0 0,9-13 0 16,-9 13 0-16,12-6 0 0,-12 6 0 15,0 0 0-15,9-8 0 0,-9 8 0 16,0 0 0-16,0 0 0 0,0 0 0 0,0 0 0 16,0 0 0-16,4 29 0 0,-4-29 0 15,-2 26 0-15,0-9 0 0,2 0 0 0,0 0 0 16,0 3 0-16,0 1 0 0,4 1 0 16,-2 1 0-16,3-2 0 0,2-1 0 0,0 1 0 15,4-2 0-15,3 5 0 0,-5-7 0 16,1-2 0-16,8 0 0 0,-6-2 0 15,2-8-60-15,8 3-97 0,-5-8-28 0,8-2-44 16,5-9-561-16,2-6 53 0,1-6-945 16,5-12-1640-16</inkml:trace>
  <inkml:trace contextRef="#ctx0" brushRef="#br0" timeOffset="104813.59">23503 9300 1798 0,'-37'-19'-12'0,"-1"8"27"0,0 0-13 16,-3 4 1-16,2-1-3 0,-5 6-3 0,5 2 16 15,-2 0-8-15,0 2 6 0,3 6 7 16,1-1-4-16,1 4 1 0,1-1-1 0,3 4 3 16,0 2-6-16,2 2-5 0,4-1 4 15,-2 4-9-15,1-1 12 0,1 3-24 16,6-1-45-16,-5 5-58 0,8-7-95 15,-5 2-157-15,7-1-131 0,-10 7 269 16,9-3 67-16</inkml:trace>
  <inkml:trace contextRef="#ctx0" brushRef="#br0" timeOffset="106195.8">20721 11379 847 0,'-23'17'38'0,"4"0"-4"0,1-2-16 16,-1 0 11-16,2 1 2 0,-2-2-6 15,6 1 4-15,0-2-2 0,-2 0-2 0,0 1 4 16,6-7 13-16,0 0-5 0,-5 3 6 16,5-3 0-16,0 1-3 0,-5 1-8 0,0-1-6 15,0 1 13-15,3-2-15 0,-6 1-13 16,2 1-8-16,0-1 19 0,0-2-18 0,0 1-4 15,2-1 19-15,-6-1-4 16,8-2-4-16,-4 2 1 0,2-3-1 16,13-2 6-16,-20 6 0 0,20-6 7 0,-16 0-16 15,16 0 3-15,0 0 7 0,0 0-15 16,0 0 5-16,0 0 4 0,0 0 5 0,0 0-5 16,0 0-8-16,43 14-8 0,-28-8-8 15,2-2 17-15,4 3-5 0,-2 3 15 0,1-5-4 16,4 1-17-16,3 1 18 0,-1 3-12 15,10-1-6-15,-1-1-2 0,1 1 2 16,4 0 14-16,-5-1-10 0,4 1 8 16,-3 1 2-16,3 3-8 0,-1 0 0 15,-8 0 0-15,6 2-5 0,-5-2-11 0,1 4 12 0,-2 2 12 16,-2-2-11-16,3 1-5 16,-1 0 18-16,0 0-6 0,0-1-11 0,0 2 13 15,1-2-8-15,1 1 5 0,13 5 2 16,0-3 4-16,-7-3-11 0,8 4 15 15,0-2-10-15,0-2-8 0,1-3-10 0,1 1 13 16,9 1-1-16,-3-2-7 0,-3 0 20 16,1-1-20-16,-1 0 14 0,-5-5-19 0,-4-1-2 15,-2 0 14-15,0-1-5 0,-1 2 0 16,0-7 11-16,-4 5-4 0,6-4 1 16,1 3-3-16,3-1-3 0,2-4-2 15,-1 4 16-15,5-2-14 0,8 4 2 16,-8-5 8-16,6 3 9 0,-3-2 3 0,3 0 4 15,5 2 0-15,-2-2 7 0,-2 1 0 16,4-1 0-16,-4 0-1 0,-10-2-3 0,3 3 2 16,-2 0 2-16,0-2-18 0,-2-1 8 15,-2 4-12-15,-5-4 11 0,2 0-3 16,-3 0-10-16,-1 0 15 0,-6 0-2 0,-1-4-16 16,-1 4 6-16,12-1 2 0,-3 1 2 15,4-3-2-15,1 3-5 0,-1-3-8 0,4 3-2 16,3 3 7-16,12-3 12 0,0 0-9 15,-2-3 0-15,5 3-8 0,-3-2 3 0,5 0 2 16,-4-1 4-16,-3 1-8 16,8-4 4-16,-8 0-3 0,0 3 11 15,0-3-7-15,-2 4 0 0,-3-4 5 0,-4 1-6 16,0 3 4-16,5-4 1 0,-7 1-1 16,9 3 2-16,2 2 2 0,0-2-4 0,2-2 0 15,2 8-7-15,-2-4-1 0,0 0 6 16,3 2 4-16,1 0 1 0,1 2-6 0,5-3 3 15,-1-1 4-15,-2-1 8 0,3-3-12 16,-7 0 2-16,4-3-1 0,-5-5 24 16,2 3-1-16,-3-4-6 0,3-2 9 0,-4 0 2 15,0-4 0-15,-1 4 1 0,1 0 0 16,7 0-3-16,-8 0 1 0,7 0-5 16,-3 4 2-16,6-2-2 0,5 5 2 15,-2 1-5-15,2 3-5 0,4 0-3 0,-1 4 4 16,5 0-7-16,6-2 2 0,0 2-5 15,17 2-1-15,-23 2-3 0,23-2-2 16,0 0-1-16,-21-2-2 0,16 7 6 0,3 1-7 16,-6 3 2-16,0 2 2 0,3-2 0 15,-3 6 0-15,0-2-5 0,2 0-2 0,-1 2 2 16,0 2-6-16,0-2 5 16,1 4-1-16,1-7-9 0,1 1-7 0,2-3-2 15,2-3-19-15,6-4-15 0,-1-5-16 16,4-1-5-16,6-9-9 0,7 1-24 15,1-6-5-15,2-9-76 0,6-7-191 0,1 3-99 16,5-3 188-16,-5 0 62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25:19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10193 5985 802 0,'0'0'114'0,"0"0"46"0,0 0 4 16,-6 9 0-16,6-9-13 0,0 0 0 0,0 0 4 15,0 0-17-15,0 0-23 0,0 0-15 16,0 0-11-16,0 0-9 0,0 0-20 15,0 0-17-15,0 0-28 0,-34-7-27 0,34 7-25 16,-11 9-26-16,5 3-24 0,-1-3-31 16,-2 4-37-16,2-4-110 0,-4 3-224 15,2-3-38-15,1 6 298 0,-3-3 50 16</inkml:trace>
  <inkml:trace contextRef="#ctx0" brushRef="#br0" timeOffset="281.74">10140 6309 970 0,'12'-9'68'0,"0"3"-7"0,-3-1-5 0,1 0 11 16,-4 0 2-16,1 0 11 0,2 0 1 16,-9 7-6-16,16-15 27 0,-7 7-18 0,-6-5-4 15,6 5-14-15,-2 1-7 0,-7 7-6 16,14-17-19-16,-8 8 10 0,0 4-6 15,3-5-7-15,-9 10-2 0,15-10 0 16,-7 3-11-16,-8 7-6 0,13-5-18 0,-13 5 0 16,14-6-11-16,-14 6 0 0,0 0-13 15,16 0-10-15,-16 0-13 0,0 0-7 0,0 0 3 16,19 11-28-16,-19-11-30 0,9 9-7 16,-5-3-35-16,-4-6-84 0,5 12-135 15,-5-12 143-15,8 14 30 0</inkml:trace>
  <inkml:trace contextRef="#ctx0" brushRef="#br0" timeOffset="548.16">10401 6280 980 0,'0'0'81'15,"0"0"44"-15,0 0 1 0,0 0-27 16,0 0 19-16,0 0 0 0,41-31 10 16,-32 22-8-16,5 7-22 0,0-4-4 0,0 2-10 15,-3-1-14-15,-11 5 0 0,22-5-11 16,-22 5-8-16,17 0-2 0,-17 0-4 0,19 3-5 15,-19-3-5-15,21 6-7 0,-8-2 4 16,-3 1-7-16,2-1-1 0,-1 5-1 16,3-1-1-16,-3-1-9 0,0-3-5 15,-1 8-23-15,-1-5-19 0,-2 2-13 16,-1 3-23-16,2-5-40 0,-8-7-25 0,5 13-43 16,-5-13-120-16,0 0-214 0,4 11-10 15,-4-11 286-15,0 0 29 0</inkml:trace>
  <inkml:trace contextRef="#ctx0" brushRef="#br0" timeOffset="5848.08">8980 4187 876 0,'0'0'367'0,"0"0"-59"0,0 0 7 16,0 0-40-16,0 0 14 0,25 2 12 15,-25-2 13-15,0 0-22 0,0 0-44 16,0 0-16-16,0 0-28 0,16 5-14 0,-16-5-17 16,0 0-25-16,0 0-13 0,0 0-18 15,0 0-13-15,0 0-16 0,0 0-41 0,0 0-58 16,0 14-54-16,0-14-53 0,0 0-67 15,-8 17-62-15,8-17-49 0,-8 14-103 16,5-6-113-16,3-8-60 0,-8 19-128 16,8-12-189-16</inkml:trace>
  <inkml:trace contextRef="#ctx0" brushRef="#br0" timeOffset="6364.68">7033 5351 3452 0,'2'8'153'0,"-2"-8"-4"0,21 0-18 0,-21 0 2 15,37-13-11-15,-16 5 26 0,3-5 13 16,5-4 21-16,-1 2 5 0,-5-4-2 0,-2 6-2 16,-2 4-16-16,-2-2-16 0,-2 3-25 15,-6 3-18-15,0-2-13 0,-9 7-10 16,11-6-14-16,-11 6-7 0,0 0-9 0,0 0-24 15,0 0-44-15,-53 5-70 16,26 4-73-16,-3 3-91 0,2 6-126 0,-7 3-203 16,5-4-49-16,0 11 62 0,0-4-407 15,3 0-534-15</inkml:trace>
  <inkml:trace contextRef="#ctx0" brushRef="#br0" timeOffset="6531.58">6478 6364 2961 0,'-17'2'-99'0,"6"-1"-11"16,11-1-43-16,-17 6-59 0,17-6-118 0,-15-7-160 16,15 7 68-16,-9-6 306 0</inkml:trace>
  <inkml:trace contextRef="#ctx0" brushRef="#br0" timeOffset="8831.83">15431 1944 2573 0,'0'0'311'0,"-3"-19"11"0,-1 12-7 16,4 7 15-16,0 0 21 0,-6-20-1 15,6 20 3-15,0 0-2 0,-10-10-32 0,10 10-40 16,0 0-14-16,0 0-21 0,-9-15-26 16,9 15-17-16,0 0-21 0,-14-6-14 0,14 6-20 15,0 0-14-15,-27 4-14 0,27-4-68 16,-24 8-19-16,24-8-2 0,-34 9-5 16,21 1-3-16,-6-1-2 0,4 0 1 15,-1 0-4-15,-5 5-1 0,1-1-3 16,0 2-1-16,3 0 3 0,-3 0-4 0,6-2-2 15,2 2-1-15,-6 4 1 0,4-8-2 16,0 8 0-16,0-4-1 0,2-2 0 0,3 2 0 16,0 2-2-16,-3-1 2 0,3-4-2 15,3 1 1-15,3 2 0 0,-5-2-1 16,2 2 0-16,2 0 1 0,1 2 2 0,3-17-2 16,-6 24 1-16,6-24 1 0,0 23-1 15,0-23 1-15,6 26 0 0,1-11 1 0,1-4 0 16,3 7 0-16,2-9-1 0,8 6 1 15,-6-4-3-15,2-1 1 0,4 0 1 0,-1-2-1 16,0 0 2-16,1-3-3 16,2 2 1-16,1-3 0 0,-3 0 2 0,7 0-2 15,0 0-1-15,2-4 2 0,6 0-1 16,-4 0 0-16,7-8-2 0,-2 4 3 16,7-1-2-16,-5-6-1 0,4-1 0 0,-3 1-1 15,2-2 0-15,-6-2-1 0,0 2 1 16,-4-6 0-16,0 2 0 0,0 1 0 0,-6-4-2 15,1 0 2-15,-4 3-1 0,0-4-1 16,-5 1 0-16,-1-1 1 0,-1 1-1 16,-3-1 0-16,-3 4-1 0,-1-3 1 0,-6-1 0 15,-1 0-1-15,2 1 1 16,-4 1-2-16,-4-7 1 0,0 3-3 0,-2 2 0 16,-1 0 2-16,-2 5-1 0,-2-3 0 15,-5-1 1-15,5 10 1 0,-8-5-2 0,7 4 1 16,-13 3-2-16,6 7 1 0,-6-5-1 15,5 4 0-15,20 2 1 0,-49 8-2 0,26-8 2 16,-4 7 1-16,3 4-1 0,4-7 1 16,-4 9 1-16,6 0 0 0,-3 2-1 15,6 2 1-15,-4 10 2 0,6-5 1 0,-2 11-2 16,2 3 6-16,1 2 4 0,3 3 5 16,4 2 3-16,-2 2 2 0,0 4 7 15,0 6 0-15,1-9 4 0,6 4 1 16,0 5-19-16,0-6-13 0,0 2 0 0,2-2 0 15,-2-3 0-15,2-6 0 0,0 1 0 16,0-10 0-16,3 4 0 0,-3 0 0 0,1-12 0 16,-1 1 0-16,-1-3 0 0,-1-3 0 15,0-1 0-15,0-2 0 0,0-3 0 16,0-12 0-16,0 16 0 0,0-16 0 0,0 0 0 16,0 0 0-16,0 0-117 0,15-28-65 15,-8 9-34-15,9-8-360 0,-2-8-195 0,4-2 74 16,4-12-883-16,0-2-1443 0</inkml:trace>
  <inkml:trace contextRef="#ctx0" brushRef="#br0" timeOffset="9147.58">16377 1767 5270 0,'-4'-23'-29'0,"4"23"66"0,-7-21 34 0,7 21 42 15,-5-9 9-15,5 9 1 0,0 0-11 16,-5-13-2-16,5 13 10 0,0 0 9 16,0 0 10-16,0 0 21 0,-40 37 21 15,23-7 1-15,-1 4 10 0,-1 7 6 0,-2 4 14 16,-3 11-70-16,2 1-70 0,1 1-6 16,1 1-2-16,2 6-4 0,7 2-8 15,0 1-3-15,1-5-3 0,5-10-4 0,5-1-5 16,2-7-5-16,1 4-3 0,8-6-4 15,1-6-4-15,-1-1-9 0,0-10-12 0,6-3 0 16,0-2 0-16,0-8 0 0,2-4-16 16,3-3-51-16,-1-12-32 0,5-2-36 15,8-10-35-15,3-10-127 0,0-4-473 0,4-2 31 16,-6-7 33-16,-1 0-733 0,1-6-1285 16</inkml:trace>
  <inkml:trace contextRef="#ctx0" brushRef="#br0" timeOffset="9780.93">16939 1925 4527 0,'0'0'7'16,"3"-14"37"-16,-3 14 9 0,0 0 9 0,0 0 0 15,0 0 4-15,0 0-7 0,0 0 27 16,0 0 16-16,0 0 2 0,8 42 1 0,-8-22-8 16,0 8 3-16,0-4-11 0,-2 11-7 15,2-4-7-15,-6 4 1 0,6 1-3 16,-5 0 0-16,1-3-1 0,1 1-1 0,-6-4-7 15,4-2 0-15,-2-2-3 16,3-8 5-16,0-5 9 0,1-2 14 0,3-11 1 16,0 0-6-16,0 0-20 0,0 0 0 15,0 0-12-15,0 0-8 0,14-69-3 0,-5 29-4 16,5 2-4-16,1-8-2 0,6-2-6 16,-6 6 6-16,3 1-9 0,1-1-7 15,3 6 1-15,-1 7 0 0,0-2-4 0,-3 13 2 16,0 2-2-16,1 4-9 0,-7 10 0 15,-12 2 5-15,32 7-8 0,-16 6 7 0,-2 10-5 16,2-3 3-16,-5 9 2 0,-6-1-4 16,1 7-6-16,-3-3 6 15,1 2 4-15,-8 2-2 0,2-1 2 0,2-7 1 0,-1-4 0 16,-1 1-1-16,0-8 1 16,2-2-2-16,0-15 6 0,0 19-3 0,0-19 0 15,0 0 1-15,0 0-5 0,0 0 1 16,41-49 0-16,-20 19-1 0,0-2-2 0,3-4-1 15,2-1 2-15,4 0-4 0,-8 3-5 16,5 3 4-16,-3 3 4 0,-4 2-5 16,3 8 7-16,-5-1 0 0,-4 10-1 0,5 1-2 15,-4 2 4-15,-15 6 0 0,28 6 5 16,-11 3 3-16,0 4 13 0,0 8 6 16,-3 2 8-16,6 5-5 0,-6 3-13 15,3 9 7-15,1 1 7 0,-6 0 0 0,-1 3-1 16,1 1-4-16,-1-1-2 0,-2-4 1 15,-2 5-1-15,-4-13-5 0,-1-4-1 16,0 0-3-16,0-5-3 0,-4-5-3 0,4-1-1 16,-4-4-3-16,0-1-3 0,2-12-17 15,-4 14-33-15,4-14-27 0,0 0-32 0,-12 0-27 16,12 0-204-16,-10-18-288 0,4 1-128 16,6-2 35-16,-2-4-735 0,8-3-1292 15</inkml:trace>
  <inkml:trace contextRef="#ctx0" brushRef="#br0" timeOffset="10132.14">18234 1567 4804 0,'9'-9'-67'16,"1"-2"34"-16,0 3 31 0,-10 8 28 0,19-9 17 15,-19 9 5-15,0 0 13 0,0 0 4 16,44 15 3-16,-28 0 2 0,-5 0 4 0,3 5 0 15,3 10 8-15,-4 6 6 0,3 0 13 16,-5 5 10-16,-4 1 15 16,-3 4 31-16,4 7 45 0,-5-1 26 0,-1 3-11 0,-4-3 13 15,-3 4 17-15,-5-3 4 16,-1 11 8-16,-7-1-166 0,2-6-16 0,-5-1 0 16,1-4-9-16,-4-5-5 0,1-2-6 15,5-9-1-15,-7-6-7 0,4 0-4 0,-1-2-1 16,0-3-12-16,3-9-32 0,-1 3 0 15,2-8 0-15,3 1 0 0,-2-7 0 16,2 1 0-16,4-6 0 0,11 0 0 0,-26-19 0 16,17 0-108-16,7-5-43 0,2-12-37 15,11-10-165-15,8-7-453 0,1-5 73 0,12 2-903 16,4 3-1551-16</inkml:trace>
  <inkml:trace contextRef="#ctx0" brushRef="#br0" timeOffset="10268.23">18823 1883 5874 0,'14'-4'103'0,"-14"4"24"0,14-8 18 16,-14 8 23-16,0 0-5 0,0 0-19 16,21 0-17-16,-21 0-20 0,0 0-15 0,20 10-29 15,-12-8-108-15,-8-2-150 0,17 12-186 16,-7 0-207-16,4-3-115 0,4 8 31 16,-6-4-542-16,6 6-1072 0</inkml:trace>
  <inkml:trace contextRef="#ctx0" brushRef="#br0" timeOffset="10431.71">19035 2389 4772 0,'-13'13'116'0,"7"-3"40"16,-1 0 60-16,7-10 26 0,-8 17-38 15,8-17-21-15,-3 15-26 0,3-15-16 16,-6 21-12-16,6-21-17 0,0 19-5 0,0-19-20 16,0 21-85-16,-2-12-98 0,2-9-102 15,-3 19-124-15,-2-16-140 0,5-3-232 0,-9 8 54 16,9-8-490-16,-13 3-923 0</inkml:trace>
  <inkml:trace contextRef="#ctx0" brushRef="#br0" timeOffset="11430.15">20754 1361 4870 0,'0'0'229'0,"0"0"31"0,0 0 18 0,0 0-7 15,-5-18 15-15,5 18-17 16,0 0 12-16,0 0-5 0,0 0 6 0,0 0-17 15,0 0-161-15,0 0 2 0,-12 43-3 16,9-19 0-16,1 4-6 0,-2 6-1 0,0 9-81 16,-5 2-15-16,3 2 0 0,-1-1 0 15,-2 16 0-15,1-9 0 0,2 4 0 16,-1 6 0-16,-4 1 0 0,2-11 0 0,0-5 0 16,0 3 0-16,4-2 0 0,-1-1 0 15,-2-5 0-15,5-5 0 0,-5-2 0 0,7-5 0 16,-3-6 0-16,2-3 0 15,0 0 0-15,0-1 0 0,1-6 0 0,1-15 0 0,-2 25 0 16,-3-14 0-16,5-11 0 16,-3 18 0-16,3-18 0 0,-4 16 0 0,4-16 0 15,0 0 0-15,-5 13 0 0,5-13 0 16,0 0 0-16,0 0 0 0,0 0 0 0,0 0 0 16,-18-26 0-16,15 11 0 0,-1-6 0 15,6-1-93-15,-2-5-224 0,5 3-90 16,3-4-1619-16,2 3-2293 0</inkml:trace>
  <inkml:trace contextRef="#ctx0" brushRef="#br0" timeOffset="11617.11">21138 2102 6853 0,'0'0'9'16,"0"0"55"-16,0 0 49 0,20 7 6 15,-20-7-9-15,0 0 2 0,0 0-17 0,0 0-17 16,17 8-54-16,-17-8-5 0,22 5-3 15,-9-1-14-15,5-4-34 0,5-1-96 0,0-6-156 16,5 6-72-16,4-1-51 0,0 0-18 16,7-2-22-16,-9 3-124 0,11-9-32 15,-1 6 45-15,-1-1-480 0,-2-1-698 0</inkml:trace>
  <inkml:trace contextRef="#ctx0" brushRef="#br0" timeOffset="11748.33">21763 2068 3551 0,'17'-5'73'0,"-4"5"16"0,-13 0 36 15,20-8 23-15,-20 8 4 0,0 0-2 16,21-2 1-16,-21 2-25 0,0 0-8 15,0 0-9-15,27-2-13 0,-27 2-9 0,18-2-27 16,-1-1-83-16,-2 1-109 0,6-6-121 16,5-1-125-16,8 0-199 0,1-1 45 0,1-7-344 15,0 6-359-15</inkml:trace>
  <inkml:trace contextRef="#ctx0" brushRef="#br0" timeOffset="11897.04">22449 1908 3511 0,'23'0'185'16,"-23"0"48"-16,0 0 17 0,0 0-13 0,0 0-19 15,0 0-29-15,0 0-17 0,0 0-19 16,18 7-17-16,-18-7-9 0,0 0-16 16,19 9-47-16,-19-9-60 0,27 5-84 15,-13-1-105-15,4-4-75 0,0 4-88 16,8-4-94-16,1 6-135 0,3-6 21 0,2 0-322 16,1-4-357-16</inkml:trace>
  <inkml:trace contextRef="#ctx0" brushRef="#br0" timeOffset="12030.55">22995 1943 2993 0,'0'0'89'0,"0"0"27"0,0 0-1 16,27 1-5-16,-27-1-2 0,0 0-5 0,0 0-6 16,18 8-5-16,-18-8-9 15,0 0-9-15,21 4-19 0,-12 0-14 0,-9-4-62 16,17 1-100-16,-17-1-129 0,20 0-244 16,-20 0-59-16,23-9 61 0,-12 1-99 15,3 3 66-15</inkml:trace>
  <inkml:trace contextRef="#ctx0" brushRef="#br0" timeOffset="12647.74">23597 1579 2795 0,'0'0'186'0,"0"0"1"16,0 0-7-16,0 0 5 0,0 0 12 15,0 0-7-15,-2 50-6 0,-2-18-3 16,-3 12 7-16,-3 4-12 0,3 3-6 15,-8 12-18-15,0-1-12 0,-4 0-14 0,2 0-1 16,-4-2-7-16,5-2-13 0,2-18-16 16,1 1-14-16,1-11-3 0,4-4-7 15,4-11-1-15,-2 0 11 0,6-15-11 0,0 0-5 16,0 0-7-16,0 0-7 0,27-43-7 16,-6 13-2-16,2-13-8 0,7-4-1 0,2 2-2 15,-2-4-2-15,0 0-2 0,0 4-2 16,-3 2 2-16,-5 7-5 0,1 7 0 15,-5 0 0-15,0 9-2 0,-4 5-5 0,2 8 1 16,-2 3 0-16,-14 4-3 16,0 0 2-16,46 21 0 0,-33-1-3 0,0 6-1 15,2 10-2-15,-6-6 2 0,-3 13 2 16,0 0-3-16,-5-3-1 0,1-1-2 0,-2-2 4 16,0-1-2-16,0-4-1 0,0-10 3 15,0-1 1-15,2-6 4 0,-2-15 2 16,4 17-7-16,-4-17-1 0,0 0 0 0,0 0-6 15,42-36 4-15,-21 6-1 0,6-3 3 16,1-12-1-16,4-6 6 0,-2 0-8 0,2 2 6 16,0 5 11-16,-1-4 6 15,-1 6 9-15,-5 14 19 0,1-1 21 0,-4 9 16 16,-3 4 10-16,0 7 13 0,-2 4 8 16,-17 5 16-16,28 7-33 0,-15 8-49 15,-1 4 1-15,-7 2 4 0,2 9 3 0,-5 5 0 16,-2 0 4-16,-5 3-3 0,-1 5-6 15,-3 4-6-15,-3-3-5 0,0-6-3 0,-2 4-43 16,-1-6 0-16,0-3 0 0,6-9 0 16,0-3 0-16,3-4 0 0,-2-3 0 15,3-5-37-15,5-9-119 0,0 0-53 0,0 0-140 16,0 0-472-16,0 0 84 0,28-54-907 16,-15 31-1565-16</inkml:trace>
  <inkml:trace contextRef="#ctx0" brushRef="#br0" timeOffset="12797.2">24560 1986 5613 0,'19'-8'45'16,"-19"8"30"-16,21-5 33 0,-21 5 24 16,25-12 3-16,-9 12-8 0,3-1-19 0,6 1-1 15,-3-7-19-15,8 10-4 0,1 1-26 16,1-3-62-16,0-1-80 0,8 0-118 0,1 0-82 16,4 0-95-16,-3-5-155 0,0-1-150 15,-3-5 74-15,2-3-450 0,-4 5-750 16</inkml:trace>
  <inkml:trace contextRef="#ctx0" brushRef="#br0" timeOffset="12997.74">25406 1753 3661 0,'6'-9'75'0,"-6"9"28"0,0 0 20 15,0 0 21-15,0 0 48 0,0 0 43 0,0 0 20 16,-6 47 24-16,1-23 8 0,-5 6-23 16,-3 6-26-16,-1 5-20 0,2-2-11 15,-5 5-20-15,4-3-19 0,-4-4-22 0,4-2-11 16,-2 1-12-16,0-2-18 0,4-7-11 15,5-9-24-15,3-1-78 0,-4-2-109 0,7-6-119 16,0-9-111-16,10 6-99 0,-10-6-168 16,0 0-98-16,48-27 72 0,-16 5-484 15,14-8-912-15</inkml:trace>
  <inkml:trace contextRef="#ctx0" brushRef="#br0" timeOffset="13798.369">25963 1798 3895 0,'0'0'65'0,"0"0"61"15,17 17 53-15,-17-17 41 0,4 28 33 0,-4-11 21 16,-4 4 28-16,3 6-5 0,-2 4-32 16,-4 3-3-16,3-2-33 0,-2 1-17 0,1 3-23 15,1-2-20-15,4-4-23 0,-1-6-13 16,1 4-14-16,-3-3-15 0,3-7-17 16,0 1-49-16,0-4-35 0,0-4-24 0,0-11-89 15,3 13-57-15,-3-13-47 0,7 4-44 16,-7-4-19-16,0 0-5 0,23-13-8 15,-14 4 18-15,2-7 0 0,2-2 10 16,2 1 37-16,-2-4 39 0,0 1 35 0,0-3 39 16,2 3 32-16,-4-5 29 0,1 3 40 15,-1 3 20-15,-2 0 23 0,5-2-1 0,-1-1 12 16,0 7 28-16,-4 0 5 0,8 2 0 16,-6 2-2-16,4 5 19 0,4-1 24 15,-4 3 11-15,7 2-2 0,-4 2 5 0,0 0 2 16,5 2-9-16,-1 2-22 0,-2-3-4 15,7 7-10-15,-1 0-8 0,-1-1-8 16,-4 6-9-16,-3-4-8 0,-1 7-7 16,1-2-6-16,-2 5-6 0,-3-4-1 0,-3 4 0 15,-3-2-9-15,-4 2 0 0,-1-9-1 16,-5 10-1-16,-5-5-11 0,-2-2 4 16,-2 2-2-16,-9-2 0 0,-4 1-4 0,-7-4 1 15,-1 1-1-15,-1-7-1 0,-2 2 8 16,3-2 14-16,1-3 15 0,2-1 13 0,4 2 13 15,5-2 13-15,-1 0 14 0,22 0 4 16,-25 6-6-16,25-6-2 0,0 0 1 0,-19 1 3 16,19-1-6-16,0 0-61 0,0 0-6 15,0 0 1-15,46 27-4 0,-28-20-5 16,3-3 0-16,5 6-5 0,-1-1-2 16,-5-5-1-16,1 4 1 0,0-7-4 15,-7 3-4-15,3-4-9 0,0 0-19 0,-17 0-19 16,32-13-13-16,-17 1-10 0,-2-1-129 15,1-2-67-15,-4-6-15 0,1-3 9 0,-2-4 12 16,0 0 25-16,-2-7 21 0,0-7 29 16,0-1 21-16,2-2 16 0,-6 2 43 15,6 3 46-15,-3 5 40 0,-2 12 54 0,2-1 51 16,-3 6 25-16,-1 1 7 16,0 3-6-16,0 7 25 0,-2 7 45 0,0 0 60 15,0 0 50-15,0 0 40 0,-7 43 8 16,-5-2-19-16,3 4-194 0,-8 13 3 0,-2 4-2 15,-4 4-1-15,2 5-40 0,-4-1-91 16,-1-3 0-16,-2 3 0 0,-1-5 0 0,1-2 0 16,4-4 0-16,-2-11 0 0,9-8 0 15,-1-1 0-15,2-11 0 0,4-1 0 0,5-10 0 16,2-4 0-16,-1-6 0 0,6-7 0 16,0 0 0-16,0 0 0 0,0 0-141 15,0 0-171-15,55-32-166 0,-25 16-1518 0,7-4-2239 16</inkml:trace>
  <inkml:trace contextRef="#ctx0" brushRef="#br0" timeOffset="13964.869">26806 2614 6504 0,'0'0'-72'0,"18"13"61"0,-18-13 44 15,3 17 64-15,-3-17 25 0,-1 16-8 16,1-16 2-16,0 0-14 0,-6 29-12 16,1-14-14-16,-2-4-6 0,7-11-10 0,-11 24-42 15,8-13-102-15,-1-3-127 0,4-8-147 16,-4 9-166-16,4-9-179 0,0 0 18 0,0 0-606 15,0 0-1143-15</inkml:trace>
  <inkml:trace contextRef="#ctx0" brushRef="#br0" timeOffset="14398.31">27791 1622 5015 0,'2'-14'198'0,"-2"14"51"16,4-14 8-16,-4 14 26 0,0 0 24 16,9-15 4-16,-9 15-18 0,20-6-4 15,1 4-19-15,7 4-139 0,12 0-62 0,9 4-4 16,9 1-12-16,4 3-5 0,2 0-6 15,-6-2-5-15,0 1-5 0,-6-1-4 0,-8 2-5 16,-7-7-8-16,-7 3-22 16,-7-6-21-16,-3 0-20 0,-3-2-23 0,-6-4-22 15,-1 1-26-15,-10 5-109 0,0-17-253 16,-7 2-48-16,-2-4-49 0,-3 2-132 0,-4-4 52 16,2-3-534-16,-6 0-1052 0</inkml:trace>
  <inkml:trace contextRef="#ctx0" brushRef="#br0" timeOffset="14831.68">28335 1374 3795 0,'-9'-7'-24'0,"-3"1"24"0,12 6 13 15,0 0 22-15,0 0 31 0,-34 6 8 16,34-6 33-16,-20 24 16 0,9-10 3 16,-2 8 21-16,-5 10 30 0,0-2 5 0,-3 3 0 15,-5 11-2-15,-2-3-6 0,-6 4-7 16,0 0-29-16,1 2-13 0,-6-2-13 16,-3-2-8-16,1-2-12 0,-4-6-11 15,0 1-7-15,4-6-9 0,-5-2-5 0,13-5-10 16,1-8-12-16,0-2-58 0,7-3-64 15,5-6-69-15,9-8-64 0,11 4-57 16,-11-10-65-16,11 10-48 0,0 0 22 0,14-28 46 16,-2 18 70-16,6-4 88 0,0 0 64 15,1 0 64-15,-3 2 56 0,1 3 43 0,2 1 36 16,-2 1 46-16,-1 3 42 0,-16 4 25 16,32-4 13-16,-32 4 11 15,30 8 11-15,-14-1-3 0,0 2-19 0,-1 3-2 16,2 5 10-16,-2 6 0 0,-4-3 6 15,-1 8-7-15,-3 0-4 0,-1 6 2 0,-2-4-19 16,-4 0-147-16,0 6-4 0,-4-1-4 16,-3 6-6-16,-2-1-3 0,0 0-5 0,2-13-4 15,-4 1-4-15,5-1-5 0,-2-9-2 16,5 1-5-16,-3-4-2 0,6-15-3 16,-3 17-2-16,3-17-11 0,0 0-19 0,0 0-29 15,0 0-22-15,0 0-23 16,18-38-27-16,-10 16-22 0,3-4-84 0,5-8-307 0,0-4-52 15,-3 1-73-15,2 1-56 0,0 2-666 16,-2 3-1218-16</inkml:trace>
  <inkml:trace contextRef="#ctx0" brushRef="#br0" timeOffset="15164.71">28059 2031 4141 0,'8'-12'-97'0,"-5"1"36"16,2 4 28-16,-5 7 23 0,5-12 21 0,-5 12 15 16,0 0 15-16,0 0 2 0,0 0 12 15,0 0 16-15,6-16 3 0,-6 16 4 16,0 0 8-16,0 0 3 0,0 0 1 0,19-8-7 15,-19 8 1-15,0 0-7 0,30-4 1 16,-30 4 13-16,30 0 3 0,-30 0 9 16,25 0 13-16,-25 0 6 0,30 0-5 15,-30 0 3-15,27 4 6 0,-27-4-2 0,19 2 6 16,-19-2-3-16,18 7-2 0,-10 1 4 16,-8-8 1-16,17 26 0 0,-16-11 13 15,3 8 5-15,-2 3 9 0,-2 4-2 0,-2 7 7 16,-3 12-60-16,-8 9-53 0,-3 4 3 15,0-3-3-15,-3 0-3 0,4 1-3 0,-6-9-5 16,11-6-4-16,-8-5-4 0,5-3-3 16,3-11-4-16,1-2-3 0,2-3-1 15,2-8-5-15,3-3-16 0,2-10-26 0,0 0-30 16,0 0-30-16,0 0-30 16,0 0-27-16,32-49-324 0,-27 21-185 0,8-8-69 0,-4-2 20 15,-3-3-683-15,0 9-1232 0</inkml:trace>
  <inkml:trace contextRef="#ctx0" brushRef="#br0" timeOffset="15331.61">28160 2222 4459 0,'-5'-14'3'0,"-1"9"54"16,6 5 33-16,-7-13 32 0,7 13 17 0,0 0 12 15,0 0-3-15,0 0 7 0,0 0-7 16,0 0-22-16,0 0-17 0,25-11-9 0,-25 11-17 16,0 0-5-16,37 4-10 0,-23-4-22 15,-14 0-68-15,29 5-86 0,-16-3-94 16,-13-2-108-16,17 4-150 0,-17-4-194 15,12 7 72-15,-12-7-443 0,0 0-665 16</inkml:trace>
  <inkml:trace contextRef="#ctx0" brushRef="#br0" timeOffset="15463.97">28130 2322 3460 0,'-20'5'65'0,"7"6"26"0,0-3 27 16,13-8 26-16,-19 9 1 0,19-9-14 16,-13 12-5-16,13-12-13 0,0 0-6 15,-4 14-8-15,4-14-10 0,0 0-2 0,19 17-19 16,-19-17-19-16,31 6-74 0,-13-6-104 15,3-2-93-15,9-6-111 0,-3 1-179 16,6-6-38-16,0-6-6 0,3 0-130 16,7-7-164-16</inkml:trace>
  <inkml:trace contextRef="#ctx0" brushRef="#br0" timeOffset="15684.26">29194 1661 3299 0,'0'0'220'15,"14"-5"10"-15,-14 5 25 0,0 0 20 0,0 0 14 16,0 0 21-16,0 0 15 0,0 0 0 16,0 0-45-16,-21 41-4 0,-2-19-15 0,-5-1-13 15,-4-1-25-15,-9 9-22 0,1 0-15 16,-1 0-25-16,-2-5-21 16,-2-1-72-16,13-6-56 0,-2 1-31 0,0-4-123 0,10-11-157 15,4 4-135-15,1-7-165 16,19 0-104-16,-18-3 6 0,18 3-572 0,-3-13-1124 15</inkml:trace>
  <inkml:trace contextRef="#ctx0" brushRef="#br0" timeOffset="16615.91">29102 1715 4183 0,'11'-1'-17'0,"-11"1"34"0,0 0 40 15,38-4 39-15,-38 4 39 0,25 5 30 16,-25-5 19-16,31 0 29 0,-31 0 24 0,31 0 4 15,-13 3-17-15,-18-3 9 16,32 5 1-16,-18-3 12 0,-14-2 5 0,26 7 8 16,-14-1-4-16,-12-6 0 0,18 15-118 15,-9-1-64-15,-9-14 0 0,3 20-4 0,3-9 0 16,-6-11-4-16,-9 40-5 0,2-18-3 16,-2 4-10-16,-5 4-2 0,-7-2-17 15,0 1-28-15,-7-5 0 0,-2 4 0 0,-8 0 0 16,-3 0 0-16,-2-5 0 0,-4-2 0 15,8-7-46-15,3 0-57 0,2-5-16 0,12 0-18 16,1-7-10-16,9-2-143 0,12 0-194 16,-20-2 18-16,20 2 36 0,-3-13 44 0,3 13 15 15,0 0 44-15,13-24 50 16,0 8 57-16,2 6 53 0,4-7 58 0,1 0 39 16,3 2 54-16,-4 0 40 0,1 3 30 15,-1-2 32-15,-5 4 39 0,2 4 20 16,-5-5 10-16,-1 9 20 0,-1-5 5 0,-9 7-8 15,0 0-3-15,21-8-8 0,-21 8-17 16,0 0-11-16,0 0-17 0,0 0-6 0,0 0-16 16,25 15-10-16,-25-15-6 0,3 12-8 15,-3-12-5-15,-3 17-10 0,3-17-8 16,-3 22 5-16,-5-9-12 0,-1 2-3 0,-1 0-7 16,-6 4-3-16,3-4-1 15,-6 0-2-15,-4 0-1 0,3 0-2 0,1-4-5 16,-2 2-1-16,7-3 2 0,-2-5-2 15,5 2 0-15,4 0-1 0,7-7-1 0,-12 7-10 16,12-7 4-16,0 0-6 0,0 0 1 16,0 0-3-16,0 0 4 0,48-11-6 15,-28 8 2-15,6-7-2 0,0 2-1 0,10-1 6 16,-3-1 1-16,2 1 0 0,-1 0 1 16,3-1 2-16,-2-1 2 0,-1 4-5 0,-6 0 9 15,1 6 6-15,-7 1 0 0,0-2 7 16,-22 2-5-16,44 2 5 0,-28 3 12 15,1 3-1-15,-2 5 6 0,-3-2 5 0,-7 8-3 16,4 4 1-16,-7-1 11 16,0 4-6-16,-4 3 5 0,-3-1-1 0,-6 9 6 15,-8 1-27-15,-2-2-14 0,-9 6-5 16,-4-6 3-16,-1-2-4 0,-4-1-3 0,-2-3 0 16,-5-3-1-16,0-9-1 0,0 1-4 15,7-7 0-15,2 1 0 0,-1-9-9 16,8 1-17-16,2-5-14 0,0-5-11 0,4-1-95 15,3-8-67-15,8 3-17 0,-3-2-16 16,9-1-6-16,3-3 6 0,3 3 15 0,2 1 21 16,3-4 19-16,3 2 17 15,3-2 3-15,5-1 16 0,2 1 34 0,1 2 42 16,2 2 24-16,2 1 24 0,0 7 16 16,1-1 22-16,-2 2 14 0,-1 4 27 15,3 4-1-15,-3 2 8 0,5-1-8 0,-3-1 10 16,-5 4-16-16,1-1-5 0,3-1-12 15,-2-2 6-15,-2-1-22 0,4-3-49 0,1 0-79 16,-2-7-77-16,3-5-87 0,7-1-72 16,2-7-145-16,2 1-43 0,8-11-12 15,0-6-199-15,6 1-238 0</inkml:trace>
  <inkml:trace contextRef="#ctx0" brushRef="#br0" timeOffset="16797.329">30175 1731 3050 0,'24'-17'227'16,"-6"0"5"-16,-2 7 22 0,-7 1 14 15,-9 9-5-15,17-9 2 0,-17 9 5 0,0 0 2 16,0 0 9-16,0 0-37 0,26 39-28 16,-23-16-24-16,2-1-17 0,-3 14-18 0,-2-7-23 15,0 7-9-15,-7 8-22 0,2 1-4 16,-4-6-20-16,3-2-48 0,-6-1-81 16,0-8-108-16,3-3-107 0,-5-8-113 0,1-8-127 15,4 2-205-15,-1-9 73 16,10-2-498-16,0 0-935 0</inkml:trace>
  <inkml:trace contextRef="#ctx0" brushRef="#br0" timeOffset="16998.62">30136 1817 3793 0,'0'0'-23'0,"-25"9"17"0,25-9 39 0,-30 27 24 16,7-5 45-16,2 1 13 0,-2 8 8 15,-2 1-7-15,-1-4-6 0,1 8-7 16,-5 2-11-16,5-5-12 0,5-3-16 0,-2-2-4 15,4 1-50-15,4-11-75 0,3-1-80 16,5-6-73-16,4-3-90 0,2-8-150 0,0 0-80 16,0 0 3-16,43-8-149 15,-11-5-165-15</inkml:trace>
  <inkml:trace contextRef="#ctx0" brushRef="#br0" timeOffset="17130.78">30247 2019 2686 0,'29'-11'168'15,"-3"4"33"-15,0-3 9 0,1 8-18 0,-27 2-7 16,52 0-14-16,-24 2-22 0,-4 8-16 15,3-1-18-15,-1 4-11 0,-8 2-17 16,3 2-9-16,-3 2-58 0,-4 1-68 0,-5-5-90 16,-1 1-93-16,0-3-133 0,-8-13-164 15,7 16-19-15,-7-16-161 0,7 12-198 0</inkml:trace>
  <inkml:trace contextRef="#ctx0" brushRef="#br0" timeOffset="17481.68">30864 1907 2536 0,'0'0'31'0,"0"0"-1"15,0 0 27-15,0 0 24 0,0 0-8 16,0 0 0-16,0 0-6 0,0 0 0 16,0 0-7-16,0 0 0 0,16 46-1 0,-16-46-4 15,-10 29-15-15,1-6 2 0,-4-1 0 16,-3 4 10-16,0 2 21 0,-7 4 9 15,-1 0 4-15,-1 2 23 0,-5 5 18 0,-2 3 11 16,-3 0 24-16,-1 2 16 16,-3-3 13-16,-1 2 24 0,-1-6 7 0,-3 4 6 15,-4 1 11-15,-3-1-20 0,0-1-11 16,-4-4-3-16,0-5-18 0,1 1-13 0,2-2-20 16,-3-2-18-16,6-5-9 0,3-3-19 15,7-7-6-15,0 3-15 0,2-7-5 16,9 0-21-16,1-1-27 0,6-7-77 0,3-1-91 15,18 0-100-15,-22-9-103 0,20-2-101 16,2 11-183-16,10-30-93 0,6 0 85 16,18-11-501-16,8-7-920 0</inkml:trace>
  <inkml:trace contextRef="#ctx0" brushRef="#br0" timeOffset="17815.98">31355 1731 4455 0,'0'0'51'0,"31"-6"4"0,-31 6-1 0,0 0 5 16,24 0-6-16,-24 0-11 0,0 0-3 15,0 0 1-15,0 0 0 0,0 0-7 0,-4 38-8 16,4-38-3-16,-24 35-4 0,5-15 4 16,-5 5-1-16,0-1-15 0,-3 3-3 15,4-5 5-15,-1 5 9 0,8-10-15 16,-2-3 15-16,5 1-15 0,6-2 10 15,7-13-5-15,-12 21 21 0,12-21 1 0,0 0 10 16,0 0 4-16,34 28 2 0,-11-24-13 16,5 4 2-16,4 3-8 0,1-4 21 15,7 3-11-15,-9-7-5 0,6 1-6 0,-5 2-8 16,-2-1 2-16,-2-1-12 0,-28-4-7 16,44 4-41-16,-24-3-69 0,-4-2-77 15,-16 1-87-15,32-2-83 0,-19-4-117 0,-13 6-86 16,19-11 30-16,-19 11-309 0,0 0-321 15</inkml:trace>
  <inkml:trace contextRef="#ctx0" brushRef="#br0" timeOffset="18014.7">31682 2094 2795 0,'0'0'56'0,"0"0"59"0,0 0 35 0,-56 40 28 16,40-20 22-16,5 7 48 0,-6 3 44 16,-1 5 39-16,-9 20 48 0,5-1 28 0,-5 6 10 15,4-2-35-15,-4 0-23 0,-1-3-19 16,5-1-25-16,1 0-28 0,0-5-25 15,3-9-165-15,2-1-31 0,0-4-7 0,1-3-6 16,2 2-7-16,1-8-6 0,3-8-19 16,1 0-34-16,2-7-35 0,0 2-41 15,7-13-55-15,-10 13-449 0,10-13-176 16,0 0 86-16,0 0-878 0,0 0-1405 16</inkml:trace>
  <inkml:trace contextRef="#ctx0" brushRef="#br0" timeOffset="18763.72">20162 3497 4245 0,'0'0'-233'16,"-10"-4"24"-16,10 4 20 0,0 0 18 0,-13-6 31 15,13 6 22-15,0 0 26 0,0 0 40 16,0 0 45-16,0 0 51 0,-17-5 37 15,17 5 28-15,0 0 3 0,0 0 5 0,0 0 8 16,0 0 5-16,0 0 14 0,0 0-4 16,0 0-17-16,0 0 9 0,0 0-27 0,0 0-4 15,0 0-2-15,-14 11-11 0,14-11-7 16,0 0 8-16,0 0 12 0,0 0 10 16,0 0 6-16,0 0 3 0,0 0-2 15,0 0 3-15,0 0-19 0,21 29-2 16,-21-29-7-16,12 7-11 0,-12-7-7 0,13 9-9 15,-13-9-7-15,14 11-2 0,-2-3-14 16,-12-8-1-16,19 10-9 0,-8-5-1 0,5-4-18 16,-7 6-44-16,-9-7-44 0,26 5-59 15,-9-3-72-15,-17-2-108 0,24-2-194 16,-10 2-157-16,-14 0 73 0,24-4-451 0,-7-1-710 16</inkml:trace>
  <inkml:trace contextRef="#ctx0" brushRef="#br0" timeOffset="19230.73">20312 3630 3407 0,'-26'-4'11'0,"26"4"30"0,0 0 25 0,-16 0 25 15,16 0 32-15,0 0 9 0,0 0 10 16,0 0 0-16,0 0 6 0,-16 6 5 0,16-6 19 15,0 0 29-15,0 0 13 0,0 0 15 16,0 0 2-16,34 21-26 0,-16-14-7 16,6 3 10-16,5-1-27 0,4 0 4 0,6-1-9 15,2-1-15-15,10 5-14 0,-3-5-19 16,8 0-13-16,-10-4-7 0,-2 2-18 0,-1-3-7 16,-2-2-20-16,-9 0-44 15,-4 0-6-15,-5 0-1 0,-1 0-15 0,-5 0-12 16,-2 0-25-16,-15 0-113 0,17-7-40 15,-17 7-56-15,8-7-59 0,-8 7-42 16,0 0-35-16,0 0-25 0,0 0-102 0,-25-14-7 16,25 14 30-16,-28-2-586 0,15-4-790 15</inkml:trace>
  <inkml:trace contextRef="#ctx0" brushRef="#br0" timeOffset="19429.66">20824 3703 3428 0,'-21'0'-13'0,"21"0"27"0,-17 4 24 16,17-4 38-16,0 0 33 0,-15 15 7 15,8-5 10-15,3 4 18 0,-5 5 26 0,3 2 27 16,-4 7 13-16,3-2 3 15,-4 14 5-15,-1 1-8 0,1-4-16 0,1 2-29 0,1 6-18 16,-2-1-11-16,2-5-19 0,-1 2-17 16,7-9-11-16,-5 0-4 0,5-2-9 15,-1-4-10-15,2-3-16 0,0-7-59 16,1 3-73-16,2-3-97 0,-1-16-114 16,0 13-124-16,0-13-244 0,0 0 18 0,0 0 61 15,0 0-413-15,0 0-596 0</inkml:trace>
  <inkml:trace contextRef="#ctx0" brushRef="#br0" timeOffset="19597.22">20675 4251 3800 0,'7'-17'141'0,"-7"17"18"0,0 0 16 0,0 0 5 15,9-12-1-15,-2 7-17 0,-7 5-13 16,19 0-10-16,-19 0-17 0,32 0-12 16,-32 0-10-16,34 4-16 0,-14-3-18 15,-20-1-16-15,30 0-26 0,-30 0-49 16,24 0-55-16,-24 0-79 0,16-5-72 0,-16 5-63 15,5-9-55-15,-5 9-93 0,-9-21-117 16,-1 6 22-16,-3 2-280 0,-6-8-301 0</inkml:trace>
  <inkml:trace contextRef="#ctx0" brushRef="#br0" timeOffset="19998.25">20580 3915 2769 0,'-17'-13'101'0,"6"4"27"0,1 3 12 16,10 6-7-16,-17-11-18 0,17 11 8 15,0 0-10-15,0 0 15 0,-25 20-7 16,16-5-3-16,-1 0-3 0,-1 6-13 15,1 2 0-15,1 3-20 0,-2 0 17 16,4-4-18-16,2 3-5 0,-2-1-14 0,1-2-11 16,1-1 5-16,-1 3-10 0,0-4-30 15,-1-2-49-15,-3 6-27 0,0-8-8 0,3 2-3 16,-4-4 4-16,-4-4 2 0,6 2 8 16,-6-3 7-16,1-1 9 0,14-8 12 15,-22 11 37-15,7-7 22 0,15-4 37 0,-13 8 21 16,13-8 20-16,0 0 1 0,0 0 4 15,0 0 2-15,-11 10 11 0,11-10 11 16,0 0 24-16,0 0 13 0,45 14-5 16,-21-9 17-16,8 7 25 0,8-3 22 0,1 2 10 15,8 4 6-15,1-5-4 0,6 3-5 16,-5 0-35-16,-8-4-143 0,-4 4-5 16,-1-3-4-16,-4 3-5 0,-4-8-4 0,-4-1-6 15,-6 2-5-15,-1-2-4 0,-4-3-6 16,-15-1-2-16,23 6-6 0,-23-6-17 0,0 0-19 15,12-7-20-15,-12 7-17 0,0-15-19 16,0 15-27-16,-9-29-40 0,2 9-360 16,0-6-159-16,-1-5-53 0,4 0 9 0,4-5-646 15,2-4-1204-15</inkml:trace>
  <inkml:trace contextRef="#ctx0" brushRef="#br0" timeOffset="20496.84">21739 3647 4762 0,'0'0'30'0,"0"0"52"16,0 0 48-16,0 0 33 0,2-17 32 0,-2 17-3 15,0 0-3-15,0 0 5 16,14-9 6-16,-14 9-9 0,25-4 11 0,-25 4-10 16,35 0-14-16,-14 4-19 0,6-4-13 15,3 1-13-15,-6-1-14 0,6 0-23 0,0 0-68 16,0 4-5-16,-1 0-9 0,-8-2-16 15,4-2-20-15,-11 6-15 0,2-6-129 16,-3 1-65-16,-13-1-61 0,19 4-69 0,-19-4-57 16,11 2-86-16,-11-2-208 15,0 0 79-15,0 0-503 0,0 0-939 0</inkml:trace>
  <inkml:trace contextRef="#ctx0" brushRef="#br0" timeOffset="21030.25">21915 3673 3562 0,'-17'0'-44'16,"1"6"35"-16,6-1 20 0,-3-1 29 15,13-4 3-15,-25 19 29 0,18-10-3 0,-5 8 11 16,1 2-7-16,2-2-4 0,-1 9-1 16,3 1 2-16,2-5 2 0,-3 0-14 15,5-1-8-15,-6 1-6 0,4 1-4 0,1-4-2 16,3-4-9-16,-1-2-6 16,2-13 1-16,-8 24-8 0,8-24 0 0,-3 19 3 0,3-19-15 15,0 7-35-15,0-7-35 16,0 0-35-16,0 0-13 0,0 0 1 15,0 0-2-15,0 0 13 0,22-26 2 0,-12 13 12 16,-1 2 9-16,-2-2 13 0,-2 0 20 16,7-1 10-16,-1 0 13 0,5 0 10 0,-5 1 8 15,10 2 8-15,-2-3 16 0,6 1 13 16,0 4 5-16,3 4 9 0,-2-1 12 16,1 4 11-16,-4 0 14 0,2 4-4 0,-2 0-6 15,-3 2-2-15,1 1-8 0,-1 3-5 16,-3-6 1-16,0 5-8 0,-17-7 3 15,21 10-9-15,-14 1-9 0,-7-11-1 16,11 15-4-16,-11-15-4 0,4 13-6 16,-4-13-7-16,0 0 12 0,-18 24-4 0,6-12-8 15,-3-5-1-15,-6 2 1 0,3-1 3 16,-6-3 10-16,-3 1 10 0,4-4 11 0,-1 0 7 16,2 2 1-16,-1-2 13 0,23-2 4 15,-30 5-9-15,18-3 5 0,12-2 7 16,-21 2 7-16,21-2 10 0,0 0 13 0,0 0 2 15,0 0-2-15,0 0-3 0,0 0-6 16,50 24-9-16,-22-21-9 0,-2-2-9 16,1 5-12-16,-3-6-10 0,-3 0-8 15,-21 0-15-15,37 0-46 0,-20-6-62 0,0 2-56 16,-2-5-57-16,-3-6-66 0,-3 4-104 16,-2-8-73-16,-4-5-126 0,-1 5 10 15,1-5-451-15,-6 1-620 0</inkml:trace>
  <inkml:trace contextRef="#ctx0" brushRef="#br0" timeOffset="21263.3">22117 3444 3314 0,'-5'-7'22'0,"1"-1"19"0,4 8 16 15,0 0-7-15,0 0 15 0,0 0 8 0,0 0 15 16,0 0 23-16,-24 23-5 16,16-2 20-16,5 3 8 0,-7 15 12 0,1-2 9 15,0 12 4-15,-5 13 2 0,1-2-16 16,-1 4-12-16,2 0-9 0,-3-2-16 15,0 0-13-15,6-14-5 0,-3-2-16 0,3-4-11 16,0 2-9-16,1-12 3 0,2-6-3 16,1-2-10-16,-3-9-34 0,5-2-65 15,-3-7-78-15,6-6-92 0,0 0-108 0,0 0-111 16,-15-34-164-16,9 19 43 0,3-11-404 16,1-2-529-16</inkml:trace>
  <inkml:trace contextRef="#ctx0" brushRef="#br0" timeOffset="21463.29">21898 3846 3125 0,'6'-10'9'0,"-6"10"0"0,1-13 4 16,-1 13 15-16,0 0 20 0,0 0 9 16,0 0 12-16,0 0 3 0,0 0 4 0,-30 36-4 15,16-19-13-15,-11 9-5 0,4-3-3 16,-9 3-7-16,0 2-4 0,-5 4-5 16,-3-1-4-16,-1-4-3 0,-1 1-1 0,5-7-5 15,3-1-8-15,4 1-50 0,2-8-55 16,9-5-71-16,4 1-67 0,1-5-137 0,12-4-176 15,0 0 60-15,0 0-93 0,0 0 104 16</inkml:trace>
  <inkml:trace contextRef="#ctx0" brushRef="#br0" timeOffset="22029.71">22476 3660 1939 0,'0'0'12'0,"0"0"21"0,0 0 9 16,0 0 3-16,0 0-5 0,-19 34 5 16,13-27-3-16,-3 7-12 0,-5 0 11 15,5-1 1-15,-6 5-2 0,-1-4-8 0,-4 5 6 16,8-8-10-16,-6 8-1 0,4-6-8 16,5 2 0-16,-3-6 0 0,1 3-3 15,4-4 10-15,-1-1 16 0,8-7 13 0,-8 9 3 16,8-9-2-16,0 0-8 0,0 0 5 15,0 0-1-15,0 0 2 0,0 0-1 0,19 13 1 16,-19-13 9-16,0 0 15 16,27 0 3-16,-27 0 12 0,0 0 9 0,32 0 13 15,-32 0 6-15,21 6-2 0,-21-6-5 16,23 7 19-16,-23-7-20 0,18 10 0 16,-8-3 5-16,-2 5-11 0,-8-12-9 0,13 19-1 15,-13-5-15-15,0-14 0 0,0 21-13 16,0-21 0-16,-12 37-3 0,2-18-6 15,-6 6-12-15,-4-1 4 0,-4 2-7 0,-3-2-10 16,-1 1-5-16,-4-6-11 16,2-1-38-16,2-6-78 0,0-1-89 0,6-3-101 15,3-1-82-15,4-5-133 0,2-2-54 0,13 0 4 16,0 0-228-16,-23-9-265 0</inkml:trace>
  <inkml:trace contextRef="#ctx0" brushRef="#br0" timeOffset="22179.95">22085 4217 2642 0,'14'-9'33'15,"-14"9"16"-15,0 0 6 0,24 1 4 16,-24-1-8-16,24 6-1 0,-8 0-12 16,0-2 0-16,-2 0-5 0,0 1-3 0,0-1-8 15,-1 1-29-15,-2-3-29 0,-11-2-22 16,15 6-23-16,-15-6-30 0,0 0-7 0,9 5-44 16,-9-5-29-16,0 0-63 15,0 0-116-15,0 0-114 0,0 0 145 0,-41 6 99 16</inkml:trace>
  <inkml:trace contextRef="#ctx0" brushRef="#br0" timeOffset="22463.8">21679 4365 1355 0,'-17'4'53'0,"6"1"10"0,5 1 21 16,6-6 44-16,0 0 32 0,0 0-17 16,0 0-15-16,27 15-7 0,-4-13-9 15,7 2-11-15,5-4-5 0,6 0-11 0,-8 0-3 16,8 0-3-16,-2 0 7 15,-9-4 20-15,-1 4 25 0,-7-2 13 0,-22 2-5 16,34 0 2-16,-34 0-5 0,28-2-8 16,-28 2 2-16,21 2-18 0,-21-2-12 15,0 0-8-15,18 2-7 0,-18-2 2 0,12 17-15 16,-6-6-4-16,-3 4 1 0,-1 4-15 16,-2 2-9-16,0-5-1 0,0 9 1 0,-3-3-9 15,-1 1-12-15,0 5-24 0,-5-6-49 16,3-1-42-16,0-2-73 0,3-6-100 15,-3 0-105-15,3-2-176 0,3-11-9 0,-2 11-217 16,2-11-257-16</inkml:trace>
  <inkml:trace contextRef="#ctx0" brushRef="#br0" timeOffset="22646.96">22112 4702 2894 0,'0'0'146'0,"14"-12"9"16,-14 12-15-16,16-10-4 0,-3 3 19 15,2-1-12-15,1-1-16 0,7-3-16 16,-4 1-5-16,1 3-22 0,5 3-2 0,-2-6-5 15,-2 3-14-15,-1 1-7 0,-7 5-9 16,-13 2-14-16,22-9-29 0,-22 9-25 0,16-10-29 16,-13 3-38-16,-3 7-38 0,0 0-33 15,-3-19-37-15,3 19-39 0,-16-19-39 16,0 0-83-16,-2 3-130 0,-2-4-198 0,-2 4-167 16</inkml:trace>
  <inkml:trace contextRef="#ctx0" brushRef="#br0" timeOffset="22797.14">22076 4352 2316 0,'0'0'29'15,"-21"5"11"-15,21-5 27 0,-14 10 1 16,9 1 5-16,-4-2 10 0,-2 8-7 0,4 4-7 16,-5 0-10-16,1-3-3 0,0 11-7 15,-4-7-1-15,2 1-10 0,-4 1-5 0,-2 2-8 16,-1-3-14-16,1-5-59 0,-1-1-53 16,2-6-57-16,3-1-61 0,-3-3-103 15,2-1-126-15,5-4-53 0,0 2 135 0,11-4 99 16</inkml:trace>
  <inkml:trace contextRef="#ctx0" brushRef="#br0" timeOffset="23014.56">21722 4629 1663 0,'13'-5'138'0,"-13"5"18"0,0 0-1 0,0 0 27 16,0 0 9-16,48 15 22 0,-28-8 3 16,6 4 1-16,6 5-15 0,1-2-5 0,1 1 5 15,0 1-6-15,1 2-2 0,-1-5-17 16,0 4-8-16,-4-7-18 0,0 7-13 15,-8-8-10-15,5 0-15 0,-3 5-15 0,1-7-6 16,-7 0-11-16,5 1-8 0,-9-2-38 16,7-6-62-16,-5 0-86 0,0-6-112 15,5-3-132-15,-6-1-196 0,4-9-17 16,-1-5 28-16,5-8-284 0,-2-3-309 0</inkml:trace>
  <inkml:trace contextRef="#ctx0" brushRef="#br0" timeOffset="24029.91">22933 3802 3182 0,'0'0'101'0,"0"0"-4"0,17-7 10 16,-17 7 17-16,0 0 1 0,0 0-13 0,0 0 0 16,24 19-12-16,-24-19-21 15,15 17 5-15,-7-4-13 0,-2 2-12 0,1-2-6 16,-2 2-1-16,2 0-8 0,-2 0-6 15,1 0-11-15,-6-15-31 0,3 19-40 16,3-10-23-16,-6-9-29 0,5 7-23 0,-5-7-22 16,0 0 2-16,0 0 1 0,0 0 20 15,37-16 5-15,-25-1 17 0,1 4 11 0,3-12 12 16,-2 5 9-16,0 1 33 0,-3-6 21 16,2 3 16-16,-2 5 29 0,-4-2 17 15,3 5 2-15,0-2 1 0,-1 4 10 0,-6 2-13 16,6 3-7-16,-6-5-1 0,-3 12-12 15,0 0 3-15,17 0 1 0,-17 0-12 16,0 0-4-16,5 19 3 0,-5-19-3 16,0 28-5-16,-5-9 0 0,-5 9-3 0,3 4 0 15,-10-1 5-15,-2 5-1 0,-1 0-6 16,-7 7 0-16,1 4-1 0,1-3-4 16,1-8 5-16,4-2-9 0,-1 2 7 0,3-10-3 15,-1 8 0-15,8-13 0 0,-1-4-4 16,5-7 4-16,-1 6-3 0,8-16-7 15,-10 13-12-15,10-13 3 0,-3 6 3 0,3-6-4 16,0 0 4-16,0 0 2 0,0 0 2 16,0 0 1-16,0 0 0 0,0 0 0 15,30-27 6-15,-20 23-2 0,-10 4 2 16,16-5-2-16,-16 5-5 0,17 0 6 0,-17 0-4 16,17 7 2-16,-17-7 0 0,19 17 6 15,-14-4-4-15,3 4 4 0,-3 2 0 16,-3-2 5-16,1 4-8 0,-3-3 4 0,0 2-1 15,-3-2-3-15,1 0 9 0,2-18-4 16,0 25 0-16,0-25 4 0,2 19-1 16,-2-19 1-16,0 0-2 0,0 0-3 0,47-19-8 15,-20-4 3-15,8-7-11 0,0-5 1 16,6-6-1-16,1-3-4 0,-1-2 10 0,3-2-1 16,0-2 4-16,-4 3 4 0,0 4 18 15,-5 3 23-15,1 3 12 0,-6 7 14 16,-6 2 25-16,6 6 8 0,-2 5-3 15,-6 3 11-15,-1 7 4 0,2 5-4 16,-23 2 1-16,34 9 7 0,-18 8-6 0,1 6-4 16,-4 9 3-16,-5-2-4 0,-2 3-8 15,-6-1-5-15,-2 9-18 0,-6 3-7 0,-5-1-12 16,-6 0-6-16,-5 4-3 0,-4-2-7 16,-4-4-5-16,0-2-3 0,-1-3-6 15,4-12-3-15,1-1-7 0,0-8-27 0,2-2-44 16,3-3-47-16,-2-7-40 0,5-6-32 15,-1 0-54-15,5-4-23 0,-1-6-21 0,-1 0-12 16,6-8 6-16,1-1 15 16,2 1 14-16,2-2 22 0,4 1 26 15,3-1 6-15,1-2 44 0,7 2 47 0,-3 0 32 16,5-1 36-16,5 7 43 0,-5 4 20 16,4 3 30-16,4 3 23 0,-2 3 36 0,-16 4 38 15,44 14 11-15,-23-5 22 0,9 15 17 16,-1-2 8-16,-1 7 10 0,-4 4 3 0,-1-2-8 15,1 4-14-15,-1-5-21 0,-4 0-15 16,1 0-17-16,-7-7-17 0,4-1-17 16,-2-3-21-16,-2-1-22 0,2-4-72 15,0-3-91-15,-3-5-120 0,4 3-147 0,1-7-189 16,3-4-53-16,9-2 62 0,4-1-399 0,11-5-452 16</inkml:trace>
  <inkml:trace contextRef="#ctx0" brushRef="#br0" timeOffset="24463.96">24812 4104 3614 0,'6'-17'162'15,"-6"17"18"-15,0 0 13 0,0 0 4 16,3-13-3-16,-3 13-7 0,0 0 1 15,0 0 4-15,0 0-3 0,29 0-10 16,-29 0-27-16,30 8-20 0,-11-3-13 16,8 3-11-16,-3-1-14 0,5-1-7 0,-5 1-10 15,6 1-10-15,-3-6-10 0,-6 4-12 16,-1-1-26-16,-1-1-47 0,-5 0-54 0,0 1-48 16,-1-3-54-16,-13-2-45 0,17 6-43 15,-17-6-81-15,5 3-48 0,-5-3-133 16,0 0-43-16,0 0 40 0,-30 25-328 0,8-14-346 15</inkml:trace>
  <inkml:trace contextRef="#ctx0" brushRef="#br0" timeOffset="24630.6">24638 4395 2989 0,'-18'9'35'16,"5"-3"2"-16,13-6 44 0,-9 13 32 0,9-13 15 16,0 0 46-16,6 23 22 0,7-10-12 15,6 0-1-15,11 2-13 0,5-4-6 0,11 12-22 16,6-10-17-16,0 0-7 0,5-4-16 15,-13-3-12-15,2 2-14 0,-5-3-22 16,-8 0-58-16,-4-2-61 0,-5 1-68 0,-6-4-56 16,0-4-53-16,-4 1-32 0,-6-2 0 15,-8 5-5-15,13-13 1 0,-11 7-1 0,-2 6-6 16,-4-22-496-16</inkml:trace>
  <inkml:trace contextRef="#ctx0" brushRef="#br0" timeOffset="24830.86">25166 4432 2408 0,'-2'-17'7'15,"-1"-1"54"-15,-3 8 38 0,4 1 18 16,2 9 3-16,-3-13-6 0,3 13-13 15,0 0-1-15,0 0 20 0,0 0-2 0,0 0 28 16,0 0 14-16,-21 50 10 0,14-19 11 16,-2 16 5-16,0 3 10 0,2 3 1 0,0 12 2 15,-5-1-10-15,3 0-11 0,-7 3-16 16,7-7-13-16,-2 4-20 0,2-13-21 16,-1-2-10-16,-1-7-10 0,4-4-10 0,-1-10-8 15,2-1-11-15,3-13-16 0,-5-2-65 16,3-3-86-16,5-9-92 0,0 0-86 0,0 0-115 15,-25-21-145-15,20 1-58 16,3-2 60-16,-1-7-412 0,0-4-499 0</inkml:trace>
  <inkml:trace contextRef="#ctx0" brushRef="#br0" timeOffset="25046.82">24931 4646 3337 0,'-3'-14'68'16,"3"2"1"-16,0 12 6 0,0 0 2 15,-9-15 10-15,9 15 24 0,0 0 13 0,0 0 14 16,-36 32-3-16,21-17 2 0,-5 11 11 15,-1-2-5-15,-4 6 0 0,3 4-9 0,-2 0-13 16,-4 4-9-16,1-9-11 0,4 5-9 16,0-6-4-16,2 2-13 0,-2-3-14 15,10-11-3-15,0 0-12 0,-2-2-7 16,5-6-16-16,1 3-58 0,2-5-80 16,7-6-96-16,0 0-96 0,0 0-78 0,0 0-128 15,0 0-55-15,0-42 22 0,13 20-305 16,6-10-331-16</inkml:trace>
  <inkml:trace contextRef="#ctx0" brushRef="#br0" timeOffset="25264.2">25063 4620 2515 0,'25'9'-58'0,"-9"8"22"0,2-2 10 16,-2 6 23-16,1 7 26 0,0-2 21 16,-6 4 16-16,0 0-3 0,-3 4 10 15,2-6-3-15,-3 6 7 0,-3-4-2 16,-1-6-2-16,1-3-12 0,-1-2 3 0,4-3-9 15,-4-3-9-15,1-5-31 0,-4-8-50 16,11 9-65-16,-11-9-56 0,21-1-49 0,-7-7-58 16,4-5-70-16,0-4-127 0,7-7 57 15,-3 1 316-15</inkml:trace>
  <inkml:trace contextRef="#ctx0" brushRef="#br0" timeOffset="25747.51">25569 4715 1727 0,'6'-5'85'0,"-6"5"19"0,0 0 6 0,0 0 14 0,0 0 4 16,19 18-4-16,-19-18-11 0,2 21 2 15,-1-4-2-15,1 6-9 0,-2-3-7 16,-2 3-5-16,2 3-12 0,-3-1-2 16,1 1-8-16,-2-3-7 0,1 2-1 15,1-8 1-15,-5 0 3 0,6-6 25 0,1-11 8 16,-2 21 29-16,2-21-14 0,0 0-13 16,0 0-12-16,0 0-6 0,0 0-19 0,0 0-3 15,0 0-8-15,0 0-23 0,30-56-18 16,-17 30-6-16,-5 5-6 0,6-5 0 15,-4-2-3-15,1 1 0 0,1 9 8 0,-3-9 0 16,0 6 8-16,0 5 3 16,0-3 4-16,0 3 5 0,-2 4-6 0,0-1-6 15,7 6-1-15,-3-1 4 0,-11 8 3 16,30-8-12-16,-30 8-2 0,35 4-14 16,-14 0 5-16,6 7 0 0,-6-2-3 0,0 4 4 15,-2 3 2-15,-2-1-4 0,-7-1 5 16,-3 2 1-16,-1 1-5 0,-5-6 7 0,-1-11-8 15,-3 28 6-15,-5-13-2 0,-1 1 6 16,-6 0 0-16,-1-1 3 0,-5-4-1 0,0 4 4 16,-4-6 9-16,1-1 12 0,5 0 13 15,-2-3 30-15,3 1 11 0,1-5 19 16,2 1 17-16,15-2 24 0,-21 8 14 0,21-8 4 16,0 0-7-16,-14 7 1 15,14-7-11-15,0 0-17 0,0 0-9 0,0 0-15 16,0 0-13-16,0 0-8 0,43 19-9 15,-24-17-13-15,-3 5-11 0,3-5-14 0,1 4-48 16,-2-2-59-16,3 0-71 0,-2-1-70 16,1-3-72-16,2-3-72 0,0 0-123 15,6-2-192-15,6-4 78 0,4-6-490 0,0-4-804 16</inkml:trace>
  <inkml:trace contextRef="#ctx0" brushRef="#br0" timeOffset="26330.6">26514 4632 3532 0,'0'0'1'16,"0"0"9"-16,0 0 4 0,0 0 22 16,0 0 21-16,0 0 24 0,0 0 10 0,6 33 5 15,-6-18 0-15,0-15-5 0,-7 42 7 16,1-18-1-16,3 2-10 0,-6-4-12 0,4 5-3 16,-2-9-8-16,1 6-4 0,3-8 20 15,-2-1 28-15,-1-6 30 0,5-1 16 16,1-8-16-16,0 0-14 0,0 0-12 0,0 0-21 15,0 0-9-15,28-48-10 0,-11 17-12 16,3-1-14-16,5-2-6 0,-1-1-4 0,3 6-4 16,-3 1-3-16,2 0-2 15,-2 6-4-15,1-1-3 0,-6 9 5 0,-3 0-7 16,0 7-4-16,-3 3-2 0,-13 4 2 16,0 0-2-16,37 13-1 0,-25 4-3 15,-1 7 0-15,-2 4 0 0,-3 2-1 0,-4 6-1 16,0 0-1-16,-4 3 1 0,-3 4-2 15,0-4 0-15,-2-5-5 0,1-3 2 0,1-6 4 16,-2-4 4-16,4-4 4 0,1-8 7 16,-2 1-4-16,4-10-4 0,0 0 2 15,0 0-3-15,0 0 0 0,25-40-4 0,-8 11 2 16,-1-7 1-16,11-15-4 16,-3 4-1-16,5-4 2 0,2 5 3 0,-1-3 6 0,2 6 14 15,-3 0 17-15,4 7 24 16,-6 4 10-16,-4 10 22 0,-2 6 5 0,0 3 0 15,-5 6 22-15,2 5 1 0,-18 2 5 16,33 8 8-16,-18 5-66 0,0 4-31 16,-2 3 0-16,-6 9-2 0,3 3-2 0,-4 3-2 15,-2-1-3-15,-4 1-2 0,0 1-5 16,-2 3-2-16,0-7-4 0,-2 4 0 0,1-6-5 16,-3-2-4-16,2-6-3 0,0-3-2 15,2-3-12-15,-2 2-27 0,3-9-28 0,1-9-41 16,1 14-50-16,-1-14-136 0,0 0-528 15,23-6 85-15,-5-4 34 0,12-8-753 16,7 1-1287-16</inkml:trace>
  <inkml:trace contextRef="#ctx0" brushRef="#br0" timeOffset="27063.2">28234 4074 4378 0,'-4'-9'-84'0,"-4"1"45"0,8 8 38 16,-2-15 32-16,2 15 26 0,0 0 10 16,-9-18 16-16,9 18 0 0,0 0 12 15,0 0 10-15,0 0 0 0,-7-13 9 16,7 13-3-16,0 0 2 0,0 0 1 15,0 0-1-15,0 0-7 0,0 0-17 0,0 0-11 16,0 0-12-16,18-21 0 0,-18 21-6 16,23-2-11-16,-8 2-7 0,2-2 2 0,-2 0-8 15,7 2-4-15,1 0-1 0,1 0-4 16,1 2-4-16,0-2-3 0,4 2-3 16,-3 4 0-16,2-4-3 0,-3 5-2 0,-2-5-1 15,-5 8-1-15,-3-9-2 0,0 5-3 16,-2-3-2-16,-2 5 1 0,0 1 3 15,-4-1-5-15,0 3 0 0,-5-3-2 16,-2-8 0-16,0 26 5 0,-6-11-3 0,3 4 0 16,-6 1-1-16,-2 3 2 0,-1 1-1 15,-4 2 1-15,2 3 3 0,-7-1 1 16,0-4-5-16,3 2 3 0,-3 1-9 0,0-1-1 16,4-7 9-16,4 3-1 0,-4-1 4 15,8-6-3-15,-3-1 7 0,7 2 2 0,0-3 6 16,-1 0 1-16,6-13 5 0,-2 19 11 15,2-19 5-15,4 22 4 0,-4-22-2 16,13 19-4-16,-1-6 0 0,0-4-7 16,5 3-3-16,0-5-3 0,0 1 0 0,3-7-8 15,1 3 1-15,-21-4-6 0,37 0-5 16,-14 0-10-16,-2-4-25 0,-3-1-44 0,3-6-47 16,-4-1-56-16,2-2-46 0,-8 4-36 15,2-3-28-15,-4-2-45 0,-3 2-48 16,-1-4-42-16,0-2-104 0,-10 3-36 15,3-5-415-15,-3 2-539 0</inkml:trace>
  <inkml:trace contextRef="#ctx0" brushRef="#br0" timeOffset="27547.93">28528 4251 3091 0,'-18'-6'-29'16,"18"6"32"-16,-14 0 23 0,14 0 35 16,0 0 15-16,0 0 5 0,0 0-7 0,0 0-4 15,0 0 5-15,0 0-6 0,0 0 6 16,0 0 0-16,0 0 8 0,0 0 5 15,0 0 13-15,0 0-4 0,0 0 8 16,0 0-4-16,49 22-9 0,-24-19-4 16,-2 2-28-16,6 0 5 0,-1 1-4 0,0 0 1 15,0-2-4-15,-1 3-13 0,-1-1-1 16,-1 1 0-16,0 2-9 0,0 3-3 0,-3-5-3 16,-4 5-6-16,-2-7 7 0,-2 7-13 15,-3 1-5-15,-1-2-1 0,-4 0 3 16,0 4-1-16,-6-15-2 0,-2 28-5 0,-6-11 8 15,-3 8-6-15,-8-9-5 0,-3 13 8 16,-6-5 5-16,-5-6-10 0,-4 3-3 16,0-2 2-16,0-6 2 0,-3 4 2 15,2-2-11-15,1-6-10 0,-2 7 6 0,3-5 7 16,1-8 21-16,7 3 17 0,-1 2 16 16,10-4 16-16,7-3 23 0,12-1 7 15,-23 8 12-15,23-8 4 0,0 0 3 0,-11 5-8 16,11-5-9-16,0 0-13 0,0 0-4 15,28 13-6-15,-6-2 3 0,10 2 3 0,-2 1-2 16,6 1-7-16,2 0-3 0,-3 0-12 16,2 0-8-16,1-2-9 0,0 2-1 15,-5-3-14-15,-1-2-8 0,-5-2-13 16,-2 2-52-16,-4-5-53 0,2-3-60 16,-3-2-64-16,1 0-60 0,-2-2-61 0,7-7-50 15,-8-5-176-15,3 0-83 0,2-6 66 16,1-9-449-16,-3-3-687 0</inkml:trace>
  <inkml:trace contextRef="#ctx0" brushRef="#br0" timeOffset="27848.129">29456 4052 3561 0,'3'-19'71'0,"-2"8"22"0,-1 11 23 0,6-19 12 15,-6 19 13-15,3-15-16 16,-3 15-15-16,0 0-12 0,0 0 1 0,0 0 17 15,0 0 15-15,0 0 9 0,-5 69-3 16,-3-29 10-16,-9 7 14 0,4 17 2 0,-4 1-8 16,-4 6-1-16,2 3-3 0,1-3-8 15,-1 2-11-15,-1-6-17 0,3-1-10 16,0-4-14-16,-2-4-9 0,5-6-13 0,-4-10-4 16,8-10-6-16,0-6-9 0,2-2-3 15,3-11-5-15,-2 4-2 0,1-7-16 0,3-3-40 16,3-7-60-16,0 0-61 0,0 0-66 15,0 0-62-15,12-36-69 0,-1 12-76 16,3-13-239-16,-2-8 4 0,9-12 68 16,-1-1-449-16,1-1-668 0</inkml:trace>
  <inkml:trace contextRef="#ctx0" brushRef="#br0" timeOffset="28062.95">29460 4176 3532 0,'0'0'66'0,"0"0"46"0,0 0 12 15,0 0 19-15,0 0-6 0,13-16 3 0,-13 16-12 16,0 0 4-16,36 0-4 0,-36 0-14 16,37 0-8-16,-13 4-14 0,5 0-13 0,6 4-10 15,1-3-7-15,2 3-13 16,-3-3-10-16,-6-1-35 0,-3 2-50 0,-1-2-48 16,-4-1-43-16,-2 3-49 0,-4-6-42 15,-1 5-57-15,-5-2-41 0,-9-3-60 16,0 0-72-16,0 0-81 0,0 0-146 0,0 0-172 15</inkml:trace>
  <inkml:trace contextRef="#ctx0" brushRef="#br0" timeOffset="28963.92">29567 4288 2243 0,'-15'4'-19'0,"3"-2"10"16,12-2 25-16,-12 2 19 0,12-2 29 16,0 0 12-16,-10 7 8 0,10-7-3 0,0 0 6 15,0 0-1-15,28 13 6 0,-9-7-2 16,6-3-12-16,3 4-2 0,2-2 0 15,0-3-20-15,0 3-3 0,-7-5-2 16,4 0 5-16,-4 0 5 0,-2 0 9 0,-1 0 8 16,-20 0 3-16,28-5 1 0,-28 5 1 15,19-2-8-15,-19 2-10 0,0 0-2 16,0 0-16-16,0 0 6 0,0 0-12 0,14 7-1 16,-14-7-9-16,0 0 2 0,-18 36-6 15,8-15-3-15,-6 6 2 0,-1 9-6 0,-5 2-4 16,-6 7 2-16,-1 2-2 15,-1 1 2-15,0 0-5 0,-2-2 0 16,2-2 5-16,2-3-2 0,2-9-7 0,3-2 2 0,3-2 1 16,5-10-10-16,-4-1 12 15,8-4-13-15,1-5 12 0,10-8-5 0,-10 13 1 16,10-13 1-16,0 0 10 0,0 0-3 16,0 0-4-16,0 0-9 0,0 0 6 15,0 0-3-15,0 0 7 0,39-35-2 0,-25 22-3 16,4 1-9-16,0-5 10 0,1 6-1 15,4-6 3-15,-3 2 4 0,1 0 14 0,-1 0 12 16,3 6 4-16,-3-4 9 0,1-1 5 16,0 5-4-16,1-3-6 15,-3 3 7-15,-1 2 6 0,1 1-4 0,2 1-4 0,-1 3-6 16,1-2-2-16,-21 4-7 16,34-2-6-16,-34 2 0 0,21 0-4 0,-21 0-8 15,0 0-2-15,26 0-12 0,-26 0 5 16,0 0 0-16,15 11-3 0,-15-11 5 15,0 0-2-15,0 0-1 0,-8 23-7 0,8-23 0 16,0 0-13-16,-26 22-10 0,15-14-13 16,-3-2-12-16,14-6-23 0,-21 14 9 0,7-8 8 15,14-6-3-15,-23 10 10 0,12-3 2 16,11-7 8-16,-14 8 2 16,14-8-1-16,0 0 2 0,-18 5 14 0,18-5 5 0,0 0 2 15,0 0 9-15,-12 12 10 0,12-12 6 16,0 0 29-16,-5 17 7 0,5-17 5 15,-2 14 4-15,2-14 1 0,-3 21 5 16,-3-10-5-16,6-11 5 0,-11 26 7 16,-2-11-1-16,0 2-1 0,-4 0-11 0,-3-2-3 15,-9 6-6-15,-1-1-7 0,-3-4-3 16,-3 0-8-16,-2-3 3 0,3 3-9 0,-3-7-2 16,3 4-6-16,3-9-45 0,6 1-49 15,3-3-45-15,7-2-65 0,16 0-52 16,-21-5-55-16,21 5-47 0,0 0 12 0,0 0 17 15,0 0 30-15,0 0 50 16,46-23 63-16,-25 18 74 0,3 5 43 0,1 3 44 16,1-1 42-16,0 6 50 0,6 5 46 15,-2 2 46-15,2 2 26 0,-2 3 20 16,-2 1-1-16,-2 5-10 0,1-2-7 0,-5-1-19 16,-2 1-14-16,-2-7-23 0,-4-2-24 15,2 0-16-15,-4 2-11 0,-3-8-20 0,0 1-13 16,-9-10-67-16,14 11-72 0,-14-11-115 15,8 0-144-15,-8 0-257 0,0 0-63 16,10-19 73-16,-9-1-435 0,1-5-635 0</inkml:trace>
  <inkml:trace contextRef="#ctx0" brushRef="#br0" timeOffset="29730.2">25597 1595 2846 0,'0'0'-152'0,"0"0"20"16,0 0 19-16,0 0 25 0,0 0 5 15,0 0 25-15,-18 30 6 0,15-18 14 16,2 1 9-16,-1-2-6 0,-2 6-3 0,2-4 16 15,-1 4 10-15,1 0-11 0,0-2 21 16,2 4 1-16,0 2-7 0,2-5-5 16,-2 5 5-16,2 0 6 0,1-1 3 0,-1 1-8 15,0-5 6-15,0 5-3 0,1 0-2 16,6 2-13-16,-4-3 16 0,1-5-3 0,1-2-2 16,-1-2-3-16,3 1 5 0,-5-5-12 15,-4-7-12-15,11 11-20 0,-11-11 4 16,0 0-22-16,0 0 2 0,0 0-14 15,0 0-15-15,0 0-5 0,0 0 8 16,0 0-5-16,0 0-17 0,-20-41 13 0,10 30-144 16,1 0 20-16</inkml:trace>
  <inkml:trace contextRef="#ctx0" brushRef="#br0" timeOffset="31013.86">25021 2076 928 0,'-7'5'25'16,"7"-5"28"-16,0 0 19 0,-24-1 5 15,24 1-14-15,0 0 11 0,-19-13-11 0,19 13 6 16,-17-14 10-16,10 7 12 0,7 7-8 16,-15-21-16-16,5 6 8 0,7 6 14 15,3 9-8-15,-6-28 16 0,4 16-8 0,1 3 0 16,1 9-8-16,0-19-7 16,0 19-2-16,0-15-5 0,0 15-13 0,5-10 1 15,-5 10-13-15,13-5 2 0,-13 5-5 16,0 0-3-16,26 13-6 0,-10-4-3 0,0 10 1 15,-2-2-3-15,-3 2-4 0,2 2 2 16,-4-3-3-16,-1 7 2 0,-7-9-6 16,1 4 2-16,-4-2 2 0,-1 1-3 0,-5 2-3 15,-3-5 4-15,0-3-5 0,0 3 12 16,-5-9 4-16,0 4-7 0,0-4 19 16,0-4-9-16,16-3 14 0,-35 0 11 0,35 0-1 15,-31-10 6-15,14 3-2 16,5-4 5-16,-4-1-9 0,5-5-2 0,1 1 9 15,3-4 1-15,0 4-2 0,3-6-3 16,4-3-9-16,0 2-6 0,4-1-1 0,7-2-9 16,-4 0 2-16,6 1-6 0,8 2 1 15,3 1-4-15,2 2-1 0,3 4-1 16,-1 5-6-16,2 6-3 0,0 5 2 0,5 9-4 16,-5 8 0-16,2 4 5 0,6 13 7 15,-8 3-14-15,-4 2-8 0,-5 6 2 16,-10 0 0-16,-1 0 10 0,-7 2-9 0,-3 2 1 15,-8 2 0-15,1-2-1 16,-6-4 0-16,-2 0 8 0,-5-8 8 0,2-3-5 16,-2-6 5-16,3 0 14 0,0-10 9 15,1-6 21-15,2-3-10 0,14-9 6 0,-18 0-5 16,18 0-5-16,0 0 1 0,-21-39-11 16,17 15 0-16,8-5 1 0,-1-14-3 15,5-4-8-15,7-11-4 0,1-2 2 0,7 0-11 16,4-4 3-16,4 8-3 0,3 2 0 15,3 1-9-15,3 8 1 0,1 7 7 16,4 9-12-16,0 4-1 0,-7 9 2 16,3 8 2-16,-5 10-1 0,3 0 1 15,-3 14 5-15,-3 1-3 0,-3 6 2 0,-1 11-3 16,-1 3 4-16,-14 3-1 0,2-3-2 16,-11-3-14-16,-5 3 12 0,-3-1 1 0,-6 7 0 15,-5-2 2-15,-4-5-1 0,-3 0-1 16,-6-6 1-16,3-6 3 0,-6-3-2 15,-2-3 0-15,-2-8 1 0,6-5 3 0,0-5 3 16,-2-5-3-16,4-1-2 0,-4-7 2 16,2-5-7-16,4-9 3 0,1 2-1 0,2-8-2 15,6 3-3-15,6-6 2 0,4 1-7 16,5-1 0-16,0 0 0 0,5 3-4 16,3 3 2-16,6-2-2 0,2 0 1 15,3 17-2-15,3 0-4 0,-2 6-2 0,1 3 4 16,1 8-1-16,3 5 3 0,-2 7 0 15,1 0 1-15,-4 13 0 0,-3-1 4 16,-4 7-4-16,-3-2-1 0,-4-4 2 16,-6 2-1-16,-6 3-2 0,-4-3 5 0,-4 6 0 15,-9-4 3-15,-13 0-10 0,5-9 10 16,-10 2 1-16,2-8-2 0,-2-2 1 0,4-4-3 16,2-3 5-16,3-3-5 0,2-4 5 15,9-6-3-15,0 1-4 0,5-5 8 16,-2-8-4-16,9-1 6 0,7-2-4 15,4-1-1-15,5-10-7 0,9-4 2 16,0 1 4-16,9-1-1 0,5 0 0 0,2-1 3 16,-4 8-2-16,2 5 1 0,0 6 1 15,-2 1 0-15,-4 5-2 0,-1 9 4 0,-4-1 1 16,-19 4 1-16,28 5 3 0,-28-5-1 16,20 18-4-16,-14-5 7 0,-6 1-5 15,-2 7-1-15,-8 6 2 0,-4 2 0 0,-5 5 0 16,-2-4-1-16,-6 4-1 0,-3 3 3 15,-5-3-5-15,8-7-2 0,-2 0 0 0,1 0-2 16,4-1 0-16,-3-2-7 0,6-7-2 16,7 0-21-16,1-6-57 15,5 1-56-15,-1-5-101 0,9-7-165 0,0 0-279 0,-4 7 93 16,4-7 68-16,0 0-411 16,0 0-452-16</inkml:trace>
  <inkml:trace contextRef="#ctx0" brushRef="#br0" timeOffset="33663.39">14291 7901 1426 0,'0'0'72'0,"0"0"10"0,13 36-5 0,-7-23 6 16,2 0-5-16,-3 0 22 0,2 6 2 16,2-2 38-16,-2 6 29 0,4-7 9 0,-6 5 16 15,5-4 10-15,-4 3 4 0,-5-1-5 16,3-2-11-16,0 2 5 0,-4-3-25 15,0 0-7-15,-4-1-18 0,2 2-20 0,-3-8-14 16,1 4-6-16,1-5-13 0,3-8-18 16,-12 12 1-16,6-8-18 0,6-4-13 15,-12 6-14-15,12-6-73 0,0 0-54 0,0 0-47 16,0 0-51-16,-23-15-43 0,23 15-41 0,-6-13-81 16,6 13-149-16,2-15-37 0,-2 15-133 15,7-19-144-15</inkml:trace>
  <inkml:trace contextRef="#ctx0" brushRef="#br0" timeOffset="33863.01">14450 8179 1853 0,'-1'-12'-270'0,"1"12"-81"0,0-9 11 16,0 9 103-16</inkml:trace>
  <inkml:trace contextRef="#ctx0" brushRef="#br0" timeOffset="37947.1">20974 7024 2133 0,'0'0'141'0,"0"0"6"16,2-10-10-16,-2 10 2 0,0 0 0 16,0 0 1-16,0 0 17 0,0 0 3 0,0 0 5 15,0 0-5-15,0 0 0 0,0 0-3 16,0 0-12-16,0 0-5 0,0 0-5 0,0 0-6 16,0 0 0-16,0 0-8 0,0 0-3 15,0 0-4-15,0 0 1 0,0 0-8 16,0 0-16-16,0 0-5 0,0 0-9 0,42 15-6 15,-42-15-12-15,18 8-9 0,-18-8-4 16,19 1-10-16,-19-1-1 0,16 3-1 16,-16-3-7-16,0 0-2 0,21 5-6 15,-21-5-10-15,0 0-26 0,0 0-29 16,0 0-37-16,23 0-14 0,-23 0-22 0,0 0-34 16,0 0-20-16,9 0-23 0,-9 0-13 15,0 0-31-15,0 0-11 0,0 0-16 0,0 0-2 16,11-9-22-16,-11 9-66 0,0 0-101 15,0 0-244-15,0 0-194 0</inkml:trace>
  <inkml:trace contextRef="#ctx0" brushRef="#br0" timeOffset="38246.689">21039 6994 2659 0,'-14'2'119'0,"14"-2"17"16,0 0 15-16,0 0 24 0,0 0-19 16,0 0 12-16,0 0 18 0,-21 7-1 0,21-7 6 15,0 0 3-15,0 0 2 0,0 0-11 16,0 0-6-16,0 0-9 0,39 26-21 16,-25-18-10-16,-14-8-11 0,21 9-26 0,-3-1-19 15,-4 1-9-15,2-5-8 16,-16-4-3-16,33 7-9 0,-20-1-4 0,4 0-9 15,-17-6-7-15,29 7-2 0,-17-1-28 16,-12-6-58-16,28 4-65 0,-12-3-57 0,-5-1-66 16,-11 0-85-16,15 4-32 0,-15-4-70 15,0 0-133-15,0 0 29 0,0 0-385 16,0 0-403-16</inkml:trace>
  <inkml:trace contextRef="#ctx0" brushRef="#br0" timeOffset="38430.03">21069 7144 2809 0,'-14'1'-15'0,"-4"5"26"16,8-4 22-16,-4 4 8 0,14-6 14 15,-18 7 13-15,12-5 10 0,6-2 14 16,-12 13 9-16,12-13-4 0,0 0 10 16,2 23-3-16,-2-23-16 0,17 26-4 15,0-17-3-15,4 4-15 0,-4-1-2 0,7-1-13 16,0 1-8-16,1-5-7 0,3-1-36 16,-8-3-60-16,10-3-73 0,-2 4-77 0,-1-10-131 15,6-3-206-15,-1-3 35 0,0 3-112 16,0-4-14-16</inkml:trace>
  <inkml:trace contextRef="#ctx0" brushRef="#br0" timeOffset="38662.07">21924 6943 2338 0,'11'-5'58'0,"-11"5"23"0,0 0 35 15,0 0 32-15,0 0 33 0,9 28 20 16,-9-28 3-16,-7 35-6 0,4-8-2 0,-7 3 17 15,3-2-5-15,-5 7-18 0,1 7-8 16,-4-5-9-16,6 6 0 0,-7-3-14 16,5 1-14-16,-1-2-22 0,6-9-7 0,0 0-18 15,0-8-22-15,5-1-47 0,2-2-88 16,8-4-144-16,0-4-162 0,7-1-271 0,7-3 53 16,0-7 55-16,10-7-380 0,6-7-387 15</inkml:trace>
  <inkml:trace contextRef="#ctx0" brushRef="#br0" timeOffset="39297.25">23434 6857 2906 0,'0'-21'-27'16,"2"3"38"-16,-2 3 25 0,1-1 17 0,-1 3 39 15,0 4 28-15,0 9-1 0,2-19-11 16,-2 19-6-16,0 0-22 0,-2-11-8 0,2 11-2 16,0 0 0-16,0 0 4 0,-39 19 9 15,18 0 5-15,2 3 7 0,-1 4 11 16,-1 6-1-16,3 2 12 0,3 4-2 0,4 1-3 15,1 4-8-15,6-9-10 0,4 7 0 16,6 5 4-16,7-2 4 0,5-5-12 0,9 8-6 16,8-5-6-16,4-7-9 0,5-7 5 15,3-5-8-15,2-9-9 0,-6-6-3 16,2-4-8-16,0-6-4 0,-2-4-5 16,6-7-7-16,-1-5-7 0,0-9-6 15,-7 3-9-15,-2-4-27 0,-6-2-11 0,-6 1-21 16,-1 1-17-16,-8 1 9 0,-4 0-4 15,0 5 11-15,-9-1 8 0,-3 6-9 0,0-1 18 16,-2-1-19-16,-2 3 18 0,-2 2 1 16,1 1 12-16,-5 3-4 0,-1 1 6 15,-1 4-5-15,10 5 4 0,-24-4 13 0,24 4 4 16,-28 17 1-16,7-1 30 0,1 6 33 16,-1 10 19-16,-4-1 9 0,7 4 1 0,-7 10-2 15,5 4 3-15,-1 1 7 0,2-1-6 16,4-8 1-16,0-3-14 0,8 3-9 15,-5-3-8-15,3-8-4 0,4 0-2 16,1-6-12-16,2-1-1 0,2-3-6 16,2-3-9-16,4 2-4 0,1-6-36 0,4-3-57 15,1-1-61-15,6-4-81 0,1-5-63 16,5-1-88-16,3-11-197 0,8 1-91 0,3-7 66 16,13-9-415-16,-1-3-609 0</inkml:trace>
  <inkml:trace contextRef="#ctx0" brushRef="#br0" timeOffset="39529.21">24735 7121 3391 0,'0'-13'58'0,"-2"6"33"0,2 7 14 15,0 0 8-15,-9-19 2 0,9 19 24 0,0 0 36 16,0 0 19-16,0 0 19 0,-44 34 8 16,30-12 8-16,-4 12 8 0,0 3-6 0,-1 5-20 15,1 7-21-15,-1 1-14 0,2 3-17 16,2-11-7-16,-1 2-12 0,6-1-15 15,-1 0-13-15,1-4-16 0,4-8-11 0,1-6-11 16,-1-1-11-16,4-8-7 0,2 1-21 16,2-8-36-16,-2-9-65 0,13 9-86 15,1-9-93-15,-14 0-90 0,41-17-92 16,-13-3-217-16,7-8-46 0,4-7 70 0,0-1-464 16,-2-2-809-16</inkml:trace>
  <inkml:trace contextRef="#ctx0" brushRef="#br0" timeOffset="39963.119">25041 7136 3608 0,'0'0'-17'0,"3"-15"15"16,-3 15 8-16,7-13 7 0,-7 13 3 15,14-9-2-15,-7 5 19 0,11 2-2 0,-4 2 4 16,9 0 0-16,0 2-4 0,5 4 3 16,-4-3-10-16,2 9 0 0,0-1-4 0,-1-2-4 15,-5 4 7-15,-5-3-12 16,-2 3 2-16,-3 2-2 0,-3-2 0 15,-5-4-2-15,-2 4-1 0,0-13 4 0,-11 23-7 16,3-10 2-16,-6 0-3 0,0-1 2 16,-1-1-3-16,1-2 6 0,-3-1-10 0,4 3 4 15,-3-5-1-15,5 1 1 0,-2-4 3 16,13-3-3-16,-17 7 3 0,17-7 1 0,-10 5-7 16,10-5 3-16,0 0 1 0,-11 8 0 15,11-8 1-15,0 0-4 0,8 16 3 16,0-3 2-16,3 3 5 0,0 2 17 15,4 1 10-15,0 4 13 0,0-5 17 0,0 8 20 16,-2-3 8-16,-2-1 22 0,-3-1 0 0,-3 2 10 16,2-3 4-16,-6 1 6 15,-1 0-2-15,-1-5-3 0,-6 4-17 0,2-4-18 16,-6 2-13-16,-5-6-12 0,2 1-1 16,-5-3-14-16,0-3-6 0,0-5-10 15,-3-2-10-15,22 0-31 0,-45-9-60 0,20-3-65 16,6-3-53-16,3-3-57 0,0-5-67 15,11 1-63-15,1-5-112 0,6-5-110 0,4-9 57 16,11-2-359-16,9-6-366 16</inkml:trace>
  <inkml:trace contextRef="#ctx0" brushRef="#br0" timeOffset="40195.78">25825 7157 3163 0,'11'16'120'16,"-6"5"35"-16,2 2 33 0,0-1 14 0,-5 5 17 15,0 3 5-15,-4 6 7 0,0 2 0 16,-3 8 2-16,-4 1-8 0,0-1-6 0,-5 3-33 16,-6 4-22-16,-4-1-20 0,-3-3-12 15,-6-4-9-15,-1-4-19 0,1-5-11 16,4-12-7-16,-1 1-16 0,2-7-3 16,3-3-12-16,5-3-11 0,7-9-34 0,0-5-68 15,13 2-81-15,0 0-83 0,-2-22-75 16,13 7-83-16,10-17-152 0,13-3-122 15,1-3 61-15,4 2-447 0,5 1-704 0</inkml:trace>
  <inkml:trace contextRef="#ctx0" brushRef="#br0" timeOffset="40346.49">26198 7476 3703 0,'32'-4'92'0,"-2"4"59"16,-4 0 55-16,3 0 22 0,6 1 16 16,-2-1 2-16,8 0-16 0,-5 3-25 0,-3-3-25 15,1-3-30-15,-2 6-19 0,0-3-18 16,0 0-25-16,-4-3-73 0,-5 2-93 15,-2 1-110-15,-5-4-137 0,-1 4-183 0,-15 0-138 16,20 0 67-16,-20 0-427 0,0 0-617 16</inkml:trace>
  <inkml:trace contextRef="#ctx0" brushRef="#br0" timeOffset="40512.96">26417 7571 3526 0,'0'0'32'0,"0"0"34"0,23 21 18 0,-7-13 23 15,9-1-6-15,7 2-13 0,1-1-3 16,8 3-17-16,1-4-5 0,-1 1-5 16,0-4-14-16,1 1-7 0,-5 1-31 15,2-4-58-15,-3-2-80 0,-4-4-76 0,-1-1-104 16,8-7-190-16,-8 1-61 0,3-6-129 16,-4 0-183-16</inkml:trace>
  <inkml:trace contextRef="#ctx0" brushRef="#br0" timeOffset="40746.1">27435 7245 2749 0,'0'0'115'0,"0"0"61"0,0 0 66 15,0 0 17-15,-24 58 73 0,11-23 30 16,-4 3 26-16,0 2-7 0,-4 10-19 16,0 1-43-16,-1-2-38 0,2-1-32 0,0-8-18 15,4 1-26-15,-1-1-21 0,-2-3-27 16,4-2-20-16,2-3-22 0,0-5-28 15,5-5-64-15,3-1-69 0,0-6-68 16,-4-2-83-16,6-5-94 0,1-3-111 0,2-5-135 16,0 0-162-16,0 0 43 0,0 0-519 15,0 0-1033-15</inkml:trace>
  <inkml:trace contextRef="#ctx0" brushRef="#br0" timeOffset="41529.56">27006 7374 3509 0,'0'0'-118'0,"-6"-16"29"0,4 8 46 16,2 8 43-16,-8-13 39 0,8 13 33 0,-2-15 12 15,2 15 9-15,-1-19 13 0,1 10 21 16,0 9 14-16,-4-15-1 0,4 15 8 0,-4-15-1 15,4 15 5-15,-5-17 5 0,5 17-9 16,-2-9-8-16,2 9-9 0,0 0 3 16,0 0-6-16,4-16-8 0,-4 16-15 0,11-5-17 15,-11 5-9-15,21 4-4 0,-21-4-1 16,28 4-5-16,-10 3-6 0,-1-1-8 0,1-1-3 16,0 3-5-16,1-1-6 0,4 8-3 15,-7 0-6-15,3-2 0 0,-3-3-3 16,0 3-3-16,-2 0-4 0,0 0-1 15,-1-4 0-15,0 5-6 0,-3-5-3 0,0 4 4 16,-4 0-5-16,2 0 0 0,-1 1-4 16,-1-5 7-16,-1 4 2 0,1 2-1 15,-4 0 6-15,-1-2 1 0,2 2 5 0,-3 0 5 16,-3 2 0-16,-4 7-3 0,2-3 8 16,-1 1 6-16,-7 6 3 0,-2 3 1 0,-4 2-3 15,-1-3 12-15,-6 4-9 16,-3 5 2-16,1-1 2 0,-2 2 9 0,4-9-3 0,1 1 9 15,3-2-11-15,-2-2 8 16,5 0 4-16,-1-2-11 0,4-7-33 0,3-2 5 16,0-4 2-16,4-2 4 0,1 2 2 15,8-13 5-15,-13 12 1 0,13-12 2 16,-8 13 4-16,7-7-1 0,1-6-3 0,0 0-4 16,11 22-4-16,6-10-4 0,4-1-5 15,4 6-2-15,12-7-3 0,-4 6-2 0,5-5-7 16,1 4-13-16,2-2 0 0,-1 0 0 15,-5-3 0-15,4-3-7 0,-3 1-27 0,-10-3-11 16,4-3-18-16,-9-2-22 0,2-2-22 16,-3 2-21-16,-5-5-18 0,2 1-313 15,-2-7-174-15,-8 1-98 0,3-1 48 16,0-2-715-16,-3-2-1245 0</inkml:trace>
  <inkml:trace contextRef="#ctx0" brushRef="#br0" timeOffset="59261.99">28446 8087 1280 0,'18'-6'49'0,"-1"-1"34"0,-4 5-6 0,-3-4 43 15,-10 6 34-15,17-7 3 0,-7-1-2 0,1 2 10 16,-11 6 5-16,12-9 13 0,-12 9-5 15,12-8-9-15,-12 8-5 0,9-5-17 16,-9 5-37-16,0 0-10 0,13-11-18 16,-13 11-24-16,12-12-31 0,-1-1-41 0,6 2-46 15,5 0-35-15,11 0-71 0,6-1-117 16,-2-1-187-16,4 2-50 0,3 4-42 0,2-1 133 16</inkml:trace>
  <inkml:trace contextRef="#ctx0" brushRef="#br0" timeOffset="59478.04">29520 7852 1798 0,'0'0'14'0,"4"-9"55"0,-4 9 38 0,0 0 30 16,7-13 21-16,-7 13-3 0,4-9 3 16,-4 9 3-16,5-12-16 0,-5 12-16 15,6-15-17-15,-6 15-9 0,3-9-22 0,-3 9-14 16,9-13-12-16,-9 13-37 0,5-15-62 15,-3 3-84-15,-2 12-92 0,5-22-127 16,1 7-185-16,-4 2 5 0,2-2 70 0,4 0 274 16</inkml:trace>
  <inkml:trace contextRef="#ctx0" brushRef="#br0" timeOffset="60095.92">29692 7346 1518 0,'0'0'48'0,"-3"-18"43"15,-1 6 24-15,4 12 40 0,-5-15 1 0,3 6 12 16,2 9 12-16,-8-13 5 0,8 13-1 16,0 0 6-16,-6-21-16 0,6 21-16 0,0 0-19 15,-13-11-9-15,13 11 8 0,0 0-20 16,0 0-8-16,-31 5 5 0,31-5-8 16,-38 19-3-16,17-10-4 0,-5 12 1 0,0-4-7 15,-4 2-4-15,0 3-1 16,0 1-2-16,-1 3-1 0,3 1-6 0,0-3-14 15,3 4-4-15,4 2 0 0,0 0-12 16,4 2-2-16,6-4-8 0,1 0 8 16,7-4-13-16,3 3 3 0,3-3-6 0,5 6 0 15,9 2-3-15,-1-2-3 0,4 2 1 16,4-6-2-16,4 1-4 0,2-5 4 0,4-2-8 16,1-3-1-16,3-4-1 0,-1-2-2 15,-2-5-1-15,0-6-4 0,-3 0 3 16,5-6 2-16,1-1-4 0,-3-6-3 0,-3-6 0 15,0 2 0-15,-2-5 4 16,-6-3 0-16,1 3 1 0,-4-6 3 0,-7 5-1 16,-3-1 2-16,-1-2-2 0,-4 3-2 15,-4-3-2-15,-1 1-1 0,-2 1 2 0,-1 2 1 16,-2-1 2-16,1 5-3 0,-2 1-1 16,-1 2-1-16,1 2-4 0,0 0 4 15,-3 5-6-15,8 8 2 0,-15-8 2 0,15 8 0 16,0 0 3-16,-27 12 2 0,17-1 9 15,-3 9 4-15,-3 1 9 0,4 13 10 0,-2-3-3 16,1 7 11-16,-2 7 10 0,-3 6 1 16,0 5-1-16,4-4 8 0,-4 5-3 15,4-12-3-15,-3 9-4 0,4-10-4 16,-1-3-8-16,7-2 0 0,-2-6-8 16,1-2-4-16,2-1-11 0,2-6-13 0,1-2-31 15,-3-1-29-15,5-6-30 0,1-6-27 16,0-9-67-16,3 17-60 0,-3-17-60 0,15 4-67 15,-2-6-188-15,-13 2-134 0,49-22 66 16,-18 1-418-16,10-5-687 0</inkml:trace>
  <inkml:trace contextRef="#ctx0" brushRef="#br0" timeOffset="60362.24">30537 7618 3765 0,'2'-15'21'0,"-2"15"21"0,3-16 13 0,-3 16-4 15,0 0 28-15,0 0 11 0,0 0 9 16,0 0 11-16,0 0 7 0,-65 29 7 0,42-3 11 16,2 5-4-16,-2 6-3 0,0 12 6 15,2 1-8-15,0 5-11 0,-1-1-2 16,5 4-10-16,4 1-20 0,-3-13-4 0,7 3-8 16,0-4-5-16,3 2-7 0,2-6-9 15,2-5-13-15,2-7-14 0,4 0-13 0,0-1-23 16,6-7-35-16,-1-5-52 0,3 0-59 15,4-7-56-15,0 0-96 16,3-7-92-16,-19-2-219 0,46-7 34 0,-24-5 21 16,8 1-259-16,-4-8-309 0</inkml:trace>
  <inkml:trace contextRef="#ctx0" brushRef="#br0" timeOffset="60778.1">30883 7937 2665 0,'0'0'7'16,"0"0"18"-16,2-21 2 0,-2 21 23 16,0 0 4-16,0 0 2 0,0 0 26 0,0 0 3 15,0 0 12-15,0 0 6 0,-51 42-25 16,33-26 5-16,-3 9 7 0,-4-1 4 0,1 2-22 15,0-3 4-15,0 5-1 0,-1-3 6 16,4 1 5-16,1-4 0 0,3-2-11 16,1-2-1-16,2-1-7 0,14-17 8 0,-16 22-3 15,16-22 27-15,-16 20-4 0,16-20 7 16,-7 17 13-16,7-17-5 0,0 0-3 16,0 0-6-16,23 34-5 0,-9-27-7 0,3 1-13 15,5 1-4-15,3-1-9 16,1 1-13-16,10 1-6 0,-1-2-4 0,1-1-7 15,2 0 3-15,-5 1-8 0,5-1-5 16,-8-5-13-16,-4 4-18 0,-1-2-20 0,-25-4-30 16,39 1-38-16,-23-1-58 0,-16 0-51 15,30-7-51-15,-18 1-51 0,-12 6-52 16,18-15-94-16,-11 6-97 0,-7 9-26 0,3-21-176 16,-3 21-241-16</inkml:trace>
  <inkml:trace contextRef="#ctx0" brushRef="#br0" timeOffset="60979.87">31044 8135 2398 0,'-9'-18'-2'0,"9"18"36"0,0 0 38 16,0 0 22-16,0 0 11 0,0 0 16 15,0 0 38-15,0 0-2 0,0 0 0 0,-45 47-21 16,34-24-13-16,2 1-9 0,-5 0-4 16,1 0-34-16,0 4-12 0,2-3 0 15,-2 5-4-15,3-8-3 0,3-1-7 0,-2 0-20 16,2-6-26-16,7-15-20 0,-9 24-31 15,9-24-52-15,0 0-62 0,4 11-76 0,-4-11-140 16,0 0-192-16,0 0 60 16,47-34-87-16,-19 14 53 0</inkml:trace>
  <inkml:trace contextRef="#ctx0" brushRef="#br0" timeOffset="61261.219">31543 7931 2231 0,'0'0'78'0,"14"-7"27"0,-14 7 19 15,0 0 32-15,0 0 17 0,0 0 0 0,28 34 3 16,-19-16-6-16,-4 6-1 0,-1 7-39 16,1 4 23-16,-3 1 5 0,3 1-5 0,-3 4 4 15,-4 1-13-15,-5 3 0 0,0-2 8 16,0 0-12-16,-7-2-11 0,1 0-12 16,-4-3-13-16,1-4-8 0,-1-3-13 0,-2-2-7 15,0-3-13-15,7-7-8 16,-2-3-11-16,1 0-8 0,13-16-11 0,-24 22-11 15,24-22-25-15,-25 14-10 0,25-14-26 16,0 0-22-16,-26-4-50 0,26 4-58 16,0 0-47-16,0 0-62 0,-19-31-58 0,19 14-151 15,0-1-60-15,6-5-6 0,-3-1-208 16,5-8-252-16</inkml:trace>
  <inkml:trace contextRef="#ctx0" brushRef="#br0" timeOffset="64611.98">30014 8623 4328 0,'20'-5'-44'0,"-20"5"40"0,28-2 71 0,-28 2 38 16,24-4 2-16,-24 4-3 0,17-2-5 16,-17 2-7-16,24-2 9 0,-24 2-12 15,30-2-9-15,-12-1-11 0,-18 3-2 0,31-4-7 16,-16 0-19-16,-15 4-31 0,30-8-35 15,-16 3-55-15,-2 1-58 0,-12 4-72 0,25-11-91 16,-14 3-127-16,-11 8-150 0,17-14 24 16,-4 6-296-16,-13 8-328 0</inkml:trace>
  <inkml:trace contextRef="#ctx0" brushRef="#br0" timeOffset="65162.06">29618 8372 2596 0,'0'0'-71'15,"0"0"48"-15,0 0 20 0,0 0 15 0,-18 2 23 16,18-2 26-16,0 0 1 0,0 0 4 15,0 0-1-15,0 19-5 0,0-19-3 16,0 0-9-16,0 0-5 0,0 0-3 0,0 0-8 16,2 13 0-16,-2-13-4 0,0 0-5 15,0 0-12-15,0 0-17 0,0 0-22 0,0 0-20 16,0 0-65-16,0 0-72 0,0 0-101 16,0 0-198-16,0 0-16 0,0 0 93 15,-3 9 319-15</inkml:trace>
  <inkml:trace contextRef="#ctx0" brushRef="#br0" timeOffset="65362.38">29599 8483 1517 0,'0'0'44'16,"0"0"13"-16,0 0 5 0,-9 5 8 0,9-5 3 15,0 0-6-15,0 0-18 0,0 0-6 16,0 0-5-16,0 0 0 0,-21-1-8 15,21 1-13-15,0 0-13 0,0 0-16 0,0 0-45 16,0 0-37-16,0 0-40 16,-25-7-111-16,25 7-163 0,-14-5-102 0,14 5 288 15,-18-4 76-15</inkml:trace>
  <inkml:trace contextRef="#ctx0" brushRef="#br0" timeOffset="65578.85">29289 8438 903 0,'0'0'148'16,"0"0"6"-16,0 0-2 0,0 0-6 0,0 0-9 15,0 0-19-15,0 0 7 16,18 26-31-16,-18-26-10 0,0 0-8 0,12 11-10 16,-12-11-12-16,13 8-2 0,-13-8-10 15,16 10-10-15,-7-3-30 0,1-6-20 0,-10-1-26 16,20 10-53-16,-8-5-49 0,-12-5-91 15,16 2-212-15,-2 8-31 0,-2-9 235 16,6 5 21-16</inkml:trace>
  <inkml:trace contextRef="#ctx0" brushRef="#br0" timeOffset="65911.5">29802 8706 1083 0,'0'0'148'16,"9"5"22"-16,-9-5 50 0,9 11 31 15,-9-11-11-15,0 0 9 0,10 13 4 0,-10-13 10 16,9 10 12-16,-9-10-31 0,11 11-16 16,-11-11-3-16,7 13-7 0,-7-13-5 15,12 11-12-15,-12-11-14 0,9 12-7 0,-9-12-11 16,12 11-8-16,-12-11-19 0,11 13-9 16,-11-13-13-16,11 13-18 0,-11-13-7 0,15 13-9 15,-8-9-10-15,-7-4-7 0,0 0-8 16,43 21-5-16,-43-21-3 0,37 7-5 15,-16-1-1-15,-21-6-11 0,48 7-5 16,-26-4-4-16,-22-3-12 0,50 0-9 16,-23 3-21-16,-27-3-19 0,44-3-17 0,-44 3-26 15,50-4-43-15,-24-2-39 0,-3 4-41 16,5-5-37-16,-10 1-81 0,8-1-56 16,-3-1-113-16,4-4-107 0,-4 5 55 0,2-6-350 15,-4 4-369-15</inkml:trace>
  <inkml:trace contextRef="#ctx0" brushRef="#br0" timeOffset="66344.62">31645 8496 2664 0,'14'-3'-46'0,"-14"3"40"16,20-5 37-16,-20 5 20 0,0 0 17 0,0 0 12 16,18-5 14-16,-18 5 12 0,0 0 11 15,0 0 2-15,0 0-6 0,0 0-8 0,0 0-5 16,28-4-2-16,-28 4 6 0,0 0 0 16,0 0-7-16,26-4-11 0,-26 4-4 15,0 0 0-15,0 0 3 0,36 4-9 16,-36-4 6-16,30 0-8 0,-30 0-4 15,35 1-2-15,-14-1-15 0,4 3-7 0,-1 1 5 16,5-4-7-16,1 1-4 0,-1 3-3 16,-5-4 0-16,1 0-3 0,-4 0-8 15,-21 0-3-15,35 0 3 0,-35 0-7 0,34-4-7 16,-21 4 1-16,-13 0 0 0,21-1-17 16,-21 1-11-16,24-4-22 0,-24 4-12 0,23-4-12 15,-23 4-10-15,20-4-24 0,-20 4-34 16,0 0-35-16,23-4-69 0,-23 4-66 15,14-7-165-15,-14 7-97 0,7-13 11 16,-7 13-109-16,0 0-99 0</inkml:trace>
  <inkml:trace contextRef="#ctx0" brushRef="#br0" timeOffset="66578.14">31880 8531 2472 0,'-24'7'48'15,"24"-7"61"-15,0 0 37 0,-18 16 31 16,18-16 17-16,0 0 11 0,0 0-29 16,0 0 4-16,0 0 5 0,42 45-7 0,-15-34-11 15,5 6-14-15,1-8-6 0,-1 0-22 16,2 5-3-16,-1-3-11 0,-6-5-17 16,-1 3-3-16,-26-9-22 0,38 9-24 15,-38-9-37-15,30 8-43 0,-17-4-86 0,-13-4-85 16,20-4-101-16,-20 4-184 0,14-9-69 15,-14 9-11-15,16-23-228 0,-7 6-284 16</inkml:trace>
  <inkml:trace contextRef="#ctx0" brushRef="#br0" timeOffset="67011.12">32661 8089 2393 0,'11'-17'-42'0,"-11"17"45"0,0 0 41 0,0 0 21 16,16-10 0-16,-16 10 0 0,0 0 3 15,0 0 4-15,0 0 8 0,59 18 8 0,-42-11-6 16,4 6-10-16,-1-4-4 0,3 4-9 16,-4 0-4-16,1 3-8 0,-1-3-9 15,-3 2 2-15,-2-1-7 0,-1 2-3 0,0-1 5 16,-4-1 3-16,0 6-11 0,-5-5 16 15,-4-15-3-15,8 37 14 0,-8-37-2 16,-3 42 13-16,-4-22 7 0,7-20 14 16,-18 49 11-16,-5-23 11 0,4 2 8 15,-3 0 9-15,0 4-5 0,-3-8 12 0,0 4 6 16,4-5-13-16,0 3-7 0,5-5 11 16,3-6 5-16,13-15 3 0,-19 34 13 15,16-19 6-15,3-15 11 0,0 31-6 0,0-31-3 16,21 41-12-16,1-18-14 0,2-2-7 15,4-4-14-15,0 2-11 0,4-6-14 0,0 1-16 16,2-6-27-16,-6 0-38 0,2-3-41 16,-7-3-61-16,1 0-66 0,-1-2-77 15,-23 0-78-15,43-7-106 0,-26 3-266 16,-2-4 20-16,-15 8 73 0,24-20-438 16,-11 5-692-16</inkml:trace>
  <inkml:trace contextRef="#ctx0" brushRef="#br0" timeOffset="69028.02">27870 10813 6414 0,'2'-26'-347'16,"3"5"43"-16,7 7 94 0,1 4 32 0,0-3 36 15,2 1 30-15,1 2 8 0,-2 2-1 16,-3-1-13-16,1 1-13 0,-5 6-19 16,-7 2-24-16,0 0-21 0,18 10-33 15,-8 3-13-15,-2 5 4 0,3-1 24 0,2 6 4 16,2-3 53-16,-5 5 45 0,1-7 21 16,-2 1 48-16,1 2 24 0,3-6 29 0,-6 2 27 15,0-4 28-15,-1 0 8 0,2-4 23 16,-3 2 12-16,-1-3-4 0,-4-8-5 15,5 13-17-15,-5-13-14 0,8 9-8 0,-8-9-3 16,4 8-6-16,-4-8-8 0,0 0 0 16,7 10-17-16,-7-10-15 0,8 5-34 15,-1 0-29-15,-7-5-48 0,17 12-75 16,-1-8-153-16,6 5-196 0,0 2 54 0,5 2-86 16,1 3 155-16</inkml:trace>
  <inkml:trace contextRef="#ctx0" brushRef="#br0" timeOffset="69160.87">28531 11329 2060 0,'-1'13'92'0,"-5"-3"18"0,-1-3 25 16,1 4 10-16,6-11 1 0,-13 11 4 0,6-3-6 16,-3-3-13-16,-1 3-20 0,1 3-19 15,0-3-23-15,2 1-25 0,-5 2-42 0,0 0-66 16,5 1-109-16,-1 1-193 0,3 2-146 16,-1-2 39-16,5 4-42 0,0-2 216 15</inkml:trace>
  <inkml:trace contextRef="#ctx0" brushRef="#br0" timeOffset="69311.45">28346 11970 1986 0,'-13'15'81'16,"2"-6"35"-16,-1 3 20 0,3-5 14 0,0-3-3 15,-1 3-13-15,10-7-11 0,-16 14-13 16,7-7-6-16,2-1-18 0,7-6-15 16,-14 7-42-16,14-7-51 0,-14 7-85 0,14-7-124 15,0 0-272-15,0 0 49 0,0 0-7 16,0 0 60-16,0 0 336 0</inkml:trace>
  <inkml:trace contextRef="#ctx0" brushRef="#br0" timeOffset="69595.8">28653 10238 2363 0,'-5'-36'63'0,"-1"8"-16"16,3 6-1-16,-3 6-2 0,1 1-8 15,2 4-14-15,0 1-34 0,1 3-76 0,2 7-38 16,-6-13-94-16,6 13-166 0,-3-9-114 16,3 9 146-16,0 0 101 0</inkml:trace>
  <inkml:trace contextRef="#ctx0" brushRef="#br0" timeOffset="69777.82">28706 10358 1172 0,'-14'13'13'0,"-2"-2"14"0,0 0 12 16,0-1-15-16,2 3-1 0,-5 2-7 0,-2-1-5 16,-3 11 4-16,1 3-7 0,-1-2-5 15,1 8-14-15,5 4-37 0,-1 3-53 16,4 2-75-16,1 0-33 0,2 6-24 0,6 2 36 16</inkml:trace>
  <inkml:trace contextRef="#ctx0" brushRef="#br0" timeOffset="69893.62">28326 11308 1094 0,'-10'34'91'15,"3"-11"-1"-15,-3-3-4 0,3 1 10 0,-3-4-2 16,3-2-13-16,-4 3-1 0,-1-3-9 16,1 0-8-16,4-5-8 0,-5 7-14 15,1-6-26-15,4 0-49 0,0-4-149 0,-5-1-269 16,12-6-9-16,-17 2 227 0,17-2 32 16</inkml:trace>
  <inkml:trace contextRef="#ctx0" brushRef="#br0" timeOffset="70627.42">17271 4315 833 0,'0'0'14'16,"0"-19"-1"-16,0 19-24 0,-4-16-39 0,1 6-220 15,-7 0 88-15,4-3 62 0</inkml:trace>
  <inkml:trace contextRef="#ctx0" brushRef="#br0" timeOffset="71530.52">18112 4858 552 0,'0'0'315'16,"8"-5"-19"-16,-8 5-35 0,0 0 2 15,0 0-7-15,0 0-39 0,0 0-3 16,0 0-15-16,0 0-1 0,13-14-13 16,-13 14-20-16,0 0-3 0,0 0-38 0,0 0-9 15,0 0-14-15,0 0-12 0,0 0-2 16,0 0-18-16,0 0-2 0,0 0-6 0,0 0-10 15,0 0-5-15,0 0 0 0,-58 19-12 16,47-10 6-16,-4-1-11 0,0 9 7 16,0-8-9-16,0 5-5 0,-2 3 2 0,4-4-9 15,-2 1 4-15,4 1-3 0,-1 4-2 16,5-4 4-16,-4 0-10 0,1 2 7 0,4 2-5 16,1 2 5-16,-3-1-15 0,5 1 13 15,1-3-3-15,-2 3 5 16,3-2-16-16,2-1 7 0,5 6-3 0,1-4 10 15,2 4-6-15,7-2 4 0,6 5-6 16,-2-3 8-16,9-3-1 0,1 0 5 0,2-8 2 16,3 2-9-16,2-6 3 0,7-1 3 15,-3-3 14-15,-1-3-8 0,1-2 1 16,-4-2 1-16,-1-3-14 0,-3-3 2 0,-1-1 6 16,-9-5 0-16,2 0-10 0,-7-6-7 15,-1 0 0-15,-4-2-18 0,-1-3-14 0,-2-1-10 16,-2 0 2-16,-4 5-5 15,-4-3 4-15,0 7 4 0,-1-4 0 0,-2-3 3 16,-5 5 12-16,1-2-9 0,2 7 7 16,-1-2-2-16,0 3 8 0,0 0 2 15,1 6 13-15,5 7-2 0,-5-17-7 0,-1 11 7 16,6 6 1-16,0 0 3 0,-15-6 13 16,15 6 3-16,0 0 19 0,0 0-7 15,-20 26 9-15,13-14-2 0,-2 7 8 0,5 2 6 16,1 3 12-16,-3 2-3 0,5 2-1 15,-2 1 1-15,-1 0-6 0,2 5-12 0,-1-6-9 16,1-2 16-16,2 1-18 0,-4 1 1 16,4-6-17-16,-2 1-26 0,1-2-21 15,-1-3-9-15,2-3-56 0,0-3-32 16,0-2-45-16,0-10-65 0,2 21-71 16,-2-21-169-16,9 8-62 0,-9-8-4 0,15 0-116 15,-15 0-115-15</inkml:trace>
  <inkml:trace contextRef="#ctx0" brushRef="#br0" timeOffset="71795.75">18992 5085 2616 0,'7'-17'128'0,"-7"8"32"16,0 9 14-16,4-19-4 0,-4 19-35 16,0 0-7-16,0 0-21 0,0 0-8 15,-11-15-9-15,11 15 1 0,0 0 34 0,0 0-3 16,-23 39 0-16,16-18-2 0,-3 15 12 15,-1-6-6-15,0 7-6 0,1 3-9 16,1 1-21-16,2-2-1 0,0-3-5 0,2 1-14 16,1-1-2-16,3-2-17 0,-1-6-14 15,2-2-17-15,2 1-28 0,3-3-14 16,5-6-48-16,-1-1-34 0,9-4-60 0,5-7-58 16,5-2-79-16,8-14-118 0,2-1-136 15,8-9 4-15,4-8-268 0,-6-2-302 0</inkml:trace>
  <inkml:trace contextRef="#ctx0" brushRef="#br0" timeOffset="71995.86">19665 5122 2817 0,'10'-13'119'0,"-3"6"32"0,-7 7 12 15,9-15-24-15,-9 15-11 0,0 0 21 0,0 0 19 16,0 0 4-16,0 0-9 0,0 0-3 16,12 47-10-16,-10-21-12 0,-2 2-11 15,0 0-10-15,-6 6-11 0,4 2-12 0,-4 1-7 16,0-1-10-16,1-6-12 0,1 3-19 15,1-8-27-15,-1-2-38 0,2-1-43 0,0-5-49 16,0-4-45-16,2-13-75 0,2 11-75 16,-2-11-119-16,0 0-139 0,0 0 11 15,0 0-251-15,45-34-291 0</inkml:trace>
  <inkml:trace contextRef="#ctx0" brushRef="#br0" timeOffset="72211.25">20078 5115 2562 0,'21'-6'18'15,"-11"6"50"-15,-10 0 29 0,0 0 18 0,40 16 29 16,-27 2 21-16,2 5 8 0,-3 5 12 16,0 7 3-16,-4 5 13 0,-1 6-1 0,-7-8 4 15,-7 17-1-15,-1-3-14 0,-7 10-19 16,-5-2-15-16,1-2-9 0,-8 2-18 16,6-8-17-16,-6 1-7 0,3-6-30 15,1-12-18-15,6-1-31 0,-2-6-31 16,7-5-42-16,2-10-53 0,4-4-117 0,6-9-104 15,0 0-130-15,0 0-158 0,0 0 63 16,37-58-395-16,-10 26-464 0</inkml:trace>
  <inkml:trace contextRef="#ctx0" brushRef="#br0" timeOffset="72410.89">20762 5428 3509 0,'30'-11'121'0,"-7"5"29"15,-1 4 23-15,-2 1 12 0,-20 1 4 16,38 0-7-16,-21 1-14 0,-17-1-15 0,35 8-13 15,-14-4-8-15,0 0-15 16,-3 1-10-16,2 0-15 0,-2-1-8 0,6 2-13 16,-1 0-9-16,7 1-9 0,-9-5-29 15,1 2-25-15,-3-1-51 0,-1 3-72 0,1-4-104 16,-1 2-111-16,-4-3-120 0,0 6-154 16,-3-2 60-16,-11-5-381 0,14 9-446 15</inkml:trace>
  <inkml:trace contextRef="#ctx0" brushRef="#br0" timeOffset="72560.25">21167 5673 3248 0,'-15'8'80'16,"1"0"12"-16,3-4 13 16,11-4 24-16,0 0 34 0,-10 15 29 0,10-15 18 15,0 0-4-15,0 0-16 0,21 22-22 16,-1-14-19-16,8-1-18 0,9 4-34 16,7-7-29-16,9 6-56 0,6-7-100 0,1 3-105 15,3-2-109-15,-1 1-156 0,2-1-118 16,-13-8 36-16,0 4-317 0,4-5-340 15</inkml:trace>
  <inkml:trace contextRef="#ctx0" brushRef="#br0" timeOffset="72728.78">22296 5739 3019 0,'0'0'123'0,"19"-1"-9"16,-19 1-22-16,0 0 11 0,0 0 15 16,0 0 9-16,0 0-5 0,5 20-14 0,-5-20-13 15,0 0-13-15,-2 30 4 0,2-30-27 16,-3 23-43-16,3-12-33 0,-5-1-50 15,5-10-61-15,0 20-92 0,0-20-160 16,-3 7-178-16,3-7 26 0,0 0-107 16,0 0-55-16</inkml:trace>
  <inkml:trace contextRef="#ctx0" brushRef="#br0" timeOffset="73144.89">22513 2627 1889 0,'0'0'-68'0,"-23"-4"2"0,23 4 35 16,-14-1 10-16,14 1 2 16,-19-7 21-16,19 7-5 0,-11-5-3 0,11 5 9 15,-18-8-14-15,18 8 25 0,-12-7-34 16,12 7 27-16,-14-9-14 0,14 9-3 15,-11-8-3-15,11 8 16 0,-13-9-9 0,13 9 4 16,-10-2 2-16,10 2 2 0,0 0-1 16,-12-7-27-16,12 7-3 0,0 0-14 0,-19-3-19 15,19 3-39-15,-17 0-48 0,17 0-54 16,-15-3-45-16,15 3 15 0,-15-2 47 16</inkml:trace>
  <inkml:trace contextRef="#ctx0" brushRef="#br0" timeOffset="73360.02">21774 2415 596 0,'-22'0'-39'0,"3"0"-2"15,2 0 21-15,1 0-11 0,16 0 3 0,-32 0 8 16,15 0-24-16,2 0-33 16,15 0-76-16,-33-3 102 0,19 6 17 0</inkml:trace>
  <inkml:trace contextRef="#ctx0" brushRef="#br0" timeOffset="74144.1">20966 2453 319 0,'0'0'49'0,"0"0"7"15,0 0 6-15,20 13 4 0,-20-13 1 16,14 0-8-16,-14 0-16 0,21 1-14 0,-21-1 3 15,20 4 6-15,-4-2-9 0,-16-2-2 16,35 2 0-16,-12-2-16 0,-3 0 0 16,3 0 8-16,7 4-1 0,0-4-9 0,3 4-5 15,1-1 16-15,3-1-13 0,-5-2-9 16,12 2 4-16,-5 2-2 0,6 0 4 16,0 1 1-16,-1-1-1 0,7 0 5 15,9 0-6-15,-1 3-6 0,-10-7 6 16,6 7-1-16,-4-5 0 0,-2-2-6 0,-2 2 11 15,2-2 4-15,-1 4-2 0,-1-10-2 16,0 6-1-16,0 0-12 0,0-6 1 16,4 3 18-16,-4-1-10 0,1 1-8 0,1-1 10 15,-2 1-1-15,0 2-10 0,-3-3 5 16,0 4-7-16,-1 0 7 0,-4-2 6 16,5 2-5-16,-11 0-5 0,5 0 6 0,3 2-8 15,-3 2 2-15,-1-3 5 0,-3 2 3 16,5 1-3-16,-7-8 11 0,5 8-20 0,3-3 7 15,-6 1 4-15,5-2-4 0,0 0-26 16,3-2 11-16,-3 2-6 0,-2 0-15 16,9 0 11-16,-2-1-2 0,4-3 2 15,-4 4 17-15,2 0-16 0,0 4 7 16,0-1-1-16,-5 1 22 0,1-4-11 0,-4 2 10 16,-4 3 23-16,5-5-1 0,-9 2 17 15,6-2 44-15,-4 0 8 0,-1 0 6 16,1 0-4-16,7 0 0 0,2-2-8 0,1-2 3 15,3 3-12-15,2 2-10 0,0 3-4 16,3-2-1-16,11-2-7 0,0 6-13 16,3 0-2-16,-8 1-10 0,6 0 9 0,-3-3-6 15,-5 2-12-15,-9 1 1 16,-8-3-13-16,-5 0 5 0,-8 0 2 0,-1-4-9 16,-2 1 7-16,-21-1-3 0,34 4 4 15,-21 0-7-15,-13-4 8 0,20 0 0 16,-20 0-19-16,0 0 9 0,22 2-2 0,-22-2 9 15,0 0-13-15,28 5 11 0,-28-5-14 16,16 3 9-16,-16-3-13 0,0 0-3 16,25 9-15-16,-25-9 6 0,12 1-20 0,-12-1-29 15,0 0-33-15,18 8-63 0,-18-8-80 16,0 0-96-16,9 4 7 0,-9-4 95 0</inkml:trace>
  <inkml:trace contextRef="#ctx0" brushRef="#br0" timeOffset="83644.07">13669 7108 3048 0,'0'0'-499'16,"-7"-15"-320"-16,-11 4 82 0,-6-12 465 16,-17-8 44-16</inkml:trace>
  <inkml:trace contextRef="#ctx0" brushRef="#br0" timeOffset="-214177.38">14604 9724 2529 0,'0'0'172'15,"0"0"-6"-15,12 7 3 0,-12-7-7 16,0 0-13-16,0 0 5 0,7 10 14 0,-7-10 1 16,0 0-6-16,0 0 16 0,0 0 31 15,0 0-2-15,0 0-11 0,0 0-17 0,0 0-17 16,0 0-19-16,0 0-28 0,-15 18-35 16,15-18-43-16,-13 6-92 0,13-6-82 0,-9 8-86 15,9-8-97-15,-12 1-152 0,12-1-118 16,0 0 56-16,0 0-362 0,0 0-374 15</inkml:trace>
  <inkml:trace contextRef="#ctx0" brushRef="#br0" timeOffset="-213494.5">14595 11143 2732 0,'0'0'5'16,"4"17"46"-16,-4-8 25 0,0-9 20 15,0 15 11-15,0-15 10 0,0 0-2 16,0 17-4-16,0-17 4 0,-4 13-8 0,4-13-6 16,0 0-7-16,0 15-19 0,0-15 0 15,0 0-11-15,-2 13-12 0,2-13-6 16,0 0-13-16,-5 16-23 0,5-16-22 0,-4 7-23 15,4-7-31-15,-12 7-35 0,12-7-37 16,-11 10-28-16,11-10-18 0,-10 8-18 0,10-8-45 16,-9 5-27-16,9-5-47 0,0 0-63 15,-20 0-185-15,20 0 115 0</inkml:trace>
  <inkml:trace contextRef="#ctx0" brushRef="#br0" timeOffset="-195612.48">22941 12565 4421 0,'21'-7'-63'0,"-21"7"18"16,16-5 7-16,-16 5 9 0,17-4 2 0,-17 4 4 15,17 0 0-15,-17 0-1 0,0 0 3 16,24 3-6-16,-24-3-36 0,18 5-38 16,-18-5-53-16,7 8-47 0,-7-8-73 0,2 5-158 15,-2-5-74-15,0 0-135 16,0 0-59-16</inkml:trace>
  <inkml:trace contextRef="#ctx0" brushRef="#br0" timeOffset="-181446.09">13005 14588 1615 0,'-27'-8'17'0,"9"-1"-25"16,-3 1 7-16,5 0-10 0,-1 1-1 0,-6-4-4 15,3 4-8-15,-1-1-9 16,4 0-13-16,-2 1 8 0,-2 3-1 0,3 1 7 16,1 3 0-16,0-4-17 0,-1 4-20 15,0 0-56-15,-4-2-137 0,1 2-305 0,-1 0 475 16,2-2 31-16</inkml:trace>
  <inkml:trace contextRef="#ctx0" brushRef="#br0" timeOffset="-181196.09">12212 14413 872 0,'-21'-7'112'16,"4"-3"-6"-16,3 5-5 0,-4-3-4 0,2 3-11 15,-5-3-11-15,-2 0 0 0,3 1-7 0,-1 3-7 16,2-3-7-16,-1 1 0 15,5 2-14-15,-2 1 0 0,2-1-9 0,4 0 6 16,-5 2-7-16,16 2-8 0,-18-5 5 16,18 5-16-16,-17-3 5 0,17 3-7 0,-15-1 2 15,15 1-10-15,0 0-1 0,-17-4-14 16,17 4-6-16,0 0-27 0,0 0 1 16,-11-8-50-16,11 8-16 0,0 0-38 0,0 0-69 15,0 0-102-15,7-16 42 0,-7 16 51 16</inkml:trace>
  <inkml:trace contextRef="#ctx0" brushRef="#br0" timeOffset="-161530.34">25567 14764 3883 0,'0'0'-4'0,"8"-9"25"0,-8 9 1 15,0 0-6-15,13-10-4 0,-13 10 4 16,0 0-13-16,15 0-17 0,-15 0-37 15,0 0-64-15,19 11-77 0,-12-7-97 0,-7-4-194 16,14 17-18-16,-12-8-130 0,1 1-33 16</inkml:trace>
  <inkml:trace contextRef="#ctx0" brushRef="#br0" timeOffset="-121432.25">1757 10129 1123 0,'-11'2'-17'16,"-8"-2"82"-16,-6 5-30 0,5-3 7 0,-3 1-24 15,1-3 27-15,-5 0-62 0,-3 0 20 16,0-3-18-16,0 0 21 0,0-7-23 0,-2-1 23 15,4 4-28-15,3-5 10 0,0 3 1 16,1-4-4-16,4 3 20 0,2-1-24 16,1 1 11-16,2 3 1 0,0-4 11 0,0 1 4 15,2 3-8-15,-4 0 0 16,0-1 0-16,4 2-12 0,0 0 15 0,0 5 6 16,13 1-14-16,-19-2 1 0,19 2 2 15,0 0-2-15,-18 9-7 0,18-9 0 16,0 0-7-16</inkml:trace>
  <inkml:trace contextRef="#ctx0" brushRef="#br0" timeOffset="-121115.21">1971 11184 743 0,'-2'34'-49'16,"-2"2"85"-16,2 0-18 0,2-5 33 0,0 0-28 15,2 6 27-15,2 17-59 0,-1 16 35 16,1-3-52-16,-6-5 39 0,2 13-36 0,0 0 24 16,0-2-22-16,2-2 26 0,2-14-14 15,-1-2 7-15,6 2-5 0,1-10 0 16,0 0 11-16,5-4-6 0,1-7-7 0,4-8-4 15,4-4 6-15,-6-9-6 0,7-4 4 16,-1-7 4-16,-1-4 0 0,5-2-4 16,8-8-2-16,-1-2-22 0,3-9-3 15,5-9-49-15,4-3-73 0,-2-7-75 16,0-5 166-16,-1-2 24 0</inkml:trace>
  <inkml:trace contextRef="#ctx0" brushRef="#br0" timeOffset="-120916.02">3082 11648 214 0,'43'-31'13'16,"6"4"33"-16,4 0-18 0,4 1 3 15,0 2-3-15,6 3 6 0,0 0-1 16,-1 1 8-16,4 3-11 0,-4 0-14 0,-2 2-3 16,0 0 12-16,-2 4-2 0,-10-6-2 15,-2 7 2-15,-7-5-11 0,0 2 13 16,-6 0-25-16,-1 0 13 0,-4 0-11 16,-1 3 0-16,-1-3-2 0,-3 2 5 15,-1-2 4-15,-5-4 5 0,6 4-6 0,-5-4-1 16,3 2 5-16,-3-2-4 0,9-1-1 15,-7-5-50-15,1-5-233 0,-2-6 130 16,0 2 49-16</inkml:trace>
  <inkml:trace contextRef="#ctx0" brushRef="#br0" timeOffset="-119495.03">4615 10380 1163 0,'-18'-2'22'0,"6"4"10"0,-4 5-27 15,0 6 25-15,0 8-30 0,-6 3 16 0,0 5-35 16,-1 3 38-16,-2-4-30 0,5-2 22 0,1 6-16 16,-4-6-10-16,2 2-4 15,0 2 5-15,2-3 8 0,0 1-3 0,2-2 0 16,1-4 7-16,0 1 8 0,0-1-16 16,0-1 20-16,2 0-5 0,-3-1 10 0,0-1 1 15,0-2 4-15,0-2-13 0,-2 0-2 16,-3 0-11-16,-3-4-25 0,-1-2-29 0,0-6-81 15,-4-6-202-15,4 2 116 0,-1-5 71 16</inkml:trace>
  <inkml:trace contextRef="#ctx0" brushRef="#br0" timeOffset="-119167.11">3906 9906 23 0,'5'-23'30'16,"-3"10"11"-16,0 0 5 0,-4 0-23 15,2 13 16-15,-2-23-6 0,2 10 8 16,0 13 36-16,-3-26-11 0,1 15 36 0,-2-8-15 16,1 4-1-16,1-4-28 0,2 19 3 15,0-32 11-15,2 15-20 0,-1-1-5 16,5-3 5-16,-1 1-9 0,3-1 12 15,3-2-23-15,9-1 2 0,-1-1-12 16,6 3 4-16,3 1 1 0,-2 5-14 0,8-4 2 16,2 10 16-16,1 0-11 0,2 3-8 15,0 3 2-15,5 4-5 0,1 0-1 16,-2 0-22-16,4 4-15 0,2 3-2 0,-5 3-7 16,0-1-7-16,1 0-13 0,-2-1 8 15,2 1 6-15,8 1-13 0,-11 3-1 0,-3 0 2 16,0-2 8-16,-6 2-10 0,-3 6-16 15,-1-4-57-15,-6 0-145 0,0-4 163 16,-2 4 39-16</inkml:trace>
  <inkml:trace contextRef="#ctx0" brushRef="#br0" timeOffset="-116817.14">5843 6145 993 0,'80'-58'76'0,"24"-4"23"0,16 1-61 16,7 5 30-16,-7 11-50 0,-13 10 4 0,-23 3-2 16,-20 16-14-16,-20 9-6 0,-2 4 20 15,-4 12-22-15,-5 4 16 0,-3 9-9 16,-5 5-4-16,-5 6 4 0,-5 7-8 0,-6 3 0 15,1 4-11-15,-8 7 23 0,-2 4-18 16,-10 13 17-16,3 6-5 0,-6 2 0 0,0-4 0 16,-6 0-3-16,-2-5 1 0,1-1 6 15,-5-1 6-15,3-5 1 0,-2-8-9 0,1 0-4 16,6-13 12-16,-2-1-13 0,2-9 14 16,4-2-14-16,1-7 13 0,3-5-11 15,0-1 1-15,0 0 0 0,6-7-6 16,-1 3 3-16,-2-2-2 0,-2-3-5 15,-1 1 5-15,-5 0-10 0,0 4 12 0,-2-3-25 16,0 1 13-16,1 2-10 0,0-6 1 16,4 1-22-16,3-1-15 0,1-1 34 0,7-6-12 15,0 0-7-15,0 0 12 0,0 0-9 16,0 0 15-16,0 0 0 0,-11-19 5 0,11 19-7 16,-2-11 0-16,2 11-5 0,-8-11 14 15,-1 5-33-15,-2 5-4 0,-5-6-10 16</inkml:trace>
  <inkml:trace contextRef="#ctx0" brushRef="#br0" timeOffset="-116684.34">6290 7135 550 0,'-18'-7'-31'0,"3"0"16"16,-3 4-3-16,-2 1 10 0,-1 4-13 0,-9 1-14 16,-7 11 22-16,-9 0-15 0,-9 9 20 15,1 5-10-15,-8 0 0 0,2 8 5 0,3 1 6 16,-8 12 2-16,10-4 0 0,-3 17 7 16,13-15-33-16,4 7 16 0,0 2-8 15,0 3 0-15,0 3-3 0,-7 12-38 0,4-4 21 16,4-7 12-16</inkml:trace>
  <inkml:trace contextRef="#ctx0" brushRef="#br0" timeOffset="-72301.4">8132 6379 588 0,'0'0'43'16,"0"0"49"-16,-25 4-101 0,25-4 54 16,-3 9-54-16,3-9 5 0,9 32-6 15,-1 9-17-15,-1 15-13 0,-9 17-3 16,-7 13-31-16,-10 27 5 0,-9 3-28 15,-9 4-36-15,-12 0 46 0</inkml:trace>
  <inkml:trace contextRef="#ctx0" brushRef="#br0" timeOffset="-72197.95">6985 8590 317 0</inkml:trace>
  <inkml:trace contextRef="#ctx0" brushRef="#br0" timeOffset="-71987.07">6893 8715 232 0,'-18'19'-18'0,"6"-2"8"15,-4-2 10-15,0-1 10 0,-11 7-10 0,6-6 3 16,2 0 20-16,-2 0 0 0,3-3-18 0,2-5 8 16,7 1 0-16,-8 1 10 15,4-1-3-15,1 2-2 0,-3 0-13 0,2 3 8 16,-2 0-8-16,3 4-2 0,0 0 7 16,3-1-28-16,-2 4 13 0,4 2 5 15,0 1 0-15,2 6 0 0,1 2-8 0,-3 0 16 16,4 1-21-16,-3 2 11 0,3 0-9 15,-1 1 6-15,-1-1 5 0,-5 0 10 0,1 4-20 16,-2 1 5-16,-3-2-3 0,1-1 3 16,0 0-2-16,-4-3 2 0,4 3 15 15,0-1-15-15,0-1-11 0,1 2-37 0,3-6-34 16,-2 2-46-16,-1 0 122 0,2 0 6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32:15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22147 5151 2583 0,'-12'-62'-63'15,"-18"-4"-78"-15,-18-20-159 0,0 5-301 16,-3 6 15-16,8 30 349 0,3 17 11 16</inkml:trace>
  <inkml:trace contextRef="#ctx0" brushRef="#br0" timeOffset="16645.8">21094 480 1457 0,'-9'30'226'0,"-1"-4"39"16,4-2 1-16,-3-5 22 0,4 4 27 16,-4 0 15-16,2-1-57 0,4 2 1 15,-6-1-14-15,0 1-27 0,2 1-22 0,0-1-18 16,-2 0-20-16,0 4-12 0,-1-3-26 15,0 3-12-15,0-4-26 0,1 2-54 16,4-3-52-16,1 5-72 0,-1-3-62 0,-3-5-96 16,8-1-123-16,0-4-192 0,0-2-7 15,4-4-10-15,-4-9-192 0,0 0-248 16</inkml:trace>
  <inkml:trace contextRef="#ctx0" brushRef="#br0" timeOffset="17128.93">21688 103 2650 0,'0'0'53'0,"0"0"43"0,0-19 32 0,0 19 20 16,0 0 28-16,0 0-11 0,0 0 13 15,0 0 18-15,0 0 10 0,2-17 19 16,-2 17 22-16,0 0 12 0,0 0 6 16,0 0-7-16,0 0-9 0,0 0-25 0,-9-13-13 15,9 13 16-15,0 0 3 0,0 0-7 16,0 0-10-16,0 0-8 0,0 0-3 16,0 0-3-16,-41 25-57 0,29-16-80 15,-3 4-1-15,0 2-1 0,-9 8-5 0,3-1 0 16,-3 6 2-16,-3 2-3 0,-3 18 5 15,-2-3-1-15,8 5-2 0,-6 8-17 0,0 4-39 16,4 9 0-16,-2 8 0 0,0 28 0 16,3 5 0-16,-1 4 0 0,5 6 0 15,3-2 0-15,2 10 0 0,4-6 0 16,8 1 0-16,-1 2 0 0,5-25 0 0,7 25 0 16,-2-8 0-16,4-28 0 0,1 1 0 0,9-6 0 15,0-3 0-15,2-10 0 16,-3-4 0-16,3-12 0 0,3-11 0 0,-4-12 0 15,3-13 0-15,2-6-100 0,-7-13-93 16,14-16-31-16,-2-2-374 0,4-18-182 0,4-11 95 16,-3-5-890-16,2-8-1432 0</inkml:trace>
  <inkml:trace contextRef="#ctx0" brushRef="#br0" timeOffset="17562.53">22418 774 4990 0,'1'-21'-8'0,"3"12"30"0,0-2 17 15,-4 11 29-15,0 0 39 0,0 0 36 0,0 0 10 16,0 0-15-16,0 0 8 0,7 64 2 16,-13-29-1-16,1 12 10 0,-6 0 7 15,1 6-4-15,-4 5-8 0,-2-4-11 0,-2-1-16 16,2-14 1-16,2 0-11 0,5-11-15 15,-3-3 6-15,3-6 4 0,3-6-72 0,3-5-3 16,3-8-4-16,0 0-2 16,0 0-5-16,0 0-1 0,0-49-1 0,9 20-3 15,4-12-1-15,0 0 2 0,12-12-3 0,-5 4 1 16,4-3 4-16,5 4 4 16,-1 4 3-16,-2-2 6 0,-2 14 1 0,2 2 5 15,-1 2 5-15,-2 5 2 0,-1-1-3 16,-2 5-25-16,-2 7-20 0,0 5 0 15,-3 5 0-15,-15 2 0 0,30 8 0 0,-13-1 0 16,-4 8 0-16,2 2 0 0,-3 2 0 16,-7 2 0-16,2 3 0 0,-1 6 0 0,-4 6 0 15,-2-8 0-15,-2 7 0 0,-2 1 0 16,-5 3 0-16,2-1-141 0,-9 1-39 16,0-3-30-16,-3-4-381 0,-11 11-195 15,7-10 86-15,1-1-868 0,0 0-1418 16</inkml:trace>
  <inkml:trace contextRef="#ctx0" brushRef="#br0" timeOffset="18081.37">22365 1594 4775 0,'-9'14'-21'16,"1"2"69"-16,0 3 60 0,-1-6 72 15,2 4 28-15,0 5 27 0,-2-2-10 16,2 5-3-16,-2 3 7 0,-3 0-5 0,1 8-8 16,2-8-11-16,-3 0-20 0,5 0-15 15,-6 0-14-15,8-11-12 0,-2 4-76 16,0-2-28-16,4-10-5 0,3-9-3 0,-8 17-3 15,8-17-5-15,0 0-7 0,0 0-3 16,0 0-4-16,25-53-6 0,-11 23-5 16,6-6-1-16,0 1-1 0,8-6-3 15,-4-2 2-15,1 13-4 0,-4 2 3 0,4-1 0 16,-4 5-3-16,-2 11 2 0,-2 1 0 16,-2 11 3-16,-15 1-2 0,0 0 1 0,39 21-1 15,-28-3 3-15,-1 10-3 0,-8 4 2 16,-2 4 2-16,0 2 3 0,-4 8 1 15,-4-6 1-15,-1 2 1 0,4-8 1 0,-3-3 0 16,4-9 0-16,-3-2 0 16,7 0 2-16,-2-11 2 0,2-9-2 0,0 0-1 0,0 0 0 15,0 0-2-15,0 0 0 16,0 0 0-16,42-57-1 0,-22 26 1 0,1-1-3 16,1 0 1-16,4-4 1 0,-2 6-1 15,3 2-1-15,1 0 0 0,-2 4 5 16,1 7-2-16,-7 3 0 0,1 5 2 0,-6 8 1 15,1-3 7-15,2 11-1 0,-7 3 0 16,3 7 0-16,-4-1 0 0,-4 6-2 0,-3 5-1 16,-3 1-1-16,-2 0 0 0,-1 8-3 15,-1-4 0-15,-3 0-1 0,2-6-7 0,2-2-9 16,-5-3-9-16,7-4-13 16,-1-8-17-16,2-9-25 0,0 0-26 0,0 0-25 15,0 0-307-15,16-52-139 0,1 7-153 16,6-12 28-16,4-14-730 0,12-13-1270 15</inkml:trace>
  <inkml:trace contextRef="#ctx0" brushRef="#br0" timeOffset="18312.86">23425 889 4613 0,'22'-22'31'0,"-5"10"35"0,-1 10 37 16,-16 2 58-16,0 0 35 0,51 21 26 16,-30 9 14-16,-3 11 18 0,7 15 26 0,-2 12-3 15,-5 9 12-15,-3 9 28 16,-6 11 2-16,0-1-102 0,-9 9-128 0,-10 17-4 15,-7 0-5-15,-6-6-4 0,-8-1-4 16,-8-7-7-16,-3-10-7 0,-1-7-5 16,-4-6-21-16,6-23-32 0,3-10 0 0,5-7 0 15,-1-4 0-15,6-13 0 0,9-12 0 16,0-7 0-16,6-11-33 0,4-5-110 0,-1-9-53 16,10-4-70-16,10-23-562 0,2-11 99 15,11-5-944-15,5 1-1621 0</inkml:trace>
  <inkml:trace contextRef="#ctx0" brushRef="#br0" timeOffset="18513.43">24204 1678 5953 0,'13'-5'112'0,"3"1"46"16,-16 4 53-16,22-8 23 0,-22 8 15 16,20-1-10-16,-20 1-15 0,30 0-44 15,-9 1-123-15,-1 3-6 0,5-4-3 0,-2 2-13 16,7-2-14-16,0 2-9 0,2-2-31 15,-1 0-24-15,3 4-30 0,-8-4-36 0,3 5-348 16,-10-3-188-16,-5 4-80 0,-3-5 17 16,-11-1-668-16,2 10-1224 0</inkml:trace>
  <inkml:trace contextRef="#ctx0" brushRef="#br0" timeOffset="18648">24164 1997 5157 0,'-21'13'138'16,"7"0"56"-16,7 0 16 0,7-3 35 0,0-10 4 15,7 21-22-15,10-12-18 0,8 4-24 16,10-8-51-16,4 3-62 0,3-2-84 16,-1-5-118-16,2-1-126 0,-5-1-150 0,-1-9-215 15,1 6-96-15,-1-7 66 0,10-4-483 16,5 0-930-16</inkml:trace>
  <inkml:trace contextRef="#ctx0" brushRef="#br0" timeOffset="19147.2">26495 1686 4479 0,'9'-34'163'16,"-8"4"1"-16,-1 3 18 0,-1 5 29 16,-1-1 6-16,-5-1-5 0,-2 2 1 0,2 1-6 15,-3 5 8-15,-5-1-13 0,-4-2-8 16,-3 7 0-16,-6 7-6 0,-2 1 3 15,0 4-7-15,-14 4-32 0,-7 7-91 0,-8 14 0 16,3 1 1-16,0 13 2 0,-15 6-1 16,3 6 0-16,5 7 3 0,4 5 6 0,7 1-1 15,11-7-31-15,2-2-40 0,8 6 0 16,9-5 0-16,3 6 0 0,10-11 0 16,7 1 0-16,4 2 0 0,9-7 0 0,9 8 0 15,5-3 0-15,5-5 0 0,6-6 0 16,6-3 0-16,6-5 0 0,0-1 0 15,5-6 0-15,1-3 0 0,3-6 0 0,-6-5 0 16,6-3 0-16,-3 0-155 0,-5-9-39 16,3 0-17-16,3-9-427 0,0 0-137 15,-4-3 72-15,0 1-846 0,4-6-1388 0</inkml:trace>
  <inkml:trace contextRef="#ctx0" brushRef="#br0" timeOffset="19462.18">27390 1714 4860 0,'8'-36'7'0,"-3"8"60"0,1 2 36 15,-4 5 33-15,-1 4 25 0,-2-3 8 16,-1 4-13-16,-4 0 3 0,6 16 9 16,-19-19-7-16,5 17 18 0,14 2 18 0,-46 4 5 15,12 11 20-15,-8 7-1 0,-6 10 1 16,0 11-38-16,-3 6-110 0,-9 13-2 0,4 11-3 15,1-3-2-15,5 8-2 0,5 1-5 16,4-1-5-16,14-6-5 0,3 5-7 0,6-6-2 16,9 0-20-16,4-5-21 15,5-10 0-15,8-1 0 0,-1-9 0 16,8-2 0-16,2-5 0 0,1-4-34 0,5-10-31 16,7-4-16-16,-3-6-25 0,6-10-27 15,-3-3-32-15,8-5-337 0,2-5-260 0,-5-11 51 16,11-3-869-16,2-6-1443 0</inkml:trace>
  <inkml:trace contextRef="#ctx0" brushRef="#br0" timeOffset="19912.75">27803 1798 4829 0,'5'-24'-45'0,"2"3"42"15,-1 4 25-15,-1 4 33 0,-2 5 6 16,-3 8-2-16,9-13 1 0,-9 13-1 15,0 0-6-15,0 0-4 0,0 0 8 0,7 58-7 16,-10-22 2-16,-4 13 14 0,-7 13 3 16,-8 0 0-16,-1 1-1 0,-7 7 10 0,0-1-1 15,0-3-3-15,-3-1 5 0,1-4-4 16,2-9-4-16,0-5-8 0,11-13 2 16,4-8 8-16,1-9 15 0,7-6-3 0,7-11-5 15,0 0-11-15,0 0-8 0,0 0-9 16,27-49-4-16,-3 14-7 0,6-13-1 15,6 4-9-15,1-5 7 0,4-9-3 16,-3 2-11-16,5-1 10 0,-4 1 21 0,5 4 24 16,-3 8 34-16,-1 3 17 0,2 4 7 15,-3 7-71-15,-7 9-16 0,-2 1-2 16,-3 10-1-16,-3 1 0 0,-4 7 3 0,-20 2-4 16,39 13 0-16,-27 0 0 0,4 10 1 15,-7 3 1-15,-6 4-4 0,-3 0 0 0,-1 8-7 16,-7 8-37-16,-7 11 0 0,-1-7 0 15,-5 3 0-15,-2 3 0 0,0-1 0 0,-1-5 0 16,-4-4 0-16,2 2 0 16,-1-6 0-16,5-7-22 0,4 0-101 0,0-8-37 15,7-1-43-15,6-8-337 0,3 0-248 16,2-9 86-16,0-9-884 0,15 13-1452 16</inkml:trace>
  <inkml:trace contextRef="#ctx0" brushRef="#br0" timeOffset="20080.109">28421 2676 5252 0,'-1'22'27'16,"1"-22"46"-16,-12 24 31 0,1-7 4 0,-4 2-16 15,0 2-10-15,-4 7-9 16,-3-4-10-16,-1-1-8 0,4 3-19 0,-3-1-39 16,7-7-62-16,2-3-77 0,1-2-98 15,7-4-153-15,-3-6-166 0,8-3-53 16,0 0 60-16,0 0-395 0,0 0-476 0</inkml:trace>
  <inkml:trace contextRef="#ctx0" brushRef="#br0" timeOffset="20681.5">28991 2091 3364 0,'14'-2'72'0,"-2"2"32"0,-12 0 12 15,18 13 21-15,-15-2 10 0,-1 2 12 0,-2 6-10 16,-2 7 1-16,-1-3 10 15,-5 12-11-15,-2 3-6 0,-2-3-10 16,-4 9-16-16,2-5-10 0,-2-6-6 0,3 3-15 16,2-10-6-16,0 1-12 0,2-9-11 15,3 0 13-15,2-9-3 0,3-1-4 0,1-8-8 16,0 0-3-16,0 0-8 0,0 0-5 16,42-35-4-16,-15 13-3 0,-3-2-4 15,2-6-4-15,10-4-3 0,-2 4 0 16,0-4-1-16,3 5-6 0,-5 2-2 0,-1 6 1 15,1 4-3-15,0 4-3 0,-2-2 5 0,-2 10-1 16,-8-1-3-16,-2 10 7 0,-1 3 5 16,-6 1 6-16,-4 1 9 0,1 6 4 15,-2 6 2-15,-6-2 2 0,-2 2-2 16,-3 3 1-16,-4 6 1 0,0-2 4 16,-2 0 10-16,1 0-2 0,3-5-10 0,0-3 8 15,0-5-9-15,2-2-6 0,5-13 23 16,-7 19-2-16,7-19-14 0,0 0 1 0,0 0 2 15,0 0-3-15,0 0-3 0,0 0 16 16,56-32 13-16,-40 21 22 0,-4 0-35 16,6 1-24-16,-6 3 1 0,3-1 2 0,-15 8 1 15,24-11 2-15,-24 11 1 16,21-2 3-16,-21 2-2 0,21 13-2 0,-10-4 0 0,-4 5-2 16,1 7 0-16,-2-3-4 0,0 6-4 15,-6-3-5-15,-2 3-2 0,-4 5-1 16,2-5-6-16,-4 8-9 0,3-11-7 15,-2 5 0-15,-2-6 0 0,4-4 0 16,1 2-18-16,-1-10-11 0,3 3-17 0,2-11-20 16,0 0-19-16,0 0-18 0,0 0-12 15,0 0-15-15,27-49-201 0,-9 13-119 0,6-10-6 16,8-5-29-16,2-7-9 0,6 2-67 16,1-2 12-16,12-6-595 0,-9 15-956 15</inkml:trace>
  <inkml:trace contextRef="#ctx0" brushRef="#br0" timeOffset="20880.609">30131 2117 3900 0,'26'-4'75'15,"-1"6"54"-15,-25-2 47 0,37 11 70 0,-37-11 47 16,46 36 49-16,-28-8 25 0,-3 7-23 16,0 1 16-16,-5 5 16 0,-3 6 26 15,-1 6 13-15,-5 3-194 0,-2 1-94 0,-8 10-4 16,-2 2-3-16,-5-2-2 0,-7 5-61 16,-5-2-57-16,-7-5 0 0,-12 8 0 0,-4-4 0 15,4-18 0-15,1-4 0 0,-4-4 0 16,1-5 0-16,-1-4 0 0,-1-6 0 0,0-6 0 15,1-5 0-15,-4-2 0 0,9-10 0 16,4 1 0-16,-4-13-35 0,6-5-276 16,-9-10 19-16,7-6-535 0,8-3-1032 15,-1-11-1979-15</inkml:trace>
  <inkml:trace contextRef="#ctx0" brushRef="#br0" timeOffset="65378.659">7307 12165 883 0,'-15'11'-74'0,"3"-3"11"16,3-3-167-16,-2 1 54 0</inkml:trace>
  <inkml:trace contextRef="#ctx0" brushRef="#br0" timeOffset="65395.159">7185 12258 619 0,'-15'12'-80'0</inkml:trace>
  <inkml:trace contextRef="#ctx0" brushRef="#br0" timeOffset="65426.63">7137 12307 422 0,'-12'16'-46'16,"-1"-1"0"-16,4 3-67 0,-1-3 39 15</inkml:trace>
  <inkml:trace contextRef="#ctx0" brushRef="#br0" timeOffset="101179.84">19082 5664 4773 0,'-4'23'-11'0,"6"-2"-2"15,-2-1 6-15,0-1 7 0,2 7-2 0,2 0 3 16,-2-7 4-16,0 2 5 0,-1-3 7 15,1-1 10-15,-2 2-12 0,0 2 5 16,4-4-11-16,-2 1 3 0,-1 5 1 0,1-6-2 16,0 5 5-16,2 5-11 15,0-5 6-15,2 5-11 0,-1 2 8 0,2 0-6 16,-3-1 4-16,3 2 1 0,0-1-12 16,-4-2 1-16,3-5-16 0,-3 6-12 0,5 1-11 15,2-1-23-15,-5-6-24 0,1 6-18 16,3 1-20-16,4-5-15 0,-3 2-13 0,3 0-19 15,-2-3 10-15,4 1 5 0,-2-3 12 16,2 5 20-16,0-6 13 0,-2 3-5 16,1-2 24-16,-2-4 41 0,-2 1 34 0,0-3 32 15,-3-3 23-15,0 1 22 0,0 0 25 16,2 2 20-16,-4-2 11 0,-1 0 6 16,-1 6 23-16,3-6 1 0,-3 6 22 15,1-2 3-15,1 0 5 0,-4-1-7 0,1 3-11 16,-2-8-16-16,4 2-9 0,-2 1-12 15,0 0-9-15,-2-2-10 0,0-12-12 16,1 19-10-16,1-12-2 0,-2-7-11 0,4 17-7 16,-4-17-13-16,2 10-29 0,-2-10-32 15,0 0-41-15,1 13-50 0,-1-13-23 0,2 7-6 16,-2-7-8-16,0 0-8 0,7 5 1 16,-7-5 6-16,0 0 13 0,0 0 18 0,0 0 13 15,11 4 20-15,-11-4 24 16,0 0 22-16,0 0 36 0,0 0 26 0,0 0 24 15,0 0 30-15,0 0 32 0,0 0 19 16,0 0 26-16,0 0 7 0,0 0 4 16,0 0-4-16,0 0-5 0,0 0-5 0,0 0-12 15,0 0-22-15,0 0 5 0,0 0 11 16,1 19 0-16,5 6-2 0,1 20-9 0,1 3 8 16,1 16 4-16,-1 6 1 0,5-3-11 15,0 8-10-15,-4 2-9 0,3-3-5 16,1 6-11-16,-1-4-4 0,-2-4-6 0,3-3-14 15,1-4-6-15,-1-6-5 0,-6-11-42 16,7-4-8-16,-4-3-8 0,-2-11-13 16,-2-6-75-16,1-3-60 0,-3-8-49 15,7-6-79-15,-11-7-75 0,19-1-82 0,-12-15-160 16,7-9-94-16,-1-11 39 0,-2-6-458 16,2-3-871-16</inkml:trace>
  <inkml:trace contextRef="#ctx0" brushRef="#br0" timeOffset="101495.57">20088 7387 3793 0,'11'-11'21'16,"-8"8"24"-16,-3 3 6 0,0 0 8 15,0 0 14-15,0 0-9 0,0 0-15 16,0 0-3-16,0 0 4 0,0 0-2 0,0 0 0 16,-62 18-7-16,45-6-9 0,-1 3 6 15,-1 3 1-15,-6 3 13 0,1 2-5 16,4-3 12-16,-7 5 11 0,3 1 5 15,-1-2 3-15,-3 4 4 0,4-2 8 0,-2 3-8 16,1-1 12-16,1-4-2 0,3 2 4 16,4-9-10-16,6-4-10 0,1 1-4 0,1-5 3 15,0 0-9-15,9-9 1 0,-8 13-4 16,8-13-2-16,0 0-2 0,17 24-4 16,-4-20-9-16,4 4-2 0,4-3-3 0,-4 1-12 15,4 0-9-15,-3-4-18 16,3-1-23-16,-21-1-39 0,35 4-46 0,-10-4-63 15,-4-4-68-15,0 4-90 0,-1-3-129 16,1-3-188-16,-5 0 59 0,1-1-423 0,-2-4-626 16</inkml:trace>
  <inkml:trace contextRef="#ctx0" brushRef="#br0" timeOffset="103278.97">13725 18356 1586 0,'-51'17'121'0,"-3"0"-16"16,-4-2 21-16,-3-6-8 0,0 4-2 16,5-5 16-16,11 0 12 0,0-3-5 0,5 3-15 15,5-1-20-15,-6 1-5 0,2-3-14 16,-3 7-6-16,1-1-2 0,2-2-10 0,0 3-16 15,6-3-10-15,4-4-14 0,6 3-20 16,4-1-40-16,0 1-54 0,0 3-52 16,6 0-32-16,-4 2-55 0,0 2-119 0,4 6-127 15,-6 0-45-15,7-1 148 16,-4 3 98-16</inkml:trace>
  <inkml:trace contextRef="#ctx0" brushRef="#br0" timeOffset="103861.95">7560 17137 575 0,'-15'-14'132'0,"4"1"17"0,1 5 22 16,3-2-23-16,7 10-18 0,-17-18 3 0,11 9 12 16,6 9-4-16,-11-14-2 0,11 14-33 15,0 0-18-15,-9-13-2 16,9 13-19-16,0 0-11 0,-15-9-9 0,15 9 3 16,0 0-9-16,-30 8-11 0,30-8 4 15,-29 10-11-15,17-6-6 0,-9 6-22 0,3-5-22 16,-3 3-44-16,-8 3-59 0,-1 0-89 15,-5-1-260-15,-2-1-28 0,1 3 209 16,0-9 65-16</inkml:trace>
  <inkml:trace contextRef="#ctx0" brushRef="#br0" timeOffset="104212.75">6810 17006 1192 0,'-9'-15'33'0,"2"2"33"0,2 3 17 16,5 10 4-16,-7-18 7 0,7 18 14 15,0 0-10-15,-9-15-15 0,9 15-18 16,0 0-9-16,0 0-1 0,-6-9 3 0,6 9-22 16,0 0 5-16,0 0 4 0,0 0 12 15,0 0-2-15,0 0 20 0,0 0-13 16,0 0 4-16,18 46 27 0,-14-27-2 0,4-2 10 16,1 4-5-16,4 1 10 0,1 5-8 15,0 5-1-15,3-5-14 0,-4 0-15 16,3-1-9-16,-2 4-2 0,0-11-1 0,-3 0-12 15,0-6-2-15,-1 1-4 16,-1 0-4-16,-4-5 0 0,-5-9-4 0,12 13-6 16,-12-13 3-16,0 0-1 0,9 12-7 15,-9-12-3-15,0 0-16 0,0 0-7 16,0 0-33-16,-15-53-27 0,6 21-33 0,-8-11-13 16,-4-11-23-16,-1-5-18 0,-8-6-56 15,1-1 0-15,-10-18 17 0,0-6 12 0,-3-6 17 16,3-5 6-16,-2-4 1 0</inkml:trace>
  <inkml:trace contextRef="#ctx0" brushRef="#br0" timeOffset="104227.85">6525 16144 1658 0,'-32'-100'-137'0</inkml:trace>
  <inkml:trace contextRef="#ctx0" brushRef="#br0" timeOffset="104262.53">6405 15778 1289 0,'-26'-79'-104'0,"-1"17"9"0,11 8-211 16,-10 0 74-16</inkml:trace>
  <inkml:trace contextRef="#ctx0" brushRef="#br0" timeOffset="105662.88">6098 15158 939 0,'-18'-21'54'0,"2"2"-11"16,2 2 20-16,3 6 38 0,4 0 28 15,0 0 14-15,7 11-3 0,-14-17-12 0,14 17-15 16,-11-14-7-16,11 14 6 0,0 0 23 15,0 0 17-15,0 0-21 0,0 0 24 16,0 0-13-16,0 0 14 0,0 0 25 0,0 0-28 16,66 48 1-16,-44-26-13 0,5 2 3 15,0 4-11-15,1 4-7 0,4 4-1 16,6-5-2-16,0 4-6 0,3-1 9 0,-1 0-9 16,1-3 9-16,-1 3-10 15,0-2-10-15,0-4-5 0,-1-1-8 0,-6-6-16 16,3 0-1-16,-2-6 1 0,4-2-13 15,-6-4-6-15,3-1-5 0,1-1-6 0,-3-7-4 16,8-7-1-16,1-2-6 0,8-16-6 16,5-3-1-16,-1-4-1 0,3-9-2 15,14-11-4-15,1-5-6 0,0-5 3 0,3 2-1 16,-2-7-1-16,2 3 1 0,-6 2-11 16,5 4 3-16,-5 4 0 0,0 5 1 0,-16 13-2 15,4 5 0-15,-4 2-3 0,-2 3 1 16,0 5-2-16,-5 7-1 0,-5 4 2 15,-1 3-5-15,0 1 1 0,-10 8-1 16,3 2 7-16,3 5 2 0,-1 3 0 16,3 2 8-16,-6 5 2 0,2 5 4 0,-2 1 4 15,3 7 1-15,-6-6-3 0,-1 0 2 16,2 2-4-16,-4-5-2 0,2 3 10 16,1-5 7-16,8-5 3 0,-2-3 6 0,4-5-3 15,9-6-4-15,17-13-3 0,17-15-5 16,12-18-1-16,2-6 0 0,5-12-6 0,6-3 4 15,-4-1-13-15,2-2-2 0,-6 2-5 16,-3 3 5-16,-8 5-2 0,-2 3 0 16,-6 7-4-16,-6 3 2 0,-10 13-5 0,-4 3 0 15,-2 1 1-15,-3 10 1 0,-1 1 7 16,-2 3 1-16,-8 9 6 0,0 9 11 16,-3 0-4-16,3 7 24 0,2 6 5 15,4 5 0-15,-1 2 8 0,-5 5-9 0,1 0 2 16,-1 2-9-16,-5 0-10 0,0 1 16 15,3 0-9-15,0-7-5 0,-1 1-11 16,7-3-19-16,1-10 1 0,6-6-3 0,12-9 0 16,-2-13 0-16,8-2 0 0,15-13-3 15,-1-13 1-15,-2 0-3 0,3-7-2 0,2-5 2 16,-3 4-3-16,1 2 1 0,-3 4 1 16,-5 4-3-16,-3 4 1 0,-9 8-1 15,-7 3 0-15,3 4 1 0,-6 5-1 0,1 4-2 16,-1 5 0-16,-12 3 1 0,1 5 0 15,0 0 3-15,0 8-1 0,3 3-1 16,-4-2-1-16,-5 4 2 0,6 4-4 16,1 2 2-16,-2 2 2 0,-11-7 0 0,1 3 0 15,1 4-2-15,-1-2 5 0,2-8 0 16,1 0-5-16,5-4 5 0,5-7-4 0,13-1 1 16,4-16 1-16,6-6 0 0,17-8 0 15,-1-14 0-15,2-3 0 0,2-1 4 0,-2-6 3 16,2 0-1-16,-2 3-1 15,0 3-1-15,-5 2-1 0,-5 4 0 0,-1 2 1 16,-17 9-3-16,-4 7 0 0,2 5 1 16,-6 3-2-16,-1 4 0 0,-8 7-1 15,-6 6 0-15,2 6 0 0,-4 7 4 0,2 2 2 16,-7 7 0-16,-2 3 3 0,7 8 2 16,-2 7 3-16,-1-4 4 0,-2-1-1 0,3 1 1 15,5 0 0-15,1-1 0 0,4-3 0 16,6 0 0-16,3-2-1 0,8-7-3 0,0-3 0 15,13-5-2-15,8-2-1 0,1-9-2 16,23-1-1-16,5-8-1 0,-3-3-1 16,7-4 0-16,1-4 1 0,1-4-2 0,4-1-2 15,-2 3 1-15,-6-5-2 0,4 6 0 16,-13 4-2-16,-2 5 0 0,-20 7 1 16,-3 2-1-16,-3 5-1 0,-4 7-1 15,-6 2 2-15,-3 8 0 0,-4 5-1 0,-5 2 0 16,-1 3 1-16,-4 3 1 0,-2 6-1 15,-6-4 3-15,2 10 1 0,-5-5-2 0,-1 0-4 16,2-5 0-16,-3-1 0 0,0-1 0 16,1-5 0-16,-8-7 0 0,11 3 0 15,-3-12 0-15,4-2 0 0,6-7 0 0,2-6 0 16,13-4 0-16,6-5 0 0,0-10 0 16,2 2 0-16,15-15 0 0,1 0 0 15,-1-3 0-15,1-1 0 0,4-3 0 0,-3 3 0 16,-4 4 0-16,-14 6 0 0,0 3 0 15,-3 5 0-15,-2 5 0 0,-3-1 0 16,-3 7 0-16,-8 7 0 0,0 2 0 0,4 7 0 16,-5 4 0-16,-1 8 0 0,2 1 0 15,-3 4 0-15,1 3 0 0,1 1 0 0,1-3 0 16,0 4 0-16,-1-3 0 0,3 0 0 16,4-1 0-16,3-5 0 0,-2-6 0 15,7 0 0-15,4-11 0 0,7-1 0 0,6-13 0 16,17-3 0-16,7-8 0 0,2-9 0 15,5 0 0-15,0-7 0 0,0-3 0 16,-5-2 0-16,3-3 0 0,-7-2 0 0,4-5 0 16,-4-9 0-16,-6-1-122 0,-1-7-136 15,-11-9-89-15,-5-8-450 0,-12-7-1048 16,-7-7-1948-16</inkml:trace>
  <inkml:trace contextRef="#ctx0" brushRef="#br0" timeOffset="109561.64">15698 13436 312 0,'-48'-2'12'16,"8"-3"-9"-16,-4 1-18 0,3 2 17 0,2 0-9 16,2 2 9-16,5 0-7 0,0 0 8 15,-5 0-3-15,4 0 35 0,1-1-4 0,-7 1 2 16,-2 0 11-16,-3 0-1 0,3 1 11 15,0 3-18-15,-4 7-11 0,-6 1 11 16,3 1-16-16,-5 5-4 0,-2 3 5 0,3-1-4 16,0 3-12-16,-3-1 2 15,-1 1 11-15,4 3-7 0,-1-3-2 0,2-2-7 16,1 1 9-16,1-2-6 0,1 1 0 16,-1 2 6-16,-2-2-14 0,2 1 3 15,-3 1 1-15,-1 3 1 0,-7-4-4 0,0 2 10 16,6 0-1-16,1 1-11 0,1-1 13 15,3-3-18-15,6 2 6 0,-2-1 3 0,1 1 12 16,11-2-8-16,-6 7-11 0,5-6 5 16,-3 6 0-16,1-6 0 0,6 5-5 15,-6 1 9-15,4-6 0 0,-2 3-10 0,6-1 3 16,-2-2 3-16,-2 3 6 16,0-1-8-16,2-1 1 0,0 2-6 0,0-5 9 15,0 6-4-15,-2 0 8 0,-7 1-13 16,9-1 5-16,-9 2 8 0,7-3-6 0,-3 7-9 15,-3-3 15-15,10 1-12 0,0-2 5 16,4 1 12-16,1 0 3 0,-4 2-17 16,9-3 9-16,-5 3-4 0,4-2-4 0,1 3 4 15,1 0 7-15,1-2-12 0,-4 2 3 16,6 3-11-16,-5 1 13 0,1 1 0 0,2-1-9 16,-1-1 11-16,0 3-2 0,2-3-2 15,-1 1-7-15,0-2-3 16,-2 6 24-16,1-9 5 0,-4 9-8 0,-8 3-20 15,-4-2 9-15,1 2 2 0,-2-3 4 16,-5 5-15-16,0-6 7 0,-5 4-1 0,5 0-2 16,-5 2 3-16,2-5 17 0,-1 1-10 15,-2 2 13-15,2-2-43 0,-3-1-1 16,2-3-1-16,-4 4-36 0,4-5-2 0,-2 5-43 16,-4-11-38-16,1 0 51 0</inkml:trace>
  <inkml:trace contextRef="#ctx0" brushRef="#br0" timeOffset="109878.73">7650 15866 330 0,'-38'-17'-49'0,"5"2"13"16</inkml:trace>
  <inkml:trace contextRef="#ctx0" brushRef="#br0" timeOffset="109887.76">7478 15793 204 0,'-38'-15'-20'0,"7"0"-1"0</inkml:trace>
  <inkml:trace contextRef="#ctx0" brushRef="#br0" timeOffset="109916.18">7239 15681 115 0</inkml:trace>
  <inkml:trace contextRef="#ctx0" brushRef="#br0" timeOffset="109924.7">7170 15641 92 0</inkml:trace>
  <inkml:trace contextRef="#ctx0" brushRef="#br0" timeOffset="109962.86">7054 15544 107 0,'-21'-17'0'0,"4"-2"-5"0,2 4 10 16,-3-2-20-16</inkml:trace>
  <inkml:trace contextRef="#ctx0" brushRef="#br0" timeOffset="110078.85">6851 15365 94 0,'-30'-16'10'0,"-2"-3"-2"0,-2 2-18 0,-8-3 12 16,-8-3-4-16,6 1 2 0,-5-3 13 15,4 5-16-15,-2-3-7 0,6 1 10 0,2 1-3 16,5 2 3-16,2 0-2 0,2-1 4 16,2-1-7-16,2 0 5 0,-1 3 13 15,13 1-18-15,-4-2 2 0,3 1-12 0,0-3 0 16</inkml:trace>
  <inkml:trace contextRef="#ctx0" brushRef="#br0" timeOffset="110087.92">6118 14878 66 0</inkml:trace>
  <inkml:trace contextRef="#ctx0" brushRef="#br0" timeOffset="110103.7">6078 14777 53 0,'-11'-28'-10'16</inkml:trace>
  <inkml:trace contextRef="#ctx0" brushRef="#br0" timeOffset="110112.85">6047 14670 28 0</inkml:trace>
  <inkml:trace contextRef="#ctx0" brushRef="#br0" timeOffset="110130.9">6011 14535 15 0,'-9'-35'-13'15</inkml:trace>
  <inkml:trace contextRef="#ctx0" brushRef="#br0" timeOffset="110162.07">5983 14336 5 0,'-2'-45'-3'16</inkml:trace>
  <inkml:trace contextRef="#ctx0" brushRef="#br0" timeOffset="110428.87">6513 12200 33 0,'14'-29'20'0,"2"3"-2"16,0 3-3-16,-2 1 1 0,4-7-3 15,3-1 5-15,-3 2 2 0,1 0-10 0,-1-5-15 16,-1 2 26-16,2-3 7 0,-2 1-28 16,2-1 5-16,1-2-31 0</inkml:trace>
  <inkml:trace contextRef="#ctx0" brushRef="#br0" timeOffset="110448.01">6814 11685 153 0,'20'-32'-28'0,"0"4"13"16</inkml:trace>
  <inkml:trace contextRef="#ctx0" brushRef="#br0" timeOffset="110460.87">6907 11567 86 0</inkml:trace>
  <inkml:trace contextRef="#ctx0" brushRef="#br0" timeOffset="110595.459">7022 11500 86 0,'23'-12'6'16,"-3"8"-12"-16,-1-1 1 0,-2-1 13 16,1 4-5-16,3-4-11 0,0 5 10 0,-1 1 27 15,3-4-32-15,-23 4 3 0,43-1 3 16,-21 1-3-16,1 1 7 0,2 3 4 16,2-3-11-16,-1 3-6 0,13 6 1 0,-6-1 54 15,1 4-11-15,0 0-38 0,-1 8-15 16,1-4-31-16,-4 7-49 0,-4-1 75 15,1-1 7-15</inkml:trace>
  <inkml:trace contextRef="#ctx0" brushRef="#br0" timeOffset="111127.68">8514 15919 5 0,'-37'-32'10'0,"-8"-7"-13"16</inkml:trace>
  <inkml:trace contextRef="#ctx0" brushRef="#br0" timeOffset="111161.8">8156 15527 30 0,'-52'-79'-7'0,"2"3"-1"0,-7-13 0 16,-3-14 3-16</inkml:trace>
  <inkml:trace contextRef="#ctx0" brushRef="#br0" timeOffset="111195.78">7459 14087 17 0,'-27'-109'-15'0</inkml:trace>
  <inkml:trace contextRef="#ctx0" brushRef="#br0" timeOffset="111695.67">8758 11505 40 0,'15'-9'13'0,"-7"1"13"0,-8 8-11 15,22-7 1-15,-22 7-9 0,15-8 11 16,-15 8-8-16,17-9 13 0,-17 9-12 0,25-12 9 16,-14 5-12-16,4 0 10 0,1-1-18 15,-3-1 7-15,6 1-14 0,0 1 4 0,-2-3 8 16,2 3-2-16,-3 3-1 0,3-2-2 16,0 3 5-16,0-1-12 0,0 2 7 15,-3 2-5-15,1-4 25 0,-17 4-20 0,30 0 0 16,-13 4 13-16,-17-4-3 0,30 0 0 15,-16 2-4-15,-2 2-9 0,-12-4-2 0,25 3 0 16,-16 3 20-16,3-2-20 16,-12-4 0-16,16 11 10 0,-16-11-13 0,21 13 21 15,-14-5-13-15,-7-8-5 0,21 14 5 16,-14-6 3-16,4 1-1 0,-4 3-4 16,2 1-6-16,-2-2-5 0,0 6-7 0,2-2-26 15,-4 0-146-15,1 0 189 0</inkml:trace>
  <inkml:trace contextRef="#ctx0" brushRef="#br0" timeOffset="172726.16">19811 10765 2860 0,'49'-36'-142'0,"-10"10"4"16,0 9 57-16,-4 3 30 0,-6 9-2 15,-4 9-53-15,5 1-49 0,-9-5-215 16,3 2-160-16,-8-2 12 0,2-2 290 0,-5-2 62 15</inkml:trace>
  <inkml:trace contextRef="#ctx0" brushRef="#br0" timeOffset="175390.479">20141 10494 786 0,'-5'-24'7'0,"-1"-1"-14"0,5 9 12 15,4-3-6-15,4-4 10 0,6 1-9 16,3 2-8-16,5-9 5 0,0 1-4 16,2 4 3-16,-2 1 8 0,-3-3-8 15,-4 5-1-15,-3 4-3 0,-2 1 5 0,-1 0-1 16,-2 6 11-16,1-2 1 0,-5 3-7 15,-2 9-6-15,7-15 5 0,-7 15 9 0,8-12 0 16,-8 12-7-16,15-5-4 0,-15 5 0 16,12 0-5-16,-12 0 14 0,0 0-7 0,29 5 6 15,-29-5-3-15,15 8-1 0,-9-3 2 16,-6-5-1-16,12 14-6 0,-7-7-8 16,-1 3 4-16,-4-10 3 0,3 18-5 0,-6-6 9 15,3-12-9-15,-4 20 7 0,-4-3-7 16,0-8-2-16,3 5-5 0,-4-5 0 15,-5 2-4-15,3-7 13 0,-2-1-7 16,13-3 6-16,-20 0-11 0,20 0 6 0,-27-5-5 16,10 3 10-16,-3-1-7 0,-3-1 5 15,0-6 7-15,-5 1-15 0,2 1 18 16,-8-5-15-16,-3-4 17 0,-6-7 6 0,-2 6-13 16,-2-7 5-16,-4 1-10 0,-2-3 10 15,0-3 2-15,-4 1-9 0,5-2 1 0,-1-3 12 16,-4 1-9-16,-2 1 0 0,1-2-9 15,0 5 14-15,-6-4-27 16,2 4 20-16,-13-7 5 0,11 6 0 0,-14-6-8 0,-1 0 0 16,-1 6 18-16,-3-3-2 15,0 6 5-15,12 5-18 0,-17 0 0 0,-4-1 7 16,17 4-7-16,-21-1 5 0,-3 1 10 16,-4 2-15-16,2 2 3 0,-5 0 2 0,-4 5 7 15,-1-3-22-15,2 2 23 0,6 2-26 16,2 0 20-16,2 1-4 0,20 0-1 15,1 3 16-15,-1-1 0 0,1 2-8 0,2 1 5 16,3 3-10-16,-4-2 3 0,-4 2-8 16,3 0 12-16,5 0-9 0,-3-4 2 0,5 3 7 15,2 1-12-15,1-4 8 0,2 1-16 16,3 0 21-16,3-1-13 0,11 2 2 16,-1 1 11-16,0-3 4 0,2-2-6 15,-1 4-4-15,3 0 6 0,0-2-18 16,5 3 7-16,0 1 6 0,-1-2-14 0,9 2 14 15,-3 0 7-15,-3 0-20 0,6-4 18 16,1 4-8-16,-12 0-3 0,7 0 0 0,1-2 3 16,-1 0 6-16,5-4 11 0,-3 1 4 15,5-3 30-15,-3-1-23 0,5-4 10 16,-1 0-13-16,-2-4-13 0,11 0 17 0,-7-1 13 16,6-3-21-16,-1 0 3 0,7 1 1 15,-8-3-18-15,5-3 7 0,-1-4 8 0,3 0-2 16,0 0-9-16,0-6-8 0,2 2 4 15,1-3-1-15,1 1 6 0,3 4 1 16,0 2-2-16,4-2-13 0,-3 5-7 16,-3-5 16-16,3 3 0 0,0 0 2 15,1 0-23-15,-2 1 19 0,0 0-6 0,-3-8 8 16,-1-1-5-16,-4-5 5 0,1 3-9 16,-7-8-3-16,-4-1 6 0,6 3 3 0,0 9 0 15,-4-5-10-15,-3-3 6 0,-4 5 0 16,6-2-9-16,-4 5 0 0,1 3 6 15,1-5-10-15,5 10 6 0,0 0 10 0,-2 0-3 16,4 3-12-16,-1-3 15 16,9 6-6-16,-5-10-3 0,2 3 1 0,3-2-2 15,0 3 7-15,2 0-13 0,4-1 22 16,0 1-12-16,4 0 8 0,1 2-7 0,2-2 9 16,3-2-14-16,6-2 11 0,-2-7-2 15,9 3-11-15,3 0 14 0,4 1-7 16,5-5-10-16,8 3 6 0,-1 1 6 0,3-1-2 15,2 5 1-15,-1-2 10 0,0 2-15 16,2-2 6-16,-3 1 6 0,-1 3 1 0,1-2-11 16,-12 6 1-16,0-2 6 0,-4 1-12 15,1 3 6-15,-6-2 8 0,-2 1-14 16,-3-1-2-16,-3 2 4 0,-4-1 3 16,2 1 1-16,-3-3 3 0,-4 0-16 15,0 0 21-15,-7-5-5 0,1 2-7 0,-6-7 1 16,-4 3-3-16,-5 1 6 0,1 1-4 15,-6 2 5-15,-8-5-14 0,0 2 8 0,-3 5-2 16,1 7-3-16,-3 4 13 0,1 2 0 16,-1 2-5-16,-1 6-3 0,-1 0 3 15,-1 3-6-15,-6 1 9 0,-1 6-10 0,1 1 15 16,-10 1-12-16,-4 4 8 0,-4 4-1 16,1 1 9-16,-7-1-14 0,-15 13 1 0,-2 2 6 15,-3 8-10-15,2-1 10 16,-9 8 1-16,1 8-10 0,-7 0 6 0,1 7 1 15,-6 1 2-15,8 2 0 0,-2-3 0 16,5 4-2-16,1-1 8 0,5 0-12 16,4 1 13-16,7 1-12 0,5-3 12 0,10 0-7 15,0 4 9-15,8 0-3 0,14-12-3 16,0 3 6-16,3 1 7 0,5 0 1 16,3 1-12-16,3 1 4 0,4 4 5 0,3-4-6 15,4 2 4-15,1-2-12 0,2 1 15 16,7 2 1-16,3-12-13 0,-2 5-3 0,5-2 15 15,0 1-4-15,2 1-6 0,2 2 6 16,6-3 0-16,-4 1-8 0,3 1 12 16,6 8-15-16,-3-1-6 0,3-11 19 15,2 9-2-15,4-2-1 0,-6-13 1 16,7 11-4-16,2-5-1 0,-1 1 8 0,4-1-5 16,3 1 2-16,-1-5-15 0,7 4 21 15,5-2-14-15,-2 0 12 0,2-5-23 0,8 3 10 16,4-5 9-16,2-3-2 0,3-1-4 15,6-3 1-15,2-1-3 0,1-6-8 16,20 8 10-16,-16-10 1 0,14 4 6 0,-8-9-10 16,-3-1 11-16,-1 1-15 0,2-3 7 15,0-1-1-15,-1 0 0 0,3-2-1 0,-4-2-10 16,1-3 7-16,-2-3-7 0,5 3 5 16,-4-6-16-16,3-4 16 0,2 0-3 15,4-3-1-15,-4-2 6 0,5-4-3 16,-1-3 3-16,16-4 12 0,2-4-12 15,-1-2-1-15,2-6-5 0,0 0 4 0,-3-4 10 16,3-7-16-16,-1 1 8 0,-3-3 0 16,-1 0 8-16,0 1-12 0,-5-3 2 0,1 0-12 15,-5-4 21-15,4 2-7 0,-2-3 2 16,-4-1-9-16,-1-2-1 0,-3 0 1 16,-4-1 7-16,-2-8-2 0,-1 2 1 0,-1 0 11 15,-5-1-13-15,-1 0 3 0,-15 10 0 16,-4-4 5-16,-3 0-3 0,-6-2 3 15,-2-3-6-15,-7-4 8 0,-4 2-4 16,-4-2-12-16,-13 9 18 0,-1-3-3 16,-8-3-1-16,-3-10 6 0,-7-2 7 0,-6 0-18 15,-2-6 2-15,-16-13 0 0,-2-2-2 16,-8-2-11-16,-5 4 22 0,-3 3-3 0,-2 0-8 16,-8 5-3-16,-1 2 3 0,-2 13-5 15,-1 0 5-15,-1 8 5 0,-2 9-10 16,-5 7 7-16,-2 5-6 0,-2 4-2 0,13 14-3 15,-5-1 22-15,5 7-31 16,1-2 14-16,-1 3 3 0,9 2-5 0,-2 2-3 0,6-1 7 16,1 7-10-16,11-3 3 15,-2 0 0-15,2-1 11 0,2 3 1 0,-1 0-21 16,0-1 20-16,1 1-7 0,-2-2-1 16,0 3 3-16,3 0-17 0,-3 3 18 15,-2-1-2-15,5-3 1 0,-1 2-8 0,5-2 22 16,5 4-20-16,0-1 9 0,1-3-13 15,2-2 17-15,1 4-4 0,-2-3 3 0,4-1-4 16,-2 0 17-16,0 1-2 0,4 3 6 16,-5-6 2-16,5 1-8 0,-3 1-3 15,4-1 1-15,-4 3 8 0,5-3 29 0,-1 1-9 16,-2 0-3-16,11 1-13 0,-11-3-1 16,9 5 17-16,-5-3-20 0,5 4 8 15,0-3-5-15,2-3-9 0,0 4 10 16,1 2-10-16,13 2 17 0,-23-7-17 15,23 7-3-15,-15-6 4 0,15 6 13 0,-15 0-5 16,15 0-2-16,-17-4-9 0,17 4 2 16,-22-4 8-16,9 4-10 0,-2-1-4 0,-2-3-13 15,-2 4 21-15,2 0-9 0,-5 0 7 16,2 0-12-16,-3-2 1 0,2 2 0 0,-2-2 20 16,3-2-19-16,3 4 15 0,-1 0-5 15,0-1 26-15,1 1-7 0,-1-3-22 16,1 3 12-16,-2 3-9 0,19-3 9 0,-30 0 4 15,15 0 3-15,-1 0-20 16,16 0 13-16,-29 0 5 0,29 0-3 0,-19 1 7 16,19-1-7-16,-23 0-1 0,23 0-1 15,-10 4 3-15,10-4 3 0,0 0-15 16,-20 0 2-16,20 0 0 0,0 0-2 0,0 0 11 16,-20 2 0-16,20-2 9 0,0 0-9 15,0 0 6-15,-11 2-5 0,11-2 11 0,0 0-5 16,0 0 1-16,0 0 10 0,0 0-1 15,-22-2-5-15,22 2-3 0,0 0-7 16,0 0 1-16,-19 0-3 0,19 0-4 16,-18-2 4-16,18 2-2 0,-18 0-3 15,18 0-5-15,-19-4-2 0,19 4 4 0,-22-4-3 16,22 4-1-16,-21-3-3 0,21 3 1 16,-22 0-2-16,22 0 0 0,-20 0-3 0,20 0 5 15,-23 0-2-15,23 0-8 0,-17 0 5 16,17 0 3-16,-17 0-3 0,17 0 1 15,0 0-1-15,-19 0-3 0,19 0 0 0,0 0-2 16,0 0 4-16,-16 0-3 0,16 0-2 16,0 0 0-16,0 0 2 0,0 0-8 0,0 0-1 15,-19 0 2-15,19 0-3 0,0 0 0 16,0 0-1-16,-13 6-2 0,13-6 1 16,-16 13 2-16,2 0-1 0,-7 11-1 15,-13 12 10-15,-8 5-19 0,1 8-20 16,-3 3-21-16,-13 14-23 0,3 3-15 0,-1 3-5 15,3-1-28-15,1 2-9 0,4 2-13 16,10-21-236-16,1 4-190 0,6-5-53 0,-2-8 456 16,-1-9 58-16</inkml:trace>
  <inkml:trace contextRef="#ctx0" brushRef="#br0" timeOffset="179408.5">10136 9214 46 0</inkml:trace>
  <inkml:trace contextRef="#ctx0" brushRef="#br0" timeOffset="179422.54">10136 9182 30 0</inkml:trace>
  <inkml:trace contextRef="#ctx0" brushRef="#br0" timeOffset="179435.09">10136 9131 20 0</inkml:trace>
  <inkml:trace contextRef="#ctx0" brushRef="#br0" timeOffset="179450.46">10145 9010 28 0,'7'-25'2'0,"-7"2"-9"0,1 5-9 0</inkml:trace>
  <inkml:trace contextRef="#ctx0" brushRef="#br0" timeOffset="180023.49">10150 8818 66 0,'-7'-18'18'0,"6"-2"-3"0,-5 9 1 16,2-6 2-16,-5 4 10 0,-1 2-13 16,-1-6-2-16,-1 6-8 0,-7-4 15 15,-2 2-9-15,-1 0 1 0,-6-2-12 0,-2-1 8 16,1 6-10-16,-1-5 14 0,0 2-17 16,0 1 8-16,2-3-3 0,-2 2-3 0,0-2 13 15,7 2 3-15,-5 2 0 0,6 0-21 16,-4-2 6-16,3 1 4 0,-1 1 1 15,2-2 5-15,1 1-3 0,2 1-5 16,2 0-5-16,-2 0 2 0,5-2-5 16,-4 0-7-16,9-1 2 0,-6 0 26 0,6-2-8 15,-2-2-2-15,1 3-6 0,1-2 16 16,-2-2-18-16,-1 2 10 0,1-5-15 0,0-3 20 16,-4 2-15-16,2 1-3 0,-1-1 16 15,2-1-11-15,-6 6 29 0,6-5-44 16,-4 2 23-16,2 0 8 0,-2 3-13 0,3 3 20 15,2 0-12-15,0 0-5 0,-2 4 2 16,3-1 7-16,-3 5 1 0,6 0 3 0,0-3 7 16,-7 6-26-16,14 4 1 0,-16-7 17 15,16 7-15-15,-18-6 10 0,18 6-2 16,-17-1-6-16,17 1-2 0,0 0 23 16,-22 1-18-16,22-1-7 0,-21 10 2 15,10-3-3-15,3 3-4 0,-5-1 12 0,4 0-13 16,-4-1 13-16,4 3 5 0,1 0-15 15,-4 0-10-15,5 1 20 0,-4-5-7 0,6 3 4 16,-5 1 1-16,1-3-3 0,1-3 7 16,8-5-7-16,-10 17-5 0,5-10-13 15,5-7 3-15,-4 10 15 0,4-10-10 0,0 0 5 16,-3 13-3-16,3-13-5 0,0 0-5 16,0 0 13-16,0 0-3 0,19 6-12 0,-19-6 12 15,0 0 3-15,33-19-10 0,-18 7 20 16,2-1-23-16,1-1 23 0,2-5-15 15,2-3 10-15,2-5-8 0,-1-2 3 16,3 2-18-16,-5-9 26 0,7-9 4 16,-4 0-12-16,-9 5-33 0,-4 1-59 0,-5-4 56 15,0 4 15-15</inkml:trace>
  <inkml:trace contextRef="#ctx0" brushRef="#br0" timeOffset="181473.94">8377 16644 17 0,'-28'-5'21'0,"4"-1"-6"0,-5-1-2 0,6-3 20 16,-7 1-17-16,-4-4-6 0,4-2 13 15,-4-2-5-15,0-4-21 0,-7-5 16 16,-2-6-13-16,1 4 21 0,0-7-19 0,-8-1 1 16,2-5 9-16,-5-3 6 0,-1 3-13 15,-1-2-2-15,2 0-13 0,-4 5 17 16,-3-1-14-16,-11 2 7 0,8 5-8 0,-1 3 0 16,-3 4 8-16,4-2 0 0,1 2-2 15,-2 5 4-15,6-2-14 0,1-1 17 0,0 2-18 16,-3-1 16-16,0 1-16 15,0 2 5-15,-4 2-5 0,3 1-7 16</inkml:trace>
  <inkml:trace contextRef="#ctx0" brushRef="#br0" timeOffset="181509.6">6163 15656 122 0,'-55'-7'-12'0</inkml:trace>
  <inkml:trace contextRef="#ctx0" brushRef="#br0" timeOffset="181558.93">5859 15606 120 0,'-44'-8'-13'0,"-2"1"13"16,-4-10 0-16,1-2-8 0,3-2 1 16,2-5-1-16,1-2 3 0,6-2-8 15,2-6-7-15</inkml:trace>
  <inkml:trace contextRef="#ctx0" brushRef="#br0" timeOffset="181591.01">5355 15270 25 0,'-23'-47'-15'16,"5"8"10"-16,8 3 2 0</inkml:trace>
  <inkml:trace contextRef="#ctx0" brushRef="#br0" timeOffset="181975.23">6126 10886 30 0,'14'-20'0'0,"2"-3"-10"15,-2 4-5-15</inkml:trace>
  <inkml:trace contextRef="#ctx0" brushRef="#br0" timeOffset="182057.33">6276 10716 38 0,'18'-17'10'16,"1"-2"-15"-16,-2 4 8 0,3 0-6 0,1 0 6 15,4-6-6-15,1 0 21 0,2 1-16 16,-2-2 4-16,-1 1-6 0,-1 1-3 0,3-1 16 16,-3 2-23-16</inkml:trace>
  <inkml:trace contextRef="#ctx0" brushRef="#br0" timeOffset="182070.37">6679 10372 48 0</inkml:trace>
  <inkml:trace contextRef="#ctx0" brushRef="#br0" timeOffset="182108.21">6795 10252 53 0,'24'-18'-5'0,"-3"-6"-8"15,0 7 1-15,3-4 1 0</inkml:trace>
  <inkml:trace contextRef="#ctx0" brushRef="#br0" timeOffset="182191.28">7397 9774 25 0,'17'-11'-15'15,"-1"0"10"-15,0 1 2 0</inkml:trace>
  <inkml:trace contextRef="#ctx0" brushRef="#br0" timeOffset="182226.74">7648 9624 10 0</inkml:trace>
  <inkml:trace contextRef="#ctx0" brushRef="#br0" timeOffset="182257.4">7693 9598 17 0,'18'-9'-7'0,"0"3"4"16,-6 0-2-16</inkml:trace>
  <inkml:trace contextRef="#ctx0" brushRef="#br0" timeOffset="182274.71">7849 9545 23 0,'18'-3'-8'16</inkml:trace>
  <inkml:trace contextRef="#ctx0" brushRef="#br0" timeOffset="182287.15">7943 9536 15 0</inkml:trace>
  <inkml:trace contextRef="#ctx0" brushRef="#br0" timeOffset="182307.1">8061 9525 17 0</inkml:trace>
  <inkml:trace contextRef="#ctx0" brushRef="#br0" timeOffset="182390.59">8196 9514 28 0,'26'-4'10'0,"-5"1"-8"15,-3-1 1-15,-1 0 0 0,-2-2-1 0,4 0 6 16,-5 1-3-16,-2-3 0 0,5 1 0 16,-4-1 0-16,-2 1-10 0,-11 7 0 15,27-14-5-15,-16 7 2 0</inkml:trace>
  <inkml:trace contextRef="#ctx0" brushRef="#br0" timeOffset="182423.96">8510 9379 79 0,'18'-8'13'0,"-4"3"-13"0,2-3-18 0</inkml:trace>
  <inkml:trace contextRef="#ctx0" brushRef="#br0" timeOffset="182457.84">8670 9322 71 0,'20'-5'-8'0</inkml:trace>
  <inkml:trace contextRef="#ctx0" brushRef="#br0" timeOffset="182491.08">8801 9307 66 0,'19'-1'5'0,"-2"1"-7"16,-3 0-6-16</inkml:trace>
  <inkml:trace contextRef="#ctx0" brushRef="#br0" timeOffset="182559.29">8932 9311 69 0,'0'0'-3'0,"21"4"-2"15,-21-4 5-15,13 2 10 0,-13-2-18 16,0 0 26-16,19 4-15 0,-19-4-1 16,11 1-9-16,-11-1-3 0,19 2-1 0,-19-2-9 15</inkml:trace>
  <inkml:trace contextRef="#ctx0" brushRef="#br0" timeOffset="182569.99">9081 9334 48 0</inkml:trace>
  <inkml:trace contextRef="#ctx0" brushRef="#br0" timeOffset="182607.96">9184 9352 79 0,'21'6'-5'15,"-9"2"-13"-15</inkml:trace>
  <inkml:trace contextRef="#ctx0" brushRef="#br0" timeOffset="182627.57">9293 9400 38 0</inkml:trace>
  <inkml:trace contextRef="#ctx0" brushRef="#br0" timeOffset="182642.13">9355 9435 35 0</inkml:trace>
  <inkml:trace contextRef="#ctx0" brushRef="#br0" timeOffset="182661.83">9413 9480 33 0</inkml:trace>
  <inkml:trace contextRef="#ctx0" brushRef="#br0" timeOffset="182675.23">9450 9514 30 0</inkml:trace>
  <inkml:trace contextRef="#ctx0" brushRef="#br0" timeOffset="182687.31">9487 9557 28 0,'20'15'-11'0</inkml:trace>
  <inkml:trace contextRef="#ctx0" brushRef="#br0" timeOffset="186124.04">9597 9673 43 0,'16'20'-3'0,"1"-2"9"0,-2 0-4 16,-1-1 11-16,0 4-16 0,2-1 3 0,-6 3 0 15,11 3 3-15,-4 0-8 0,-8-1 10 16,8 3-8-16,0 2 14 0,-2 2-9 0,-2 0 6 16,2 1-6-16,0-1 3 0,0 4 6 15,2-1-11-15,0 1 18 0,0 0-18 16,1-1 2-16,0 5 1 0,0-1-1 16,-1 2-9-16,8 4 25 0,-5 8-8 15,1-4 3-15,0 3-13 0,0 1 0 0,0 1 10 0,0-1-18 16,-1 1 13-16,5-4-2 15,-1-1 2-15,1 2-13 0,1-4 13 0,3 9-10 16,-2-1 5-16,3-3 5 0,3 4-15 16,-6 2 18-16,-1-1-16 0,6 4 21 15,-4 0-26-15,1-3 3 0,-1 4 0 0,0-4 33 16,-2 5-18-16,3 1 5 0,-1 2 3 16,-5-3-16-16,4 1 14 0,-5 2-22 15,3 1 19-15,-5-1-11 0,3 2 6 0,-2-5-3 16,-3 1 5-16,1-1-15 15,-3 2 15-15,0 0 8 0,-2 1-6 0,-5-3-1 16,3 2 6-16,0-2-24 0,-3 1 14 16,0-1-10-16,0 1 31 0,-2-13-12 0,-3 5-14 15,3 2-2-15,-5-1 10 0,-1-2 13 16,-1 2-31-16,0-4 6 0,-1 2 14 16,-5-2-4-16,3 1-13 0,-3 3 22 0,-2-7-14 15,2 1 7-15,-1 2-3 0,2-1 1 16,-4 12 18-16,-1-2-24 0,2-13 21 0,1-1-3 15,2 1-2-15,-2-4-5 0,0 0-3 16,1 2 2-16,-1-4 9 0,2 2-1 16,-5 2 1-16,4-2-4 0,-3 2-14 15,1-2 17-15,-1 4-15 0,0-4 5 16,0 5-5-16,-3 12 16 0,-3-2 4 0,5-11-7 16,-1-1-26-16,0 3 18 0,-2-6-2 15,-4 11 12-15,-2-5 3 0,-2 5-28 16,1-7 15-16,-1 0-5 0,-1-4 8 0,2-8-11 15,-1-1 13-15,0-1-15 0,-3 1 8 16,0 5 2-16,-6 0 0 0,1-1-3 0,-1 1-2 16,-1 1 6-16,-1-5-17 0,-4 4 11 15,3 0-2-15,-6-3 2 0,-2-2-3 16,2-1 8-16,-3-3 3 0,-6 0-5 16,4 0 4-16,-2-4-9 0,1-2 12 15,-2 3 5-15,3-7-2 0,-2 1-5 0,-1 1 51 16,2-2-23-16,1-3-24 0,-4 2-6 15,-1-3 8-15,1-1 9 0,-1 2-1 16,1-2 0-16,-3 2 5 0,0-2-11 0,1-3 5 16,-1 5-17-16,-4-3 19 0,5-3-17 15,-4-1-3-15,3 0 3 0,-1-4-12 16,8 1 14-16,1-2-3 0,0-5 9 0,-2 0 1 16,0 0-1-16,2-2-8 0,-4-2 3 15,2 2-11-15,-3-4 7 0,-10-3-10 16,-1-2 12-16,6-5-5 0,-5 8-2 15,5-5 27-15,0-2-6 0,2 4 8 16,0-4-18-16,1-2 0 0,-3-1 16 0,7 2-7 16,-5-7-11-16,2 6 0 0,-5-7 6 15,7-6-15-15,-1-3 0 0,0 0 0 0,3-7-6 16,0-3 15-16,-4-1 4 0,4-3-4 16,3-5-14-16,-4-1 5 0,3-3 13 15,3-2-20-15,-1 5 3 0,2 0 1 0,-3 1 0 16,5-1 0-16,2-1 6 0,-3 3-2 15,5-1 4-15,-3-7 4 0,0-5-9 16,4-4-15-16,-4 1 25 0,6-5-10 16,0 5-7-16,0-5-1 0,0 7 3 15,4 3-1-15,0 2-4 0,0-2 7 0,2 1-3 16,1 5 8-16,5 0-2 0,-2 3-13 16,6 4 17-16,-2 4-2 0,2 4 3 0,4-3-9 15,-3 6 10-15,-1-2-15 0,5 0 2 16,4 4-1-16,1 3 8 0,1-5-9 15,3-2 2-15,3-5 11 0,1-5-10 0,7-3 3 16,6-13 1-16,4-1 4 0,3-7-6 16,0 1-5-16,6-4 9 0,2-11-2 15,-2 12 17-15,0 0-21 0,-2 2-1 0,1 5 9 16,-1 1 0-16,-4-1 9 16,-2 9 3-16,1 3-18 0,-2 1 6 0,-7 12-4 15,2 3 13-15,-2 0-20 0,0 3 24 16,-7 6-19-16,6 2 0 0,1-4 10 15,-5 1 12-15,2-5-25 0,1-2-1 0,-1-3 10 16,2 0-11-16,0 1 20 0,1-3-6 16,-3 2 3-16,5-2-3 0,-2 1-16 0,-2 3 15 15,4 0-4-15,-2 1-2 0,2-3 9 16,0 0-2-16,1 1-8 0,0-1 3 16,6-9-5-16,-1-3 10 0,0-4-18 15,6 2 10-15,-3-4-3 0,3 1 1 16,2-2-4-16,0 0-7 0,6-2 19 0,-1 2-10 15,1-3 20-15,11-15-19 0,0 6-3 16,-9 8 9-16,1 6-7 0,-6 1 2 16,5 7 14-16,-8 1-4 0,1 8-12 0,-6 9 14 15,-2 0-5-15,-2 4-9 0,-5 4 10 16,0 1 1-16,0 1-8 0,-2-1 1 16,-4 5-1-16,3-5-3 0,-3 2 3 0,5-1 10 15,-6 1-3-15,6-3-6 0,2 0-6 16,-2-1 14-16,4-5-7 0,1 0 13 0,7-5-20 15,3-1 15-15,2-2-10 16,-1 1 6-16,1 1 16 0,4 3-9 0,-8 4-2 16,2 3 4-16,2 2 1 0,-2 1-4 15,2 1-8-15,-1-3-8 0,-1 9-6 16,1-1 5-16,-1 0 11 0,0 2 1 0,1 2 1 16,-4 3 14-16,-3-1-27 0,3 4 5 15,-1-1 4-15,-2 4-1 0,-1-1 6 0,-1 1-5 16,1 2 7-16,-5 2-14 0,3 0 5 15,-4 0 6-15,3 0-10 0,-2 0 3 16,-2 2 12-16,3-2-7 0,-2 4 12 0,-2-3-8 16,3-1-6-16,-2 4-5 0,0-2 10 15,1 0-4-15,-2 2-11 0,0-3 2 16,3 2 1-16,-4 2 9 0,5-3 1 16,-2 2 13-16,-2-3-18 0,3 5-2 15,2-4 0-15,-1 3 2 0,2 3-14 0,0-4 19 16,0 5 1-16,1 4 0 0,1-3-4 15,0 4 9-15,0 7-9 0,-4-4 2 0,2 10-8 16,2-3 4-16,-1 4 16 0,-3 0-19 16,-1 0 11-16,-1 0-7 0,3 2 4 15,-6 2 1-15,5-2 4 0,-4 0-13 0,2 0 2 16,-1 0-1-16,0 1 4 0,0 3 3 16,2-1-12-16,-6 0 15 0,6 3 1 0,-4 0-2 15,2-1 3-15,-4 1-13 16,6 1-3-16,-9 1 13 0,4 2-10 0,0-3 7 15,-6-1-5-15,1-3 9 0,-4-3-18 16,4 4-3-16,-5-2 22 0,3 1 1 16,1 1-13-16,-5-3 13 0,2 1-4 0,0-1-8 15,-4-3 2-15,2 0-1 0,-2 1 3 16,2 3-9-16,-1-1 32 0,1-4-3 16,-2 8-2-16,4-1-1 0,-2-6-3 0,-1 6 8 15,1-8-12-15,4 7 3 0,-2 2 2 16,-2-4 2-16,4 3-8 0,-3-2-9 0,4 4 14 15,-3-1-12-15,-2 3 5 0,3-3-4 16,2 1 10-16,-2 7-10 0,1-7-8 16,-1 5-3-16,-1-5 16 0,-1-1-2 15,0-1-3-15,3 1-6 0,-5 1 11 16,3-2-16-16,2-2 5 0,-5 1-1 0,3 1 1 16,1-2-1-16,-3 2 14 0,7 2-4 15,-4-3-18-15,-3-1 4 0,3 2 9 0,-1-4-2 16,-1 4 2-16,6-4-2 0,-6 2-7 15,1-6 16-15,1 2-10 0,1-2 8 16,-3-3-13-16,-1-1 18 0,3-3-15 0,-3-2 17 16,0-2-19-16,1-1 3 0,-3 0 10 15,4-3-8-15,-4-11-9 0,3 19 12 0,-1-11-7 16,-2-8 13-16,4 17-5 16,-4-17 8-16,0 14-13 0,0-14 9 0,2 15-7 15,-2-6-2-15,0-9 4 0,2 25-4 16,-2-15 5-16,0 3-4 0,1 1 4 15,1 4-5-15,1-4-4 0,-1 5 12 0,0 4-1 16,5 0-2-16,-4 1 4 0,3 0-8 16,4 2-7-16,3 3 7 0,-6-1-2 0,5-2 3 15,1 13-8-15,-3-4-15 0,2 1 7 16,-3 2 6-16,7-2-6 0,-5-1-4 16,-2-5 8-16,-2-2 6 0,3 4-2 0,-3-2-1 15,4 4 1-15,-2-4-1 16,-2-2 3-16,2-2 3 0,-4 1-5 0,1-5-3 15,4 1 2-15,-5 1 0 0,-1-3 7 16,1-3 1-16,1 7-5 0,0-6 4 16,0 3-1-16,1 6-8 0,-2 0 8 0,4 2 0 15,-4-4 0-15,4 2 3 0,-5-5 9 16,5 5-9-16,-1 4 5 0,1 6-7 0,2-7 9 16,1 9-9-16,2-8-7 0,-4 3 3 15,3-1 10-15,2 0-1 0,-3 1-6 16,2-3-7-16,3 4 10 0,-6-2 12 0,7-2-8 15,-9-6-4-15,3 2 4 16,-3-2-1-16,0-3-3 0,0-1 9 0,-1-2-9 0,-1-2 0 16,1 2 0-16,-3 3-6 15,2 5 6-15,2-3-2 0,-2-3 14 0,-2-3-4 16,1 3-11-16,-3-3-2 0,4-4 2 16,-4 2-6-16,-1-3 17 0,0-4 0 15,-2-10-12-15,7 19 6 0,-5-12-10 0,-2-7 14 16,2 12 5-16,-2-12-9 0,4 10-2 15,-4-10-2-15,0 0 10 0,3 14 0 16,-3-14 4-16,0 0-1 0,7 9-2 0,-7-9 8 16,0 0 3-16,0 0 3 0,3 12-5 15,-3-12-18-15,0 0 11 0,0 0 11 0,0 0-19 16,0 0 4-16,2 10-2 16,-2-10 4-16,0 0-1 0,0 0 1 0,0 0 0 15,0 0-7-15,0 0 2 0,0 0 1 16,0 0-11-16,0 0 20 0,-4 16-2 15,4-16-7-15,0 0-13 0,0 0 11 0,0 0 14 16,0 0-8-16,0 0 5 0,-8 13-5 16,8-13 5-16,0 0-14 0,-5 7 6 0,5-7-6 15,0 0-6-15,0 0 15 0,-6 8-12 16,6-8 11-16,0 0-14 0,0 0 9 16,0 0-6-16,0 0 0 0,0 0 9 0,0 0 0 15,0 0 12-15,0 0-2 16,0 0-5-16,0 0 4 0,0 0-4 0,0 0 6 15,-5 11-7-15,5-11 6 0,0 0-10 16,0 0 5-16,0 0-2 0,0 0 2 16,0 0-2-16,0 0-11 0,0 0 5 0,0 0-6 15,-4 15-6-15,4-15 9 0,0 13 3 16,0-13-3-16,-2 15-1 0,2-15 2 0,-3 17 11 16,-2-5-16-16,5-12-5 0,-2 18 7 15,1-7-1-15,-3 5-2 0,0-2 16 16,1 0-17-16,-3 0 18 0,1 0-1 0,-2 0-20 15,4-1-2-15,-1 3 14 0,0-1-14 16,3-2 24-16,-5 0-4 0,3 0-5 0,-3 2-11 16,1-3 11-16,4-2-4 15,-1 2 3-15,-2-1-1 0,2 2 7 0,-1-1-9 16,-1 5-14-16,2-3 17 0,1 1 1 16,-3 2-8-16,2 7 11 0,-3-3-6 15,4 3-16-15,-5 0 24 0,3 1-3 0,1 0-14 16,-2-1-1-16,2 1 15 0,0 3-1 15,1-2-3-15,-3 0 5 0,-1 6-11 16,2 0 5-16,-3 1 2 0,5 1 0 0,-3-2 3 16,-2 2 1-16,3 3-23 0,-5-2-8 15,4 2 14-15,-1-3-5 0,-1 7 7 0,1-5-1 16,3-5 9-16,-6 5-9 16,-2 4-5-16,1-5 19 0,-2 4-13 0,3-1 3 15,-3 1-4-15,-1-4 8 0,0 3-2 16,1-2-4-16,-6 4 6 0,4-3 1 15,-1-2 0-15,3 3 5 0,-1-3-5 0,-2 5-4 16,1-1 6-16,1 1-16 0,1-1 30 16,1 0-15-16,1 1 4 0,-2 6-10 0,4-8 5 15,-1 6-8-15,1-7 7 0,-1 4-2 16,1-2-10-16,0-7 26 0,-1 2-19 16,-3 4 7-16,3-11-4 0,-2 4 6 0,-2 2-7 15,-4-8 4-15,9 1-4 0,-6-3 0 16,-2-1 5-16,4-2-13 0,-6 0 11 15,0 0 1-15,5-11-8 0,-6 10 11 16,-3-8-12-16,7 6-1 0,-9-7 10 16,2 3-7-16,1-4 11 0,-3 1-11 0,0 0 7 15,5-3-2-15,-4 0-12 0,-3 0 14 16,0 3 5-16,4-3-13 0,1 3 11 0,1-1-10 16,1-1 19-16,-3-3-14 0,2 4 4 15,3 1-5-15,-2-3 0 0,2 4 3 16,-1-1-2-16,2 3 2 0,2-2 5 0,-4-1-27 15,7 3-21-15,-3 0-23 16,4-2-34-16,-2-3-92 0,11-8-309 0,-15 17 317 16,15-17 61-16</inkml:trace>
  <inkml:trace contextRef="#ctx0" brushRef="#br0" timeOffset="187573.68">8289 15558 10 0,'-24'0'53'16,"4"-1"1"-16,-3-1-8 0,2-2 5 0,3 2 8 16,-1-3-15-16,0-1 7 0,2-2-28 15,-4 2 13-15,3-2 10 0,-1 4-18 16,6-5 23-16,-2 5-25 0,-2-4 7 0,7 3 0 15,-4-3-10-15,0 1-3 0,3-1-2 16,-1-1 0-16,-4-4 0 0,2-1-18 0,-7 0 16 16,1-5-1-16,4 2-5 0,-5-4-2 15,2 1 1-15,3-1-9 0,-2 0 5 16,-2-3-1-16,-1-2-4 0,0 2 3 16,3-7 6-16,-3-4-18 0,2-6 11 15,-1-7 0-15,1 6 1 0,-1-7-1 0,-3-2-2 16,1 4 7-16,1-2-1 0,1-1-13 15,-1 1-2-15,2 6-6 0,2 0 24 16,5 0-18-16,-6-1 16 0,6 2 4 0,-4-3-11 16,2 5 4-16,-2 3-4 0,3 3-13 15,-4 0 4-15,3 2 9 0,0 8 0 16,-2 1-2-16,-2-1-8 0,-1 0 13 0,3 5-10 16,-3-2 7-16,0 3-4 0,-2 0 10 15,1 4-17-15,1-5 15 0,-2 2-21 16,5 2 21-16,1 2-4 0,0 0 4 15,1 0-8-15,5 0 8 0,-3 3 3 16,3 1-14-16,4 1 3 0,1-1 4 0,4 9-20 16,-13-15 2-16,13 15 2 0,-6-11 5 15,6 11-10-15,-2-14 12 0,2 14-9 0,0-13-16 16,0 13 14-16,0-14-11 0,0 14-7 16,2-21-26-16,0 10-13 0,0-2-130 15,1-12 143-15,7 2 23 0</inkml:trace>
  <inkml:trace contextRef="#ctx0" brushRef="#br0" timeOffset="188742.77">7056 12257 202 0,'-4'-23'-11'0,"0"1"11"0,-1-1 16 16,-2 6-14-16,2-3 6 0,-1-1 7 15,-1 3 16-15,2-7-23 0,-3 6-3 16,0-5 3-16,3 3 30 0,-4 3-5 15,3-3 6-15,-2 1 4 0,4-1 16 0,-3 6-11 16,2-2 14-16,-4-2-12 0,2 4-23 16,2 0 8-16,-1 0-5 0,1-2 13 0,5 17-5 15,-10-24 9-15,4 10-4 0,3 0-5 16,-3-1-9-16,3-1-8 0,-3 2 21 16,3-5-15-16,0 4-6 0,-1-4-10 0,2-1 13 15,-1-3-10-15,3 2 3 0,-4 3 5 16,4-3-24-16,-2 1 13 0,2-1-8 15,0 0 6-15,0 1 5 0,0-3-3 16,2 1-13-16,-2-1 15 0,2-3-7 16,0 1-6-16,0-3 7 0,-1-5 3 0,1-1 2 15,2 2-9-15,0-4 6 0,-2 1-6 16,6-3-6-16,-5 3 12 0,3-6-2 0,1-1 5 16,3 1-8-16,-5 0 9 0,6 0-10 15,3-1-3-15,-3 1-2 0,0 5 2 16,2-1 11-16,2 1 4 0,-1-1-18 0,0-3-1 15,2 5 11-15,-2-3-3 0,3-1-18 16,2 1 18-16,-2 2-19 0,2 1 18 16,-1 3 8-16,0 0-20 0,-4 8 25 15,0-2-6-15,-2 7-1 0,1-2-5 16,-1 6 4-16,1-2 20 0,0 3-4 0,-2 2-14 16,2 1 2-16,-1 1-1 0,-1 3-4 15,1-4-4-15,-12 11-7 0,20-15 7 0,-10 7-5 16,-10 8 19-16,20-13-1 0,-10 6-19 15,-10 7 9-15,22-9-9 0,-11 2 13 16,-11 7-5-16,30-7-14 0,-17 4 10 0,-13 3 10 16,41-3-14-16,-18 2 3 0,-2 1 6 15,1 4-9-15,0-1 5 0,3 4 10 0,1 1-18 16,1 0 12-16,-1-1-3 16,-1 5-1-16,5-2-5 0,1 4 6 0,0 4 7 15,1-6-5-15,-2 6-7 0,0-1-4 16,7 2 8-16,-7 2 10 0,3-5 3 15,-1 5-18-15,4 0 10 0,-1 7-21 0,-3-2 18 16,0-3 9-16,-2 1-10 0,0 2-5 16,-6 2-1-16,5 1 15 0,-6-1-10 0,5-2-2 15,-5 6-8-15,4-6 13 0,-5 2-10 16,0 2-1-16,-1 1 25 0,0-3-13 16,-3-2 9-16,1 6-15 0,-4-4 5 0,0-4 2 15,0 2-13-15,-3 3 18 16,1-5-4-16,-3 6-14 0,0-2 17 0,0 2-5 15,1 3-8-15,0 3 1 0,0 0 12 16,1-1-7-16,1 5-7 0,0-1-5 0,0 2 12 16,-2-1-6-16,3 0 0 0,-3-3 1 15,0 2 4-15,-1-2 6 0,-1 3-13 16,-4-8 1-16,-1 2-4 0,2-2 1 0,0 3 19 16,-5-1-32-16,1 0 33 0,-2-5-6 15,2 7-8-15,-2-7 1 0,0 0-5 0,-2 7-18 16,0-2 24-16,-1-2-1 0,-4 3 16 15,0 5-12-15,0-3-2 0,-8-1 6 16,3-1-15-16,-2 1 6 0,-5 0 4 16,0-5 6-16,-3 1-15 0,1-2-1 15,-4-2 7-15,5 1-11 0,-1-7 2 0,6-1 5 16,0-7 3-16,3 0 11 0,2-1-4 16,1-4-1-16,1-1-7 0,-2 0 4 0,5-1-15 15,5-7 21-15,-11 11-9 0,11-11 0 16,-7 13-29-16,-2-9 6 0,4 5-3 15,-2 5-33-15,-4-1-24 0,3 0-35 0,-1-4-139 16,-2 6-316-16,4-2 394 0,0 4 61 16</inkml:trace>
  <inkml:trace contextRef="#ctx0" brushRef="#br0" timeOffset="189705.99">8508 15319 411 0,'-12'11'23'15,"3"0"8"-15,-7-1-10 0,7-3 2 0,-8 3 0 16,2 1 7-16,-4 2-9 0,-5-4-3 16,2 3-5-16,-5-3-6 0,5 0-2 15,-5-3 34-15,1 1-10 0,-1-1-9 0,-3-2-4 16,3-8 11-16,-3 4-14 0,-2-2 17 15,-4-3-3-15,-1-3-3 0,-3-1-1 16,3-3-19-16,2-3 7 0,-7 2 16 16,6-1-9-16,-1-2-9 0,3-3-2 15,1 2 9-15,-4-1-2 0,7-1-6 0,-2-2 10 16,5-5-18-16,1 3-4 0,-1 1 18 16,3-4 3-16,1-2-5 0,1 4-12 0,3-8 6 15,2 2-3-15,0-1 8 0,0-4-2 16,6 1-5-16,-1-1-3 0,-2-3 8 15,5 1-1-15,-3-3-12 0,1-1 0 0,6 4 8 16,-4-3-4-16,2 6 2 0,2-2 1 16,-3-5-1-16,1 6 0 0,5-1-6 15,1 0 3-15,1-1-5 0,-2 0 12 0,4-3-12 16,-1-5 3-16,7-2 19 16,1-3-23-16,1 1 5 0,2 2-4 0,3-9 1 15,-1-1-2-15,4 1 3 0,-1 4 10 16,2 1-8-16,-1 1-7 0,-2 7 3 15,0-2 15-15,-4 5-3 0,6-1 6 0,-2 3-3 16,0 2-18-16,0 1 11 0,-4 1 0 16,7 3-13-16,-8 4 17 0,7-1-3 0,2 0 6 15,1 5-3-15,0-2-3 0,0 0 3 16,6 1-1-16,3-1-1 0,2 2-8 16,1-1 7-16,7 0-15 0,1 1 18 0,-4 5-8 15,5 7 8-15,-4-2 9 0,1 5-21 16,2 0-1-16,1 3 16 0,0 3-21 15,0 2 16-15,-1-4-2 0,-9 8-2 16,5-1 10-16,-1 1 6 0,-1 4-15 16,3 0-1-16,-6-1-3 0,-5 0 9 0,5 6-10 15,-2 1 4-15,1-1 0 0,-1 9 3 16,0-3 11-16,-4 9-23 0,10 2 21 16,2 6-8-16,-5 5 1 0,1 0-3 0,0 1-13 15,-3-1 19-15,-2 4-4 0,-3-3-1 16,2 2-7-16,-10-7 22 0,2 1-4 0,-3 2 14 15,-6-3-1-15,0 4-1 16,-1-3 16-16,-5-5-5 0,2-1-3 16,-5 4-8-16,-2-5-6 0,0 0 9 0,-2 4 2 15,1-1-16-15,-1 2 0 0,-2-12 15 16,2 2-23-16,-1-3 2 0,0-5-13 0,1-6-30 16,2-12-60-16,-2 7-79 0,2-7-267 15,0 0-214-15,0 0 588 0,10-65 22 16</inkml:trace>
  <inkml:trace contextRef="#ctx0" brushRef="#br0" timeOffset="189989.979">11117 9069 173 0</inkml:trace>
  <inkml:trace contextRef="#ctx0" brushRef="#br0" timeOffset="191357.51">11091 8962 173 0,'-6'-20'0'0,"-1"-1"3"0,0 0 28 15,4 1-6-15,-5-2-2 0,1 1-2 16,2-5-6-16,-7-2 13 0,3 1-23 16,2-5-2-16,-2 2 7 0,-2 0 3 0,2 1-8 15,-2-7-2-15,5 4-3 0,-1 2-3 16,-4 0-5-16,1 2 14 0,3 0-12 0,-1 1 19 15,1 9 36-15,-1-3 15 16,-1 0-10-16,1 2-37 0,1 5 19 0,1-1 21 16,-1 2-11-16,-1 3-11 0,-1-1 6 15,4 2-7-15,-4 1-1 0,9 8 1 16,-7-13-5-16,7 13 1 0,-5-10-12 0,5 10 4 16,-7-11-6-16,7 11-7 0,0 0 9 15,-7-9-11-15,7 9 13 0,0 0-11 16,0 0-9-16,-7-11-2 0,7 11 15 0,0 0-17 15,0 0 13-15,0 0 4 0,0 0-4 16,0 0-6-16,0 0-4 0,0 0 8 0,0 0-11 16,0 0 11-16,0 0-10 0,0 0-1 15,0 0-1-15,0 0 12 0,0 0-27 16,32 20 17-16,-32-20-1 0,21 6 8 16,-14-5-13-16,8 6 14 0,-4-6-5 15,8 5 4-15,0 1 1 0,0-1-1 0,3 3-4 16,2-1 1-16,-1 3-10 0,3-4 11 15,-1 5 9-15,3-3-11 0,2 5 5 0,2-4-8 16,0 4 6-16,0 1-6 0,-2 0 6 16,0-2 3-16,3 6-8 0,-1-5 6 15,0 7 1-15,2-2 4 0,8 7 2 0,-3 1-9 16,2-1 1-16,-4 2 12 0,2 0-10 16,1 4 9-16,-1-2-17 0,0 0 6 0,3 2 1 15,-5-2 3-15,4-2-10 0,0-2-2 16,1 1 14-16,-3-1-7 0,4-4 2 15,-7-1 2-15,11 0 1 0,0-3-4 16,1 1 0-16,1-5 1 0,4 2 3 16,-3-3-9-16,8 0 0 0,-3 1 2 0,1-5 7 15,-4 0 2-15,5 2-9 0,-3-2 0 16,-7-1 7-16,0-3-5 0,-1 3 0 0,2-2 4 16,-4-4-6-16,4-2-3 0,1 0 0 15,-3-2-1-15,3-4 8 0,13 5-4 16,-5-7 0-16,0-4 10 0,5 3-13 0,-4-2-3 15,4-4 11-15,0 4-2 0,-2-6-3 16,3 2-2-16,-3-1 1 0,1-4-1 16,0 6 1-16,-2-7 4 0,-3 0-13 15,2 1 14-15,-3 1 3 0,-3-6-10 16,2 1 11-16,1-2-13 0,-2-4 7 0,-2 2 9 16,0 0-2-16,0-2-5 0,-1-2-8 15,1 0 4-15,-1-2-3 0,0 2 3 0,1-4-5 16,-3-3 11-16,3 2-1 0,-2-7-14 15,1 2 7-15,1-7-1 0,9-9 6 16,-16 6-17-16,2-2 10 0,6-9 2 0,-9 10 2 16,-2-5-3-16,0 2 1 0,1-2-2 15,-3 1-4-15,-1-1 2 0,3-4-2 0,-7 2 4 16,3 2 16-16,-3 0-10 16,0-2-9-16,-1 4 7 0,-4 3 0 0,-7-1 7 15,-1 1-14-15,-1 3 7 0,-8 6 5 16,-3-4-8-16,-3 3 8 0,-5-3-19 15,-2-1 12-15,-3 0 1 0,0 0 4 0,-3 0-2 16,-1-5-5-16,-1 4-4 0,-7-9 13 16,2-1-8-16,-5 2 9 0,4 4-11 0,0-2-6 15,-7 1-1-15,3-3 10 0,-6 3 6 16,5 5 0-16,-6 0-4 0,-1 1-1 16,-1 5 5-16,-2-1 1 0,2 8-2 0,-8-2-17 15,-1 7 22-15,-5-2 6 0,0 4-7 16,-5 2-10-16,0 1 12 0,-4 7 5 15,-5-2-6-15,-4 1-11 0,0 4 4 16,-5-2 10-16,-3 4-6 0,-5-2-4 0,2 4 21 16,-3 0-24-16,-2 0 8 0,-2-2-12 15,4 2-1-15,-5 3 13 0,-1 3-14 16,0-4 0-16,2 7-1 0,-3 0 9 0,0 3 3 16,1 1-7-16,-1 1 4 0,0 3 1 15,5-4-7-15,-3 2-2 0,2 4 10 0,2-1-5 16,4 1-5-16,0 1 7 0,2-1 2 15,5 3-9-15,2 0 15 0,-1 1-7 16,8-3 6-16,2 4-14 0,2 2 16 0,-1-1-16 16,1 5 16-16,10-6-13 15,1 2-3-15,-6 8 8 0,-3 2 4 0,4-5 0 16,-2 5 4-16,2-1 3 0,2 6-18 16,-4 1 4-16,0 0-3 0,2 5 14 0,0-4-2 15,-3 5-6-15,0 0-6 0,-2-4 4 16,-1 5 4-16,0 3-2 0,0-3 8 15,-2 5-4-15,2-4 8 0,-1 3-10 0,-1 7-10 16,2-2 16-16,-9 13-11 0,5 4 3 16,-4 2 3-16,5-1-6 0,3 3 8 15,-1 6 2-15,1 6-10 0,4 8-3 0,0 6-5 16,0 8 13-16,4 3 16 16,4 9-18-16,3 3 2 0,0 6-8 0,13 1-14 15,2 2 0-15,7-6-8 0,9-16-14 16,5 1-3-16,8 14-39 0,6-3-84 0,6-10-476 15,8-2 577-15,7-3 24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44:58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22449 3761 5197 0,'-9'-15'55'0,"3"1"57"0,0 4 18 16,3 3-4-16,3 7 4 0,-7-17-1 0,7 17 7 15,-8-8-5-15,8 8-11 0,0 0-8 16,0 0-12-16,0 0 12 0,0 0 4 0,24 54 13 16,-7-12 5-16,10 12 2 0,-3 10-6 15,4 2-1-15,-4 6-9 0,2 1-40 16,-1 1-49-16,-6-1-2 0,5 2-3 0,-7-2-1 15,-1-2-3-15,0-7-2 16,-5 2-6-16,-3-20-11 0,-1-1-6 0,1-1-17 16,-3-14-17-16,0-6-14 0,-3-9-20 15,1-8-240-15,-3-7-132 0,0 0-169 0,0 0-83 16,-3-54-10-16,3 8-597 0,0-11-1153 16</inkml:trace>
  <inkml:trace contextRef="#ctx0" brushRef="#br0" timeOffset="233.33">22856 3851 4588 0,'0'0'-33'0,"0"0"45"0,0 0 60 15,-43 25 41-15,24-5 35 0,-5 6 26 16,2 3 23-16,-3 4 10 0,1-2-22 16,-8 6 2-16,2 6-7 0,-2 2-1 0,-2 4 1 15,-1 1-6-15,-1 5-12 0,-4-5-12 16,5 7-12-16,-1-7-19 0,-1-3-6 0,0 0-17 15,-3-4-11-15,6-2-19 0,6-3-29 16,0-8-42-16,6-5-40 0,3-3-41 16,8-9-43-16,-3-4-73 0,9-3-82 0,5-6-109 15,0 0-114-15,0 0-189 0,11-44 7 16,8 6-512-16,11-10-1062 0</inkml:trace>
  <inkml:trace contextRef="#ctx0" brushRef="#br0" timeOffset="468.84">23303 3769 4170 0,'0'0'62'0,"0"0"58"15,16 17 44-15,-16-17 40 0,-3 18 25 0,-5 3 24 16,3 3 24-16,-7 0-45 0,5 7-18 16,-6 8-6-16,-1 4-9 0,0 0-15 15,0 2-20-15,1 3-14 0,-6 2-9 0,5 7-16 16,-5-6-16-16,8-6-24 0,-3-5-40 15,1 3-41-15,2-5-61 0,3-12-73 16,-1-4-64-16,5-7-78 0,3-3-119 16,1-8-131-16,0-4-178 0,0 0 29 15,28-27-502-15,-8 2-1027 0</inkml:trace>
  <inkml:trace contextRef="#ctx0" brushRef="#br0" timeOffset="767.23">23869 3797 4140 0,'-9'41'52'0,"-3"-13"50"0,-5 10 39 16,-5 11 31-16,-3 1 23 0,3 4 3 0,-2 4 3 15,6-5-18-15,4 4-9 16,7-9-38-16,0-1-15 0,11-7-6 0,4 1-8 16,8-4-13-16,5-7-6 0,9-11-7 15,8-8-11-15,-1-7-4 0,7-8-11 16,-3-7-6-16,8-12 2 0,-5-5-5 0,-5 0-9 15,-5-11 1-15,-6-1 3 0,-9 3-3 16,-8-8-12-16,-7 0 1 0,-6 0-3 0,-7-4-8 16,-5 2-5-16,-7-5-17 0,-2 3-15 15,-4 4-26-15,-1 3-24 0,8 9-33 16,-3 7-50-16,9 7-47 0,-3 2-60 0,6 0-75 16,2 2-131-16,2 2-201 0,5 4 38 15,2 9-436-15,9-15-768 0</inkml:trace>
  <inkml:trace contextRef="#ctx0" brushRef="#br0" timeOffset="1116.73">24409 3651 3677 0,'20'5'13'0,"-20"-5"52"0,27 6 22 16,-12-1 24-16,3-2 11 0,7 6-5 0,-1-2-2 15,3 5-10-15,6 5-9 0,-3 0-6 16,-1 5-11-16,1 2-5 0,-7 2-10 15,0 2 12-15,-6 6 16 0,-8 2 3 16,-1-6 5-16,-8 4 9 0,-8 5 15 16,-1 6 3-16,-8-5-8 0,-8 14 3 0,2-5 8 15,-10-3-3-15,1 3 11 0,-1-4 4 16,-1 4 20-16,2-3-4 0,2-6 12 16,-2 0 0-16,9-10 1 0,7-6-10 0,1 2-12 15,2-9-42-15,7 2-66 0,-1-4-2 16,3 3-4-16,2-6-5 0,2-12-2 0,12 24-1 15,-5-15-5-15,7-1-2 0,6 0-7 16,0-3-11-16,7-3-15 0,-4-2-14 0,16-3-24 16,-7-11-30-16,5-7-52 0,4-5-307 15,2-11-74-15,-2-4-206 0,2-4 12 16,3-6 39-16,-2-8-523 0,7-9-1052 16</inkml:trace>
  <inkml:trace contextRef="#ctx0" brushRef="#br0" timeOffset="1450.01">25579 3525 4179 0,'0'0'-29'0,"0"0"27"0,0 0 43 0,0 0 31 0,0 0 24 16,0 0 7-16,-6 34 22 16,-5-20-8-16,-4 11 19 0,2-2-1 0,-10 3 2 15,1 2 4-15,-4 6 8 0,3-4-5 16,-7 9-19-16,-2-2-5 0,4-1-3 15,0-2-5-15,3-8-5 0,3 2 5 0,1 0-7 16,9-5-4-16,-4 2-5 0,9-7-6 16,0 6-8-16,0-3 12 0,7-2-11 0,8 6-4 15,3-1-2-15,8 2-2 0,3 0-12 16,6 1-5-16,4 1-5 0,0-8-6 16,5-1-6-16,-4-2-9 0,1-1 4 0,0-4-22 15,3-5-18-15,0-1-39 0,-9-6-56 16,4-6-46-16,-2 1-44 0,6-9-76 0,-6 0-69 15,-2-5-56-15,-7-11-61 16,2 6-233-16,-9-10 38 0,2 2 63 0,-4-8-416 16,-3 3-603-16</inkml:trace>
  <inkml:trace contextRef="#ctx0" brushRef="#br0" timeOffset="1686.669">25903 3645 3324 0,'0'0'41'0,"-2"-15"16"0,2 15 21 0,0 0 42 16,0 0 48-16,0 0 17 0,0 0 32 15,-24 50 7-15,15-10 21 0,-4 0 8 16,-4 14 7-16,1 4-6 0,-2 0-20 16,1 0-17-16,0 4-10 0,-2 2-6 15,5-6-14-15,-2-1-22 0,0-6-13 0,2-6-12 0,1-1-16 16,1-5-18-16,3-9-24 16,0-4-35-16,6-1-44 0,-1-6-43 0,-1-6-52 15,2-4-96-15,3-9-119 0,0 0-148 16,0 0-226-16,0 0-15 0,17-50 57 15,4-2-487-15,1-11-912 0</inkml:trace>
  <inkml:trace contextRef="#ctx0" brushRef="#br0" timeOffset="2154.16">27474 3502 4686 0,'0'0'-14'0,"21"16"67"0,-14-5 49 15,3 6-1-15,0 5 35 0,-3 12 11 0,6 7 20 16,0 17 6-16,-2 1 3 0,5 10 15 15,-5-2-8-15,3 3 0 0,2-3-6 0,-7 4-6 16,3-2-18-16,-3-3-12 16,-2-13-15-16,-2-1-5 0,4-1-15 0,-6-8-7 0,-1-5-13 15,2-3-15-15,-1-8-46 16,-1 1-18-16,0-11-7 0,-2-3-14 16,2-2-90-16,-2-12-106 0,0 0-103 0,0 0-118 15,0 0-119-15,24-43-136 0,-9 5-1 16,-5-9-541-16,4 2-1087 0</inkml:trace>
  <inkml:trace contextRef="#ctx0" brushRef="#br0" timeOffset="2500.19">27913 3709 3947 0,'0'0'-39'0,"0"0"33"0,0 0 29 15,-34 16 19-15,27-2 18 0,-2 1 33 0,-3 0 19 16,-3 9 7-16,-6 5 24 0,0 0 16 15,-2 5 1-15,-11 3 15 0,2 3 14 16,-6 3-3-16,-1-2-12 0,-2 0-19 0,-1-3-8 16,-1 3-13-16,1 1-2 0,0-5-4 15,-3-2-12-15,6 1-11 0,-1-2-12 0,5-2-6 16,5-10-14-16,1 2-5 0,1 1-11 16,5-5-1-16,3 1-10 0,3-6 1 15,3 1-6-15,-2-7-6 0,3 4-2 0,4-2-17 16,9-11 1-16,-21 15-12 0,16-9-11 15,5-6-13-15,-10 9-11 0,3-3-16 16,7-6-16-16,-9 7-19 0,9-7-23 16,0 0-33-16,0 0-36 0,0 0-43 0,0 0-42 15,0 0-50-15,-20-13-71 0,20 13-170 16,2-18-72-16,-2 18 50 0,10-27-414 16,-4 12-569-16</inkml:trace>
  <inkml:trace contextRef="#ctx0" brushRef="#br0" timeOffset="3601.19">28685 4196 3686 0,'0'0'113'0,"5"-20"47"15,-5 20 26-15,0 0 24 0,0 0 4 16,0-17-3-16,0 17-6 0,0 0 4 0,0 0 4 15,0 0-13-15,-38 28-27 16,25-7 1-16,-6 5-7 0,-1 2 2 16,-1 6 4-16,0-5-6 0,-6 19 7 0,0 1 1 15,-3-7-12-15,2 3-2 0,0 2-12 16,-2-6-38-16,0-1-68 0,3-3-5 0,5-3-3 16,-1-6-4-16,3 0-2 0,6-7-3 15,0-4-3-15,3 2-2 0,2-10-3 0,0 0-5 16,4 5-4-16,0-9-6 0,5-5-9 15,-9 9-15-15,9-9-17 0,0 0-22 16,0 0-22-16,0 0-45 0,27-45-287 16,-8 17-76-16,2 0-162 0,11-10-36 0,1 0 0 15,3-2-546-15,-1-1-1089 0</inkml:trace>
  <inkml:trace contextRef="#ctx0" brushRef="#br0" timeOffset="4018.58">28941 4208 3847 0,'0'0'-48'0,"0"0"40"16,-2 30 31-16,2-30 31 0,-12 32 16 15,7-10 20-15,-2 2 12 0,-1 4 37 0,-2 1 11 16,5 6-11-16,-1-7-4 16,3 8 6-16,1-10-9 0,2 4-7 0,0-5-15 15,2 1-7-15,1-4-10 0,3 1 8 16,3-5-8-16,1-3-4 0,3 1 4 15,0-7 3-15,2-1 0 0,2-5 4 0,-17-3-4 16,34-3 0-16,-16-5-4 0,3-5-4 16,0 0-7-16,1-11 0 0,-3 3-2 0,0-3 6 15,-5-1 0-15,-3 2 10 0,-1 5 10 16,-1-1 6-16,-3-2 0 0,-3 4 7 16,-1-3-7-16,1 4-43 0,-3-4-35 0,-3 5-4 15,3 0-2-15,-2-2-2 0,1 8-3 16,-1-4-2-16,2 13-4 0,-4-19-1 0,2 10 0 15,2 9-5-15,-7-15-9 0,7 15-8 16,-5-8-13-16,5 8-8 0,0 0-12 16,-9-9-10-16,9 9-11 0,0 0-121 15,0 0-85-15,-10-9-35 0,10 9-33 16,0 0-55-16,0-10-44 0,0 10-197 0,15-21-28 16,0 7 78-16,4-2-455 0,-3 0-692 15</inkml:trace>
  <inkml:trace contextRef="#ctx0" brushRef="#br0" timeOffset="4383.35">29492 3953 3207 0,'9'-8'-86'0,"2"2"23"16,-3 1 32-16,-8 5 21 0,15-2 24 0,-15 2 20 15,0 0 10-15,28 11 24 0,-15-1 6 0,2 4-1 16,4 3-2-16,0 2 6 16,2 7 2-16,3 2 5 0,-2 1-7 15,1 0-7-15,-2 2-2 0,-3 3 3 0,-1-3 1 16,-2 1 4-16,-5-5 12 0,-3 0 16 15,-3 1 12-15,-4-1 8 0,0 3 14 0,-4-4 14 16,-3 6-4-16,-3-6 28 0,-1 2 9 16,-5 3 12-16,0-3-28 0,-1-6 4 15,0 4-2-15,0-2-2 0,1-5-1 0,2 2-6 16,1 0-1-16,1-5 1 0,0 4-15 16,1-4-2-16,1-1 2 0,2-2-11 0,3 2-9 15,0-2-80-15,5-13-14 16,-10 23-2-16,10-23-3 0,-4 17-3 0,4-17-3 15,-4 19 0-15,4-19-3 0,8 17-5 16,0-7-4-16,-5 2-10 0,8-3-8 16,1-1-19-16,1-1-19 0,0-1-23 0,6 1-37 15,-4-4-263-15,2-2-76 0,2-1-96 16,2-1-153-16,8-2-4 0,3-4-602 0,4-6-1153 16</inkml:trace>
  <inkml:trace contextRef="#ctx0" brushRef="#br0" timeOffset="4668.35">30590 4440 4427 0,'0'0'-86'0,"-9"-15"36"0,9 15 24 0,0 0 31 16,0 0 19-16,0 0 24 0,0 0 22 15,-39 32-12-15,39-32 12 0,-14 23-10 0,7-10 4 16,0 3 7-16,0 7 17 0,0-2-10 15,2-1-8-15,-1 1-6 0,3 1-7 16,1 1-1-16,0 3-10 0,2-5-4 0,2 1-2 16,2 1-2-16,3-1-10 0,5 1 3 15,0 3-6-15,6-6-2 0,5 3-2 16,-4-5-7-16,8 2 2 0,-1-2 2 16,2-4-9-16,4-1-53 0,-6-8-30 15,2 1-51-15,-4-8-58 0,1 2-68 0,3-5-74 16,-3-7-130-16,3-5-103 0,-10 2-3 15,7-6-242-15,-4-3-288 0</inkml:trace>
  <inkml:trace contextRef="#ctx0" brushRef="#br0" timeOffset="4899.969">30982 4436 2625 0,'-26'4'29'0,"26"-4"48"0,-21 13 42 16,10 2 24-16,-7 6 10 0,1 5 1 0,-2 4-4 15,-1 4-26-15,-1-2 7 0,-7 13-12 16,5-14-7-16,5 4-12 0,-5 0-8 16,0 2-7-16,3-6-3 0,-1 2-18 0,4-3-1 15,-3 2-16-15,3-2-24 0,4-7-30 16,-4-1-37-16,0-3-35 0,-2-2-44 16,-2-2-60-16,3-2-45 0,-5-8-104 0,2-1-207 15,1-4-5-15,-2 0-106 0,22 0-84 16</inkml:trace>
  <inkml:trace contextRef="#ctx0" brushRef="#br0" timeOffset="6284.469">22177 4843 2041 0,'0'0'-23'16,"-9"4"23"-16,9-4 25 0,0 0 15 15,-13 11 20-15,13-11 19 0,0 0 6 16,-13 5 9-16,13-5 0 0,0 0 8 0,-7 4 0 15,7-4-7-15,0 0-13 0,0 0-2 16,0 0-7-16,-10 8-6 0,10-8-6 16,0 0 0-16,0 0-16 0,0 0-6 0,-6 12-6 15,6-12-1-15,0 0-2 16,0 0 2-16,17 18-9 0,-7-8-1 0,5-3 3 16,1 0-2-16,11 3-2 0,5 1-5 15,3-2-3-15,16 5-3 0,5-1 1 0,8-4-7 16,7 6 4-16,5-2-3 0,25 2 0 15,3 4-1-15,-3 0 0 0,5 7-1 16,0-3-5-16,0 5-4 0,-3-1 1 0,-6 2-1 16,-5 1-4-16,0-2 3 0,-6-2 1 15,-13-5-7-15,-5-3 3 0,1 3 3 0,-1 2-4 16,-3-5 1-16,-1 3 5 0,-6-6-1 16,2 0 2-16,-7 4-4 15,-1-4 6-15,-1-2-6 0,-10-2 4 0,-5 2-2 16,1 0 6-16,2-1-6 0,-3 3 5 15,-2-4 2-15,-1 0-3 0,2 2 2 0,0-3 1 16,4 3-3-16,-1-4 2 0,4 0-2 16,0-1-2-16,9 5 3 0,1-2-2 15,3-3 5-15,1 1-2 0,-1-1-5 0,0 3 0 16,-4-2-3-16,-4-1 1 0,0-4-1 16,-3 3-3-16,0-3 0 0,1 2-3 15,-3-1-1-15,2-3-2 0,0 4-1 0,-1-1 0 16,8-5 4-16,10 8 8 0,1-5-1 15,7 5-2-15,1 0 1 0,5 1 3 0,1-2 3 16,5-1 1-16,1 0-8 16,-1 1 4-16,0 3 0 0,1-6-3 0,15 9 2 15,-14-6 2-15,2-2 2 0,1 1-2 16,17-2-2-16,3 2-2 0,2-6-5 16,5 1 2-16,-1-1-3 0,0 0 3 0,3-1-4 15,5-3 8-15,-6 8-2 0,4-3-1 16,-3 5 3-16,1 1 7 0,3-1-12 0,-4 2 10 15,0-5-2-15,-1 8 17 0,0-5-9 16,-1 1 13-16,0 1 14 0,0 2 7 16,-3 5-5-16,3 0-5 0,-2 2 4 0,0-2-3 15,-6-1 1-15,1 2-4 16,-7-2-1-16,-7 5 5 0,-16-10 9 0,-4 7 0 16,-5-3-3-16,2 0 1 0,-10-3-2 15,-7-3-7-15,-5 0 2 0,-5 3-2 16,-3-3 7-16,0-3-5 0,-13 2 7 0,-1-6 1 15,-5 4 9-15,-20-4-4 0,36 5 3 16,-36-5-6-16,30 4 1 0,-30-4 3 0,20 1-5 16,-20-1-9-16,0 0-4 0,27 4-4 15,-27-4 4-15,0 0-6 0,0 0-9 16,21 0-33-16,-21 0-32 0,0 0-40 16,0 0-51-16,12-14-49 0,-12 14-66 15,0 0-166-15,-5-21-132 0,5 21 48 0,-21-32-55 16,5 13 127-16</inkml:trace>
  <inkml:trace contextRef="#ctx0" brushRef="#br0" timeOffset="7565.7">26009 6022 2007 0,'0'0'92'16,"1"-13"33"-16,-1 13 14 0,4-15 19 16,0 6 5-16,-4 9 7 0,3-17 12 15,5 10-13-15,-1-3-14 0,-1 3-2 0,2-1 3 16,-8 8-18-16,12-13 9 0,-12 13 0 16,10-9-4-16,-10 9-9 0,9-11 1 0,-9 11-3 15,6-6-7-15,-6 6 2 0,0 0-16 16,3-10-7-16,-3 10-2 0,0 0-7 15,0 0-4-15,0 0-11 0,0 0-6 16,0 0-10-16,0 0-2 0,0 0-7 16,0 0-1-16,0 0-6 0,0 0-2 0,0 0-9 15,0 0-3-15,0 0 0 0,0 0-7 16,0 0-1-16,0 0-3 0,-22 27-1 0,22-27 0 16,0 0-3-16,-8 7-4 0,8-7-3 15,0 0 1-15,0 0-1 0,-9 15-3 0,9-15-3 16,-3 8 1-16,3-8-3 0,0 0 4 15,0 0-3-15,-8 9-2 0,8-9 2 16,0 0 4-16,0 0-4 0,0 0 0 0,0 0 2 16,-6 8-6-16,6-8 3 0,0 0-1 15,0 0 6-15,0 0 1 0,0 0 8 0,0 0 9 16,-13 12 1-16,13-12 1 16,0 0 3-16,-11 12 4 0,11-12-4 0,-17 15 7 15,17-15 1-15,-14 11 4 0,4 0 2 16,-3 2 0-16,-1-1-5 0,0 7 5 15,-6-2 0-15,1 1-7 0,-1-1-2 0,-2 6-2 16,-3 3-4-16,3 0 1 0,-1-4-1 16,-1 3 6-16,1 1-2 0,3 1-5 0,3-9 6 15,1 3-3-15,-2-1-3 0,2-1 3 16,-1 2-8-16,4-2-1 0,-4 2 1 16,6-7-1-16,-1 3-1 0,1 0-7 15,2-4-5-15,-1-2 6 0,2 0-6 0,8-11 8 16,-12 17 5-16,12-17 10 0,-10 12-3 15,10-12-18-15,-8 13 1 0,8-13-3 16,0 0 1-16,-9 11 1 0,9-11-1 0,0 0-2 16,0 0 1-16,-7 12 0 0,7-12-1 15,0 0 0-15,0 0-2 0,0 0-1 0,0 0 2 16,0 0-2-16,0 0-1 0,28 9 2 16,-28-9-4-16,38 5-1 0,-17-5 3 15,6 0-2-15,5 2-2 0,4 2 1 0,3-2 1 16,6 0-1-16,-2-2-2 15,-2 3 0-15,2 1-1 0,-3 0 0 0,1 2 1 16,-4-2-1-16,-7 1 1 0,-1-3 0 16,-5 1-2-16,-3-3 1 0,-3 4 1 0,-2 0-3 15,-2-4 1-15,-14 0-3 0,25 2 0 16,-25-2 0-16,17 0-8 0,-17 0-8 0,15 2-6 16,-15-2-17-16,21-8-17 0,-12 1-112 15,2 0-112-15,1-3-30 0,-2-3-40 16,-1 0-29-16,3-4-38 0,-6 2-87 0,-1-6-106 15,3 0 25-15,-5-1-481 0,4-6-774 16</inkml:trace>
  <inkml:trace contextRef="#ctx0" brushRef="#br0" timeOffset="7816.75">26308 6075 3501 0,'-6'-15'-24'0,"6"15"25"0,0 0 14 15,-3-13 14-15,3 13 15 0,0 0 22 0,0 0 14 16,0 0 17-16,0 0 19 0,0 0 17 15,-34 40 15-15,20-18-1 0,2 4-1 0,-9 6 2 16,3 0 10-16,-1 5 0 0,-8 7-10 16,3 1-7-16,-4 5-6 0,4-3-12 15,-4 0-22-15,-2 7-10 0,3-1-10 0,1 1-8 16,-1-4-8-16,7-1-9 16,1-8-8-16,2-7-11 0,2 6-15 0,1-11-27 0,0-2-31 15,9-6-30-15,-3-7-47 0,2 2-23 16,2-3-31-16,3-4-74 0,1-9-71 15,0 0-63-15,0 0-159 0,0 0-8 16,0 0 18-16,0 0-316 0,11-38-324 16</inkml:trace>
  <inkml:trace contextRef="#ctx0" brushRef="#br0" timeOffset="11266.46">25629 9187 1440 0,'0'0'130'0,"-3"13"33"0,3-13 44 16,0 0-21-16,7 17-1 0,-7-17-2 15,3 8 13-15,-3-8 6 0,0 0-3 0,0 0-20 16,7 11-18-16,-7-11-13 0,0 0-11 15,0 0-23-15,5 9-4 0,-5-9-14 0,0 0-10 16,0 0-2-16,0 0-13 0,0 0-22 16,8 8-13-16,-8-8-32 0,0 0-25 15,0 0-46-15,17 4-51 0,-17-4-33 0,16 5-43 16,-2-3-35-16,-14-2-57 0,22 0-201 16,-7 0-22-16,0 0-117 0,-15 0-23 0</inkml:trace>
  <inkml:trace contextRef="#ctx0" brushRef="#br0" timeOffset="11499.9">26216 9199 2060 0,'0'0'-29'16,"5"-12"31"-16,-5 12-3 0,0 0 15 0,7-13 19 16,-7 13 18-16,0 0 17 0,2-11 16 15,-2 11 4-15,0 0 3 0,0 0 3 0,2-13-11 16,-2 13-11-16,0 0-4 0,0 0-9 15,0 0-4-15,3-12-11 0,-3 12-3 16,0 0-10-16,0 0-11 0,0 0-16 16,0 0-28-16,0 0-32 0,0 0-49 15,32 16-32-15,-23-16-46 0,-9 0-109 0,23-4-163 16,-7-1-34-16,3-3 135 0,8-5 100 16</inkml:trace>
  <inkml:trace contextRef="#ctx0" brushRef="#br0" timeOffset="12416.31">27439 8229 1381 0,'9'-26'19'15,"-4"6"29"-15,2 1 11 0,-4 0 9 16,-1 4 0-16,2 0 22 0,-2 0 12 0,-4 2 6 15,2-2-16-15,-6 0-2 0,3-2-1 16,-4 4 3-16,4-4-9 0,-3 6 1 0,3-2 4 16,-5-3-6-16,3 4-3 0,-5-1-7 15,4-1-3-15,-4 1-5 0,-2-2-2 16,-1 4-13-16,0-6-3 0,-2 6 0 0,0-1-9 16,0 3-5-16,0 0 1 0,0-3-9 15,-4 5-5-15,6-1-2 0,0 5 3 16,-1-1-5-16,0 2 0 0,-2-2-4 15,16 4 0-15,-31 4 1 0,20-2-4 0,-8 2 3 16,0 1 0-16,4 3-1 0,0 3-4 16,-4 0 3-16,0 2-4 0,-1 6 7 15,-1-2-7-15,5 2 1 0,-9 3 0 0,1 1-2 16,1-1 0-16,-2-1 4 0,4 5-5 16,0-3 2-16,0-1 2 0,3-1 4 0,0-1-11 15,5 1 2-15,-4 2-1 0,4-1 6 16,2 1-2-16,2-1 1 0,1 2 2 15,5-1-6-15,1-2 6 0,4 3-2 16,1 8 2-16,6-2 1 0,-1 0-6 16,11 3 3-16,0 5 2 0,1-2 2 0,6 7-6 15,4-2 1-15,4 1-3 0,-4-1 4 16,2-2-4-16,0 2 1 0,1-4 3 16,-3 1-6-16,-11-4 4 0,1-4-8 0,-2-2 5 15,-5-3 0-15,0 1-2 0,-6-6 3 16,2 1-2-16,-8-2 2 0,1-1 1 0,-4-1 0 15,-2 0-3-15,-3-2 2 0,-1 0 11 16,-3 0-9-16,0-1 0 0,-2-1-6 16,-3-4 4-16,4 2 3 0,-4-7-4 15,2 1-3-15,0 1 7 0,-2 0-4 16,5-6 0-16,11 0-3 0,-27 1 8 0,27-1-1 16,-24-5-8-16,13 0 7 0,-3-3-5 15,3-1 6-15,-1-5-4 0,1 1-4 0,2-4-1 16,-1-1 8-16,1-1-1 0,6-2-6 15,-3-3 6-15,4-1-6 0,-3-3 6 16,5 4-1-16,2-4-2 0,1 0-1 0,1-4-1 16,1 2 1-16,8-8-2 0,1 3 1 15,0-1 0-15,2 0 2 0,0 1-4 0,5-1 0 16,2 3 0-16,0-5 3 0,7-3-6 16,-9 9 5-16,8-9-5 0,-5 7 4 15,1 4 3-15,-2-4-6 0,-3 4 1 16,2 2 0-16,-3 3 2 0,-6 1 1 15,2 2-2-15,-2 1 0 0,-4 5-1 0,1-4 1 16,-2 4 4-16,-3 0-1 0,2 2-3 16,-3 2-2-16,0 1 1 0,-1 0 0 0,4 0-3 15,-7 11-2-15,3-19-7 0,-3 7 1 16,0 12-15-16,2-17-3 0,-2 17-13 16,0-18-31-16,0 8-21 0,0 10-45 0,-2-20-21 15,4 7-51-15,-2 0-152 0,2-3-94 16,0 0-36-16,2-3 122 0,-1 3 95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48:51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11999 12148 2863 0,'9'-34'-166'0,"-8"8"59"16,-1 7 44-16,0 2 25 0,-1 6 4 15,1 4 2-15,0 7 9 0,-8-17 6 0,5 11-5 16,3 6 2-16,-12-17-1 0,1 10 7 16,-3-2 3-16,-2-3-15 0,-9 3-30 15,-1-4-24-15,-8-6-82 0,-12 1-222 0,-1-5-102 16,-4-3 176-16,-1-1 79 0</inkml:trace>
  <inkml:trace contextRef="#ctx0" brushRef="#br0" timeOffset="566.76">9975 7659 10 0,'-2'-24'0'16,"0"0"0"-16,2 5 0 0,0-6 5 0,0 5 5 0,0 1-5 16,0-5-5-16,0 7-7 15</inkml:trace>
  <inkml:trace contextRef="#ctx0" brushRef="#br0" timeOffset="568.88">9956 7380 20 0</inkml:trace>
  <inkml:trace contextRef="#ctx0" brushRef="#br0" timeOffset="570.98">9947 7328 17 0</inkml:trace>
  <inkml:trace contextRef="#ctx0" brushRef="#br0" timeOffset="615.949">9926 7238 38 0,'-2'-16'2'15,"0"1"-2"-15,2 2 3 0,0-1 5 0,0 0-6 16,0-1 16-16,4-1-28 0,0-3 2 15</inkml:trace>
  <inkml:trace contextRef="#ctx0" brushRef="#br0" timeOffset="1365.94">9960 7011 130 0,'4'-10'28'0,"-4"1"-13"0,0 9 6 16,9-12 10-16,-9 12-24 0,9-5-7 15,-9 5 13-15,11-4-8 0,-11 4 21 0,0 0-16 16,21-4 3-16,-21 4-5 16,21-1-3-16,-8-1 7 0,-13 2-12 0,21-8-12 15,-5 4 14-15,-2-1-20 0,0 1 3 16,-2-1 23-16,5 2 2 0,2-4-23 15,-7 1 16-15,2 5-1 0,-1-5 3 0,1 0-2 16,-2 1-3-16,-12 5-5 0,21-6 28 16,-12 1-39-16,2 1 27 0,-11 4-11 0,16-9-13 15,-5 5 8-15,-11 4 0 0,17-10 5 16,-10 7 5-16,2-3-13 0,-9 6 16 16,23-12-1-16,-16 11-17 0,-7 1 8 15,18-8-1-15,-18 8 16 0,22-1-21 16,-22 1 13-16,17 0-2 0,-17 0-8 0,22 0 10 15,-22 0-5-15,21 0 2 0,-21 0 11 16,28 1-10-16,-15-1-1 0,-13 0 16 0,28-5 5 16,-17 2 18-16,-11 3-15 0,25-5 10 15,-11-3-6-15,-3 3-14 0,1-1 4 16,0 1-5-16,1-3 11 0,-4-1-13 0,3 0 0 16,0-1-1-16,-2 1-9 0,3 0 5 15,-2-4 22-15,3-1-23 0,-3 3 15 16,0-2-17-16,0-1 1 0,-1 5 1 0,-1-4 0 15,-1 2 6-15,-3 3-4 16,3-1-11-16,-8 9 4 0,10-13 12 0,-10 13-8 16,9-10-5-16,-9 10-1 0,5-11 4 0,-5 11 5 15,0 0 5-15,9-9-12 0,-9 9-4 16,0 0 2-16,7-7 8 0,-7 7 2 16,0 0-20-16,0 0 19 0,6-8-6 15,-6 8 3-15,0 0 15 0,0 0-3 0,0 0-16 16,6-9 12-16,-6 9-5 0,0 0 0 15,0 0 4-15,0 0-2 0,11-6 3 0,-11 6-8 16,0 0-12-16,0 0 3 0,19 0 3 16,-19 0-4-16,0 0-5 0,32 2 2 15,-32-2-8-15,27 4 12 0,-15-1 1 16,3-1-20-16,0 2 6 0,2 0 0 0,-4 0 12 16,4 1-10-16,-2-1 9 0,-2 1 6 15,1 1-6-15,-2-2-9 0,0 1 10 16,-1 3-5-16,-2 0-4 0,5-3 3 0,-5 0 2 15,-2 5 8-15,-7-10-10 0,16 11 1 16,-11-3 0-16,-5-8-6 0,11 11 6 16,-6-6-2-16,-5-5 6 0,12 14-11 0,-4-7 16 15,1 1-5-15,1-1-5 0,-3 5-8 16,4-3-2-16,1 0-6 0,-3-1-15 16,2 5-5-16,2 0-15 0,-2 0 12 0,3-3-7 15,-1 2-52-15,1 0 37 16</inkml:trace>
  <inkml:trace contextRef="#ctx0" brushRef="#br0" timeOffset="5416.53">16854 9334 2461 0,'8'-6'85'0,"-8"6"-1"15,0 0 2-15,15-6 3 0,-15 6-9 0,0 0-10 16,0 0-5-16,0 0-9 15,0 0-11-15,0 0-23 0,0 0-31 0,0 0-38 16,0 0-59-16,0 0-66 0,0 0-185 16,0 0-119-16,0 0-22 0,0 0 101 15,0 0 345-15</inkml:trace>
  <inkml:trace contextRef="#ctx0" brushRef="#br0" timeOffset="12348.91">19100 11366 2881 0,'12'11'-128'16,"-3"-7"31"-16,0 2 31 0,2 1 14 0,7 1 30 16,6 3 12-16,8 0 3 0,2 6 2 15,10 6 15-15,7-1-3 0</inkml:trace>
  <inkml:trace contextRef="#ctx0" brushRef="#br0" timeOffset="89444.02">12513 8895 3604 0,'-63'-22'-192'0,"15"3"59"0,14 10 35 16,8-1 14-16,3 10 14 0,4 2-27 16,-3 3-54-16,-15 5-65 0,-11 9-268 0,-5 3-26 15,-8 3 19-15,-24 5 190 0,-1 2 68 16</inkml:trace>
  <inkml:trace contextRef="#ctx0" brushRef="#br0" timeOffset="89809.14">7043 10637 907 0,'-18'-9'-38'16,"0"-1"11"-16,-3 5-4 0,2-3 13 0,-7-1-7 15,-10 1-6-15,1 0 6 0,-8 5 14 16,-2-5 1-16,-14 3-3 0,-1-3 13 0,10 4 0 15,1 3 2-15,-11-5-6 0,4-1 1 16,8 3 3-16,4-6 3 0,1 1-17 16,4-4-11-16,2-2-60 0,-5-11-137 0,10 5 109 15,0-5 39-15</inkml:trace>
  <inkml:trace contextRef="#ctx0" brushRef="#br0" timeOffset="90542.45">6480 9545 312 0,'19'-3'156'0,"-8"-3"7"0,4 1-42 0,-15 5 16 16,28-8 7-16,-13 2-11 16,-1 3-5-16,-2-3 4 0,4 1 3 0,-4 1 1 15,1-2 3-15,1 0-11 0,-3-1-19 16,2 1-14-16,0 3-6 0,1-3-1 0,-5 0-11 15,-9 6-10-15,16-7-4 0,-16 7-6 16,19-6-2-16,-19 6-3 0,20-4-8 16,-11 4-1-16,-9 0-5 0,21-4 1 0,-21 4-2 15,20-3-11-15,-20 3 0 0,19 0 5 16,-19 0 11-16,21-4-5 0,-12 2 0 0,-9 2-1 16,22-5-3-16,-11 3 7 15,0-4-6-15,3 1-8 0,-3 1-1 0,-11 4 0 16,23-11 4-16,-11 7-2 0,-12 4-11 15,27-9 2-15,-16 5 5 0,-11 4-7 16,24-10-3-16,-14 5 6 0,-10 5-7 0,18-8-3 16,-18 8-1-16,18-5 5 0,-18 5-4 15,0 0 4-15,12-8-3 0,-12 8 1 0,0 0 3 16,0 0-1-16,16-8 3 0,-16 8-5 16,0 0-2-16,0 0 1 0,0 0 0 15,0 0-6-15,0 0-3 0,0 0-13 0,0 0-10 16,0 0-7-16,0 0-32 0,0 0-19 15,-44 29-32-15,30-18-19 0,-6 6-60 16,0-2-40-16,-6 0-139 0,-2 5-126 0,-2 1-47 16,0-2 167-16,-4 6 95 15</inkml:trace>
  <inkml:trace contextRef="#ctx0" brushRef="#br0" timeOffset="91276.7">6198 10090 1251 0,'0'0'14'0,"-19"9"7"0,19-9 25 16,0 0 39-16,0 0 32 0,0 0 19 16,0 0 7-16,0 0 5 0,0 0-9 15,0 0 8-15,0 0 3 0,0 0-6 16,0 0-7-16,0 0-2 0,0 0-3 0,0 0-3 15,0 0-4-15,-20 1-21 0,20-1-3 16,0 0-25-16,0 0-6 0,0 0 6 0,0 0-16 16,0 0 9-16,0 0 17 0,0 0-3 15,0 0 8-15,0 0-13 0,0 0-9 16,30 29 6-16,-30-29 21 0,11 6 2 0,-11-6-9 16,18 6-20-16,-18-6 1 0,22 4-5 15,-22-4 6-15,22 12-5 0,-8-8-15 16,-14-4 8-16,26 9-9 0,-9-5 1 15,0 3-5-15,-1-3-9 0,5-2-1 0,0 4 2 16,-1-6 0-16,3 1-7 0,-2 3 4 16,-1-4-4-16,3 2-3 0,-2-2-3 15,-3-2 3-15,3-2-8 0,-4 4 5 0,3-1-2 16,-5-3 1-16,7 2-2 0,-5 0 4 16,-2-2-2-16,-1 2-5 0,-2 0 2 0,-12 2-1 15,29-5 1-15,-16-1 4 0,-2 1-7 16,2 3 5-16,-13 2 3 0,15-6-4 0,-15 6 2 15,15-4-3-15,-15 4-5 16,15-5-1-16,-15 5 2 0,15-6-6 0,-15 6-3 16,19-2 5-16,-19 2-6 0,25-1-5 15,-14 1 13-15,-11 0 1 0,22-4 2 16,-22 4-1-16,21 0 2 0,-21 0 1 0,15 0 0 16,-15 0 3-16,15 4 1 0,-15-4 2 15,15 1 9-15,-15-1 8 0,15 5 0 0,-15-5-2 16,17 4-6-16,-17-4 3 0,15 7 0 15,-15-7 1-15,16 5-4 0,-16-5 1 0,11 2-1 16,-11-2 4-16,0 0-3 0,0 0 5 16,0 0-1-16,23 6 3 0,-23-6 2 15,0 0 3-15,0 0-19 0,0 0-1 16,0 0-1-16,19 5 2 0,-19-5 1 16,0 0 1-16,0 0-10 0,0 0-22 0,0 0-33 15,0 0-38-15,0 0-49 0,0 0-43 16,-33-32-45-16,17 25-44 0,-8-1-33 0,2 2-37 15,-5-1-88-15,-3 4-208 0,2-4-18 16,-9 0 67-16,0 1-365 0,0 1-442 0</inkml:trace>
  <inkml:trace contextRef="#ctx0" brushRef="#br0" timeOffset="91977.36">6281 10022 2659 0,'0'0'-90'0,"-19"-4"-1"0,19 4 34 0,0 0 41 16,-16-2 21-16,16 2 14 0,0 0 7 16,0 0 9-16,-19-2 6 0,19 2 3 0,0 0 2 15,0 0 2-15,0 0 1 0,-17 0 7 16,17 0 6-16,0 0 2 0,0 0 0 15,0 0 4-15,-21 2-5 0,21-2-6 16,0 0 1-16,-12 2-18 0,12-2-1 0,0 0-3 16,-19 10-6-16,19-10 4 0,-16 3-11 15,5 1 9-15,11-4-2 0,-16 6 6 16,16-6 4-16,-19 4 11 0,19-4 15 0,-18 1-3 16,18-1 10-16,-18 6-3 0,18-6 0 15,0 0 11-15,-23 6-2 0,23-6 8 16,0 0 9-16,0 0-16 0,-19 1-10 0,19-1 10 15,0 0-5-15,0 0-8 0,0 0 11 16,0 0-5-16,-16 8 0 0,16-8-18 0,0 0 8 16,0 0 3-16,0 0-2 0,0 0-1 15,0 0-9-15,0 0 5 0,0 0-4 0,0 0-9 16,0 0 0-16,0 0 13 16,0 0-13-16,67 11 8 0,-46-9-8 15,4 0 2-15,2 3-7 0,1-2 3 0,2 0-3 16,0 3 3-16,9-5-3 0,-6 2 10 15,1 1-12-15,0-4 3 0,-1 1 4 0,1-1-5 16,-4-1 3-16,-2 1 0 0,-1 0 8 16,-1 0-4-16,-4 0-2 0,-1 0 0 0,-21 0-1 15,37 0-6-15,-37 0-4 0,28 0 0 16,-28 0-2-16,19 0-4 0,-19 0-3 16,0 0-4-16,27 0 4 0,-27 0-8 0,0 0-3 15,0 0 2-15,20 0 3 16,-20 0-9-16,0 0-3 0,0 0 2 0,0 0 1 15,0 0 2-15,22 0-8 0,-22 0-17 16,0 0-13-16,0 0-16 0,9-7-31 0,-9 7-19 16,0 0-32-16,0 0-28 0,0 0-37 15,0 0-22-15,0 0-10 0,0 0-26 0,0 0-37 16,0 0-15-16,0 0-9 0,0 0-19 16,-23-22-96-16,11 17-129 0,-1-1-41 15,1 2-128-15,12 4-207 0</inkml:trace>
  <inkml:trace contextRef="#ctx0" brushRef="#br0" timeOffset="92310.6">6237 10054 2282 0,'0'0'-31'0,"0"0"31"16,-19 4 4-16,19-4 30 0,0 0 20 0,0 0 5 15,0 0 15-15,0 0-6 0,-11 1 4 16,11-1-2-16,0 0-3 0,0 0 10 0,0 0 25 15,0 0 0-15,0 0-3 0,0 0 3 16,0 0-8-16,35 27 1 0,-22-23-1 16,-13-4-15-16,26 9 7 0,-8-5 5 0,-18-4 0 15,39 0 7-15,-19 0-6 16,2 0 1-16,3-3-1 0,-4 2-6 0,3-3-16 16,-7 4 6-16,-3-2-14 0,0-1-6 15,-14 3 11-15,27-3-25 0,-27 3-9 0,14-1 6 16,-14 1-19-16,0 0-25 0,17-4-21 15,-17 4-30-15,0 0-30 0,0 0-10 0,11-4-34 16,-11 4-27-16,0 0-36 0,0 0-48 16,-2-13-111-16,2 13-218 0,-3-19 17 15,-1 8-78-15,1-6-35 0</inkml:trace>
  <inkml:trace contextRef="#ctx0" brushRef="#br0" timeOffset="92910.43">16084 9178 2134 0,'19'-7'24'0,"-19"7"12"16,0 0 14-16,9-8 0 0,-9 8 2 15,0 0 3-15,9-13 12 0,-9 13-10 0,8-12-4 16,-8 12-11-16,7-9 1 0,1 2-10 16,-1-1-5-16,7 3-2 0,-4-3-14 0,0 3-17 15,3-3-21-15,2 3-11 16,-2 1-14-16,2-2-12 0,0 2-13 15,2-1-14-15,-2-1-15 0,8 0-11 0,-5 5-44 16,3-7-132-16,-3 3-194 0,5 1-21 16,-4-2 278-16,2 0 50 0</inkml:trace>
  <inkml:trace contextRef="#ctx0" brushRef="#br0" timeOffset="94397.03">16467 9808 860 0,'-9'8'56'0,"4"-1"-17"15,5-7 12-15,-9 8 13 0,9-8 0 16,-6 7 2-16,6-7 6 0,0 0-3 0,0 0 1 16,-10 11 6-16,10-11-5 0,0 0-5 15,0 0-1-15,-11 8-7 0,11-8 5 16,0 0-12-16,0 0-11 0,-9 9-6 0,9-9-9 15,0 0-11-15,-10 6 14 16,10-6-3-16,-7 5 1 0,7-5-12 0,0 0-4 16,-18 6 9-16,18-6-7 0,-14 6 4 15,14-6-12-15,-11 4-2 0,11-4 9 0,-13 5-11 16,13-5 10-16,0 0-3 0,-17 2-2 16,17-2 4-16,0 0-8 0,-15 6 2 15,15-6 0-15,-17 4-3 0,17-4 2 0,-11 3 3 16,11-3-8-16,0 0 16 0,-17 2-17 15,17-2 2-15,0 0 2 0,-21 2-6 0,21-2 8 16,0 0-3-16,-14 0 2 16,14 0 3-16,0 0-4 0,-21 0-2 15,21 0 7-15,0 0-5 0,0 0 1 0,-19-2 2 16,19 2-6-16,0 0 3 0,0 0 0 16,-15 0 0-16,15 0 2 0,0 0 5 0,0 0-7 15,-17-2 2-15,17 2 3 0,0 0 0 16,0 0-5-16,-15-6 4 0,15 6-4 0,0 0 7 15,0 0 1-15,-12-5 2 0,12 5-3 16,0 0 0-16,0 0 9 0,-14-4 6 16,14 4 2-16,0 0 13 0,0 0 1 0,0 0 13 15,-11-5 6-15,11 5 6 16,0 0-2-16,0 0-3 0,0 0 0 0,0 0-2 16,0 0 0-16,0 0 0 0,0 0 2 15,0 0-4-15,0 0-6 0,0 0 14 16,0 0 16-16,0 0-5 0,0 0-10 0,0 0 5 15,0 0 5-15,0 0-9 0,43 13 2 16,-28-9 4-16,7-1-3 0,-1-1-2 0,4 0-5 16,3 3 7-16,-2 1 2 0,1-4-9 15,0 2-3-15,1-3-3 0,2 2-6 16,-7 1-4-16,3-4 3 0,-6 1-5 0,7 1 6 16,-5 0-4-16,3 2-2 0,-4-4 3 15,1 1 10-15,-1 3-10 0,3-2 1 0,-6 0-3 16,3 2-13-16,-21-4 6 15,36 2 0-15,-23 1-11 0,-13-3 17 0,29 2-25 16,-29-2 18-16,20 0-12 0,-20 0 2 16,21 2 4-16,-21-2 4 0,0 0 12 0,24 4 0 15,-24-4-3-15,0 0-1 0,26 0-7 16,-26 0 9-16,0 0-1 0,0 0 4 16,26-4 4-16,-26 4-1 0,0 0 1 0,0 0 0 15,23 0 4-15,-23 0-4 0,0 0 1 16,0 0 0-16,0 0-3 0,0 0-8 0,0 0-2 15,0 0-4-15,19-2-4 16,-19 2 1-16,0 0-5 0,0 0-6 0,0 0 1 16,0 0-3-16,0 0-3 0,0 0-4 15,0 0-10-15,0 0-3 0,-62-13 2 16,45 11-9-16,-4-2-2 0,-3 3 3 0,1 1-9 16,-5-4 5-16,4 2-3 0,-6 2 6 15,1 0-1-15,3 0-2 0,1-2 3 0,2 2 0 16,-2 2 1-16,2-2 2 0,0 0-11 15,5 0 10-15,-1 0-1 0,19 0 6 0,-30 0-2 16,16 0-3-16,-2 2 4 0,16-2 1 16,-21 0-1-16,21 0 5 0,-18 0-2 15,18 0 3-15,-14 4 1 0,14-4 6 16,0 0 0-16,-19 0 5 0,19 0 1 16,0 0 3-16,0 0 2 0,-17 1-5 0,17-1 3 15,0 0 3-15,0 0 3 0,0 0 5 16,0 0-1-16,0 0-3 0,0 0 4 0,0 0 3 15,0 0-7-15,39 25 8 0,-22-22-7 16,4 0 0-16,0 2 9 0,7 0-6 16,-6-2 2-16,2 2 7 0,2-1-9 0,-3-2 0 15,-3 0-2-15,5-1-3 0,-8-1 3 16,-2 4 1-16,-15-4-4 0,22 0-5 0,-22 0 2 16,0 0-3-16,27 4-11 0,-27-4-8 15,13 0-18-15,-13 0-30 0,0 0-35 0,0 0-50 16,0 0-74-16,13-2-49 0,-13 2-70 15,0 0-83-15,-6-15-278 16,6 15 46-16,-7-18 66 0,-4 4-376 0,2-3-484 16</inkml:trace>
  <inkml:trace contextRef="#ctx0" brushRef="#br0" timeOffset="118023.989">20008 16151 2939 0,'27'-7'-445'0,"-5"5"0"0,-5 4 116 0,3 2 61 16,-5-1-123-16,3-3 359 16</inkml:trace>
  <inkml:trace contextRef="#ctx0" brushRef="#br0" timeOffset="118107.439">20252 16125 1380 0,'11'-13'15'0,"4"0"4"16,-5 0-10-16,4-1-11 0,4-3-13 0,3-7-30 16,8 0-25-16,5-11-129 0,4 0-246 15,1-2 222-15,2-1 77 0</inkml:trace>
  <inkml:trace contextRef="#ctx0" brushRef="#br0" timeOffset="118291.48">21688 15041 115 0,'37'-26'35'16,"0"-4"22"-16,0 2-11 0,-5 5-5 16,7-8 12-16,-13 6-24 0,4 1 24 15,-1-3-7-15,-5 1 6 0,1 2 14 0,0-2-20 16,0 2-12-16,3-3 5 0,-4 1-5 15,6 1-10-15,8-4-15 0,3-3 12 16,-6 3-8-16,7 1-27 0,3 0-58 0,-4-2-213 16,6 0 134-16,4-6 51 0</inkml:trace>
  <inkml:trace contextRef="#ctx0" brushRef="#br0" timeOffset="144940.74">21923 9101 4735 0,'14'-21'-18'0,"4"7"61"0,-9 0 48 16,4 5 37-16,-7 0 6 0,3 3 0 15,-4-1-18-15,-5 7-13 0,14-10-11 16,-14 10-22-16,14-4-32 0,-14 4-60 16,0 0-90-16,18 0-138 0,-18 0-131 0,0 0-221 15,5 14 26-15,-5-14 69 0,6 13-396 16,-6-13-381-16</inkml:trace>
  <inkml:trace contextRef="#ctx0" brushRef="#br0" timeOffset="147939.879">28070 10277 4017 0,'0'0'63'0,"0"0"20"16,5 11 5-16,-5-11 19 0,0 0-6 15,0 0 2-15,0 0-23 0,0 0-7 0,2 13-15 16,-2-13-36-16,0 0-44 0,0 0-64 16,0 0-82-16,0 13-126 0,0-13-229 15,-14 14-10-15,1-7-19 0,-2 0-147 0,-3 5-190 16</inkml:trace>
  <inkml:trace contextRef="#ctx0" brushRef="#br0" timeOffset="150772.79">29701 11884 4403 0,'-1'-19'133'0,"1"19"19"16,0 0 23-16,0 0 6 0,0 0-9 0,0 0-15 16,3-23-26-16,-3 23-31 15,0 0-21-15,0 0-30 0,16 0-53 0,-16 0-87 16,0 0-116-16,0 0-142 0,21 21-171 15,-18-13-61-15,-3-8 42 0,8 16-417 16,-5-3-500-16</inkml:trace>
  <inkml:trace contextRef="#ctx0" brushRef="#br0" timeOffset="151122.919">30157 11871 3610 0,'0'0'115'0,"18"-17"18"16,-18 17 13-16,16-6 16 0,-16 6-2 15,23-11-15-15,-23 11-16 0,26-6-7 16,-26 6-21-16,34-9-6 0,-13 7-15 0,-1-2-17 16,-20 4-42-16,42-9-64 0,-16 2-72 15,-2-1-86-15,2-3-88 0,-1 1-93 16,3-5-124-16,-5 2-32 0,-2 0-294 0,0-2-315 15</inkml:trace>
  <inkml:trace contextRef="#ctx0" brushRef="#br0" timeOffset="151640.62">30731 11603 2838 0,'0'0'71'16,"0"0"27"-16,0 0 39 16,-3 46 15-16,3-46-14 0,-12 45 19 0,6-16 1 15,-3 0-1-15,0 3 4 0,1-2-9 16,1 1-8-16,0 0-17 0,-1-4-23 15,4-5 1-15,-4 1-14 0,5-10-2 0,3-13-4 16,-7 24-13-16,7-24-9 0,0 0 2 16,0 0-11-16,0 0-6 0,0 0-6 0,0 0 0 15,30-68-17-15,-16 37 3 0,3-7-16 16,3-1-19-16,-1 3 2 0,1 1-14 16,0 3-6-16,-1 0-1 0,0 2-3 0,-5 11-16 15,2 8 17-15,-2-3-1 16,-14 14 1-16,23-5-2 0,-23 5 10 0,0 0 1 15,25 30 6-15,-22-11-9 0,-1 3 0 16,-2 6-7-16,-3 1-1 0,-3 0-4 0,1 5 3 16,2-7-7-16,-1-3 0 0,2-3-5 15,1-3 0-15,-1-7-15 0,2-11 1 16,0 0-5-16,5 16 6 0,-5-16 6 0,0 0 1 16,0 0 4-16,34-27 6 0,-15 9 1 15,-1-11 9-15,7 1 5 0,-2-2 6 0,-3-3 8 16,4 2 25-16,-3 3 16 0,2 2 23 15,-7 7 9-15,3 2 7 0,-3 7 1 16,-4-2 9-16,-12 12 5 0,0 0 10 16,0 0 7-16,34 13-2 0,-28 2-3 15,-3 0 3-15,-3 6-3 0,-2 7-13 0,-1 2-9 16,-6 4-3-16,0 3-18 0,-3 2-6 16,-1-3-14-16,-1-4-20 0,2 2-50 0,3-6-35 15,0-4-22-15,2-5-64 0,5-4-90 16,2-6-104-16,0-9-128 0,0 0-81 15,0 0 54-15,0 0-380 0,0 0-367 0</inkml:trace>
  <inkml:trace contextRef="#ctx0" brushRef="#br0" timeOffset="151789.879">31447 11505 3165 0,'9'-24'92'0,"3"3"4"16,-3 6 28-16,-9 15 21 0,14-21 6 15,-14 21-15-15,11-14-5 0,-11 14-9 16,0 0-15-16,15-17-31 0,-15 17-31 0,13-8-57 15,-13 8-86-15,0 0-102 0,17-4-83 16,-17 4-120-16,0 0-135 0,0 0 45 0,19 29-146 16,-14-15-56-16</inkml:trace>
  <inkml:trace contextRef="#ctx0" brushRef="#br0" timeOffset="151955.94">31569 11771 2542 0,'-3'21'154'0,"-3"0"33"15,6-21 32-15,-12 35 21 0,7-20-1 16,-2 2 9-16,-1 2-3 0,-2 3-17 15,5-1-20-15,-2-2-17 0,-1-1-20 0,-2-1-16 16,7 0-21-16,3-17-20 0,-9 25-26 16,9-25-44-16,-8 18-41 0,8-18-71 15,0 0-75-15,0 0-73 0,0 0-79 0,0 0-67 16,0 0-144-16,0 0-11 0,0 0-13 16,47-60-223-16,-26 30-238 0</inkml:trace>
  <inkml:trace contextRef="#ctx0" brushRef="#br0" timeOffset="152272.54">31900 12459 3498 0,'0'0'-21'15,"0"0"-3"-15,0 0 5 0,0 0 1 16,0 0-5-16,0 0-15 0,0 0-25 0,0 0-56 15,0 0-63-15,28-45-90 0,-16 27-162 16,2-1-21-16,6-10-57 0,-1-4 223 0</inkml:trace>
  <inkml:trace contextRef="#ctx0" brushRef="#br0" timeOffset="160539.22">30840 6132 2077 0,'-2'-32'82'0,"-2"3"53"0,2 9 41 16,1 1 34-16,1 19 11 0,-4-23-13 0,4 23-12 15,-2-22-27-15,2 22-25 0,0 0-7 16,-4-21-9-16,4 21-2 0,0 0 6 15,0 0 13-15,0 0 14 0,-31 45-3 16,13-9-11-16,4 4 16 0,-11 18-8 16,4 1-6-16,-5 5-4 0,4 11 4 0,-2-2-26 15,3 2-9-15,-2 0-5 0,-1 2-12 16,1-4-7-16,1 2-7 0,-1-7-4 16,5 1-7-16,0-3-4 0,2-2-11 0,2-6-4 15,5-11-11-15,0-8-18 0,-1 2-40 16,5-11-31-16,-3-2-38 0,7-5-43 0,-1-6-50 15,4 0-44-15,-2-17-44 16,11 16-86-16,-11-16-57 0,28-1-113 0,-28 1-54 16,51-32 42-16,-21 7-335 0,3-8-352 15</inkml:trace>
  <inkml:trace contextRef="#ctx0" brushRef="#br0" timeOffset="160856.389">31013 6673 2694 0,'10'-22'-13'0,"-3"6"45"0,-4 3 21 0,-3 13 10 15,0 0 0-15,0-22 0 0,0 22 2 16,0 0-7-16,0 0-2 0,-43 2-2 0,43-2-5 16,-60 15-7-16,26 0 3 0,-3 0 1 15,-4 2 7-15,-5-1-3 0,4 7 2 16,4-8 1-16,4 6 2 0,-2-6 0 0,6 4 1 16,8-5-7-16,3 0 12 0,0 0 3 15,5-2 2-15,14-12 0 0,-21 18 10 16,21-18 13-16,-9 23-10 0,9-23-8 15,0 0-2-15,12 34 3 0,-12-34 0 16,32 28-10-16,-13-13-7 0,2-2 3 0,3 2-10 16,-1-5-6-16,3 3-5 0,-3 0 0 15,3-4-13-15,-2 2-18 0,0 1-36 0,-3-3-38 16,-4-1-55-16,-2-3-69 0,-2-1-53 16,0 3-45-16,-13-7-120 0,11 12-128 15,-11-12-3-15,0 0-131 0,0 0-137 0</inkml:trace>
  <inkml:trace contextRef="#ctx0" brushRef="#br0" timeOffset="213537.18">18920 16127 5827 0,'12'-19'35'16,"1"10"-15"-16,-8-1 10 0,-1 1 15 15,1 5 19-15,-5 4 6 0,0 0 14 16,3-11 1-16,-3 11-2 0,0 0-12 16,0 0-7-16,0 0-9 0,0 0 2 0,0 0-12 15,0 0 0-15,0 0-10 0,0 0-1 16,0 0-5-16,0 0-4 0,9 24-6 0,-9-24-9 16,0 0-22-16,4 10-17 0,-4-10-25 15,0 0-35-15,5 7-31 0,-5-7-32 0,0 0-26 16,0 0-41-16,0 0-44 0,12 2-61 15,-12-2-73-15,0 0-135 0,0 0-51 16,0 0 51-16,0 0-403 0,0 0-449 0</inkml:trace>
  <inkml:trace contextRef="#ctx0" brushRef="#br0" timeOffset="213868.889">18775 16470 3335 0,'-5'8'-50'0,"5"-8"9"0,-3 14 26 16,3-14 25-16,-4 14 19 0,4-14 17 15,-2 9 14-15,2-9 8 0,0 0 6 16,0 21 16-16,0-21 2 0,0 0 8 0,2 20 10 15,-2-20-5-15,4 16 3 0,-4-16 3 16,1 20-1-16,-1-20-4 0,0 15-25 16,0-15 8-16,2 20-12 0,-2-20-1 0,3 16-6 15,-3-16-20-15,0 0-1 0,2 18-15 16,-2-18-15-16,0 0-26 0,2 18-43 0,-2-18-44 16,1 6-44-16,-1-6-43 0,0 0-66 15,0 0-60-15,0 0-150 0,0 14-94 16,0-14 5-16,0 0-105 0,0 0-84 15</inkml:trace>
  <inkml:trace contextRef="#ctx0" brushRef="#br0" timeOffset="214219.74">18675 17001 2392 0,'0'19'9'0,"0"-19"19"0,-2 9 27 16,2-9 16-16,2 13 18 0,-2-13 10 16,0 13 9-16,0-13 9 0,1 15-1 15,1-2 6-15,-2-13-23 0,7 17 8 16,-7-7 1-16,1 3 4 0,1 0 5 16,0-4-10-16,-2-9 2 0,2 24-21 0,-2-24 19 15,4 23-3-15,-4-23-5 0,1 21-3 16,1-12-16-16,-2-9 2 0,6 21-8 15,-3-14-5-15,-3-7-11 0,0 0 0 0,7 22-1 16,-7-22-15-16,3 12-9 0,-3-12 7 16,0 0-6-16,0 0-8 0,8 19-19 0,-8-19-19 15,1 9-45-15,-1-9-35 0,0 0-49 16,0 0-68-16,0 0-111 0,0 0-160 16,0 0-58-16,0 0-30 0,-21 1-160 15,21-1-217-15</inkml:trace>
  <inkml:trace contextRef="#ctx0" brushRef="#br0" timeOffset="214485.379">18718 17265 2973 0,'4'10'10'0,"-4"-10"24"16,2 22 32-16,0-13 16 0,-2 5 21 15,1-5-1-15,1 4 5 0,-2-13 4 16,4 30 14-16,-2-11-17 0,-1-3 2 15,4 4 3-15,-5-4 3 0,4 3-18 16,-2-3-9-16,-1 4-6 0,1-5-7 0,4-1-1 16,-5-2-13-16,3 1-11 0,-2-2 1 15,-2-11-26-15,4 17-17 0,-3-8-29 0,-1-9-23 16,2 12-37-16,-2-12-45 0,3 12-39 16,-3-12-57-16,0 0-50 0,0 0-144 15,0 0-122-15,0 0 10 0,0 0-116 0,0 0-63 16</inkml:trace>
  <inkml:trace contextRef="#ctx0" brushRef="#br0" timeOffset="-214711.23">18750 17633 2461 0,'0'0'119'16,"6"18"24"-16,1 1-2 0,5 7 65 0,-1 1 10 15,1 1 5-15,7 2-12 0,-6 2 29 16,3-1-15-16,-2 0-18 0,0 4 10 15,-7-7 1-15,9 5-10 0,-7 2-18 0,2-5 1 16,-6-2-16-16,3 0-25 0,1 0-12 16,-3-4-17-16,-3 3-10 0,1-5-13 15,1 5-6-15,-2-5-12 0,-1 1-7 16,2-3-4-16,-1-3-10 0,-3-17-13 16,4 30-14-16,-4-30-11 0,4 22-22 0,-4-22-13 15,3 15-25-15,-3-15-30 0,0 0-34 0,0 0-52 16,2 23-51-16,-2-23-45 0,0 0-52 15,0 0-82-15,0 0-77 0,0 0-117 16,0 0 23-16,0 0-408 0,0 0-523 16</inkml:trace>
  <inkml:trace contextRef="#ctx0" brushRef="#br0" timeOffset="-214561.3">18855 18413 2684 0,'0'0'-152'0,"-9"13"12"0,9-13 1 0,0 0-10 16,0 0-57-16,0 0-138 0,-18 4-87 15,18-4 116-15,0 0 82 0</inkml:trace>
  <inkml:trace contextRef="#ctx0" brushRef="#br0" timeOffset="-214209.81">17681 15972 2378 0,'-2'-21'278'0,"2"6"14"0,0 15 17 0,2-16-15 16,-2 16 15-16,0 0 23 0,0 0 10 16,0 0-6-16,0 0 6 0,17 45-28 0,-6-25-47 15,-2-2-16-15,1 5-22 0,1-1-17 16,7-3-27-16,-4 3-19 16,11 2-20-16,-11-3 0 0,5-4-20 0,4 2-12 15,-5-4-35-15,-2-6-34 0,-2 3-35 0,-2-3-41 16,-1-1-41-16,-2-1-46 0,-1-1-53 15,-8-6-61-15,10 9-70 0,-10-9-70 16,3 6-61-16,-3-6-217 0,0 0-11 0,0 0 50 16,0 0-438-16,-49-2-722 0</inkml:trace>
  <inkml:trace contextRef="#ctx0" brushRef="#br0" timeOffset="-213627.86">17490 16556 3488 0,'-14'17'-33'0,"5"0"21"16,4-4 15-16,-1-2 3 0,-1 1 11 0,7-12 8 16,-6 11 4-16,6-11 5 0,-8 11-2 15,8-11 1-15,0 0 6 0,-1 10 1 0,1-10 2 16,0 0 0-16,0 0 4 0,15 7-8 16,-15-7 7-16,0 0-5 0,27-7-1 15,-7 3 1-15,-5-7-2 0,7-2-8 0,-1-3-7 16,3-4-3-16,3 3 2 0,-2-6-5 15,0 3 2-15,-1 1-5 0,1-4-1 0,-4 9 0 16,-5-2 10-16,-3 3 1 0,1 6 4 16,-7-5 14-16,-7 12-16 15,17-14 18-15,-17 14-1 0,9-10 6 0,-9 10 5 16,0 0-13-16,9-7 2 0,-9 7 2 16,0 0-22-16,0 0 7 0,0 0-3 0,0 0 8 15,-2 45-14-15,1-19 0 0,-3-2-1 16,2 16 0-16,-1 7 10 0,-3 7-14 15,1 4 7-15,0 14-3 0,3-10 3 0,0 5 5 16,1 4-6-16,1-7-1 0,0-6-2 16,0 0 8-16,0-2 4 0,0 1 8 0,0-7 0 15,-2-9-2-15,2-3-2 0,0-6 3 16,-2-6 17-16,2-6 2 0,0 5 6 16,0-8 0-16,0-2 6 0,0-2 6 0,-2 4 5 15,-1-1-7-15,-6-4-4 16,-3 5-4-16,-3-6-9 0,3 1-3 0,-10 1-6 15,2 1-5-15,-1 0-3 0,2-9-7 16,2 7 0-16,-4-7-6 0,8 3-2 0,1-1-4 16,-4-5-2-16,7 4-1 0,9-6-9 15,-15 7-8-15,15-7-16 0,-11 6-18 16,11-6-29-16,0 0-67 0,0 0-34 0,-15-17-29 16,15 17-29-16,-3-23-50 0,2 6-66 15,1-3-74-15,1-1-180 0,-1-3 39 16,3-5-404-16,-3 0-500 0</inkml:trace>
  <inkml:trace contextRef="#ctx0" brushRef="#br0" timeOffset="-213026.99">17526 16307 2942 0,'0'0'-55'0,"0"0"32"0,-20-4 44 16,20 4 26-16,0 0 8 0,0 0-4 16,0 0 11-16,0 0 10 0,0 0 2 15,51-24 9-15,-13 18 11 0,5 6 4 16,14 6-6-16,5 7-7 0,-2 4-8 0,-1 9-10 15,1 4-1-15,-9 4-9 0,-7 5-6 16,-7 6 2-16,-17 6-9 0,-8-6-3 0,-14 9-8 16,-15 14 10-16,-13 1 2 0,-25 15-1 15,-11 1 24-15,-8-4-4 0,-11-5 22 16,-5-7-3-16,5-7 13 0,4-9 15 0,3-12 1 16,18-13-5-16,8-11 6 0,7-9-1 15,9-4 5-15,3-16-8 0,5-5-23 16,7-11-9-16,12-13-10 0,9 4-1 0,17-20-5 15,15-2-2-15,9-2-7 16,15-6-6-16,8 3-4 0,1 8 1 0,-10 13-8 16,-3 5-4-16,-1 5-9 0,-7 4-20 15,-6 9-22-15,-11 3-31 0,-5 2-46 0,-9 3-38 16,-2 5-41-16,-7 0-56 0,-4 7-95 16,-9-19-106-16,-5 2-186 0,-13-6 53 15,-3-12-411-15,-7-9-547 0</inkml:trace>
  <inkml:trace contextRef="#ctx0" brushRef="#br0" timeOffset="-212710.271">18034 12714 3733 0,'0'0'14'0,"15"0"10"0,-15 0 9 16,0 0 10-16,0 0 18 0,12 3-7 16,-12-3 1-16,0 0 7 0,10 10-13 15,-2-6 2-15,-1 2-2 0,1 5-18 16,3-4-23-16,0 1-24 0,-4 1-44 15,5 3-52-15,-3-3-59 0,7 1-49 0,-11-5-124 16,1 7-212-16,-3-7 34 0,1 4-95 16,-4-9-3-16</inkml:trace>
  <inkml:trace contextRef="#ctx0" brushRef="#br0" timeOffset="-212227.91">17747 13532 2056 0,'-6'11'-7'16,"4"-2"32"-16,2-9 13 0,-3 8 18 0,3-8 20 16,0 0 0-16,0 0 4 0,0 0-12 15,0 0 0-15,0 0-14 0,41-13-1 0,-22-2 1 16,7-2-6-16,2-2-5 0,-2-3-9 16,2 3-1-16,2-5 4 0,-4 1-15 15,6 1 4-15,-4-5 0 0,1 3-6 0,-5 2-3 16,-3-3 1-16,-1 5 10 0,-4 0 8 15,-5 8 18-15,1-1 4 0,-2 0 4 0,-4 3-7 16,3 3 3-16,-9 7-10 0,10-14-5 16,-10 14-5-16,7-7-2 0,-7 7-7 15,0 0-4-15,0 0 1 0,0 0-3 16,6 30-2-16,-6-12-1 0,0 5 1 16,0 7-7-16,0 2 3 0,0 8 0 0,0 10 3 15,-2 3 7-15,0-1 2 0,0 0 2 16,-3 9 7-16,3-3 12 0,-4 7-5 0,2 5 8 15,-3-4 5-15,3-11-5 0,-3 9 6 16,-2-11 8-16,2-3-8 0,-2-1-11 16,2-4 10-16,-5-2-5 0,5-3 5 0,-8-5-7 15,7-7 2-15,1-4-7 0,-4-4 4 16,-1-4-8-16,-3 0-8 0,4-3 6 16,-8-6-16-16,4 0-20 0,0-3-21 0,-6-4-24 15,1-4-34-15,-4-3-37 0,-3 0-30 16,-3-9-43-16,-1 2-30 0,4-7-52 15,-3-2-145-15,0 1-126 0,4-5 4 16,-2 3-105-16,6-4-55 0</inkml:trace>
  <inkml:trace contextRef="#ctx0" brushRef="#br0" timeOffset="-211261.81">17595 13282 2124 0,'33'-31'10'16,"9"3"19"-16,5 1 23 0,7 5 18 15,3 3 15-15,8 2 10 0,2 13-1 16,7 4-1-16,-3 14-9 0,2 4-7 0,10 22-3 16,-11 6-10-16,-10 16-3 0,-9 8-11 15,-17-6 0-15,-8 7-8 0,-13 6-5 0,-11 5-1 16,-12 1-6-16,-12 21 2 16,-19-2 2-16,-12 1 5 0,-15-1 1 15,-11-2 10-15,-10-2 21 0,-8-3 24 0,-3-6 13 16,1-12 13-16,2-2 4 0,3-16 12 15,11-6-6-15,19-21 11 0,10-10 0 0,14-14-13 16,11-10-25-16,7-17-9 0,5-10-6 16,13-19-8-16,8-24-17 0,20-26-19 15,12-13-12-15,10-5-5 0,14 2-2 0,7-2-1 16,12-1-2-16,29-8-3 0,-19 31-8 16,9 13 0-16,8 19 8 0,-1 13-3 0,1 27 1 15,-19 22-2-15,16 26-7 0,-9 21 2 16,-11 17 2-16,-7 24-1 0,-16 19 3 15,-11 21-5-15,-20 16-2 0,-14 13-6 16,-17 12 3-16,-17 6 4 0,-25 49-6 0,-25 1 4 16,-21-3-8-16,-19 3 10 0,-14-11-5 15,-15-16 11-15,-8-14 11 0,1-19 8 16,3-13 1-16,7-28 4 0,33-42 18 0,18-20 8 16,11-15 18-16,18-32-7 0,17-19-5 15,5-22-7-15,10-32-12 0,6-32-5 0,17-51-8 16,21-28-7-16,12-62-2 0,16-16-3 15,15-8-3-15,12 0-4 0,12 9-1 16,11 10 2-16,12 23-2 0,9 25 2 0,3 27-3 16,1 28 0-16,-3 28-6 15,-23 37 1-15,-7 23-1 0,-21 25 1 0,-3 20-1 16,-12 18-4-16,-11 19-2 0,-9 16 4 16,-14 17 14-16,-7 12-5 0,-18 12 7 0,-19 26-3 15,-7 6-7-15,-17 3 0 0,-15 4-4 16,-4-2 2-16,-20 21-3 0,9-35 1 15,12-18-5-15,-2-17-2 0,11-11 2 0,19-22 5 16,10-19-4-16,4-16-11 0,12-21-12 16,9 7-8-16,2-72-8 0,16-5-23 0,14-39-18 15,12-19-25-15,23-45-46 0,4-12-37 16,12-8-25-16,10-3-36 0,7-1-63 0,9 1-89 16,3 5-246-16,4 2 41 15,8 0 61-15,0 12-364 0,-2 6-381 16</inkml:trace>
  <inkml:trace contextRef="#ctx0" brushRef="#br0" timeOffset="-204645.43">16315 14259 3271 0,'3'12'-89'16,"-3"-12"75"-16,0 0 27 0,-3 13 8 15,3-13-8-15,0 0 15 0,0 0 7 16,-2 11 3-16,2-11 4 0,0 0 5 15,-2 11 16-15,2-11-1 0,0 0 3 16,-5 17-3-16,4-9-12 0,-5-1 3 0,6-7-14 16,-11 17 3-16,4-7-3 0,-1-3-10 15,-1 4 1-15,0-7-9 0,-3 2-8 0,1 1-7 16,4-5-28-16,7-2-20 0,-18 4-43 16,18-4-47-16,-18 0-57 0,18 0-89 15,0 0-225-15,-21-12 7 0,21 12-113 0,-13-7 15 16</inkml:trace>
  <inkml:trace contextRef="#ctx0" brushRef="#br0" timeOffset="-203878.05">16185 14313 2215 0,'0'0'98'0,"0"0"21"16,0 0 20-16,8-10 12 0,-8 10 3 0,0 0-3 15,0 0-11-15,0 0-11 0,0 0-29 16,0 0 2-16,0 0-13 0,0 0-9 0,0 0 0 15,0 0 14-15,0 0-4 0,0 0 4 16,0 0-4-16,0 0 5 0,0 0-5 16,0 48 10-16,-4-29-11 0,0 2 2 0,0 1-11 15,2 1-6-15,-2 1-8 16,3 6-5-16,-5 4 2 0,3 1 1 0,1 1-5 16,-4 11-5-16,4-10-9 0,1 7 0 15,-2-3 1-15,3-4-4 0,0 3-4 0,0-5 0 16,0 1-1-16,4-4-6 0,-2-2 5 15,4 2-4-15,-4-6-5 0,5 6-4 16,-4-2-4-16,1-6 5 0,0 0-7 0,2-3-12 16,1 0 5-16,-3-2-3 0,3-2 7 15,-1-7-12-15,0 2 3 0,1-3-2 0,1-3-3 16,3-1 1-16,-11-5 0 16,28 0-4-16,-28 0 3 0,32-14-5 0,-13 2-1 15,2-3 1-15,-1-7-2 0,6-1-3 16,-5-9 1-16,4 1-2 0,-5-9 3 15,4-3-2-15,-5 6 3 0,8-8 0 0,-7-3 0 16,1 13-5-16,-2 0-2 0,-3-1 6 16,1 2 2-16,-6 4 1 0,0 2 1 0,-1 5 6 15,-4 2-7-15,1 1 6 0,-3 3 4 16,-1-1-4-16,-1 3 4 0,3 3 4 16,-5 12-1-16,3-26 3 0,-3 26-1 0,6-19 0 15,-6 19-1-15,1-11-7 0,-1 11 1 16,0 0 3-16,0 0-6 0,6-13-4 0,-6 13 5 15,0 0 1-15,0 0 4 16,0 0 9-16,0 0-1 0,0 0 8 0,11 34 3 16,-7-21-1-16,-2-2 2 0,4 8 5 15,-3-4-4-15,1 2 3 0,-2 1-3 16,3 3 12-16,3-2 1 0,0 3 1 0,-3 1 5 16,1-1 2-16,3-3 2 0,-1 5-6 15,1-5-1-15,-2 2-2 0,3-3-2 0,-2-1-3 16,-1 2-1-16,2-4-4 0,-3 0-4 15,0-2 0-15,-1 0-3 0,1 1-4 16,-3-5-2-16,1 0 3 0,0 3-1 16,-4-12-3-16,8 13-3 0,-8-13-4 15,5 11 0-15,-5-11-2 0,8 11-5 0,-8-11-3 16,0 0-12-16,0 0-25 0,0 0-42 16,0 0-57-16,0 0-82 0,33-20-100 0,-23 6-129 15,5-3-228-15,4-1 51 0,-5-5 62 16,6-3-402-16,6 2-515 0</inkml:trace>
  <inkml:trace contextRef="#ctx0" brushRef="#br0" timeOffset="-203295.37">20233 13384 3785 0,'0'0'61'0,"15"2"-1"0,-15-2-7 16,0 0 24-16,15 1 11 0,-15-1 27 16,13 20 20-16,-7-6 1 0,3 9-4 0,4 5-13 15,-1 10-3-15,-1 0 15 0,-2 6-5 16,5 1 0-16,-5 2 16 0,0-2-12 15,1 0-4-15,-3 1-4 0,0-6-5 0,-1-6-7 16,0-4 10-16,0-4-1 16,-1-4 6-16,-3-7 19 0,3-2 7 0,4-5-5 0,-9-8-13 15,23-2-9-15,-5-13-7 16,10-9-16-16,-3-6-1 0,10-7-7 0,2-8-18 16,0-8-53-16,6 0 0 0,1-3-2 15,-5-2-5-15,-2 5 0 0,1-5-1 16,-6 8-2-16,0 1-2 0,-5 8-1 0,-6 7 0 15,0 1-4-15,-4 2-1 0,-6 10-14 16,0 7-9-16,-5 1-13 0,-1-1-21 0,0 5-88 16,-3 0-174-16,-2 9-66 0,0-13-88 15,0 13-223-15,-10-14 2 0,10 14 68 0,-11-7-526 16,11 7-963-16</inkml:trace>
  <inkml:trace contextRef="#ctx0" brushRef="#br0" timeOffset="-202744.14">17897 14479 4232 0,'-119'15'-9'15,"20"-6"5"-15,0 2 51 0,24-5 48 0,2-4 43 16,15-4 27-16,17-11-12 0,11 0-14 15,18-9-11-15,16-5-3 0,28-16 0 0,28-21-3 16,32-3-5-16,54-25-19 0,28 4 11 16,29-4-12-16,27 2-4 0,14 1-4 15,15 7-8-15,4 9-11 0,0 8-1 16,-10 8-7-16,-12 10-6 0,-26 16 0 0,-61 15-11 16,-20 3-1-16,-26 6-11 0,-38 12 1 15,-27 5-3-15,-22 7 2 0,-19 9-4 16,-20 10 1-16,-28 14-3 0,-33 14-6 0,-26 6-1 15,-43 10 1-15,-11 5-4 0,-5-2 2 16,3-7 8-16,37-20 3 0,18-5 2 0,12-5-6 16,15-10 0-16,24-12-11 0,18-5 8 15,10-11-7-15,18-7 7 0,9-1-4 0,0 0-6 16,66-41-1-16,11 6-3 16,22-10 1-16,18-4-15 0,44-19-30 15,7-7-58-15,12 4-61 0,10 2-77 0,-1-8-111 16,5-2-154-16,-2 0-208 0,-4 5 43 15,-10-2-515-15,-8 0-1036 0</inkml:trace>
  <inkml:trace contextRef="#ctx0" brushRef="#br0" timeOffset="-202111.98">22290 11644 3948 0,'2'-19'-49'0,"0"8"31"16,-2 4 14-16,0 7 21 0,2-14 15 16,-2 14 12-16,0 0 17 0,0 0 22 0,0 0 23 15,0 0-2-15,0 0-3 0,3 45-5 16,-1-18 3-16,-2 1-15 0,0 3-4 0,0 5 10 15,-2 5-5-15,2 10 12 0,0-3-9 16,-3 4-1-16,3-2-5 0,0-1-9 16,-2 0-8-16,2-1-4 0,2-9-7 15,1-3-9-15,1-1-2 0,0 0-1 16,6-5-7-16,-3-5 3 0,4-2-2 0,4-2-6 16,0-6 0-16,6-2-6 0,-3-9-1 15,5-1-5-15,5-8-2 0,6-4 0 0,-1-8 3 16,-1 0-4-16,0-10-5 0,4-2 4 15,2-9-5-15,-7 1-5 0,-1-3 5 16,1-1-1-16,-3-2-4 0,-8 7 2 0,-1-1 1 16,-3-1-2-16,0 3 3 0,-2-1 10 15,-4 8 6-15,-3 1 12 0,1 5 17 0,-3 2 5 16,0 2 5-16,-2 4 2 0,-3 14-10 16,6-25 6-16,-6 25-6 0,2-15-10 15,-2 15-1-15,0 0-4 0,0 0 2 16,0 0-5-16,0 0 6 0,0 0-10 15,-11 49 13-15,8-23 7 0,3 4-1 0,0 8-8 16,3-1 3-16,-1 10 4 0,-1 1 9 16,5 0-3-16,-4-2-2 0,0-4-3 0,1-1-8 15,1-1 9-15,-1-5-13 0,-1-7-5 16,0-4-20-16,1-3-8 0,-3-1 0 0,2-4-1 16,-2-1 0-16,0-15-2 0,3 21-4 15,-1-14-14-15,-2-7-21 0,0 0-137 16,13 0-100-16,-13 0-99 0,15-15-155 15,-4 0-173-15,7-6 8 0,-2-7-617 16,1-2-1161-16</inkml:trace>
  <inkml:trace contextRef="#ctx0" brushRef="#br0" timeOffset="-201628.79">25311 11331 4602 0,'0'0'-45'16,"0"-17"25"-16,0 17 3 0,0-14 11 0,0 14 15 15,0 0 30-15,0 0 54 0,0 0 22 16,0 0 8-16,12 31 15 0,-6-3 1 0,8 7-3 16,-3 6 8-16,-4 3-15 0,6-1-10 15,-2 2 13-15,5 0-9 0,-2 0-7 16,2-6 5-16,-2 0 4 0,2-5 0 0,0-3 19 16,0-9-1-16,0-7 6 15,1-4 2-15,4-7-1 0,1-4-8 0,3-10-5 16,3-5-32-16,4-7-69 0,1-12-1 15,1-3-4-15,-2-8-3 0,0-2 0 0,1-2-2 16,-6 1-2-16,1-4-3 0,-3 2-3 16,-4 1-2-16,-5 12-1 0,-1-3-2 0,-2 9-4 15,-4-1-2-15,3 7-12 0,-5 5-9 16,1-1-11-16,-3 6-17 0,1 0-19 0,-2 5-22 16,0-3-64-16,-4 6-267 0,5-4-81 15,-5 1-220-15,0 10 19 0,0-14 34 16,0 14-545-16,-3-17-1066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55:17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6949 10318 4198 0,'-15'6'-49'0,"0"1"2"0,0 3 10 16,-2-1 10-16,-7 4 11 0,-8 2-2 16,-7 2 10-16,-1-4-1 0,4 0-1 0,-1 1 0 15,0-5-17-15,3 0-45 0,-1 3-57 16,2-5-80-16,3-2-132 0,1-1-217 15,6 0 59-15,-2-4-89 0,-1 4 73 16</inkml:trace>
  <inkml:trace contextRef="#ctx0" brushRef="#br0" timeOffset="812.459">6110 10708 1809 0,'0'0'-37'0,"0"0"26"16,0 0 23-16,0 0 21 0,-2 13 20 16,2-13 11-16,0 0 10 0,0 0 16 0,0 0 34 15,0 0 24-15,0 0 20 0,0 0 14 16,0 0 5-16,0 0 8 0,0 0 3 0,0 0-20 15,0 0 11-15,0 0 2 0,0 0-12 16,0 0-5-16,0 0-1 0,0 0-14 16,0 0-12-16,0 0-1 0,0 0-11 0,0 0-13 15,0 0-3-15,0 0-14 0,0 0-13 16,0 0-5-16,0 0-8 0,0 0-15 0,30-35-2 16,-30 35-2-16,9-14 3 15,-9 14 3-15,5-14 6 0,-5 14 2 0,9-17 6 16,-9 17-2-16,7-17 6 0,-7 17-6 15,9-11-4-15,-9 11-1 0,5-13-8 16,-5 13-4-16,11-20-5 0,-6 11-6 0,4-2 11 16,0-4 9-16,2 0 1 0,2 0-2 15,4-2 3-15,-5-2-14 0,8-1 9 0,-3 1-4 16,-3 0 3-16,4 5 11 0,-6-6 2 16,6 9-1-16,-9-2-50 0,6 0 3 0,-7 4 1 15,2-1 4-15,4-3 2 0,1 2 0 16,0-8-2-16,5 2 2 0,-3-3 2 15,3-3-2-15,7-3 0 0,-3 1-1 0,-1 0-3 16,2 2 0-16,-3 1 1 16,-2 2-1-16,0 4-2 0,-2-1-1 0,-3 5-25 15,-2 1-6-15,1 4 0 0,-2 1 0 16,3 2 0-16,0 4 0 0,-15 0 0 0,36 8 0 16,-19-1 0-16,3 9 0 0,5 2 0 15,1 5 0-15,-1 1 0 0,3 2 0 0,0 3 0 16,-2 4 0-16,5 4 0 0,2 1 0 15,-4 2 0-15,-1 1 0 0,2 0 0 0,-3 5 0 16,-1 0 0-16,1 1 0 0,-3-2 0 16,3 0 0-16,-6 2 0 0,-1-8 0 0,1 0 0 15,-2-3 0-15,2 2 0 16,-1-5 0-16,-2-1 0 0,1 2 0 0,-3-6 0 16,0-7 0-16,-2 1 0 0,-6-7 0 15,3 0 0-15,-2-2 0 0,-3 0 0 0,0-5 0 16,2 0 0-16,-8-8 0 0,5 14 0 15,-5-14 0-15,7 10 0 0,-7-10 0 0,4 8 0 16,-4-8 0-16,0 0 0 0,0 0 0 16,0 0 0-16,0 0 0 0,0 0 0 0,-15-27 0 15,6 6 0-15,-4-12-67 0,2-3-252 16,-3-3-49-16,0-10-1674 0,3-9-2324 0</inkml:trace>
  <inkml:trace contextRef="#ctx0" brushRef="#br0" timeOffset="1130.24">7547 9862 6502 0,'0'0'-97'15,"0"0"67"-15,0 0 63 0,0 0 49 0,0 0 25 16,0 0 27-16,-30 25 27 0,21-10 30 16,-3 7 32-16,-3 12 21 0,0 1-163 0,-7 18 3 15,-3 9 5-15,-6 9 4 0,-8 16 2 16,-9 5 0-16,4 3-2 0,-6 4-82 15,1 1-11-15,-2 0 0 0,3-4 0 16,2-3 0-16,2-9 0 0,1 4 0 0,13-20 0 16,-2-7 0-16,6-3 0 0,2-6 0 15,4-15 0-15,2-2 0 0,6-3 0 0,-2-9 0 16,5-6 0-16,1 1 0 0,-3-3 0 16,7-2 0-16,-1-5 0 0,-1 0 0 15,6-8 0-15,-5 18 0 0,3-16 0 0,2-2 0 16,0 0 0-16,-16 2 0 0,16-2 0 15,0 0-223-15,-11-17-81 0,10 6-321 0,-1-4-1315 16,-1 0-2130-16</inkml:trace>
  <inkml:trace contextRef="#ctx0" brushRef="#br0" timeOffset="2629.15">17287 7695 2066 0,'7'-25'86'15,"-6"0"6"-15,1 2 31 0,0 1-20 16,0-5-16-16,0-1 11 0,-2-8-3 0,3-1-7 16,-3 1 1-16,4-1 0 0,0 1 0 15,-3-3 4-15,-1 7-20 0,6-4-11 16,-6 8-8-16,0 0-3 0,3 1-6 15,-2 5-3-15,-1-1-10 0,2 3 0 16,-2 3-4-16,2-1-2 0,-2 3-1 0,2 2-5 16,-2 3-1-16,0 10-2 0,2-21-10 15,-2 21-3-15,3-13 2 0,-3 13-4 0,11-9-20 16,1 5-13-16,-12 4-19 0,18-1-9 16,-18 1-20-16,28 0-14 0,-14 0-12 15,2 0-5-15,5-4-26 0,-4 8 2 0,2-8-2 16,0 4-6-16,5-3-19 0,-11-2-28 15,2-3-84-15,6 1-171 0,-10-2-33 0,2-3 166 16,0 5 78-16</inkml:trace>
  <inkml:trace contextRef="#ctx0" brushRef="#br0" timeOffset="2863.77">17667 6803 1036 0,'0'0'43'15,"0"0"0"-15,0 0 1 0,0-16-7 16,0 16 0-16,0 0-11 0,5-14 2 0,-5 14-1 15,7-10-5-15,-7 10 1 0,9-13-6 16,-9 13 0-16,10-9 1 0,-10 9 4 16,13-4-2-16,-13 4-17 0,14-2 3 0,-14 2 2 15,0 0 6-15,16-3 2 0,-16 3-14 16,21 3 9-16,-8 1-7 0,4-2 6 16,-4 7-17-16,4-5 14 0,0 7-4 15,0-3 0-15,1 6 0 0,5 3-8 0,0 2-2 16,5 3-47-16,-2 1-66 0,0 2-127 15,4-3-249-15,-4 2 286 0,4 4 72 16</inkml:trace>
  <inkml:trace contextRef="#ctx0" brushRef="#br0" timeOffset="3746.55">19070 8000 793 0,'29'16'70'16,"-1"-4"17"-16,-5-2 5 0,1 1 14 16,3-1 8-16,0 1-7 0,-3-1 19 0,-1-3-4 15,4 0 7-15,-9 1-6 0,3-1-6 16,-7-1-7-16,0 0-5 0,0-2-7 16,2 1-8-16,-5 0-9 0,1-1-9 0,-12-4-5 15,18 8-12-15,-11-3-1 0,1 3-11 16,1-1 0-16,2 1-5 0,-3 4 1 0,0-6-9 15,-1 4 1-15,0-2-8 0,5 3-2 16,-3 2-5-16,-3-2 1 0,4 2 8 16,-1 2-6-16,2 1-4 0,-2 0-2 0,-1 1 0 15,-3 4-8-15,5-1-17 16,-7 1-20-16,4 1-14 0,-2 1-8 0,-1-1 3 16,-4 5 13-16,1-5 5 0,-1 1-1 15,0-2 4-15,0 5 4 0,0-4 6 0,-1-3 1 16,-1 4-1-16,-2-1 6 0,-2 1 2 15,2-1 2-15,-3-2-9 0,0 3 14 16,1-2 0-16,-4 0 0 0,3-1-6 0,-4 1 2 16,6 1 4-16,-6-1-1 0,6-2 1 15,-2 1 5-15,0 1-2 0,-4 0-1 0,4-1-1 16,2-3-4-16,-3 1 4 0,2-1 8 16,-3 2-6-16,2-2 0 0,-2 2-3 15,0-2 2-15,-1 1-1 0,-1 3 7 16,2-2 1-16,-2 7-4 0,1-3-1 15,-6 3 2-15,3-2-5 0,2 3-1 0,0-5-2 16,-4 4 5-16,3-2-6 0,0 3-5 16,-4-5 8-16,2 5 7 0,3-9 2 0,-5 7-8 15,2-3 9-15,2-1-6 0,-1 0 6 16,-1-4 1-16,5-3 0 0,-4 9 2 16,-4-5 8-16,5 3-10 0,-2-4 1 0,-5 2 7 15,4 0 2-15,2 3-3 0,-4-9 0 16,4 4-5-16,-4 0 10 0,-4-2 4 15,7 0-7-15,-9-2 6 0,7 2 4 16,-2-4-7-16,-3 3-1 0,7-5 7 0,-5 0-1 16,2 3-1-16,-4-5 3 0,2 0 7 15,5-3-1-15,-7 2-2 0,4-2 0 16,2-4-6-16,15 0-5 0,-34-4 6 0,16-2-8 16,1 0-1-16,-4-6 0 0,-3-4-5 15,0-2 1-15,1-5-5 0,-4-3 5 0,5-2-1 16,-2 2-5-16,7-6 5 0,-4 7-6 15,6-4-1-15,3 0 4 0,0 3-3 16,1-2 0-16,1 4-7 0,4-3 10 0,3 1-6 16,1 2-4-16,-4-3 2 15,6 1 2-15,0-4 3 0,6 6 4 0,-2-3-12 16,3-3 7-16,5 2-2 0,-3 4 1 16,10-8-1-16,-5 4 0 0,7 4 2 0,-6 1-10 15,6-3-8-15,-2 9-9 0,-5-2-27 16,4 2-25-16,-2-1-35 0,0 1-62 15,-2-2-142-15,0-2-160 0,-7 2-7 0,0-1 86 16,2-8 340-16</inkml:trace>
  <inkml:trace contextRef="#ctx0" brushRef="#br0" timeOffset="5596.929">18434 10605 2953 0,'12'-9'-167'16,"1"1"78"-16,-1 0 42 0,-3 1 15 0,-2 3 23 15,5-5 26-15,-3 0 9 0,-9 9 12 16,13-10 12-16,-7 4-4 0,-6 6-7 15,11-11-4-15,-11 11-1 0,13-7-2 0,-13 7-1 16,10-4-2-16,-10 4-4 0,13-7-7 16,-13 7-2-16,13-6 4 0,-13 6-6 0,20-6-2 15,-20 6-1-15,23-1 3 0,-7-3-4 16,2 4 1-16,4-4-6 0,-3 0 1 16,5 0 3-16,-3 1 2 0,7-1-5 0,-1-1 1 15,-4-1-6-15,0 0 1 16,0 2 4-16,-2 0 2 0,1 0-7 0,-9 3 3 15,4 1-1-15,-4-4-3 0,2 3 6 16,-15 1-4-16,21-6-1 0,-21 6-4 0,14 0 6 16,-14 0-2-16,18-4 2 0,-18 4-6 15,0 0 5-15,26 4-1 0,-26-4-1 16,22 2 1-16,-22-2 1 0,21 0-4 0,-9 4 7 16,-12-4-5-16,32 0 4 0,-16 1-2 15,-1-1-2-15,2 0-2 0,0 0 4 0,-17 0-2 16,32 0 0-16,-16 0 2 15,2 0-4-15,-18 0 0 0,31 0 2 0,-16 0-4 16,2 4 6-16,0-4-7 0,-17 0 2 16,31 0 8-16,-15 0-9 0,-2 1 6 15,2-1 1-15,-16 0-5 0,26 0-2 0,-11 3 7 16,-15-3-9-16,23 0 2 0,-13 1-1 16,-10-1 4-16,23 4-3 0,-14-1-7 0,-9-3 8 15,21 7-3-15,-12-1 1 0,-9-6 4 16,16 7-1-16,-7-2-1 0,-9-5 3 15,14 10-7-15,-5-4 6 0,-9-6-1 0,12 14 1 16,-6-6 2-16,-6-8-3 16,15 15-5-16,-6-4 7 0,-3-1 2 0,0-3-2 15,2 6 0-15,-5-4 3 0,1 4-3 16,1 3-1-16,1-3 1 0,-5 2 1 0,4 0-2 16,-1 0 1-16,-2 0 3 0,-1 3-6 15,-1-1-2-15,2 1 5 0,-2-1 1 16,-2 1-1-16,2-3 0 0,-3 0 4 0,-1 2 0 15,2 0-5-15,-1 0-3 0,2-2-1 16,-7 0 7-16,5 0-7 0,-1-2 6 0,-1 2-5 16,-1 2 6-16,0-6-2 0,-1 8-2 15,-2-8 2-15,-2 6 3 0,1-2 0 16,0-4-1-16,-3 6 1 0,-2-6 2 0,6 2-2 16,-4 0-3-16,-2 1 2 0,-1-5 0 15,6 2-4-15,-10-1 5 0,8-3-3 16,-2 1 4-16,-2-1-5 0,-2 0 2 15,-2-1-4-15,1 0 1 0,0-1 6 0,-1-1-3 16,1 0 1-16,-6-4-5 0,6 4 5 16,-4-4 3-16,-2 3-5 0,1-3 2 15,-2 0-4-15,-4 0 4 0,0 0 2 0,0-3 1 16,2 3-4-16,-4-2 4 0,2-4-2 16,2 2 7-16,-9-5-7 0,2 1 8 0,-1-3-8 15,5-2 5-15,1-2 0 0,-2-4 2 16,4 1-6-16,-1-5 2 0,4 1 1 15,4-1-2-15,-2 1 4 0,9 1-4 16,-2 1 3-16,2-3-3 0,0 2 1 0,8 1-7 16,-3-1 6-16,4-1-2 0,-1 1 3 15,2 4-1-15,2-4-5 0,0 7 2 16,2-2-1-16,0 5-16 0,0 11-15 0,-2-22-37 16,2 22-34-16,2-9-28 0,-2 9-34 15,0 0-101-15,0 0-208 0,0 0-17 0,0 0 57 16,0 0 296-16</inkml:trace>
  <inkml:trace contextRef="#ctx0" brushRef="#br0" timeOffset="6497.06">17559 12343 3270 0,'0'0'279'0,"0"0"-48"16,12 5-21-16,-12-5-19 0,0 0-21 0,-5 12-17 16,5-12-12-16,-7 13-19 0,7-13-33 15,-11 19-53-15,6-10-56 0,0 4-63 16,0 0-48-16,-4 2-54 0,1 2-49 15,3-4-46-15,-1 2-100 0,-2 1-57 16,5 1-58-16,-3-3-214 0,-1 5-200 0</inkml:trace>
  <inkml:trace contextRef="#ctx0" brushRef="#br0" timeOffset="6647.46">17435 12709 2304 0,'-1'15'-15'0,"-3"-2"18"0,0 0 26 16,3 0 13-16,1-13 14 0,-6 15 16 16,6-15 6-16,-2 9 1 0,2-9-11 0,0 0-1 15,-2 12-5-15,2-12-9 0,0 0-4 16,0 0-7-16,-2 13-4 0,2-13-4 15,0 0-8-15,0 0 3 0,0 0-16 0,0 0-47 16,0 0-72-16,-4 9-61 0,4-9-148 16,0 0-172-16,0 0-18 0,0 0 100 0,0 0 324 15</inkml:trace>
  <inkml:trace contextRef="#ctx0" brushRef="#br0" timeOffset="8480.12">18835 13860 1743 0,'0'0'50'0,"0"0"-10"0,-5 13-4 0,5-13 1 16,0 0-3-16,0 0-13 0,0 0 0 15,0 13-1-15,0-13 5 0,0 0-6 0,0 0-3 16,5 15-11-16,-5-15 16 0,0 0-13 15,0 13 4-15,0-13 1 0,0 0 5 16,-5 16-11-16,5-16 11 0,-2 12-13 0,2-12 5 16,-3 13 1-16,3-13 2 15,-8 12-6-15,7-3-7 0,1-9 13 0,-11 15-4 16,4-7 0-16,7-8-6 0,-7 13 1 16,3-4-8-16,4-9 0 0,-7 15 5 0,5-7-7 15,2-8 1-15,-5 14-3 0,0-6-11 16,5-8-12-16,-5 13 11 0,5-13-4 15,-6 14 0-15,6-14-6 0,-1 9 10 0,1-9-1 16,0 0 7-16,-8 11-2 0,8-11 2 16,0 0 5-16,0 0 2 0,-5 7 11 0,5-7-9 15,0 0 7-15,0 0 1 0,-8 10-2 16,8-10 11-16,0 0-13 0,-13 6-2 16,13-6 11-16,-14 7-9 0,14-7 2 15,-12 8 2-15,12-8-2 0,-10 9 8 0,10-9-8 16,-13 8-7-16,4-3 3 0,9-5-2 15,0 0 6-15,-11 9 3 0,11-9 2 16,-12 4-17-16,12-4 10 0,-11 8 2 0,11-8 3 16,-11 7-7-16,11-7-1 0,-10 12 6 15,10-12-1-15,-7 9-4 0,0-4 11 0,7-5-8 16,-16 17 3-16,9-9 6 0,0 3-9 16,-2-3 0-16,-2 1 3 0,2-3-2 15,2 1 2-15,7-7-6 0,-14 13 6 0,14-13-1 16,-9 10-2-16,6-5 4 15,3-5-2-15,0 0-4 0,-16 8 7 0,16-8-1 0,0 0-5 16,-9 7-4-16,9-7 11 16,0 0-8-16,0 0 8 0,0 0-6 0,0 0 4 15,0 0-1-15,0 0-1 0,-24-9 5 16,24 9 7-16,0 0 2 0,-10-14 0 16,10 14 3-16,-3-10 13 0,3 10-10 0,-7-17 12 15,7 7-6-15,0 10 0 0,-3-21-3 16,1 8-5-16,-2-2 5 0,3 1-3 0,-1-3 11 15,0 0 2-15,-2 2-2 0,1-4 2 16,1 2 0-16,-2-4-6 0,2 5 16 0,-1-9-2 16,0 8-4-16,1-9-1 15,0 3-4-15,0-1-3 0,2-2-6 0,0 0 3 16,-1-2-9-16,1-3-5 0,0 2 6 16,0-1-1-16,0-6-6 0,0 0 1 15,-2 1-3-15,2 1-3 0,0 4-2 0,0 0 1 16,0-2-2-16,0 2 0 0,2 2 3 15,-2-2-3-15,0 0-1 0,-2 0 1 0,2-4-6 16,-4 6 4-16,4 0-3 0,-2-7 2 16,1 7 1-16,-1-6-3 0,2 3 4 15,-2 3-5-15,2-2 1 0,-2-3 1 0,-1 1-4 16,3 3-1-16,-2 1 2 16,2 1-6-16,-5 0 3 0,5 5-1 0,-2 1 0 0,2-2 2 15,2 3 5-15,-2-1-6 16,5 3-4-16,-3-1-4 0,-1 2 5 0,1-6 3 15,4 5-3-15,-5-2 5 0,5 6-7 16,-1-6 3-16,2 3-1 0,4-2 8 0,-4-2-6 16,0 4 6-16,1-2 0 0,3 2-2 15,0-1 2-15,3-5-2 0,-5 5-1 16,6-5 7-16,0 1-1 0,-2-1-1 0,0 2-2 16,4 3 2-16,-4-6 0 0,0 3-4 15,3 2 3-15,-2 0-4 0,-4 4 3 0,7 0-2 16,-8 0 7-16,2 2-4 0,-1 0 2 15,2-2-4-15,4 1-1 0,-7 5 8 16,1-4-5-16,3 0 3 0,-1 2 1 16,-2-2-1-16,5 0-8 0,0 3 11 15,-2-3-5-15,4 0 2 0,-2 0-8 0,2 0 7 16,0 3-6-16,0-3 1 0,4 4 3 16,2-4 3-16,-2 3-4 0,0-3 4 0,6 2-2 15,-7 4 4-15,6-3-1 0,-3-1-1 16,-1 7-6-16,-3-2-3 0,5-1 13 15,-3 1-7-15,1 1-3 0,-1 3 3 0,0-4 3 16,-3 4-7-16,7 2 2 16,-8-1 1-16,-1 1-3 0,5 1 3 0,-6 1 0 15,4 4-3-15,-1 0 4 0,-2-3 4 0,5 7-5 16,-9-5 0-16,4 5 4 0,-2-1-8 16,-1 4 3-16,1-4 6 0,0 4-8 15,2 1 6-15,-7 0-6 0,5 2 1 0,2 2-1 16,-9 0 2-16,9 4-2 0,-2-2 6 15,-2 7-6-15,1-5 5 0,-1 3 0 16,0 3 5-16,-1 7-7 0,-1-7 4 0,1 4-2 16,-2 6-2-16,-1-5 3 0,-4-1 2 15,3 4-4-15,-3-1 1 0,0 9 2 0,-3-5 1 16,5 6 4-16,-6-7-6 0,2 9 1 16,-2-6 7-16,0-2 2 0,0 3 1 15,-6 3 4-15,3 1-2 0,-1-1 6 16,-1-2-3-16,-3 1-4 0,2-2 2 15,-1-4-3-15,-1 4 2 0,-3-3-4 0,1-2 2 16,-2 1 4-16,-4-3-7 0,0-1-3 16,-1 0 2-16,-3-2-5 0,0 0-1 0,-6-3 5 15,5 0-3-15,-6-1-1 0,0-6-5 16,1 1-1-16,-4-2-7 0,0-5-18 0,-2 4-23 16,0-7-21-16,8-6-38 0,-3 0-10 15,3-3-37-15,4 2-49 0,-5-6-100 16,4 0-114-16,1-2-59 0,1-2 113 15,2 0 99-15</inkml:trace>
  <inkml:trace contextRef="#ctx0" brushRef="#br0" timeOffset="9762.5">9345 8493 1177 0,'-59'-27'-23'15,"8"0"-3"-15,3 3-1 0,-4-4-4 16,1 0-3-16,-3-4 31 0,-4-2 15 0,-2 0-12 15,4-1 16-15,1 3 28 16,1-4 17-16,-1 2 8 0,7-1-6 0,1 1 8 16,6 2 8-16,2 1 13 0,9 4 6 15,5 1-3-15,-1-2-1 0,3-1-15 0,3 5-12 16,4 3-3-16,2-3-6 0,0 6-8 16,3-3-3-16,3 2-8 0,-5 1-10 15,6-1-4-15,-5 3-2 0,1-2 5 0,4 1-6 16,-5-2-4-16,5 4-2 0,-2-2 0 15,3 3-7-15,3 1 6 0,-4-1-5 0,2 1-5 16,3 5-4-16,2 8 4 0,-2-20 2 16,2 20-4-16,2-15-5 0,-2 15 2 0,7-13 2 15,-7 13-8-15,10-11 4 16,-6 5-11-16,-4 6-2 0,9-11-14 0,-9 11-1 16,7-12-8-16,-7 12 6 0,11-13-6 0,-6 7 17 15,-5 6-7-15,7-14 2 16,-3 4 4-16,1-1 1 0,2-4-12 0,-2 6 4 15,-1-7-33-15,-2 0-69 0,-2-3-195 16,0-2-166-16,-4-5-43 0,-3-4 351 0,-11-7 64 16</inkml:trace>
  <inkml:trace contextRef="#ctx0" brushRef="#br0" timeOffset="10662.69">8259 6308 835 0,'14'-12'70'0,"-14"12"-18"0,11-7 7 16,-11 7-5-16,11-2-2 0,-11 2-5 0,15-2 1 15,-15 2 1-15,18-5-4 0,-6 1-2 16,5 1-2-16,-17 3 4 0,26-5-4 15,-9 3 7-15,0 0-13 0,4 1-1 0,-1-3-23 16,-1 4 15-16,5-2 3 16,1-2-15-16,5 4-2 0,-7-2 1 0,7 2-3 15,1 0 9-15,1-2-2 0,2-2 9 16,3 3-3-16,1-5 14 0,2 4 7 0,2-3-13 16,1-5 5-16,1 4-14 0,-3-1-4 15,1 0 2-15,0-1 1 0,-3 1-9 16,1 1 9-16,0 0-8 0,-3 5 4 0,0-5-6 15,-5 6 5-15,-2-2-11 0,4 0 10 16,-4-2-7-16,3 4 2 0,3-3-2 16,1-3 2-16,3-3 11 0,-1 5-4 0,2-4-5 15,3-3 3-15,1 2-4 0,7 0 12 16,5-8-8-16,-1 1 0 0,-4 5-4 16,3-6 4-16,-4 6-2 0,-5 5-7 15,-4-5 14-15,1 9-9 0,-1 1-1 0,2 1 4 16,-1-4-2-16,-4 2-3 0,3 2 17 15,-1 0 18-15,0 0-2 0,4 0 2 0,0 0 4 16,-2-2-3-16,4-2 3 0,0 2-2 16,-1 2-5-16,4-1 11 0,-1-5-2 15,1 4 5-15,-1 2 4 0,1-4-6 0,-1 4-4 16,2 0 0-16,9-1-9 0,-8-3-1 16,8 1-9-16,2 2-3 0,0-5-1 0,-1 4-5 15,3-3-1-15,-4-5-1 16,8 1-5-16,-4 1 1 0,4 3-5 0,-1-4 3 15,0 5-3-15,0-2 4 0,2 1-3 16,-4-1-4-16,4 4 1 0,-3 0 0 16,1 2-3-16,-1-2 1 0,6 2-3 0,-3 0-1 15,2 2 4-15,2-4-3 0,-2 2 4 16,2 2-9-16,8-4 3 0,0 2 3 0,-1-4 0 16,5 4-2-16,-5 0 0 0,6-5-1 15,4 5 1-15,18-2 2 0,-6 0-3 16,1-2 2-16,3 3-3 0,-3-7 0 15,2 0 5-15,3 3-2 0,5-2-2 16,-3-1 0-16,7-1 6 0,3-3-3 0,0-3-4 16,7 8 4-16,-1-7 0 0,5 0 2 15,3 4-4-15,-2-3 1 0,5 2 2 0,0 0-2 16,3 1-5-16,-2 3 4 0,2-1-2 16,3 5 0-16,-4-9 3 0,-1 4 2 15,2 3-2-15,-2 1-3 0,3-3-1 0,-5-1 0 16,3 3-1-16,-6-3-3 0,0 0 2 15,-6-2-3-15,-8 2 2 0,-3-1-14 16,-11-1-50-16,-3-1-53 0,-24 0-76 0,-11 1-276 16,0 1-51-16,-15-4 26 15,-14 4 32-15,-16-1 263 0</inkml:trace>
  <inkml:trace contextRef="#ctx0" brushRef="#br0" timeOffset="11845.42">7483 11895 2043 0,'-11'-17'136'0,"5"-2"5"16,2 2 16-16,2-3 1 0,2-1 19 15,9-3 35-15,-2-15 27 0,7 1 9 0,4-5 14 16,3-6-1-16,6-5 2 0,7 7-4 15,2-4-22-15,-2 2-18 0,5 3-20 16,3-1-16-16,4 0-21 0,2 2-30 0,3 4-14 16,0-2-13-16,1 7-9 0,1 0-12 15,-2 6-11-15,-3 6-13 0,-1-1-5 0,-9 9-21 16,-3-1-33-16,-9 11-44 16,-1-1-59-16,-2 3-71 0,-9 2-101 0,0 4-132 15,-14-2-289-15,11 13 73 0,-17 0 69 16,-5 10-404-16,-9 8-503 0</inkml:trace>
  <inkml:trace contextRef="#ctx0" brushRef="#br0" timeOffset="12379.32">5188 14188 3366 0,'-11'-9'45'0,"2"2"12"0,1-1 4 16,-2 2 10-16,10 6 5 0,-11-15 20 0,4 8 8 16,7 7-13-16,-3-26 6 15,0 7-9-15,6-6 1 0,-2 1 0 0,7-6-6 16,-1-4-21-16,4 4-3 0,1-5 3 16,0-1 5-16,2 2-25 0,-1 10 25 0,2-1-2 15,0 5 3-15,4 3 0 0,-3 2-4 16,5 2 4-16,-3 7 16 0,3 3 12 15,2 3 7-15,2 7 17 0,1 2-15 0,3 10 5 16,-1 0 7-16,1 9-4 0,2 11 8 16,1 2 0-16,-2 7 3 0,-2 0-12 15,1 8-5-15,-5-3 0 0,-1 3-19 0,-1-3-6 16,-8-8-10-16,2-6-8 0,-2 4-10 16,-4-4 3-16,0-5-14 0,0-2-6 0,-1-5-13 15,-4-5-21-15,-1-7-32 16,0-4-51-16,2 0-65 0,-6-11-86 0,0 0-76 15,0 0-63-15,0 0-54 0,0 0-217 16,0 0-26-16,-19-58 68 0,10 25-410 16,1 1-629-16</inkml:trace>
  <inkml:trace contextRef="#ctx0" brushRef="#br0" timeOffset="12611.849">5719 13896 3156 0,'-2'-12'-54'0,"0"5"27"15,2 7 20-15,0 0 26 0,-11-9 28 16,11 9 42-16,0 0 16 0,-23 32 15 15,10-10 19-15,0 4 15 0,-2 10 6 0,-1 3 13 16,-5 10-2-16,1-8-13 0,-1 10-8 16,0-1-10-16,0 1-18 0,1 0-9 15,1-1-7-15,0-9-10 0,0 3-12 0,0 5-10 16,3-12-8-16,0-2-8 0,4-1-9 16,0-6-8-16,1-5-5 0,4-2-13 15,-3-6-33-15,4-1-49 0,1-2-67 0,-1-8-81 16,6-4-95-16,-5 5-102 0,5-5-193 15,0 0 57-15,0 0-388 0,0 0-431 16</inkml:trace>
  <inkml:trace contextRef="#ctx0" brushRef="#br0" timeOffset="14161.71">7138 13532 3066 0,'0'0'59'15,"0"-12"40"-15,0 12 31 0,0 0 25 0,0 0 32 16,0 0 19-16,0-26 12 15,0 26-8-15,0 0-6 0,0 0-10 0,9-15-7 16,-9 15-5-16,20-7-4 0,0 5-10 16,0-3-27-16,7-2-6 0,10 4 2 15,4-1-7-15,6 2 0 0,3 1-12 0,7-5-7 16,1 0-10-16,0-1-6 0,1 1-9 16,-10 4-5-16,-3-6-13 0,-2 3 2 0,-7 4-12 15,-5-6-4-15,-9 6-10 0,-3 1 5 16,1-4-20-16,-5 2-3 0,-6 2-2 15,-10 0-7-15,23-2-22 0,-23 2-60 0,12-5-68 16,-12 5-92-16,0 0-107 0,8-10-85 16,-8 10-208-16,0 0-71 0,0 0 64 0,0 0-454 15,-48-4-816-15</inkml:trace>
  <inkml:trace contextRef="#ctx0" brushRef="#br0" timeOffset="14378.67">7442 13691 3527 0,'-6'9'-62'0,"0"-2"9"0,6-7 31 16,0 0 50-16,-3 13 38 0,3-13 36 0,0 0 14 16,0 0 15-16,0 0-2 0,24 18-1 15,-13-12 0-15,-11-6-10 0,28 13-11 16,-10-9-4-16,-2 1-10 0,5 1-28 0,4-4-7 16,-4 2-7-16,2-3 6 0,2 3-25 15,-1-4 2-15,-1 0-24 0,1 0-41 16,-3 0-47-16,-7 0-60 0,2 0-71 15,-16 0-64-15,26 2-56 0,-26-2-111 16,0 0-115-16,0 0-238 0,0 0-278 0</inkml:trace>
  <inkml:trace contextRef="#ctx0" brushRef="#br0" timeOffset="14578.369">7547 13942 2647 0,'-23'10'35'0,"7"1"31"0,2-7 24 16,0 1 20-16,6 1 13 0,8-6 5 15,-15 8-5-15,15-8 3 0,0 0 15 0,0 0 23 16,0 0-1-16,0 0 2 15,0 0-5-15,23 26-25 0,-3-22-13 0,2 0-2 16,3-1-10-16,7 1-18 0,0-2-9 16,-1 0-3-16,1-2-9 0,2 3-9 0,-2-1-11 15,0-2-17-15,-1 0-29 0,-1 2-63 16,0-4-59-16,-1-3-84 0,-3-5-76 16,-1 1-119-16,1-8-172 0,2 0 15 0,-4-6-289 15,0-2-323-15</inkml:trace>
  <inkml:trace contextRef="#ctx0" brushRef="#br0" timeOffset="14961.18">8390 13247 2901 0,'8'-15'-4'0,"0"3"13"0,3 2 13 16,0 2 39-16,-11 8 12 0,30-15-4 15,-13 7-1-15,4 1-4 0,0 5-19 0,4 2-3 16,0 2-3-16,-1 4-5 0,3 1-2 15,-3 4-5-15,0 3-2 0,-3 4 3 16,-4 1-7-16,-2 2-6 0,-4 7 4 0,-3 0-1 16,-3 3-2-16,-1-6-5 0,-4 7 2 15,-6-6 13-15,3 6 15 0,-5-2 28 16,0-2 23-16,-4 0 34 0,-2-2 2 16,5-1 18-16,-6-3 22 0,3-3 16 0,2-8 12 15,2 2-1-15,2 1 9 0,6-14-6 0,-11 14-17 16,11-14-15-16,-5 13-7 15,5-13-13-15,0 0-5 0,0 0-7 0,0 0-11 16,0 0-18-16,0 0-6 0,0 0-22 16,0 0-4-16,28 7-13 0,-28-7-1 15,0 0-12-15,41-8-45 0,-28 3-45 0,2-2-58 16,2 2-76-16,3 1-97 0,3-3-106 16,3-5-198-16,4-2-125 0,0-3 77 0,0-2-482 15,6-2-866-15</inkml:trace>
  <inkml:trace contextRef="#ctx0" brushRef="#br0" timeOffset="15628.9">10210 13123 3423 0,'0'0'-111'0,"0"0"5"0,0 0 1 0,-10 19 8 15,10-19 28-15,0 23 9 16,0-5 23-16,0 6 18 0,0 5 8 0,0 7 3 16,-4-1 15-16,4 3 11 0,-2-3-2 15,1 5-3-15,1-5 8 0,-2-3-2 16,2-4 13-16,-2-5 7 0,0-3 20 0,2-1 17 15,0-8 25-15,0 1-10 0,0-12-19 16,0 0-4-16,0 0-2 0,0 0-17 0,0 0-1 16,0 0-6-16,6-42-1 0,-5 16-2 15,5-4-4-15,4 0-5 0,-5-4-3 16,3-4-6-16,2-3 3 0,2 4-6 0,-1 1 1 16,2 2-8-16,4 5 1 15,-2-1-1-15,0 11-2 0,-4 6-5 0,5 3 6 16,-4 3-4-16,0 7 2 0,-12 0-6 15,32 11 6-15,-17 0-3 0,0 8-5 0,0 2 3 16,-2 3-3-16,-2 2 3 0,0 2 0 16,-3 1 5-16,1-1-3 0,-3-10-1 15,1 3 6-15,-3-6 4 0,-1 2 14 0,0-8 28 16,3 1 20-16,-6-10 17 0,7 7 1 16,-7-7-8-16,0 0 3 0,0 0-13 0,28-25 2 15,-15 7-5-15,1-5 3 0,4-4 3 16,3-1-1-16,-2-1-1 0,-1-1 4 15,1 2 2-15,4 0 0 0,-9 4-9 0,7 3 2 16,-10 6 3-16,5-2-15 0,-4 6-5 16,4 4-5-16,-5 0-6 0,-11 7-4 15,0 0-1-15,30 8-4 0,-21 4-2 16,-4 4-9-16,4 3-3 0,-2 0-3 0,-4 7-6 16,-1 2 2-16,4 2-6 0,-4-2-7 15,-1 3-6-15,-1-6-44 0,0 4-39 0,2-7-24 16,5 1-27-16,-2-3-21 0,0-7-56 15,3-4-56-15,5-2-57 0,-2-7-54 16,-11 0-84-16,36-17-63 0,-13-6-416 0,7 5-461 16</inkml:trace>
  <inkml:trace contextRef="#ctx0" brushRef="#br0" timeOffset="15911.13">11263 13091 2889 0,'0'0'-67'0,"0"0"7"15,0 0 13-15,0 0 16 0,0 0 6 16,0 0 16-16,0 0 0 0,-10 45 11 0,12-26 3 15,1-2 10-15,1 0 25 0,-1 4 21 16,3-1-5-16,3-2 3 0,-1-1 9 16,5 0 16-16,-2-5 6 0,2-1 16 0,0-7-6 15,-1 1 4-15,-12-5-6 0,22 0-3 16,-22 0-6-16,24-9-5 0,-15-2 1 16,1-1-9-16,-4-2-9 0,-3-2-10 15,3 2-6-15,-4-1-5 0,-1-2-7 0,-1 0-3 16,0 0-4-16,-1 2-5 0,-1 0-2 15,-2 2-18-15,2 4-30 0,2 9-32 16,-3-17-42-16,3 17-37 0,-4-12-49 0,4 12-36 16,0 0-71-16,0-7-144 0,0 7-91 15,0 0-119-15,0 0-68 0</inkml:trace>
  <inkml:trace contextRef="#ctx0" brushRef="#br0" timeOffset="16329.34">11781 13084 2304 0,'0'0'68'0,"15"-6"29"15,-15 6 7-15,7-6 11 0,-7 6-5 0,0 0-10 16,0 0-9-16,0 0-9 0,0 0-6 16,0 0-3-16,-36 23 0 0,26-10 8 0,-8 4 6 15,5 7 4-15,-2-1 9 0,4 1-10 16,0 3-8-16,7-3 1 0,-2-3 4 16,4 3-14-16,2-3 7 0,2-3-15 0,2-1-2 15,2-2-4-15,3-7-9 0,4-3-7 16,-13-5-12-16,0 0-2 0,49-13-4 0,-28-9-3 15,6-6 4-15,2-12 2 0,-5-3-21 16,4-2-4-16,-5-9 14 0,2-5-16 16,-5 1 1-16,-1 0 0 0,-1 2-3 15,-4-2 7-15,-4 9-8 0,1 1 2 16,-4 4 11-16,-4 7-6 0,-1 3-2 0,0 6 3 16,0 5 1-16,2 5-2 0,-3 5-1 15,-1 13 4-15,4-19-1 0,-4 19 10 0,0 0 9 16,0 0 4-16,0 0 31 0,0 0 14 15,12 64-5-15,-9-21 6 0,1 5 3 0,-4 3-9 16,2 1-6-16,2 9-4 0,-3-9 6 16,1 0-19-16,5 3-3 0,-6-4-7 15,1-2-8-15,2-5-10 0,1-10-10 0,-3-6-43 16,5-5-47-16,3-3-64 0,-2-11-71 16,3-1-81-16,4-8-116 0,1-5-187 0,7-7 50 15,5-6-355-15,1-5-383 16</inkml:trace>
  <inkml:trace contextRef="#ctx0" brushRef="#br0" timeOffset="16711.43">12566 12874 2875 0,'11'-23'13'0,"3"6"12"0,-3 3 15 0,-1-3 22 15,-3 3 12-15,6 1 6 0,0 0 2 16,-2 0-17-16,8 0-6 0,-2 3-5 0,-2 3-5 16,5 1-10-16,-2 1-1 0,-2 3-7 15,1 2 1-15,-17 0-6 0,25 7-3 0,-13 1-2 16,-2 1-3-16,-2 5 2 15,-6 0 1-15,-2 3-4 0,0 0 0 0,-2 6-8 16,-5 3-1-16,-2 2-3 0,-5 4 5 16,-2 4-6-16,4-3 3 0,-8 1 1 15,4 2-4-15,-1-5-1 0,-2 5-1 0,2-2 5 16,0-2-6-16,2 0 0 0,6-6-1 16,-2-2 2-16,1-3 3 0,5-2-1 0,1-1 3 15,3-3-7-15,-1 4 8 0,2-4 14 16,0-2 11-16,2 2 32 0,3 1 0 15,-1-2 7-15,3 1 29 0,-2 0-1 0,5-1-12 16,-6 0-2-16,1 3-15 0,-3 2-7 16,-2-4-6-16,0 6-6 0,-2 5-7 0,-5 2-4 15,-8 4-8-15,-2 3-12 0,-4 1-36 16,-9 7-52-16,-9 2-58 0,-4-3-72 16,-4-1-90-16,-7-2-141 0,-21 2-110 15,-8 0-42-15,-7-3-132 0,-4 2-203 0</inkml:trace>
  <inkml:trace contextRef="#ctx0" brushRef="#br0" timeOffset="17262.68">6967 16003 2588 0,'-14'4'67'0,"14"-4"9"16,0 0 19-16,-36-6 13 0,36 6 12 16,-17-4 2-16,17 4 5 0,-16-11-11 15,16 11-7-15,-16-18-9 0,11 12-4 16,5 6-9-16,-12-21-6 0,12 21-5 0,-4-21-14 16,4 21 7-16,0-22-13 0,0 22-3 15,7-26-7-15,-4 11-4 0,4 6-10 0,3-5-6 16,0 5 10-16,1-3-17 0,-11 12 5 15,28-10-7-15,-10 7 4 0,-18 3-3 16,32 6 9-16,-8 1-11 0,1 7-3 0,1 3-7 16,1 5 4-16,-4 4-4 15,5 2 5-15,-3 3-10 0,5 10 9 0,-2-3-8 16,-5-5 3-16,5 7-2 0,-1 5-4 16,-7-14 3-16,-1 3 2 0,-1-6 2 15,1 0 4-15,-5-5-13 0,0-1 2 0,-5-3-1 16,3-4-4-16,-3-5-14 0,-1-1-30 15,-5-4-46-15,-3-5-71 0,0 0-66 0,0 0-76 16,0 0-151-16,0 0-98 0,8-35-175 16,-12 12-220-16</inkml:trace>
  <inkml:trace contextRef="#ctx0" brushRef="#br0" timeOffset="17496.88">7480 15681 2658 0,'0'0'26'0,"0"0"1"0,0 0 10 0,0 0 15 16,0 0 15-16,0 0 14 0,0 0 17 16,-32 54 15-16,16-31 6 0,7 5-10 15,-5 11-5-15,-4 1-6 0,-5 10-9 0,2 3-12 16,0 1-2-16,-6 2-6 0,5 0-6 16,-5 1-4-16,7-7-18 0,-3-1-3 0,4-12 3 15,7-1-9-15,1-8-13 0,1-3-32 16,2-5-54-16,5-7-72 0,3-1-100 15,0-12-183-15,0 0-142 0,0 0 65 0,0 0-115 16,26-49 8-16</inkml:trace>
  <inkml:trace contextRef="#ctx0" brushRef="#br0" timeOffset="17680.54">7794 15842 2137 0,'25'-13'38'0,"-2"5"19"16,0 0 30-16,5-6 15 0,8 1 1 0,0-1 0 15,2 0 2-15,10-5-9 0,-3 2-16 16,2-4-6-16,-7 10-10 0,-1-2-6 16,-2 1-16-16,-1 3-58 0,-1 2-72 15,-7 1-96-15,-7 4-194 0,-3-2-96 16,-18 4-21-16,0 0 90 0,20 8 328 0</inkml:trace>
  <inkml:trace contextRef="#ctx0" brushRef="#br0" timeOffset="17862.66">8141 15945 1695 0,'0'0'77'16,"0"0"9"-16,-4 13-5 0,4-13-2 15,0 0 8-15,0 0 13 0,21 10-5 16,-4-6-12-16,-4-4-5 0,8 1-7 0,-21-1 0 16,45 4-18-16,-19-4-6 15,-5 4-17-15,3 0-60 0,-9 1-69 0,0 2-74 16,-7-3-175-16,-3 4-155 0,-5-8 37 15,-5 22 152-15,-9-3 82 0</inkml:trace>
  <inkml:trace contextRef="#ctx0" brushRef="#br0" timeOffset="18028.14">8066 16313 1982 0,'-11'4'208'16,"11"-4"3"-16,0 0 4 0,-10 10-15 0,10-10-13 16,0 0-4-16,0 0-26 0,0 0-12 15,0 0-22-15,0 0-18 0,72-24-7 16,-36 13-13-16,-3-2-10 0,5-1-12 15,-1 5-10-15,0-4-56 0,2 0-53 0,0 2-73 16,-2-6-69-16,0 2-61 0,2 2-207 16,-4-4-57-16,0 2 36 0,1-2-64 15,-1 4 162-15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55:54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10940 18868 1036 0,'-3'-22'22'0,"-3"1"25"0,1 0 2 15,-1-3 25-15,-5 0-14 0,0-5 10 0,-1-4 12 16,-3-3-11-16,-6-2 2 16,-2-8-28-16,-5 1 9 0,-6-6-34 0,-3 3 12 15,-2-4-18-15,-3 1-3 0,0-6-4 16,-12-12 2-16,12 12-13 0,-12-14 7 16,4 5-8-16,-1-3-4 0,-2 3 12 0,12 10 17 15,-5 4-14-15,0-3 10 0,3 7-21 16,0-5 13-16,0 6-4 0,7 6-5 15,-3-1 13-15,13 13-12 0,1 3 3 0,2-1 0 16,9 5-3-16,-2 9-3 0,7-4-3 16,2 6-9-16,7 11-24 0,-2-21-35 0,2 21-19 15,0 0-41-15,11-27-77 0,-11 27-145 16,13-10 115-16,-3 0 17 0</inkml:trace>
  <inkml:trace contextRef="#ctx0" brushRef="#br0" timeOffset="557.73">10375 17220 898 0,'0'0'25'0,"-6"38"2"0,6-38 5 15,-5 17 13-15,5-17 15 0,-14 31-1 16,5-10 6-16,2-1-18 0,-5 5 21 16,4 1-2-16,-5-1 11 0,4 6 12 0,0-4-1 15,-2 5 1-15,-1 3 14 0,1-5 1 16,1-2-3-16,3 0-10 0,-2-1 11 16,0-3-9-16,-3-2 9 0,3 1-2 0,3-2-6 15,1-1-13-15,-4 3 1 0,0-4-11 16,0 2-4-16,-1-3-7 0,1 2-4 15,-5 7-2-15,0-6-7 0,1 1-8 16,3-2-1-16,-4-3-5 0,-1 4-2 16,0-2-2-16,-3-2-1 0,4 1-2 0,3-1 0 15,-5-2-1-15,-2 6-4 0,6-8-5 16,-2 4 1-16,14-17-5 0,-27 26 1 16,16-14-3-16,11-12 0 0,-20 22-2 0,20-22-5 15,-14 17 1-15,14-17 0 0,-15 15 0 16,15-15-5-16,0 0 0 0,0 0-2 15,-13 13 1-15,13-13-2 0,0 0-2 0,0 0-4 16,0 0 4-16,0 0 8 0,0 0 1 16,0 0 7-16,0 0 1 0,0 0 3 0,0 0-1 15,0 0-3-15,36-57 1 0,-23 40-1 16,-2 5-3-16,1-7 5 0,-2-2-5 16,-10 21 3-16,18-30-5 0,-9 15-11 15,0-2-7-15,-4 0-19 0,2 7-22 16,-5-10-33-16,-2 20-40 0,3-24-74 0,-3 24-89 15,-3-22-157-15,3 22-42 0,-9-24-42 16,2 14 205-16</inkml:trace>
  <inkml:trace contextRef="#ctx0" brushRef="#br0" timeOffset="873.6">8888 17303 1517 0,'-8'-10'-53'0,"8"10"-2"0,0 0-2 15,-9-13-3-15,9 13-21 16,-6-9-20-16,6 9-38 0,-2-10-17 16,2 10-79-16,0 0 36 0</inkml:trace>
  <inkml:trace contextRef="#ctx0" brushRef="#br0" timeOffset="1141.58">8904 17092 829 0,'2'-22'13'0,"-2"22"-4"15,-5-15 12-15,5 15 1 0,-8-17 9 16,8 17-4-16,-10-17 28 0,10 17-6 16,-12-20 23-16,12 20-3 0,-11-10 6 0,-1 3 1 15,12 7-13-15,-15-12-7 16,15 12 11-16,-24-4-7 0,24 4-17 0,-27-3 0 15,27 3-6-15,-30 0-8 0,8-2-2 16,0 2-4-16,-3-2-3 0,-8 2 10 16,3-3-12-16,-4 3 5 0,-5-3-20 0,4 3 3 15,7-5-1-15,-6 3-5 0,4-2-8 16,5 3-4-16,-3-5-13 0,-1-1-15 0,5-3-63 16,-3 4-47-16,5-3-44 0,2-4-76 15,-3 2-39-15,4-5 76 0</inkml:trace>
  <inkml:trace contextRef="#ctx0" brushRef="#br0" timeOffset="2039.47">8409 16030 1709 0,'16'-8'217'16,"-3"0"-14"-16,-13 8 18 0,20-13 5 15,-12 9-19-15,-8 4-4 0,14-7 44 16,-14 7-19-16,16-11 4 0,-5 0 0 0,-11 11-15 16,13-14-26-16,-5 1-22 0,-1 0 2 15,0-2-20-15,1-6-15 0,0 3-18 0,-3-1-12 16,2 0-24-16,-1 3-23 0,-2-4-25 15,2 6-26-15,-1 0-28 0,-1 0-48 16,0-1-39-16,7-1-19 0,0 3-14 0,6 0-4 16,4-2 5-16,3 6 4 15,4-4 8-15,4 4 8 0,-4-3 9 0,1 5 9 16,-3 1 16-16,-1 4 4 0,-4 1 10 16,0-3 8-16,-4 4 5 0,2 0 5 0,-19 0 3 15,23 4 8-15,-23-4 6 0,18 1 13 16,-18-1 14-16,12 8 14 0,-12-8 4 15,3 7 1-15,-3-7 12 0,0 0-1 0,0 0 3 16,-21 22 9-16,9-14 1 0,-6 0 2 16,-4 3-2-16,0-2-1 0,-3-1-5 15,8 1-1-15,-3 0 2 0,3-6-7 0,4-2 0 16,-4 5-5-16,6-4-5 0,11-2 0 16,-27 4-4-16,27-4-14 0,-15 0-21 0,15 0-27 15,-15-6-47-15,15 6-74 16,-7-15-111-16,7 6-267 0,2-7 29 0,3-4-73 15,8-2 51-15</inkml:trace>
  <inkml:trace contextRef="#ctx0" brushRef="#br0" timeOffset="2439.98">27409 13376 2045 0,'9'-18'4'0,"1"1"-4"16,1 3 13-16,-6 1-2 0,-1 4-2 15,-2-2-3-15,-2 11 6 0,2-17 4 16,-2 17-11-16,-2-13 2 0,2 13 6 0,-11-13-26 15,0 10-16-15,11 3-44 0,-30-1-28 16,11 1-78-16,-6 0-112 0,-7 1-146 0,-7 2 156 16,-6 4 53-16</inkml:trace>
  <inkml:trace contextRef="#ctx0" brushRef="#br0" timeOffset="3058.259">11038 15937 1351 0,'-69'-9'70'16,"9"0"26"-16,11 0 2 0,4 1-7 0,-8-2-10 16,3 1-15-16,-3-4-2 0,0 0-10 15,2 0 18-15,0-1 10 0,-2 4 12 16,8 2 2-16,-7-4-2 0,5 7-12 16,-4 1-10-16,0 4 0 0,-9 2-18 0,3 0-8 15,-1-2-17-15,-4 5-9 0,2 3-18 16,3 4-11-16,-3-7-2 0,4 0-12 15,-2 7 4-15,-1-5 5 0,8 6 0 0,7-5-1 16,1 1-2-16,-1-1 9 0,7-1 3 16,2-1-5-16,5 0-4 0,0-2 0 0,3-1 6 15,-1-1-9-15,2-2 2 0,2 4-16 16,-1-4 3-16,1 1-10 0,-1-1 14 16,-7 0-7-16,2 3-5 0,0-3 2 15,0 4-9-15,-1-3 5 0,-5 7-13 16,6-3-14-16,-5 3-3 0,5-1-19 0,1-1-19 15,-4 5-20-15,3 1-14 0,1-5-15 16,1 2-6-16,2-3-18 0,2 0-138 16,2-1 82-16</inkml:trace>
  <inkml:trace contextRef="#ctx0" brushRef="#br0" timeOffset="3388.67">7923 15223 944 0,'0'0'-93'15,"18"4"-85"-15,-18-4-319 0,0 0 436 16,24 2 20-16</inkml:trace>
  <inkml:trace contextRef="#ctx0" brushRef="#br0" timeOffset="5902.87">9295 16819 232 0,'1'-13'41'16,"-1"-1"18"-16,0 14 33 0,2-18 13 0,0 10 40 15,-2 8-4-15,0 0 17 0,-217-24 21 16,349-34 1175-1,-116 49-1384-15,-3 5 158 0,-6-2-42 16,-7 6-202-16,12-7 192 16,-12 7-61-16,11-4-73 0,-4-7 174 15,8-2-290-15,4-8 497 0,5-3-287 0,12-10 83 16,4-2-93-16,2-5 14 0,6 1-91 16,-4 3 36-16,9-2 80 0,-1 7-47 15,-1-2-24-15,0 7-39 0,-1 3 81 0,-1 2-53 16,0 1 38-16,1 8-61 0,-13 0 1 15,5 3 86-15,-4 3-49 0,-8 1 54 16,1 1-73-16,-8 5 81 0,2 0-137 0,-25 0 86 16,34 4-38-16,-22-1-9 0,-12-3 112 15,13 15-110-15,-13-15 34 16,0 25 27-16,-6-9-28 0,-6 7 41 0,-13 5-24 16,-1-1 99-16,-8 8-78 0,-7-5 14 15,-3 4 43-15,-2-5-48 0,-3 0-66 16,-5 1 122-16,0-2-65 0,-4 0 1 15,-4-2 74-15,-2-1-115 0,0-5 40 0,-3-3-18 16,0-3 59-16,4-5 40 0,5-4-28 16,8-6-1-16,4-5 36 0,3-5-128 15,8-8 12-15,7-9-19 0,5-6-13 0,8-5 25 16,7-6 31-16,4-4-50 0,13-2 34 16,2-1-21-16,10-8 59 0,9-4-115 15,5-1 76-15,15-16-49 0,5 4 8 16,7 0 35-16,1 8 41 0,3 3-53 15,1 8-15-15,-16 15 46 0,0 7-87 16,-6 6 52-16,-10 5 23 0,-5 11-67 0,-9 6 40 16,-8 8 43-16,-13 0-6 0,0 0-98 15,-15 55 123-15,-19-10 22 0,-24 16-75 16,-16 5-22-16,-18 5 250 0,-12 2-37 16,-41 14-147-16,-9-5 49 0,-8-3 26 0,-7-4 60 15,0-19 66-15,35-16-94 0,3-11 62 16,12-12-36-16,12-11-66 0,29-17-109 15,14-17 4-15,13-14 0 0,19-19-143 16,20-18 272-16,21-20-149 0,21-29 32 16,24-11-76-16,36-37 140 0,9 2-105 15,13 5 16-15,10 10-45 0,2 11 125 0,-6 7-61 16,-26 44-43-16,-7 6 142 0,-12 18-102 16,-12 11-70-16,-15 19 368 0,-11 5-102 15,-5 11 36-15,-9 0-52 0,-4 10-201 0,-4 2-14 16,-2 4 58-16,-11 11 15 0,18-11-202 15,-18 11-128-15,0 0 44 0,0 0-233 16,0 0-7-16,7 32-460 0,-7-11 347 0,0 7-426 16,0 2 236-16,0 5-408 0,-4 37 468 15,2-9 725-15,-9-8 0 16,0-10 0-16,-7-6 0 0,0-11 0 0,-1-2 0 16,8-11 0-16,-1-7 0 0,12-8 0 15,0 0 0-15,0 0 0 0,0 0 0 16</inkml:trace>
  <inkml:trace contextRef="#ctx0" brushRef="#br0" timeOffset="6540.33">15885 8811 15 0,'28'-10'143'0,"-8"5"-38"0,3 1-13 0,-2-1 0 16,9 1-7-16,-2 1-21 16,1 2 0-16,2-3-19 0,-2 4-25 0,-2-2 18 15,-3 2-31-15,-1 2-5 0,-2 3 12 16,-3 3-32-16,3 4-25 0,-6-1-18 15,-3 2-169-15,-3 0 82 0,-4 2 48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56:41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6613 16125 2847 0,'-42'-4'-295'15</inkml:trace>
  <inkml:trace contextRef="#ctx0" brushRef="#br0" timeOffset="3250.31">4655 11370 3266 0,'-22'24'-169'0,"5"-3"70"15,4 2 26-15,0 4 14 0,4 1 14 0,-5 8 2 16,1 0 0-16,0-1 2 0,4 1 6 16,-2 0 1-16,5-1 14 0,2 1-10 0,-2 0-4 15,5-1 31-15,-1-7 17 0,0-3-5 16,2 1 1-16,-4-2 6 0,2 1-4 16,-1-1 1-16,1 3-8 0,2-5-1 0,-2-2-5 15,2 3-7-15,2 3 1 0,3 4-19 16,1 1 1-16,-1-9 2 0,7 4 0 0,-5-5-7 15,8-4 7-15,2 1-6 0,2-2 9 16,3-7-12-16,3-2 12 0,7 1-2 16,-2-4 7-16,9-4-4 0,4 0-2 0,0-4-1 15,1 0 8-15,0-2 8 16,-3-1-3-16,3 1 2 0,-5-2 11 0,-5 3-9 16,-10 4-6-16,-1 1 19 0,-1 0-1 15,-7 5 7-15,-2-1 10 0,-3 5-1 0,-1 0-2 16,-1 1-9-16,1-3 10 0,1 3-9 15,2-1 6-15,2-3 9 0,6 1-7 16,6-3 4-16,12 5 1 0,7-7 2 0,15-2-7 16,15 0-3-16,6 2 0 0,22 1 0 15,10 5-4-15,10-4 0 0,5 5 16 0,4-1 16 16,6-1 9-16,-5 9-3 0,1-2 0 16,-4 7-7-16,-12-1 6 0,-7 3-4 15,-16 6 7-15,-12 2 5 0,-25 3-1 0,-9 1 17 16,-11 10-3-16,-15 4 3 15,-13 1-5-15,-16 2-9 0,-12 10 6 0,-16-3 8 16,-20 18 2-16,-15-6 8 0,-7-1 3 16,-18-5 3-16,-7 0-1 0,-10-6 12 0,-1-6 3 15,0-16 2-15,5-10 11 0,21-20 2 16,8-14-1-16,11-18-6 0,12-12-19 16,14-18-5-16,22-16-13 0,18-6 6 0,23-30-7 15,24-17-16-15,39-35 2 0,35-6-2 16,31-5-4-16,27-3 4 0,34 1 6 0,28 1 36 15,26 8-2-15,23 7 2 16,8 21-2-16,7 23-8 0,-2 29-13 0,-5 21-7 16,-16 23-3-16,-10 20-9 0,-17 27-7 15,-18 12-8-15,-30 27-5 0,-26 21-5 16,-29 18 1-16,-50 0-4 0,-29 19 3 0,-24 15-7 16,-27 12-7-16,-30 8 5 0,-32 6-6 15,-40 46-4-15,-34-7 2 0,-32 3 2 0,-27 5 5 16,-26-4-2-16,-20-7 1 0,-20-11 2 15,-9-2 10-15,-7-14-6 0,1-18-1 0,3-16-6 16,0-19 8-16,9-17-9 0,8-26-1 16,14-18-8-16,9-25 5 0,44-26-2 15,-22-37-9-15,14-24 5 0,18-30 2 16,17-31-8-16,27-29 2 0,23-19-3 16,31-18-8-16,33 20 4 0,27-10 4 0,32-50-6 15,32 5 0-15,22 12 1 0,30 13 8 16,23 15-1-16,18 15-4 0,18 22 5 0,11 25-6 15,3 24 10-15,6 29-6 0,-8 23 4 16,-41 38 2-16,-1 19-2 0,-16 26-10 0,-12 21 7 16,-22 14 7-16,-20 20-3 0,-17 15 5 15,-24 14-1-15,-22 11 3 0,-22 7 0 16,-24 7-6-16,-24 6 2 0,-32 27 4 0,-17-7 9 16,-13-11-10-16,-5-11 8 0,4-14-7 15,24-35-6-15,2-6-11 0,6-14-31 0,1-18-39 16,5-18-53-16,20-25-67 15,-1-22-63-15,4-21-40 0,-7-43-46 0,14-23-41 16,8-20-40-16,8-19-180 0,11-13-22 16,8-15 42-16,13-8-405 0,7-16-570 0</inkml:trace>
  <inkml:trace contextRef="#ctx0" brushRef="#br0" timeOffset="3816.61">9560 6051 3310 0,'-16'5'-75'16,"2"-1"30"-16,1 2 26 0,4-5 24 15,9-1 9-15,-15 6 16 0,15-6 18 16,0 0 11-16,-13 6 6 0,13-6 11 15,0 0 11-15,0 0 2 0,-15 4 4 0,15-4 7 16,0 0-10-16,-9 5-8 0,9-5-5 16,0 0-8-16,0 0-6 0,-11 12-16 15,11-12-32-15,0 0-26 0,-10 3-31 0,10-3-36 16,0 0-34-16,0 0-27 0,0 19-42 16,0-19-43-16,3 15-150 0,2-7-161 0,-5-8 29 15,5 18-69-15,1-7 101 0</inkml:trace>
  <inkml:trace contextRef="#ctx0" brushRef="#br0" timeOffset="3983.63">9517 6300 2159 0,'0'0'34'16,"0"0"14"-16,0 0-2 0,0 0 10 0,0 0-14 16,0 0-5-16,0 0 5 0,0 0 1 15,0 0-9-15,-12-34-6 0,12 34-1 16,7-15-6-16,0 8-7 0,4-5-28 0,3 3-41 15,9 0-64-15,-5-4-140 0,6-2-190 16,3-4-54-16,3 2 163 0,13-9 103 0</inkml:trace>
  <inkml:trace contextRef="#ctx0" brushRef="#br0" timeOffset="4217.52">14944 5780 1867 0,'155'-14'-11'0,"-5"0"11"0,51 0-10 15,13-9-12-15,7 4-22 0,6-4-92 16,-6 3-165-16,3-1-123 0,-7 4-125 15,-5 3 422-15,-5 4 42 0</inkml:trace>
  <inkml:trace contextRef="#ctx0" brushRef="#br0" timeOffset="4933.89">20991 7464 1015 0,'4'12'191'16,"-3"-1"9"-16,1 0 11 0,-2-11 48 0,6 17 6 16,-3-10 38-16,-3-7 72 0,2 10 43 15,-2-10-23-15,0 0 20 0,0 0 17 0,0 0 36 16,2 24 26-16,-2-24-39 0,0 0-9 16,0 0 1-16,-11 10-25 0,11-10-64 0,0 0-239 15,-17 0-8-15,17 0-9 0,-28-8-10 16,15 1-10-16,0-1-6 0,-2-3-36 15,4 1-40-15,-3 3 0 0,3-4 0 16,0 1 0-16,3 1 0 0,3-3 0 16,-4 3 0-16,1-4 0 0,2 0 0 0,2 6 0 15,4 7-51-15,-5-10-88 0,5 10-28 16,0 0-22-16,-6-9-344 0,6 9-246 0,0 0 74 16,0 0-873-16,0 0-1443 0</inkml:trace>
  <inkml:trace contextRef="#ctx0" brushRef="#br0" timeOffset="5282.87">20944 7770 4212 0,'0'0'-262'0,"0"0"22"0,3 10 31 0,-3-10 22 16,0 0 0-16,0 0-4 0,0 0 20 16,16 1 11-16,-16-1 16 0,0 0 29 0,0 0 20 15,0 0 29-15,0 0 31 0,0 0 36 16,0 0 41-16,20-17 40 0,-18 6 30 16,-2 11 21-16,1-25 22 0,-1 13 21 0,0 12 14 15,-1-36 12-15,-1 15-39 16,-4 0 13-16,3-1-7 0,-3-2-1 0,1-2-2 15,-3-8-11-15,-1 9-19 0,5 3-10 16,-5-6-14-16,1 6-47 0,0-1-185 0,3 6 48 16,1-2-13-16,1-3-30 0,-3 3-96 15,-4-7-161-15,1 5-135 0,-5-1-30 16,3-5-177-16,-1-1-203 0</inkml:trace>
  <inkml:trace contextRef="#ctx0" brushRef="#br0" timeOffset="6566.24">21693 8751 3023 0,'0'0'244'16,"0"0"5"-16,-9 9 25 0,9-9 23 0,0 0 11 16,0 0 2-16,0 0-7 0,0 0-16 15,0 0-23-15,-12 15-35 0,12-15-24 16,0 0-18-16,0 0-7 0,0 0-21 0,0 0-13 16,0 0-16-16,0 0-10 0,-9 12-15 15,9-12-10-15,0 0-10 0,0 0-11 0,0 0-8 16,0 0-14-16,0 0-9 15,0 0-15-15,-1 6-21 0,1-6-15 0,0 0-12 16,0 0-16-16,0 0-16 0,1 18-5 16,-1-18-7-16,0 0 0 0,5 11 2 0,-5-11 7 15,0 0 5-15,0 0 7 0,4 15 2 16,-4-15 4-16,0 0 7 0,0 0 6 0,0 0-1 16,0 13 5-16,0-13 1 0,0 0 7 15,0 0 2-15,0 0 5 0,0 0 0 16,0 0 7-16,0 13 8 0,0-13 10 0,0 0 13 15,0 0 9-15,0 0 6 0,0 0 17 16,0 0 1-16,0 0 3 0,0 0 3 0,0 0 6 16,0 0 6-16,0 0 0 0,0 0-13 15,0 0 2-15,0 0-54 0,0 0 0 0,0 0-3 16,0 0-2-16,0 0-1 16,0 0-2-16,0 0-4 0,0 0 2 0,0 0 0 15,0 0-1-15,0 0 0 0,0 0-3 16,0 0 0-16,0 0-1 0,0 0 1 15,-14 4-1-15,14-4 3 0,0 0-1 0,0 0 1 16,0 0-2-16,0 0 1 0,0 0-2 16,-9 7 2-16,9-7-2 0,0 0 0 0,0 0-2 15,-9 8-1-15,9-8-1 0,0 0 1 16,-10 8 0-16,10-8-2 0,0 0 1 16,-8 10 3-16,8-10-2 0,0 0 1 0,0 0 0 15,-7 8 0-15,7-8 1 0,0 0 0 16,0 0 3-16,0 0 5 0,-5 8 4 15,5-8 3-15,0 0 3 0,0 0 4 0,0 0 1 16,0 0-2-16,0 0 0 0,0 0-2 16,0 0-1-16,0 0 1 0,0 0-1 15,12-45-1-15,-4 28 1 0,-2 0-2 0,3-2-1 16,-2 2 2-16,3-4-1 0,0 1 0 16,0 3 3-16,1-2-18 0,-2 2-4 0,3-1 0 15,-1 1 0-15,3 2 0 0,-5 0 0 16,3 1 0-16,-1 2 0 0,-4 2 0 0,0-1 0 15,5 3 0-15,-3 1 0 16,4 0 0-16,-3 1 0 0,3 2 0 0,-13 4 0 16,22-4 0-16,-7 4 0 0,-15 0 0 15,36 8 0-15,-16 3 0 0,5 10 0 0,0-2 0 16,1 5 0-16,0 6 0 0,-4 0 0 16,3 6 0-16,-6-1 0 0,1 1 0 15,-1 13 0-15,6 1 0 0,-13-6 0 0,2-2 0 16,0 2 0-16,2-2 0 0,-5 2 0 15,2-3 0-15,-2-3 0 0,-2-10 0 0,-1 0 0 16,-5-6 0-16,7-1 0 0,-4-2 0 16,-1-5 0-16,-1 2 0 0,0-7 0 15,-3 0 0-15,-1-9 0 0,7 6 0 16,-7-6 0-16,0 0 0 0,0 0 0 0,0 0 0 16,-10-33-186-16,6 6-113 0,-3-1-223 15,3-7-240-15,2-1-1021 0,2 0-1827 0</inkml:trace>
  <inkml:trace contextRef="#ctx0" brushRef="#br0" timeOffset="6866.74">22386 8511 5678 0,'0'-15'-2'0,"0"6"63"0,0 9 44 0,0 0 42 16,-6-23 14-16,6 23 14 0,0 0 3 16,0 0 5-16,0 0 19 0,0 0 22 0,0 0 9 15,0 0-16-15,-35 50-139 16,14-14 1-16,4 4 4 0,-5 15 0 0,-5 2 3 15,-1-1-1-15,2 4-2 0,-4 2-31 16,0 0-52-16,2-2 0 0,1-4 0 0,1 2 0 16,2-3 0-16,-2-9 0 0,5 3 0 15,0-9 0-15,5-4 0 0,-4-7 0 0,9-7 0 16,1-1 0-16,1-6 0 0,0-2 0 16,6-1 0-16,-5-3 0 0,8-9 0 0,-6 10 0 15,6-10 0-15,0 0 0 0,0 0 0 16,0 0 0-16,0 0-83 0,14-38-142 15,-3 19-61-15,0-4-427 0,8-1-12 16,3-7-990-16,-1 3-1700 0</inkml:trace>
  <inkml:trace contextRef="#ctx0" brushRef="#br0" timeOffset="8250.19">23064 8621 5600 0,'0'0'66'0,"0"0"50"16,0 0 37-16,0 0 27 0,-7-5 17 15,7 5 26-15,0 0 2 0,0 0 2 0,0 0 11 16,0 0 6-16,0 0-112 0,37-10-59 16,-16 7-1-16,7-1-4 0,8-2-1 15,1-1-1-15,8-1-3 0,0 1-5 0,-2-1-4 16,15-1-6-16,-12 5-27 0,0-4-21 16,2 3 0-16,-7-1 0 0,-2-1 0 15,-4 1 0-15,-5 2 0 0,-5 1 0 0,-4 1 0 16,-7 0 0-16,2-4 0 0,-2 5-8 15,-4-6-98-15,1 2-34 0,-11 5-27 16,11-9-39-16,-11 9-573 0,0 0 39 0,0 0 59 16,0 0-817-16,-34-10-1339 0</inkml:trace>
  <inkml:trace contextRef="#ctx0" brushRef="#br0" timeOffset="8450.7">23305 8672 4706 0,'-12'4'14'0,"6"1"54"16,6-5 33-16,0 0 43 0,0 0 37 15,0 0 45-15,0 0-19 0,0 0 1 16,23 26 9-16,-8-23 18 0,4 8-15 16,5-10-18-16,-4 5-14 0,7-4-17 0,-5 2-19 15,7 0-16-15,-7-4-23 0,-2 0-50 16,0 5-55-16,1-5-16 0,-5 0-81 0,-1 0-82 16,-4 2-89-16,-2 0-89 0,-9-2-83 15,12 4-136-15,-12-4-123 0,0 0 62 0,-8 18-536 16,-5-7-1004-16</inkml:trace>
  <inkml:trace contextRef="#ctx0" brushRef="#br0" timeOffset="8633.78">23229 9006 4365 0,'-11'9'136'0,"8"-2"49"0,3-7 45 0,0 0 44 16,0 0 16-16,18 21-11 0,-3-17-6 16,15 0-1-16,4-3-20 0,7-1-25 0,3-1-12 15,0 1-24-15,2-6-27 0,-4 3-41 16,1-5-46-16,1-2-70 0,-5 3-20 0,-2-3-94 15,-3 1-88-15,2-8-94 0,-6 6-92 16,2-7-129-16,2 1-142 0,-1-4 0 16,7-6-641-16,-1-1-1146 0</inkml:trace>
  <inkml:trace contextRef="#ctx0" brushRef="#br0" timeOffset="9000.51">24645 8280 4323 0,'2'-10'38'0,"-2"10"60"0,8-16 40 16,-3 8 21-16,6 0 24 0,8-1 8 16,5-2-7-16,2 4-6 0,6 3-26 0,0 0-12 15,6 2-16-15,-2 2-8 0,-1 6-11 16,1-2-13-16,-5 9-14 0,-2 0-2 16,-3 4-9-16,-10-1-5 0,0 4-6 0,-9 2-2 15,-1 4-12-15,-8 2-5 0,-7 12 3 16,-7-1-12-16,-4 9 7 0,-10 5-1 15,-5 1 11-15,-5-2 47 0,-5-2 22 16,1-1 14-16,0-7 32 0,1 0 23 0,1-6-114 16,7-1 4-16,7-12 4 0,4 0 1 15,5-9-1-15,5 1 1 0,3 2 0 0,8-5-4 16,3-1-39-16,0-11-35 0,12 21 0 16,4-16 0-16,7 4 0 0,2-1 0 0,3-3 0 15,2-3 0-15,2-2 0 0,3 0 0 16,-6-2 0-16,7-3 0 0,2-1 0 15,-1 0 0-15,-2-1-56 0,7-3-110 0,-3-3-42 16,0 6-197-16,5-1-367 0,1 7 76 16,-1-3-950-16,4 2-1567 0</inkml:trace>
  <inkml:trace contextRef="#ctx0" brushRef="#br0" timeOffset="9651.54">26635 8516 5497 0,'-2'-15'-25'0,"2"1"32"16,2 0 5-16,-2 14 27 0,10-15 4 15,-10 15 12-15,14-6 0 0,-14 6 8 16,0 0 12-16,32 23 3 0,-21-5 17 15,-2 11 2-15,-1 3-4 0,-4 9-11 16,1 6-3-16,1-2-3 0,-6-4 2 0,0 0-3 16,-6-3 1-16,4 0-1 0,-1-5-9 15,1-8 4-15,0 1-2 0,-1-10-6 0,2-2 9 16,-3-3-11-16,4-11 1 0,0 0-15 16,0 0 1-16,0 0-6 0,0 0-10 0,12-70-1 15,-3 29-11-15,2-4 3 0,10-11-11 16,-2 4-1-16,3-2-9 0,0 2 0 15,7 4-1-15,1 5 0 0,0 3-9 16,-6 10 6-16,6 8-4 0,-2 5 5 16,-2 6-3-16,-3 9 1 0,-1 4-2 0,7 7-1 15,-5 8 0-15,3 7 0 0,-7 3 3 16,1 8-3-16,-5 2 2 0,-8 5 2 0,-2-1-4 16,-3-5 5-16,-3 0-1 0,-3-1 3 15,1-3 5-15,-2-4 2 0,0-5 8 0,2-6 20 16,0-3 15-16,-2-2 26 0,4-12-50 15,0 11-5-15,0-11-4 0,0 0-2 0,0 0 0 16,27-47-1-16,-8 16 0 0,1-5 0 16,10-8-3-16,2 1-1 0,2 6 1 15,2-8-1-15,-1 9 4 0,2 4-1 16,-3 1 1-16,-4 8 0 0,0 6-2 0,-2 4 0 16,-5 4-1-16,-5 5-2 0,0 2 0 15,-6 4-1-15,4 9-1 0,-3-1-1 16,-2 4-1-16,-7 7-1 0,0-2-8 0,-4 0-8 15,-2 8-11-15,-2 8-16 0,-2-8-13 16,-3 4-20-16,3 0-16 0,-1-12-215 0,2 6-100 16,-2-10-74-16,5-6-91 0,2-9-100 15,0 0 30-15,0 0-570 0,0 0-1066 0</inkml:trace>
  <inkml:trace contextRef="#ctx0" brushRef="#br0" timeOffset="9932.7">28130 8376 4198 0,'0'0'47'16,"0"39"52"-16,-7-16 38 0,0 5 37 16,-2 6 20-16,2 4 17 0,2-2-5 0,-1 0-2 15,6-1-20-15,2 1-18 0,5-2 8 16,3 2-22-16,1-12 2 0,2 1-4 0,1-11-6 16,-2-4 5-16,9-5 28 0,-3-5-4 15,2-5-7-15,1-5-10 0,1-4-19 16,-5-3-95-16,-2-2-4 0,0-6-4 0,-3 3-3 15,-3 3-4-15,-6-5-5 0,1 2-3 16,-2 1-7-16,-2 2-7 0,-4 2-9 16,1 2-10-16,-1 2-12 0,-3 4-11 15,0-3-12-15,4 3-11 0,3 9-93 0,-10-8-154 16,10 8-65-16,0 0-98 0,0 0-146 16,0 0-53-16,21-13 44 0,-4 11-544 0,4-1-1013 15</inkml:trace>
  <inkml:trace contextRef="#ctx0" brushRef="#br0" timeOffset="10333.76">28823 8421 4044 0,'11'-6'65'0,"-6"2"27"16,-5 4 33-16,0 0 28 0,2-11 21 15,-2 11 11-15,0 0-2 0,0 0-7 16,0 0-6-16,0 0-8 0,-57 22-20 0,36-5-12 16,-6 8-2-16,4 3 8 0,2 4-6 15,-2 2-6-15,-4 8-5 0,5 3-6 0,4-3-12 16,6-5 3-16,1-5-16 0,5-1-10 15,5-7-8-15,2-6 0 0,1-1-10 16,5-4-7-16,7-7-10 0,1-6-13 0,13-7-16 16,4-13-18-16,10-9-16 0,4-11-11 15,-3-7-10-15,2-3-13 0,5-16-1 0,1-9 1 16,-4 2 2-16,-9 15 2 0,-3-6 8 16,-3 1 5-16,-5 8 8 0,-1 4 6 15,-10 12 24-15,3 5 24 0,-6 10 18 16,-6 3 9-16,3 7 9 0,-4 6 21 0,-3 2 25 15,-3 6 24-15,0 0 19 0,0 0-12 16,10 51-83-16,-10-21 4 0,0 11-1 16,-2 8 1-16,-2 9-4 0,-3 10-3 0,0 7-5 15,-3-4-6-15,-1-4-3 0,0-3-4 16,-1 0-7-16,5-13-8 0,-2-5-13 0,0-6-16 16,6-8-22-16,-3-6-24 0,4-6-22 15,1-4-28-15,2-6-32 0,7-4-93 0,-8-6-424 16,0 0-81-16,40-19 68 0,-17-1-843 15,9-5-1349-15</inkml:trace>
  <inkml:trace contextRef="#ctx0" brushRef="#br0" timeOffset="10699.66">29822 8336 4977 0,'22'-13'31'0,"-1"0"36"16,-3 9 32-16,3-2 36 0,-1 1 22 0,-20 5 1 15,40-2-4-15,-40 2-13 0,45 6-8 16,-19-2-16-16,-7 3-7 0,0-1-18 15,0 5-7-15,-2-2-6 0,-2 0-13 0,0 5-5 16,-2 1-6-16,-4 0-10 0,-9-15-5 16,8 32-10-16,-8-15-1 0,0-17-8 0,-12 37 3 15,1-11-10-15,1-3 0 16,-4 3 0-16,1-3-4 0,-1 3 1 0,2-4-1 16,-2-1-3-16,3-1 5 0,4-1-2 15,0 2-5-15,4-2 4 0,-1 3 3 16,4-1 1-16,2-2 8 0,0 7 8 0,2 0 19 15,2-3 19-15,-3 1 27 0,1 2 14 16,-4 1 20-16,0-3-83 0,0 2-6 0,-4-1-1 16,-3 7-4-16,-1-5-4 0,-5 4-3 15,-4-2-4-15,-3 1-12 0,-5-2-15 16,-5 1-22-16,0-7-25 0,-14 2-30 0,-7-5-103 16,-9 0-283-16,-11-4-139 15,-17 8-78-15,-13-5 4 0,-10-1-697 0,-15 6-1223 0</inkml:trace>
  <inkml:trace contextRef="#ctx0" brushRef="#br0" timeOffset="11283.24">22532 11259 4834 0,'-15'4'49'0,"15"-4"39"0,0 0 21 16,0 0 17-16,-15 4 14 0,15-4 21 16,0 0-12-16,0 0-11 0,0 0-7 15,0 0-8-15,0 0-6 0,-2-22-6 16,2 22-15-16,6-17 3 0,-6 17 5 16,5-14 3-16,-5 14 3 0,9-14 23 0,0 6-3 15,-4 0 8-15,8-3-6 0,-4 3-12 16,6 1-12-16,0 0-73 0,8 1-3 0,-4-1-1 15,3 4-3-15,0 2 0 0,5 2-2 16,-1 5 1-16,2 1 1 0,4 9 2 0,0-1 2 16,-2 7 0-16,0 5 3 0,-2 12 1 15,2 6 1-15,-1 0 0 0,-4 0 0 0,-2 5 0 16,-6 3-2-16,-2-10-1 0,0-1-13 16,-4 4-21-16,-2-4 0 0,-1-3 0 15,1 3 0-15,-1-13 0 0,-5-3 0 16,-1-3 0-16,3-6 0 0,-2 1 0 0,3-3 0 15,-3-7 0-15,-3-8 0 0,0 0 0 16,0 0-24-16,0 0-74 0,0 0-25 16,19-43-20-16,-15 15-20 0,3-3-227 0,1-10-263 15,1-4-37-15,1 3 35 0,-5-6-805 16,2 3-1303-16</inkml:trace>
  <inkml:trace contextRef="#ctx0" brushRef="#br0" timeOffset="11499.46">23263 11192 4560 0,'0'-13'-18'16,"0"5"33"-16,0 8 54 0,0 0 17 15,0 0 39-15,0 0 33 0,0 0 18 16,0 0 17-16,0 0 15 0,0 0-22 16,-28 38-17-16,15-12-5 0,-4 4-2 15,0 4-3-15,-9 9 1 0,1 4-7 0,-5 2-12 16,-3-1-11-16,-1 7 1 0,-3-6-12 16,1-1-11-16,1 1-8 0,0-2-19 0,3-10-48 15,10-3-15-15,0-10-6 0,4-1-11 16,6-3-14-16,1-6-18 0,1-7-139 0,4-5-115 15,6-2-116-15,0 0-133 0,0 0-119 16,0 0-19-16,19-54-648 0,-2 22-1171 0</inkml:trace>
  <inkml:trace contextRef="#ctx0" brushRef="#br0" timeOffset="11667.25">23437 11323 4528 0,'23'-9'79'0,"2"2"45"0,-7-5 50 16,1 7 5-16,8-5 7 0,-4 2-4 15,3 3-23-15,5-3-24 0,-5 3-16 0,2 1-11 16,2 2-12-16,-2-1-19 0,1 0-30 16,-7 2-48-16,0-3-53 0,1 8-68 0,-2-4-64 15,-7 1-71-15,4 5-115 0,-9-2-147 16,-4 2-62-16,-5-6 55 0,9 13-461 16,-9-13-572-16</inkml:trace>
  <inkml:trace contextRef="#ctx0" brushRef="#br0" timeOffset="11849.23">23501 11590 3490 0,'-13'9'89'0,"3"-5"29"16,5 5 19-16,5-9 28 0,0 11 17 15,0-11 12-15,0 0 6 0,26 13-15 0,-7-11-17 16,3 2-15-16,5-4-11 0,4-4-22 16,7 2-33-16,-5-3-45 0,-2-1-55 15,1 4-75-15,-2-4-71 0,-2 1-74 0,0-4-72 16,-2 1-105-16,-5 3-131 0,-2 1 65 15,-2 2-437-15,-5-2-392 0</inkml:trace>
  <inkml:trace contextRef="#ctx0" brushRef="#br0" timeOffset="12033.359">23501 11813 3461 0,'-7'11'113'15,"7"2"13"-15,4-2 8 0,3-1 14 0,6-3-10 16,6 0-4-16,9-1 7 0,2 0-23 15,9-3-13-15,5-3-15 0,0-1-31 16,2-1-55-16,10-6-61 0,0-1-63 0,-4 0-73 16,5-4-86-16,-11-5-153 0,5 4-64 15,-3-6-8-15,-4-2-219 0,-10 3-215 16</inkml:trace>
  <inkml:trace contextRef="#ctx0" brushRef="#br0" timeOffset="13316.34">24911 10824 2832 0,'2'-14'183'15,"-2"14"50"-15,0-10 19 0,0 10 28 16,0 0 15-16,0 0 12 0,0 0-4 0,0 0-3 15,4-26 1-15,-1 22 11 0,-3 4-26 16,11-11 9-16,-11 11-1 0,0 0 6 0,7-10 2 16,-7 10 5-16,0 0-93 0,3-7-118 15,-3 7-2-15,0 0-3 0,0 0-6 16,0 0-4-16,0 0-7 0,8-11-6 0,-8 11-62 16,0 0-6-16,0 0 0 0,0 0 0 15,0 0 0-15,0 0 0 0,0 0 0 0,0 0 0 16,11-6 0-16,-11 6 0 15,0 0 0-15,0 0 0 0,19 0 0 0,-19 0 0 16,0 0 0-16,24 0 0 0,-24 0 0 0,28 0 0 16,-13 0 0-16,0-2 0 0,2 2 0 15,-17 0 0-15,35 0 0 0,-17 0 0 16,4 0 0-16,0-2 0 0,1 2 0 0,0 0 0 16,-1 0 0-16,-2 2 0 0,1 0 0 15,0 4 0-15,-3-1 0 0,0-3 0 0,-4 9 0 16,2-1 0-16,-9 3 0 0,-1 2 0 15,-5 0 0-15,-4 6 0 0,-3 1 0 0,-6 4 0 16,-2 8 0-16,-7-8 0 0,1 6 0 16,-5-2 0-16,1-2 0 0,-1-5 0 15,2-1 0-15,-4-1 0 0,12-2 0 16,-5-8 0-16,2 2 0 0,4-2 0 0,4-4 0 16,-3 1 0-16,6-4 0 0,7-4 0 15,-16 9 0-15,16-9 0 0,-7 4 0 16,7-4 0-16,0 0 0 0,0 0 0 0,0 0 0 15,0 0 0-15,60-8 0 0,-30 7 0 16,11 1 0-16,-2 0 0 0,9 5 0 0,-6 3 0 16,4 1 0-16,-7 1 0 0,-2 7 0 15,0-1 0-15,-6 7 0 0,-7 1 0 0,-3 3-10 16,-8-1 1-16,-7 2 5 0,-2-4 6 16,-8 5 4-16,-4 2 5 0,-7 1-7 0,-6 2-4 15,-3-4 0-15,-3 0 0 0,0-4 0 16,-5-2 0-16,2-3 0 0,-4-2 0 15,5-4 0-15,4-2 0 0,1-5 0 16,-1 1 0-16,7-4 0 0,-3-1 0 0,4-4 0 16,0 0 0-16,17 0 0 0,-26-5 0 15,12-1 0-15,3-5 0 0,4 3 0 0,0-1 0 16,3-6-134-16,4-8-69 0,2 1-82 16,7-12-476-16,4-3 44 0,9-12-981 15,7-5-1666-15</inkml:trace>
  <inkml:trace contextRef="#ctx0" brushRef="#br0" timeOffset="14283.12">27098 10628 5340 0,'5'-15'-49'0,"4"3"35"0,-2 4 36 0,0 1 28 15,2 1 12-15,-9 6 15 0,17-9 7 16,-17 9 3-16,17 0 6 0,-17 0 7 16,22 17 8-16,-7 2-6 0,-3 5 5 0,-1 12-2 15,-4 5-3-15,1 3 1 0,-6 4 4 16,-2 0-1-16,0 4 4 0,-5-4-9 0,5-10-1 15,-5-3-8-15,1 1-10 0,1-6 5 16,-3-7-7-16,4-3 2 0,1-7 13 16,1-8-51-16,0-5-20 0,0 0-4 0,0 0-5 15,0 0 2-15,10-48-8 0,4 7 0 16,4-15-3-16,5 1 1 0,5-9-5 0,0 4 1 16,1-3 0-16,6 5-1 15,6 1-2-15,-4 11-2 0,5-3 1 0,-4 11-1 0,1 6 0 16,-8 12-2-16,1 11 0 15,-5 6-2-15,-5 6 4 0,3 4 0 0,-1 15-2 16,-3 7 1-16,-6 9 1 0,-4 2-2 16,-2 7 1-16,-5 0 2 0,-1 6-2 0,-6-7 2 15,-1 1 2-15,-5-4 1 0,4-13 4 16,-6 0 3-16,6-7 5 0,0-1 3 16,-1-8 5-16,3-5 0 0,3-9-2 0,0 0 1 15,0 0-2-15,0 0-1 0,0 0-3 16,9-58-2-16,10 22 1 0,5-11-3 0,6 2 0 15,4 2-3-15,0 2-1 0,1-1 0 16,6 7-1-16,-2 5 1 0,-6 4 0 16,-1 7 2-16,0 2 1 0,-1 8 1 15,-9 1 2-15,-1 6 1 0,-3 2 1 0,-2 10 1 16,-1-1-1-16,-6 10-2 0,1 3-1 16,-7 5-2-16,-1 4 0 0,-2 0-3 0,-2 4 0 15,-1-1-5-15,-5 5-5 0,1-3-5 16,0-4-7-16,-1-5-8 0,0-4-7 15,3-2-9-15,1-8-11 0,1-4-16 0,3-9-16 16,0 0-13-16,0 0-12 0,0 0-236 16,0 0-32-16,35-46-2 0,-17 14 9 0,7-1 31 15,3-5 27-15,-3 2 12 16,-1 4 39-16,0 0 46 0,-3 2 47 0,0 4 57 16,-5 7 41-16,-4 0 28 0,-1 8 20 15,-4 2 32-15,-2 6 42 0,-5 3 35 0,0 0 29 16,0 0 16-16,9 35 7 0,-8-11 9 15,3 2-5-15,-2 6 4 0,2 3-3 16,3-1-7-16,5 4-14 0,-1-3-1 0,4-3 1 16,3-7 2-16,7-3 3 0,-4-8 2 15,7-7-5-15,-4-5 21 0,6-4-6 0,3-8 1 16,-1-4 8-16,-2-9 3 0,0-1-12 16,-5-5-6-16,-3 1-33 0,-2-2-62 15,-8-3-3-15,-1 7-5 0,-5-1-4 16,-4 1-4-16,-6 7-4 0,-2-2-5 0,-1 1-5 15,-2 3-10-15,-3 0-11 0,1 8-11 16,2 1-14-16,-3-3-16 0,3 7-20 0,9 4-129 16,-11-5-124-16,11 5-43 0,0 0-46 15,0 0-78-15,0 0-178 0,0 0 31 16,0 0-562-16,47 0-1058 0</inkml:trace>
  <inkml:trace contextRef="#ctx0" brushRef="#br0" timeOffset="14699.46">29319 10453 4166 0,'18'-4'16'15,"-9"-1"44"-15,-9 5 32 0,0 0 28 0,0 0 8 16,0 0 17-16,0 0 6 0,0 0-2 0,-11 35 5 16,-8-12 5-16,-6 13-1 15,-5 6-16-15,2 6 0 0,0 2-1 0,-1 1-7 16,6-3-2-16,0 3-1 0,9-8-6 16,4-1-7-16,4-10-3 0,2-6-2 0,8-4-23 15,0-3-7-15,7-6-8 0,1-4-16 16,6-7-15-16,-18-2-5 0,60-20-15 0,-28-1-12 15,11-11-13-15,2-9-19 0,-6-8-12 16,3-3-4-16,8-24-6 0,-16 13 0 16,13-18 0-16,-4 3 4 0,-12 12 6 0,-2-1 5 15,-3 5-3-15,-1 5 11 16,-4 3 2-16,-7 11 19 0,2 5 17 0,-9 10 19 16,-2 6 5-16,2-1 3 0,2 6 1 15,-4 6-2-15,-3 4 14 0,-2 7 26 0,0 0 17 16,0 0 32-16,0 0-25 0,-2 46-57 15,-8-3 3-15,-1 6 1 0,-3 15 1 16,-5 2-1-16,-2 3-6 0,-1 2-2 0,1 3-7 16,-4-4-4-16,4-4-6 0,1 2-1 15,1-5-8-15,5-5-11 0,0-14-15 0,5-14-24 16,4 2-25-16,3-14-16 0,2 1-24 16,3-4-33-16,1-9-38 0,-4-6-465 15,14 0-113-15,-14 0 76 0,31-21-890 16,-12 1-1399-16</inkml:trace>
  <inkml:trace contextRef="#ctx0" brushRef="#br0" timeOffset="14966.59">30270 10416 5565 0,'0'0'105'0,"0"0"31"15,0 0 35-15,0 0 53 0,16 37 37 0,-16-16 35 16,0-21 6-16,0 54 16 0,7-22-100 15,-5 15-112-15,0 0-2 0,-1 2-4 16,-1 1-5-16,-1 3-5 0,-8-7-4 16,-3 16-72-16,-5 0-14 0,-6-4 0 15,-7-3 0-15,-7-1 0 0,-5-5 0 0,1-4 0 16,-4-4 0-16,0-5 0 0,3-6 0 16,0-4 0-16,6-11 0 0,3-11 0 0,-1-6 0 15,7-6 0-15,-3-10 0 0,6-9-158 16,8-7-57-16,4-8-44 0,6-3-536 0,6-10 79 15,7-9-970-15,13 1-1647 0</inkml:trace>
  <inkml:trace contextRef="#ctx0" brushRef="#br0" timeOffset="15117.09">29991 10530 5384 0,'23'-15'-9'0,"-2"2"31"16,0 4 26-16,4 1 44 0,1 0 30 0,8 1 16 16,3 2 7-16,-3 1-12 0,5 2-12 15,-7 2-17-15,8 0-14 0,-5 6-25 0,-3-5-50 16,-2 7-67-16,-2-3-79 0,-1 5-68 15,-11 1-78-15,-3 2-83 0,-8-3-165 0,-5-10-101 16,-9 29 61-16,-9-10-457 0,-14 2-662 16</inkml:trace>
  <inkml:trace contextRef="#ctx0" brushRef="#br0" timeOffset="15748.92">22227 13700 3843 0,'0'0'90'0,"0"0"11"16,0 0 18-16,0 0 1 0,0 0 12 0,0 0 18 15,0 0-13-15,0 0 0 0,0 0-5 16,0 0-10-16,1-42-6 0,7 28 11 16,-1-1-6-16,0-1-9 0,7-3-10 0,-3-2-7 15,6 0 5-15,-1 5-8 16,7-5-4-16,2 0-8 0,-3 6 4 0,7-3-3 16,1 1 1-16,2 4 2 0,-2 2-2 15,3-2 0-15,-7 5-4 0,2 4-4 0,-2 2 2 16,-3 2 5-16,5 6 11 0,-1 3 11 15,3 6-13-15,-2 6 2 0,2 1 5 0,-5 8-4 16,7 6-20-16,1 5-42 0,-6 3 0 16,5 6 1-16,-7 3 2 0,3-7-2 15,-2 7-4-15,-5-4-1 0,-1 1-2 0,-4-10-2 16,-4 2-4-16,0 0 0 0,-3-1-3 16,-1-11 0-16,-3-2-5 0,0-4-6 0,-2-3-7 15,3-2-7-15,-3-4-13 16,-1-5-12-16,-2-10-16 0,0 11-22 0,0-11-20 15,0 0-97-15,0 0-217 0,0 0-54 16,4-59-70-16,1 26-140 0,1-3 13 0,0-5-620 16,1-2-1133-16</inkml:trace>
  <inkml:trace contextRef="#ctx0" brushRef="#br0" timeOffset="15951.6">23174 13609 4177 0,'-3'-15'1'0,"-4"5"10"0,1 5 16 15,6 5 32-15,-11-6 34 0,11 6 42 0,0 0 34 16,-30 19 22-16,20-4 28 0,-4 5 14 15,-5 11 11-15,0 2-12 0,-2 7-2 16,-3 8-1-16,-8 5-6 0,2 3-8 16,-4 0-13-16,-1 3-16 0,-1-4-18 15,3 0-23-15,-4-3-14 0,10-3-73 0,-1-5-27 16,7-14-14-16,4-2-16 0,4-8-21 16,7-5-17-16,3-8-120 0,3-7-126 0,0 0-70 15,0 0-87-15,39-24-115 0,-16 2-120 16,7-2 45-16,9-6-567 0,-4-8-1054 0</inkml:trace>
  <inkml:trace contextRef="#ctx0" brushRef="#br0" timeOffset="16283">24032 13538 4974 0,'0'0'168'0,"0"0"7"15,0 0 15-15,0 0-16 0,0 0 14 16,0 0 10-16,0 0 13 0,0 0-3 0,0 0 2 16,0 0-9-16,68-6-5 0,-39 10-18 15,4-2-21-15,6 1-28 0,-2-1-88 16,6 2-5-16,-1-4-3 0,-1 0-8 15,-2 0-9-15,-3-6-8 0,-4 6-13 0,-8 0-15 16,-2-3-18-16,-1-3-24 0,-2 4-130 16,-6 0-158-16,-6-3-79 0,-7 5-98 15,8-4-155-15,-8 4 6 0,0 0-608 0,0 0-1138 16</inkml:trace>
  <inkml:trace contextRef="#ctx0" brushRef="#br0" timeOffset="16466.129">24012 13708 4664 0,'-14'12'40'0,"7"-1"16"16,-1 0 35-16,8-2 13 0,0-9 35 16,2 19 25-16,-2-19 4 0,20 15-15 0,-1-7-21 15,4-1-13-15,7 0-12 0,7-4-12 16,4 0-19-16,5-3-33 0,-5-3-43 0,4-1-59 16,-6 0-61-16,0-2-51 0,-9 4-45 15,-1-1-82-15,-8-1-69 0,-7 4-82 0,-14 0-108 16,16-2 18-16,-16 2-402 0,0 0-464 15</inkml:trace>
  <inkml:trace contextRef="#ctx0" brushRef="#br0" timeOffset="16599.59">24162 13930 3562 0,'-16'7'139'0,"5"4"17"0,5-4 5 0,6-7 2 16,6 16-5-16,-6-16-10 0,27 15-14 16,-6-8-14-16,8-1-10 0,10-5-24 0,1 5-38 15,4-4-46-15,0-4-79 0,4-4-72 16,-2-1-74-16,7-6-79 0,-2 0-91 15,-3-4-119-15,-9 2-6 0,-5-2-247 0,-1-5-254 16</inkml:trace>
  <inkml:trace contextRef="#ctx0" brushRef="#br0" timeOffset="17333.8">25277 13213 3225 0,'-14'-7'234'0,"14"7"33"16,-10-6 22-16,10 6 9 0,-10-7-2 0,10 7 4 16,0 0-9-16,0 0-8 0,0 0-21 15,0 0-18-15,-17-10-9 0,17 10-15 0,0 0-16 16,0 0-12-16,0 0-16 0,0 0-11 15,55 0-22-15,-27 2-15 0,0 0-24 16,9 5-71-16,-1-1-4 0,-2 4-5 0,3 0-7 16,-9 2-6-16,0 4-3 0,-5 0-4 15,-7 2-3-15,0 1 0 0,-5 4-4 0,-5 1 1 16,-6 0 1-16,-4 3-3 0,-9 8 2 16,-6 1-2-16,-11 4 4 0,-4 1-2 15,-3-6 0-15,-4 1 8 0,1-3 4 16,3-1 6-16,3-6 7 0,7-5 8 0,6-6 6 15,2-3 7-15,8 1 3 0,-1-2 3 16,12-11 5-16,-6 15-3 0,6-15-2 16,18 13-7-16,2-6-4 0,8 1-15 0,9-6-24 15,3 4 0-15,5-6 0 0,0 0 0 16,3-4 0-16,0 2 0 0,-4-4 0 0,6 2 0 16,-6-3 0-16,12-4-25 0,-13 2-69 15,6-5-35-15,-1-4-30 0,0-1-37 0,-4-2-524 16,-9-1-19-16,4-6 69 0,-9 1-861 15,-2 0-1368-15</inkml:trace>
  <inkml:trace contextRef="#ctx0" brushRef="#br0" timeOffset="17983.73">27060 12948 5939 0,'0'0'71'0,"-3"-12"0"16,3 12-8-16,0 0-6 0,0 0-5 15,0 0-2-15,0 0 0 0,0 0 1 16,0 0 3-16,44 28 8 0,-33-11-5 16,-1 7-3-16,1 0 0 0,-4 5-11 0,3 0-6 15,-8-2 1-15,0 1-5 0,2-5 4 16,-3-1-2-16,-2-3-9 0,1-5 9 0,1-2 0 15,-1-12 4-15,0 20-8 0,0-20-2 16,2 12-3-16,-2-12 1 0,0 0 0 16,0 0-7-16,0 0-7 0,27-40 4 0,-13 23 1 15,5-11-5-15,6 4 3 0,-3-8-8 16,6 2 0-16,6-5 2 0,2-3-4 0,0 6-2 16,-3 9 3-16,1 6 1 15,-4-1-9-15,2 8 10 0,-4 5-10 0,-4 7 3 16,0 5-3-16,2 12 1 0,-1 2-1 15,-6 7 1-15,-4 2 0 0,-2 6 2 0,-5 1-7 16,-5-3 5-16,-3-5 4 0,-2 0-2 16,-1 3 11-16,-1-8 0 0,1-2 9 15,0-5 15-15,-4-3 18 0,5-3 6 0,2-11-39 16,-4 7-4-16,4-7-2 0,0 0-2 16,0 0 1-16,16-37-2 0,-6 12 0 0,13-4-3 15,-1-5-1-15,10-6-1 0,0 3 0 16,4-4-2-16,0 5-1 0,-1 2 0 15,-5 10 1-15,6-1 2 0,-10 5-1 16,2 3-2-16,-5 8-2 0,-7-1 4 0,2 8-1 16,-6 2 0-16,-12 0-1 0,23 16 3 15,-14-6-4-15,-3 6 0 0,-3 4-4 0,2 1-1 16,-5 3-6-16,0 2-8 0,-7 5-10 16,6-3-11-16,-3-2-12 0,0-2-11 15,3-2-109-15,-1-2-108 0,-2-4-37 0,8-4-46 16,-4-12-36-16,5 13-58 0,-5-13-172 15,0 0-1-15,0 0 60 0,49-30-471 0,-27 11-698 16</inkml:trace>
  <inkml:trace contextRef="#ctx0" brushRef="#br0" timeOffset="18216.43">28480 12958 3616 0,'14'26'43'16,"-16"-10"27"-16,1 4 23 0,1 2 14 15,-2 8 38-15,4 6-1 0,-1 0 12 16,5 3-1-16,0 1 1 0,5 1-12 0,2-4-2 15,2-1-9-15,2-6-9 0,0-2-12 16,-1-10-3-16,3 0-12 0,-1-7-18 0,-4-5-1 16,4-5-2-16,-2-2-1 0,1-9 0 15,0 1-4-15,2-8-8 0,0-2-7 16,-6-3-9-16,1-4-6 0,-4 1-15 0,-1-1-22 16,-2 0-20-16,-5 6-30 15,0 0-58-15,-2 2-43 0,0 1-50 0,-4 2-59 0,-3-2-97 16,4 4-91-16,-3 1-155 15,6 12 54-15,-3-20-432 0,3 20-547 0</inkml:trace>
  <inkml:trace contextRef="#ctx0" brushRef="#br0" timeOffset="18682.58">29335 12923 3710 0,'20'7'137'0,"-20"-7"12"0,0 0-1 15,-15 22 13-15,5-10 15 0,-8 5 18 16,3 2 12-16,-5 5 10 0,-3 4-2 0,4 4-1 16,-1-2-28-16,2 0-20 0,2 4-13 15,6-5-13-15,3-4-9 0,0 1-9 16,7-7-9-16,1-2-1 0,5-2-13 0,-1-2-11 16,-5-13-4-16,25 9-13 0,-25-9-11 15,39-14-14-15,-13-3-2 0,6-11-7 0,2-8 0 16,1-7-11-16,5-6-8 0,-2-11-9 15,8-19-9-15,5-3 4 0,-2-5-11 0,-2 1 4 16,0 0 1-16,-3 5 6 0,-8 18 6 16,-4 1-3-16,-6 5 1 0,1 8 15 15,-10 14 4-15,-1 3 9 0,-2 5 5 16,-7 11-5-16,2 3 21 0,-3 5 14 16,-6 8-37-16,0 0 1 0,0 0 3 0,-2 64 1 15,-7-13 0-15,-7 13-1 0,0 12-5 16,-1 5-3-16,-10 18-2 0,4 3-3 0,3-18-2 15,1-2-6-15,1 1-8 0,1-3-9 16,1-6-13-16,5-3-14 0,6-15-15 0,0-9-17 16,3-11-17-16,4-12-24 0,1-7-189 15,4-13-146-15,5 0-59 0,-12-4-22 16,45-34-107-16,-11-2-27 0,2-9-581 0,1-9-1087 16</inkml:trace>
  <inkml:trace contextRef="#ctx0" brushRef="#br0" timeOffset="18949.82">30358 12542 4286 0,'22'-13'18'0,"-3"4"16"16,2 3 22-16,-21 6 27 0,45 2 29 16,-15 5 23-16,3 4 19 0,6 3 10 15,-4 3 4-15,3 1-5 0,2 6-3 0,-2 5-13 16,-8-5-10-16,-2 8-3 0,-9 0-4 16,-4 7 8-16,-7-2 13 0,-8 1 18 0,-2 2 19 15,-10 2 19-15,-1 2 26 0,-9 9 16 16,-5-3-74-16,-3-1-83 0,0 0 7 15,0-7 8-15,0 2 0 0,10-9-1 16,-1-4-17-16,4-3-89 0,4-2 0 0,8-6 0 16,-1-3 0-16,6-17 0 0,11 30 0 15,5-17 0-15,4 1 0 0,10-7 0 16,9-5 0-16,5-2 0 0,14-8 0 0,7-3 0 16,6-6 0-16,21-9 0 0,7-8-78 15,3-3-222-15,6-12-20 0,5-2-470 0,4-16-1064 16,35-23-1966-16</inkml:trace>
  <inkml:trace contextRef="#ctx0" brushRef="#br0" timeOffset="39698.32">19567 10241 1243 0,'23'-11'-228'0,"-2"5"-73"16,-1-5-30-16,6 4 201 0,1-10 43 15</inkml:trace>
  <inkml:trace contextRef="#ctx0" brushRef="#br0" timeOffset="41613.619">20067 10037 368 0,'37'-9'33'0,"-5"-3"6"0,-8 5-6 16,6-2 13-16,8-3-8 0,-8 3 31 16,2-1-4-16,1-1-8 0,-5 0-3 0,1 2 4 15,1-5 10-15,-2 0-8 0,0-3-17 16,1-4 2-16,-1-2-4 0,1-1 2 16,-1-1-6-16,-2-2 18 0,4-4-12 0,-3-2-20 15,3-3 14-15,-2 5-18 0,-5-1 13 16,-2 3-18-16,0 0 6 0,2 0-5 15,-8 6 8-15,6-3-14 0,-9 6 10 16,4 1 7-16,0-2-18 0,0 0-2 0,-4 3-1 16,6-1 8-16,-7 1-5 0,6-5 6 15,-1-3-17-15,1 1 1 0,5-3 8 0,-3-2-1 16,2 2-7-16,-1-4 2 0,5 2 2 16,-4 0 6-16,3 0-14 0,-2-4 6 15,1-2 3-15,0 7-10 0,1-5 7 0,-2 1-3 16,3 2-1-16,-3 1 7 0,5 1 0 15,-4 0 14-15,-2 5-25 0,2-1-10 0,2 3 15 16,-2-4-5-16,-4 4 8 0,4-2 0 16,2 2 3-16,-2 2-14 0,4-1 8 15,1 1 12-15,-2-1-12 0,4 0 6 16,6 1-12-16,-6 1 12 0,5-2-6 16,4 2 9-16,-2 2-10 0,7-5-5 0,0-1-7 15,3-1 15-15,-2-2-2 0,1 1-7 16,2 1 7-16,-4-4-4 0,4-4-4 0,-2 0 6 15,1 4-9-15,-4-8 13 0,1 3-8 16,-7-1 10-16,4 0-12 0,-4-2 11 16,2 3-3-16,-10-3 3 0,-5 8 3 0,3 0 2 15,-8 4-10-15,-5 1 5 0,4 1 5 16,-8 3-11-16,4 2-8 0,-5 0 22 0,0 4-1 16,-1 2-1-16,-2-1 10 15,1 1-4-15,-1 5-9 0,-6 6 5 0,9-12-5 16,-9 12-5-16,14-8 27 0,-14 8 18 15,18 0-9-15,-18 0 1 0,31 9 4 16,-10-3 4-16,6 3 7 0,3-1-5 0,4 1 4 16,1 0-5-16,2-1 3 0,5 2-11 15,3-1-2-15,-3-1-4 0,2 1 12 0,11 0-4 16,-11 2 6-16,4-3 9 0,-6 0-4 16,15-1-6-16,-4 4-1 0,0-5 0 0,-5 1-1 15,10-1-1-15,-2-1-7 0,0 3-3 16,-7-3-4-16,2-2 29 0,2 2-8 15,-2-3 15-15,-1 0-8 0,-2-2 6 0,-3 4 14 16,2-4-6-16,-4-4-11 16,0 4-2-16,3 0 3 0,-5-4-1 0,3 4-11 15,2-5-6-15,-4 1-6 0,6-2-2 16,-2 0-2-16,10-1-1 0,1-4 0 0,-3 5 7 16,5-5 0-16,-2-2-1 0,3 3-4 15,-5-1 7-15,3 3-11 0,-4-1-5 16,5 1-2-16,-4 3 0 0,2-2-1 0,-12 1 0 15,1 2-3-15,-4-3 1 0,3 2-3 16,-1-2 1-16,-3-4-2 0,-1 5 8 0,-2-5 20 16,-2-2 13-16,1-2-8 15,-3-5-7-15,2 3-3 0,-5-6-9 0,1-1 4 16,-4 2 5-16,10-9-9 0,-8 3-4 16,-2-2 5-16,0 2 4 0,-3 0-6 15,-2-2-6-15,-5 4 16 0,-1 2-2 0,-4-1-4 16,-1 1 2-16,-5 3-3 0,-3-2-5 15,-3 3-2-15,-1-1 4 0,-3-1 4 0,-6-6-9 16,-12-6 6-16,-4 4-6 0,-9-6-6 16,-8 0-2-16,0 1 6 0,-6-1-8 15,-5 0 5-15,-5 3-8 0,-13-8-3 0,5 7-3 16,-9-3 14-16,-5 1-5 0,-5-4 3 16,-3 5-7-16,-8 3 3 0,-1-8-1 0,-9 9-1 15,7-7 10-15,-4 8-15 16,-2-2-4-16,4-3 2 0,-2 3 2 0,5 0-10 15,0 4 7-15,5 0-1 0,-3-3-6 16,2 2 9-16,6-1 1 0,0 6 10 0,1-3 6 16,13 9-17-16,-1-2-8 0,2 4 10 15,-4-3 3-15,0 4-5 0,2 2-4 16,2 0 14-16,-2-2-10 0,-1 6-2 0,-5-5 4 16,0 5-2-16,-1 1 0 0,-3 3 8 15,2-3 1-15,0 3-5 0,-4 1-8 0,4-2 6 16,2 3-15-16,5 0 13 15,-3 2-3-15,8 1-1 0,-4 0 3 0,3 0 0 16,3 1-1-16,4 5 16 0,-4 0-18 16,5-1 3-16,-4 9 5 0,6-3-8 15,2 4-2-15,-4 2 12 0,7 2-11 0,-10 1 6 16,4-1-3-16,-1 5 4 0,-2-3-1 16,5 1-4-16,-3 1-3 0,6 3 13 0,-2-2 6 15,-2 3-10-15,7-3-9 0,1 4 2 16,0 2 3-16,-1 2 3 0,7 0 2 15,1 4 4-15,2 0-11 0,5 1 2 0,-1 8-1 16,6-6 7-16,3 4-14 0,-2 0 5 16,4 1 7-16,4 1-5 0,1 0-5 0,4 0 7 15,3 1 3-15,-1 1-8 0,6 2-1 16,0 0 9-16,5 1-7 0,7 3 10 16,-1 1-3-16,4 2 0 0,3 14-5 15,7-3 17-15,6 2-16 0,5 3 4 16,3-1-7-16,4 0-5 0,11 10 7 0,5-2 3 15,2-2 0-15,5-4 6 0,5-4-6 16,4-3 1-16,7-6 6 0,5 0-8 0,7-8 1 16,2-1 3-16,5-4-10 0,10-2 2 15,-4-2 1-15,5-5 5 0,2-5 17 0,8 1-24 16,-5-6-5-16,9-3 14 0,-1-7 2 16,3-1-8-16,-8-2 0 0,7-6 2 15,-5-5 1-15,4 0 6 0,-5-8-18 16,0-3 6-16,2 5 1 0,-1-11 5 15,-3-3-4-15,5 0-1 0,-4-1 1 0,4 0-3 16,1-7 4-16,4 1-2 0,0-1 7 16,3-3-18-16,3-1 7 0,3-2-8 0,3-3 9 15,1-3-9-15,-6-1-14 0,5-1-3 16,-4-3 6-16,-2 5-1 0,-6-5 4 16,0 3 4-16,-3 1 1 0,-4-3 3 0,-10 3-2 15,-6-1 2-15,-6-1 1 0,-4 2 1 16,-11-1-1-16,-12 3 7 0,-7-1-6 15,-2 0 4-15,-6-1 4 0,-6-1-6 0,-2 2-2 16,0 5 6-16,-16-3 0 0,2 0-3 16,-6 2-1-16,-6-3 14 0,-2 3 1 15,-5 0 0-15,-8-3-3 0,-5-9-6 16,-8-6 3-16,-10-4 4 0,-15-5-11 0,-24-6-1 16,-15-7-2-16,-14-1-12 0,-13 2-9 15,-46-15-5-15,-17 1 2 0,-17 1-3 0,-10 5-8 16,-10 1 3-16,-15 6 0 0,-10 3 0 15,-9 5-7-15,1 4 5 0,-9 11 7 16,-1 8-2-16,-2 10 4 0,3 4 5 0,16 14 5 16,9 5 1-16,13 14 1 0,47 1 10 15,11 12-2-15,8 4-2 0,11 5 3 0,13 7-3 16,13 7 2-16,14 3-3 16,10 7-3-16,18 4 1 0,7 8-5 0,21-7-11 15,9 2-14-15,7 9-16 0,10-1-16 16,8 11-28-16,8-2-25 0,12 7-53 0,8 0-167 15,12 12-153-15,12-4 28 0,5-6-31 16,10-2 221-16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5:58:54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16686 2425 4280 0,'23'14'-74'0,"-22"-23"-9"0,-1 9 32 16,-31-56 0-16,4 4 16 0,-1 8 43 15,7 16 2-15,7 9 0 0,10 17-7 0,4 2 10 16,0 0-8-16,5 44 7 0,-1-26-3 16,0 9 4-16,5 1-8 0,1-2-5 15,-3 0-2-15,4 2 4 0,3-4-11 0,-7-7 0 16,-2 2 0-16,3-2-4 0,-1-4 0 16,-1 2-12-16,3 4-5 0,-1-2-9 0,-3 3-28 15,1 3-14-15,-4-2-31 0,4 3-20 16,-5-5-18-16,3 1-29 0,-2-5-89 15,5 6-264-15,14 3 60 0,9 2-71 16,4-8 181-16</inkml:trace>
  <inkml:trace contextRef="#ctx0" brushRef="#br0" timeOffset="532.63">17229 3201 2078 0,'-4'-8'129'0,"4"8"31"16,0 0 21-16,-11-15 8 0,11 15 9 15,0 0 6-15,0 0-9 0,-9-13-22 16,9 13 6-16,0 0 20 0,-10-11 3 0,10 11 11 16,0 0 4-16,-32-10 0 0,18 10 0 15,-9-2 1-15,23 2-14 0,-46 2-15 16,16 6-22-16,-4 1-5 0,-8 8-11 15,-2 0-3-15,-5 10-5 0,2 2-1 16,-2 9-8-16,0-1-10 0,-1 10 5 0,1-2-18 16,2 4-6-16,2 6 4 0,4-1-13 15,2 8-8-15,5-6-12 0,8 4 2 0,5 0-37 16,0 2-16-16,15 5-4 0,5-14-2 16,2 8-2-16,8 7 2 0,11-4-7 15,-1 9-2-15,4-6-10 0,7-1-10 0,2-4-9 16,6-10-15-16,2-1-17 0,-3-6-99 15,7-11-96-15,-4-8-58 0,-4-11-43 16,-1-8-54-16,-3-7-50 0,-2-5-213 0,4-4 18 16,-2-5 56-16,0-6-442 0,-4 5-683 15</inkml:trace>
  <inkml:trace contextRef="#ctx0" brushRef="#br0" timeOffset="967.06">17183 4597 3491 0,'0'23'32'0,"0"-23"34"15,-9 13 21-15,9-13 20 0,-9 19 20 16,9-19 13-16,0 0 4 0,-5 13 1 16,5-13 0-16,0 0-11 0,0 0-10 15,0 0-16-15,0 0-9 0,0 0-11 0,33-54-12 16,-13 16 0-16,10-7-9 0,3-11-9 16,1-6-7-16,0-2 0 0,8-12-14 15,-11 10-4-15,7-2 1 0,-3 1-10 0,4-12-2 16,-5 14 2-16,-2-1 2 0,3 0 2 15,3-2 5-15,-8 1 9 0,4 3 10 16,0 1 9-16,-4 1 13 0,0 4 16 0,0 1 11 16,-6 11 4-16,4-5 7 0,-7 12 9 15,-2 1 8-15,-7 4 2 0,8 13 6 0,-11 3-12 16,2-1-8-16,-7 4-14 0,3 4-20 16,-7 11 2-16,0 0 1 0,0 0 0 15,0 0-33-15,0 0-23 0,27 54 1 0,-24-18 1 16,3 13-2-16,-2 3 2 15,-4 10-1-15,1 11-2 0,-2 8-3 0,-1 3 0 16,-4 2-5-16,3 4-1 0,-3-5-1 16,0-3-2-16,0 6-2 0,1-11-2 0,-4 0-3 15,3-6-12-15,-4-1-8 0,5-20-8 16,-1 1-17-16,-3-6-14 0,-4-10-18 16,5-2-23-16,-5-9-29 0,0-9-366 0,-6-4-242 15,2-7 28-15,-2-4-3 0,-2-8-654 16,-9-3-1208-16</inkml:trace>
  <inkml:trace contextRef="#ctx0" brushRef="#br0" timeOffset="1167.99">17299 4208 5012 0,'0'0'111'0,"0"-19"37"0,0 19 18 16,5-16 6-16,5 11-12 0,-10 5 3 15,22-9-6-15,-1 3-20 0,-1 4-14 0,12 0-12 16,-4-1-7-16,14 6-16 0,-1-1-32 15,4 0-37-15,4 2-44 0,2-2-55 16,-1-1-45-16,-3-1-59 0,1 0-53 0,-4 0-56 16,1-3-68-16,-6-5-103 0,1-5-162 15,-7 0 29-15,7-13-425 0,-1-5-662 0</inkml:trace>
  <inkml:trace contextRef="#ctx0" brushRef="#br0" timeOffset="1382.389">18487 3645 3512 0,'23'-23'53'16,"-9"3"29"-16,-3 3 26 0,-1 4 6 15,-2 4 28-15,0-1 7 0,-8 10-1 0,0 0 2 16,11-9 19-16,-11 9 37 0,0 0 15 16,0 0 4-16,-7 60-1 0,-5-17-13 15,-6 13-7-15,-2 10 6 0,-2 3-22 0,-4 2 4 16,-4 4-25-16,4-2-13 0,-2-1-8 16,-10 16-18-16,10-13-8 0,4-6-21 0,-5 1-12 15,7-7-35-15,0-1-31 0,10-17-46 16,-3-7-55-16,2-10-47 0,4-8-57 15,5-5-75-15,4-9-94 0,0-6-87 16,0 0-190-16,0 0-61 0,23-64 62 16,-11 23-467-16,6-15-843 0</inkml:trace>
  <inkml:trace contextRef="#ctx0" brushRef="#br0" timeOffset="1967.669">18535 3567 3975 0,'3'-29'19'16,"4"9"34"-16,-5 3 22 0,4 2 11 0,-2 2 25 15,-4 13 20-15,8-27-18 0,-5 18-16 16,6-4-5-16,1 4-13 0,-10 9 6 16,29-14-13-16,-6 11-10 0,-2-1-9 15,7 4-8-15,-1 2 1 0,5-2-2 16,7 5-8-16,-2 1 0 0,0-2-7 0,5 1-5 16,-6 3 3-16,-3 1-6 0,-5-3 0 15,-3 1-8-15,-3 1-5 0,-8-1 1 16,4 1-6-16,-6 3-2 0,-5 2 3 0,-7-13-3 15,5 17-1-15,-5-17 1 0,-11 26 2 16,2-9-7-16,-10 2 5 0,2-4 1 0,-10 2-1 16,-2 1 4-16,-1-1-3 15,-3 0-1-15,1-6 5 0,2 6-4 0,-7-7 6 16,9-1 2-16,3-1-9 0,-2 1 3 0,8-5 2 16,1 1 0-16,3-2-3 15,15-3 0-15,-23 7 0 0,23-7 2 0,-17 11-2 16,17-11 1-16,-1 15 2 0,1-15-2 15,0 0 0-15,18 37-1 0,-1-17 1 16,-1-2-1-16,7 10-1 0,2-2 1 0,-2 2 0 16,-3 1-6-16,4 4 10 0,-5-2-10 15,-1 0 4-15,-2 3-1 0,-3 1 2 0,-3-4 3 16,2 3 6-16,-3-3 1 0,-5 1 2 16,-2-5 11-16,-2 0 4 15,-2 1 10-15,0 3 17 0,-1 0 12 0,-5 0 0 0,-1-3 4 16,-6 2 3-16,-2 2 1 15,-5-6 7-15,-1 2 2 0,-7-7-12 0,4 1-2 16,-5 2 0-16,0-7-13 0,-5 2-7 16,4-4 3-16,0-2-11 0,-1-4-7 15,8-1-4-15,-1-3-8 0,2-2-23 0,3-3-26 16,21 0-43-16,-41-8-45 0,26-1-74 16,-6-12-87-16,12 0-95 0,-2-6-141 0,6 0-172 15,5-3 60-15,3-7-453 0,6-5-786 16</inkml:trace>
  <inkml:trace contextRef="#ctx0" brushRef="#br0" timeOffset="2367.62">19712 3103 3486 0,'23'-7'-12'16,"-3"-1"32"-16,-7 6 17 0,5 0 13 0,-18 2 14 15,30 4 3-15,-9 6 9 0,-1 7 4 16,1 0 2-16,4 5 9 0,-1 13 22 16,6 8 2-16,-1 5 3 0,-1 2 16 0,-7 6 19 15,-3 2 7-15,-1 6 23 16,-2 1 2-16,-3 0 5 0,-9 4 4 0,-1-11-6 16,-5 0 5-16,-8 8 0 0,1-2 22 15,-3-1 1-15,-8-5-7 0,-2-1 5 16,-3-1-1-16,-1-9 0 0,-6 5-72 0,-3-6-78 15,3-5-3-15,-5 4-1 0,1-3-8 16,1-4-3-16,-4-2-5 0,3-4-6 0,11-4-3 16,-4-6-4-16,0 1-3 0,3-5-1 15,-1-1-4-15,12-1-1 0,-7-4-5 16,8 1-2-16,-2-3-5 0,3-4-6 0,4-1-10 16,-7-3-13-16,17-2-18 0,-23-2-21 15,23 2-19-15,-19-18-23 0,12 2-26 16,0-4-28-16,5-5-418 0,4-3-196 15,5-7 59-15,10-6 16 0,3-8-617 0,9 2-1162 16</inkml:trace>
  <inkml:trace contextRef="#ctx0" brushRef="#br0" timeOffset="2567.01">20350 4159 4946 0,'0'0'78'0,"0"0"5"15,0 0 22-15,0 0 20 0,0 0-6 16,18 1-18-16,-18-1-18 0,0 0-11 16,0 0-36-16,0 0-45 0,15 6-65 15,-15-6-94-15,9 2-129 0,-9-2-122 16,19 4-200-16,-19-4 46 0,0 0 42 0,29-12-318 16,-15 9-331-16</inkml:trace>
  <inkml:trace contextRef="#ctx0" brushRef="#br0" timeOffset="3033.96">21673 3761 3207 0,'15'-11'122'0,"-3"-2"19"16,0-2 11-16,-4 4 21 0,4 1 12 15,-3-3 11-15,-4 0-7 0,1 4-1 0,-6 9-5 16,11-27-14-16,-7 18-14 0,-4 9-7 16,0-19-13-16,0 19-20 15,-7-17-7-15,7 17-7 0,-25-9 1 0,8 5-2 16,-6 4 4-16,-10 6-3 0,-7 5 7 15,-8 6 14-15,1 6 3 0,-4 5 5 0,3 0 6 16,-1 11 13-16,-1 6 4 0,-1-1-5 16,3 2 6-16,7 7 14 0,0-4-62 15,3 5-57-15,6 2 3 0,9 0-1 0,-2-3 0 16,10-8-3-16,7 1 3 0,-1-2 0 16,9-3-4-16,0 4-5 0,11 2-3 0,1-8-2 15,3 3-6-15,0-7-3 0,5-3-3 16,3 0-9-16,3-4-16 0,-1-3 0 15,5-5 0-15,3-5-27 0,1 0-22 0,7-2-15 16,-4-2-25-16,5-9-20 0,5 4-21 16,0-12-21-16,11 0-348 0,-4-3-212 15,6-6-12-15,2-3 18 0,-2-7-648 16,5-3-1199-16</inkml:trace>
  <inkml:trace contextRef="#ctx0" brushRef="#br0" timeOffset="3300.58">22762 4181 4874 0,'11'-9'58'16,"-11"9"35"-16,12-8 37 0,-12 8 45 0,0 0 21 15,11-11-13-15,-11 11 12 0,0 0-7 16,0 0 5-16,47 11 0 0,-30-7-7 0,2 1-9 16,-1 2 2-16,8 2-11 15,-3-2-4-15,4 5-13 0,-5-9-74 0,-2 8-36 16,1-4-5-16,0-2-3 0,-1 0-4 15,-1 1-3-15,0 0-1 0,5-4-7 16,-5 1-7-16,6 1-9 0,-7-2-15 0,3-2-15 16,-4 4-19-16,3-3-24 0,3-1-34 15,-2 3-302-15,-5-3-105 0,0 0-180 0,-16 0-13 16,18 0 30-16,-18 0-545 16,0 0-1077-16</inkml:trace>
  <inkml:trace contextRef="#ctx0" brushRef="#br0" timeOffset="3516.61">22832 4425 4138 0,'-19'7'26'0,"4"-1"33"16,15-6 52-16,-16 8 75 0,16-8 54 15,0 0 32-15,0 0 7 0,0 0-18 0,31 27-37 16,-4-19-15-16,1 7-18 0,6-3-20 16,-1-3-17-16,3 2-13 0,-10-1-17 0,1-3-12 15,-6-5-17-15,-2 7-26 0,1-3-36 16,-6-2-45-16,-1 0-56 0,-1-1-68 15,-12-3-85-15,16 6-110 0,-16-6-121 16,17-4-262-16,-17 4 40 0,21-5 68 16,-8-3-450-16,0-3-740 0</inkml:trace>
  <inkml:trace contextRef="#ctx0" brushRef="#br0" timeOffset="4066.19">23851 4687 4003 0,'0'21'138'0,"7"-6"-9"0,-7 0 23 0,0-4 22 16,0-11 30-16,0 0 22 0,3 19 20 16,-3-19 8-16,0 0-48 0,10 8-20 15,-10-8-21-15,0 0-18 0,37-10-13 0,-14 1-11 16,7-4-13-16,1-6-12 0,10-9-6 16,9-8-14-16,2-3-10 0,-2-4-3 15,16-14-6-15,-8-1-10 0,-9 9-5 16,-2 1 2-16,-2-3-14 0,0 5-5 0,-2-2 8 15,-4 2-2-15,-1 2-11 0,-5 5 9 16,-4 3 6-16,-3 8 16 0,-1 2 12 16,-6 2-29-16,-5 5-11 0,4 4-2 0,-9 2 0 15,3 3-3-15,-3 3-3 0,0 0-2 16,-9 7-1-16,0 0 2 0,0 0-1 0,24 18 0 16,-16 3 6-16,-1 11 4 0,0 5 1 15,-1 8 3-15,2 8 1 0,-3 1-2 16,1 17 1-16,-3 1-5 0,4 4-1 0,2 1-2 15,-6-3-1-15,-1-1-3 0,2-2 0 16,-1-15-3-16,-1 2-1 0,2-1-3 16,-2-7-6-16,-2-3-11 0,0-6-13 15,-2-7-18-15,-5 0-22 0,3-6-24 0,0-4-31 16,-5-5-39-16,-4-10-311 0,-4-1-317 16,5-8 64-16,12 0 5 0,-44-25-643 15,14-1-1204-15</inkml:trace>
  <inkml:trace contextRef="#ctx0" brushRef="#br0" timeOffset="4250.07">24234 4601 4516 0,'-3'-7'90'0,"3"7"15"0,0 0 38 0,0 0 30 0,23-15 37 16,-23 15 19-16,37 0-24 16,-11 0-23-16,13 4-20 0,-1 5-20 0,4-4-14 15,15 9-20-15,-4 4-43 0,8-3-55 16,1 2-76-16,0 4-93 0,-2-6-94 15,0 3-105-15,0-2-193 0,-5 2-128 0,-3-3 71 16,2-3-428-16,-1 5-693 0</inkml:trace>
  <inkml:trace contextRef="#ctx0" brushRef="#br0" timeOffset="4383.05">25620 4867 3611 0,'0'0'101'0,"18"-9"33"15,-18 9 14-15,10-7-11 0,-10 7-3 0,0 0 11 16,9-13-15-16,-9 13-22 0,0 0-48 15,0 0-50-15,9-6-99 0,-9 6-121 0,0 0-162 16,21 2-202-16,-21-2 10 16,23 0-234-16,-23 0-284 0</inkml:trace>
  <inkml:trace contextRef="#ctx0" brushRef="#br0" timeOffset="4767.12">26822 4397 3265 0,'0'-15'121'0,"0"15"2"16,-5-21-3-16,5 21 1 0,-4-11 8 15,4 11 15-15,-16-13-12 0,16 13 15 0,-21-5 11 16,21 5 0-16,-35 1-1 0,9 8-3 16,-12 5 0-16,-4 8 8 0,-2 4 6 0,-3 14-7 15,-2-3-10-15,5 10 2 0,-5 5 6 16,8 5 8-16,3 3-6 16,1 3-7-16,11 5 0 0,5-2 2 0,3 5 3 15,11-4-21-15,7-6-8 0,4-3-15 16,10 7-17-16,4-3-27 0,8-8-52 0,10 3-27 15,7-11-90-15,12-6-92 0,4-6-99 16,3-11-102-16,8-10-120 0,-1-2-186 16,4-11-4-16,4-11-562 0,17-6-1119 0</inkml:trace>
  <inkml:trace contextRef="#ctx0" brushRef="#br0" timeOffset="5032.76">27936 4776 4481 0,'1'-10'-9'16,"-1"10"-1"-16,0-15 3 0,0 15 39 0,0 0 47 16,0 0 27-16,0 0 8 0,-24 34 10 15,9-8 7-15,2 10 14 0,-7 14 1 0,-7 3-8 16,-1 7-13-16,0-2-16 0,-2 6-5 16,0 0-9-16,-4-8-7 0,4 0-7 15,-2 0-12-15,0-5-3 0,1-2-8 0,4-10-4 16,6-5-10-16,3-4-12 0,3-10-10 15,4-3-16-15,2-3-27 0,0-5-55 16,9-9-73-16,0 0-75 0,0 0-61 16,0 0-83-16,23-32-80 0,-4 0-110 15,6-15-36-15,-2 1-421 0,6-7-641 0</inkml:trace>
  <inkml:trace contextRef="#ctx0" brushRef="#br0" timeOffset="5682.65">27863 4922 3223 0,'14'-35'22'15,"0"1"41"-15,-1 2 14 0,-1 0 22 16,2 7 34-16,-3-1 13 0,3 6 27 15,-2-1 11-15,-3 6 9 0,3-2-12 0,1 4-13 16,1 5-15-16,0 1-5 0,-14 7-14 16,34-5-5-16,-17 6-9 0,-17-1-10 15,50 11-7-15,-23-3-15 0,4 5-9 0,1-4-6 16,5 7-9-16,-4-2-4 0,3 4-9 16,-1-2-3-16,4 12-5 0,-5-9-5 15,0 0-3-15,-2 5-4 0,-1-1-6 16,-1 1-2-16,-7 4-6 0,-2-2-6 0,-4 1-8 15,-6-5 2-15,-2 2-3 0,-5-3 0 16,-4 2-6-16,-2-1-6 0,-1 4 8 16,-8 1-3-16,-1-5 2 0,-10 2 1 0,-2-3 2 15,-8-4-4-15,-4 2 2 0,0-4 3 16,-5-4 0-16,-4-4 0 0,-2-3 0 16,1-4-1-16,-4 0 1 0,-8-4 0 0,0-3 1 15,3-4-2-15,4 0 4 0,5-2-2 16,5 1 7-16,7 1 9 0,8 2 10 15,3-1 4-15,5 3 6 0,8-1-3 16,-1 1-3-16,11 7-5 0,0 0-2 0,-2-19-2 16,2 19-5-16,0 0-3 0,0 0-9 15,71 21 0-15,-39-4-10 0,12 10-2 16,-5 8-2-16,4-2-14 0,0 5-21 0,-3-1-7 16,-5 8-4-16,-3-2-3 0,-6 2-4 15,-5-9 6-15,-6 7 2 0,-5-4 0 0,-3 1 2 16,-5-7-1-16,-2-3 12 0,-6 4 6 15,-4-6 3-15,-2 8 5 0,-4-14-7 16,3 1 11-16,-6-3 6 0,5-3-4 16,-7-4 14-16,1 1 4 0,1-5 1 15,0-4 14-15,-1 1 2 0,-1-6 10 0,21 0 1 16,-50-7 10-16,22-3 6 0,-4-1 7 16,2-2 0-16,-1-4 7 0,-3-1-2 15,-2-3 3-15,5-2 7 0,-10-3-9 0,9 7 2 16,-2-2-7-16,2 1-6 0,2-2-2 15,2 2-3-15,2 6-9 0,5-1 2 0,3 3-9 16,0 3-5-16,7 0-11 0,0-1-25 16,11 10-37-16,-17-9-33 0,14 5-38 15,3 4-53-15,0 0-67 0,0 0-66 0,0 0-127 16,63 6-232-16,-24-2 66 0,11-1 62 16,13 3-394-16,8-2-449 0</inkml:trace>
  <inkml:trace contextRef="#ctx0" brushRef="#br0" timeOffset="5998.6">29620 5353 3095 0,'7'-21'31'0,"-5"10"11"16,-4-2 8-16,2 13 14 0,-11-17 18 0,11 17 18 0,-21-11 8 15,21 11 20-15,-41 6-9 16,9 3 5-16,-1 4 10 0,-6 4-1 0,-7 9 6 15,-1 4 14-15,-2 4 9 0,0-2 3 16,7 4 1-16,-6 5 1 0,4-2 1 16,5 2-20-16,-1 6-16 0,8-2-10 0,2 2-11 15,1-2-12-15,9-5-9 0,3-3-8 16,6 1-6-16,1-5-9 0,8-3-5 16,4 4-19-16,12 1-27 0,8 1-21 0,12 4-32 15,5-5-66-15,10-4-49 0,9 0-54 16,2-1-34-16,7-9-86 0,5-7-123 0,3-2-198 15,2-8 68-15,3-6-421 0,3-5-605 16</inkml:trace>
  <inkml:trace contextRef="#ctx0" brushRef="#br0" timeOffset="6300.58">30892 5681 3332 0,'14'-9'19'15,"2"1"5"-15,-16 8 5 0,25-7 13 16,-25 7 31-16,0 0 2 0,48 19 17 16,-23 5 3-16,-1 4 5 0,5 11 5 15,-1 12 4-15,-4 4 4 0,3 8 5 16,-7 3 1-16,-5-1 6 0,-4 7-9 0,-2 3 1 0,-5-2 4 16,-4 0-4-16,-6 2 1 15,-8-6 1-15,-5-5-6 0,-8-4-2 16,-5-1-21-16,-1-11-6 0,-10-3-9 0,-2-7-8 15,-5 1-6-15,-7-11-13 0,-1-6-15 16,-6-4-40-16,-1-5-43 0,-4 0-58 0,0-6-80 16,-2-1-102-16,6-4-96 0,-9-4-236 15,3-2 20-15,4 0 58 0,1-5-341 16,6-3-364-16</inkml:trace>
  <inkml:trace contextRef="#ctx0" brushRef="#br0" timeOffset="43798.719">10352 5659 734 0,'0'0'9'0,"-30"22"-9"0,22-1 20 0,1 5 88 15,-3 2 39-15,5-1 30 16,-4 1 46-16,0 2 62 0,-5 7 20 0,1-1 23 16,-2-1 11-16,-3 1 19 0,-2-4 8 15,6-2-22-15,-3-10-10 0,-3 5-16 0,8-12-26 16,-4 0-30-16,3 1-21 0,1-5-20 15,0 0-49-15,12-9-38 0,-20 9-33 16,20-9-33-16,0 0-40 0,-21 0-51 0,21 0-72 16,0 0-87-16,0 0-125 0,0 0-175 15,0 0-141-15,0 0 61 0,0 0-439 0,0 0-609 16</inkml:trace>
  <inkml:trace contextRef="#ctx0" brushRef="#br0" timeOffset="44213.789">10373 6732 3930 0,'0'0'131'0,"7"14"24"0,-7-14 35 15,0 0 30-15,0 0 18 0,0 0 9 16,0 0 3-16,11 12-7 0,-11-12 4 0,0 0 12 16,6 15 11-16,-6-15 20 0,2 26 7 15,-2-10-7-15,-2 7-6 0,-4 7-189 0,-1 6-6 16,-2 5-2-16,-2 6-3 0,-1-1-11 15,-3 9-2-15,0 3-5 0,0-2-7 16,0 1-33-16,4-10-26 0,2 0 0 0,-1-2 0 16,-1-4 0-16,2 0 0 0,2-11 0 15,2-2 0-15,-2-5 0 0,3-6 0 16,0 0 0-16,1-3 0 0,-4-6 0 0,5-1 0 16,2-7-16-16,0 0-139 0,0 0-30 15,0 0-33-15,0 0-484 0,0 0-64 16,-14-33 73-16,14 33-836 0,4-21-1369 0</inkml:trace>
  <inkml:trace contextRef="#ctx0" brushRef="#br0" timeOffset="44663.82">11173 8216 5927 0,'0'0'183'15,"0"0"8"-15,20 0 22 0,-20 0 18 16,0 0 34-16,0 0 24 0,7 19-23 16,-5-2-174-16,-1 1-4 0,3 5 1 15,1 2-1-15,1 5-5 0,-4 3-1 0,-1 1-1 16,-1 3-58-16,-1 4-23 0,-1 4 0 16,-5 4 0-16,1-1 0 0,-3-2 0 15,1 1 0-15,-5-2 0 0,-1-4 0 0,5-1 0 16,-5-1 0-16,0-3 0 0,1-1 0 15,3-10 0-15,1-4 0 0,2-3 0 0,0-1 0 16,0-2 0-16,0-6 0 0,3-3 0 16,4-6 0-16,-9 4-17 0,9-4-201 0,0 0-59 15,0 0-295-15,0 0-196 0,0-34-993 16,0 34-1788-16</inkml:trace>
  <inkml:trace contextRef="#ctx0" brushRef="#br0" timeOffset="44963.64">11672 9486 6336 0,'0'14'96'15,"0"3"41"-15,0 4 35 0,0 0 38 16,0 1 29-16,-6 7 26 0,5 6-119 15,-1 8-59-15,0 4 0 0,-4 0-1 16,6 0-7-16,-4-2-6 0,0 2-5 0,1-2-8 16,-5-4-10-16,3-2-50 0,-3-7 0 15,0-3 0-15,1-7 0 0,4-6 0 0,-1-2 0 16,0-7 0-16,4-7 0 0,0 0-42 16,0 0-79-16,-10-31-30 0,16-17-48 0,-2-10-369 15,2-26-193-15,6-30 72 0,6-8-898 16,-2-4-1457-16</inkml:trace>
  <inkml:trace contextRef="#ctx0" brushRef="#br0" timeOffset="45415.01">11810 6392 4646 0,'0'0'-124'0,"0"0"48"0,0 0 26 16,-32 24 34-16,23-5 12 0,-2 3 31 16,-2 14 30-16,-2 2 12 0,0 3 25 15,4 2 3-15,-4-2 0 0,7 4 7 0,1-1-1 16,-1-2-3-16,7-6 6 0,-1 0-11 15,4-8 1-15,5 2 1 0,-2-4-11 0,4-3-3 16,9-6 0-16,1-4 8 0,-3-6 6 16,7-1-8-16,-2-8 5 0,6-4 4 15,1-8 2-15,1-6 9 0,-1-2-9 0,-5-2 1 16,1-8-4-16,-4 0 5 0,3-4 2 16,-8 1-7-16,2 1 1 0,-7-2-3 15,-1 7-14-15,-7 6 0 0,-1-3-9 16,-1 9-15-16,-1-2-29 0,-1 4-14 0,-4 0-6 15,3 0-10-15,-4 2-11 0,2 5-15 16,-4-1-84-16,9 9-42 0,-12-12-57 16,12 12-57-16,0 0-64 0,-15 0-52 0,15 0-67 15,0 0-235-15,0 0 35 0,0 0 81 16,0 30-450-16,0-30-652 0</inkml:trace>
  <inkml:trace contextRef="#ctx0" brushRef="#br0" timeOffset="45713.689">12287 7087 3770 0,'-19'34'51'16,"2"-4"44"-16,-5 6 2 0,3 2 25 15,0 1 10-15,2 0 31 0,4 8 8 0,1-2 8 16,9-2 2-16,3 0-2 0,6 4-5 16,5-2-9-16,4-2-16 0,7-5-11 15,5 2 4-15,1-13-4 0,2-3 5 0,-2-5 10 16,8-9-1-16,-6-10-2 0,-4-2 2 15,4-7 3-15,0-10-11 0,-3-2-7 0,-4-2-6 16,-4-7-14-16,-1-3-35 0,-7-3-52 16,-6 2-4-16,-1-1-3 0,-4 7-9 15,-2-4-8-15,-2 5-12 0,-1 3-14 0,-9-2-14 16,1 4-13-16,-1 7-144 0,-3 3-67 16,-1 4-51-16,2 8-52 0,-9 3-50 15,1 6-99-15,-6 4-187 0,-2 6 71 16,2 7-499-16,-7 6-912 0</inkml:trace>
  <inkml:trace contextRef="#ctx0" brushRef="#br0" timeOffset="46013.96">11623 8443 4109 0,'-20'28'16'0,"2"-6"16"0,0 7 14 15,3-5 22-15,4 8 20 0,-5 0 28 16,7 0 14-16,4-4 10 0,5 2 11 15,0-2 0-15,2 4 5 0,5 0 5 0,2-2 1 16,7 0-12-16,-6-8-1 0,10 3-9 16,-2-8 0-16,3-2 1 0,0-2-3 0,-3-9-7 15,5 1-10-15,-4-5-10 0,-19 0-11 16,37-9-5-16,-16 0-17 0,-5-8-4 16,0-1-6-16,-2-2-16 0,0-2-28 0,-9-7-21 15,1 3-34-15,-10 2-40 0,-1-8-46 16,-13-4-54-16,-3 5-56 0,-12-5-45 0,-6-2-42 15,-12 3-37-15,-1 1-91 16,-6 0-198-16,-20-3 37 0,-5 6 58 0,0 3-415 16,16 6-508-16</inkml:trace>
  <inkml:trace contextRef="#ctx0" brushRef="#br0" timeOffset="46380.619">10009 8152 3133 0,'-16'8'-10'0,"4"-1"20"0,-1 5 11 0,-1 1 23 15,0 2 15-15,0 2 13 0,1 5 27 16,2 6 6-16,1 1 7 0,5 4-3 16,1-5 9-16,4 8-4 0,7-6-5 15,5 9 15-15,5-5 2 0,0 0 18 16,5-4 12-16,2-7 13 0,3-3 15 0,-1-12-2 15,1 1 4-15,-1-9-8 0,1-4-25 16,0-3-6-16,4-10-2 0,-2-4-12 0,-1-5-12 16,-4-2-14-16,-3-4-5 0,-2-8-15 15,-2 3-7-15,-10-4-3 0,-1 9-15 0,-5-2-22 16,-1 4-5-16,-1-2-19 0,-5 2-26 16,-1 2-29-16,-5 4-30 0,-1 5-37 15,1 4-40-15,0 7-46 0,-5 1-47 16,2 3-35-16,-1 8-53 0,-4-2-87 15,6 6-151-15,-5 5-28 0,0 1 61 0,0 7-402 16,2-1-446-16</inkml:trace>
  <inkml:trace contextRef="#ctx0" brushRef="#br0" timeOffset="46680.21">9857 9116 3016 0,'-13'36'29'0,"-1"-2"26"0,4 1 14 0,-2 1 19 15,3-4-4-15,3 1 17 0,4 1 17 16,2-4 10-16,4 2 14 0,7 8 4 0,4-8 8 16,3-1 4-16,5-7 6 15,7 1 12-15,2-12 9 0,2 2 4 0,-6-7 0 16,4-7 3-16,0-2 5 0,-2-5-10 16,3-5-20-16,-4-1 2 0,-1-3-17 15,-7-3-5-15,-2-1-16 0,-6 1-15 0,-3-7-4 16,-4 6-17-16,2-6-14 0,-6 5-8 15,-2 2-24-15,-4-3-14 0,-4-2-26 0,3 2-37 16,-8-3-40-16,-3 2-43 0,2 5-56 16,-2 2-55-16,2 0-57 0,-7 2-75 0,6 0-89 15,2 5-231-15,4 3 66 0,1 1 63 16,8 4-449-16,0 0-587 0</inkml:trace>
  <inkml:trace contextRef="#ctx0" brushRef="#br0" timeOffset="46980.51">10597 9808 3480 0,'-9'30'40'0,"4"-2"20"0,-2-1 28 16,6-3 0-16,2 2 22 0,1 2 14 16,8 1 26-16,8 2 5 0,5-3 3 15,5-1 4-15,4-6-4 0,4-7 0 16,4 1-3-16,3-7 0 0,-3-7 4 15,4-2-19-15,-5-5 1 0,0-3 5 0,-7-6 11 0,2-4-9 16,-8-2-6-16,-1-1-14 16,-8 1 5-16,-8-3-11 0,0 0-14 0,-3 1-12 15,-4-2-9-15,-2 0-9 0,-8-6-19 16,-1 5-21-16,2-2-27 0,-7 3-26 0,0-4-40 16,-4 0-42-16,-2 3-46 0,3 6-59 15,-2 3-40-15,-5-6-52 0,-2 5-65 16,-2 1-116-16,-4 2-189 0,-2 3 69 0,-2 1-487 15,0 5-800-15</inkml:trace>
  <inkml:trace contextRef="#ctx0" brushRef="#br0" timeOffset="47547.08">5160 10999 3442 0,'-45'-13'-74'0,"6"-1"20"0,-7 5 19 16,-2-9 22-16,1 2 15 0,0 0 12 0,-5-5 9 16,-3 0 10-16,0 1 19 0,-2-1 12 15,3 4 4-15,1-3-5 0,2 4-8 0,10 4-5 16,-2-1-5-16,3 5-20 0,-1-1-10 15,4-1-11-15,1 2-9 0,1 5-11 16,5-3-16-16,7 5-18 0,-1-3-18 0,3 4-18 16,-1 0-16-16,-3 0-22 15,4 4-33-15,-3-3-48 0,4-1-77 0,-7 2-132 16,3-2-49-16,-4 0-29 0,1-2 238 16</inkml:trace>
  <inkml:trace contextRef="#ctx0" brushRef="#br0" timeOffset="49913.83">3088 11023 2269 0,'0'0'26'15,"-13"11"11"-15,8-3 26 0,5-8 19 16,-12 11 15-16,6-5 22 0,6-6 22 16,-9 17 18-16,9-17 15 0,-12 13-13 0,12-13 1 15,-5 18 5-15,5-18 0 16,-5 21 16-16,5-21-6 0,-6 17 3 0,6-17 9 15,-2 19-7-15,2-19-12 0,-2 15-2 16,2-15-2-16,0 0-4 0,0 21-10 0,0-21-11 16,10 16-11-16,-10-16-5 0,7 15-5 15,3-5 2-15,-10-10-7 0,22 17 6 16,-9-10-15-16,4-1 2 0,0 1-6 0,1-3 3 16,1 4-14-16,8-3 3 0,-6 0-15 15,7 2 0-15,2-6-15 0,5 5 7 16,-3-4-8-16,7 3 2 0,2-3-10 0,5 0-11 15,2 4-27-15,-3-3-2 0,4-1 1 16,-2-2-2-16,2 2-2 0,-4 4 1 16,-3-1 0-16,4-2-2 0,-5-2 0 15,1-1-1-15,-3 4 1 0,-4 0 0 0,6 0-2 16,-9-4 1-16,2 1 0 0,-2 3-1 16,-1-2 2-16,2 2 2 0,-4-3-2 15,6-1 0-15,2 2 1 0,2 0-2 0,2 2 0 16,-1-2-1-16,1 0 1 0,5-4-2 15,-4 4-1-15,3-2 1 0,4 0-1 0,-2 0 0 16,5 4-1-16,-1-8 0 0,9 8-2 16,-11-4-1-16,3 0 1 0,-1 1 0 0,-4-1 0 15,-4 2 0-15,2-2 1 0,-2 4 0 16,-3-4 0-16,-5-4 2 0,1 4-1 16,-4 0 2-16,-1-2 0 0,1 2 2 15,4 0 1-15,-3 0-1 0,6-1 0 16,0-3 0-16,0 2-3 0,-6 2 2 0,8 0-1 15,1-2 1-15,-3 2-2 0,5 2-1 16,-1-2 1-16,-4 0-1 0,1 0 0 0,-1-2 0 16,-5-2 0-16,5 4 0 0,-2-4 0 15,1 3 3-15,0-5-1 0,-1 1 0 0,0 1 1 16,5-4-1-16,-6 0 3 0,3 5-1 16,0-5 1-16,-1-1 2 0,1 0-7 15,-3 0-6-15,1 1 0 0,-3-4 0 16,4 3 0-16,-4-2 0 0,-3 2 0 15,1-1 0-15,-4 3 0 0,-1-3 0 0,-4 3 0 16,6-3 0-16,-7 3 0 0,5 0 0 16,-4-1 0-16,-2 2 0 0,0-1 0 0,-2-1 0 15,1 1 0-15,0 1 0 0,-1-1 0 16,2-1 0-16,-3 0 0 0,-2 3 0 0,3-4 0 16,6 1 0-16,-5-3 0 0,3 2 0 15,1 1 0-15,1 0 0 0,-4 1 0 0,2-4 0 16,2 1 0-16,-4 3 0 0,-1-1 0 15,-1-1 0-15,-3 5 0 0,3-3 0 16,1 0 0-16,-1 0 0 0,1 2 0 16,-8-3 0-16,7 3 0 0,1 1 0 0,-4-2 0 15,-1 5 0-15,-2-5 0 0,6 4 0 16,-1-3 0-16,2 1 0 0,2 2 0 16,2 2 0-16,2-2 0 0,4 0 0 0,-5 2 0 15,7 0 0-15,-2 2 0 0,2 0 0 16,-1-2 0-16,1 2 0 0,-2 2 0 0,2 1 0 15,0-3 0-15,-4 4 0 0,0-5 0 16,2 5 0-16,-3-4 0 0,-3 0 0 0,-2 2 0 16,1-3 0-16,0 2 0 0,0-3 0 15,-2 0 0-15,4 0 0 0,-1-3 0 0,5 2 0 16,2-3 0-16,1 2 0 16,4-2 0-16,-4 0 0 0,-1 3 0 0,0 1 0 15,0-4 0-15,-1 4 0 0,0 0 0 16,0 0 0-16,-3 4 0 0,-4-4 0 0,4 1 0 15,-1-1 0-15,-3 4 0 0,0-2 0 16,0-2 0-16,-4 0 0 0,2 0 0 16,-2 2 0-16,0-2 0 0,5 0 0 0,-3 0 0 15,5 0 0-15,-2-2 0 0,4 0 0 16,-5-2 0-16,4 3 0 0,-6-3 0 0,2 2 0 16,0 0 0-16,0-2 0 0,-2 3 0 15,2-3 0-15,-2 2 0 0,-1 2 0 0,7-2 0 16,-7 2 0-16,7 0 0 15,3 0 0-15,2 0 0 0,1 2 0 0,3 4 0 16,5-1 0-16,-1-1 0 0,1 0 0 16,-2 3 0-16,6 1 0 0,7 1 0 0,6 4 0 15,-5 0 0-15,2 0 0 0,-5 2 0 16,1 1 0-16,2-4 0 0,-5 4 0 0,1-2 0 16,-8 0 0-16,-1-5 0 0,-3 2 0 15,1-1 0-15,-5-3 0 0,3-1 0 0,-5-5 0 16,-2 3 0-16,-1-4 0 0,6 0 0 15,-4 0 0-15,3-5 0 0,-1 1 0 16,4 0 0-16,5 0 0 0,-1 0 0 16,2-1 0-16,0 0 0 0,1 1 0 15,2 0 0-15,2-2 0 0,-3 5 0 0,-2-1 0 16,-1-2 0-16,3 2 0 0,-1-3 0 16,-4 1 0-16,1-2 0 0,-1 3 0 0,-4-1 0 15,-3-2 0-15,4 0 0 0,-3 2 0 16,6-1 0-16,2-2 0 0,-2 1 0 0,3 0 0 15,-2 2 0-15,5 0 0 0,1 3 0 16,2-1 0-16,3 2 0 0,9 2 0 0,2-1 0 16,1 6 0-16,3 0 0 0,-1-1 0 15,4 5 0-15,-4-6 0 0,2 7 0 16,-1 1 0-16,-2-2 0 0,1 6 0 0,2-6 0 16,0 8 0-16,4-4 0 0,-2 6 0 15,4-5 0-15,11 10 0 0,8 3 0 16,-4-5 0-16,3 4 0 0,0 2 0 0,3-4 0 15,2 1 0-15,1 2 0 0,0 1 0 16,2-3 0-16,0 1 0 0,0-7 0 16,-2 1 0-16,1-5 0 0,-3 3 0 0,2 1 0 15,-5-4 0-15,-20-2 0 0,5 2 0 16,0-6 0-16,-6 4 0 0,6 2 0 16,-4-2 0-16,3-2 0 0,-4-2 0 0,3 2 0 15,-5-1 0-15,-1-3 0 0,-1 1 0 0,1-1 0 16,1-1 0-16,-5-5 0 15,4 3 0-15,-1-1 0 0,-3 3 0 0,1-6 0 16,4 3 0-16,-6 1 0 0,5 0 0 16,-4-1 0-16,4-1 0 0,-7 0 0 0,5 1 0 15,-8 1 0-15,-5 2 0 0,-6-7 0 16,-6 5 0-16,-3-4 0 0,2 2 0 0,-10-3 0 16,-2 2 0-16,-3-3 0 0,-1 4 0 15,-4-4 0-15,6 0 0 0,-6 0 0 0,-1-4 0 16,-3 1 0-16,1 3 0 0,5-1 0 15,-9 1 0-15,4-4 0 0,-3 2 0 0,9-1 0 16,-3 0 0-16,5 0 0 16,-5-3 0-16,7 0 0 0,-2 1 0 0,4-3 0 15,3-1 0-15,4 1 0 0,-7-3 0 16,4 4 0-16,-1-3 0 0,-5 1 0 0,6 4 0 16,3-7 0-16,6 5 0 0,1-1 0 15,-5 4 0-15,5-1 0 0,-2 0 0 0,3-2 0 16,0 6 0-16,-2-2 0 0,3 0 0 15,0 3 0-15,3-2 0 0,1 4 0 16,-1 1 0-16,1 1 0 0,-2 0 0 0,1-1 0 16,-5-2 0-16,0 3 0 0,-5 1 0 15,0-3 0-15,0 0 0 0,3 4 0 0,-4-4 0 16,3 3 0-16,-3-3 0 16,5 3 0-16,-3 2 0 0,6-6 0 0,-1 5 0 15,-2 0 0-15,5-3 0 0,5 3 0 16,-5-1 0-16,0-1 0 0,-1 2 0 0,-1 2 0 15,2-5 0-15,-4 1 0 0,2-2 0 16,-3 3 0-16,-4-1 0 0,-7-2 0 0,-1-2 0 16,-4 0 0-16,-3 0 0 0,-1 0 0 15,-1 0 0-15,-1-2 0 0,0 2 0 0,-9-4 0 16,8 4 0-16,-8 0 0 0,-12 0 0 16,27-1 0-16,-18 1 0 0,-9 0 0 15,15-4 0-15,-15 4 0 0,11 0 0 16,-11 0 0-16,0 0 0 0,18-2 0 0,-18 2 0 0,9-4 0 15,-9 4 0-15,5-11 0 16,-5 11 0-16,5-13 0 0,-3 9-58 0,-2 4-121 16,7-15-24-16,-4 6 16 0,-3 9-609 15,15-12 54-15,-3 5 46 0,0-5-791 16,9-1-1327-16</inkml:trace>
  <inkml:trace contextRef="#ctx0" brushRef="#br0" timeOffset="51548.229">19830 12565 4620 0,'18'-16'-90'15,"-18"16"58"-15,0 0 32 0,9-18 14 0,-9 18 7 16,5-11 21-16,-5 11 18 0,4-20 3 16,-4 20 20-16,7-16 8 0,-7 16-3 0,3-17-4 15,-3 17-7-15,9-17-4 16,-9 17-3-16,5-13 1 0,-5 13-2 16,4-13-9-16,-4 13-1 0,0 0-15 0,12-15-7 15,-12 15-6-15,14-9-2 0,-14 9-10 16,17-8-16-16,-4 2-9 0,-13 6-6 0,27-5-4 15,-27 5 6-15,30-4-4 0,-16 4 0 16,-14 0-3-16,21-4 14 0,-21 4-12 0,0 0 0 16,25-4 6-16,-25 4 1 0,14-5 4 15,-14 5-1-15,18-8-3 0,-18 8 2 16,12-11 0-16,-12 11 1 0,13-9 3 16,-13 9-7-16,14-12 6 0,-7 11-3 15,-7 1 2-15,0 0-2 0,15-12 3 0,-15 12 3 16,13-11-8-16,-13 11-1 0,16-11 1 15,-16 11 4-15,16-11-2 0,-5 3-3 16,1-4 8-16,-12 12 1 0,20-20-2 0,-8 5 1 16,-2 4-5-16,4-8 3 0,1 2-4 15,-2-5-2-15,2 3 3 0,-2-3-3 0,9-7 1 16,-4 1 5-16,0-4-14 0,1 2 7 16,0 1 0-16,3-2-9 0,-5-3 2 15,6 5 13-15,-5-5-7 0,5 2 4 0,-7-2 1 16,5-2 3-16,-4 3-10 15,2 1 11-15,-4-7 1 0,-2 3-9 0,-1-5-4 16,0 3 8-16,-1-1 3 0,-2-4 0 16,-2 2 4-16,0 0 1 0,-3 3-9 0,3-4-2 15,-4 1 14-15,0-2-15 0,-3 3 12 16,0-1-4-16,0-1 2 0,-1-6-3 16,-1 3-2-16,-5 1-1 0,4 4 3 0,-1 0-7 15,-3-1 8-15,-2 4-2 0,-1-4-3 16,-1-1 4-16,-5 5-2 0,2 1 3 15,-4 1-1-15,-2 4 2 0,-2-2-3 0,-3-1-13 16,-5-3 5-16,5 3-4 0,-5 0 23 16,-9 0-11-16,2-1 2 0,0 5-6 15,-7-4-5-15,0 1-3 0,-4 2-1 0,4 4-9 16,-2-2 0-16,2 5-5 0,-4-4 10 16,4 3 2-16,-4 1-10 0,0 3-3 15,1-1 11-15,0-1 0 0,0 2-2 0,4 1 0 16,-4-1-2-16,10 4 16 0,-8-3-6 15,1 5 7-15,2-6-8 0,-7 3 9 0,2 1 2 16,-4-2-10-16,10 6-11 0,-1 0 1 16,-4-4-7-16,3 4 2 0,1 2 2 15,0-3-2-15,0 5 0 0,-12-4 0 16,12 0-2-16,-11 4 1 0,-2-5 5 16,0 1-1-16,1 4 3 0,-4-3-4 0,-4 1 3 0,2 5 0 15,-6-5 0-15,4 4-1 16,-7 0-2-16,4 0 3 0,-8 0 2 0,3 5-3 15,1 1 10-15,-4 1-1 0,3 1 5 16,-5 1 1-16,3 2-1 0,0-1 0 0,-3 5-2 16,-1-4 5-16,6 3-7 0,-1-1 4 15,-3 1 3-15,3-1 3 0,-4 4-1 16,3-3 4-16,0 3-4 0,-1 1 3 0,3-2-6 16,-1 3 7-16,-2-2 3 0,5 7-8 15,-3-6 8-15,5 5-2 0,-3 2-2 0,7-1 0 16,1 2 8-16,0 2-4 15,5-2-3-15,1 5 2 0,1-2-5 0,6 4 6 16,0-1-1-16,6 3 2 0,-4 2 2 16,5 8-6-16,2 1 6 0,2 4 4 15,7 0-5-15,-2 6-1 0,11 0 3 0,-2 1 2 16,9 3-7-16,4-3 3 0,2 1 0 16,8 5-3-16,6 1-1 0,6 8-2 0,0 1 6 15,7 1-4-15,8-3 6 0,3-1-3 16,-2-4-3-16,8 1 3 0,1-4-1 15,0-2-4-15,4-7-9 0,-1 2-13 0,3-8-20 16,1-1-28-16,4-4-27 16,-1-3-32-16,7-4-38 0,2-4-41 0,2-6-87 15,2 0-165-15,8-4-6 0,-3 3-59 16,7-6 204-16</inkml:trace>
  <inkml:trace contextRef="#ctx0" brushRef="#br0" timeOffset="53662.77">19804 11899 1687 0,'33'0'-24'0,"-4"-4"30"15,-5 4 11-15,3-2 20 0,-4-1-7 0,2-1 15 16,-1-2 18-16,5 2 9 0,-7 0-3 16,7-1 7-16,1 3-2 0,-2 0-7 0,1-3-3 15,5 5-10-15,2 0-4 0,-4 0-5 16,7 1-1-16,0 3-8 0,-1-2 0 16,1 0 6-16,-1 2 2 0,1-3-9 0,-4 3 2 15,2-2 5-15,0-2 5 16,4 2-1-16,1-2 5 0,-1-2-4 0,-2 2 1 15,4 0-8-15,-2 0 4 0,2-2-3 16,1-2-5-16,-7 4 1 0,4 0 2 0,-1-1-8 16,-1 1-1-16,-2-4-7 0,4 4 1 15,-7 0-2-15,1 0-4 0,-3 4 4 16,1-3-10-16,6-1 4 0,2 6-4 0,-1 2-2 16,1-4 1-16,-2 5-5 0,-1-1 0 15,0-3 1-15,-3 0 0 0,-5 1 1 0,-1-4-1 16,1 4-3-16,1-1 2 0,-1-3-3 15,0 4-1-15,1-2 4 0,-6-3 2 16,1-1 6-16,1 3 7 0,-5-3 7 16,5 0-2-16,-5 0 4 0,2 0 1 15,1 0-4-15,1 0-4 0,-1 0-3 0,-2 0 7 16,6 0-8-16,-1 0-3 0,-4 0 5 16,3 1 0-16,-1-1 3 0,4 4-10 15,2 0 6-15,7 1 6 0,2 3-10 0,-3-3 1 16,1 3 0-16,-1-2 3 0,1-3-7 15,-5 7-3-15,6-5 6 0,-3-1-3 0,0 4-4 16,7 3 4-16,9 0 0 0,0 4-10 16,2 2 6-16,-4-6-5 0,1 2 4 15,-9-5-1-15,-5 0 2 0,3-5 8 0,-11 1 2 16,1-4 4-16,1 3 5 0,0-3-1 16,-5 0 7-16,1 0-4 0,-4 0-4 15,1 0 13-15,3-3 10 0,-1 1-6 16,3 0-2-16,2-4-1 0,-4 5 0 0,11-5 1 15,-7 0-8-15,-1 5-11 0,7-3 10 16,-1 1-1-16,4 2-4 0,-9 1 0 16,4 0-11-16,-2-4-7 0,-1 8 13 0,5-3-6 15,3 6 12-15,2 0-13 0,4 0 9 16,0 3-4-16,-4-3 2 0,-6 3 2 0,1-3 12 16,3-1 6-16,-5-1-3 0,1 3-7 15,-1-3 6-15,2 1-2 0,-3 0 3 16,4-3-11-16,-1 3 4 0,0 0-10 15,1-2 4-15,2 1-5 0,-1 3 6 16,3-3-10-16,-6 3-3 0,7-1 5 0,-7 1-9 16,6 1 3-16,-4-1-4 0,3 1-1 15,-7 0 1-15,6 1 2 0,-4-3-6 0,5 4 0 16,-6-3 1-16,3 0-5 0,-2-1-1 16,-2 1 3-16,-3-3 4 0,1 3-2 15,3-3-4-15,-1-1 2 0,-5 1-1 0,6 1-2 16,-4 0 2-16,-2-4 1 0,-2 3 2 15,-2-3-5-15,1 0 5 0,-7 2 1 0,4-4 5 16,-1 1 7-16,-2-1 1 0,1 3-1 16,-3-3 4-16,0-3 0 0,-3 3-3 15,2-1 9-15,-2 1-3 0,1-4-4 16,0 2-5-16,0-3-2 0,-1 3 1 16,3 0-1-16,-3-2-2 0,-2 0-4 0,1 0 5 15,0 3-1-15,-4-5-3 0,-11 6-1 16,21-7-2-16,-10 1 1 0,1 2 1 0,-12 4 0 15,15-9-2-15,-15 9-1 0,11-4 2 16,-11 4 2-16,9-7-6 0,-9 7 3 16,0 0 2-16,13-8-1 0,-13 8-4 0,0 0 2 15,8-11-2-15,-8 11 0 0,0 0-5 16,4-9 6-16,-4 9 0 0,0 0-6 0,2-14 0 16,-2 14-1-16,0 0-1 15,-12-21 3-15,7 16 2 0,5 5-5 16,-15-15 4-16,1 8-2 0,3-3 2 0,1 5-2 15,-6-3 0-15,5 0-4 0,-4 3 2 16,0-1-3-16,0 3-3 0,-5-3 5 0,1 4 5 16,-2-4-3-16,1 5-3 0,-3-3 5 15,2 2-3-15,3 0-1 0,-7-2 2 0,2 4-3 16,1-1-1-16,-5 2 5 0,-2-2 3 16,-1 2 0-16,-2-1 0 0,0 0-5 15,0 4 1-15,-4-4 2 0,-3 2-4 0,5-2 3 16,-6 2 4-16,-1-2-3 15,2 4 2-15,-2-3-3 0,0 3 5 0,-2-2-5 16,2-2-1-16,-6 2 7 0,2-2 0 16,-2 0-4-16,2 4 3 0,-4-4-1 15,0 0-5-15,1 2 5 0,-2-2-5 0,0 1 2 16,-1 1 4-16,-9-2-1 0,9 4 1 16,1-4-7-16,-2 2 3 0,4 2 1 0,-2-4 0 15,-1 0 2-15,3 0 1 0,1 0-3 16,-1-4-1-16,0 4 4 0,4-2 2 0,-2 2-3 15,2 0 1-15,2-4-6 0,-1 4 4 16,0-3 2-16,1 1 0 0,-2-2-1 16,-2 2-2-16,2 0-2 0,-5-3 4 15,-13 1 3-15,0 0-2 0,-2-1 0 16,4-3-3-16,-5 0-2 0,1 1 1 0,-3-1 1 16,1 3 2-16,-2-3-3 0,2-1 2 15,-1 0-1-15,5-1 0 0,-1 1 0 16,-1-4-2-16,7 1-8 0,-1 1 10 0,2-2-2 15,2 0 1-15,3 0-3 0,0 0 1 16,1-2 1-16,7 6 0 0,-6-7 3 0,9 3-15 16,-2 2 6-16,1 0-2 0,-9-4 0 15,8 2-8-15,3-1 8 0,-3 1-4 0,1 2-1 16,-1-2 0-16,-1 0 2 0,2 4 2 16,4-4-8-16,-1 5 2 15,-3-3 4-15,3 1 0 0,1-1 5 0,3 3-3 16,0-1 3-16,4 1 2 0,4 3-2 15,-4-4 2-15,8 3-1 0,-5-2 5 0,6 3-2 16,1-1 4-16,-1-1-5 0,2 3 0 16,19 4 3-16,-26-7 0 0,13 3 4 15,13 4-4-15,-16-4 4 0,16 4 0 0,0 0-5 16,-21-9 1-16,21 9 1 0,0 0 3 16,-16-4 3-16,16 4-9 0,0 0 8 0,0 0-7 15,0 0-3-15,0 0 2 0,0 0-3 16,0 0 7-16,0 0 0 0,0 0-7 15,0 0 4-15,42-19 0 0,-22 19 0 16,-20 0 17-16,57 6-2 0,-20-1 0 16,7-2-7-16,-2 2 1 0,9-3-7 0,8 5-12 15,4 1-10-15,5-3-16 0,3 3-26 16,4-6-8-16,3 5-29 0,5 3-9 0,20-1-11 16,4 6 6-16,-2 3-8 0,8-2 0 15,-3 4 0-15,4 1 4 0,-1 1 3 0,4 3 1 16,-7 1 4-16,4 3 5 0,7 0 1 15,-7 7 5-15,4-1-1 0,0 3-5 16,2 1 15-16,2-1 6 0,0-2-1 0,1-1 2 16,-2-3 2-16,-3 1 7 15,-4-2 7-15,-2 1 13 0,-2-8 5 0,-9 4 4 16,0-5-2-16,-10-2 11 0,3-7-2 16,-15 0 6-16,-8-1 10 0,5-4 4 0,-5 2 3 15,-2-2 2-15,-4-1-2 0,1-3 5 16,-8-2-1-16,-7 1 8 0,-5-3-3 15,2-2-7-15,-4 1 1 0,0-4-3 0,-5 4-33 16,2-3-15-16,-9 2-10 0,1 1-32 16,-1-4-32-16,-5-2-49 0,-1 3-206 0,1-5-97 15,-3 2 196-15,-5 1 63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58:04.2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17082 16187 3235 0,'10'-13'-114'0,"0"-3"35"16,-2 2 56-16,-5-1 42 0,3-1 35 0,-2 2 11 15,-3-5 3-15,1 4-7 16,-2-2-5-16,-2-1-5 0,1-5-6 0,-5 2-4 16,1-1-3-16,-4-1-8 0,2-3 1 15,-4 3-11-15,1 1-11 0,1-4-32 16,-2 2-31-16,-4-3-46 0,6-1-17 0,-2-6-37 15,1 0-53-15,-1-5-43 0,0 0-51 16,1-6-88-16,1 5-171 0,0-3 137 0</inkml:trace>
  <inkml:trace contextRef="#ctx0" brushRef="#br0" timeOffset="182.41">16905 15144 1727 0,'0'-17'-29'0,"0"17"18"15,0-20 25-15,0 5-14 0,0-4 11 16,0 1-3-16,0-7 12 0,-2-3-10 0,2 0-14 16,-2 2 10-16,1-9-5 0,-5 0-10 15,0 1-8-15,2 3-38 0,1 0-33 0,-5-2-45 16,5-1-84-16,-5 4-193 0,4 2 177 16,0 2 30-16</inkml:trace>
  <inkml:trace contextRef="#ctx0" brushRef="#br0" timeOffset="56664.05">4171 13716 1663 0,'-20'5'135'0,"0"-3"-7"15,1 2-15-15,4-2 17 0,-2 0-13 16,0 1 11-16,0-1 13 0,-1-2-15 0,0 0 12 16,-2 0-5-16,-2-2 4 0,1 2-1 15,-4-3-24-15,5 1-19 0,-1 0-9 0,-2-2-10 16,2 2-26-16,-2 1-20 15,0-3-33-15,2 1-29 0,1-2-27 0,-1 0-31 16,2 2-19-16,-3-2-32 0,7 1-42 16,-5 4-7-16,3-4-15 0,-4 1-93 15,2-1-173-15,2 2-59 0,1 2 169 0,-2 0 100 16</inkml:trace>
  <inkml:trace contextRef="#ctx0" brushRef="#br0" timeOffset="57313.759">3411 10678 1125 0,'-10'-28'-8'0,"3"6"11"16,5 1 28-16,-4 6 13 16,3 2 18-16,-3-2 15 0,6 15 17 0,-8-23-4 15,6 10 4-15,2 13 11 0,-5-22 7 0,-1 9-11 16,6 13-15-16,-3-21-12 15,3 21 8-15,-2-19 8 0,2 19 3 0,-6-13-2 16,6 13-13-16,0 0-7 0,-4-19-1 16,4 19-7-16,0 0 7 0,0 0-1 0,-2-18-5 15,2 18-6-15,0 0-5 0,0 0 1 16,0 0-8-16,-4-16 0 0,4 16-7 16,0 0-5-16,0 0-3 0,0 0-8 0,0 0-9 15,0 0 4-15,-1-15-2 0,1 15-4 16,0 0-4-16,0 0-19 15,0 0 6-15,0 0-11 0,0 0-7 0,0 0-3 0,0 0-7 16,0 0-24-16,0 0-21 16,0 0-14-16,-8-13-18 0,8 13-24 0,0 0-23 15,0 0-21-15,0 0 0 0,0 0-23 16,0 0-100-16,0 0-227 0,0 0 181 16,-21 28 104-16</inkml:trace>
  <inkml:trace contextRef="#ctx0" brushRef="#br0" timeOffset="59162.689">3193 10596 1159 0,'0'0'30'0,"-3"17"32"0,3-17 15 0,0 0 16 16,0 0 21-16,0 0 15 0,-5 11 8 16,5-11-1-16,0 0-21 0,0 0 2 15,0 0-8-15,0 0-13 0,-3 17-6 16,3-17-5-16,0 0-7 0,0 0 17 0,0 0 5 15,0 0-12-15,0 0-3 0,10 18-2 16,-10-18-14-16,9 12-6 0,-9-12 1 16,11 9-5-16,-11-9-10 0,15 7 0 0,-15-7-8 15,15 12-3-15,-15-12-3 0,21 9-5 16,-9-3 3-16,-12-6-3 16,30 7-3-16,-16-3-5 0,1 2-1 0,-15-6 3 0,31 7-5 15,-15-1-5-15,0-5 3 16,-16-1 13-16,34 7 2 0,-19-6-4 0,-15-1 4 15,30 6 1-15,-10-4-4 0,-20-2-1 16,29 4-8-16,-16 1 6 0,-13-5-5 16,32 2 8-16,-32-2-6 0,28 2-3 0,-11 3-9 15,-17-5 3-15,30 2 1 0,-15 2-17 16,-15-4 14-16,36 4 2 0,-17 0-1 16,-1-3-13-16,-18-1 0 0,37 4-2 0,-18-4 1 15,2 2 2-15,-21-2 3 0,34 2 1 16,-16-2 6-16,-18 0-1 0,35 0 8 0,-19 0-5 15,-16 0-8-15,34-2 2 0,-15 2 3 16,-19 0-3-16,32 0 3 16,-32 0 4-16,33 0-4 0,-16 0 13 0,-17 0-12 15,36 0 9-15,-16 0-2 0,3 0 11 16,1-2-19-16,-24 2 7 0,38 0 11 0,-19-4-8 16,3 4 17-16,-22 0 4 0,36-1-12 15,-14 1-5-15,-22 0-4 0,34-4 6 16,-17 4-4-16,-17 0 3 0,32-2-8 0,-18 0 1 15,7-2-2-15,-21 4-7 0,34-2-1 16,-17 2 0-16,3-2-1 0,-1-3 8 0,4 3-1 16,-5-2-16-16,1-1 2 15,2 3 6-15,-1-4 3 0,1 5-3 0,-2-2 1 16,1-2 1-16,1-1-4 0,2 4 1 0,-3 1 5 16,1-3-2-16,2-2 4 15,-3 4-19-15,2 0 12 0,3-2-6 0,-2 1 7 16,-1-1-9-16,0 2 7 0,5 1-5 15,-5-3 5-15,5 1-2 0,-5 3-2 16,0-1 11-16,3-3 0 0,0 2-10 0,-4 2-15 16,2-3-1-16,2 3 3 0,-3-3-5 15,-2 3-1-15,1-5 12 0,0 3 1 0,-1 2-6 16,-2-2 9-16,-2 2 10 0,1-2-6 16,4-2-7-16,-1 4 15 0,1-5 6 15,0 3-17-15,1 0 3 0,-1-2 9 16,0 4-8-16,2-1 4 0,2-3 3 15,1 2 12-15,4 0-17 0,2-2 1 0,-2 3-4 16,4 1 6-16,-2 0 8 0,1 0-2 16,3 0 4-16,-2 0-2 0,-2 0 8 0,0 0-12 15,0 0 4-15,2 0-6 0,-4 5 1 16,0-5 3-16,0 2-9 0,0 0 5 16,0 2-3-16,-2-3 5 0,-1-1 13 0,-2 4 9 15,5-4-11-15,-4 2-3 0,-3-2-6 16,3 0 7-16,-4 2-2 0,3-2 8 0,-2 4 5 15,-1-4-1-15,8 0 7 0,0 1-16 16,-2 3 0-16,-6-2 0 0,5-2 1 0,3 0-6 16,-6 0 0-16,1 2-3 15,0-2 3-15,5 0-10 0,0 2 8 0,-1-2-1 16,2 0-5-16,-2 0-1 0,1 4 5 16,0-4-1-16,-8 1-9 0,7-1 4 15,-5 0-1-15,4 3-7 0,-2-3 10 0,4 3-9 16,-6-3 10-16,3 0-5 0,-3 0-4 15,-1 2 2-15,1-2 1 0,-1 4-4 0,3-4 6 16,-3 1-3-16,0-1 4 0,0 3-1 16,2 1-5-16,-3-3 4 0,0-1-4 15,5 6 4-15,-3-4 4 0,4-1-11 0,1 3-1 16,-8-2-4-16,2-2 10 16,2 2-5-16,5 2 4 0,-4-2 1 0,1 2 0 15,-3-4 5-15,0 1-7 0,0 1 2 16,5-2 0-16,1 4-9 0,0-1 8 0,-2 1-1 15,5-1 6-15,3-2 10 0,4 5 1 16,1 0-2-16,0 1-1 0,4-2 3 0,7 3-5 16,8 0 2-16,0 1 0 0,2-1 3 15,2 3-5-15,-2-4 2 0,1 0-4 16,-1 1 4-16,-2-3 1 0,2-1 12 16,-13 0 4-16,0-2 7 0,-6 0 0 0,2-4-1 15,-2 0 3-15,-5-3 6 0,3-1 2 16,-5-1 10-16,0-1-8 0,-1-5-3 15,-1 2-9-15,-4-2-3 0,-4-3 2 0,4 0-3 16,-2-1-6-16,1 2 0 0,-2-4-4 16,-3 2-2-16,6 0-7 0,-7-1 5 15,5 1-3-15,-5 4-3 0,3-6-6 0,-4 6 3 16,-1 0-2-16,4 1 0 0,-5 1-4 16,4 2 0-16,-6-1 2 0,-2 3-7 0,3 1 4 15,1 1-5-15,7 1 7 0,6 0-6 16,7 4 1-16,1 2-5 0,5 0-11 0,2 2 5 15,-1-3 0-15,0 5 0 0,7 2 3 16,4-3 0-16,-11 3 0 0,7-1 1 16,3 1 2-16,-14-1-2 0,4 0-1 15,-3-1 2-15,-2 1 2 0,1 0 0 16,-6-2-1-16,-7-1 1 0,-1 1 1 0,-5-3 2 16,-3-2-4-16,1 2 1 0,-5-2 1 15,0 0 1-15,0 0 2 0,0-2-2 0,0 0-3 16,0 1 4-16,5-5-2 0,2 0-2 15,4 1 1-15,-5 1 0 0,4 0-2 0,-9-1 2 16,5 2-1-16,-3 2 3 0,7-1 0 16,-4-2-3-16,0 2 3 0,2 2 0 15,-1 0-1-15,-2 0-3 0,3 0 3 16,-4 0 1-16,-1 2-1 0,-1-2-3 16,2 4 3-16,-1-2 2 0,1-1-2 0,3 5-1 15,3 0 0-15,1 2-1 0,2-1 2 16,-2 0 0-16,1 1 1 0,9 1-1 0,-2 2 1 15,1-1-1-15,0-3-2 0,2 5 1 16,-2-3 3-16,0 1 7 0,4 0 6 0,-3-2 2 16,0 1 0-16,-3-1 3 0,-10-2 5 15,-3-1 10-15,-1-3 8 0,1 2-8 16,-2-2 11-16,-2-1-4 0,-1 3-6 0,-3-1-6 16,-14-3-3-16,23 1-1 15,-12-1 1-15,-11 0-5 0,17 4 0 0,-17-4 1 16,0 0-10-16,19 2-12 0,-19-2-13 15,0 0-26-15,13 2-32 0,-13-2-47 0,0 0-48 16,0 0-59-16,0 0-45 0,0 0-56 16,0 0-78-16,0 0-302 0,-53-9 49 0,34-5 95 15,1-3-443-15,1-11-616 0</inkml:trace>
  <inkml:trace contextRef="#ctx0" brushRef="#br0" timeOffset="79110.66">11078 8734 2868 0,'0'0'21'0,"-19"-6"13"15,19 6 15-15,0 0-11 0,-9-6 5 16,9 6 1-16,0 0-1 0,0 0 1 15,0 0 5-15,0 0-5 0,0 0 1 16,0 0 16-16,0 0 25 0,0 0 23 0,0 0 26 16,-25 6 20-16,25-6 24 0,0 0 11 15,0 0 3-15,0 0 3 0,-11 6-12 0,11-6-21 16,0 0-20-16,0 0-12 0,-26-10-20 16,14 7-20-16,-4-7-56 0,2 5-50 0,5-7-69 15,-2 3-64-15,-3-2-67 16,3-1-70-16,4 2-62 0,-5-6-119 0,3 3-81 15,4 0-14-15,-3 3-206 0,0-3-253 16</inkml:trace>
  <inkml:trace contextRef="#ctx0" brushRef="#br0" timeOffset="79244.03">10838 8447 2368 0,'0'0'-38'0,"0"0"-1"0,0 0 8 0,0 0-3 16,0 0 2-16,0 0 1 0,0 0-15 15,0 0-47-15,0 0-133 0,-8-12-269 16,8 12 1-16,0 0 260 0,-8-7 37 16</inkml:trace>
  <inkml:trace contextRef="#ctx0" brushRef="#br0" timeOffset="79777.03">11078 8166 1328 0,'0'0'138'0,"0"0"5"0,7 7-9 16,-7-7 1-16,0 0-12 0,0 0-12 0,7 7 9 15,-7-7-5-15,0 0-10 0,0 0-11 16,0 0-9-16,0 0-10 0,0 0-7 16,29-13-10-16,-19 6-9 0,2-1-3 15,-1-1-18-15,3 0-23 0,-1-3-23 0,-3-1-19 16,4 4-26-16,-1-2-14 0,1 2-12 15,-4 1-14-15,3 0 12 0,3-3 5 16,-4 3 11-16,0 3 9 0,3 3 8 0,-3-1 13 16,0-4 4-16,-12 7 24 0,19-1 3 15,-19 1 28-15,13-6 10 0,-13 6 30 0,0 0 12 16,16 0 20-16,-16 0 20 0,0 0 4 16,0 0 0-16,0 0-7 0,23 2-2 15,-23-2-4-15,0 0-15 0,12 8-5 0,-12-8-9 16,0 0-7-16,7 7-12 0,-7-7-6 15,0 0-8-15,11 6-2 0,-11-6-7 0,0 0-27 16,10 7-46-16,-10-7-62 16,0 0-96-16,0 0-166 0,0 0-111 0,20-11 18 15,-20 11-19-15,12-17 249 0</inkml:trace>
  <inkml:trace contextRef="#ctx0" brushRef="#br0" timeOffset="82414.1">11775 9203 5229 0,'-11'18'26'15,"2"-3"-10"-15,-3-3-27 0,1 2 23 16,4-2-2-16,-7 1-7 0,1-2-1 0,0-2 2 15,2 1 11-15,-2-3-15 0,-3 3-8 16,2-2 8-16,-3-5-21 0,2 4-75 0,0-1-91 16,-2-4-93-16,2 2-194 0,-4-4-100 15,-1-4 41-15,-1 2-342 0,-2 0-354 16</inkml:trace>
  <inkml:trace contextRef="#ctx0" brushRef="#br0" timeOffset="83677.33">7783 12028 1366 0,'-33'6'74'16,"-1"1"13"-16,8-3 4 0,-1 2-8 16,-3-1 20-16,8-1 3 0,1-4-21 0,2 4 0 15,0-3-19-15,-1 5-6 16,-1 0-9-16,6-4-4 0,-1 0-13 0,-4 3 4 15,8-3 3-15,-7 6-10 0,6-3-7 16,-1 1-9-16,3 0 2 0,-3-2-6 16,0 1 7-16,3 0-16 0,11-5-31 0,-17 8-21 15,4-2-17-15,6-2-40 0,-3 1-26 16,1-1-83-16,9-4-176 0,-18 5-71 0,6 1 162 16,1 0 68-16</inkml:trace>
  <inkml:trace contextRef="#ctx0" brushRef="#br0" timeOffset="85294.03">6036 12525 2260 0,'0'0'352'0,"-16"17"6"15,16-17 1-15,-5 10-46 0,5-10-2 16,0 0-5-16,0 0-6 0,-8 14-12 15,8-14-16-15,0 0-24 0,0 0-19 16,0 0-36-16,0 0-14 0,0 0-18 0,0 0-21 16,0 0-12-16,0 0-7 0,0 0-10 15,0 0-15-15,0 0-17 0,0 0-2 0,0 0-2 16,0 0-12-16,0 0-7 0,0 0-9 16,0 0-3-16,20-41-12 0,-20 41 0 15,7-17-5-15,-2 8 4 0,-5 9-4 0,18-27-7 16,-11 13-5-16,0 1-1 0,2-1 5 15,-2 3-2-15,2-2-8 0,-9 13 2 0,11-19-3 16,-11 19 0-16,8-15 3 0,-8 15-1 16,7-9-3-16,-7 9-4 0,7-13 10 15,-7 13-3-15,0 0 1 0,9-10-6 0,-9 10-4 16,0 0 9-16,0 0-8 0,0 0-3 16,10-17 9-16,-10 17 5 0,0 0-1 15,0 0-6-15,11-9 3 0,-11 9-1 16,9-9 1-16,-9 9 3 0,0 0-2 0,20-17 3 15,-20 17 3-15,10-10 0 0,-10 10 0 16,16-9 1-16,-16 9 3 0,11-9 3 0,-11 9 0 16,0 0-2-16,14-9-2 0,-14 9 1 15,0 0-1-15,0 0-2 0,10-10 1 16,-10 10 0-16,0 0 0 0,0 0 0 0,15-8 1 16,-15 8 2-16,10 0 2 0,-10 0 3 15,0 0 3-15,0 0 2 0,0 0 0 16,34 15 1-16,-25-7 2 0,0 7-6 15,5 0-28-15,-2 9 0 0,6-3 0 0,0 11 0 16,-1 0 0-16,2 7 0 0,-1-3 0 16,1 5 0-16,4 5 0 0,1 2 0 0,-1-2 0 15,-1 3 0-15,1 0 0 0,-7-10 0 16,5 1 0-16,-2-3 0 0,-2-1 0 16,-4-2 0-16,0-1 0 0,0-10 0 0,-1-1 0 15,-5-1 0-15,2-6 0 0,-5 0 0 16,1-2 0-16,3 0 0 0,-6-5 0 0,-2-8 0 15,8 13 0-15,-8-13 0 0,0 0 0 16,0 0 0-16,0 0 0 0,0 0-18 0,0 0-169 16,-25-41-26-16,16 15-163 15,2-5-439-15,-5-10 93 0,5 6-917 0,-4-7-1553 16</inkml:trace>
  <inkml:trace contextRef="#ctx0" brushRef="#br0" timeOffset="85610.58">6705 12257 5377 0,'0'0'14'0,"0"0"42"16,0 0 31-16,0 0 16 0,0 0 28 0,0 0 17 15,0 0 0-15,-51 32 20 16,39-15 23-16,2 7 6 0,-9 4 8 0,-2 6 4 16,2 1 4-16,-1 3 0 0,-6 9-87 15,1 2-60-15,-1 5-1 0,4 0-3 16,-6 1-2-16,5-1-5 0,-3-1-2 0,1 1-2 15,3-3-4-15,2-1-3 0,-1 1-5 16,4-8-2-16,0 0-11 0,1-1-26 0,-2-5 0 16,7 2 0-16,-4-3 0 0,6-12 0 15,0 2 0-15,0-3 0 0,2-6 0 0,2 0 0 16,-1-6 0-16,1 2 0 0,0-1 0 16,5-12 0-16,-7 16 0 0,5-8 0 15,2-8-10-15,-3 5-102 0,3-5-28 0,0 0-25 16,0 0-30-16,0 0-573 15,-11-26 0-15,11 26 71 0,1-28-791 0,3 13-1331 16</inkml:trace>
  <inkml:trace contextRef="#ctx0" brushRef="#br0" timeOffset="86926.97">7628 12216 4762 0,'2'-8'87'0,"-2"8"49"15,0 0 46-15,0 0 44 0,0 0 4 16,0 0-2-16,0-19 11 0,0 19 11 0,0 0 0 15,0 0 2-15,0 0-11 0,0 0-15 16,0-11-14-16,0 11-131 0,0 0-24 0,0 0-5 16,0 0-4-16,0 0-3 15,0 0-4-15,0 0 0 0,0 0-2 0,0 0-3 16,0 0-1-16,0 0-3 0,9 51-3 16,-9-31-3-16,2 5-3 0,-2 3-2 0,1 0-4 15,1 0 3-15,2 6-6 0,-4-2-1 16,0 3-13-16,-4-1 0 0,8 2 0 15,-8-4 0-15,4-4 0 0,0-2 0 0,-2 0 0 16,2-7 0-16,0 0 0 0,-1-2 0 16,1-4 0-16,0 0 0 0,0-13 0 0,-2 15 0 15,2-15 0-15,-8 8 0 0,8-8 0 16,0 0 0-16,0 0 0 0,0 0 0 0,-17-32 0 16,14 13 0-16,1-2 0 15,0-4 0-15,4 0 0 0,-2-5 0 0,2-6 0 16,-1 2 0-16,1-2 0 0,4 1 0 15,0 0 0-15,-2 2 0 0,5 0 0 0,2-5 0 16,-5 6 0-16,1 8 0 0,2-4 0 16,-3 7 0-16,6 2 0 0,-3 2 0 15,2 3 0-15,-5 4 0 0,7-1 0 0,-4 5 0 16,3 2 0-16,-12 4 0 0,0 0 0 16,32 15 0-16,-20-3-1 0,2 10-1 0,-1 2-2 15,-1 1 1-15,-2 11 0 16,1-1 1-16,-3 1 0 0,-3 5-1 0,1 0 1 15,2 4-1-15,-5-5 2 0,-1-8-1 16,0-5 0-16,-2 2 1 0,0-9 0 0,2-3 0 16,-2 2 2-16,0-4-1 0,0-8 1 15,0-7-1-15,0 0 0 0,0 0-1 0,0 0 1 16,0 0-2-16,0 0 0 0,0 0 0 16,0 0-2-16,2-58 0 0,-1 34-2 0,1-11 0 15,7-1 1-15,0-5 0 0,0-3-2 16,3-2 0-16,-3 6 2 0,3-1 1 15,2 6 0-15,-1 1 0 0,2 3 1 0,-4 7 0 16,2 6 0-16,-1 2 0 16,0 3 0-16,-2 6 1 0,1 2 1 0,-2 2 0 15,-9 3 1-15,25 3 0 0,-12 4 1 16,4 4 1-16,2 4 0 0,-4 2 2 0,0 2 1 16,2 2 0-16,-4-3-1 0,4 5 1 15,-4-5 0-15,-2 1-1 0,2 3-1 0,-3-5 0 16,-1 0-1-16,-2-6 1 0,0 2-2 15,-2 1 0-15,2-1-3 0,-3-4-2 0,0-1-5 16,-4-8-7-16,3 13-16 0,-3-13-16 16,0 9-27-16,0-9-21 0,0 0-24 0,0 0-23 15,0 0-318-15,0 0-203 0,0 0-48 16,0 0 25-16,7-45-705 0,0 24-1241 16</inkml:trace>
  <inkml:trace contextRef="#ctx0" brushRef="#br0" timeOffset="87260.48">8529 11929 4579 0,'0'0'-20'16,"0"0"1"-16,0 0 13 0,0 0 20 15,0 0 26-15,0 0 14 0,-10 43 5 16,8-19-8-16,-1 4 16 0,3 4-1 0,3 4 7 16,0 9 7-16,5-4 4 0,-1 2-5 15,2-3-11-15,3-1 0 0,-1-1-2 16,2-5 2-16,2-8-4 0,0-1 10 15,2-3-7-15,2-7-5 0,-3-4 0 0,5-3-6 16,-2-3 3-16,-2-8 2 0,2-1 0 16,-1-4-4-16,1-7 8 0,-3-2 2 15,0-5-8-15,-3-5 7 0,-7 0-9 0,3-2-4 16,-5 0-2-16,-4 2-8 0,0 0-3 16,0 2-9-16,-4 3 2 0,-1 2-7 0,-5 3-5 15,2-1-7-15,1 6-6 0,2 4-17 16,-5-3-23-16,2 8-35 0,8 4-39 0,-11-5-62 15,11 5-62-15,0 0-71 0,0 0-107 16,-21 7-201-16,21-7-15 0,0 0 53 16,0 0-423-16,0 0-586 0</inkml:trace>
  <inkml:trace contextRef="#ctx0" brushRef="#br0" timeOffset="87810.47">9353 11745 3665 0,'0'-10'86'0,"0"10"24"0,-2-12 23 16,2 12 2-16,0 0 5 0,-12-10 2 16,12 10-11-16,0 0-16 0,0 0 10 15,0 0 12-15,-37 25 4 0,22-7 0 16,-2 5-6-16,-2 7 2 0,1 6-3 0,-1 3-18 16,-4 8 0-16,5-4-9 0,6 4-5 15,-1-4-11-15,2 0-9 0,6 0-8 16,-2 0-2-16,5-11-12 0,4 1-4 0,0-4-4 15,5-3-4-15,-2-7-3 0,4 0-10 16,4-5 7-16,-1-2-8 0,0-10-6 0,4-2-7 16,-16 0-7-16,37-21-3 0,-12 1-9 15,-5-11-14-15,1-2-14 0,0-3-11 16,-3-3-6-16,3-15-3 0,-4 1 4 0,-2-5 6 16,0-2 1-16,-2 0 4 0,-4-2 1 15,1-2 7-15,-5 10 7 0,1-1-1 0,-4 5 10 16,-2 1 8-16,0 10 5 15,0 3 15-15,-2 2 15 0,-4 8 19 0,5 2 13 16,-1 5 13-16,0 2-2 0,-3 4-1 16,5 13-14-16,-2-20-7 0,2 20 8 15,0 0 18-15,0 0 14 0,0 0 9 0,0 0 8 16,0 0 11-16,0 65-79 0,2-30 2 16,5 5 2-16,-4 3 2 0,6 6 2 0,-3 1 2 15,2-3 1-15,1 7-4 0,-3-3-3 16,3 4 3-16,1-9-10 0,-5 5-3 0,2-4-4 15,-1-8-33-15,-2-5-3 0,-3-6 0 16,4-1 0-16,-3-9 0 0,1 1 0 16,-1-2 0-16,-2 0 0 0,0-8 0 15,0-9 0-15,0 14-38 0,0-14-95 0,0 0-41 16,0 0-54-16,0 0-471 0,0 0-67 16,-2-40-947-16,4 18-1698 0</inkml:trace>
  <inkml:trace contextRef="#ctx0" brushRef="#br0" timeOffset="88618.66">10656 11424 5453 0,'3'-9'-59'0,"-1"0"33"0,-2 9 42 16,2-13 21-16,-2 13 20 0,0 0-1 15,0 0-3-15,2-12 10 0,-2 12 17 0,0 0 19 16,0 0 9-16,0 0-2 0,28 54-15 16,-16-25 3-16,-3 7 1 0,2 5 3 0,1 2-3 15,-5-2-3-15,-2 4 0 0,3 0-2 16,-7-9-3-16,3-1-8 0,-1-5-7 0,-3-4-7 16,0-3-7-16,2-4 9 0,-2-4 10 15,0-15 17-15,1 17-1 0,-1-17-23 16,0 0-49-16,0 0-2 0,0 0-4 0,0 0 0 15,13-62-3-15,-6 30-3 0,4-9 0 16,-1-5 1-16,8-8-4 0,-4 9 0 0,7-7-1 16,-1 3 1-16,-3 10-2 15,4 2-1-15,-1 1-1 0,-2 9-2 0,-2 7 0 16,0 5 0-16,-4 6 0 0,0 2-2 16,1 11 0-16,-13-4 2 0,28 28-3 0,-15-3 1 15,-3 11 3-15,3 5 2 0,-4 4-2 16,-1 7-1-16,-3-3 0 0,3 5 1 0,-5-3 4 15,3 0-2-15,-2-5-3 0,-2-14 6 16,3 2-1-16,-1-11 0 0,0-5 6 16,-2-3 0-16,1-7 4 0,-3-8-4 0,0 0-1 15,0 0 0-15,21-32-2 0,-6 0 0 16,0-7 0-16,1-1-2 0,5-10 1 0,-1-3-2 16,0-1 1-16,-3 11-2 15,4-8 0-15,-7 10 3 0,4 5 1 0,-2 2 5 16,-5 10 2-16,-1-2 1 0,1 9 4 15,1-2 1-15,-3 6 3 0,2 5 3 0,2 5 3 16,-2 3 3-16,-11 0 0 0,28 15 2 16,-7 0 1-16,-1 9-4 0,-424 21-30 0,859 242-2 31,-430-255 0-31,-5-4 0 0,-6-2 0 16,-5-3 0-16,-4-2 0 0,-1-1 0 15,-2-3 0-15,-2 0-19 0,4-4-241 16,-4-2-45-16,0-11-1079 0,-4 16-220 15,4-16-583-15</inkml:trace>
  <inkml:trace contextRef="#ctx0" brushRef="#br0" timeOffset="88814.62">11970 11423 1197 0,'2'-2'638'0,"-2"2"-141"15,7 7-45-15,-7-7 19 0,6 17-63 16,-4-3 4-16,1 4 2 0,-1 5-17 0,0 1-28 15,-2 2-34-15,0 4-66 0,0-2-26 16,0 2-21-16,0 2-27 0,0-6-24 0,0 2-19 16,0-4-25-16,0-3-39 15,0-4-42-15,3 2-44 0,-3-8-72 0,0 2-109 16,0-13-90-16,0 12-113 0,0-12-140 16,0 0-164-16,0 0 37 0,0 0-511 0,0 0-999 15</inkml:trace>
  <inkml:trace contextRef="#ctx0" brushRef="#br0" timeOffset="89345.93">13059 11192 4235 0,'11'-8'92'16,"1"3"40"-16,-1 3 22 0,-11 2 28 15,19-8 33-15,-19 8 23 0,28-5-1 0,-11-1-10 16,5 4 11-16,-1-2 20 0,5 3 1 15,7-5-1-15,-6 4-15 0,5-3-15 0,8 1-15 16,1-2-55-16,-4 1-103 0,5-3-5 16,-5 0-5-16,0-2-6 0,-1 2-4 15,-2 0-7-15,-3-1-8 0,-4 2-13 16,-3-1-18-16,-4 3-20 0,-2 2-22 0,-6-2-29 16,-3 5-31-16,-9 0-320 0,0 0-113 15,0 0-161-15,0 0 2 0,0 0 39 0,0 0-538 16,0 0-1062-16</inkml:trace>
  <inkml:trace contextRef="#ctx0" brushRef="#br0" timeOffset="89545.11">13348 11258 4561 0,'-11'5'44'0,"11"-5"18"16,-6 9 36-16,6-9 36 16,0 0 25-16,0 0 28 0,0 0 5 0,30 18-8 15,-11-13-13-15,3 0 4 0,3 3-22 16,3-2-16-16,2-3-3 0,0 3-21 0,-2-4-8 15,4 4-14-15,-2-6-13 0,0 0-29 16,0 0-27-16,-1-6-43 0,-4 4-51 0,3-4-72 16,-1-3-69-16,-1 0-83 0,2-8-93 15,-7 0-233-15,1 2-31 0,-7-4 61 16,0 2-456-16,2-4-722 0</inkml:trace>
  <inkml:trace contextRef="#ctx0" brushRef="#br0" timeOffset="90428.56">14738 10738 3249 0,'-3'-13'-27'0,"3"13"42"0,0 0 37 15,0 0 40-15,0-17 31 0,0 17 12 16,0 0 43-16,0 0 20 0,3-15 22 16,-3 15 6-16,0 0 4 0,0 0-6 0,0 0-9 15,4-17-5-15,-4 17-15 16,9-13-24-16,-9 13-5 0,12-13-8 0,-12 13-4 15,21-13-17-15,-5 4-3 0,-2-3-10 16,2 5 2-16,4-1 1 0,-3 0 1 0,10 1-8 16,-6 0 3-16,0 1-10 0,0 2 4 15,1 4-5-15,-5-3-74 0,4 6-2 0,-3-3-2 16,2 2 0-16,1 6-1 0,-9-1-2 16,11 7-2-16,-9 0-2 0,0 3-2 15,1 6-2-15,-6 1-2 0,1 1-4 0,-8 1-1 16,-1 2-5-16,-1 0-6 0,-3 2-15 15,-5 3-13-15,2 0-18 0,-5 2-22 0,-1 1-24 16,3-6-18-16,-2 5-186 16,2-7-139-16,-3 3-21 0,2-1-2 0,2-2 16 15,-4-2-16-15,5-5 63 0,0 3 89 0,1-1 79 16,2-1 46-16,0-5 40 0,2 2 22 16,1-5 16-16,-1 2 34 0,0-3 35 15,2-4 25-15,0-9 15 0,0 23 17 16,2-12 0-16,0-2 14 0,-2-9 29 0,7 19 10 15,-3-12 6-15,-4-7-4 0,6 14 11 16,1-7 10-16,-7-7 5 0,9 10-19 0,-9-10-5 16,10 7-21-16,-10-7-8 0,0 0-23 15,15 0-59-15,-15 0-61 0,0 0-98 16,23-15-153-16,-13 8-195 0,-4-3-17 16,6-9-243-16,1 4-279 0</inkml:trace>
  <inkml:trace contextRef="#ctx0" brushRef="#br0" timeOffset="91659.35">17402 10658 3731 0,'5'-16'48'0,"-1"5"42"0,2 2 30 15,0 0 32-15,-4-3 16 0,-1 3 16 16,-1 9 18-16,2-21 4 0,-2 10 6 0,0 11 0 16,-3-19-2-16,3 19-28 0,-12-24-11 15,6 14-9-15,-5 1-10 0,1-2-6 16,10 11-9-16,-25-15-11 0,8 9-7 0,0-1-15 15,17 7-3-15,-32-6-7 0,15 5-7 16,17 1-5-16,-37 1-7 0,12 3-20 0,6 4-4 16,-1-1-2-16,-4 2-7 15,3 8-1-15,-6 2-7 0,4 7-21 0,0 2-4 16,0 2-3-16,3 4 3 0,-3 2-3 16,4 0 1-16,7 2-1 0,-8 4 0 0,11-6 0 15,0 5-1-15,3-9 2 0,4 3-3 16,0-7 1-16,2 3 0 0,2-4 1 15,0 0 0-15,10 1 1 0,-5-3-4 0,6-5 2 16,0-2-3-16,4-2 0 0,-2-7 0 16,6 0 0-16,-3-7 1 0,7-8-3 0,-1 1 1 15,5-4-3-15,4-7 0 0,-4-2-2 16,1-2 1-16,3 0 1 0,-5-5-1 0,1-2 3 16,-2 2-1-16,-3-3-2 0,-1 1 1 15,-4 0 2-15,3 1-2 0,-8 3 3 16,-3 2-2-16,0 3 8 0,0 1-1 15,-5 4 6-15,-2 0 4 0,3 0 2 0,-4 4 0 16,2 1 3-16,-5 8-2 0,7-13-2 16,-7 13 2-16,4-8-3 0,-4 8 0 15,0 0 1-15,0 0 0 0,0 0-1 0,0 0 4 16,0 0 0-16,-2 49 3 0,-2-24 1 16,-3 8-1-16,1-3-3 0,0 6-2 0,-1 5-2 15,2-1-1-15,-4-1-2 0,4-7-2 16,-4 1-4-16,5-6-1 0,2-5-11 15,-1-1-10-15,-1-6-17 0,4-1-21 16,0-6-25-16,0-8-29 0,6 12-27 0,-6-12-114 16,0 0-438-16,21-21-48 0,-7 6 39 15,-1-6-787-15,6-7-1325 0</inkml:trace>
  <inkml:trace contextRef="#ctx0" brushRef="#br0" timeOffset="93095.11">7600 12684 2722 0,'0'0'-176'0,"1"-15"15"16,-1 15 29-16,0 0 7 0,10-13 12 16,-1 8 4-16,-1-3-10 0,6-3-1 15,0 3-29-15,2 1-77 0,0-3-141 16,2 5 116-16,1-1 27 0</inkml:trace>
  <inkml:trace contextRef="#ctx0" brushRef="#br0" timeOffset="94609.989">7817 17156 1024 0,'0'0'79'0,"2"13"10"0,-2-13 4 0,2 9 17 0,-2-9 35 16,0 0 13-16,1 14 28 15,-1-14-17-15,0 0 14 0,0 0 6 0,2 13-1 16,-2-13-7-16,0 0-9 0,0 0-7 15,6 9-23-15,-6-9-32 0,0 0-5 16,0 0-16-16,0 0-4 0,0 0-7 0,3 12-9 16,-3-12-2-16,0 0-9 0,0 0-2 15,0 0 1-15,0 0-20 0,0 0 3 16,10 7-2-16,-10-7-8 0,0 0-2 0,0 0 0 16,0 0-16-16,0 0-18 0,0 0-30 15,0 0-32-15,0 0-38 0,0 0-46 16,0 0-44-16,0 0-30 0,0 0-79 15,-22-26-138-15,22 26-64 0,0 0-99 0,-11-9 26 16</inkml:trace>
  <inkml:trace contextRef="#ctx0" brushRef="#br0" timeOffset="95192.68">7803 17293 1956 0,'0'0'-38'0,"0"0"-4"0,0 13 19 0,0-13-3 0,0 0-6 16,5 14 17-16,-5-14-10 16,0 0 2-16,2 9 0 0,-2-9 4 0,0 0-1 15,7 9 7-15,-7-9 6 0,0 0 14 16,4 11-11-16,-4-11 9 0,0 0 7 16,0 0-10-16,0 0-10 0,5 12-1 0,-5-12 14 15,0 0 4-15,0 0 9 0,0 0-22 16,6 9 25-16,-6-9 19 0,0 0 23 0,0 0 25 15,0 0-7-15,0 0 12 0,0 0 13 16,0 0 18-16,0 0 9 0,0 0 10 16,0 0 6-16,0 0 2 0,0 0 7 0,0 0-5 15,0 0-15-15,0 0-10 16,0 0-2-16,0 0 22 0,-13-43 2 0,13 43-13 16,0 0-2-16,-7-15-4 0,7 15-10 15,-4-21-17-15,4 21-7 0,-5-20-14 0,2 7-4 16,3 13-14-16,-11-23-3 0,7 10-11 15,4 13 2-15,-5-17-10 0,-3 2-5 16,8 15 1-16,-11-18-8 0,7 8-9 0,4 10 2 16,-14-13-8-16,14 13-15 0,-9-12-5 15,9 12-11-15,-18-14-5 0,18 14-23 16,-14-10-10-16,14 10-33 0,-14-7-13 0,14 7-20 16,-16-8-22-16,16 8-7 0,-11-7 0 15,11 7-6-15,-10-6 11 0,10 6 10 16,0 0 7-16,-9-7 12 0,9 7 9 15,0 0 10-15,0 0 17 0,0 0 8 0,-11-12 0 16,11 12 4-16,0 0-6 0,0 0 7 16,-3-9 1-16,3 9 1 0,0 0-13 15,0 0-9-15,0 0-25 0,0 0-2 0,0 0-38 16,-7-10-4-16,7 10-53 0,0 0-81 16,-1-10-106-16,1 10 29 0,0 0 99 0</inkml:trace>
  <inkml:trace contextRef="#ctx0" brushRef="#br0" timeOffset="95344.04">7582 16920 1361 0,'-3'-6'30'15,"3"6"3"-15,0 0-14 0,-8-16-13 16,8 16 20-16,-7-13-20 0,3 5-3 16,4 8-18-16,-8-19-23 0,5 10-50 0,-5-10-93 15,-1 2-231-15,1 2-208 0,-3-4 574 16,-4-3 15-16</inkml:trace>
  <inkml:trace contextRef="#ctx0" brushRef="#br0" timeOffset="96161.53">6840 15045 694 0,'-4'-9'142'0,"4"9"29"16,-5-17 1-16,-2 11-11 0,7 6-6 15,-7-13 19-15,7 13 3 0,-7-13-15 0,7 13 1 16,-13-9-4-16,8 3-7 0,5 6-9 16,-12-10-10-16,12 10-2 0,-18-13-16 0,18 13-2 15,-23-11-3-15,9 7-14 0,14 4-6 16,-25-5-2-16,6 5-11 0,-10 1-10 15,-2 5 9-15,-5 2-11 0,4-1 3 16,-1 7-8-16,-3-1-7 0,3 2 1 0,0 5-8 16,1-1 20-16,-4 7-17 0,8-3-4 15,-2 5 2-15,2-2-1 0,4 2-13 16,2 0-5-16,1 8 1 0,4-1 4 16,4 3-4-16,-2-2-10 0,5 1 3 0,3-3-3 15,1 0-1-15,6-3-7 0,0 9-3 16,0-8 8-16,4 3-6 0,1-7-4 0,4 2 11 15,0-2-26-15,0-1 17 0,5-5-1 16,-2 1-8-16,4-5 4 0,-4-6 10 16,6-1-10-16,2-3 3 0,-3-8 6 0,-17 0-5 15,45-6 0-15,-15 2 14 16,1-11-4-16,1-7 6 0,4 3 2 0,-4-4-12 16,-2-2-3-16,-2-4 2 0,-4 1-4 15,1 4 8-15,-2-9-14 0,-5 5 9 16,-3-2 4-16,-2 2 4 0,-2 4-15 0,1 2 19 15,-7-3 4-15,1 9 0 0,-1-4-10 16,0 6 12-16,-2 0 3 0,-3 14 8 0,6-18-9 16,-6 18 6-16,4-17-12 0,-4 17 11 15,0 0-9-15,0 0 7 0,0 0 0 16,0 0 4-16,0 0 6 0,0 0 1 0,26 35 2 16,-19-8 4-16,0 1-3 0,4 6 0 15,-4-5 0-15,-2 11-8 0,4 1-3 16,-5-7-1-16,1 2-6 0,-2-5-8 0,3 0-4 15,-5-5-3-15,5-2-11 0,-4-5-20 16,0-1-37-16,1-2-52 0,-1-9-88 16,-2-7-126-16,0 0-138 0,0 0-157 15,0 0 38-15,0 0-401 0,19-34-544 0</inkml:trace>
  <inkml:trace contextRef="#ctx0" brushRef="#br0" timeOffset="96326.31">7389 14837 3665 0,'0'0'12'0,"10"-13"13"0,-10 13 0 0,0 0-7 15,10-10-2-15,-10 10-3 0,0 0-7 16,7-1-17-16,-7 1-38 0,0 0-100 16,0 0-117-16,0 0-273 0,0 0 16 0,26 7-90 15,-26-7 12-15</inkml:trace>
  <inkml:trace contextRef="#ctx0" brushRef="#br0" timeOffset="96543.22">7474 15223 2235 0,'-2'25'85'0,"0"-7"42"0,1 3 14 0,-2-1 21 0,-1 0 9 16,2-2 9-16,2 5-7 15,2 1-16-15,-2 4-12 0,4 0-11 16,-4 0-21-16,3-4 13 0,-3 5-24 0,1-1-10 15,1-6-23-15,-2-1-2 0,0-2-22 16,0-2-27-16,2-8-45 0,-2-9-78 0,0 19-89 16,0-19-101-16,0 0-163 0,0 0-106 15,0 0 48-15,0 0-83 0,9-66 44 16</inkml:trace>
  <inkml:trace contextRef="#ctx0" brushRef="#br0" timeOffset="96827.09">7835 14794 2143 0,'7'9'85'15,"-4"8"29"-15,3 5 17 0,-3 3 9 0,1 11 18 16,3 5 14-16,-2 2 10 0,-2 2-7 16,1 4-15-16,0 1 7 0,-1 8-9 0,-3-5-7 15,2-1-2-15,-2 9-2 0,0-9-11 16,2 0-10-16,0-3-13 0,0 0-6 15,-1-12-8-15,8 5 0 0,0-13-8 0,-2 3 1 16,7-7 1-16,-3-3-6 0,3-3-8 16,3-2-12-16,-4-6-6 0,4-3-11 15,-2-7-10-15,2-1-8 0,-17 0-37 16,34-9-40-16,-17-4-64 0,-4-2-75 16,3-4-79-16,-4-5-101 0,-5-2-167 0,1-4-22 15,-6 3 5-15,-4-3-282 0,-4-3-313 16</inkml:trace>
  <inkml:trace contextRef="#ctx0" brushRef="#br0" timeOffset="96993.79">7895 15213 3232 0,'-14'7'25'0,"14"-7"1"0,0 0-2 0,-14 1 7 0,14-1 22 16,0 0 14-16,0 0 1 0,0 0-10 15,0 0-4-15,0 0-9 0,38-18-8 16,-20 10-26-16,9-3-63 0,-1-1-98 15,4-5-116-15,0-1-284 0,0-5 37 16,-3 3-90-16,1-1 35 0</inkml:trace>
  <inkml:trace contextRef="#ctx0" brushRef="#br0" timeOffset="97142.81">8597 14732 2143 0,'5'-4'45'0,"3"-1"1"0,-8 5-1 16,10-10 0-16,-10 10-2 0,5-7-15 15,-5 7 3-15,0 0-9 0,0 0-22 0,0 0-19 16,0 0-43-16,25 4-64 0,-25-4-72 16,0 0-112-16,16 10-112 0,-16-10 63 15,12 10 99-15</inkml:trace>
  <inkml:trace contextRef="#ctx0" brushRef="#br0" timeOffset="97327.11">8761 14899 1395 0,'-1'17'89'0,"1"-6"4"0,0 0 28 16,0 2 36-16,0 2 6 0,-4 2 11 15,4-17 14-15,-2 32 2 0,2-11-2 16,0-1-3-16,2 5-12 0,-2 3-22 16,0-7-28-16,0 7-10 0,2-8-15 0,-2 5-16 15,2-7-4-15,2 3-22 0,0-6-16 16,-2 0-35-16,-2-15-60 0,3 22-85 0,1-16-106 16,-4-6-192-16,0 0-93 0,13 2 48 15,-13-2-68-15,24-11 162 0</inkml:trace>
  <inkml:trace contextRef="#ctx0" brushRef="#br0" timeOffset="97876.989">9233 15191 2155 0,'0'0'113'0,"3"12"8"0,-3-12 6 16,0 0 4-16,8 10 21 0,-8-10 13 15,0 0 5-15,0 0-16 0,0 0-28 0,0 0-9 16,42-20-10-16,-30 5-11 0,5-5-10 15,-2-3-16-15,4-5-5 0,-1-2-5 16,0-6 4-16,-2 1-12 0,0-5-12 0,2 4 5 16,-3 1-7-16,0-2-6 0,2-1-1 15,-2 2-7-15,0 3-6 0,-2 5 13 0,-5-1-12 16,1 9 2-16,-4 3 1 0,6 2-2 16,-7 0-9-16,-4 15-1 0,8-19 1 15,-8 19 1-15,0 0 0 0,0 0-1 16,0 0-2-16,0 0-5 0,22 36 0 0,-14-15 11 15,0 8 8-15,-5 0-17 0,3 3-1 16,4-3-1-16,2 0 4 0,-3-1-8 16,2-4 6-16,3-3-1 0,0-7-3 15,-5-2 8-15,2-8-4 0,-11-4-13 0,32-8 17 16,-19-1-12-16,14-12 2 0,-13-2 7 16,11-5-2-16,-4-3-6 0,-1-5 8 0,-1 4-8 15,1-9 9-15,1 3-12 0,-4 2 5 16,-1 1-1-16,2 1 6 0,-2 4 10 15,-2 6-21-15,-5 7 1 0,2 2 16 0,-1 2-5 16,-3 4 20-16,-7 9 26 16,16-8 3-16,-16 8 17 0,0 0 3 0,0 0 1 15,32 28-2-15,-22-7-3 0,-3 2-5 16,1 7 0-16,2-1-10 0,-5 3-2 0,4 0-9 16,-5 2-6-16,0 2-7 0,4-2-16 15,-5-6-2-15,5-4-26 0,-5-4-32 16,3-1-60-16,-1-7-76 0,3-5-71 0,-2-2-61 15,-6-5-108-15,0 0-136 0,28-18 38 16,-13 1-387-16,2-4-382 0</inkml:trace>
  <inkml:trace contextRef="#ctx0" brushRef="#br0" timeOffset="98010.68">10556 14293 3167 0,'8'-13'43'0,"1"4"-12"0,-4-3-2 0,0 8-6 16,-5 4-2-16,7-13-6 0,-7 13-11 15,13-5-33-15,-13 5-72 0,0 0-96 0,14-2-151 16,-14 2-131-16,0 0-13 0,0 0 30 16,14 13 266-16</inkml:trace>
  <inkml:trace contextRef="#ctx0" brushRef="#br0" timeOffset="98176.56">10755 14500 1984 0,'2'18'144'0,"-1"1"44"16,-1-1 20-16,2 3 12 0,-2-4 18 0,2 3 4 15,-2 9-36-15,0-5-18 0,3 6-22 16,-6 1-15-16,6-3-14 0,-3-1-22 16,0-2-16-16,2-1-43 0,-1 0-81 0,-1-7-124 15,2-1-165-15,-2-5-218 0,0-11-23 16,0 0 49-16,4 13-111 0,-4-13 2 0</inkml:trace>
  <inkml:trace contextRef="#ctx0" brushRef="#br0" timeOffset="98577.17">13637 13202 3270 0,'4'-9'242'0,"-4"-1"4"16,0 10 3-16,3-17-12 0,-3 17-3 0,0 0-11 15,0 0 7-15,0 0-9 0,0 0-10 16,0 0-21-16,11 34-32 0,-6-19-21 0,-2 2-16 16,-1 2-6-16,0 2-18 0,0-1-16 15,-2 1-27-15,0-5-37 0,0 5-54 16,0-4-90-16,-4 2-101 0,-1-5-115 0,-5-1-171 16,1-3-136-16,0-4 57 0,-1-1-453 15,10-5-720-15</inkml:trace>
  <inkml:trace contextRef="#ctx0" brushRef="#br0" timeOffset="98761.34">13438 13300 3567 0,'0'0'31'16,"-7"-14"19"-16,7 14 0 0,-8-7 5 15,8 7 5-15,0 0 19 0,0 0 17 0,0 0-2 16,0 0 2-16,0 0-5 0,-5 38-11 16,5-24-2-16,0 5-3 0,2-2-16 0,-1 2 3 15,5 2-20-15,-2-7-13 0,1 3-30 16,3 2-38-16,-1-10-60 0,3 3-71 0,0-7-68 15,8-3-49-15,-6-4-61 0,6-2-62 16,5-3-80-16,3-7-208 0,-1 0-187 16</inkml:trace>
  <inkml:trace contextRef="#ctx0" brushRef="#br0" timeOffset="99229.81">13841 13265 2359 0,'21'-18'19'0,"-2"-1"26"0,-6 4 31 0,-4 4 30 16,1 3 15-16,1-1 7 0,-8 3-3 15,-3 6 0-15,10-9-7 0,-10 9-14 0,0 0-18 16,0 0 0-16,0 0 1 0,0 0-18 15,0 0-1-15,9 23-6 0,-16-6-7 0,1 3-5 16,-5 8-10-16,-10 6-9 0,5 1-5 16,-7 1-18-16,-5 8-12 0,-4-3 0 15,0-2-13-15,-2 2 1 0,1-4-7 16,-3-1 0-16,6-8-1 0,-2-2 11 16,6-3-3-16,-2-2 5 0,1-4 4 0,4-4 2 15,4-4 4-15,-1 2 7 0,6-3 7 16,2-4 7-16,-1 1 3 0,0 1 4 0,13-6 8 15,-9 2-3-15,9-2 3 0,0 0-1 16,0 0 0-16,0 0-7 0,0 0 4 16,0 0 5-16,0 0 4 0,33-16 1 0,-16 13 4 15,3-3-6-15,3-5 5 0,11 2-4 16,-4-4-9-16,0 4-2 0,4-5-5 0,-8 7 2 16,8-7 0-16,-6 7-12 15,-4 0 3-15,3 1-3 0,-1 2-2 0,-8 0 2 16,3 1 0-16,-3 3-8 0,-7-4 4 0,-11 4 5 15,28 4 7-15,-17-3 8 0,-2 7 4 16,1-3 5-16,1 5 5 0,-4 3 10 16,-3 2 3-16,4 5-3 0,-5 1 12 15,1 3 1-15,1 3 0 0,-5 1-1 0,0 2-1 16,0 9-10-16,-1-3 0 0,1-2-10 16,-4 1-12-16,0-1-1 0,3-6-9 0,-1 1-25 15,-2-7-38-15,2-3-67 0,2-8-115 16,-2 2-113-16,2-13-148 0,-2 12-105 0,2-12 55 15,0 0-388-15,0 0-411 0</inkml:trace>
  <inkml:trace contextRef="#ctx0" brushRef="#br0" timeOffset="99427.18">13623 14072 3055 0,'-18'6'72'0,"18"-6"11"15,0 0 12-15,-17 1 20 0,17-1 22 0,0 0 41 16,0 0 16-16,0 0 3 0,0 0 10 15,0 0-12-15,0 0-17 0,58-18-20 16,-35 8-14-16,9-3-22 0,0 2-23 0,-1-3-30 16,1 4-50-16,-5 2-78 0,-3-1-65 15,-7 1-86-15,0 1-88 0,-4 1-130 0,-3 0-135 16,-10 6 32-16,14-4-334 0,-14 4-345 16</inkml:trace>
  <inkml:trace contextRef="#ctx0" brushRef="#br0" timeOffset="99576.209">13573 14184 3163 0,'-10'8'43'0,"5"0"10"16,5-8-2-16,0 9 10 0,0-9-3 0,0 0-1 15,26 9-1-15,-8-9-14 0,12 0-1 16,1-4-24-16,9-4-54 0,2 2-93 0,0-8-126 16,3 7-277-16,-6-7 26 15,1 4-91-15,-5-7 46 0</inkml:trace>
  <inkml:trace contextRef="#ctx0" brushRef="#br0" timeOffset="99843.05">14813 13116 3288 0,'0'0'202'0,"9"-4"-30"0,-9 4-17 0,19-9-17 15,-8 5 11-15,2 0-37 0,-2 2-12 16,12-4-13-16,-9 5-15 0,6-1-36 16,-4-4-58-16,3 4-108 0,0 2-134 0,-8-4-164 15,-11 4-100-15,0 0-16 0,25 4-148 16,-25-4-182-16</inkml:trace>
  <inkml:trace contextRef="#ctx0" brushRef="#br0" timeOffset="100026.22">15030 13248 2743 0,'0'17'130'0,"-2"4"28"16,0-2 39-16,2 0 4 0,-1 2 26 0,1 6 8 16,-2 4 5-16,2 4-8 15,-2 5-18-15,-2 1-16 0,4-2-15 0,-2 10-20 16,4-12-15-16,2 3-14 0,-2-4-20 15,0-5-24-15,-1 3-21 0,1-9-27 16,2-5-46-16,-1 1-70 0,-3-7-94 0,6-6-139 16,-2-2-151-16,-4-6-156 0,0 0 59 15,32-21-424-15,-12-5-551 0</inkml:trace>
  <inkml:trace contextRef="#ctx0" brushRef="#br0" timeOffset="100226.23">15574 13148 3380 0,'0'0'19'0,"13"-4"0"0,-13 4 7 0,19-6 14 15,-8 4-1-15,-11 2-3 0,33-7-4 16,-13 3-3-16,4-1-6 0,0-3-2 0,0 3-8 16,5-3-13-16,-7 0-40 0,3 3-72 15,-5-1-77-15,1 2-164 0,-7-5-166 16,4 5 40-16,-4 0-75 0,0 0 152 0</inkml:trace>
  <inkml:trace contextRef="#ctx0" brushRef="#br0" timeOffset="100428.47">15592 13331 2363 0,'0'0'123'0,"4"17"25"16,-4-17 12-16,14 10 10 0,-14-10 16 15,28 5-23-15,-8-5-17 0,12 0-16 0,-1 0-12 16,8-5-14-16,3-1-15 0,-1 2-12 16,3-2-4-16,-5 1-41 0,0-1-42 0,-1-1-69 15,-9 0-86-15,-6 3-68 0,2-8-118 16,-8 5-196-16,-2-3 47 0,-6-1-102 0,-1 2 36 16</inkml:trace>
  <inkml:trace contextRef="#ctx0" brushRef="#br0" timeOffset="100693.86">15883 12714 2296 0,'-10'6'95'16,"5"3"9"-16,-2 7 0 0,-4 2 16 15,-1 6 15-15,-1 10 23 0,-1 6 8 16,2 6-7-16,-1 3 14 0,-1 8-8 15,0 2-6-15,0 5 4 0,3 0-3 0,-8 1-22 16,6 1-3-16,-2 2-24 0,-1-9-5 16,0 3-15-16,2-3-1 0,-2-14-20 0,5-2-8 15,2 2-17-15,1-15-41 0,-1-2-79 16,2-7-97-16,5-5-145 0,-2-3-217 0,4-9-7 16,0-4-12-16,0 0-214 0,0 0-254 15</inkml:trace>
  <inkml:trace contextRef="#ctx0" brushRef="#br0" timeOffset="101028.209">16965 13116 3423 0,'0'0'100'0,"0"-9"-13"0,0 9-3 0,0 0 1 16,0 0 33-16,0 0 48 0,0 0 27 16,0 0 6-16,0 58-1 0,0-23-5 15,0 6-8-15,0 6-13 0,0 7-14 16,0-3-19-16,0 0-23 0,-2-1-20 0,2-1-12 15,-1-4-15-15,-1-9-20 0,2-5-36 16,0 0-50-16,3-5-92 0,-3-7-106 0,6-2-175 16,-1-8-236-16,2-5 52 0,-7-4 55 15,0 0-394-15,32-12-442 0</inkml:trace>
  <inkml:trace contextRef="#ctx0" brushRef="#br0" timeOffset="101310.67">17690 12971 3528 0,'0'0'106'0,"0"0"-9"0,0 0 0 16,0 0-8-16,25 10 15 0,-25-10 27 0,5 19 10 16,0-2-1-16,-2 7-4 0,1-2 0 15,2 10-3-15,-5 2-7 0,3 3-7 16,-4 3-14-16,0-3-8 0,0 2-16 15,-2-1-5-15,0-3-10 0,1-6-20 0,1-5-10 16,-2 2 9-16,-2-5-19 0,4-4-24 16,-2-2-30-16,4-6-60 0,-2-9-69 15,4 10-50-15,-4-10-50 0,0 0-39 0,0 0-35 16,18-32-72-16,-12 13-84 0,2-5-58 16,-5-7-239-16,4 2-267 0</inkml:trace>
  <inkml:trace contextRef="#ctx0" brushRef="#br0" timeOffset="102227.04">17858 13009 2659 0,'3'-15'33'0,"-1"5"12"0,2-1 20 16,-4 11 6-16,5-13 3 0,-5 13 13 16,8-9 14-16,-8 9 14 0,8-4-11 0,-8 4-6 15,0 0 1-15,20-15 8 0,-7 7-4 16,-13 8 2-16,29-10-11 0,-17 3-11 16,9 0 7-16,-2 1-16 0,-1-1-7 15,0-1-2-15,4 3-10 0,-3 1-8 16,-7 0-9-16,8-1 2 0,-8 5-7 0,-12 0 0 15,28 9 3-15,-14 0-3 0,-5 5 0 16,2 7 3-16,-1-3-3 0,-4 14 5 0,-3-2-2 16,-3 5-15-16,-2 7 7 0,1 1-6 15,-3 4 1-15,0 2-6 0,-7-3 7 0,1 3-10 16,3-4-5-16,-5-2 1 0,1-5 4 16,4-4-4-16,0-6 1 0,-1-6-5 15,4-5-4-15,0-1-1 0,3-4-8 16,-1 0-18-16,2-12-2 0,0 0-9 15,0 0-2-15,0 0 5 0,0 0-10 0,0 0 2 16,0 0-8-16,11-40 7 0,-10 23-2 16,1 2 5-16,3-6 7 0,-1 0 2 0,-1-1-2 15,1-1 9-15,1 3 0 0,1-2-3 16,0 1-10-16,1 0 4 0,-1 1 2 0,5 3-2 16,-3 2 1-16,1 3 9 0,-2 3 2 15,2 1-3-15,0 3-1 0,-9 5 9 16,18-5 1-16,-18 5 4 0,0 0 1 0,0 0 0 15,23 9 3-15,-23-9 1 0,10 5 1 16,-10-5 2-16,12 13 5 0,-6-6 3 0,-6-7 5 16,9 12-4-16,-6-4 7 15,-3-8-2-15,12 15-1 0,-6-8-2 0,-6-7 0 16,11 10 2-16,-8-5-4 0,-3-5 4 16,12 12 4-16,-12-12-4 0,15 0-2 15,-15 0-7-15,24-12-3 0,-6 0-1 0,3-4-2 16,2-6-19-16,4-9-24 0,6-4-27 15,-5-6-7-15,8-2-4 0,-3-2 7 0,3-2 2 16,-2 6 14-16,2-3 7 0,-4 7 13 16,-7 7 10-16,-2-2 5 0,2 10 14 15,-4-2 7-15,-7 4 9 0,3 9 7 16,-7 0 10-16,0 4 11 0,2 4 9 0,-12 3 3 16,0 0-4-16,22 21 1 0,-15-2 4 15,-4 6-3-15,4 6 4 0,-5 5 10 16,2 13 3-16,-10 3 4 0,5 8-1 0,-7 8 4 15,0 3 8-15,-3 0 1 0,2-5-2 16,-6 1-3-16,0-3 9 0,-2-9-3 0,2-13-3 16,3-2-5-16,3-10-5 0,-2-4-3 15,1-9 13-15,3 2 17 0,2-10-8 16,-4-3-17-16,9-6-1 0,-18 0-12 0,18 0-7 16,-23-19-10-16,11 4-5 0,-6-2-1 15,6-4 1-15,1 1-7 0,-6-1-2 16,9 0-5-16,-1 4-5 0,5 1-4 0,0 3 1 15,4 0-8-15,0 0-5 0,5-1 3 16,4 5-11-16,0 0 4 0,5 5 6 16,4-2-11-16,-3 6-5 0,9 0-36 0,-3 4-33 15,7-1-32-15,-4 9-35 0,-2-4-24 16,5-1-18-16,-5-3-13 0,3 1-16 16,-9 3-1-16,5-4 15 0,-5 0 17 0,0 1 31 15,-2-5 25-15,-14 0-17 0,18 5-41 16,-18-5-49-16,15-1-86 0,-15 1-115 0,0 0-100 15,13-9 171-15</inkml:trace>
  <inkml:trace contextRef="#ctx0" brushRef="#br0" timeOffset="102825.97">19586 13313 2782 0,'-7'11'175'0,"7"-4"42"0,0-7-8 15,-4 17 3-15,4-17 4 0,-1 15 0 16,1-15-13-16,-7 13-17 0,5-5-17 16,2-8-18-16,-9 23-14 0,6-10-17 0,-5-4-12 15,0 4-18-15,4-4-24 0,-1 5-59 16,0-5-59-16,-1 0-86 0,6-9-107 0,-5 10-101 16,5-10-189-16,-10 3-8 0,10-3-11 15,0 0-224-15,0 0-266 0</inkml:trace>
  <inkml:trace contextRef="#ctx0" brushRef="#br0" timeOffset="103477.09">20917 12780 2913 0,'9'-13'97'0,"-2"-3"11"16,-4 6 17-16,-1-4-4 0,0 4 23 0,-2 10-4 16,4-21 22-16,-4 11-18 0,0 10 8 15,0-17-9-15,0 17 0 0,-4-18 1 16,-1 10-12-16,-4-3 4 0,-2 3 0 15,1 4-8-15,-4-1-3 0,-1 1-9 16,-4 0-15-16,19 4-9 0,-39 4-15 0,18 0-10 16,-5 4-10-16,2 5 0 0,-6 3-9 15,4 5-7-15,-2 6-2 0,1 0-2 0,3 9-5 16,-3 8-2-16,9-3 0 0,3-2-5 16,4 2-4-16,0 0-2 0,4-9-2 0,4 4-1 15,3-6-4-15,3 3 1 0,4-10-9 16,2-2-8-16,0-4-14 0,6-4-18 15,4-4-14-15,-2-7-5 0,6 0-28 0,-3-6-11 16,4-5 5-16,1-4-8 16,-1 1 10-16,-2-8-1 0,3 5 0 0,-4-12 10 15,1-1 8-15,-3 0 3 0,0 2 12 16,-7 2 9-16,0 1 4 0,1 1 8 0,-4 6 5 16,-1-2 13-16,-2 5 0 0,-1 3 4 15,-1 1 13-15,-4 9 1 0,7-9 27 0,-7 9 7 16,0 0 14-16,0 0 7 0,16 33 11 15,-13-10 19-15,1 8 4 0,1 2 16 16,1 3 3-16,2 10-3 0,-3-1 14 0,3 2-3 16,-5-2 2-16,3-7-9 0,-4 1-5 15,-1-7-11-15,2-4-9 0,-1-6-14 16,0-3 3-16,-2-2-15 0,2-4-3 0,-1 0-16 16,-1-13-24-16,2 13-28 0,-2-13-45 15,0 0-63-15,0 0-73 0,0 0-81 16,0 0-100-16,27-35-188 0,-18 14-97 0,0-5 64 15,5 1-461-15,0-8-738 0</inkml:trace>
  <inkml:trace contextRef="#ctx0" brushRef="#br0" timeOffset="103676.22">21491 12660 4108 0,'0'0'72'0,"11"-4"21"0,-11 4-8 16,0 0 15-16,12-8-22 15,-12 8 4-15,0 0-9 0,17-5-9 0,-17 5-6 16,0 0-25-16,22 5-31 0,-22-5-42 16,15 3-72-16,-15-3-92 0,15 7-102 15,-9-5-160-15,-6-2-57 0,0 0-37 0,9 13-146 16,-9-13-196-16</inkml:trace>
  <inkml:trace contextRef="#ctx0" brushRef="#br0" timeOffset="103876.05">21624 12851 2584 0,'-2'19'109'0,"2"0"51"0,0-1 48 16,-1 3 39-16,-1-1 9 16,2 3 23-16,0 2 11 0,-2 3-3 0,2 0-3 15,0 4-18-15,0-2-11 0,0-2-20 16,0 2-39-16,0-2-28 0,0-4-17 0,-2 0-17 16,2-4-15-16,2-2-19 0,-4-3-14 15,2 1-22-15,0-6-40 0,0-10-56 0,-2 18-80 16,2-18-91-16,-1 10-96 0,1-10-115 15,0 0-255-15,0 0 47 0,0 0 55 16,0 0-422-16,0 0-577 0</inkml:trace>
  <inkml:trace contextRef="#ctx0" brushRef="#br0" timeOffset="106075.64">22271 12516 3032 0,'0'0'-49'16,"0"0"31"-16,0 0 36 0,0 0 26 15,0 0 12-15,0 0 11 0,0 0 5 16,0 0-9-16,0 0-7 0,0 0-1 15,0 0 0-15,0 0-5 0,0 0 3 0,0 0-7 16,0 0 2-16,0 0-3 0,0 0-6 16,0 0-2-16,0 0-6 0,0 0-3 0,0 0-2 15,0 0 0-15,0 0-9 0,0 0-2 16,0 0-2-16,0 0-1 0,0 0-3 16,0 0-5-16,0 0-9 0,0 0-10 0,0 0-9 15,0 0-12-15,0 0-7 16,0 0-5-16,0 0 0 0,0 0-6 0,0 0 4 0,0 0 1 15,0 0 3-15,0 0 2 16,0 0-6-16,0 0-13 0,0 0-10 0,0 0-14 16,0 0-15-16,0 0 2 0,0 0 8 15,0 0-8-15,0 0 14 0,0 0 14 0,0 0 5 16,0 0 11-16,0 0 1 0,0 0 5 16,0 0 0-16,0 0 3 0,0 0 13 15,0 0 0-15,0 0 12 0,0 0 9 0,0 0-3 16,0 0 7-16,0 0-1 0,-32 18 7 15,32-18-5-15,0 0 12 0,0 0-11 16,0 0 17-16,0 0-13 0,0 0 4 0,-12 4 2 16,12-4 2-16,0 0 2 0,0 0-7 15,0 0 1-15,0 0 0 0,-12 4 7 16,12-4 7-16,0 0-2 0,0 0 9 16,0 0 9-16,0 0 1 0,-15 6 2 0,15-6 9 15,0 0 5-15,0 0 13 0,0 0 4 16,0 0-2-16,0 0 9 0,0 0-6 0,0 0-1 15,-15 0 12-15,15 0-4 0,0 0 2 16,0 0 7-16,0 0 7 0,0 0-5 0,0 0 7 16,0 0 6-16,0 0 2 0,0 0 10 15,0 0-2-15,0 0 9 0,0 0 12 16,0 0-8-16,0 0-1 0,0 0-4 16,0 0-6-16,0 0-12 0,0 0 2 0,0 0-4 15,62-12-7-15,-40 10-7 0,5-1-10 16,-3 1-11-16,10 2-8 0,0-4 4 15,-3 2-10-15,7 0-5 0,-6 1-5 0,1-3 0 16,-3 4-10-16,-2-2-6 0,-5 0-11 16,-2 2-15-16,-5-4-15 0,-16 4-35 15,25 0-43-15,-25 0-30 0,15-1-41 0,-15 1-44 16,0 0-58-16,0 0-65 0,0 0-128 16,0 0-63-16,0 0-22 0,-32-29-145 0,17 18-186 15</inkml:trace>
  <inkml:trace contextRef="#ctx0" brushRef="#br0" timeOffset="106426.1">22358 12242 2468 0,'-4'-11'5'0,"4"11"17"0,0 0 1 16,0 0 8-16,0 0 23 0,0 0 27 15,0 0 13-15,0 0-1 0,0 0 9 0,-7 27 1 16,5-13 3-16,-3 1-15 0,3 5-2 15,1 3-6-15,-7-1-9 0,3 10-4 0,-2 1 13 16,-3 2 9-16,-1 6 0 16,-5 0-14-16,5 3 3 0,-3-7 16 0,-2 6 10 15,2-1 13-15,-2-1-11 0,4-6 6 16,0 1 8-16,4-6 9 0,1-6 3 16,0 4 6-16,5-2 5 0,2-3-7 0,-3-6 0 15,6 2-25-15,3-2-11 0,-1 1-11 16,0-3-8-16,6 1-5 0,5-3-10 0,-2 0-11 15,2-6 0-15,-2-1-15 0,5-3-9 16,1 1-27-16,-20-4-32 0,41-4-54 16,-19 3-66-16,6-7-54 0,-2 1-64 0,7-5-112 15,-1-2-146-15,-1-2-91 16,1-4 51-16,-4 3-404 0,0-4-520 0</inkml:trace>
  <inkml:trace contextRef="#ctx0" brushRef="#br0" timeOffset="106593.28">23040 12557 3236 0,'5'-8'40'0,"-5"8"18"0,14-7 9 15,-14 7 0-15,13-11-6 0,-13 11-6 0,15-6-4 16,-6 2-9-16,-9 4-6 0,18-5-9 16,-6 3-28-16,-12 2-61 0,21-6-88 0,-12 5-120 15,0-3-261-15,-9 4 27 16,0 0-104-16,0 0 23 0</inkml:trace>
  <inkml:trace contextRef="#ctx0" brushRef="#br0" timeOffset="106794.07">23213 12665 2226 0,'2'21'64'0,"-2"0"43"16,-2 1 42-16,2 0 33 0,-2 5 30 0,-2-5 38 16,0 12-1-16,-2-2 6 0,3 2 4 15,-5 9 1-15,1-9-2 0,1 6-9 0,-3-2-16 16,1-6-18-16,1 1-20 0,1-4-19 15,0-4-34-15,1-3-15 0,1-3-17 16,2-2-17-16,1-2-13 0,-1-6-29 0,2-9-51 16,-6 16-72-16,6-16-94 15,0 0-105-15,0 0-154 0,0 0-235 0,0 0 51 16,0 0 62-16,17-53-398 0,-12 28-473 16</inkml:trace>
  <inkml:trace contextRef="#ctx0" brushRef="#br0" timeOffset="107710.34">23572 13027 3159 0,'-4'10'21'16,"4"-10"34"-16,-1 13 20 0,1-13 12 0,-6 9 26 16,6-9 6-16,0 0 12 0,0 0 6 15,0 0 12-15,0 17 14 0,0-17 1 16,0 0-13-16,0 0-7 0,0 0-22 0,0 0-10 16,0 0-16-16,34-24-8 0,-25 13-1 15,8-8-13-15,-2-2-10 0,6-7-3 0,0 2-13 16,0-6-2-16,0 0-5 0,6-2-9 15,-3-7-6-15,-1 9 1 0,-1-3-5 0,1 1 0 16,-2 0-3-16,-1 4 2 0,-1 0-7 16,-2 2-2-16,1 0 3 0,-4 2 3 15,-1 3-6-15,-3 1 2 0,1 3-6 16,-2 4-2-16,-2 0 0 0,-2 5-6 16,4 3 6-16,-9 7 1 0,5-7-2 0,-5 7-2 15,0 0 0-15,0 0 1 0,0 0-5 16,9 39-3-16,-7-19 11 0,-2 8-9 0,4 8 10 15,-4 2-2-15,1 8-4 0,1 5 3 16,3 0 0-16,-5-2 1 0,0 0-1 0,0-11 8 16,0 0-3-16,-5-2 9 15,3-8 6-15,2 0 1 0,-1-2 1 0,-1-5 7 16,2-6 0-16,-2 0 11 0,2-2 6 16,0-13 15-16,2 17 2 0,-2-17-6 0,3 8-11 15,-3-8-2-15,0 0-11 0,30-10-3 16,-12 1-2-16,6-10-13 0,5-4-3 15,-1 1 1-15,-3-6-2 0,3 0-10 0,2 0-1 16,-3-2-2-16,-4 2-1 0,-1-2 2 16,0 2-5-16,-3-3 3 0,-4 9 2 0,-2 3 0 15,0 2-4-15,-3 3 1 0,-1 2 5 16,-1 1-7-16,-5 1 0 0,4 3 6 0,-7 7-6 16,10-6 10-16,-10 6-1 0,0 0 1 15,19 17-3-15,-13-4 5 0,-2 3 4 16,1 8 11-16,2 6-7 0,-1-1 4 0,-3 7 2 15,-1 0-7-15,3-1 11 16,-3 1-6-16,-2 0 3 0,0-6-5 0,-2-2-7 16,-3-2 6-16,3-2-5 0,-1 1-4 15,1-8-6-15,0-2-14 0,2-2-22 0,-2-4-39 16,2-9-64-16,-3 17-79 0,3-17-80 16,0 0-75-16,0 0-111 0,0 0-186 0,0 0 43 15,23-34-481-15,-13 10-855 0</inkml:trace>
  <inkml:trace contextRef="#ctx0" brushRef="#br0" timeOffset="107858.959">25012 12579 3904 0,'18'-13'79'0,"-4"4"23"0,0 1 31 16,-3 3 2-16,0-3 0 0,-11 8-6 0,17-11-6 16,-6 9-10-16,1-1-17 0,-12 3-20 15,18-8-28-15,-11 4-40 0,-7 4-91 16,19-1-107-16,-19 1-107 0,16-4-149 0,-16 4-110 15,0 0 20-15,0 0-285 0,18 0-302 16</inkml:trace>
  <inkml:trace contextRef="#ctx0" brushRef="#br0" timeOffset="108059.239">25230 12677 2859 0,'-4'23'75'0,"1"-6"39"0,-1 8 41 15,0-2 12-15,2 1 8 0,-1 10 25 16,-2 0 11-16,2 2-1 0,1-1-23 15,-2 1-14-15,0 1-13 0,1-1-14 0,-3-2-23 16,3-10-5-16,1 4-17 0,-3-3-9 16,4-8-15-16,-1 1-13 0,-2-7-31 0,4-11-52 15,-4 19-77-15,4-19-105 0,-3 7-117 16,3-7-159-16,0 0-89 0,0 0 42 16,0 0-387-16,13-42-388 0</inkml:trace>
  <inkml:trace contextRef="#ctx0" brushRef="#br0" timeOffset="108825.92">26410 12487 3208 0,'3'-7'21'0,"-3"7"6"0,8-13-1 16,-8 13 0-16,0 0 3 0,5-8 2 15,-5 8 8-15,0 0 7 0,0 0 10 0,0 0-8 16,16 30 3-16,-16-11 4 0,2 2-1 16,-1 7-5-16,-1-2-2 0,-1-2 0 0,-1 5-3 15,0-5 10-15,-5 2 3 0,6 1-6 16,-3-11 5-16,2 3 8 0,0-8 17 16,2 1 15-16,0-12-7 0,0 0-14 15,0 0 2-15,0 0-15 0,0 0-5 16,0 0-6-16,20-47-10 0,-6 19 0 0,5-4-9 15,1-2-2-15,5 0-12 0,-1 4-3 16,3-2-3-16,3 5-8 0,-4-2-11 0,2 6 11 16,0 3 0-16,2 2-11 0,-8 8-5 15,-1 4 4-15,0 6 2 0,-4 0 5 0,4 8-9 16,-5 0 3-16,1 4-4 0,-2 7 3 16,-3 0-3-16,-2 7 7 15,-2 1 4-15,-6-9-11 0,-1 10 3 0,-1-7 7 0,-3-1-9 16,1-3 9-16,-4 0-2 15,3-2 5-15,-3-2-5 0,5-5 6 0,1-8 3 16,0 0-5-16,0 0-5 0,0 0 3 16,0 0 2-16,0 0 2 0,20-34-3 0,-7 11-4 15,12-4 9-15,-2-1-10 0,9-6 3 16,-2 6 2-16,7-3 10 0,-7 7-1 16,2 3-5-16,-5 1 7 0,-1 5-10 0,-1 4 21 15,-6 7-2-15,-5 4 1 16,2 0 3-16,-16 0 10 0,24 15 0 0,-13-2 9 0,-2 2-8 15,-3 6-1-15,-2 1 4 0,0 2 3 16,0 5-8-16,-4-1-11 0,0 0 1 16,-4 0-1-16,-2 4 3 0,4-6 3 15,-2 0-30-15,-3-1-37 0,2-5-45 16,-1-7-60-16,0 0-81 0,2-3-84 0,4-10-141 16,0 0-101-16,0 0 10 0,0 0-302 15,0 0-325-15</inkml:trace>
  <inkml:trace contextRef="#ctx0" brushRef="#br0" timeOffset="109126.08">27529 12565 2764 0,'-4'24'-14'0,"-1"0"21"0,0-1 19 16,3-1 13-16,-1 4 28 0,5-1 16 0,-2 1 15 15,3-6 9-15,4 3 5 0,2-6-5 16,2 2 8-16,2-8-8 0,4 0-2 0,-2-5 1 15,3-4-6-15,-18-2 13 0,37-8-2 16,-17-3 1-16,1-2-1 0,0-6 1 16,-7-2-4-16,3-1-3 0,-6-6-12 0,0 2-5 15,-5 1-6-15,-2 1-8 0,0 1-5 16,-4 6-5-16,-4-1-9 0,-2-1-4 0,0 2-9 16,-1 6-11-16,-2-2-5 0,9 13-5 15,-15-15-12-15,15 15-37 0,-11-2-36 16,11 2-59-16,0 0-59 0,0 0-77 15,0 0-88-15,0 0-159 0,0 0-19 16,32 19-9-16,-14-14-241 0,4-3-259 0</inkml:trace>
  <inkml:trace contextRef="#ctx0" brushRef="#br0" timeOffset="109559.409">28218 12400 2807 0,'0'-12'60'15,"0"12"0"-15,-10-11 12 0,10 11 8 0,-20-6 1 16,20 6 16-16,-28 6-17 0,10-2 8 15,-5 8 0-15,-5 8 7 0,5 2 15 16,2 2-6-16,-4 6 1 0,4 2-14 0,7 4 7 16,0-4-4-16,7-1 0 0,1-4-17 15,4-1-7-15,4 1-8 0,4-5 1 16,-3-2-2-16,4 1-3 0,5-12-4 16,-1-3-4-16,-11-6 3 0,28 2-6 0,-1-11-1 15,5-7-13-15,-2-8 5 0,7-2-16 16,0-8-6-16,2-7-7 0,-2-4-18 0,4-9-10 15,-6 1-16-15,5-3 1 0,-2-2-5 16,-5 1 0-16,3 7 4 0,-6 1 12 16,-2 0-2-16,-5 14 4 0,-5 4 23 15,-4 7 6-15,-2 3 19 0,-3 3 0 0,0 5 13 16,-6 7 19-16,-3 6 19 0,0 0 33 0,0 0 22 16,0 0 13-16,0 0 7 0,0 47-11 15,-3-17 7-15,-6 17 3 0,0 2-8 16,-2 1 3-16,1 12-4 0,-2 0-18 15,-3-3-13-15,1 2-14 0,4-5-5 16,-6-1-22-16,5-3-8 0,-3-7-13 0,5-4-2 16,4-9-22-16,-2 2-27 0,-2-13-31 15,6-1-55-15,-3-3-79 0,4-7-95 0,-1 1-104 16,3-11-124-16,0 0-208 0,0 0 41 16,0 0-511-16,0 0-1014 0</inkml:trace>
  <inkml:trace contextRef="#ctx0" brushRef="#br0" timeOffset="110293.79">29689 12261 4092 0,'5'-12'-36'0,"1"5"11"0,2-1 5 16,-8 8-1-16,14-5 10 0,-14 5 7 0,0 0 12 16,0 0 10-16,29 20 7 0,-22-8 10 15,0 6 0-15,0 5-3 0,-4-2 2 0,1 7 4 16,-4-2-3-16,0 4-8 0,-2-2 0 15,-2 2 14-15,-4 4 1 0,4-12 12 16,-3 1 5-16,4-2-2 0,-1-3 0 0,0-7 14 16,4-11 12-16,-7 19 1 0,7-19-6 15,0 0-14-15,0 0-1 0,0 0-8 0,0 0-13 16,0 0 0-16,39-52-11 0,-19 22 5 16,7-2-10-16,4-9-9 0,6 3-12 15,2-5 3-15,-2 4-6 0,2 3 0 16,1 6-3-16,0 0-2 0,-7 9-3 15,-3 7 7-15,-3 6-6 0,-7 2-10 0,-20 6 11 16,40 7 0-16,-26 7-7 0,2 6 7 16,-9 4 3-16,-2 11-4 0,-5 0-3 0,-1 10 16 15,-5 2-10-15,-5 0 2 0,1 2 7 16,-4-4-1-16,0-4-7 0,5-7-1 16,-4-5-2-16,7-8 8 0,0 0 2 0,4-6 7 15,2-15-10-15,0 0 8 16,0 0-6-16,0 0-5 0,0 0 4 0,50-34 2 15,-22 6-7-15,6-8-3 0,5-1-7 16,0-2 8-16,4-2-3 0,0-1 2 16,0 6-4-16,-1 0 3 0,-7 3 5 0,-5 11-2 15,-1 1 4-15,-7 10 1 0,-2-2-1 16,-2 7-4-16,-18 6 6 0,0 0-1 0,37 13 10 16,-26 0 5-16,1 4 4 0,-7 4-2 15,0 5 5-15,3 2-3 0,-6-2-3 0,-1 8 1 16,-1-6 0-16,-1 2-7 0,1-1 5 15,-2-2-3-15,-4 0-5 0,3-5-4 16,-3 1-12-16,3-5-15 0,3-18-35 0,-8 27-29 16,6-14-45-16,2-13-66 15,-6 11-75-15,6-11-68 0,0 0-162 0,0 0-34 16,0 0-16-16,0 0-219 0,0 0-255 16</inkml:trace>
  <inkml:trace contextRef="#ctx0" brushRef="#br0" timeOffset="113176.25">31277 12503 1627 0,'0'0'156'0,"0"0"20"15,0 0 3-15,-32 4 30 16,32-4 22-16,0 0 15 0,0 0 12 0,0 0-14 15,0 0-13-15,0 0 2 0,0 0 1 16,0 0-7-16,0 0-9 0,0 0-22 0,0 0-19 16,0 0-11-16,0 0-15 0,0 0-17 15,0 0-13-15,70 22-12 0,-70-22-22 16,39 7-5-16,-17-1-11 0,-22-6-7 0,43 10-9 16,-22-9-1-16,-21-1-7 0,45 12-6 15,-24-11-8-15,-21-1 2 0,42 6-6 16,-42-6-6-16,42 2-4 0,-42-2-2 15,36-2-12-15,-36 2-8 0,0 0-12 0,37-6-21 16,-37 6-22-16,0 0-33 0,25-8-31 16,-25 8-51-16,12-1-45 0,-12 1-82 15,0 0-52-15,0 0-70 0,0 0-111 0,0 0 4 16,0 0-403-16,0 0-440 0</inkml:trace>
  <inkml:trace contextRef="#ctx0" brushRef="#br0" timeOffset="113591.64">31316 12799 2727 0,'0'0'-49'0,"0"0"51"0,0 0 7 15,0 0 24-15,0 0 6 0,0 0 22 16,62-15 25-16,-62 15 21 0,0 0 15 16,0 0 7-16,39-4-8 0,-39 4 10 15,0 0 6-15,48 4 13 0,-48-4 22 16,32 3-6-16,-32-3 4 0,31 8-3 0,-12-3 3 15,-19-5 7-15,40 12 4 0,-17-3 0 16,2-7-3-16,-25-2-13 0,47 11-30 0,-22-3-12 16,-25-8-14-16,41 6-6 0,-20-5-16 15,-21-1-1-15,31 2-12 0,-31-2-19 16,0 0-9-16,40 2-20 0,-40-2-37 0,0 0-53 16,26-2-78-16,-26 2-84 0,0 0-75 15,20-2-121-15,-20 2-183 0,0 0-8 16,0 0 54-16,17-1-396 0,-17 1-494 15</inkml:trace>
  <inkml:trace contextRef="#ctx0" brushRef="#br0" timeOffset="114443.18">31421 12648 2757 0,'0'0'-93'0,"-13"-12"12"0,8 0 21 16,5 12 24-16,-8-11 19 0,8 11 27 15,0 0 9-15,-8-19 6 0,8 19 18 16,0 0 12-16,0-16-8 0,0 16-1 16,0 0-4-16,14-17-5 0,-14 17 1 0,15-8-7 15,-15 8-5-15,17-1-2 0,-17 1 1 16,0 0 1-16,0 0-7 0,52 18 0 16,-39-10 3-16,-2 3 2 0,0 2-13 0,1 0 1 15,-5 4 2-15,-7-17-6 0,9 28 8 16,-9-11-3-16,0-17 4 0,-3 24 0 0,3-24-1 15,-13 26 10-15,4-16-1 0,-1 3 0 16,10-13 3-16,-22 15 8 0,22-15 15 16,-17 11 18-16,17-11-5 0,0 0-8 15,0 0-1-15,0 0-5 0,0 0-5 16,0 0-7-16,-36-21 1 0,36 21-8 0,0-20-3 16,0 20-6-16,0 0-1 0,9-39 0 15,-9 39-3-15,11-25-10 0,-1 12 3 0,1 2-7 16,1-4-3-16,-12 15 1 0,27-15-2 15,-27 15-3-15,27-6-10 0,-27 6-9 16,21-4-9-16,-21 4-10 0,0 0-7 0,0 0-6 16,41 13-6-16,-41-13-11 0,13 12-10 15,-13-12-15-15,0 0-14 0,6 19-37 0,-6-19-26 16,0 0-23-16,-11 20-56 0,11-20-106 16,-14 10-126-16,14-10 15 15,-24 7 261-15</inkml:trace>
  <inkml:trace contextRef="#ctx0" brushRef="#br0" timeOffset="114758.209">30645 12557 1717 0,'-26'-8'47'0,"26"8"30"16,0 0 17-16,-20-11 11 0,20 11 11 16,0 0 2-16,0 0 9 0,0 0 3 0,0 0-11 15,0 0-13-15,0 0-11 0,0 0-4 16,0 0-13-16,0 0-5 0,0 0-7 0,0 0-10 16,0 0-2-16,0 0-15 0,0 0-6 15,0 0-1-15,0 0-4 0,0 0-4 16,0 0-8-16,0 0-21 0,0 0-24 0,0 0-46 15,0 0-51-15,65 4-78 0,-65-4-87 16,0 0-130-16,0 0-53 0,0 0-33 0,0 0 227 16</inkml:trace>
  <inkml:trace contextRef="#ctx0" brushRef="#br0" timeOffset="115725.33">30005 13272 2853 0,'0'0'7'0,"0"0"3"15,-18 1-1-15,18-1 20 0,0 0-2 0,-10 15 0 16,6-3 2-16,3 1 5 0,-7 1-1 15,5 4 0-15,-1 4-2 0,-1-2-9 16,-5 5 6-16,2-3-3 0,1 2-3 16,-1 1-6-16,1-6-2 0,-1 2 1 15,1-6-3-15,2-1 2 0,-4-1-1 0,6-1 8 16,3-12 20-16,-6 15 24 0,6-15-9 16,0 0-3-16,0 0 9 0,0 0 9 15,0 0-4-15,0 0-2 0,0 0-7 0,0 0-2 16,0 0-10-16,16-54 4 0,-9 39-9 15,6-2-1-15,-1-2-7 0,4 2 1 0,0-4-7 16,0 6 0-16,-1 2-2 0,0 0-12 16,0 8-6-16,-2-3 0 0,-13 8 5 15,28 0-9-15,-28 0 0 0,27 13 7 0,-16 0-10 16,0 4-5-16,0 2 7 16,-3 2-11-16,1 3 6 0,-3 2-1 0,0-3-2 0,-5 3 4 15,5-2-2-15,-4-1 0 16,-1 3-1-16,1-9 5 0,2 2 0 0,-4-6 3 15,0-13-3-15,2 22 1 0,-2-22 6 16,0 0-4-16,8 13 5 0,-8-13 0 16,0 0 0-16,0 0-6 0,0 0-1 0,32-27 14 15,-21 13 5-15,0-1 1 0,4-5 7 16,1 3 11-16,4-4-5 0,2-3 14 0,-2 7 2 16,-1-2 16-16,1 2-5 0,0 4 17 15,0 2 0-15,0-1 2 16,-4 5-5-16,-16 7-5 0,34-7 1 0,-34 7 0 0,28 1-2 15,-28-1-2-15,24 12 5 16,-11-3-6-16,-13-9-8 0,17 26-10 0,-8-11-5 16,-3 2-2-16,-1 2-4 0,-5-19-3 15,7 32-8-15,-4-14 0 0,-3 3-9 0,0-21-5 16,2 36-12-16,-4-22-16 0,2-14-27 16,-3 31-59-16,-1-20-58 0,4-11-100 15,0 17-99-15,0-17-126 0,0 0-99 0,0 0 51 16,0 0-386-16,0 0-409 0</inkml:trace>
  <inkml:trace contextRef="#ctx0" brushRef="#br0" timeOffset="116158.439">31650 13596 2525 0,'0'0'206'0,"0"0"7"0,20-17 28 16,-20 17-17-16,0 0-4 0,30-6 4 0,-30 6-8 16,30-5-8-16,-30 5-13 0,39 4-19 15,-16-4-18-15,-23 0-14 0,46 0-13 16,-26 1-16-16,-20-1-15 0,45 4-10 15,-22-4-12-15,-23 0-19 0,43 2-27 0,-28 1-37 16,2-1-62-16,-17-2-78 0,31 2-88 16,-13-2-118-16,-18 0-136 0,0 0-82 15,30 0 34-15,-30 0-350 0,0 0-364 0</inkml:trace>
  <inkml:trace contextRef="#ctx0" brushRef="#br0" timeOffset="116376.67">31698 13686 3469 0,'0'0'82'16,"0"0"32"-16,-33 9 28 16,33-9 44-16,0 0 18 0,0 0 15 0,-15 8 11 15,15-8-6-15,0 0-19 0,0 0-20 16,0 0-13-16,0 0-26 0,0 0-25 16,60 35-12-16,-43-29-19 0,7 1-25 0,4-1-35 15,1 2-49-15,4 1-59 0,-1 0-53 16,-2-5-72-16,7 3-107 0,-3-7-73 0,0 0-131 15,-1-1-60-15,8 1 43 0,-2-6-382 16,-2 4-395-16</inkml:trace>
  <inkml:trace contextRef="#ctx0" brushRef="#br0" timeOffset="116741.78">32838 13494 3135 0,'0'0'55'15,"0"0"4"-15,0 0-4 0,0 0 6 16,0 0 8-16,0 0-2 0,0 0 4 0,0 0-4 16,0 0 4-16,0 0 10 0,-35 66 3 15,20-32-9-15,2-1 1 0,-4 5-1 16,6-3-2-16,-2 7-1 0,4-6-5 0,1-4-4 16,2-4-12-16,6-1 5 0,6 0-12 15,2-6-9-15,4-3 9 0,9-1-5 16,3-6-7-16,4-5 3 0,0-4-1 15,-28-2-4-15,68-9-4 0,-32-1 23 16,-6-8 11-16,0-3 0 0,0-2 8 0,-4-5 7 16,-4 2 8-16,-1 0-8 0,-2-2-7 15,-8 1-8-15,-3 5-4 0,-5 0-4 16,-1 1-7-16,-2 21-10 0,-7-38-7 0,-4 17-7 16,-3 3-4-16,-4 3-21 0,-1 0-30 15,-6 1-20-15,-5 5-57 0,-1 0-65 0,2 0-77 16,-1 3-91-16,-5-2-115 0,-4 4-115 15,-2-6 34-15,3 6-325 0,-2-6-346 16</inkml:trace>
  <inkml:trace contextRef="#ctx0" brushRef="#br0" timeOffset="123791.47">5389 9208 817 0,'0'0'64'0,"-9"6"-38"0,9-6 13 0,0 0-15 15,0 0-19-15,-10 3 18 0,10-3-19 16,0 0 3-16,0 0-3 16,-9 12 12-16,9-12-30 0,-4 7-8 0,4-7-25 15,-6 16-10-15,6-16-55 0,-1 18-195 16,-1-11 146-16,-2 3 54 0</inkml:trace>
  <inkml:trace contextRef="#ctx0" brushRef="#br0" timeOffset="124126.23">5318 12045 227 0,'0'0'90'0,"0"0"-16"0,0 0 0 15,0 0-28-15,0 0 5 16,0 0 11-16,32-21-47 0,-32 21-15 0,0 0-2 15,0 0-4-15,5 17-22 0,-5-17-48 16,-2 28-96-16,0-11-117 0,-5 6 266 16,3 3 8-16</inkml:trace>
  <inkml:trace contextRef="#ctx0" brushRef="#br0" timeOffset="124659.5">6067 14784 176 0,'20'19'31'0,"-2"0"7"15,-1-4-10-15,-4-2-20 0,2 0 12 16,0 0-12-16,2-1 0 0,-2-1 5 15,2-2-6-15,-3 3 26 0,2-5-15 16,-3 0-10-16,-1-3 7 0,-2 2-7 16,3-1 5-16,1 1-5 0,-1-3-8 0,-2 1-18 15,-11-4-54-15,20 3-163 0,-20-3 194 16,23 0 15-16</inkml:trace>
  <inkml:trace contextRef="#ctx0" brushRef="#br0" timeOffset="133941.6">9005 17400 2414 0,'-5'-15'-10'0,"-4"0"-2"15,3 2 18-15,6 13-3 0,-12-19 9 0,12 19 7 16,-7-9-9-16,7 9 0 0,-9-9-1 16,9 9 7-16,0 0 2 0,-5-14-5 15,5 14-5-15,0 0-1 0,0 0 1 0,-12-13 2 16,12 13-5-16,0 0 1 0,0 0-1 15,0 0 3-15,0 0-10 0,-15-8 6 16,15 8 2-16,0 0-5 0,0 0-1 0,0 0-1 16,0 0-3-16,-24 0 2 15,24 0 2-15,0 0-1 0,0 0 0 0,-21-1-2 16,21 1-2-16,0 0 2 0,-22-13 1 16,22 13-1-16,-21-10-2 0,12 1 3 0,9 9 4 15,-17-13-6-15,17 13 0 0,-17-9 1 16,17 9 2-16,-13-10 1 0,13 10-7 15,-10-7 1-15,10 7 5 0,0 0-3 0,0 0 1 16,-17-12 7-16,17 12 1 0,0 0 0 16,0 0-1-16,-11-7 3 0,11 7-7 0,0 0-3 15,0 0 3-15,0 0-2 0,-13-8 2 16,13 8-3-16,0 0 7 16,0 0-1-16,0 0-6 0,0 0 0 0,-17-8 1 15,17 8-10-15,0 0 13 0,0 0-7 16,0 0 7-16,0 0-6 0,-26 12-6 0,26-12 5 15,-15 4-2-15,15-4-3 0,-17 4 11 16,17-4-6-16,-15 3 6 0,15-3-4 16,-17 0-8-16,17 0 17 0,-23 4-12 0,23-4 1 15,-14 0 5-15,14 0-6 0,-19-4 5 16,19 4-2-16,0 0 8 0,-23-3-4 16,14-1 0-16,9 4-1 0,-21-9 3 0,12 2-3 15,-4 2 7-15,-1-3 4 16,14 8-4-16,-30-16-11 0,14 4 6 0,-1 3-1 15,0 0 0-15,-2 0-4 0,0-3 3 16,-1-3 1-16,-1-2-1 0,-2 8 8 16,2-1-8-16,-6-3 1 0,1-1 8 0,-8 0-4 15,8-1-5-15,-6-1-1 0,2-1 6 16,-2-2-4-16,-2 2-2 0,-1 4 7 0,3-4-5 16,2 2-5-16,0 2 2 0,7 0 2 15,-3 3 7-15,3-3-7 0,0 4 4 16,0-4-3-16,-4-1 1 0,5 5 3 0,-2-2-3 15,1 0 3-15,1-1-4 0,-7 1 8 16,-1 0 2-16,6 4-14 0,-4-5 3 16,6 5 9-16,-5 3-8 0,3-4 5 15,-3-1-5-15,6 1 4 0,-2 7 4 16,2-7-3-16,-4 3-3 0,2 1 4 0,-4-7 7 16,3 3 7-16,-4 0 6 0,-4-3 7 15,0 4-3-15,-5-1 8 0,5-1 0 16,-5-2-10-16,4 3 5 0,-3-1-1 0,1-4-2 15,-4 3-7-15,-1 3 1 0,-1-7-7 16,0 1-3-16,-3 4 2 0,-6-6-4 0,6 4 1 16,3 0 0-16,0-1-3 0,4-1-1 15,-1 4-2-15,2-2-2 16,1-2 3-16,-1-1-3 0,3 1 8 0,3-5 2 0,-2-3-3 16,-2 1-8-16,4-3 2 15,-10-6 1-15,5-2-1 0,-3-1-5 0,5-4 2 16,-5 4 2-16,8-3 1 0,-8-3-5 15,9-3 1-15,-4-2-2 0,8-4 0 16,-2-4 4-16,3 1 2 0,-1-3 0 0,3-1-3 16,3-3 3-16,-2 5-8 0,3-3 4 15,5 10-6-15,-6-5 12 0,6 5-5 16,0 4-4-16,-1 1 5 0,3 1-10 0,2 3 6 16,-2 3 3-16,3 3-2 0,3-2 10 15,-1 2-7-15,3 0 0 0,-2 2 7 16,3 0 2-16,2-3 3 0,0 4 0 15,7-8-1-15,-2-3 10 0,6-4-14 0,2 5-4 16,-1-1 18-16,2 0 4 0,7 3-8 16,0-1-2-16,-1 4-1 0,6-9-7 15,-1 8 8-15,3-7-8 0,4 1 6 0,-2 2-10 16,4 1 5-16,-8 7-6 0,8-8 4 16,-1 1-5-16,-1 2-1 0,4 1 2 15,-8 7 3-15,7-6-6 0,6 0 7 0,-4-2-3 16,4 4 5-16,0 2-5 0,4-2 3 15,0 2-7-15,-2 4 6 0,4-3-2 0,0 1-1 16,-2 0 4-16,0 7-4 0,3-4-3 16,2-1-4-16,-1 4 5 15,4-3-4-15,2 4 4 0,7 2-2 0,-8-1 3 16,8 5-3-16,0-6 1 0,2 2-4 16,3-2 7-16,0 4-2 0,4-4 2 0,-2 2-4 15,0-1-2-15,4 1 6 0,-3-4-2 16,1 0 3-16,1 3-6 0,-1-5 11 15,1 5-6-15,-1-3 1 0,-1 1-1 0,-1-3 1 16,-1 4 3-16,3-1-5 0,-9 3 8 16,6-2 6-16,-3 2-4 0,4-2 0 15,-3 2 2-15,-2 3-5 0,1-4-2 16,4 1 2-16,0 3 2 0,0 1 3 0,2-1-7 16,1 3 0-16,0 0 6 0,3 2-6 15,-1-5-2-15,2 5 6 0,1 0-3 16,2-1-2-16,-2 1 8 0,1 3-6 0,-2-1 1 15,-5-1-1-15,1 1 5 0,-3 5 0 16,-6-3-6-16,-1-3 6 0,-2 4 0 16,-10 2 1-16,-1 0-1 0,-2-2-1 0,0 8-1 15,0-8 2-15,-2 8 6 0,1-4 2 16,2 2-4-16,-6 0 3 0,4 3-3 0,0-2-2 16,2 2-6-16,-4 3-2 0,11 1 4 15,-2 0 3-15,-1 5 5 16,0-4-11-16,1 4 7 0,-4 1-4 0,1 0 7 15,-1 2 0-15,-11-4-15 0,6 6 7 16,-6-5-5-16,0 5 8 0,-5-3-1 0,5 1-5 16,-5 3 1-16,-1 1-7 0,2-1 5 15,-2 2-7-15,-2 1 6 0,-2-2 0 16,2 5 3-16,-5-3-6 0,-1 3-4 0,3 2 4 16,-6-2 5-16,6 2-1 0,-8 0-4 15,0 2-6-15,-1 2 8 0,-1 0 6 0,2 2-8 16,-4 2-4-16,0 1 9 0,0-2 5 15,-2 6-12-15,1 3 8 0,-4-1-6 16,-1 0-2-16,-3 0 8 0,-1-3-7 0,-2 5-6 16,1-8 10-16,-2 3 5 15,-4-3-6-15,2 5-4 0,-4 3 1 0,-1 0 5 16,-2 3-5-16,2 1 5 0,-6-1-3 16,-1 0-3-16,1-2 6 0,2 1 5 0,-6 2-9 15,2-2-2-15,-1-4 2 0,0 2 2 16,-5 9 0-16,6-14-1 0,-4 5-2 15,0-6-1-15,4-1 0 0,-4 1 0 0,2-3 3 16,-3-1-5-16,0 1-1 0,4-4 11 16,-5 4-5-16,-1-3-4 0,6 1 2 0,-7-2 5 15,5 0-2-15,-4-6 4 0,4 6-2 16,-3-7 8-16,4-1-6 0,-2 2 1 16,-4 0 5-16,1 1-1 0,1-3-11 15,0 2 3-15,1-2-2 0,-1 2 4 16,2-9-3-16,-4 10-3 0,2-7 10 0,5 1-6 15,-5-3 2-15,2 3-2 0,-2-2-3 16,1 2 2-16,-1-2 1 0,0 5-4 0,1-7 4 16,-5 9-7-16,2-6 13 0,-4 5-10 15,7 1 4-15,-5 2-1 0,1-1-6 16,-4 4 9-16,2 0-9 0,-6 4-3 0,1-5 6 16,-2 9 4-16,-1-5 1 0,3-2-13 15,-1 4 12-15,2-8-7 0,0 0 1 0,2 0-1 16,-1-4 6-16,2 3-3 15,-2-5 4-15,-1 1-6 0,2-1 3 0,-2-1 28 16,-4-1-1-16,4-1 1 0,-1 2-4 16,-2-4 8-16,0-3-12 0,0 4-2 0,-5-1-2 15,3-3-2-15,2 1-3 0,-2 1 4 16,-6-3-7-16,4 1 0 0,-2 1 3 16,0 1-1-16,-11 2-2 0,11-1-9 0,-9 4 7 15,0-1-1-15,-2 1-1 0,-1-2-9 16,-2 5 3-16,1 2 4 0,-3-3-5 0,-2 2 4 15,5 0-11-15,-1 0 4 16,-1 1 0-16,2 2 2 0,-1 0 2 0,-2 2 3 16,-1-2 2-16,5 1-2 0,-2-5-2 15,1 8 5-15,-5-6-9 0,1 2 6 16,-4-2 0-16,-1 1 1 0,-1-1 2 0,-3 1 0 16,-1-1 16-16,0 2 4 0,-1-4-5 15,-3-2 6-15,1 3-7 0,0-6-4 0,0 2 3 16,2-1-5-16,1 1 0 0,0-7 1 15,4 0-10-15,2-1 3 0,5-5 1 16,3-5-2-16,8 1 2 0,2-8-3 0,0 1 1 16,7-5-10-16,3-5-7 0,0-6-20 15,2 2-37-15,1-9-60 0,4 2-59 16,0-5-88-16,2 1-92 0,-7-2-171 0,-2 2-60 16,-2-4 40-16,-5 0-343 0,1 4-374 15</inkml:trace>
  <inkml:trace contextRef="#ctx0" brushRef="#br0" timeOffset="138075.16">7282 14855 2448 0,'-7'-20'-145'0,"-2"5"2"15,1-4 27-15,0 4 14 0,3 1 9 16,-3-3-4-16,3-2 15 0,1 2 18 0,3-6 9 15,-8 5 4-15,8-2 9 0,-1 0 5 16,0 3 14-16,0-4-3 0,2 1-5 16,0 3 16-16,0-4-8 0,2 1 5 0,0-1-5 15,-2 2 19-15,3-3-11 0,4 3 1 16,-5 1 10-16,1-5-15 0,-1 2 10 16,2 4 6-16,-3-1-6 0,1 1 13 15,4-2-8-15,-4 2-10 0,-1 2 20 16,1-3 6-16,-2 18-13 0,5-27 4 0,-3 16-12 15,-2 11 6-15,3-28 1 0,-3 15 8 16,0 13-4-16,2-23-7 0,-2 23 2 16,0-24 0-16,0 24-11 0,0-17 2 0,0 17 12 15,-2-19-9-15,-1 10-5 0,3 9-1 16,-9-15-17-16,6 8 6 0,3 7-2 0,-8-8 10 16,8 8 0-16,0 0-13 0,-9-8 0 15,9 8 10-15,0 0-1 0,-11-5-1 16,11 5 1-16,0 0-5 0,0 0 24 15,0 0 3-15,0 0-8 0,0 0 10 16,33-24 14-16,-12 17-1 0,4 0 21 0,1 0-11 16,10-5 11-16,-3 5 5 0,3-2-3 15,-3-3 23-15,1 3-12 0,-6 0-2 16,-5-1 5-16,0 3 2 0,-9 1-17 0,5-6 3 16,-6 6 0-16,1 0-5 0,-14 6-2 15,22-15-12-15,-22 15 10 0,13-14-14 0,-5 7 3 16,-8 7 0-16,5-9-16 0,-5 9 7 15,0 0 17-15,7-19-20 0,-7 19 5 16,0 0 1-16,3-15-12 0,-3 15 4 0,0 0 3 16,0 0-13-16,-15-15-6 15,15 15-5-15,-23-6-11 0,23 6-6 0,-28-1 12 16,28 1-10-16,-32-2 9 0,15 2 10 16,17 0-9-16,-30 2 12 0,30-2-13 15,-31 1 22-15,15-1 3 0,16 0-18 0,-28 6 0 16,28-6 15-16,-27 2-16 0,27-2 20 15,-27 4-15-15,27-4 10 0,-19 1 28 16,19-1-31-16,0 0 17 0,-25 3-6 0,25-3-10 16,-28 13 2-16,5-4 14 15,-2 2-20-15,-5 2 13 0,-2-4 3 0,-3 5 0 16,-2-1 10-16,2 0 3 0,-1-4-26 16,3 1 14-16,-5 1 11 0,5-4-22 15,-1 1 21-15,4-3-9 0,-2-2-9 0,2 2 10 16,4-3 1-16,-1 0 1 0,-3 2 5 15,8-3 3-15,2-1-15 0,-5 0 30 0,25 0 16 16,-34-1-17-16,19-5 1 0,15 6 5 16,-28-6 1-16,11 2 16 0,6-1 5 15,11 5-5-15,-24-13-7 0,16 6 3 0,8 7 0 16,-18-16-2-16,18 16 13 0,-12-14-2 16,8 2 10-16,4 12-5 0,-5-16-13 0,5 16 0 15,-4-23-3-15,4 23-2 0,4-29 11 16,1 15-7-16,-1-5-3 15,6-2-1-15,2-1-10 0,2-1-2 0,8-3-3 16,1 2-8-16,5-5 2 0,6-4-8 16,3 3-1-16,7-1-5 0,-2 2 7 0,9-1-1 15,3-1-7-15,2 4 3 0,2 3-5 16,1-5 6-16,4 1-8 0,1 2 7 16,3-2 1-16,16-3 3 0,4 4-7 0,-6-1 7 15,8 3-4-15,-3-2-2 0,4 3-5 16,4-2 3-16,0 4-2 0,-2-5-1 15,3 3-2-15,2-2-2 0,4-2 2 0,0 3-13 16,5-1 3-16,1 2-2 0,3-3 4 16,5 1-2-16,-2 2 0 0,2 2 2 15,-4-1-5-15,-1-3 3 0,3 9 2 16,-3-7 2-16,-1 1-5 0,-3 2 0 0,3 4 5 16,-2-1-7-16,2-3 2 0,-1 4 2 15,0-4-4-15,-4 0 5 0,1 1-2 16,-5 2-4-16,-3-3 7 0,-1 2-2 0,-6-2-1 15,2 4 0-15,-2-3-1 0,-16 5-1 16,6 0 0-16,10-6 3 0,-16 6-2 0,5 2 1 16,0 0-1-16,0 0 2 0,-3 2-4 15,2-2 6-15,0 1-3 0,-3 3-3 16,-2-2 7-16,2 2-1 0,-3-1-2 16,-1-3-5-16,4 5 7 0,-2-5 2 0,0 5-4 15,0-3 0-15,-2 6-6 0,2-7 3 16,1 7 3-16,-11-3-1 0,8 1-1 15,-9-3 1-15,7 5-2 0,-9-3 4 0,0 3-3 16,-1-2 0-16,-5-1 1 0,-7 4 0 16,-4-1-1-16,-2 1 1 0,-3 0-5 15,-8-2-7-15,-2 4-20 0,-4-1-33 0,-6 1-24 16,0 2-26-16,-4 0-46 0,0-2-95 16,-14 2-274-16,17-6 46 0,-17 6-33 0,15-7 143 15,-15 7 98-15</inkml:trace>
  <inkml:trace contextRef="#ctx0" brushRef="#br0" timeOffset="163189.53">25421 14586 1119 0,'23'0'0'0,"-1"2"-47"0,3 5 27 0,1-2-19 15,2 1-4-15,2 0 14 0,1-5-5 16,1 2 12-16,-2-3 4 0,0 0-4 0,-3-3 10 15,-1-2 12-15,0 0-2 16,-5 1 0-16,-1-2 2 0,1 1-2 0,-1 1 8 16,-1 0 5-16,2 0-10 0,-1-1-8 0,0-1-4 15,0 4 11-15,3-6-10 16,-1 3 2-16,4-1-11 0,-3-1-1 0,4 0 5 16,-7-1-6-16,2 4-6 0,5-5 3 15,-8 3 1-15,4-3 2 0,-3 5 8 16,-1-2-5-16,-1 1 11 0,1-2-19 0,-3-1 26 15,5 2-5-15,0-1-13 0,-3-1 18 16,1 2-13-16,8 1-5 0,-6 1 21 0,1-5-8 16,2 0 13-16,-1 1-16 0,2-1 16 15,-4 1-1-15,0-3 6 0,0 3-8 16,3 0 5-16,-1-1 6 0,-1-2-16 0,1 4 0 16,1-3 18-16,-3 5-11 0,0 1-2 15,-1-2-15-15,2 3 8 0,-1-1 2 16,-1 4 10-16,-1 0-2 0,2-4-8 15,-4 4-3-15,-17 0 11 0,30 0-6 0,-30 0-7 16,21 0 8-16,-21 0 7 0,19-2-13 16,-19 2 3-16,0 0 23 0,18 0-17 15,-18 0-1-15,0 0-9 0,14-5 6 0,-14 5 4 16,7-4-3-16,-7 4 4 0,0 0 10 16,11-8-14-16,-11 8 3 0,3-11 3 0,-3 11-9 15,12-10 10-15,-12 10-1 16,11-11 13-16,-4 4-26 0,-7 7-5 0,21-10 8 15,-10 5 8-15,1 1-4 0,4 0 3 16,2 3-1-16,-2-3 6 0,3 0-7 16,0 4-3-16,-2 0-2 0,6-4 6 0,-1 4-1 15,0 4-4-15,4-3 7 0,4 2-5 16,-1 1 3-16,3-3 2 0,-1 3-7 16,8 2 0-16,-5 0-2 0,8-1 4 0,-3-3-2 15,2 5-9-15,-1-1 0 0,3-1 7 16,1 3 2-16,-7-4-1 0,6 7 10 0,0-1-2 15,9 2-5-15,-6 0-6 0,5-1 8 16,0 4-6-16,2-4-5 0,-1 5 7 16,-3-3 7-16,-10 0-2 0,5-2-5 15,-1 0-3-15,-4 2 6 0,3-2-1 16,0 1 9-16,-1-5-13 0,3 5-2 0,-1-1 12 16,1 0-16-16,7-1 1 0,4 3 0 15,0-4 3-15,-1 0-5 0,3 4 4 16,-4-2 10-16,7 1-3 0,-1 5-11 0,1-8 7 15,1 4-1-15,3 2 1 0,-4-5-2 16,4 7 4-16,0-7 17 0,3 4-21 0,-1-1 2 16,2-2 2-16,3 3-3 0,-2-4-5 15,3 2 8-15,-1-1 2 0,-1 2-4 16,2-1 6-16,1 2 1 0,2-2-3 0,0-3 0 16,-6 6 3-16,9-3 8 15,-5 0-17-15,1 1 12 0,4-1-12 0,-4 1 8 16,3 0-4-16,0 0-4 0,0 1 8 15,0-4 8-15,2-2 3 0,-5 5-14 0,9-6 1 16,-2 1 2-16,-1-2 7 0,3 0 8 16,0-5-1-16,-1 3-3 0,2 0 10 15,3-4 0-15,1 4 11 0,-3-4-12 0,6 2-12 16,-7-1 3-16,4-1-3 0,15 6 13 16,-18-4-10-16,-1 2 6 0,-4-4-26 15,5 4 14-15,0-4 0 0,-2 3-6 16,-2-1-5-16,-1 2 7 0,-2-3-2 15,-3 2 4-15,-4 1-2 0,-2-4-17 0,2 3 12 16,-8-1 7-16,1 2-7 0,-14-3 2 16,-5 3-5-16,0-4 8 0,-1 4 1 15,-5-4-8-15,-9 0-1 0,2 4 5 0,-4 2-25 16,-7-5-62-16,-21-1-226 0,0 0-387 16,0 0 688-16,0 0 2 0</inkml:trace>
  <inkml:trace contextRef="#ctx0" brushRef="#br0" timeOffset="202270.63">12677 7575 135 0,'-54'0'5'16,"4"-2"-5"-16,8 2 0 0,-7 2-5 0,0 2-8 16,-14-3 8-16,-1 6 3 15,-2-6-3-15,-5 3-8 0</inkml:trace>
  <inkml:trace contextRef="#ctx0" brushRef="#br0" timeOffset="202339.43">11674 7603 89 0,'-62'-2'-5'16,"13"1"7"-16,6-5 4 0,-2 4-4 0,2-3-2 15,-4 1-2-15,-4 1-6 0,-7 2-5 16</inkml:trace>
  <inkml:trace contextRef="#ctx0" brushRef="#br0" timeOffset="202370.71">10942 7564 61 0,'-50'-4'-3'0,"3"2"-12"0,-3 2 7 16,-3-2 3-16</inkml:trace>
  <inkml:trace contextRef="#ctx0" brushRef="#br0" timeOffset="202387.19">10516 7551 25 0</inkml:trace>
  <inkml:trace contextRef="#ctx0" brushRef="#br0" timeOffset="202405.36">10297 7556 40 0,'-43'2'-2'0,"8"6"-8"16</inkml:trace>
  <inkml:trace contextRef="#ctx0" brushRef="#br0" timeOffset="202438.2">10000 7609 56 0,'-39'9'-5'0,"8"1"7"0,5-7-7 15</inkml:trace>
  <inkml:trace contextRef="#ctx0" brushRef="#br0" timeOffset="202486.25">9739 7667 46 0,'-32'3'5'0,"3"1"-3"0,5 2-9 15</inkml:trace>
  <inkml:trace contextRef="#ctx0" brushRef="#br0" timeOffset="202507.15">9466 7712 48 0,'-31'9'3'0,"-1"-3"-6"0,4-2 11 16,-1 1-16-16</inkml:trace>
  <inkml:trace contextRef="#ctx0" brushRef="#br0" timeOffset="202571.19">9137 7772 53 0,'-40'4'0'0,"5"1"8"16,-10 1 7-16,0 1-10 0,-7 1-2 16,-5 1-11-16,-1 2 11 0,-4 2-3 0,2-5 0 15,-2 1-13-15</inkml:trace>
  <inkml:trace contextRef="#ctx0" brushRef="#br0" timeOffset="202639.03">8250 7916 66 0,'-51'12'0'15,"-3"-5"0"-15,-4 0 5 0,-2 3-10 16,-3 1 2-16,-8-1-2 0,2 3-7 16</inkml:trace>
  <inkml:trace contextRef="#ctx0" brushRef="#br0" timeOffset="202658.379">7305 8100 48 0</inkml:trace>
  <inkml:trace contextRef="#ctx0" brushRef="#br0" timeOffset="202673.09">7043 8175 40 0,'-60'18'-17'0,"5"0"4"0</inkml:trace>
  <inkml:trace contextRef="#ctx0" brushRef="#br0" timeOffset="202689.63">6632 8318 12 0,'-47'17'-5'15,"0"0"0"-15</inkml:trace>
  <inkml:trace contextRef="#ctx0" brushRef="#br0" timeOffset="202707.11">6359 8415 5 0,'-51'19'-3'16</inkml:trace>
  <inkml:trace contextRef="#ctx0" brushRef="#br0" timeOffset="-201091.36">14966 15234 2504 0,'11'17'222'0,"-3"2"33"0,2-4 19 0,-1 0-39 16,4 4 17-16,0-1 19 0,2 3 15 16,2-2 9-16,-2 0-10 0,-4 3-6 0,4-3-13 15,-2 3-16-15,-2 3-14 16,1-6-20-16,-5 5-27 0,3-3-13 0,-7 1-13 16,1 0-19-16,-2-1-18 0,-2 2-13 15,0-1-13-15,-2-1-18 0,-2 1-8 16,2-1-39-16,-1 0-29 0,1-1-31 0,-4-5-51 15,5-2-56-15,-1-1-59 0,2-2-74 16,-4 2-64-16,4-12-62 0,4 13-59 0,-4-13-186 16,5 13-14-16,-5-13-474 0,9 14-912 15</inkml:trace>
  <inkml:trace contextRef="#ctx0" brushRef="#br0" timeOffset="-200595.4">14286 15489 3747 0,'-9'-11'21'0,"0"0"59"0,2 2 58 16,7 9 33-16,-5-14 6 0,5 14 13 0,0 0 19 16,-9-17 2-16,9 17-5 0,0 0-7 15,0 0-7-15,0 0-34 0,-5-14-14 16,5 14-14-16,0 0 0 0,0 0 7 0,0 0 18 15,0 0 17-15,0 0 9 0,0 0 0 16,0 52-1-16,0-28 4 0,3 0 0 0,-3 7-79 16,-3 4-50-16,3 5-5 15,0-3-1-15,-2 4-6 0,2-3-3 0,-2 3-4 16,1-5-2-16,1 1-3 0,0 1-6 16,-2-10 0-16,2 2-3 0,-4-2-2 0,4-7-1 15,-2-1-4-15,2 1-2 0,-1-2-2 16,1-6-6-16,-2 0-10 0,-2-4-12 15,4-9-15-15,-15 12-16 0,15-12-26 0,-20-2-23 16,20 2-24-16,-37-15-18 0,21 2-339 16,-5-3-40-16,-1-4-76 0,1 3-108 0,4-4 7 15,-7 1-528-15,3-6-1080 0</inkml:trace>
  <inkml:trace contextRef="#ctx0" brushRef="#br0" timeOffset="-200395.13">13804 15772 3640 0,'0'0'-56'0,"0"0"50"15,0 0 45-15,0 0 27 0,-8 21 27 16,8-21 33-16,0 0 8 0,2 32 1 0,0-23-3 16,-4 8-19-16,2 2 3 0,-2-2-11 15,-1 2-9-15,1-5-15 0,-2 3-9 16,2-3-16-16,1-3-4 0,-2 0-29 0,3-11-46 16,4 19-32-16,-4-19-34 0,9 11-65 15,-1-7-62-15,-8-4-67 0,28-4-58 16,-9 0-53-16,7-3-96 0,-2-4-330 0,10-2-303 15</inkml:trace>
  <inkml:trace contextRef="#ctx0" brushRef="#br0" timeOffset="-200244.38">14293 15834 2484 0,'23'-7'-63'0,"-12"1"8"0,2 5 2 0,-13 1 8 16,19-8 9-16,-19 8-3 0,0 0 10 16,0 0 0-16,0 0 2 0,0 0 9 0,15 13-9 15,-15-13-13-15,-15 23-18 0,0-9-14 16,-4 3-23-16,-8 6-16 0,3 2-30 15,-8-1-31-15,-9 10 9 0,0-1-174 0,-3-1 100 16</inkml:trace>
  <inkml:trace contextRef="#ctx0" brushRef="#br0" timeOffset="-199926.73">13785 16317 1090 0,'-13'10'7'16,"5"-2"36"-16,1-4 42 0,7-4 24 16,0 0 23-16,-8 11 14 0,8-11 3 0,0 0-1 15,0 0-13-15,0 0 4 0,0 0 12 16,0 0 10-16,53-13 12 0,-32 11-2 0,0-3 11 15,6 1-4-15,5-5-21 0,4 5-4 16,5-6-7-16,2 4-13 0,1-5-9 16,0 6 0-16,2-3 2 0,-4 0-15 0,6 1-9 15,-4 3-2-15,-3 1-8 0,3 1-1 16,-9-4-12-16,-8 4-3 0,-3 2-17 16,-7 0 14-16,5 8 6 0,-11-1 23 15,3 6 14-15,-3 3-1 0,-8 0-2 0,-3 5-7 16,0 7 3-16,-3 2 5 0,-4 15-12 15,-3-5-9-15,0 1-6 0,3-2-4 16,-2 6-9-16,1-2-11 0,-1-4-7 0,2 1-6 16,-5-3-4-16,6-7-6 0,1 4-10 15,-4-6-13-15,1-5-34 0,2-6-46 0,2 1-59 16,-3-8-89-16,2-3-113 0,-4-3-160 16,9-4-204-16,0 0 58 0,0 0-453 15,-37-19-806-15</inkml:trace>
  <inkml:trace contextRef="#ctx0" brushRef="#br0" timeOffset="-199728.12">13966 16708 3760 0,'-18'-2'34'15,"18"2"48"-15,0 0 30 0,-26 2 33 16,26-2 11-16,0 0 15 0,0 0-1 16,0 0 0-16,0 0-9 0,0 0-15 0,0 0-15 15,0 0-17-15,0 0-6 0,88-5-21 16,-67 5-22-16,4-2-35 0,-4 2-40 15,6 0-55-15,-11-2-84 0,3 2-116 0,-1 2-116 16,-18-2-225-16,14 0 25 0,-14 0 30 16,0 0-290-16,0 0-323 0</inkml:trace>
  <inkml:trace contextRef="#ctx0" brushRef="#br0" timeOffset="-199594.39">13911 16909 2656 0,'-12'7'-4'0,"7"4"51"16,-1-3 38-16,6-8 20 0,0 13 8 0,0-13-11 15,0 0-13-15,19 17-14 0,-2-11-16 16,2-5-5-16,3-1-17 0,6-4-51 0,2-1-88 16,3-8-173-16,-1-2-263 0,5-4 38 15,0-5-55-15,6-10 150 0</inkml:trace>
  <inkml:trace contextRef="#ctx0" brushRef="#br0" timeOffset="-199394.79">14954 16022 2914 0,'10'-15'301'0,"3"2"-24"0,-3 4 1 16,-1-4-12-16,0 3-16 0,9-3-25 15,-4 5-20-15,7-3-23 0,0 8-17 0,-3-5-26 16,3 2-22-16,-3 3-53 0,-18 3-49 16,39 0-89-16,-23 0-87 0,-1 0-116 15,-15 0-110-15,22 9-216 0,-10-8 49 16,-12-1-6-16,9 10-195 0,-3-3-243 0</inkml:trace>
  <inkml:trace contextRef="#ctx0" brushRef="#br0" timeOffset="-199227.35">15225 16219 2726 0,'-8'22'140'0,"3"1"56"16,1-2 31-16,-1-3-9 0,-2 6 21 16,2 3 5-16,0-3 2 0,1 4-14 0,0-4-23 15,2 3-18-15,-5 3-15 0,4-4-19 16,0-3-20-16,1 3-14 0,-2-9-27 0,3-2-40 15,1 0-49-15,0-15-47 0,-2 21-89 16,2-21-150-16,3 7-189 0,-3-7-160 16,0 0 56-16,29-17-399 0,-9 0-533 15</inkml:trace>
  <inkml:trace contextRef="#ctx0" brushRef="#br0" timeOffset="-199044.69">15647 16183 3404 0,'9'-11'98'0,"-1"5"53"0,-8 6 40 0,16-11 11 15,-16 11 10-15,14-7-12 0,-14 7-11 16,20-10-15-16,-20 10-12 0,28-4-14 0,-10 0-23 16,-18 4-8-16,33-1-14 0,-8-1-19 15,-7 0-25-15,5-2-34 0,-23 4-37 16,32 0-56-16,-13 0-88 0,-8-1-104 0,-11 1-112 16,22-4-182-16,-22 4-35 0,0 0 36 15,0 0-304-15,13 5-337 0</inkml:trace>
  <inkml:trace contextRef="#ctx0" brushRef="#br0" timeOffset="-198878.45">15709 16294 2917 0,'-11'7'85'0,"1"-1"56"15,10-6 31-15,0 0 9 0,-4 19 11 0,4-19 8 16,23 13-8-16,-2-2-17 0,2-6-18 16,14 3-24-16,0-4-12 0,6 5-20 15,1-5-15-15,-3 1-32 0,-1 1-53 16,1 0-56-16,-11-6-60 0,1 0-67 0,-5 0-69 15,-2-8-98-15,3-1-148 0,-10 1-58 16,5-3-242-16,-3 0-281 0</inkml:trace>
  <inkml:trace contextRef="#ctx0" brushRef="#br0" timeOffset="-198610.83">16619 15686 2608 0,'0'0'93'15,"0"0"68"-15,0 0 55 0,0 0 19 16,0 0 4-16,12 57 12 0,-8-33 19 16,-2 12 24-16,-2 3 16 0,0 11 3 15,-2 3 13-15,-2 5-11 0,-1 10-16 16,1-1-1-16,-4 1-10 0,-3-9-24 0,2-4-25 16,0-4-25-16,1-6-21 0,0-4-54 15,-1 0-90-15,-1-12-6 0,5-5-8 0,1-3-11 16,1-7-15-16,1 1-22 0,-6-7-37 15,8-8-51-15,0 0-373 0,0 0-4 16,0 0-260-16,2-44 30 0,15 13 36 0,13-16-530 16,12-4-1058-16</inkml:trace>
  <inkml:trace contextRef="#ctx0" brushRef="#br0" timeOffset="-197691.8">19300 15227 4149 0,'0'0'67'0,"3"-24"43"0,-3 12 24 15,0 12 21-15,0-26 24 0,0 26 11 0,-3-23 5 16,-4 8 12-16,4 1-9 0,-3-3-26 16,1 2-4-16,-4-1 11 0,0 2-8 15,-1-1 3-15,-5 2-8 0,0 0-24 0,-2 3-2 16,-4 3-10-16,2 1-4 16,-9 4-12-16,0 2-13 0,2 2-7 0,-10 5-8 15,-1 5-60-15,-1 1-4 0,-4 9-2 16,0 5-2-16,-1 4-2 0,-1 1-1 0,5 4-3 15,4 5-1-15,1 0-1 0,2 10-2 16,8 0 1-16,-1 1-1 0,9 0-2 0,2-7 3 16,5-1-4-16,3-5 1 0,5-3-2 15,2-6 0-15,5 2 0 0,-1-6 0 16,5 2-1-16,1-8-1 0,4 1-1 0,8-8 1 16,-1-7-1-16,6-1-4 0,-1-6 0 15,10-7-3-15,2-11-3 0,12-3 0 16,-6-6 2-16,0-4-1 0,0-3 1 0,-8-5-1 15,1 3 3-15,-2-3 1 0,-14 8 1 0,2 2 4 16,-8-2 1-16,-4 14 8 16,-2-5 7-16,0 12 4 0,-7-2 3 0,3-1-1 15,-3 5 0-15,-3 9 0 0,8-11 5 16,-8 11 3-16,0 0 3 0,0 0 1 16,0 0 3-16,0 0 4 0,-6 49-3 0,1-25 4 15,-1 2-3-15,-3 8-24 0,-1 1-16 16,-1 7 0-16,0-5 0 0,1-1 0 0,1-8 0 15,0 1 0-15,1-1 0 0,1-10 0 16,1 1 0-16,3-4 0 0,-1 0 0 0,2-4 0 16,2-11 0-16,-2 15 0 0,2-15 0 15,0 0-59-15,0 0-96 0,0 0-36 16,38-35-38-16,-20 8-587 0,4 1 61 16,3-2-916-16,1-6-1615 0</inkml:trace>
  <inkml:trace contextRef="#ctx0" brushRef="#br0" timeOffset="-197478.5">19595 15330 5022 0,'0'0'-68'0,"0"0"73"0,0 0 55 16,27 15 43-16,-27-15 36 0,2 23 30 0,-1-5 17 15,-1-1-9-15,-1 7 29 0,-5 4 14 16,2 6 3-16,-3 6-2 0,-3-3 0 16,-1 3-25-16,4-3-12 0,2-7-23 15,-4 4-29-15,4-4-90 0,-1-6-4 0,1-1-8 16,3-7-5-16,-1 4-15 0,1-10-15 15,2 2-12-15,0-12-25 0,0 0-36 16,0 9-263-16,0-9-156 0,0 0-173 0,20-22-19 16,-5 1 3-16,7-11-578 0,10-7-1120 15</inkml:trace>
  <inkml:trace contextRef="#ctx0" brushRef="#br0" timeOffset="-197261.771">19980 15208 4162 0,'0'0'-2'0,"0"0"41"15,0 0 50-15,0 0 43 0,11-13 28 16,-11 13 13-16,0 0-1 0,39 4-1 16,-39-4-1-16,48 4-9 0,-18 1-15 0,0-1-26 15,-2-3-12-15,-5 2-11 0,-3 1-11 16,4-4-7-16,-5 0-11 0,-2 1-8 16,-2-1-20-16,-15 0-35 0,30-5-48 0,-17 2-66 15,-2 2-74-15,-11 1-61 0,19-12-94 16,-12 5-94-16,-1 0-151 0,-2-3-3 0,-4 10 54 15,7-21-360-15,-5 7-373 0</inkml:trace>
  <inkml:trace contextRef="#ctx0" brushRef="#br0" timeOffset="-197011.36">20344 14884 2641 0,'0'0'-11'0,"-23"15"50"15,23-15 50-15,-13 21 37 0,4-3 30 0,-2 2 33 16,2 9 5-16,-1 11 26 0,-3 1 46 15,-1 5 27-15,3 7 21 0,-8 9 10 16,5 2 19-16,-7-1 18 0,0 3-37 0,4-2 4 16,-4-6-9-16,7-2-24 0,-3 0-20 15,2-13-23-15,1-5-36 0,7-8-151 0,-2 2-7 16,4-11-6-16,-4-3-5 0,8 1-6 16,-1-6-5-16,0-5-13 0,2-8-20 0,0 0-23 15,15 9-32-15,-15-9-41 16,29-13-43-16,1-4-367 0,-3-4-265 0,9-9 57 15,5-4-6-15,0 5-616 0,5-1-1183 16</inkml:trace>
  <inkml:trace contextRef="#ctx0" brushRef="#br0" timeOffset="-196842.23">20636 15506 4155 0,'0'0'-25'0,"11"21"49"0,-11-21 41 0,2 28 13 16,-2-11 18-16,-2 2 11 0,0 0 16 15,0 7 0-15,-5 0 0 0,5-2-17 16,-1-1-10-16,-1 3-14 0,0-3-4 0,-2 3-9 15,2-4-19-15,3-3-21 16,-1-6-35-16,4 4-69 0,-1-7-110 0,-1-10-126 16,10 14-200-16,0-6-68 0,6-1 44 15,12 5-355-15,12-5-368 0</inkml:trace>
  <inkml:trace contextRef="#ctx0" brushRef="#br0" timeOffset="-195960.37">22248 15619 4694 0,'19'22'41'0,"-17"-8"64"16,-2-14 55-16,2 26 49 0,-4-8 14 15,2 9-7-15,-3-3-7 0,-3 2 23 16,3 1-12-16,-4 4-11 0,2 0-24 15,-3-2-18-15,-1 0-18 0,4-1-21 0,-2-6-14 16,-3 4-33-16,2-5-39 0,3-6-63 16,0 0-90-16,3-4-131 0,-1-1-158 0,3-10-154 15,5 13-134-15,5-8-7 0,13-3-568 16,4-4-1118-16</inkml:trace>
  <inkml:trace contextRef="#ctx0" brushRef="#br0" timeOffset="-195145.1">23439 15270 4193 0,'0'0'-32'0,"2"-13"32"0,-2 13 17 0,0 0 14 16,0 0 19-16,0 0 6 0,0 0 3 15,0 0 6-15,0 0 0 0,0 0 10 0,-11 70-4 16,6-41 2-16,-3 9-8 0,0 3 0 15,-4 0-8-15,0-1 0 0,-1 1-2 16,-1-4-4-16,2-1-5 0,1-4 2 0,1-8-13 16,1 3 1-16,1-10-4 0,3-4-2 15,-3 2 27-15,4-8 4 0,4-7 4 16,0 0-6-16,0 0-13 0,0 0-4 0,0 0-1 16,19-43-10-16,-4 13-2 0,4-7-5 15,9-11-6-15,-2-2 0 0,6 1-2 16,2 0-3-16,0 8 2 0,-1 0-6 15,3 7 3-15,-3 4-4 0,-3 8 1 0,-3 5-2 16,-3 8-3-16,-3 2 1 0,-4 7 1 16,0 4-3-16,-17-4 2 0,34 21-1 0,-18-4-2 15,-4 6-2-15,-1 3 2 0,-8 4 5 16,-1 4-3-16,0 3 4 0,-4 2 8 0,0 2 0 16,-3 1 8-16,-2 1-2 0,-1-9 16 15,0-2 1-15,1-4-2 16,0-7 1-16,3-1 15 0,2-5 18 0,-1-2 18 15,3-13 16-15,0 0-7 0,1 15-11 16,-1-15-13-16,0 0-6 0,28-26-9 0,-6 3-3 16,3-3 6-16,3-2-8 0,8-11 1 15,3 3-13-15,-1 0-10 0,3 1 1 0,-4 4-8 16,4 2 4-16,-4 8-3 0,-6 2-5 16,1 6 1-16,0 2-3 0,-7 5-3 15,-4 6 0-15,0 4 4 0,-2 4 6 0,1 3-2 16,-6 10 15-16,1-1-4 0,-4 8-1 15,-1 0-21-15,-5 0-1 0,-3-3-3 0,-2 3 0 16,0 0-1-16,-2 1-2 16,-2-4-3-16,1 4 2 0,-5-7-4 0,0-3-6 15,3 0-12-15,-2-5-15 0,-1-2-107 16,4-4-108-16,4-8-74 0,0 0-82 16,0 0-75-16,0 0-166 0,0 0-37 0,24-31 67 15,-1 7-477-15,7-4-824 0</inkml:trace>
  <inkml:trace contextRef="#ctx0" brushRef="#br0" timeOffset="-194845.43">24902 15364 3486 0,'0'0'-12'0,"0"0"56"16,0 0 37-16,0 0 31 0,-15 50 31 0,8-23 8 16,-5 8 15-16,-1 2 16 0,6 5 1 15,-7-5-8-15,7 5 0 0,1-11-13 0,3 1-17 16,1-3-10-16,4-5-4 0,-1-2-15 15,7-1-13-15,-1-2-12 0,5-10-6 16,2-1-12-16,-14-8-5 0,30 0-3 0,-7-9-9 16,-2-8 0-16,3-2-8 0,-2-7-9 15,-2-2-3-15,-4-1-2 0,1 0-3 0,-6 0-5 16,-5 1-8-16,-3 5 1 0,5-3-5 16,-8 8-3-16,0-1-3 0,-1 2 0 0,-8 4-2 15,9 13-14-15,-5-21-6 0,5 21-18 16,-7-13-13-16,7 13-20 0,0 0-28 15,-6-6-42-15,6 6-59 0,0 0-67 16,0 0-93-16,27 19-73 0,-15-8-154 16,8-1 6-16,6-3 41 0,4 7-346 0,2-5-363 15</inkml:trace>
  <inkml:trace contextRef="#ctx0" brushRef="#br0" timeOffset="-194411.18">25567 15484 3151 0,'6'-13'114'0,"-3"0"17"16,-3 13 30-16,7-17 4 0,-5 7-8 0,-2 10-8 15,0-11-11-15,0 11-21 0,0 0-6 16,0 0-10-16,0 0-10 0,0 0-4 16,0 0-4-16,-53 51-5 0,34-19 6 15,-5 14 12-15,-4-1-6 0,3 6-3 16,1 1-9-16,1-1-7 0,1-4-5 0,9-6-9 16,0 1-8-16,4-13-2 0,2 0-3 15,4-7-1-15,3-7 0 0,3-2-7 0,6-5-3 16,3-5-9-16,-12-3 0 0,39-12-11 15,-7-9-4-15,6-9 0 0,0-10-7 16,3-6-4-16,-2-7 2 0,3-3 0 0,-3-4 0 16,10-13-1-16,-14 11 8 0,1 2-4 15,-1 2 0-15,-5-3 2 0,0 9 7 0,-7 4 9 16,-5 10 29-16,1 4 31 16,-6 8 22-16,-1 3 5 0,-1 6-6 0,-4-1-7 15,0 8-11-15,-7 10-4 0,0 0 0 16,0 0 16-16,0 0 24 0,0 0-1 15,0 0-7-15,-14 72-3 0,1-37 1 0,-4 8-13 16,-1 8-2-16,-3 4-54 0,-2-3-17 16,2 0-4-16,1 2-1 0,-1-2-6 0,5-2-1 15,-3-10-10-15,8-3-13 0,-3-2-16 16,7-7-20-16,0-3-140 0,5-6-168 0,4-6-153 16,1 0-207-16,3-8 13 15,-6-5 53-15,14 4-541 0,-14-4-1049 0</inkml:trace>
  <inkml:trace contextRef="#ctx0" brushRef="#br0" timeOffset="-194094.36">26320 15300 3916 0,'0'0'-10'0,"0"0"58"16,0 0 26-16,0 0 28 0,0 0-3 15,0 0 10-15,-10 56-9 0,2-27-5 0,1-1-13 16,-7 7-4-16,2 1-9 0,1 0-14 15,-3-1 0-15,2-3 5 0,0-6-18 0,4-3-3 16,1-8 2-16,0-1 2 0,3-2 30 16,4-12 4-16,0 0-10 15,0 0-6-15,0 0-6 0,0 0-9 0,0 0-2 16,34-54-7-16,-14 22-4 0,6-2-3 16,4-3-4-16,2-3-2 0,4 4-6 0,-1 5 1 15,-7 3 0-15,0 7 2 0,2-2 0 16,-1 9-10-16,-7 0 3 0,-2 8-1 15,0 1 7-15,-7 5 3 0,2 0 0 0,-15 0 6 16,24 13 4-16,-15-1-1 0,2 4 6 16,-8-1-1-16,-1 4 8 0,0 5 9 0,-2-24-281 15,-4 49-538-15</inkml:trace>
  <inkml:trace contextRef="#ctx0" brushRef="#br0" timeOffset="-193595.08">27186 15620 2894 0,'5'8'246'0,"-5"-8"3"15,0 0-29-15,-1 17-6 0,-1-6-31 0,-2 5-2 16,2 2 0-16,-4 1 11 0,-7 9 1 16,4-2 3-16,-6 10-4 0,2-5-8 0,-1 4-10 15,-2-6-37-15,-2 5-15 0,8-6-8 16,-4-5-15-16,-1 1-7 0,5 0-16 15,-8-3-8-15,7-2-11 0,-2 0-23 0,2-4-42 16,2-3-66-16,-1 2-80 0,1-7-93 16,5-3-135-16,-3 2-236 0,7-6-18 0,0 0 67 15,0 0-425-15,0 0-593 0</inkml:trace>
  <inkml:trace contextRef="#ctx0" brushRef="#br0" timeOffset="-192427.34">26366 15422 3102 0,'-4'-8'-37'0,"4"8"34"16,-1-15 32-16,1 15 6 0,-2-14 4 15,2 14 12-15,0-13 15 0,0 13 4 0,0 0-4 16,2-17-2-16,-2 17-8 0,3-14 5 15,-3 14-14-15,6-11-10 0,-6 11 1 16,0 0-4-16,5-10-1 0,-5 10 1 0,10-5-5 16,-10 5-2-16,13-5-8 15,-13 5-2-15,15-3-4 0,-15 3 0 0,20-1-7 16,-2 1 10-16,-18 0-2 0,28-4-4 16,-14 2 2-16,0 2-1 0,-14 0 1 15,27 0-3-15,-27 0 1 0,21 0 0 0,-21 0-2 16,16-2 6-16,-16 2-6 0,0 0 5 15,20 2 0-15,-20-2 2 0,0 0 3 0,15 7-5 16,-15-7 1-16,9 8-1 0,-9-8 0 16,10 13-5-16,-6-5 2 0,-4-8-1 15,7 13-3-15,-3-6 3 0,-4-7-3 0,11 16 4 16,-9-9-1-16,-2-7-1 0,6 17 2 16,-4-10 2-16,-2-7 4 0,2 24 1 0,0-14 3 15,-2-10-1-15,0 21 1 16,-2-8 2-16,4 0-3 0,-2-13 7 0,-2 22-9 15,0-8 12-15,0 0-11 0,0 0 2 16,1 0-1-16,-2 2 8 0,-3-2-7 16,4 4-5-16,-1 0 3 0,1 3 4 0,-2-2-7 15,3 3 2-15,-1 2-3 0,-4-3-1 16,2 5 5-16,2-9 12 0,-4 4 0 16,5-4 2-16,-1-3 3 0,-2 5-9 15,4-6-6-15,-2-3 4 0,2-10-1 0,-1 20 5 16,1-20 0-16,-2 15-3 0,2-15-1 15,0 13-5-15,0-13 9 0,0 0 3 16,0 14-10-16,0-14-5 0,0 0-6 0,7 9 8 16,-7-9-4-16,0 0-3 0,0 0-1 15,0 0-8-15,25-6 2 0,-25 6 6 16,12-10 1-16,-2 2-4 0,-1-1 2 0,2-3-7 16,1-1-1-16,-5-2 6 0,6-4-8 15,-1 2-6-15,3-5 9 0,-2 1 0 0,2 1 1 16,0-8-19-16,0 5 6 0,-1 0 3 15,2-1 2-15,-2 6-9 0,2-7-5 16,-4 5 17-16,0 4-11 0,3 0 5 0,-5 0 5 16,1 2-8-16,-2-4 7 15,-2 8 2-15,7-4 1 0,-5 3 0 0,-2 0-7 16,5-1 6-16,-12 12-2 0,25-17-2 16,-13 6 10-16,3 2 1 0,-3 4-2 0,6 1-2 15,-18 4-1-15,26-12 2 0,-14 7-2 16,-12 5 3-16,20-8-6 0,-12 8 0 15,-8 0 6-15,0 0 3 0,29-2-9 0,-29 2 1 16,14 0 4-16,-14 0 0 0,0 0-9 16,0 0 2-16,25 10 7 0,-25-10-1 0,12 11 7 15,-12-11 2-15,14 15 0 16,-8-2 3-16,-3-2 0 0,3 6 13 0,-3 2 1 16,-1-1 12-16,0 7 7 0,0 2-1 15,-4 0 11-15,0 1 9 0,0 7-8 16,-3 0 3-16,-2-3 10 0,3 1 3 0,-2 1 1 15,-2-2 4-15,3-2 1 0,-2 2-10 16,1-8-2-16,0-1-9 0,-2 3-4 0,5-5-9 16,-1-4 3-16,0-2-14 0,-1 2-7 15,5-17-10-15,-8 22-26 0,4-15-34 16,1 1-54-16,3-8-59 0,-4 13-81 0,4-13-83 16,0 0-163-16,0 8-159 0,0-8 55 15,0 0-462-15,0 0-727 0</inkml:trace>
  <inkml:trace contextRef="#ctx0" brushRef="#br0" timeOffset="-192143.44">27450 16035 3710 0,'0'0'88'0,"12"15"57"15,-12-15 14-15,0 0 14 0,3 26 17 16,-3-16-5-16,4 7-2 0,-8 5-3 15,4-3-12-15,0 3-13 0,0 4-19 16,-2 1-18-16,-1-3-14 0,-5 2-16 0,4-1-10 16,0-2-8-16,1-3-8 0,-5 4-10 15,3-7-8-15,0 2-22 0,0-8-29 16,-1 6-29-16,6-17-37 0,-10 23-59 16,4-14-56-16,-2 4-72 0,2-9-107 0,6-4-123 15,-12 13-119-15,12-13 57 0,-16 5-395 16,16-5-473-16</inkml:trace>
  <inkml:trace contextRef="#ctx0" brushRef="#br0" timeOffset="-186677.72">11593 14016 2538 0,'-66'-25'-87'0,"6"-1"8"0,-9 2 9 15,-17-12-4-15,-3-1 12 0,4-3-3 16,-5-1 3-16,-4 2-6 0,0-2 1 16,-1-7-2-16,0 3-8 0,3-1 17 0,-1 2 5 15,1 5 22-15,-2 2-7 0,5-3 16 16,-6 4-1-16,0 1 4 0,-1 3 1 0,1-1 21 16,3 2-5-16,2 3 7 0,3 0 1 15,20 8-4-15,1-3-3 0,1 1 9 16,5-3-16-16,-6 1 2 0,1 1 6 15,-18-11 12-15,16 8-4 0,3-2 23 16,-1 6-10-16,3-1-6 0,3-3 15 0,-1 3-5 16,4 5-11-16,0-5 2 0,1-2-3 15,3 5-8-15,-1-1 11 0,1-1 3 0,5-1-6 16,2 3-7-16,-4-5 2 0,4 3 2 16,2-2-8-16,8 3 9 0,-5-2-12 15,6 2 8-15,2-1 4 0,0 0-15 0,2-5 7 16,4 5 9-16,-3-6 2 0,1 0-27 15,-4-4 22-15,2 0-4 0,5 0-3 0,-3-7 0 16,0-1 0-16,0-1-18 16,-1-4-21-16,-2-2-7 0,1 2-11 0,-2-4 4 15,-2 0 0-15,0-6-5 0,-1-6 6 16,-11-16 6-16,4-1-16 0,-4-1-32 16,0-1-35-16,-2-3-87 0,6-1-18 0,-6 5 40 15</inkml:trace>
  <inkml:trace contextRef="#ctx0" brushRef="#br0" timeOffset="-184344.25">9866 13836 4361 0,'-27'2'-64'0,"6"3"21"0,-4 1 10 0,-1-4 5 15,1 2 16-15,3-1 1 0,0-1 0 16,-1 2-1-16,2-3 7 0,-3 2 0 16,0 1-4-16,-6-3 1 0,-2 3 3 0,2-2 0 15,-7 3 1-15,-4 3-7 16,6-4-4-16,0 5-27 0,3-5-22 0,-2 7-29 0,-1-4-28 15,3 3-31-15,4-3-21 16,-1 1-34-16,1-2-111 0,2-1-163 0,-3-1-4 16,11 0-61-16,-4-3 177 0</inkml:trace>
  <inkml:trace contextRef="#ctx0" brushRef="#br0" timeOffset="-184141.44">8872 14402 1489 0,'-7'11'-77'16,"4"-1"13"-16,-1-3 8 15,4-7 1-15,-14 15 6 0,11-5 9 0,3-10 12 16,-13 13-7-16,6-2 4 0,-2 0-8 16,0-1 17-16,0-1-3 0,3 2-15 0,-1-1-32 15,7-10-79-15,-8 12-250 0,8-12 296 16,-2 12 36-16</inkml:trace>
  <inkml:trace contextRef="#ctx0" brushRef="#br0" timeOffset="-183744.79">13622 14184 700 0,'38'-16'144'16,"-8"3"-24"-16,2-1-8 0,1-3-6 16,6 3-23-16,-1 0 4 0,-3 3-11 15,2-4-18-15,2 2 7 0,-4 0-10 0,1 3 0 16,-1-1-16-16,-3 1-1 0,-2 5-9 16,0 0-3-16,-4 1 11 0,3-2-20 0,3 0 11 15,-4 5-16-15,4-1-3 0,-2-4-15 16,-2 4-35-16,4-2-10 0,1 4-34 15,-3-1-4-15,2-3-63 0,0 2-60 16,-2-4-154-16,-5 5 127 0,-4-2 13 0</inkml:trace>
  <inkml:trace contextRef="#ctx0" brushRef="#br0" timeOffset="-183276.16">13480 14083 971 0,'-25'4'20'15,"4"2"16"-15,-2-3 33 0,9 3-28 0,-9-2 22 16,7 0-15-16,-5-4-18 0,2 5 6 16,2-1-4-16,-2-3 17 0,7 2-16 15,-6-3 0-15,4 1-7 0,14-1 1 16,-30 6-15-16,12 0 16 0,2 1-21 15,-3-1-10-15,3 1 9 0,-4 1-21 0,-1 0-7 16,3-1 6-16,-4 6-8 0,1 0 12 16,-9 2-28-16,3-5-7 0,2 8-1 15,-5-1 3-15,0 4 12 0,1-4-12 0,-2 1 2 16,2 5 20-16,-1-5-9 0,-1 5 1 16,-3-1 4-16,-3 3 6 0,0-2-10 0,0 4 1 15,-2-2 1-15,-5 3-11 0,3-4-46 16,0 5-47-16,-4-5-170 0,0-2 170 15,1 2 46-15</inkml:trace>
  <inkml:trace contextRef="#ctx0" brushRef="#br0" timeOffset="-180362.5">11719 14888 709 0,'-36'11'61'0,"4"-2"-5"16,6 3-2-16,-2-2-22 0,-4 4 31 0,4 0-18 16,2 2 2-16,1-3-13 0,3 2-25 15,2 2 21-15,-9 1-1 0,1 3-9 16,2 0 2-16,-2-1-2 0,-2 3 7 0,1-1-10 15,-1 1-14-15,-3 1 14 0,-3 5-6 16,1 0-11-16,-4 1 9 0,-2 1 1 0,2 0-15 16,-2-4 8-16,-2 4 6 0,-4 1 7 15,0 0-35-15,-4 4 27 16,-3-8-17-16,3 3 21 0,-1 2-9 0,0-4 5 0,3 2-11 16,2-1-5-16,4 2 2 15,-2-8-3-15,3 6 5 0,3-4 4 0,5 1 8 16,-3 1-8-16,9-6-1 0,-4 0-4 15,0 1 8-15,-1-1-12 0,-6 6 18 16,-2 1-7-16,2-1-1 0,-3-2-5 0,-2 2 2 16,-3-3-4-16,-3 1 6 0,-3 2-5 15,-5-4-6-15,-1-1 16 0,1 5-2 0,-4-2-4 16,0-3 13-16,2 1-20 0,1-1-1 16,-4 1 9-16,0-3 3 0,-5 1-9 15,6-2 9-15,2 3-6 0,-5-2 3 16,1 0-2-16,-1-5 5 0,-4 5-9 15,-7-2 14-15,-12 1-10 0,-4-1-2 0,5 2 8 16,7-6-4-16,1 2 4 0,-13 0-15 0,-7 3 12 16,4 1 10-16,3-4-6 15,15-5-2-15,7 2-11 0,5-3 0 0,-1 6 2 16,3-7 14-16,3 3-10 0,-4-4-1 16,2 2 5-16,-2-7-7 0,2 4 8 0,2-5 3 15,-1-1-15-15,1 2 14 0,9-3 3 16,1-2-13-16,0 1 25 0,-8-4-19 15,6 2-1-15,3-1-4 0,3 0-4 0,-12-4-3 16,14 1 11-16,-1-3-3 0,5-2 17 16,5 3 18-16,1-3 11 0,4-6-7 15,7 4-4-15,-4 0 16 0,8-2-21 16,-4-7-10-16,1 1 3 0,0-6 5 0,4-1-13 16,0-2 4-16,-3-5 1 0,7-5-7 15,-4 1 3-15,-3-13-18 0,11 4-4 16,0 2 3-16,2-5-1 0,3 6 0 0,5-3 14 15,3-1-17-15,1 0 4 0,2 4 7 16,4 0-2-16,-3-4 11 0,5 0 1 0,-1 8-6 16,-1-2 8-16,4 3-13 15,-5-1 10-15,7 4-1 0,-5 1 6 16,3-3 15-16,2 3-20 0,-2 0-13 0,4 5 14 0,0-9-2 16,6-1 19-16,4 0-16 15,1-4 0-15,1 4-15 0,-2-1 8 0,0-1-8 16,4 2 9-16,2-2-1 0,-3 0-2 15,7 0 0-15,-6 0 0 0,8-1 9 16,-7 3-9-16,5-2 10 0,1 5-7 0,-2 1 3 16,-1-2-3-16,0 3 3 0,1 0 4 15,-1 5-7-15,-1-4 5 0,-5 8-5 0,7-4-2 16,-7 6-7-16,2 4-9 0,-2-2 17 16,7 2-4-16,-4 1-1 0,10-2-6 15,3-1 4-15,2 2 20 0,1-1-14 16,3-1 5-16,1 1-7 0,3-2 2 0,2 1-3 15,-1 0 5-15,3 1-7 0,2 2 8 16,-2-3-3-16,0 1 3 0,-3-1-12 16,-2 1 4-16,1 3 11 0,0-6-11 15,1 7 10-15,-5-3-10 0,2 2 1 0,3-2 3 16,-3 5-6-16,-2 0 6 0,5-4 11 16,-3 3-1-16,1-1-5 0,-3 0 4 0,0 0-12 15,3-3 6-15,0 2 6 0,-2 1 2 16,5-1-8-16,1-3 18 0,-3 1 7 15,-1 0-7-15,3 1-3 0,-3 3 6 0,-4-2-7 16,0 2 0-16,-3 2 1 0,2-3-5 16,-8 8-3-16,6-9 4 0,-7 8-5 0,10-2-7 15,-9-3 7-15,7 0-10 16,-8 4 11-16,12-1-5 0,-4-1-3 0,3 0 3 16,-1 0-2-16,2-2 3 0,-1 1-7 15,4 1 9-15,-1-3-11 0,-1 5 5 16,2-1-5-16,-2 2 10 0,3-1-12 0,-14 5 1 15,9-4 12-15,-6 3-3 0,-2 1-1 16,-3-1-7-16,1 1 5 0,-4 1 9 0,-1-1-8 16,0 1 0-16,1 0-2 0,1 1 0 15,1-4 1-15,1 5 10 16,0-4-11-16,-2 3-6 0,5-3 0 0,-3 6-2 16,4-3 5-16,-2-1-1 0,-2 0-1 15,5 2-2-15,-5 3 11 0,0-5 0 0,4 3-7 16,-6 3 2-16,2 0-3 0,-5 0 0 15,-2 0 9-15,-2 0-8 0,0 3 3 16,5 3-7-16,1-5 1 0,1 3 12 0,-4 4 1 16,2-2-3-16,0 3-1 0,-3-4 4 15,-1 3 2-15,6 4-1 0,-11-7 11 0,3 6-8 16,2 1 6-16,1 1 2 0,-4 1-6 16,-2 1 6-16,0 2-6 0,-1 2-6 15,1 3 2-15,-2-1-3 0,-3 6 3 16,-1-3-7-16,-1 0 15 0,-4 4-14 15,-1 0 3-15,-5-1-2 0,5 1-3 0,-7 0 3 16,3 0-4-16,-7 0-5 0,2 1-1 16,3 0 2-16,-2 1 6 0,-1 1-9 0,-5-3 12 15,2 6-6-15,-3-6-2 0,1 3 2 16,2-3-1-16,-4 0-2 0,0 5 7 16,0-4-3-16,0 1 1 0,-4 4-9 0,2-4 9 15,1-5 1-15,-3 8-10 0,0-7 8 16,1 6-2-16,-6 0 1 0,2-3-3 0,2 0 1 15,-1 1 2-15,-4-2-1 16,1 2 4-16,2-2-1 0,-2 3 0 0,-3-5-8 16,5 2 10-16,-4 0-14 0,-1 2 6 0,3-2 5 15,0 1-4-15,-3-3 1 16,-1-2 1-16,2 4-2 0,-1-6 1 0,0 5-1 16,-4-5 1-16,7 1-3 0,-6-2 10 15,2 1-6-15,0 1 1 0,-1-3 7 0,-2 1-12 16,2 1 3-16,0-1-2 0,-3-1-5 15,0 5 8-15,-2-2 3 0,5-5-9 16,-4 3 8-16,1-1-5 0,1 1 1 0,-4-1 2 16,-1 3-2-16,3-2 0 0,-1-4 0 15,-3 9 0-15,-2-3 3 0,5-5-3 0,-9 5 5 16,4-1-6-16,-4 1 3 0,0-2-3 16,1 1 0-16,-3 2 5 15,0 1 2-15,-2-1-7 0,2 2 0 0,0 1 2 16,2-3-1-16,0 2 4 0,1-2-8 15,3 2 3-15,-3-1-5 0,7 2 10 0,-2-5-2 16,-3 4 0-16,3-3-8 0,-2-1 3 16,-1 2-2-16,1-1 7 0,-3-5 0 15,-3 3-1-15,0 0 7 0,-2-1-5 0,-1-2-3 16,3 0-3-16,-8-3 4 0,6 4-2 16,-5-2-2-16,-2-2 1 0,-1 4-2 0,-6-2 0 15,-4 1 4-15,2-1 0 0,-1 2 0 16,-4-2-1-16,2-2 4 0,-2-1-5 15,-4 4-3-15,3-4 6 0,-6 2-2 16,1 0-5-16,-4-3 8 0,-3 0 2 16,1 1-3-16,-4 1-2 0,0 0-5 0,-5-2 2 15,-3 2 3-15,0-4-8 0,-17 12 10 16,16-12-2-16,-12 7-4 0,11-6 5 0,1 5-3 16,-18-2 2-16,22-1-2 0,-18 7 4 15,16-7-11-15,2 3 6 0,2-4 4 16,-3 1 0-16,3 1-3 0,1 1 0 0,0-3-5 15,-1 2 4-15,1-1 2 0,-1 0-3 16,1-1-1-16,-1-4 6 0,1 4-6 16,1 0 3-16,-1-1-4 0,-2 3-1 15,4-4 9-15,-5 3-4 0,7-4-3 0,1 0 4 16,1-1 3-16,1 3-2 0,0-5-1 16,4 2 2-16,-6-3-4 0,4 1 2 15,-3 1-1-15,1 0-3 0,-3-1 0 0,3-1 1 16,-3-5 6-16,-3 3-6 0,0 4 5 15,-1-8 3-15,2 1-6 0,2-1-1 0,-1 0-1 16,0 0 0-16,3-1 6 0,-1 1-1 16,3-6 0-16,-3-1 3 0,4 1-10 15,2-4 2-15,6-3 8 0,1 0-1 0,3 2-3 16,6-2 5-16,7 2-9 16,0-5 2-16,-1 2 7 0,4-3-5 0,2-4-2 0,2 1 2 15,3-3-1-15,-2-2-2 16,5-3 1-16,-1 4 6 0,4-6-6 15,-4-2-1-15,4 2-2 0,-2-6 2 0,9 1 3 16,-6 5 0-16,1-4 1 0,10 6-3 16,-2 0 1-16,1 0-1 0,1 0 0 0,4 2-7 15,-1-6 14-15,1 2-9 0,0 2 7 16,5 0 0-16,-2-5 3 0,2 1-8 16,0-3-1-16,2-1-4 0,5-7 8 0,-2 0 7 15,4 2-11-15,0 1 0 16,1-1 7-16,3 4-2 0,3-5-1 0,-4 5-5 15,6-3 3-15,0 5 0 0,1-1 4 16,2-1-5-16,6-4 4 0,3-3-5 0,0 5 3 16,7-2 2-16,-2 0 5 0,1-3-4 15,6 2 0-15,0 2-8 0,1-5 8 16,0 6-2-16,0-1 2 0,2 3-1 0,0-1-5 16,2 2 5-16,-4 1-1 0,4 5 2 15,0 0 3-15,0 0-2 0,4 2 2 16,0-2-3-16,-2 2 1 0,4 0 5 0,4 0-5 15,1-1 8-15,1 1 1 0,4-2-12 16,1 2 4-16,-1-2-8 0,15-6 8 0,-14 7-1 16,15-7-1-16,-17 7 0 0,2 0-2 15,-4 0 3-15,-2 1 0 0,2-3 2 16,-3 3-1-16,-2 3-1 0,-6 1-3 16,2-2 2-16,-3-1 2 0,2 5 2 15,-2-2 3-15,1-1-8 0,-3 2-1 0,3-1 3 16,1-2 1-16,0 0-7 0,2 2 8 15,1-5 2-15,1 6-1 0,2-3-3 0,-1-2-2 16,5 6 1-16,2-2 4 0,1-1-3 16,5 6-6-16,-3-2 8 0,5 1-1 15,1-1-1-15,0 3-2 0,5-1 6 0,-2 0-5 16,2 2 5-16,-2 0-7 0,3 0 1 16,-5-3 4-16,2 3-5 0,2-2 2 15,-2 2 6-15,-1-1-2 0,3 1-3 16,-7-2-1-16,-2 4 8 0,1 0-4 15,0-4-5-15,-6 5 6 0,0 2-4 0,-4 1 1 16,0 1 1-16,-1-1-1 0,3 3-6 16,-1 3 8-16,1 3 0 0,-2-4 7 0,-11 6 0 15,5 0-1-15,-3 0-1 0,-1 6 0 16,1 0-4-16,-6-2 3 0,3 1-7 16,-2 4 6-16,-2 1-2 0,-1-1-5 0,-2 3 2 15,-2-1 1-15,-4 6 5 0,-1-3-9 16,-4 7-1-16,-2-4-4 0,-11 3-34 0,-4 3-48 15,-4-2-78-15,-10-4-230 16,-12 5-104-16,-13 1-19 0,-23-6 147 16,-16-10 98-16</inkml:trace>
  <inkml:trace contextRef="#ctx0" brushRef="#br0" timeOffset="-179745.15">2720 16939 1732 0,'-23'0'-35'0,"4"0"24"0,1 0 8 16,18 0 10-16,-23-2 1 0,13 0-5 15,10 2 23-15,-17-5-17 0,7-3 10 16,10 8 32-16,-16-13 4 0,10 5-18 15,6 8-2-15,-3-16-4 0,3 4 6 0,0 12-14 16,3-19 7-16,3 6 8 0,5-5 8 16,-3 2-4-16,5 0 4 0,3-3-10 15,1-2-4-15,4 0 2 0,3-3-11 0,-1 3 11 16,5-1-6-16,-2 3-6 0,4 2 3 16,-1 3 4-16,4 2-8 0,1 3-3 15,1 3-1-15,-5 5 4 0,0 1-3 16,6 5 11-16,-1 2-3 0,2 5-2 0,-7 6 7 15,3 3-3-15,-1 2-6 0,6 7 17 16,-3 5 14-16,0 3-6 0,-3 1 9 16,-2-1-5-16,-1 3 3 0,-1 0 2 15,-9-6 9-15,3 3-5 0,-3 0-9 0,-2 1-8 16,-1-3-7-16,2 1 0 0,-6-3-3 16,-1 2-5-16,1-1-5 0,-3-7-1 15,-3-1-5-15,-3-1 0 0,6-3-1 0,-6-3-12 16,-1-3-20-16,0 0-48 0,0-8-42 15,-2-9-88-15,2 9-179 0,-2-9-155 16,0 0 31-16,0 0 6 0,9-41 238 16</inkml:trace>
  <inkml:trace contextRef="#ctx0" brushRef="#br0" timeOffset="-179511.32">3701 16541 1569 0,'0'0'-15'15,"-23"-7"7"-15,23 7-4 0,0 0 27 16,-32 31 40-16,16-11 18 0,-1 4 6 0,-7 6-5 16,5 6 5-16,-2 1-8 0,1 0 14 15,-1 5-4-15,0 4-4 0,3-2-10 16,1-3-12-16,-8 5 4 0,11-6-10 16,-5-1-9-16,2-1 3 0,4-4-8 15,0-2-13-15,-1-10-8 0,9-1-59 0,-3-6-57 16,7-8-98-16,1-7-233 0,0 0-88 15,0 0 163-15,0 0 101 0</inkml:trace>
  <inkml:trace contextRef="#ctx0" brushRef="#br0" timeOffset="-179313.28">4434 16108 1417 0,'30'-15'55'0,"-7"-2"-10"16,1 4 4-16,-1 0 8 0,7-2 46 0,0 0-10 15,-2 2-11-15,4-2-15 16,-1 0-13-16,3 2-2 0,3 0-6 0,0-1-15 16,-3 7 2-16,-3 0-4 0,-2 4-29 15,-1 2-50-15,-6 1-39 0,0 1-71 16,-22-1-197-16,27 8-122 0,-27-8 178 0,9 15 68 16</inkml:trace>
  <inkml:trace contextRef="#ctx0" brushRef="#br0" timeOffset="-179144.92">4768 16309 1054 0,'0'0'25'0,"-3"13"-12"0,3-13 44 16,0 0 34-16,0 0 12 0,0 0 21 15,41 4 6-15,-41-4-3 0,44-12-18 16,-19 7-3-16,1-3-33 0,2 1 3 0,1-2-14 16,1-4-3-16,1-1-15 0,1 1-6 15,-2-2-34-15,0 0-58 0,0-2-69 16,-3-3-162-16,-3-3-213 0,-4-5 5 0,7-4 257 15,-6 0 29-15</inkml:trace>
  <inkml:trace contextRef="#ctx0" brushRef="#br0" timeOffset="-178877.111">5406 15443 1140 0,'0'0'74'0,"2"-16"26"0,-2 16 6 0,0 0 11 15,16-24-1-15,-7 17 11 0,7-4-6 16,0-1-17-16,9-3-5 0,5-2-9 0,5-1-2 16,11-5-13-16,0 6-9 0,5 0-4 15,2 2-9-15,-3 0-4 0,3 2-12 16,-8 3 0-16,-6 3-13 0,2 1-28 0,-11 5-34 16,-5 1-25-16,-4 0-7 0,-21 0-23 15,30 7-5-15,-25 0-8 0,-5-7-4 16,11 16-20-16,-11-7-24 0,0 4-93 0,0-13-133 15,-13 28-136-15,2-9 290 16,-4 2 72-16</inkml:trace>
  <inkml:trace contextRef="#ctx0" brushRef="#br0" timeOffset="-178529.76">5617 15692 575 0,'0'0'-10'0,"-7"15"28"16,7-15 7-16,0 19-7 0,0-19 3 0,0 0-4 15,17 22 10-15,-6-15-4 0,-2 3 6 16,7 3 0-16,-4 0-11 0,6 8-15 16,0-4 19-16,-1 9-2 0,0-2 7 0,-4 10-17 15,-2-6 5-15,-3 3 1 16,0-2-5-16,-5 1 7 0,-3 4 21 0,-2 0-4 16,-1-3 31-16,-7 11 39 0,1-4 27 15,-2-5-1-15,1-4 24 0,-1-4-3 0,0-2 6 16,4-6-23-16,-3 1 5 0,4-6 6 15,1 1 10-15,5-13-4 0,-4 19-11 16,4-19-2-16,0 0 1 0,15 22-22 0,-4-18-5 16,-11-4-22-16,40 2-4 0,-18-2-19 15,4 0-6-15,6-2-7 0,-1 2-8 16,-1-5-1-16,3 1-16 0,-6 1-3 16,2 2-7-16,1-3-18 0,-2 2-53 15,-2-1-62-15,-1 1-85 0,-4 0-152 0,-1 0-208 16,-3-10 41-16,1 5-49 0,0 0 128 15</inkml:trace>
  <inkml:trace contextRef="#ctx0" brushRef="#br0" timeOffset="-172595.97">16196 18883 544 0,'-31'23'-186'0,"8"7"63"15</inkml:trace>
  <inkml:trace contextRef="#ctx0" brushRef="#br0" timeOffset="-168680.2">15638 12069 143 0,'48'-18'-8'0,"-3"1"-5"16,4 0 1-16,2 2-14 0</inkml:trace>
  <inkml:trace contextRef="#ctx0" brushRef="#br0" timeOffset="-168102.52">22138 14700 332 0,'6'36'-33'0,"-4"-7"-11"0</inkml:trace>
  <inkml:trace contextRef="#ctx0" brushRef="#br0" timeOffset="-168076.211">22156 14942 189 0,'0'28'-26'0</inkml:trace>
  <inkml:trace contextRef="#ctx0" brushRef="#br0" timeOffset="-156130.15">16697 14044 158 0</inkml:trace>
  <inkml:trace contextRef="#ctx0" brushRef="#br0" timeOffset="-154547.271">16534 14055 125 0,'-36'2'-8'0,"5"-2"6"0,4-2 14 16,-5 2 14-16,1 0-8 0,-1 0 0 15,0 0 20-15,0 0 6 0,0-4-8 0,0 4 10 16,-6-3 5-16,4 3 8 16,4-4-1-16,-1 2 4 0,-1-2-21 0,2 4 11 15,1 0-5-15,-1-2-24 0,0 2-5 16,0 0 2-16,-1 0 11 0,-1 0-4 15,5 2-2-15,-3 2-18 0,-3 2 17 0,3-3-15 16,0 1 5-16,-6-1-3 0,4 4-6 16,-3 0 15-16,5-5-13 0,-6 9 0 0,1-5-7 15,-4 3 0-15,2-2-3 0,4 1 15 16,-3 0-6-16,-5-1-1 0,4 4-10 16,-1-3 7-16,0-1 5 0,3 1-18 0,-4 0 16 15,5-1-1-15,-2 2 1 0,0-1 6 16,10 1-2-16,-4-5-25 0,1 1 7 15,6 1 20-15,-5-2 0 0,7 2-6 16,1-5-5-16,1 5-2 0,1-1 2 16,18-5 2-16,-30 6 0 0,30-6 16 0,-23 2 14 15,23-2-23-15,-18 2 18 0,18-2-9 16,0 0 2-16,-22 6-7 0,22-6-6 0,0 0-7 16,-20 5 11-16,20-5-5 0,-18 8 2 15,18-8 1-15,-22 7-9 0,22-7-1 16,-24 8-3-16,12-3 4 0,12-5 8 0,-23 8-11 15,9-4 3-15,14-4 2 0,-27 5 13 16,17 0-17-16,10-5-2 0,-29 7 5 16,14-6 1-16,2 5-8 0,0-4 9 15,13-2 12-15,-20 5-16 0,20-5 11 16,-18 2-13-16,18-2 14 0,-14 6-14 0,14-6 0 16,0 0-9-16,-16 2 12 0,16-2-5 15,0 0 7-15,-13 5-6 0,13-5 9 0,0 0-10 16,0 0 5-16,0 0 2 0,0 0-11 15,-10 2 7-15,10-2-1 0,0 0 3 16,0 0 3-16,0 0-9 0,0 0-3 0,0 0 18 16,0 0 3-16,0 0 2 0,0 0-5 15,0 0-5-15,0 0-3 0,0 0-1 16,51 7-6-16,-51-7 6 0,32 0 12 0,-16 4-1 16,-16-4 3-16,39 0 4 0,-16 0-1 15,-2 0-11-15,0 0 10 0,8-4 7 16,-7 3 11-16,7-1-1 0,-1-2-6 15,-3 1-1-15,3-1 3 0,1-2 14 0,-3 2 1 16,2-1-16-16,4-1 9 0,-6 3-2 16,4-4 7-16,-1 2 2 0,-1 0-7 15,2-3-11-15,-4 1-1 0,2-1 6 0,3 4-3 16,-4-5-4-16,-1 1-3 0,2 1-5 16,-1 3 3-16,-1-2-4 0,1-1-5 15,-6 2 7-15,0 2-2 0,0 0-6 16,-3-1 0-16,3 2 0 0,-2-3 7 0,1-2-1 15,0 6 1-15,2-3 10 0,-5-1-5 16,-17 5 4-16,37-8-3 0,-20 6-2 16,4-5 5-16,-3 1 8 0,7 5-3 0,-6-6 8 15,3 2-2-15,-5 0 2 0,11-1-2 16,-7 0-5-16,5 1 3 0,-2-3 0 16,5 1-8-16,-1 3-4 0,-2-5 5 0,4 5-7 15,0-2-1-15,-2-1-1 0,2 1-2 16,-6 2 0-16,4-1 3 0,-3 1 1 0,1 0-7 15,-1 0 1-15,-4 3-5 0,2-3 3 16,-2 1 1-16,2 2-4 0,-3-5 2 16,3 6-3-16,-2-2 0 0,0-3 2 0,0 3 2 15,4-2 5-15,-4 2-3 16,4 0 2-16,0-3-4 0,0 3-3 0,3-4 3 16,-4 5-2-16,6-3 2 0,-5 0-2 15,2-2 4-15,0 3 4 0,-1-1-2 16,4-2 2-16,-5 4-4 0,5-3 7 0,-2 3-4 15,-2-2-1-15,4 2-3 0,-3-4 4 16,0 5-3-16,-1-5 3 0,1 4 3 0,1-2-6 16,2 0 3-16,-6 1 2 0,6-1-4 15,-1 0 0-15,-8 2 1 0,9-3-3 16,-9 3 0-16,6-2 0 0,-6 0 1 0,2 1-4 16,-2 1-1-16,4 0 6 15,-4 0-1-15,4-2 1 0,-2 3 8 0,5-3 3 16,2 1 1-16,-5 2-6 0,1-3-1 15,-4 4 6-15,8-1-6 0,-4 1-3 16,-3 0-3-16,5-4 2 0,-3 4-5 0,7 0 6 16,0 0-2-16,0-2 1 0,-2 2 0 15,1 0 8-15,1 0-3 0,-5 0 5 0,1 0-4 16,-3 0 3-16,0-2 4 0,1 2 5 16,-5 0 2-16,3 0 4 0,-1-4-1 15,-3 2-9-15,1-2 8 0,1 1-7 16,-1-3-3-16,0 1 1 0,1 1 7 15,-1-2-16-15,3-1 7 0,3 3-5 0,-4-5-5 16,6 3-7-16,-1-2 1 0,2 4 2 16,5-1 2-16,4-3-9 0,3 3 10 0,3-1-5 15,-1 3-2-15,0-3-5 0,2 4 1 16,-5 0-3-16,1-2 6 0,-11 3-9 16,-2 1 5-16,1-4-5 0,-3 4 3 0,-4 0 6 15,-1-2-1-15,1 2-7 0,-23 0 7 16,34-2 0-16,-34 2-7 0,23 0 0 15,-23 0 2-15,23 0 8 0,-23 0 0 0,0 0 6 16,23-4 6-16,-23 4 5 0,0 0 7 16,0 0 6-16,24 0-23 0,-24 0 8 0,0 0 0 15,0 0-8-15,0 0 2 16,0 0 2-16,0 0-3 0,24 0-1 0,-24 0 2 16,0 0 0-16,0 0-8 0,0 0-4 15,0 0 8-15,0 0-5 0,0 0 10 16,0 0-1-16,23 4-6 0,-23-4 0 0,0 0-5 15,0 0-4-15,0 0-4 0,0 0-4 16,0 0 1-16,0 0-2 0,0 0-5 0,0 0-21 16,0 0-23-16,0 0-19 0,0 0-22 15,0 0-28-15,0 0-33 0,0 0-41 16,0 0-30-16,0 0-19 0,3 4-36 0,-3-4-244 16,0 0-34-16,21 9-72 0,-1-7-39 15</inkml:trace>
  <inkml:trace contextRef="#ctx0" brushRef="#br0" timeOffset="-142598.711">16608 13766 656 0,'-21'-116'58'0,"3"17"-29"0,4-16 9 16,0-12-31-16,9 1-40 0,-3-9-49 0,2-6-218 16,1-7 172-16,-3 0 44 0</inkml:trace>
  <inkml:trace contextRef="#ctx0" brushRef="#br0" timeOffset="-116016.45">11250 10695 391 0,'-50'-8'-26'0,"1"3"21"0,-11 1-2 0,-1-2-4 15,3 1-4-15,-5 3 18 0,1-4 7 16,2 1 18-16,10 5 10 0,0-2-4 15,-1 2-6-15,5-2 10 0,5 2-20 0,-2 0 8 16,0-4-6-16,-3 8 8 0,2-4-12 16,-4 2-1-16,7-2 20 0,-6 2-30 15,4-2 0-15,4 4 13 0,-3-3-12 16,1 5 1-16,1-4 4 0,-6 3-6 16,-2 1 4-16,-10-2-14 0,-1 4 17 0,-1 1-1 15,11-8-11-15,3-1 4 0,-2 3-8 16,4-3 4-16,-3 0 2 0,-15 4 0 0,0-4-9 15,4-4-1-15,-1 1 7 0,9 2-1 16,5-5 5-16,-2 0 1 0,0-1-4 16,-8-2 2-16,0 1 5 0,8 3-11 0,0-3 4 15,5 0 8-15,2 1-16 0,0 1 1 16,1-1 18-16,3 1-11 0,6 4 0 0,-4-3 5 16,2 1 1-16,2 0-10 15,-3 3 8-15,-5-3-8 0,1 0 2 0,-5-2-19 16,3 0-17-16,-2 3-57 0,-1-3-143 15,-2-1 112-15,-4 3 45 0</inkml:trace>
  <inkml:trace contextRef="#ctx0" brushRef="#br0" timeOffset="-114899.95">6881 10580 76 0,'0'0'26'0,"-20"-7"-29"0,8 5 39 16,-1-3-18-16,-2-1 0 0,-3 2 15 0,-2-1-17 15,1-1-16-15,-12 2 25 0,3 1 3 16,-4-1-15-16,-3-2-8 0,-1 1 0 15,-4-1 11-15,5 2-11 0,-2-2-15 0,3 5 10 16,0 1 5-16,4 0 7 0,-6-4-6 16,4 8-1-16,0-4-3 0,2 1-22 15,-4 2 15-15,4 2-6 0,0-1 9 16,0 1 15-16,-3 5-13 0,3-6-3 16,0 3 3-16,0-1-5 0,1 1 8 0,-1-1 7 15,0 3-18-15,-1 4-2 0,-1-3 0 16,-2 1 15-16,6-2-15 0,-2 3-6 0,-4 1 16 15,1-2-2-15,1 2-11 0,-2 0 10 16,0-4 3-16,1 3-13 0,-1-3 11 16,-1-1-6-16,5-3 6 0,1-1-6 0,-1 2 5 15,0-1-4-15,4-3 2 0,-2 4-3 16,-4-5 0-16,2 3 8 0,-4 0-2 0,4 0-6 16,0-4-10-16,0 2 39 15,0-4-37-15,4 2 14 0,-3 0-11 0,1 0 8 16,-2-4 0-16,0 3 12 0,5-2 11 15,0-1 8-15,-1 3-24 0,-2-1 21 16,-2-4-5-16,1 1-7 0,3-3-14 0,-4 2 6 16,-2-3 2-16,0-6 7 0,-3 2 9 15,1-4-26-15,2-1 13 0,0 2-8 16,1 0 2-16,-5-5 6 0,6 2-8 0,-2 2-10 16,0-4 12-16,1 3-12 0,2 1-8 15,1-2 15-15,0 3 42 0,5 0-6 0,0 2-10 16,4-4-13-16,-1 4 8 15,4-2-8-15,1 5 6 0,2-2-3 0,-1 0 12 16,5 4-15-16,-2-3 6 0,-1 1-11 16,3 0 5-16,0 4-12 0,1-7 19 15,1 5-1-15,-2-4-24 0,-3 0 16 0,3-3-11 16,0 5 24-16,1 0-24 0,-2 0 11 16,5-2-18-16,-4 1 4 0,1 0 12 0,-2 0-9 15,1 0 13-15,4 0-17 0,-2 0-11 16,-2 2 25-16,2-2-17 0,2 3 13 15,-4-3-1-15,0 1-4 0,4 2 9 0,-1 0-19 16,-3-1 1-16,3-3 9 0,0 0-3 16,-1 4 2-16,-2-3 21 0,4 1-31 15,-2-2 18-15,4 1 3 0,3 12 12 16,-8-17-25-16,7 6-5 0,-1 0 2 16,2 11 16-16,-2-20 2 0,2 6-2 0,0 1-18 15,0 13 10-15,4-28-10 0,-3 13 15 16,1 2-3-16,4 2-17 0,-5-6 17 0,3 8-12 15,-2-1 0-15,-2 10 2 0,6-21 8 16,-4 10 16-16,4 2-24 0,-5-2 0 16,3-4 19-16,0 2-11 0,-1 1-8 0,1 1-5 15,-4 11 8-15,6-17 28 0,-4 8-18 16,-2 9 0-16,9-17-2 0,-5 10-1 16,-4 7-4-16,5-16 4 0,-3 9 16 0,-2 7-25 15,10-13-1-15,-10 13 3 16,11-12 18-16,-7 7-16 0,-4 5 6 0,12-12-14 15,-12 12 4-15,9-7 4 0,-9 7 6 16,12-7-1-16,-12 7 14 0,14-6-14 0,-14 6 1 16,15-2-1-16,-15 2 6 0,15-2-6 15,-15 2 11-15,15 0-13 0,-15 0 0 16,0 0 23-16,24 0-10 0,-24 0-13 0,17 0-10 16,-17 0 10-16,17 2-3 0,-17-2-2 15,15 2 5-15,-15-2 0 0,11 6-66 16,-11-6-78-16,0 0-175 0,0 0 308 15,0 0 6-15</inkml:trace>
  <inkml:trace contextRef="#ctx0" brushRef="#br0" timeOffset="-106266.52">14995 8231 289 0,'30'6'-31'0</inkml:trace>
  <inkml:trace contextRef="#ctx0" brushRef="#br0" timeOffset="-106238.43">15136 8258 191 0,'33'1'-20'0,"-3"5"2"16,-4-6-36-16</inkml:trace>
  <inkml:trace contextRef="#ctx0" brushRef="#br0" timeOffset="-106206.97">15415 8273 122 0,'32'0'-2'0,"1"-3"-3"0,3 0-13 0</inkml:trace>
  <inkml:trace contextRef="#ctx0" brushRef="#br0" timeOffset="-106184.8">15739 8231 74 0</inkml:trace>
  <inkml:trace contextRef="#ctx0" brushRef="#br0" timeOffset="-86084.47">18002 14286 3633 0,'0'0'23'0,"0"0"34"0,0 0 1 16,0 0 4-16,-17-19 0 0,17 19 15 15,0 0 4-15,0 0-9 0,11-25 0 0,-11 25-10 16,10-20-1-16,-3 12-29 0,0-1-37 16,1 0-65-16,-5-1-77 0,6 1-94 0,-6 0-225 15,-3 9-73-15,8-19 22 0,-3 6-123 16,0 1-58-16</inkml:trace>
  <inkml:trace contextRef="#ctx0" brushRef="#br0" timeOffset="-85701.97">18090 14955 1890 0,'-2'19'-77'0,"0"0"10"0,0-5 1 0,2-1 6 15,-2-3 12-15,2-10 11 0,-1 15 22 16,1-15 12-16,-2 13 21 0,2-13 19 0,0 0-9 15,0 0 4-15,0 0 0 0,0 0-7 16,0 0-11-16,0 0-7 0,0 0-20 16,0 0-41-16,0 0-25 0,0 0-97 0,-11-43-98 15,7 28-149-15,-4 0 197 16,3 0 68-16</inkml:trace>
  <inkml:trace contextRef="#ctx0" brushRef="#br0" timeOffset="-85500.94">17787 14807 719 0,'0'0'40'0,"-21"2"9"0,21-2 1 16,-16 5-5-16,16-5-9 0,-11 8 16 0,11-8 0 16,-7 8-3-16,7-8 5 0,0 0-15 15,-4 14 1-15,4-14-7 0,0 11 1 0,0-11-5 16,2 17-4-16,-2-17-16 0,2 19 1 16,2-10-1-16,-1 3-22 0,1-1 18 15,0 0-10-15,-1 4-11 0,-1-2 0 16,0-1-7-16,-2 1-6 0,3 6-23 15,-6-5-63-15,3 2-142 0,-4-1-249 0,1 2 386 16,-3 0 41-16</inkml:trace>
  <inkml:trace contextRef="#ctx0" brushRef="#br0" timeOffset="-85235.53">17061 15737 988 0,'-8'6'186'16,"8"-6"0"-16,0 0 18 0,-8 5 1 16,8-5-13-16,0 0-37 0,0 0-9 0,0 0-13 15,0 0-9-15,0 0-14 0,17-30-13 16,-11 19-10-16,-1 1-7 0,5-2-8 0,1-5-9 16,-3 4-13-16,2-5-10 0,-1 1-18 15,0-3-25-15,3-1-22 0,-3-1-32 16,0-5-30-16,3 3-22 0,2-4-22 0,-1-2-1 15,4 2 9-15,-1-2-25 0,-5 4-4 16,0-2-20-16,0 2-43 0,0 3-87 0,-5 1-95 16,-1 1 339-16</inkml:trace>
  <inkml:trace contextRef="#ctx0" brushRef="#br0" timeOffset="-85034.39">17571 15251 1329 0,'22'11'-29'0,"-5"-1"17"0,0 1-11 0,0-3 20 16,4 1-1-16,1-2 20 0,2 5-16 15,3-4 0-15,6 1 14 0,-3-2-7 0,0 1 19 16,-2-3-29-16,-3-3 10 0,-3 1-27 16,1-3-45-16,-4 0-139 15,-19 0-206-15,30-5-193 0,-19 4 592 0,2-5 6 16</inkml:trace>
  <inkml:trace contextRef="#ctx0" brushRef="#br0" timeOffset="-84499.7">20472 15135 975 0,'0'0'231'0,"0"0"-16"15,-9-9 4-15,9 9 8 0,0 0-28 16,-2-17 8-16,2 17-7 0,-1-13 2 0,1 13-5 16,0-11-18-16,0 11-8 15,0-17-36-15,0 17-21 0,1-13-11 0,4-1-14 16,2 1-5-16,2 0-9 0,0-2-14 16,3-2 1-16,3-1-5 0,6-3-11 15,-8 4 0-15,11-7-8 0,-3 5-2 0,4-6 2 16,-7 3-4-16,-1-1-9 0,1 3-5 15,-2-1-2-15,2 4-4 0,-3-2-3 0,-4 5-5 16,5-2 1-16,-5 2-6 0,1-1 3 16,-3 2-1-16,3-4 3 0,0 3-8 15,-4 0-4-15,2-3 6 0,2 5-6 0,-1-3-11 16,0-2-8-16,-1 6-6 0,1-2-6 16,-2 0-10-16,-1 5-18 0,0-3-26 0,-3 4-25 15,-5 7-22-15,7-14-11 16,-1 5-6-16,-6 9-13 0,0 0-29 0,3-15 0 15,-3 15-6-15,0 0-50 0,0 0-100 16,-1-13-126-16,1 13 39 0,0 0 289 16</inkml:trace>
  <inkml:trace contextRef="#ctx0" brushRef="#br0" timeOffset="-83701.97">20818 15655 1750 0,'-2'17'129'0,"1"-3"19"16,-1-1 18-16,0 1 8 0,0-5 9 15,2-9 4-15,-6 13-7 0,6-13 7 0,0 0-9 16,0 0-29-16,-6 19 4 0,6-19-1 15,0 0-8-15,0 0-20 0,0 0-14 0,0 0-9 16,0 0-4-16,0 0-14 16,0 0 0-16,0 0-13 0,51-15 0 0,-51 15-9 15,19-17-10-15,-4 4 8 0,0 1-4 16,-2-6-1-16,6 1-7 0,-4-4-5 16,0 0-4-16,2 1-6 0,0-8 3 0,1 0-2 15,-1 0-1-15,-2 5 2 0,6-3 7 16,-7 0 2-16,0-1 1 0,1 5 4 15,0-5 3-15,-2 3-1 0,0 2 0 0,0-4 1 16,1 3 5-16,-1-3-5 0,-3 9-3 16,0-2 1-16,1 2-1 0,-3 4 0 0,-1 0-3 15,-1 2-9-15,-6 11-4 0,11-17-3 16,-11 17-6-16,6-10-2 0,-6 10-4 0,0 0 3 16,0 0 1-16,0 0-8 15,19 28 2-15,-16-11-2 0,3 6-2 16,-4 5-2-16,1 7-2 0,-1 5 3 0,3-2-1 15,-3 7 0-15,-2 0 1 0,0 1-1 16,-2 2 3-16,2-10-4 0,-5 2-4 0,3-2-2 16,2-9 6-16,-2-2-4 0,2-6 1 15,-1-4 3-15,1 1 3 0,0-18 9 0,1 19-2 16,-1-19 5-16,0 0-3 0,0 0-6 16,0 0-3-16,61-45 3 15,-37 15-4-15,8-7 3 0,-2-8-4 0,4 0-2 16,-3 0 0-16,1 1-2 0,2-2 1 15,-2 1-2-15,-2 1 1 0,0 1 2 0,-7 10 0 16,-2 4 9-16,-1 1 15 0,-3 9 1 16,-6 2 5-16,2 3-9 0,-3 4-1 0,-3 3 2 15,-7 7 11-15,13-4 1 0,-13 4 11 16,17 17 3-16,-12-4-4 0,5 6 3 16,-6 3 7-16,0 4-7 0,-1 5 16 0,1 4 7 15,-2 1-3-15,-4 1-11 0,-2-1-7 16,1 3-14-16,1-7-1 0,-2 4-8 0,1-3-24 15,-2-4-3-15,-1-5-6 0,5 1-9 16,-1-9-28-16,-2-1-64 0,1 0-55 16,1-2-67-16,2-7-98 0,0-6-92 15,0 0-134-15,0 0-140 0,0 0 41 16,0 0-535-16,23-37-1038 0</inkml:trace>
  <inkml:trace contextRef="#ctx0" brushRef="#br0" timeOffset="-83534.33">22266 15127 4033 0,'7'-7'-30'0,"-2"1"5"0,-5 6 9 15,16-11 0-15,-16 11 4 0,9-4 0 0,-9 4-2 16,0 0-29-16,0 0-24 0,0 0-47 16,25 4-61-16,-25-4-139 0,10 10-217 15,-10-10 44-15,12 9-110 0,-12-9 46 16</inkml:trace>
  <inkml:trace contextRef="#ctx0" brushRef="#br0" timeOffset="-83385.151">22356 15500 2222 0,'-4'16'61'0,"0"-3"22"0,1-4 6 16,3-9 1-16,-8 19-5 0,6-11-4 16,2-8-14-16,-6 13-3 0,6-13-26 0,0 0-28 15,-1 13-36-15,1-13-54 0,0 0-86 16,0 0-199-16,0 0-92 0,0 0-4 15,0 0 97-15,0 0 100 0</inkml:trace>
  <inkml:trace contextRef="#ctx0" brushRef="#br1" timeOffset="-71302.73">21921 10500 3263 0,'16'-19'88'0,"5"-3"11"0,0-1 8 0,4-5-10 15,8-8 18-15,3-1 24 0,1-6 32 16,-1 2 7-16,3 0-5 0,1 1-6 16,-1-1-1-16,0 2-3 0,-2 1-18 0,3 2-12 15,5 3-14-15,-1 1-12 0,0 2-11 16,1-2-20-16,6 2-7 0,0 2-11 0,3 4-1 15,10-1-5-15,3 2-4 0,8 6-2 16,-1-1-6-16,2 3-3 0,1 2-5 16,0 3-7-16,-2 3 2 0,2-1-3 15,0 3-2-15,-6 5-1 0,-4 0 0 16,1 5-4-16,-1-3-5 0,-3 5 4 0,0 5-5 16,-2 1-5-16,-7-2 3 0,2 8-1 15,-8-2 0-15,-12-2 0 0,-3 0-4 0,-2 3-3 16,-4-1 3-16,-3 4-2 0,-7 0 1 15,-1 3-6-15,-6 3 5 0,-1 5-2 0,-6-1 3 16,-4 3 2-16,-6 9 1 0,-6-3-2 16,-4 5 0-16,-9 1-1 0,-3 3-3 15,-5-2 5-15,-6-2-5 0,-2-2 1 0,-5 0 5 16,-7-2-5-16,-1-3 8 0,-19 5-5 16,13-9-1-16,-6-6 2 0,4 2-5 0,-5-7 4 15,4-1-3-15,-1-2-1 16,-3 0 3-16,5-6 1 0,2-4-4 0,3-3 0 15,12-3 0-15,0-2 2 0,5-4-4 16,10-2 3-16,2 1 2 0,1-7 2 16,2 1-2-16,6 1 0 0,6-1 1 0,-2-4-3 15,4-1 4-15,3 1 0 0,5 0-1 16,0-2-1-16,3 0-1 0,3 0 3 0,4-6 0 16,6-1-5-16,2-1 4 0,2-2-2 15,7 2-2-15,-3-3 3 0,7 6-3 0,-4-4 1 16,2 6 1-16,-5 5-6 15,0-2-5-15,-4 3-12 0,-2 3-6 0,-2 0-17 16,-2 3-11-16,-1-1-13 0,-10 7-13 16,14-6 0-16,-14 6 3 0,0 0-7 15,0 0-34-15,0 0-19 0,6 28-36 0,-12-13-45 16,-3 6-41-16,-2 3-49 0,-6 6-103 16,-6 2-170-16,1-2 43 0,-9 9-330 0,1-3-349 15</inkml:trace>
  <inkml:trace contextRef="#ctx0" brushRef="#br1" timeOffset="-70152.71">21778 11822 3220 0,'-45'13'-17'16,"5"-3"36"-16,-4-1 9 0,3 2 8 15,-5 0 14-15,4-3 16 0,-6 1 20 16,6-2-4-16,-6 1 12 0,-4 1 12 0,7 3-15 15,0-5-4-15,5 1-3 0,1 1-7 16,4-1 4-16,1 1-4 0,8-1 5 0,-3-5 0 16,5 5-6-16,0 3 8 0,1 0-7 15,4-5-3-15,5 5-8 0,-5-1-6 16,4 3 18-16,5 0 3 0,1 0 10 0,5 2 1 16,3 0 7-16,4 0 8 0,6 5 3 15,7 1-19-15,4 2-12 0,4-1-1 16,6-1 1-16,4-1 10 0,13 3-1 15,3 1 9-15,9 1 20 0,2-3-4 0,22 4-9 16,9-2 1-16,5 3 2 0,11-2-7 16,0 1 13-16,7-2 10 0,7 2-13 15,-6-3-19-15,0 3-2 0,2-3-12 0,-9-1-7 16,5-1-10-16,-9 1-11 0,-2-1-31 16,-2 1-2-16,-4-3-1 0,-2-2-1 0,-15-4-2 15,-2 0-1-15,-4-4 2 16,0 5 1-16,-9-5 1 0,-3-4 1 0,-2 7 1 15,-19-4 3-15,-11-7-3 0,4 3 2 0,-8 0-3 16,1-2 0-16,-6 1-1 0,0-1-3 16,-5 0 0-16,-2 2-2 0,2-2-1 15,-16-2-1-15,18 0 0 0,-18 0-1 0,16 0-1 16,-16 0 2-16,0 0-1 0,0 0-1 16,20 0-1-16,-20 0 0 0,0 0-2 15,0 0 0-15,0 0-1 0,0 0 0 0,0 0 1 16,0 0-2-16,-49-8 0 0,10 8 1 15,-8 2-1-15,-17-2-1 0,-10-2 1 0,-15 2-2 16,-25-2-1-16,-12 4 1 0,-8 0-1 16,-9 2 0-16,-6 3 1 0,-8-5 0 0,0 8-2 15,-1-1 3-15,5 0-1 16,-1 5 0-16,7 0 1 0,6-1-1 0,8 3-1 16,6-4 2-16,5 0 0 0,19 1-1 15,6 0 1-15,23-3-2 0,5 1 2 16,15-5 0-16,11-2 2 0,1 1-1 0,14-3 1 15,6 1 0-15,-1-1 3 0,9 0 0 16,0 2 4-16,14-4-1 0,-16 2 3 0,16-2 4 16,0 0 5-16,0 0 2 0,50 18-2 15,-11-8 2-15,19 1 1 0,6-1 1 0,11-1 1 16,21 8-3-16,8-4 1 16,15 4-13-16,8-2-10 0,9-2 0 0,4 2 0 15,13-6 0-15,1 4 0 0,5-1 0 16,3-3 0-16,-1-1 0 0,6-1 0 15,-5-2 0-15,1-2 0 0,-1-3 0 0,-2 1 0 16,-7-1 0-16,-2 4 0 0,-9-2 0 16,-9-2 0-16,-11 0 0 0,-11 2 0 0,-24-2 0 15,-16 0 0-15,-10 0 0 0,-14 0 0 16,-5-2 0-16,-12 2 0 0,-9 0 0 0,-1 0 0 16,-6 0 0-16,-14 0 0 0,0 0 0 15,0 0 0-15,0 0 0 0,0 0 0 0,-91-7 0 16,21 3 0-16,-6 0 0 15,-35 2 0-15,-15-1 0 0,-12 1 0 0,-18 2 0 16,-9-4 0-16,-56-4 0 0,1 8 0 16,8-4 0-16,48 4 0 0,4 0 0 15,12 3 0-15,7 2 0 0,16 3 0 0,14-1 0 16,27-3 0-16,14 0 0 0,13-3 0 16,13 3 0-16,3-4 0 0,15 0 0 0,8 0 0 15,18 0 0-15,0 0 0 0,0 0 0 16,64-15 0-16,2 10 0 0,16-1 0 0,35 6 0 15,12 0 0-15,14 2 0 0,7 7 0 16,7-2 0-16,1 1 0 0,3 0 0 0,-8 0 0 16,-10-3 0-16,-14 0 0 15,-12-1 0-15,-12 2 0 0,-30-6 0 0,-8 0 0 16,-17 0 0-16,-6 2 0 0,-14-4 0 16,-2-4 0-16,-8-3 0 0,-4-8 0 15,-11 4-28-15,-7-10-176 0,-5-1-67 0,-10-11-321 16,-8-14-197-16,-2-9-963 0,-9-4-1774 15</inkml:trace>
  <inkml:trace contextRef="#ctx0" brushRef="#br1" timeOffset="-69166.53">20445 10466 5440 0,'6'-21'-94'0,"-5"5"41"15,1 1 59-15,2-4 47 0,-4 2 38 0,0 17 26 16,0-28 17-16,0 15 7 0,-4 4 4 16,4 9-9-16,-2-27-6 0,2 27-3 0,-3-22 1 15,-1 7-19-15,-1 3-9 16,-2 3 1-16,2-4-12 0,-4 4-5 0,1 1-18 16,-5-3-5-16,-2 3-1 0,-2 3 2 15,2 1-15-15,-2 0-4 0,-1 2-6 0,-1 4-5 16,0 2-4-16,-5 0-1 0,5 1-9 15,-6 8 6-15,5-3-8 0,1 3-3 16,0 2 1-16,-1 4 6 0,3-3-16 0,1 5 1 16,-7 6 0-16,4-1-1 0,-1 2 0 15,1 4-3-15,-2-2 3 0,1 3-3 0,2 0 2 16,2 0-1-16,2 1-1 0,3-2 4 16,-1 0 0-16,3-2 3 0,2-1 1 15,5 6 1-15,1-9-2 0,1 0-1 16,1 2 1-16,3 2-3 0,1-2-1 0,4 0 2 15,3-5 0-15,-1 1-2 0,3-1-1 16,4-7 4-16,-1 4-4 0,3-10 0 0,5 2 1 16,3-5-3-16,-1-5 2 0,1-2 1 15,2-2-2-15,0 0 0 0,0-7 1 16,-4 1-2-16,4-2 0 0,0-4 1 0,-4-3 0 16,-4 0-1-16,1-1 0 0,-2-7 0 15,3 1-1-15,-7-4 2 0,-4 5-3 16,1-3 1-16,2 0 0 0,-6 2 2 15,1-3 0-15,-4 6 0 0,2 3 1 0,-4-1-3 16,-2 4 5-16,-1 0-1 0,4 6 0 16,-3-3 1-16,-3 12 0 0,4-16-3 0,-4 16 0 15,4-8 0-15,-4 8 0 0,0 0-2 16,0 0 3-16,0 0 4 0,0 0-1 16,-4 37 5-16,2-12 6 0,0 1 4 0,-1 6 4 15,-3 2 4-15,4 0 4 0,-6 3 0 16,4-1 3-16,-5 5 2 0,6-6 1 0,-4-5-5 15,1 1-2-15,1-3-4 0,4-6 1 16,-5 2-15-16,4-4-14 0,1-2 0 0,-1-3 0 16,0 0 0-16,0-4 0 15,2 2 0-15,0-13 0 0,-5 17 0 0,5-10 0 16,0-7 0-16,0 0 0 0,-4 16-42 16,4-16-68-16,0 0-34 0,0 0-37 0,0 0-179 15,4-38-455-15,3 18 92 0,0-3-904 16,2-3-1533-16</inkml:trace>
  <inkml:trace contextRef="#ctx0" brushRef="#br1" timeOffset="-68968.04">20829 10659 5327 0,'19'-9'-23'0,"-4"0"68"0,0-1 51 0,-2 3 31 16,-13 7 9-16,23-11 7 0,-11 5-5 0,-12 6 6 15,23-6-13-15,-23 6-15 16,21-5-3-16,-21 5-17 0,0 0-25 0,28 4-39 15,-28-4-39-15,17 5-56 0,-9-1-53 16,-8-4-66-16,13 13-56 0,-10-6-59 0,-3-7-60 16,0 21-98-16,0-21-106 0,-3 17-29 15,1-6-454-15,-5 1-709 0</inkml:trace>
  <inkml:trace contextRef="#ctx0" brushRef="#br1" timeOffset="-68736.45">20923 10851 3276 0,'-6'9'-30'0,"1"2"41"0,3-3 34 0,2-8 20 16,-4 17 37-16,4-17 29 15,0 0 41-15,2 28 33 0,0-15 24 0,2 2 17 16,1 0 9-16,1 4 2 0,-5 2-12 16,6-5 12-16,-4 6-27 0,-1-1-17 15,0-2-24-15,0 6-2 0,0-5-15 0,-2 1-18 16,0-1-21-16,0-5-6 0,2 6-21 16,-2-10-7-16,-2 6-13 0,2-7-8 0,0-10-15 15,0 20-19-15,0-20-34 0,0 17-18 16,0-17-43-16,-2 11-73 0,2-11-79 0,0 0-68 15,0 0-77-15,0 0-95 0,0 0-240 16,0 0 0-16,0 0 80 0,0 0-466 16,4-51-773-16</inkml:trace>
  <inkml:trace contextRef="#ctx0" brushRef="#br1" timeOffset="-68335.91">21592 10535 4069 0,'0'0'84'0,"-14"-1"56"16,14 1 67-16,0 0 50 0,0 0 18 0,0 0 0 16,0 0-16-16,0 0-21 0,0 0-12 15,46-6 1-15,-18 6-13 0,13 2-10 16,-1 2-18-16,3 3-18 0,3-3-14 0,-2 2-14 16,-1-1-14-16,1-1-21 0,-7 5-73 15,-2-5-3-15,-6 2-3 0,1-5-7 16,-9 5-5-16,-1-4-9 0,-1 3-9 0,0-2-10 15,-3 1-11-15,-16-4-13 0,25 0-32 16,-11-4-172-16,-4 0-53 0,1-5-65 16,-3 3-60-16,-5-7-83 0,4-3-198 0,-7 6 43 15,-2-5-502-15,-6-1-1000 0</inkml:trace>
  <inkml:trace contextRef="#ctx0" brushRef="#br1" timeOffset="-68035.21">22043 10286 3686 0,'0'0'-64'0,"-7"-7"33"0,7 7 24 15,0 0 18-15,0 0 12 0,0 0 37 16,0 0 31-16,0 0 13 0,-23 13 0 16,23-13 33-16,-9 22 10 0,0-1 4 0,0 3 12 15,0 4 14-15,-4 6 5 16,4 4 6-16,-5 5 5 0,-3 3 2 0,7-1-25 16,-2 3 1-16,-3 1 8 0,5-1-5 15,3 1-6-15,-2-2 5 0,0 0-19 0,2-4 4 16,-2 0-9-16,6-7-17 0,-1-1-11 15,2-1-5-15,0-6-9 0,1 0-33 0,-1-5-49 16,2-1 0-16,0-3-3 0,2 2-3 16,-2-6-1-16,3-1-4 0,1-2-5 15,5 1-9-15,0-2-9 0,5 1-16 0,2-7-16 16,3 0-18-16,0-2-196 16,5-3-82-16,-1-3-65 0,7-2-89 0,-2-3-197 15,-4-1-8-15,8-6 80 0,-2 0-483 16,-2-4-842-16</inkml:trace>
  <inkml:trace contextRef="#ctx0" brushRef="#br1" timeOffset="-67836.171">22768 10671 4071 0,'15'-6'140'0,"0"-1"63"15,-15 7 42-15,30-8 20 0,-15 3-20 0,-2 2-23 16,-13 3-29-16,30-5-30 15,-30 5-17-15,34-2-12 0,-34 2-28 16,26-4-36-16,-12 10-44 0,0-2-58 0,-14-4-66 16,18 4-75-16,-11 1-70 0,-7-5-88 15,9 9-111-15,-9-9-199 0,0 12 67 0,0-12-440 16,0 0-638-16</inkml:trace>
  <inkml:trace contextRef="#ctx0" brushRef="#br1" timeOffset="-67619.64">22884 10922 3425 0,'-5'15'65'15,"1"2"42"-15,-1 1 42 0,3 0 29 0,-4 6 27 16,0-2 21-16,1 3 37 0,-1 7 5 16,1 9 11-16,-7-2-12 0,1 2-26 15,-3-1-10-15,5 5 0 0,-3-2-2 16,-2-4-10-16,-1 3-12 0,5-5-19 0,-2-1-19 16,1-8-17-16,1 0-14 0,1-2-22 15,-1-5-84-15,7-8-11 0,-4 0-10 16,4 0-15-16,-3 1-18 0,4-7-29 0,2-7-191 15,0 0-87-15,0 0-147 0,0 0-230 16,0 0 2-16,0 0 50 0,27-23-527 0,-13 4-1038 16</inkml:trace>
  <inkml:trace contextRef="#ctx0" brushRef="#br1" timeOffset="-66886.36">23158 11513 4246 0,'0'0'35'15,"-5"9"50"-15,5-9 47 0,-4 7 29 16,4-7 15-16,0 0 3 0,0 0 8 0,0 0 10 16,0 0 0-16,0 0-22 0,0 0-6 15,0 0-19-15,0 0-20 0,0 0-6 16,0 0-13-16,45-28-10 0,-26 11-11 15,3-7-15-15,0-1-2 0,3-3-5 16,-2-2-14-16,-3-3 3 0,2 1-11 0,7-9-6 16,-7 5 5-16,5-6-10 0,-4 5-2 15,4-4-4-15,-4 5-1 0,-4 2 4 0,2 3-2 16,-3-1 12-16,-2 4 13 0,0 5-6 16,-4 5 9-16,-2-2 1 0,1 6-35 0,-2 1-1 15,-3-1-1-15,4 5-3 0,-5 1-3 16,-5 8-4-16,9-12 1 0,-9 12-4 15,0 0 3-15,0 0-3 0,0 0 0 0,25 28-2 16,-20-8 0-16,4 2-3 0,-8 7 3 16,5 12-2-16,-4-4 1 0,-2 1-2 15,-2 13 1-15,0 1 0 0,-3-1 6 16,-2-1-2-16,2 1-1 0,1-2 0 0,0-6-1 16,3-5 0-16,-1-2-1 0,-2-9 0 15,2 0 0-15,2-5 3 0,6-5 2 0,-3-2-2 16,5-4 0-16,5-3-1 0,2-8-1 15,4-2-1-15,8-10 0 0,0-8 0 16,15-8 0-16,-3-8-3 0,2-4 0 0,2-6-2 16,2-4 3-16,0-2-3 0,-2 0 0 15,0-3 0-15,1 5 0 0,-7-6-1 0,0 7 1 16,-5 4 1-16,-2 4 0 0,-5 7-1 16,-3 4 2-16,-7 11 0 0,0-2 0 0,-4 7-1 15,1-3-1-15,-1 10 0 16,-4 4-1-16,-7 3 2 0,0 0-2 0,23 14 1 15,-14 3-1-15,-2 1 0 0,0 7 0 16,-4 7 0-16,-1 3 3 0,-2 3-1 0,-2-1 5 16,1 12 1-16,-5 2 0 0,-4-3 0 15,-1-1 0-15,2 0-1 0,-3-4-1 0,3-2 0 16,-3-3-1-16,0-2-3 0,4-8-7 16,1-2-14-16,1-7-9 0,0-2-24 15,1-2-21-15,3-6-32 0,2-9-39 16,0 0-358-16,0 0-277 0,0 0 68 15,0 0 9-15,39-41-639 0,-14 10-1192 0</inkml:trace>
  <inkml:trace contextRef="#ctx0" brushRef="#br1" timeOffset="-66716.81">25108 10592 4982 0,'0'0'148'16,"8"-21"38"-16,-8 21 8 0,11-7-31 0,-11 7-21 15,0 0-15-15,25-6-37 0,-16 4-38 16,-9 2-70-16,0 0-104 0,33 13-116 0,-24-5-151 16,3-2-293-16,-4 4 74 0,-5 4 71 15,4 1-430-15,0-2-527 0</inkml:trace>
  <inkml:trace contextRef="#ctx0" brushRef="#br1" timeOffset="-66536.48">25180 11081 3662 0,'-10'29'130'0,"1"-5"57"0,0-6 45 0,0 3 35 0,4 2 0 16,-4 5 6-16,2-2-20 0,-2 4-22 16,4-2-50-16,-4 2-24 0,2 2-6 15,-4-2-21-15,2 0-23 0,0-1-15 0,-4-2-34 16,4 1-35-16,-8 0-60 0,2-3-64 16,-6 1-73-16,-1-7-79 0,-4-6-103 15,-1 0-271-15,-3-3-11 0,-2-6 66 16,-7-4-430-16,-1-3-610 0</inkml:trace>
  <inkml:trace contextRef="#ctx0" brushRef="#br1" timeOffset="-64967.76">25967 10224 3068 0,'2'-24'-32'0,"1"3"38"0,1 3 35 15,-1 1 10-15,-2-2 12 0,3 4-3 16,0-2-9-16,-1 4 21 0,-1 0 0 15,2 0 7-15,-2 4 3 0,1-1-2 16,-3 10 0-16,7-17-6 0,-7 17-3 0,3-17-6 16,-3 17 0-16,4-9-4 0,-4 9-9 15,4-12-5-15,-4 12-7 0,12-9-7 16,-4 4 0-16,-8 5 2 0,22-2-2 0,-22 2-9 16,27-4 1-16,-12 4-6 0,-15 0 4 15,30 4-7-15,-17-2-8 0,1 3 5 0,-2 1-4 16,3 0 6-16,-3 3 1 0,2 0-11 15,2 4 2-15,-5 1 2 0,1 4 2 0,2-1-2 16,0 2 0-16,2-1 5 0,-3 5-11 16,4-2 1-16,-2 1 6 0,-4-1-5 0,6 2-4 15,-5-3 1-15,0 2 3 16,1-1-1-16,-3 2 3 0,-1-3-3 0,0 1-6 16,0 0 10-16,-2-1-3 0,-2 1 7 15,1 1-12-15,-3 1 4 0,4 3-5 16,-4-3 3-16,-1 1 4 0,0 4 4 0,-2 0-9 15,0 0 3-15,-2 8-4 0,0-1 0 16,-4 1 14-16,-3 5-13 0,3-1 4 0,-3 1 0 16,-3 0 7-16,3 1 4 0,-3-1-4 15,-4 0-4-15,3 0 0 0,0-1 4 0,-4-1 1 16,4-3 1-16,-4 5 1 0,-2-5 12 16,1-1-17-16,1-5 19 0,-1 2-10 15,0-4 3-15,-1 0-6 0,-1 1-4 16,-3-5 3-16,1-2-8 0,1-1 2 15,-5-5-9-15,4-2-1 0,-1 1-13 0,-2-6-15 16,3 2-24-16,1-3-38 0,1-4-31 16,1 1-45-16,2-1-66 0,3-4-101 0,14 0-208 15,-23-5-8-15,23 5-236 0,-16-8-272 16</inkml:trace>
  <inkml:trace contextRef="#ctx0" brushRef="#br1" timeOffset="-63936.451">26629 10765 2316 0,'0'0'-71'16,"28"9"16"-16,-22-4 11 0,-6-5 16 15,11 15 14-15,-8-2 18 0,3 3 8 0,-4-1 14 16,4-1 3-16,-4 3 2 0,0 2 6 16,-1 2-2-16,1-1 2 0,-2 1 1 15,0 5-2-15,0-2-2 0,-3 1-4 16,1 2-3-16,-2-2 3 0,0-2 6 0,0 1 10 16,-3 3 3-16,-1-5 4 0,3-2 7 15,0 3 8-15,-4-2 8 0,4-4 4 16,-1 1 5-16,-1 3-4 0,3-6 0 0,-4 0-9 15,3 0-6-15,1-1-5 0,1 0-6 16,-1-3-6-16,-3 1-3 0,2-5 2 16,5-7-13-16,-5 17 2 0,5-17-4 0,-6 15 2 15,6-15 4-15,-4 10-8 0,4-10 2 16,0 0-3-16,-7 10 12 0,7-10 1 0,0 0 9 16,0 0-8-16,0 0-5 15,0 0 0-15,-6 16-1 0,6-16-5 16,0 0-2-16,0 0 0 0,0 0-5 0,0 0-1 15,0 0 1-15,0 0 0 0,0 0 6 16,0 0-5-16,-6 13-3 0,6-13 0 0,0 0-3 16,0 0 1-16,0 0-3 0,0 0 0 15,0 0-8-15,0 0-1 0,0 0 5 16,0 0-6-16,0 0-7 0,0 0 1 0,0 0 6 16,0 0-4-16,0 0-4 0,0 0 0 15,0 0-3-15,0 0 5 0,0 0-3 0,0 0 5 16,0 0-7-16,0 0 7 15,0 0-6-15,0 0 2 0,0 0 2 0,0 0 0 16,0 0 0-16,0 0 0 0,0 0 2 16,16-43-6-16,-16 43 2 0,0 0 1 15,0 0-6-15,5-11 4 0,-5 11 0 0,0 0 1 16,8-10-6-16,-8 10 13 0,0 0-15 16,3-13 10-16,-3 13-7 0,4-7 2 0,-4 7 7 15,10-16-6-15,-10 16 3 0,5-12-4 16,-1 4-1-16,-4 8 3 0,5-15-3 15,-3 4 7-15,-2 11-6 0,8-15-1 0,-6 6 2 16,-2 9-7-16,8-20 4 0,-8 13 5 16,0 7-17-16,3-17 0 0,1 8-4 15,-4 9-1-15,3-13-10 0,-3 13 4 16,6-13 1-16,-6 13 2 0,0 0 4 16,5-14-3-16,-5 14 5 0,0 0-4 0,3-9 9 15,-3 9-4-15,0 0 6 0,0 0 1 16,4-12 5-16,-4 12-3 0,0 0-2 0,0 0 8 15,0 0 0-15,3-9-4 0,-3 9 3 16,0 0 0-16,0 0 0 0,0 0 7 16,6-13 2-16,-6 13-1 0,0 0-1 0,2-11 15 15,-2 11-5-15,0 0 2 0,3-12 0 16,-3 12 4-16,4-13-7 0,-4 13 2 0,6-11-3 16,-6 11 2-16,4-11-7 15,-4 11 6-15,4-13-11 0,-4 13 7 0,3-11-7 16,-3 11-3-16,6-12 5 0,-6 12-1 15,0 0 2-15,3-16-10 0,-3 16 2 16,4-8 4-16,-4 8 8 0,0 0-19 0,5-11-9 16,-5 11-15-16,0 0-17 0,3-11-25 15,-3 11-40-15,0 0-44 0,4-15-54 0,-4 15-78 16,2-13-190-16,-2 13-40 0,7-16-152 16,-3 7-141-16</inkml:trace>
  <inkml:trace contextRef="#ctx0" brushRef="#br1" timeOffset="-63469.51">27015 10345 2370 0,'0'0'53'0,"-4"-17"39"0,4 17 31 15,0 0 6-15,-3-21 5 0,3 21-11 16,0 0 10-16,0 0 12 0,-10-11-8 0,10 11 6 15,0 0 4-15,0 0-11 0,-26 26 4 16,19-11 3-16,-1 2-7 0,0 5 0 16,5-3-25-16,-3 3-3 0,6 5-6 15,4-1-9-15,0-2-7 0,5 12-13 16,4-10 1-16,4 4-8 0,2-3 0 0,5-9-7 16,3 1-2-16,-4-10-1 0,4-1 3 15,-3-8 10-15,-1 0 7 0,-1-4-4 0,2-7 4 16,-4 0-5-16,1-2-1 0,-2-6-7 15,-1-2-5-15,-4-1 0 0,-2-1-3 16,1-3 2-16,-6-2 6 0,0 0-1 0,0 3-2 16,-4-3-4-16,-3 2-4 0,0-2-3 15,-3 3-8-15,-5 3-11 0,-1-6 4 0,-1 5-8 16,-1 8 4-16,1-4-7 16,-2 4-2-16,-2 2-5 0,1 0 0 0,-2 9-16 15,0-1 2-15,4-1-7 0,-6 5-9 0,17 1-22 16,-24 0-23-16,24 0-19 15,-17 1-15-15,17-1-34 0,-19 8-41 0,12-5-29 16,7-3-18-16,0 0-22 0,-10 12-66 16,10-12-31-16,0 0-88 0,0 0-138 0,23 11 9 15,-4-9-382-15,1-2-442 0</inkml:trace>
  <inkml:trace contextRef="#ctx0" brushRef="#br1" timeOffset="-63136.24">27593 10135 3197 0,'10'-4'73'0,"-10"4"5"0,12-6 17 15,-12 6 0-15,0 0 9 0,0 0 18 16,0 0 34-16,0 0 23 0,0 27 3 0,0-27 11 16,-15 29-3-16,-2-4 12 0,-5 3 13 15,-6 9 11-15,-6 1-10 0,0 3-21 0,-3 4-9 16,-7 4 1-16,1 0-19 0,-4 1 2 16,-9 14 2-16,-2-6 0 0,9-7-8 0,0-2-3 15,1-4-8-15,1 3-10 0,0 1-12 16,4-4-74-16,-4 2-21 0,2-8-3 15,4 4-3-15,-2-1-4 0,3-5 0 0,1-1-4 16,5-3-3-16,4-4-1 0,4-1-4 16,-1-2 1-16,6-4-2 0,0-4-3 15,1 0 1-15,10-7-1 0,-3-3 0 16,1 3-2-16,1-4-1 0,6 1-3 0,-5 0-2 16,10-8-9-16,-8 7-7 0,8-7-19 15,0 0-21-15,0 0-23 0,0 0-25 0,0 0-167 16,0 0-199-16,0 0-144 0,27-36-95 15,-8 21-3-15,-1 1-611 0,10-7-1172 16</inkml:trace>
  <inkml:trace contextRef="#ctx0" brushRef="#br1" timeOffset="-62768.32">27116 11045 4080 0,'0'0'-78'0,"0"0"48"0,0 0 33 15,15 25 38-15,-13-16 12 0,2 6 1 0,-1 4 3 16,3 2 14-16,-2 1 6 0,4 1 6 16,-3-1 4-16,2 6 9 0,3-3 13 0,-2 1 8 15,1-6 16-15,0 1 20 0,-1-4 26 16,-1-3 6-16,2-1-1 0,2-6-7 16,-11-7-6-16,21 7-5 0,-21-7-18 0,21-2-1 15,-21 2-5-15,28-11-7 0,-15 2-10 16,3-4-14-16,-5 0 0 0,-1-2-7 15,0 2-5-15,-2-3-11 0,-5 1-9 16,-1 1-8-16,2-2-36 0,-4 2-17 0,-4-5-3 16,1 3-2-16,-1 2 2 0,-3 0-5 15,3 1-2-15,-2 2-1 0,-3 0-3 0,7 2-5 16,2 9-7-16,-8-14-8 0,8 14-7 16,-7-10-14-16,7 10-82 0,0 0-68 15,-4-8-38-15,4 8-52 0,0 0-55 0,0 0-67 16,0 0-180-16,0 0-127 0,17-4 88 15,-17 4-492-15,23 2-877 0</inkml:trace>
  <inkml:trace contextRef="#ctx0" brushRef="#br1" timeOffset="-60736.79">26398 13200 4881 0,'0'0'-219'0,"-15"-11"55"0,7 7 38 16,8 4 37-16,-13-11 34 0,10 3 21 16,3 8 14-16,-14-11 6 0,5 4-1 15,2 1 2-15,7 6-5 0,-14-13 6 16,7 7 0-16,7 6-1 0,-15-9 6 0,5 3 0 15,10 6-2-15,-14-9 2 0,8 3 2 16,6 6-3-16,-17-13 2 0,10 9-3 16,7 4 5-16,-11-18-2 0,3 5 6 0,4 5 2 15,4 8-5-15,-7-17-3 0,1 10 3 16,3-5 3-16,3 12-2 0,-6-13 1 0,6 13 1 16,-4-11 3-16,4 11-6 15,-6-12 1-15,6 12 7 0,0 0 9 0,0 0 6 16,0 0 4-16,-7-17 6 0,7 17 12 15,0 0 7-15,0 0-2 0,0 0 11 16,0 0-18-16,0 0-2 0,0 0 8 0,2-20 6 16,-2 20-10-16,0 0 10 0,0 0-6 15,0 0 0-15,0 0-4 0,0 0-4 0,12-13-2 16,-12 13-17-16,0 0 6 0,0 0 4 16,21 5-6-16,-21-5-2 0,0 0 6 15,27 4-11-15,-15 0 10 0,2 0-5 0,1 2 5 16,4-3 4-16,-3 3-4 15,3-2 0-15,0 1-2 0,1-1-1 0,0 1-4 16,-1 1 0-16,-1 2 0 0,-1-3-1 16,-1 3-5-16,5 1 2 0,0 3-2 0,1-1 3 15,3 2-7-15,-3 0-3 0,9 2-1 16,-1 0-2-16,-2-2 4 0,2 6 7 16,2-8-7-16,-1 4-7 0,1-2 0 0,-3 2 0 15,2-2 2-15,-1 1 3 0,2-1-3 16,2 0 2-16,-2 0-4 0,0 2 3 0,1-2 0 15,3 0 2-15,-4 0 0 0,-1 2-5 16,1-3 3-16,2-1 4 0,-4 0 4 16,-4-4 11-16,8 6 13 0,-2-3 5 0,0-3 6 15,-4 5-5-15,5-5-3 16,-1 1-1-16,-2 0-4 0,0-2 0 0,-1 1-3 16,1-4-4-16,-2 3 5 0,0 1-5 15,-2-1-5-15,3 1-1 0,-1-1 1 0,-2 0-11 16,8 5 3-16,0 2-1 0,-3-2-1 15,3 8 2-15,0 2-3 0,1-5-2 16,4 11-3-16,3-5 5 0,1 6-5 0,1 1 2 16,-2-1 0-16,3-1 1 0,0 4-6 15,0-3 1-15,4 2-1 0,-3 4-3 0,4-6 6 16,-1 2-4-16,-1-4 2 0,-1-2 1 16,-2-1-2-16,-11-4 5 0,6-2 10 15,-5 1 14-15,1-3 6 0,-5-2-6 16,1 3 0-16,0-3-4 0,0 0 0 15,0-2-3-15,-6 0 0 0,1-4-2 0,3 1-3 16,-2-4 0-16,2 9 2 0,3-3-1 16,-2-7 0-16,2 4 6 0,4 1 3 0,-7-4-1 15,10 1-1-15,0 1 3 0,1 0 0 16,-1 0-3-16,4 7 4 0,8-4-2 16,1 4 2-16,3 2-5 0,-1-2-4 0,-2 2 1 15,6 2-5-15,-5 0-3 0,5 2 0 16,-5-1 1-16,3-1 3 0,-6 2-5 15,-1 2 1-15,1-4 7 0,-14-4 7 16,4 2 17-16,-8-6 8 0,-3 4-5 16,-1-4 10-16,-5-1-1 0,1-2-3 0,-5-1-2 15,-20-5-6-15,30 6 1 0,-30-6-17 16,26 6 0-16,-26-6 5 0,0 0-14 0,27 1-5 16,-27-1-20-16,0 0-20 0,0 0-19 15,26-1-20-15,-26 1-36 0,0 0-39 16,13-12-45-16,-13 12-67 0,7-9-54 0,-7 9-64 15,5-15-66-15,-5 15-263 0,0 0 40 16,0-22 74-16,0 22-426 0,-2-27-623 0</inkml:trace>
  <inkml:trace contextRef="#ctx0" brushRef="#br1" timeOffset="-56936.55">11736 7847 281 0,'-6'-22'97'0,"1"1"-2"0,3 2-52 0,-5-3 24 16,-33-6 5-16,40-1-298 0</inkml:trace>
  <inkml:trace contextRef="#ctx0" brushRef="#br1" timeOffset="-38937.42">14544 1288 4741 0,'0'-41'-19'0,"4"3"17"16,6-4-15-16,12-15-5 0,6 3-12 15,7-4 12-15,20-18-14 0,1-6-2 16,6 3-18-16,2 6 4 0,-2 0-5 16,-8 2-22-16,-3 0-29 0,-15 13-44 0,-1 1-35 15,-7 3-37-15,-1-3-32 0,-13 5-120 16,4 5-151-16,-9 7 44 0,0 11-73 0,-1-3 147 16</inkml:trace>
  <inkml:trace contextRef="#ctx0" brushRef="#br1" timeOffset="-38103.9">15105 2649 3125 0,'0'0'250'0,"0"0"24"15,0 0 23-15,-24-11-3 0,24 11 2 0,-8-13 0 16,8 13-10-16,-6-15-21 0,6 15-30 16,-2-19-26-16,2 10-23 0,0 9-20 0,6-21-9 15,-4 12-23-15,1-4-5 0,-3 13-15 16,7-21-14-16,-2 6-19 0,2 6 3 15,7-10-11-15,-5 4-14 0,4 0 0 0,1 0-3 16,2-3-9-16,1 2-5 0,0 0-4 16,-4-1 4-16,-2 3-13 0,7 3 0 0,-6-2 6 15,-3 2-16-15,0 5-3 16,0-5 2-16,-2 5-3 0,-7 6-4 0,10-11-2 16,-10 11 5-16,5-7-1 0,-5 7-6 15,8-8 3-15,-8 8-2 0,0 0-2 16,7-12 0-16,-7 12-5 0,0 0-8 0,0 0-7 15,10-9-15-15,-10 9-50 0,0-7-168 16,0 7-67-16,0 0-71 0,-10-22-104 0,6 10-203 16,4 12-7-16,-9-17 78 0,6 12-475 15,3 5-843-15</inkml:trace>
  <inkml:trace contextRef="#ctx0" brushRef="#br1" timeOffset="-34270.69">14816 2680 3717 0,'-3'-20'17'0,"3"20"32"0,0 0 25 0,-2-16 27 16,2 16 22-16,0 0 16 0,0 0 21 15,-2-17 13-15,2 17 9 0,0 0-7 16,0 0 1-16,0-22-7 0,0 22-7 16,0 0-14-16,0-18-26 0,0 18-15 15,0 0-6-15,2-20-10 0,-2 20-12 0,0 0-11 16,0 0-20-16,2-17-36 0,-2 17-40 16,0 0-46-16,0-11-52 0,0 11-50 0,0 0-49 15,1-10-116-15,-1 10-73 0,0 0-185 16,0 0 45-16,4-14 48 0,-4 14-375 15,0 0-359-15</inkml:trace>
  <inkml:trace contextRef="#ctx0" brushRef="#br1" timeOffset="-34055.44">14811 2557 2590 0,'-6'8'-19'16,"6"-8"24"-16,-5 9 24 0,5-9 20 0,0 0 7 15,-7 12 0-15,7-12-3 0,0 0-4 16,-7 5 1-16,7-5-4 0,0 0-7 0,0 0 0 15,-3 11-5-15,3-11-10 0,0 0 1 16,0 0-3-16,0 0 2 0,-2 12-11 16,2-12-7-16,0 0-8 0,0 0-14 15,0 0-6-15,0 0-26 0,0 0-54 0,5 13-64 16,-5-13-85-16,0 0-193 0,0 0-18 16,0 0 2-16,0 0 272 0</inkml:trace>
  <inkml:trace contextRef="#ctx0" brushRef="#br1" timeOffset="-33504.15">14931 2622 2266 0,'-6'16'211'0,"6"-16"19"15,0 0 31-15,-8 22-2 0,8-22-37 16,-4 16 8-16,4-16-5 0,0 0-1 0,-1 15-9 16,1-15 3-16,0 0 13 0,0 0 10 15,0 0 4-15,0 0-1 0,0 0-37 16,0 0-15-16,0 0-10 0,0 0-28 15,0 0-12-15,43-36-12 0,-30 12-13 16,4 3-11-16,-4-2-16 0,6-4-3 0,-1-2-8 16,2 1-11-16,2 0 0 0,-4 2-1 15,5-8-9-15,-5 4-6 0,5 0 14 0,-2 6-4 16,2-2-7-16,-7-1-1 0,3 6-28 16,-2 1 4-16,-4-1 0 0,7 3 4 15,-1-7 2-15,2 6 1 0,-4 3 1 0,0 0 2 16,1-4-1-16,0 9 2 0,-1 1-3 15,-6 5-1-15,-11 5 3 0,24-13-3 0,-24 13 1 16,30 5 2-16,-8 1 1 0,-1 7-30 16,5 2-11-16,-3 5 0 0,5 3 0 0,-4 5 0 15,2 0 0-15,4 10 0 16,-1 5 0-16,1 2 0 0,-2 2 0 0,0 1 0 16,-1 5 0-16,3-3 0 0,0 5 0 15,-2-3 0-15,-5 5 0 0,6 4 0 16,-1 0 0-16,-4-3 0 0,3-4 0 0,-4-5 0 15,-2 0 0-15,-3-10 0 0,3-1 0 16,-3 1 0-16,-3-2 0 0,5-1 0 0,-4-2 0 16,2-5 0-16,-3-6 0 0,-4 2 0 15,7-3 0-15,-11-5 0 0,4-2 0 0,-5 0 0 16,0-4 0-16,1 3 0 16,-2-7 0-16,-5-7 0 0,8 10 0 0,-8-10 0 0,0 0 0 15,0 0 0-15,0 0 0 16,0-38 0-16,-6 14 0 0,-5-16-130 0,6-1-175 15,-3-4-137-15,-2-10-1568 0,1-5-2265 16</inkml:trace>
  <inkml:trace contextRef="#ctx0" brushRef="#br1" timeOffset="-33204.21">16260 2089 6385 0,'0'0'-64'0,"0"0"63"0,-26 9 40 15,26-9 35-15,-23 28 12 0,7-7 26 0,2 5 30 16,-2 9 17-16,-5 14 28 0,-2 4 17 16,-3 5 13-16,0 13-130 0,-8 19-3 15,-6 3-1-15,-1 0-1 0,2 3 5 16,-4 1 0-16,-6 3-4 0,6-5-25 0,2-5-58 16,2-2 0-16,7-16 0 0,4-9 0 15,-1-1 0-15,7-9 0 0,2 1 0 0,4-17 0 16,2-1 0-16,2-8 0 0,4-3 0 15,-1-4 0-15,3-7 0 0,2 0 0 0,-1-8 0 16,1 1 0-16,4-7 0 0,0 0 0 16,0 0 0-16,-17-16-93 0,11-4-127 0,5 3 20 15,-5-9-363-15,4-1-195 16,1-8 81-16,-1-1-916 0,-2-1-1465 0</inkml:trace>
  <inkml:trace contextRef="#ctx0" brushRef="#br1" timeOffset="-31038.69">11895 1731 4474 0,'0'0'-110'16,"0"0"55"-16,0 0 43 15,0 0 43-15,-15 20 42 0,15-20 25 0,-5 21 16 16,-2-4 17-16,4-2 10 0,1 3 7 16,0-1 11-16,-2 6 5 0,3-4 3 15,-1 1-14-15,-2-3 1 0,4 4 2 0,-2-7 8 16,2-14-8-16,-3 27-12 0,3-16 10 16,0-11-5-16,0 24-10 0,0-24-7 15,0 17-14-15,0-17-1 0,0 0-2 0,0 19-10 16,0-19-25-16,0 0-51 0,0 0 0 15,0 0-6-15,0 0-2 0,0 0-1 0,25-41-1 16,-15 18-2-16,3-3-3 0,-1-2 1 16,-1-7-3-16,1-3 0 0,4 3-1 0,-3-1-2 15,0-2 0-15,4 2-2 16,-5-1-2-16,4 2-1 0,-4-1 1 16,0 4-1-16,3 0-1 0,-3 6 0 0,-3 0 1 15,-2 7-3-15,3 0 3 0,-2 2-1 16,-1 0-1-16,-4 6 0 0,5-2-1 0,-8 13 1 15,8-21 0-15,-8 21 0 0,5-18 0 16,-5 18 1-16,8-10-1 0,-8 10-2 16,0 0 3-16,7-17-2 0,-7 17-1 0,0 0-1 15,6-10 2-15,-6 10-2 0,0 0 1 16,0 0-2-16,8-12 1 0,-8 12 1 0,0 0 0 16,0 0 1-16,9-13 4 15,-9 13 0-15,0 0 1 0,19-11-1 0,-19 11 2 16,20-10 1-16,-10 3 2 0,-10 7-1 15,22-12-1-15,-9 5 0 0,-4-3 2 16,-9 10 5-16,21-15-2 0,-21 15 2 0,15-10 1 16,-15 10 0-16,10-10-1 0,-10 10-1 15,13-11 0-15,-13 11 0 0,10-10 1 0,-10 10-1 16,0 0-2-16,9-13-1 0,-9 13-1 16,0 0 0-16,0 0-3 0,0 0-1 15,0 0 2-15,0 0 3 0,0 0 2 0,20 36-13 16,-14-14 0-16,-4 6 0 0,0 4 0 15,0 4 0-15,1-2 0 0,1 5 0 16,-2-2 0-16,-1-1 0 0,3 0 0 16,-2-8 0-16,-2-2 0 0,2-3 0 0,0-3 0 15,-1-5 0-15,6 0 0 0,-7-15 0 16,5 13 0-16,-5-13 0 0,0 0 0 16,39-29 0-16,-14 0 0 0,-4-4 0 0,9-12 0 15,-3-3 0-15,-1 2 0 0,5-3 0 16,-9 0 0-16,5 0 0 0,-6 14 0 0,-3 5 0 15,-5-5 0-15,4 6 0 0,-6 5 0 16,1 1 0-16,-3 6 0 0,-2 3 0 0,1 0 0 16,-1 5 0-16,-3 1 0 0,-4 8 0 15,9-11 0-15,-9 11 0 0,0 0 0 16,25 13 0-16,-14 6 0 0,-1 4 0 16,4 9 0-16,0 7 0 0,-1 4 0 15,-4 2 0-15,3 4 0 0,-2 1 0 0,-1 10 0 16,0-7 0-16,-6-3 0 0,3-5 0 15,-1 4 0-15,-1-6 0 0,-2-5 0 0,1-2 0 16,4-9 0-16,-7 1 0 0,2-5 0 16,-1-4 0-16,1-6 0 0,-2-13 0 15,2 24 0-15,-2-24 0 0,2 14 0 0,-2-14 0 16,0 0 0-16,0 0 0 0,0 0 0 16,0 0 0-16,11-55-5 0,-1 29-208 0,-1-14-49 15,5 3-262-15,4-6-249 16,3-2-1007-16,4-2-1825 0</inkml:trace>
  <inkml:trace contextRef="#ctx0" brushRef="#br1" timeOffset="-30420">13770 773 5666 0,'0'0'-12'16,"-2"-21"38"-16,2 21 34 0,0 0 30 15,0 0 29-15,0 0 23 0,0 0 18 0,0 0 24 16,0 0 8-16,0 0-7 0,11 50 14 16,-5-27 12-16,-4-1 1 0,4 5-69 15,-5-3-83-15,3 4-6 0,-4 3-4 0,2-2-5 16,-4 0-4-16,2 0-4 0,-2-6-4 16,0 5-8-16,-1-4-9 0,-1-5-12 15,2-2-15-15,-2 2-17 0,4-19-15 0,-4 17-19 16,4-17-19-16,0 0-19 0,0 0-130 15,0 0-176-15,-11-44-24 0,13 20-15 0,-2-8 31 16,4-6 13-16,1-4 17 0,-1-2 49 16,2 2 57-16,0 6 64 0,-3-2 53 15,1 2 72-15,-2 1 64 0,0 7 48 0,-1 9 38 16,1 1 42-16,2-2 19 16,-4 6 6-16,0 14 3 0,3-23-1 0,-3 23-7 15,1-15-11-15,-1 15-4 0,0 0-12 16,2-24-2-16,-2 24 0 0,0 0 4 15,7-17 18-15,-7 17 2 0,13-13-2 0,1 7 0 16,0-3 4-16,6-2 5 0,-1 1 0 16,8 1 2-16,5-8-2 0,-6 5-6 0,2 5-15 15,-1 1 4-15,-6-1-2 0,-3 1-3 16,5 1 1-16,-11 3-6 0,-12 2 19 0,32 0 7 16,-32 0 7-16,27 13-3 15,-12 2-85-15,-2 6 3 0,-1 3-3 0,-1 4 0 16,-2 8 2-16,1 5-4 0,-1 6 0 15,-4-2 0-15,1 0-5 0,-3 4-4 16,-1-1-2-16,-4 3-4 0,2-10-2 0,-2-7-3 16,1 2-6-16,-1-4-8 0,-2-6-12 15,2-2-16-15,1-3-13 0,-1-6-19 0,-4-2-23 16,3-6-25-16,3-7-27 0,0 0-74 16,0 0-328-16,0 0-91 0,-35-34-69 15,24 14-4-15,2-2-659 0,-5-5-1202 0</inkml:trace>
  <inkml:trace contextRef="#ctx0" brushRef="#br1" timeOffset="-30219.82">13999 877 4315 0,'-15'-10'17'0,"6"3"46"0,9 7 34 16,-18-7 18-16,18 7 8 15,0 0 19-15,-14-7-2 0,14 7 6 0,0 0-11 16,0 0-4-16,0 0-13 0,0 0-20 16,0 0-5-16,0 0-10 0,0 0-8 15,30-19-13-15,-30 19-9 0,26-8-20 0,-11 7-24 16,-15 1-36-16,22-10-41 0,-5 7-47 15,-17 3-49-15,15-8-61 0,-15 8-84 0,20-2-64 16,-20 2-94-16,10-6-107 0,-10 6 34 16,0 0-352-16,0 0-373 15</inkml:trace>
  <inkml:trace contextRef="#ctx0" brushRef="#br1" timeOffset="-30038.75">13918 889 2769 0,'-15'7'15'0,"4"-1"37"15,2 0 23-15,9-6 29 0,0 0 14 16,-19 9 19-16,19-9 0 0,0 0 5 15,0 0 2-15,-9 13 6 0,9-13 6 0,0 0-5 16,0 0-4-16,0 0-15 0,0 0-8 16,26 23-7-16,-26-23-14 0,26 4-7 15,-6 1-10-15,-1-5-15 0,-19 0-32 0,43-2-31 16,-16-1-42-16,-8 0-52 0,2 2-63 16,-3-5-71-16,-4 4-81 0,-2-6-120 15,-12 8-117-15,11-7-21 0,-11 7-191 0,0 0-236 16</inkml:trace>
  <inkml:trace contextRef="#ctx0" brushRef="#br1" timeOffset="-29738.66">13448 1307 2345 0,'-17'15'-12'0,"7"0"53"0,3-2 36 16,7-13 24-16,0 0 12 0,0 0 16 0,30 17-4 15,-15-15 5-15,11-2 7 0,-3-2-31 16,7 2-14-16,2-6-7 0,3 1-4 15,-3 2-7-15,0 0 0 0,3-3 10 16,-6 5 5-16,-1-5 5 0,-8 0 3 16,1 4 9-16,1-2 6 0,-22 4 1 0,29-3-9 15,-29 3 4-15,28 0-1 0,-28 0-5 16,22 3 13-16,-7 3-3 0,-4 6 0 16,-3-3-6-16,0 6-11 0,-3 4-8 0,0-3-2 15,1 5-20-15,-4 6-10 0,-2-5-7 16,-2 2-13-16,0 2-31 0,0-1-39 0,0-5-45 15,1-1-49-15,-5-2-90 0,4-5-93 16,2-12-98-16,-1 14-175 0,1-14 55 16,0 0-425-16,0 0-494 0</inkml:trace>
  <inkml:trace contextRef="#ctx0" brushRef="#br1" timeOffset="-29371.47">13993 1579 3382 0,'0'0'143'0,"0"0"42"0,10-19 19 15,-10 19 24-15,9-13 12 0,-2 0 4 16,5 1-6-16,1-2-12 0,8-5-15 0,2-2-11 15,2 3-37-15,3-1-21 0,-3 2-14 16,3-2-15-16,-7 2-16 0,2 6-26 0,-5-3-29 16,-2 5-25-16,0-2-22 0,-9 3-43 15,-7 8-45-15,14-14-39 0,-13 10-27 16,-1 4-17-16,0 0-16 0,0 0-34 0,-21-13-19 16,21 13-15-16,-28 0-10 15,9 1 0-15,-3-1 12 0,-2 6 18 0,-1-6 31 16,1 2 22-16,-5 6-1 0,6-4 21 15,2 3 56-15,0-5 55 0,-1 3 34 16,1 5 40-16,-3 1 29 0,3-1 38 0,-1 4 25 16,3 3 17-16,-8 6 8 0,5-1-16 15,-4 2 0-15,1 7-19 0,-1 0-3 0,-6 9-3 16,0 1-18-16,1-5-7 0,-3 5-7 16,2-6-1-16,0 1-19 0,8-7-2 15,-5 0-15-15,5-4-32 0,-3-1-42 0,4-3-53 16,0-12-74-16,6-2-78 15,0-7-168-15,4-1-113 0,13 1 41 0,-18-13-96 0,10-1 62 16</inkml:trace>
  <inkml:trace contextRef="#ctx0" brushRef="#br1" timeOffset="-29188.64">13579 1603 2533 0,'13'-5'215'0,"-13"5"14"0,30-3 27 0,-15 2-36 15,-15 1 13-15,36 4-3 0,-14 1-7 16,5-1-4-16,8 4-14 0,2 1-22 15,-1-2-14-15,-1 5-17 0,1-5-17 0,2 3-11 16,-1-1-16-16,1 0-9 0,-3 0-19 16,-1-5-10-16,-4 2-8 0,4-2-39 0,-6-3-42 15,2-6-40-15,0 3-58 16,2-7-83-16,-1-4-116 0,1-4-121 16,0-6-156-16,8-3 48 0,-2-14-421 0,-5 3-521 15</inkml:trace>
  <inkml:trace contextRef="#ctx0" brushRef="#br1" timeOffset="-28588.72">15092 726 3215 0,'0'0'46'0,"0"0"34"16,0 0 13-16,0 0 12 0,17 30 14 0,-13-13 13 16,-2-1-1-16,-1 5 5 0,1 5 7 15,2 1 2-15,-2 1 2 16,-1 3-1-16,-1 0-9 0,0-3 0 0,0-2-8 15,2-4-6-15,-2-1-2 0,2-4-1 16,0-2 4-16,-2-15-6 0,0 19-5 0,0-19-12 16,0 0-10-16,0 0-10 0,0 0-8 15,0 0-14-15,28-41-15 0,-18 18-5 16,7-11-18-16,2 4-9 0,-5-4-8 0,5 3-4 16,-1 0-2-16,2 0-11 0,2 3 0 15,-3-2-8-15,7 3 4 0,0 5-4 0,-1 7-5 16,1 2-7-16,-2 9 2 15,0 4-3-15,-3 1 5 0,2 11 0 0,-5 5 0 16,5 11 6-16,-6 8 4 0,0 3 1 16,-4 4 4-16,-3 6 5 0,-3-2 12 15,-4 3 11-15,-1-6 9 0,0-7 5 0,0-9-1 16,0-3 10-16,2-5 18 0,-2-1 19 16,0-6 2-16,-2-13-8 0,0 0-9 15,0 0-4-15,0 0-8 0,37-39-3 0,-20 7-7 16,2-7-3-16,5-10-2 0,-1 1-6 15,1 2 2-15,-9 3-5 0,8 5-4 0,-5 1-3 16,5 3 4-16,-9 4 3 16,5 2 3-16,1 5-6 0,-8 9 2 0,7 0-2 15,-8 7 8-15,2 1 3 0,-13 6 11 16,0 0 12-16,40 20 3 0,-25 1 0 16,-2 2-5-16,0-1-5 0,-6 9 13 0,5 4-13 15,1 4-8-15,-6-1-7 0,1-1 2 16,0 3-5-16,4-5-23 0,0-4-24 15,-5-2-40-15,3-3-39 0,-5-5-49 0,3-4-62 16,1-3-54-16,0-7-68 0,3 0-76 16,-12-7-126-16,27-13-132 0,2-4 58 0,7-15-510 15,3-3-887-15</inkml:trace>
  <inkml:trace contextRef="#ctx0" brushRef="#br1" timeOffset="-27521.77">17045 531 4009 0,'7'-8'95'15,"-7"8"48"-15,0 0 7 0,0 0-10 16,0 0-7-16,0 0-19 0,0 0-5 16,0 0-12-16,-48-4-7 0,48 4-5 0,-46 13-12 15,18-1-12-15,-4-3-6 0,-2-2-4 16,10 1-3-16,1-4-9 0,4-2-3 0,-3 3-1 16,22-5-7-16,-28 2-3 0,28-2 3 15,-25-2 4-15,25 2 7 0,0 0 9 16,-24-3 1-16,24 3-1 0,0 0-5 15,-20 3 12-15,20-3 28 0,0 0 16 16,-12 30 10-16,4-7 17 0,7 3 18 0,-3 6 7 16,2 4-16-16,2 5 7 0,-2 7-10 15,1-3-4-15,-6 4-12 0,5-1-6 16,0-2-15-16,1 1-52 0,-1-8-18 0,-2-3-4 16,4-6-3-16,0-4-8 0,-2-5-7 15,1-1-3-15,1-5-3 0,0-15-6 0,0 17-15 16,0-17-13-16,0 0-73 0,0 0-79 15,0 0-25-15,0 0-17 0,14-50-18 16,-6 29-3-16,-2-7 0 0,3-4 19 0,-2 4 23 16,0-2 11-16,-4 8 10 0,3-3 16 15,1 1 44-15,-3 3 38 0,-3 2 35 16,3 1 30-16,-2-1 16 0,2 0 10 0,4 2 19 16,-3 4 4-16,2-2 12 15,5-2 16-15,-3 6 14 0,0-4 6 0,5 2 5 16,1 5 9-16,0-3 2 0,3 2 12 15,1 1 7-15,-6 3 0 0,-13 5-3 0,36 0-2 16,-36 0-6-16,40 17 12 0,-28-8 8 16,8 10-7-16,-8-2-6 0,0 9 10 15,-5 4 5-15,2 4-8 0,-1 1-10 0,-8 3-4 16,1 1-9-16,-2 8-15 0,-5-4-2 16,1 2-15-16,-2-4 4 0,1-5-6 15,0-6-16-15,4-4-26 0,-4-3-19 0,5-5-9 16,-1-4-1-16,2-14-15 0,0 13-14 15,0-13-6-15,0 0 4 0,0 0 6 16,14-32 2-16,-7 9 0 0,-2-11 8 16,4 4-1-16,3-5 5 0,-6-4 3 0,1 8 2 15,-5 4 9-15,1 4-2 0,1 1 0 16,-4 1 7-16,4 2-4 0,-1 7-1 0,0 5 0 16,-3 7-1-16,4-15 2 15,-4 15 4-15,0 0 0 0,0 0 0 0,0 0 3 16,0 0 0-16,0 0 0 0,0 0 2 15,0 0 3-15,-7 39 1 0,2-27 2 0,5-12-4 16,0 0 7-16,-4 15 2 0,4-15-6 16,0 0-1-16,0 0-1 0,0 0 2 15,0 0-2-15,25-37-1 0,-13 12 3 16,11-5 1-16,-2-4-3 0,7-9-1 0,-1 0 3 16,3 0-1-16,2-2-1 0,-2 4 1 15,1 1 3-15,3 5 1 0,0-3-3 0,-8 14 4 16,4 1 14-16,6 4-1 0,-8 6 1 15,0 6 3-15,-1 7 0 0,-2 3 9 16,3 7 8-16,0 9 23 0,-1 5 9 0,-1 4-3 16,0 13 8-16,-2 10 24 0,-7 0-6 15,1 1-11-15,-7 10 6 0,-6-7 1 16,-3-3-14-16,-2 4-10 0,-4 1-44 16,-5-7-3-16,1-1-1 0,-5-4-3 0,-1-4-3 15,2-4 0-15,-6-3-5 0,2-13 3 16,3-4-5-16,-6-6-3 0,7-3 1 15,-4-8-6-15,16 0 4 0,-32-17-3 0,14 4-2 16,1-6 3-16,4-3-1 0,-2-5-2 16,2 5-5-16,3-7-4 0,1 4-5 0,3 0-7 15,-1 5-76-15,5-3-37 0,4 2-26 16,3 3-18-16,3-3-28 16,4 6-24-16,-2-1-19 0,10 2-29 0,-6 4-48 15,7-1-107-15,-3 1-180 0,-2 3 14 16,2 0 68-16,3-4-419 0,13 3-499 0</inkml:trace>
  <inkml:trace contextRef="#ctx0" brushRef="#br1" timeOffset="-27238.6">18938 358 3906 0,'10'-13'160'0,"-10"13"15"0,0 0 27 0,0 0 23 15,18-2 19-15,-18 2 13 0,0 0-19 16,0 0-23-16,0 0-26 0,0 0-2 16,7 36-13-16,-7-36-18 0,-14 37-15 15,-6-9-21-15,-2 2-5 0,-7 1-13 16,-4 4-12-16,-8-3-9 0,-5 0-14 0,-4 0-23 16,1-2-15-16,3-6-38 0,-2 2-41 15,2-9-42-15,10 0-36 0,-3-6-49 16,14-3-32-16,3-4-44 0,5-4-51 0,6 0-59 15,11 0-83-15,-19-12-66 0,13 3-49 16,6 9 17-16,6-21-419 0,1 8-514 0</inkml:trace>
  <inkml:trace contextRef="#ctx0" brushRef="#br1" timeOffset="-27038.05">18505 662 3167 0,'19'4'91'16,"2"1"34"-16,-3 5 34 0,0 4 33 0,3 7 30 16,2 2 20-16,-3 11 18 0,-3 1 2 15,-1 4 11-15,2 16 2 0,-3 3-13 0,-2 2-20 16,-8-6 10-16,1 3-28 0,-5 1-24 15,-2-4-15-15,-1 1-18 0,-4-3-29 16,3-5-12-16,1-4-16 0,-3-7-14 0,-1-4-21 16,3-8-19-16,0-3-11 0,3-3-30 15,-2-10-55-15,2-8-51 0,0 0-52 16,0 0-56-16,0 0-54 0,14-75-66 0,5 17-68 16,12-10-45-16,0-16-113 0,11-8-74 15,-3 5 33-15,6 3-462 0,-1-2-722 16</inkml:trace>
  <inkml:trace contextRef="#ctx0" brushRef="#br1" timeOffset="-26304.97">19211 505 3357 0,'8'-17'45'16,"-3"7"24"-16,1 1 10 0,-6 9-12 16,0 0 9-16,11-9 12 0,-11 9-1 15,0 0-12-15,0 0 3 0,0 0-10 0,29 28-18 16,-26-19-6-16,-3-9-19 0,11 26-46 16,-7-13-37-16,-2-2-31 0,-2 2-35 0,0-13-24 15,-4 27-36-15,-1-18-18 0,-3 4-6 16,-2-3-5-16,-2 7 14 15,-9-6 34-15,2 2 38 0,-5-2 25 0,3-1 57 0,-4-3 35 16,4 3 42-16,-6 0 33 16,10-3 36-16,-7-4 13 0,5 5 19 0,-2-5 10 15,21-3 27-15,-23 8 3 0,23-8-35 16,0 0-11-16,0 0-13 0,0 0-4 16,0 0-12-16,0 0-19 0,31-39 0 0,-1 22-7 15,8-4-19-15,-3 6 5 0,2-4-9 16,1 5-3-16,-2-2-6 0,0 1-6 0,-8 8-5 15,-6 1 2-15,2-2-6 0,-8 8 5 16,-16 0 2-16,25 0 7 0,-25 0 1 16,17 19 2-16,-15-9-11 0,-2-10 3 0,0 30-10 15,-2-12 5-15,-3 5 1 0,-7 5-16 16,-1 0 13-16,1 0-6 0,-7 2-6 16,-2 4 0-16,6-10-3 0,-6 4 3 15,0-1-3-15,3-6 1 0,-5-3 13 16,11 1-18-16,-6-4 2 0,9-2 1 0,0-5-3 15,9-8 23-15,-15 13 1 0,15-13-9 16,0 0-5-16,0 0 4 0,0 0-5 16,0 0 4-16,0 0-3 0,56-37-5 0,-28 19-11 15,2 5-9-15,6-4-17 0,-4 2-1 16,-8 4 12-16,3 5-4 0,-9 1-8 0,-3 5-3 16,-15 0 4-16,25 0 11 0,-25 0-4 15,0 0 18-15,16 17 0 0,-16-4 2 16,0-13 1-16,-9 35 1 0,-1-6-1 15,-6 6 10-15,-3 1 4 0,-3 9-13 16,-5-4 16-16,5-9-3 0,-7 11 1 0,-1-4 0 16,2 3 26-16,5-14 2 0,3-4 12 15,1-3 14-15,10-6 18 0,-2-4 21 16,3-3 13-16,8-8 6 0,-13 16-3 0,13-16-12 16,0 0-14-16,0 0-8 0,0 0-10 15,0 0-14-15,0 0-7 0,0 0-6 0,62-33 0 16,-37 24-7-16,0-1-3 15,10-3-10-15,-12 5-1 0,6 1-8 0,-3-4-1 16,-3 7-17-16,-5 0-24 0,-2-4-27 16,-2 7-38-16,-4 1-43 0,-10 0-56 15,23-4-41-15,-23 4-26 0,0 0-47 0,13-2-121 16,-13 2-178-16,0 0-25 0,7-13 58 16,-2 4-394-16,5-4-488 0</inkml:trace>
  <inkml:trace contextRef="#ctx0" brushRef="#br1" timeOffset="-25521.39">20051 325 3773 0,'0'0'79'16,"0"0"26"-16,0 0 20 0,0 0 16 16,0 0 9-16,-32 33-12 0,29-10-13 15,-5 7-12-15,2 2-5 0,1 3-14 0,1-8-8 16,-2 8-5-16,5-3-16 0,-1-8 0 15,-2 5-13-15,2-11-3 0,1-1-3 0,1 2-9 16,0-19 2-16,-2 16-13 0,2-16-13 16,0 0-11-16,0 0-4 0,0 0-7 15,0 0-8-15,0 0-23 0,0 0-4 16,39-50-4-16,-28 31-6 0,6 2 4 0,-2-3 2 16,2-1-4-16,-4 12-6 0,4-10 18 15,-6 4-2-15,-4 8 8 0,-7 7-9 16,16-6 22-16,-16 6 10 0,0 0 11 15,0 0 13-15,14 32 9 0,-14-13 2 0,0 9-4 16,-2 7 7-16,-1 12-6 0,1 4 3 16,-4-1 19-16,5 7 3 0,-5-1 3 0,3-4-14 15,1 4-6-15,2-7 9 0,-5-11-3 16,5-1-11-16,-2-9-2 0,2-7 3 16,0 0-5-16,0-8-1 0,0-13-1 0,0 0-5 15,0 0 2-15,0 0-7 0,0 0-17 16,29-35-18-16,-18 0-23 0,6-2-6 15,4-5-17-15,1-3-2 0,4-6 8 16,-2 6 6-16,5 1-3 0,-7 12 3 16,5-3 10-16,-4 3 3 0,4 7 5 0,-4 5 10 15,3 3 5-15,-5 0 5 0,1 10 5 16,-7 5 18-16,5 4 20 0,-20-2 8 16,37 15 20-16,-19 3 12 0,-3-1 13 0,0 6 21 15,-3 9 2-15,-5-2 10 0,-5 5 16 16,-2 6 5-16,-6 8-4 0,-4-2-11 0,-4 9-8 15,-4-1-7-15,-2-5-11 0,-1 1-3 16,-7-6-12-16,0-4-11 0,3-7-3 16,2-6-19-16,-2 0-30 0,-3-4-31 15,2-8-31-15,1-7-24 0,5-4-20 16,-1-5-1-16,21 0-23 0,-39-9 2 0,22-4 8 16,-1-6-2-16,2 1 1 0,5-5 10 15,1 2 18-15,1 0 2 0,2 1 16 16,0 7 29-16,2-2 17 0,5 15 15 0,-4-15 14 15,4 15 33-15,0 0 26 0,0 0 22 16,0 0 21-16,0 0 21 0,46 9 12 16,-20 4-9-16,6 6 6 0,2-2-2 0,1 2-10 15,12 5-5-15,-4-3-8 16,2-2-18-16,-8-3-10 0,1 0-16 0,-4-2-29 16,-2 0-39-16,-6-1-63 0,-4-4-73 15,1-1-84-15,-9-8-121 0,2 0-176 16,-16 0-165-16,24-8 50 0,-24 8-470 0,13-17-849 15</inkml:trace>
  <inkml:trace contextRef="#ctx0" brushRef="#br1" timeOffset="-24855.83">17179 3501 3457 0,'0'0'-14'16,"-2"13"28"-16,2-13 17 0,0 0 10 15,0 0-1-15,0 0-6 0,0 0-2 16,0 0-5-16,0 0-3 0,0 0-2 0,0 0-5 16,0 0-6-16,0 0 3 0,0 0-3 15,0 0-7-15,22-25-11 0,-22 25-4 0,6-15-19 16,-4 6-25-16,-2 9-29 0,6-21-44 15,-5 10-36-15,1 0-65 16,-2 11-72-16,-2-24-91 0,2 10-63 0,0 3-82 16,-1-4 194-16</inkml:trace>
  <inkml:trace contextRef="#ctx0" brushRef="#br1" timeOffset="-24018.55">16995 2173 2014 0,'0'0'166'16,"0"0"33"-16,0 0 26 0,0 0 21 15,0 0 20-15,0 0-19 0,0 0-7 0,0 0 1 16,0 0-6-16,0 0-18 0,0 0-13 16,0 0-13-16,0 0-4 0,0 0-18 15,0 0-6-15,0 0-16 0,-12 17-13 0,9-4-23 16,1 2-14-16,-4 4-7 0,3 1-13 15,-3 5-6-15,3 3-9 0,1 2-6 0,-5 4-3 16,6 1-8-16,1-6-5 0,0-1-3 16,1-4-3-16,6 2-6 15,-3-3 3-15,1-2-9 0,6-3 3 0,-1-5-7 16,6-7 0-16,2 2 1 0,-18-8-4 16,37-4-1-16,-14-8-3 0,5-4 4 0,-3-5-3 15,2-2 0-15,-5 1 5 0,-4 1 8 16,-2 1 14-16,0 3 4 0,-6-2 9 15,-2 1-3-15,-5 8 10 0,3-5 3 0,-6 15-3 16,6-20-6-16,-6 20-8 0,0-16-5 16,0 16 4-16,0 0-13 0,-15-20 2 0,15 20-10 15,-9-9-22-15,9 9-21 0,-20-4-27 16,20 4-31-16,-24-3-41 0,24 3-50 16,-20 3-39-16,20-3-49 0,-23 0-50 0,23 0-70 15,-14-4-130-15,14 4-142 0,-16-4 73 16,16 4-477-16,0-15-730 0</inkml:trace>
  <inkml:trace contextRef="#ctx0" brushRef="#br1" timeOffset="-23735.49">17642 1974 3628 0,'18'-5'59'0,"-4"3"28"0,-14 2 49 0,0 0 45 16,23 15 37-16,-16-6 34 0,-7-9 2 15,0 34 4-15,-6-10 9 0,0 8-2 16,-5 5-41-16,0 20 12 0,-12 5-1 0,3 6-9 15,-9 7 4-15,-4 16-7 0,-5 3-1 16,3 0-3-16,-4 5-64 0,-3-3-89 16,5 1-4-16,-2-5-3 0,3-2-7 15,2-5-3-15,4-16-6 0,6-5-4 0,-3-7-4 16,5 0-2-16,3-8-8 0,0-14-3 16,10-11-1-16,-3 1-6 0,5-2-3 15,2-12-7-15,-3 4-7 0,5-4-13 0,-5-7-22 16,8-4-18-16,0 0-19 0,0 0-18 15,0 0-21-15,0 0-16 0,-6-30-220 0,13 9-137 16,7-3-47-16,4-10-101 0,3-1-61 16,4-1-645-16,7 0-1190 0</inkml:trace>
  <inkml:trace contextRef="#ctx0" brushRef="#br1" timeOffset="-23438.8">17587 3240 4030 0,'9'13'-55'0,"2"2"54"0,-4-2 40 16,0 4 38-16,-1 7 38 0,-3-1 27 0,5 2 24 15,-2 3 22-15,-1-4 19 0,6 0 14 16,1 3 24-16,-3-5 10 0,2 1 20 16,5-3 30-16,-6-7 7 0,-1-4 15 0,0 3-8 15,-9-12-6-15,16 9-172 0,-16-9-55 16,0 0-3-16,37-8-9 0,-21-2-7 16,-4-4-4-16,2-6-7 0,5-5-5 0,-8 1-4 15,0-2-6-15,1-3-39 0,-8 5-2 0,-3-2 0 16,-1 5 0-16,-1-3 0 15,-3 3 0-15,-8 1 0 0,1 4 0 0,2 0 0 16,-3-3 0-16,-2 8 0 0,7-1 0 16,-5 2-62-16,4 2-50 0,-1 0-25 0,-1 1-26 15,10 7-70-15,0 0-483 0,0 0-20 16,0 0 43-16,0 0-796 0,0 0-1332 16</inkml:trace>
  <inkml:trace contextRef="#ctx0" brushRef="#br1" timeOffset="-22938.53">18220 3384 4717 0,'14'12'38'0,"0"0"60"0,-7-2 39 16,1-4 26-16,-8-6 32 16,10 13 11-16,-10-13-5 0,0 0 9 0,0 0 9 15,25 0-6-15,-25 0-19 0,37-21-10 16,-9-1-13-16,6-12-16 0,0 0-7 0,6-11-4 16,-5 0-22-16,1-9-65 0,-1 1-25 15,1-6-3-15,0 4-4 0,-2-9-1 16,-6 2-4-16,2 2-2 0,-1 1 0 0,-6 7 0 15,3 2-5-15,-8 14 1 0,-4 5-1 16,2 8 2-16,-7-1-3 0,0 7-1 0,-2 2-4 16,1 8 2-16,-8 7-2 0,0 0 2 15,0 0-1-15,24 28 1 0,-18-6 1 16,3 8 0-16,-1 15 3 0,-3 2 2 16,0 5 1-16,-3 5 5 0,1-1-2 15,3 2-1-15,-3-5 1 0,1 1-3 0,3-4-3 16,1-9 0-16,-2-7-1 0,-1-7-1 15,1-7 1-15,7-8-5 0,2-8-1 0,-15-4 1 16,49-23-1-16,-21 1-2 0,11-20-1 16,-1-6 0-16,3-5-2 0,-1-4 0 0,8-14 1 15,-6 13-1-15,-5-3-1 0,-1 6 0 16,-5 7 1-16,-1-1-1 0,-3 13 2 16,-11 6 2-16,3 2 0 0,-1 7-1 15,-9 8 0-15,0 6 0 0,0 7 2 0,-9 0 1 16,24 18 2-16,-6 3 0 0,-6 7-6 15,0 9-2-15,1 7 0 0,0-1 0 16,-3 8 0-16,-3-1 0 0,-3 6 0 0,-3 0-6 16,-2 1-27-16,-3 8-16 0,-7-4-13 15,-6 1-27-15,-2-5-30 0,-10-6-30 0,-1-6-144 16,-9-4-504-16,-2-7 62 0,-10-8 33 16,-9-9-726-16,-3-2-1272 0</inkml:trace>
  <inkml:trace contextRef="#ctx0" brushRef="#br1" timeOffset="-22571.63">14915 2770 4838 0,'-11'38'123'0,"1"-2"59"0,-2 7 54 16,-1 19 25-16,-1 6 27 0,7 3 30 0,2 6 11 15,-5 4 6-15,2 3-6 0,3 4-28 16,3 4-207-16,0-4-15 0,-1 4-8 0,1-4-4 15,2-7-8-15,5 3-7 0,1-7-5 16,4 0-2-16,6-6-14 0,0-5-11 16,3-3-13-16,4 0-22 0,13-8-28 0,-1-6-29 15,9-5-40-15,0-13-46 0,9-10-167 16,13-11-468-16,11-10 81 0,22-17-932 16,8-14-1565-16</inkml:trace>
  <inkml:trace contextRef="#ctx0" brushRef="#br1" timeOffset="-21937.91">22018 1943 5125 0,'0'0'-60'0,"0"0"29"0,7-18 18 0,-7 18 23 0,0 0 20 16,0 0 33-16,0 0 15 0,27 0 13 15,-27 0 8-15,30 19 11 16,-9-3-1-16,5 4 0 0,3 8 9 0,4 8-10 15,1 0 4-15,-4 9 1 0,-5 3-1 16,2 1 2-16,-5 7-2 0,-3 4 11 0,-8 4 1 16,0 5 8-16,-4-1 2 0,-4 3-7 15,-1-9-5-15,-6 9-3 0,1 4-11 16,-5 2-40-16,-1 0-38 0,3-6-2 0,-8 1-1 16,2-9-4-16,1-1-4 0,-8 0 1 15,0-4-2-15,0-2-4 0,-3-5 0 16,-5 4 0-16,-3-9-5 0,0 3-2 15,-2-6-3-15,0 0-5 0,-5-7-9 0,2-1-10 16,5-8-10-16,0-5-10 0,-6 1-9 16,4-10-9-16,4 1-80 0,2-2-119 15,7-10-37-15,2-2-49 0,0-6-56 0,4-7-77 16,0-4-226-16,5-11 84 0,5-8-545 16,5-1-1003-16</inkml:trace>
  <inkml:trace contextRef="#ctx0" brushRef="#br1" timeOffset="-21522.6">22552 2253 3723 0,'0'0'-73'0,"-18"16"34"0,10-5 28 0,-7 4 25 15,4 5 11-15,0 3 9 0,1 2 7 16,0 3-5-16,0 3 12 0,4 1-3 16,2 4 4-16,4-4 9 0,4 0-5 0,9 5-2 15,-1-3 1-15,-1-8 4 16,8 4 7-16,-1-9 6 0,3-6-5 0,0-6 3 0,-5-3 15 16,5-4-2-16,-21-2 5 15,37-8-1-15,-14-3 3 0,-4-2 4 0,5-9-2 16,-3-5 2-16,-2-3-4 0,-5 2-2 15,4-6-7-15,-6 2-16 0,-4-1 3 16,2-3-9-16,-3 6-1 0,-3-4-11 0,-3 6 1 16,-1 0-9-16,-3 2 0 0,1 1-6 15,-9 1-7-15,3 3-6 0,-1-1-20 16,-9 8-31-16,8 0-20 0,-5 6-33 0,1 1-38 16,2 3-47-16,2 2-56 0,10 2-74 15,-20-2-63-15,20 2-133 0,0 0-46 16,-18-4 17-16,18 4-266 0,0 0-279 15</inkml:trace>
  <inkml:trace contextRef="#ctx0" brushRef="#br1" timeOffset="-21239">23248 1883 2646 0,'0'0'46'15,"0"0"41"-15,0 0 35 0,0 0 22 16,-2 33 1-16,2-33 11 0,-17 45-3 0,3-9 12 15,-4 3 17-15,0 14 15 0,-5 3 16 0,-5 14 6 16,-2 1 7-16,-9 19-1 16,-3 7 0-16,-2-3-1 0,-6 2-13 0,0 3-19 15,-4 6-8-15,-1-5-20 0,-1-1-11 16,0-4-6-16,4-3-23 0,1-7-10 16,6-5-8-16,7-16-23 0,0-2-8 0,8-10-27 15,2-3-36-15,8-19-43 0,-1-2-49 16,9-9-58-16,0-4-80 0,3-10-77 0,9-5-69 15,-4-3-82-15,4 3-218 0,0 0 37 16,30-53 66-16,-4 20-424 0,8-9-565 16</inkml:trace>
  <inkml:trace contextRef="#ctx0" brushRef="#br1" timeOffset="-20922.3">22941 3267 3273 0,'-4'18'45'16,"2"5"33"-16,2-5 20 0,0 1 5 0,2 2 16 15,4-3 16-15,1 1-7 0,5 3 4 16,4-3 14-16,7-6 1 0,7 3 5 0,0-11 6 16,0-3 21-16,0-4 19 0,-2-3 20 15,0-3 25-15,-4-3-10 0,0 1 15 16,-4-5 6-16,-2 1 3 0,-5 0-6 0,-3-3-14 16,-5 3-24-16,-3-2-20 0,-2 16-62 15,-6-29-82-15,-3 12-5 0,-8-4-5 16,-5 6-5-16,-6-4-4 0,-4 4-5 15,-2 4-5-15,-2 2-8 0,1-1-9 0,5 10-10 16,-1-3-14-16,1-1-11 0,9 4-7 16,0 0-11-16,3 0-11 0,4-4-31 15,14 4-183-15,-23-2-42 0,19-4-36 0,4 6-48 16,0 0-33-16,4-22-174 0,10 7-54 16,9-5 83-16,4-4-479 0,3 2-749 0</inkml:trace>
  <inkml:trace contextRef="#ctx0" brushRef="#br1" timeOffset="-20388.85">23752 2550 3600 0,'19'-11'49'0,"-2"3"34"15,-4 1 23-15,-13 7 18 0,20-2 7 16,-20 2 8-16,0 0 5 0,27 15-3 16,-17-2 7-16,-5 6-3 0,3 9 1 0,-1 6-10 15,-4 2-10-15,0 1-4 0,-3 2-8 16,-4 8-13-16,-4 0-14 0,1-2-8 15,0-2 3-15,-3-5-6 0,3-5-10 0,1-4-5 16,2-9-2-16,1-3 18 0,-1-6-4 16,4-11-11-16,0 0-5 0,0 0-6 0,0 0-7 15,37-30-20-15,-14-2-9 16,9-7-10-16,2-8-10 0,7-4-9 0,0 1-8 16,4 5 0-16,0-4-1 0,-2 0-9 15,0 8-2-15,0 3 4 0,-3 10 1 16,-5 6 0-16,-5 9 3 0,-3 5 5 0,-7 10-5 15,-1 8 4-15,-5 4 3 0,0 11 1 16,-5 7 5-16,-2 3 7 0,-7 3 1 0,-1 7 12 16,-5 9 0-16,1-1-1 0,-6 5 2 15,1-4 6-15,1-9-2 0,0 2 8 16,3-11 2-16,2-14 3 0,4-1-4 0,0-4 0 16,0-17-1-16,10 15 2 0,-10-15-3 15,28-8-3-15,-28 8-3 0,52-31-2 16,-16-4-2-16,5 0 0 0,-2-2-4 15,5 1 3-15,-3-5-2 0,0 3-2 0,1 5 0 16,-11-2-1-16,-1 13 3 0,-4-1-2 16,-7 10-2-16,-2 6 1 0,-4 0 1 15,-6 7 4-15,-7 0-1 0,19 13-2 0,-19-13 5 16,11 30-3-16,-11-11-9 0,0 8-15 16,-2 0-38-16,1 9-53 0,1-1-63 15,-2 5-103-15,2-12-144 0,5 2-261 0,3-1 63 16,3-2 59-16,6 1-424 15,9-8-557-15</inkml:trace>
  <inkml:trace contextRef="#ctx0" brushRef="#br1" timeOffset="-20205.52">25798 2972 4013 0,'17'-19'181'0,"-4"6"45"0,4-2 20 15,-3 5 16-15,4 0 1 0,3 0-25 16,1-3-36-16,4 4-32 0,0 3-19 0,4-1-16 15,0 1-32-15,-2 4-55 0,-3 0-56 16,0 2-72-16,-3 0-81 0,-3 0-79 16,1 2-95-16,-7 3-148 0,1-2-160 0,-1 4 60 15,-6 6-433-15,-4-4-644 16</inkml:trace>
  <inkml:trace contextRef="#ctx0" brushRef="#br1" timeOffset="-20072.82">25984 3298 3968 0,'-17'17'164'0,"8"-7"-21"15,3-3-7-15,6-7 9 0,-3 13 7 16,3-13-4-16,0 0-17 0,0 0-14 0,37 9-24 16,-11-9-32-16,2-1-59 0,13-7-95 15,2 6-129-15,10-11-155 0,2 0-226 16,-1-2 62-16,5 2 9 0,1-8-261 0,-3 2-277 16</inkml:trace>
  <inkml:trace contextRef="#ctx0" brushRef="#br1" timeOffset="-19621.52">26928 2963 2694 0,'0'0'75'0,"-3"-12"18"0,3 12 7 16,0-15 21-16,0 15 8 0,13-21-4 15,-3 3-1-15,0-5 12 0,4 1 2 0,2-6 15 16,7 0 9-16,-2-8 7 0,4 8 0 16,-2-2-1-16,4 2 13 0,-1-2-2 15,2 8 0-15,-1-5-2 0,1 6-13 0,0 4-13 16,-2-1-19-16,0 10-5 0,2 1-5 15,-3 7 5-15,5 7-1 0,2 1 5 0,-2 10 5 16,1 11 9-16,-1 7 0 0,-1 2 22 16,-3 10 10-16,-6 4-3 0,3 10-5 15,-9 3-58-15,-2 7-60 0,-6-5-1 0,-1 5-5 16,2-3-5-16,-7-9-3 16,0 0-5-16,-2-4-3 0,2-5-4 0,-5-1-9 15,5-14-11-15,-2-1-12 0,2-6-20 16,0-6-17-16,0-5-16 0,0-9-27 0,2-5-36 15,-2-4-360-15,0 0-193 0,21-25-30 16,-4-10 15-16,5-16-684 0,6-11-1223 16</inkml:trace>
  <inkml:trace contextRef="#ctx0" brushRef="#br1" timeOffset="-19372.57">28135 2462 4450 0,'0'0'-4'0,"0"0"42"15,0 0 39-15,-58 32 35 0,35-11 23 16,-5 7 12-16,-6 9 11 0,-5 6 8 0,-1 8 16 16,-5 0-19-16,-13 18-6 0,2-2-11 15,-4 10-1-15,1 2-3 0,4 2-1 16,-2-1-19-16,3-1-5 0,-4-6-5 0,7-2-14 16,10-11-15-16,3-3-8 0,5-3-12 15,3-11-20-15,5-7-28 0,8-8-28 0,4-6-34 16,0-8-61-16,9-5-91 15,0-9-96-15,4 0-104 0,0 0-149 0,40-36-147 16,-6 1 68-16,10-7-489 0,18-12-891 16</inkml:trace>
  <inkml:trace contextRef="#ctx0" brushRef="#br1" timeOffset="-19055.6">28460 2694 4129 0,'0'0'18'15,"0"0"28"-15,-3 44 28 0,-4-24 10 0,3 1 23 16,0 1-4-16,2 2 0 0,0 3 4 16,2 1-6-16,6 6 1 0,1-4-6 0,4-6-8 15,5 2-7-15,2-3-6 16,1-6 4-16,-1-6 11 0,7-2 0 0,-6-1 2 16,0-8 2-16,-19 0 10 0,32-4 2 15,-32 4 1-15,22-13 13 0,-10 2-8 16,-9 2-12-16,-3 9-1 0,6-27-17 0,-6 27-8 15,-9-30-15-15,-3 13-6 0,3 2-8 16,-7 1-2-16,2-3-9 0,-1 7-12 16,0-3-17-16,-3 4-18 0,7 3-25 0,11 6-44 15,-21-15-41-15,20 5-77 0,-1 1-84 16,2 9-102-16,10-18-127 0,3 4-152 16,13-7 68-16,6 1-491 0,11-8-818 0</inkml:trace>
  <inkml:trace contextRef="#ctx0" brushRef="#br1" timeOffset="-18822.09">29466 2483 3729 0,'13'3'86'16,"-13"-3"79"-16,17 17 49 0,-13-2 38 15,-6 0 37-15,-4 9 14 0,-6 10 13 16,-8 15-11-16,-6 5-16 0,-9 2-4 0,-16 16 2 16,-9 1 0-16,-6 8-10 0,-8 5-18 15,-2-2-42-15,-7 6-147 0,-1 0-6 16,0-1-7-16,-1-2-5 0,7 0-5 15,-1-3-8-15,8-3-6 0,5-10-6 0,6 0-9 16,15-20-13-16,9-8-19 0,10-1-23 16,1-14-24-16,13-10-28 0,8-6-40 15,6-5-228-15,-2-7-434 0,30-2 93 0,2-13 17 16,16-8-732-16,6-9-1260 0</inkml:trace>
  <inkml:trace contextRef="#ctx0" brushRef="#br1" timeOffset="-18522.38">29125 3804 4895 0,'-16'25'19'0,"7"-5"30"0,-2-3 26 0,1 2 27 15,7-8 28-15,1 8 15 0,2-19-2 16,9 36-13-16,3-21-8 0,8 3-13 0,8-5-13 16,4 1-6-16,3-9-7 0,7 3-9 15,-3-8 4-15,0-2 15 0,0-5 23 16,-4-5 28-16,-3 3 17 0,-9-5 24 0,-3 1 11 15,-1-1-1-15,-5-7-54 0,-6 6-87 16,-4-6-5-16,2 5-6 0,-8-4-5 0,-6 4-3 16,-2-3-5-16,-8-2-4 0,-6 4-3 15,-6 3-10-15,-2 1-11 0,-2 3-9 16,-1-1-13-16,-2 4-14 0,5 7-12 16,1-7-11-16,-1 6-11 0,8-1-14 15,3 0-163-15,6-3-104 0,0-3-57 0,8-3-51 16,2-1-101-16,8-6-140 0,6-9 60 15,12-8-494-15,9-2-926 0</inkml:trace>
  <inkml:trace contextRef="#ctx0" brushRef="#br1" timeOffset="-18022.17">30028 3180 3977 0,'25'21'59'0,"-7"5"54"0,-1 10 29 15,-4 3 26-15,-3 4 9 0,-3 2 2 16,-5 2 14-16,-4-2-8 0,-1 5 3 0,-9-1-15 15,1-5-19-15,0-2-8 0,-6-6-12 0,4-2-21 16,3-10 0-16,1 1 4 16,3-10-3-16,1-12-3 0,5-3-12 0,0 0-10 15,0 0-25-15,0 0-19 0,37-39-14 16,-3 6-17-16,11-13-13 0,3 5-14 16,16-15-8-16,3 7-3 0,0 2 3 0,-17 4 0 15,1 8 2-15,-3 4-1 0,-2 1 7 16,-13 14 2-16,1 3 8 0,-9 9 13 0,-25 4 17 15,40 5 5-15,-22 7-4 0,0 4 1 16,-1 14 0-16,-4-3-5 0,1 8 0 16,-5 1-4-16,0 4 2 0,-6-5-5 0,4 1-16 15,0-7-11-15,-3 5-14 16,-1-11-11-16,3-1-2 0,-3-7 7 0,-3-15-6 0,20 16-1 16,-20-16 0-16,35-3 0 15,-35 3 6-15,58-31 2 0,-26 8 5 16,12-7 6-16,-3-4 5 0,0-1 7 0,-1-1 11 15,-3 0 19-15,-3 5 17 0,-6 2 17 16,-5 3 19-16,0 6 21 0,-4 6 5 0,-6-3-5 16,1 4-10-16,-14 13-14 0,22-9-3 15,-22 9-5-15,0 0-11 0,0 0 4 16,31 35-16-16,-22-12-31 0,-6 3-3 0,-1 10-7 16,-2 3-13-16,-2 10-37 0,-1 0-92 15,-6 5-84-15,-1 5-99 0,2-9-139 0,-1-1-228 16,-5-6-10-16,5 2 57 15,6-2-515-15,-1-4-989 0</inkml:trace>
  <inkml:trace contextRef="#ctx0" brushRef="#br1" timeOffset="-17804.57">31647 4410 4853 0,'0'0'236'0,"0"0"72"0,20 34 40 15,-13-21 5-15,-7-13 51 16,14 23 20-16,-4-10-35 0,2-4-95 0,-3 6-160 15,-9-15-8-15,30 21-1 0,-3-14-9 16,-1-5-35-16,15-2-81 0,14-9 0 16,7-8 0-16,7-8 0 0,21-7 0 0,4-7 0 15,5-13 0-15,10-6 0 0,29-40 0 16,5-15 0-16,4-18 0 0,4-28-2 0,9-25-281 16,4-30-13-16,9-35-422 0,-5-29-1184 15,0-25-2059-15</inkml:trace>
  <inkml:trace contextRef="#ctx0" brushRef="#br1" timeOffset="261.089">3485 10248 66 0,'85'-33'-51'0,"-16"7"43"0,-1 3 3 16</inkml:trace>
  <inkml:trace contextRef="#ctx0" brushRef="#br1" timeOffset="309.68">4558 9943 10 0,'47'-9'-5'0</inkml:trace>
  <inkml:trace contextRef="#ctx0" brushRef="#br1" timeOffset="726.52">3285 11751 212 0,'-22'-51'-10'16,"2"-11"-3"-16,4-4 5 0,-1-6-10 15</inkml:trace>
  <inkml:trace contextRef="#ctx0" brushRef="#br1" timeOffset="759.6">3139 11044 115 0,'-7'-92'-21'0</inkml:trace>
  <inkml:trace contextRef="#ctx0" brushRef="#br1" timeOffset="789.439">3128 10774 84 0</inkml:trace>
  <inkml:trace contextRef="#ctx0" brushRef="#br1" timeOffset="843.28">3153 10322 92 0,'10'-64'-8'0,"7"0"16"0,-2 5-8 16,2-3 18-16,4 5 10 0,-4 5-21 16,-3 10 14-16,7 3 7 0,-1 5-2 15,-1 1-26-15,1 3-26 0,-2 7-28 0,-5 2-33 16,-2 3 67-16,-2 3 7 0</inkml:trace>
  <inkml:trace contextRef="#ctx0" brushRef="#br1" timeOffset="12175.79">2792 15399 1618 0,'-28'-5'12'0,"7"1"36"15,0 0 38-15,7-3-7 0,-6 0-2 0,4-4 1 0,-1-1 7 16,-6-5 3-16,-1-2 9 15,-2-1 24-15,-2-3 6 0,0 2-5 16,-2-1 1-16,0-2 1 0,-2 1-5 0,0 1-4 16,-4-9-6-16,6 7 2 0,-3 0-8 15,1 1 9-15,-8-5-11 0,13 6 6 0,-3-1-9 16,3 2 14-16,4-3-9 0,4 9 9 16,3 0-6-16,0 2-9 0,6 2-7 15,-1-2-19-15,1 1 11 0,2 3-21 0,8 9 0 16,-14-23-11-16,7 14-1 15,2-6-3-15,5 15-1 0,-6-19-5 0,6 19-17 16,-3-20-29-16,3 20-21 0,-6-27-24 16,6 13-36-16,-1 4-38 0,1-3-40 15,0 13-46-15,-9-17-59 0,6 4-83 0,-6 8-229 16,9 5-13-16,-21-7-83 0,3 7-151 16</inkml:trace>
  <inkml:trace contextRef="#ctx0" brushRef="#br1" timeOffset="12843.61">253 12720 3051 0,'-16'-20'96'0,"-4"1"10"0,8 2-3 16,-4-4-13-16,5 1 0 0,-4-7-4 15,0-8-6-15,0-3-3 0,2-5 10 0,-1-8-7 16,9-1 2-16,3-2-7 0,2 1 14 15,6-1-16-15,2-3-2 0,1 11-20 16,4-3 12-16,0 6-28 0,2 1 7 16,0 7 6-16,2 5-7 0,2 3-9 15,-3 7-6-15,5 5-9 0,4 5-9 0,1 3 24 16,-1 7-25-16,8 7 8 0,5 9 4 16,3 10 9-16,2 7 0 0,2 15 14 15,-6 4-17-15,3 10 25 0,-1 17-5 0,-9-12-1 16,1 21-5-16,1 6 12 0,-6-1 11 15,-5-15-3-15,-7 8 10 0,1 0-9 16,1 0 3-16,-7 2 2 0,3 5-10 0,-2-7-7 16,-3-2-8-16,2-6-2 0,-1-2-8 15,3-5-1-15,-6-18-17 0,0-5-22 16,0-5-32-16,-4-7-34 0,1-6-20 16,1-8-32-16,-3-7-48 0,7-7-67 15,-9-8-77-15,0 0-93 0,19-26-185 0,-7-14 20 16,1-9-277-16,-6-16-335 0</inkml:trace>
  <inkml:trace contextRef="#ctx0" brushRef="#br1" timeOffset="22258.36">31243 12000 5 0,'72'17'5'15,"-9"0"0"-15,10-3 15 0,15 7-7 16,6-4-10-16,2 2-47 0,-3-4 39 0</inkml:trace>
  <inkml:trace contextRef="#ctx0" brushRef="#br1" timeOffset="62623.57">25260 4736 35 0,'0'10'0'16,"0"-10"5"-16,3 11-10 0,-3-11 16 15,18 11-4-15,-6-3 1 0,6 1 2 16,8-5 3-16,8 0-8 0,5-3 5 0,6 1-17 15,5 2-14-15,9-10-2 16,3 6-8-16,1 6 24 0,-1-6 2 0</inkml:trace>
  <inkml:trace contextRef="#ctx0" brushRef="#br1" timeOffset="64189.99">27109 4732 286 0,'97'-14'8'0,"-11"4"7"0,15-5 6 15,8 2-9-15,4-2 9 0,6 6-11 16,-2-5 18-16,-1 1-20 0,3 6-8 15,-1-4 0-15,0 1 13 0,0 3-3 16,-6 5-18-16,-1-3-10 0,-1 1 41 16,-6 1-20-16,-18 3-13 0,0 3 7 0,2-3 3 15,-3 5-10-15,-2 1 5 0,-1-6 0 16,-3 7-8-16,-1 1 8 0,-4-1-21 16,-1 1 8-16,-6-3-20 0,-2 5 7 0,-5-3-5 15</inkml:trace>
  <inkml:trace contextRef="#ctx0" brushRef="#br1" timeOffset="64225.65">30193 4674 163 0,'36'0'-20'0,"-2"8"-3"0,-2-8-18 15</inkml:trace>
  <inkml:trace contextRef="#ctx0" brushRef="#br1" timeOffset="64265.74">30495 4714 92 0,'32'8'-16'0,"-6"1"6"16,0-2-8-16,3 4 0 0</inkml:trace>
  <inkml:trace contextRef="#ctx0" brushRef="#br1" timeOffset="64294.759">30700 4785 25 0,'37'15'-13'0,"-7"-4"8"16,2 6 0-16</inkml:trace>
  <inkml:trace contextRef="#ctx0" brushRef="#br1" timeOffset="64623.43">27368 7958 30 0,'-34'7'36'0,"4"-2"-33"16,6 1 12-16,-3 5-2 0,4 1-8 16,1-5 3-16,-2 3 7 0,5 1 0 15,4-3-7-15,-2-3-3 0,3 6-2 0,2-5 2 16,12-6-3-16,-20 15-9 0,11-11-22 15,9-4-17-15,-12 11-30 0,12-11 73 16</inkml:trace>
  <inkml:trace contextRef="#ctx0" brushRef="#br1" timeOffset="129452.37">18835 8850 2313 0,'-88'-255'-77'0,"-3"30"167"0,0 34-12 16,2 40 3-16,26 52-24 0,3 17-9 0,19 24-9 16,2 13-3-16,9 9-5 0,7 8-12 15,5 7-7-15,6 7-16 0,0 4 7 0,1-1-11 16,4 3 5-16,-3 3 2 0,10 5-6 15,-13-4 14-15,13 4-5 0,0 0 2 0,-14 0 6 16,14 0 0-16,0 0 0 0,-11 17 2 16,8-4-1-16,-8 2-2 0,4-2 4 15,2 2-8-15,0-1 3 0,3-5-3 0,-4 0 1 16,4 2-5-16,-1 1-4 16,1-3 1-16,2-9-9 0,0 20 5 0,2-10-5 15,0 1-3-15,-1-2-1 0,3 4-16 16,2 1-8-16,-1-5 3 0,-1-1 2 0,4-3 6 15,-8-5-7-15,0 0-21 0,16-21-17 16,7-8-16-16,20-20-20 0,20-21-10 0,9-4 15 16,3-9 4-16,0 4-7 0,-5 4 18 15,0 0 4-15,-8 8 1 0,-3 5-84 16,-15 11-134-16,2 1-216 0,-5 6 329 16,-8 3 63-16</inkml:trace>
  <inkml:trace contextRef="#ctx0" brushRef="#br1" timeOffset="-122986.29">20118 9217 3171 0,'190'-255'-129'0,"7"8"31"0,10 20 58 16,-9 32-26-16,-1 24 7 0,-14 29-34 0,-15 20-19 15,-18 17-61-15,-44 28-91 0,-16 15-246 16,-3 8-12-16,-31 19 210 0,-2 8 79 16</inkml:trace>
  <inkml:trace contextRef="#ctx0" brushRef="#br1" timeOffset="-120939.11">21712 6939 953 0,'-63'-76'40'15,"6"-5"59"-15,-3-5-5 0,-2-10 18 16,4-5 7-16,6-2 4 0,9 7 0 15,5 4-20-15,17 23-8 0,11 5-14 0,8 17-20 16,5 4-2-16,8 7-9 16,14 2-13-16,-1 5-49 0,14-1-4 0,1 2-11 15,5 1-21-15,-11 9-8 0,-3 5 4 16,-3 3 6-16,-6 2-19 0,-3 1 1 16,-7 0 7-16,2 4 20 0,-13 3-8 0,18-7 7 15,-7 7-2-15,-11 0 11 0,0 0 3 16,16-6-7-16,-16 6 10 0,0 0 9 0,0 0-13 15,17 8 17-15,-17-8-14 0,0 26-7 16,-5 5 14-16,-7 6 13 0,-4 8 5 16,-7 13-7-16,-4 2 4 0,-6 4 6 15,-3-1-4-15,-6 16 3 0,-6 0-3 16,-1-4 9-16,1 0-9 0,-3-6-5 0,6-16-1 16,0-8 12-16,2-2-3 0,8-4 2 15,6-14-11-15,7-3 15 0,1-1-6 16,4-6 11-16,8 1-19 0,-1-6 10 0,7-3-5 15,3-7-12-15,0 0 12 0,0 0-7 16,13 14 11-16,-13-14 2 0,18 0 3 0,-18 0-4 16,23 0-10-16,-23 0 5 0,30-2 5 15,-17-2-4-15,-13 4-1 0,24 0 0 16,-6 0-6-16,-18 0 17 0,25 0-19 0,-7 0-1 16,1 0 6-16,6-2-3 0,1-4-2 15,4 1 6-15,9-3 2 0,-2 1 6 16,-1-6-10-16,-1 4 12 0,0-1-8 15,3-1 10-15,2-4-13 0,-5 2 14 0,6-3 23 16,-4 3-16-16,4-2 8 0,-1 2 5 16,-2 2 8-16,2-2-24 0,-5 0 0 15,-1 0 8-15,-8 5 11 0,0 3-6 0,-2-5 12 16,3 3-3-16,-3 1 6 0,1-2-6 16,-5 3-2-16,6 1 11 0,4-4-4 15,-1 3-5-15,8-3 9 0,-2 1-9 0,7 2-4 16,3-3 15-16,9 0 2 0,5 1 1 15,1-4-12-15,1 9 3 0,7-6 0 16,-1-1-11-16,5 5 7 0,1-1-3 16,0 3 5-16,2 4 2 0,1-2 2 0,5 5-9 15,-2-1 5-15,5 2-6 0,1 1-2 16,20-1-1-16,-2 1 6 0,4-3-9 16,6 7 7-16,1-7-3 0,-2 4-1 0,3-1-2 15,-1 1-3-15,2 2-1 0,-1 2 0 16,-4-1 2-16,0 1-7 0,0 1 3 15,4 0 4-15,-3 2-3 0,-1-2-5 0,-3 5-3 16,3-6 7-16,2 5 1 0,3-6 6 16,0 2 4-16,4 0-7 0,4-5-2 0,1 1 2 15,-1 1-6-15,-4-1-3 0,4 0 1 16,-6-5-2-16,2 0 4 0,4 0-8 16,-4-3 0-16,4 3-1 0,0-2 1 15,-1 0 0-15,-2 1 2 0,-1-6-3 16,-5 6-1-16,3-6-3 0,-1 3 4 0,1-2 0 15,-3-4-4-15,-5 1-1 0,1 3 6 16,-8-5-2-16,-19 1-2 0,-1 4 2 16,-5-6-1-16,-7 3 0 0,-2-1 1 0,-9 4 3 15,-12-5-3-15,-3 7 0 0,-15-2 6 16,0-2 13-16,-8 2 20 0,1 2 21 0,-23 0 28 16,32-5 5-16,-20 3-16 0,-1-4-7 15,-11 6 4-15,10-9-15 0,-10 9-10 16,0-15 2-16,0 15 3 0,-16-21-19 15,-3 6 3-15,-6 2-7 0,-6-2-2 0,-9 0-3 16,-11 2-7-16,-7-2-4 0,0-2-4 16,-9 5 3-16,-8-1 4 0,-4 6-28 15,-20-2 7-15,20 1-12 0,-3-1 3 16,-1 7 4-16,-2-5-3 0,3 1-2 0,3 4 0 16,3-4 8-16,2 6-2 0,7-2-4 15,0 2-7-15,1 2 7 0,1 4-3 0,1-2 4 16,-1 3-1-16,3 3-3 0,-7-3 6 15,4 3-1-15,-4 1-1 0,-1-2-5 16,-2 4 2-16,0-4-5 0,-6 3 5 16,4-1-2-16,-5 1 4 0,-1-5-4 15,0 2 2-15,0-1 0 0,1 3 2 0,-2-5 5 16,1 1-4-16,1-5 1 0,4 0 2 16,-4 1-6-16,3-3 6 0,-3 0-2 0,0 3-6 15,0-2 9-15,-2-2-5 0,-1-2 3 16,0 3-6-16,-5-3 2 0,2 1-5 15,-21 0 4-15,20 2 4 0,-4-3-3 0,2 0-1 16,2 3 6-16,-22-1-5 0,18-3 5 16,2 4-16-16,1 4 4 0,-3-3 3 0,3 2 4 15,-1-3 2-15,5 0 8 0,-2 5-15 16,-2-3 1-16,3 1 3 0,-1-3-2 16,3 4 4-16,1 0 0 0,-3-4 14 15,-3 2-14-15,7-2 2 0,-1 2 11 16,-2-2-15-16,3 4-4 0,1-3 8 0,-1 3-10 15,-1 0 12-15,5-4-8 0,-3 4 7 16,6-4 0-16,1 2-5 0,3-2 3 0,1 0-4 16,-2-2 5-16,6 2-2 0,-6-4 2 15,4 2-4-15,-3-4 2 0,5 5 2 16,-1-3 0-16,5 0 0 0,-4 0-8 0,6 0 21 16,5-1-20-16,7 0 4 0,0 2 1 15,7-2-3-15,-3 3 2 0,9-2 6 0,4 2 0 16,6 0-10-16,2 2 4 15,0-3 2-15,3 1-9 0,-1 2 4 0,19 0 4 16,-30-2-1-16,13 2 0 0,17 0-3 16,-30 0 0-16,17 0-3 0,-2 2 9 15,-2-2 4-15,0 2-6 0,0 1-1 0,-6 1 1 16,9 0 2-16,-9-2-3 0,7-2 6 16,-2 5-10-16,-1-5 11 0,5 3 0 0,-4-3 7 15,18 0 2-15,-31 0 10 0,14-3-2 16,2 2 8-16,0-3-9 0,-2 2 7 15,17 2 3-15,-25-8 5 0,13 5-3 0,-1-1 1 16,13 4 0-16,-17-6 3 0,17 6 0 16,-17-7-1-16,17 7 1 0,-13-2-1 15,13 2-9-15,0 0 5 0,-11-5-6 16,11 5 0-16,0 0-2 0,0 0-5 0,-9-8 4 16,9 8-15-16,0 0 0 0,0 0 5 15,23-19-5-15,-6 11 2 0,2 2-2 16,5-1-1-16,4 2-1 0,2 1 1 0,0-1-2 15,13 1-1-15,5 0-4 0,10-3 2 16,0 3 1-16,6 0 0 0,1 0 0 0,4 0-4 16,0 3 4-16,7-3 0 0,-5 4 0 15,4 0-2-15,2 0 1 0,-2 0 1 16,4 0-1-16,5 4 1 0,1-4 6 16,0 1-1-16,23 3 4 0,-5-4 0 15,8 2 0-15,-1-2 1 0,-3 0 2 0,3 0-1 16,-1 0 2-16,4 0-1 0,1 2 0 15,0 2 1-15,7-2 5 0,-1 0 0 0,5-1 1 16,6 5-7-16,0-1 0 0,10 1 0 16,6 0-1-16,3-1 5 0,5 2-6 15,5-1-2-15,4 2 0 0,7-2 0 0,40 3-1 16,-4 3-2-16,1-5-1 0,-38-5 2 16,39 9-5-16,-42-7 1 0,0 3-3 0,-4 3 6 15,-2-3-5-15,-1 0-1 16,-7-3-1-16,-4 4 0 0,-7-4 1 0,-5 1 0 15,-6-3-1-15,-2 0 1 0,-7 2-1 16,-4-8-4-16,-7 4 0 0,-2 0-21 16,-19-2-23-16,-4 2-24 0,-5 2-32 0,-3 2-50 15,-5-8-42-15,-5 4-74 0,-6 0-88 16,-15-4-247-16,-8-7-24 0,3-4 65 0,-3-13-329 16,-2-8-370-16</inkml:trace>
  <inkml:trace contextRef="#ctx0" brushRef="#br1" timeOffset="-112139.76">22022 7871 237 0</inkml:trace>
  <inkml:trace contextRef="#ctx0" brushRef="#br1" timeOffset="-111772.78">21893 7937 851 0,'-18'9'135'0,"7"-3"-2"16,-1-4-44-16,12-2-5 0,-19-2-4 15,19 2 49-15,0 0 0 0,-20-6-6 0,20 6-3 16,-14-4-22-16,14 4-9 0,-17-5-8 16,8-1-9-16,-4 3-7 0,-3-7-7 0,2 6-5 15,-7-3-6-15,0-4-3 0,-4 2-4 16,-5-5 1-16,0 1-11 0,-3 0 4 15,1 1-7-15,-4-1-3 0,1 0-6 16,-4 2 2-16,-3-2-6 0,-1 0 5 16,0 4-8-16,-6-5-2 0,3 5 7 0,-7 0 0 15,-2-1-8-15,-1-1 1 0,4 1-3 16,-1 1-3-16,-1-2 4 0,11 1-3 0,5-1-2 16,-1-2 3-16,3 4 2 0,4 0-2 15,4-8-5-15,4 7-1 0,5-3 6 16,0 0-10-16,8 2 2 0,0-6-1 0,0 0 3 15,2-2 0-15,-1 2-6 0,6-4 5 16,0 1-1-16,1 2 3 0,1-7-1 16,-2 1-6-16,4 1 2 0,0-3 5 15,0-2-5-15,4-1-3 0,-2-4-7 0,1 1-3 16,1-3-28-16,1-9-7 0,5 1-15 16,-2 2-12-16,4-4-26 0,2-2-15 15,4-9-11-15,7-3-75 0,-1 1-214 0,3 3-130 16,3 3 280-16,-6 7 44 0</inkml:trace>
  <inkml:trace contextRef="#ctx0" brushRef="#br1" timeOffset="-106522.85">22472 5788 777 0,'28'-18'-18'0,"-2"0"23"16,-9 4 17-16,8-3-9 0,-4-2-4 16,0 2 18-16,-1-2 27 0,-2 4 9 0,1-8-18 15,4-2 0-15,-3 4 27 0,1-2-14 16,0-3-7-16,0-2 26 15,2 2-8-15,-2-2-1 0,2-2-2 0,-3 2 12 16,1-5-7-16,-7 5 17 0,5 0-12 16,-3-2-13-16,-2 8 8 0,-3-6-9 0,1 0 5 15,-3 2-11-15,-3 3 2 0,1 1 7 16,-1 1-3-16,-2 6-11 0,0-2-1 16,1 2-3-16,-3-2 0 0,1 0-4 0,-1 4-8 15,0-2-2-15,3 2 0 0,-2-2-6 16,-1-2 5-16,0 0-10 0,2 4-6 15,-3-4-1-15,5 1 4 0,-4-1-7 0,0 3 1 16,1-4-2-16,1 1-1 16,-1-4-8-16,-2 2 3 0,1-5 10 0,2 3-10 15,-2 3-1-15,1-7-1 0,5 5 7 16,-1-11-10-16,-1 0 12 0,3 3-10 0,2-2 1 16,-1-6 2-16,3 0-3 0,0 1-1 15,-1-1-2-15,0 0-2 0,4 1 3 16,-4-1 4-16,4 0-5 0,-2 1 3 0,2 1 0 15,0 2-2-15,-2 6-6 0,-1 1 9 16,-4-3-2-16,4 7-1 0,0-1-2 16,-6 3 6-16,7 3-11 0,-5 1 3 0,0 0-1 15,3 3 0-15,-6 1 3 16,4 0 1-16,-3 4-7 0,0-1 5 0,-7 8-2 16,17-8 7-16,-6 1-5 0,-11 7 4 15,22 0 1-15,-22 0-4 0,27 2 0 16,-27-2 2-16,38 9-3 0,-18-3 0 0,1 5 7 15,5-1-2-15,-4 3 0 0,6 0 1 16,-3 2-2-16,3 0-3 0,2 1 8 0,-4 3-2 16,3-2-1-16,-1 8-2 0,-2-3-6 15,1 6 5-15,0 0 10 0,-3 4-9 16,6 6 3-16,-7-2 3 0,4 9 6 16,-4 0 3-16,-2-4-1 0,-5-2-8 15,-2 8 14-15,2-4-8 0,-5 6 7 0,1-4 6 16,-2 4 9-16,-1-4-1 0,-1 3 12 0,-1 3-2 15,-1-1-3-15,2 5 2 16,-5 1-3-16,-1-3-1 0,0 1-2 0,-2-1 6 16,3 3-5-16,-6-5-1 0,1 1 1 15,-2 2-5-15,3-1 6 0,-5-1-4 16,1 1-3-16,-4-3 7 0,0 12-2 0,0-15-5 16,1 6 10-16,-5-8 1 0,6 0 2 15,-7-4 5-15,4 0-5 0,-3-2 3 0,1-3-1 16,-3 4-6-16,0-9 6 0,6 5 2 15,-7-8-3-15,5-2-17 0,-5 4 19 16,4-3-8-16,0-3-5 0,-2 2 0 16,-1 1 15-16,-4-3-16 0,-1 4-7 15,-1-4 14-15,-2 4 1 0,-3 1 4 0,3-1-5 16,-10 0 4-16,-3 6-3 0,1-5-3 16,-1 0 7-16,4-5 2 0,-7 4 2 15,7-7 4-15,-9 5 9 0,1-2 11 0,-2-3 5 16,-7 0-13-16,-4-2-7 0,-1-2 2 15,-2-4-8-15,-4-1-6 0,-2-6-3 0,-4 5 1 16,-2-7 0-16,1 0-2 0,-2-4 2 16,-2 0-2-16,3-2-3 0,-2-5-4 15,-1-3-1-15,2 1 1 0,-1-4-8 16,1-4 3-16,2-2-2 0,7-3 5 0,0 1-7 16,5-2 3-16,5-1-5 0,4-4 0 15,5 0-1-15,2 0 1 0,11 5-5 16,0-3 0-16,3 0-1 0,3-2-4 15,2 3 2-15,1 3-4 0,6-1 1 0,-3-1-2 16,2 2-2-16,2-1-3 0,-1-3 1 16,0 1 1-16,-2-3-5 0,-1-2-1 0,0 0-5 15,-1-1 2-15,-1 0-3 0,-1-3 2 16,-2 5 1-16,1-5-1 0,0 2 1 16,0-2 2-16,1 4-4 0,-2-4 0 15,9 1 2-15,-6 3 0 0,4-6-3 0,0 4 4 16,3-3-2-16,2 0-5 0,6 6 5 15,-2-7-1-15,1 1-4 0,3-1 4 16,2-2-1-16,1-1 1 0,5 4-2 0,0-9 7 16,0 3-4-16,4-2-3 0,1 5 0 15,1 0 2-15,2 0-2 0,-2-2 5 16,2 5-2-16,0-1 1 0,-2 0-1 0,0 2-1 16,4 5 0-16,-6-5 2 0,4 0 0 15,2 4-2-15,-2-2-3 0,4 0 5 0,2 2-3 16,-5-2 3-16,11 5-3 0,-3-9 1 15,10 0 2-15,-2-3-5 0,3 8 5 16,2-4-6-16,2-1 5 0,3 0 0 16,-1 7-2-16,5-7 2 0,-5 6-3 15,0-2 5-15,1 6-3 0,-3-2 0 0,2-2-1 16,-5 11 3-16,-2 1 1 0,-1-3-5 16,8-3 1-16,5 4 0 0,-9 4 5 0,11-3-4 15,1 2 6-15,2 4-3 0,-1-4-3 16,1 0 0-16,-2 6 3 0,0-6-4 15,-8 8 3-15,11-6 1 0,-1 2-4 0,-6 3 0 16,8-1 2-16,-9 3 4 0,4 1 0 16,-4-2-3-16,4 1 0 0,-8 3 0 0,6-1-3 15,-1-1 3-15,-5 4 0 16,1 2-2-16,-1-5 2 0,0 6 1 0,-9 0 1 16,6 0 3-16,-8 0-6 0,4 2-1 15,-4-2 1-15,4 4 0 0,-3-3-1 16,5 7 4-16,-1 0-3 0,-1-3-2 0,1 5 4 15,-2-1-1-15,0 2 0 0,0 2-1 16,-2-2-1-16,0 7 0 0,1-9 3 0,-4 9-2 16,3-3 1-16,-4 1-2 0,3-2 3 15,-6 1-2-15,-2-2 0 0,4 3 2 16,-4-3-3-16,-1 3 0 0,-3-3 4 0,3 3-4 16,-3-1 0-16,0-4 1 0,0 3-3 15,-3 0 4-15,0-1 0 0,1-2-1 0,0 2-1 16,0 1 3-16,-2-3 0 15,-2 4-1-15,5-2 5 0,-5 0-2 16,2 2-1-16,-2-2-3 0,2 3 2 0,2 4 1 16,-2-2-3-16,1 0 3 0,-3 4 3 15,1 3-4-15,0 3-1 0,1-6 2 0,1 1-1 16,-5 3 2-16,3-2 1 0,-2 4 3 16,0-3-5-16,0 3 1 0,-1-3-1 15,0 2 0-15,-2 0-1 0,0-1 3 0,3 2 0 16,-2-2-4-16,-3 1 0 0,6 1 1 15,-3 2 5-15,1-2-5 0,-2 4-1 0,5 3 4 16,-3 1-4-16,4 1 4 16,-3-1-2-16,3 6 4 0,-2-5-2 0,2 4 0 15,-2-2 0-15,1 3 1 0,-1-1-3 16,2 0 1-16,1 1-2 0,-2 3 0 16,4-4 3-16,-5 0-2 0,1 2 0 0,-3 4 2 15,1-2-2-15,-2 6-1 0,0-5 2 16,-1-1 1-16,-1 2-4 0,-3-2 4 0,3-2-3 15,0 0 2-15,-4-1-3 0,0-4 3 16,-2-1-1-16,0 2 4 0,0 2-3 16,-2-3 2-16,0 3-2 0,-2-3-1 0,2 1-4 15,0 1 2-15,0-3 0 0,0 2 1 16,-1-3 4-16,-5-4-2 0,5 4 0 16,-3-1-4-16,4-3 0 0,-6-2 2 15,3 0 0-15,-1 0 2 0,1-2-3 0,0-2 1 16,-6 2 0-16,6 1 0 0,0-7 0 15,-3 1-2-15,2-1 19 0,-1 1-3 16,-1 1-2-16,3-2-6 0,-3-5 3 0,2 7 0 16,-3-3-3-16,4 0 2 0,-4 5-6 15,0-7 3-15,0 0 2 0,4 3-2 0,-5-3 3 16,4 2-9-16,-5-1 4 0,4 1 0 16,-3 0 2-16,3-7-1 0,-2 4-1 0,3-5-6 15,-4 1 7-15,5 0-1 0,-1-1-2 16,-1-4-1-16,-1 0 5 0,1 3 2 15,-2-5-3-15,1 1 7 0,8-8 2 16,-15 9-5-16,8-4 0 0,-6 1 3 16,3 0-1-16,-5 0-5 0,15-6 3 0,-24 3-2 15,15 3 1-15,9-6-3 0,-20 1-2 16,8 6 2-16,0-6-6 0,-3 5 3 0,0-6-2 16,0 7 2-16,0-3-3 0,0-2-4 15,3 0 7-15,0 0 2 0,-3 3-3 16,2-3 1-16,13-2 2 0,-29 10-3 0,17-9 3 15,-2 5-4-15,-1-4 0 0,0 0-5 16,2 4 4-16,-2-5 3 0,0 5 0 16,0 0 3-16,-2 1-8 0,-2-1 3 15,1 1-1-15,-1 1-7 0,-4-4 1 0,1 7-1 16,0-4-6-16,-5 3 5 0,4 1-3 16,0-2 2-16,-2 5-2 0,-1-5-1 0,1 4-4 15,1 0-2-15,0 1-3 0,0-5 1 16,1 4 0-16,-4-1-1 0,5 0 3 15,0-1 1-15,-3 1-3 0,1-3-2 0,7-1-1 16,-7 1 7-16,-1 0-2 0,-1-3 1 16,1-1 3-16,2 1-2 0,2-4 6 0,-6 2-1 15,4-4 3-15,-5 0-2 16,-2-4 4-16,0 2-1 0,0-4 0 0,-5 1 1 16,-4-1-2-16,1-5 1 0,-1 0 4 15,1-1-1-15,-1 1-1 0,2-2 2 16,-5 0-5-16,4-2 3 0,-1 6 0 0,2-3-2 15,2-5 0-15,-4 6-2 0,4-2 0 16,-3-2 1-16,3 2 6 0,1 0-5 0,-1 0 1 16,0 0-1-16,2 3 2 0,1-3 3 15,6 4-1-15,2-3 3 0,-1 3-6 0,2-4 0 16,1 3-2-16,0-3 1 0,3 0 0 16,-2 0-12-16,4 4 4 0,-3-1-6 15,3-3 5-15,2 4 3 0,-2-2-7 0,4-1-14 16,-6 1-2-16,2 0-3 15,4-1 7-15,-6-4-3 0,5 0-6 0,-5 2 0 16,0-1-7-16,2-2 4 0,0 0 0 16,-1-2 4-16,-1 1-16 0,-1-3 13 0,1-2-7 15,-6 1 1-15,2-5 7 0,0 3 4 16,5 2-5-16,-3-4 5 0,3-2 1 16,3 5 6-16,-2 1-2 0,2 1 6 0,2-2 7 15,-2-1-9-15,4 3 9 0,-5 3-6 16,3-3-8-16,3 2 8 0,0 2-6 0,-3-1-1 15,1 1 8-15,5 3 4 0,-4-3-3 16,-1 1 4-16,3-1-5 0,0 2 2 16,3 0-2-16,0-4 0 0,-3 4 3 15,2-2 0-15,1-1 3 0,1-3-5 16,-4 4 1-16,8-2 10 0,-3 4-2 0,0-2-2 16,3-1-11-16,-5 1 1 0,4-2-1 15,0 0 8-15,1 6-6 0,1-5 8 0,-2 2 0 16,2 1 4-16,-5 4-4 0,5 0 4 15,0-2-5-15,0 1-7 0,0 12 2 0,0-22-2 16,5 9 7-16,-5 3-6 0,2-3 4 16,-1 4 1-16,1-4-5 15,0 2 5-15,4-1-3 0,-3-3 7 0,3-3 0 16,2 1-4-16,-1-4 5 0,0 1 7 16,4-1-10-16,1-2 7 0,-6 5 3 0,6 1 1 15,0-6-5-15,-3 4 4 0,0 2-2 16,1-1 0-16,-1 3 3 0,1-2 0 0,-3 4 0 15,-1-2 4-15,3 2-1 0,-1-3 1 16,-1 6 2-16,-1-4-6 0,0 3 2 16,-1 0 6-16,-3 2-2 0,3-7 1 0,1 5-5 15,0-2 2-15,0 2-1 0,1-6-3 16,-2 8 5-16,1-7 2 0,-3 6-3 0,4-4 1 16,-3 1 2-16,3-2 0 15,-2 4 0-15,-1-2-1 0,4-2-1 16,-4-1 1-16,1 7 5 0,-1-4 0 0,-1-2-4 15,1 2 1-15,2 0-1 0,-4-2 0 0,4 0-2 16,-4 0 3-16,1-4 4 0,1 5-8 16,-1-3 3-16,1 1 1 0,0-3 4 15,-2 5-8-15,2-1 4 0,2-1-4 16,-1-2 3-16,1 5-1 0,-3-4 3 0,4 2-1 16,2 0-4-16,-4-4 1 0,2 4-2 15,1 0 3-15,0 0 1 0,1-4 2 0,-2 2-7 16,2 1 6-16,1-1 2 0,-1 4-1 15,2-4 0-15,-4 2-4 0,4-6 3 16,0 1-3-16,2-3-1 0,-2 1 4 16,5 1-3-16,-2-2 2 0,3-5-3 15,3 2 4-15,0-2 0 0,-1 2-4 0,2 5 3 16,-1-5 4-16,1-1-3 0,-3 5-1 16,3 5 2-16,1-9-1 0,0 4-3 0,3-1 2 15,-2-2 2-15,-1 3 0 0,0 2-2 16,-5-1-2-16,4 4 5 0,-1-6-2 15,5-1 1-15,-4 2 0 0,7-1-3 0,-4 2 4 16,4 3-3-16,-2-7 1 0,2 2 0 16,6 3-3-16,0 3 6 0,-4-4-6 0,0 3 10 15,2 1-10-15,-2-2 4 16,-2 2-3-16,0 5 2 0,-3 0-3 0,-1 1 0 16,0-1 1-16,-3 3 1 0,-2 1 5 15,-3 1-4-15,-2 1-3 0,1 1 2 16,-5 1 0-16,8-1-1 0,-7 3 4 0,4-4-2 15,0 6 0-15,0-6-4 0,1 5 2 16,0-3-2-16,0 2 8 0,2 0-1 0,1 1-6 16,-1 1 4-16,3-4-3 0,-5 4 2 15,7 0 1-15,0 0 3 0,0 0-4 16,-2 0 0-16,0 0-1 0,4-3 5 0,-5 3-3 16,1-1-2-16,-2-3 0 0,-6 4 1 15,2-2 0-15,1-2-6 0,-2 2 6 16,2 1-3-16,2-5 0 0,-2 2 1 15,0 0 3-15,0-1 0 0,1 3-2 16,-2-5 4-16,-2 3-5 0,6-4 5 0,-2 0-3 16,-1 1 0-16,2 5 2 0,1-5-5 15,1 3 3-15,1 0-2 0,3 0 2 0,-4 3-3 16,7-5 1-16,-5 6 2 0,5 0-2 16,3-2 9-16,-6 2-9 0,6 2 2 15,0-2-2-15,-1 4-2 0,0-2 1 0,1-1 1 16,0 7 2-16,0-4-2 0,0 3 0 15,-4-5 4-15,4 5-8 0,0 1 4 0,-2 0-1 16,1-3 4-16,1 3 2 16,-2-3-5-16,2-1-3 0,-4 6 5 0,2-3 0 15,6 3 0-15,-6-5-1 0,1-1 5 0,-2 5-7 16,-1-1 1-16,4-6 4 16,-3 5-2-16,3-1-2 0,-2-2 4 0,2-1 0 15,-4 4-6-15,4-1 4 0,-2-4 0 16,3 6 4-16,2-1-6 0,1-1 9 15,-1 1-8-15,3 1 9 0,1 0-13 0,3-1 6 16,-2 6-2-16,-3-4-2 0,1 3 5 16,1-3-6-16,-4-1 3 0,-2 3-7 0,1-2 2 15,-4-1 1-15,-4 2-1 0,3 0-2 16,-3-2 3-16,3 3-3 0,-1-2 2 16,-2-2 3-16,2 1-8 0,0 4 9 15,1-3-3-15,3 6-3 0,-6-4 2 16,5 4 1-16,1 0-8 0,-3 0-2 0,-3 0-6 15,5 2 1-15,-7 3 0 0,5 1 2 16,-7 0-2-16,2 2-2 0,-1 2 5 0,-2-2-2 16,-4 3 1-16,0-1-2 0,-2 8 0 15,-4-8 0-15,3 3 5 0,-5 2-1 16,3 4-1-16,-5 0 2 0,2 3-3 0,3 2-3 16,-2 1-2-16,-3 1 6 0,2-1 0 15,0-7 2-15,-2 3 1 0,2-1-4 0,-1-1 2 16,-3-2-1-16,2 0 2 15,-1-4 2-15,1 2 5 0,-1 0-6 0,-2-3 2 16,1 1 4-16,1-6-3 0,-2 0 7 16,0 5-3-16,-1-5 2 0,-1-2 1 15,0 3 0-15,0-2 0 0,0 0 3 0,0 1-3 16,0-2 1-16,-1 1 3 0,1-4-6 16,-2 6 6-16,2-3 0 0,-2 3 0 0,-2 3 0 15,1-4 0-15,-1 5-5 0,0-5 1 16,-3 1 8-16,2-1-7 0,-2 5 0 15,-2-3 2-15,4 0-2 0,-7 0 5 0,3-1-2 16,-2 3-2-16,-1-3 5 16,-1-1-2-16,4 5 2 0,-4-5 2 0,2 0-10 15,-5 1 2-15,5 2 6 0,-2-3-4 16,0-2 1-16,-2 3-3 0,0-2 8 16,0 1-3-16,2 1-6 0,-4-2 8 0,4 1-7 15,-2-2 6-15,-8 7 2 0,8-9-1 16,-2 7 0-16,0-2 0 0,4-3 0 0,-6-3-6 15,7 4 1-15,-6-1 1 0,4-3 0 16,-4 4 0-16,6-8 1 0,-2 2 1 16,3 0 3-16,-2-2-5 0,2 2 0 0,-2 0 4 15,-1 2 0-15,3-2-2 16,-1-1 3-16,-6 3 3 0,4 2-12 0,0 2 4 16,1-6 2-16,0 0-1 0,-4 2 7 15,4 3-8-15,-2-1-1 0,0-2 2 0,-2 2 7 16,0-2-8-16,1-3 8 0,-4 6-7 15,2-5-9-15,-1-1 8 0,2 2 0 16,-5-1 5-16,-2 3-2 0,-1-5-3 0,-5 4 2 16,4-3 4-16,-6 4 0 0,0-7-4 15,-4 2-4-15,5 0 2 0,-9-1 0 0,7-1 2 16,-6-2-4-16,0 4 2 0,0-1 4 16,0-4 1-16,-3 1 1 0,3-2-6 15,-4 5 1-15,0-3 2 0,-2-5-3 0,0 5 1 16,-12-1 2-16,5 4-1 15,-4-6-4-15,0 0-1 0,-4 3-1 0,-2-7 0 16,2 0-4-16,-6-2 3 0,2 4 2 16,-3-8-3-16,3 2 1 0,-7-4 1 0,7-5-7 15,-7 2 6-15,4-4 0 0,-1-3 2 16,2 2-3-16,-2-7-5 0,-1 5 2 16,4-7 9-16,-1-3-7 0,3-1 1 0,-1-3 2 15,2-2-7-15,2-5 4 0,5-1-1 16,3-4-1-16,2-3-2 0,2-4 1 0,4-4-5 15,6-1 5-15,4-1-2 0,2-3 0 16,6-2 4-16,4-2-10 16,3-2 10-16,4-1-9 0,3-1 8 0,9-7-3 15,3 2 2-15,3-9-3 0,6 6-3 16,11-7-2-16,2 3-3 0,16-16-3 0,11 0-2 16,4 2-3-16,9 2-6 0,10 4 13 15,5 2-5-15,2 3-9 0,1 4 7 16,12 1-10-16,0 8 0 0,1 2-7 0,6-1 13 15,9 9-5-15,3 0 7 0,2 7 4 16,6 0 0-16,-1 4 0 0,8 8-2 0,-4 3 1 16,1 4-1-16,6 8 11 0,2-2-9 15,0 11-3-15,-6 4 5 0,4-1 10 16,-3 5-3-16,-2 3-8 0,-2 8 9 0,1-2 2 16,-3 3-8-16,0 11-14 15,1-3 20-15,-7 9-8 0,-6 5-8 0,-5 2 11 16,-4 5 5-16,-12 3-12 0,-8 7 20 15,-6 1-4-15,-20 1 0 0,-6 5 2 0,-10 5-1 16,-1 6 1-16,-12 4 2 0,-6 5 10 16,-2-2-4-16,-9 7-8 0,-5-3-7 15,-2 6 9-15,-2-3 7 0,-7 3-10 0,4 5-1 16,-5-1-28-16,1 3 10 0,-1 2-1 16,0-5 1-16,3 1-3 0,2 2-27 15,-3-1-67-15,0-5-215 0,6-1-277 16,1 2 556-16,1-4 21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08:06.21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12455 10534 1192 0,'-18'-28'11'0,"3"-4"-26"15,-5-1 15-15,0 0-9 0,-8-10-4 0,7 6 4 16,-4-11 6-16,-2 6 12 0,5 6-9 16,-5-5 3-16,5 5-10 0,2 6 3 15,-1 0 4-15,0 0-4 0,-1 2-2 0,-1 4 9 16,0-1-11-16,2 2 10 0,-2 1-7 15,-5-2-33-15,5 5 2 0,-5-2-11 0,-2-3-10 16,0 6-3-16,0-7 6 0,0 2 8 16,-4 1 2-16,-5-6-2 0,0-1 4 15,-1 5-1-15,-1-2-1 0,0 2 3 16,1-3 6-16,4 5-1 0,-7 0 2 16,10 1 4-16,-11-3 9 0,10 5-2 0,-3 0 0 15,-7-4-5-15,10 8 15 0,-1-3 6 16,2 1 4-16,-3-2-7 0,-1 2 0 0,0-2-6 15,5 2 19-15,-2 3-6 0,0-5 19 16,0 2-1-16,0-2-15 0,4 2-3 0,-4-4 19 16,1 3-1-16,3-1-25 0,-4 1 12 15,0 1 9-15,4-2-19 0,-1-2 16 16,1 6-16-16,0 0 3 0,3-1 5 0,-3-2 0 16,7 5 2-16,2 2-25 15,-6 0-61-15,1-4 17 0,-4 3 24 0</inkml:trace>
  <inkml:trace contextRef="#ctx0" brushRef="#br0" timeOffset="818.56">8540 7345 23 0,'0'0'15'0,"-9"-8"10"0,9 8 9 16,0 0-9-16,-7-8-7 0,7 8 3 15,-7-7-9-15,7 7 6 0,-7-13-18 0,7 13 16 16,-5-15-19-16,1 4 13 0,4 11 13 15,-2-23-20-15,1 14 12 0,-1-4-7 0,2 0 5 16,-2-1-13-16,2-3 0 16,0 3-8-16,0-3 21 0,0-6-10 0,0 4-6 15,0-1-10-15,4-7 16 0,-3-1 4 16,5 4-1-16,-3-6-12 0,-1-4 4 16,2 8-1-16,-1 1-15 0,-1-1 6 0,-2 4 1 15,0 1 4-15,0 1-11 0,0 3 2 16,0 2 1-16,1 2 28 0,-1 3-23 0,0-1 10 15,0 11-6-15,0-17 1 0,0 17 13 16,0-17-5-16,0 17-21 0,0-9 10 16,0 9-18-16</inkml:trace>
  <inkml:trace contextRef="#ctx0" brushRef="#br0" timeOffset="834.62">8520 6687 102 0,'0'0'-13'0</inkml:trace>
  <inkml:trace contextRef="#ctx0" brushRef="#br0" timeOffset="867.14">8520 6687 97 0,'0'0'-3'16,"0"0"8"-16,0 0-15 0,0 0-8 15</inkml:trace>
  <inkml:trace contextRef="#ctx0" brushRef="#br0" timeOffset="933.79">8520 6687 71 0,'0'0'0'0,"0"0"0"0,0 0 8 15,0 0-8-15,0 0-8 0,0 0 13 16,0 0-2-16,0 0 10 0,0 0-26 0</inkml:trace>
  <inkml:trace contextRef="#ctx0" brushRef="#br0" timeOffset="967.959">8520 6687 94 0,'0'0'3'0,"0"0"-8"0,0 0 5 0,0 0-11 16</inkml:trace>
  <inkml:trace contextRef="#ctx0" brushRef="#br0" timeOffset="12316.39">21896 7267 4336 0,'-9'-3'-176'16,"9"3"22"-16,-14-12 55 16,14 12 36-16,-9-9 23 0,9 9 18 0,-5-8 11 15,5 8 16-15,-7-10 17 0,7 10 6 16,0 0 3-16,-5-16-10 0,5 16-1 16,-2-9 0-16,2 9-3 0,-2-15-7 0,2 15 0 15,0-13-10-15,0 13-10 0,-3-21-21 16,3 14-29-16,0 7-44 0,-6-23-49 0,5 12-40 15,-3 0-57-15,0-2-127 0,-2 0-139 16,-1 3 19-16,-1-1 8 0,8 11 243 16</inkml:trace>
  <inkml:trace contextRef="#ctx0" brushRef="#br0" timeOffset="12516.12">21840 6960 1546 0,'0'0'15'0,"0"0"11"16,9-4 31-16,-9 4 12 0,0 0 7 15,0 0 5-15,0 0-3 0,0 0 6 16,14-5 2-16,-14 5-10 0,0 0-6 0,0 0-2 16,0 0-8-16,9-8-10 0,-9 8-6 15,0 0-5-15,10-11-3 0,-10 11-15 0,9-7-10 16,-9 7-24-16,11-10-17 0,-11 10-43 16,7-13-41-16,-1 9-56 15,-6 4-106-15,8-18-230 0,-7 6 2 0,-1 12 261 16,2-23 19-16</inkml:trace>
  <inkml:trace contextRef="#ctx0" brushRef="#br0" timeOffset="28831.829">1637 13350 2934 0,'0'0'244'15,"-15"-8"-33"-15,15 8-57 0,0 0-11 16,0 0-20-16,-13-7-20 0,13 7-2 0,0 0-15 16,0 0-7-16,0 0 19 0,0 0 12 15,0 0 1-15,0 0-3 0,0 0-8 0,0 0-13 16,0 0-15-16,0 0-10 0,-15 23-32 15,15-23-49-15,-7 18-54 0,-2-8-66 16,0-1-80-16,4 3-66 0,-2-6-127 0,-5 2-126 16,3 0-15-16,2-1-180 0,7-7-223 15</inkml:trace>
  <inkml:trace contextRef="#ctx0" brushRef="#br0" timeOffset="29315.56">1215 13830 2663 0,'0'0'72'0,"0"0"30"16,0 0 13-16,-6 13 11 0,6-13 6 15,0 0-16-15,0 0-17 0,0 0-11 16,0 0 3-16,0 0-23 0,0 0-3 16,0 0-7-16,-5 15 4 0,5-15-9 15,0 0-5-15,0 0-17 0,-4 21 5 0,4-21-13 16,-4 15-11-16,4-15-25 0,-9 24-13 15,7-15-31-15,2-9-18 0,-11 28-16 16,7-12-5-16,0-1-18 0,1-1-25 0,-3 7-1 16,0 0-4-16,0 3-17 0,1-3-5 15,0 7-3-15,-3-5 16 0,2-3 20 16,4 4 8-16,0-5 8 0,0 0 19 0,1-2 16 16,1-17 22-16,0 34 22 0,0-19 16 15,0-15 28-15,1 26 30 0,1-17 18 16,2 6 24-16,-4-15 19 0,4 22 31 0,-4-22 3 15,4 21 18-15,0-9 17 0,-4-12 2 16,3 22 16-16,-3-22-6 16,4 23-22-16,-4-23-6 0,5 20-24 0,-1-4-6 15,0-4-9-15,-4-12-15 0,4 23-18 16,-4-23 0-16,2 23-7 0,-2-23-17 0,4 20-1 16,-1-7-16-16,-3-13-20 0,4 23-19 15,-4-23-31-15,2 20-30 0,-2-20-32 16,2 14-31-16,-2-14-21 0,0 0-23 0,9 9-31 15,-9-9-9-15,0 0-34 0,0 0-64 16,21-23-61-16,-18 8-93 0,7-5-80 16,-4-3 180-16</inkml:trace>
  <inkml:trace contextRef="#ctx0" brushRef="#br0" timeOffset="29865.07">1969 12186 2253 0,'2'21'195'0,"-2"-21"38"16,0 0 22-16,0 0 28 16,5 16-25-16,-5-16 0 0,12 8 3 0,-12-8 4 15,18 17 3-15,-4-13-2 0,4 5 3 16,1 0-9-16,6-1-8 0,-2-1-29 0,4 1 5 16,-1-5-10-16,2 7-9 0,-1-5-11 15,-1-3-23-15,-4 2-14 0,1 0-13 16,-2-2-19-16,0-2-11 0,0 1-3 0,-21-1-49 15,36 0-40-15,-36 0-7 0,26 0-8 16,-26 0-13-16,23 0-11 0,-12 0-16 16,-11 0-62-16,0 0-123 0,17 0-57 0,-17 0-81 15,0 0-62-15,0 0-63 16,0 0-167-16,0 0-35 0,0 0-502 0,0 0-1043 16</inkml:trace>
  <inkml:trace contextRef="#ctx0" brushRef="#br0" timeOffset="30265.129">2063 12435 3637 0,'0'0'-69'0,"0"0"48"0,-20 13 48 15,20-13 29-15,-3 10 27 0,3-10 15 16,-4 20 9-16,4-20 7 0,-7 29 20 0,5-13 13 16,-2 10-2-16,1 3 6 15,-5 4 7-15,4-1-7 0,-5 9-6 0,0 2 11 16,1 1 3-16,-3 5-1 0,0-4-17 15,1-3-12-15,1 2 5 0,-2-3 11 16,1-2-9-16,1 2 0 0,5-10-6 0,0-3 4 16,-3-1 4-16,4-2 0 0,1-6 12 15,-1-2 1-15,-1 0-7 0,2-5 6 0,2-12-62 16,-3 24-40-16,3-24 3 0,-2 14-1 16,2-14-2-16,0 0-1 0,0 19-1 15,0-19-1-15,11 9-4 0,-11-9-3 0,24 10-4 16,-10-5-2-16,-14-5-3 0,36 6-5 15,-20-4-2-15,5 3-3 0,-5-2-3 16,-16-3 0-16,37 7-11 0,-23-4-5 16,2 0 0-16,-4-2 0 0,-12-1 0 15,21 4-4-15,-21-4-23 0,20 2-18 0,-20-2-17 16,16 0-18-16,-16 0-22 0,14-6-21 16,-14 6-28-16,16-11-304 0,-11 4-261 0,3-5-15 15,-5 5 21-15,7-6-659 0,-3 4-1218 16</inkml:trace>
  <inkml:trace contextRef="#ctx0" brushRef="#br0" timeOffset="30815.07">2612 12748 4120 0,'7'-13'-41'0,"1"5"48"0,-8 8 54 15,11-14 44-15,-11 14 19 0,8-12 14 0,-8 12 24 16,0 0 19-16,0 0 12 0,11-13 4 16,-11 13-1-16,0 0-15 0,0 0-4 0,8-15-12 15,-8 15-9-15,0 0-16 0,0 0-7 16,0 0-7-16,0 0 15 0,0 0-5 16,0 0 0-16,0 0-12 0,0 0-1 15,-16 56-7-15,13-34-5 0,-6 5 4 16,2 3-63-16,4 0-21 0,-5 6-3 0,5 0 1 15,1 2 1-15,0 0-2 0,4 0-2 16,0-3-1-16,1 1-1 0,3 0-3 16,1-6 0-16,7 5-4 0,0-3 0 0,-2-9-1 15,3-1-2-15,4-7 1 0,2-2-4 16,-3-5 0-16,3-4 0 0,2-8-3 0,8-5 1 16,1-5-1-16,4 0-1 0,-4-10-1 15,-1-1 6-15,-2-2 4 0,-5 1 4 16,-4-2 4-16,-1-6 6 0,-8 6 1 15,-2 3-2-15,-2 1 4 0,-5 0-25 0,-4-2-8 16,0 1 0-16,-5-1 0 0,2-4 0 16,-6 2 0-16,-3 4 0 0,4-3 0 15,-3 5 0-15,1 3 0 0,-4 2 0 0,0-1 0 16,3 2 0-16,0 7 0 0,0-2 0 16,-1 2 0-16,0 3 0 0,1-2 0 0,1 6 0 15,12 2 0-15,-22-3 0 0,22 3 0 16,-22 0 0-16,8 5 0 0,1-3-24 15,2 6-80-15,0-3-21 0,0 7-26 0,3-3-24 16,-2-2-360-16,7 5-252 0,3-12 76 16,0 18-855-16,0-18-1418 0</inkml:trace>
  <inkml:trace contextRef="#ctx0" brushRef="#br0" timeOffset="31115.41">3347 13000 4864 0,'15'5'-45'0,"-15"-5"37"0,0 0 37 16,0 0 21-16,15 2 35 0,-15-2 16 0,0 0 16 15,15 10 9-15,-15-10 4 0,12 12 6 16,-12-12-10-16,9 23 0 0,-7-10-8 0,1 2-8 16,-3 4-1-16,0 2-3 0,-2 1-7 15,-1 1-8-15,-3 5-10 0,-4-1-7 16,5 4-4-16,-4-3-11 0,0 0-8 15,0 0 0-15,4-5-9 0,-4-3-11 16,2 1-20-16,0-7-19 0,4 2-38 0,-1-3-39 16,4-13-43-16,-7 16-55 0,7-16-76 15,-2 7-81-15,2-7-85 0,0 0-224 16,0 0 29-16,0 0 48 0,0 0-426 0,13-44-600 16</inkml:trace>
  <inkml:trace contextRef="#ctx0" brushRef="#br0" timeOffset="31565.35">3969 12458 3927 0,'0'0'123'16,"0"0"24"-16,8-10 30 0,-8 10 6 15,0 0-8-15,0 0-15 0,0 0 5 0,0 0 4 16,0 0 2-16,0 0-15 0,0 0-13 15,-9 55-3-15,5-27-8 0,-4 13 3 0,-1 4 12 16,1 3-14-16,-1 16 10 0,-1 0-12 16,1-9 11-16,0 11-17 0,4-1-7 15,2-13-24-15,3 4 3 0,3-7-8 0,0-2-10 16,6-6-3-16,2 0-2 16,7-6-52-16,-4-8 2 0,5-6-5 0,4-6-1 15,3-6-3-15,0-1 1 0,-3-4 0 16,-1-8 2-16,-3 0 5 0,-2-1 4 0,-3-7 2 15,-2 3-4-15,-3-4 1 0,-3 0-5 16,-6 13 0-16,3-30-1 0,-4 13-3 16,-1-2-2-16,-5-1-1 0,1 1-2 0,-3 0 0 15,1-2-3-15,-3 3-1 0,2 5-2 16,-5-1-2-16,3 1-1 0,-2 4-3 0,2 0-6 16,0 1-5-16,-5 4-6 0,2-1-9 15,-2 3-5-15,16 2-12 0,-22-4-9 16,22 4-12-16,-22 0-14 0,22 0-15 15,-9-2-208-15,9 2-96 0,0 0-58 16,-9-13-109-16,9 13-148 0,10-17 31 0,-1 4-510 16,8-8-1049-16</inkml:trace>
  <inkml:trace contextRef="#ctx0" brushRef="#br0" timeOffset="32065.04">4558 12427 3805 0,'0'0'-81'0,"0"0"24"0,0 0 12 16,0 0 22-16,0 0 10 0,0 0-2 16,0 0 4-16,0 0 2 0,0 0 1 0,0 0 6 15,0 0 1-15,0-13-1 0,0 13 2 16,0 0 2-16,0 0 10 0,0 0 17 15,0 0 8-15,0 0 16 0,0 0 5 0,0 0 15 16,0 0 8-16,0 0 5 16,0 0 20-16,45 8-2 0,-45-8 3 0,0 0 19 0,28 5 1 15,-13-3-3-15,-15-2-3 0,36 6 0 16,-17 0-2-16,1-2-1 0,3 1 9 16,-1 4 10-16,0 3 6 0,5 1-8 15,-3 3 3-15,4 4 4 0,-1 2 3 16,-4 2-9-16,0 4 4 0,2 2 9 0,-4 4-10 15,0 0 5-15,-3 1 4 0,-3 1 4 16,0 1-15-16,-6-1 3 0,-3-6 6 0,0 6-93 16,-4-8-4-16,-1-2-5 0,-2 2-4 15,-1 1-1-15,-4-5-6 0,3-2 0 16,-7 6-5-16,1-3-2 0,0-6-3 16,-2-2-3-16,1 0-1 0,1-4-6 0,-3 2-4 15,6-6-9-15,-3 2-10 0,2-4-16 0,7-7-19 16,-16 8-27-16,16-8-24 15,-12 4-23-15,12-4-231 0,-12 4-192 0,12-4-207 16,0 0 55-16,0 0 36 0,-25-8-583 16,25 8-1097-16</inkml:trace>
  <inkml:trace contextRef="#ctx0" brushRef="#br0" timeOffset="33749.259">1963 15285 3833 0,'0'0'-97'0,"0"0"6"16,-13 2 17-16,13-2 12 0,0 0 4 15,-18 4 4-15,18-4 11 0,0 0-6 16,-14 2-6-16,14-2-52 0,0 0-53 0,0 0-39 16,0 0-50-16,0 0-100 0,0 0-167 15,0 0 60-15,0 0 271 0</inkml:trace>
  <inkml:trace contextRef="#ctx0" brushRef="#br0" timeOffset="34048.99">2006 15381 1355 0,'0'0'-44'15,"0"0"2"-15,0 0 24 0,0 0-4 0,0 0 8 16,0 0-1-16,0 0-2 0,0 0 0 15,0 0-15-15,0 0-62 0,0 0-218 16,0 0-337-16,0 0 621 0,0 0 10 0</inkml:trace>
  <inkml:trace contextRef="#ctx0" brushRef="#br0" timeOffset="34581.78">2194 14745 833 0,'0'0'270'0,"0"0"-12"0,0-17 19 16,0 17 6-16,0 0-41 16,0 0 3-16,-10-21 5 0,10 21 9 0,-9-11 21 15,9 11-43-15,-13-5-7 0,13 5-11 16,0 0-2-16,-20-6-4 0,20 6-5 15,0 0-7-15,0 0-5 0,-39 15-12 0,27-2-1 16,-6 6-4-16,-2 13-4 0,0 3-16 16,-3 3 10-16,3 16-5 0,-1 3 7 0,0 1 7 15,1 0-6-15,6 4-12 0,3 1-5 16,-1-3-12-16,9-7-12 0,3 1 0 16,2-3-19-16,4-3-36 0,1-4-46 0,2-5-4 15,0 2-3-15,9-5-4 0,-4-2-7 16,4-6-15-16,1-4-14 0,-1-5-13 15,1-8-18-15,6 1-123 0,-2-7-115 16,2-3-83-16,7-4-87 0,5-7-151 16,5 0-110-16,-5-7 66 0,2 1-503 0,10-3-978 15</inkml:trace>
  <inkml:trace contextRef="#ctx0" brushRef="#br0" timeOffset="36480.47">2897 14867 3564 0,'-2'-23'-17'0,"2"23"59"0,0 0 38 16,0 0 52-16,0 0 26 0,0 0 28 16,0 0 14-16,0 0 5 0,0 0 12 15,0 0 9-15,-7-9-2 0,7 9-1 0,0 0-20 16,0 0-3-16,0 0-8 0,0 0-20 15,0 0-10-15,0 0-3 0,0 0 1 16,0 0 6-16,20-15-9 0,-20 15-11 0,26-7-6 16,-7 3-19-16,-1 2-2 15,2-2-79-15,-1 0-11 0,1 1-1 0,1 1-3 0,0 0-2 16,-3-4-4-16,3 4-2 16,-2-3 1-16,-19 5-3 0,30-6-2 0,-16 5 0 15,-14 1-1-15,29-7-2 0,-17 6-2 16,-12 1-3-16,27-8-3 0,-27 8-3 15,19-5-6-15,-19 5-4 0,18-6-5 0,-18 6-5 16,12-2-7-16,-12 2-6 0,0 0-8 16,16 0-10-16,-16 0-30 0,0 0-147 0,12-6-68 15,-12 6-59-15,0 0-70 0,7-9-69 16,-7 9-209-16,0 0 43 0,0 0-501 16,-2-18-999-16</inkml:trace>
  <inkml:trace contextRef="#ctx0" brushRef="#br0" timeOffset="36931.55">3120 14756 3782 0,'-13'0'-24'15,"13"0"32"-15,0 0 23 0,0 0 15 16,0 0 8-16,0 0-5 0,0 0 9 16,0 0-7-16,-23 8 18 0,23-8 13 0,0 0 11 15,-7 20-9-15,3-5 4 0,3 0 1 16,-3 2-1-16,-1 7-5 0,2-1 16 0,-1 2 0 15,2 2-5-15,-3 5 3 16,1 0-4-16,0 2 8 0,1 2-5 0,-5-1 3 16,8-3-14-16,-6 2 2 0,3 1 0 15,-3-1-1-15,2-3 4 0,3-3-2 16,-1-6 7-16,2 4-3 0,0-6 5 0,-2 0 3 16,2-2 4-16,-2 3-2 0,2-4 3 15,0-17 6-15,-4 22-13 0,4-22 0 16,4 25 4-16,-2-14 5 0,-2-11-4 0,4 21 0 15,-1-8-2-15,-3-13-68 0,11 13-3 16,-11-13-3-16,16 13-2 0,-16-13-2 0,16 11-1 16,-4-3-2-16,-3 1-2 0,-9-9-4 15,19 8-1-15,-4-7-3 0,-15-1 1 16,28 10-4-16,-14-5-1 0,2-2-6 0,-16-3-7 16,30 9-3-16,-16-8-9 15,-14-1-11-15,30 7-12 0,-16-7-13 0,1-4-17 16,-15 4-160-16,33-8-112 0,-19 6-62 15,2-9-85-15,0 1-140 0,-2 1-77 16,2-4 62-16,-3 0-462 0,4 0-871 0</inkml:trace>
  <inkml:trace contextRef="#ctx0" brushRef="#br0" timeOffset="37314.55">3750 15092 3606 0,'0'0'-15'0,"7"-15"32"0,-7 15 13 0,0 0 3 16,0 0 0-16,0 0 4 0,0 0-8 16,0 0 4-16,0 0-3 0,0 0 2 15,0 0 3-15,-12 49 6 0,2-27 5 0,4 8-5 16,1 0 26-16,-1 0-3 0,3 4-6 16,1 1 8-16,2-10-5 0,2 7-2 15,1-6 1-15,5 4 11 0,-3-9 6 0,9 1 6 16,-2-9 8-16,6 0-9 0,-2-9 1 15,5 2 13-15,4-6 2 0,-2-10 13 16,9-1 6-16,-4-8 5 0,1 1-9 0,-7-9-5 16,3 3 9-16,-5-2 8 15,-3-2-1-15,-4 2-5 0,-1 1-12 0,-7 2-10 0,-1-1-2 16,-4 7-13-16,0-1-9 16,-6 1-14-16,3 2-4 0,-11 2-13 15,3 5-13-15,11 8-25 0,-30-9-27 0,17 5-39 16,-8 4-46-16,2 4-64 0,5-1-54 15,-9 3-65-15,7-1-70 0,2-1-164 0,3 0-133 16,11-4 54-16,0 0-436 0,-10 4-704 16</inkml:trace>
  <inkml:trace contextRef="#ctx0" brushRef="#br0" timeOffset="37515.83">4352 15248 3838 0,'17'10'43'0,"-3"6"42"0,-2-3 13 15,1 0 2-15,-1 2 11 0,-1 2 8 0,-2 0-11 16,0 2 4-16,-1-1-19 0,-1 5-7 16,-1-1-7-16,-4 1-10 0,1-1-7 0,-1-5-29 15,-2 2-26-15,0-1-32 0,0-4-59 16,0-14-66-16,-2 18-79 0,2-18-87 16,0 0-168-16,0 0-46 0,0 0-11 15,0 0-182-15,14-69-209 0</inkml:trace>
  <inkml:trace contextRef="#ctx0" brushRef="#br0" timeOffset="37731.47">4961 14710 2699 0,'0'0'113'16,"0"0"41"-16,0 0 32 0,27 26 8 16,-20-13-18-16,-2 6 9 0,2 7-9 0,-4 4-2 15,3 1-1-15,-4 5-13 0,1 2-4 16,1 3-16-16,-2-1-9 0,-4 1-18 0,-2-2-12 15,2 1-8-15,-3 6-9 0,1-6-15 16,-2-7-14-16,-1-3-26 0,3-3-38 16,-3-5-43-16,5-5-67 0,0-4-80 15,2-13-97-15,-4 14-121 0,4-14-159 16,0 0 51-16,0 0-361 0,19-36-367 0</inkml:trace>
  <inkml:trace contextRef="#ctx0" brushRef="#br0" timeOffset="38048.81">5502 14544 3008 0,'9'-7'58'0,"-9"7"30"16,22-7 17-16,-22 7 3 0,20 0 14 16,-20 0 13-16,0 0 4 0,41 12 6 15,-23-4 4-15,3 5-5 0,7 2-8 0,0 6 2 16,2 3 2-16,0 2-1 0,4 10 4 15,-1 2 1-15,-4-1 8 0,-9-1 4 16,-1 3 4-16,-7 2-17 0,0 4 12 0,-10 0 2 16,2-4-5-16,-10-3-8 0,3 7 0 15,-7 0 3-15,-3-2-19 0,-3 0-9 16,2-2-9-16,-5-3-10 0,2-6-15 0,-5 4 1 16,-1-3-17-16,-1-4-9 15,0-1-18-15,-5-10-33 0,5 5-35 0,-3-9-51 16,1-3-69-16,4-8-89 0,-2-3-77 15,5-3-77-15,-8-5-117 0,7-5-203 0,5 1 58 16,6-3-501-16,1-2-975 0</inkml:trace>
  <inkml:trace contextRef="#ctx0" brushRef="#br0" timeOffset="38248.93">6118 15287 4655 0,'10'13'91'0,"-9"-3"43"16,-1-10 9-16,2 17-8 0,-2-12-18 16,0-5-13-16,2 23-11 0,-2-23-23 15,-2 18-48-15,2-18-43 0,-2 23-77 16,1-6-97-16,-5-3-99 0,2-4-114 16,4-10-191-16,-8 13 75 0,8-13-429 0,-5 9-490 15</inkml:trace>
  <inkml:trace contextRef="#ctx0" brushRef="#br0" timeOffset="38964.99">7176 14465 3137 0,'-9'-9'28'0,"9"9"36"0,0 0 22 0,-11-7 18 15,11 7 18-15,0 0 12 0,0 0 21 16,0 0 14-16,-12-13 5 0,12 13 9 0,0 0-10 16,0 0-3-16,0 0-7 0,-11-10-7 15,11 10-1-15,0 0-14 0,0 0-12 16,0 0-8-16,0 0-18 0,0 0-8 0,0 0-9 15,-10-11-12-15,10 11-9 0,0 0-2 16,0 0-6-16,0 0 0 0,0 0-7 0,0 0-2 16,0 0-4-16,0 0-2 0,0 0-7 15,33-15 3-15,-13 9-3 0,1 3-5 16,-1-1-1-16,6 0-1 0,2-1-4 16,2 1-11-16,0 0 0 0,2 0-1 15,-4 3-8-15,0 1-14 0,-3 0-11 0,5-3-15 16,-4 6-22-16,-2-3-22 0,-1 0-37 15,0 0-43-15,-9-3-34 0,3 6-30 0,-17-3-30 16,20 0-50-16,-20 0-26 0,0 0-37 16,12 1-74-16,-12-1-102 0,0 0 29 15,0 0-300-15,0 0-299 0</inkml:trace>
  <inkml:trace contextRef="#ctx0" brushRef="#br0" timeOffset="39247.98">7511 14374 2668 0,'-19'0'13'0,"19"0"25"0,0 0 12 0,-22 0 14 16,22 0 5-16,0 0 5 0,-17 5 17 15,17-5 14-15,-11 8 12 0,5 1-6 16,-3 5 3-16,1 2 26 0,-1 1-6 16,-1 12 6-16,1-1 14 0,-3 9 5 0,-2 6-2 15,5 4 7-15,-9 9-4 0,6-9-5 16,3 2-3-16,-1-1 3 0,1 3-4 0,1-2-5 16,0-4-5-16,4-2-10 0,3-3-3 15,-5-9-1-15,4 1 2 0,2-8-2 16,0 1-1-16,0-1-4 0,2-3 1 0,2-4-6 15,-2 2 1-15,3-9-16 16,3 6-12-16,0-3-3 0,6 0-17 0,0-3-2 16,0-1-29-16,5-1-27 0,2-5-29 15,1-1-38-15,1-2-58 0,5-2-66 16,8 2-63-16,-1-3-86 0,5-5-100 0,-1-4-225 16,-3-1-34-16,-1 2 75 0,1-2-476 15,-5-2-819-15</inkml:trace>
  <inkml:trace contextRef="#ctx0" brushRef="#br0" timeOffset="39698.03">8239 14606 3587 0,'-6'-15'-26'16,"4"8"35"-16,2 7 24 0,-4-17 18 16,4 17 5-16,-5-8-1 0,5 8 7 0,0 0 12 15,0 0 0-15,-34 29 20 0,21-4 1 16,-6 10 12-16,4 4 6 0,-5 15 6 0,3-1 6 16,0 7-4-16,4-2 0 15,7-12-6-15,3 6-3 0,1-4-12 0,2 3-3 16,3-5-5-16,3-8-8 0,3-4-7 15,3 1-14-15,2-6 3 0,2-10-2 16,6-2 6-16,2-12-4 0,6-1-6 0,6-12 0 16,4-1 2-16,-5-10 3 0,8-9 7 15,-1-2 0-15,-7-12 3 0,-1 1 2 0,-6 0 0 16,-6-5 2-16,-5 4-2 0,-4 3-2 16,-7-4-1-16,-6 7-7 0,-3 2 2 15,-7-3-17-15,-3-1 1 0,-4 7-11 0,-3 0-11 16,-7 5 0-16,-1 4-10 0,0 1-34 15,0 6-24-15,-4 2-55 0,5 5-65 16,6 1-82-16,5 5-95 0,1-2-98 16,15 4-248-16,-19 0 13 0,19 0 75 15,0 0-474-15,0 0-763 0</inkml:trace>
  <inkml:trace contextRef="#ctx0" brushRef="#br0" timeOffset="39932.92">8980 15120 4133 0,'14'21'118'16,"2"-3"42"-16,-7 1 17 0,-2-2 2 16,2 1 17-16,-4-1 0 0,2 8-1 0,0-2-12 15,-1-3-30-15,-4 2-11 0,1 3-15 16,-3-2-19-16,-2 3-8 0,2 0-11 16,-1-2-12-16,-5-1-15 0,3-4-17 15,-3-2-27-15,4 0-22 0,0-3-31 16,2-14-56-16,-3 15-63 0,3-15-60 0,0 0-49 15,0 0-65-15,0 0-78 0,20-41-133 16,-11 13-53-16,8-8 54 0,2 1-385 0,8-13-419 16</inkml:trace>
  <inkml:trace contextRef="#ctx0" brushRef="#br0" timeOffset="40281.67">9514 14814 3143 0,'9'-13'105'0,"-2"-2"17"0,5 6 25 0,-5-3 22 16,4 5 15-16,-11 7 6 0,28-15-3 15,-8 9-7-15,-3 1-8 0,5 3-18 0,-22 2-16 16,43 2-11-16,-14 2-13 0,-4 3-17 16,1 1-7-16,-3 1-8 0,2 4-10 15,-7 4-5-15,-1 2-17 0,2 2-5 0,-10 3-4 16,2 0-4-16,-5-2 1 0,-6 5-8 16,-4-3 0-16,2 3-9 0,-3 2 2 0,-4 0-5 15,-1-1 4-15,-5 0-2 0,1-6 6 16,0 1 3-16,-5-1 7 0,4-1 10 15,-2-1 2-15,4-4 9 0,2-3 5 16,5-4 9-16,6-9 10 0,-15 19 4 16,15-19 4-16,-3 13 15 0,3-13-13 0,0 0-3 15,0 0-6-15,26 17-11 0,-9-11-4 16,0-5-24-16,3 3-23 0,4-2-28 0,-1-2-32 16,2-2-45-16,3-3-62 0,2 3-57 15,2-2-61-15,-2 0-81 0,4-7-100 16,-4 1-241-16,3-3 60 0,3-2 68 0,-3-3-456 15,8-5-638-15</inkml:trace>
  <inkml:trace contextRef="#ctx0" brushRef="#br0" timeOffset="40680.08">10735 14295 3774 0,'3'-11'37'0,"5"-1"10"0,-8 12 21 16,16-7 21-16,-16 7 22 16,0 0 11-16,28 2 6 0,-28-2 12 0,28 28 8 15,-10-3 10-15,-2 4-2 0,5 5-2 0,-2 3-1 16,-1 11-1-16,1-7-12 0,-4 5-10 15,-3-1 7-15,-1 4-8 0,-2-4-5 16,-5 4-2-16,-2-2-2 0,4-2-12 0,-12-8-7 16,4 7-5-16,-6-3-10 0,-3-4-4 15,-1-1-10-15,0-1-10 0,-5-1-10 16,-2-6-2-16,0 0-3 0,-1-3-12 0,1-5-15 16,0 0-16-16,1-4-27 0,-1-3-31 15,-1 0-42-15,2-3-46 0,7-3-53 0,-2-1-53 16,2-4-52-16,11-2-57 0,0 0-86 15,-17-9-206-15,17 9 39 0,1-27 64 16,9 5-422-16,1-14-526 0</inkml:trace>
  <inkml:trace contextRef="#ctx0" brushRef="#br0" timeOffset="41213.96">11384 14123 3459 0,'-2'-17'-46'0,"2"17"16"16,2-13 18-16,-2 13 8 0,0 0 4 0,5-14 6 15,-5 14-2-15,9-7 0 16,-9 7 0-16,19-7 5 0,-10 3 7 0,-9 4 3 0,34-3-7 16,-20 3 4-16,4-1-5 15,1 2-1-15,-3-1 0 0,7 0 4 0,-4 3 6 16,-1 1 1-16,3-4 4 0,2 1 8 15,-3 3 9-15,3-4 10 0,-2 2 12 16,-1-2 11-16,-1 0 3 0,-19 0 8 0,41 2-10 16,-24-2 0-16,-17 0 3 0,32 0-10 15,-32 0-6-15,32 0-4 0,-20 4-11 0,-12-4 5 16,25 0-16-16,-25 0 0 0,19 5-4 16,-19-5-7-16,25 10 5 0,-18-1-4 15,0 8 7-15,2 0-4 0,-5 5-1 16,4 8-6-16,-4 2 0 0,-2 6 11 0,-4 3 10 15,0 9 12-15,-2 7 12 0,-4 10 18 16,1 4 4-16,-4 1 18 0,-3 3 4 16,2-2 6-16,1 4-5 0,-5-6 8 0,0 0 9 15,0-3 5-15,-3-5 4 0,5 1 15 16,-5-6 3-16,-1 4-5 0,0-9-5 16,-1-5 5-16,5-6-10 0,-3-7-8 0,3-3-7 15,2-6-13-15,-1-2-36 0,0-3-48 16,6-2-4-16,-6-7-1 0,0-2-4 0,2-2-7 15,-1-2-6-15,14-6-10 0,-33 2-14 16,14-10-20-16,0 0-21 0,-3-2-146 16,-6-6-125-16,-1-4-61 0,6 1-78 15,-7-2-162-15,3 0-68 0,3-1 72 16,-6-2-511-16,3 0-936 0</inkml:trace>
  <inkml:trace contextRef="#ctx0" brushRef="#br0" timeOffset="43331.61">14530 10395 4565 0,'10'4'71'16,"1"0"-6"-16,-4 0-6 0,-7-4 5 15,5 7 14-15,-5-7 19 0,0 0 29 0,0 0 39 16,0 0 36-16,-12 17 2 15,12-17 6-15,-12 9 7 0,12-9-2 0,-13 4-13 0,13-4-18 16,0 0-13-16,-10 8-18 16,10-8-8-16,0 0-23 0,-11 5-5 0,11-5-14 15,0 0-54-15,0 0-23 0,-11 4-1 16,11-4-2-16,0 0-4 0,0 0-3 0,0 0-6 16,-8 9-6-16,8-9-3 0,0 0-2 15,0 0-7-15,0 0-9 0,0 0-5 0,-9 4-5 16,9-4-8-16,0 0-70 0,0 0-82 15,0 0-51-15,0 0-34 0,0 0-46 16,0 0-41-16,-6 5-39 0,6-5-127 0,0 0-128 16,0 0 64-16,0 0-473 0,0 0-761 15</inkml:trace>
  <inkml:trace contextRef="#ctx0" brushRef="#br0" timeOffset="43764.91">14372 10523 3290 0,'0'0'-33'0,"0"0"46"16,0 0 43-16,0 0 36 15,-10 7 42-15,10-7 32 0,0 0 22 0,0 0 20 16,0 0 6-16,0 0 9 0,-14 4-1 15,14-4-2-15,0 0-3 0,0 0-12 0,0 0-18 16,-21 4-18-16,21-4-6 0,-17 7-8 16,7-4-15-16,1 5-12 0,-2 2-7 15,-2 1 4-15,-6 5-17 0,6 5-2 0,-10 7-1 16,5 6-2-16,-7 0 2 0,3 9-6 16,0 6-12-16,6-8-4 0,-2 12 2 0,3-4-15 15,4-1-44-15,2 4-2 0,2 5-1 16,4-3-3-16,3-1-4 0,1 1 0 0,5-3-2 15,-3-4 1-15,4-1-4 0,-2-2-6 16,4-3-4-16,0-9-4 0,2-4-5 16,-1-2-10-16,-1-4-8 0,3-6-14 15,3-3-19-15,-1-4-152 0,0-3-106 0,7-6-60 16,-1-2-56-16,3-4-104 0,1-1-145 16,3-5 43-16,-3 7-528 0,8-8-1012 15</inkml:trace>
  <inkml:trace contextRef="#ctx0" brushRef="#br0" timeOffset="44446.98">14348 11807 3545 0,'0'0'-74'15,"0"0"43"-15,0 0 50 0,-11 6 28 16,11-6 31-16,0 0 29 0,0 0 26 0,0 0 29 16,0 0 3-16,0 0 12 0,0 0 3 15,-16 9 5-15,11-4-4 0,-4 3-2 16,-3 5-3-16,-1-2-9 0,-4 10-5 0,0 2-19 15,-2 5-1-15,0 2 1 0,1 5-3 16,-3 7-7-16,7-1-6 0,-4 0-4 0,4 4-11 16,0 2-5-16,3-1-8 0,2 7-14 15,1-6 1-15,4 4 11 0,2-5-13 16,4-6-14-16,0 7-1 0,5-4-8 16,2 0-3-16,1-6-2 0,-1-1-9 0,5-10-27 15,1-2-10-15,-3 1-5 0,0-6-8 16,6 2-3-16,-7-8-12 0,1-4-73 15,4-3-54-15,-2-6-58 0,-2 0-66 0,10-6-69 16,1-1-82-16,-1-4-127 0,1-2-137 16,4-1 68-16,0-1-519 0,-1 0-936 0</inkml:trace>
  <inkml:trace contextRef="#ctx0" brushRef="#br0" timeOffset="44865.84">14942 12330 3815 0,'0'0'3'15,"2"-13"26"-15,-2 13 13 0,0 0 17 0,0-11 4 16,0 11-7-16,0 0-1 0,0 0-9 16,0 0 14-16,0 0 3 0,0 0 9 0,0 0 16 15,0 0 1-15,7 50 10 0,-7-25-2 16,3 3 7-16,-2-2-10 0,5 6 5 15,-1 0-3-15,4 0 5 0,3 3 9 0,1-5-6 16,12-2-2-16,-5-4-16 16,2-8 0-16,3-9 2 0,5-1 4 0,-7-10 8 15,7 0 3-15,3-7 8 0,-1-4 4 16,-4-8 2-16,1-1 8 0,-3-2-2 0,-4-6 12 16,-5 1 13-16,-2-4 7 0,-2 0-4 15,-7 5-3-15,-3 0-20 0,-3 1-88 0,-3 4 0 16,-3-2-6-16,-7 3-3 0,-4 4-4 15,-2 2-2-15,-5 5-2 0,2 4-5 16,-6-3-3-16,1 11-6 0,1 1-7 0,-4 4-9 16,5 1-11-16,-1 3-17 0,6-1-17 15,1 4-14-15,4-1-18 0,3-2-209 0,7 1-71 16,1 0-56-16,4-9-87 0,0 0-178 16,18 24 20-16,-6-12-582 0,11-5-1102 15</inkml:trace>
  <inkml:trace contextRef="#ctx0" brushRef="#br0" timeOffset="45067.08">15682 12499 4382 0,'21'9'120'16,"0"3"44"-16,-8-3 33 0,0-2 21 0,-2 6 11 15,2-4 1-15,-1 7-22 0,-6-3-30 16,1 0-19-16,-2 2-14 0,2 0-12 0,-2 2-20 16,-3 0-4-16,-2 0-22 15,0 2-19-15,-2-2-24 0,-3 3-32 0,-2 1-38 16,2-3-45-16,-4-1-43 0,5-2-42 15,-1-3-39-15,2-7-51 0,3-5-52 0,0 0-98 16,0 0-157-16,0 0-56 0,0 0 59 16,5-32-439-16,5 6-575 0</inkml:trace>
  <inkml:trace contextRef="#ctx0" brushRef="#br0" timeOffset="45413.96">16267 12352 3442 0,'-5'29'44'0,"-1"-1"20"0,-1 0 22 16,1 6 27-16,0-2 6 16,6-4-1-16,4 7-9 0,-2 1 9 0,10 3 5 15,-2-7-1-15,8 0 15 0,5-10-1 16,2-1-1-16,5-6 3 0,0-11 4 0,-2 0 11 16,6-8 10-16,3-5-5 0,-2-1 1 15,-5-9-1-15,-5 3-6 0,3-5 12 0,-7-6-11 16,0 9 9-16,-6-6-9 0,-6 1-11 15,-1-3 8-15,-1 4-13 0,-1 1-8 0,-10 2-19 16,1-6-3-16,-5 5-42 0,-2-5-39 16,-1 7-2-16,1 3-6 0,-10-2-3 15,1 2-5-15,1 2-5 0,-1 0-11 16,1 5-3-16,-1 3-10 0,1-3-11 16,4 2-10-16,0 5-118 0,1-5-56 0,3 4-38 15,10 2-44-15,-10-8-52 0,10 8-72 16,0-11-187-16,0 11-67 0,10-22 71 0,2 6-476 15,2-4-796-15</inkml:trace>
  <inkml:trace contextRef="#ctx0" brushRef="#br0" timeOffset="45696.98">17061 11912 3809 0,'19'5'67'0,"-3"7"31"15,0 1 44-15,-4-2 20 0,9 10 20 16,-3 1 18-16,5 10 10 0,-2 0 13 15,-1 4 10-15,-3 3-2 0,-6 2 1 0,1 0 3 16,-3 7-3-16,-5-2 9 0,-4-1 16 16,-4 0 2-16,-1 6 4 0,-5-4 3 15,-1-2-182-15,-4-2-11 0,2 0-5 0,-7-4-6 16,1-1-5-16,-2-3-6 0,2-1-5 16,-3-7-5-16,3 1-7 0,2-10-3 0,-2-1-8 15,6 0-9-15,-4-7-11 0,3-1-13 16,0-1-17-16,-2-3-19 0,4-5-23 15,12 0-30-15,-22 0-29 0,5-8-25 16,7-5-339-16,-1-2-280 0,5 1 86 0,-1-3 14 0,1-8-694 16,3 5-1214-16</inkml:trace>
  <inkml:trace contextRef="#ctx0" brushRef="#br0" timeOffset="47149.01">18169 12628 4371 0,'0'0'-42'16,"0"0"26"-16,11 8 16 0,-11-8 3 15,0 0 0-15,0 0 4 0,0 0 28 0,0 0 7 16,0 0 20-16,0 0-4 0,0 0 15 16,0 0 9-16,0 0-9 0,0 0 0 15,0 0-15-15,0 0-2 0,0 0 0 16,0 0-12-16,19-16-4 0,-19 16-5 15,13-5 3-15,-13 5-5 0,17-2-3 0,-17 2-8 16,14-6 0-16,-14 6-4 0,0 0 6 16,18-1-13-16,-18 1-2 0,0 0 8 0,11-4-9 15,-11 4-8-15,0 0 5 0,0 0-12 16,13-6-13-16,-13 6-18 0,0 0-24 0,0 0-23 16,0 0-39-16,15-3-37 0,-15 3-34 15,0 0-50-15,12-14-63 0,-9 9-97 16,-3 5-123-16,6-13-10 0,-6 13-167 0,0-9-195 15</inkml:trace>
  <inkml:trace contextRef="#ctx0" brushRef="#br0" timeOffset="47567">18066 12507 2171 0,'-12'-7'-51'0,"12"7"11"15,0 0 6-15,0 0 20 0,0 0 11 0,-14-5 10 16,14 5 15-16,0 0 16 0,0 0 9 16,0 0 13-16,0 0 15 0,0 0 4 0,0 0 3 15,0 0 0-15,-21 5 6 0,21-5-1 16,0 0 8-16,0 0-2 0,-13 8 6 16,13-8 7-16,0 0 12 0,0 0-3 15,0 0 4-15,0 0 2 0,0 0 4 16,30 17 17-16,-6-13 7 0,-2-2 6 0,10 1 0 15,5-1 0-15,9 0-3 0,-1 2-2 16,4-2 2-16,2-2-14 0,4 4 0 0,-4-4-7 16,4 0-5-16,5 4-1 0,-7-3-9 15,0-1-5-15,0 4 6 0,-5-4-3 16,1 1-6-16,-3-1-6 0,-5 0-9 0,-6 0-12 16,-3-1-9-16,-2 1-3 15,-5 0-9-15,-3-4-12 0,-3 4-7 0,-2 0-17 0,-4-1-30 16,0-3-51-16,2 0-53 15,-15 4-57-15,15-8-51 0,-15 8-52 0,17-7-63 16,-10 1-121-16,5 3-190 0,-5-5 49 16,-7 8 67-16,21-13-403 0,-12 3-438 15</inkml:trace>
  <inkml:trace contextRef="#ctx0" brushRef="#br0" timeOffset="48030.45">19657 12266 3212 0,'6'-8'59'0,"-6"8"24"0,4-9 15 0,-4 9 19 16,0 0-2-16,0 0-1 0,6-13-3 16,-6 13-18-16,0 0 3 0,0 0-11 15,0 0-6-15,0 0 17 0,0 0-2 0,0 0 4 16,-14 53-9-16,9-25 8 0,-4 3 5 15,-2 9-1-15,2-1 1 0,2 6-7 16,2 3-2-16,1-3-5 0,2 5-12 0,2 0-7 16,4-1-2-16,3 0-8 0,4-4 2 15,5-2-4-15,2-7-7 0,4-3-1 0,5-5-4 16,3-5-6-16,2-8-5 0,3-7-4 16,-1-6-4-16,-1-4-1 0,11-4 10 15,-5-5-6-15,-1-6-1 0,0-2 2 16,-6-5 3-16,3-6 2 0,-10 0-1 15,-3-4 8-15,-5 0 2 0,-6 0 2 0,-4 3 1 16,-5 3 2-16,-2 1-2 0,-6-4-7 16,-3 0-1-16,-6-2-7 0,0 7 0 0,-6-1-3 15,1 5-10-15,-8 1 1 0,4 2-7 16,-5 5-13-16,1 6-14 0,4-2-28 0,-6 5-35 16,1 3-51-16,6 2-53 15,-9 0-44-15,4 0-51 0,1 2-73 0,3-2-171 16,-1 2-115-16,1-2 81 0,5 0-466 15,-2 0-657-15</inkml:trace>
  <inkml:trace contextRef="#ctx0" brushRef="#br0" timeOffset="51000.01">14228 14280 2325 0,'0'0'136'0,"-2"-21"34"0,-2 12 1 0,4 9-4 16,-5-15-18-16,5 15-8 0,-7-15-26 15,4 8 9-15,3 7-7 0,-6-13 4 16,6 13-6-16,0 0-10 0,-5-12-8 15,5 12-15-15,0 0-8 0,-6-11-2 0,6 11-14 16,0 0-6-16,0 0 2 0,-12-9-16 16,12 9-19-16,0 0-18 0,0 0-29 0,0 0-32 15,-28 16-35-15,21-8-38 0,-6 0-41 16,1 1-44-16,5 2-60 0,0-4-176 0,-2 3-86 16,-3-3 73-16,5 1-103 0,-1 3 113 15</inkml:trace>
  <inkml:trace contextRef="#ctx0" brushRef="#br0" timeOffset="51297.31">13946 14777 1800 0,'0'0'-36'0,"0"0"5"0,0 0-5 16,0 0 19-16,0 0-23 0,0 0-28 0,0 0-47 15,0 0-80-15,-11-34-162 0,11 21-211 16,0-4 453-16,0-3 38 0</inkml:trace>
  <inkml:trace contextRef="#ctx0" brushRef="#br0" timeOffset="51664.71">14185 14078 1040 0,'0'0'228'0,"3"-12"38"16,-3 12 23-16,0 0-25 0,0 0-10 15,0 0-4-15,0 0 10 0,0 0-22 16,0 0-24-16,0 0-24 0,0 0 8 0,0 0-3 16,0 0-2-16,-49 19 9 15,35 2-2-15,0 1 6 0,0 10-2 0,-7 2 1 0,6 3-8 16,-2 4-2-16,2 3-24 15,0-2-13-15,-3 13-15 0,8-10-1 0,2 4-17 16,-4-1-7-16,7 0-9 0,-1-2-7 16,5-4-4-16,1-5-17 0,1 3-8 15,3-5-11-15,2 6 2 0,4 1-10 0,-3-7 2 16,6 1-13-16,4-6-14 0,-3-2-17 16,7-2-27-16,2-3-26 0,2-10-34 0,-4-4-48 15,10-1-45-15,-1-6-70 0,3-2-57 16,13-4-77-16,5-11-175 0,-1-4-118 15,1-3 71-15,-5-7-487 0,1 1-804 0</inkml:trace>
  <inkml:trace contextRef="#ctx0" brushRef="#br0" timeOffset="52067.63">15103 14482 3530 0,'-4'-22'-10'0,"0"13"38"16,4 9 32-16,-3-14 4 0,3 14 7 0,-6-11-5 16,6 11 0-16,0 0-1 0,0 0-1 15,0 0 5-15,0 0-4 0,-37 29-1 16,23-11 4-16,5 5 11 0,-4 5-4 16,4 3-1-16,0 5-4 0,5-6-2 0,-2-2-5 15,6 1-6-15,2-5-3 0,6 4-1 16,1-2-4-16,8-5 3 0,-1-2 0 15,9-8-3-15,-2-4 0 0,3-3-5 0,-4-4-3 16,8-5 17-16,-6-5 3 0,3 1 11 16,-1-3 16-16,-5-5 7 0,-3 1-3 0,0-6 2 15,-6 1 5-15,2-6-2 0,-9 6-1 16,1-1-6-16,-4 6-6 0,-2-5-9 16,-2 0-2-16,-4 1-8 0,-4-1-10 15,3 4-2-15,-4 0-11 0,-1 6-14 16,-6-2-19-16,4 2-23 0,-4 7-32 0,-3-2-46 15,9 4-47-15,-7 2-56 0,19 0-51 16,-29 4-50-16,15 1-102 0,4 2-215 0,10-7 17 16,-8 10 64-16,8-10-428 0,0 0-509 15</inkml:trace>
  <inkml:trace contextRef="#ctx0" brushRef="#br0" timeOffset="52314.87">15700 14782 3273 0,'12'10'64'15,"4"-1"43"-15,-7 3 30 0,-2-3 37 16,0 0 5-16,0 4 2 0,0 1 6 16,-1 0 0-16,-3 5-1 0,3-2-10 15,-6 4-21-15,1-1-12 0,-1 1-14 0,0 2-13 16,-1 3-11-16,-5-4-18 0,3 1-14 16,-1-2-10-16,-3-3-16 0,3-1-18 0,2-2-31 15,2-15-20-15,-4 23-35 0,4-16-33 16,0-7-55-16,0 0-81 0,0 0-76 15,4 11-80-15,-4-11-205 0,0 0 57 0,34-35 3 16,-12 8-277-16,2-2-291 0</inkml:trace>
  <inkml:trace contextRef="#ctx0" brushRef="#br0" timeOffset="52365.08">16465 14576 2692 0</inkml:trace>
  <inkml:trace contextRef="#ctx0" brushRef="#br0" timeOffset="52531.93">16517 14544 3084 0,'13'-3'160'0,"-13"3"-5"0,0 0 24 0,0 0 21 15,0 0 18-15,27 14-9 0,-22-2-9 16,4 1-8-16,-5 0-11 0,-1 6-13 0,4-2-17 16,-3 2-15-16,-1 3-10 0,-1 2-13 15,-2 1-19-15,0-3-16 0,-2 1-18 16,0-1-22-16,1-1-43 0,1-4-39 0,-2 3-55 16,2-6-59-16,-2-5-62 15,2-9-70-15,0 13-94 0,0-13-205 0,0 0 61 16,0 0 3-16,0 0-271 0,29-36-279 15</inkml:trace>
  <inkml:trace contextRef="#ctx0" brushRef="#br0" timeOffset="52864.789">17235 14158 3177 0,'0'0'128'0,"19"-7"27"0,-19 7 38 0,0 0 13 15,24-2 4-15,-24 2 8 0,0 0-3 16,26 23 1-16,-13-11-8 0,1 9-3 0,0 1-3 16,0 1-13-16,1 11-25 0,-6-2-1 15,4 3 0-15,-4-3-3 0,-5 0-2 16,0 4 12-16,-2-3-9 0,-2 1 0 0,-2 2 0 16,-4-4-7-16,-3 9 0 0,-3-3-9 15,0-1-24-15,-5-3-79 0,-4-2-6 16,6-1-3-16,-5-6-2 0,3-1-2 0,4-5-5 15,-6 2-1-15,2-6-5 0,5 2-5 16,-4-8-9-16,6 0-7 0,3 1-10 0,0-7-13 16,7-3-17-16,-13 6-20 0,13-6-20 15,0 0-186-15,0 0-123 0,0 0-74 16,23-44-125-16,-3 19-86 0,8 0 32 16,7-8-572-16,4-1-1076 0</inkml:trace>
  <inkml:trace contextRef="#ctx0" brushRef="#br0" timeOffset="53163.84">18022 14518 4773 0,'0'0'135'0,"0"0"44"16,0 0 48-16,0 0 13 0,0 0-5 16,0 0-7-16,25-11 1 0,-4 5 5 0,2-1 0 15,18-1 3-15,-1-1-9 16,19-3-9-16,1 7-50 0,0-4-110 0,5 1-1 0,-3 1-1 15,-4-1-2-15,2 0-2 16,-13 3-1-16,0-3-4 0,-4 3 0 0,-6-3-8 16,-9 5-5-16,-1-1-4 0,-6 0-4 15,1-1-1-15,-5 1-4 0,-2 0-9 16,0 0-13-16,-3 3 0 0,0-2-16 0,-1-2-31 16,-1-3-22-16,1 1-18 0,5-4-24 15,-5 3-21-15,-4-2-23 0,7-3-355 0,-7 1-216 16,2-5 23-16,-4 4 9 0,4-4-660 15,-6 0-1204-15</inkml:trace>
  <inkml:trace contextRef="#ctx0" brushRef="#br0" timeOffset="55647.01">19813 14145 4363 0,'0'0'18'0,"0"0"52"16,0 0 60-16,0 0 33 0,-2-15 21 0,2 15 10 16,0 0-6-16,0 0-1 0,0 0-32 15,0 0-15-15,0 0-10 0,0 0-15 0,0 0-11 16,0 0-9-16,0 0-3 0,0 0 7 15,0 0-10-15,0 0-1 0,0 0 7 16,-20 35-2-16,12-16-4 0,-9 3 4 0,6 2-6 16,-6 5 2-16,-4 0-1 0,1 4-5 15,-1-3-3-15,0 2-4 0,-3-2-4 0,4-2-52 16,-1 3 0-16,2-3 1 16,-1-4 0-16,4 0-1 0,4-1 3 0,1-6 0 15,-3-2-2-15,7-2-1 0,-1 0 1 16,2-4 1-16,-1 1 0 0,7-10 3 0,-7 14-1 15,1-6-1-15,6-8 1 0,-5 8-1 16,5-8-2-16,0 0 0 0,-7 13-1 16,7-13 2-16,0 0 0 0,0 0 1 0,7 24-3 15,-7-24-2-15,16 17-1 0,-1-6-1 16,0-3-1-16,10 1-2 0,5 4-2 0,1-2 1 16,7-3-3-16,1-4-1 15,3 3-7-15,0-1-1 0,2-2 0 0,3-3 0 0,-5 5 0 16,4-4 0-16,-3-2 0 0,-3 0 0 15,1 0 0-15,-11 0 0 0,-2 0 0 16,-5 0 0-16,0 0 0 0,-2 0 0 16,-5-2 0-16,-4 2 0 0,-12 0 0 15,29-2 0-15,-20-2 0 0,-9 4-42 0,22-7-17 16,-13 1-15-16,-9 6-12 0,14-7-18 16,-8 3-20-16,-3-4-21 0,-3 8-364 0,0-14-162 15,0 14-37-15,-9-17 14 0,1 9-672 16,-1 1-1214-16</inkml:trace>
  <inkml:trace contextRef="#ctx0" brushRef="#br0" timeOffset="55963.81">19937 14514 4534 0,'0'0'27'0,"0"0"46"0,1-24 26 15,-1 24 20-15,0 0 7 0,0 0-4 16,0 0 1-16,0 0 32 0,0 0 7 0,0 0-6 16,0 0-2-16,0 0 6 0,0 0 2 15,-20 65-3-15,10-34 5 0,-2 10 9 16,1-2-11-16,-7 2-2 0,4 3-14 16,0 1-4-16,-2-4-11 0,-1 2-10 0,2-2-72 15,0-4-20-15,0-1-2 0,7-7-2 16,-3-3-4-16,2-3-1 0,1-5-8 15,0-1-7-15,3-4-7 0,3 2-12 0,-2-6-11 16,3 2-16-16,1-11-20 0,-6 12-143 16,1-7-159-16,5-5-94 0,0 0-145 0,-14 4-78 15,14-4 42-15,0 0-610 0,-23 0-1106 16</inkml:trace>
  <inkml:trace contextRef="#ctx0" brushRef="#br0" timeOffset="59446.92">14995 16937 4103 0,'0'0'-47'0,"-14"2"41"15,14-2 32-15,0 0 31 0,-15 4 10 0,15-4 18 16,0 0 14-16,0 0 1 0,0 0-5 16,0 0 5-16,0 0-3 0,0 0 5 0,-19 12-12 15,19-12-11-15,-5 6-6 0,5-6-6 16,-9 11-14-16,9-11 0 0,-11 12-8 16,4-7-7-16,7-5-9 0,-12 12-20 15,4-5-26-15,0-2-21 0,8-5-42 16,-14 8-38-16,14-8-30 0,-11 8-33 0,11-8-36 15,-12 4-49-15,12-4-50 0,0 0-98 16,-20 0-116-16,20 0-1 0,0 0-152 0,0 0-163 16</inkml:trace>
  <inkml:trace contextRef="#ctx0" brushRef="#br0" timeOffset="59663.08">14728 17037 2167 0,'-15'1'-29'0,"15"-1"3"0,0 0 23 0,-13 6-10 15,13-6 4-15,0 0-5 16,0 0-1-16,-11 3 2 0,11-3 9 0,0 0-9 16,0 0 3-16,-7 8 0 0,7-8-9 15,0 0 14-15,-12 10 1 0,12-10-4 0,-8 7-3 16,8-7 4-16,-9 7 0 0,9-7-2 16,0 0-6-16,-13 8 2 0,13-8-7 15,0 0-11-15,-11 4-33 0,11-4-18 0,0 0-62 16,0 0-93-16,0 0-179 0,-27-8 169 15,27 8 23-15</inkml:trace>
  <inkml:trace contextRef="#ctx0" brushRef="#br0" timeOffset="60015.02">14369 16663 1354 0,'-10'-8'218'0,"10"8"39"15,-11-11-3-15,11 11 12 0,0 0 20 16,-11-11 13-16,11 11-5 0,0 0-43 16,0 0-9-16,0 0-1 0,-14-6 2 0,14 6-12 15,0 0-1-15,0 0 7 16,-37 23 1-16,23-10-16 0,-6 4 0 0,5 4-20 16,-7 5-10-16,-1 4-6 0,0 5 1 15,2 1-1-15,-2 8 1 0,5-7-7 16,-1 4-13-16,5 0 0 0,3-3-12 0,1 5-12 15,1-2-94-15,3 2-10 0,3-9-4 16,3-2-6-16,1 4 0 0,1-5-3 0,4 1-3 16,3-2-3-16,-1-2-2 0,-1 0-6 15,2-5-4-15,5-2-9 0,1 0-8 0,-3-7-8 16,7-2-17-16,-1-3-17 0,-2-7-19 16,9-2-24-16,3-2-282 0,6-11-86 15,1-4-139-15,2 2-91 0,5-11 19 0,-3-3-614 16,0 1-1142-16</inkml:trace>
  <inkml:trace contextRef="#ctx0" brushRef="#br0" timeOffset="60396.17">14873 16948 4085 0,'0'-11'-11'16,"0"11"32"-16,0 0 19 0,0 0 4 0,0 0 9 15,0 0-11-15,0 0 6 0,0 0 20 16,0 0 7-16,0 0-2 0,0 0-26 15,3 64 22-15,-3-36-3 0,4-2 4 0,-2 4-12 16,1 4 4-16,4-2-6 16,0-2-1-16,-2 2 15 0,6-6 2 0,1 0 2 15,5-6 2-15,0-2 4 0,3-8-10 16,1-2 0-16,5-4-3 0,-5-8-6 0,9-1 6 16,2-8 4-16,-8-1 4 0,4-4 8 15,-7-9-2-15,1 3 14 0,-5-4 3 16,-5 0 2-16,-5-2-5 0,-2-2 6 0,-3 4 1 15,-2 1 2-15,0 1-10 0,-3 4-1 16,-1-5-5-16,-1 9-20 0,-4-6-4 0,-2 7-13 16,2-2-11-16,-4 6-13 0,-4-3-19 15,4 9-23-15,-9-2-31 0,-3 1-40 16,4 4-40-16,1 4-45 0,-4 4-47 16,-1 0-50-16,-1 5-58 0,8-1-65 15,-3-5-207-15,3 5-62 0,6-2 83 0,-2 0-457 16,14-6-687-16</inkml:trace>
  <inkml:trace contextRef="#ctx0" brushRef="#br0" timeOffset="60615">15488 17092 3643 0,'5'18'96'0,"-1"2"47"0,3-1 2 15,-4-4 22-15,-6 6 9 0,3-5-7 0,0 5-7 16,-2 5-13-16,2-6-14 15,0 3-13-15,-5 2-12 0,3-3-13 0,2 2-6 16,-2-1-13-16,0-6-26 0,2 1-25 16,-2-4-18-16,2-3-19 0,0-11-38 0,-1 17-81 15,1-17-69-15,0 0-66 0,0 0-59 16,0 0-83-16,0 0-150 0,28-47 25 16,-14 17-334-16,9-4-347 0</inkml:trace>
  <inkml:trace contextRef="#ctx0" brushRef="#br0" timeOffset="60962.75">15975 16865 2820 0,'11'-1'61'16,"-4"-5"26"-16,-7 6 20 0,18-4 13 15,-18 4-12-15,0 0-15 0,32 8-12 16,-22-5-3-16,8 5-9 0,5 4-12 0,-11-3-1 16,11 6-4-16,-5-2-11 0,0 4 1 15,-4-2-5-15,0-4-6 0,-2 8 2 16,-3-4 3-16,0 6 5 0,-6-4 0 0,-1-3 7 15,-4 5 5-15,-1-2 33 0,-7 2 14 16,-1-2 14-16,2 1 33 0,-3-3 19 0,-3 2 11 16,0 0 11-16,2-6 5 0,6 1-4 15,-3-3-17-15,10-9-6 0,-20 15 4 16,14-8-11-16,6-7-7 0,-10 12-4 0,10-12-8 16,0 0-13-16,-3 15-2 15,3-15-21-15,0 0-12 0,19 18-1 0,-8-10-10 16,4-2-26-16,-15-6-35 0,28 9-21 15,-6-5-29-15,-3 0-48 0,4-4-57 0,-1 0-58 16,2-4-67-16,3 0-89 0,-1-5-80 16,2-5-212-16,1-3-20 0,-1 3 61 15,-5-9-477-15,4 4-794 0</inkml:trace>
  <inkml:trace contextRef="#ctx0" brushRef="#br0" timeOffset="61281.58">16716 16734 3501 0,'5'-14'21'16,"-5"14"23"-16,0 0 19 0,0 0 25 0,0 0 9 15,18-7 23-15,-18 7 3 0,0 0-1 16,21 21-4-16,-9-8-4 0,3 12 13 16,-4-3-3-16,-1 7 5 0,4 4 8 0,-2 3 13 15,-3 2 11-15,-3-7 5 0,-1 5 3 16,-1 0-13-16,-2-3 5 0,-2 7 0 0,0-5-4 15,-6 2-16-15,1 5-13 0,-6-4-2 16,1 1-7-16,-8-2-14 0,4-5-8 16,-1 0-13-16,-6-2-9 0,11-7-10 15,-1-5-11-15,-1-1-17 0,4-4-12 0,1 1-24 16,1-5-25-16,6-9-48 0,-9 5-49 16,9-5-60-16,0 0-54 0,0 0-63 15,0 0-78-15,-8-22-113 0,8 22-202 0,10-33 74 16,-5 12-501-16,3 4-897 0</inkml:trace>
  <inkml:trace contextRef="#ctx0" brushRef="#br0" timeOffset="61747.6">18121 17079 4279 0,'0'0'147'0,"0"0"53"0,0 0 30 15,0 0 27-15,0 0 23 0,0 0-5 0,32 4-1 16,-32-4 10-16,25-5 8 0,-4 1-12 16,3 0-13-16,8-1-18 0,6 1-14 0,-3 0-167 15,-3-2-3-15,-2 2-3 0,4-1-5 16,-6 0-4-16,-2-3-6 0,4 4-4 15,-7 0-7-15,2-1-1 0,-7 2-5 16,3 2-4-16,-7-3-6 0,3-1-9 16,-2 3-11-16,-1 2-15 0,-14 0-18 0,23-8-21 15,-13 6-24-15,-10 2-33 0,15 0-32 16,-7-6-200-16,-8 6-454 0,0 0 94 0,0 0 29 16,0 0-752-16,0 0-1270 0</inkml:trace>
  <inkml:trace contextRef="#ctx0" brushRef="#br0" timeOffset="61963.659">18268 17173 5068 0,'-13'4'77'0,"13"-4"57"15,-15 4 48-15,15-4 7 0,0 0 13 0,0 0 0 16,0 0 17-16,0 0-7 0,0 0-8 16,40 28-13-16,-17-21-19 15,4-1-14-15,-3 2-21 0,5-3-13 0,-1 3-35 16,-8-3-59-16,1-3-8 0,0 0-9 15,-21-2-11-15,30 6-10 0,-19-6-20 0,-11 0-45 16,21 0-171-16,-5-6-77 0,-6 2-97 16,1-5-111-16,2 0-163 0,0-1 23 0,-2-3-585 15,8-2-1108-15</inkml:trace>
  <inkml:trace contextRef="#ctx0" brushRef="#br0" timeOffset="62815.08">18156 16961 3843 0,'-26'2'-82'0,"7"-2"38"0,-1 0 31 0,10 2 34 16,10-2 19-16,-21 0 12 0,21 0 17 16,0 0 5-16,-24 7 16 0,24-7 24 0,0 0 2 15,-6 8 17-15,6-8 10 0,0 0 6 16,0 0-1-16,0 0-3 0,22 23 5 0,-8-18 0 16,1 7-4-16,-2-7-9 15,9 3-13-15,1-3 2 0,5 4-6 0,2-1-2 16,5-1-6-16,3-3 5 0,5 4-3 15,4 1-6-15,-2-7-10 0,2 0-8 16,4 3 0-16,-3-1-9 0,-1-2-2 0,1 0-3 16,2 0-2-16,-1-2-13 0,-3 4-8 15,3-3 8-15,-4 2 6 0,-1-3-10 0,-2 0-7 16,-3 0-7-16,-9 0-7 0,-7 0-14 16,0 0-10-16,-7 0-4 0,2 0 0 15,-18 0 1-15,21 0-3 0,-21 0 3 0,18 0-2 16,-18 0-3-16,0 0 2 0,0 0-4 15,0 0 0-15,0 0-3 0,0 0 0 16,0 0-2-16,-32 18 0 0,7-12 1 16,-1 1-2-16,-11 3 1 0,-4-3 0 0,-10 7-1 15,-4-5 3-15,-7 2-1 0,5-2 0 16,-10-1 0-16,6 3 0 0,-7-5 3 16,5 1 0-16,-3-1 3 0,4-1 4 0,4-1 5 15,5-2 4-15,10-2 5 0,4 0 8 16,8 0 6-16,-1-2 5 0,7 2 1 0,4 0 2 15,21 0 0-15,-32 0 0 0,32 0 0 16,-21 0-4-16,21 0-2 0,0 0-1 16,0 0 1-16,0 0-2 0,0 0-23 0,0 0-13 15,83-4 0-15,-35 4 0 0,2-1 0 16,18 1 0-16,-1 0 0 0,8 0 0 16,-6 1 0-16,5-2 0 0,-2 1 0 0,-4 1 0 15,2-6 0-15,-7 1 0 0,-4 2 0 16,-9-4 0-16,-5 1 0 0,-4-3-74 15,-2-1-36-15,-3 2-27 0,-3-10-23 0,0 1-98 16,-6 2-500-16,2-7 35 0,-1 1 43 16,-5-3-793-16,5 1-1316 0</inkml:trace>
  <inkml:trace contextRef="#ctx0" brushRef="#br0" timeOffset="63282.81">19913 16543 4827 0,'0'0'-7'16,"0"0"19"-16,0 0 26 0,0 0 7 15,0 0 17-15,0 0 5 0,25-6 2 16,-25 6 4-16,30 8-1 0,-30-8-3 0,34 17-4 16,-15-7-4-16,4 3-4 15,-2 1-8-15,-1 1-9 0,-3 1-7 0,1 2-2 0,-2-3 5 16,-2 6 7-16,-2 1-3 15,1-1 1-15,-4 1-3 0,-3-1-1 0,0 3 2 16,-4 2 3-16,-1-3 0 0,-1 6-6 16,-1-2 8-16,-8 1 4 0,0 3 5 15,-5 4 2-15,0-1 8 0,-6-4 7 0,-1 5 10 16,-2-7 6-16,2 3 4 0,-4-1 8 16,1-2-4-16,-1 0 14 0,5 0 0 0,4-8 1 15,2 1-9-15,4-6 7 0,3 2 7 16,3 0-31-16,2-2-44 0,2-15 0 15,9 30-1-15,5-15-1 0,10 0-2 16,4 4-1-16,2-6 0 0,5-2-2 16,2 2-2-16,-5-1-2 0,-1-3-2 0,-1-2-4 15,-4 1 0-15,-5-4-2 0,-2 3-3 16,1-3-4-16,-5-2-5 0,-15-2-5 0,25 9-10 16,-25-9-10-16,16 4-19 0,-8 0-18 15,-8-4-20-15,0 0-25 0,21-4-30 16,-21 4-218-16,5-8-302 0,-5 8-80 0,4-11 47 15,-4 11-767-15,1-24-1294 0</inkml:trace>
  <inkml:trace contextRef="#ctx0" brushRef="#br0" timeOffset="67696.45">20762 8473 3206 0,'0'0'-148'16,"0"0"56"-16,26-34 20 0,-13 29 33 0,-5-5 16 16,-1 3 12-16,2-3-6 0,-1 3 7 15,-2 1 6-15,1-1-2 0,-7 7 4 16,11-13-2-16,-7 9 4 0,1-4 0 0,-5 8-5 15,9-10-21-15,-6 3-43 0,-3 7-43 16,9-14-53-16,-7 4-61 0,2-5-208 16,-2-1-52-16,2 0 139 0,0 0 104 15</inkml:trace>
  <inkml:trace contextRef="#ctx0" brushRef="#br0" timeOffset="67880.3">21009 7982 1598 0,'-5'-19'134'0,"-1"8"26"16,6 11-9-16,-5-15 9 0,3 7 7 15,2 8-6-15,-6-13 9 0,6 13-12 0,-9-16-11 16,3 10-3-16,6 6-9 0,-5-14-28 16,5 14-7-16,-6-9-5 0,6 9-8 15,-4-7-16-15,4 7-6 0,-9-8-37 0,9 8-52 16,-13-9-58-16,13 9-61 0,-18-8-69 16,11 4-148-16,7 4-173 0,-13-7 38 15,13 7-60-15,0 0 150 0</inkml:trace>
  <inkml:trace contextRef="#ctx0" brushRef="#br0" timeOffset="68115.48">20829 7880 1977 0,'-5'14'50'0,"5"-14"13"0,-8 9 22 16,8-9 14-16,0 0 19 0,-3 11 9 16,3-11 14-16,0 0 12 0,-8 8 2 0,8-8-5 15,0 0-5-15,-10 15-31 0,7-7-9 16,-3-1-9-16,-1 6-8 0,-1-2-8 15,-3 7-12-15,2-4-10 0,-1 6 0 16,-3 3-13-16,0 0-3 0,-2 3-2 0,0 4-12 16,0 4-32-16,-3-2-31 0,2 1-29 15,2 1-29-15,-4-2-30 0,9-6-17 16,4-3-37-16,-2-5-24 0,4-4-74 0,1-3-57 16,2-11-99-16,0 13-175 0,0-13 31 15</inkml:trace>
  <inkml:trace contextRef="#ctx0" brushRef="#br0" timeOffset="68562.59">20698 8179 2073 0,'0'0'15'0,"0"0"18"16,0 0 15-16,0 0 11 0,0 0-6 15,0 0-11-15,0 0-1 0,0 0-5 0,0 0 0 16,-16 30-2-16,9-11 3 0,-2-1-6 15,0 6-4-15,-3 9-12 0,1 6 13 0,-1 4-5 16,-6 2-4-16,6-2-1 0,-4 0 0 16,0-1-1-16,2 0-7 0,0 2-5 15,-4-1-9-15,6 0-20 0,-4 0-10 0,2-2-14 16,3-1-6-16,-3-1-7 16,3-1-7-16,-3-3 7 0,7-7 8 0,0 0 4 15,-3 1 9-15,1-7 6 0,1-2 4 16,-2 3-8-16,5-1 9 0,0 3 3 0,-3-6 7 15,5 7 4-15,-3-3-1 0,2-6 16 16,2 1 5-16,0 3 15 0,0-2 2 16,0-1 21-16,2 0 15 0,-2-2 18 0,2-3 8 15,0 2 5-15,0-15 14 0,0 28-13 16,0-11-2-16,-1 2-15 0,1-2-10 0,0 2-2 16,-2-2-4-16,2 1-8 0,0-1-3 15,0 2-6-15,2 1 0 16,-2-3-10-16,3 4-9 0,-1-1-26 0,4 3-37 15,2-2-42-15,1 5-60 0,-4-3-66 16,4 1-52-16,0-5-56 0,3 3-92 0,4-1-56 16,-7-4 263-16</inkml:trace>
  <inkml:trace contextRef="#ctx0" brushRef="#br0" timeOffset="68763.82">20905 10129 2077 0,'7'2'128'0,"-7"-2"-3"15,11 5 1-15,-11-5-11 0,0 0-10 16,6 9-8-16,-6-9-6 0,7 8 0 16,-7-8-17-16,6 13-4 0,-6-13-9 15,7 19-3-15,0-6-11 0,0-4-9 0,0 1 0 16,2 3-5-16,3 0-6 0,-3-4-35 16,6 5-48-16,0-3-49 0,1-2-76 0,5-2-108 15,0 5-191-15,8-4 2 0,2 1-25 16,7-2 231-16</inkml:trace>
  <inkml:trace contextRef="#ctx0" brushRef="#br0" timeOffset="69229.31">22865 11008 2257 0,'0'0'182'16,"14"8"6"-16,-14-8 14 0,7 5 24 15,-7-5 28-15,0 0-3 0,11 4 21 0,-11-4 20 16,0 0 16-16,0 0 9 0,0 0 8 16,0 0-11-16,14 6-17 0,-14-6-19 15,0 0-7-15,0 0-9 0,0 0-13 0,0 0-15 16,0 0-8-16,0 0-3 15,0 0-72-15,-36 18-87 0,23-10-1 0,-2 0-2 16,0 4-2-16,-4 4 1 0,0 1-3 16,-7 3 1-16,4 6 0 0,-6 2-4 0,3 2-4 15,4 4-22-15,3 0-28 0,-3 1 0 16,6 5 0-16,0-1 0 0,4 3 0 0,3 4 0 16,4-2 0-16,6-7 0 0,2 6 0 15,8 1 0-15,0-3 0 0,2 0 0 0,4-4 0 16,3-1 0-16,-3-2 0 0,2-4 0 15,-1-2 0-15,9-6 0 0,-6-1 0 0,6-6 0 16,-4-2 0-16,3-9 0 16,3 0 0-16,2-8 0 0,5-4 0 0,-2-1 0 15,6-6-135-15,-4-2-72 0,-4 0-36 16,5-1-472-16,4-7-43 0,-9 8-950 0,-1-4-1688 16</inkml:trace>
  <inkml:trace contextRef="#ctx0" brushRef="#br0" timeOffset="69513.77">23818 11184 5549 0,'6'-11'-8'0,"-2"7"32"16,-4 4 21-16,0 0 18 16,5-13 19-16,-5 13 32 0,0 0 28 0,0 0 5 15,0 0 28-15,17 36-2 0,-13-19 12 16,0 11 3-16,-1 2 19 0,-1 10-3 15,-2-3-2-15,-3 6-101 0,-3 5-41 0,0-2-3 16,-1 1-6-16,-3-4-3 0,-1 0-5 16,1 0-5-16,-2-4-5 0,0-1-5 0,3-12-8 15,0 0-16-15,3-5-18 0,2-6-20 16,-2-6-31-16,3 1-35 0,3-10-32 0,0 0-215 16,0 0-315-16,0 0-64 0,0 0 30 15,33-36-747-15,-14 19-1284 0</inkml:trace>
  <inkml:trace contextRef="#ctx0" brushRef="#br0" timeOffset="69712.53">24289 11528 4710 0,'7'7'-17'0,"2"6"48"16,-3-2 37-16,0 6 30 0,-4-3 21 16,2 3 13-16,-2-1-4 0,-2 5-7 0,-2 0-12 15,-2 3-22-15,0 0-14 0,2 1-7 16,-2-3-9-16,-1-1-10 0,3-2-46 15,-4-3-48-15,5-1-60 0,-1-1-59 16,2-5-79-16,0-9-73 0,0 0-78 16,0 0-172-16,0 0 17 0,0 0 6 0,0 0-246 15,42-38-276-15</inkml:trace>
  <inkml:trace contextRef="#ctx0" brushRef="#br0" timeOffset="69996.5">24780 11456 2930 0,'9'15'85'15,"-9"-15"34"-15,10 21 29 0,-9-8 12 16,-1-2 1-16,2 8-17 0,5 0 0 0,0 3-7 16,-2 1-22-16,4-6-1 0,3 1 3 15,6 1 0-15,-2-6 35 0,4-1 33 0,1-3 18 16,2-7 3-16,-1 2 10 16,0-8-4-16,3-4-23 0,-1-1-7 0,-6-4-1 15,3-4-2-15,-1-2-9 0,-4-1-9 16,-4-3-7-16,-1-3 3 0,-4 3-13 0,-3 1-14 15,-3 1-11-15,-1 2-13 0,-3 1-69 16,-3-3-10-16,1 1-5 0,-4 4-1 16,-3 1-4-16,1 2-14 0,2 6-14 0,-5 0-12 15,3 0-16-15,-1 0-55 0,5 5-173 16,7 2-68-16,-13-11-72 0,10 7-95 0,3 4-174 16,-4-9-6-16,4 9-565 15,9-19-1105-15</inkml:trace>
  <inkml:trace contextRef="#ctx0" brushRef="#br0" timeOffset="70245.67">25491 11076 4128 0,'18'9'-25'15,"-2"0"52"-15,-4 4 40 0,4 4 52 0,-2 4 40 16,-2 5 38-16,5 4 26 0,0 0 28 16,-6 6 5-16,1 5 4 0,-1 0 43 0,-1-1 17 15,-2 5 5-15,-7 0-3 0,1-4 1 16,-4 4-22-16,-1 2-205 0,-6-6-5 0,0 6-5 15,-3-2-8-15,-5-4-7 16,-2 0-8-16,-2-3-7 0,5-4-7 0,-5-2-5 16,1-5-43-16,-1 2-1 0,4-3 0 15,1-9 0-15,-4-2 0 0,4-2 0 0,-3-2-51 16,0-9-68-16,-1-2-39 0,-1-7-41 16,-9-6-383-16,2-8-196 0,-1-2 84 15,6-5-881-15,2-2-1431 0</inkml:trace>
  <inkml:trace contextRef="#ctx0" brushRef="#br0" timeOffset="70979">26753 11884 5148 0,'-19'0'-58'16,"19"0"50"-16,0 0 44 0,0 0 33 16,0 0 21-16,-13-6 18 0,13 6 14 15,0 0-12-15,0 0-3 0,2-19-2 0,-2 19 7 16,0 0-14-16,11-14-9 0,-6 4-3 15,2 2-11-15,3-3-5 0,1 0-6 0,5-1-3 16,-5 3-6-16,3-4 2 16,7-2-8-16,2 0 4 0,3-3-19 0,4 1 6 15,2-2-7-15,2 2 2 0,1 0 1 16,-3 2 3-16,2 0-3 0,-4 4-1 0,-4-1-2 16,-3 5-3-16,-5 1 2 0,1 3 10 15,-2-1 7-15,-17 4 12 0,28 7 15 16,-13 1 6-16,0 4 6 0,0 2-12 0,0 3-49 15,0 4 3-15,-2 1-1 0,4 8 3 16,0 0-1-16,2 0-2 0,-3 0-2 0,2-2 0 16,-1 1-1-16,3-1 0 0,1-6-3 15,-5-5 1-15,3 0 0 0,6-2-2 0,-1-6 0 16,-2-1-1-16,3-8-2 0,-2 4-3 16,-1-4 0-16,7-6-2 0,-2-1-2 15,-1-1-2-15,2 0 1 0,-1-3-1 16,-3 2-2-16,-1-4-2 0,3 0 0 0,-6 0 0 15,1 1-2-15,-2 1 0 0,-6 2-3 16,0-4-2-16,2-1-12 0,-4 5-15 16,-3 0-20-16,0 1-16 0,-4-1-21 0,-4 9-24 15,5-17-23-15,-1 9-176 0,-3-3-326 16,-1 11-111-16,4-15 49 0,-2 8-766 0,-2 7-1302 16</inkml:trace>
  <inkml:trace contextRef="#ctx0" brushRef="#br0" timeOffset="75162.6">29127 11216 4621 0,'0'0'-62'0,"0"0"45"0,-6-9 42 16,6 9 31-16,0 0 22 0,0 0 19 15,0 0 12-15,-5-11 1 0,5 11 4 0,0 0 4 16,0 0-2-16,0 0 1 0,0 0-6 16,0 0-7-16,0 0 4 0,0 0 2 0,0 0 3 15,0 0 9-15,0 0 18 0,0 0 5 16,0 0-10-16,0 0 4 0,0 0-18 16,0 0 8-16,0 0-10 0,0 0-4 15,14-12-11-15,-14 12-6 0,13-5-9 0,-13 5-19 16,12-6-45-16,-12 6-2 0,16-8-1 15,-2 3-1-15,-3 3 0 0,1-4-3 16,4 2 0-16,5-1-1 0,-7 0-2 0,7 1-1 16,-3 0 1-16,3-2-3 0,-3 5-1 15,-2-1-1-15,0-2-2 0,0 2 1 0,-16 2-1 16,30 0-1-16,-16 0-1 0,-14 0 0 16,23 2 0-16,-9-2 0 0,-14 0 0 15,20 6 1-15,-6-5 3 0,-2 5-1 0,4-2 1 16,-4 0 0-16,0 1-1 0,3 0 1 15,0-2 0-15,-2 2-1 0,2-1-1 0,-4 1 0 16,8 1-1-16,-2 2-1 16,-4-3-1-16,2-1 0 0,0 1 0 0,-2 2 0 15,-2-2-1-15,1-1 0 0,-1 1 0 16,-4-1-2-16,-7-4 1 0,18 11-1 0,-13-5-2 16,-5-6 1-16,13 13 1 0,-10-7 0 15,-3-6-1-15,5 22 1 0,-8-12 0 16,3-10 0-16,-5 26 0 0,-4-9 0 0,-7 6 0 15,2 1 0-15,-7 2-1 0,-1-4 1 16,-6 5-1-16,-1 1 1 0,-2-2-2 0,-7 0 2 16,4-3-1-16,2 3 1 0,0-6 1 15,7-4-2-15,0-3 1 0,4 0 1 0,7-3 0 16,0-3-1-16,1 0 3 0,1 1 1 16,5-3 2-16,7-5 1 0,-11 6 1 15,11-6 1-15,0 0 0 0,-12 8-2 16,12-8 1-16,0 0-2 0,0 0-1 15,0 0-2-15,0 0 2 0,0 0-2 0,0 0-1 16,0 0 0-16,40-15-1 0,-23 11-1 16,7 8 0-16,3-3 0 0,1 5 0 0,7 2-1 15,1 5 1-15,-3 2-1 0,7 2 0 16,-4 1-1-16,7 7 1 0,-11-1-1 0,-4 0 0 16,0 1 0-16,-5 5 0 15,-3-2 0-15,-5 4 0 0,-6-2 0 0,-1 2 0 0,-8-8 0 16,-2 10 0-16,-5-2 0 0,-4 3 0 15,-5-3 0-15,-2 0 0 0,-7-4 0 16,-3-2 0-16,2-3 0 0,-8-2 0 16,0-8 0-16,1-4 0 0,-3 0 0 15,-2-5 0-15,8-2 0 0,-2-2 0 0,2-2 0 16,4-3 0-16,0-3 0 0,2 0 0 16,-1-3 0-16,9 4 0 0,-1-3 0 0,4 1 0 15,3-4 0-15,3 5 0 0,5 1-28 16,2 7-190-16,5-25-56 0,4 16-330 0,1 1-178 15,5 1-965-15,-3 0-1762 0</inkml:trace>
  <inkml:trace contextRef="#ctx0" brushRef="#br0" timeOffset="77462.62">29237 11496 4828 0,'3'-25'-282'0,"2"-1"44"0,-3 4 32 15,1-5 50-15,1 3 27 16,-1-10 43-16,1-1 8 0,5-9 21 0,-1-1 12 16,-2-5 11-16,-1 1 6 0,3-5 8 15,-3 1 8-15,1-3-4 0,2 4 8 0,-5-5-1 16,-1-1 6-16,-2 2 3 0,-2-1 1 16,1-1 2-16,-5-8 5 0,-1-3 7 0,-3 4-5 15,-5-4 6-15,2 1 2 0,-6-2-7 16,-2 1 5-16,-1 4 5 0,-2-1 1 15,0 1-3-15,-6 0 3 0,-2 2-2 0,0 1-3 16,-4 3-1-16,0 1-3 16,-1 4 0-16,-2 8 5 0,-1-7-5 0,0 8 0 15,-1 1-4-15,-1 2 1 0,-2 2-2 16,-1 3 0-16,2 1-1 0,-4 1 5 0,-2 3-9 16,-4-1 5-16,3 2-4 0,-2-1 1 15,-1-1-1-15,1-2-4 0,-6 0 3 16,3-1 2-16,-1-1-2 0,-4-3 0 0,-2 5 5 15,-9-9-12-15,9 11 5 0,0 3-1 16,-2 0-1-16,1 5 0 0,-8 1 0 0,-16 2 0 16,-3-1 2-16,15 8 0 0,-2 2-2 15,4 2 3-15,0 2-2 0,0 1 2 16,-2 2 3-16,4 3-3 0,-2-1-4 16,1-2-1-16,3 6 6 0,2-2-2 15,-4 4-3-15,2 2 2 0,4-2 0 0,-4 3 0 16,1 3 2-16,1 0-2 0,3 5-3 15,0 0 5-15,5 2-1 0,-1-1-3 0,0 2 2 16,7 3 3-16,-4-6-6 0,6 3 4 16,3 1-3-16,-3 4 3 0,5-2-1 0,-2-2 3 15,8-3-1-15,-10 3-4 0,2 1 4 16,3 2-2-16,-8-3 1 0,5 1 2 16,-1-2-4-16,-3 6-1 0,-1-2 6 15,-2 1-2-15,1 2 1 0,2-1 1 16,-1-2-4-16,0 4 4 0,3 0-4 0,-1 0-1 0,0-2 0 15,1 5 8-15,-1-5-3 16,2 1-5-16,-1 3 9 0,5-1-6 0,-2-3 2 16,2 5-4-16,0-2 4 0,12-2-4 15,-5 1 2-15,5-1 0 0,3 1 0 0,-3-2-4 16,6 3 8-16,0 3-5 0,-1-1 1 16,3 0 4-16,-1 2 10 0,1-1-4 15,4-2 3-15,0 6 4 0,-6-4-1 0,5 2 2 16,2 4 1-16,-3-4-7 15,0 0 6-15,3 3 0 0,-3-2 1 0,4 3-10 0,-1-5 2 16,3 5-7-16,1 2 7 0,0-4 2 16,5 0-2-16,-1-6-4 0,3 2-2 15,-2 0-2-15,5 0 3 0,-1 0 6 16,-1-5-10-16,1 5 5 0,2-2 8 16,-4-3 1-16,2-1 7 0,0 6-1 0,0-2-1 15,0-1 9-15,-2 3 3 0,0-2-1 16,4 2-2-16,-5 0 3 0,4-5 3 0,1 5 8 15,-1 2 7-15,1 0 1 0,-3 0 5 16,4 2 1-16,-1-2-5 0,1 0 13 16,-3 4 9-16,0-1 8 0,4 0-7 0,1 0 1 15,0-7-5-15,0 1 0 0,0 1 4 16,2 0-7-16,2 2-5 0,0-4 3 0,0 2-7 16,0-3-1-16,6 3-3 15,-5-2-9-15,5 0-4 0,-5-3-4 0,1-1-5 16,3 1-2-16,0-4-6 0,-4-5-4 15,1-2-4-15,0 1-1 0,-4-13-5 0,7 19-22 16,-7-19-54-16,14 7-48 0,-14-7-64 16,12-3-58-16,-12 3-101 0,28-23-131 15,-8 6-163-15,5-4 49 0,3-1-410 0,2-4-576 16</inkml:trace>
  <inkml:trace contextRef="#ctx0" brushRef="#br0" timeOffset="78896.8">29597 10470 3109 0,'19'-4'-67'0,"-19"4"36"0,11-1 36 0,-11 1 17 16,0 0 18-16,0 0 16 0,13-6 0 15,-13 6 11-15,0 0 0 0,0 0-2 16,0 0 11-16,8-10 10 0,-8 10 7 0,0 0 14 16,0 0 12-16,0 0-9 15,0 0-13-15,0 0-4 0,0 0 7 0,0 0 2 16,0 0-25-16,-16-32 1 0,16 32-7 15,-11-17-3-15,4 7-7 0,7 10-4 0,-14-23-10 16,9 8-4-16,0 0-5 0,-3 0-8 16,4-2 6-16,2-2-10 0,-4 2-3 15,5-1-6-15,-1-3-1 0,0 1 1 0,0 3 0 16,0-2-1-16,-1 2-5 0,-3-2 2 16,2 2 2-16,-2-1-4 0,-1 1-1 0,3-2 2 15,-5 2-6-15,1-2 5 0,3 6-8 16,-6-4 5-16,2-1-2 0,-7 1 3 15,7 2-6-15,-3-1 2 0,-1 2-6 16,4-1 1-16,-2-4 5 0,-2 4-4 16,-5-4-3-16,8 8 2 0,-8-6-3 0,4 0 9 15,-4 2-6-15,-2-4-7 0,1 4 17 16,-2 1-10-16,-2-3 3 0,-5 0-8 0,-2 2 10 16,-2-1-13-16,0 0 12 0,-2 3-9 15,0-3 2-15,-2 2 5 0,2-1-2 16,-3-2-6-16,2 2 5 0,3 3 4 0,-8-5-3 15,6 7 0-15,-1-4 6 16,-1 1 0-16,3 0-4 0,-5 4 1 0,3-3-10 16,1 3-1-16,-2-2 6 0,2-1 2 15,6 5 6-15,-2 0-3 0,6-3 2 0,-2 3-8 16,5 3 7-16,2-2-5 0,-1-2 8 16,2 3-7-16,0 0 6 0,18 5-2 15,-33-8-1-15,12 6 1 0,3 0-13 0,-2-3 13 16,-2 5-1-16,-1-2-1 0,-2 2 0 15,0 0-2-15,-3 0 6 0,-4 0-2 0,4 2-3 16,-4 1-7-16,2-1 2 0,-2 0 0 16,0 4 7-16,0-5 2 0,-4 7-2 15,-3-3-3-15,3 2 1 0,-3-2-2 16,5 1 2-16,-6 1-7 0,5-1 8 0,-1 1-7 16,1 4 8-16,-4-1 7 0,-1 1 3 15,1 0-2-15,-2 2 3 0,-8 3-3 16,2-2 0-16,5 0 10 0,-6 0-11 0,6 0 6 15,3 1 0-15,-2 0-5 0,1-2 3 16,-1 0-2-16,0 0-3 0,1 1 8 0,3-4 2 16,-2 7 3-16,-2-6-7 0,1 2 3 15,3 1-10-15,-3-5 4 0,5 4 3 16,-3 0-4-16,2-1 3 0,1 1-2 0,-3-2 1 16,3 1 2-16,1 1-7 0,1 1 10 15,1 0-9-15,-3-1 1 0,3 2 7 0,0 0-6 16,2-2 2-16,-1 6 2 15,5-3-6-15,-2 0-9 0,5-3 5 0,-5 5-3 16,2-1 0-16,3-2 3 0,1 0-3 16,1 0-1-16,2 4 0 0,1-2-1 0,-5 3 0 15,6 0 1-15,0-4 1 0,0 5 2 16,3 0-4-16,0-7 0 0,-1 5-1 16,5-2 6-16,-4 3-2 0,3-4 8 0,-1 2 5 15,-1-4-4-15,4 3 5 0,-1-3 4 16,-1 1-2-16,4 1 6 0,0-2-2 0,-5 3 4 15,5-6-2-15,-4 5 1 16,1-3 1-16,1 2 0 0,-2 3 4 0,-3-2 2 16,3-2-4-16,2 1-1 0,-3 1-1 15,0 2 3-15,0-3 4 0,1 2 5 0,0 0 0 16,-5 6 0-16,7-9 1 0,-6 7-1 16,2-2 0-16,2-1 1 0,-3 3 0 15,2-4 2-15,-2 2-6 0,3-4 7 0,-3 6-2 16,5-5 4-16,-1 1 0 0,4-5-10 15,-2 1 4-15,1-2-4 0,3-4-2 0,4-7-4 16,-9 11-3-16,9-11 2 0,-7 14-4 16,7-14-2-16,-9 7-2 0,9-7-5 0,0 0-3 15,-5 11-1-15,5-11-7 0,0 0-26 16,-6 8-36-16,6-8-63 0,0 0-67 16,0 0-68-16,0 0-71 0,0 0-59 15,0 0-184-15,0 0-104 0,0 0 69 16,0 0-470-16,11-41-788 0</inkml:trace>
  <inkml:trace contextRef="#ctx0" brushRef="#br0" timeOffset="79611.89">23749 13494 3376 0,'0'0'-28'0,"0"0"38"0,0 0 27 0,0 0 27 15,0 0 20-15,0 0 18 0,0 0-7 16,0 0 1-16,0 0 33 0,0 0 8 0,0 0 9 16,0 0-18-16,0 0-6 0,0 0-15 15,0 0 2-15,0 0-18 0,0 0-4 0,0 0-15 16,0 0-1-16,0 0-16 15,0 0-13-15,-29-22 6 0,29 22-9 16,0 0-12-16,0 0-45 0,0 0-46 0,0 0-37 16,0 0-31-16,0 0-24 0,-5-6-40 15,5 6-36-15,0 0-55 0,0 0-82 0,0 0-121 16,0 0-74-16,0 0-142 0,-28 4-196 16</inkml:trace>
  <inkml:trace contextRef="#ctx0" brushRef="#br0" timeOffset="80163.55">23338 13515 2080 0,'0'0'-91'0,"-3"-9"-6"15,3 9-8-15,0 0 16 0,0 0 17 16,-2-17 6-16,2 17 17 0,0 0 33 0,0 0 24 16,-5-11 18-16,5 11 28 0,0 0 15 15,0 0 14-15,-3-12-2 0,3 12 7 16,0 0-2-16,-6-9 24 0,6 9 12 16,0 0 5-16,-9-8-3 0,9 8-2 15,0 0 5-15,-7-11 7 0,7 11-1 0,-14-4 8 16,14 4-10-16,-14-5-5 0,14 5 16 15,0 0-2-15,-32-8 13 0,32 8 10 0,-28-5 11 16,28 5 14-16,-30 4 7 0,30-4 1 16,-32 0-4-16,32 0-1 0,-36 3 4 15,23 3-6-15,-7-4-27 0,-1 3-6 0,0 7 1 16,-4-3 3-16,3 4-5 0,-2 4-6 16,-3 3-2-16,3 1-21 0,-3 2-4 15,7 3-3-15,-2 2 5 0,4-2-3 0,2 8-8 16,5-6-8-16,3 2-7 0,1 4-49 15,1-4-22-15,4 2-1 0,4-2-3 16,-2 3-4-16,6 3 1 0,-3-2-4 16,1-2 0-16,1 0-1 0,5 1-2 0,-2-3-2 15,-1 1 1-15,5 0-3 0,-7-4-1 16,6 1-1-16,-2-2 1 0,1-6-3 0,-4-3-2 16,5 2-4-16,0-4-5 0,2 0-13 15,4 0-16-15,2-4-20 0,3-3-26 0,1-2-152 16,2-6-234-16,4-6-181 0,4-7-59 15,6 0 0-15,2-10-615 0,-4 2-1174 16</inkml:trace>
  <inkml:trace contextRef="#ctx0" brushRef="#br0" timeOffset="80545.66">24122 13558 4190 0,'7'-15'-36'0,"1"4"42"0,-1 3 22 16,-3 3 21-16,-4 5 16 0,0 0 16 16,14-13 16-16,-14 13 14 0,0 0 26 0,0 0 23 15,0 0 30-15,0 0 37 16,0 0 17-16,0 0 1 0,16 32 21 0,-14-14 9 0,-4 3 4 16,0 7 2-16,0 8 1 15,-5 7 5-15,4 0-141 0,-4 2-62 0,0-2 0 16,0 2-5-16,-2 4-5 0,0-3-3 15,0-2-3-15,4-1-4 0,-4 0-7 16,0-4-57-16,0 1 0 0,4-10 0 0,1 0 0 16,1-4 0-16,1-9 0 0,-5 7 0 15,4-9 0-15,-1 2 0 0,1-2 0 0,1-2 0 16,0-2 0-16,2-11 0 0,-2 17 0 16,2-17 0-16,-2 14 0 0,2-14 0 15,0 0 0-15,4 7 0 0,-4-7 0 16,0 0-168-16,28-21-29 0,-15 7-47 0,6-3-528 0,1-10 15 15,8 1-931-15,-3 2-1648 16</inkml:trace>
  <inkml:trace contextRef="#ctx0" brushRef="#br0" timeOffset="80795.81">24853 14038 5925 0,'0'0'69'0,"25"-2"39"0,-25 2 21 0,0 0 21 16,0 0 20-16,21 6 23 0,-21-6 15 15,0 0-3-15,12 16-5 0,-10-8-8 16,-2-8-135-16,2 30-6 0,-2-11-4 0,-4 2-5 16,1 3-5-16,-6 8-4 0,0-4-2 15,0 2-4-15,-2-4-4 0,-2 1-3 16,2-3-6-16,-3 0-12 0,1-3-15 16,4-2-16-16,-1-4-22 0,-1-6-26 0,6-1-33 15,5-8-114-15,0 0-312 0,0 0-218 16,0 0 52-16,4-44 1 0,7 14-583 0,8-3-1139 15</inkml:trace>
  <inkml:trace contextRef="#ctx0" brushRef="#br0" timeOffset="81013">25414 13703 4867 0,'10'-4'99'0,"-10"4"21"0,0 0 17 15,12-8 30-15,-12 8 26 0,0 0-3 0,0 0 7 16,8 22 13-16,-8-22-8 0,0 23 4 15,0-8-5-15,-2 6-17 0,-2 1-10 0,1 7-13 16,-3-1-17-16,-2 5-38 0,-1-3-69 16,0 4-6-16,-3 4-2 0,1-11-4 15,2 2-5-15,-1-5-3 0,3-3-11 0,3-6-15 16,-2 2-22-16,-1-6-24 0,5-3-50 16,2-8-251-16,0 0-68 0,0 0-103 0,0 0-172 15,0 0-5-15,22-32-607 0,-6 11-1162 16</inkml:trace>
  <inkml:trace contextRef="#ctx0" brushRef="#br0" timeOffset="81329.12">25871 13577 4209 0,'13'-5'-32'0,"-13"5"37"0,0 0 42 15,0 0 39-15,0 0 39 0,21 24 36 0,-16-13 21 16,5 4 11-16,-1 0 9 0,-1 6 5 15,1 1 3-15,-1 5-23 0,1-3-4 16,-3 6 7-16,4 5 9 0,-5 1 3 16,0 0 14-16,-5 2-8 0,2 0 11 15,-2 4-2-15,-3 3-56 0,-3 3-92 0,-6-3-3 16,1 3-3-16,1-2-4 0,-8-5-3 16,-3 12-7-16,7-16-5 0,-9 1-3 0,2-2-3 15,3-3-6-15,-7 1-3 0,4-4-5 16,1-8-3-16,3-1-7 0,3-4-13 0,0-4-14 15,5-3-23-15,2-5-27 0,1-5-28 16,6 0-30-16,0 0-24 0,-8-17-46 16,10 2-520-16,4-7-53 0,1-8 68 0,8-4-798 15,2-5-1335-15</inkml:trace>
  <inkml:trace contextRef="#ctx0" brushRef="#br0" timeOffset="82011.47">26734 13971 4982 0,'-19'1'-76'0,"19"-1"20"16,0 0 25-16,-22 0 18 0,22 0 38 0,0 0 30 15,0 0 26-15,0 0 26 0,0 0 16 16,-10-5-14-16,10 5-4 0,0 0-7 16,0 0-14-16,0 0-6 0,28-25-11 0,-16 18 6 15,2-4-2-15,-2 1 7 0,5 1 5 16,-4-2 9-16,0-1 3 0,0-2-7 0,6 1 4 15,-5-6 5-15,4 2-11 0,-1-2-9 16,-1 2 16-16,3-5 1 0,-2 5-5 16,2 0-7-16,-3-2-12 0,-2 6 13 15,-1-2-8-15,0 7-15 0,-5-1 1 16,1-2 0-16,-9 11-8 0,13-10-9 0,-13 10-21 16,11-5-9-16,-11 5 1 0,0 0 0 15,19 18 2-15,-10-6-1 0,-1 5-1 0,2 2-1 16,-7 5 3-16,8 0 0 0,-3 3-2 15,2 1 1-15,0-4 1 0,0 1 0 0,0-3 3 16,-5-5 1-16,4 3-1 0,0-4 2 16,1-4 4-16,-1-2-1 0,2-3 1 15,-11-7-1-15,25 6-2 0,-14-6-1 0,-11 0-1 16,40-13 1-16,-20 3-2 16,3-2-1-16,-1 0 1 0,-1-5 0 0,-1 2-2 15,-1 1 1-15,4-2-3 0,-7 1 1 16,-3 2-11-16,3 0-6 0,-5 0 0 0,0 5 0 15,-2-1 0-15,2 2 0 0,-4-1 0 16,-7 8 0-16,11-13 0 0,-6 7 0 0,-5 6 0 16,9-7 0-16,-9 7 0 0,0 0 0 15,10-10 0-15,-10 10-37 0,0 0-51 0,6-11-30 16,-6 11-32-16,2-11-37 0,-1 2-229 16,-1 9-360-16,9-19 80 0,0 7 9 15,0-1-700-15,3 2-1233 0</inkml:trace>
  <inkml:trace contextRef="#ctx0" brushRef="#br0" timeOffset="83278.3">29280 13573 5044 0,'6'-9'67'0,"-6"9"50"16,0 0 41-16,11-16 21 0,-11 16 1 0,0 0 9 15,0 0 6-15,3-12 11 0,-3 12 0 16,0 0-1-16,0 0-5 0,0 0 7 0,0 0 4 15,0 0-18-15,0 0-128 0,-23 65-2 16,5-25 0-16,6-3-4 0,-9 14 2 0,0 5 0 16,1 2 1-16,-1 4-6 0,0-2-3 15,-1 4-3-15,1-2-9 0,-3-4-41 16,4-1 0-16,2 2 0 0,-3-4 0 0,7-13 0 16,-2 2 0-16,0-7 0 0,0-3 0 15,6-10 0-15,2-3 0 0,-2-1 0 16,5-4 0-16,-1-3 0 0,1 2 0 15,1-6 0-15,1 2 0 0,3-11 0 0,-7 14 0 16,7-14 0-16,-3 7 0 0,3-7 0 16,0 0 0-16,0 0 0 0,0 0 0 0,0 0 0 15,0 0 0-15,0 0 0 0,0 0 0 16,0 0 0-16,0 0 0 0,0 0 0 0,0 0 0 16,0 0 0-16,0 0 0 0,19-24 0 15,-19 24 0-15,0 0 0 0,0 0 0 0,0 0 0 16,0 0 0-16,5-8 0 0,-5 8 0 15,0 0 0-15,0 0 0 0,0 0 0 16,0 0 0-16,0 0 0 0,0 0 0 16,0 0 0-16,6-7 0 0,-6 7 0 15,0 0 0-15,0 0-1 0,0 0-21 0,0 0-12 16,0 0-13-16,0 0-15 0,0 0-16 16,7-8-21-16,-7 8-27 0,6-8-13 0,-6 8-263 15,8-13-146-15,-8 13-113 0,9-15-37 16,-4 6 31-16,3-4-574 0,-2 0-1096 0</inkml:trace>
  <inkml:trace contextRef="#ctx0" brushRef="#br0" timeOffset="84630.18">29027 13659 3595 0,'0'0'-130'0,"6"-9"19"16,-6 9 33-16,2-9 25 0,-2 9 32 0,0 0 22 15,3-17 23-15,-3 17 19 0,4-10 13 16,-4 10 9-16,2-13 13 0,-2 13 4 16,0 0 4-16,2-15 4 0,-2 15 3 0,0 0 6 15,0 0-14-15,1-22 2 0,-1 22-18 16,0 0 27-16,2-17-24 0,-2 17 16 0,0 0-2 15,-2-23-8-15,2 23-3 0,0 0-13 16,0-18-9-16,0 18 1 16,0 0 11-16,-1-21 3 0,1 21-3 0,-2-15-14 15,2 15 2-15,-2-21-2 0,2 21 1 16,-2-24 4-16,2 24-5 0,-4-18 0 0,4 18 5 16,-7-21-4-16,3 11-6 0,4 10-1 15,-8-26 0-15,5 13 2 0,3 13 7 16,-11-20 4-16,11 20-5 0,-8-17-8 0,2 5-4 15,6 12-7-15,-11-23-9 0,6 14 1 16,-5 0-2-16,10 9-5 0,-15-24 1 0,8 14-3 16,-3-1-2-16,1-2-3 0,-4 2-2 15,1-1 4-15,-1 1 1 0,0-2-5 16,-2-4-1-16,-2 8 2 0,-1-4-1 0,-3-3 6 16,0 1-9-16,1 2 5 15,1 2-2-15,1-2 1 0,-5-2 5 0,4 2 4 16,1 0-2-16,-2-2-2 0,0 0 1 15,0 2-3-15,-3 0 11 0,4-1 0 0,-1 4-1 16,-1-2-3-16,-2-3-2 0,-2 2-3 16,4 0 0-16,-2 1-3 0,-7-3-3 15,0 1 2-15,2-3-3 0,-2 1 3 0,0 1 0 16,-2 2-8-16,0 2 5 0,4 0-3 16,-4-2 1-16,2 3 0 0,-4 1-5 15,8 0 3-15,-2 1 1 0,-3 4-1 16,3-1 0-16,-7-3 1 0,7 2-5 0,-10-1 0 15,1 1 3-15,-4 5-2 0,1-3-1 16,-1-2 0-16,2 1 2 0,-5-1-5 0,3 0-1 16,-3-1 6-16,-2 3-4 0,4-2 3 15,-4 5-3-15,1-9-2 0,2 8 3 16,-2 1 4-16,0-5-4 0,0 2 2 0,1 4-5 16,-2-5 0-16,0 1 3 0,-3 2-1 15,-1 0 2-15,0 2-1 0,-10-4-2 0,-2 3 2 16,1-3 2-16,1 1-1 0,0 3-4 15,-1-5 3-15,1 4 0 0,2-2 2 16,-2-2 0-16,2 3-4 0,-2-2 4 16,6-3-4-16,7 1 0 0,-2 4 4 15,2 0 2-15,0-3-3 0,-1 3 1 0,0 0-5 16,2-2 3-16,-1 4-1 0,2 0 1 16,-2 0 2-16,1 0-2 0,-2 0 1 0,4-1-3 15,-2 2 2-15,3-1-4 0,2 0 5 16,-2 0 1-16,4 4-3 0,-7-4-1 0,5 0 5 15,0-4-2-15,-1 8 1 0,1-2-4 16,4-2 3-16,-7 0-2 0,5 2 0 16,-2 2-1-16,0-4 1 0,1 3 1 0,3-1-2 15,-4 2-1-15,1-2 6 16,-1 3-4-16,4-3 2 0,0 4 1 0,2-2-4 16,0-3-1-16,5 3 1 0,0 0 2 15,-2-3-3-15,3 6 4 0,4-6-3 0,-3 5-1 16,3-4 0-16,-3 3 0 0,3 3-2 15,1-2 4-15,0 1-1 0,0 0 0 16,-3 1 2-16,5 1 0 0,2 3 1 0,-3 0-4 16,-4 0 0-16,6-1 5 0,0 2-1 15,0 3 2-15,0-2-1 0,3-1 1 0,-5 5-6 16,6 0 4-16,-2-3-1 0,4-4 2 16,2 3 0-16,-2 3-3 0,4-6 4 15,0 2-2-15,1 0 11 0,-3 2 7 0,4 0-3 16,-3-2 12-16,7 1-5 15,-1-5 0-15,-3 4-3 0,5-6 4 0,4-7-11 16,-8 15 1-16,5-4-1 0,3-11-7 16,-6 15 7-16,4-5-9 0,2-10-1 0,0 13-12 15,0-13-32-15,4 13-52 0,-4-13-61 16,19 15-57-16,-4-8-69 0,4-4-75 0,4 0-169 16,6 1-153-16,3-4 63 0,8 0-445 15,2-4-748-15</inkml:trace>
  <inkml:trace contextRef="#ctx0" brushRef="#br0" timeOffset="85430.18">25695 13420 3140 0,'10'9'-157'0,"-7"-2"34"16,-3-7 16-16,13 12 27 0,-7-9 15 16,-6-3 22-16,0 0 27 0,11 7 19 0,-11-7 7 15,0 0 14-15,13 7 6 0,-13-7-7 16,0 0 3-16,17 0 3 16,-17 0-5-16,0 0 6 0,22-7-3 0,-22 7 5 15,21-7-1-15,-10 4 6 0,1-3 1 16,-5 0 4-16,7 1-7 0,-3-3 6 0,1 5-7 15,-1-9-2-15,3 4-2 0,0-1 0 16,0-2 1-16,-3 3-7 0,5-1 4 16,-2 1-8-16,3-2-3 0,-2 0 2 0,1-3-2 15,0 4-2-15,-1-3 0 0,0 3-1 16,2-4 0-16,-2 2-1 0,-2 1-1 0,4 0-1 16,-2 3-4-16,-4-2 2 0,6 0 7 15,-4 1-1-15,-1 0-2 0,4 1 0 16,0 0 4-16,-3-1 3 0,4 1 2 15,-1-5 5-15,-4 7-5 0,6-5 4 16,0 3 3-16,-4-3 2 0,2 1-1 0,2 0 1 16,-6 5-6-16,4-5-1 0,-1 1-4 15,0-1-1-15,1 1 0 0,0-3-2 0,3 3-4 16,-1-1 0-16,1 0-1 0,6-5 0 16,-5 1-1-16,4 6-1 0,-1-4-2 15,2-1-6-15,-1-1 6 0,-4 6 0 0,7-5-2 16,-6 3-5-16,3-2 3 0,-6 3 2 15,7 1-3-15,-2 0 3 0,-2-1-4 16,-1 0 3-16,1 3 0 0,2-1-4 16,2-3 10-16,-1 1-6 0,3 0-7 0,3 1 0 15,-4 0-1-15,2-1 4 0,2 1-4 16,-1 1 7-16,1 3-6 0,-3-5 0 16,5 3 2-16,-4-2 2 0,2 2 2 0,4-1 1 15,6 1 3-15,-7-1-1 0,-3 0-4 16,9 1 10-16,1 1 3 0,0-1-4 0,-1 5 1 15,3-3 1-15,-1-1 3 0,1 4 0 16,3-1 3-16,-5 1-11 0,3 1 2 16,0 3-1-16,-2-1 4 0,2-3-3 0,1 7 1 15,-5-1 0-15,2-1 2 0,-1-1-1 16,-3 3-7-16,-1 1 4 0,-8-3-5 0,0 2 0 16,-2 0 3-16,-6-1-2 15,1-1 1-15,-3 1-4 0,-2 1-3 0,-1 4-2 16,-4-3-53-16,-2 1-60 0,-1 3-96 15,-8-12-165-15,0 15-154 0,-2-2 12 16,-7-2-152-16,-2 4-133 0</inkml:trace>
  <inkml:trace contextRef="#ctx0" brushRef="#br0" timeOffset="86144.64">23407 15731 2681 0,'0'0'126'0,"0"0"15"0,-21 0 7 16,21 0-7-16,-14 4-20 0,14-4 11 15,0 0 7-15,-17 2 20 0,17-2 11 16,-18 6 3-16,6-5-2 0,-3 5-13 0,-4-2 2 16,1 0 4-16,-7 1-10 0,1-1-7 15,-5 5 9-15,-4 1 4 0,-1-1-9 16,0-1-20-16,1 2-12 0,-1 2-5 15,2-3-7-15,1-1-9 0,2-1-3 0,7 1-9 16,-5 1-10-16,3 3-2 0,4-5-5 16,-3 2-10-16,4 4-2 0,1-1-2 0,-2 3-12 15,6-4-3-15,0 2-3 0,-2 8-3 16,0 1-1-16,0-1-5 0,0 5-2 0,7-2 5 16,-8 10-11-16,6-2 5 15,0 4-1-15,-1 3 3 0,5-9-5 0,2 6 3 16,-1-2-4-16,6 1 2 0,-3 1-7 0,6 0 5 15,-1-5-5-15,5 5-6 16,1-3-1-16,1 5-2 0,3-4-2 0,2 0-1 16,3-2-2-16,-4-1 4 0,10-4-11 15,-6 1-4-15,5-7-24 0,-3-3-36 0,6-3-51 16,-5-3-57-16,8-2-49 0,-2-7-63 16,6-3-56-16,9-4-57 0,-3-8-194 15,3-1-56-15,7-7 75 0,0 1-448 0,-1-7-668 16</inkml:trace>
  <inkml:trace contextRef="#ctx0" brushRef="#br0" timeOffset="86478.939">24075 16014 3906 0,'0'0'88'0,"0"0"10"16,0 0 7-16,0 0-3 0,0 0 26 16,0 0 13-16,0 0 22 0,0 0 13 0,0 0 7 15,0 0 4-15,2 47 2 16,-6-24-12-16,3 5-2 0,-8 8-9 0,2 3 5 16,0 4-1-16,-7 6 2 0,7-2-15 15,-6-2 1-15,1 4-18 0,1-7-14 0,-1 2-4 16,-2-7-17-16,1-1-18 0,6-6-8 15,-5-4-1-15,7-3-57 0,-2-2-3 16,1-7-11-16,3 1-25 0,0-7-72 0,3-8-169 16,0 0-110-16,0 11-98 0,0-11-176 15,0 0-49-15,21-30 41 0,-9 4-523 0,7-6-1029 16</inkml:trace>
  <inkml:trace contextRef="#ctx0" brushRef="#br0" timeOffset="86929.07">24655 16258 4201 0,'-14'6'58'0,"14"-6"-4"0,0 0 17 0,-11 13 15 16,11-13 22-16,-5 15 31 0,3-6 29 16,2-9 9-16,-8 29 8 0,2-15 0 15,3 5-8-15,-1 2-21 0,-1 1-17 0,-5-1-11 16,2 1-7-16,-3 3-19 0,0 1-8 16,-4 1-14-16,1-5-7 0,3 1-6 15,-1-5-9-15,0-1-14 0,-1-4-48 16,6-6-71-16,0 1-82 0,7-8-90 0,0 0-92 15,0 0-99-15,0 0-240 0,0-38 44 16,10 5 67-16,10-3-410 0,7-14-549 16</inkml:trace>
  <inkml:trace contextRef="#ctx0" brushRef="#br0" timeOffset="87311.55">25051 15851 3801 0,'0'0'43'0,"0"0"2"0,0 0-5 15,21 0 4-15,-21 0-3 16,0 0 6-16,21 11 8 0,-10-7 12 0,3 8 4 16,0-3-2-16,-1 4-6 0,3 0-19 15,-2 4-2-15,-4 2 12 0,3-4-20 16,-6 6 11-16,1-3-2 0,-2 5 6 0,-6-1 8 16,0-3 2-16,-6 7 19 0,-4 2-1 15,3 0 5-15,-7-3 10 0,-2 7 20 0,-2-4 10 16,2-4 9-16,0-1-2 0,-3-1-4 15,5-3 3-15,0 2 3 0,-2-6-3 16,9-1 6-16,-4 3-13 0,4-5 5 16,-1 0-7-16,4 0 6 0,-1-1-1 15,1 1-9-15,0 1 0 0,4-13-14 0,0 18-16 16,0-18 2-16,6 19-9 0,1-7-5 16,-2-3-53-16,7 0-4 0,1-1 0 0,1-3-4 15,0-1-4-15,5 0-14 0,-1-2-15 16,3-8-31-16,8 2-179 0,4-7-77 0,-3-4-81 15,6-8-85-15,3-3-157 0,-1-6-78 16,3-1 80-16,-4-3-493 0,3-3-900 16</inkml:trace>
  <inkml:trace contextRef="#ctx0" brushRef="#br0" timeOffset="87629.22">25828 15825 3755 0,'11'-9'-8'0,"-11"9"8"0,0 0 34 15,0 0 26-15,0 0 34 0,0 0 13 16,21 22-1-16,-12-9 21 0,2 6 17 0,-4-2 5 16,5 6 10-16,6 10 9 0,-6 1 0 15,1 2 2-15,3 1 0 0,-2 4-7 0,0-2-15 16,-3 1 8-16,1 0 13 0,-3-1-1 16,-4 2 6-16,2-9 5 0,-5 1 0 15,0-3 4-15,-2-2-1 0,-5 7-13 0,-4-5-2 16,-1 7-42-16,-9-3-77 15,0-2-6-15,-3 0-4 0,0-8-5 0,-3 4-2 16,-1-2-4-16,-3-4-3 0,6-1-3 16,-2 0-3-16,4-6-4 0,9-6-6 0,-4 4-16 15,5-5-15-15,6-1-22 0,5-7-23 16,-12 3-32-16,12-3-152 0,0 0-286 16,0 0-220-16,5-38 73 0,11 13 5 0,-3-6-597 15,6 0-1129-15</inkml:trace>
  <inkml:trace contextRef="#ctx0" brushRef="#br0" timeOffset="88511.439">27341 16736 4276 0,'-19'2'-42'16,"19"-2"29"-16,0 0 30 0,-14 0 28 0,14 0 16 15,0 0 24-15,0 0 17 0,0 0 12 16,0 0 11-16,0 0 12 0,0 0 2 0,0 0 1 15,0 0-9-15,0 0-18 0,0 0-11 16,0 0-17-16,0 0 2 0,0 0 0 16,0 0 1-16,0 0-4 0,32-45-4 15,-14 24-10-15,3 3-8 0,3-9-8 16,1 1 1-16,-1 4-2 0,2-1 1 0,-2 1 0 16,1-5-2-16,-5 12-4 0,3-3 1 15,-8 1 3-15,5 2 2 0,-8 3-3 0,-1 7-2 16,-4-7-9-16,-7 12 1 0,19-12-10 15,-19 12-2-15,0 0-6 0,20 0 6 16,-20 0-5-16,0 0 1 0,14 28-9 0,-10-9 5 16,-1-1 3-16,6 7 5 0,-6-1 9 15,1 4 4-15,-1 2 5 0,1 4 15 0,2-11 9 16,1 2 14-16,-1 5-2 0,-2-7-45 16,3 5 3-16,2-7 4 0,-1-4 2 15,0 0 6-15,1-6 1 0,-2 6-1 16,1-9-1-16,-8-8-3 0,24 10-5 15,-24-10-2-15,26-1-5 0,-5-5-6 0,0-1-2 16,-3-3-13-16,3-1-16 0,4 0 0 16,-5-1 0-16,3-1 0 0,-1 2 0 0,7-6 0 15,-9 4 0-15,8-4 0 0,0 0-63 16,2 1-45-16,2-1-35 0,0 2-26 0,0-2-137 16,-2-2-499-16,1 2 63 0,-2 0 40 15,2 0-725-15,-1 2-1270 0</inkml:trace>
  <inkml:trace contextRef="#ctx0" brushRef="#br0" timeOffset="88844.78">29238 16485 4847 0,'0'0'-51'0,"-1"13"33"16,1-13 16-16,0 0 37 0,0 30 46 15,0-13 58-15,-2 2 27 0,-2 7 28 0,0 0 15 16,1 12-22-16,-1 7 17 16,1-6 1-16,-4 8 11 0,2 2 9 0,-1-2 5 15,1 5 11-15,-2-1 16 0,-2-2-47 0,6 1-128 16,-1 1-1-16,0 0-8 16,-3-6 0-16,2 0-4 0,-2 0-2 0,2-8-2 15,-4-3-4-15,-2-6-16 0,-5 4-45 16,4-6 0-16,-6-9 0 0,0 2 0 0,-3-5 0 15,-2-2 0-15,1-7 0 0,2-5 0 16,-1 0 0-16,-4-5 0 0,5-4 0 16,-3-7 0-16,-3-6 0 0,7-5-108 0,1-8-82 15,-1-3-46-15,4-10-385 0,7-3-160 16,4-5-958-16,2-16-1748 0</inkml:trace>
  <inkml:trace contextRef="#ctx0" brushRef="#br0" timeOffset="89045.76">29231 16498 5803 0,'17'8'-38'0,"0"1"73"0,-2 3 35 15,3-5 4-15,2 2-6 0,1 2-4 0,0-1-7 16,4-2-1-16,1 1-14 0,-1 0 2 16,-1-2-12-16,2-1-11 0,-3-2-41 15,-4 2-58-15,1-6-95 0,-3 0-98 16,6 0-109-16,-11-6-159 0,2-2-106 0,-1 1 66 15,-6 0-423-15,3-5-610 0</inkml:trace>
  <inkml:trace contextRef="#ctx0" brushRef="#br0" timeOffset="89994.939">29297 16465 3423 0,'0'0'11'0,"0"0"13"16,-17-8 19-16,17 8 18 0,0 0 9 0,-8-9 5 15,8 9 2-15,0 0 16 0,0 0 6 16,-7-21 1-16,7 21-2 0,-6-14-3 0,6 14 0 16,-5-16-18-16,-1 3 6 0,6 13-2 15,-13-23-11-15,2 6-1 0,4 0-15 16,-7 3 11-16,1-5 0 0,-2-2 4 0,-2 2 7 15,2-1 5-15,-5-8-4 0,1 1 5 16,-6 3-1-16,2-4-2 0,0 0-4 0,-4 0-7 16,-1 0 3-16,2-1-4 0,-2 0-6 15,-1 0 8-15,5 7-3 0,-2-6-2 16,2 1-9-16,-3 5 1 0,5-5-3 16,-5 3-9-16,5 7 1 0,-4-7 1 15,5 9 1-15,-3-8-3 0,4 9 5 0,-1-2-7 16,0 0-4-16,-6-3-4 0,7 6-2 15,-4 0-5-15,-3-4 0 0,-3 4 0 16,2-2-3-16,-4-2-4 0,2 5 0 0,-3-6 1 16,-3 3-6-16,-15-11-1 0,-1 3-3 15,-6 1 4-15,2-5-2 0,-6 5-6 0,-6-2 3 16,3-3 1-16,-3-1-7 0,-16-2 1 16,-1 0 1-16,3 2-1 0,-5-2 2 0,4-2 3 15,0 2 9-15,2 0 1 0,15 2 6 16,-1 1 1-16,3-2 1 0,2 0-1 15,-17-6 1-15,17 7-1 0,0 0 2 16,2 3 1-16,1-1 8 0,3 2-9 16,-1 1 2-16,5-1-4 0,0 7 4 0,1-2 14 15,-4 2-12-15,2 6 2 0,4 0 5 16,7-1-6-16,-3 7 11 0,-2-1-32 0,0 3-2 16,5 3 0-16,-4 0-1 0,2 0-1 15,-4 1-2-15,2 5 2 0,0 0 1 16,2 1-3-16,-7 3 1 0,-4 3 0 0,5 0-2 15,10-2 3-15,-3 2 1 16,-2 4 0-16,6-4 3 0,1 2 1 0,-1-2-3 16,1 0 3-16,4 6-3 0,1-4 1 15,-1 0 1-15,-1 0-1 0,3-2 1 0,-4 2-1 16,1 4 1-16,-5-4-2 0,4 0-1 16,-3 2 0-16,-5 4-1 0,5-7-1 0,-9 7 2 15,4 0 0-15,-2 1-1 0,-1 3 0 16,-1-1 4-16,0 2-3 0,0-2 3 15,-3-1-2-15,7 5-1 0,-2-1 2 0,3 1-2 16,1-2 1-16,1 3-2 0,4 2 0 16,-3-1 1-16,3 3 2 0,1 1 0 0,1-2 0 15,5-4 5-15,3 1-2 16,-3-1 0-16,4-4 2 0,1 4 0 0,0-1 2 0,2-3 1 16,-3 2-12-16,9-7-8 15,-3 3 0-15,0-3 0 0,4-1 0 0,-1-2 0 16,6-1 0-16,1-4 0 0,1-1 0 15,0-1 0-15,1 0 0 0,0-1 0 0,8-8 0 16,-7 9 0-16,7-9 0 0,-9 10 0 16,9-10 0-16,0 0 0 0,-6 10 0 15,6-10 0-15,0 0 0 0,0 0-63 0,0 0-71 16,0 0-28-16,40-28-34 0,-22 21-454 16,3-6-132-16,1 6 101 0,1-9-870 15,3 5-1392-15</inkml:trace>
  <inkml:trace contextRef="#ctx0" brushRef="#br0" timeOffset="91146.89">25505 16099 4278 0,'0'0'-175'16,"0"0"40"-16,0 0 33 0,0 0 30 0,0 0 25 15,0 0 18-15,0 0 21 0,0 0 12 16,0 0 16-16,0 0 7 0,0 0 4 15,0 0-1-15,0 0 1 0,0 0 3 0,0 0 1 16,0 0 10-16,0 0 13 0,0 0-10 16,0 0-9-16,0 0-3 0,0 0-1 15,0 0-9-15,0 0 4 0,0 0-9 0,0 0 2 16,0 0-4-16,0 0-1 0,0 0 0 16,0 0-1-16,0 0-5 0,0 0 8 0,0 0-3 15,0 0-1-15,0 0 7 0,2-44-1 16,-2 44 5-16,0 0-9 0,0 0 10 15,0 0 3-15,6-18 8 0,-6 18 0 16,0 0-4-16,6-11-19 0,-6 11 7 16,0 0-9-16,7-17 11 0,-7 17-9 0,0 0 4 15,8-15 5-15,-8 15 2 0,0 0-3 16,9-13-11-16,-9 13 7 0,6-16 1 0,-6 16 1 16,9-9-5-16,-9 9 2 0,11-15 1 15,-11 15-2-15,10-14 6 0,1 2-6 16,-11 12-1-16,16-15-1 0,-4 7-14 15,-1 1 14-15,-11 7 0 0,21-15-22 0,-6 3 2 16,-2 5 4-16,-2 0 3 0,5-3-8 16,-2 3 7-16,4 0-7 0,-2-1 3 15,3-4 6-15,-3 5-2 0,7-2 6 16,4 1 9-16,-8-1-1 0,6 3-2 0,-2-5-1 16,3 4 9-16,1-1-12 0,1 0 1 15,-2-1 3-15,2-2-5 0,4-2 1 0,0 0-5 16,0 0 8-16,0 1-2 0,0-1-3 15,7 4 0-15,-4-6 2 0,3 2-13 16,2-1 6-16,6-6 1 0,-2 6-2 0,4 0 1 16,1-3-1-16,-10 2 0 15,-2 2 0-15,5-2-2 0,-4 2-9 0,3-3 14 0,-2 5 3 16,1-2 6-16,1 4 6 0,1-4 8 16,0 0 9-16,-1 2-8 0,-2-1 0 15,0 0 3-15,1 2-3 0,0-4-2 16,1 5-6-16,-3 1 4 0,1 3 2 15,0-3-3-15,-1 3-6 0,-2 1-1 0,3 0-5 16,-6 3 4-16,1 1 4 0,0 0-5 16,6 5 6-16,1-1 7 0,-2 1 0 0,3 3 0 15,-3 0 4-15,4-1 3 0,-3 4-1 16,11 4 4-16,-7-6 5 0,4 7 8 0,3 2 1 16,-1-3 3-16,-2 2 1 0,-2 6 3 15,-8-10 12-15,7 11 2 0,-3-2 0 16,-7-5 6-16,6 10 1 0,-7-10 1 15,-4 0-8-15,2-1-3 0,-2 0 4 16,-8-3-3-16,-2 2-4 0,3-2-5 0,-2 0-6 16,-5-4-1-16,0 2-14 0,0 1-4 15,0-1-5-15,-3 0-4 0,0 1-3 0,0-5 0 16,-1 1-11-16,-1-1 6 0,-2 0-19 16,1-1-43-16,-10-6-58 0,14 8-80 15,-5-5-100-15,-9-3-105 0,20-3-133 0,-8 1-176 16,4-10 17-16,0 5-584 0,7-8-1119 15</inkml:trace>
  <inkml:trace contextRef="#ctx0" brushRef="#br0" timeOffset="96313.72">14629 560 4901 0,'-27'-13'149'0,"11"6"32"16,1-1-25-16,2 3-31 0,5 3-33 15,8 2-14-15,-26 2-3 0,9 7 4 0,-10 1 0 0,1 7-5 16,-8 7 3-16,-3-3 3 16,-4 3-9-16,-6 2-8 0,0-1-4 0,0-1-13 15,3-7-23-15,3-4-32 0,4-4-37 16,7-3-47-16,-2-5-51 0,10-1-43 15,5-1-50-15,5-7-87 0,12 8-48 0,0-18-134 16,0 18-68-16,16-25 43 0,-5 10-412 16,-1 0-470-16</inkml:trace>
  <inkml:trace contextRef="#ctx0" brushRef="#br0" timeOffset="96495.04">13969 460 2964 0,'-8'-21'4'15,"2"0"28"-15,-1 4 36 0,4 0 4 16,3 8-5-16,-6-4-10 0,6 13-4 0,-2-17-10 15,0 8-11-15,2 9 11 0,-2-15-17 16,2 15 4-16,0 0-7 0,-2-12-2 0,2 12-5 16,0 0 0-16,0 0-2 0,0 0 0 15,0 0-12-15,0 0-13 0,0 0-40 16,0 0-36-16,-2 44-48 0,0-35-107 0,2 8-196 16,0-17-29-16,0 28-16 0,2-9 22 15,-2 3 268-15</inkml:trace>
  <inkml:trace contextRef="#ctx0" brushRef="#br0" timeOffset="97810.26">14190 2518 1432 0,'0'0'-18'15,"-5"15"16"-15,5-15 7 0,-7 10-2 16,7-10-6-16,0 0 18 0,-3 17 10 16,3-17 5-16,0 9 29 0,0-9 19 15,0 17 36-15,0-17 31 0,-4 11-10 16,4-11 11-16,-2 17 10 0,2-17 5 0,-3 13-1 16,3-13 11-16,-4 13-1 0,4-13 9 15,-4 9-11-15,4-9-10 0,0 0 0 0,0 0-12 16,0 0 21-16,-3 19 3 0,3-19-4 15,0 0-2-15,0 12-4 0,0-12 1 16,0 0-12-16,0 0-4 0,0 0-12 0,0 0-11 16,0 0-11-16,0 0-15 0,0 0-21 15,0 0-8-15,0 0-5 0,0 0-7 0,0 0-7 16,0 0-2-16,0 0-7 16,0 0-4-16,-14-31-1 0,14 31-2 0,0-17-9 15,0 17 3-15,-2-14-4 0,2 14-1 16,0-17-1-16,0 17 1 0,-2-19 2 15,2 19-1-15,2-17 0 0,-2 4 0 0,0 13-2 16,2-21 6-16,0 12 9 0,-2 9 0 16,7-28 3-16,0 14 6 0,-7 14 7 15,3-26 8-15,1 17 1 0,-4 9 4 0,11-27-11 16,-8 17-1-16,4-4 0 0,-2 1 6 16,-5 13 1-16,11-26-7 0,-2 17 1 0,-2-6-2 15,2 6 0-15,3-5 4 0,-2 1 1 16,3 0 5-16,0 0-2 0,1 1 13 15,-4-1 3-15,4-2-46 0,1 4-5 16,-2 1-2-16,2-2 3 0,-1-1-3 16,-2 3 1-16,6-1-1 0,-4 2-2 0,1 1 1 15,0 1 0-15,2 3 0 0,2-4 2 16,-19 8 3-16,37 4-1 0,-18 4 2 0,0-1 3 16,5 6 3-16,0 4 2 0,5 6 1 15,-7 1 2-15,5 6-2 0,-6 0 3 0,10 11-3 16,-3 3-20-16,-2 1-16 0,2 1 0 15,1-1 0-15,-5 2 0 0,6-2 0 16,-5 4 0-16,2-4 0 0,-1 0 0 16,-3 1 0-16,-4-10 0 0,-2 2 0 15,-2-5 0-15,0-10 0 0,-2-1 0 0,-5-1 0 16,1-2 0-16,-4-2 0 0,3-2 0 16,-2-2 0-16,-3-5 0 0,3 1 0 0,-6-9 0 15,3 16 0-15,-1-8 0 0,-2-8 0 16,0 0 0-16,0 0 0 0,0 0 0 0,0 0-114 15,0 0-67-15,0 0-42 0,-12-43-345 16,10 22-221-16,2-6 83 0,0-2-868 0,2-1-1433 16</inkml:trace>
  <inkml:trace contextRef="#ctx0" brushRef="#br0" timeOffset="98143.98">15176 2229 5142 0,'0'0'9'0,"0"0"56"0,0 0 25 16,-10-18 25-16,10 18 16 0,0 0 3 0,0 0 3 16,0 0 19-16,0 0 5 0,-30 33 3 15,21-17 10-15,-2 6 16 0,-6 6 7 0,-1 8 7 16,-8 9 13-16,1 2 3 0,-7 1-116 16,0 5-32-16,2 3-2 0,-3-5-4 15,-1-1-3-15,0 4 0 0,4-3-1 0,-3 0-3 16,4-6-2-16,3 2-3 0,1-11-39 15,4-1-15-15,2-5 0 0,1 0 0 16,2-7 0-16,4-5 0 0,1-1 0 16,4-6 0-16,0-1 0 0,-2 1 0 0,4-2 0 15,-1-1 0-15,6-8 0 0,-7 15 0 16,7-15 0-16,-6 11 0 0,6-11 0 0,0 0 0 16,-6 7 0-16,6-7 0 0,0 0-145 15,0 0-49-15,0 0-57 0,0 0-477 0,9-35-27 16,-2 16-949-16,-4 0-1681 0</inkml:trace>
  <inkml:trace contextRef="#ctx0" brushRef="#br0" timeOffset="99046.15">16230 3090 5140 0,'0'0'-128'16,"0"0"40"-16,-21-11 34 0,21 11 47 15,0 0 25-15,-4-12 33 0,4 12 7 0,-3-13 9 16,3 13 4-16,0 0 7 16,9-24 12-16,-6 11 11 0,2 4 12 0,4-10-7 15,-2 2 3-15,3-2 10 0,5-3-3 16,-2-4 3-16,-1 1 9 0,2 2 8 0,2-10-9 16,0 5 17-16,-1 2 5 0,-2 5-5 15,-4-3 8-15,1 3-3 0,1 4 0 16,-2-2-9-16,1 2-62 0,-1-2-36 0,2 9-3 15,-1-2-3-15,-2-1-3 0,-8 13-3 16,19-15 0-16,-19 15 1 0,20 0-2 0,-20 0-1 16,0 0-3-16,37 20 3 0,-21 1-2 15,-4 5-1-15,7 5-1 0,-8 4-2 16,3 0-1-16,0 3-4 0,2-2 0 16,-3 0-1-16,2 1-2 0,3-2 1 15,1 1 1-15,1-6 3 0,-2 4 2 0,3-6-9 16,-9-8-12-16,8-2 0 0,-2 0 0 15,-5-9 0-15,8-1 0 0,-4-8 0 0,5 0 0 16,5-8 0-16,-4-2 0 0,4-7 0 16,-1-6 0-16,1 1 0 0,-5-5 0 0,3-1 0 15,-5-2 0-15,4 2 0 0,-4-2 0 16,-2 0 0-16,1 2 0 0,-3-2 0 0,3 2 0 16,-4 0 0-16,-3 1 0 15,2 3 0-15,-2-2 0 0,-1 5-91 0,5-3-76 16,-2 3-33-16,-1 0-174 0,8-3-424 0,-2 3 73 15,1-5-908-15,4 6-1541 16</inkml:trace>
  <inkml:trace contextRef="#ctx0" brushRef="#br0" timeOffset="99327.78">18073 1973 5216 0,'0'0'-36'0,"0"0"45"0,0 0 28 15,0 0 33-15,0 0 39 0,0 0 32 0,0 0 5 16,-53 35 8-16,43-12 15 0,2 6 18 16,-4 13 22-16,2 6 18 0,-10 18 19 15,10-2 7-15,-4 7 4 0,-1 0-69 16,2 3-113-16,5-1-2 0,-1-2-1 16,2 4-7-16,-3-2-2 0,5-1-6 0,-1-14-4 15,4 0-8-15,0-8-5 0,6-1-7 16,2-8-4-16,1 3-25 0,10-15-4 0,-4-4-2 15,15-7-40-15,4-4-26 0,0-14-34 16,11-8-38-16,14-12-44 0,5-9-429 0,9-16-149 16,1-11 72-16,8-11-880 0,-2-14-1419 15</inkml:trace>
  <inkml:trace contextRef="#ctx0" brushRef="#br0" timeOffset="99979.36">18485 2822 4463 0,'0'0'-119'0,"-9"-7"49"0,9 7 40 0,-9-8 37 16,9 8 37-16,-10-17 14 0,10 17 30 15,-11-15 14-15,8 6 15 0,-3 1 7 16,6 8-3-16,-3-24-12 0,0 12-2 16,3 1-2-16,0-4-8 0,0-1-9 15,3-4-6-15,0 0-2 0,3 2-8 0,3-7-3 16,3 2-1-16,0-1-3 0,-1-2 1 16,10-2 4-16,-5-1 0 0,5 1-3 0,-1 4 1 15,0-4 5-15,-1 8-1 0,0 2 6 16,3-4-5-16,-3 5 1 0,3 2 8 15,-2 2-5-15,1 4-4 0,0-3-2 0,1 4-8 16,-1 5 1-16,4-1-4 0,-4 8 2 16,9 3 2-16,0 3-3 0,0 9 10 0,2 3 12 15,7 8 9-15,-6 6-16 0,-4 5-44 16,1 4 1-16,0 6 0 0,-8-2 3 16,2 5-1-16,-5-1 1 0,-3 2-2 15,-2-10-1-15,-5 4-2 0,1 0-3 16,-4-4-3-16,3-2-3 0,-4 0-3 0,1-7-2 15,-3-8-5-15,2-2-6 0,-3-4-4 16,0-5-10-16,-1-5-15 0,1-5-22 0,-2-7-25 16,0 0-26-16,0 0-27 0,0 0-168 15,0 0-239-15,7-36-125 0,-5 14-31 16,-2-10-11-16,4 0-598 0,1-10-1148 0</inkml:trace>
  <inkml:trace contextRef="#ctx0" brushRef="#br0" timeOffset="100245.83">19362 2325 4028 0,'0'0'-56'0,"-2"-11"30"0,2 11 18 16,0 0 29-16,-12-6 19 0,12 6 24 15,0 0 20-15,0 0 19 0,-27 41 21 0,18-18 16 16,-3 1 8-16,-4 10 5 0,2 3 3 16,-7 12-1-16,-4 2 1 0,2-3 8 0,-4 5-10 15,-3-4-19-15,6 1-5 0,-6-2-7 16,1-2-10-16,3 1-7 0,-2-2-14 15,1-4-7-15,6-9-5 0,1 2-13 16,-1-4-8-16,5-2-9 0,-1-9-10 16,4-2-5-16,1-2-20 0,1-4-39 0,2-5-57 15,9-6-61-15,-12 1-62 0,12-1-80 16,0 0-77-16,2-30-135 0,10 6-143 16,6-6 42-16,7-3-463 0,8-12-753 0</inkml:trace>
  <inkml:trace contextRef="#ctx0" brushRef="#br0" timeOffset="100594.8">19505 2349 3223 0,'16'-11'-128'0,"-9"5"26"0,-2 5 54 15,-5 1 51-15,0 0 60 0,0 0 21 16,23 18 39-16,-14 1 11 0,-3 0 4 16,-2 3 10-16,-2 7 15 0,0-7-1 15,2 8-7-15,-1 2-7 0,1-4-5 16,0 0-9-16,1-5-7 0,3-1-4 0,-2-5 4 15,-1 2-9-15,2-4-2 0,3-4-1 16,-10-11 0-16,20 6 6 0,-20-6-15 0,0 0 3 16,32-11 5-16,-14-1-2 0,-8-7-2 15,6 1-5-15,-3-5 1 0,-2 1 7 16,-3 1-1-16,1-1-12 0,-4 1-5 16,1-5-11-16,-3 9-2 0,0-4-8 0,-3 2-7 15,-3 2-4-15,3 17-5 0,-7-26-7 16,2 15-10-16,-4 0-8 0,9 11-31 15,-16-7-11-15,9 3-33 0,7 4-31 16,-25 0-33-16,25 0-46 0,-23 9-30 0,9-5-33 16,3 5-34-16,3-3-41 0,8-6-57 15,-13 5-85-15,13-5-154 0,0 0 7 0,0 0 44 16,0 0-423-16,0 0-500 0</inkml:trace>
  <inkml:trace contextRef="#ctx0" brushRef="#br0" timeOffset="100894.26">20332 1916 3394 0,'0'0'105'0,"0"0"45"0,0 0 39 15,0 0 15-15,6 37 29 0,-8-17 13 0,-4 2 9 16,-4 14 13-16,-8 0 2 0,4 6-6 16,-5 15-12-16,-4 2 4 0,3 5 0 0,-8 2 0 15,-2 5-15-15,0-1 0 0,-9 16-5 16,-5 0-7-16,5-1-159 0,0-5-9 15,2-16-5-15,3-1-6 0,-1 2-3 0,1-6-7 16,-1-6-3-16,-1-1-3 0,8 3-6 16,-5-10-4-16,3-4-9 0,7-9-17 0,-4 0-17 15,6-8-20-15,3 0-12 0,6-5-16 16,-2-6-13-16,3 0-21 0,6-7-70 16,5-6-291-16,0 0-72 0,0 0-154 15,0 0-11-15,0 0 51 0,18-36-538 16,3 11-1045-16</inkml:trace>
  <inkml:trace contextRef="#ctx0" brushRef="#br0" timeOffset="101210.29">20199 2914 3969 0,'0'0'-2'0,"-19"30"25"0,8-15 29 15,1 6 15-15,0 1 16 0,-1-2 11 0,3 7-5 16,2-3 8-16,2 1-2 0,6-1-19 15,5 0 4-15,2 3 2 0,3-7-13 16,7-3-1-16,2-2-10 0,1-4 5 16,5-1 18-16,-5-5 18 0,1-3 12 15,-3-4 25-15,-1-3 0 0,-1-5 5 0,2-1 6 16,-10 0 1-16,2-6-3 0,-3 2 4 16,-1 0-11-16,-7 0-8 0,2-4-25 0,-3 2-4 15,0 17-11-15,-6-30-7 0,-1 14-15 16,-1 4-7-16,3-1-22 0,-3 0-32 15,2 6-39-15,6 7-43 0,-11-17-54 16,8 5-60-16,3 12-75 0,-6-15-87 16,3 6-92-16,3 9-231 0,12-23 25 0,-3 6 65 15,3-1-451-15,3-3-689 0</inkml:trace>
  <inkml:trace contextRef="#ctx0" brushRef="#br0" timeOffset="101845.75">21076 2291 3957 0,'0'0'33'0,"0"0"30"15,0 0 23-15,0 0 41 0,27 31 19 16,-25-15 36-16,0 13 10 0,-4-2 15 0,2 11 1 16,-6 5 2-16,1 6-14 15,-1 1-17-15,-4-1-16 0,5 2-3 0,-4-7-16 16,-4 5-12-16,3-8-13 0,5-5-12 15,-3-6-13-15,3-7-1 0,0-5-12 16,0-2 4-16,3-3-10 0,2-13-4 0,0 0-17 16,0 0-6-16,0 0 1 0,0 0-13 15,17-49-6-15,-8 21-7 0,11-14 6 0,-2-4-9 16,4-3-4-16,5-5 2 16,3 5-11-16,-6 4-2 0,6 0-8 0,-1 4-6 15,-8 11 9-15,6 3 0 0,-8 10-1 0,-1 7-8 16,-1 6 5-16,-17 4 2 15,29 4-2-15,-17 10 5 0,0 9 3 0,-1 1-9 16,-2 14 10-16,1 1-7 0,-4 6 0 16,-4-8-1-16,-1 16 7 0,-1-8-7 15,0 5 9-15,-3-6-11 0,3-8 12 0,0-9 0 16,-4-9 3-16,4 2 2 0,4-1-1 16,-4-19 1-16,3 13 4 0,-3-13 9 0,0 0-10 15,0 0 12-15,53-52-15 0,-27 20 3 16,2-10 4-16,2-3 2 0,3-2 1 0,2-3 4 15,-1 5 6-15,-1 2 4 0,3 2 7 16,-4 3 5-16,-10 6 6 16,4 8 5-16,-5 3 2 0,0 6-1 0,-3 2-1 15,1 8 3-15,-3 5-55 0,-16 0-7 16,30 10 0-16,-18 6 0 0,-1 4 0 0,3 8 0 16,-5 1 0-16,-4 13 0 0,3 2 0 15,-7 1 0-15,-1 0 0 0,0 3 0 0,0 1 0 16,-3 2 0-16,-3-3 0 0,3-8 0 15,-4-7 0-15,3 1 0 0,2-11 0 16,0 3 0-16,0-7 0 0,0-8 0 0,2-4 0 16,0-7-141-16,0 0-160 0,0 0-158 15,0 0-332-15,42-27-1011 0,-16 4-1866 0</inkml:trace>
  <inkml:trace contextRef="#ctx0" brushRef="#br0" timeOffset="101994.61">22483 2758 5913 0,'0'0'-45'0,"23"9"52"15,-23-9 46-15,11 13 33 0,-11-13 31 0,2 27-3 16,-2-12-8-16,-2 5-14 0,-4 3-8 16,1 7-16-16,-1 0-42 0,-4-2-62 0,7 8-79 15,-3 0-76-15,3-7-97 0,3 3-96 16,1-10-157-16,1 3-112 0,4-4 70 16,3-1-461-16,3-5-713 0</inkml:trace>
  <inkml:trace contextRef="#ctx0" brushRef="#br0" timeOffset="102126.86">22762 3338 3847 0,'0'0'150'0,"0"0"13"0,0 16 11 16,0-16 3-16,0 0-9 0,-9 30-16 15,9-30-9-15,-5 17-25 0,-2-3-43 16,7-14-68-16,-9 18-109 0,8-14-162 0,1-4-277 16,0 0-29-16,0 0 45 0,0 0-362 15,0 0-369-15</inkml:trace>
  <inkml:trace contextRef="#ctx0" brushRef="#br0" timeOffset="102726.86">24010 2718 2976 0,'-14'-3'107'16,"14"3"20"-16,-16-11 2 0,16 11 15 15,-14-10 6-15,14 10-9 0,0 0 12 0,-13-13-9 16,13 13-7-16,0 0-3 0,-5-14 1 16,5 14 2-16,0 0 13 0,4-27-6 0,-4 27 1 15,7-18 1-15,-4 4-5 0,-3 14-1 16,9-22-15-16,2 5-12 0,-2 5-8 16,0-2-4-16,3-5-8 0,2 2-5 0,3-2 0 15,0-2-9-15,4-1 3 16,7-1 7-16,-3 3 7 0,5 3 2 0,-2-1-6 15,1 2 5-15,4 3 11 0,-6 0-12 16,1 6-1-16,0 3 12 0,-3 0 3 16,1 4 8-16,4 8-20 0,0 1-63 0,0 4 2 15,2 6 1-15,-2 7 1 0,-2 1 1 16,6 10-3-16,-9 4 2 0,0 6-3 0,0-2-2 16,-1 5-6-16,-3 7-1 0,-3 3-2 15,0-6-3-15,-6-5-2 0,0-4-3 16,-6 2-2-16,1-4-2 0,-3 2-6 0,-3-11-4 15,-1-10-12-15,2-3-12 0,-2 0-11 16,0-7-12-16,0-6-19 0,0-8-25 16,0 0-29-16,0 0-21 0,0 0-368 15,10-47-137-15,-3 13-49 0,4-13 2 0,10-12-693 16,-4-6-1232-16</inkml:trace>
  <inkml:trace contextRef="#ctx0" brushRef="#br0" timeOffset="102962.17">25041 2216 4676 0,'-6'-13'48'15,"6"13"32"-15,-7-13 25 0,7 13 28 0,0 0 23 16,0 0 12-16,-40 25 13 0,31-11-16 16,-10 14-4-16,0 4-2 0,-5 15-2 0,3 2-6 15,-5 0 8-15,-2 7-14 0,-2 4 0 16,2-5-18-16,-2 8-2 16,-4-1 1-16,-1-4-10 0,0 6-7 0,3-2-19 15,1-4-17-15,-3-5-52 0,4 1-3 16,2-8-4-16,8-10-7 0,-1-2-10 0,2-4-18 15,4-6-12-15,1-5-93 0,0-2-55 16,8-6-58-16,-1-5-80 0,7-6-74 0,-8 6-81 16,8-6-207-16,0 0 27 0,0 0 64 15,17-40-470-15,1 10-752 0</inkml:trace>
  <inkml:trace contextRef="#ctx0" brushRef="#br0" timeOffset="103377.89">25305 2631 3578 0,'6'-8'11'0,"-6"8"14"0,11-15 15 0,-8 8 21 16,-3 7 8-16,7-14 7 0,-7 14 4 16,3-9 3-16,-3 9-7 0,0 0 6 15,8-11-16-15,-8 11-5 0,0 0 5 0,0 0-13 16,0 0 24-16,0 0 7 0,0 0-6 15,0 0 2-15,0 0-7 0,0 0 3 0,-2 48-7 16,2-27-6-16,3-2-6 16,-1 0-1-16,7 1-8 0,-3 1 11 0,7-4-13 15,2 0 1-15,6-6-6 0,0-1 4 16,5-5-9-16,0-5-1 0,0-8-2 16,8 1 4-16,-4-10 11 0,0-1 5 0,-4-5 6 15,1-3 16-15,-6-1 7 0,-5-4 4 16,-4 2 0-16,-3 1-1 0,-2-2 2 0,-5 2-7 15,-2 4-6-15,-2-1-6 0,-3 3-7 16,-3 2-11-16,-2-1-5 0,-2 4-6 16,-3 2-14-16,1 2-17 0,-2 3-34 0,-3-1-34 15,2 8-35-15,-2-5-60 0,2 4-49 16,3 2-59-16,-2-1-80 0,16 3-163 16,-20-4-130-16,20 4 54 0,-8-10-457 15,8 10-701-15</inkml:trace>
  <inkml:trace contextRef="#ctx0" brushRef="#br0" timeOffset="103644.98">26228 2031 3862 0,'20'13'163'0,"-15"-4"35"0,2 5 33 16,-7-14 19-16,2 31 17 0,-4-11 2 15,-5 9 9-15,-2 10-29 0,-3 6-4 0,-9 13-1 16,-6 4-8-16,-5 2-16 15,-9 15-17-15,-6 1-13 0,-3-3-21 0,-6 4-15 16,-1 2-25-16,-3-3-90 0,4-3-3 16,-6-6-5-16,4 1-5 0,-1-7-9 15,15-13-13-15,5-4-20 0,3-7-15 0,2-2-16 16,8-13-15-16,5-1-173 0,6-7-50 16,4-8-63-16,7-3-63 0,4-7-39 0,0 0-123 15,0 0-94-15,0 0 66 0,0 0-478 16,48-24-797-16</inkml:trace>
  <inkml:trace contextRef="#ctx0" brushRef="#br0" timeOffset="103895.82">25728 3273 3420 0,'19'-1'-48'0,"-19"1"36"15,29 8 28-15,-29-8 26 0,28 11 17 16,-10-6 19-16,1 1 12 0,0 1 5 0,3 1 22 16,-1-3 8-16,2-1 17 0,0 0 21 15,-5 0 13-15,3 0 16 0,-21-4 17 16,32-4 10-16,-32 4 2 0,30-8 1 0,-18 3-21 15,-2-1 4-15,-1-1-9 0,-1-5-11 16,1 1-13-16,-5-2-10 0,-2 1-17 0,-2 1-15 16,0 11-22-16,-4-22-3 0,0 10-12 15,-5-1-11-15,0 0-13 0,-5 2-18 16,1-2-16-16,2 5-30 0,1 1-33 0,-2-1-41 16,4-1-52-16,8 9-60 15,-17-9-78-15,12 3-127 0,3-4-194 0,2 10-96 16,5-18 30-16,3 8-566 0,3-8-1071 15</inkml:trace>
  <inkml:trace contextRef="#ctx0" brushRef="#br0" timeOffset="104644.57">27071 2402 4403 0,'0'0'-32'15,"-2"-13"19"-15,2 13 10 0,0 0 3 16,-1-13 17-16,1 13 41 0,0 0 35 15,0 0 11-15,0 0 14 0,-8 49 9 0,5-16 6 16,-6 5 2-16,-1 5-4 16,-1 4 3-16,-5 7-5 0,0 4-12 0,0-2 7 15,-5-3 4-15,9-8-1 0,-4-8-15 16,3 1-4-16,4-6-13 0,-1-10-6 0,7-1-11 16,-5-6 2-16,5-6-9 0,3-9-12 15,0 0-6-15,0 0-10 0,0 0 0 16,0 0-7-16,37-58-11 0,-14 22-6 0,7-9-7 15,2 0-6-15,3-1-6 0,1 4-5 16,-4 5-3-16,5 1-2 0,-11 10-2 0,2 2-3 16,-7 8-6-16,-4 6 2 0,-2 7 0 15,2 3 2-15,-17 0 1 0,26 21 3 16,-18 0 2-16,3 9 2 0,-5 0 0 0,1 15-3 16,-1 0 8-16,-2 3-6 15,-4 5 1-15,0-4 3 0,0 3 0 0,-4-5 3 16,1-10 0-16,2-1 0 0,1-10 1 15,-2-7 4-15,2 0 4 0,0-19-1 0,2 17-1 16,-2-17 3-16,0 0 1 0,0 0-4 16,31-45 1-16,-10 11 4 0,8-11 1 15,1-3-1-15,3-1 4 0,-1-4 6 0,5-1 11 16,2 7 6-16,0-1 14 0,-2 6 15 16,-3 4 17-16,-4 11-1 0,-6 4 5 0,-3 6-8 15,-3 8 5-15,0 6 26 16,-18 3-45-16,26 16-22 0,-13-1 1 0,0 11-1 15,-3 11-1-15,-5-1 1 0,-3 7-5 16,-2 6-3-16,-2 1-2 0,-3 3-7 16,-5 1-3-16,0-5-4 0,3-4-5 0,-4 0-10 15,3-5-17-15,1-5-18 0,1-7-14 16,3-4-15-16,-3-4-19 0,3-11-28 0,3-2-150 16,0-7-274-16,0 0-109 0,0 0-37 15,0 0-9-15,0 0-633 0,29-33-1170 0</inkml:trace>
  <inkml:trace contextRef="#ctx0" brushRef="#br0" timeOffset="104926.9">28033 2960 4038 0,'14'-7'-100'0,"2"3"20"15,-1-1 23-15,4 1 32 0,-2 4 25 0,4 0 16 16,2 4 12-16,4-2 14 0,-3 5 17 16,3 0 0-16,-3 6 16 0,-4 3 12 15,1-1 22-15,-8 6 21 0,1-1 7 0,-7-3 33 16,-3 7 20-16,-4-3 23 0,-4 1 19 15,-3 3 20-15,-7 1 9 0,-1-1 17 0,-2 2 19 16,-5-2 12-16,-2-2 6 0,5-5 7 16,-1-1-85-16,2 0-135 0,4-4-4 0,-2-4-7 15,4-1-8-15,3 3-8 0,2 0-6 16,0-7-10-16,7-4-39 0,-7 13-20 16,7-13 0-16,0 0 0 0,0 0 0 15,28 7 0-15,-5-7-5 0,7-7-103 16,12 0-35-16,-1-3-30 0,16-8-35 0,-3-1-585 15,4 2 55-15,-2-2 60 0,2 2-814 16,2-1-1332-16</inkml:trace>
  <inkml:trace contextRef="#ctx0" brushRef="#br0" timeOffset="105061.42">29065 3160 5148 0,'9'-6'100'0,"-9"6"31"0,0 0 20 0,21-10-15 16,-21 10-7-16,0 0-11 15,0 0-15-15,14-5-9 0,-14 5-12 0,0 0-38 0,0 0-71 16,19 5-88-16,-19-5-132 15,25 8-134-15,-11-6-235 0,-3 4-5 0,5-5 64 16,-2 3-452-16,5 4-625 0</inkml:trace>
  <inkml:trace contextRef="#ctx0" brushRef="#br0" timeOffset="105177.59">29631 3263 3137 0,'7'9'-79'15,"-7"-9"10"-15,6 8 2 0,-6-8-5 16,0 0-51-16,2 11-86 0,-2-11-172 15,0 0-99-15,7 7 8 0,-7-7 141 0,15 10 96 16</inkml:trace>
  <inkml:trace contextRef="#ctx0" brushRef="#br0" timeOffset="105311.66">29929 3384 1989 0,'0'0'285'0,"0"0"3"15,0 0-4-15,23 4-12 0,-23-4-61 16,0 0-28-16,0 0-29 0,9 2-19 0,-9-2-36 15,12 4-64-15,-12-4-98 0,0 0-147 16,27 4-191-16,-27-4-147 0,0 0 53 16,0 0-113-16,39-8 27 0</inkml:trace>
  <inkml:trace contextRef="#ctx0" brushRef="#br0" timeOffset="106210.2">30155 2605 2370 0,'-7'3'171'0,"7"-3"36"16,0 0 34-16,0 0 27 0,0 0-24 15,0 0 1-15,0 0-8 0,0 0-19 16,0 0-10-16,0 0-15 0,0 0-9 15,0 0-20-15,0 0-13 0,0 0-19 0,-9-34-8 16,9 34-10-16,0 0-16 0,24-35-14 16,-14 25-10-16,2-8-5 0,-1 8-10 0,5-5-1 15,-16 15-7-15,26-26-4 0,-11 15 2 16,-15 11 6-16,26-23-5 0,-8 12-1 16,-18 11-7-16,21-13-3 0,-21 13-2 0,27-8 0 15,-27 8 2-15,0 0 3 0,0 0 3 16,43 8 14-16,-43-8 11 0,27 28 8 15,-14-8 5-15,-1 5 3 0,4 7 7 16,-4 4 13-16,0 3 1 0,-1 1 6 16,5-2 8-16,-7 6 6 0,3 2-79 0,-3 0-8 15,0 2-1-15,-4-3-2 0,4 6-2 16,0-4-2-16,-2-2-2 0,-2-4-3 0,-1-6-2 16,0 1-3-16,3-6-4 0,-4-3 0 15,0-3-3-15,3-5-3 0,-5-3-2 0,-1-16-5 16,4 25-7-16,-4-25-11 0,2 17-20 15,-2-17-17-15,0 0-20 0,0 0-20 16,0 0-22-16,0 0-191 0,0 0-175 16,0 0-58-16,25-39-154 0,-13 22-14 15,2-6-634-15,0-3-1190 0</inkml:trace>
  <inkml:trace contextRef="#ctx0" brushRef="#br0" timeOffset="106493.939">30864 2543 3982 0,'-5'-14'-92'0,"5"14"30"16,0 0 39-16,0 0 22 0,0 0 24 0,0 0 11 15,0 0 17-15,0 0 6 16,-58 21 14-16,58-21 8 0,-34 37 13 16,13-10 6-16,-1-1 7 0,-1 8 8 0,-1-4 9 15,-6 9 0-15,-2 1 7 0,2 1-4 16,2 2 1-16,-2-5-12 0,3-3-6 0,4-3-9 15,-2 0-18-15,2 3-12 0,1-4-8 16,2 0-9-16,0-7-8 0,8 3-5 16,-4-6-17-16,5-7-30 0,11-14-31 0,-13 21-50 15,5-11-46-15,8-10-88 0,0 0-70 16,0 0-85-16,0 0-139 0,0 0-27 0,0 0 35 16,2-45-356-16,12 18-346 0</inkml:trace>
  <inkml:trace contextRef="#ctx0" brushRef="#br0" timeOffset="106827.92">30992 2574 2788 0,'0'0'28'0,"11"28"37"16,-9-16 18-16,-2-12 12 0,8 35 9 15,-1-16 4-15,-2 2-11 0,3 5-1 0,3-7 2 16,2 7-1-16,1-7-22 0,2-2 12 15,1 2-6-15,3-9 16 0,-4 2 14 16,-16-12 6-16,35 9 0 0,-35-9 10 16,30-2 9-16,-30 2-3 0,34-13-3 15,-34 13 12-15,26-20-5 0,-14 5-9 0,-1-1-4 16,-11 16 1-16,15-27-14 0,-15 27 4 16,6-31-13-16,-6 31-10 0,0-28-10 15,0 28-7-15,-8-31-7 0,8 31-15 0,-16-31-7 16,5 21-19-16,11 10-34 0,-18-21-35 15,18 21-34-15,-21-14-37 0,21 14-54 16,-14-5-58-16,14 5-104 0,0 0-119 0,-12-8-177 16,12 8 45-16,0 0-432 0,0 0-632 15</inkml:trace>
  <inkml:trace contextRef="#ctx0" brushRef="#br0" timeOffset="107112.57">31751 2315 3614 0,'0'0'102'0,"0"0"40"16,0 0 26-16,0 0 15 0,0 0 20 15,-33 57 8-15,13-31 8 0,1 6 4 0,-6-2-6 16,-1 13 6-16,-6 4-34 0,2-2 3 16,-4 4-7-16,0 3-10 0,-1 5 7 15,-5 1-16-15,-8 13-16 0,6-13-9 16,-12 10-16-16,3 4-5 0,-2-6-11 0,14-10-17 15,-3-1-14-15,1-4-8 0,1-6-12 16,4-2-35-16,6-2-21 0,5-13-14 16,1 0-73-16,8-11-48 0,-2 2-59 0,9-2-63 15,4-12-83-15,5-5-75 0,0 0-62 16,0 0-207-16,0 0 59 0,0 0-540 16,41-28-999-16</inkml:trace>
  <inkml:trace contextRef="#ctx0" brushRef="#br0" timeOffset="107410.08">31339 3236 3511 0,'7'27'-91'0,"-7"-27"55"0,-3 28 35 15,3-28 28-15,-6 35 37 0,4-14 22 16,0 5 7-16,-2-1 13 0,8-1 11 0,-2 4 3 16,4-4 16-16,-1-5 8 0,4 2 13 15,2-4 2-15,1-2 6 0,-12-15 7 16,25 13 18-16,-25-13 11 0,0 0 10 0,37 0-19 15,-37 0-14-15,0 0-7 0,43-28-12 16,-29 15-3-16,-7-4-7 0,2-2-3 16,-9 19-14-16,7-43-17 0,-2 22-1 0,-5 1-21 15,0-3-8-15,0 23-8 16,-5-37-18-16,2 20-26 0,-1 0-24 0,-3 4-39 0,-1 2-44 16,-4-1-52-16,3 1-60 15,9 11-53-15,-14-21-55 0,4 12-60 0,6 5-49 16,4 4-172-16,-11-15-55 0,11 15 49 15,0 0-480-15,0-22-756 0</inkml:trace>
  <inkml:trace contextRef="#ctx0" brushRef="#br0" timeOffset="107977.63">31886 2816 3449 0,'0'0'13'0,"0"0"58"0,0 0 36 16,0 0 19-16,17 45 14 0,-17-45 20 15,-5 53 6-15,-1-23 3 0,0 6 0 0,-3 9-12 16,0 0-6-16,0 1-13 0,0-1 3 16,2-1-20-16,-4-3-9 0,5-7-8 15,-1-6-13-15,1-6 2 0,1-1 16 0,5-21 10 16,-8 22-3-16,8-22-10 0,0 0-15 16,0 0-3-16,0 0-15 0,0 0-2 15,0 0-8-15,22-82-9 0,-4 48-11 0,-2-9 0 16,7-6-8-16,1 2-9 0,3 2-8 15,1 4-4-15,-6 5-3 0,2 8 1 0,3 4-8 16,-5 3-2-16,-2 6-4 16,-1 9-4-16,-19 6 6 0,30-1-5 15,-30 1 3-15,27 22-3 0,-18-5 2 0,-2 10 1 16,0 2 1-16,-7 9 0 0,-2 8 3 16,-6 6-4-16,2-10 8 0,-5 6-3 0,-1-7 6 15,5-2-4-15,0-9 4 0,0-2 7 16,0-8 14-16,4-2 30 0,3-18 17 15,0 0 10-15,0 0-16 0,0 0 3 0,0 0-2 16,0 0 0-16,0 0 1 0,71-64-8 16,-37 24-4-16,-4-5-37 0,4 1-5 0,-4-1 4 15,0 1 5-15,-7 8 6 0,-2 5 2 16,0-1 4-16,0 6 3 0,-10 7 0 16,2 4-5-16,-13 15-4 0,17-21-3 15,-17 21-3-15,0 0-2 0,0 0-2 16,0 0-2-16,0 0-3 0,15 53-5 0,-17-25-2 15,-2 8-4-15,-1 5-3 0,-2-2-13 16,-5 6-16-16,4-5-17 0,-2-1-18 16,0-5-14-16,-3 1-20 0,4-7-18 0,1-9-38 15,0 2-363-15,5-14-74 0,3-7-94 16,0 0-23-16,0 0-689 0,0 0-1238 0</inkml:trace>
  <inkml:trace contextRef="#ctx0" brushRef="#br0" timeOffset="108312.78">32607 3045 4235 0,'10'43'-62'0,"-10"-16"44"0,-1-3 33 15,-5 10 20-15,1 8 16 0,-4 0 13 16,-1-1 12-16,0-1 9 0,-1-3-3 0,2 4 4 16,-1-13-7-16,3-7-9 0,1-4 19 15,0-2 23-15,6-15-1 0,0 0-14 16,0 0-7-16,0 0-8 0,0 0-5 0,0 0-13 15,49-51-8-15,-27 23-10 0,-1-6-5 16,4-5-3-16,-2 3 5 0,-5 7 9 16,3-5 3-16,1 6 3 0,-9 11 4 15,4-2-6-15,-6 10-2 0,-11 9 6 16,0 0 3-16,30-6 0 0,-30 6-1 0,0 0-2 16,23 41-7-16,-17-13-1 0,-5-4-8 15,1 5-12-15,-4 3-5 0,1 1-15 0,-5 1-35 16,-1 3-54-16,-3-5-54 0,4-2-50 15,-3-2-77-15,1-7-76 0,4-8-128 16,-3-3-165-16,7-10 30 0,0 0-467 0,0 0-762 16</inkml:trace>
  <inkml:trace contextRef="#ctx0" brushRef="#br0" timeOffset="108577.98">33437 2466 3999 0,'13'22'68'0,"1"12"73"0,-2 1 41 0,-1 10 54 16,3 16 49-16,-9 6 31 0,1 10 16 15,-3 5-10-15,-3 9 21 0,-7-4-2 0,-7 24 7 16,-7-4-7-16,-6-2-35 0,-5-2-208 16,1-3-4-16,-10-7-5 0,-5-1-11 15,2-10-7-15,-7-8-4 0,-4-11-7 0,7-10-11 16,-3-6-24-16,-4-12-25 15,-5-1-4-15,0-6-52 0,-7-11-42 0,1-3-50 16,-3-14-62-16,-6-3-350 0,2-8-209 16,-10-19 85-16,5-7-904 0,4-12-1457 0</inkml:trace>
  <inkml:trace contextRef="#ctx0" brushRef="#br0" timeOffset="111626.59">16357 4357 140 0,'-26'-13'64'16,"4"1"-20"-16,-4 0 7 0,-1 1-23 15,-4-6 0-15,-5 5 8 0,1-2-18 16,2 1 7-16,-3-2 6 0,1 2-15 0,-1-1 12 15,-1 1-13-15,3 4 5 16,-6-4-7-16,1 3 8 0,-3 1-14 0,-2 1 6 16,-1-3 3-16,0 4-9 0,-7-2-14 15,5 2 35-15,0 0-26 0,0 3 3 16,2 1-7-16,2-1-8 0,-2 4 25 0,0 5-20 16,2-3 16-16,0 4-13 0,-2 6-5 15,4-5 13-15,-5 2-6 0,9 2-3 0,-2-1 0 16,0-1 3-16,2-1-5 0,3 1-13 15,6-1 6-15,2-3 14 0,2 1-12 16,3-2-3-16,0-1 13 0,1 1-5 16,7-2 5-16,-5-2 15 0,18 0-22 15,-29 4-1-15,14-3 16 0,0-1-3 0,15 0-10 16,-30 0 10-16,15 3-5 0,0 1-5 16,-2-1 10-16,4 3 0 0,1 1-18 15,-2 4 8-15,3-5 0 0,-1 11-21 0,5-10 8 16,0 4 6-16,-1-3-4 0,8-8-2 15,-12 11 31-15,12-11-23 0,-7 8-3 0,7-8 8 16,0 0-3-16,0 0 3 0,0 0-3 16,0 0 11-16,-30-19-8 0,25 11 10 15,-3 3-5-15,-2-7 5 0,1 2-18 0,0 0 1 16,1 1 29-16,-5-8-19 0,2 8-1 16,-6-5 1-16,6-1-16 0,-10 0 18 15,0 0-5-15,0-7-3 0,0 0-2 16,-2-5 30-16,-2 1-7 0,-3-6-8 0,4 0 8 15,-7-6 0-15,-1 1-13 0,2 1 5 16,0-5-5-16,-2 2 5 0,2 3 5 16,-4-9-12-16,-2 6 7 0,0-4-8 0,3-4 6 15,-1 3-16-15,2-2 8 0,-2-7 10 16,4 3 3-16,2-3-8 0,2-1 10 16,1 3-5-16,3-1 3 0,3 3-11 0,0 8 6 15,6 0-13-15,-1 3 2 0,0 0 16 16,2 3-26-16,3-1 15 0,4 2-2 15,-2 5 0-15,3-7 10 0,0 2-10 0,1 2 5 16,6-4-10-16,1 1-3 0,1-8 8 16,4 1 2-16,2 0-10 0,1-2 3 15,7 3 10-15,1-9-10 0,9 1 7 16,-3-4-2-16,6 4 10 0,1-3-10 0,3-4 8 16,0 3-1-16,2 3-4 0,-5-3-3 15,5 3 10-15,-1 1 5 0,-2 5-10 16,-5 2 8-16,3 6-3 0,-7 6-3 0,-5 2 14 15,0 2-14-15,-2 1 11 16,2 5-16-16,-1 3-9 0,-2-1 14 0,3 1 3 16,0 4-5-16,7-3-2 0,-1-3 12 15,1 6-5-15,4-4-5 0,8 2-15 16,5-6 12-16,0 1 8 0,2-1 8 0,4-1-13 16,-1 5 18-16,4-2-13 0,1-2 3 15,-2 7-21-15,0 0 26 0,-2 1 0 0,-5 9 7 16,-4-3-22-16,-1 7 9 0,1 0-9 15,-3 2 4-15,2 3 1 0,-2-1 4 16,5 6 6-16,-1-1-10 0,4 6-3 0,8 4 8 16,-2-3 2-16,7 1-8 15,-1 2 6-15,6 2 2 0,1-4-10 0,4 3 3 16,-3 6-8-16,18 2 2 0,-3 8-15 16,-7 0 16-16,-15-5-11 0,-2 7 36 15,-2 3-31-15,-7 7 16 0,-4-3-3 0,-5 1 0 16,-7 1-7-16,-3 8 7 0,-1-9-8 15,-6 9 6-15,-2 1-1 0,-4 0 1 0,2 2 7 16,-6 0-20-16,-5-5 20 0,-3 1-10 16,-1-3 13-16,-3 4-6 0,1-3-7 15,-5-4 27-15,-5 5-12 0,-1-3-6 0,-12 7 27 16,-1 1 10-16,-12-4 12 0,-7 3 19 16,-15 3-3-16,-8 3 18 0,-9-6-25 15,-8-1-8-15,-2-9 12 0,-5 7 2 0,1-5 1 16,-7-4 0-16,6-2-2 15,-4-4-12-15,5-1-5 0,3-4-12 0,18-6 5 16,3-4-14-16,3 3-2 0,1-5 5 16,7 1-8-16,9-1-5 0,9-3-18 15,4-2-15-15,2 4-7 0,12-3-7 0,6-3-17 16,8-2-25-16,7 4-55 0,9-8-161 16,6 5-216-16,12-3-94 0,10-8 494 0,2-3 33 15</inkml:trace>
  <inkml:trace contextRef="#ctx0" brushRef="#br0" timeOffset="112710.82">18022 4132 327 0,'29'-1'36'0,"-5"-5"7"16,1 4 14-16,3 1-1 0,0-6-20 16,9 0 10-16,2 3 11 0,1-3-39 0,9 3 11 15,-3-2-4-15,12 5 4 0,-1-5-9 16,3 0 1-16,2 6-10 0,-4-5-5 0,6 5 10 16,-3 0-11-16,1 0 11 15,4 5-3-15,-4-1 12 0,10-2-23 16,-7 5 11-16,8-4-1 0,3 4 10 0,3-2-8 15,1 1-5-15,-2 1-2 0,6 0-10 16,-1 0 28-16,-3-4-25 0,3 5 4 0,0-4-1 16,-1 3 1-16,-1-5-8 0,2 4 13 15,0-5-5-15,5 5 1 0,-1-4-12 16,14 3 3-16,-16 2 17 0,-1-6-17 0,21 7-6 16,-24-1 4-16,1-1 6 0,-1 1 11 15,-2 1-16-15,-5 0 21 0,-1 1-11 0,6 2-5 16,-4-3-5-16,-3 1 1 15,4 2-1-15,7 2 3 0,-2-3 6 16,16 3-13-16,1 0 9 0,3-2 5 0,0 0-16 16,1 2 4-16,-3-1 14 0,2-1-1 15,1-1-6-15,-9 1-6 0,-11-4 6 0,-1 3-7 16,-4-3 12-16,-4 0-3 0,0 1-13 16,-4 1 24-16,-1-5-17 0,0 7-8 15,-6-7 23-15,1 1-19 0,-1 3-1 0,2-4 20 16,-2 0-16-16,0 1 5 0,3-1-4 15,1 0 13-15,1-4-2 0,1 6-16 0,3-5 11 16,4-2 0-16,0 8 0 16,-4-7 5-16,-2 6-7 0,5-5 0 15,-3 5-9-15,-2-2 13 0,0 2 10 0,1 1-18 16,0-1-1-16,-1-1 18 0,3 1-8 16,-1-2-7-16,-1 3 8 0,6-1-3 0,-1-5 10 15,4 2-13-15,1-3-11 0,1 4 0 16,5-8 8-16,0 4 6 0,0-3 3 15,16-4-6-15,1 1 3 0,-18 1-1 0,19-1 7 16,-3 3-16-16,3-5 14 0,-3 1-5 16,-17 3-2-16,19-2 3 0,-18-1-1 15,1 3-2-15,13-4 0 0,-12 7-5 0,-2-5-8 16,0 6 8-16,1 0-2 16,4 0 1-16,15 0 10 0,-1 2-4 0,-17 3-11 15,19-5 13-15,-2 6-6 0,2 0-1 16,-3 1 12-16,-17-3-5 0,21 2-2 0,-2 3-2 15,3-3 4-15,2 3-17 0,0-1 6 16,2 2-3-16,-1 2 3 0,1-3 3 16,1 1 1-16,2 3 3 0,-2 0-5 0,6 0 2 15,1-2 8-15,5 1-15 0,1-3-5 16,1 2 7-16,5 4-1 0,-3-1 9 16,2-5-16-16,0 4 9 0,3 0 2 0,-1-2-4 15,5 6 4-15,-6-6-2 16,5 4 7-16,-5 2 0 0,-3-6 18 0,-2 8-19 15,1-4-6-15,-5 0 14 0,5 0 8 16,-6 2-1-16,-2-5 1 0,2 6 9 0,3-3 10 16,-1 2 20-16,-6 2 4 0,2 1-9 15,-1-5 9-15,-8 0-26 0,2 2-1 16,-2-5 9-16,-2 2-12 0,-7 0 2 0,-3-1-13 16,-18-4 5-16,-1 0 7 0,-2-1-6 15,3 1-3-15,-8-5-7 0,-3 3 8 0,-40-1-4 16,-30 0-9-16,0-6 17 0,0 9-21 15,0-9 18-15,0 0-5 16,0 23-7-16,0-23 3 0,0 0-31 0,0 28-23 16,0-15-10-16,0 2-10 0,0-15-54 15,0 30-216-15,0-13-363 0,0-17 629 0,0 14 24 16</inkml:trace>
  <inkml:trace contextRef="#ctx0" brushRef="#br0" timeOffset="115759.76">24919 7539 227 0,'0'-39'5'0,"0"5"8"16,1 4-10-16,-2 4 45 0,1 7-4 0,0-2 7 15,0 3-2-15,-2 1-11 0,0-2 41 16,0 3 13-16,-1-1-27 0,-3 1-7 16,0 0-15-16,-3-3 23 0,3 8 10 15,-7-3 3-15,0 1-5 0,-2 0-18 16,0 0-4-16,-2 4-10 0,6 1 1 0,-2 1-11 16,6-1 4-16,7 8-15 0,-18-9 4 15,13 3-2-15,5 6-5 0,-9-9-4 0,9 9-5 16,0 0 1-16,0 0 14 0,0-13-15 15,0 13-6-15,0 0-3 0,14-12 0 16,-14 12-9-16,16-11 15 0,-11 9-6 0,-5 2 5 16,17-9-13-16,-12 3-4 0,-5 6-16 15,14-14 13-15,-11 6 1 0,-3 8 2 0,6-21-11 16,-6 12 1-16,0-10 11 0,-4 4-4 16,0-7-2-16,-3 1 5 0,1-2 3 15,-1-4-4-15,-6-2 12 0,6 1-7 16,-7-2 0-16,-1-4-5 0,2 7 3 15,4 2 9-15,-5-2-10 0,1 5 3 0,2-4 4 16,-2 5 10-16,4-1 8 0,-4 5-8 16,5-2 6-16,-1 2-3 0,-2-4-4 0,2 7 3 15,0-1-1-15,2-2 3 0,2 4 7 16,-4-2-14-16,4 6 1 0,-1-1 12 16,6 10-15-16,-7-17 8 0,7 17-6 15,-5-11-6-15,5 11 3 0,-7-14 0 0,7 14-6 16,-3-7 3-16,3 7-15 0,-2-13-21 15,2 13-18-15,-9-15 1 0,5 2-4 16,-1 2 1-16,-5-10 7 0,4 1 3 0,1-7-5 16,-2-3 7-16,3-2 11 0,-3-7-7 15,4-4 11-15,-1-2-8 0,-5 2 17 16,4-2-4-16,-4 5-4 0,2-1 16 0,-2 9-13 16,2 1 5-16,-7-2 0 0,5 4-10 15,-2 2 15-15,-3 5-3 0,4-3-2 0,-8 5 13 16,6 3 2-16,-6-4-10 0,0 6 11 15,-3-4-29-15,2 6 3 0,-1 0 10 16,-1 0 5-16,0 0 18 0,5 2 30 16,-7-2-22-16,4 1 10 0,3 1 31 15,-2 2-1-15,4 0 6 0,-2-3-8 0,2 1 15 16,5-1-20-16,-7 3 13 0,9 1 6 16,-2 3-24-16,9 5-15 0,-12-13 8 15,12 13-2-15,0 0-4 0,0 0-3 0,0 0 5 16,26-13-3-16,-3 9-8 0,5 4-1 15,4-4 16-15,2 4-8 0,-1 0-8 0,-4-2 9 16,-5 2-13-16,-4 0 5 0,1-1-4 16,0-3 3-16,1 4-21 0,-1-4 23 15,3-1-9-15,-1-3 1 0,1 0 5 0,-1-3-18 16,-1 2 12-16,3-4-11 0,-5-3 16 16,-1 2-9-16,-1-1 11 0,-4-2-13 15,-1 5 10-15,-3-6-9 0,-5 7-7 16,-1-6 9-16,-4 3 0 0,0 14-10 0,-8-24-3 15,-5 9 13-15,-4-4-12 0,-5 5-2 16,-5-3 7-16,-1 2 2 0,0-5 1 16,-8 6-9-16,1 1 1 0,-1-2-6 0,-3-1 9 15,1 3-3-15,1-2 12 0,-10-5-12 16,-2 3 7-16,3-1 0 0,-3 1 1 16,0-4-1-16,-1 2-13 0,0 2 10 15,2-2-2-15,1 2 7 0,-2 3-6 0,-3-1 5 16,5 3-5-16,-8 4 3 0,0 3 4 15,-7 3-13-15,-5 2 5 0,3 7-1 16,-5-4 3-16,0 6 7 0,0-5-9 0,1 1 8 16,-3 3-15-16,4-8 5 0,1 6 4 15,-1-6 1-15,5-4 11 0,0 2-14 16,13 0 14-16,1-4-16 0,8 1-7 0,-1 1-2 16,12 0 14-16,-1-4-8 0,4 1 17 15,5 5-3-15,5-5-11 0,-2-1 2 0,6 3 25 16,3-1-36-16,-3-1 18 0,5-2-7 15,7 9 10-15,0-20-10 0,7 8 0 16,6-4 0-16,4-1-6 0,13-7 11 16,-2 2-5-16,15-1 7 0,0-5 0 15,8 2-13-15,3 3 13 0,2 5-5 0,3-3 9 16,-3 2-15-16,-1 2-5 0,-5 4-29 16,-10 0-17-16,-5 4-19 0,-6 3-92 15,-8-7 7-15,0 0 56 0</inkml:trace>
  <inkml:trace contextRef="#ctx0" brushRef="#br0" timeOffset="116462.64">24317 3802 434 0,'50'8'-61'15,"-4"-3"18"-15</inkml:trace>
  <inkml:trace contextRef="#ctx0" brushRef="#br0" timeOffset="116484">24547 3831 278 0,'51'5'-33'0,"-10"-3"-8"0</inkml:trace>
  <inkml:trace contextRef="#ctx0" brushRef="#br0" timeOffset="116505.77">24821 3851 140 0,'43'6'-18'15</inkml:trace>
  <inkml:trace contextRef="#ctx0" brushRef="#br0" timeOffset="116523.65">24973 3863 97 0,'47'5'-23'16,"-6"-5"10"-16</inkml:trace>
  <inkml:trace contextRef="#ctx0" brushRef="#br0" timeOffset="116547.51">25265 3887 61 0</inkml:trace>
  <inkml:trace contextRef="#ctx0" brushRef="#br0" timeOffset="116566.85">25481 3896 53 0</inkml:trace>
  <inkml:trace contextRef="#ctx0" brushRef="#br0" timeOffset="116693.209">25767 3915 69 0,'51'0'15'0,"-1"0"0"0,-1 2-4 15,1 2 9-15,10-3-10 0,0-1-10 16,2 3 8-16,0 2 2 0,1-3-7 0,-1-2-6 16,4 6-10-16,1-6 6 0,3 5 4 15,-3-1 1-15,1 0-6 0,1-2 10 16,1 3 4-16,3-3-12 0,-2-2 6 0,4 6 3 15,-2-6-3-15,4 0 3 0,3-4-3 16,-1 2 7-16,3 2-14 0,-3-2 1 16,4-3 12-16,-5 3-6 0,4-2-13 15</inkml:trace>
  <inkml:trace contextRef="#ctx0" brushRef="#br0" timeOffset="116743.01">28250 3943 158 0,'60'2'-5'0,"-1"4"5"0,2-1-10 16,7 1-8-16</inkml:trace>
  <inkml:trace contextRef="#ctx0" brushRef="#br0" timeOffset="116761.39">28955 4033 115 0,'59'11'-8'16,"-10"2"-5"-16</inkml:trace>
  <inkml:trace contextRef="#ctx0" brushRef="#br0" timeOffset="116795.16">29358 4123 69 0,'41'8'-16'0,"-6"-3"6"16,0 3 0-16,3 1-3 0</inkml:trace>
  <inkml:trace contextRef="#ctx0" brushRef="#br0" timeOffset="116815.37">29614 4172 23 0,'37'4'-13'0,"1"0"8"0</inkml:trace>
  <inkml:trace contextRef="#ctx0" brushRef="#br0" timeOffset="122660.68">24026 5059 368 0,'-2'-13'10'16,"2"-2"-10"-16,-2-2 26 0,-1-2-16 15,1 2 5-15,0-4-10 0,-1 3 6 16,1 1 4-16,-3-2-12 0,3 3 27 0,1 2-14 16,1 4 2-16,0 10-11 0,-4-18 11 15,4 7-20-15,0 11 4 0,-2-13 1 16,2 13 22-16,-2-13-20 0,2 13-5 0,0 0-7 15,-5-12 12-15,5 12-18 0,0 0 3 16,0 0 7-16,0 0 11 0,-21 4 5 16,21-4-16-16,0 0-4 0,-28 9 4 0,17-7 3 15,-2 8 10-15,-2-9-12 0,15-1-1 16,-30 12-5-16,17-8 14 0,13-4-4 0,-38 5-4 16,21-3 9-16,2 0-2 15,-3 2 3-15,4-2-21 0,-6 1 13 0,3-1 5 16,2-2-2-16,-4 0-3 0,19 0 2 15,-32 2 6-15,13 1 2 0,-3 0 3 16,-1-3-15-16,1 0 7 0,-5 0 2 0,2 0-14 16,-5 0 7-16,-2-3-5 0,-1-2 2 15,-8 5 6-15,4 0-3 0,0-2-8 16,-5-3 16-16,4 1-16 0,1 2 8 0,7-4 8 16,0 5-16-16,4 1 10 15,-2-6 6-15,-1 4-3 0,1 0-10 0,6-1 3 0,-2 0 2 16,-6 3 0-16,0-1-13 15,-6-3-5-15,3 2 23 0,-9-2 8 16,3 4-26-16,-2 0 21 0,-1 0-16 0,1 0 21 16,-2 0-3-16,1 0-13 0,1 0 9 15,9 0 1-15,-1 0-14 0,-3-2 24 0,4 2-17 16,1-1 0-16,-6 1 0 0,0-6 0 16,1 0-5-16,-3 3 10 0,4-3 3 15,-2 4-16-15,2-7 8 0,-2 1-17 0,5 0 19 16,0 5-12-16,2-5 10 0,0 5-13 15,4-5 8-15,-5 2 5 0,3 5 13 16,7-2 0-16,-4 0-26 0,4 3 8 16,3 0 10-16,-1-2-23 0,19 2 0 15,-29-1 18-15,17 1 5 0,12 0-20 0,-19 0 17 16,19 0-2-16,0 0 0 0,-21 3-7 16,21-3 9-16,-13 3-2 0,13-3 5 15,0 0-5-15,-14 3-10 0,14-3 7 0,0 0-9 16,-9 7 14-16,9-7-9 0,0 0 9 15,0 0-4-15,-5 11 19 0,5-11-4 0,0 0-18 16,0 0 5-16,0 0 5 0,28 8 3 16,-28-8 5-16,32 0-6 0,-11-4 4 15,4 4-6-15,3-4-10 0,12 1 0 16,-2 1 7-16,3-2 1 0,2 0-3 0,0 0-5 16,0 3 2-16,-1 1 6 0,4 0 2 15,-2 0-10-15,-3 0 10 0,0 5-8 16,2-3 16-16,-5 0-16 0,3 2-2 15,-1-2 10-15,-1 1-2 0,-2-1-6 0,2 4 1 16,1-4-8-16,-4 3 7 0,-6-3 8 16,3 8-5-16,-1-5-2 0,4 3-4 15,-3 3 14-15,1-3-8 0,0 5-5 0,1-6 0 16,0 3 13-16,-2-1-11 0,1 0 11 16,2 1 10-16,-3-1-26 0,-6-1 16 0,1 1-6 15,-2-5-15-15,-2 1 16 0,2 3 5 16,-7-6-16-16,-1 2 8 15,-2 1 13-15,-5-3-24 0,-11-2 29 0,21 6-18 16,-21-6 5-16,14 1 1 0,-14-1-1 16,0 0 5-16,18 0-15 0,-18 0-8 0,0 0 10 15,0 0-4-15,0 0 9 0,0 0-4 16,0 0-3-16,0 0 0 0,-43-20-3 16,20 12 10-16,-7 1 1 0,-3 0-6 0,-7-1-2 15,2-4-2-15,-1 3 17 0,-2-2-28 16,-1 3 13-16,1-1 18 0,0 1-13 15,-1-3 5-15,5 2 25 0,-2 1 3 0,2-1-3 16,1 0-10-16,0-1 9 16,8 3 14-16,4 1 18 0,1 2-23 0,8-1 2 15,15 5 1-15,-34-6 0 0,25 4-19 16,9 2-2-16,0 0-8 0,-32 0 10 16,32 0 1-16,-17 4-3 0,17-4-21 0,-25 9 8 15,25-9 4-15,-23 4 5 0,23-4-9 16,-25 6 1-16,14-1 12 0,-8-3 8 0,3 4-8 15,-7-2-8-15,0-4-8 0,-5 4 7 16,-4-8 9-16,0 4-6 0,-7-3 1 16,0-2-4-16,-1 1 14 0,3-7-14 0,0 4 5 15,-1-7 3-15,2 4 10 0,-2-10-15 16,-4 0 4-16,1-3-1 0,3 3 2 16,-5-3-10-16,2-5 6 0,-6 2-1 15,0 2 9-15,2-5-14 0,-4 0 2 16,4 0-9-16,-2 3-2 0,0-2 3 0,5 4 4 15,-4-5-2-15,-2 5 6 0,1 0-11 16,-3-5-5-16,2 5 18 0,1-4-12 16,0 0-2-16,4-2-7 0,-4 2 3 0,2-4-2 15,-2 0-4-15,0 0 25 0,6 2-13 16,-1-3-9-16,0 2 8 0,3 1-3 0,1 1 0 16,1 0 0-16,5 7-3 0,4-5 8 15,0 3-5-15,-2 3 9 0,1-3-8 16,1 6 10-16,2-3 0 0,-2 2-4 15,-2 2-7-15,0 4 5 0,7 0 7 16,-7 3-9-16,4 3 6 0,2 0-3 0,-4 1 3 16,3-2-7-16,0 7-2 0,5-7 15 15,-2 4-20-15,1 3 2 0,-4-3-8 16,7 1 19-16,-7 2-2 0,3-4-9 0,0 5 4 16,-5 0 1-16,3-4 7 0,-10 4-14 15,4 0-3-15,-9 0 7 0,-1-3-13 0,-3 2 17 16,4-1-20-16,-5-4 9 0,2 1 10 15,-2-3 8-15,1-1-7 16,2 2 6-16,-2-1-10 0,2 2-7 0,-2-1 19 16,1 3-8-16,3 0 0 0,-2 4-5 15,3 0-3-15,-3 2-15 0,-4 5 3 0,2 1-4 16,-12 4-5-16,1-3 4 0,0 6-4 16,-1-4 6-16,2 0 0 0,13 1 3 15,-1-5-5-15,2 0 8 0,0 1-1 0,9-1 1 16,7-1 12-16,2 0-1 0,2-5-8 15,6 3 14-15,-3 0-3 0,16-4-9 16,-20 8 3-16,10-7 7 0,10-1-4 0,-12 6 1 16,12-6-1-16,0 0-1 0,0 0 2 15,1 15-4-15,-1-15 4 0,21 7-6 0,-6 1 11 16,8-4 3-16,1 1 7 16,10-1-6-16,5 2-8 0,2-4-1 15,4 5 3-15,2-1 12 0,9 0-16 0,6 1 7 16,4 0-1-16,-3 1 2 0,6 1 1 15,0-1-5-15,2 3-6 0,4 2 10 0,3-4-5 16,3 5 0-16,19-1 1 0,-3 2-8 16,0 0 5-16,1 0 10 0,3 2-12 15,-3 3 9-15,1-5 1 0,7 0-1 0,-2 2 2 16,1-2-8-16,6-3 10 0,-5 4-3 16,3-5 0-16,1 7-6 0,-2-9 1 15,1 4 13-15,-6 0-11 0,5-3 9 0,-2-4-7 16,2 2-5-16,5-2 12 15,0-6-8-15,-7 2 13 0,7-4-9 0,-1 0 6 16,0-3-1-16,0 1-5 0,-2-4 13 16,-5 1-7-16,5 3-3 0,3-4-5 15,-5-1 9-15,-2 5-1 0,-2-3 3 0,-17 0 0 16,14 1-10-16,-17 0 4 0,1-1 3 16,2 1-11-16,-4 4 6 0,5-6 0 0,14 3 0 15,1 0-4-15,4 1-1 0,-4-2 13 16,-14 4-5-16,-2 0-1 0,-1-1-14 15,16 1 11-15,-14-2 2 0,-2 0-4 0,-1 4 10 16,1 0 2-16,1 0-4 16,-6 0-1-16,2 4 4 0,4 0-23 0,-4-2 17 15,0 3 9-15,0-3-23 0,-3 5 1 16,3 1 3-16,-6 1 4 0,3-3 4 16,-1 1-9-16,0 1 8 0,3 3-12 0,-1-3 9 15,17 5-4-15,4 0-13 0,1-2 23 16,5 2-8-16,5 0 6 0,-2-3 2 15,4 7 5-15,1-6-10 0,1 4 4 0,4-4-14 16,1-2 1-16,2 4 2 16,-3-5 8-16,1 0 10 0,-3-3-6 0,-3-3-5 0,1-2-6 15,-7 2 7-15,2-2 3 0,1 0 16 16,-3 0-8-16,7 0-3 0,-1 4 14 16,-1-2-15-16,-1 2-3 0,2-3 9 15,-1 5 7-15,-5-4-8 0,-1 3 2 16,-1 2-5-16,1-2-7 0,0 4-6 0,0-1 15 15,-3-3-4-15,0-1-13 0,-2 2 13 16,0-2 3-16,1 6-3 0,-4-2 1 16,-1 1-3-16,-1 3-6 0,-19-1 6 0,3-6-10 15,-6 7 13-15,0-3-10 0,0 1 2 16,-6-1-1-16,-4-1 2 0,1 1-2 0,2 4-1 16,-7-4-7-16,5 5 5 0,-6-4 14 15,-1 2-2-15,1 1-4 0,2-2 0 16,-2 1 2-16,0-3-2 0,1-5-6 15,3 0-1-15,1-4 5 0,3-4 5 16,3-4-9-16,-4 0 13 0,0-1 1 0,1-4 1 16,0-2-4-16,-3-3-2 0,-2 4 7 15,3 0-10-15,-2-2 5 0,-2 2-1 16,-9-2-7-16,-2 1-2 0,-9 2 11 0,-7 0-22 16,-3 2-7-16,-8-1-10 0,-1 5-16 15,-7 1-39-15,-1 1-59 0,-8-1-107 0,-9 6-296 16,13-17-150-16,-13 17 610 0,-7-35 26 15</inkml:trace>
  <inkml:trace contextRef="#ctx0" brushRef="#br0" timeOffset="123861.58">26220 2167 230 0,'-29'-22'15'0,"2"2"-2"15,-5-7 15-15,0 9-2 0,0-7 7 0,-6-5-2 16,7 7-11-16,-9-6 11 0,3 0-11 16,-3 1 6-16,-1 0-1 0,2 2 4 15,-5 2 1-15,5 1-17 0,-5-3 15 0,-2 0 5 16,2 3-22-16,-6-2-1 15,4-1 5-15,-5-2 0 0,-2 0-5 0,2 2-10 16,1-8 15-16,1 0-1 0,3-1 20 16,-1-1-16-16,2-7 2 0,-1 4-2 0,9-3 7 15,-7-1-1-15,2 0-8 0,-1 0-9 16,0-5-1-16,1 0 4 0,-2 3-6 16,-4 0 0-16,4-3 5 0,-5 3 7 0,1-4-20 15,-11-11 4-15,10 13 9 0,1-4-5 16,-8-7-4-16,6 12 2 0,4-3-8 0,-3 0 13 15,3 4 2-15,-4 0-16 0,-1 2 5 16,1-1 6-16,-4 2 0 0,-3-3-6 16,-6-6-2-16,8 8 4 0,-9-8-9 15,1-1 9-15,-3 3-2 0,12 6-14 16,-14-8 16-16,3 1-3 0,-4 1-3 0,-1-2 6 16,-1 4 6-16,0 2-12 0,-5 0 6 15,3 0-9-15,-6 6-2 0,1-5 2 16,-5 7 4-16,1-4 1 0,-4 2-1 0,-2 3 3 15,-8-1 0-15,2 1 4 0,-3-2-4 16,-1 1-1-16,2 1 3 0,-3 1 3 0,-2-1-1 16,-1 2 0-16,-1 1 7 0,-5 1-4 15,-3-2-5-15,-4 4-5 0,5 2 9 16,-1 1 1-16,3-1 6 0,3 6 1 0,2 2-8 16,-1 3 1-16,5 1-3 0,2 3 14 15,-1 2-16-15,15 3 6 0,-1 1-10 16,-2 3 17-16,3-1-1 0,1 5 1 15,0 0-13-15,1 2 9 0,0 5-5 16,1 0 10-16,2 10-3 0,-12 2 1 0,0 6-6 16,7 4 3-16,-2 7-2 0,2 2-7 15,3 7 7-15,3 9 9 0,-3 0 8 0,6 4-12 16,3-3-4-16,-3 5-2 0,11 4-7 16,-3-5 7-16,6 7 0 0,5 2 9 15,-2-1-7-15,5 5-7 0,1-3 3 0,1 2 12 16,-1 0 3-16,1 0-7 15,9-12-6-15,2 3 0 0,-8 13-6 0,4 2 4 16,11-14-1-16,-1 5-2 0,6 1 11 16,-1 3-4-16,4-7 3 0,4 5-8 15,2-3 12-15,-1 4-5 0,5-3-6 0,3-1-5 16,-7 1 1-16,9-1 10 0,-2-5 7 16,5-9-7-16,-5-3-9 0,6 1 10 0,-2 1-5 15,4-4-11-15,1 0-2 0,2-7 13 16,0 1 3-16,-2-5-12 0,2 2 18 15,0 2-15-15,0-1-1 0,0 3-2 16,0-6 7-16,0 1-1 0,-4 0 2 16,3 3-5-16,-1-2 0 0,-5 1 0 0,-4 2 0 15,4-6 6-15,-2 4-17 0,0-1 11 16,-5-3 0-16,2-3 0 0,-4 1 0 16,7-10-1-16,-5-1 4 0,4 5 3 0,4-2-6 15,-1-1 3-15,-3-3 13 0,1 1-18 16,1 3 2-16,-1 1-2 0,5 0 6 15,-2-3-4-15,3 3 6 0,-3-5-12 0,4 5 27 16,-1-10-26-16,-1 3-1 0,2-1 8 16,1-4-2-16,1 0-2 0,0-4-4 0,0-11 5 15,-3 23-21-15,3-10-9 0,0-13-27 16,0 22-48-16,-2-16-179 16,2-6-336-16,-9 12 529 0,9-12 31 0</inkml:trace>
  <inkml:trace contextRef="#ctx0" brushRef="#br0" timeOffset="124160.31">16134 2250 230 0,'-9'39'20'0,"-1"-3"-2"16,1 6 3-16,2 0-1 0,3-6-7 0,3-1 7 16,1 3 6-16,1-4 2 0,3 1 3 15,3 0 7-15,11-6 1 0,0 0-19 16,8-5 3-16,4-6 10 0,6-8-7 0,9 1 12 16,2-9-6-16,16-4-1 0,5-7-6 15,9-3-3-15,17-8-8 0,8-8-10 16,11-2 14-16,7 1-31 0,-1 1-45 0,-2-2-372 15,5-3 330-15,-8-1 33 0</inkml:trace>
  <inkml:trace contextRef="#ctx0" brushRef="#br0" timeOffset="159973.79">16580 10135 5054 0,'-44'-25'70'16,"-13"2"-22"-16,-5 1-27 0,-5-2 8 15,-2-1 4-15,1 5 6 0,-3 4 5 0,-2 7-5 16,1 7 5-16,-4 2-7 0,5 8-3 16,2 1-3-16,-2 5-6 0,11-4 0 15,-1 8-7-15,2-1-15 0,9-3-24 16,10 0-30-16,7-5-45 0,6-1-21 15,4 2-14-15,5-3-16 0,2-4-15 0,2 1-28 16,3-2-18-16,11-2-23 0,-13 5-20 16,13-5-32-16,-15 4-32 0,15-4-60 0,-9 6 17 15,4 1-356-15,5-7-201 0</inkml:trace>
  <inkml:trace contextRef="#ctx0" brushRef="#br0" timeOffset="160124.64">15187 10305 2220 0,'-5'13'-60'0,"1"4"9"0,2-6 20 0,1 1 27 0,-1 1 4 16,2-13 12-16,-4 19 14 15,4-9 17-15,-3 4 16 0,3-14 2 16,-3 22 9-16,1-13 6 0,-2 5-4 0,-1-1-10 16,-2-4-1-16,-3 4-9 0,2-5-1 15,-4 3-4-15,0-1-6 0,-5-5-12 0,4 1-24 16,-5-6-43-16,-2 1-79 0,-8-1-181 16,0-1-172-16,-17-9-39 0,-16 1 127 0,1-4 98 15</inkml:trace>
  <inkml:trace contextRef="#ctx0" brushRef="#br0" timeOffset="161390.5">12504 9731 2196 0,'-30'-7'86'16,"2"-1"-10"-16,7 1 5 0,1 3 16 16,3-1 17-16,1-2 11 0,2 6 18 15,1-5 17-15,13 6 10 0,-23-6-19 0,23 6-3 16,-16-3 5-16,16 3-19 0,-17-6 7 16,17 6-7-16,-19-2-8 0,8-1-5 15,-4-3-9-15,0 4 2 0,-2-4-17 16,-2 1 3-16,0 1-7 0,1-4 3 0,-7-3-3 15,4 0-5-15,-3-2-6 0,-2-6-10 16,4 2-16-16,-1-3 2 0,0 1-4 16,5 2-10-16,-1-4-5 0,2 5-5 0,-2-3-11 15,7 2-2-15,-6-4-8 0,-1 3-2 16,8 1-20-16,-1-2 7 0,2 2-5 0,-1 2 4 16,0-6-4-16,1 7 4 15,-1-5-6-15,2 2 3 0,2-2 3 0,2 2 3 16,-2-1-5-16,1 2 3 0,1 2-1 15,-2 0 1-15,4 0 6 0,-3 4 0 0,3-3 1 16,3 13 3-16,-4-15 10 0,2 8 0 16,2 7 0-16,-4-14 3 0,4 14 1 15,0 0 0-15,-3-15 4 0,3 15 4 0,0 0 9 16,-7-11-1-16,7 11 5 0,0 0 5 16,0 0 3-16,-5-13 6 0,5 13 1 0,0 0 1 15,0 0-6-15,0 0 5 0,-2-9-2 16,2 9 1-16,0 0-6 0,0 0-3 0,2-17-6 15,-2 17-11-15,12-23 5 0,-5 5-6 16,2-9 1-16,9-5-8 0,-6 1 0 16,2-5 0-16,2 0-3 0,2-2-4 15,0 1-5-15,-3-4-1 0,0 1-3 16,0-4 2-16,2 0 1 0,-2 1-2 0,0 4-5 16,0-8 4-16,0 4-2 0,-2 0 0 15,-2 0-2-15,2 0-6 0,-5 1 10 0,5 4 2 16,-6 3 9-16,1 2 4 0,0 2 11 15,-5 9 12-15,1-1-6 0,0 1 13 16,1 5-6-16,0 2-3 0,-4 0-2 0,1 2-6 16,-2 13 4-16,6-17-8 0,-5 9 0 15,-1 8-8-15,4-13-2 0,-4 13 2 0,0 0-2 16,0 0-3-16,0 0-7 16,0 0 11-16,0 0 11 0,0 0-7 0,0 0-15 15,9 61-2-15,-5-28 2 0,0 10-1 16,2 2 3-16,1 2 1 0,2 4 0 0,-1-1-1 15,0 1-1-15,-3 1 2 0,4-3 3 16,1 4-2-16,-2-10-2 0,1 2-2 16,-2-7 0-16,1 3-1 0,-1-13 1 0,-5-6-2 15,5 3 0-15,-3-10 1 0,-2-1 4 16,2-2 3-16,0-3 4 0,-4-9 2 0,7 8-2 16,-7-8-3-16,0 0-2 0,20-21-1 15,-8 2-1-15,-4-3-3 0,2 0-1 0,4-6 0 16,1-6-2-16,-4 2 0 15,2-4-3-15,3 0 1 0,-4-3-2 0,4 3 1 0,0-1-1 16,0-1 0-16,0-3-2 16,1 0 1-16,0 1-1 0,2-1 0 0,-1 0 0 15,1 2-1-15,0-1 0 0,-1 8 1 16,0 1 1-16,-7 8 2 0,-1 2 1 0,1 5 1 16,-2 0 3-16,1 2-2 0,-5 2 0 15,1-1 0-15,-3 6-1 0,3-1-3 16,-6 8 1-16,9-13-1 0,-9 13-1 0,6-9-1 15,-6 9-1-15,0 0-1 0,7-2 1 16,-7 2 0-16,0 0 3 0,21 24 3 16,-10-1 6-16,2 4 4 0,1 8-2 15,2 0 5-15,0 6-20 0,-4-1 0 0,11 10 0 16,-4 4 0-16,-1-2 0 0,0 2 0 16,0 4 0-16,-3 0 0 0,0-4 0 0,0-9 0 15,0 0 0-15,-1-1 0 0,-2-3 0 16,4 0 0-16,-7-4 0 0,2-7 0 0,-1-3 0 15,-5-5 0-15,2-1 0 0,-3-6 0 16,2 0 0-16,-3-2 0 0,2-4 0 0,-3 3 0 16,-2-12 0-16,3 14 0 0,1-6 0 15,-4-8 0-15,3 13 0 0,-3-13 0 16,2 8 0-16,-2-8 0 0,2 9 0 0,-2-9-134 16,0 0-84-16,0 0-76 0,0 0-530 15,0 0 82-15,-13-51-927 0,10 27-1612 16</inkml:trace>
  <inkml:trace contextRef="#ctx0" brushRef="#br0" timeOffset="168123.52">27324 8994 3751 0,'28'-58'-122'0,"-7"12"-4"0,-1 8 4 16,1 10-4-16,6-3-19 0,6-4 3 0,8-1 6 15,5 1-8-15,-2 0 0 0,4-1 23 16,-9-2 27-16,-4 5 38 0,-1-3 18 16,-8 7-3-16,-3 1 7 0,0 0 2 15,-3 4 3-15,-3 4 17 0,-2-1-2 16,-2 0-7-16,4 1 1 0,-2 2-1 0,0 0 8 16,-4 3-3-16,4 2 10 0,-1-3-2 15,-2 7-5-15,-1-2-2 0,5 0 2 0,-2 4 16 16,5-1-15-16,1 3 11 0,6-3-8 15,-1 2-4-15,2 4 4 0,3-3 2 16,2-1 3-16,3-2-19 0,-5 3 14 0,0 1 1 16,0-1-8-16,4-3 10 0,-8-1 2 15,1-3 5-15,-3 3-16 0,1-2 15 0,-3-2-5 16,-3 3-1-16,2 1 5 0,-7-3 2 16,2 3-4-16,-2-4 9 0,2 2-1 15,-4 2-13-15,4 0 11 0,-2-5-14 16,-3 4 18-16,5-1-15 0,-5-2-9 0,2 4 11 15,0-4-11-15,3 3 14 0,-5-1 7 16,-1 0 0-16,6-1-4 0,-3 3 4 16,0-2 1-16,-4 2-8 0,6 1 6 0,-3 0 0 15,-3 1-12-15,0 1 1 0,3 1 8 16,-7-1-14-16,-5 6 8 0,19-4-3 0,-6 1 4 16,4 3 4-16,0 0-15 0,2 5 7 15,7 1 4-15,0 0-8 0,0-2-1 16,1 5 15-16,1-4-18 0,0 3 20 0,-3 1-19 15,3-1 5-15,-5-1 2 16,-2-3 5-16,0 4-5 0,-4-3-11 0,-2 3-1 16,-2-3-28-16,0 1-24 0,-5-2 16 15,-8-4 5-15,5 7-5 0,-5-7-3 0,0 0-3 16,0 0 1-16,0 0-70 0,-34 6 26 16,15-6 29-16,-2-2-154 0</inkml:trace>
  <inkml:trace contextRef="#ctx0" brushRef="#br0" timeOffset="168174.49">29019 7896 588 0,'-41'-4'-51'16,"2"-1"-3"-16,-5 1 8 0,0 0 0 15,-14-4-15-15,1 1-1 0,1-1-30 16,-2-1 31-16</inkml:trace>
  <inkml:trace contextRef="#ctx0" brushRef="#br0" timeOffset="169359.33">25412 7867 534 0,'-28'-3'85'0,"3"-1"-8"0,3 4-3 15,1-4-6-15,0 0 22 0,1 3-7 16,-2-5-7-16,-5 0-12 0,3 2-4 0,-3-1 1 16,0-3 7-16,-3 3-2 0,-5-5-5 15,-2 3-19-15,2 0 16 0,1-1-2 16,-3-1 1-16,-1 3-16 0,0-1 2 0,1-3-11 16,-6 2 10-16,1 1-5 15,3 4-7-15,-4-5 4 0,1 2-9 0,0 1-15 16,-3 1 17-16,5 0-8 0,-1-1-3 15,2 2-4-15,1 2-2 0,4-3 2 16,-7 3-4-16,11 1 2 0,-4 1-3 0,4-1-3 16,-1 0 2-16,2 4-2 0,-1-3-12 15,2 5 7-15,4-2 9 0,-3 2-7 0,5 5-2 16,-2-2 4-16,1 0-3 0,3 10-6 16,-6 2 12-16,3 1-5 0,-2 1 1 15,3 3 9-15,2 1 1 0,-1 4-3 0,0 0-5 16,3 0 1-16,4 3-1 0,-4 0-5 15,2 2 1-15,2 1 2 0,2-2 4 0,-3 1-14 16,3 4 12-16,-2-3-3 16,-1 4-1-16,4-3 3 0,-2 3 2 0,4 2-9 15,-3-2 10-15,3-1 5 0,-3 1-11 16,6-1 10-16,-1 1-1 0,2 2-6 16,1-7 4-16,2-1-7 0,1 3 6 0,1-3-6 15,1 1 5-15,1-3 12 0,2 1-14 16,5-2 6-16,0 4-11 0,6-3 6 0,3 1-2 15,4-2 1-15,0-4 3 0,6 1 3 16,10 4-5-16,3-1 4 0,2-4-5 16,4 6-2-16,4-4 10 0,2 3 0 0,7 1-13 15,0-2 4-15,-3 2-4 16,6-4 7-16,-1 0 3 0,-3-2-3 0,3 2-2 16,-1-4 1-16,-1 1-6 0,1-9 4 15,0 3 3-15,-1-2-1 0,-1-4-4 16,-5-2 5-16,3 0-8 0,-15-4 7 0,2-5 0 15,1 2-8-15,-4-1 6 0,0-5-4 16,0 0 13-16,-1-1-12 0,1-9 8 0,0 3-3 16,-3 1-6-16,4-7 4 0,-5 0 1 15,2-2-4-15,5-11-2 0,-2 3 11 16,1-5-17-16,1-2 9 0,-5 2 2 0,5-6-2 16,0 4 4-16,3-4-6 0,-4 8 2 15,-2-6-2-15,5 4 1 0,-7 4-3 0,-6 1 3 16,1 2 2-16,-4-3 3 0,0 7-4 15,-2-3 5-15,1-3-2 0,-11 8 14 16,1-5 2-16,-2 0 5 0,-6 4 1 16,-4-1-3-16,1-5-1 0,-7-1-1 15,-1 1-1-15,-1-5-2 0,-7-3 2 0,1-6 0 16,-8 1 0-16,2-1 0 0,-4 0-7 16,0 1 6-16,-2 3 1 0,-1-4-4 0,-3 3 1 15,2 1 2-15,-3-2 1 0,-6-2-2 16,4 7 1-16,-4 0-5 0,2-2-1 15,-6 0-6-15,6 3 1 0,-2 4 9 0,-5-10-7 16,3 10-1-16,0-1-3 16,2 3 1-16,-5 2 5 0,4-1-1 0,-3 4-10 15,2-2 4-15,0 1 3 0,2 1-7 16,0-1 1-16,4 4 7 0,0 2 1 0,4 3-6 16,-1-2-3-16,2 3 1 0,5 3 3 15,-4-4-4-15,2 5-1 0,-1-2 1 16,3 0-7-16,0 1 9 0,2 3-5 0,0-2 2 15,14 4 1-15,-24-5-3 0,13 1-1 16,11 4 8-16,-18-4-16 0,18 4-10 0,-16-4-12 16,16 4-30-16,0 0-25 0,-14-1-12 15,14 1-11-15,0 0-9 0,0 0-2 16,0 0-50-16,0 0-145 0,0 0-173 16,0 0 145-16,0 0 101 0</inkml:trace>
  <inkml:trace contextRef="#ctx0" brushRef="#br0" timeOffset="171290.27">27953 8345 1218 0,'3'-9'54'0,"-3"9"-1"0,0-13-4 15,0 13-17-15,0-13 19 0,0 13-7 16,0 0-2-16,-3-23-5 0,-4 16 18 0,7 7 14 16,-7-15-10-16,-2 4-3 15,4 2-11-15,-5-1-3 0,1-1-4 0,-4-2-10 16,-1 3 2-16,1 1 5 0,-2-4 5 15,-7 0-3-15,3-1 5 0,-2 5-4 0,3-4-4 16,-5 0-2-16,6 0-3 0,-5 3 6 16,5 1 4-16,2 0 13 0,-2-1-3 15,1 1-10-15,0-4 0 0,0 0-2 0,-3 0-6 16,-1 1 0-16,4 1-5 0,1-2 0 16,-2 4 5-16,-4-5-11 0,9 1 5 0,-8 4-4 15,1-4-3-15,5 3-4 0,-4-1 2 16,-1 0 2-16,1-1-2 0,4 5-9 15,-4-2 3-15,4 1 2 0,-3-1 0 0,7 1-2 16,-3 4 3-16,4-3-5 0,-2 1 0 16,-3 1 0-16,14 5 0 0,-26-8-3 15,11 3 1-15,0 3-2 0,-2 0 0 16,17 2 3-16,-30 0-2 0,11 2-4 0,-1 0 3 16,-1 1 7-16,0-1-9 0,0 0 1 15,-6 8 0-15,4-6 2 0,2 1-2 16,0 3-3-16,-2-3 3 0,2 3 0 0,1-1-6 15,3-1 10-15,-3 1-6 0,2 1 2 16,-3 0-2-16,7-1 2 0,-5 2 5 0,1-1-8 16,4 3 0-16,-5-2 0 0,2-2 1 15,0 1 3-15,3 4-3 0,-4-5 1 16,4 2 0-16,-2 3-2 0,2-3 1 0,-4 2-1 16,4-5 7-16,-3 5-4 15,0 2-3-15,-2-4-3 0,6 5 3 0,-2-3 4 16,0 0-4-16,0 2 4 0,0 0-3 15,0-3-1-15,2 3 0 0,-1 0 5 0,4 0-5 16,-1-2 7-16,-3 2-7 0,5 0 0 16,-7 1 1-16,5 1-2 0,1-2 5 15,0-2 0-15,-3 2 0 0,6 2-3 0,-5-2-1 16,1 3 1-16,2-1 1 0,-1 3-1 16,2-2 3-16,-2-2-5 0,-1 1 3 0,1 4 6 15,2-2-7-15,-2 0 3 0,1 0-1 16,0 3-2-16,0-3 3 0,1 2 0 15,-1 2 0-15,-2-4-4 0,3 1 3 16,-1 1-3-16,3-2 2 0,-3 2 2 16,1-1 3-16,0 3-3 0,3-2-2 0,0 3 1 15,-1-9-3-15,4 6 4 0,-2 2 2 16,2-3 2-16,-2 0-7 0,2-2-2 16,2 3 1-16,0-4 4 0,0 2 1 0,0 2-7 15,2-5 2-15,2 2 1 0,-2-5-9 16,0 0 2-16,0 6 0 0,0-6 0 0,4 6 2 15,-1-6 1-15,-1 6-2 0,1-5 8 16,3 0-9-16,-2 1 8 0,1-1-4 16,-1 1 0-16,3 2-2 0,-3-2 0 15,1 0 4-15,2 2 0 0,0-2 1 16,0 0-3-16,3 3-1 0,-3-3 6 0,3-4-6 16,1 4 3-16,-1-3-3 0,-1 3 0 15,1-4 3-15,4 2-3 0,-1-2 3 0,0 3 1 16,-2-3-2-16,0 2 4 0,4-3-3 15,-2 0 2-15,0 1 2 0,0-1-3 16,2 3-1-16,-2-8-4 0,-2 7 6 0,2-6 2 16,0 1-6-16,-1-1 8 0,-4 1-5 15,3 1-1-15,1 0-4 0,-3-1 3 0,2-3-3 16,-13-2 2-16,24 2 5 0,-12 0-6 16,-12-2 2-16,20 4-3 0,-20-4 7 15,23 1-4-15,-23-1-2 0,21 0 3 16,-21 0-1-16,22 0-1 0,-22 0 4 15,24-5 0-15,-12 3-4 0,2 2 0 0,-2-4 5 16,3-1-2-16,-4-1-2 0,4 0 0 16,0-3 2-16,2 0-2 0,2-8-1 0,-3 2 1 15,5-2-4-15,-2-2 3 0,3-3 4 16,-4 1-6-16,2-2 1 0,-3 3 12 16,6-2 2-16,-5 2 6 0,-1 0 6 0,-1 2 1 15,-2-2 5-15,2 4 4 16,-4-1 3-16,1 0 0 0,0-3-1 0,-7 3 1 15,5-2-2-15,-5 2-3 0,1 2 14 0,-1-2 8 16,-4 2-6-16,3 0 0 0,-1 0-4 16,-4 0-1-16,0 15 16 0,4-27 7 15,-4 27 2-15,-2-22-14 0,2 22 3 16,-2-23-19-16,-2 10 0 0,-5-1 1 0,-1 0-4 16,5 0 17-16,-8 0-10 0,5 1 3 15,-3 4 6-15,-2 0-8 0,3-3-4 0,-1 1-1 16,-1 0-6-16,2 0-3 0,-3 5 10 15,13 6-1-15,-19-14-8 0,10 9-4 16,1 0 0-16,8 5-1 0,-17-8-6 16,6 4 0-16,-2 1 4 0,0-1-11 15,13 4-1-15,-28-4-2 0,12 4-15 0,16 0 3 16,-30 0-20-16,14 0-7 0,-2 4-26 16,4-4-16-16,14 0-20 0,-28 1-14 0,28-1-22 15,-18 0-19-15,18 0-37 0,-12-1-49 16,6-8-137-16,6 9-200 0,0-17 35 15,0 17-78-15,11-36 6 0</inkml:trace>
  <inkml:trace contextRef="#ctx0" brushRef="#br0" timeOffset="171640.25">26938 8469 2022 0,'0'0'-33'0,"0"0"8"0,0 0-6 16,0 0-1-16,0 0 3 0,0 0 7 0,17-3-19 15,-17 3 2-15,0 0 7 0,0 0-16 16,0 0 8-16,17 3 2 0,-17-3-37 0,11 6 1 16,-11-6-23-16,14 8-21 0,-11-3-42 15,-3-5-92-15,15 5 17 0,-15-5 30 16</inkml:trace>
  <inkml:trace contextRef="#ctx0" brushRef="#br0" timeOffset="171789.349">27313 8550 881 0,'18'-4'2'0,"-2"3"13"0,-2-2-14 16,-2-1 12-16,-1 3-4 0,-11 1 0 16,27-2 5-16,-15 2-8 0,4-4-3 15,-3 2 6-15,4 1 0 0,-3 1-3 0,4 0-6 16,4 1-29-16,-2-1-20 0,1 0-150 15,6 0-455-15,-4 0 636 0,0-1 7 0</inkml:trace>
  <inkml:trace contextRef="#ctx0" brushRef="#br0" timeOffset="173273.71">28434 9262 46 0,'0'0'133'0,"8"8"-31"0,-8-8-15 15,0 0 10-15,6 10-18 0,-6-10 24 0,0 0-43 16,0 0 21-16,0 0-11 0,0 0 18 15,-21 14-7-15,21-14-11 16,-25 0-18-16,9 0-4 0,-1 0 7 0,-6 0 7 16,3-1-18-16,-7-3 1 0,3 2 3 15,-4-4-1-15,-1 2 1 0,1-3-14 0,3-1 9 16,-5-1-8-16,3 1-9 0,3 1 10 16,-3-2 4-16,5 1-14 0,2-3 4 15,1 1 9-15,-2 3-4 0,2-4-11 0,4 2 8 16,-3-6-14-16,1-1 7 0,-3 2 0 15,4-3-4-15,-1-1 0 0,0 0-10 16,-4 1 4-16,9-3-2 0,-7-1-3 0,-2-7 5 16,4 3-2-16,-2-3-4 0,3 0-5 15,-3 0 9-15,6-6-10 0,-3 6 2 16,4 2 3-16,3 0-3 0,-3-1-4 16,5 5 2-16,-1-1 9 0,0 1-7 0,4-2 0 15,1 4 4-15,-3-2-2 0,5 3-3 16,-1-3 8-16,-2 2-7 0,4 3 0 0,0-4 3 15,0 1-4-15,4-3 0 0,-2-2-2 16,-1 7 4-16,1-9 4 0,4 5-6 16,-3 2 2-16,4-4-4 0,-2 4 7 0,4-1-9 15,-2 1 10-15,4 3 0 0,-2-2-1 16,3-1 0-16,4 1-9 0,-3-6-1 0,6 9 3 16,-1-5 3-16,-1 2-1 15,0 2-1-15,2-3-6 0,0 3 6 0,-3-2-2 16,3 2 1-16,-2-4 2 0,0 3-8 15,2-5 2-15,-3 2 10 0,2 1-13 16,-2 2 9-16,-1-2 1 0,2 0-2 0,0-1-1 16,-4 3 1-16,4-3 5 0,-2 2-8 15,0 1 8-15,3-5-1 0,-2 10 4 0,3-6-12 16,-3 5 8-16,0-6-5 0,2 5 12 16,-1 1 7-16,1 0-6 0,2-1-2 15,1 0 2-15,-1 2-7 0,-1 0 4 0,3 2-6 16,-3-1 4-16,0 5-4 15,-1 0 2-15,3-3-5 0,0 3 4 0,3-3 1 16,-6 6 0-16,2-3-12 0,-2 1 4 16,3 1 13-16,0 3-10 0,-3-4 1 0,1 5 1 15,-3-6 0-15,2 7-9 0,-3-1 10 16,0-3-8-16,-15 4 5 0,30-2-4 16,-19 0 1-16,-11 2 1 0,22 0 2 0,-22 0 1 15,19 0-4-15,-19 0 1 0,22 4 0 16,-8 0 6-16,0 0-5 0,4 5 4 0,-2-1-5 15,3 3-2-15,6 6-2 0,-7-6 9 16,5 8 4-16,-1-4-6 0,5 2 2 16,-1 3-3-16,-4 1-3 0,1 1 0 0,0 2 9 15,-1-3 1-15,0 4-6 16,1-1 7-16,-4 2-5 0,-1 1 3 0,1 1-2 16,-1-4 1-16,-4-2 2 0,1 3-3 15,0-3-1-15,0 2-4 0,-2 3 6 0,0-2 5 16,-4 1-7-16,5-2-3 0,-1 2 11 15,-2-3-13-15,-1 3 9 0,0-6 0 16,-1 3-1-16,2-2-2 0,-2 0-1 0,-1-3 5 16,-1 6-3-16,0-3 1 0,1-2 0 15,-5 2 4-15,6-1-1 0,-2 1-2 0,-4-3 0 16,1 1-5-16,-2 0 8 16,1-2-9-16,-1 1 5 0,0-1-4 0,-2 2 3 15,0-2 1-15,0 4 3 0,0-2 6 16,0-2-2-16,-2 1 1 0,0 1 8 15,1 5-8-15,-1-2 5 0,0 3-2 0,0-2-3 16,0-1-3-16,-1 2 2 0,-4-3 3 16,5 2-3-16,-7-1-1 0,6 1-1 0,-3 1-2 15,3-1 1-15,-4-1 2 0,-2 1-8 16,4-1 3-16,-4 5-3 0,0-5 5 16,-1 4-7-16,-1-2 7 0,2 3-5 0,-3-3-3 15,-1 1 4-15,1-1-1 16,-1 2 2-16,3-2 0 0,-6 2 2 0,3-1-5 0,-2 7-2 15,0-9 2-15,3 3 4 16,-4-2-2-16,4 2-4 0,-2-3 3 16,1-1-3-16,-2 5 1 0,4-5 3 0,-5 1-6 15,3-1 3-15,0 0 2 0,-2 3 1 16,-2-5-5-16,1-1 6 0,-2 7-3 0,0-5 0 16,-6 2 2-16,1-3 2 0,-2 1 3 15,-1-2 12-15,0 1 2 0,4-5-7 16,-7 2 12-16,7-6-6 0,-5 2-1 0,-3 0-3 15,-2 1 1-15,9-5-3 0,-11 3-2 16,-1-5 0-16,2 3 0 0,-1-3-3 0,2-4 2 16,-7 1-3-16,0 0-6 15,-3-4 11-15,7 2-10 0,-8-4-4 0,-3-2-9 16,0 0-12-16,-8-5-9 0,-5 0-22 16,3-4-11-16,4-1-9 0,-4-3-22 15,5-3-21-15,1-1-33 0,10-3-36 0,0-6-82 16,7-6-233-16,5-5 21 0,1-6-62 15,6 1 198-15</inkml:trace>
  <inkml:trace contextRef="#ctx0" brushRef="#br0" timeOffset="198106.04">15219 8717 3130 0,'0'0'16'16,"0"0"-16"-16,0 0 19 0,0 0-10 15,0 0 5-15,0 0-3 0,0 0-4 16,0 0 3-16,0 0 2 0,0 0 7 15,0 0 2-15,0 0 1 0,0 0 3 16,0 0-3-16,0 0-3 0,0 0 0 0,0 0-5 16,0 0-1-16,0 0-1 0,0 0-1 15,0 0-1-15,0 0-4 0,37-17 3 0,-37 17-2 16,32 2-3-16,-13 2 6 0,4-3-7 16,2-1 2-16,-3 4 0 0,6 0-1 15,2 3-2-15,-4 1 1 0,1-3 2 0,1 3-4 16,-12-4 3-16,5 1 1 0,-4 1-4 15,-6 0 0-15,6-4-1 0,-7 3 1 0,-10-5-3 16,16 4 5-16,-16-4-2 16,16 4 5-16,-16-4-5 0,14 1-3 0,-14-1 6 15,0 0-3-15,23-5-2 0,-23 5 1 16,0 0 3-16,15-4-3 0,-15 4 4 0,0 0 2 16,13-7-3-16,-13 7-3 0,0 0 3 15,7-6-1-15,-7 6-3 0,0 0 0 16,0 0 2-16,6-11-4 0,-6 11-4 0,0 0 3 15,0 0 1-15,0 0-2 0,0 0 2 16,0 0 5-16,0 0-8 0,-32-2 4 0,32 2-1 16,-16 13-1-16,7-2 3 0,0-1 1 15,-5 3-2-15,-2-2 1 0,2 4 1 0,-7-2-3 16,0 6-1-16,3-4 4 0,-11 0 3 16,-2 4-3-16,-5-8-2 0,6 4 6 15,-12-2-8-15,3-3 7 0,-2 1 0 16,-3 0-5-16,4-1 2 0,-1-5 0 15,-3 3-4-15,1-7 8 0,0 3-4 0,-2-8 0 16,0 4-1-16,0-1 0 0,0-6 3 16,-4 2 0-16,-5-2-6 0,-3-3 4 0,13 3 1 15,-1-5-1-15,1 2-1 0,3-2 2 16,1 3-5-16,1-2 1 0,-2-2 1 0,4-3 2 16,-9 0 0-16,0-4-4 0,-5 0 4 15,5 2 0-15,-5-2-1 0,-2 0 0 16,5-1-1-16,-3 4 1 0,12 5-4 15,-1 0 1-15,1-5 1 0,3 6 4 16,1-2-5-16,-3 1 3 0,0 2-2 0,1-4 3 16,-2 3-5-16,1 0 5 0,0-1-1 15,1 3-2-15,0-4 3 0,-3 0 1 0,0 3-8 16,3-1 4-16,-2 2 2 0,-4-2-4 16,1 1-1-16,-9-4 1 0,7 2 1 0,-11 3 2 15,3-5-3-15,-4 5 3 0,-2 0 1 16,1-1 1-16,5 1-4 0,5 3 7 15,3-1-7-15,5-1-1 0,-2 3 0 0,6-3 5 16,7 3-1-16,0 1-3 16,-1-2 4-16,5 2 0 0,-4-1 0 0,9 0-6 15,-3-2-11-15,4 6-7 0,-2-5-6 16,5 4-10-16,2 1-2 0,-2-3-13 0,0 1 3 16,3 2-6-16,12 1 1 0,-20-6-2 15,13 3 0-15,7 3-8 0,-14-2-8 0,14 2-2 16,0 0 5-16,-14-4 4 0,14 4-10 15,0 0 12-15,0 0-4 0,0 0 15 16,0 0 5-16,0 0-5 0,0 0 8 0,0 0 0 16,0 0-3-16,0 0 16 0,0 0-3 15,0 0-3-15,0 0 8 0,0 0 6 0,43-4-8 16,-31-1 11-16,0-3 7 16,1 3-11-16,4-3 5 0,-2 0 4 0,4-1-4 15,2 2 19-15,-1-1-12 0,1 0-2 16,5 3 6-16,0-3-1 0,-2 3 12 0,2-3-9 15,3 3 1-15,-8 3 6 0,9 0-7 16,-6-2 0-16,-2 4 4 0,3 4 10 16,-3-2-5-16,1 5 5 0,1 1-16 0,0 5 9 15,-3 0-2-15,0 2 4 0,-3 2-7 16,0 0 9-16,0 0-5 0,-3 2 3 0,2-2-8 16,-2 1 5-16,-2-1 3 0,-1 3-4 15,-3-3 1-15,-2-2 1 0,0 4-6 16,0-2-1-16,-2 0 8 0,2-2 10 0,-5 2-20 15,4 1-4-15,-3-1 19 16,1-2-7-16,-1 4-8 0,0-4 7 0,-1 0-4 16,2 4 19-16,-2-8-8 0,-2 0-6 15,2 1-2-15,-2-12 7 0,3 18-10 0,-1-10 5 16,-2-8 6-16,7 19 0 0,-2-16-3 16,-5-3 8-16,14 14 4 0,-5-7-13 0,5 0 11 15,1-3-10-15,2 0 3 0,-3 0-1 16,6 1 12-16,-2-3-14 0,3 0 0 15,-6 0 8-15,3 2-12 0,3-3-8 0,0-2 11 16,3 1 7-16,-1-4-6 16,7 4 9-16,0-4-7 0,5-3 1 0,1 1-5 15,4-1 4-15,1-1 5 0,0 0-5 16,2 3 12-16,-2-3-14 0,5 1 0 0,-2-1-8 16,4 1 3-16,-7-4 11 0,5 2-7 15,7-1-13-15,-12-1 23 0,0 0-22 16,0-1 16-16,-3 4 1 0,2-2-1 0,-7 2-1 15,-11 4 1-15,5-2-8 0,-3 1-1 16,1 3 5-16,-4-4-13 0,-1 5 23 0,-1-3 3 16,5 2-15-16,-4-4 3 0,3 5 0 15,0-1 9-15,-1-2 8 0,-3 0-23 0,5 0 14 16,-3-1-7-16,-1 1 6 16,-2 0 11-16,3 0-7 0,-7-1-10 15,1 3 16-15,4-2-17 0,-8 1 12 0,-11 3-12 16,28-6-3-16,-16 6 6 0,-12 0 5 15,20-4-14-15,-20 4 4 0,22 0-1 0,-6 0 14 16,-2 4-8-16,2-2-1 0,0 2-7 16,3-1 7-16,0 1-4 0,5-1 1 0,-3 4 2 15,6-2-4-15,-6 3 8 0,8-1-7 16,-5 1-4-16,3-1 12 0,-1 3 3 16,-4 6-2-16,0-4-11 0,-2 5 12 0,2 0-5 15,-5 1 0-15,-6-7 8 0,6 6-11 16,-10 0 17-16,-1 2-19 0,-2-6 6 15,-4 4-4-15,-4-1 0 0,-5 5 7 16,-4 2 4-16,-8 3 30 0,-9-2-28 0,0 1 17 16,-7-1-5-16,-7 1-13 0,-3 1 24 15,5-2-10-15,-4-5-2 0,9-2 11 0,-2 0-11 16,1-2 3-16,4-1-14 0,0-1 6 16,2 3 3-16,1-7 5 0,8 2-7 15,-4-2-6-15,2-1 1 0,2 0 16 0,0 1-9 16,1-5 3-16,-6 3-4 0,6 1-3 15,-8 0 11-15,-4 1-7 0,-1-2 2 16,-4 1-11-16,-3-1 3 0,1 1 0 16,-5-1-5-16,3 2 2 0,-2-1-2 0,2 1-3 0,-2-5 5 15,2 4-7-15,-2-1 1 16,0 1-4-16,-10 3 3 0,0-4 2 0,2 1-5 16,-2-1 2-16,1 5-1 0,7-8-4 15,-11 5 6-15,5 2-1 0,1 0-5 16,2 0 0-16,-1 5 4 0,-2-1 3 0,5 3 2 15,-2-2-8-15,2 2-1 0,3-1 2 16,-3 2 4-16,0-1-8 0,2 1 3 0,-2 2-4 16,2-4 1-16,10 2 10 0,-2-2-16 15,-1-3 13-15,6 4-4 0,1-2 1 16,2 3-1-16,-6-4-1 0,8 4-1 0,-2-1 6 16,-2-1-7-16,0 4 4 15,2-6-4-15,0 6 2 0,-2-7-1 0,4 4-3 16,-2-4 4-16,0 2 3 0,0-4 6 15,7 0-6-15,1-1 1 0,0 2-1 0,1-5 4 16,6-1 7-16,2 0-3 0,4 0 7 16,-3-4 8-16,12-3 6 0,-17 6 7 0,17-6 4 15,-10 5 0-15,10-5-3 0,-11 4 3 16,11-4-13-16,0 0-5 0,-12 6 2 16,12-6 9-16,0 0-8 0,-16 5 4 0,16-5-6 15,-12 2 0-15,12-2-2 16,0 0-10-16,-16 6 10 0,16-6-6 0,0 0 7 15,0 0 2-15,0 0-1 0,0 0-7 0,0 0 0 16,0 0-2-16,0 0-2 0,47-19 7 16,-9 10 11-16,18-4 3 0,11-3 6 15,3 1-4-15,30-3-2 0,1 3-6 0,15-2 4 16,4 2-5-16,6-2-6 0,7 6 4 16,3-3 7-16,9 4-5 0,-2 2-5 15,0 0-6-15,2 5 1 0,-6 3-5 0,-4 2-1 16,-13 5 6-16,-8 0-3 0,-14 5-3 15,-28-4-2-15,-2-1 2 0,-16 2-7 0,-10-1 2 16,-12 3 1-16,-11-1 0 0,-5 0-5 16,-11 2 2-16,-5 1 4 0,-9 2 1 15,-12 11-3-15,-16 6 2 0,-12 1 3 0,-5 2 5 16,-25 8-1-16,-7-4-3 16,-8 0 10-16,-3 1 2 0,-1-1 2 0,3-1 9 15,3-4 2-15,2-3 10 0,7 1-8 16,19-8 6-16,4-3-12 0,14-4 6 0,8-1 0 15,8-5 0-15,4-2 8 0,9 0 25 16,2-5 7-16,5 1-3 0,10-5-11 0,0 0-1 16,0 0-4-16,0 0 2 0,68-13 12 15,-14 4-8-15,10-7-5 0,10 6-4 16,21-4-6-16,4 0-3 0,-16 6-5 16,-1 3-6-16,-3 5-5 0,-4 0-8 15,-15 3-3-15,-13-1 1 0,-4 6-13 0,-11 3 1 16,-17 0-2-16,-6 8-1 0,-11-4 1 15,-9 11-2-15,-20 12-7 0,-17-1 4 0,-10 3 1 16,-20 5-3-16,-7 0 5 0,-5 0-1 16,0-6 9-16,4 4 6 0,-1-4 10 0,25-9 7 15,7-2 4-15,0-1 4 0,20-10-6 16,3 1 9-16,7-7-4 0,10 1 22 16,2-4 12-16,4-3 6 0,9-5-10 0,0 0-1 15,0 0-3-15,48-4-7 0,-8-9 3 16,14-2-10-16,2-2-10 0,3-4-3 0,2 1-5 15,-4 3-5-15,-2-4-7 16,0 6-9-16,-8-6-7 0,-15 8-19 0,4-5-65 16,-6 1-78-16,-8-4-55 0,1-1-56 15,-12 0-61-15,-2-6-71 0,-2-7-270 0,-7-2 33 16,-1-10 57-16,-5-7-423 0,3-15-599 16</inkml:trace>
  <inkml:trace contextRef="#ctx0" brushRef="#br0" timeOffset="198488.67">14432 8764 3089 0,'8'-17'-62'0,"1"8"20"0,-6-1 34 0,1-1 33 16,-4 11 22-16,8-15 31 0,-2 11 19 15,-6 4 7-15,7-9 11 0,-7 9 9 0,0 0 14 16,15-8 6-16,-15 8 0 0,15-5-6 16,-15 5 10-16,19-4-6 0,-3 4 0 15,2-2-3-15,6-2-9 0,-2 4-15 16,8-2-11-16,2-3-6 0,1-1-12 0,4 1-7 15,-2 1-5-15,-3-2-17 0,-2 3-10 16,0-4-9-16,-8 2-35 0,1 3-43 16,-6 2-55-16,-2-3-34 0,-15 3-36 0,13 9-29 15,-13-9-37-15,2 11-39 0,-2-11-37 16,-10 21-62-16,3-8-144 0,-14 4-56 0,5 1-142 16,-5-1-200-16</inkml:trace>
  <inkml:trace contextRef="#ctx0" brushRef="#br0" timeOffset="198688.75">14471 9021 2285 0,'-9'7'-54'0,"3"0"26"0,6-7 40 16,-9 8 33-16,9-8 41 0,0 0 19 15,0 0 17-15,0 0 4 0,0 0 5 0,30 4-9 16,-6 0-17-16,-1-4-1 0,9 0-16 16,2 0-21-16,-1 0-7 0,1 0-6 0,7 0-5 15,-7-4-5-15,-1 2-17 0,-5 2-44 16,-3 0-45-16,0-3-47 0,-9 3-54 15,-2-4-59-15,-2 0-71 0,-12 4-125 0,12-12-53 16,-12 12-29-16,0 0 234 16</inkml:trace>
  <inkml:trace contextRef="#ctx0" brushRef="#br0" timeOffset="199138.389">14788 8964 1790 0,'0'0'82'16,"0"0"-6"-16,0 0-8 0,0 0-1 15,-18 8 12-15,18-8 40 0,-5 14 29 0,2 2 23 16,1 10 17-16,-6 6 19 0,1 15 16 15,5 9-25-15,-1 2 10 0,1 14 9 16,-3 1-1-16,4 3 2 0,-1-1-1 0,0 1-14 16,2 0-12-16,0-3-17 0,-4-8-16 15,4-7-13-15,-2-1-15 0,1-2-19 16,-1-8-15-16,-2 2-15 0,-1-6-8 0,-4-7-9 16,6-7-10-16,-4 0-11 0,1-5-15 15,3-7-35-15,-6-2-47 0,6-8-61 16,-5-1-56-16,8-6-44 0,0 0-56 15,-24-23-19-15,15-3-6 0,-9-6-3 0,11-7 31 16,-4-3 26-16,4-1 26 0,2 4 29 16,-2-4 42-16,4 7 12 0,1-3 27 0,0 3 33 15,2 0 28-15,0 8 36 0,0 1 25 16,0 2 12-16,0 5 20 0,0 3 13 0,0 0 3 16,0 6 6-16,0 11 19 15,-4-17 15-15,4 17 11 0,-7-4 16 0,7 4 0 16,0 0-6-16,0 0 13 0,-40 22 1 15,24-7-5-15,-9 0 1 0,0 6-16 16,-5 0-4-16,-1-1-15 0,-1 1-6 0,-2-4-10 16,-1 4-6-16,-5-7-19 0,4 1 1 15,1-2-11-15,-1 0-4 0,2-5-10 0,3-2-4 16,10-6-2-16,-3 0-60 0,5-8-77 16,0-3-66-16,4-4-61 0,10-2-76 0,-2-9-104 15,10-2-131-15,3-6-9 0,3-7-258 16,6 0-297-16</inkml:trace>
  <inkml:trace contextRef="#ctx0" brushRef="#br0" timeOffset="199306.33">14259 9360 2518 0,'29'-13'-38'0,"-10"8"15"0,2 1 38 0,-1 4 16 15,1 5 35-15,0 4 7 0,0 5 7 16,-2 0-10-16,1 7-6 0,-6-4-3 0,1 3-9 16,-3 1-9-16,-3-2 2 0,-2 2-10 15,-2-4-1-15,1-2-8 0,-2-1 0 16,-2-2-7-16,0-3-13 0,-2-9-78 0,0 0-83 15,9 8-108-15,-9-8-195 0,0 0-30 16,16-38-2-16,-6 10 242 0</inkml:trace>
  <inkml:trace contextRef="#ctx0" brushRef="#br0" timeOffset="199989.53">14848 8931 1653 0,'11'-6'-7'15,"-11"6"-5"-15,0 0 61 0,15 27 55 0,-7-9 34 16,-3 5-5-16,3 6 15 0,-4 7 0 15,0-1 6-15,-1 9 5 0,1 1-21 0,-2-6-7 16,-2-1-18-16,1 1-12 0,-1-9-8 16,0-2-20-16,0-4-9 0,0 1-10 0,0-6-6 15,0-5 0-15,-1 0-9 0,1-14-5 16,0 13-33-16,0-13-34 0,0 0-10 16,0 0-5-16,0 0 2 0,0 0 3 0,3-64 5 15,-3 36 9-15,4-3 1 0,4-5 2 16,-2-8 5-16,3-1-5 0,-2 6-2 0,5-2 4 15,2 4 0-15,-2-3 3 16,3 4-1-16,4 5 7 0,-6 4 2 0,2 5-1 16,1 1 3-16,2 4 0 0,2 4 3 15,-5 2 1-15,2 3 6 0,2 8-2 16,-4 0 6-16,2 0 22 0,2 4 11 0,-5 0 6 16,7 4 4-16,-6 1-7 0,-3 0-4 15,4 1 10-15,-4 1-1 0,-3 2-3 0,-4-3-3 16,3 0 8-16,0 0 0 0,-5-1-1 15,-3-9 2-15,6 19 1 0,-6-19-1 0,-4 17-1 16,4-17 4-16,-12 25-10 0,7-16 2 16,-4 6-9-16,-5-1-5 15,-6 2-2-15,3 2-2 0,-8-3 4 0,2 2-7 0,-6 2-3 16,5-2-4-16,-1 0 4 16,7-6-4-16,-5 2-4 0,4 2 5 0,5-5-6 15,-2 1 2-15,9-4-1 0,-2 1-7 16,-1-1 5-16,10-7-1 0,-9 19 0 0,7-12-4 15,2-7 1-15,0 21-3 0,4-7 7 16,-1 0-3-16,3 3 4 0,4 3-4 16,-5 1 7-16,2 2 6 0,1 5 11 0,-2 0 16 15,-2-4 12-15,1 3 25 16,-1-1 14-16,-4 2 11 0,0-4 9 0,-4 1-3 0,-1 1 9 16,-1 1-6-16,-4-3 8 15,1 4-7-15,-4-2-8 0,-2-1-16 0,-1 3-16 16,-5-6-3-16,-2 2-9 0,-4-3-6 15,8-6-7-15,-10 2-8 0,7-5-7 16,-5-2-4-16,-1-2-9 0,3-2-14 0,2-3-46 16,5-3-41-16,-3-3-66 0,7 1-51 15,3-4-79-15,11 6-46 0,-8-11-28 0,8 11-36 16,0 0-4-16,21-23 15 0,0 16-601 16,1-3-536-16</inkml:trace>
  <inkml:trace contextRef="#ctx0" brushRef="#br0" timeOffset="200122.73">14927 9881 2968 0,'37'6'5'0,"-3"0"84"16,3 1 40-16,1 8 4 0,-4 4 13 15,-2-1 19-15,2 7-17 0,-2-2 0 16,-9 1-12-16,5 2-26 0,-5 2-7 16,-2-6-15-16,-6 1-4 0,4-2-14 0,-8 0-12 15,1-5-27-15,-1 3-64 0,-4-4-70 16,-2-2-84-16,3 0-92 0,-6-6-187 0,-2-7-73 16,0 0 7-16,0 0-133 0,0 0-113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12:10.31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15231 11993 997 0,'0'0'52'0,"0"0"24"16,-26-4-19-16,26 4 35 0,-25-2 9 16,25 2-1-16,-24-6 14 15,13 4 6-15,11 2 14 0,-18-5-12 0,18 5-5 16,-14-2-9-16,14 2-11 0,-16-2-5 15,16 2-11-15,0 0-6 0,-14-5-10 0,14 5-11 16,0 0-5-16,0 0-5 0,-25 7-7 16,14-5-4-16,1 5 4 0,1-1-7 0,-2 3-1 15,-2 1-7-15,4-1-6 0,-1 4-14 16,-1 0-8-16,-2 2-2 0,1 0-10 16,3 2-3-16,-4 0-6 0,-1 5-14 0,4-1-16 15,-6-2-5-15,5 0-14 0,0 2-2 16,-1 1 3-16,3-3-20 0,0-6 6 15,4 4-14-15,-3-6 11 0,4 2 7 16,2-2-6-16,2-11 8 0,-3 15-7 0,3-15-2 16,-2 15-11-16,2-15-26 0,0 13-12 15,0-13-16-15,-2 13-162 0,2-13 84 16</inkml:trace>
  <inkml:trace contextRef="#ctx0" brushRef="#br0" timeOffset="216.06">14694 12448 962 0,'-9'7'-28'16,"9"-7"1"-16,0 0 9 0,-9 8 21 15,9-8 1-15,-6 9 30 0,6-9 11 16,-8 14 7-16,8-14 2 0,-9 13-12 16,9-13-2-16,-5 9 19 0,5-9 2 0,-7 8 17 15,7-8-11-15,0 0-4 0,0 0 3 16,0 0-6-16,0 0-11 0,0 0-2 0,0 0-4 15,0 0-12-15,50-17-35 0,-26 4-43 16,1-6-54-16,5 0-90 0,2-7-231 16,3-10-107-16,4-2 360 0,7-3 57 0</inkml:trace>
  <inkml:trace contextRef="#ctx0" brushRef="#br0" timeOffset="15200.99">23141 2372 263 0,'-4'37'-102'0,"6"3"45"0,2 1 22 15</inkml:trace>
  <inkml:trace contextRef="#ctx0" brushRef="#br0" timeOffset="80744.82">23994 3354 2372 0,'32'-28'296'0,"-4"4"-32"0,2 3-27 16,-1 3-54-16,-7 6-29 0,-4 7-21 0,-6-3 3 15,1 6-7-15,-8 2-9 16,-5 0 4-16,0 0 19 0,18-4 38 0,-18 4 21 16,0 0 5-16,0 0-5 0,0 0-8 15,0 0-15-15,0 0-24 0,0 0-24 16,0 0-11-16,0 0-12 0,-30-10-16 0,21 3-17 15,-5 0-32-15,3 0-39 0,-3-5-44 16,4-3-37-16,-3 2-47 0,3-4-45 0,-3 2-49 16,8 1-79-16,-5-5-65 0,1 2-77 15,1-8-161-15,3 10 96 0,-2 1-433 0,6-3-451 16</inkml:trace>
  <inkml:trace contextRef="#ctx0" brushRef="#br0" timeOffset="80944.989">23872 2968 2877 0,'0'0'-30'0,"0"0"22"0,-5 8 15 16,5-8-10-16,0 0 6 0,0 0 1 15,-6 11-7-15,6-11-15 0,0 0-27 0,0 0-49 16,-3 11-51-16,3-11-80 0,0 0-185 15,2 17-63-15,-2-17 85 0,0 0 368 16</inkml:trace>
  <inkml:trace contextRef="#ctx0" brushRef="#br0" timeOffset="81895.07">23980 3573 1620 0,'0'0'173'16,"0"0"27"-16,0 0 12 0,0 0 15 15,0 0 8-15,0 0-4 0,0 0 17 16,0 0-5-16,0 0 0 0,0 0 12 16,0 0 5-16,0 0 6 0,0 0 3 0,0 0 6 15,0 0-7-15,0 0-11 0,0 0-38 16,0 0-6-16,0 0-11 0,0 0-8 0,9-41-5 15,-9 41-6-15,0 0-13 0,-7-22-4 16,7 22-12-16,-11-17-1 0,6 4-3 16,5 13-52-16,-14-23-54 0,8 10-2 0,-6 2 0 15,0 0-3-15,0-3-2 0,-1 4-1 16,-3 0-3-16,2 1-3 0,-2-4 0 16,0 1-3-16,-1 3-2 0,0 2 0 15,0 1-2-15,1 0-1 0,-2 1 0 0,2-1 0 16,1 6-3-16,-2-6-1 0,17 6 0 15,-40 12-2-15,18-3 0 0,1 4-1 0,-1-2 2 16,-3 10-17-16,2 2 0 0,-2 1 0 16,4 0 0-16,-2 4 0 0,1 6 0 15,5-2 0-15,-4 1 0 0,1 5 0 0,-3 9 0 16,4-9 0-16,3 5 0 0,-7 5 0 16,3 3 0-16,5-9 0 0,4 3 0 0,-3 0 0 15,1 1 0-15,6-1 0 0,-3 2 0 16,6-2 0-16,1 0 0 0,3 0 0 15,0-8 0-15,3 15 0 0,5-10 0 16,-2 2 0-16,3-2 0 0,4 0 0 16,2-6 0-16,0-4 0 0,4-5 0 0,-1-2 0 15,3-8 0-15,2 0 0 0,2-8 0 16,-2-1 0-16,4-7 0 0,-5-1 0 0,12-9 0 16,0-6 0-16,-1-6 0 0,7-7 0 15,-1-7 0-15,-5-1 0 0,2-1 0 0,-5-5 0 16,-2-5 0-16,1 3 0 0,-8-1 0 15,1-8 0-15,-6 13 0 0,-2-1 0 0,-2 4 0 16,-2-5 0-16,1 1 0 0,-9 9 0 16,4-1 0-16,-1 3 0 0,-4 2 0 15,-1 1 0-15,1 3 0 0,-2 5 0 16,0 0 0-16,0-1 0 0,0 1 0 0,-2 4 0 16,1 0 0-16,1 1 0 0,-2 5 0 15,2 9 0-15,-4-20 0 0,4 20 0 16,-2-15 0-16,2 15 0 0,-1-13 0 0,1 13 0 15,0 0 0-15,-2-15 0 0,2 15 0 16,0 0 0-16,0 0 0 0,0 0 0 0,0 0 0 16,0 0 0-16,0 0 0 0,0 0 0 15,-13 30 0-15,8-15 0 0,2 7 0 16,-4 3 0-16,3 4 0 0,-2 5 0 16,-1 2 0-16,4-4 0 0,0 4 0 0,3 5 0 15,0-3 0-15,2 8 0 0,4-1 0 16,1 0 0-16,1-5 0 0,2 3 0 0,2-2 0 15,5-8 0-15,-4 2 0 0,4-5 0 16,4-5 0-16,-7-4 0 0,5-6 0 16,-3-6 0-16,0-1 0 0,3-4 0 0,-4-4 0 15,4-6 0-15,-3-3 0 0,14-8 0 16,-7-5-35-16,2 1-227 0,-4-3-29 0,-3-3-428 16,1 3-1181-16,-1-6-2055 0</inkml:trace>
  <inkml:trace contextRef="#ctx0" brushRef="#br0" timeOffset="83360.86">23505 2150 6020 0,'0'0'72'0,"0"0"129"0,-39-3 67 16,39 3 47-16,-29 0 51 0,29 0-28 0,-28-2-205 16,28 2 4-16,-21-2-5 0,21 2-4 15,-18-4-47-15,18 4-81 0,-12-1 0 0,12 1 0 16,0 0 0-16,0 0 0 16,-16 0 0-16,16 0 0 0,0 0 0 0,0 0 0 0,0 0 0 15,-16-8 0-15,16 8 0 16,0 0 0-16,0 0 0 0,-5-8 0 0,5 8 0 15,-5-7 0-15,5 7 0 0,0 0 0 16,-4-11 0-16,4 11-105 0,0 0-112 16,0 0-27-16,0 0-440 0,0 0-69 0,0 0-970 15,11-17-1713-15</inkml:trace>
  <inkml:trace contextRef="#ctx0" brushRef="#br0" timeOffset="83811.59">24185 2503 4876 0,'0'0'-245'16,"0"0"30"-16,0 0 22 0,0 0 20 15,0 0 20-15,-2-28 19 0,2 28 13 16,2-13 18-16,-2 13 7 0,2-17 14 16,-2 4 1-16,5-1 2 0,-5 5 8 0,0 9-4 15,2-24-14-15,-1 11-14 0,-1 0-29 16,2 3-37-16,2-8-32 0,-1 5-40 15,1-4-33-15,-2 2-243 0,2 3 217 0</inkml:trace>
  <inkml:trace contextRef="#ctx0" brushRef="#br0" timeOffset="83929.03">24254 2166 1717 0,'0'0'44'15,"0"0"28"-15,0 0 9 0,-3-13-5 16,3 13 16-16,0 0-5 0,0 0-8 16,0 0 1-16,0 0-11 0,0 0-9 0,-6-15-13 15,6 15-26-15,0 0-59 0,0 0-77 16,0 0-110-16,0 0-213 0,0 0-2 15,-7-8 90-15,7 8 102 0</inkml:trace>
  <inkml:trace contextRef="#ctx0" brushRef="#br0" timeOffset="84464.33">24171 1798 1984 0,'-4'-18'314'15,"4"18"72"-15,0 0 61 0,0-27-14 16,0 27 20-16,0 0 19 0,-3-13 10 16,3 13 1-16,0 0-54 0,0 0-21 0,-7-15-16 15,7 15-20-15,0 0-6 0,0 0-171 16,0 0-88-16,-23 38-2 0,14-14-5 15,6 4-2-15,-5 7-2 0,3 5-27 0,-2 9-69 16,2 1 0-16,0 7 0 0,-1-5 0 16,3 8 0-16,-1 11 0 0,2 1 0 0,-2-18 0 15,3 6 0-15,-6-2 0 0,5-7 0 16,1-1 0-16,1-1 0 0,0-12 0 16,0-1 0-16,0-6 0 0,0-3 0 0,0-5 0 15,0-1 0-15,1-2 0 0,1-1 0 16,3-7 0-16,-5 2 0 0,2-5 0 15,-2-8 0-15,5 4 0 0,-5-4-90 16,0 0-115-16,0 0-16 0,28-12-359 0,-13-1-185 0,0-2 87 16,0 1-908-16,6-7-1451 15</inkml:trace>
  <inkml:trace contextRef="#ctx0" brushRef="#br0" timeOffset="84845.409">24547 2471 4987 0,'13'-13'29'0,"-13"13"59"15,0 0 51-15,0 0 44 0,10-9 7 16,-10 9-18-16,0 0-3 0,0 0-13 16,0 0-16-16,0 0-13 0,0 0-10 15,-47-4-3-15,47 4 9 0,-43 13 3 0,19-5-3 16,-6-1 7-16,-4 3-2 0,2 1 9 16,-3-2 0-16,1 6-67 0,0-4-24 0,4 3 1 15,0-5-1-15,7 4-1 0,6-9-2 16,1 7-3-16,0-5 2 0,16-6-2 15,-22 11-2-15,16 0 4 0,6-11 5 0,-4 23 3 16,6-10-2-16,6 3-16 0,9 5-32 16,6 2 0-16,5-1 0 0,5 2 0 0,-3 1 0 15,4-4 0-15,0 1 0 16,-2-1 0-16,-2 0 0 0,0-1 0 0,-6-7 0 16,-3-1 0-16,-1 1 0 0,-4-4 0 15,-2-4 0-15,-5 3 0 0,-9-8 0 16,19 11 0-16,-19-11 0 0,18 2 0 0,-18-2 0 15,0 0 0-15,22-9 0 0,-14 1 0 16,1-3-35-16,-4 0-190 0,4-1 21 0,1-1-286 16,1 2-294-16,5-6 78 0,0 2-903 15,0 0-1500-15</inkml:trace>
  <inkml:trace contextRef="#ctx0" brushRef="#br0" timeOffset="85512.07">25472 3667 5116 0,'-11'-11'74'0,"11"11"73"15,0 0 57-15,-16-17 28 0,16 17 48 16,0 0 29-16,-7-9 13 0,7 9 13 0,0 0-5 16,-11-8-88-16,11 8-139 0,0 0 1 15,-3-7-2-15,3 7-3 0,0 0-6 16,0 0-5-16,0 0-77 0,0 0-11 15,0 0 0-15,0 0 0 0,0 0 0 0,48-4 0 16,-27 4 0-16,5 0 0 0,10 4 0 16,3-2 0-16,3-2 0 0,2-2 0 0,1 2 0 15,0-4 0-15,-4 4 0 0,3-2 0 16,-9 1 0-16,1-3 0 0,-10 2 0 16,1 2 0-16,-6-4 0 0,2 2 0 0,-2 0 0 15,-1 1 0-15,-3-3 0 0,0 4 0 16,-17 0 0-16,26-2 0 0,-16 0 0 0,-10 2 0 15,18 0 0-15,-18 0 0 16,18-4 0-16,-18 4 0 0,14-5 0 0,-14 5 0 16,12-4 0-16,-7-1 0 0,-5 5 0 15,8-10 0-15,-8 10 0 0,0-11 0 0,0 11 0 16,-15-15-148-16,2 9-123 0,-2 3-114 16,-4-4-403-16,-6 6-1039 0,1 1-1916 0</inkml:trace>
  <inkml:trace contextRef="#ctx0" brushRef="#br0" timeOffset="85778.489">25657 3634 5649 0,'-16'5'-55'0,"4"1"49"0,12-6 55 16,-14 6 48-16,14-6 34 0,0 0 27 0,-16 9 35 15,16-9 46-15,0 0 22 16,0 0 16-16,6 24 2 0,-6-24 3 0,15 17-195 16,-2-7 5-16,1 1-1 0,5 0-1 15,2 2-1-15,0-2-6 0,8-2-6 16,-6-1-49-16,5 0-28 0,2 0 0 0,-1-3 0 15,1 1 0-15,-6-3 0 0,3-3 0 16,-5 4 0-16,-5-4 0 0,4-4 0 0,-5 4 0 16,1 0 0-16,-2-2 0 0,0-5 0 15,-4 2 0-15,1 1 0 0,-3-4-37 0,-3-1-120 16,-3 1-33-16,-3 8-40 0,0-11-526 16,0 11 13-16,0 0-951 0,-18-13-1661 15</inkml:trace>
  <inkml:trace contextRef="#ctx0" brushRef="#br0" timeOffset="85996.47">25511 3925 5199 0,'-13'13'-20'15,"8"-4"78"-15,5-9 63 0,-4 19 44 16,4-19 21-16,0 0 16 0,24 24 20 16,-9-13 22-16,10 3 4 0,-3-5-3 0,9 4-5 15,-1 0-15-15,0-2-20 0,-5-3-142 16,-2 3-12-16,0-1-6 0,-5-3-3 0,1-2-8 15,-3 1-7-15,0 0-13 0,-16-6-17 16,30 1-25-16,-30-1-35 0,24-7-41 16,-6 0-227-16,-4-7-357 0,4-4-17 15,5-1 34-15,2-2-779 0,-3-7-1294 16</inkml:trace>
  <inkml:trace contextRef="#ctx0" brushRef="#br0" timeOffset="86778.69">27515 3617 4663 0,'10'-15'54'0,"-2"6"49"0,-1-4 51 15,-7 13 33-15,5-23 24 16,-3 10 7-16,4-2-13 0,-6 15 13 0,2-25 2 15,-2 25 13-15,-2-24 13 0,2 24-7 16,-6-26-7-16,1 11-9 0,-4 0-60 0,-1 2-100 16,-3 0-1-16,-4-1 0 0,-5 3-5 15,-3 4 0-15,0-1-1 0,-6 4-1 16,1 4-4-16,-9 4 1 0,3 0-1 0,-1 4-6 16,-3 2-34-16,2 4-11 15,3 3 0-15,-1 4 0 0,-3 7 0 0,6 5 0 0,-4-1 0 16,5 10 0-16,4 2 0 0,5 3 0 15,0 6 0-15,5 2 0 0,4 4 0 16,3 3 0-16,6-10 0 0,5-3 0 16,0 5 0-16,9-9 0 0,0 4 0 0,5 9 0 15,4-18 0-15,3-1 0 0,0-3 0 16,16-3 0-16,-5-14 0 0,3 0 0 0,1-12 0 16,3-4 0-16,3-11 0 0,-1-1 0 15,5-8 0-15,1-10 0 0,-2-5 0 16,-5-3 0-16,1 2 0 0,-6-15 0 0,1 3 0 15,-3-4 0-15,-3-1 0 0,-1-3 0 16,-7-1 0-16,1 0 0 0,-5 7 0 0,0 4-5 16,-8-1-2-16,2 5 2 15,-1 2 5-15,-7 3 4 0,0 11 6 0,3 1-7 0,-3 2-3 16,0 4 0-16,-2 3 0 16,-2 4 0-16,0 9 0 0,0 0 0 0,0 0 0 15,0 0 0-15,0 0 0 0,-6 56 0 16,2-24 0-16,-3 13 0 0,3 8 0 0,0-2 0 15,-3 5 0-15,3-2 0 0,-4 4 0 16,4 9 0-16,-1-14 0 0,0-3 0 0,3-1 0 16,-2-13 0-16,1 0 0 0,1-8 0 15,-3-2 0-15,5-8 0 0,-2-4 0 16,2-5 0-16,0-9 0 0,0 0 0 0,0 0 0 16,0 0-279-16,32-60-13 15,-11 8-390-15,0-12-1232 0,4-7-2081 0</inkml:trace>
  <inkml:trace contextRef="#ctx0" brushRef="#br0" timeOffset="87294">28105 1532 5839 0,'2'-10'-29'0,"-2"10"80"0,0 0 69 0,0-28 62 0,0 28 38 16,0 0 26-16,0-14 14 0,0 14 6 15,0 0 5-15,0 0-105 0,0 0-83 16,0 0 2-16,0 0 1 0,0 0 4 16,0 0 1-16,-7 52 1 0,5-24-20 15,-1 10-72-15,-3 14 0 0,3 3 0 0,-3 12 0 16,3 6 0-16,-4 0 0 0,4 0 0 15,-1 3 0-15,-2 0 0 0,1-1 0 0,0-2 0 16,3 3 0-16,-5-9 0 0,6-7 0 16,-1-4 0-16,-4-4 0 0,4-3 0 0,1-4 0 15,-1-7 0-15,0-2 0 0,2-10 0 16,-2-4 0-16,4-1 0 0,-2-3 0 0,0-8 0 16,2-4 0-16,-2-6 0 15,0 0 0-15,0 0-103 0,0 0-162 0,24-27-49 16,-13 12-499-16,5-5-1040 0,-2-3-1961 15</inkml:trace>
  <inkml:trace contextRef="#ctx0" brushRef="#br0" timeOffset="87627.73">28584 2301 5667 0,'0'0'-96'0,"0"0"54"0,0 0 33 15,0 0 38-15,0 0 13 0,-41-6 3 0,41 6 11 16,-35 13 5-16,10-3 8 0,-7-1 7 15,-1 2 23-15,-1 2 17 0,-2-1 14 16,-2-1 19-16,3 0 22 0,-1-2 21 16,3 1 17-16,8-2 9 0,1-2-6 15,4 2-38-15,4-2-107 0,2 1-4 0,14-7 1 16,-21 15 6-16,13-3-3 0,5 1 0 16,3-13-2-16,5 32-1 0,4-12-1 0,7 6-30 15,4 3-33-15,4 0 0 0,3 2 0 16,-3-3 0-16,-2-6 0 0,3 4 0 0,-6-9 0 15,-1-2 0-15,-3-2 0 0,-4-1 0 16,1-3 0-16,-3-1 0 0,0-1 0 16,-9-7 0-16,18-2 0 0,-18 2 0 15,14-18-86-15,-4 2-159 0,3-6-43 16,0-5-488-16,-1-4 40 0,-2 4-953 0,4-10-1653 16</inkml:trace>
  <inkml:trace contextRef="#ctx0" brushRef="#br0" timeOffset="89429.92">29482 2055 4966 0,'0'0'-110'0,"-13"-17"79"15,13 17 72-15,0 0 53 0,-5-13 46 16,5 13 37-16,0 0 21 0,-12-15 7 16,12 15 17-16,0 0 14 0,0 0 8 0,-11-9-6 15,11 9 2-15,0 0-25 0,0 0-16 16,-9-12-13-16,9 12-72 0,0 0-64 0,0 0-4 15,0 0-2-15,0 0 1 16,0 0-2-16,0 0-1 0,0 0-5 0,-17 29-4 16,17-29-3-16,-2 18-2 0,2-5-4 15,0-3-2-15,0-10 0 0,-2 21-4 16,0-10-2-16,2-11-1 0,0 22-2 0,-3-13-2 16,1 3 0-16,2-12-2 0,0 19 0 15,0-19-2-15,-2 9 1 0,2-9-1 0,0 13-1 16,0-13 0-16,0 0 1 0,0 0 0 15,0 15-6-15,0-15-1 0,0 0 0 0,0 13 0 16,0-13 0-16,0 0 0 0,0 0 0 16,0 0 0-16,0 0 0 0,-2 15 0 15,2-15 0-15,0 0 0 0,0 0 0 16,0 0 0-16,0 0 0 0,11 11 0 16,-11-11 0-16,9 2 0 0,-9-2 0 0,0 0 0 15,18 6 0-15,-18-6 0 0,12 6 0 16,-12-6 0-16,12 3 0 0,-12-3 0 0,0 0 0 15,17 4 0-15,-17-4 0 0,0 0 0 16,22 0 0-16,-22 0 0 0,27-6 0 16,-11-1 0-16,0-1 0 0,0-5 0 0,1 0 0 15,1 0 0-15,0-2 0 0,-3 2 0 16,-2-4 0-16,-2-2 0 0,-1 2 0 16,-3-1 0-16,0-5 0 0,-1 8 0 0,-4-11 0 15,-1 7 0-15,-1-2 0 0,-1 1 0 16,-3-1 0-16,0 0 0 0,1 4 0 15,-5-1 0-15,1 1 0 0,-3 4 0 16,3 3 0-16,-4-2 0 0,-3 0 0 0,3 3 0 16,0 5 0-16,-2 0 0 0,0 3 0 15,13 1 0-15,-26 0 0 0,26 0 0 0,-28 7-4 16,12-5-36-16,3 3-15 0,2 3-13 16,1-4-15-16,-1 5-16 0,2-2-15 15,5-3-13-15,-2 4-202 0,6-8-145 0,0 11-39 16,0-11-120-16,0 0-64 0,19 13 49 15,-4-11-504-15,2 0-974 0</inkml:trace>
  <inkml:trace contextRef="#ctx0" brushRef="#br0" timeOffset="89728.69">29940 1787 3694 0,'12'-7'13'16,"-12"7"51"-16,18-12 50 0,-18 12 44 0,14-9 26 15,-14 9 24-15,9-8 15 0,-9 8 16 16,0 0 14-16,0 0 29 0,0 0-1 15,0 0-10-15,0 0 6 0,0 0 1 0,1 38 3 16,-1-38-4-16,-21 45-1 0,5-13-68 16,-3 3-125-16,-7 10 1 0,-4 0-5 15,1 8-2-15,-1-6-8 0,-1 7-4 16,-3-1-5-16,0-5-6 0,2 7-15 0,1-7-39 16,1-3 0-16,-1 0 0 0,9-9 0 15,-2-4 0-15,5-2 0 0,2-2 0 0,2-7 0 16,4-5 0-16,1 0 0 0,5-3 0 15,-1-4 0-15,1 2 0 0,5-11-35 16,-6 9-75-16,6-9-26 0,0 0-31 0,0 0-24 16,0 0-550-16,26-22-10 0,-5 2 77 15,2-3-832-15,5-3-1345 0</inkml:trace>
  <inkml:trace contextRef="#ctx0" brushRef="#br0" timeOffset="90013.14">29832 2387 4675 0,'0'0'-33'0,"0"0"44"15,0 0 35-15,-40 31 49 0,29-17 16 0,5-1 20 16,-6 2 7-16,9 0 5 0,-3 4 10 16,4-5-14-16,2-14-11 0,9 31-8 15,2-13-3-15,-1-2-3 0,6-3-3 0,0-4-8 16,5-3 5-16,-1-2 11 0,1 1 2 16,-2-5 23-16,-19 0 11 0,34-5-1 15,-18 1 17-15,-16 4 7 0,25-14-57 0,-18 5-72 16,1-2-4-16,-8 11-3 0,9-21-6 15,-9 21-3-15,0-22-5 0,0 22-3 16,-1-21-5-16,1 21-4 0,-6-20-8 16,6 20-11-16,-3-17-14 0,3 17-15 0,-9-17-16 15,6 7-18-15,3 10-21 0,-6-13-114 16,6 13-259-16,0-14-90 0,0 14-117 16,13-23-15-16,1 2-714 0,4-1-1241 0</inkml:trace>
  <inkml:trace contextRef="#ctx0" brushRef="#br0" timeOffset="90560.909">30540 1732 4433 0,'0'0'-20'0,"0"-27"42"16,0 27 32-16,0 0 24 0,0 0 10 16,0 0 11-16,0 0 19 0,-31-8 15 15,31 8 11-15,0 0 5 0,-41 26 7 16,41-26 1-16,-39 45-4 0,18-17 0 0,1 1-8 15,1-1 3-15,0 7-3 0,3 1-14 16,3 0-3-16,1-7-12 0,7 0 12 16,1-1-33-16,2-2-11 0,4-4-11 0,2 2 3 15,7 3-13-15,2-5-14 0,12 1 0 16,5-5-5-16,-3-4 3 0,10-5-15 16,0-1-3-16,-5-10-17 0,1 2 5 15,7-6-10-15,1-3 7 0,-3-2-15 0,-3-2 2 16,2-2-1-16,-5-6-10 0,-3 4 1 15,-1-10-6-15,-6 7-3 0,0-4 5 16,-4 3-14-16,-8-5-4 0,2 7-2 0,-3-2-6 16,-5 3 8-16,-2 2-4 0,0-4 7 15,-2 5 1-15,0 15 6 0,-6-28 7 0,6 28-5 16,-12-28 7-16,6 19 4 0,6 9 10 16,-14-10 9-16,14 10 15 0,0 0 12 15,0 0 17-15,0 0 8 0,0 0 19 16,-58 28 11-16,47-5-47 0,-4 1-13 15,2 2 2-15,2 10 2 0,-3 2 1 0,5 4-2 16,0 0-1-16,1 1 0 0,-3 0-4 16,6 0-2-16,-2 0-3 0,2 5-4 0,1-15-3 15,1 1-1-15,-5-5-3 0,7-2-7 16,-1-5-8-16,0 1-9 0,0-5-17 0,0-1-15 16,2-3-16-16,0-14-16 0,2 21-22 15,-2-21-29-15,0 0-321 0,18 5-105 16,-18-5-157-16,38-22 17 0,-10 4 33 0,5-4-554 15,9-6-1067-15</inkml:trace>
  <inkml:trace contextRef="#ctx0" brushRef="#br0" timeOffset="90843.75">31491 1854 4152 0,'0'0'69'15,"6"-24"48"-15,-6 24 22 0,0 0 13 0,-9-26 29 16,9 26 12-16,0 0 18 0,0 0 15 15,0 0 0-15,-32-15-8 0,32 15 13 16,0 0 6-16,-46 33 10 0,27-17-10 0,-3 8 1 16,-4 9-4-16,-2 5-1 0,-1 9-156 15,1-2-7-15,5 2-6 0,2 6-4 0,1-5-2 16,10 1-7-16,0-4-6 16,0 2-4-16,9-2-7 0,1-6-10 0,1-3-8 15,5-3-10-15,1 1-11 0,5-10-16 16,1 1-17-16,-1-6-19 0,2-6-20 15,1-8-19-15,2-1-13 0,6-8-26 0,0-5-357 16,8-4-56-16,1-9-63 0,0-3-87 16,5-5 43-16,1-4-565 0,1 5-1076 15</inkml:trace>
  <inkml:trace contextRef="#ctx0" brushRef="#br0" timeOffset="91094.23">31815 2055 3916 0,'5'-19'41'0,"3"1"65"15,-8 18 51-15,10-27 50 0,-10 27 43 16,5-18 10-16,-5 18 7 0,0 0-1 15,0 0-37-15,0 0 6 0,0 0 21 16,0 0 6-16,0 0-17 0,0 0-5 16,0 0-2-16,-24 87-6 0,15-39-62 0,-5 6-101 15,-3 13-3-15,-2-1-4 0,-1 6-6 16,1 0-1-16,5-3-3 0,-9-3-7 0,4 0-4 16,1-2-4-16,0-10 2 0,4-9-5 15,2-6-7-15,-1-3-8 0,8-9-10 16,-2-9-7-16,4-1-12 0,3-17-15 0,-6 19-27 15,6-19-24-15,0 0-24 0,0 0-25 16,0 0-25-16,39-36-203 0,-18 6-368 0,-2-6 6 16,7-13 22-16,-3 1-740 0,-1-1-1275 15</inkml:trace>
  <inkml:trace contextRef="#ctx0" brushRef="#br0" timeOffset="91428.87">31931 1978 4557 0,'0'0'-1'0,"0"0"47"0,0 0 29 16,-1-28 14-16,1 28 19 0,0 0 6 16,0 0-5-16,10-17-15 0,-10 17-5 15,0 0-8-15,25-4-10 0,-25 4-11 0,26 0-4 16,-26 0-12-16,0 0-4 16,50 14-1-16,-34-11-4 0,-2 4-2 0,-14-7 1 15,27 20-1-15,-17-11 7 0,-10-9-2 16,14 23 5-16,-14-23 5 0,4 20-9 15,-4-20-3-15,-2 28 0 0,2-28-3 0,-14 30-2 16,2-11-4-16,-1-3-4 0,-2 9-4 16,-2-6-5-16,2 2-2 0,-10-1-7 0,3 1-2 15,2-6-6-15,-3 3-7 0,1-2-6 16,-1-3-4-16,6-4-12 0,-5 1-24 16,22-10-12-16,-38 17-22 0,25-16-33 0,13-1-51 15,-24 4-82-15,24-4-115 0,0 0-117 16,0 0-111-16,-17-13 64 0,17 13-414 15,0 0-485-15</inkml:trace>
  <inkml:trace contextRef="#ctx0" brushRef="#br0" timeOffset="91711.35">32265 1860 3732 0,'29'-10'173'0,"-29"10"41"15,27-5 22-15,-27 5 14 0,0 0 14 16,42 5-2-16,-18 5-15 0,-4 3-20 0,8 4-21 15,1 9-6-15,-3 2-11 16,2 10-4-16,0 5-2 0,-5 4 3 0,-8-4 11 16,-1 0 5-16,-4 7-4 0,-4-1 1 0,-1 4-139 15,-7-3-2-15,1 2-2 16,-8 2-7-16,-2-5-4 0,-7 5-4 0,-1-1-5 16,1-7-5-16,-3-10-5 0,-4-1-5 15,5-4-10-15,-6-3-11 0,3-2-12 0,-1 0-20 16,-3-7-19-16,7-2-19 0,-2-8-15 15,-1 1-18-15,2-1-97 0,-1-8-228 16,1 2-52-16,0-3-66 0,21 0-138 0,-42-3 7 16,21 2-567-16,2-5-1099 0</inkml:trace>
  <inkml:trace contextRef="#ctx0" brushRef="#br0" timeOffset="100127.81">17805 11652 1246 0,'-6'-18'165'0,"6"18"16"0,-3-11 20 15,3 11-14-15,0 0-24 0,-7-20-15 16,7 20-13-16,-2-17-13 0,2 17-12 15,0-23-16-15,2 10-10 0,1-2-22 0,1-4-17 16,-1 4-20-16,1 0-20 0,1-2-23 16,-1 0-36-16,4 3-28 0,-2 0-34 15,3 0-13-15,2-2-26 0,-3 3-30 16,-3-2-38-16,5 2-82 0,1 2-83 0,-2 0 29 16,4-3 98-16</inkml:trace>
  <inkml:trace contextRef="#ctx0" brushRef="#br0" timeOffset="117209.93">23195 8125 4888 0,'0'0'-229'0,"0"0"54"0,0 0 40 16,0 0 37-16,0 0 35 0,0 0 27 16,0 0 28-16,0 0 18 0,0 0 12 15,0 0 0-15,0 0 11 0,0 0-6 16,0 0-1-16,0 0-6 0,0 0 1 16,0 0 7-16,0 0-5 0,0 0-9 0,0 0-7 15,0 0-2-15,32-21-4 0,-32 21-17 16,0 0-13-16,0 0-7 0,0 0-18 0,0 0-31 15,0 0-43-15,9-4-44 0,-9 4-44 16,0 0-85-16,0 0-184 0,0 0-9 16,0 0-150-16,0 0-70 0</inkml:trace>
  <inkml:trace contextRef="#ctx0" brushRef="#br0" timeOffset="118158.89">24150 7974 5081 0,'9'-7'11'0,"-9"7"68"15,0 0 54-15,0 0 39 0,17-8 4 16,-17 8 14-16,16-1 18 0,-4-3 2 0,1 2-3 15,4 0-2-15,-17 2-25 0,43-5-17 16,-24 2-14-16,2-1-15 0,3 3-9 16,-5-1-21-16,0 2-59 0,-4-4-19 15,4 4-7-15,-5-2-9 0,-14 2-12 16,27-1-10-16,-16-3-12 0,-11 4-26 0,13-6-154 16,0-1-77-16,-1-1-64 0,-7 1-62 15,1-2-103-15,-6 9-177 0,2-14 36 0,-2 14-537 16,0 0-1049-16</inkml:trace>
  <inkml:trace contextRef="#ctx0" brushRef="#br0" timeOffset="119310.13">25815 7332 4947 0,'0'0'-99'0,"-7"-8"41"0,7 8 34 15,0 0 36-15,0 0 4 0,-10-6 5 16,10 6 15-16,0 0 22 0,0 0 18 0,0 0 10 16,0 0 7-16,-22 27 7 0,16-14 8 15,1 2 8-15,-7 3 0 0,6 3-6 0,-4 5 8 16,-2 0-8-16,3 3 7 0,0 6-5 15,-3 1 2-15,3 1-8 0,1-3-10 16,5-2-8-16,-4 1-9 0,5-2-7 16,2 1 0-16,2-2-3 0,5-1-7 15,2 0-1-15,2-7-7 0,2 1 0 0,7-8-7 16,5-2-6-16,-1-6-21 0,3-3 3 16,7-8 1-16,1 2-6 0,0-9-8 0,-1 0-3 15,0-8 2-15,-1 2 5 0,-6-3-10 16,-1-3-6-16,1-5-5 0,-5 0 4 0,-1 1 2 15,-4-2 2-15,-5 4-8 0,-2-3-6 16,0 0 4-16,-3-4-1 0,-5 8-4 16,-1 3-3-16,-1-5 5 0,0 9-1 0,-3-4 7 15,-1 7-4-15,-1-2 1 16,-3 3 4-16,3 2-3 0,-7 6 5 0,12 5 0 16,0 0 7-16,-24-7 6 0,24 7 10 15,-22 12 20-15,6 5 24 0,7-1 23 0,-6 11 22 16,4 5-33-16,-2 3-29 0,1 7 2 15,0-1 3-15,4 4 2 0,0 4-1 0,3 0-1 16,-3-3-4-16,6 2-2 0,1-4-4 16,-1-5-4-16,2-9-5 0,2 1-1 15,-1-3-5-15,-1-2-2 0,2-2-6 0,0 1-19 16,2-8 0-16,-2-2 0 16,-1-2-15-16,-1 0-25 0,10-4-26 0,-2-1-29 0,4-3-25 15,6-3-24-15,0-4-32 16,8-5-480-16,10-7-91 0,-3-4 74 0,9-5-858 15,3-4-1368-15</inkml:trace>
  <inkml:trace contextRef="#ctx0" brushRef="#br0" timeOffset="119592.85">26776 7525 4607 0,'3'-21'-32'0,"1"4"39"0,-4 3 41 15,0 14 33-15,0-22 23 0,0 22 10 0,0 0 1 16,-7-16 6-16,7 16 7 15,0 0 20-15,0 0 14 0,0 0-9 0,0 0 13 0,-30 31 14 16,23-10 23-16,-6 3 4 16,3 12 3-16,-4 5 9 0,-1 0 3 0,2 4-4 15,-4 12-38-15,2-3-119 0,6-5-5 16,-3 0-6-16,5-1-4 0,1-3-6 16,4-5-3-16,4-3-4 0,0-3-5 0,2-4-8 15,5-2-7-15,3-7-10 0,-2-8-11 16,6-4-18-16,-2-5-18 0,7-8-18 0,6-5-25 15,6-10-22-15,8-11-166 0,10-7-225 16,-1-5-189-16,0 1 10 0,2-2-8 16,10-10-613-16,-10 10-1153 0</inkml:trace>
  <inkml:trace contextRef="#ctx0" brushRef="#br0" timeOffset="119826.12">27504 7489 4148 0,'0'0'16'0,"0"0"52"16,0 0 72-16,0 0 36 0,0 0 28 15,-5 39 18-15,1-15 12 0,1 11 12 0,-4 7-12 16,2 5-1-16,-1 8 6 0,1 14 3 16,-4-2-11-16,-3 3-3 0,5-1-17 15,-4-3-14-15,2 0-19 0,-1-3-57 0,1-12-74 16,0-3-5-16,0 0-5 16,4-3-5-16,-3-14-6 0,3-3-8 0,0-5-13 15,4-6-11-15,-1-2-17 0,-2-8-18 16,4-7-24-16,0 0-24 0,0 0-261 0,0 0-70 15,19-34-107-15,-8 1-156 0,5-5-2 16,2-18 61-16,5-10-517 0,-2-3-951 0</inkml:trace>
  <inkml:trace contextRef="#ctx0" brushRef="#br0" timeOffset="120109.33">27746 7440 3827 0,'11'-2'13'0,"-11"2"38"0,0 0 27 15,0 0 23-15,32 7 12 0,-18-3 9 16,-2 0-2-16,2 2-3 0,1-1-1 16,6 3-14-16,-9 0 10 0,6-1 1 0,0 0 9 15,-5 3 13-15,0 1 13 0,1-4-6 16,-3 3-6-16,-4 1-1 0,0 2 5 16,-7-13-4-16,12 24-21 0,-6-8 3 0,-6-3-14 15,0-13-4-15,-6 33-13 0,1-16-5 16,-5 4-4-16,-5 2-9 0,-4 2-16 0,-1 0-11 15,-6 2-11-15,1-7-15 0,-3 2-39 16,0-6-45-16,7-3-57 0,1-4-80 16,1-3-70-16,2-5-95 0,4-4-131 0,0-5-165 15,7-5 70-15,-4-5-518 16,9-7-888-16</inkml:trace>
  <inkml:trace contextRef="#ctx0" brushRef="#br0" timeOffset="124976.209">29701 10260 2996 0,'7'-39'6'16,"-3"3"32"-16,-1 4 32 0,1 4 18 0,1 2 2 15,2 0 3-15,5-1 9 16,-1 5-6-16,7 5-3 0,-6 3 13 0,9 7 11 15,-4 0 1-15,2 1 8 0,-19 6 10 16,33 4 15-16,-14-1 10 0,-2 5 2 0,0 4 7 16,-2-3 6-16,-2 6-3 0,-4 2 4 15,-1 0-12-15,-3 5-14 0,-3 1-10 16,-2-3-6-16,0 1-8 0,-4 5-13 0,-1 2-13 16,-4 2-13-16,0-2-7 0,-3-1-9 15,-1 3-12-15,-1-8-5 0,5 2-20 0,-2-3-26 16,1-2-28-16,1-4-45 0,4-4-41 15,-4 0-69-15,4-3-53 0,5-8-62 16,0 0-57-16,0 0-91 0,0 0-126 16,0 0-10-16,25-41 45 0,-4 16-432 15,3-7-506-15</inkml:trace>
  <inkml:trace contextRef="#ctx0" brushRef="#br0" timeOffset="128608.82">30470 12578 3270 0,'7'-17'64'0,"-7"17"41"16,0-23 24-16,0 23 20 0,0 0 2 0,0 0-15 16,0 0 23-16,0 0 19 0,0 0 2 15,0 0-3-15,0 0 3 0,0 0-14 16,-21 69-4-16,15-33-11 0,1 5-19 0,-3 4-20 16,-1 2-19-16,-1 0-5 0,-1 2-9 15,0-4-7-15,0-2-8 0,-1-2-11 0,5-1-9 16,-2-10-11-16,2-6-21 0,2-3-27 15,-3-3-25-15,8-18-57 0,-1 17-62 16,1-17-74-16,0 0-86 0,0 0-77 16,0 0-122-16,28-39-44 0,-15 7 59 0,6-3-420 15,-5-5-422-15</inkml:trace>
  <inkml:trace contextRef="#ctx0" brushRef="#br0" timeOffset="130441.57">32769 11989 3418 0,'21'-23'74'15,"-3"6"50"-15,-4 2 40 0,1 6 44 16,-2 0 25-16,-13 9 17 0,20-8 1 0,-20 8 17 16,0 0 19-16,0 0 21 0,36 40-26 15,-30-18 4-15,-2 8-6 0,-1 5 7 16,-1 1-16-16,0 6-11 0,2 3-8 16,-2 0-143-16,1 1-38 0,1-2-5 0,0-7-3 15,0-3-8-15,1-5-4 0,-1-2 0 16,5-5 5-16,1-6-7 0,7-3-2 15,-17-13-5-15,31 7-14 0,-31-7-28 0,53-23 0 16,-25-1 0-16,8-11 0 0,-1-5 0 16,-1-9 0-16,0 0 0 0,-4-1 0 15,0 1 0-15,-4 4 0 0,1 0 0 0,-8 11 0 16,-3 6 0-16,-2 6 0 0,-5 7-40 16,0-2-21-16,-4 8-9 0,-5 9-9 0,0 0-9 15,0 0-7-15,0 0-14 0,-37 34-86 16,9-5-310-16,-13 12-161 0,-6 4-36 15,-12 20 3-15,-10 2-635 0,-5 2-1185 16</inkml:trace>
  <inkml:trace contextRef="#ctx0" brushRef="#br0" timeOffset="130892.57">24648 15692 4279 0,'-18'0'17'16,"5"2"38"-16,13-2 72 0,-20 0 40 15,20 0 38-15,0 0 39 0,0 0 33 16,-27 0 14-16,27 0-5 0,0 0 14 16,0 0 3-16,0 0 3 0,0 0-19 15,0 0-18-15,0 0-96 0,0 0-105 0,0 0-5 16,0 0-7-16,0 0-4 0,0 0-6 15,66-22-4-15,-34 18-4 0,3 1-5 0,4 0-4 16,3-1-8-16,-3 1-9 0,-7-1-7 16,5-2-16-16,-7 2-19 0,8-1-17 0,-4-3-20 15,-8 3-22-15,2-3-25 0,-7 3-19 16,0 2-340-16,-12-2-149 0,3 1-84 16,-12 4 36-16,11-7-735 0,-11 7-1250 0</inkml:trace>
  <inkml:trace contextRef="#ctx0" brushRef="#br0" timeOffset="131093.959">24647 15874 4563 0,'-2'9'4'0,"2"-9"42"0,0 0 43 16,0 0 31-16,21 23 13 0,-21-23 3 16,24 7-1-16,-4-1-11 0,3-5-8 15,0 2-16-15,1 1-19 0,5-3-15 0,1 1-22 16,1-2-36-16,1 0-50 0,7 0-51 15,-1 0-62-15,3 0-68 0,2-2-58 0,4 1-46 16,2 1-56-16,-3-7-123 0,3 6 11 16,2-3-420-16,8-1-401 0</inkml:trace>
  <inkml:trace contextRef="#ctx0" brushRef="#br0" timeOffset="132092.889">27536 15512 3717 0,'0'0'5'0,"0"0"3"0,25-9-5 16,-25 9-2-16,11-4-3 0,-11 4-13 15,0 0-35-15,21-6-60 0,-21 6-80 0,21-4-182 16,-11 1-115-16,1-3 40 0,5 2-125 16,-5-1 112-16</inkml:trace>
  <inkml:trace contextRef="#ctx0" brushRef="#br0" timeOffset="147957.56">25643 6863 1856 0,'-76'-42'-64'0,"2"12"-15"0,-13-3 56 16,-12 3-41-16,-6 3 25 0,-4 1 4 15,-2 2-43-15,-1-5 4 0,0 3-6 16,1-6 11-16,4-4 1 0,6-6 5 0,3-12 3 16,2-7 2-16,4-10 2 15,1-6 13-15,0-7 7 0,4-4 5 0,1 1-6 16,3-3 2-16,2-1-4 0,5 4-8 15,3 5-2-15,3 0-7 0,2 2 4 16,7 4 9-16,0-3 5 0,3 6 12 0,0-8-15 16,3 4 8-16,-4-7 5 0,-4 3 5 15,1-9 0-15,-5 7 15 0,7-1-2 0,-5 0 10 16,7-3-16-16,2 9 21 0,0 3-10 16,3 0-10-16,2 6 15 0,12 15-20 15,-2 1 12-15,2 0 5 0,-3 10-2 0,-1 0-3 16,-1 0-4-16,-2 5 17 15,-1-1-5-15,-3 3-8 0,-1 4 13 0,3 6-18 16,-2 4 8-16,-1 3-7 0,11 6-4 16</inkml:trace>
  <inkml:trace contextRef="#ctx0" brushRef="#br0" timeOffset="147979.81">21541 3662 97 0,'-27'11'-3'0,"1"-4"1"0,7 7-9 16</inkml:trace>
  <inkml:trace contextRef="#ctx0" brushRef="#br0" timeOffset="148003.04">21386 3801 66 0</inkml:trace>
  <inkml:trace contextRef="#ctx0" brushRef="#br0" timeOffset="148108.79">21405 3947 81 0,'23'37'18'0,"5"3"-13"16,13 5 3-16,15 22-16 0,8 6 1 15,9 10 7-15,0 7 13 0,0 4-13 0,2 3 0 16,-1 4 2-16,-5 1 13 0,0 5-17 16,3-3-11-16,2-2-5 0,7-3 3 0,3 0-24 15,8-1 24-15,2-8 5 16</inkml:trace>
  <inkml:trace contextRef="#ctx0" brushRef="#br0" timeOffset="148291.46">25058 6696 46 0,'16'0'-16'16</inkml:trace>
  <inkml:trace contextRef="#ctx0" brushRef="#br0" timeOffset="148308.879">25127 6707 20 0,'0'0'-10'0</inkml:trace>
  <inkml:trace contextRef="#ctx0" brushRef="#br0" timeOffset="148328.31">25153 6735 2 0</inkml:trace>
  <inkml:trace contextRef="#ctx0" brushRef="#br0" timeOffset="158439.74">20573 6392 575 0,'-2'13'67'0,"2"-13"10"0,0 0 13 16,11 17 33-16,-11-17-3 0,15 13-3 0,-6-7-17 15,10 3 15-15,-2 0-5 0,5 1-7 16,1 3-13-16,13 0-8 0,-5 2-8 16,3 3-4-16,3-6-12 0,1 5-14 0,5-6-1 15,-3 2-4-15,3 0 2 0,-4 0-16 16,0-3 9-16,-1 3-11 0,-5-4-8 0,-1 4-35 16,0-1-16-16,-7-1-14 0,-1 2-27 15,-1-1-14-15,0-1-14 0,-3 2-36 16,1 0-50-16,-9-5-108 0,6-1-192 0,-6 0 263 15,-2-1 54-15</inkml:trace>
  <inkml:trace contextRef="#ctx0" brushRef="#br0" timeOffset="160358.46">25940 6515 1586 0,'10'6'41'0,"-10"-6"-22"0,13 6-4 0,-13-6 11 16,0 0-1-16,0 0-2 0,4 5-5 15,-4-5 35-15,0 0-6 0,0 17 9 16,0-17-17-16,0 14-5 0,0-14 4 15,3 22-8-15,-1-13-5 0,-2 4-4 16,0 1-6-16,0 0-21 0,-2 3-25 0,1 10-23 16,-5-6-49-16,-3-3-145 0,-5 5-236 15,-4 6-30-15,-3-4 288 0,0 1 72 16</inkml:trace>
  <inkml:trace contextRef="#ctx0" brushRef="#br0" timeOffset="160889.54">24379 7945 854 0,'0'0'94'0,"-15"1"41"0,15-1 14 16,0 0 23-16,-15 4 25 0,15-4 11 16,0 0-15-16,0 0-14 0,0 0-9 0,0 0-6 15,0 0-6-15,0 0-5 16,-8-15-13-16,8 15-10 0,0 0-16 16,0 0-12-16,-2-13-12 0,2 13 1 0,0 0-4 15,0 0-8-15,0 0 22 0,0 0-14 16,0 0-7-16,0 0-8 0,-2-21-6 0,2 21-13 15,0 0 2-15,0 0 8 0,0 0-16 16,0 0-7-16,4-22-1 0,-4 22-8 16,0 0-1-16,5-19-4 0,-5 19-2 0,3-15 0 15,-3 15-8-15,9-20-1 0,-7 10-4 16,-2 10 9-16,7-30-4 0,-1 15-5 16,0-2 2-16,1 0-7 0,-3-3-4 0,3-1-7 15,2-1 2-15,-2-5-10 0,2 9-6 16,-4-7-19-16,3 2-12 0,0-5-12 15,-3 4-17-15,3 0 1 0,-5 5-6 16,4-2-12-16,-2 2 10 0,-1 5 8 0,-3-1-6 16,1-2-2-16,0 4-6 0,2 1-13 15,-4 12-23-15,3-20-35 0,-3 20-80 0,-3-17-108 16,-5 4-172-16,5 3 14 0,-4-3 65 16,4 4 285-16</inkml:trace>
  <inkml:trace contextRef="#ctx0" brushRef="#br0" timeOffset="166856.78">16631 4468 709 0,'-14'-15'52'0,"-5"2"11"0,6 4 21 15,-1 0 8-15,1 1 9 0,-2-4 1 16,6 0-10-16,-7 2 25 0,4-1 14 0,-1-2 3 15,1-1-5-15,3-3-10 16,0 3-20-16,1 0 3 0,0 3 0 0,5-5-7 16,-3 4-8-16,5-1-7 0,-1 2 6 15,2 11-2-15,-7-19-1 0,5 2-13 16,2 8-3-16,0 9-7 0,0-29-1 0,5 13-9 16,-1 1 6-16,-1 0-11 0,3-4-6 15,3-2 0-15,1-1-9 0,4 2-2 0,4-1-5 16,5-2 0-16,4 2-3 0,3 5 2 15,2-3-2-15,1 2 4 0,3-2 10 16,0-1-4-16,9 1-8 0,-10 0 2 0,3 4 3 16,-8 2-1-16,1-2-1 0,-1 2-1 15,-7 0-2-15,4 4 1 0,-8 3-1 16,2-2-4-16,-1 1 2 0,-1 5-5 16,-1-3-2-16,-1-2 0 0,0 4 0 15,-2 3-2-15,1-2 0 0,2-2-1 0,-4 3-1 16,7-3-3-16,-2 2 2 0,5 0-2 15,-5-2 0-15,6 4-5 0,-7 0 5 0,3 0-2 16,-4 0-4-16,-1 0 1 0,4 0 1 16,1 4 3-16,0-2-3 0,0-2 2 15,4 2-5-15,-5 2 3 0,4-4-1 0,6 0 3 16,0 0-1-16,2 1-1 16,0-1-4-16,-2 0 4 0,14-1 1 0,-1 1-1 15,1-4 1-15,3 2-2 0,13-4-1 0,1 1-2 16,-1-3 0-16,5 4-3 0,1 2 8 15,5-2-15-15,0 8-15 0,0-4-28 16,4 2-26-16,-1 6-32 0,-3 5-46 16,1 2-30-16,0-4-50 0,1 6-118 0,-4-1-147 15,-5 4 28-15,2-2 15 0,-7 1 268 16</inkml:trace>
  <inkml:trace contextRef="#ctx0" brushRef="#br0" timeOffset="169124.379">19544 4074 1471 0,'5'12'10'0,"2"3"21"0,-1-1 40 0,-4 3 3 15,-2 0-1-15,0 2 9 16,-2 7-2-16,-4-3 4 0,3 3 6 16,-3 1 0-16,4-1 12 0,-1 2 11 0,-2 0 13 15,3 0-1-15,4 0 6 0,-2 2 3 16,7 5 8-16,-2-6 10 0,8 12-15 0,0-4-23 16,4-1 4-16,9 7-1 0,2 0 20 15,2-1-20-15,6-1-4 0,1 2 23 16,3-4-12-16,1 5-6 0,4-5-11 0,2 4-7 15,4 0 13-15,-3 1-14 0,3-3 0 16,-1-2 8-16,3 2-3 0,0-5 7 16,-5-4-9-16,-1 3-5 0,0-3-9 0,0-2-12 15,-3-2 0-15,0-1-1 16,-1-3-5-16,-6-5-5 0,1-3 1 0,0 3-6 16,-3-2 0-16,1-1-4 0,3-3-3 15,-1-1 1-15,1 0 4 0,2 1-5 16,3-4-5-16,-3 1-1 0,0-7 1 0,17 8-1 15,-9-8 2-15,7 2-6 0,6 0-11 16,-2-1 2-16,-1 0-2 0,2 0-5 0,-3 0-3 16,4-2-4-16,-1-2 0 0,3 3 0 15,1-1-1-15,0 0-3 0,1-2-5 16,-1 0 1-16,4 0-1 0,1 0 0 16,0 4 3-16,-1-4-4 0,0 0-2 15,3 2 4-15,-5-4 2 0,4 2-4 0,-2 0-1 0,1-4 7 16,-1 2-2-16,2 2 2 15,-1 0-3-15,0-2 4 0,-1-1 10 0,-4 3 3 16,4 0 2-16,0-2 2 0,2-4 9 16,7 4 11-16,5-2 0 0,19 0-2 15,11 4 5-15,6 0 19 0,8 0-47 0,6-1 0 16,10 1 4-16,3 1 2 0,4 3 1 16,9 2 0-16,2 2 0 0,8-1 3 0,37 4-1 15,-3 5 1-15,-5 0 2 0,5-3 3 16,-1 6-1-16,1 0-3 0,-1 0 0 15,1-2 2-15,2 3-5 0,-1 5-27 0,0-3-10 16,-1 1 0-16,-3 1 0 16,-3 7 0-16,-2-6 0 0,2 3 0 0,-4-5 0 15,-39 1 0-15,36 6 0 0,-43-5 0 16,5-5 0-16,-4 9 0 0,-3-5 0 0,2-3 0 16,-9 3 0-16,-7-4 0 0,-4-3 0 15,-9 2 0-15,-3-4 0 0,-6-2 0 0,-8-4 0 16,-21-1 0-16,0-2 0 0,-8-5 0 15,-3 1 0-15,-4 2 0 0,-13-4 0 0,-5 0 0 16,-4-4 0-16,-9 4 0 0,-3 0 0 16,-2-2 0-16,-7 1 0 0,-1-3 0 0,-2 4 0 15,-2-2 0-15,-3 2 0 16,4-2 0-16,3-2 0 0,-7 2 0 0,7 1 0 16,2-5 0-16,-3 6 0 0,3-2 0 15,-1 2 0-15,0 0 0 0,5 2 0 0,1-2 0 16,2 7 0-16,-2-1 0 0,6-2 0 15,1 7 0-15,2-1 0 0,-2 0 0 0,2 2 0 16,1-1 0-16,1 2 0 0,-4-4 0 16,3 5 0-16,2-5 0 0,-7 4 0 15,3-1 0-15,-3-1 0 0,-3-5 0 0,-3 1 0 16,-1 0 0-16,-5-1 0 0,1-4 0 16,-7 4 0-16,2-5 0 0,-5 5 0 0,-12-6 0 15,20 2 0-15,-20-2 0 16,19 4 0-16,-19-4 0 0,11 1 0 0,-11-1 0 15,0 0 0-15,15 0 0 0,-15 0 0 16,0 0 0-16,0 0 0 0,16 4 0 0,-16-4 0 16,0 0 0-16,0 0 0 0,0 0 0 15,0 0 0-15,18-5 0 0,-18 5 0 0,0 0 0 16,0 0 0-16,0 0 0 0,0 0 0 16,0 0 0-16,0 0 0 0,0 0 0 0,0 0 0 15,0 0 0-15,19 0 0 0,-19 0 0 16,0 0 0-16,0 0 0 0,0 0 0 0,0 0 0 15,0 0 0-15,0 0 0 16,0 0 0-16,0 0 0 0,-47-6 0 0,24 6 0 16,1-4 0-16,-8 2 0 0,-2 2 0 15,-10-5 0-15,3 5 0 0,-5-2 0 0,-4-2 0 16,2 0 0-16,-14 2 0 0,-5-3 0 16,-2-1 0-16,-4 1 0 0,-2 1 0 0,-2-1 0 15,-2-3 0-15,0 2 0 0,4-1 0 16,-4 1 0-16,2 2 0 0,0-3 0 15,-2 0 0-15,-4-1 0 0,-14-4 0 0,-4 1 0 16,-4-2 0-16,1 0 0 16,3-2 0-16,-1 0 0 0,0 0 0 0,-2-2 0 0,1 2 0 15,-2-2 0-15,1 2 0 16,-1-3 0-16,-3 1 0 0,0-4 0 0,-4 2 0 16,1 2 0-16,1-7 0 0,-5 6 0 15,4-2 0-15,2 4 0 0,2 0 0 0,2 3 0 16,2 0 0-16,0 4 0 0,16 2 0 15,1 1 0-15,1 0 0 0,-3 1 0 0,2 1 0 16,-1 0 0-16,2 2 0 0,0 0 0 16,-2-1 0-16,2 3 0 0,3-2 0 15,1 2 0-15,3-2 0 0,0 4 0 0,0-2 0 16,2 2 0-16,-1-2 0 16,2 3 0-16,0-1 0 0,0-2 0 0,-1 2 0 15,3 2 0-15,-1-8 0 0,-2 4 0 16,-1-2 0-16,2-3 0 0,-4 1 0 0,3-4 0 15,-6-3 0-15,-1 4 0 0,1-6 0 16,-10-4 0-16,11 3 0 0,-9-8 0 0,13 3 0 16,-2 2 0-16,-10-7 0 0,0-1 0 15,1 1 0-15,-1-4 0 0,16 8 0 0,-13-8 0 16,-3-6 0-16,5 6 0 0,12 5 0 16,1 1 0-16,2-5 0 0,0 5 0 15,-1-1 0-15,-4 1 0 0,5 1 0 0,-4-2 0 16,-1 5 0-16,-1-3 0 0,1 1 0 15,-15-5 0-15,16 6 0 0,1 1 0 16,-6-1 0-16,0 4 0 0,5-4 0 16,0 4 0-16,4 1 0 0,-1-2 0 0,4 3 0 15,-3-2 0-15,3 2 0 0,-1-2 0 16,3 2 0-16,3 4 0 0,1-4 0 0,5 3 0 16,9-1 0-16,5 3 0 0,-1 1 0 15,12 3 0-15,0-1 0 0,0-2 0 0,7 2 0 16,-2 5 0-16,5-4 0 0,-1-1 0 15,5 3 0-15,2-2 0 0,-3 2 0 0,15 2 0 16,-17-2 0-16,17 2 0 16,-15-3 0-16,15 3 0 0,-13-2 0 0,13 2 0 15,0 0 0-15,-17-4 0 0,17 4 0 16,0 0 0-16,-12 0 0 0,12 0 0 0,0 0 0 16,0 0 0-16,0 0 0 0,0 0 0 15,-14-2 0-15,14 2 0 0,0 0 0 16,0 0 0-16,0 0 0 0,0 0 0 0,0 0 0 15,0 0 0-15,0 0 0 0,0 0 0 16,0 0 0-16,0 0 0 0,62 2 0 0,-32-2 0 16,9 6 0-16,2-3 0 0,6 5 0 15,13-6 0-15,0 7 0 0,8 3 0 0,-1-5 0 16,7 2 0-16,-2 4 0 0,3-1 0 16,0-1 0-16,19 8 0 0,5-3 0 0,-1 5 0 15,4-4 0-15,2 7 0 16,5-1 0-16,9-1 0 0,2 5 0 0,5-3 0 15,7 0 0-15,1 3 0 0,8 1 0 16,-1-4 0-16,10 0 0 0,1 3 0 0,40 3 0 16,0-2 0-16,2 2 0 0,8 0 0 15,5 1 0-15,4 1 0 0,4 1 0 16,2 2 0-16,-3 1 0 0,0 1 0 0,5-5 0 16,-3 4 0-16,1-2 0 0,-2 7 0 15,3-4 0-15,2 3 0 0,-4-3 0 0,3-1 0 16,-13 2 0-16,4-3 0 0,-1 1 0 15,-6-1 0-15,-3-1 0 0,-6-4 0 0,-37-4 0 16,-4-3 0-16,-2-3 0 16,-2-3 0-16,-8 0 0 0,1 2 0 0,-8-4 0 15,-4-2 0-15,-7-2 0 0,-5 0 0 16,-6 1 0-16,-9 1 0 0,-15-9 0 0,-4 3 0 16,-9-2 0-16,-1 3 0 0,-5-3 0 15,-8-2 0-15,-10-2 0 0,-4-1 0 0,-7 4 0 16,-11-4 0-16,-1 3 0 0,-7-3 0 15,0 1 0-15,-7-2 0 0,5 2 0 0,-18-1 0 16,26 4 0-16,-26-4 0 0,16 0 0 16,-16 0 0-16,16 5 0 0,-16-5-126 15,14 8-52-15,-14-8-13 0,16 15-215 16,-7-7-431-16,3-1 92 0,-12-7-854 16,0 0-1481-16</inkml:trace>
  <inkml:trace contextRef="#ctx0" brushRef="#br0" timeOffset="175672.52">6433 9454 2159 0,'-30'5'113'16,"2"-5"-17"-16,0 6-7 0,-11 0-13 15,-3 3 1-15,-3-2-2 0,1 1 9 0,-11 0 5 16,-1-1-13-16,1 4-4 0,-1-1-7 16,-3 1-9-16,-2 0-2 0,-5 6-10 0,-5-4-6 15,-2 10-9-15,-19 1-3 0,-3 4-8 16,-3 0-8-16,-5 4-11 0,-2 4-6 15,-2 0-15-15,-1 3-2 0,0-2-11 16,2 7-4-16,-3-3-11 0,2 0-2 16,5 4-6-16,-2-4 12 0,6 2-15 0,3 1-10 15,-1-2-18-15,4-1 5 0,6-3 4 16,3 4-6-16,7-5 18 0,14-9-4 0,2-4 1 16,5 4 28-16,8-3 5 0,2-6 28 15,12-6 2-15,10 0 8 0,0-4-5 16,5 1-2-16,1-3 14 0,4 0-6 0,-1-3-6 15,3 4 1-15,0 1-8 0,11-9 11 16,-13 10 3-16,7-6 9 0,1 6 14 0,-4 2-8 16,2-4 1-16,-2 1 0 0,6 0-8 15,-3 1 13-15,1-1-14 0,0 4 10 16,0 0-10-16,-1-2 4 0,1 2-13 16,-2 3 0-16,0 3-15 0,0-1-24 15,-4 1-18-15,4 2-23 0,-3-1-43 0,2 1-43 16,-2-3-84-16,-1 1-116 0,6-2 13 15,-8 8 101-15</inkml:trace>
  <inkml:trace contextRef="#ctx0" brushRef="#br0" timeOffset="176706.87">2375 12795 1574 0,'20'0'179'0,"-20"0"14"0,0 0-18 15,0 0 6-15,0 0 21 0,28-9 16 0,-28 9 20 16,13-14 14-16,-3 7-22 0,-10 7 11 15,18-17 13-15,-11 10 9 0,3-5 6 16,-10 12 3-16,13-20 1 0,-13 20 11 0,7-15-28 16,-7 15-28-16,5-21-9 0,-5 21-8 15,5-17-11-15,-5 17-20 0,0-18-13 16,0 18-14-16,-3-18-6 0,3 18-7 16,-3-18-16-16,3 18-7 0,-8-15-9 15,8 15-75-15,-19-15-5 0,10 8-3 0,9 7-2 16,-26-12-5-16,9 11 0 0,17 1-2 15,-30-3-1-15,11 3-2 0,19 0-4 0,-41 3 1 16,17-2-2-16,1 4-2 0,-3 3 2 16,0 4-2-16,-6-3 1 0,4 4 0 0,-2 2-3 15,4 2 0-15,-2 2-2 0,1 3 2 16,3 6-1-16,2-2-1 0,1 5-5 16,-2-2 2-16,7 5 1 0,-2-4-1 0,4 6-1 15,-3-3 2-15,8-1-1 0,-5 4 0 16,7-4 1-16,1-2-3 0,2 0 2 15,-3 4-1-15,7-10 1 0,0 4 0 16,4 0-3-16,-1-2 2 0,3 2-2 0,1 1-2 16,7-6 2-16,-1-1-3 0,2 1-1 15,0-5 4-15,4-5-2 0,-3-3 0 16,3-9 0-16,1 3 2 0,8-9 0 0,1-3 1 16,-5-7 1-16,4-3 2 0,1-3-2 15,-5-3 2-15,3-3-3 0,-6 1 1 0,2-6-1 16,-2 4 3-16,-1-4-1 15,-3 0 0-15,0 0 2 0,-7 4 0 0,1 0 2 16,-4 0 4-16,-1 2 2 0,2 3 3 16,-5 3 3-16,-1 2 2 0,-2 0 5 15,4 3 4-15,-4-2-1 0,0 17 4 0,3-22-3 16,-3 22 0-16,2-17-2 0,-2 17-4 16,4-15-1-16,-4 15-2 0,0 0-4 0,2-16 0 15,-2 16-1-15,0 0 2 0,0 0 4 16,0 0 0-16,0 0 2 0,21 34 2 15,-18-15 1-15,7 2-2 0,-4 7-21 0,3 0 0 16,0 2 0-16,3 6 0 0,-3-5 0 16,2-3 0-16,-1 1 0 0,1-1 0 0,-4-4 0 15,1-2 0-15,-2-2 0 16,1-2 0-16,-4-4 0 0,1-1 0 0,0-4 0 16,-2 2 0-16,-2-11 0 0,8 13 0 15,-8-13 0-15,3 9 0 0,-3-9 0 0,0 0 0 16,0 0 0-16,0 0 0 0,0 0-100 15,8-33-46-15,-3 11-35 0,-3-3-79 16,2-9-567-16,-1-9 73 0,4 0-901 0,-6-2-1584 16</inkml:trace>
  <inkml:trace contextRef="#ctx0" brushRef="#br0" timeOffset="177105.75">2511 11827 5015 0,'0'0'-56'16,"4"-20"47"-16,-4 20 52 0,0 0 38 16,2-15 45-16,-2 15 24 0,0 0 19 0,0 0-3 15,0 0-5-15,0 0 8 0,0 0 12 16,0 0-11-16,0 0 20 0,0 0 17 15,0 0-6-15,0 0-8 0,0 0 0 0,0 0-4 16,12 39-122-16,-8-16-9 16,0 10 4-16,-3-3-9 0,1 10-2 0,3-3-4 15,-2 12-2-15,1 1 0 0,-2 2-5 16,0-2-2-16,3 3-2 0,-3-5-5 0,0 7-5 16,0-5-1-16,1-1-3 0,4 1-16 15,-4-1-6-15,1-2 0 0,-1-2 0 0,5-2 0 16,-3-10 0-16,2 0 0 0,-2 1 0 15,-1-6-18-15,-1-6-52 0,3 1-20 16,-3-6-22-16,1 2-20 0,1-6-15 0,2-2-215 16,-5-5-225-16,-2-6-147 0,0 0 28 15,0 0-747-15,0 0-1298 0</inkml:trace>
  <inkml:trace contextRef="#ctx0" brushRef="#br0" timeOffset="177456.64">2960 12459 4460 0,'0'0'-21'16,"0"0"28"-16,0 0 5 0,-9-22 11 16,9 22 4-16,0 0 1 0,0 0 11 15,-17-6 17-15,17 6-5 0,0 0-5 0,0 0-7 16,-28 6 24-16,28-6-7 0,-27 11 8 16,13-4 11-16,-5 1 5 0,-1 5 12 0,-3-3 7 15,0 3 8-15,2 0 2 16,-4-2 4-16,2 0 4 0,0-1 3 0,2 3 1 15,2-5 11-15,3-1 9 0,2 0 2 16,14-7-4-16,-21 14-1 0,13-7 13 16,8-7 9-16,-9 13-6 0,9-13 16 0,-2 17-16 15,2-17-49-15,0 0-60 0,8 28-7 16,-3-15-3-16,4 0-3 0,-1 3-3 0,0-3-2 16,3-2-4-16,-1 0-3 0,4-1-4 15,3 3-7-15,-2-4-10 0,4 0-9 16,8-1-18-16,-4-3-16 0,5 1-22 0,-1-6-24 15,3-2-165-15,5-5-234 16,4-3-136-16,-4-3-72 0,2 0 4 0,4 0-630 16,-5 0-1171-16</inkml:trace>
  <inkml:trace contextRef="#ctx0" brushRef="#br0" timeOffset="178088.819">3922 13170 4152 0,'-13'13'150'0,"1"-2"37"0,3 1 29 0,9-12 21 16,-9 17 28-16,9-17 45 0,13 20-3 16,1-11-5-16,9 3-18 0,12-4-26 0,1-1-26 15,8 0-20-15,2-1-27 0,-2 2-30 16,2-3-54-16,-4-1-83 0,-3 4-21 15,0-3-37-15,-14-3-119 0,0 3-90 0,-10-5-96 16,3-2-123-16,-6-1-210 0,-12 3-19 16,13-10 51-16,-8-3-501 0,-5 13-963 0</inkml:trace>
  <inkml:trace contextRef="#ctx0" brushRef="#br0" timeOffset="179407.6">6739 11435 4288 0,'0'0'-134'15,"0"0"49"-15,0 0 37 0,0 0 35 16,0 0 31-16,0 0 26 0,0 0 29 0,0 0 24 16,0 0 40-16,-46 21 23 0,36-12 20 15,-3 3 23-15,1-3 22 0,-3 1 6 16,4 3-1-16,-2-2-28 0,2-3 9 0,-3-1 8 16,5 3 4-16,-3-1 7 0,12-9 14 15,-18 22 9-15,11-11 3 0,-3 2-103 16,1 3-71-16,3-1-4 0,3 2-1 15,-6-4-2-15,8 5-3 0,-1-3-7 0,2 2-7 16,-2-5-3-16,4 6-23 0,0 0-32 16,-1-6 0-16,8 3 0 0,-4 0 0 0,1 0 0 15,3-2 0-15,1-1 0 0,-1-3 0 16,3-7-89-16,6 0-50 0,-2-4-35 16,9-5-40-16,3-9-553 0,2-4 36 0,0-3 71 15,7-4-856-15,2-8-1356 16</inkml:trace>
  <inkml:trace contextRef="#ctx0" brushRef="#br0" timeOffset="179606.86">7117 11423 5186 0,'0'0'56'0,"0"0"63"0,0 0 40 0,0 0 35 16,0 0 14-16,29-2-12 0,-29 2 7 16,19-4-10-16,-8 2-9 0,-11 2-16 15,24-5-17-15,-11 2-13 0,1 2-16 0,-14 1-12 16,18 0-39-16,-18 0-32 0,19-10-34 15,-6 8-43-15,-2-3-67 0,-11 5-85 0,22-10-86 16,-12 3-106-16,5-6-164 0,-3-1-142 16,-1 0 24-16,-2-1-579 0,1-6-1098 0</inkml:trace>
  <inkml:trace contextRef="#ctx0" brushRef="#br0" timeOffset="181206.419">9818 10765 4681 0,'-2'-12'-12'0,"2"12"44"15,0 0 14-15,-6-9 9 0,6 9 10 16,0 0 39-16,0 0 10 0,0 0-1 0,0 0-3 16,34 8-6-16,-34-8 4 0,28 9-10 15,-11 0 3-15,-2-2 0 0,1 3 1 0,-5 1 8 16,1-3 5-16,-1 1 10 0,-11-9 4 15,16 23 8-15,-13-10 0 0,1 2-8 0,0-2-7 16,-4 0-7-16,-4 0-8 16,0 0-12-16,-1 4-8 0,-3 0-6 0,-1 2-10 0,-2-3-4 15,-3 0-53-15,1 4-2 16,-2 1-5-16,-3-4-7 0,4 1-8 0,-4 0-7 16,-1-5-36-16,2 0-53 0,0-6-47 15,4 4-58-15,0-7-50 0,0-1-37 16,1 0-51-16,12-3-67 0,0 0-191 0,-15-16-39 15,17 5 46-15,6-6-458 0,2-5-740 16</inkml:trace>
  <inkml:trace contextRef="#ctx0" brushRef="#br0" timeOffset="182506.77">6824 12165 3911 0,'0'0'-165'0,"0"0"30"16,-14-7 41-16,14 7 31 0,-13-8 24 0,13 8 20 15,0 0 17-15,-8-8 12 0,8 8 12 16,0 0 7-16,-9-7 3 0,9 7-5 15,0 0-5-15,-7-11-2 0,7 11 0 16,0 0-3-16,-8-7-12 0,8 7-25 16,0 0-32-16,-3-12-41 0,3 12-64 0,-9-9-108 15,9 9-175-15,-9-12-28 0,9 12 6 16,-7-15 15-16,3 6 282 0</inkml:trace>
  <inkml:trace contextRef="#ctx0" brushRef="#br0" timeOffset="182723">6718 11993 1735 0,'0'0'65'0,"0"0"-1"15,0 0 5-15,0 0-9 0,0 0-1 16,0 0-2-16,0 0 0 0,0 0-5 0,0 0-10 16,0 0-4-16,0 0-3 0,0 0 2 15,0 0-6-15,0 0-2 0,0 0-6 0,0 0-3 16,0 0 2-16,0 0-13 0,0 0-7 15,0 0-13-15,0 0-15 0,12-14-26 16,-12 14-27-16,9-9-15 0,-9 9-36 0,5-17-58 16,-3 8-149-16,4-1-106 0,-6 10 123 15,3-26 85-15</inkml:trace>
  <inkml:trace contextRef="#ctx0" brushRef="#br0" timeOffset="183474.14">6915 11590 1185 0,'6'-10'23'0,"-6"10"1"0,7-15 18 15,-3 8-1-15,-4 7 13 0,9-16-2 16,-3 5 4-16,-2 2-6 0,3 0-2 0,0-4-9 15,-5 5-7-15,4-3-3 0,2 3 14 16,-3-1 2-16,-5 9 1 0,11-13 1 16,-7 5 14-16,-4 8-14 0,6-9 0 15,-6 9-1-15,8-10-9 0,-8 10 6 16,0 0-13-16,9-11-3 0,-9 11-1 0,5-7-3 16,-5 7-15-16,6-12-2 0,-6 12-11 15,11-9-19-15,-11 9 3 0,8-13-2 0,-5 7-2 16,-3 6 5-16,9-9-7 0,-9 9-2 15,10-12 3-15,-10 12 13 0,10-9 2 16,-10 9-11-16,10-7 8 0,-10 7 10 0,7-8-9 16,-7 8 11-16,9-5-5 0,-9 5 8 15,0 0 3-15,5-13 0 0,-5 13 4 16,0 0-3-16,9-8 10 0,-9 8 8 16,0 0-5-16,0 0 7 0,11-8 8 0,-11 8 14 15,0 0 14-15,0 0 13 0,12-7 12 16,-12 7 2-16,0 0 12 0,0 0 12 15,0 0 7-15,25-2 14 0,-25 2 7 0,0 0-1 16,26 0-19-16,-26 0-6 0,0 0 0 16,36 2-2-16,-36-2 13 0,26 2-9 0,-11-2 2 15,-15 0-8-15,24 4-8 0,-10-4 6 16,-14 0-12-16,0 0-4 0,29 1 0 16,-29-1 0-16,19 3 4 0,-19-3-16 0,0 0 17 15,25 3-14-15,-25-3-8 16,0 0-6-16,0 0-11 0,0 0 0 0,22 0-9 15,-22 0-14-15,0 0-1 0,0 0-11 16,0 0-9-16,0 0-30 0,4 15-3 0,-4-15-11 16,0 0-1-16,0 0-15 0,-21 17 3 15,14-8 4-15,0-1-11 0,7-8 8 16,-16 10 15-16,11-5-13 0,5-5 8 0,-16 9-8 16,16-9 17-16,-11 10 0 0,11-10-1 15,-9 5-2-15,9-5 7 0,-5 8-8 0,5-8-10 16,0 0-4-16,0 0-16 0,-10 7 4 15,10-7-12-15,0 0-20 0,0 0-28 0,0 0-41 16,0 0-42-16,19 21-72 16,-10-17-131-16,-9-4-144 0,21 13 30 15,-12-9-127-15,5 3-58 0</inkml:trace>
  <inkml:trace contextRef="#ctx0" brushRef="#br0" timeOffset="184688.56">5060 15486 4256 0,'0'0'89'0,"-3"14"38"0,3-14 26 0,0 0 1 0,0 0-7 15,13 21 1-15,-13-21-10 16,19 3-14-16,-19-3-10 0,28 5-20 16,-9-4-14-16,3-1-21 0,-22 0-17 0,52 6-20 15,-20-8-50-15,7 2-32 0,3-4-52 16,-1 4-41-16,5-3-29 0,0-3-30 0,11-2-13 15,3-5-17-15,3 2-23 0,1 0 2 16,1-8 30-16,3 1 23 0,-2-1 20 16,0-7-11-16,-4 3 0 0,-4-5 31 0,-3 3 33 15,-2 3 56-15,-4-4 70 0,-2 2 52 16,-14 3 57-16,1-3 47 0,-8 5 33 16,1-2 40-16,-6 2-2 0,-3 2 5 0,-6 3 1 15,0-3-3-15,-3 2-1 16,-2-1 0-16,-4 6-14 0,-3 10-4 0,2-27-10 15,-2 27-13-15,-3-21-11 0,3 21-29 16,-12-20-9-16,1 12-13 0,11 8 1 0,-25-9-15 16,11 5-17-16,14 4 0 0,-36 12-7 15,12-3-12-15,-6 6-1 0,2 3-9 16,-1 5-8-16,3-1 0 0,-2 5-10 0,3 3-2 16,3-2 0-16,1 6-5 0,4-2-4 15,6-4-2-15,6 0-1 0,-1 0-3 0,4-1-3 16,6-3-12-16,5 2-6 0,7-4-9 15,0-3 0-15,7-7-2 0,1-5-7 16,5-1 0-16,-2-8 1 0,7-8-1 16,4 1-6-16,-6-10-1 0,1 1 12 15,-6-6-4-15,-1-1 4 0,-2-4-5 0,-2 0 4 16,-1-1 4-16,-4-2 3 0,-2 2 1 16,-2 2 6-16,-5 1 15 0,-1 9 6 0,1-1 13 15,-5 4 5-15,5 1 2 0,-8 14-7 16,8-20-1-16,-8 20 6 0,0 0 14 15,12-4 7-15,-12 4 4 0,0 0 3 0,23 27 0 16,-10-9 9-16,-4 9 1 16,5-3 3-16,0 10-2 0,-4-5-15 0,1 0-30 0,-2 7-15 15,-1-7-4-15,2 0-1 16,-3-7-6-16,-2-2-4 0,2-4-10 0,-4-1-4 16,1-2-9-16,-4-13-62 0,0 0-135 15,0 0-81-15,0 0-71 0,14-30-70 16,-12 2-113-16,2-17-141 0,1-12 57 0,-2-16-508 15,4-4-959-15</inkml:trace>
  <inkml:trace contextRef="#ctx0" brushRef="#br0" timeOffset="187288.4">10860 14685 6008 0,'-1'9'206'0,"-1"-1"-43"0,-5 0-7 16,7-8-14-16,-5 10-17 0,5-10-7 15,-7 7-16-15,7-7-21 0,0 0-24 0,-2 9-50 16,2-9-44-16,0 0-98 0,0 0-121 16,0 0-140-16,0 0-208 0,0 0-81 15,24 1 62-15,-24-1-558 0,0 0-1038 16</inkml:trace>
  <inkml:trace contextRef="#ctx0" brushRef="#br0" timeOffset="-210176.84">16393 11359 5 0,'12'76'-3'0</inkml:trace>
  <inkml:trace contextRef="#ctx0" brushRef="#br0" timeOffset="-204209.13">10976 11674 4052 0,'0'0'51'0,"0"0"16"16,0 0 14-16,0 0 48 0,0 0 24 15,0 0 17-15,0 0 6 0,0 0 5 0,-4 15-8 16,4-15-9-16,0 0-15 0,0 0-29 16,0 0-9-16,0 0-14 0,0 0-12 0,0 0-4 15,0 0-17-15,0 0-27 0,0 0-35 16,0 0-54-16,0 0-60 0,0 0-61 0,0 0-36 16,0 0-69-16,0 0-62 15,0 0-83-15,0 0-187 0,0 0 64 0,0 0-402 16,0 0-475-16</inkml:trace>
  <inkml:trace contextRef="#ctx0" brushRef="#br0" timeOffset="-200144.32">15214 11224 4380 0,'3'-8'-95'0,"-3"8"31"16,6-11 16-16,-6 11 15 0,0 0 3 16,0 0 22-16,0 0 12 0,0 0 27 0,0 0 10 15,12 26 3-15,-16-7 3 0,1 9-1 16,0 6 15-16,-3-1 15 0,1 9 4 15,-4 1-6-15,-1 0-8 0,-3 0 0 0,0-1 0 16,1-5-9-16,0-1-2 0,-2-1-2 16,5-7-5-16,2-7-4 0,1-2-6 0,0-5 1 15,0 2-2-15,3-9 13 16,3-7-9-16,0 0-3 0,0 0-7 0,0 0 3 16,0 0-2-16,0 0-9 0,28-54 4 15,-15 22-12-15,6-5 3 0,-4-4-1 16,9-14 1-16,0 8-11 0,5 1 14 0,-5 0-2 15,6 5 15-15,-5 7 8 0,-2 4-1 16,4 4 5-16,-3 7 6 0,1 4 1 0,-7 4 3 16,5 3 15-16,-6 7 1 0,3 1 8 15,-20 0 4-15,44 14 14 0,-24 2 0 0,1 4-10 16,0 5-3-16,-3 6-6 0,-1 1 3 16,-2 4-10-16,-3 0-3 0,0-1-3 15,-4 5-7-15,0-8-8 0,-6 3 1 16,-1 1-12-16,-1 0-2 0,0-1-25 15,0 2-36-15,-3-1-55 0,-7 5-56 0,4 3-69 16,-5-3-73-16,-4 2-76 0,0-2-118 16,-2 0-228-16,3 0 61 0,-4 0-516 0,-8 11-981 15</inkml:trace>
  <inkml:trace contextRef="#ctx0" brushRef="#br0" timeOffset="-199593.93">15263 13048 3919 0,'-14'-11'19'0,"5"-2"45"0,-5-2 26 0,4 6 23 16,2-5 6-16,-4 5 2 0,0-8 16 16,3 8-13-16,-3-1-1 0,12 10-1 0,-27-13-15 15,16 9-2-15,11 4-8 0,-39 6-8 16,18 2 1-16,-3 5-9 0,-10 7-4 15,8 5 0-15,-8 8-2 0,2 3-4 0,0 6-7 16,4-1-4-16,3 4-6 0,8-8-6 16,4 1-2-16,-1 1-5 0,11-5 1 0,3-8-9 15,1 0 2-15,5-3-6 16,9-3-4-16,2-5-1 0,7-5-2 0,1-6-3 16,7-8-3-16,5-8-5 0,-2-6 0 15,11-10-4-15,-5-8 0 0,2-4 0 16,-2-8 1-16,-1-8-4 0,11-18 3 0,-9 1-5 15,-6 11 5-15,-3-1-3 0,6 1 2 16,-16 7 3-16,2 1 8 0,-4 5 4 0,-5 14 14 16,-2 3 16-16,-5 9 11 0,0 2 3 15,-3 3-15-15,0 5-2 0,-6 13-4 0,5-10-5 16,-5 10 0-16,0 0 1 0,0 0 3 16,-9 44 3-16,4-11-3 0,-5 7 3 15,1 12 11-15,-5 8 14 0,1 6 1 0,-1 1-3 16,2-1 4-16,-5 3-18 15,-2-7-36-15,8 6-2 0,-4-10-2 0,0-2-2 16,2-11-2-16,5-3 0 0,-1-13-7 16,4 0-2-16,-3-7-7 0,6-3-5 0,-2-10-13 15,4-1-16-15,0-8-117 0,0 0-105 16,0 0-59-16,18-27-69 0,-2-4-75 0,5-18-220 16,9-9-1-16,11-27 82 0,1-9-481 15,8-7-810-15</inkml:trace>
  <inkml:trace contextRef="#ctx0" brushRef="#br0" timeOffset="-199278.32">16578 11507 3803 0,'27'-19'96'0,"-8"4"33"16,-1 6 30-16,1 5 9 0,-1 4 23 15,-18 0 13-15,46 13 17 0,-18 7-8 0,0 9-3 16,-3 14-10-16,3 6-18 0,-6 9-11 15,1 11 9-15,-8 6-18 0,3 9 21 0,-9 9 6 16,1 2 30-16,-8 3 2 0,0 5-6 16,-6 25 7-16,-9-3-146 0,-5-7-10 0,-9 2-2 15,-3-11-8-15,-2-2-4 16,-5-3-5-16,-1-8-4 0,-1-8-4 0,-6-9-4 16,10-19-3-16,-4-4-4 0,4-7-4 15,1-5-6-15,2-7-8 0,8-11-7 0,-3-3-12 16,8-9-14-16,1-2-21 0,2-9-25 15,0-4-28-15,16 1-33 0,-24-21-31 16,18-7-408-16,3-4-198 0,3-9 90 0,3-13-892 16,3 1-1418-16</inkml:trace>
  <inkml:trace contextRef="#ctx0" brushRef="#br0" timeOffset="-198443.42">18071 12172 4767 0,'8'-13'-74'16,"-3"4"30"-16,-1 1 23 0,-4 8 13 0,10-7 18 15,-10 7 28-15,0 0 25 0,0 0 20 16,0 0 2-16,11 37 2 0,-11-10 0 15,-6-1-7-15,3 6-1 0,-6 4-4 0,2 7-11 16,-4-2-1-16,-1 2 17 16,-2 0-6-16,1-3-8 0,-2-5-5 0,2-1-4 0,-1-10-9 15,9-3-2-15,-1-2-2 16,-1-4 13-16,4-8 6 0,3-7-6 0,0 0-5 16,0 0-4-16,0 0-8 0,0 0 0 15,19-47-4-15,-3 15-3 0,2-3-4 0,9-9-3 16,-3 2-3-16,4-2-2 0,-1-1-4 15,-1 0-2-15,1 6 2 0,0 6-6 16,-3 2-3-16,1 5 3 0,-1 3-2 0,-4 9 0 16,3 4-5-16,-4 4-2 0,-2 6 3 15,2 8-4-15,-3 7-1 0,3 4 2 0,0 9-6 16,-2 2 4-16,-4 6-4 0,-2 3 2 16,-5 2-5-16,-3 1 4 0,-1-5 0 0,-2 2 1 15,-3 6-1-15,-1-9 2 16,-1-4-3-16,-3-1 2 0,5-3 4 0,-4-5 1 15,2-6-1-15,-1-4 12 0,4-1-2 16,2-12 1-16,0 0 5 0,0 0 4 16,0 0 5-16,0 0-1 0,17-34 6 0,-2 13 5 15,4-7 5-15,3-6-9 0,5 3 12 16,1-9 4-16,5 2 4 0,-1 6 2 0,-7 1 5 16,5 7 4-16,-4 1 3 0,1 4-4 15,-5 4-5-15,-3 2-5 0,-7 6 1 16,4 1 11-16,-5 6 9 0,-11 0-45 0,17 11 3 15,-8-1-2-15,-2 0-1 16,2 6 0-16,-8 1 0 0,1-2-3 0,0 6-3 16,-2-1 0-16,-4 2-4 0,3 5-2 15,-6-5-1-15,2 1-2 0,-1-2-6 0,1 1-8 16,-1-2-11-16,3-3-15 0,-4-4-12 16,6 4-13-16,-1-6-16 0,0-3-15 0,2-8-106 15,0 13-184-15,0-13-60 0,0 0-86 16,0 0-172-16,25-2-1 0,-25 2-586 15,39-20-1129-15</inkml:trace>
  <inkml:trace contextRef="#ctx0" brushRef="#br0" timeOffset="-198127.34">19309 12420 4130 0,'0'0'-45'16,"0"0"42"-16,0 0 33 0,0 0 20 15,0 0 47-15,0 0 11 0,-16 51 19 0,9-33-1 16,0 13 6-16,0-3 7 0,3 2-8 15,-1-6-11-15,5 6-11 0,0-2-1 16,3 0-7-16,1 1-2 0,5-1-4 0,-2-10 10 16,7 3 6-16,-3-10 8 0,-1 1-7 15,6-7 1-15,-16-5 7 0,30 2-5 0,-30-2 0 16,32-14-11-16,-18 1 0 16,4-3-15-16,-4-5 6 0,-2-2-14 0,-1-4-6 15,-2 0-6-15,-4 2 0 0,-4 0-14 16,-1-2-5-16,-1 3-6 0,-4 1-8 15,-4-1-10-15,2 6-34 0,-2-2-27 0,2 4-37 16,-2 3-50-16,4 3-54 0,-3 4-43 16,8 6-54-16,-11-5-28 0,11 5-36 0,0 0-32 15,0 0-109-15,0 0-106 0,0 0-14 16,38 21-459-16,-13-12-746 0</inkml:trace>
  <inkml:trace contextRef="#ctx0" brushRef="#br0" timeOffset="-197693.91">19906 12548 3440 0,'20'-4'4'15,"-8"2"34"-15,-12 2 27 0,18-6 23 16,-18 6 11-16,0 0 20 0,0 0 10 0,0 0-11 16,0 0 11-16,0 0 6 0,0 0-5 15,0 0-1-15,0 0 3 0,-36 57 20 0,12-30-4 16,1 4-4-16,-5 10-8 0,6-6 18 16,1 3-27-16,4 0-8 0,-2 1-11 15,8-2-14-15,1-6-5 0,7 0-5 0,1-7-12 16,4-1-6-16,5-2-5 0,5-3-3 15,6-3-6-15,7-2-4 0,5-10-6 0,3-9-9 16,11-1 2-16,6-11-3 0,5-8-7 16,-4-10 5-16,0-6-6 0,13-15-6 15,-4-6-3-15,0-3 3 0,-5-6 7 16,-4 1-2-16,-14 13 12 0,-1 0 7 16,-5 0 13-16,-1 3 1 0,-7 11 24 0,-5 10 5 15,-4 0 4-15,-1 12-14 0,-1 5-4 16,-7 2-13-16,1 5-4 0,-6 10-5 0,0 0-27 15,0 0-9-15,0 0-3 0,0 0 4 16,-11 63-3-16,-5-26 1 0,3 6-3 0,0 4 1 16,-4 9-4-16,0-4-1 0,-4 5 0 15,5 1-3-15,-2-2 2 0,0-1-1 16,6-10-3-16,0-4-3 0,-1-2-12 0,5-7-8 16,-1-2-10-16,5-7-27 15,-1 1-136-15,3-7-50 0,2-8-63 0,-4 2-71 16,4-11-107-16,0 0-212 0,0 0 31 15,0 0 79-15,9-37-484 0,-9-3-779 0</inkml:trace>
  <inkml:trace contextRef="#ctx0" brushRef="#br0" timeOffset="-196760.99">18911 8524 3074 0,'-7'7'-166'0,"7"-7"39"0,-7 7 11 0,7-7 16 0,0 0 22 15,-10 14 21-15,10-14 3 0,-8 11 16 16,8-11 12-16,0 0 14 0,-7 8 14 16,7-8 25-16,0 0 7 0,0 0 4 0,-12 7-9 15,12-7 2-15,0 0-6 16,0 0 5-16,0 0 2 0,0 0 0 0,-23-15 0 16,23 15-6-16,0 0 1 0,-12-9-7 15,12 9 2-15,0 0-3 0,-8-8-2 0,8 8-4 16,0 0 0-16,0 0 0 0,0 0-4 15,-17-4 3-15,17 4 1 0,0 0 0 16,0 0 5-16,0 0 7 0,0 0-3 0,-14 0-2 16,14 0-2-16,0 0-5 0,0 0-1 15,0 0 4-15,-18 4 1 0,18-4-7 0,-12 8 3 16,12-8-2-16,-13 11 1 0,6-2-7 16,-2-1 2-16,0 3-6 0,2-4 3 15,-1 3-6-15,8-10 1 0,-13 17 2 16,8-13-3-16,5-4 8 0,-18 11-12 15,13-8 3-15,5-3-3 0,-16 3 6 0,16-3-2 16,-16 4-9-16,16-4 11 0,-21 0-7 16,21 0 2-16,0 0-2 0,-24-7 3 0,24 7 4 15,-20-3-1-15,20 3-3 0,-20-7 7 16,8 0-3-16,3 0-8 0,-1-2 12 16,2 3-3-16,-1-1 2 0,-1-2 8 0,10 9 3 15,-9-10 5-15,9 10-3 0,-5-9 1 16,5 9 0-16,-8-8-4 0,8 8-4 0,0 0-1 15,0 0 1-15,0 0 3 0,0 0-4 16,0 0-2-16,0 0 4 0,0 0 0 16,41 0 12-16,-20 2 18 0,11 4 7 15,7-3 4-15,6 5 4 0,11 0 14 16,12 1-1-16,0 0 7 0,6 1-1 0,7 0-6 16,-1 0-6-16,22 4-3 0,1-4-5 15,2 0-2-15,0-1-8 0,4 3 1 0,5-5-8 16,4 0 3-16,3 1-7 0,6-6 1 15,4 2-7-15,5-4-6 0,5-4-1 16,0-2-1-16,0 1-7 0,3-1-1 0,-1 4 13 16,-3 2-9-16,-2 0-2 0,-6 2 6 15,-8 4-20-15,-9-2 1 0,-5 1 4 16,-9 1 2-16,-20 1 3 0,-6-1-9 16,-6-5 11-16,-1 3-7 0,-5 2-1 0,-8 0 6 15,-9-5-6-15,-2-1 1 0,-5 4 2 16,-5-4-3-16,-6 2 1 0,-3-4-7 15,-3 2 4-15,-3 2 3 0,0-4-6 0,-19 2 2 16,24 0-21-16,-13 2-22 0,-11-2-50 16,21-2-68-16,-21 2-68 0,16-5-215 0,-6-1-112 15,-10 6 36-15,19-7-125 0,-8 3-70 16</inkml:trace>
  <inkml:trace contextRef="#ctx0" brushRef="#br0" timeOffset="-195744.95">21186 11884 2048 0,'21'-6'-24'16,"-7"0"22"-16,4 1 13 0,-4 3 25 15,0-4 17-15,-2 5 6 0,6-3 11 0,-7 0-2 16,1-1 8-16,4 2 9 0,-3-2 5 16,0-1 11-16,2 2 10 0,-2-1 9 15,2-3 3-15,-15 8 4 0,26-14-3 0,-15 2-17 16,3 3 3-16,-3-1 3 0,-2 0-4 16,-9 10-7-16,15-24 2 0,-7 13 3 15,-3 0 7-15,-5 11-11 0,7-19 1 0,-7 19-10 16,3-20-19-16,-3 11 8 0,0 9-16 15,-6-23-4-15,-2 10 1 0,-1 0-10 16,9 13-10-16,-19-17-1 0,8 5-2 16,-2 5-18-16,-4-1 14 0,-2 3-11 0,3 1 1 15,-1 4 1-15,-6 0-12 0,3 2 1 16,-8 5-1-16,-1 7-3 0,1 0-6 16,-4 7 6-16,1 2 1 0,1 3-2 0,-6 6-3 15,2 4-3-15,3-1 1 0,1 5 0 0,-1-1-4 16,11-5-5-16,-3 1 4 0,6-3-1 15,0 2 5-15,6-6-5 0,6-2 3 16,-1-3 0-16,4-3 1 0,4 1 1 16,6-2-5-16,4 2-1 0,7-7 4 15,0 3-7-15,3-7 3 0,7-1-10 0,-1-4 2 16,2-2-4-16,-2-3 5 0,2-4-4 16,6-6 3-16,-1-1 3 0,-3-4-7 0,0 0 2 15,-2-2 12-15,-2 0-2 0,-5 3 7 16,-5-2 7-16,5 1 10 0,-10 2 0 15,2 0 12-15,-2 0 7 0,-2 6 7 0,-3-1-2 16,1 0-11-16,-9 8-2 0,13-7-14 16,-13 7 7-16,0 0 9 0,0 0 16 0,0 0 7 15,9 21 0-15,-10-4 5 16,-1 5-5-16,-2 4 11 0,-3 8 3 0,-1 4-1 16,-3 3 1-16,2 2-10 0,-3 2 5 15,1-2-9-15,-4 4-5 0,5-4 0 0,0-5-7 16,-4 4-5-16,5-4-8 0,-2-2-1 15,-1 1 1-15,7-10-23 0,-5-5-18 16,5-1-36-16,1-6-31 0,3 2-35 0,-6-8-47 16,7-9-74-16,7 13-73 0,-7-13-85 15,0 0-186-15,25-6-56 0,0-6 60 0,6-9-431 16,11-4-608-16</inkml:trace>
  <inkml:trace contextRef="#ctx0" brushRef="#br0" timeOffset="-195295.01">22285 11925 3131 0,'9'-32'-13'0,"-4"10"59"0,-1-1 21 15,-4 2 12-15,0 3 3 0,-2 1 8 16,-3 2 4-16,-1-3 5 0,-6 4-10 16,12 14-3-16,-20-15 2 0,3 9 0 0,17 6-11 15,-43 10 1-15,17-1-13 0,-6 8 1 16,-2 7-10-16,-5 8 0 0,3 2-1 0,0 3-17 15,5 5-7-15,2-1 8 0,9-5-5 16,7 1-8-16,2-1 6 0,4-6 6 16,5-4-15-16,4-3 3 0,7-3-11 15,2-3 9-15,2 2-8 0,5-10-3 16,5-3 5-16,0-4 0 0,0-4-2 0,12-6-6 16,-5-1-6-16,0-4 6 0,0-6 2 15,-3 4 15-15,-4 0 16 0,-4 2 11 0,-1 5 19 16,-6-1 5-16,3 2 3 0,-15 7-15 15,17-12-4-15,-17 12 6 0,0 0 15 16,0 0 3-16,0 0-4 0,13 36-1 0,-15-15 2 16,-2 8-3-16,-3 5-1 0,-3 6-1 15,3 5-15-15,-2 0-1 0,-2 4-4 16,-5 6-7-16,2-7-4 0,0-2-11 16,2 11 13-16,-6-15-9 0,7-4-20 0,-2 0-33 15,4-11-45-15,-1 2-46 0,3-9-36 16,3-4-65-16,2-7-63 0,2-9-80 0,3 11-136 15,-3-11-160-15,23 0 63 0,-23 0-436 16,49-15-644-16</inkml:trace>
  <inkml:trace contextRef="#ctx0" brushRef="#br0" timeOffset="-194877.19">23001 12229 3348 0,'9'-26'19'0,"-6"3"50"0,-3 2 6 16,-1 4 9-16,-1 2 12 0,-7 2 3 15,2 0 0-15,-7 4-9 0,-2-2 13 16,-4 9-9-16,-2 0-11 0,-10 6 3 0,-6 3-6 16,3 10-4-16,-12 5-2 0,2 3 6 15,4 1-7-15,1 4-10 0,6 4 2 0,6-4-6 16,10 4-6-16,-5-4-5 0,16-6-4 16,2 2-10-16,5-5 10 0,1 1-11 15,5-1 9-15,10 1-9 0,3-5-12 0,2-3 1 16,3-3-18-16,0-5 1 0,1-5-3 15,1-1-8-15,-1 0 8 0,5-5 2 16,-6 3 0-16,0-5-1 0,-3 0-1 16,-3 2 4-16,-2 3 17 0,-2-2 4 0,0 1-11 15,-14 3 15-15,16-2-13 0,-16 2 41 16,16 5 22-16,-16-5 5 0,11 23 2 16,-8-10 14-16,-3 10-3 0,0 1 7 0,-3 11-4 15,-4 6-2-15,-3 5-6 0,-1 1-11 16,-2-2-5-16,-6 7-4 0,-1 3-14 0,-1-5-5 15,2 1-1-15,2-10-7 0,2-5-25 16,0-4-39-16,5-6-46 0,3-4-41 0,2-3-52 16,3-4-56-16,4-6-46 0,1-3-67 15,-3-6-98-15,19 2-173 16,1-8-24-16,13-3 83 0,4-6-435 0,10-6-536 16</inkml:trace>
  <inkml:trace contextRef="#ctx0" brushRef="#br0" timeOffset="-194441.9">23565 12647 2977 0,'19'-24'-11'0,"-6"3"60"16,-6 8 41-16,-2 2 49 0,-2-2-28 16,-3 13 7-16,0 0 3 0,-5-23 8 15,5 23 16-15,-23-6 9 0,23 6 6 0,-44 12-6 16,12-2 1-16,1 6-1 16,-3 6-3-16,-3 6-15 0,1 4-14 0,6-7-6 0,6 3-15 15,-1 4-11-15,10-2-7 0,2-6-9 16,7-3-13-16,5-3-3 0,2-3-4 15,5 1-6-15,6-7-3 0,0 0-11 16,7-5-1-16,-19-4-2 0,50-4 9 16,-20-9-4-16,2-4 1 0,5 0-5 0,6-7-9 15,-6-2 7-15,-5 3-2 0,-2 1 6 16,0 1 16-16,-8 2 17 0,-1 4 12 0,-8 2 2 16,4 4-11-16,-7 1-13 0,-10 8 0 15,16-5-4-15,-16 5 17 0,0 0-3 16,0 0 3-16,6 45-7 0,-10-14 19 0,-7 9 3 15,-7 16 8-15,-5 4 11 0,-5 4 3 16,-4 2 0-16,0 1-46 0,-14 11-31 16,4 0-5-16,4-14-2 0,3-5-2 15,2-5-2-15,1-2-2 0,2-4-3 0,10-14-9 16,3-4-5-16,4-7-8 0,1-6-13 16,7-7-20-16,3-6-29 0,2-4-193 0,0 0-155 15,27-22-116-15,-3-3-174 0,13-12 25 16,6-10 55-16,17-15-532 0,8 0-996 15</inkml:trace>
  <inkml:trace contextRef="#ctx0" brushRef="#br0" timeOffset="-194209.91">24523 12636 4258 0,'0'0'15'0,"0"0"54"15,17 22 29-15,-17-22 27 0,-3 34 8 16,-6-4 29-16,0 7 5 0,-3 4-8 0,-8 10-10 15,-1 0-14-15,-4 5-20 0,-3 0-14 16,0-3-15-16,-1 3-8 0,-1-5-4 0,0-1-9 16,6-6-22-16,6-7-43 0,-3-5-55 15,12-10-59-15,-3-3-54 0,8-4-63 16,6-9-92-16,-2-6-75 0,0 0-197 0,34-19 43 16,-6-2 30-16,13-9-333 15,2-5-335-15</inkml:trace>
  <inkml:trace contextRef="#ctx0" brushRef="#br0" timeOffset="-193660.54">26068 12583 3443 0,'4'-11'34'0,"-4"11"18"0,0 0 15 16,0 0 28-16,0 0 14 0,0 0 5 15,-60 43 16-15,34-11 10 0,-6 13 3 16,-2 11 10-16,-2 4 3 0,-9 17-6 16,3 2-11-16,-4 5-11 0,3-1-2 15,1 1-12-15,3-3-11 0,9-12-5 0,6-3-16 16,4-3-10-16,1-6 5 0,4-12 2 15,7-4 8-15,2-11 6 0,5-4 24 0,1-6 14 16,3-4 12-16,3-3-9 0,-6-13-13 16,21 9-7-16,-21-9-9 0,28-3-13 15,-28 3 3-15,35-19-19 0,-16 3-3 0,-2-2-10 16,-3-1-2-16,-4 1-7 0,-2-3-12 16,-2-2 3-16,-2 1-16 0,-4-5-14 0,-4 3-18 15,-1 2-16-15,-2-8-18 16,-2 2-29-16,2 1-24 0,-3 5-32 0,1-3-42 15,3 5-68-15,3 1-51 0,1 0-71 16,2-1-76-16,3-1-250 0,3-2 34 16,7 1 66-16,8-6-455 0,0 6-689 0</inkml:trace>
  <inkml:trace contextRef="#ctx0" brushRef="#br0" timeOffset="-193361.3">26426 12771 3851 0,'0'0'25'0,"9"9"27"0,-9-9 48 16,10 27 36-16,-8-11 14 0,-4 10 23 15,-1 4 15-15,-7 11 5 0,1 3 5 16,-9 12 5-16,-2 0 3 0,-3 4-15 0,-3-2-21 16,2 4 2-16,-5-5-18 0,4-3-2 15,0-1-14-15,3-8-15 0,-5-3-16 0,7-8 4 16,-1-2-19-16,-3-4 3 0,1-5-16 15,5-5-21-15,-3-5-24 0,0-5-29 0,3-4-42 16,-3-8-53-16,-4-1-45 16,5-9-52-16,-3-6-41 0,1-8-28 0,4-3-20 15,6-2-12-15,3-5-52 0,7 1-51 16,4-12-77-16,7-1-115 0,1-8 44 16,10-4-394-16,8 3-443 0</inkml:trace>
  <inkml:trace contextRef="#ctx0" brushRef="#br0" timeOffset="-190843.03">24406 14165 465 0,'16'-1'-10'0,"-16"1"15"0,13-4-2 0,-13 4-6 16,0 0 3-16,19 5 10 0,-19-5 3 16,12 12-33-16,-7-5 22 0,-5-7-7 15,5 16 10-15,-3-7-7 0,-2-9 9 16,2 21 6-16,-2-9 2 0,-2 4-9 0,-1-2 4 16,1 2 3-16,-2 2 4 0,-2-3-9 15,0 0-8-15,3 0 3 0,-5-1-14 0,5 0 11 16,-1 1 8-16,0-2-8 0,-2 0-8 15,4-1 16-15,1 5-13 0,-3-2 0 16,0-2 0-16,1 2 15 0,-1 0-18 0,-1 0-7 16,2 4-16-16,-3-6 21 0,-1 0-16 15,3 0 9-15,3 0-1 0,-7 0 2 16,4-3-2-16,-2-3-2 0,6-7 15 16,-3 15-11-16,3-15 22 0,0 10-60 0,0-10-43 15,0 0 17-15,0 0 37 0,0 0 15 16</inkml:trace>
  <inkml:trace contextRef="#ctx0" brushRef="#br0" timeOffset="-189991.57">24887 13363 245 0,'3'-13'64'16,"-3"13"8"-16,8-13-3 0,-8 13 8 15,0 0-3-15,1-15-15 0,-1 15-23 0,0 0-7 16,0 0 7-16,3-17-13 0,-3 17 11 15,0 0 1-15,0 0 10 0,0 0-9 16,0 0 3-16,6-17 1 0,-6 17-20 0,0 0 3 16,0 0-7-16,2-9 4 0,-2 9-9 15,0 0 0-15,0 0-11 0,0 0 12 16,0 0-6-16,0 0-1 0,0 0 0 16,0 0-4-16,-30 34 1 0,22-25-1 15,0 4 16-15,-1 2-14 0,0 0-3 0,-1 6 14 16,1 1-17-16,-2 4 11 0,-1-2-8 15,3 5 0-15,-2-1 1 0,-1 0 22 0,5 1-12 16,-2-1-11-16,2-1 5 0,-4-4-1 16,8-1 4-16,-3-3-7 0,1 2 1 15,1-4 15-15,1-4-16 0,-4 2 27 0,4-6 11 16,-1 3 13-16,4-12 8 0,-2 13 18 16,2-13 5-16,-2 9-9 0,2-9-5 0,0 0-4 15,0 0 1-15,0 0-24 0,0 0-4 16,20-28-1-16,-11 13-15 15,0-6 2-15,3-7 3 0,0-4-6 0,7-2 5 16,-4-3-2-16,0-3-12 0,2 3-1 16,2 2 2-16,-5-3-3 0,2 6-3 0,-5 8 1 15,1 1 0-15,-1 5-1 0,-6 5-1 16,2 3-15-16,-1 2 6 0,-6 8 5 16,0 0-1-16,0 0 0 0,0 0 2 0,4 152-793 31,-14-124 928-31,7-3 314 0,-5-1-779 15,-1 4 655-15,-3-3-168 0,2 1-182 0,-2-3-18 16,-1-1 66-16,0 1-3 0,1-5-26 16,3-3-11-16,0 0 154 15,3-5-207-15,-1 1 2 0,-1 0 139 0,8-11-103 16,-9 11 57-16,7-3 6 0,2-8-25 16,-10 8-67-16</inkml:trace>
  <inkml:trace contextRef="#ctx0" brushRef="#br0" timeOffset="-189927.18">24720 13600 148 0,'0'-16'-51'0</inkml:trace>
  <inkml:trace contextRef="#ctx0" brushRef="#br0" timeOffset="-186877.28">27202 14066 1078 0,'0'0'59'0,"21"-8"-10"0,-21 8-17 16,9-9 8-16,-9 9 0 0,9-13-26 15,-2 6 17-15,-7 7-11 0,5-16-6 16,1 9 0-16,-6 7 3 0,7-19-5 0,-5 12-31 16,-2 7 1-16,4-17-22 15,-2 6-45-15,-2 1-121 0,0-2-337 0,-2 0 369 16,0-5 59-16</inkml:trace>
  <inkml:trace contextRef="#ctx0" brushRef="#br0" timeOffset="-186478.29">26241 12917 294 0,'0'0'128'15,"-8"-7"5"-15,8 7-10 0,0 0-11 16,0 0 8-16,0 0 8 0,-10-8 9 0,10 8-23 16,0 0-5-16,0 0-15 0,0 0 1 15,0 0 4-15,78-32 398 16,-56 28-767-16,0 4 466 15,3 4 116-15,-1-4-611 16,6 4 289-16,2 1 47 0,-4-1-43 16,2-2-94-16,0 2 136 0,0 0-15 0,-3-1-51 15,-5 1 72-15,-3-2-3 0,-2 2-78 16,-2-3 41-16,-2-1-151 0,-13 0-30 16,18 3-226-16,-18-3 355 0</inkml:trace>
  <inkml:trace contextRef="#ctx0" brushRef="#br0" timeOffset="-185545.09">27373 13220 20 0,'0'0'330'0,"8"-10"-28"0,-8 10-109 0,1-10-20 16,-1 10-17-16,0 0-30 0,0-17-12 15,0 17-16-15,-3-13-13 0,3 13-1 16,-8-15-18-16,8 15-4 0,-10-13 4 16,0 7-19-16,0-1-5 0,-3 1-1 15,-4 3-9-15,-2-3-7 0,5 4 3 0,-11-2-7 16,8 4 0-16,17 0-1 0,-37 6-3 16,18 0 2-16,0-3-6 0,-2 5 5 15,7-1-15-15,-3 4 5 0,4-2 0 0,-5 5 3 16,6 1-3-16,-2-2 1 0,1 6-1 15,4-6-7-15,-3 6 5 0,3 2-8 0,2-1 4 16,2 1 6-16,-4 1 2 0,6 2-5 16,-1 3-5-16,4-27-1 0,14 202-455 31,-9-170 196-31,3-8 431 0,1-3 89 16,-6 0-661-16,7 1 794 0,-4 4-455 0,3-3 66 15,-2 5-25-15,0-6 59 0,0 9-4 16,2-1-9-16,-6 3-50 0,3-3 54 15,0 4 1-15,-4 0-63 0,2-6 27 16,-4 2 33-16,2-2 5 0,-4 0-61 0,-2-3 26 16,2 1 39-16,-1-4 25 0,0 1-99 15,-3-1 30-15,-1-3-6 0,2-2 27 16,-4 0-26-16,-1-2 44 0,-3-8-31 16,-1 3 14-16,2-5 12 0,-6-5 5 0,18 0-91 15,-32-5 124-15,14-3 51 16,1-5-106-16,-1-4 292 0,0-3-269 15,6-1-28-15,0-3-11 0,3-5 75 0,0 1-629 16,7-4 542-16,2 2 76 0,0-6-94 16,7-2 173-16,2-4-179 0,10-1-39 15,6-6 74-15,9 4 6 0,3-2-29 16,7 2 115-16,4 4-120 0,5 0 97 0,4 5-101 16,-4 6 90-16,-1 2-135 0,-5 3 149 15,-2 5-193-15,-7 2 280 0,-3 2-221 16,-1 1 38-16,-12 2 107 15,3 4-101-15,-9 1 2 0,0 1-33 0,-5-1 149 16,15-520-92-16</inkml:trace>
  <inkml:trace contextRef="#ctx0" brushRef="#br0" timeOffset="-185428.33">27582 13236 1792 0,'-2'-23'-60'0,"4"4"55"0,-2 4-32 15,-2 6 34-15,2 0-64 0,0 9 39 16,-3-13-73-16,3 1-52 0,-2-1-282 0,0 2-195 15,-5-8 536-15,2 2 32 0</inkml:trace>
  <inkml:trace contextRef="#ctx0" brushRef="#br0" timeOffset="-182678.08">5222 16699 23 0</inkml:trace>
  <inkml:trace contextRef="#ctx0" brushRef="#br0" timeOffset="-182656.87">5180 16654 17 0</inkml:trace>
  <inkml:trace contextRef="#ctx0" brushRef="#br0" timeOffset="-164996.02">22736 17385 457 0,'-5'-19'31'0,"3"4"-3"16,2 1-12-16,2-2 4 0,1 3-12 15,6-2 17-15,7-7-27 0,7 1 7 0,1-2-10 16,5 1 0-16,6 2 23 15,6-7-13-15,-2 3-18 0,3 0 31 0,-1-3-5 16,-2-1 12-16,0 0-25 0,3 2 8 16,-1-3-16-16,0-4 8 0,0 1 0 15,4-2-7-15,6-2-4 0,4-1 1 0,16-8 13 16,-4-4-8-16,4-3 10 0,3-5-5 16,4 1 5-16,3-2-15 0,0 0 15 0,1-6 0 15,2 0 2-15,-3 1-1 0,3-1-9 16,-1 6 3-16,-2 1-3 0,-1 3 24 15,-1 9-24-15,-8-1 18 0,-9 10-8 16,-2 6 7-16,-2-1-17 0,0 4-1 0,-3 4 6 16,-2-1 3-16,0 3 4 0,5-3 4 15,-5 3 3-15,5 3 9 0,-4-7-9 16,3 1 4-16,-3 3-11 0,3-2 0 16,1-1 9-16,2 2-9 0,2-1 2 0,-2-3-9 15,3 3 3-15,3-1 2 0,-1 0 6 16,3 1-4-16,-1 1-18 0,18-2 18 15,5-3-4-15,-2 5-1 0,0-1 0 0,2 2 1 16,-17 7 6-16,4-3-9 0,-4 5-8 16,-2-7 3-16,-5 5 1 0,-6-2 14 0,-7 1-1 15,-3-3 11-15,-14 1-1 16,-1-3-17-16,-3-3 5 0,-5-6-7 16,-1 3 5-16,0-3 15 0,-4-2-21 0,3 0-6 15,-1 0 3-15,3 0-23 0,5-7 9 16,-4 8-8-16,-5 0 8 0,6 2-9 0,-5 4 3 15,3-2 3-15,-6-3 4 0,-1 5-3 16,-3 3 2-16,-3-3-2 0,0 5 4 16,1-5-12-16,-2 1 14 0,-4 6 14 0,2-2 8 15,1-1-6-15,3-2 5 0,-3 5-9 16,0-4-4-16,6 1 8 0,3-1 0 0,6 0-3 16,3 1 3-16,3 1 9 15,3 0-17-15,0 4 4 0,11-5-9 16,4 4 7-16,-1-2 4 0,1 6 7 0,1 0-7 15,2 0-6-15,1 3-7 0,3-4 11 16,-2 3-3-16,3 1-1 0,1-4 6 0,0 0-4 16,2-2 0-16,-2-2 8 0,-2 4-6 15,-5-8-6-15,-2 0 3 0,-6 1 5 16,-7 1-4-16,-2 2 13 0,-8-2-19 0,2 2 8 16,-4-1 2-16,-6 4-9 0,-1-3 16 15,-6 3-5-15,4-7 3 0,-6 1-9 0,5 1 6 16,-7-6-6-16,-4 7 2 0,1-7-2 15,-6 2 11-15,-4 1-22 0,2-1 4 16,-3-1 9-16,-2 2-12 0,-5 1 3 16,1 5-4-16,-2 0-19 0,1 3-8 15,1 2-21-15,2 3-23 0,-1 7-29 0,10 1-120 16,0 0 177-16,0 0 20 0</inkml:trace>
  <inkml:trace contextRef="#ctx0" brushRef="#br0" timeOffset="-158762.5">14053 12176 755 0,'-20'-26'44'16,"6"-2"29"-16,3 6-2 0,-4-5 35 0,0-3-38 16,-2 0-2-16,1-4 13 0,-2 3-1 15,-2-3 26-15,5-2-5 0,-4 0-7 16,-1 3-3-16,2 3-20 0,2-1 10 15,1 7-12-15,5 6-7 0,-5-3-7 0,4 6-11 16,0 2-7-16,3 0 3 0,1 0-7 16,-4 3-5-16,11 10-5 0,-16-21 0 15,11 11-8-15,5 10 8 0,-13-10-5 16,13 10-6-16,-12-13-8 0,12 13-6 0,0 0-11 16,-18 4 4-16,18-4-2 0,0 0-12 15,-28 13 0-15,14-7-4 0,14-6-4 0,-25 17 3 16,7-8 1-16,4-2 16 0,-5 4-4 15,-2-1 0-15,-7-2 2 0,6 1 4 0,-6 2-2 16,1-4 3-16,5 3-7 0,-5-3-12 16,5 4 0-16,-2-1-5 0,3 1 11 15,0-1-17-15,3 3 0 0,-1 5 17 16,-1-3-4-16,6 2 7 0,-7 4 1 16,3 5-9-16,0-3 16 0,4-4-7 0,4 5 11 15,-5-2-15-15,6-1 13 0,-1-4-15 16,5 2 5-16,1-5 6 0,2 2 11 15,1-4-12-15,1-12 4 0,3 23-24 0,-1-12-38 16,2-1-47-16,-4-10-150 0,10 7-321 16,-10-7 440-16,12 2 51 0</inkml:trace>
  <inkml:trace contextRef="#ctx0" brushRef="#br0" timeOffset="-158263.15">14111 11241 719 0,'14'-23'99'0,"-5"10"-3"15,-2-4 41-15,-1 6 14 0,-3-1 5 16,2 3 3-16,-5 9 7 0,3-13 7 0,-3 13-22 16,0 0-12-16,2-13-8 0,-2 13-8 15,0 0-19-15,0 0-12 0,0 0-7 0,-35 18-9 16,16-2-8-16,-10 6 0 0,1 8-16 15,-2 4 1-15,-3 9-7 0,2-2 3 16,3 2-5-16,0 3-3 0,4 2-1 16,-2 3-3-16,3 5 0 0,-1 2 8 15,-1 6 7-15,-3 5 4 0,1 4-2 0,-1 1-6 16,-4 16 5-16,3-17 4 0,7-2-10 16,-3 2-1-16,7-2-3 0,-1 0-3 0,3 1-4 15,5-6 5-15,6 1 7 0,1-9-2 16,1 2-7-16,6-3 1 0,-1 1-3 15,2-3-6-15,-1 2-3 0,5-3 2 0,-2-3-5 16,0 0-7-16,3-2 3 0,-2-3-3 16,-2 1 14-16,2-2-6 0,2 2-1 0,-2-4-5 15,0-4 6-15,5 3-3 16,-3-1-13-16,-1-9 10 0,0-2-4 0,-1 2-1 16,2-2-2-16,0-2-1 0,1 0-1 15,-4-7 6-15,-1-1-2 0,2 1 0 16,0-6-8-16,-3-4-21 0,1 6-5 0,-1-7-21 15,-1-3-29-15,-3-7-36 0,6 19-35 16,-5-10-46-16,-1-9-9 0,4 19-27 0,-2-14-18 16,-2-5-156-16,3 14-164 0,-3-14 56 15,0 0-32-15,2 11 197 0</inkml:trace>
  <inkml:trace contextRef="#ctx0" brushRef="#br0" timeOffset="-143464.52">9435 14106 3322 0,'3'-15'136'0,"4"2"-49"0,-7 0 2 16,0-1 21-16,0 14 0 0,-10-17-24 0,2 6 1 15,-11 1-8-15,-4-3-2 16,-9 0-4-16,-4-2-11 0,-4 1-3 0,1 0 13 15,-12 0-8-15,1-3-15 0,6 5-4 16,4 3-7-16,-1-1-17 0,1 0-28 0,0 2-24 16,10 4-31-16,-1 0-30 0,1 4-29 15,7 0-34-15,-7 4-18 0,6 4-6 0,0 1 9 16,1 0 8-16,7-1-1 0,-4 3 5 16,7-3-14-16,0-1 23 0,0 0 16 15,3-3 18-15,1 6 22 0,9-10 17 0,-13 9 35 16,3-4 16-16,10-5 4 0,-9 8 16 15,0 0 20-15,9-8 12 0,-13 7 8 0,5-1 7 16,8-6 8-16,-12 9-2 16,12-9 3-16,-12 10-10 0,4-5-3 15,8-5-4-15,-12 12-1 0,12-12-7 0,-12 7-5 16,3-3-16-16,0 1-25 0,-3 3-42 16,1-1-61-16,-8-1-91 0,1 3-195 0,-1-3-98 15,-4 0 107-15,1 1 335 0</inkml:trace>
  <inkml:trace contextRef="#ctx0" brushRef="#br0" timeOffset="-139696.95">11666 13734 2361 0,'6'-14'99'0,"-10"-3"-30"0,2 7-23 16,2 10-11-16,-5-21-8 0,3 14 4 16,2 7-2-16,0 0-6 0,0-21 2 0,0 21-5 15,4-13-3-15,-1 6-1 0,8-3-5 16,-3 1-5-16,3-4-2 0,4 3 1 16,0 0-3-16,-4-2-3 0,7 0-2 0,-7 5 6 15,-2-4 1-15,1 4 3 0,1-1-6 16,-2-1 4-16,-1-1-9 0,-3 3 8 0,-5 7-4 15,11-10-1-15,-3 3 1 16,-8 7 4-16,11-11-10 0,-3 5 6 16,-8 6 3-16,9-11 0 0,-4 3-3 0,-5 8 4 15,10-13-7-15,-2 6 6 0,-8 7-1 16,9-16 0-16,-6 9 3 0,4-2-9 0,-2-3 1 16,1 3-1-16,-1-2 3 0,-5 11 4 15,7-15-7-15,0 7 2 0,-7 8-7 0,7-12 0 16,-7 12-24-16,5-12-6 0,-5 12-21 15,6-9 14-15,-6 9 4 0,0 0 2 16,0 0 7-16,0 0-4 0,0 0 14 0,0 0 3 16,15-2-6-16,-15 2 6 0,0 0 9 15,0 0-4-15,0 0 5 0,0 0-3 16,0 0 10-16,0 0-13 0,0 0 8 16,18 0 7-16,-18 0 0 0,0 0 2 15,0 0-2-15,0 0 9 0,0 0-6 0,20 0 6 16,-20 0 4-16,0 0 9 0,0 0-2 15,0 0 13-15,0 0-1 0,0 0-5 0,16 0-1 16,-16 0-4-16,0 0 1 0,0 0-6 16,0 0 0-16,0 0-4 0,0 0 5 15,14 11-8-15,-14-11-7 0,0 0 2 0,3 12 6 16,-3-12-4-16,4 14-3 0,-4-14-6 16,4 14-10-16,-4-14-9 0,7 14-19 0,-3-2-33 15,2-5-15-15,1 6-37 0,-1-4-78 16,4 3-154-16,1-3-100 0,-2 4 110 15,6 2 103-15</inkml:trace>
  <inkml:trace contextRef="#ctx0" brushRef="#br0" timeOffset="-138164.85">12298 13755 1285 0,'2'11'23'0,"-2"-11"21"0,0 17 18 16,0-17-13-16,0 13 5 0,0-13 3 0,1 19 4 15,-1-6 13-15,0-13-7 0,3 23 0 16,-1-6 12-16,0-1-15 0,1 1-4 16,-1 2 11-16,4-4 2 0,-3 8 12 15,3-3 2-15,-4-3 4 0,4 9 8 0,-2 1 8 16,-1-5-6-16,-1 2-3 0,4 12 10 16,-3-6-8-16,1 2-16 0,1 0-3 15,-2-4-16-15,1 6-3 0,-4-7-9 0,3-2-4 16,3 2-10-16,-3-1 5 0,1-4 2 15,0-3 4-15,-1 4-11 0,7-6 5 0,-1 1-4 16,1-5-1-16,1 2 3 0,2-3-12 16,4-1 5-16,0-2 6 0,0-1 2 15,3-3-3-15,1-1 0 0,4 0-2 16,-3-3-1-16,8-1-12 0,2 0-5 16,0-1 10-16,5-5-5 0,1 0-3 0,3 1-5 15,2-1-4-15,0-1 1 0,4-3-1 16,-2 6-4-16,0-3 5 0,0 1 0 0,2 1-3 15,-2-1-4-15,-1 3 2 0,-4-1-2 16,0 4 6-16,-7-2-7 0,1 2 0 16,-4 0-1-16,2-2-1 0,0 0-2 0,-1-2 6 15,-1 4-6-15,2-2 7 0,0 2-6 16,-4-5 2-16,12 3-5 0,-8-2-1 0,6-1 2 16,1 2-1-16,-4-2-1 0,3 3 2 15,0-1 1-15,1-3 4 16,-2 0-5-16,0 0 3 0,0 1-7 0,-2 3 1 15,-3-2-1-15,7 1 6 0,0-1-5 16,1-2 4-16,-2-1 3 0,-3 1-9 0,2-1 5 16,2 1 1-16,-2-2-1 0,-3 1-1 15,-6 0-2-15,0 0 5 0,0 0-4 16,-2 0-1-16,0 1-1 0,-3 2-5 0,-2-3 6 16,-3 1 0-16,5 1-2 0,-4-3 4 15,-1 0-8-15,-1 1 8 0,0 2-1 0,4 1 1 16,-7-2-5-16,3-1 5 0,1-1-9 15,-4 0 6-15,4 3 4 0,-2-3-3 16,1 3 3-16,0-2-5 0,-2-1 4 16,-2 4 2-16,1-1-4 0,-4-2 7 15,3 1-5-15,-3 0 0 0,-10 6-1 0,18-8 1 16,-12 6-5-16,-6 2 7 0,17-5-6 16,-17 5 5-16,17-7-4 0,-17 7 0 0,15-4 5 15,-15 4-4-15,23-3 2 0,-23 3 0 16,18-1-2-16,-4 1 6 0,4 0-5 15,-18 0-5-15,32 0 17 0,-19-4-17 0,2 8 8 16,-15-4-3-16,28 0 2 0,-14 0-3 16,-14 0 1-16,31-4 7 0,-18 4-10 0,-13 0 8 15,36-2 7-15,-17 0 2 16,-19 2-6-16,41 2 3 0,-17-2 17 0,-1 0 9 16,3 2-8-16,3 3-4 0,-4 2 22 15,13-6 16-15,1 8 5 0,1-3 0 16,5 6-6-16,5 1 3 0,1-2 9 0,2 6 2 15,2-3-10-15,0 2-6 0,-4-3 3 16,3-2-8-16,-2 2-3 0,-8-1-5 0,-1-3-1 16,-1-2 2-16,-1 1-3 0,-1-3 6 15,2 1 3-15,-4-4-9 0,1 3 0 0,-7-5 1 16,-1 3 18-16,5-6 0 0,-2 3-1 16,-3-4-8-16,-4 3-2 0,5-1-7 15,1-2 10-15,-3 2-3 0,-3 2-7 16,3-1-4-16,-8-3-2 0,7 2-5 15,-7-2 6-15,7 2 10 0,2 0-2 0,-5-1-9 16,4 1 0-16,0 0-10 0,-4-2 1 16,6 4-6-16,2-2 3 0,-6 2-6 0,11-1 4 15,5 2-9-15,2-1 4 0,3 0 4 16,17 0-5-16,-1 2 1 0,7-2 4 16,3 4-3-16,-1 0 5 0,4-1-5 0,0 1 3 15,1 2-1-15,0-1 15 0,3 1 13 16,24 4 0-16,-2-3 1 0,9 4 0 0,6 6 14 15,8-2-3-15,2 2-1 0,8 2-15 16,5 2 2-16,5-1-31 0,-2 2-6 0,4 5 0 16,-6-3-2-16,-1 4 0 15,-1 2 4-15,-7 2-1 0,2 0 3 0,-9 1-3 16,-1 5 0-16,-6-2 0 0,-4 1 2 16,-2-1 3-16,-7 3-1 0,0-3-1 15,-5 1 0-15,0-1 0 0,1 4-2 0,-1-3 1 16,3-2 0-16,2 1-1 0,1 0-2 15,3-5-1-15,1 1-1 0,1-3-2 0,2-1 1 16,-5-4-1-16,1-2-1 0,-1-1-2 16,-1 0 0-16,0-2-1 0,-2-2 0 15,-6-1 2-15,1 1-3 0,-1-2 1 16,0 0 1-16,10-1 4 0,5 8 4 0,1 1-1 16,12 4-1-16,2 1 0 0,3 7-2 15,6-9 0-15,-2 7-3 0,1 1 2 16,-6-4-2-16,0-2-1 0,-3 4-1 0,-5 0 1 15,1-2-2-15,-11-2 1 0,-2 0-1 16,-7 1 1-16,-15-7-1 0,-14-3 1 0,-11-2 4 16,-10-2 2-16,-3-2 2 0,-16 0-2 15,0-4 1-15,-8-3-2 0,-1-2-1 0,-5 1-1 16,-3-1-1-16,-5 0-1 0,0 0 0 16,-4-3 0-16,-11-1-1 0,20 6 0 15,-20-6-1-15,18 2 0 0,-18-2-1 0,12 1-3 16,-12-1-4-16,0 0-13 15,0 0-17-15,14-1-32 0,-14 1-43 0,9-16-46 16,-9-2-76-16,-5-14-564 0,-9-13 60 16,-2-24-947-16,-5-15-1636 0</inkml:trace>
  <inkml:trace contextRef="#ctx0" brushRef="#br0" timeOffset="-92650.13">19099 17728 1735 0,'19'8'12'0,"-5"-1"8"0,-4 4-23 16,7-3 0-16,5 3 6 0,10 6-9 15,4 0 1-15,15 10-7 0,2-3-3 0,11 7 9 16,17 1-8-16,2 9 9 0,3-5-16 16,4 2 8-16,8 3-25 0,1-2-8 0,2 6-6 15,4-5-13-15,2-7-4 0,4 1 4 16,-3-2-2-16,1-4 13 0,1-5 0 15,0-1 3-15,-2-3-4 0,-3 2 26 0,-6-8 4 16,1-2-6-16,-3 2-3 16,-1 2 28-16,0 4-8 0,-18-4 0 0,0 0-4 15,-4 0 9-15,4-2 1 0,-8 2-1 16,0-2 4-16,-3-4-15 0,-3-1 8 0,2 1 6 16,-6-7-3-16,-4 4 11 0,-7-6-11 15,-3 0 14-15,1-4-1 0,-6 0-17 16,3-1 17-16,-7-1-11 0,6 4 3 0,1-3-3 15,-3 1 3-15,1 0 8 0,0 2 3 16,5-5 0-16,0 3-3 0,1 2 3 16,10-4 4-16,-5 4-2 0,5-3-7 0,4 3-8 15,-2-5 3-15,-1 7 6 0,2-8-10 16,0 4-5-16,-3-3 15 0,4 3-3 16,-4 0-7-16,1-3 11 0,3 1-13 15,2-3 12-15,0 1 6 0,5-3-20 0,2-4 13 16,0 2-5-16,1-8-3 0,15-3 22 15,-4-3-26-15,2-6 13 0,-8-3-5 16,0-3 2-16,-3-4 8 0,4 0-14 0,-8-6 4 16,2-2 10-16,-2 0-7 0,-3-1-1 15,2-2 0-15,-2-4 8 0,2 1-5 16,-6-5-8-16,-1 4-2 0,-2 4 8 0,-13 1-1 16,-6 8-5-16,0-5 3 15,-5 1 2-15,-3-1-5 0,-4 5 17 0,-3-4-12 16,0 0 0-16,1 4 0 0,-4-2 0 15,4 0-1-15,-4 0-5 0,1-1 17 0,6 2-16 16,0-4 5-16,0 3-9 0,4-1 16 16,1 0-9-16,1-2 2 0,1-1-14 15,3-3 14-15,-1 3 1 0,2-3-2 0,1 1-7 16,1 1 7-16,0-6-5 0,-1 5 4 16,0 3 1-16,-1-1-8 0,5-4 12 15,0 9-6-15,1-3 4 0,3 0 5 0,10-9-8 16,1 4 4-16,3 1-8 0,2 3 6 15,1-1 9-15,4 3-5 0,-4 3 1 16,7-4-6-16,-1 5 6 0,4-4 2 0,-1 3 6 16,4 0-10-16,-2 0 12 15,3-4-6-15,-3-2-7 0,-2 0 1 0,-2-1-8 16,2-2 16-16,-7 1 1 0,0 3 4 16,-2-3-17-16,-10 14 4 0,-3-1 6 0,6 1 2 15,-1 3 12-15,12-7-15 0,-11 9-8 16,1 1 0-16,3 1 19 0,-4-2-17 15,4 4 7-15,-4-6-14 0,2 7 7 0,0-7-6 16,10-9 11-16,-5 0-5 0,0-4 5 16,-10 14 4-16,-6-5-15 0,4-3 1 15,-2 2 6-15,-5 0 3 0,-1-3-21 0,-2 1 21 16,-3 0-4-16,-3-6 14 16,-4 3-18-16,-5-7 27 0,-3 0-10 0,-4-3-14 15,-7-4-2-15,-8 10 1 0,-2-9 16 16,-8 1-7-16,-8-9 9 0,-7-3 0 15,-9 3-6-15,-13-17-17 0,-10 5 14 0,-10 0 18 16,-8 1-21-16,-4 1 0 0,-8 3-11 16,-3-3 10-16,-2 5-4 0,-3-4 10 0,6 9-17 15,-3-6 14-15,2 2-11 0,-1 1-4 16,5 5 15-16,-2-1-2 0,6-1-1 16,2 3-4-16,6 0-7 0,-1 4 20 0,3-4-14 15,1 2 8-15,-3 0 0 0,6-1-13 16,2-1 2-16,0 0 6 0,11 15-8 15,0-1 2-15,1 5 11 0,0-4-7 16,3 2-2-16,0 4 1 0,-2 2 3 16,1 0 5-16,2 1 1 0,-6 5-11 0,7-1-8 15,-1 4 13-15,0 0 7 0,1 2-2 16,4 2-11-16,1 7 8 0,6-1-10 0,-2 1-7 16,0 1 12-16,-1 3 4 0,-4-4-4 15,4 4-7-15,-6-1 7 0,-4 1 1 16,-8-4 5-16,-4 1-6 0,-1-1-3 0,-6 0 2 15,-3 1 1-15,-5-3 0 0,-1 2 18 16,-15-1-1-16,-2-6 0 0,-2 2 1 0,0-1-4 16,-4 5 3-16,-2-5-17 0,4 1-1 15,-1 2 11-15,3 2 4 16,1-6 2-16,15 7-10 0,5 0-6 0,-3 2-20 16,4 1 3-16,3-1 11 0,-1-2 0 15,5 4 1-15,1 2-1 0,3 0-17 0,-3-4 15 16,2 3 10-16,0-1-10 0,-1 2 11 15,-1 0-14-15,7 0 10 0,-2 0 1 0,14 3-8 16,1 3 10-16,3 0-2 0,3 0-4 16,-1-1 3-16,-1 1-5 0,-4-3 4 15,5 3 1-15,-4 0-2 0,-1-3 7 16,-1 1-11-16,-9-2 0 0,-1 0-2 16,6 1 5-16,-8 1 1 0,0-2-2 0,-1 0-3 15,0 4 7-15,-6-4-1 0,4 2-9 16,-6-1 4-16,-4-3 1 0,1 6 9 0,-2 0-3 15,6 1 3-15,3 0-13 0,9 3 0 16,5-1-1-16,0 6 2 0,3 0 16 16,1 0-9-16,-3 4 2 0,0-1-5 0,2 5 1 15,-2 1-1-15,-3 1 10 0,4-3-5 16,-9 7 9-16,-1 0-3 0,-5 1-8 0,3 1 0 16,-1 2-5-16,5 5-1 0,3-1 10 15,0 5-2-15,2-1-7 0,6 6 12 16,-2-1-1-16,4 5-8 0,4 4 13 15,-1-3-1-15,0 4-8 0,1-3 5 16,-4 5-8-16,-1-2 12 0,2 2 1 0,-2-2-5 16,1-1-2-16,5 1 6 0,1 1-2 15,-1-1-7-15,0-2 3 0,2-2-6 0,-2 3 3 16,2-3 0-16,0-1 9 0,-2 3 3 16,-3-3-13-16,1 1-1 0,2-1-3 15,0 3 4-15,0 3 9 0,4-1-5 0,0 0-8 16,0 4 5-16,0 0 5 0,-1 6 7 15,-2-2-12-15,2 1 1 0,-1 4 6 0,0-3-3 16,0 0-1-16,2-2 0 16,-4 1 11-16,0-1-11 0,2 0-7 0,-3 1 1 15,1-3 6-15,0 2-3 0,-2 2 3 16,1-3 0-16,-1 1-2 0,2 0 10 16,2 1-3-16,-3-1-7 0,4-2 12 0,1 2-15 15,-2 2 4-15,6 3-1 0,-1 0 8 16,2 2-6-16,9 1 5 0,-2 5-11 0,5-3-2 15,6-2 5-15,-1-1 2 0,12 2 1 16,-1 12 6-16,9-3 2 0,0 5-11 16,15 3 0-16,6 11 11 0,12 2-2 0,3-2-3 15,9 4-1-15,10-4-1 16,-1 2 3-16,9 4-11 0,7 0 3 0,4 2 13 16,2 4-4-16,24 18-11 0,-16-21 7 15,22 22-11-15,2-7 18 0,1 3-8 0,6-5 0 16,-25-22-2-16,31 21-1 0,-1-1-3 15,0-11 9-15,3-1-3 0,6 1 7 16,-1-1 0-16,0 0 1 0,3-8 0 0,1 5-2 16,-2-5-9-16,4-8-5 0,1-3 13 15,-25-13-5-15,3 0 16 0,-2-4-2 0,7-5-8 16,-4-5-2-16,-5-3 9 0,3-5-10 16,-6-5 8-16,-2-5-20 0,-4-3 7 15,1-9 5-15,-6-1 4 0,-3-7-9 16,-5-3-7-16,-11-5 6 0,-7-2-34 15,2 0-9-15,-7-2-11 0,-1 0-23 0,-4 2-19 16,-4-5-102-16,3-1-117 0,-6 2-339 16,-6 1 634-16,-8 3 5 0</inkml:trace>
  <inkml:trace contextRef="#ctx0" brushRef="#br0" timeOffset="-84968.4">23531 13528 509 0,'-23'-90'66'0,"2"15"3"15,-2 4-30-15,-2-6 6 0,1 0-9 16,-1 2-1-16,3 0-10 0,1 4 11 0,7 3-2 16,0-1-7-16,5 6-7 0,5 6 1 15,3 3 3-15,2-3-6 0,3 1-7 0,-2 0 7 16,5 3-8-16,-1-1 10 0,-3 3-5 15,7 1-1-15,-2 1-9 16,1 0-3-16,-3 2 5 0,5-2 4 0,-4 1-6 16,2-1 1-16,-2-2-2 0,-2 5 3 0,-1-9-3 15,-2 4 12-15,-4-5-9 0,-5 2 4 16,-2-8-6-16,-2-1-24 0,2-3-39 16,-10-3-99-16,-2-6-252 0,-2-1 225 15,-16-14 61-15</inkml:trace>
  <inkml:trace contextRef="#ctx0" brushRef="#br0" timeOffset="-84233.24">21167 9034 107 0,'-22'-27'77'0,"1"1"-18"15,5 7 2-15,4-5-5 0,3 7 6 16,-2-1-9-16,4 1-14 0,2 2-24 16,-1 2 26-16,-1-3 18 0,2 3-33 0,2 6-3 15,3 7 2-15,-6-19-3 0,5 12-19 16,1 7 10-16,-6-13-8 0,6 13 8 0,-3-10 0 16,3 10-4-16,0 0-4 0,-6-13 9 15,6 13-6-15,0 0-3 0,-12-8-1 16,12 8-1-16,-13-5 1 0,13 5-8 15,-20-4 13-15,3 0-5 0,0 3 5 16,-2 1-18-16,-1 0 21 0,-5 0-3 0,2 1-10 16,-7-1-19-16,8 4 23 0,-7-2-1 15,0 4-2-15,-1-1 4 0,-1 3-4 0,4-3 12 16,-1 1-12-16,0 6 4 0,0-6 3 16,-3 8-5-16,-2-7-4 0,5 1 0 15,-6 1-7-15,0-2 9 0,6 1 0 0,-6 0 0 16,6-3 0-16,-4 1-3 0,4 0 3 15,0-4 5-15,-2 3-10 0,2-3 14 0,0 4-15 16,-3-5 14-16,1-1-8 16,-1 3-2-16,-1 0 4 0,2-1 1 0,0 3 3 15,-8-2-5-15,1 4-1 0,2 1 0 16,-4-3-1-16,6 3 6 0,-1 3 8 16,0-1-13-16,10 0-6 0,-2 0-5 0,4-1 20 15,1 4 2-15,-4 0-5 0,7 1-14 16,-1 0 16-16,-4 3-8 0,9 0-2 0,-7-3 2 15,4 8-4-15,-2-5 4 0,0 3 2 16,3 1-7-16,-9-2 10 0,4 7-10 16,3-9 10-16,-1 10 6 0,1-7-9 15,2 1 1-15,0-3 3 0,-1 5-6 16,4-5-4-16,-4 3 9 0,0-1-1 0,2 1 7 16,2 0-11-16,-3-4-4 0,7 4 4 15,-4-7 9-15,2 2-12 0,-2 2-3 0,5-4 15 16,1-4-7-16,-2 2-4 0,1-3 2 15,0 2-5-15,3-1-1 0,-3-3 5 16,3 5-1-16,-1-3 7 0,-2 0-17 0,-1 2 12 16,4-1 5-16,1 3-9 0,-1-2 6 15,-4 0 2-15,6 2-2 0,-1 3 3 16,2-1-12-16,-3 3-29 0,1-2-29 16,4-3-123-16,-2 2-29 0,2 2 73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18:07.94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10256 12499 1451 0,'30'21'-1188'16,"-3"-7"1096"-16,-16 5 33 16</inkml:trace>
  <inkml:trace contextRef="#ctx0" brushRef="#br0" timeOffset="518.03">10012 12917 1526 0,'-30'-28'183'16,"2"5"-14"-16,0 5-44 0,0-1-29 0,2 2-14 15,-2 0-14-15,7 6-8 0,-3-6-6 16,-3 5-34-16,-3-2-8 0,-5-5-9 0,-10-3 1 16,-4-5 0-16,-2 2-1 0,-1 0-3 15,-2-2 1-15,-1 1-5 0,5 4 0 16,1-3 3-16,0 5-2 0,11 4-3 15,1 1 7-15,7 2-1 0,4 6 8 0,-3-3-11 16,5 3 7-16,0-1-6 0,3 3 0 16,-3-3-4-16,-3-1 6 0,-3-4-3 15,-3 0 6-15,4-2-3 0,1-1 3 0,3 4-1 16,4-3-2-16,-2 0-5 0,9-2 8 16,-4 2-9-16,4-6 2 0,2 2 11 0,3-1-4 15,2-1-3-15,1-5-2 0,-2 0 2 16,4-6 2-16,1 0-6 0,-3 0 1 15,3 0 0-15,-3-2 6 0,0 3-12 16,-2-5 11-16,3 2 2 0,-2 1-9 0,-3-5-1 16,-1 2 7-16,0-1 7 0,-6-3-6 15,0 5 2-15,-2-1-9 0,0 3 9 16,-6 1-3-16,-5-6 1 0,-9 4-9 0,4 0-1 16,-4 6-1-16,3 10 14 0,6-3-7 15,0 2-1-15,7 6 3 0,2 2 9 0,7 0-11 16,-2 3 7-16,7 1 11 0,-2-1-13 15,4-1-3-15,1-4 7 0,2-1-8 16,11-4-1-16,3-7 8 0,10-3-6 0,7 0 6 16,13-4 3-16,1-2-9 0,10 4 0 15,4-2-9-15,12 1-42 0,13-3-34 16,1-4-56-16,5-4-107 0,6-10-290 16,4-7 5-16,3-5 300 0,3-3 34 0</inkml:trace>
  <inkml:trace contextRef="#ctx0" brushRef="#br0" timeOffset="20699.68">9304 10429 4620 0,'3'-13'67'16,"3"0"94"-16,-4 3 45 0,-2 10-8 15,2-17-6-15,-2 17-17 0,-2-17-5 0,2 17 11 16,-6-17 8-16,6 17 5 0,-5-13-19 16,5 13 3-16,-2-11-20 0,2 11-7 0,-7-5-25 15,7 5-9-15,0 0-13 0,-21-6-14 16,21 6-9-16,-20 0-46 0,20 0-15 0,-21 6-2 16,5-5-9-16,4 3-15 0,-2 0-23 15,-3 2-62-15,7-5-138 0,-4 5-65 16,-1-4-61-16,5 2-67 0,10-4-96 15,-18 1-177-15,18-1 48 0,0 0-509 16,-19 3-988-16</inkml:trace>
  <inkml:trace contextRef="#ctx0" brushRef="#br0" timeOffset="21133.07">9195 10235 3470 0,'0'0'-116'0,"-4"-20"46"0,0 7 50 15,4 13 55-15,-2-21 41 0,-1 12 31 0,3 9 30 16,-8-20 34-16,5 6 23 16,3 14 42-16,-6-17 19 0,6 17 23 0,-11-14-4 15,11 14 10-15,-10-14-6 0,5 8 13 16,5 6 0-16,-12-9-8 0,12 9-8 0,-7-7-11 16,7 7-10-16,-16-4-15 0,16 4-124 15,-23 4-46-15,4-1-4 0,0 9-1 0,-1-3-2 16,0 10-1-16,-3 3-4 0,-5 3 0 15,5 3-5-15,-7 11-1 0,-4 2-4 0,8 6-42 16,-2 8-5-16,-1 5 0 0,1 7 0 16,-2 4 0-16,-5 14 0 0,3 5 0 0,0 7 0 15,2-1 0-15,-2 9 0 0,9 4 0 16,2-2 0-16,3 0 0 0,9-20 0 16,4 11 0-16,-2 1 0 0,5-3 0 15,2 1 0-15,9-5 0 0,-2-2 0 0,4 0 0 16,1-5 0-16,6-5 0 0,-3-7 0 15,5-3 0-15,3-5 0 0,2-8 0 0,1-5 0 16,2-1 0-16,2-12 0 0,2-3 0 16,-2-10 0-16,0-11 0 0,-3-11 0 15,5-4 0-15,-4-4 0 0,6-11-85 0,10-11-117 16,-9-12-45-16,1-5-388 0,-6-11-146 16,-2-10-954-16,-2-7-1742 0</inkml:trace>
  <inkml:trace contextRef="#ctx0" brushRef="#br0" timeOffset="21630.71">9508 10331 5424 0,'2'-31'-168'0,"0"4"46"0,0 6 36 15,-2 7 17-15,2 0 2 0,-2 14 5 0,1-9 6 16,-1 9 23-16,0 0 29 0,0 0 27 15,8 33 22-15,-6-8 11 0,1 11 12 0,-3 1 6 16,0 16 14-16,-2 5 8 16,-1 8 5-16,-6 3 4 0,0 2-4 0,-9-5-16 15,7-2-6-15,-6-5-7 0,1 2-5 16,2-20-7-16,1-2-7 0,3-9-6 0,1-1-2 16,4-11-2-16,-1-3 13 0,4-6 4 15,2-9-4-15,0 0-12 0,0 0-3 16,0 0 1-16,11-49-3 0,-2 12-8 0,3-6-1 15,6-13-4-15,3-1 7 0,2-1 12 16,-3 2 13-16,5 4 6 0,-1-5 7 0,6 8 7 16,0-1 12-16,-1 1 28 0,1 9-1 15,1 6 2-15,-2 5 0 0,-1 3 1 16,-2 3-61-16,-4 10-22 0,3 2 3 16,-6 2 0-16,1 6 1 0,-5 6 2 0,6 2 3 15,-5 8-2-15,0 8-3 0,-1 2-2 16,-2 6-3-16,-2 9-5 0,-2 3-2 0,-5 6-3 15,-1-2-3-15,-3 6-2 0,-1-1-2 16,1 1-4-16,-6 5-2 0,-1-1-7 16,0 8-10-16,-3-16-19 0,1 4-19 0,-1 1-23 15,-1-1-28-15,5-6-32 0,-5 4-28 16,2-10-181-16,-3 10-469 0,0-4 80 0,0-4 22 16,-3 0-709-16,4 0-1256 0</inkml:trace>
  <inkml:trace contextRef="#ctx0" brushRef="#br0" timeOffset="22197.78">9763 11978 4779 0,'-13'3'13'0,"13"-3"28"0,-13 4 17 16,13-4 30-16,-18 2 22 0,18-2 19 16,-20 0 14-16,20 0 0 0,-17 0-28 0,17 0-9 15,0 0 1-15,-23 2 2 0,9 3-8 16,-1-3-1-16,2 8 1 0,-2-1-1 0,-2 6-1 15,-1 0-3-15,-2 5-5 0,0 7 7 16,1 1-14-16,-2 4-7 0,9 2 2 16,-6 1-5-16,6 1-12 0,0 0-6 15,3 1-2-15,2-3-6 0,5-6-8 0,2 0-8 16,2-3-4-16,1-3-6 0,8-2 6 16,-4-4 9-16,9-3 1 0,-2-6-4 15,0-7 0-15,9-2-20 0,0-11-2 0,7-8-3 16,7-14 0-16,0-10-2 0,6-6 0 15,6-20-1-15,-1-6 1 0,0-2-2 0,-2-2 0 16,-6-1 1-16,-8 15 3 0,-2-5-1 16,-7 1-2-16,0 4 3 0,-2 1-4 0,-3 6 3 15,-6 2-3-15,-3 12 0 16,-3 2 0-16,-4 10 1 0,1 10 1 0,0 1 1 16,-3 3-1-16,0 5-1 0,2 2 1 15,-2 13-4-15,-2-14 1 0,2 14 0 0,0 0-2 16,0 0 0-16,-14 36 2 0,9 0 2 15,-2 9 4-15,-2 18 5 0,4 5 0 0,-4 5 3 16,3 8 0-16,-7 1 1 0,2 4 0 16,2 1 0-16,-3-1-2 0,-1-5-1 15,2 1-1-15,-1-3-3 0,0-8 0 0,0-6-3 16,6-13 1-16,1-4-3 0,1-10 0 16,1-8-2-16,1-2-1 0,0-10-1 0,0-2-11 15,2-9-19-15,0-7-19 16,0 0-23-16,0 0-24 0,0 0-24 0,4-43-93 15,-1-6-327-15,5-18-205 0,-5-12 44 16,1-11-3-16,6-4-595 0,1-28-1148 0</inkml:trace>
  <inkml:trace contextRef="#ctx0" brushRef="#br0" timeOffset="22581.76">10515 10179 4650 0,'13'-20'14'0,"-4"5"23"0,3 2 29 0,-1 5 23 16,-2 1 11-16,3-1 20 16,1 7 15-16,-13 1 13 0,33 1 5 0,-12 8-26 15,8 10 5-15,-1 4-5 0,2 12 4 16,0 12-3-16,2 5 7 0,-2 9 11 0,-5 10 6 16,9 23 8-16,-8 5 14 0,-1 6 6 15,-4 7 16-15,-3 3 5 0,-4 5-103 0,-4-4-33 16,-6-16-2-16,0 1-1 0,-6-2-1 15,0 1-1-15,-5 20 0 0,-8-6-5 16,5-22 5-16,-6-8-4 0,-1-3-6 0,-3-8-50 16,-3-6 0-16,0-3 0 0,-2-7 0 15,4-7 0-15,2-11 0 0,-2-3 0 16,-1-6 0-16,3-2 0 0,0-11 0 16,0 2 0-16,-2-6 0 0,1-5 0 0,0-7 0 15,2 3 0-15,-5-9 0 0,0-3 0 16,0-5 0-16,-1-6 0 0,-1-5-64 0,3-6-100 15,5-6-38-15,-2-7-170 0,8-4-442 16,2-4 82-16,0-3-902 0,0-10-1546 0</inkml:trace>
  <inkml:trace contextRef="#ctx0" brushRef="#br0" timeOffset="23532.45">11942 10821 4872 0,'-2'-11'-78'0,"2"11"63"0,-2-17 46 16,2 17 42-16,-1-12 36 0,1 12 11 15,0 0 5-15,0 0-9 0,-7-11-7 16,7 11-12-16,0 0-3 0,0 0 1 0,0 0 6 15,-11 37-3-15,8-6-7 0,-3 2-3 16,3 10-7-16,-7 6-1 0,4 0-3 0,-1 4-6 16,-2-1 5-16,1 2-14 0,2-1-2 15,1-1-1-15,-4-3-3 0,2-4-6 16,2-9 2-16,-3-7-9 0,7-8 8 0,-5 0 17 16,4-6 12-16,2-15-10 0,0 0-6 15,2 4-12-15,-2-4 3 0,15-31-8 16,-2 0-6-16,2-9-1 0,10-9-11 15,-3-1 2-15,6-4-4 0,-2-1-20 0,4 3 0 16,-2-1 1-16,-1 6-3 0,4 3-3 16,-1 2 3-16,-7 10-3 0,4 8 2 0,-11 5-2 15,7 4 0-15,-8 9-1 0,0 5 0 16,6 8 1-16,-10 6 0 0,6 4-1 0,-3 11-2 16,-5 4 2-16,0 7-1 0,-8 8 0 15,1 0 3-15,-2 6 3 0,-5-3-3 0,1 3 1 16,1-4-2-16,2-4 3 0,-7-4 0 15,7-7-1-15,-1-10 1 0,-2-3-1 0,4-3 1 16,4-8 0-16,-4-10 1 0,12 5-4 16,-12-5 2-16,39-33-1 0,-13 5 1 15,8-16 1-15,3-1-1 0,2-7-1 16,2-1-2-16,-1-3 3 0,1 4-1 16,-5-3 3-16,4 6 4 0,-9 8 6 0,1 6 4 15,-12 3 1-15,3 7 2 0,-8 5-2 16,-2 4-2-16,-4 6 0 0,0 6-3 0,-9 4 0 15,0 0 0-15,21 17-2 0,-12 1-1 16,-2 1 0-16,-4 9-3 0,-1 6 0 0,0 2-1 16,-2 1 0-16,-2 1-3 0,2 1-2 15,-2 9 0-15,-1 0-2 0,-1-3-9 0,0-8-19 16,4-7-17-16,-2 4-25 16,-2-10-26-16,8-5-20 0,-4-4-139 0,6-5-259 15,0-5-129-15,-6-5-54 0,21-8-16 16,4-5-603-16,-4-5-1165 0</inkml:trace>
  <inkml:trace contextRef="#ctx0" brushRef="#br0" timeOffset="23850.87">13279 10942 4245 0,'0'0'-88'16,"0"0"33"-16,0 0 49 0,0 0 40 0,9 30 28 16,-5-15 33-16,2 6 4 0,-3 2-3 15,5 7 13-15,1 2-4 0,4-1-11 16,4 3-4-16,-4-6 1 0,8 0 6 0,-1-1 9 15,-1-10 6-15,1-3 18 0,0-4 3 16,1-2 6-16,-5-8-7 0,-16 0-6 16,38-8-3-16,-20-3-6 0,3-6 4 15,-6-2-12-15,4-2-8 0,-8-7-6 0,1 0-9 16,-5-6-12-16,-2 4-9 0,-3-3-6 16,-2 3 0-16,-2-1-9 0,-5-2-9 0,0 3-1 15,-3 6-4-15,-5-1-11 0,3 6-1 16,3 2 3-16,-2 3-15 0,0 0-2 0,1 7-2 15,1 5-48-15,9 2-57 16,0 0-67-16,0 0-66 0,0 0-63 0,0 0-52 16,0 0-69-16,29 33-177 0,-9-21-70 15,11 5 68-15,1-6-445 0,5 6-695 16</inkml:trace>
  <inkml:trace contextRef="#ctx0" brushRef="#br0" timeOffset="24265.84">14079 10993 3764 0,'9'-6'76'16,"-9"6"21"-16,9-9 19 0,-9 9 7 15,0 0-1-15,-2-15-11 0,2 15-10 0,0 0-15 16,0 0-3-16,-39 13-9 0,19-2 1 16,1 10-1-16,-3 2-3 0,3 5 7 15,-3 0-1-15,3 8-5 0,9-1 0 16,-2-5-4-16,3 0-4 0,6 0-2 16,1-6-6-16,4-3-10 0,1-6-4 0,8-2-4 15,1-5-1-15,0-6-8 0,-12-2-7 16,50-24 0-16,-20-3-9 0,9-12-2 0,1-10-3 15,1-9-1-15,5-23-3 0,-5 0-2 16,-2-5-2-16,-4 0 8 0,-5 11-1 0,-1 4 7 16,-9 3 0-16,0 1-13 0,-6 7 30 15,-3 11 18-15,-5 6 22 0,4 13 7 16,-3 6-11-16,-4-1-6 0,1 10 21 0,-4 15 31 16,8-2 54-16,-8 2 4 15,11 30 21-15,-4 10 8 0,4 5 3 0,-10 10 2 16,1 17-135-16,-4 3-10 0,2 2-7 15,-6 3-5-15,0-1-4 0,1 2-4 0,-2-6-5 16,-1-3-3-16,2-7-5 0,1-11-4 16,-3-3-4-16,3-8-16 0,-1-13-22 0,4-4-26 15,2-11-34-15,2-2-42 0,0-10-43 16,-2-3-528-16,0 0-66 0,36-29 69 0,-13 1-829 16,-2-4-1359-16</inkml:trace>
  <inkml:trace contextRef="#ctx0" brushRef="#br0" timeOffset="24732.8">16363 10530 5266 0,'0'-20'2'16,"0"20"2"-16,2-12 10 0,-2 12 14 15,8-13 23-15,-3 5 16 0,-5 8 12 16,20-7 8-16,-4 3 9 0,5 8-2 16,-1-2 5-16,6 3-9 0,0 3-8 15,1 5-6-15,-1 2-7 0,1 6-6 0,-6 1-7 16,-5 5-6-16,-5-1-3 0,-6 6-3 15,-5-2-4-15,-5 9-6 0,-6 4-5 0,-5-2 1 16,-5 8-4-16,-6-6 12 0,3 2 18 16,-3-9 19-16,5-3 24 0,-2-2 14 0,3-1 21 15,-2-6 14-15,11-3 11 0,0-6-35 16,3-2-68-16,0-2-1 0,-2-4 3 16,6 1-2-16,5-8 2 0,-4 17-4 15,4-17-1-15,0 0-6 0,16 16-3 0,-2-8-3 16,7 0-5-16,13-1-7 0,5 1-4 15,7-3-15-15,7 3-10 0,7-3 0 16,6-2 0-16,-2 2 0 0,4-5-31 0,1-2-60 16,5 2-47-16,-2-6-36 0,-4 1-103 15,4-4-538-15,-4-1 77 0,-2 1-918 0,-6-4-1586 16</inkml:trace>
  <inkml:trace contextRef="#ctx0" brushRef="#br0" timeOffset="25049.48">18508 10535 5347 0,'0'0'-62'16,"0"0"51"-16,0 0 82 0,0 0 73 0,0 0 33 16,2 38 36-16,-2-18 44 0,2 1 23 15,1 2 37-15,5 3 21 0,2-2-1 0,4-1-137 16,4-2-95-16,2-7-8 0,8 2-6 15,2-7-11-15,2-7-7 0,6-8-7 16,6-1-5-16,9-10-51 0,4-11-10 0,-6-4 0 16,4-4 0-16,0 4 0 0,-3-5 0 15,-2-5 0-15,-2 5 0 0,-5-4 0 16,-3 1 0-16,-1 5 0 0,-4-2-64 16,-8 5-52-16,-6 2-18 0,-2-1-13 0,-6 9-19 15,-3-1-407-15,-4 3-192 0,-4 3 59 16,-4 4-4-16,-4 0-600 0,-4 4-1161 0</inkml:trace>
  <inkml:trace contextRef="#ctx0" brushRef="#br0" timeOffset="25664.34">11094 13815 3851 0,'0'0'-143'15,"-11"-15"40"-15,6 8 18 0,5 7 24 16,-7-14 25-16,7 14 16 0,-3-13 8 0,3 13 17 15,-4-11 5-15,4 11 12 0,-2-13 5 16,2 13 2-16,-2-13 4 0,2 13-1 0,-1-13-3 16,1 13-4-16,-4-9 0 0,4 9-5 15,-7-14-3-15,7 14 0 0,-8-13-6 16,8 13 3-16,-10-9-21 0,10 9-31 0,-5-12-38 16,5 12-36-16,-11-7-40 15,11 7-56-15,-10-8-81 0,5 5-106 0,5 3-88 16,-9-10-63-16,9 10 174 0</inkml:trace>
  <inkml:trace contextRef="#ctx0" brushRef="#br0" timeOffset="26049.69">10924 13584 1910 0,'0'0'75'15,"-12"-5"24"-15,12 5 20 0,0 0 19 0,0 0 8 16,0 0 15-16,0 0-4 0,0 0 7 16,-9-7-2-16,9 7-15 0,0 0-21 0,0 0 0 15,0 0-10-15,0 0 1 0,0 0-2 16,0 0 9-16,0 0 14 0,-17 14 3 15,17-14 3-15,-11 19 9 0,5-7 0 0,-3 0 4 16,1 7-7-16,-1 0-9 16,-5 7-6-16,-4 4-4 0,2 2-3 0,-3 4-16 15,0 1-10-15,-8 12-12 0,7 1 3 16,-6 3-1-16,3 3 4 0,0 2-7 0,3 3 4 16,1-3-10-16,3 1-11 0,-1 0 0 15,2 4-4-15,0-1-9 0,5 4-3 0,-3 3-4 16,6-3-6-16,3 0-2 0,-2 3 0 15,5 2-7-15,1-11-11 0,1 11 5 16,3-14-4-16,5 10-1 0,-3-18-6 0,5 4-6 16,0 5 6-16,7-4-3 0,-6-7-4 15,8 4 0-15,-4-10-9 0,1-4 3 16,-2-3 0-16,4-4-4 0,-3-2-7 16,1-8-31-16,-6-6-46 0,5-11-49 0,-3 1-53 15,4-8-52-15,1-3-53 0,12-10-39 16,-2-5-54-16,0-20-171 0,6 5-99 15,3-10 73-15,-7 0-450 0,-1-6-671 0</inkml:trace>
  <inkml:trace contextRef="#ctx0" brushRef="#br0" timeOffset="26547.92">11442 13851 3365 0,'3'-10'25'0,"-3"1"26"15,0 9 9-15,2-9-2 0,-2 9-6 0,0 0-10 16,0 0-2-16,0 0-7 0,0 0 7 16,0 0-8-16,0 0-2 0,0 0 3 15,0 0-8-15,0 50 10 0,-3-27 0 0,1 1-5 16,-5 0 1-16,4 3 3 0,-3-3-5 15,1 1 2-15,3-7 0 0,-3 2-3 0,-2 0-6 16,3-5 21-16,4-15 24 16,-3 20 29-16,1-14-7 0,2-6-2 0,0 0-18 15,0 0-2-15,0 0-2 0,0 0-2 16,23-40-3-16,-12 19 8 0,4-1 18 16,0-1 13-16,4-4 14 0,1-4 5 0,1 3 9 15,5 1-5-15,1-1 8 0,1-1-2 16,4 6 8-16,-4 3-8 0,2-1-1 0,0 3-3 15,-10 8 9-15,3 1-24 0,-8 1-7 16,1 3-11-16,0 3-2 0,-5-2-12 16,-11 4-13-16,21 11-4 0,-10-3 6 0,-6 1-19 15,1 5-7-15,-3-1-7 16,4 3 1-16,-4 5-16 0,-3-4-64 0,-2 7-71 16,1 2-84-16,-1 1-75 0,-6 12-56 15,2-7-57-15,1 1-65 0,-6 5-212 0,-3 4 15 16,3-3-484-16,1 1-936 0</inkml:trace>
  <inkml:trace contextRef="#ctx0" brushRef="#br0" timeOffset="26998.23">11736 14563 3530 0,'-4'13'-50'16,"4"-13"35"-16,-4 12 27 0,4-12 13 16,-15 15 24-16,6-5 10 0,-6 6 12 0,5 3 16 15,-8-1-12-15,-1 9 4 16,-2-1 6-16,1 4 3 0,-1 3-10 0,4-1-5 15,0 2-2-15,2 2-15 0,2-4-7 16,6-4-1-16,-3 2 1 0,6-6-10 16,2-2-3-16,2-1 9 0,2-4-7 0,0-2-7 15,4-2-6-15,2-5-4 0,-1-3 3 16,-7-5-13-16,26-5 5 0,-5-8-4 0,5-4 1 16,-2-10-12-16,4 0 6 0,4-11 15 15,-2 0-26-15,-3-5 9 0,1-4-4 16,-5 2-4-16,2-3 3 0,-4-1 2 0,-2-2 4 15,-6 12 1-15,1-2 2 0,-2 1 10 16,-4 9 10-16,2-4 26 0,-5 6 20 16,-1 6 2-16,-1 4-1 0,3 4-2 15,-4 1-13-15,-2 14 15 0,3-16-12 0,-3 16-6 16,0 0-14-16,0 0 7 0,0 0 2 16,8 42 9-16,-8-14-7 0,-1 2 1 15,1 7-2-15,-2 12-10 0,-3 2-3 0,3-1 1 16,1-1-7-16,-1 2-4 0,0-5-2 15,-2-8-4-15,3-3-5 0,-1-4-6 0,2-9-5 16,0-1-9-16,2-6-44 0,-1-4-68 16,-1-11-61-16,0 0-58 0,0 0-81 0,30-28-103 15,-10-6-142-15,1-15-33 16,0-11 59-16,7-4-382 0,6-22-392 0</inkml:trace>
  <inkml:trace contextRef="#ctx0" brushRef="#br0" timeOffset="27265.109">12568 13600 3321 0,'7'-6'64'0,"5"4"16"16,-12 2 23-16,0 0 17 0,34 30 16 15,-11-4 7-15,-5 6 20 0,8 15-2 16,1 4 12-16,1 12 2 0,-4 9 10 0,-4 1 12 16,3 6-2-16,-8-3-11 15,-7 3-2-15,-3 1-17 0,-7-1-9 0,-1 2 5 16,-11-4-19-16,-4-2-4 0,-1-4-9 15,-9-9-13-15,3 0-10 0,-5-11-13 0,0-6-10 16,2-4-7-16,2-13-9 0,2-2-7 16,5-9-5-16,8-5-22 0,-3-11-62 15,14-1-84-15,-16-15-111 0,8-4-96 0,8-9-118 16,0-4-246-16,10-11-1 0,0-4 66 16,8-7-475-16,-4 0-833 0</inkml:trace>
  <inkml:trace contextRef="#ctx0" brushRef="#br0" timeOffset="27897.98">13662 13941 4057 0,'1'-11'-26'0,"-1"11"-1"0,6-12 8 16,-6 12-3-16,0 0 2 0,0 0 6 0,0 0 7 15,14 24 7-15,-12-1 21 0,-2 11 14 0,0 5 3 16,-2 14-9-16,-5-1 8 16,-2 10-1-16,-5 0 3 0,-2 0 10 0,1-6-7 15,2-11 0-15,-4-3 1 0,7-7 6 16,0-11-1-16,3 0 28 0,2-8 36 15,-1-3-10-15,4-9-9 0,2-4 1 0,0 0-18 16,0 0-14-16,16-40-4 0,-2 6-6 16,7-3-8-16,9-14-7 0,2-3 1 0,4 2-3 15,3-1-7-15,-2 6-7 0,3 0-2 16,-2 10-2-16,1 3-5 0,-6 11 0 0,-3 5 6 16,-5 12-5-16,-1 2-7 0,-5 8 3 15,2 6-1-15,-2 8 0 0,-7 5 4 16,-1 3-2-16,-2 7-2 0,-2 3-3 15,-4 0 2-15,-1-1-3 0,-2 1-12 16,0 0 7-16,0-6 7 0,0-4-1 0,0-6-2 16,2-3 3-16,-2-3 21 0,2-5 4 15,3-1-1-15,-5-8-3 0,0 0 2 0,30-10-7 16,-14-3-1-16,8-2 15 0,0-13-4 16,4 0 2-16,6-8 4 0,-1 1 12 0,0 3 14 15,-4 5 12-15,-6 5 12 0,4 0-6 16,-8 6-2-16,-1 4 0 0,-4 4-14 15,-5 4-9-15,-9 4-8 0,19 4 4 16,-19-4-8-16,0 0-19 0,9 36-1 16,-9-16-3-16,0 4-5 0,-4 8 1 0,1 0-8 15,-3 2-16-15,0-2-61 0,-2 1-76 16,7-4-61-16,-1-5-66 0,2 0-63 0,7-7-107 16,1 2-220-16,3-4 37 0,4-8 61 15,2-1-399-15,4-4-513 0</inkml:trace>
  <inkml:trace contextRef="#ctx0" brushRef="#br0" timeOffset="28247.92">14922 14344 3169 0,'0'0'-32'15,"0"0"16"-15,0 0 17 0,0 0 32 16,-21 34 11-16,15-19 14 0,3 5-1 16,-4 3-1-16,5-1 4 0,1 6-8 0,1-5-1 15,3 3-5-15,4-2 3 0,-4 1-6 16,3-6 8-16,-1 1 9 0,4-5 17 0,3-2 18 15,-3-6 12-15,2 0 3 0,-11-7-7 16,21-7 4-16,-4 0 5 0,-2-6 0 16,6-4-7-16,-7-4-9 0,2-8 0 0,0-1-2 15,-2-2-6-15,-3 5-5 0,-4 0-11 16,3-2-5-16,-6-4-6 0,-2 6-2 0,-1 3-13 16,-1 3-1-16,0 3-4 15,0 1-12-15,0 2-1 0,0 3-9 0,0 12-4 16,0-17 4-16,0 17-10 0,0 0-1 15,0 0-22-15,0 0-41 0,0 0-37 16,0 0-34-16,0 0-17 0,0 0-22 0,0 0-27 16,0 0-29-16,9 42-27 0,-5-33-26 15,2 4-10-15,2-6-16 0,1 1-26 0,-2-2-72 16,0 1-379-16,-7-7-264 0</inkml:trace>
  <inkml:trace contextRef="#ctx0" brushRef="#br0" timeOffset="28414.87">15253 14362 2555 0,'12'3'50'0,"-12"-3"34"0,0 0 27 16,0 0 11-16,0 0 5 0,0 0 0 15,0 0-8-15,0 0-18 0,0 0-3 0,0 0-14 16,0 0-6-16,0 0-5 16,0 0-7-16,0 0-7 0,0 0-3 0,0 0-11 15,0 0-4-15,-25 20-6 0,25-20-9 16,-9 11 4-16,4 0-3 0,5-11-27 0,-1 19-43 16,1-19-61-16,1 15-75 0,1-5-76 15,5-3-134-15,0-1-162 0,-7-6 69 16,19 9-102-16,-4-5 86 0</inkml:trace>
  <inkml:trace contextRef="#ctx0" brushRef="#br0" timeOffset="28816.149">15703 14280 2273 0,'0'-9'116'0,"0"9"7"0,0 0 4 16,-9-16 3-16,9 16-1 0,-14-3-2 15,14 3-1-15,0 0-12 0,-31 7-15 0,14 5-9 16,-4 3-7-16,2 2 2 0,-1 7-15 15,-1 4-4-15,-1 2 9 0,5 4-6 0,-4-2-5 16,7 1-4-16,2-3-4 0,-1-2-8 16,8-5-4-16,-2 0-7 0,7-5 7 0,2-4-2 15,3-7-2-15,-5-7-9 0,20 4-4 16,-20-4-5-16,37-18 6 0,-9-2-3 16,10-10-4-16,2-9-12 0,-1-3-3 15,-2-10 1-15,-2 0 11 0,0-6-19 16,-3 1 19-16,2-5-10 0,-6 6 10 0,-5 4-8 15,0 3 6-15,-6 8 22 0,-6 5 19 16,0 10 14-16,1 5-8 0,-8 6-18 0,-1 4-1 16,-3 11 6-16,0 0 35 0,0 0 15 15,0 0 7-15,-5 54-3 0,-2-15-10 16,-5 10 2-16,-1 11-19 0,-6 8-4 0,1-1-14 16,-1 2-4-16,-4-3-4 0,5 0-7 15,0 2-8-15,6-9-4 0,5-10-19 0,4-2-63 16,3-9-83-16,3-4-100 0,6-6-163 15,1-1-211-15,13-2-1 0,-5-12 56 0,19-2-399 16,-4-7-484-16</inkml:trace>
  <inkml:trace contextRef="#ctx0" brushRef="#br0" timeOffset="29198.18">17314 13832 3601 0,'0'0'7'0,"-19"15"-1"0,6-6 3 16,-2 3 3-16,-2 4 17 16,-4 9 15-16,-3-3 10 0,2 5 12 0,-7 2 3 15,1 0 9-15,-2 4 10 0,-5 3 7 16,-3-2 1-16,3 2-3 0,9-9 1 15,-3 0 4-15,3-1-1 0,5-6-7 0,3-3 4 16,2-3 14-16,7 0 35 0,6-1 18 16,1 1 20-16,2-14-9 0,9 21-18 0,4-11-11 15,13 2-5-15,6 1-9 0,8-3-16 16,3-1-4-16,11 2-12 0,4-1-13 16,6-3-4-16,-6-5-13 0,2 3-18 15,-11-5-1-15,0 0-18 0,-1-1-52 16,-6-5-73-16,1-1-68 0,-8-6-81 0,-3-1-58 15,-6 3-61-15,-7-4-112 0,-2-4-193 16,-7 2 61-16,-5-4-450 0,-5 3-744 0</inkml:trace>
  <inkml:trace contextRef="#ctx0" brushRef="#br0" timeOffset="29432.46">17596 13924 3607 0,'0'0'-25'0,"-3"-10"4"0,3 10 12 16,0 0 19-16,0 0 25 0,0 0 23 15,0 0 1-15,0 0 17 0,-7 53 14 16,1-25 8-16,1 11 0 0,-4 5-2 16,0 2-7-16,0 3-3 0,-1 0-3 0,-8 7-13 15,3 2-5-15,-2-3-9 0,-5-3-7 16,9-11-2-16,-6-3 7 0,4-2-26 16,1-3 7-16,2-4-5 0,2-13-3 0,2 3-35 15,1-8-64-15,4 1-66 0,3-12-75 16,0 5-68-16,0-5-116 0,0 0-131 0,16-26-29 15,7 0-169-15,-1-5-216 0</inkml:trace>
  <inkml:trace contextRef="#ctx0" brushRef="#br0" timeOffset="29764.25">18090 13886 2546 0,'0'0'53'0,"0"0"36"0,-9 38 17 0,1-12 21 16,-9 11 15-16,-8 12 14 0,-2 9-12 15,3 6 7-15,-8 2 8 0,2 5-1 16,1 0-5-16,-6 19-7 0,9-19-7 0,1-3-5 16,2-1-1-16,11-6-3 0,1-12 16 15,6-7 10-15,5-6 9 0,2-8 6 0,4-6 4 16,7-1-19-16,1-8-9 0,6-9-11 16,-3 0-17-16,-17-4-6 0,56-21-11 15,-30 3-11-15,4-7-9 0,-6 2-10 16,1-8-5-16,-8 6-10 0,0-9-8 15,-6 10 7-15,-5-2 0 0,-2 4-12 0,-1-1-7 16,-3 1-42-16,0 1-38 0,-2 0-38 16,1 3-36-16,2-3-34 0,-1 8-40 0,2-6-39 15,4 4-28-15,-3-2-31 0,6 6-63 16,1-2-31-16,3-1-60 0,6 0-92 0,-1-1-6 16,5 2-371-16,5-4-391 0</inkml:trace>
  <inkml:trace contextRef="#ctx0" brushRef="#br0" timeOffset="30149.809">18545 14160 2983 0,'8'-11'23'0,"-4"-2"29"0,-4 1 16 0,0 12 12 16,-10-14-2-16,10 14-1 0,-20-8 13 15,5 6 2-15,-4 2 2 0,1 6 0 0,-11-2-12 16,-3 10 7-16,1 3-11 0,-3 0 7 16,6 7-3-16,0 3 3 0,1 1 2 0,4 2-14 15,0 2 0-15,5-2-5 0,6-4-12 16,0-2 4-16,6-3 13 0,3-2-7 15,3-8-4-15,2 2-4 0,7 0-6 0,1-5-7 16,10-4-12-16,-1-4 0 0,11 0-17 16,5-8 9-16,1-1-11 0,1-1 9 15,-2-3 2-15,4 0-11 0,-7 0-1 16,-8 4-2-16,0 1 5 0,-10 2-5 0,2 1-8 16,-4 3 12-16,-12 2-6 0,0 0 4 15,16 13 2-15,-14 2 2 0,-2 4 5 16,-4 5-6-16,-1 10 13 0,-4 3 1 0,-3 7-3 15,-4 1 8-15,-2 10-3 0,0 2-2 16,1-4-10-16,6-8-1 0,-6-3 0 0,4-4-7 16,1-2-4-16,5-8 3 0,-1-6-7 15,1-3 6-15,4-4-13 0,1-5-41 0,2-10-80 16,0 0-95-16,0 0-95 0,0 0-119 16,41-25-157-16,-17-3 57 0,6-12-408 15,2-2-464-15</inkml:trace>
  <inkml:trace contextRef="#ctx0" brushRef="#br0" timeOffset="30447.34">19063 14031 3431 0,'7'-11'-1'0,"-7"11"4"16,0 0 3-16,14-7 18 0,-14 7 34 0,0 0 16 15,28-1 18-15,-28 1 10 0,36 1 15 16,-14-1 9-16,8 7 1 0,0-4-1 0,6 5 2 15,0 3-14-15,-5 4-4 16,-2 0-11-16,1 4-2 0,-9 0-6 0,-1 12-1 16,-6 0 6-16,-8-2 1 0,-4 5-5 15,-4-2-4-15,-1 4-12 0,-11 9-2 16,-7 3-16-16,3 1-11 0,-8 2 1 0,1-5-8 16,-5-2-1-16,0 1-7 0,5-4-4 15,0-7-7-15,4-4-57 0,0-6-58 0,10-2-71 16,0-10-94-16,7-5-76 0,0-1-127 15,4-6-127-15,0 0 56 0,0 0-409 0,28-42-464 16</inkml:trace>
  <inkml:trace contextRef="#ctx0" brushRef="#br0" timeOffset="30714.04">20038 14165 3072 0,'4'27'17'0,"-4"-1"37"15,0-2 35-15,-2 1 3 0,-1 8 32 16,1-2 15-16,-5 8 45 0,6-7 42 16,-1 3 8-16,2-4 5 0,2 2 13 0,-1-4 1 15,1-5 5-15,3-6-5 0,-2 3 0 16,3-8-21-16,3 1-30 0,-9-14-12 0,23 9-26 16,-23-9-8-16,42-16-22 0,-10-4-19 15,0-6-10-15,5-6-7 0,-2-9-20 16,-1 2-17-16,5-10-38 0,-5-2-49 15,-3-1-54-15,-1 4-65 0,2 2-68 16,-5 5-67-16,-8 5-54 0,-3 4-54 0,-2 4-137 16,-11 4-155-16,3-1 87 0,-6 8-497 15,-4-2-824-15</inkml:trace>
  <inkml:trace contextRef="#ctx0" brushRef="#br0" timeOffset="32065.53">17750 11829 3125 0,'-9'-15'-190'0,"4"2"8"0,-3 0 22 0,2 4 13 16,-1-5 10-16,-2 8 18 0,0-5 9 15,0 1 7-15,-1 0 4 0,0-1 4 16,-1 5 10-16,0-3 22 0,2 1 2 16,-3 3 4-16,-1-3 9 0,-1 5-3 0,14 3 13 0,-21-8 15 15,9 4 6-15,12 4 9 16,-17-5 4-16,17 5 24 0,-12-4 9 16,12 4-8-16,0 0 13 0,-16-4 3 0,16 4 12 15,0 0 0-15,0 0 8 0,-14-4-6 16,14 4-13-16,0 0-2 0,0 0 2 0,0 0 7 15,-12-1-10-15,12 1-1 0,0 0-10 16,0 0 8-16,0 0-8 0,-13-6-8 0,13 6-1 16,0 0-3-16,-14-8 3 0,14 8-23 15,0 0-24-15,-14-5 1 0,14 5-16 16,-21-4-38-16,21 4 12 0,-21 0 5 0,21 0 13 16,-30 6-13-16,21-3 20 15,-6-1 5-15,0 4-6 0,2 0 15 0,1-2-10 16,-2 1-18-16,2-3-21 0,-1 5-66 15,0-1-75-15,-2-4-119 0,2 5 174 0,-1-1 57 16</inkml:trace>
  <inkml:trace contextRef="#ctx0" brushRef="#br0" timeOffset="32665.17">16988 11925 907 0,'0'0'190'0,"2"13"-2"15,-2-13-12-15,0 0 24 0,0 0-2 16,0 0-21-16,9 10-16 0,-9-10-7 0,0 0 3 16,0 0-5-16,23 1-5 0,-23-1-12 15,28 0-15-15,-12 0-1 0,10 0-17 16,1 3-12-16,7-3-10 0,6 1-2 0,1 4-4 16,-2-2-10-16,0 2-7 0,0 3-3 15,-3-1-8-15,0 6-6 0,-3-1-1 0,-1 5-1 16,-7-2-3-16,-2 3-5 0,-2 5-5 15,-7-6-1-15,1 7 1 0,-10-3-4 16,-1-4-1-16,-4 5-6 0,-4 1 2 16,-3 5-5-16,-11 2 7 0,0 2-7 15,-3-4 2-15,-7-1-1 0,-2-2 2 0,2 2-9 16,-4-7 6-16,-2 1-5 0,3-4-8 16,1 3 9-16,1-5-5 0,5-5 2 0,4 3 4 15,2-6 3-15,0-1-11 0,8 1 5 16,-2-5 0-16,3 4 0 0,9-6-2 0,-12 8 2 15,12-8 2-15,0 0-9 0,0 0 9 16,0 0-7-16,0 0-1 0,0 0-1 16,28 18 2-16,-11-10-3 0,10 3 3 0,4 2-4 15,1 5 4-15,2 0 4 16,1 4 1-16,4 6 0 0,-10-2-5 0,1 1 4 0,-2-3 3 16,-5 4-3-16,-2 0 13 15,-3 0-6-15,-7-7 7 0,1-2 23 0,-5 6 23 16,-5-9 18-16,-2 1 0 0,-2 0 11 15,-4 0-4-15,-4 2 2 0,1-5-7 16,-3 1-8-16,-6 4-9 0,0-4 0 0,-1-2-8 16,0-3-2-16,1-1-15 0,-3-1 0 15,4 1-9-15,5-5-3 0,-4 1 0 0,4-3-3 16,12-2-9-16,0 0-61 0,-28-3-60 16,21-9-68-16,0-1-78 0,5-4-83 15,2-11-205-15,2-8-39 0,7-13 28 16,4-14-282-16,5-1-310 0</inkml:trace>
  <inkml:trace contextRef="#ctx0" brushRef="#br0" timeOffset="32980.759">18427 12244 2714 0,'10'41'13'16,"1"-3"44"-16,2 10 55 0,1 10 43 0,-4 2 39 15,10 0 3-15,-4 4 29 16,5-4 31-16,0-2 9 0,-1-3 5 0,4-7 0 16,-3-12 4-16,-3-6-1 0,2-6-1 15,2-5-32-15,-2-6-4 0,1-5-3 0,-2-12-18 16,10-4-14-16,1-12-22 0,1-2-11 16,5-16-24-16,-1-3-11 0,-5-6-14 0,2-6-6 15,2-1-82-15,-6-6-7 0,-1 0-3 16,3-2-4-16,-2 2-4 0,-4 2-4 15,0 4-22-15,-5 1-17 0,0 12-19 0,-6 1-98 16,1 10-125-16,-5 6-56 0,-4 6-58 16,2 8-55-16,-5 4-174 0,-2 6-91 0,0 0 79 15,0 0-471-15,0 0-842 0</inkml:trace>
  <inkml:trace contextRef="#ctx0" brushRef="#br0" timeOffset="33998.31">16585 15720 3147 0,'-7'-17'-168'0,"6"8"40"15,1 9 21-15,-6-17 35 0,4 8 38 0,2 9 35 16,-3-13 19-16,3 13 31 0,-6-18 21 15,6 18 9-15,-3-18 4 0,1 6 8 0,2 12 4 16,0-16 6-16,0 16-12 0,0-19 2 16,2 9-6-16,-2 10-9 0,3-18-7 15,-3 18-3-15,8-14-7 0,-3 8-13 0,-5 6 3 16,12-11-7-16,-12 11 0 0,18-7-8 16,-18 7 1-16,25-6-10 0,-25 6 6 15,31 0-1-15,-14 0-8 0,9 0-7 16,-3 0 8-16,7 3-14 0,-2 2 4 0,-3-1 10 15,3 0-10-15,-6 1-6 0,2 1-4 16,-5-3-2-16,1 5 1 0,-4 2-2 16,-2-1 3-16,2 0-2 0,-9 3-6 0,0 1 8 15,0-2-3-15,-3 0 2 0,-4 3-4 16,0-14 3-16,0 18 3 0,-4-5 0 0,-1 2-4 16,0-2-3-16,-2 0 4 0,-2 1-5 15,-3-5 7-15,-5 4-8 0,-2 0 6 16,-5 0-4-16,-2-2 3 0,3 1 4 15,-1-3-6-15,-1 4 5 0,1-6-1 16,2 5 3-16,1-7-1 0,6 3-6 0,4-4 3 16,-2 2 2-16,13-6-9 0,-17 3 10 15,17-3-4-15,-10 7 9 0,10-7 2 0,0 0 1 16,0 14-1-16,0-14 0 0,0 0-2 16,20 20-2-16,0-10-5 0,-1 3-3 15,3 2 7-15,0 4 9 0,6-3-15 0,-1 5 0 16,-1 2 6-16,1-2-3 15,-7 3-4-15,4-2 5 0,-7-5 1 0,-4 3 6 16,5 1 9-16,-8-4 3 0,1 2 2 16,-2-4 15-16,0 0 3 0,-2 0 12 0,-4 0 5 15,2-4 11-15,-1 4 8 0,-4-6-7 16,0-9 3-16,2 21 11 0,-4-10 5 16,2-11 1-16,-9 23 7 0,0-13-12 0,-3-3-13 15,0 6-10-15,-3-5-3 0,-6 1-8 16,-1 0-8-16,-4-1-1 0,3-1-4 0,-1 1-5 15,5-4-5-15,-5-1-5 0,7-1-6 16,-2 2-42-16,4-8-48 0,15 4-72 0,-28-7-66 16,21-3-92-16,1-3-90 0,4-4-238 15,4-7 47-15,7-4 50 16,6-4-378-16,4-2-388 0</inkml:trace>
  <inkml:trace contextRef="#ctx0" brushRef="#br0" timeOffset="34247.42">17204 15799 3202 0,'10'-8'96'0,"-1"3"6"16,-9 5 23-16,0 0 26 0,0 0 12 16,29 3 32-16,-17 3 0 0,2 5 14 15,-1 3-5-15,2 4 3 0,8 9-6 0,-7 0-10 16,4 1 2-16,-6 3-28 0,0 3-19 16,-2 1-7-16,-4-5-2 0,-4 0-9 0,-4-2-1 15,0 2-7-15,-6 2-14 16,-1 0-9-16,-8 3-18 0,0 0-7 0,-2-4 0 15,-7-1-6-15,5-5-9 0,-1-3-11 16,2-3-1-16,3-5-15 0,0-2-32 16,6-7-70-16,-1-1-76 0,10-4-82 0,0 0-82 15,-20-13-81-15,17-2-135 0,3-6-166 16,1-6 67-16,7-17-469 0,1-1-839 0</inkml:trace>
  <inkml:trace contextRef="#ctx0" brushRef="#br0" timeOffset="34398.36">17456 15778 3747 0,'17'-17'6'0,"-2"-1"13"0,0 2 12 0,-2 7 16 16,6-8-6-16,0 2-2 0,-2-3-5 16,7 8-8-16,2-3-2 0,-1 9-2 15,10-3-18-15,2 0-32 0,5 0-54 16,3 6-50-16,0 1-56 0,4 0-23 0,-6 0-40 16,2 0-44-16,-1-4-16 0,-2 4 7 15,-1 0-308-15,-4-2 15 0</inkml:trace>
  <inkml:trace contextRef="#ctx0" brushRef="#br0" timeOffset="34682.08">18356 15602 2168 0,'19'0'66'0,"-19"0"-2"0,17 4-12 16,-17-4 16-16,7 13 18 0,-9-4 7 0,0 6 16 16,-9 10 22-16,-6 8 10 0,-3 5 14 15,-6 12-3-15,-4 3-3 0,-2 3 7 16,-4 4 3-16,3 2-8 0,-1 2-9 16,-1-4-1-16,12-2 2 0,0 2 10 0,4-5 13 15,10-11 13-15,3-6 11 0,6-3 9 16,8 1-12-16,3-8-9 0,2 2-6 15,2-7-14-15,6-9-16 0,-2 0-1 0,-3-7-12 16,5-3-3-16,-21-4-14 0,30 0-9 16,-30 0-15-16,20-11 2 0,-20 11-14 0,16-17-14 15,-16 17-5-15,3-19-9 0,-3 19-3 16,-2-20-18-16,-1 4-27 0,-4 1-32 16,-2 1-44-16,0-3-55 0,2-2-61 0,-5 2-69 15,1-2-58-15,8-2-63 0,-1 3-131 16,4 1-163-16,4-3 71 0,5-3-470 15,1-3-788-15</inkml:trace>
  <inkml:trace contextRef="#ctx0" brushRef="#br0" timeOffset="34914.92">18825 15898 3820 0,'15'0'13'0,"-4"0"33"0,-11 0 31 15,23 15 22-15,-16-8 6 0,4 3 9 0,-3 5 2 16,0 5-3-16,-5 5 10 0,3 5 2 15,-5-2-6-15,-1 4-9 0,0 8-8 16,-3 2-10-16,-4 2-14 0,-1-1 3 16,-4-6-16-16,2 3-4 0,4-8-10 15,-1-1-7-15,-3-7-8 0,1-1-3 0,3-2-9 16,3-6-41-16,1 0-54 0,-3-2-45 16,5-13-56-16,0 10-57 0,0-10-61 0,0 0-61 15,0 0-153-15,28-23-37 0,-12 1-11 16,7-7-211-16,-2-4-249 0</inkml:trace>
  <inkml:trace contextRef="#ctx0" brushRef="#br0" timeOffset="35230.99">19500 15791 3181 0,'5'-7'133'15,"-5"7"4"-15,0 0 25 0,19-12-14 16,-19 12 10-16,0 0 3 0,18-11 7 0,-18 11-7 15,23-3-1-15,-23 3 2 0,34 0-5 16,-9 3-14-16,3 3-17 0,2 5-15 0,2 0-10 16,-2 3-8-16,0 4-9 0,-6-1-19 15,-6 2-1-15,2 3-5 0,-10 1-7 0,2 3-2 16,-3 4 1-16,-3-3-8 0,-6 1-3 16,-6 7-4-16,-3 8 1 0,-6-4-3 15,-5 14-6-15,-8-6-4 0,-1 2-2 0,-2-2-2 16,1-6 0-16,-6 4-8 15,4-8 0-15,4 1-2 0,2-10-19 0,7-6-76 16,2-1-76-16,5-7-94 0,7-7-120 16,3-5-224-16,2-2-26 0,0 0 57 0,0 0-413 15,43-44-557-15</inkml:trace>
  <inkml:trace contextRef="#ctx0" brushRef="#br0" timeOffset="35481.119">20404 16043 3506 0,'7'24'72'0,"1"8"47"16,1 3 35-16,1 9 42 0,1 1 31 0,0 5 36 0,1 7 20 15,0-9 23-15,-1-1 5 16,-3-6-17-16,0-7-10 0,-5-7 11 0,3-9 17 16,-3 1 12-16,4-4-2 0,-5-2-27 15,7-8-203-15,-9-5-9 0,21-5-8 0,-1-14-9 16,4-5-7-16,12-15-8 0,-1-9-8 15,5-8-23-15,14-20-28 0,-3-5-26 16,3-3-30-16,3-5-33 0,1-6-34 0,-3 1-33 16,6 2-498-16,-7 0-105 15,6 8 63-15,-2-1-813 0,1 6-1358 0</inkml:trace>
  <inkml:trace contextRef="#ctx0" brushRef="#br0" timeOffset="37397.9">22140 13045 4130 0,'-14'-10'-202'0,"14"10"42"0,-12-8 34 16,12 8 31-16,-11-7 39 0,11 7 29 0,-10-7 27 15,10 7 16-15,-11-12 21 0,11 12 3 16,-13-7 14-16,13 7 6 0,-6-6 11 15,6 6 9-15,0 0 4 0,-9-9-13 0,9 9 5 16,0 0 1-16,0 0-2 16,0 0-11-16,0 0 6 0,-11-14 3 0,11 14-8 15,0 0-4-15,0 0-5 0,0 0-10 16,-4-14 1-16,4 14-6 0,0 0-17 16,0 0-1-16,-2-21 7 0,2 21-1 0,0 0-10 15,0 0-2-15,0-15 1 0,0 15-7 16,0 0 4-16,0 0-1 0,0 0-1 0,0 0-7 15,0-21 0-15,0 21-6 0,0 0 2 16,0 0-18-16,0-9-25 0,0 9-26 16,0 0-10-16,0 0-8 0,0 0-12 0,0 0 2 15,4-13 4-15,-4 13 10 16,0 0 8-16,4-15 5 0,-4 15 5 0,3-8 4 16,-3 8 10-16,0 0 7 0,4-15 6 15,-4 15-3-15,0 0 4 0,2-14 8 0,-2 14 3 16,0 0 0-16,0 0 7 0,1-13 0 15,-1 13 0-15,0 0 9 0,0 0-1 16,0-14 5-16,0 14 4 0,0 0 6 0,0 0 6 16,0 0 2-16,0 0 2 0,0 0 2 15,0 0-2-15,0 0 1 0,0 0-2 0,0 0-2 16,-1-13 7-16,1 13-7 0,0 0 6 16,0 0-10-16,0 0 6 0,0 0 17 0,0 0 16 15,0 0 25-15,0 0 21 0,0 0 16 16,0 0 14-16,0 0 5 15,0 0 2-15,0 0 1 0,0 0-3 0,37 4-1 16,-37-4 9-16,32 3-8 0,-11-1-10 16,7 4-9-16,0 2-9 0,8 1-3 0,3-5-12 15,10 11 3-15,5-2-5 0,5 0-9 16,-4 0 1-16,5 0-7 0,0-3 3 0,-2 3-6 16,4-4 3-16,0-1-6 0,-2-1-1 15,0-1 1-15,-12-4 5 0,0 3-7 16,-1-1 2-16,-2-3-14 0,-4-1 6 0,1 0-10 15,-5-1-10-15,-3-3 2 0,-4 2-8 16,0-1-4-16,-8-3 1 0,5 2-14 16,-7 0-1-16,-1 0 0 0,-3-2-6 15,3-2-4-15,-5 2 1 0,-3-1-36 0,2-3-61 16,0-3-71-16,-2 0-79 0,-2-2-75 16,3-2-78-16,-6 0-207 0,1 2-87 15,-5 0 73-15,1-4-453 0,6 2-783 0</inkml:trace>
  <inkml:trace contextRef="#ctx0" brushRef="#br0" timeOffset="37680.82">23447 12624 3279 0,'-11'8'-67'0,"11"-8"32"0,0 0 30 15,0 0 17-15,22 28 10 0,-5-11 21 16,4 2-6-16,1 7 9 0,0 3 13 0,5 6 11 15,-5-1 9-15,-2-3 9 0,0 5 10 16,-7 1 34-16,-2 3-8 0,-7-8 23 0,-6 3 14 16,-2 10 1-16,-8-5-7 0,0-1-1 15,-8-1-13-15,-1-3-18 0,-9 2-9 16,-2-1-15-16,-4-6-12 0,-2 2-6 0,1-8-8 16,0-3-15-16,-1-4-41 15,5 0-99-15,-7-4-104 0,4-3-112 0,-1-3-163 16,0-1-148-16,7-5 66 0,-2-1-398 15,2 0-464-15</inkml:trace>
  <inkml:trace contextRef="#ctx0" brushRef="#br0" timeOffset="38282.03">10166 9277 3138 0,'-13'4'-53'0,"13"-4"6"0,-10 13 11 16,9-5-4-16,-3 5 5 0,-2 0 9 16,-3 4 1-16,-1 2 3 0,-1 0 5 0,-1-1 1 15,-6-1-1-15,6-4 1 0,0 1 3 16,-1-7-8-16,1 0-52 0,7-3-89 16,5-4-227-16,0 0-111 0,0 0 9 0,0 0 170 15,0 0 88-15</inkml:trace>
  <inkml:trace contextRef="#ctx0" brushRef="#br0" timeOffset="38464.15">9647 9692 1517 0,'-6'4'90'0,"6"-4"35"0,0 0 29 16,-9 9-7-16,9-9-8 0,0 0-13 15,0 0-12-15,0 0-11 0,0 0-15 0,0 0-3 16,0 0-12-16,0 0-15 0,0 0-45 15,-14-22-54-15,14 22-48 0,0 0-30 0,0 0-43 16,-5-4-44-16,5 4-45 0,0 0-60 16,0 0-140-16,0 0 278 0</inkml:trace>
  <inkml:trace contextRef="#ctx0" brushRef="#br0" timeOffset="38749.47">9592 9688 1612 0,'0'0'8'0,"0"0"-4"0,8-28 4 15,-8 28-19-15,8-18-3 0,-7 6 22 16,-1-1-16-16,0 2 18 0,0-8 16 0,-3-2 26 15,-8 0 28-15,1-3 11 0,-7 2 16 16,-4-4-5-16,-1-1 17 0,-5 5 13 0,-3 3-2 16,-3-6-3-16,1 9 27 0,2-3-1 15,0 4-1-15,0 2 20 0,4 3-24 16,9 1-8-16,-2 0 3 0,3 0-4 0,2 3 2 16,14 6-24-16,-18-12-9 15,18 12-10-15,-16-10-2 0,16 10-16 0,-11-8-2 0,11 8-2 16,0 0-27-16,-11-13 2 15,11 13-4-15,0 0-10 0,0 0-6 0,-13-8-15 16,13 8-60-16,0 0-45 0,0 0-53 16,-13 0-45-16,13 0-52 0,0 0-74 15,-14 13-189-15,14-13-65 0,-7 12 56 0,7-12-95 16,-5 14 26-16</inkml:trace>
  <inkml:trace contextRef="#ctx0" brushRef="#br0" timeOffset="38947.54">9259 9593 2071 0,'0'0'12'16,"-15"5"0"-16,15-5-4 0,0 0 7 0,-23 0-4 16,23 0-5-16,0 0 1 0,-20-5 3 15,20 5-3-15,-19 0 3 0,19 0-3 0,-25 0-3 16,11 0-3-16,-4 1-23 0,4 3-34 15,-5-2-93-15,-1 0-316 0,-5 2-18 16,-1 0-68-16,-4 1 395 0,-2-3 54 0</inkml:trace>
  <inkml:trace contextRef="#ctx0" brushRef="#br0" timeOffset="39313.619">8848 10009 1535 0,'-20'-13'115'15,"12"9"7"-15,8 4 10 0,-20-13-9 16,8 5 13-16,-1-3-10 0,-1 2 8 0,2 0 17 16,1 1 3-16,-3-4-11 0,3 3-12 15,2-2 1-15,-3 3-5 0,7-3-16 16,-2 7-11-16,7 4-12 0,-14-13-1 0,7 9-14 16,7 4-11-16,-9-13-8 0,9 13 2 15,-8-11-4-15,4 4-23 0,4 7-46 0,-9-14-42 16,9 14-45-16,-4-10-71 0,2-2-118 15,0 3-267-15,2 9 44 0,4-27-98 0,-2 13 8 16</inkml:trace>
  <inkml:trace contextRef="#ctx0" brushRef="#br0" timeOffset="40664.08">8149 10073 2401 0,'-4'-23'56'0,"0"2"11"0,0 2 18 16,1 5 8-16,-3-2 3 0,1 2-6 0,-1-1 5 16,-6-1 23-16,3 2-4 0,0-1-3 15,-4-2-15-15,4 5-6 0,-7-3-9 0,0 5-5 16,0-4 5-16,-4 5-23 0,-3-3 6 15,-3 5-8-15,-9 0-10 0,-6 3-7 0,-1 0 5 16,-6 4-3-16,-2 4-13 0,-11 0 3 16,-5 3-9-16,1 4-1 0,-5 4-5 15,0-2-3-15,5 3 8 0,-1-2-10 16,6 0 3-16,2 0 1 0,5 1-6 16,5 1 6-16,7-3-6 0,5 0 7 0,4 2-8 15,-2-2-3-15,12 2-8 0,0-4 13 16,-1 6-5-16,4-2 3 0,2 2-3 0,0 2-6 15,1-2 8-15,-2 1 4 0,4-1 7 16,-3 4-3-16,2-1 8 0,0 1-13 16,4 0 7-16,-7 1-5 0,9-5 1 0,0 0-7 15,4-2 2-15,0 0 0 0,0 0-6 16,5 0 5-16,0 0 7 0,3 4-6 0,4-3 3 16,5 4 1-16,3-2 8 0,4 1 2 15,4 2-14-15,7-1 0 0,0 1 2 16,-2-4 3-16,6 1-6 0,-4 1 2 15,2 0-11-15,-6 2 8 0,4-3-6 0,-6 6 8 16,2-1 4-16,0-1-1 0,1 1 0 16,-3 2-12-16,-2-3 5 0,3 2 7 15,-8-5-13-15,1 4 10 0,-2-1-4 0,-3 2-2 16,-2 3-5-16,-2 1 11 0,-5 2 0 16,-2 2-8-16,-6 5 10 0,-1 10 6 0,-11-2 0 15,-2 11-10-15,-6-3 5 0,-3 3-7 16,3-2 3-16,-8 1-3 0,4-1 8 0,0-4-16 15,2-1-4-15,-4-4 15 16,2 4-9-16,1-4 1 0,3 4 3 0,-3-2-4 16,-1-4-4-16,3 0 2 0,2-6 5 15,0-1-2-15,7-2 1 0,-1-8-7 16,4-1 28-16,1-5-20 0,5-3-3 0,-1-4-2 16,5 0 6-16,0-4 5 0,-1 3-2 15,4-12-3-15,7 17 17 0,-4-10 11 0,7 5-15 16,-10-12 18-16,17 13 16 0,-4-2-9 15,-1 0 2-15,9 0 3 0,-2 9-1 0,5-2 5 16,2 6-2-16,-1 5-5 0,1 0 9 16,6 12-4-16,-2 3 11 0,-2 6 8 15,-1 7-1-15,-3 9 4 0,0 7 11 0,-7 6 3 16,-2 11-2-16,-3 3 1 0,-1 31 3 16,-1 7-4-16,-5 8-1 0,1 5-5 0,-1 14-2 15,0 7-10-15,3 9 5 16,-2-2-8-16,1 7 4 0,4 0-16 0,1 4-5 15,4-4-5-15,2-6-2 0,2-8 2 16,2-7-1-16,5-5-11 0,5-14-1 0,1-10 0 16,3-15-4-16,5-7-14 0,-1-11 6 15,4-19-13-15,-6-24-50 0,9-14-36 16,4-11-33-16,3-13-41 0,11-16-50 0,9-22-28 16,14-26-56-16,6-17-55 0,0-18-127 15,-4-15-182-15,21-46 84 0,-7-6-459 16,-3-13-687-16</inkml:trace>
  <inkml:trace contextRef="#ctx0" brushRef="#br0" timeOffset="53499.3">21872 12137 2172 0,'22'-28'132'0,"-1"0"3"0,-1 3-17 15,3-1 2-15,-2 2-22 0,1-3 3 16,1 5 25-16,1-4 3 0,1 3 6 0,-2-1-21 15,6-1-12-15,-1 3-2 0,-4-2-17 16,3 3-6-16,-3 0-8 0,-5 6-9 0,0-3-36 16,-7 1-49-16,4 2-51 0,-5-2-51 15,1 2-53-15,-5-2-46 0,0-4-99 16,2 1-109-16,3-1-52 0,1-2-75 0,2 3 135 16</inkml:trace>
  <inkml:trace contextRef="#ctx0" brushRef="#br0" timeOffset="53662.84">22960 11456 1890 0,'18'13'-18'0,"3"-3"18"16,-5-1 11-16,-2 3-13 0,2-3 14 0,0 2-18 15,-5-3 6-15,2 1 8 0,-2-1-5 16,0-3 4-16,5 3-7 0,-5-3 4 16,2 3-44-16,0-7-39 0,4-1-48 0,-17 0-122 15,34-7-212-15,-16 1-101 16,7-1 426-16,-4-4 49 0</inkml:trace>
  <inkml:trace contextRef="#ctx0" brushRef="#br0" timeOffset="53846.229">23696 11376 1112 0,'17'-6'131'15,"-8"2"-14"-15,3 3 3 0,-12 1-2 0,24-6-9 16,-24 6 8-16,21-2 1 0,-8-2-15 16,4 4-7-16,-17 0-14 0,30 0-2 15,-11 4-13-15,-6-4-6 0,6 0 1 0,-7 2-9 16,6 0-9-16,0 2-9 0,-3-3-4 15,5 5-28-15,1-2-42 0,2-3-22 16,2-1-47-16,3 4-28 0,-6 2-33 16,2 0-38-16,1-5-77 0,-2 5-60 0,0 0-15 15,0-2 99-15</inkml:trace>
  <inkml:trace contextRef="#ctx0" brushRef="#br0" timeOffset="53996.58">24383 11625 1346 0,'2'17'38'0,"-2"-7"7"0,0-10-5 0,1 20 5 15,-1-11 2-15,0-9-14 0,0 19-4 16,0-8-2-16,0-11-2 0,0 19 0 0,0-8-4 16,0-11-9-16,4 19-65 0,-2-10-70 15,-2-9-151-15,2 15-219 0,1-6-121 16,-3-9 553-16,9 14 20 0</inkml:trace>
  <inkml:trace contextRef="#ctx0" brushRef="#br0" timeOffset="54162.82">24590 12028 734 0,'0'0'120'0,"0"15"-1"0,0-15-25 0,0 0-15 16,0 0-10-16,0 0-9 0,0 0-14 16,0 0-56-16,0 0-46 0,0 0-87 0,0 0-210 15,0 0-217-15,0 0 503 0,0 0 24 16</inkml:trace>
  <inkml:trace contextRef="#ctx0" brushRef="#br0" timeOffset="55996.58">24834 11357 1271 0,'0'0'166'0,"-18"4"-25"15,18-4 4-15,0 0-10 0,-21 4-12 16,21-4-10-16,0 0-13 0,-18-4-12 0,18 4-4 16,0 0-11-16,0 0-13 0,0 0-44 15,0 0-61-15,-16 4-66 0,16-4-114 16,0 0-274-16,0 0 16 0,0 0 160 16,0 0 87-16</inkml:trace>
  <inkml:trace contextRef="#ctx0" brushRef="#br0" timeOffset="56195.89">24832 11524 1217 0,'0'0'45'16,"0"0"22"-16,0 0 8 0,0 0-13 0,-5 7-7 16,5-7 4-16,0 0-4 0,0 0-18 15,0 0 11-15,0 0-13 0,0 0 3 16,0 0-12-16,0 0-15 0,0 0-52 15,15 14-71-15,-15-14-185 0,0 0-202 16,13 0-96-16,-13 0 495 0,0 0 36 0</inkml:trace>
  <inkml:trace contextRef="#ctx0" brushRef="#br0" timeOffset="56380">24917 11578 1004 0,'0'0'136'16,"0"0"4"-16,0 0 28 0,0 0 10 15,0 0-3-15,0 0-19 0,0 0-29 0,0 0-9 16,0 0-16-16,0 0-11 16,0 0-6-16,0 0-16 0,0 0-2 0,0 0-14 15,0 0-17-15,0 0-48 0,24-20-76 16,-11 16-71-16,3-5-224 0,-2-1-122 0,5-9 23 16,8-1 181-16,-6 1 70 0</inkml:trace>
  <inkml:trace contextRef="#ctx0" brushRef="#br0" timeOffset="56563.21">25493 11259 1664 0,'0'0'129'0,"0"0"3"0,0 0-9 16,0 0 2-16,0 0-7 0,0 0-14 0,0 0-12 15,0 0-10-15,0 0-16 0,0 0-26 16,0 0-47-16,0 0-65 0,-9-28-64 15,20 26-80-15,-11 2-152 0,18-7-134 0,-5 1 128 16,-13 6 99-16</inkml:trace>
  <inkml:trace contextRef="#ctx0" brushRef="#br0" timeOffset="56812.35">25599 11222 1478 0,'0'0'86'0,"0"0"54"16,0 0 39-16,0 0 12 0,0 0 16 0,0 0 14 15,0 0 0-15,0 0-1 16,0 0-6-16,0 0-17 0,0 0-18 0,10-29 9 15,-3 17 7-15,1 0 7 0,1-1-3 16,3 0 1-16,-1-2-13 0,-2 2 1 0,-1 4-13 16,-1-4-16-16,4 1-14 0,-11 12-14 15,14-20-24-15,-9 12-15 0,-5 8-11 16,9-11-5-16,-9 11-14 0,0 0-8 0,9-17-10 16,-9 17-7-16,0 0-7 0,10-9-33 15,-10 9-53-15,0 0-44 0,0 0-62 0,0 0-46 16,0 0-90-16,0 0-59 0,0 0-139 15,0 0-108-15,0 0 66 0,0 0-379 0,0 0-400 16</inkml:trace>
  <inkml:trace contextRef="#ctx0" brushRef="#br0" timeOffset="56979.659">25673 11192 2762 0,'0'0'-87'0,"0"0"5"0,0 0 9 15,-10 8 9-15,10-8 6 0,0 0 14 16,0 0-10-16,0 0-12 0,0 0-40 16,0 0-89-16,0 0-237 0,0 0-58 0,0 0 211 15,0 0 51-15</inkml:trace>
  <inkml:trace contextRef="#ctx0" brushRef="#br0" timeOffset="59863.18">26280 11636 1169 0,'-13'-2'80'15,"13"2"9"-15,0 0 19 0,-14-9-14 0,14 9-5 16,0 0-5-16,-12-4-7 0,12 4 5 15,0 0-27-15,-11-5-5 0,11 5-3 0,-10-8-8 16,10 8 1-16,0 0-15 16,-11-8-39-16,11 8-13 0,-9-7-52 0,9 7-31 15,-6-13-90-15,2 4-140 0,4 9-155 16,-9-19 258-16,5 9 22 0</inkml:trace>
  <inkml:trace contextRef="#ctx0" brushRef="#br0" timeOffset="60296.98">26181 10777 1122 0,'1'-20'92'0,"1"-1"9"0,2 1 38 16,-4 3 4-16,0-2 36 0,0-2-7 15,-4-1-7-15,1-1 11 0,-1 1-2 0,-5 1-4 16,1-5 1-16,-5 4-13 0,-2 1 2 15,2 4-9-15,-4 2-23 0,-4-2-15 0,2 5 5 16,-1 7-1-16,1 0 16 0,19 5 10 16,-39 9 0-16,9 8-3 0,-2 5 13 15,-1 14 2-15,1 9 5 0,-3 13 15 0,1 11 2 16,-3 21-1-16,2 4-7 16,-1 15-17-16,6 5-8 0,0 6-7 0,2 8-7 0,0 3-3 15,1 4-9-15,1 0-13 16,2 0-1-16,-2-2-14 0,3-3-7 0,0 1-7 15,9-7-4-15,-5-6-10 0,8-4-5 16,-3-20-13-16,9-4-1 0,-1-8-7 0,3-3 3 16,-3-4-3-16,4-20-10 0,4-1-1 15,-2-5-4-15,6-7-3 0,-3-8-8 16,5-3 1-16,-5-9-38 0,7-7-61 0,1-7-70 16,5-7-82-16,2-5-93 0,10-10-110 15,-3-13-238-15,6-10-6 0,1-16 75 0,-2-6-464 16,2-11-789-16</inkml:trace>
  <inkml:trace contextRef="#ctx0" brushRef="#br0" timeOffset="60712.18">26410 11245 3714 0,'11'-29'-70'0,"-2"6"26"0,-4 7 21 16,4-1 15-16,-6 8-1 0,3-1-3 0,-6 10 2 15,3-7-2-15,-3 7 2 0,0 0 1 16,0 0 3-16,0 0 1 0,0 39 7 16,-5-16 6-16,-4 9 9 0,-5 3 3 0,-1 2 11 15,-2-1 1-15,1 5 2 16,-3-8-8-16,1 2 2 0,2-3 2 0,2-8-10 16,3-5-1-16,4-8 19 0,2 3 30 0,-2-7 1 15,7-7-10-15,0 0-1 0,0 0-13 16,0 0 4-16,29-36-11 0,-10 4 2 15,9-11-8-15,4-4-3 0,1-3 5 16,1-1 2-16,1 0 6 0,1 2 10 0,-1 1 28 16,-5 5 15-16,1 2 8 0,-9 9 30 15,-3 6 12-15,-2 3 5 0,-2 6-8 0,-4 2-11 16,1 4-17-16,-7 3-19 0,6 3-10 16,-11 5-8-16,0 0-7 0,25 13-7 15,-20 0-14-15,1 2 0 0,-3 7-8 16,0 5-2-16,3 8-8 0,-8 1-4 0,-6 13-17 15,0-2-83-15,-4 17-83 0,-4-6-97 16,-2 4-139-16,-10-3-247 0,0 1 13 16,-1 1 71-16,-1-3-412 0,2 0-524 0</inkml:trace>
  <inkml:trace contextRef="#ctx0" brushRef="#br0" timeOffset="61195.6">26345 12396 3557 0,'0'0'47'16,"-14"9"14"-16,14-9 10 0,-11 8 15 0,3-4 9 16,8-4-8-16,-22 12 2 0,8 0-14 15,0-1-1-15,-4 4 4 0,2 4-6 0,-9 3 11 16,4 4-8-16,3-2 13 0,-3 5-6 16,0-1-4-16,3 0 1 0,4 6-5 15,2-4-6-15,-2-2-14 0,10-5 3 0,1-1-8 16,-3-3-5-16,6-2 13 0,2-2-4 15,5-2-1-15,1-6-11 0,5-5-1 0,-13-2-3 16,36-4-6-16,-10-9-5 0,4-7-2 16,6-3-4-16,-1-11 0 0,2-3-7 0,-3-1 2 15,-1-3 1-15,-1-6-3 16,-5 4-3-16,-2-3 2 0,-6 6 8 16,-5 2 4-16,2 2 23 0,-7 7 1 0,-2 1 11 15,0 7 8-15,-4 6-2 0,3 0-5 16,-3 2-12-16,1 2-4 0,-4 11-7 0,0 0-1 15,0 0-3-15,0 0-3 0,0 0-1 16,-7 45-3-16,1-15 2 0,1 3-3 0,-7 7-1 16,3 3-8-16,0 0 4 0,-5 0-2 15,7 4-4-15,-4-2 3 0,-1-4-9 16,5-3 2-16,-2-5 0 0,2-3-5 0,2-7 2 16,1-2-2-16,1-6-5 0,1 2-7 15,0-8-67-15,2-9-66 0,0 0-69 16,0 0-62-16,0 0-66 0,21-28-121 15,-10 6-158-15,3-9 13 0,7-8-450 0,2-14-733 16</inkml:trace>
  <inkml:trace contextRef="#ctx0" brushRef="#br0" timeOffset="61512.2">27186 10945 3571 0,'0'0'-43'0,"0"0"7"16,0 0 24-16,0 0 34 0,20 18 27 16,-16-5 32-16,7 11 13 0,4 10 18 0,0 9-2 15,6 15 25-15,1 7 8 0,-3 6 5 16,-1 10 2-16,0 1 3 0,-6 4 10 0,-2 8 6 16,-8-2 9-16,-2 7 0 0,-5-5 3 15,-11 14-16-15,-2-1 3 0,-3-5-7 0,0-22-1 16,-9 17-24-16,2-19 0 0,-7 8-6 15,5-20-12-15,-2-1-18 0,-2-5-13 16,2-8-5-16,-1-4-14 0,1-9-4 0,7-9-8 16,1-4-7-16,2-4-7 0,4-8-48 15,4-5-56-15,0-9-84 0,14 0-84 16,-21-19-82-16,12-7-84 0,7-10-140 16,4-5-180-16,7-5 75 0,3-15-491 0,11 2-930 15</inkml:trace>
  <inkml:trace contextRef="#ctx0" brushRef="#br0" timeOffset="62012.02">27812 11752 3768 0,'0'0'-53'0,"0"0"15"16,11 19 11-16,-11-6 24 0,0-13 8 0,-8 32 7 16,7-6 5-16,-5 4 4 0,3 6 0 15,-8 4-1-15,6-1-2 16,-6 2 9-16,0-5-4 0,5-4 7 0,-1-4 8 15,-1-7-2-15,1-1 18 0,5-5 52 16,-1-6 32-16,3-9-14 0,-3 10-10 0,3-10-15 16,0 0-7-16,0 0-10 0,23-36-8 15,-10 14-9-15,7-6-10 0,1-1 1 0,0-3-13 16,3 3 2-16,-3 2-15 0,1-3 9 16,3 6-16-16,-7 5 0 0,-1 3 1 15,0 4-5-15,0 4-4 0,-6 5-5 0,-11 3 9 16,23 2-9-16,-12 7 3 0,-1 3-3 15,-3 2 2-15,-2 7-5 0,3 2 4 16,-5-1 0-16,-3 2 0 0,2-5-6 16,-2 3-2-16,0-3 5 0,0-2-5 0,0 0 12 15,0-5 18-15,0-2 40 0,0-10 35 16,5 15-6-16,-5-15-10 0,0 0 4 16,0 0-12-16,0 0-4 0,41-28 1 0,-22 10-11 15,3-5-3-15,0 1-12 0,3-5-1 16,-2 5-6-16,-5 5-10 0,-1-2-3 0,-2 6 1 15,-2 2-9-15,-2 3-3 0,-2-3-5 16,-9 11-6-16,18-7 1 0,-18 7-5 0,0 0-4 16,0 0-5-16,14 15-40 15,-14-15-61-15,4 18-71 0,-4-9-72 16,0-9-77-16,-4 21-115 0,8-11-238 0,-4-10 47 16,0 13 78-16,0-13-417 0,10 9-521 15</inkml:trace>
  <inkml:trace contextRef="#ctx0" brushRef="#br0" timeOffset="62279.63">28566 11944 2905 0,'0'0'-72'0,"9"21"21"15,-9-21 30-15,-2 22 13 0,2-9 30 0,0-13 7 16,0 24 10-16,2-7 7 0,-2-2 13 16,2-2 14-16,2 2 8 0,-3-6 25 15,1 3 9-15,-2-12 33 0,4 15 40 16,-4-15 20-16,0 0-9 0,3 9-17 15,-3-9-21-15,0 0-14 0,0 0-10 0,0 0-18 16,0 0-11-16,12-33-13 0,-12 33-10 16,2-25-7-16,2 14-8 0,-4 11-9 0,2-22-16 15,-2 22-57-15,3-17-56 0,3 9-62 16,-6 8-64-16,3-17-78 0,2 14-93 0,-5 3-212 16,11-12 51-16,-11 12-12 0,13-3-180 15,-13 3-207-15</inkml:trace>
  <inkml:trace contextRef="#ctx0" brushRef="#br0" timeOffset="62696.1">29068 12058 2693 0,'9'6'60'0,"-9"-6"12"0,0 0 18 16,0 0 1-16,0 0-6 0,-11 22-2 0,1-12-11 16,0 7-15-16,2 1-6 0,-7 3-3 15,4 3-4-15,-4 0 1 0,5 5-13 0,-4-1 2 16,0 2-7-16,1 4-1 0,4-10-2 15,-3 2-1-15,5-5 1 0,2 0-5 16,1-7 10-16,0 0 24 0,4-5 4 0,0-9 2 16,0 0-8-16,13 5-1 0,-13-5-9 15,34-18-4-15,-11-2 5 0,7-11-12 16,5-7-6-16,2-4-6 0,2-7-4 16,0-1 0-16,0-3-2 0,-6 6 1 0,7-2-5 15,-7 4 8-15,-1-3 10 0,-4 6 19 16,-5 6 26-16,-4 3 29 0,-6 8 29 15,1 5 17-15,-5 3-5 0,2 2-13 0,-4 2-12 16,1 1-16-16,-4 8-7 0,-4 4 17 16,0 0 2-16,0 0-1 0,0 0 3 0,-2 45-11 15,-5-16-3-15,-5 8-13 0,-1 4 0 16,-2 3-12-16,-5 8-6 0,0 3-8 16,1-13-8-16,7 2-6 0,-6-3-4 15,4-2-10-15,0-3-3 0,3-8-56 16,6-3-76-16,-1-7-70 0,3 1-58 0,3-2-91 15,3 0-168-15,3-6-184 0,5-3 70 16,4 1-475-16,8-7-797 0</inkml:trace>
  <inkml:trace contextRef="#ctx0" brushRef="#br0" timeOffset="63963.219">29754 10528 3370 0,'0'0'-90'0,"0"0"22"0,18-5 3 16,-18 5 2-16,0 0 8 0,10-4-1 15,-10 4 14-15,13-6 3 0,-13 6 3 16,19-6 2-16,-5 1-4 0,1 1-14 0,4 0-39 15,1-1-49-15,6 1-75 0,-1-2-119 16,1 1-178-16,0 3 124 0,-4 0 365 0</inkml:trace>
  <inkml:trace contextRef="#ctx0" brushRef="#br0" timeOffset="64162.18">30247 10583 1418 0,'0'0'68'15,"4"13"29"-15,-4-13 7 0,0 0 15 0,0 0-4 16,0 0-17-16,0 0-4 0,0 0-6 16,0 0-15-16,0 0-5 0,0 0-2 15,0 0-13-15,0 0-8 0,0 0-5 0,0 0-3 16,0 0-3-16,0 0-14 0,-55-16-39 16,55 16-25-16,0 0-40 0,0 0-34 15,0 0-47-15,0 0-49 0,-20-3-133 16,20 3-133-16,0 0 154 0,0 0 89 15</inkml:trace>
  <inkml:trace contextRef="#ctx0" brushRef="#br0" timeOffset="64331.289">30148 10545 1145 0,'0'0'4'0,"-11"-2"19"0,11 2 8 16,0 0 17-16,-17-5 26 0,17 5 4 16,0 0-14-16,-13-4 16 0,13 4-10 0,0 0-7 15,-13-4-8-15,13 4 5 0,0 0-9 16,-13-7-11-16,13 7-16 0,-12-6-20 15,12 6-39-15,-11-4-44 0,11 4-68 16,-14-7-132-16,14 7-145 0,-18-8-153 16,9 3 449-16,9 5 44 0</inkml:trace>
  <inkml:trace contextRef="#ctx0" brushRef="#br0" timeOffset="65162.15">29745 10403 727 0,'0'0'127'16,"0"0"46"-16,0 0 3 0,0 0-2 15,0 0 7-15,0 0 13 0,0 0 2 0,0 0-22 16,0 0 2-16,0 0 2 0,0 0 0 16,0 0-2-16,0 0 10 0,0 0-4 15,0 0-35-15,0 0-15 0,0 0-12 0,0 0-10 16,0 0-12-16,0 0-14 0,0 0-7 16,0 0-2-16,0 0-10 0,-5-40-10 15,-7 35-5-15,12 5-2 0,-25-12-7 0,25 12-7 16,-25-4 4-16,25 4-12 0,-32 4 3 15,13 2-20-15,-6 7 6 0,5 0-6 0,-8 4 1 16,4 5 1-16,1 2-5 16,0 1 2-16,5 3-3 0,1 2-2 0,4 4 10 15,3-6-1-15,1 0 2 0,5-1-1 16,2-3-2-16,4-3 11 0,0 1 10 16,5-5 10-16,1 2-11 0,1-6 11 0,8-4-3 15,-5-1 0-15,2-5-3 0,4-3-5 16,0-3 0-16,4-1-2 0,1-7 14 0,-2 1 1 15,3-4 15-15,-3-4 1 0,1 0 6 16,-3-1 16-16,2 4 6 0,-4-4 0 16,-3 2-5-16,-3 2-1 0,1 2-1 0,-5 4-6 15,2-3-3-15,0 5-14 16,-9 7-6-16,9-9-6 0,-9 9-5 0,0 0-2 16,0 0-6-16,0 0 2 0,0 0-5 15,5 41-3-15,-7-18-3 0,-1 8-5 0,-1 5 4 16,-6 7-6-16,5 4 0 0,-4-4-5 15,1 2 1-15,-2-2-4 0,1 0 2 16,0-2-1-16,-3 1-3 0,5-3-1 0,2-7 4 16,-3-2-2-16,3-2-3 0,1-7 0 15,-2 0-3-15,4-5-3 0,-2 0-4 0,4-16-5 16,0 22-29-16,0-22-58 0,2 15-60 16,-2-15-80-16,14 5-71 0,-14-5-126 15,23-9-236-15,-2-4 60 0,4 0 63 16,5-2-380-16,2 0-424 0</inkml:trace>
  <inkml:trace contextRef="#ctx0" brushRef="#br0" timeOffset="65612.489">30542 10770 3119 0,'7'-21'44'0,"-5"3"21"0,0 1 21 15,-2 17-1-15,-4-27 8 0,4 27 9 16,-9-16-8-16,9 16-7 0,-19-17-8 15,19 17 0-15,-26-2 1 0,26 2-12 16,-43 15-2-16,17 4-6 0,-4 9 16 16,-8 3 9-16,3 11 5 0,0 1 5 0,2 0-6 15,3 2-13-15,1 0-9 0,11-9 11 16,5-4-13-16,3-4 7 0,7-6 9 0,3-1 2 16,0-21-7-16,17 28-7 0,-17-28-11 15,39 5-5-15,-3-12-8 0,5-6-8 16,10-9-4-16,0-6-9 0,-3-6 4 0,-1-2-6 15,-2-1-4-15,-5-3 6 0,-5 3-4 16,-1 1 22-16,-8 6 11 0,-6 4 13 0,-4 7 15 16,-4 2-3-16,0 6-7 0,-12 11-9 15,15-17-2-15,-15 17 9 0,0 0 4 16,0 0 5-16,0 0 6 0,0 0-1 16,-15 73-2-16,3-36-8 0,-2 5 0 15,-5 9-5-15,-6-1-12 0,2 6-2 0,-4-1 0 16,1 1-14-16,-1 4 2 0,-1-11-4 15,4 5-9-15,-3-9-5 0,11-5 1 0,-1-5-10 16,6-7-69-16,0-11-80 0,4-4-99 16,6-3-117-16,1-10-99 0,0 0-207 15,0 0-39-15,0 0 67 0,63-17-464 0,-31 2-831 16</inkml:trace>
  <inkml:trace contextRef="#ctx0" brushRef="#br0" timeOffset="65762.12">30951 11263 3917 0,'24'-5'20'15,"-24"5"13"-15,0 0 24 0,0 0 12 16,0 0 2-16,0 0-7 0,38 13-9 16,-38-13-9-16,17 11-8 0,-17-11-3 0,27 17-15 15,-10-9-55-15,3-3-61 0,-1-1-76 16,10 3-62-16,1-1-26 0,-4-1-40 0,1-5-76 16,3 2-2-16,7 0-309 0</inkml:trace>
  <inkml:trace contextRef="#ctx0" brushRef="#br0" timeOffset="66096.16">31500 11344 2118 0,'28'0'-53'0,"1"-2"55"0,-6 2 45 0,-23 0 24 15,42-6 44-15,-19 4 46 16,-23 2 22-16,39-3 22 0,-23 1 8 0,-16 2-4 16,0 0-19-16,55-8-22 0,-41 8-15 15,-14 0-13-15,37-4-26 0,-37 4-7 0,34-1-15 16,-34 1-18-16,33 0-10 0,-8 1-4 16,-25-1-20-16,44 6-33 0,-21-4-7 15,5 4-5-15,8 1 4 0,-6-3-5 0,5-1-2 16,-3 1 6-16,-2 0 2 0,0 0 4 15,-2-4-6-15,2 2 5 0,2-2 6 16,-5 0 3-16,-27 0 25 0,52 0 20 0,-26 0 28 16,-2 0 9-16,8 0 22 0,-2-2 25 15,2 2 19-15,-2-4 12 0,6 4 5 16,-36 0-16-16,73 0-4 0,-30 4-9 16,-4-4-15-16,5 2-8 0,-5 0-20 0,2 2-10 15,-8 1-4-15,-4-3-11 0,-3 2-15 16,-5-3-11-16,-21-1-14 0,41 8-32 15,-25-6-47-15,-16-2-37 0,0 0-57 0,31 6-40 16,-31-6-50-16,9 1-56 0,-9-1-79 16,0 0-142-16,0 0-150 0,0 0 58 0,0 0-437 15,0 0-675-15</inkml:trace>
  <inkml:trace contextRef="#ctx0" brushRef="#br0" timeOffset="66877.729">14139 10386 3173 0,'-32'-27'-122'0,"1"5"43"16,-1-1 16-16,-9 1 13 0,-5-4 16 15,0 3-3-15,-1 1 18 0,0-1-13 16,-4-1 13-16,2 3 10 0,1 3 3 0,-5-1 1 15,2 2-3-15,-1 0 2 0,0 2-5 16,1 0 10-16,2-2-6 0,0 0 1 16,7 8-5-16,-8-7 9 0,8 3-10 15,-9-1 3-15,-1 0-45 0,8 4-49 0,5-2-52 16,-5-1-68-16,5 3-140 0,-4 1-139 16,6-2 162-16,-3 1 102 0</inkml:trace>
  <inkml:trace contextRef="#ctx0" brushRef="#br0" timeOffset="67145.959">12271 9807 1186 0,'-16'-7'23'15,"-1"6"17"-15,6-5 25 0,2 0 16 16,9 6-4-16,-21-13-6 0,12 6 10 16,-3-1-5-16,5 1-1 0,-2 0-17 15,-2 3-5-15,11 4-4 0,-19-13-16 16,9 7 0-16,10 6-7 0,-26-6 1 0,12 6-1 15,14 0-1-15,-30 2-4 0,18-2-2 16,-9 6-1-16,1-2-6 0,-5 3-1 0,-1 0 0 16,-6 3-2-16,-2 1 7 0,-1 0-11 15,0 1-2-15,0 1-3 0,-4-2 10 16,-1 0-36-16,3 3-67 0,-7-4-149 0,2 2-259 16,-9 3-5-16,-2-4 268 0,1 4 21 15</inkml:trace>
  <inkml:trace contextRef="#ctx0" brushRef="#br0" timeOffset="68295.23">10018 10067 1157 0,'-43'-8'68'0,"6"3"5"0,-7-3-8 15,0 3 1-15,-11-7-23 0,2 1 12 16,-7 0 19-16,3-3-14 0,-3 0 26 0,0-1-6 15,-2-4 2-15,0 2-5 16,4 2-7-16,-2 0 3 0,2-4-1 0,1 6 4 16,-1 0-11-16,5 2 1 0,1 0-6 15,5 5-7-15,1 2-9 0,-2 4-6 0,4 2-7 16,-4 4 0-16,-12 3-7 0,4 5 5 16,-8 4-6-16,4-1-7 0,5 11 5 15,-5-5-5-15,1 5-3 0,7 2-3 0,-1 3 5 16,3-3-1-16,2 4-9 0,6-2-2 15,-6 8 6-15,4-3-5 0,0 4-1 0,5-4 6 16,-4 1-5-16,8 3-2 0,-3 0 1 16,0-1 2-16,8-1 3 0,-2-1-12 15,6-4 8-15,6-5 0 0,1 4-7 16,2-4 2-16,0 1 8 0,2-3-9 0,4-3-3 16,2 2 4-16,-1 2 1 0,-1 1 1 15,5-1 3-15,-3-2-9 0,-1 6-1 16,5-6 17-16,-2 4-11 0,-3 0 4 0,2-1-2 15,-3-2 0-15,2 0 12 0,-3-1 12 16,1 2 3-16,1-2 0 0,-2 2 2 0,-3 3 1 16,-2 4-10-16,1-3 0 0,-2 4-1 15,-1-1 3-15,3 3 1 0,-2-7-10 16,4 0 4-16,0 2-6 0,3-8 10 0,2 1 2 16,-3 0 0-16,7-3 3 0,-2-4 11 15,3 5 8-15,0 0-5 0,1 3 6 16,-2-5 2-16,3 4-4 0,2 2 23 15,-1 0 1-15,2 3 10 0,-1-4-10 0,0 9-5 16,2-9-4-16,5 8 7 0,-6-2 5 16,1 3-10-16,0 0 4 0,2-1-3 15,-1 1-11-15,5 5-4 0,2 3-3 0,-3-5-6 16,4 2 1-16,-4 0 6 0,5 3-14 16,-1-2-6-16,-1 2 4 0,1-1-7 0,-2 0-10 15,3 6 4-15,-1-4 3 0,-1-2-6 16,2 4 14-16,-1-3-18 0,4 0 2 0,-5-3 4 15,3 2-11-15,2-2 3 0,-2-1 0 16,0-6 11-16,0-1-13 0,0-5-7 16,-5-3 9-16,1-5-11 0,-2 1 17 15,2-4-10-15,-4 0-10 0,1-2 10 16,-5-2-3-16,1-2 7 0,-4 5-15 0,-1-2 2 16,-7 5 9-16,-1-2-1 0,-6 5-8 15,0-4 8-15,0-1 1 0,-3-5 14 0,-10 7-29 16,7-8 15-16,-3 1-1 0,1-3-10 15,2 2 1-15,-4-7-4 0,3 1 9 16,3-2 0-16,2 1 8 0,2-3-17 0,4 3 12 16,13-4-3-16,-19 1 7 0,19-1-5 15,-18 0-9-15,18 0 3 0,-15 3-3 16,15-3 2-16,0 0 3 0,0 0-7 0,0 0 3 16,0 0-2-16,0 0 6 0,0 13 8 15,0-13-12-15,21 9 11 0,-5 1 5 16,-2-1-6-16,0 0-5 0,7 8 10 15,-5-4-7-15,5 6 3 0,0 4-7 0,-1 3 4 16,1 2-4-16,-2 4 10 0,-1 3-10 16,3 1 0-16,-4 7 9 0,4 10-7 0,0 3 5 15,-7 6-5-15,5 5 29 0,-2 1-4 16,4 8 7-16,-2 5 16 0,1 21-4 16,4 2 16-16,-3 3 2 0,2 2 14 0,1 0 2 15,-2 0-1-15,7-2-5 0,-1 3-6 16,-2-5-4-16,4-2-1 0,6-4-1 15,1-5-11-15,5-4-2 0,1-5-8 16,8-10 0-16,-1-4-6 0,2-3 0 0,-5-18-4 16,2-5-1-16,2-2-7 0,-5-3-6 15,3-8 6-15,6-6-12 0,-5-2-9 0,6-11-7 16,1-4-48-16,-13-5-41 0,16-9-30 16,4-8-34-16,-4-10-39 0,9-5-59 15,14-15-47-15,7-7-42 0,-3-12-132 0,5-4-101 16,-2-7 23-16,-2-8-283 0,0-3-324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02:19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5663 11567 2909 0,'-20'9'-156'16,"4"-1"49"-16,-1-5 10 0,1 3 34 15,-4 4 12-15,3 1 12 0,-3-2 4 16,-4 4 11-16,4-5-2 0,-1 0 4 0,-2-1-9 16,-2-1 14-16,2-5 12 0,2 3 7 15,-6-2-9-15,-1 4-5 0,0-5 8 0,0 5 8 16,1-2-12-16,-6 7-1 16,1 2 9-16,0 2-13 0,2 0 4 0,0 1 9 15,-4 4-11-15,4-3 5 0,-3 1 6 16,3 3-5-16,0-2-1 0,-1 3 9 15,1-3-12-15,-1 2 1 0,1-3-18 0,1 1-29 16,3 0-18-16,4-4-21 0,1 0-16 16,2-2-20-16,3-4 3 0,-2 2-12 15,6-3 4-15,-4-3 18 0,5-1-200 0,11-4 82 16</inkml:trace>
  <inkml:trace contextRef="#ctx0" brushRef="#br0" timeOffset="1849.83">4887 10817 682 0,'9'-43'-27'0,"0"4"6"16,-1-3-12-16,-3-1 15 0,6 0 18 0,-3 0 10 15,2-2 3-15,-1 5-5 0,-2 1-3 16,0-1 7-16,1 11 26 0,-4 3-7 0,2-1 12 15,-1 9-5-15,-1-5-11 0,-3 4 3 16,5 4-1-16,-3 2 7 0,-3 13-14 16,2-24-6-16,-2 24 5 0,-5-25-12 0,-2 14 13 15,1-2-8-15,-5-3 3 16,-2-2-17-16,2 3 9 0,-8-6-4 0,6 1 6 16,-3-2 1-16,2-5-15 0,0 2 14 15,3-2-13-15,2-4 11 0,4 2-16 16,0-7 10-16,5 1-1 0,3-7 12 0,6-5-10 15,-2-3 1-15,7-4-8 0,0-5 14 16,2 14 1-16,-3 2-4 0,-2 0 4 16,0 5-6-16,0-1 8 0,-5 9 3 0,-3 0-14 15,4 0 12-15,-7 2 4 0,0 0-1 16,0-1 13-16,-5 2-5 0,3-1-3 0,-1-6 6 16,-3 3 10-16,3 3-10 0,-3-2-11 15,1 1 19-15,-3 0-11 0,4 0-4 16,-1-3-11-16,-5 2 1 0,5 7 10 15,0-3-22-15,-4 5 10 0,6 1 6 0,-5 6-4 16,3 1 3-16,-3 0-8 0,-1-2-12 16,9 15 16-16,-13-18-10 0,6 8-12 15,7 10 16-15,-10-15 0 0,10 15 2 16,-6-13-7-16,6 13 7 0,0 0 0 0,-9-15-2 16,9 15 6-16,0 0-4 0,0 0 2 15,-8-15-18-15,8 15 3 0,0 0 18 0,-9-11-5 16,9 11 8-16,0 0-20 0,0 0-2 15,-16-13 5-15,16 13-4 0,0 0-5 16,0 0 5-16,-9-10 4 0,9 10-8 16,0 0 5-16,-9-13 13 0,9 13-5 15,0 0-3-15,-7-21 1 0,7 21-8 0,-10-15-2 16,10 15 1-16,-6-14 20 0,6 14-16 16,-11-16 8-16,11 16 5 0,-5-15-9 15,5 15-1-15,-8-14 12 0,8 14-1 0,-6-17-8 16,6 17 1-16,0 0-11 0,0-19 4 15,0 19 14-15,0 0 10 0,2-21 14 16,-2 21-5-16,0 0 7 0,0 0-6 0,2-19-5 16,-2 19 6-16,0 0 12 0,0 0-4 15,12-15-8-15,-12 15 4 0,14-3-6 0,-14 3-1 16,23-6 3-16,-23 6 0 0,34 0-1 16,-17 0-6-16,-17 0-1 0,54 2 9 15,-22 3 8-15,6-1-5 0,3 2 2 16,3 1-3-16,13 3 1 0,-1-1 1 15,1 0-6-15,-1 3-4 0,-1-1-8 0,4 1 2 16,-3 1-2-16,2-4 2 0,-1 4-2 16,5-4-5-16,-2 6 6 0,0-7-4 15,-4 1-4-15,2-5-3 0,0 2 2 0,-9-5 9 16,-5 3-14-16,2-2 8 0,-2 0-3 16,0-2-4-16,1 0 4 0,-2 4-2 0,-4-4-4 15,-5 0 2-15,2 0-2 0,-5 1 1 16,1-1-1-16,0 0 4 0,2 0-4 15,-4 0-4-15,0 0 7 0,0 0-7 16,2 0 2-16,0-1 8 0,-1 1-7 16,-1 0 1-16,9 0-4 0,-8 0 11 0,7-4-3 15,1 2-8-15,0 2 0 0,3-2 0 16,-5-2 0-16,4 4 5 0,-1 0-1 16,3-3-3-16,0-1-5 0,-3 2 2 0,-1 2 4 15,-6-2-8-15,-1 4 8 0,-2-4-3 16,0 2-3-16,-7 0 3 0,2 0-4 0,-5-4 8 15,-20 4-5-15,42 4 1 0,-26-4 7 16,-16 0-3-16,34 2-7 0,-19 4 1 16,3-6 4-16,-18 0-6 0,30 7 0 15,-11-7 1-15,-19 0 4 0,34 4-1 16,-18 0 1-16,2-3-4 0,3 2 0 0,-1 2 8 16,1-1-5-16,-4-3-7 0,3 2 10 15,-20-3-6-15,32 5 4 0,-15-3 0 0,-17-2 3 16,30 2-7-16,-15 2-2 0,-15-4-1 15,0 0-19-15,24 2-65 0,-24-2-172 16,14-8-222-16,-14 8-34 0,0-20 137 0,-5-3 98 16</inkml:trace>
  <inkml:trace contextRef="#ctx0" brushRef="#br0" timeOffset="20436.02">13522 8739 1922 0,'68'-1'-577'0,"4"6"-300"0,8 3 716 15,23 5 56-15</inkml:trace>
  <inkml:trace contextRef="#ctx0" brushRef="#br0" timeOffset="21766.94">25609 10892 925 0,'80'36'41'0,"-16"-10"-14"15,-8-2 7-15,3-3 44 0,-7-4 9 16,-2-2 21-16,-6-8 13 0,-5-1 19 16,0-5-4-16,3 3-7 0,-3-4-8 0,-3 0-22 15,1 0-16-15,-3 0-2 0,1 0-16 16,0 3 1-16,-2-3-11 0,1 0-4 0,7 1-3 15,-4 3-11-15,2 0 2 0,0 0-6 16,-2 1-6-16,0 2 1 0,3-3-7 16,-2 2 1-16,4 1-2 0,-3 5-7 15,7-5 6-15,-9 1-4 0,2 1-5 16,1-1 2-16,0 2-1 0,2 0-6 0,0 3 7 16,1-3-6-16,8 2 1 0,-10-4-2 15,0 0-4-15,1-3 15 0,-3-1 0 0,-6-4 3 16,1 0-2-16,5 0 0 0,1-4-6 15,-2 3 0-15,1-5 6 0,-6 0-10 16,-3 1 1-16,0-3 0 0,6 4 0 0,0-3-1 16,-2-1-5-16,-6 3 0 0,8-3-4 15,-5 3 2-15,1-1 4 0,0-1-8 0,5-1 13 16,-1 1-5-16,1-1-7 0,0 0 4 16,2 1-3-16,0-4 1 0,3 1-16 15,-1-3-14-15,0 0-16 0,-1 2-5 16,-3-2 5-16,2 0-4 0,-5 0 0 15,-4 3-3-15,-6-1-3 0,1 1-6 0,-3 1-9 16,2 0-4-16,-1 3-1 0,2-5 0 16,-2 3-14-16,2-5-2 0,-1 4 3 0,5-6-15 15,-3 0-8-15,-3 2 24 0,-2-3 1 16,0 3 20-16,0 1-1 0,-1-1 14 16,1 3 7-16,-2-1-1 0,3 3 3 15,-1 4 4-15,6-3 7 0,-1 2-8 0,-6-1 8 16,4 0-1-16,-3 5 22 0,-1-2-4 15,3 3 16-15,0-4-1 0,-2 4 13 0,-5-1 16 16,2 1-5-16,0 0 10 16,1-2 4-16,-3 2 8 0,5 0 3 0,-2 2 10 15,1-2 5-15,5 1-7 0,-2 3 0 16,5-1-3-16,-4 2 6 0,5 3-16 0,-2-1 5 16,-1 0-3-16,2 1-11 0,6 3 2 15,-8-3-14-15,-1-1 5 0,1 3-1 0,-6-5 6 16,-2 1 10-16,-1-2 4 0,-2-1-3 15,-2-1-10-15,-13-2 3 0,18 2-5 16,-18-2-2-16,16 0-7 0,-16 0 0 16,0 0-11-16,0 0 2 0,0 0-4 15,0 0-46-15,0 0-41 0,-44-32-157 0,11 13-260 16,-16-1-32-16,-9-2 296 0,-6-1 47 16</inkml:trace>
  <inkml:trace contextRef="#ctx0" brushRef="#br0" timeOffset="24447.78">8820 11529 56 0,'51'2'36'0,"-2"-4"-1"0,1 4 1 16,12 4-2-16,-4-2-34 0,6 0-41 15,1-1-57-15,-1-3 78 0,-1 0 5 0</inkml:trace>
  <inkml:trace contextRef="#ctx0" brushRef="#br0" timeOffset="25498.72">11110 11334 709 0,'0'0'-45'0,"0"0"-5"16,0 0-35-16,48-5-114 0,-48 5 86 15,26-4 39-15</inkml:trace>
  <inkml:trace contextRef="#ctx0" brushRef="#br0" timeOffset="50146.789">10749 6339 1269 0,'-7'32'74'0,"0"-2"-28"15,-1-2 40-15,2-5 42 0,2 11-18 0,-1 7-20 16,-2-2-3-16,-1-3-21 15,4 0-4-15,-2-1-6 0,1 1-5 0,1-4-7 16,1 3-3-16,-4 3 0 0,4-3-13 16,1 3 9-16,-2 0-10 0,-1-3-4 15,-1 6-5-15,3-4-41 0,-4-2-93 0,0-7-186 16,2-6-213-16,-6 6 21 0,-1-6 242 16,-3 3 25-16</inkml:trace>
  <inkml:trace contextRef="#ctx0" brushRef="#br0" timeOffset="50346.7">10567 7663 1875 0,'0'0'102'0,"-5"11"4"0,5-11 12 15,-6 12 10-15,6-12 7 0,0 0 9 16,-10 9 10-16,10-9 7 0,0 0-1 16,0 0-21-16,-3 15-26 0,3-4-12 0,0-11-9 15,-6 24-9-15,5-5-15 0,-1 4 0 16,0-1-13-16,2 4-9 0,-4 6-26 0,2 4-50 15,-5-1-24-15,3 1-61 0,0 8-76 16,-3-11-94-16,-1 5-265 0,1-5 50 16,-3 1-89-16,5-3 64 0</inkml:trace>
  <inkml:trace contextRef="#ctx0" brushRef="#br0" timeOffset="51329.8">13676 12165 4433 0,'23'0'32'0,"-3"6"50"0,3-1 33 15,-4-1 11-15,1 2 4 0,4 1 3 0,15 3-10 16,-6 1-11-16,6 0-13 0,8 6-9 16,2-2-10-16,2 0-19 0,-3-2-27 0,-2-4-52 15,2 8-62-15,-13-7-94 0,-1-3-104 16,-8-3-101-16,-3 0-170 0,-7-2-23 15,-4-2 34-15,-12 0-313 0,0 0-331 0</inkml:trace>
  <inkml:trace contextRef="#ctx0" brushRef="#br0" timeOffset="72028.77">5325 11652 1380 0,'0'0'11'0,"0"0"-14"16,0 0 19-16,-21-21 9 0,21 21 23 15,0 0 4-15,-9-14-4 0,5 5 18 16,3-4 26-16,-5-4 0 0,2-3 24 0,0-1-16 16,0-2-8-16,2-3-12 0,-5 7-6 15,4-5-6-15,-1 7-4 0,0-1-18 0,0 1-78 16,6 1-74-16,0-2-177 0,6-3-226 16,2-3-3-16,10-10 228 0,0 2 54 15</inkml:trace>
  <inkml:trace contextRef="#ctx0" brushRef="#br0" timeOffset="72962.31">2768 10187 941 0</inkml:trace>
  <inkml:trace contextRef="#ctx0" brushRef="#br0" timeOffset="73178.85">2619 10052 793 0,'-32'-30'-14'0,"6"0"16"0,-8-6 19 0,3-3 3 16,-5 3-1-16,6-1 2 0,-2-4 2 16,0 5-2-16,-5 0-1 0,1 1 1 0,-2-1-5 15,-1 6-17-15,-8 0-6 0,2 0 6 16,-4-2-8-16,1 8-2 15,-3-4 14-15,-2 1-11 0,0 3 4 0,-4 0-5 0,-5 5 0 16,1 0-1-16,-9 2 4 16,0 3 6-16,-1-6-4 0,-5 5-5 0,-19-5 3 15,2 3-2-15,-3-8-7 0,-1 5 15 16,1 3 7-16,-1-4-33 0,-2-1 26 16,-3-1-13-16,3-3 5 0,3 3-14 0,4 3 15 15,21-1-5-15,4 4 10 0,2-1-4 16,6 3-8-16,3-2-7 0</inkml:trace>
  <inkml:trace contextRef="#ctx0" brushRef="#br0" timeOffset="73528.78">2814 8899 424 0,'28'-6'-28'0,"-3"-1"-13"16</inkml:trace>
  <inkml:trace contextRef="#ctx0" brushRef="#br0" timeOffset="73545.75">3022 8863 309 0,'30'0'-36'0</inkml:trace>
  <inkml:trace contextRef="#ctx0" brushRef="#br0" timeOffset="74179.97">3215 8859 250 0,'35'0'-10'15,"-3"0"7"-15,-5-1 6 16,5-3 2-16,8 2-13 0,-1-5 3 0,-2-7 3 16,5 7-6-16,-6-6 23 0,-1 3-12 15,-3 1 10-15,0 0-3 0,0-3 3 16,-8 5-13-16,3-1 10 0,-4-1-10 0,4 1 13 16,-3 3 2-16,6-1-12 0,0 0-3 15,0 1 13-15,6-2 4 0,-1-1 4 16,3 0 2-16,-4 1 0 0,-4 5 10 0,-2-3-10 15,0-1 3-15,-6 4-3 0,1 0 0 16,-7-2-10-16,-16 4-3 0,35-2 5 16,-35 2 11-16,32 0-18 0,-32 0 7 15,37 2 3-15,-19 2-13 0,11 0 12 16,-1 2-4-16,2-1 5 0,-2-3-2 0,13 4 5 16,-3-1-15-16,1-1 6 0,2-4 10 15,1 4 0-15,3-4-17 0,0 0 6 0,-6-6-2 16,6 4 30-16,-1-3-12 0,-2-1-1 15,2 0-3-15,1-1-3 0,-6 5 1 16,4-4 6-16,2 2 2 0,-6 1-2 0,1-3-11 16,-3 5-1-16,4-6-1 0,-11 6 10 15,0-5-11-15,0 6 5 0,-3-3-15 16,-4 3 13-16,3-4-1 0,-6 1-1 0,4 2-7 16,-1-3 3-16,2 4-4 15,-2-2 0-15,4 2-3 0,-3 0 3 0,6 0-6 16,0 2 13-16,2 2-10 0,6 0-5 15,1 1 5-15,-5 1 2 0,5 0 1 0,-5-1-1 16,-4 1 2-16,-2-1-2 0,-1 3-4 16,-4-4-11-16,0 1 25 0,-4-1-12 15,-1-2 15-15,1 4-18 0,2-5 4 0,-1 5 0 16,1-4 7-16,6 2 3 0,-1-3 4 16,4 2-2-16,2-2 7 0,9-1-5 0,-4 4 25 15,7-8-11-15,-3 4-4 0,2 0 7 16,-2 4-8-16,2-8-6 0,1 3 10 15,-5-3-2-15,4-2 6 0,-1 0 1 0,-1 1 5 16,-2 1-13-16,-4-5 0 16,-5 5-5-16,-2-2 0 0,1 2 1 0,-5-1-7 15,3-4-10-15,-5 5 2 0,-2-2 2 16,7-1-7-16,-3 3 7 0,1-2-1 0,-2 3-8 16,6-5-9-16,-5 4-37 0,6 1-39 15,-3-1-50-15,3-2-149 0,-4 0-198 16,2 1-115-16,0 1 472 0,-1-3 42 0</inkml:trace>
  <inkml:trace contextRef="#ctx0" brushRef="#br0" timeOffset="75179.06">8135 8430 534 0,'0'0'51'0,"10"-2"20"16,-10 2-24-16,11-6-16 0,-11 6 12 15,19-11 7-15,-9 7-28 0,4-1 5 0,0 1-4 16,2-5 3-16,3 1-1 16,-2 1-7-16,4-1 3 0,3-5-10 0,-1 4 4 15,1-4-12-15,2-2 13 0,4-2-5 16,0-2 13-16,-2 2-19 0,8-4 2 0,-5-3 15 15,1 6-5-15,-2-3 8 0,0 0-19 16,-1-2-3-16,2 3 6 0,1-2 2 16,-4-1-19-16,-1-2 21 0,3 3-4 0,-4-2 11 15,1-2 4-15,-6-1 18 0,2-3-2 16,-4 2 11-16,0 0-12 0,-4-2 15 0,-4 2-3 16,-4 2-6-16,7-1-5 0,-9-1-4 15,3 6-5-15,0-3-6 0,-3 3-13 16,-1 1 10-16,1 1 5 0,3-3-10 0,-5 1-3 15,2 1-5-15,-3-2 0 0,-1 1-4 16,1-5 3-16,-2 7-8 0,-2-5 6 16,-1 1-2-16,-5 0 1 0,-7-2 0 15,-2 1-7-15,-3-1 5 0,-5 3 5 0,-1 1 0 16,-1 3-1-16,-3 2-10 0,0 2 11 16,2 1-13-16,-2-3 19 0,6 7-14 15,-2 1 9-15,0 1-6 0,-1-1 1 0,1 5-20 16,-2-1 16-16,0 1 8 0,1 0-8 15,-3 2 4-15,-2 2 4 0,-1 0-16 0,1 6 12 16,-7-5-8-16,0 2 11 16,-2 2-4-16,1 3-9 0,0-3 10 0,0 3-15 15,1-1 10-15,2 2-5 0,2 3 9 16,-5-3-5-16,4 4 7 0,-1 1-14 16,-2 0 15-16,7 2-6 0,-4 0 6 0,4 0-11 15,-3 2 11-15,2-1-10 0,1 0 7 16,2-2 11-16,3 2-11 0,-1 2-6 0,0-2 14 15,3 1-4-15,-1-1-4 0,3 4-4 16,-1 1 1-16,0-1 6 0,3 2-7 0,0 3 11 16,4-4-11-16,4 1-5 0,-4 5 13 15,7-2-1-15,-6-2 1 0,5 2-4 16,-1-3-2-16,3 3-3 0,-2-1-2 0,1-1 5 16,-2 0 6-16,1 1 1 15,1-1-1-15,-1 1-11 0,3-5 12 0,-2 1-9 16,0 5 11-16,0-9-7 0,0 3 4 15,1-2-7-15,4 0 4 0,-1-1 9 0,-2 0-4 16,1-2-5-16,1 0-6 0,-1 2 5 16,4 0-3-16,-6-4-10 0,6 0 15 15,-3 6 3-15,1-5 2 0,-1 2 2 0,3-1-6 16,-1 3 4-16,1-2-10 0,1 0 19 16,4 3-8-16,1-2 2 0,-1 4-3 0,3 0-1 15,4-1 5-15,1 6 3 0,1-2-17 16,4-1 15-16,4 5 1 0,-3 0-4 15,7 0-2-15,-4-7 7 0,3 2-9 0,3-3 14 16,-3 3-2-16,-4-4-6 16,0-9 3-16,1 4-5 0,-3-1-8 0,-2-4 9 15,1-1-4-15,-4 1-5 0,-1 0 7 16,-10-9-7-16,18 14 2 0,-6-11-14 0,-12-3-15 16,16 14-44-16,-4-9-26 0,-3-1-23 15,2 1-79-15,-11-5-199 0,21 6-93 16,-21-6 219-16,22 2 42 0</inkml:trace>
  <inkml:trace contextRef="#ctx0" brushRef="#br0" timeOffset="75911.75">8098 8829 997 0,'15'-1'21'16,"-5"-5"10"-16,4 0-4 0,5-1-15 15,6-2 12-15,-1-3-14 0,7-3-3 0,1 0 10 16,7-4-4-16,-6 2-7 0,12-5 4 16,-2-6 0-16,0 0-7 0,3-4 3 15,-5 2 12-15,-2-2-1 0,0-4-9 0,-5-3 3 16,-2 3 1-16,-4-3 6 16,-2-2 2-16,-1-2 2 0,-5 1-2 0,-7 3-3 15,3-3 9-15,-2 0-6 0,2-2-2 16,-5-1-18-16,-1 1 16 0,1 0 13 0,-2-1-8 15,-6 3 9-15,-1 2-15 0,-2 0-1 16,0 3 6-16,-2 2-2 0,-7-6-8 16,2 1 14-16,-7 2-10 0,2 1 3 0,-2-3-3 15,-1 8 0-15,-4-2-5 0,3 1 6 16,-7 3-6-16,0 2 8 0,-1 0-17 0,-2 6 0 16,-4-7 5-16,0 9-4 0,-3-3 4 15,-2 2 1-15,-8 3-14 0,-1-3 28 16,-4 2-26-16,-1 4 11 0,-4 0-19 0,2 4 16 15,-2-1-1-15,1 5 1 0,3-2 5 16,2 5 1-16,0-1-3 0,3 1-2 16,-7-2-14-16,8 6 9 0,-6-6 10 15,3 6-8-15,0-1 0 0,0-3 0 0,4 4 2 16,-1 0-10-16,-1 0 8 0,3 4 6 16,2-3-6-16,1-1 3 0,-3 6 3 15,4 0-7-15,-4-2 4 0,9 3-6 0,-1-1-5 16,-1 1 13-16,1 5-13 0,1-3 0 15,5-2 11-15,-3 6-13 0,0-1 14 0,-1 5 2 16,1-3-1-16,2 4-5 0,0 2 6 16,-4 2-15-16,-8 7 20 0,1-1-14 15,-2 6-2-15,1-1 14 0,-3 3 1 16,4-4 10-16,-3 3-11 0,3 1 1 0,2 1 7 16,2 3-1-16,-4-2 5 0,7 3 16 15,5 0-5-15,1-2 10 0,5-1-6 16,5 3-2-16,-4 1-1 0,5-1-8 0,6-2 0 15,0 4-2-15,3-4 3 0,4-3-2 16,4 1-6-16,6 5 1 0,1 1 12 0,1 0-7 16,10 7-6-16,4 2 0 0,-1-2-5 15,7 0 3-15,-5 5-8 0,4-4 2 16,1-1-49-16,1-1-45 0,6 0-57 0,-7-4-242 16,4-4-123-16,-3-4-5 15,-2-7 283-15,-6-3 59 0</inkml:trace>
  <inkml:trace contextRef="#ctx0" brushRef="#br0" timeOffset="76295.28">4541 11820 601 0</inkml:trace>
  <inkml:trace contextRef="#ctx0" brushRef="#br0" timeOffset="76300.34">4507 11859 486 0,'-13'17'-52'0,"4"-6"9"16,-3 1-93-16</inkml:trace>
  <inkml:trace contextRef="#ctx0" brushRef="#br0" timeOffset="76328.59">4438 11944 312 0,'-14'14'-34'0,"0"2"-1"0,5-3-50 16,-2 0 29-16</inkml:trace>
  <inkml:trace contextRef="#ctx0" brushRef="#br0" timeOffset="76339.78">4335 12077 181 0</inkml:trace>
  <inkml:trace contextRef="#ctx0" brushRef="#br0" timeOffset="76379.13">4293 12148 140 0,'-7'17'-18'0,"-2"-4"-7"0,5-4-9 0,-3-1 11 16</inkml:trace>
  <inkml:trace contextRef="#ctx0" brushRef="#br0" timeOffset="77614.32">4254 12217 133 0,'-12'17'25'0,"3"-13"3"15,9-4 23-15,-12 11-38 0,3-7 10 16,-2 1-15-16,1 2-3 0,10-7 8 15,-20 13 15-15,11-10-8 0,9-3-4 0,-16 12-1 16,11-11 13-16,5-1-25 0,-14 12 7 16,14-12 0-16,-15 7 16 0,5-5-18 15,10-2 4-15,-12 8-12 0,12-8 13 0,-20 5-15 16,10-3 4-16,-4 4-2 0,14-6 8 16,-22 5-16-16,8-3 6 0,14-2 4 0,-21 2 11 15,21-2 13-15,-23 0 9 0,23 0-9 16,-21 0 0-16,21 0 24 0,-23-2-40 15,14 0 7-15,9 2-7 0,-23-11-11 0,12 4 13 16,1-1-1-16,-2 0-6 16,1 1 3-16,-5-4-8 0,0 1 32 0,0 1-25 15,2-3 8-15,-2 3 3 0,0-2-4 16,1 2-3-16,-2-3-2 0,2 3 5 16,-2 0-16-16,2-3 11 0,-7 1 4 0,5 0-17 15,-2-2 8-15,0-2 3 0,-3 2-3 16,3-2-10-16,-1-1 8 0,0 0 7 0,2-3-3 15,-3 2-3-15,2-3 1 0,3 1-11 16,-1-2 3-16,0 1 18 0,2 3-14 16,0-4 9-16,3-2-1 0,0 1 1 15,0-2-4-15,1 1-9 0,2 5-6 16,-3-11 11-16,6 9-8 0,-1-3 22 0,2 3-12 16,1-1 8-16,-1-1-11 0,2 3 4 15,-3 2-4-15,6 4 1 0,-1 0-8 16,1-4-7-16,0 2 8 0,1-2-4 0,1 2 4 15,-2 0 13-15,7 0 1 0,-5 0-5 16,1 0 6-16,1-4-20 0,-1 5 22 0,3-7-9 16,1 4-9-16,0-4 12 0,0 2-3 15,-2 3-6-15,4-5-5 0,0 2 9 16,0 2-10-16,2-4 20 0,-1 5-11 0,2-7 8 16,-1-1-13-16,5 5 14 15,-4-5-8-15,9-5-11 0,-4 1 2 0,2 1 18 16,-2 0-6-16,3 1 5 0,-3-2-21 15,2-1 15-15,3 1 3 0,-6 10-14 16,-3-5 4-16,6 6 7 0,-5-3 5 0,5 5-9 16,-1-3 4-16,0 4 7 0,1-3-20 15,-3 6 16-15,3-6-5 0,1 2-1 0,1 0 6 16,0 0-7-16,1 0 6 0,3-6-1 16,-3 3-17-16,5-1 12 0,-3 0 2 15,2 2-3-15,-5-2-1 0,2 4 2 16,-1 2 15-16,0 2-4 0,3-2-15 15,5 0 17-15,-2 3-7 0,0-3 1 0,2 2-7 0,6 1-1 16,-3 1-1-16,1-2 10 16,1 1-6-16,2-1 7 0,-2 2 13 15,3-4-22-15,-1 4 5 0,-2-5 6 0,1 1-1 16,0 0 10-16,2-2-24 0,-3 2 12 16,-1 4-19-16,-1-3 18 0,-3 1-3 0,4 0-5 15,-2 0 6-15,-2-2-6 0,-4 5 10 16,1-4 2-16,1 5-4 0,-4-2-5 15,5 1-7-15,-6 0 14 0,4-2-14 0,-5 2 3 16,5-1 3-16,-7 3-5 0,1-2-10 16,1 7 12-16,-1-3-1 0,1-4 0 15,3 7 6-15,-4-3-4 0,1 4 6 16,2 0 1-16,-1 0 1 0,3 0-1 0,-5 4-13 16,6-3 4-16,2 5 3 0,-5 0 2 15,3-2 7-15,-3 3-2 0,4 0-10 16,-1-1 14-16,-4 2-5 0,0 2-8 0,2 0 8 15,-1 1-12-15,-4 0 1 0,3 1 14 16,-6 1-8-16,0-2 2 0,2 4 1 16,-5-1-2-16,0 0 13 0,1-1-8 0,-4 5-3 15,0-1 2-15,-2 1 10 0,-1 1-23 16,2 2 16-16,-5 1-12 0,1-2 7 16,-1 7-6-16,-3-3 0 0,2 1 10 15,-2 5-1-15,0-1-3 0,-2 1-11 16,4-2 22-16,-4 8-12 0,2-7-1 0,-2 0-7 15,0 1 4-15,0 2 3 0,-2-2-4 16,-2 2 4-16,2-2 4 0,-2 0 1 0,-4 0 20 16,3-2-14-16,-6-3 2 0,3 3 8 15,-1-4-6-15,-4 1-3 0,3-5 0 16,-4 3 8-16,0-3 3 0,-1 1-21 0,3-2 6 16,-8-1 4-16,3 1 6 0,3-2-7 15,-6 2-3-15,4-4-4 0,2-2 7 0,2-2 5 16,-7 6-16-16,4-6-4 15,0 2-2-15,-2 0 23 0,2 1-14 0,2-7-1 16,-4 3-44-16,2-3-13 0,3-1-39 16,1-1-117-16,11-5-293 0,-21 3 379 15,21-3 40-15</inkml:trace>
  <inkml:trace contextRef="#ctx0" brushRef="#br0" timeOffset="78194.07">5530 11507 399 0,'-8'7'28'0,"8"-7"0"15,0 0 31-15,0 0 0 0,0 0 24 16,-13 14-36-16,13-14 5 0,0 0 8 16,0 0 3-16,-17 3-13 0,17-3 6 0,0 0 0 15,0 0-4-15,-22 4-22 0,22-4 8 16,0 0 1-16,0 0-6 0,-30-7-11 0,30 7-2 16,-16-8 4-16,16 8 1 15,-12-11-13-15,12 11 11 0,-12-13-4 16,12 13-1-16,-9-12 4 0,9 12 4 0,-9-15-18 15,9 15-8-15,-6-18 15 0,6 18-17 16,-8-16 1-16,8 16 32 0,-7-18-10 0,7 18-27 16,-6-21-3-16,6 21 9 0,-5-19 1 15,3 8 5-15,-5 4-10 0,7 7-13 16,-7-23 15-16,4 10 13 0,1 4-22 0,-2-5 24 16,2 1-16-16,0 4 9 0,2 9 3 15,-1-24-12-15,-1 11 11 0,2 0-19 0,0-1 9 16,0 14-12-16,0-26 18 15,0 15-14-15,2-8 16 0,-2 2-16 0,1 0 11 16,1 0 2-16,4-1 5 0,-4 1-13 16,1-2 12-16,-3 4 3 0,6-2-20 15,-5 3-7-15,2-6 27 0,1 5-3 0,-2 1 0 16,-2 14-14-16,1-29 11 0,-1 14-15 16,2 1 8-16,-2 14 8 0,2-29-10 15,0 16 18-15,-2 13-10 0,4-23-42 0,-3 12-30 16,-1 2-72-16,0 9-256 0,0-22-240 15,0 22 563-15,-5-19 26 0</inkml:trace>
  <inkml:trace contextRef="#ctx0" brushRef="#br0" timeOffset="79495.459">4749 11205 263 0,'0'0'5'0,"-14"-13"13"0,8 7-5 16,6 6 12-16,-12-13-2 0,12 13 29 15,-9-15-4-15,6 5 9 0,-1-3-17 16,-2 1 7-16,0-1-19 0,2-3 24 0,-3-1-27 15,2-3 0-15,1-1 4 0,-4 1-2 16,-1-3-5-16,2-3 10 0,-4 0-19 0,1-2-1 16,-1-1 1-16,-3-4 5 0,0-1-11 15,0 4 13-15,-1-4-9 0,0 2-8 16,0 1 6-16,3 0-2 0,-2 3 1 0,-1-2-7 16,2 6 17-16,-2-2-1 0,1-1-8 15,4 3-9-15,-6-2 7 0,3 4-7 16,-8-7 14-16,1 5-1 0,-1-3-17 0,2 1 17 15,-2 4-11-15,0 5-2 0,0-7 9 16,-1 1 1-16,3 4-6 0,-2 2-8 16,-1 3 4-16,-1-2 4 0,-1 3 0 15,-5-2-3-15,5 2 5 0,0 5 5 0,-2-1-8 16,0-2 8-16,-3 7-15 0,1-1-1 16,0 3 1-16,1-4 3 0,3 6 4 15,-2 0 4-15,4-1-16 0,-3 1 22 0,-3 1-17 16,3 1 1-16,4 2-12 0,-2-2-1 15,2-1 31-15,-1-1-23 0,1 4 7 16,-2 0 24-16,5 0-27 0,-1 2 15 16,-2-5-11-16,5 1-12 0,-2 4-1 0,0-5 15 15,-3 6-9-15,6-2-6 0,-5-1 13 16,1 5 4-16,2-2-4 0,0 1-2 16,-2 1-7-16,1 4 14 0,-3 1-21 0,-2 0 16 15,5 2-2-15,-3 2-7 0,3-4 16 16,-1 4-16-16,-6 3 8 0,6-1-7 15,1-3 5-15,1 4-4 0,-2-2 12 0,6-2 11 16,-4 3-10-16,-2 1-12 0,7-1 15 16,0-3-2-16,1 4-7 0,0-2 2 0,-1-1 11 15,5 1-8-15,-2 2 15 0,-1-4-11 16,6 3-11-16,-1 1 11 0,1 0 6 16,-2-2-4-16,5 1-7 0,-1-1 2 15,2 1 11-15,0 3-4 0,2-1-10 16,-1-1-2-16,5 2 7 0,-4-1 0 0,3 2 2 15,1-1 0-15,4-1-1 0,-5-1-5 16,6 7 3-16,4-6 0 0,-2 3 4 0,1-1 8 16,0-1-15-16,6 5 4 0,0-4 16 15,2 3-17-15,3-5-1 0,-2 5-6 16,5-5 6-16,-5 1 0 0,6-1-4 0,-1 1 2 16,2 1 2-16,0-7 7 0,0 5-9 15,4 1 1-15,-1-5-1 0,6 1 1 16,-8-2-3-16,7 1-4 0,-3-2 13 0,1-3 0 15,1-4-15-15,-3-2 6 16,-1 5 7-16,4-8-9 0,-7 1 0 0,0 1 8 16,0-6 6-16,0 2-16 0,-1-2 4 15,4 0-5-15,-3 2 4 0,1-2-10 0,1-2 6 16,-2 2 18-16,6 0-4 0,-6-2-12 16,2 2 2-16,1 0-4 0,6-4 1 15,-7 2 9-15,4 2 0 0,-4 0-4 0,8-5-1 16,1 3 18-16,-1-4-16 0,4 1 10 15,-5 1 3-15,2-2-15 0,-1 1-2 16,-2 1 4-16,3-2-8 0,-8 0-10 16,3 0 34-16,-3-2-22 0,-5 2 12 15,-1-1-10-15,-3-1-16 0,3 1 16 0,-4-1 17 16,-2 0-11-16,-3-3-3 0,5 2-6 16,-4-1-1-16,2-2 11 0,-1-4-7 0,-2 1 0 15,1-2 5-15,-3 0-13 0,0 3 7 16,-4-1 2-16,2-4-5 0,1 4 13 15,-2-4-11-15,-4 6 2 0,6-4 3 0,-5 2-6 16,-3-2 5-16,4 2 12 0,-7-2-8 16,6 0 2-16,-8 3-11 0,-1-2-16 15,-1 16 25-15,0-33 5 0,0 14-20 0,-3 1 9 16,-3-3 21-16,2-2-27 16,0 1-5-16,-7-5 14 0,2-1 5 0,-5 0-6 15,0-2-16-15,-3 0 18 0,-2 2-16 16,-3-6 17-16,-1 6-10 0,-2-2 8 0,-1-2-3 15,1 4 6-15,-2 2-12 0,-3-2 11 16,2 5-14-16,0-3-22 0,-2 5-15 16,-2 1-25-16,0-1-44 0,2 3-181 0,-2-3-311 15,0 6 482-15,0-4 40 0</inkml:trace>
  <inkml:trace contextRef="#ctx0" brushRef="#br0" timeOffset="82278.17">5168 11345 1061 0,'0'0'131'0,"0"0"-25"0,7 4-38 16,-7-4 35-16,0 0 11 0,0 0-22 15,0 0 0-15,0 0-7 0,0 0-6 0,23-24-5 16,-14 15 4-16,2-4-1 0,2 3-1 15,2-3 4-15,0 0-4 0,0 0-7 16,0 1-10-16,2 1-1 0,-2-2 3 16,0 4-3-16,-2 0-5 0,-2-5-7 15,5 5-3-15,-3-4-6 0,-3 0-2 0,2 3-6 16,3-3 4-16,-1 0-13 0,-2 4 4 16,-1-4-4-16,6-1-2 0,3 0-2 0,-2 1-3 15,5-1-5-15,1 1 0 0,3 4-3 16,-2 0 2-16,-1 1-6 0,3 2-5 15,-8 0-18-15,-1 5-12 0,0-3-11 0,-2 4 5 16,-16 0-7-16,21-2-4 16,-21 2-3-16,17 2 4 0,-17-2-11 0,0 0-17 15,0 0 6-15,15 5-36 0,-15-5-19 16,0 0-18-16,0 0-11 0,0 0-54 16,0 0-99-16,0 0-131 0,0 0 144 0,-32 20 66 15</inkml:trace>
  <inkml:trace contextRef="#ctx0" brushRef="#br0" timeOffset="85360.97">5394 11201 872 0,'0'0'-34'15,"-18"6"20"-15,18-6 12 0,-17 6 9 0,17-6 2 16,-18 1 16-16,18-1 4 0,-18 4 25 16,9 0-3-16,-3 2-8 0,0-3 7 15,-6 1 0-15,4-2-13 0,-4 2-5 16,-1-3 4-16,-1-1-6 0,-1 0 9 0,3 3-4 15,1-3-10-15,17 0 5 0,-30 0-3 16,14 0-3-16,16 0-16 0,-21-3 16 16,21 3 6-16,-20 0-7 0,20 0-2 15,0 0 12-15,-18 0-6 0,18 0 5 0,0 0-2 16,-15-5 14-16,15 5 4 0,-9-6 10 16,9 6-19-16,-9-9-8 0,9 9-4 0,-12-13 0 15,3 5 0-15,9 8 7 0,-16-15 2 16,9 6-13-16,0 1-1 0,-2-1 0 15,-1 0-2-15,1-1-2 0,-2 3 11 0,2-3-4 16,0 1-7-16,0-4 4 16,2 4-7-16,-1-3-4 0,-1 1 8 0,1 0-6 15,0-3 9-15,3 0-6 0,-3 0 7 16,3 0-3-16,0 1-3 0,-1-1-3 0,1-3 2 16,-2 6 0-16,4-6 1 0,-1 2-5 15,0-1-1-15,3 0-7 0,-1-2 8 16,0 0-3-16,2 4-5 0,0-3-1 0,2 0 3 15,0-2 1-15,1 4-5 0,3 1 8 16,-5-3-9-16,8-1 4 0,0 4-8 0,-4 1 3 16,2 1 2-16,2-1-2 0,-2 2-2 15,2 2 2-15,-2-1-2 0,4 3 1 16,-1-5-3-16,1 5 6 0,1-1 1 0,-1 0-3 16,-2 3-1-16,-9 5-2 15,14-9 3-15,-5 3-3 0,-9 6 2 0,12-7 5 16,-2 1-1-16,-10 6-2 0,13-9 5 15,-13 9-6-15,18-6 0 0,-11 2-4 16,-7 4 7-16,23-7-7 0,-11 3 4 0,1 2 3 16,2-2-7-16,0 3 3 0,2-3-3 15,1 2 2-15,-2 0 5 0,7 2-6 0,-3 2 11 16,1-2 0-16,1 0-8 0,3 0 5 16,-1 0-2-16,2 2-2 0,2 2-2 15,0-3 2-15,1 3-1 0,-8-2 0 16,0 3 2-16,-2-2-2 0,-1 0-2 15,-4 1 2-15,-3-1 4 0,5 1-5 0,-5 2-2 16,0 0-1-16,-1 1 6 0,0-1 3 16,-1 3 0-16,2-2-6 0,-4 5-1 0,2-3 0 15,3 6-1-15,-3-3 3 0,-2-3-4 16,1 4 2-16,1 2 7 0,0 0-2 16,3 0-1-16,-1 0-7 0,-2 0 2 0,3 0 2 15,-5 2 1-15,3-2-1 0,-3-2 2 16,1 2-2-16,-1 0 5 0,1-2 0 15,-1 2-4-15,-1-2 7 0,0 2-1 0,-1-3-9 16,1 1-1-16,-1 2 12 0,-1-2-17 16,0 0 10-16,4 0 6 0,-5 0-9 0,3-2 6 15,-3 1-5-15,-1-3 5 16,0 4-5-16,-2-13 1 0,5 23 2 0,-5-14-1 16,1 4-1-16,-1-13-10 0,-1 23 5 15,1-10 7-15,-3 0 6 0,-1 2-8 16,2 0 2-16,-3-2-1 0,-1 2-1 0,-1 0 2 15,3-2-2-15,-2 2 2 0,1 0-1 16,-3-4 4-16,3 1-3 0,-1-1-2 0,-4 0 5 16,3 0-1-16,2-3-2 0,-1 0 0 15,6-8 0-15,-12 13-2 0,7-8 9 16,5-5-3-16,-9 10-1 0,9-10 1 0,0 0-7 16,-7 11 8-16,7-11 6 15,0 0-12-15,-10 7 7 0,10-7 8 0,0 0 3 16,-11 8-3-16,11-8-2 0,-11 4 3 15,11-4-6-15,-18 5 6 0,18-5-3 16,-17 4-2-16,17-4-1 0,-16 6-1 0,2-5-15 16,14-1 11-16,-20 2-4 0,6 4 3 15,14-6-3-15,-28 4 6 0,28-4-9 0,-23 7 4 16,9-3-1-16,14-4-2 0,-23 6 0 16,14-6 0-16,9 0 0 0,-25 0 3 15,25 0-2-15,-25 0-1 0,10-4 3 16,2 2-2-16,-4-4-1 0,6 5 1 0,-5-5-2 15,3 0 1-15,-2 1-4 0,0-1 3 0,2 1 0 16,2-3 2-16,0 3-2 16,-1-3 2-16,1 2 3 0,2-1-2 0,9 7 0 15,-15-10-1-15,7 5-1 0,8 5 13 16,-11-16-14-16,3 11 5 0,8 5 0 16,-7-9 2-16,7 9-3 0,-7-10-2 0,7 10 3 15,-8-11-1-15,8 11 5 0,-8-13-5 16,8 13 0-16,-5-7 0 0,5 7 3 0,-4-14-6 15,4 14 8-15,-7-13-7 0,7 13 1 16,-7-11 0-16,7 11 5 16,-7-15-2-16,0 7-2 0,7 8 1 0,-9-19 0 15,2 10-2-15,0-2-1 0,2 1-2 16,-4-1-4-16,1 0 2 0,2-2 2 0,-1 0 0 16,-1 3 2-16,3-2-2 0,0 0 9 15,-4 1-8-15,6-2 1 0,-3 0 0 16,3 4 2-16,3 9 6 0,-4-21-9 0,0 7 1 15,3 5 2-15,-1-4-3 0,2 13-1 16,-7-22 1-16,5 7-6 0,2 2 6 0,-1-1 2 16,1 14-1-16,-2-26 3 0,4 14-5 15,-4-1 11-15,2 13-10 0,0-22-1 16,2 9-1-16,-2 0 5 0,0 0 2 0,1-2-7 16,-1 0 4-16,0 2 2 0,2-1-3 15,-2 4-4-15,4-4 3 0,-4 14-6 16,3-30 4-16,-1 17 2 0,-1-2-4 15,1-2 6-15,0 6-3 0,2-3 5 16,3 0-7-16,-5 1 6 0,1-1 0 0,4 3-2 16,-4-2-1-16,3 2-3 0,-1 0-1 15,4-1 7-15,-2 3-6 0,-2-2 3 0,2 3-4 16,1-1 7-16,-8 9-8 0,12-13 1 16,-2 9 1-16,-4-5 1 0,-6 9 6 15,15-10-8-15,-15 10-3 0,11-7 2 0,-11 7 4 16,15-7-3-16,-15 7 1 15,15-4 0-15,-15 4 3 0,0 0-3 0,29-3 3 16,-29 3 1-16,0 0-2 0,28 7-1 16,-28-7 10-16,24 7-12 0,-9-4 3 0,-15-3 0 15,26 8 4-15,-11 2-5 0,0-9 1 16,2 7 1-16,-2-3-3 0,0-1 7 16,-2 4 0-16,5-3-3 0,0 1 3 0,-2 1 1 15,1-1 0-15,3-2-3 0,-4 5-2 16,3-5-3-16,-3 4 6 0,0-1-3 0,0 0 4 15,2 3-3-15,-4-3-2 0,2 3 3 16,-2-3 0-16,2 4-4 16,-4-1 2-16,4 3 3 0,-7-5 0 0,2 1 0 15,-1 0-5-15,-1 4 2 0,-2-2 2 16,3 1 2-16,-4 1-1 0,5 2-3 0,-4 2-1 16,-3 0 11-16,2 2-10 0,-2-1 4 15,-3 1-1-15,5 2 2 0,-4-4 0 16,-1 3 7-16,1 1-5 0,0-1-6 0,-2 1 3 15,0 0 2-15,0-3-6 0,-2 5 7 16,2-1-5-16,-2-5-2 0,2 4 6 0,-1-4-4 16,1 4 2-16,-2-3-2 0,-2-1 4 15,2 2 1-15,1-2-5 0,-3 1 7 16,0-3 6-16,0 2-3 0,-4 2 2 0,1-4 4 16,-2 0-1-16,1 0-1 0,-1 0 1 15,-2 4 1-15,1-4-2 0,-1-1 1 16,2 2 1-16,-7-1-1 0,4-2 2 15,-4 2-4-15,0-2 1 0,-3 2 4 0,-1-2 1 16,1 2 3-16,-1-2 2 0,4-3 3 16,-7 0 1-16,1 1 3 0,3-5-1 15,0 2 0-15,-2-4 11 0,1 0 1 0,20-4-6 16,-33 0-2-16,33 0-6 0,-40-4 5 16,21-2-4-16,0 0 2 0,-3 0-4 15,2-5-1-15,-1-2 1 0,0 2 0 0,1-3-6 16,-3 0-1-16,4-3 1 15,-1 4-3-15,1-4 0 0,1 2-4 0,0-2 6 16,-1 0-11-16,3 3 4 0,0-5 1 16,4 6-10-16,2 0 10 0,-3 0-12 0,4-1-2 15,-7 0 2-15,9 0-2 0,0 1 1 16,-2 0 9-16,0 4-5 0,2-4-1 16,2-1-5-16,-3 3 0 0,0-2 0 0,3-2 10 15,-3 0-13-15,3-2 2 0,-4 0 0 16,2-2 3-16,-2 1 1 0,4-5-5 0,-2-1 11 15,0 0-9-15,4-3-1 0,1 3 1 16,2-2-3-16,0-2-1 0,3-1 4 16,2 5 4-16,1-2-4 0,-1-1 1 0,0 9-3 15,3-5 1-15,-3 5 4 16,0 2-6-16,0 3 4 0,1 0-1 0,-3 2-9 16,1 2 10-16,-4 9-8 0,7-16 13 15,0 9-7-15,-7 7 0 0,12-13-4 16,-1 5-2-16,-1 4 8 0,-10 4-2 0,25-7 0 15,-25 7-3-15,30-6 10 0,-17 5-5 16,-13 1-4-16,31-6 1 0,-11 6-1 0,-20 0 5 16,31-4 5-16,-12 4-6 0,-19 0 0 15,35 0-3-15,-35 0 0 0,38 4 3 16,-21-4-2-16,4 2 3 0,-21-2-7 0,30 4 5 16,-16-3 5-16,-14-1-2 15,28 3-1-15,-10 0-4 0,-6-3 1 0,-12 0 0 16,25 2 1-16,-11 0 2 0,0-2 3 15,-14 0-9-15,27 6 3 0,-11-5 3 0,-4 5-5 16,2 0 1-16,0-1 1 0,2 3-2 16,0-5 7-16,-2 9-8 0,-3-8 4 15,3 5-2-15,-1 0-1 0,-2-1-5 0,2 5 6 16,1-2 1-16,-3 1 4 0,1 2-7 16,-1 1 4-16,-2 1-1 0,0-2-3 0,1 5 3 15,-1-3 1-15,0 2 2 16,-4 1 8-16,4-1-5 0,-2 3-9 0,0-1-1 15,-1 1-1-15,1-2 2 0,-1 2 9 16,0-1-6-16,-1 1 0 0,1 1 0 16,-3-1-3-16,4 0 5 0,-4-4 1 0,3 4 0 15,-3-7-6-15,-3 5 11 0,2-2-8 16,2-2 0-16,-4-2 5 0,0 0-4 16,0 0-2-16,0 2 3 0,-4-2-2 0,4-13 2 15,-2 25 0-15,-1-12 6 0,1 0-11 16,-4 0 5-16,2 2 8 0,-5-2-9 0,1-3 1 15,1-1 4-15,7-9 1 0,-21 21 4 16,10-12 5-16,-1 0 9 0,0-1-7 16,-6-1-9-16,2 1 6 0,2 0 4 15,14-8-10-15,-30 7 9 0,16-2-6 0,14-5-1 16,-25 8 4-16,25-8-6 0,-21 2-1 0,21-2-5 16,-14 6 6-16,14-6 2 15,0 0-21-15,-23 1 9 0,23-1 9 0,0 0-13 16,0 0 9-16,0 0-3 0,-32-5-11 15,27 1-22-15,5 4-27 0,-19-13-43 16,8 6-40-16,2-5-54 0,2 4-59 0,-2-3-134 16,6-6-194-16,-1 7 38 0,2-10-70 15,2 5 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04:30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5410 14794 220 0,'-18'-12'79'15,"4"2"-79"-15,-2 2 31 0,5-1 25 0,0-1-2 16,11 10 12-16,-22-15 11 0,10 8-13 15,12 7-31-15,-18-8-6 0,18 8-11 16,-21-5-2-16,6 5-17 0,15 0-15 0,-31 0-77 16,11 0-230-16,-1 0 223 0,3 0 35 15</inkml:trace>
  <inkml:trace contextRef="#ctx0" brushRef="#br0" timeOffset="484.07">4099 14391 58 0,'0'0'103'0,"1"-19"14"16,-1 19-4-16,2-21 0 16,-2 21 2-16,6-17-31 0,-6 17-14 0,4-21-23 15,2 8 22-15,-3-1-30 0,3-1 8 16,-1-6-20-16,7-5 7 0,3-4-14 15,2-6-25-15,-1-2-15 0,5-12-49 0,4-4-53 16,-3-7-230-16,4-2 186 0,0-9 56 16</inkml:trace>
  <inkml:trace contextRef="#ctx0" brushRef="#br0" timeOffset="867.47">5541 12507 25 0,'0'0'44'0,"19"-12"-11"0,-19 12 3 16,0 0-8-16,20 0-10 0,-20 0 15 0,0 0-10 15,26 8-8-15,-26-8 24 0,32 9-16 16,-13-5-13-16,1 1-7 15,8-1 9-15,1 2-7 0,2-1-5 0,5-3 13 16,6 4 5-16,-3-2-2 0,4-4-6 16,-1 0-5-16,0 0-10 0,-1-6 30 0,3 0-2 15,-3-1-10-15,1-2-13 0,-3-3 13 16,0-1-13-16,0 2-5 0,-1-6 51 16,1 2-21-16,-1 0 14 0,-7 0-26 0,1 6 2 15,-11-3 5-15,-4 3-2 0,0 1-5 16,-6 3 7-16,-11 5-6 0,19-14-7 15,-19 14-18-15,11-9 8 0,-11 9-13 0,0 0-13 16,0 0-27-16,-20-18-49 0,3 16-94 16,-4-4 101-16,-1 4 34 0</inkml:trace>
  <inkml:trace contextRef="#ctx0" brushRef="#br0" timeOffset="1302.08">5589 12257 102 0,'-9'-9'69'0,"-2"-3"-18"15,-1 5 0-15,12 7 6 0,-18-17-6 16,9 5-10-16,-7 1-13 0,5 0 10 0,-2-2-5 16,-2 0-10-16,-4 2 3 0,-2-6 0 15,-1 0-11-15,0-4 11 16,-5 0-11-16,1 4-3 0,-1-3-2 0,4 3 8 15,-7 0-16-15,2 2 4 0,5 1-6 16,-5-2 0-16,5 3 5 0,-7-2-16 0,3 2 29 16,-3-5-23-16,1 0 8 0,-1 4-3 15,2-7-5-15,2 4 5 0,-1-3 2 16,3-1 9-16,-1-2-10 0,0 1-4 0,0-1 3 16,-1-3-9-16,-1-6 2 0,-1 2-8 15,-4-7 17-15,-1 1-6 0,1 0 12 16,0 1-19-16,6 1 13 0,-6-1-2 15,-4-3 5-15,6 0 2 0,0-1-10 16,6 7-5-16,-1-2 7 0,-2-9-7 0,2 0 5 16,-1 0-1-16,-1-4-3 0,7 1-9 15,1-3 9-15,-2-2 1 0,2-4-24 16,5 3-27-16,-2 5-30 0,2-6 3 0,-4-2 23 16,6 6-47-16,-3-6 37 0</inkml:trace>
  <inkml:trace contextRef="#ctx0" brushRef="#br0" timeOffset="1515.99">4206 9787 347 0,'34'-35'41'16,"3"1"-7"-16,0 2 9 0,2-2 3 15,-9 10 16-15,-1 2 9 0,-5-3-30 0,-5 8-1 16,-2 2-10-16,-2 4-1 0,-6 2 7 16,2-3-14-16,-11 12-8 0,17-14 2 15,-17 14-3-15,11-16 7 0,-11 16-15 0,9-9 4 16,-9 9-9-16,0 0 9 0,0 0-7 15,0 0 11-15,0 0-15 0,0 0-9 0,0 0 0 16,-44-4-10-16,44 4-23 0,-51 21-11 16,14-8-1-16,5 2-14 0,-4-2-20 15,-1 3-10-15,3-2-66 0,-1-1 56 0</inkml:trace>
  <inkml:trace contextRef="#ctx0" brushRef="#br0" timeOffset="1815.889">2895 10251 388 0,'23'-3'-48'15,"-23"3"9"-15,0 0-65 0,20 0 34 16</inkml:trace>
  <inkml:trace contextRef="#ctx0" brushRef="#br0" timeOffset="1867.28">3019 10266 207 0,'19'3'-28'0,"-19"-3"2"0</inkml:trace>
  <inkml:trace contextRef="#ctx0" brushRef="#br0" timeOffset="1873.61">3082 10280 117 0,'20'3'-15'15</inkml:trace>
  <inkml:trace contextRef="#ctx0" brushRef="#br0" timeOffset="4283.12">10384 1502 1271 0,'-15'-97'0'0,"1"16"20"15,0 11 32-15,-9-1 19 0,-1 2 27 16,-5-1-1-16,-12-12 4 0,-3 3 2 0,-4 10-6 16,-2-1-8-16,7 20-10 0,-3 3-10 15,0 8-2-15,1-1-6 0,0 8-7 16,0 4-16-16,5 2-20 0,7 13-24 0,3 4-23 15,3 2-9-15,9 6-13 16,2 2-18-16,16-1-11 0,-20 8 4 0,10 0-6 16,7 5 20-16,1 2-32 0,-2 6 3 15,3 1-19-15,-7 12-32 0,0-6-127 16,-5 7-216-16,2 7 259 0,0-10 63 0</inkml:trace>
  <inkml:trace contextRef="#ctx0" brushRef="#br0" timeOffset="4967.59">10515 3317 907 0,'15'-19'138'0,"-2"1"12"16,-1-5 32-16,-1-2 2 0,4 1 11 0,0-4-3 16,2-2-12-16,-3-2 5 0,-3 8 3 15,1 0-5-15,-1 7 10 0,-4-2 14 16,0 10-3-16,-4-7-31 0,-3 16-15 0,9-18-12 16,-9 18-7-16,4-11-15 0,-4 11-5 15,0 0 1-15,0 0 5 0,0 0-1 16,0 0-1-16,-37 37-8 0,18-9 9 0,1 7 10 15,-9 9-10-15,-1 1 10 16,0 8 0-16,-2-2-4 0,0 14-18 0,-9 15-7 16,1 6-1-16,-2 4 13 0,5 2-3 15,-1 4-10-15,1-2-12 0,3 0-3 0,0 2-7 16,4 4-14-16,1 0 2 0,-3 7 0 16,2-7 8-16,4 7-5 0,-3-1 0 15,6 2 11-15,0 7-2 0,0-6-2 0,8 3-13 16,-3 4-1-16,9-18 5 0,2 22 7 15,6-19-2-15,-1-2-11 0,4 1-46 0,3 16-1 16,9-2 1-16,5 1-2 16,1-1-1-16,2-5-1 0,12-2-1 0,-1-2-2 15,3-4 0-15,3-1-3 0,0-7-2 16,7 1-2-16,-2-10-7 0,5 1-9 0,-4-10-13 16,3-6-16-16,-8-13-23 0,6-7-162 15,2-4-120-15,1-5-66 0,11-9-91 16,14 7-179-16,-7-14-18 0,6-9 81 0,7-11-485 15,27-13-861-15</inkml:trace>
  <inkml:trace contextRef="#ctx0" brushRef="#br0" timeOffset="5550.469">16686 3043 3143 0,'41'-52'-158'0,"-8"10"18"0,-3-2 57 15,0-1 56-15,-1 0 37 0,-1-10 57 16,-7 4 35-16,2 1 16 0,-2 5 19 16,0 4 1-16,-3 5-9 0,3 0-7 0,0 2-8 15,1 6-14-15,-1 1 0 0,-5 6-15 16,0 4-7-16,-4-2-1 0,-3 8-8 16,-2-1-4-16,2 3 1 0,-9 9-7 0,14-13-8 15,-14 13 2-15,11-9 4 0,-11 9-11 16,10-4-11-16,-10 4-4 0,0 0 3 0,27 4-19 15,-27-4 9-15,25 7-3 0,-13-1-6 16,-2-2-1-16,1 3 8 0,8 0-6 16,-6 5-6-16,3-1 3 0,-2 2-3 0,2 6-5 15,-4 3 0-15,6-1-1 16,-7 3 3-16,1 1-5 0,0-1 14 0,-3 4-5 16,1-2-2-16,-4-5-9 0,-1 2 6 15,-1-6-2-15,-2 3-6 0,-2-3 7 0,0 2 5 16,-2-4-2-16,0 4 5 0,2-19 6 15,-5 26-3-15,-1-10-12 0,6-16 14 16,-4 20-11-16,0-10 5 0,4-10 2 0,-9 27-11 16,2-18-9-16,-2 4-25 0,2 0-18 15,-4-5-39-15,0-4-50 0,-8 2-82 0,2-5-142 16,-9-2-208-16,2-7 37 16,-13-11-308-16,-4-7-326 0</inkml:trace>
  <inkml:trace contextRef="#ctx0" brushRef="#br0" timeOffset="13666.31">10869 5783 685 0,'-82'28'-225'0</inkml:trace>
  <inkml:trace contextRef="#ctx0" brushRef="#br0" timeOffset="20289.66">2239 11634 2635 0,'0'0'-133'16,"-14"-20"41"-16,14 5 40 0,218-218-1221 15,-134 181 1348 1,3 3 254-16,16-7-163 0,13 3 55 16,40-18-179-16,3 2 219 0,0 3-247 15,-27 12 49-15,1 3 7 0,-2 6-38 16,1 2 101-16,-8 2-114 0,-5 5 59 0,1 6 98 15,-7 2-19-15,0 7-210 0,-9 8 221 16,-19 5-259-16,-9 8 106 0,0 3-1 16,-9 6-83-16,-3 6 158 0,-6 6-110 0,-12 1-21 15,-2 8 170-15,-12 4-306 0,-12-3 305 16,-7 11-90-16,-13-5-44 0,-10 10-12 16,-17 11 42-16,-8-1 62 0,-24 6-285 0,-11 1 386 15,-8-6-194-15,-8 0-13 0,-13-5-42 16,-5-10 356-16,-1 2-297 0,2-9 3 15,1-7 137-15,9-4-70 0,22-6-64 16,4-6 47-16,10 0-78 0,14-5 107 16,5-1-92-16,11-3 39 0,4 1-33 15,2-3-127-15,10 2-336 0,11-4-175 0,0 0-272 16,0 0-92-16,50-19 576 0,8-4 434 16,66-46 0-16,-609-24 0 0</inkml:trace>
  <inkml:trace contextRef="#ctx0" brushRef="#br0" timeOffset="21232.6">17248 9579 1624 0,'26'-5'252'0,"-6"3"-38"15,0 0-22-15,-1-2-17 0,3 2-8 0,-5 0 16 16,-3 2 17-16,5-3 33 0,-5 3-12 15,-14 0 10-15,34 0 12 0,-23-2 8 0,-11 2 1 16,24 0-8-16,-24 0 2 0,0 0-2 16,28 0-1-16,-28 0-27 0,0 0-16 15,22-4-23-15,-22 4-5 0,0 0-19 0,0 0-19 16,19-4-9-16,-19 4-24 0,14-5-2 16,-14 5-30-16,18-13-27 0,-11 5-41 0,5 1-46 15,1-2-44-15,-4-3-65 0,5 3-55 16,2 1-71-16,0 1-55 0,-4 1-76 15,6-1-181-15,-4 1-43 0,-4 0 53 16,3-2-403-16,1 7-573 0</inkml:trace>
  <inkml:trace contextRef="#ctx0" brushRef="#br0" timeOffset="22765.53">19104 8816 3405 0,'0'0'95'0,"0"0"43"16,-5-13 27-16,5 13 34 0,-6-7 28 15,6 7 19-15,-5-13 15 0,5 13 11 0,0 0-1 16,0 0-15-16,-2-17-28 0,2 17-4 16,0 0 12-16,-2-10-5 0,2 10 0 0,0 0-5 15,0 0-10-15,0-17-4 16,0 17-12-16,0 0-134 0,0 0-12 0,0 0-3 16,0-11-5-16,0 11-3 0,0 0-6 15,0 0-3-15,0 0-6 0,0 0-1 0,0 0-4 16,0 0-2-16,0 0-1 0,0 0-2 15,0 0-2-15,0 0-1 0,-21 28-2 16,18-18-1-16,-3 4-2 0,2 2 1 0,-4 4-2 16,1-1 0-16,-6 5-2 0,3 3-1 15,1-3 1-15,2 2-1 0,-2 2-1 0,-5 1-1 16,1 0 1-16,5 0-1 0,-3-1 0 16,-1 0-1-16,3 0 0 0,0 2 1 0,0-2-1 15,-1 2 0-15,-1-1-1 16,4-1 0-16,-2-1 0 0,-5 1 0 0,3 1 0 15,-1-1-1-15,3-2 0 0,-2 1 1 16,-2-1-1-16,4-2 0 0,0-2 1 0,-1 5-1 16,-1-9 0-16,3 1 0 0,1 0 1 15,1-4-1-15,-2-2-1 0,3 1 0 16,0-4 1-16,-4 2-1 0,6-3 0 0,3-9 0 16,-8 15 0-16,8-15 0 0,-3 13 0 15,3-13 0-15,-6 8 0 0,6-8 0 0,0 0 0 16,0 0 0-16,0 0 0 15,0 0 0-15,0 0 0 0,0 0 0 0,0 0 0 16,20-38 0-16,-10 19 0 0,5 2 0 16,-5-5 0-16,3-4 0 0,6-2 0 0,-3-2 0 15,7-4 0-15,-7 4-3 0,9-4-3 16,-4 3 0-16,5-3 0 0,-4 3 0 0,6 3 1 16,-5 1 0-16,5 0 0 0,-3 5 1 15,-3-1 0-15,4 2-1 0,-9 5 2 16,4-1 0-16,3-2 1 0,-2 2 0 0,1 4-1 15,-2 0 1-15,-1-4 0 0,1 6 1 16,2-2 1-16,-5 0-2 0,-1 3 0 0,-2-1 1 16,2 0 1-16,-4-1-1 15,1 4 1-15,-4-1-2 0,3 4 3 0,1-5-1 0,-7 5 2 16,4 0-1-16,3-3 1 0,-3 0 0 16,-1 1-1-16,2 1 1 0,1-1-1 15,1 5 0-15,-2-2-1 0,2 0 0 16,-14 4 1-16,20-6-1 0,-20 6 0 0,19-1 0 15,-19 1-1-15,21 0 2 0,-21 0-2 16,0 0 1-16,22 1 2 0,-22-1-3 16,15 8 2-16,-5-2-2 0,-3-2 1 0,5 3 0 15,-3 4 0-15,-2-2 1 0,1 3-1 16,0-5 0-16,-3 6 0 0,2-1 0 0,-1 1 0 16,0 2 0-16,0 2-1 15,-5-4 2-15,1 6-1 0,-2-2 1 0,-2 5 2 16,1-3-1-16,-5 3 2 0,1 5 0 15,-2 3 1-15,0 3-1 0,-4 3 1 0,1-1 3 16,-1 1 1-16,-3 1 2 0,4-1-1 16,-5-2-10-16,1 3 0 0,0-3 0 0,0-3 0 15,3-4 0-15,0 1 0 0,-1-1 0 16,3-5 0-16,0-1 0 0,-3-5 0 16,7 2 0-16,0-1 0 0,-3-8 0 0,5 4 0 15,-2-4 0-15,5-9 0 16,-7 15 0-16,7-15 0 0,-6 12 0 0,6-12 0 15,-3 7 0-15,3-7 0 0,0 0 0 16,0 0 0-16,0 0 0 0,0 0 0 0,0 0-68 16,0 0-96-16,0 0-22 0,21-34-56 15,-12 20-581-15,-2-3 86 0,9-4-929 0,-2-3-1610 16</inkml:trace>
  <inkml:trace contextRef="#ctx0" brushRef="#br0" timeOffset="23415.55">20758 8045 4900 0,'0'0'-89'0,"0"0"49"0,0 0 48 15,0 0 42-15,0 0 33 0,0 0 34 0,16 19 26 16,-16-19 21-16,0 23 19 0,0-23-29 15,-3 34 12-15,-4-12 14 0,1 6 13 16,-5 8 14-16,-2-1 15 0,0 1 0 16,-6 4 14-16,-4 8 0 0,5-12-15 0,-7 13-150 15,2 0-2-15,0-3-3 0,-2 3 0 16,1-6-7-16,-3 0-7 0,11-3-3 16,-1-3-7-16,-3-2-1 0,8 0-8 0,-4-4-1 15,4-4-2-15,2 1-5 0,0-4-25 16,1-3 0-16,2 0 0 0,2-7 0 0,-4-1 0 15,6 1 0-15,-1-1 0 0,2-5 0 16,2-8 0-16,-5 16 0 0,5-16 0 0,-6 11 0 16,6-11-39-16,0 0-60 0,11 4-28 15,-11-4-21-15,0 0-25 0,30-9-382 0,-9 1-228 16,4-3 86-16,5-4-867 16,4 2-1413-16</inkml:trace>
  <inkml:trace contextRef="#ctx0" brushRef="#br0" timeOffset="23798.16">21039 8874 4617 0,'0'0'-93'0,"12"-3"32"0,-12 3 29 16,0 0 31-16,0 0 3 0,0 0 20 16,0 0-1-16,0 0 12 0,0 0 14 0,0 0 11 15,0 0 4-15,-44-12 9 16,23 7 16-16,-6 3 9 0,-3 0 7 0,0-2 11 15,-3 3 11-15,-6-6 5 0,0 7-2 16,2-1-11-16,7-1 8 0,-6-2 12 0,5 4-4 16,6 0 4-16,-1 0-14 0,5 4-2 15,1-4-5-15,2 0-13 0,4 2 4 16,14-2-17-16,-25 1 4 0,18 6 18 0,7-7 18 16,-14 9 9-16,11 0 2 0,3-9-31 15,-2 19-67-15,5-6-3 0,5 2-3 0,0 4-2 16,3-3-5-16,2 5-1 15,6-1-3-15,-7 1-3 0,13 2-2 0,-4-1-4 0,3-1-2 16,-2-1-6-16,5 1-14 16,-8-6-16-16,7 2-14 0,-6 0-17 0,3-2-19 15,-4-3-23-15,5 1-123 0,-9 1-177 16,0-2-57-16,-2 1-107 0,-4-3-129 16,-7 0-4-16,-2-10-552 0,0 15-1098 0</inkml:trace>
  <inkml:trace contextRef="#ctx0" brushRef="#br0" timeOffset="24815.77">20100 9729 4015 0,'-30'12'-33'0,"4"-1"39"0,1 0 41 16,-8 0 24-16,3 1 36 0,-2 1 6 15,-2-4 17-15,1 4 11 0,1-3 8 0,-2-3 6 16,4 0-1-16,-4 1 1 0,1 1-2 15,-2-1-4-15,0-1-12 0,-5-1-8 16,3 4 6-16,-1-5-7 0,-5-1-11 0,0 1-6 16,2 1-6-16,-4-4-18 0,-1 4-7 15,0-5-6-15,1 1-1 0,-2-2-3 0,0 0-5 16,1 0-3-16,-2 0-8 0,4 0-2 16,-4-2-3-16,0 1 3 0,1-5-8 0,0 4 5 15,-7-9-11-15,13 3 8 16,-5 1 1-16,5-3-6 0,2-2-4 0,-3-1-2 15,5-3 3-15,3 1 1 0,1 2 3 16,1-5-30-16,-2 2-2 0,4 0-1 16,6-1-2-16,-4-6-1 0,1 6 1 0,6-4 1 15,3 1 1-15,-1-2 0 0,4-6 0 16,0-3 0-16,2 5 1 0,8-4-2 0,-4-3-1 16,6 1-1-16,1-8 0 0,0 2 0 15,4-8-2-15,2-3 0 0,-1-1-2 0,7-14 0 16,1 0-1-16,7-1 0 0,-6-3-1 15,11 2 4-15,-5 3-3 0,9-3 3 16,-6-2-3-16,9 5 2 0,-4 1-4 16,6-2 3-16,1 2-1 0,3 2-1 15,-2 2 2-15,3-2-1 0,-1 7-2 0,2 3 0 16,2-1 0-16,0 3 2 0,3 4 1 16,-2 3 0-16,3 0-2 0,2 1 0 0,5 1 0 15,1 7 2-15,6 4-2 0,4-2-1 16,0 4 2-16,4 2-2 0,0-1 0 0,3 9 2 15,2-2-2-15,0 7 2 0,5 0-1 16,-9 7 0-16,4-1-1 0,-1 2 0 16,-3-1 2-16,2 8-3 0,2-1 2 15,-2 2 0-15,-2 3 1 0,4-1-1 16,-7 2 1-16,6 3 1 0,-1 1-1 0,-2 4 0 16,2 2 0-16,0-1-3 0,3 9 3 15,8 2 2-15,3 7-2 0,2 2 0 0,-3 3-2 16,0 0 1-16,3 6 2 0,-5 3-2 15,-3-1-1-15,3 6 2 0,-2-5 0 0,-1 7-2 16,-4-3 1-16,-2 0 0 0,-1 0 2 16,-5-1-2-16,-13-6 0 0,-4-2 1 15,-4-4 0-15,-2 0 0 0,-6-1-2 0,1-3 4 16,-5 4-2-16,-6 1 1 0,-1-6 5 16,-7-1 2-16,-1 3 4 0,-2 5 4 0,-3 0 1 15,-3 4 2-15,-6 0 4 16,3 5 1-16,-6-1 2 0,-6 1 1 0,1 3 3 15,-8 7 0-15,-2 0 0 0,-6 1 1 16,-5 3-1-16,0-2 4 0,-8-2 3 0,1-8-4 16,-8 6-34-16,2-4 0 0,-2-4 0 15,-2-1 0-15,-5-2 0 0,-2-4 0 0,-4-4 0 16,-4 0 0-16,-1-9 0 0,0 2 0 16,-3-4 0-16,0-6 0 0,-6-1 0 15,1-6 0-15,-2-4 0 0,0-4 0 0,-2-5 0 16,2-2 0-16,0-4 0 0,-3-5 0 15,0-5 0-15,2-3 0 0,-18-9 0 16,19-2 0-16,-8-4 0 0,-2-6 0 16,18 4 0-16,1 0 0 0,5-3 0 0,2-5 0 15,3 4 0-15,6-1 0 0,4-6 0 16,6 0 0-16,-2 0 0 0,8-2 0 0,2-4-118 16,-1 0-112-16,5 4-59 0,-5-1-536 15,7 0 89-15,1 7-937 0,3 0-1618 0</inkml:trace>
  <inkml:trace contextRef="#ctx0" brushRef="#br0" timeOffset="28615.71">9208 13708 4761 0,'57'-112'-97'15,"-17"12"19"-15,-2-5 5 0,-12-4 21 0,-1 5 12 16,-18 19 14-16,-7 5 4 0,-5 3-6 16,-8 2 9-16,-14 7-1 0,-4 2 8 0,-19-5-3 15,-10 9-2-15,-9 6-8 16,-14 5-31-16,-7 6-38 0,-9-1-34 0,-7 1-55 15,-14 7-23-15,0 3-32 0,-4-5-54 16,-5 5-72-16,-3 4 3 0,1 1-268 0</inkml:trace>
  <inkml:trace contextRef="#ctx0" brushRef="#br0" timeOffset="30984.38">7299 12056 2092 0,'-67'4'-22'0,"11"5"6"0,8 3-3 16,-2 7 10-16,-3 3-5 0,-1 1-14 0,0 3 5 16,-2-4-15-16,-4-1-16 0,-2-6 1 15,4-2 20-15,-2-3-12 0,1-5 5 0,15-4 14 16,-2-2-11-16,4-3 19 0,3 3-7 15,-2-7 16-15,4 0-13 0,3-3 7 16,-1 2 15-16,3-4-6 0,0-4-10 16,0-2 13-16,2-3-9 0,0-1-2 15,6-3-1-15,-4-1 1 0,1-4 9 0,-5-5-5 16,1-1 10-16,-1-3-2 0,2 2 5 16,-2 3-9-16,5 5-6 0,5 1 10 0,2 5-1 15,4 3-6-15,0-3 10 0,2 7 6 16,3-1-6-16,0 3 2 0,1 2-7 15,5 4 8-15,-2-1 2 0,3-1-3 0,4 11-3 16,-5-17 8-16,5 17-9 0,0-11-1 16,0 11-4-16,0 0 10 0,7-16-8 15,-7 16 7-15,9-3 5 0,-9 3-11 16,0 0-5-16,14-4 2 0,-14 4 9 0,0 0-5 16,0 0 5-16,18 13 2 0,-18-13-8 15,9 14 3-15,-5-4 3 0,0 4-6 16,0-1 11-16,-2 2-16 0,-1 0 3 0,1-2 10 15,2 2-8-15,-4-2 4 0,-4 0-1 16,2 4-4-16,-1-2 16 0,-5 2-1 0,-2-1 19 16,1 0 10-16,-2-1 27 0,0 2-4 15,-2-6 18-15,-1 2 8 0,3-2 21 16,-1 0-8-16,-4 1 10 0,0-4 11 16,0-1 5-16,-3 0 10 0,5-3 0 0,-6 2 0 15,2-3-2-15,-4-1 0 0,1 0-5 16,1 2-6-16,-1-4-7 0,-2 0-4 0,1-4-3 15,-1 2 10-15,2 0-4 0,-3-3-2 16,0-7-17-16,0 7 3 0,-3-7-2 16,3-1-11-16,-5 2-14 0,1-6-3 15,-2 0-7-15,4-3 6 0,-1 3 4 0,0-2 0 16,3-3-2-16,1-1-2 0,-4-3 5 16,4 4 5-16,-2-5-10 0,3 5 3 0,2-6 0 15,2-1-7-15,1 0-1 0,2 6-5 16,-4-11-8-16,7 4-5 0,-2-6-3 15,3 1 1-15,-3 0-1 0,9 1-6 16,-1-2-2-16,-3-1 2 0,4-7-1 16,1 7-5-16,1 1-1 0,0-3 9 0,5 3 3 15,-1 1-3-15,-1-1 1 0,7 6 3 16,-4-4-5-16,5 3-4 0,-3 0-5 0,1-3-1 16,4 5-4-16,2-7-3 0,2 1 1 15,1-1-2-15,2 0-5 0,-1 2-2 16,3-3 2-16,1-3-3 0,0 5 1 0,0-3-4 15,0 4 3-15,3 3-2 0,0-3-1 16,3 4 1-16,-4-2 13 0,3 2 5 16,1 2-2-16,0 2-1 0,5-2-4 15,2-4 1-15,10 2-7 0,-1 0 0 0,-1 2 2 16,3 0-3-16,2-1-1 0,0 5 0 16,2-2-4-16,4 3-2 0,0-3 6 0,3 6 1 15,1-1 3-15,2 4-3 0,1 2 0 16,-3 0-2-16,-2 2 5 0,2 0-8 15,-3 4-3-15,0-3 7 0,-7 3-9 0,0 1 9 16,0 1-2-16,-2-1 1 0,-2 3-2 16,-1-3 11-16,7 3-4 0,-4 1 4 0,0-2 4 15,0-1-1-15,13 1-1 0,-9 0 1 16,8 1-6-16,6 3 1 0,-2 2-5 16,0-2 3-16,2 4-2 0,0 0-6 0,-4 3 5 15,2 1-4-15,0 0-3 16,-3 3 3-16,-1-1-12 0,4 1 2 0,-1 2 14 0,-6-2-5 15,0 4 5-15,2-1 5 16,-4-3 9-16,-9 0 5 0,1 5 5 0,1-1 7 16,-5-4-20-16,0 4-12 0,-2-2 0 15,5-1 3-15,-6 1-2 0,3 1 2 0,-4-1-1 16,1-2 1-16,-2 4-1 0,0-4 0 16,-2 3-2-16,-9-3 1 0,4 1-1 0,-3 0-1 15,1 2-2-15,-6-3 1 0,-1 1-1 16,0-3-1-16,0 4 0 0,-3-1 0 15,-2-3-2-15,2 7 0 0,2-1 0 0,-4 1-2 16,4 2 1-16,-2 4 2 16,0-3-2-16,0 4 0 0,2-1 1 0,-7 7-2 15,4-5 1-15,4 12 0 0,-6-4 0 16,1 4-1-16,2-4 1 0,-5-1-1 0,1 6 1 16,-1-5 0-16,-5 3 1 0,2 3 1 15,-1-4-1-15,-4 3 1 0,0 1-1 0,-4-1 1 16,2 3 1-16,-4-3-2 0,-3 5 2 15,5-4 1-15,-7 3 2 0,0 2 0 0,-3-1-1 16,1-3 0-16,-3 1 1 0,0-1-1 16,0 3 0-16,-2-5 1 0,-2-3-1 15,0 4 0-15,1-3-1 0,-1 3 0 0,-1-1-2 16,-4 1-9-16,1-2 0 16,-1-4 0-16,-1 4 0 0,3-4 0 0,-6-1 0 15,4 0 0-15,-2-1 0 0,1-2 0 16,-1-2 0-16,-1 5 0 0,0-6 0 0,0 3 0 15,-1-4 0-15,3-1 0 0,-1 1 0 16,-1 0 0-16,2-1 0 0,0 0 0 0,-1 1 0 16,0-1 0-16,2 0 0 0,-4-5 0 15,5 5 0-15,-5 0 0 0,-1-2 0 0,2-1 0 16,-3 1 0-16,4-2 0 0,-5 2 0 16,2-2 0-16,-2 1 0 0,2-1 0 15,-2 2 0-15,0-4 0 0,-2 0 0 16,0 4 0-16,0-8 0 0,-2 4 0 15,1-2 0-15,-4 0 0 0,4 1 0 0,-6-5 0 16,3 0 0-16,-1 2 0 0,-2-3 0 16,2 0 0-16,0-2 0 0,3 2 0 0,-5 0 0 15,-1-1 0-15,3-1 0 0,1-4 0 16,1 5 0-16,5-3 0 0,0 2 0 0,2-5 0 16,-2 3 0-16,0-2 0 0,-2 0 0 15,2 0 0-15,-2 2 0 0,0-4 0 0,0 2 0 16,2-1 0-16,-2 3 0 15,0-4 0-15,2 2 0 0,-3-2 0 0,3 0 0 16,-6-2 0-16,4 2 0 0,-8-4 0 16,-1 1 0-16,4-1 0 0,-3 0 0 15,3 2 0-15,-2-9 0 0,1 5 0 0,-2-1 0 16,5 1 0-16,-2-1 0 0,1-1 0 16,1-1 0-16,-3 0 0 0,4-1 0 0,-2 1 0 15,3 1 0-15,3 1 0 0,-2-4 0 16,-6 3 0-16,5 0 0 0,-3 1 0 0,1-2 0 15,-2-3 0-15,2 5 0 0,5-4 0 16,-4-1 0-16,4 3 0 0,4-2 0 16,-1 2 0-16,4-5 0 0,-4 5 0 0,5-4 0 15,-5 0 0-15,7-3 0 0,-1 4 0 0,2-5 0 16,3 0 0-16,-1 2 0 16,4-1 0-16,-1 2 0 0,3-7 0 0,4 5 0 15,-5-5 0-15,7-2 0 0,-4-3 0 16,3-4 0-16,3-4 0 0,-2 2 0 15,-1-7 0-15,6-6 0 0,-1 5 0 0,1-1 0 16,1-7 0-16,-1-1 0 0,0 4 0 16,2-2 0-16,2 2 0 0,-1 3 0 0,-3 5 0 15,2-2 0-15,-1 1 0 0,1 0 0 16,0 3 0-16,2-1 0 0,-1-3 0 0,3 4 0 16,-3-9 0-16,4 3 0 15,-2 2 0-15,2-2 0 0,2 1 0 0,2 1 0 16,-1 1 0-16,3-1 0 0,1 3 0 15,-3 3 0-15,4-3 0 0,0 2 0 0,6 1 0 16,-7 2 0-16,5 4 0 0,2-4 0 16,1 3 0-16,-3 0 0 0,8 4 0 15,-6-3 0-15,2 1 0 0,5 2 0 0,1-2 0 16,-1 3 0-16,-2-3 0 0,2 7 0 16,2-6 0-16,0 5 0 0,2 2 0 0,-2-2 0 15,0 0 0-15,2 3 0 0,2-4 0 16,-2 2 0-16,1 5 0 0,5-3 0 0,-7-2 0 15,9 4 0-15,-6-2 0 16,2 2 0-16,-1 0 0 0,4-2 0 0,-1 6-1 16,0-2-2-16,-1 0 1 0,2 4-3 15,2-1 4-15,5 2-3 0,-4 1 2 0,4 0 0 16,-3 4-1-16,0-2 1 0,2 5 0 16,-1-2-1-16,2 2 1 0,0 0 2 0,3 2-1 15,2 2 0-15,-2 0 0 0,11 1-1 16,0 1 1-16,-6 1 1 0,3 1-2 15,-5 1 1-15,2 2 1 0,-8-3-2 0,-2 1 1 16,-5 2 1-16,12 5-1 0,-10-7-1 16,-2 6 2-16,-2-2-1 0,-4 2 1 15,-1 0 0-15,6 4-1 0,-8-2-2 16,0-3-2-16,0 5-1 0,-2 2-4 0,-2 0-2 16,2-2-4-16,-1 5-8 0,-2-2-11 15,2 1-2-15,-5 3-15 0,3-4-13 0,-4 1-15 16,1 3-19-16,1-2-16 0,-4 3-226 15,1-3-122-15,2 3-140 0,-4-7-101 0,-6-3-8 16,1-4-581-16,-1-4-1145 0</inkml:trace>
  <inkml:trace contextRef="#ctx0" brushRef="#br0" timeOffset="32500.14">7016 11756 4067 0,'-17'17'-184'16,"3"2"23"-16,-2-6 28 0,5 2 23 16,0 2 20-16,-2-2 18 0,2 4 18 0,-1-4 9 15,-3 7 17-15,3-1 11 0,0-1 16 16,-3 1 7-16,0 2 7 0,6-1 2 15,-7 1 3-15,2-3 2 0,0 3 4 0,-1 1 0 16,5-5 3-16,-8 5 2 16,7 0-2-16,-4-1 0 0,0-1-4 0,0 3 1 15,4-6-2-15,-5 5 3 0,7-3 6 16,-3-4 1-16,0-2-4 0,1 3-1 0,0-1 4 16,-5 2-1-16,2 2 15 0,-2-7-12 15,2 4 6-15,-5 0-1 0,8-5-3 16,-5 0 1-16,-2 5-3 0,1-4-2 0,1-1-1 15,2-3 3-15,-3 3 6 0,2-4-2 16,-2 3 2-16,0-3 1 0,2 0 3 0,0 1 0 16,-2-1-3-16,4-4 6 0,1-1 8 15,-4 2-11-15,2 0 4 0,2-4 2 16,-5 1-5-16,2-1-10 0,0 2-2 16,15-4 1-16,-36-4-16 0,12-1 9 15,3-1-9-15,-1-3 7 0,-5 1-7 0,2-5 2 16,-10 0-3-16,3-2-1 0,-1 2-4 15,3 0-5-15,-2-10 2 0,2 6-5 0,-2-4 3 16,0 1 6-16,2-2 2 0,2-1-1 16,-2-3 0-16,3 3-2 0,-3 1 0 15,1-5-6-15,5 3 10 0,-6-2-3 0,3 1-2 16,5-1-10-16,-7 2 4 0,1-4 9 16,3-1-9-16,-7-6 2 0,4 5-1 15,1-2 2-15,-5-2-3 0,2-5 5 16,0-2-6-16,8 9-11 0,-7-8-2 0,7 5 6 0,4-1-4 15,-9-9 8-15,3-4 0 16,4 3 0-16,0-7-2 0,3 12-6 0,4 3 9 16,1-1 0-16,0 0-6 0,1 1 6 15,1 3-2-15,3 4 2 0,1-3-1 16,1 5-2-16,1-1 7 0,4 2-3 0,-2-1-12 16,0-3 12-16,1 8-2 0,-1-4-7 15,2 4 10-15,2-3-1 0,-1 1-4 0,1 2-2 16,0 1-3-16,0-1 5 15,2 3 2-15,1-1-6 0,2 1 6 0,3 2 1 16,-1 1-4-16,4-5 6 0,3 2-4 16,3 1 4-16,1-2 3 0,2-1-11 15,1-2 14-15,3 3-11 0,-2-1 4 0,4 1-1 16,2 1-1-16,-1-1-1 0,-1 1-2 16,4 4-3-16,-4-4 2 0,-2 7 1 0,1-3 12 15,1 2-12-15,-1 0 18 0,-2 2-17 16,-4 0 7-16,5 4-9 0,-3-2 6 15,0 1-7-15,4-4 5 0,-3 5 3 0,-1 0 5 16,4-3-19-16,-4 5 14 0,5-2-4 16,4-3-2-16,-4 5 3 0,2 0 2 15,0-1-6-15,1 0 13 0,-1 3-18 16,1-1 7-16,-2 4 7 0,-1 0 1 0,4-3-10 16,-4 3 2-16,-2 0 8 0,1 2-11 15,-4-4 0-15,0 4 1 0,2 0 19 0,-3-1-5 16,0-3-5-16,3 4 4 0,-4-3 5 15,3 2-6-15,-2-3-8 0,3 4 0 16,-1-2 6-16,-1 2 13 0,1 0-12 0,-2-3 1 16,3 3-4-16,-4 3-10 0,1-6 8 15,0 6-3-15,1-1 11 0,0 3-5 0,2 2-11 16,2-2 8-16,-3 3 4 16,1 1-11-16,-2 0 2 0,-3 1 4 0,2-1 5 0,-1 4-13 15,-1-4 18-15,-1 5 0 16,1-1-8-16,-2-4-6 0,-3 0 6 0,3 5-16 15,0-4 19-15,0 6-5 0,-3-1-1 16,6 0-7-16,-1 4 1 0,-1-2 1 16,4 5 6-16,-5-1 6 0,5 5-1 0,-4-2-4 15,-1 5 0-15,5-2-2 0,-5 0 0 16,0 3 3-16,-1-2 4 0,1 2 1 0,-4-7-4 16,-2 5 1-16,-1-2-5 0,3-2 4 15,-3 4-3-15,3-2 3 0,-3 3-8 0,-1-1 4 16,2-2 3-16,-1 8 10 15,3-6-23-15,-7 2 10 0,2-2 0 0,4 8-1 16,1-4-1-16,-7 3 4 0,5-5 1 16,-1 8-1-16,-4-2 5 0,0-3-2 15,3 5-14-15,-3-5 19 0,-1 3-17 0,-1-4 10 16,4 2 0-16,-8 1-2 0,5 1 5 16,-3 0-1-16,-1 1-6 0,0 2 7 0,2-1-10 15,-4 3-3-15,0-2 12 0,0 5 5 16,-4 2-8-16,2-1-1 0,-1 4 2 15,-1-4-5-15,-1 2 7 0,-4-2 1 0,2-2-8 16,0-1 2-16,0 0-2 0,-5-1-5 16,3-1 6-16,-2-1 4 0,-3-1 2 15,1-3-6-15,1 1-6 0,0-2 20 0,-4-2-5 16,2 2 3-16,-4-1 16 0,2-2 5 16,-3 0-6-16,1-3 4 0,-9 2 4 15,5-3-9-15,-5-5 2 0,1 5-2 0,-4-5-6 16,-7-2-5-16,3 1 6 0,-5-6-29 15,-10 2-20-15,8-4-51 0,-5-7-38 16,-12 1-61-16,10-5-66 0,-12-6-93 0,-2-7-232 16,-2-4 30-16,-1-11-18 0,-11-10-216 15,3-7-259-15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05:25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11942 11228 1846 0,'-19'-6'37'15,"19"6"-6"-15,-13-8-6 0,13 8-7 16,-12-5 6-16,12 5-3 0,0 0 3 16,-10-8-4-16,10 8 1 0,0 0-5 0,-8-8-3 15,8 8-10-15,0 0 5 0,0 0-15 16,-3-14-10-16,3 14-8 0,0 0-18 0,0 0-39 15,3-14-35-15,-3 14-112 0,0 0-236 16,0 0-46-16,-5-17 301 0,5 17 72 16</inkml:trace>
  <inkml:trace contextRef="#ctx0" brushRef="#br0" timeOffset="3683.45">15972 4258 202 0,'-5'-26'35'0,"1"5"9"0,3-1 15 0,-7 1-23 16,3 2 12-16,-1-8-17 0,-4 0 2 15,1-2-5-15,6 7 3 0,-1 0-8 16,-1-3-5-16,-2 7 5 0,5-8-15 0,1-1 2 16,-1 3-2-16,0-5 4 0,0 2-17 15,-2 3 17-15,3-5 3 0,-1 1-6 0,0-4-6 16,0 2 3-16,0 0-1 0,1-4-8 15,-6 3-6-15,4-4 7 0,-3 2-5 16,1-5 7-16,-4 3-4 0,0 5 4 0,4-6 0 16,-1 1 2-16,-3-5-4 0,2 1-2 15,-7 1 8-15,4-1-4 0,-1 7-2 16,1 0-7-16,-3 4 11 0,3 4 2 16,3-3-8-16,-1 9 6 0,-1-5-6 0,-5 6 8 15,7-3 3-15,-2 4-7 0,1 2-2 16,1-1 2-16,-4-2 4 0,1 4-6 15,2 1-2-15,-2-1 6 0,-2 6-2 0,-3-1 2 16,2 3 2-16,-6 3 1 0,4 2-7 16,-11 2 2-16,-2 2-3 0,-7 9 3 15,-2-4-4-15,-4 4-21 0,2 2 15 0,-8 2 2 16,-1 2-12-16,-1-2-29 0,-1 1-43 16,0-1-51-16,10-6 33 0,-11 5 36 0</inkml:trace>
  <inkml:trace contextRef="#ctx0" brushRef="#br0" timeOffset="6933.72">13017 9145 17 0</inkml:trace>
  <inkml:trace contextRef="#ctx0" brushRef="#br0" timeOffset="26270.74">9988 6439 245 0,'-2'-15'5'0,"4"0"0"16,1 2-5-16,4 4 13 0,-3-7-8 15,1 3-5-15,0 0 21 0,6-2-16 16,1 0-5-16,3-4 20 0,-2-1-32 15,4 1 1-15,-2-6 22 0,3-3-11 0,1-2-8 16,-1 1-5-16,-2-2 8 0,1-3 2 16,-4 1-12-16,6 3-23 0,-2-2-3 0,0 0-39 15,1-3 45-15,-2-3 9 0</inkml:trace>
  <inkml:trace contextRef="#ctx0" brushRef="#br0" timeOffset="37248.03">10145 6515 117 0,'0'0'-18'0,"0"0"-5"0,-3-11-5 16,3 11 10-16</inkml:trace>
  <inkml:trace contextRef="#ctx0" brushRef="#br0" timeOffset="37314.9">10071 6375 53 0,'-8'-17'-30'0,"5"-2"17"0,1 5 8 15,0-2 2-15</inkml:trace>
  <inkml:trace contextRef="#ctx0" brushRef="#br0" timeOffset="37432.119">10161 5873 10 0,'11'-23'7'0,"2"2"-4"0,-5 3 12 16,1 3-10-16,1-2-2 0,1-2 2 0,-1 4 5 16,2-2-7-16,3-2-13 0,-1-1 2 15</inkml:trace>
  <inkml:trace contextRef="#ctx0" brushRef="#br0" timeOffset="37514.57">10495 5439 102 0,'11'-11'10'0,"2"-2"-5"0,4-2-18 15</inkml:trace>
  <inkml:trace contextRef="#ctx0" brushRef="#br0" timeOffset="37533.92">10588 5353 89 0,'20'-15'-10'0,"-1"2"-13"16,-3 3 2-16,-2-1 9 0</inkml:trace>
  <inkml:trace contextRef="#ctx0" brushRef="#br0" timeOffset="39497.719">14862 4172 404 0,'-37'21'30'0,"7"1"-7"0,-2-3-7 15,-1 7 2-15,-8 6-28 0,4 0 12 0,-4 1 6 16,8 0-1-16,-3 2-7 0,6-7 6 0,4 6-1 15,-6 0-3-15,-5 5-4 16,-6 4 4-16,-3 0 6 0,-2-3-6 0,-3 2 4 16,-3-4-6-16,-3-2-6 0,2 1-1 15,-2-9-1-15,-3-1-2 0,6-1 5 0,-4-14-3 16,-4-3 3-16,14-9 5 0,-11-4 5 16,-4-5 3-16,3-8 12 0,3-2 1 15,-1-7-9-15,1-1 19 0,6-4-28 0,5-5 25 16,2-4 0-16,5 1 0 0,7 2-19 15,4-8 14-15,6 9-5 0,7-5-11 16,0 3 8-16,4-1-13 0,7 5 5 16,2-2-9-16,2 1 16 0,2-12-6 15,5 0 6-15,0-3 0 0,2 1-15 0,-2-2 2 16,0 3 8-16,3-1-9 0,-1 4-9 16,0 0 15-16,0 0-1 0,-7 13-10 15,-1 2 10-15,-1 3-5 0,-1 6-5 0,-1 1-10 16,-5 3-8-16,2 3-6 0,-4 2-32 15,-2 3-148-15,-5 1 50 0,-3 1 55 0</inkml:trace>
  <inkml:trace contextRef="#ctx0" brushRef="#br0" timeOffset="51179.88">19950 5689 2058 0,'18'0'121'0,"-8"4"-15"0,-10-4 19 0,0 0-4 16,0 0-21-16,24-4-26 0,-24 4-27 15,0 0-26-15,0 0-33 0,0 0-46 16,0 0-48-16,16-2-49 0,-16 2-78 0,0 0-97 16,0 0-161-16,0 0 114 0,0 0 98 15</inkml:trace>
  <inkml:trace contextRef="#ctx0" brushRef="#br0" timeOffset="52929.98">19968 5532 1627 0,'-1'-14'214'0,"1"14"8"0,0-22 32 15,0 22 33-15,1-29 30 0,1 13 20 16,1-3-41-16,-1-2 12 0,0-1 0 0,1-1 1 15,3 1-2-15,-3 1 1 0,1 2-5 16,0 2-19-16,-3 3-33 0,-1 14-4 0,9-23-15 16,-9 23-21-16,1-21-16 0,-1 21-20 15,2-14-17-15,-2 14-14 0,0 0-13 16,0 0-13-16,0 0-81 0,0 0-2 16,-26 37-6-16,9-3-2 0,-5-2-2 15,4 9-1-15,-6 8 1 0,-1 3 0 0,0-1-4 16,-3 3 0-16,-1-1-1 0,-1 1-2 15,6-1-1-15,-4-5-3 0,1 1-2 0,3-6 1 16,2-11-4-16,3-1 1 0,1-2-1 16,4-13-1-16,3 4 0 0,3-9 4 0,-1 0 4 15,1-1 4-15,8-10 2 0,0 0-4 16,0 0-2-16,0 0-2 0,0 0 0 16,10-52-2-16,9 17-2 0,7-8 0 15,0 0-2-15,6-4-1 0,6 2-1 16,-3-4 0-16,1 4-1 0,1 6-1 0,3-6-1 15,-5 8 1-15,1 1-1 0,-6 7 0 16,-4 7-2-16,8-1 0 0,-8 5 1 0,-6 9-2 16,-1-3 1-16,2 9-1 0,-4-1 2 15,-2 8-1-15,2 3 1 0,-4 8 2 16,2 5 2-16,-3 5 2 0,-2 14-8 0,-4-1 0 16,-2 5 0-16,-4-2 0 0,0 10 0 15,-4 2 0-15,-2-3 0 0,-4 3 0 0,-6 1 0 16,2-8 0-16,2-1 0 0,-3-7 0 15,1-2 0-15,2-3 0 0,0-8 0 16,3-2 0-16,-2-6 0 0,4-5 0 16,-2-4-24-16,4-8-60 0,5 0-17 0,0 0-21 15,0 0-13-15,2-43-12 0,10 8-293 16,2-1-98-16,7-6-122 0,9-3-35 0,4-4 7 16,1 1-536-16,3 3-1080 0</inkml:trace>
  <inkml:trace contextRef="#ctx0" brushRef="#br0" timeOffset="53480.289">20622 5499 3948 0,'7'-3'-34'16,"-7"3"36"-16,0 0 44 0,0 0 6 0,13 28 54 16,-13-28 3-16,0 32 7 0,-2-8 18 15,-4 6 5-15,1 4 3 0,-2 7 0 16,-3-4-3-16,-3 5-8 0,4-5-3 16,-5-1-4-16,1-6-13 0,2-4-18 15,5-4-10-15,-1-5-4 0,1 0-1 0,3-5 12 16,3-12 2-16,-7 15-16 0,7-15-4 15,0 0-13-15,0 0-5 0,0 0-3 16,46-44-9-16,-20 20-4 0,12-11-5 0,2 1-5 16,4-4-2-16,1 3-6 0,0 1-3 15,0 4 1-15,-4 1-4 0,-8 15 3 0,0-1-7 16,-6 3-3-16,-2 8 2 0,-2 4-2 16,-9 3-1-16,5 6-2 0,-10 8 1 15,2 7-2-15,-6 6 4 0,-5 2-2 16,-4 13 0-16,-8 0 4 0,3 2 1 15,-13 9-2-15,2-3-1 0,-5-3-1 0,11-14 4 16,-2 0-4-16,5-8 1 0,-1-2 1 16,9-9 9-16,-1 0 15 0,4-17-7 0,0 11 1 15,0-11-1-15,0 0-2 0,0 0-5 16,78-33-3-16,-32 6 0 0,0-7-3 16,11-7-3-16,-1 4 4 0,18-8-5 0,-9-2 1 15,-7 11-1-15,-6 6 10 0,-3 2 6 16,-6 5 4-16,-9 5 12 0,-8 3 7 0,-1 6-1 15,-11 5 25-15,-14 4 20 0,27 9 15 16,-27-9-22-16,8 30-51 0,-6-11-1 16,-4 9 0-16,-4 13-2 0,-7 2-3 15,-4 12-3-15,0-3-2 0,-7-1-1 16,1 3-4-16,3-5 1 0,1-10-9 0,1 2-11 16,4-5-15-16,3-8-19 0,-1-6-13 15,7-1-15-15,-1-8-21 0,10-3-189 0,-4-10-129 16,14 5-74-16,6-10-123 0,11-5-107 15,7-4 27-15,11-13-502 0,4-3-1042 16</inkml:trace>
  <inkml:trace contextRef="#ctx0" brushRef="#br0" timeOffset="53697.14">22487 5921 4023 0,'0'0'17'0,"0"0"63"0,21 23 57 0,-21-6 41 15,-2 7 36-15,-8 19 22 0,-5 9 25 16,-6 14 0-16,-5 6 6 0,-10 21-31 15,-10 12-16-15,-5 2-23 0,-7 2-13 0,1 0 9 16,-3 1-22-16,1-5-19 0,1-3-20 16,2-9-2-16,-1-6-20 0,4-7-11 0,5-5-42 15,8-23-45-15,10 1-9 0,0-13-20 16,8-7-81-16,1-8-59 0,12-5-77 16,-1-12-91-16,7-4-114 0,3-4-155 0,0 0-95 15,19-34 35-15,0 0-511 16,11-19-1004-16</inkml:trace>
  <inkml:trace contextRef="#ctx0" brushRef="#br0" timeOffset="54013.729">22308 6259 3649 0,'-12'-14'-97'16,"4"5"29"-16,-2 1 39 0,7 1 31 15,3 7 12-15,0 0 15 0,2-18 20 0,-2 18 22 16,22-10 14-16,-3 8 19 0,13-2 5 15,9 8 27-15,5-2 26 0,-2 0 5 16,4 6 12-16,3 3 2 0,-9-2 1 16,-4-1-10-16,-12-1-8 0,-2 4 8 15,-5-1-1-15,-7-1-1 0,-3 4 0 0,-9-13 9 16,-4 27-11-16,-8-7-2 0,-4-3-10 16,-11 5-17-16,-4 3-16 0,-15 1-11 0,-2 2-6 15,-7 0-8-15,-3-1-12 0,0 0-21 16,-9-2-26-16,-1-2-34 0,-1 1-58 15,-3-7-62-15,-1 1-69 0,-2-2-87 0,-2-7-74 16,2-3-72-16,-5-8-164 0,1-10-116 16,-15-8 69-16,6-8-476 0,-4 0-858 15</inkml:trace>
  <inkml:trace contextRef="#ctx0" brushRef="#br0" timeOffset="54830.7">19763 5985 3720 0,'-40'-9'-22'15,"2"-1"42"-15,7 5 36 0,2-3 19 16,11 4 43-16,-3 1 34 0,10-5 17 0,11 8 12 16,0 0 16-16,0 0 8 0,0 0 9 15,0 0 8-15,0 0-1 0,41 35-15 16,8-12 3-16,11 11 8 0,17 3-13 0,13 12-7 16,7 4-5-16,13 1-16 15,0 10-7-15,42 15-15 0,-1 1-12 0,7 5-17 16,1-1-69-16,3-5-21 0,-1-6-4 15,-4-4-4-15,-27-20-3 0,1-6-2 0,-1-4-1 16,-6-5-2-16,-1-7-2 0,-3-9-2 16,-2 3-2-16,-4-8-1 0,-4-6 0 15,1-3-3-15,-3-8-1 0,-5-3 0 0,-2-6-1 16,-6-4 0-16,-21-1-1 0,-1 0 2 16,-2-8 1-16,-3 4 1 0,-6-6-1 0,-2-1-2 15,0 0 2-15,-5-6-2 0,-4 4-1 16,2-3 0-16,-7-1-1 0,3-3 0 0,-2-2-1 15,-3 3 0-15,-2 0 0 0,-4-5-1 16,3 5 1-16,-3-8-3 0,-5 0 2 16,-1 0-1-16,-2-2 0 0,-2 8-2 15,-3-9 2-15,1 6-1 0,-6-4 0 16,-2 5-1-16,-4-2 0 0,4 0-1 0,-6 6 1 16,-3-7-1-16,-2 3 0 0,-4 2-1 15,-3-1-2-15,-3-9-1 0,-6 1-3 0,-7-12-5 16,-5-8-5-16,-7 1-1 0,-4-3-3 15,-14-12-7-15,-9-2 1 0,-8-1-1 16,-7 3-3-16,-5-1-2 0,-9-7 2 0,-8 4-1 16,-8 4-3-16,-4-1 0 15,-27-16 3-15,-5 9-43 0,26 15-25 0,-37-10 10 0,3 8 7 16,-12 1 3-16,1 0 11 16,-5 13 7-16,1-3 1 0,25 16 6 0,-34-7 13 15,32 14 4-15,-7 5 3 0,0 1 3 16,8 3 6-16,3 5 1 0,0 4 3 0,8 2 6 15,8 3 3-15,7 3-1 0,8 4 0 16,18 5 2-16,12 1 3 0,2 3-1 16,3 4 2-16,12-2 6 0,9 8-3 0,-2 1 0 15,4 5 1-15,5-1-1 0,-4 13 5 16,0 0-2-16,3 12 4 0,-1 8 5 0,5 10 3 16,-3 5 10-16,-9 19 7 0,2 10 4 15,0 5 5-15,0 13 12 0,0 0 6 16,-1 10-5-16,2-3 6 0,7 9 1 15,1 5 2-15,10 3-2 0,3-2-3 16,12 7-7-16,8-10-3 0,8 5-2 0,16-5-3 16,15 1-8-16,12-1 0 0,15 1-16 15,29 24-17-15,10-4-20 0,7-9-22 0,7-6-25 16,6-11-40-16,-4-9-48 0,-15-27-56 16,2-3-66-16,2-13-91 0,-4-9-127 0,2-8-209 15,-2-16 76-15,-4-8-490 0,0-14-906 16</inkml:trace>
  <inkml:trace contextRef="#ctx0" brushRef="#br0" timeOffset="66063.52">11974 14972 71 0,'-30'-21'-25'0,"-14"-7"7"0</inkml:trace>
  <inkml:trace contextRef="#ctx0" brushRef="#br0" timeOffset="96027.73">7260 14051 1466 0,'-60'-65'8'0,"11"6"16"0,12 9-1 15,-1 3-4-15,7 2-8 0,-1 8 18 16,5 5-6-16,6 7-2 0,0-1-5 0,2 2 1 15,5 0 1-15,-1 3-16 0,3 2 22 16,-2-6-15-16,5 9 1 0,-3 0 2 16,3-2-4-16,3 5 2 0,-4-2 0 0,1 2-20 15,0 1 10-15,-2-3 6 0,-8 1-6 16,-2-3-23-16,-4 1 14 0,-13 0-15 16,0 0 21-16,-8-2-5 0,-7 3 6 15,0 0 1-15,-1 2-8 0,-6 1 1 0,-4-2-9 16,0 4 26-16,2 0-17 0,2 3 12 15,2-2-20-15,3 1-1 0,7 4 10 16,4-3 2-16,4 0 7 0,2 1-6 0,3-5 3 16,7 5-4-16,0 1 7 0,-1-3-7 15,5-4 10-15,-2 5-13 0,-2 0 5 0,4-3 9 16,1 1-7-16,2 4-1 0,3-1-6 16,0-1 5-16,-2 0 3 0,1 0 7 15,5 1-7-15,0 3-5 0,0-5 6 16,2-1-7-16,3 1-6 0,-2 1 24 15,2 0-19-15,0-1 5 0,0 0 7 0,-1 1-7 16,10 7-6-16,-20-13-27 0,10 9 1 16,-4 0 8-16,14 4-18 0,-28 0 11 15,11 4-11-15,0-2 4 0,0 4-6 0,-2-2 7 16,4 3 2-16,-3 0 19 0,0 3-8 16,-2 1-10-16,0 0 9 0,-3 2 0 0,0-2 5 15,1 2 4-15,-1 1-3 0,1-3 8 16,-7 8 0-16,8-6-1 0,-6 2-15 15,1 2-1-15,0 0 10 0,-3 0 5 16,5 3 3-16,-5 1-6 0,1-1-4 16,5 3 10-16,2 1 1 0,3 0 2 0,6 1-2 15,1-2 2-15,4-1 2 0,4 8 0 16,3-2-6-16,3 4-3 0,6 5 7 16,0 7-9-16,0-3 18 0,4 6 2 0,0-2-2 15,3 11-6-15,2 0 15 0,1-5-18 16,4 1 2-16,2-3 7 0,3 0-11 0,-3 0 8 15,1-4-5-15,3-2 10 0,-3-13-13 16,0 3 13-16,3-4 1 0,1-1-8 16,1-4-5-16,10 2 4 0,-2-1 4 0,3-3-44 15,-3-5-28-15,-1-2-228 16,1-2 230-16,3-3 23 0</inkml:trace>
  <inkml:trace contextRef="#ctx0" brushRef="#br0" timeOffset="109962.739">9447 15265 946 0,'0'0'13'0,"0"0"-10"0,0 0 19 16,0 0-20-16,-16 28-830 0</inkml:trace>
  <inkml:trace contextRef="#ctx0" brushRef="#br0" timeOffset="110794.3">9975 15536 1391 0,'-4'8'-272'0,"3"-3"-43"0,-9-5 81 16</inkml:trace>
  <inkml:trace contextRef="#ctx0" brushRef="#br0" timeOffset="112443.69">8093 16031 1477 0,'2'-22'47'0,"-4"3"-64"0,2 1-1 0,-6 2 13 16,4 3 2-16,0-2 2 16,-4 6-1-16,6 9 1 0,-3-21 5 0,-1 10 2 15,4 3-13-15,0 8 14 0,-4-9 4 16,4 9-23-16,0 0 6 0,-1-12-48 0,1 12-84 16,0 0-312-16,0 0-220 0,0 0 612 15,0 0 19-15</inkml:trace>
  <inkml:trace contextRef="#ctx0" brushRef="#br0" timeOffset="112693.42">8061 15799 230 0,'7'-6'13'0,"-7"6"-11"0,15-9 3 0,-9 3 0 16,-6 6 8-16,15-7 0 0,-15 7-3 15,15-10-15-15,-4 4 13 0,0-1-13 16,3 2-3-16,-2-1 13 0,4 0 5 0,-2 2 3 16,-2 3-10-16,5-5-1 0,0 4-4 15,-6-3 2-15,3 1 0 0,4 4-16 16,-18 0 6-16,30 0 5 0,-11 0-13 0,-1-2 3 16,3 8-19-16,2-6 6 0,0 1 5 15,2-1-33-15,5 0 18 0</inkml:trace>
  <inkml:trace contextRef="#ctx0" brushRef="#br0" timeOffset="112743.79">8764 15694 127 0,'36'-4'-20'0,"-8"0"5"16,4-1-19-16,-2 3 14 0</inkml:trace>
  <inkml:trace contextRef="#ctx0" brushRef="#br0" timeOffset="112760.34">9053 15649 66 0,'39'-8'-13'15</inkml:trace>
  <inkml:trace contextRef="#ctx0" brushRef="#br0" timeOffset="112779.75">9305 15591 30 0</inkml:trace>
  <inkml:trace contextRef="#ctx0" brushRef="#br0" timeOffset="112793.29">9454 15555 10 0,'30'-7'-8'0</inkml:trace>
  <inkml:trace contextRef="#ctx0" brushRef="#br0" timeOffset="112812.709">9625 15542 5 0</inkml:trace>
  <inkml:trace contextRef="#ctx0" brushRef="#br0" timeOffset="112829.45">9687 15551 5 0</inkml:trace>
  <inkml:trace contextRef="#ctx0" brushRef="#br0" timeOffset="112841.37">9701 15557 2 0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45:44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12178 14884 1946 0,'-29'22'-36'16,"4"-1"24"-16,-5 3-25 0,5 3 34 15,-5-5-3-15,2 1-10 0,2-3 15 0,-8 1-7 16,6-6 0-16,-6-4 10 0,-5-5-10 16,-1-3 27-16,-4-8 21 0,-11-8 13 0,-1-4-1 15,-2-6 4-15,-4-8-6 0,1-1-1 16,4-4-12-16,-3 0 7 0,6-5-13 16,-5 3 3-16,8 1-8 0,1-2 2 0,1 1-7 15,3 3-2-15,2 1-2 0,0 3 3 16,8 2-4-16,-2 0-5 0,9 5 0 15,1 6 1-15,1-1-2 0,10 4-1 16,0 4 4-16,6 1-11 0,-2 3 4 0,4-1-1 16,-5 2 2-16,14 6-7 0,-11-11 5 15,8 5-6-15,3 6-3 0,-12-14-1 0,8 4-3 16,0 1-1-16,-1 0 7 0,5 9 5 16,-7-20-6-16,0 13-4 0,2-2 8 15,-2 1 2-15,7 8-7 0,-9-14-3 0,9 14 3 16,-9-14 0-16,9 14 2 15,-3-13-4-15,3 13-3 0,1-15-3 0,6 2-7 0,-2-2 0 16,4-4-16-16,-1 1 12 16,5-9-26-16,2 5-10 0,4-6-34 0,4 2-38 15,-1-6-145-15,6 3-214 0,7-4-6 16,7-3 266-16,3 4 54 0</inkml:trace>
  <inkml:trace contextRef="#ctx0" brushRef="#br0" timeOffset="1669.82">13593 13551 1160 0,'18'-23'83'0,"-11"-3"11"0,-5 2-11 15,-4-3 6-15,-4-3 11 0,-11-5 18 0,3-6 8 16,-16-4-2-16,-2-4-2 0,-7 0 3 15,-3-5-2-15,-16-10-2 0,-4 0-13 16,-6 0-6-16,-6 2-6 0,-11 2-7 0,-5 2-4 16,-4 2-9-16,-10 0-8 0,-2 3-4 15,-6-1-1-15,-2 5-7 0,-5 0-7 0,-1 4 4 16,-5 0-1-16,-4 4 8 0,-1 2-3 16,-3 3-7-16,-2 4 8 0,0 0-7 15,-6 6 5-15,0 5-5 0,1 1-5 16,3 3-6-16,2 0-8 0,4 6 3 15,6-2-1-15,-3 1 0 0,6 8 3 0,2 1-6 16,2 3 1-16,0 0-1 0,1 0-4 16,4 7-9-16,0 1 2 0,3 5 1 0,6 0 2 15,-3 1-1-15,5 0 1 0,2-1-4 16,2 5 2-16,1-4-3 0,-3 5-4 16,-3-2-1-16,4 4-9 0,-7-1 5 0,2 5 4 15,1-1-3-15,-3-2 3 0,2 1-3 16,5-2-1-16,-2-3-6 0,6-1 0 15,-1-2-3-15,18-2-3 0,1 0 4 16,-1-3 4-16,0-2 0 0,4 2-1 0,-4-6-6 16,4 4 8-16,-6-3-9 0,6-1 2 15,-5 0 0-15,2 0-2 0,-2-1-1 16,1-1 0-16,-7 4-2 0,-18-1 6 0,0 3-6 16,-2 0-1-16,1 1 3 0,3 4 2 15,-1 2 6-15,0 2-6 0,4 0 1 0,5 7-3 16,-3-3-4-16,8 5 9 0,0 2-9 15,-2 8 4-15,8-3 3 0,-5 5-12 16,4 3 13-16,3 3-4 0,-2-2-2 0,5 9 3 16,-6 0 1-16,6 5-4 0,-3 0 13 15,1 6-7-15,4 6 0 0,2-3-1 0,2 5 5 16,1 1-9-16,1 0 0 16,11-3 0-16,2 9-2 0,3-2 9 0,2 2-3 15,3 3 3-15,0-3-3 0,4 7-2 16,1 1 1-16,-1 1 7 0,5 2 7 15,0 2-2-15,3 2 10 0,6 0-6 0,1-19 5 16,8 7-14-16,0-3 1 0,4 4-3 16,4 2 7-16,2 3-4 0,-5 2 4 0,5 4-7 15,2-3 2-15,-1 0-1 0,5 3 5 16,1-6-8-16,1 0 0 0,3-5 3 16,1-2 3-16,5-2 9 0,-2-1-10 0,3-8-11 15,5-1 11-15,0-6-6 16,4-3-5-16,0-4 8 0,5-4 11 0,-2-8-7 15,7 5 13-15,2-2-24 0,4-2 13 16,0-4-6-16,2-1-1 0,4-2-8 0,-5 1 5 16,4-2 2-16,1 3 1 0,4-3 3 15,-3 1 5-15,2 2-12 0,1 3 10 16,0-1 0-16,3-2-12 0,2 4 5 0,4-5-1 16,3 8 7-16,11 4-15 0,-12-5 15 15,2-3-6-15,14 9 7 0,-4 1-5 16,4-3 4-16,-6 1-3 0,5-2-5 0,-5 5 8 15,-8-8-4-15,10 5-2 0,-10-10-4 16,12 15 3-16,1-3 2 0,3-4 9 16,-2 5-9-16,4-1 4 0,2 1-5 15,2-1-1-15,3-2 0 0,7 0-5 0,3-1 13 16,2-5-6-16,1 2-6 0,7-1-1 16,2-3 5-16,-1-2 9 0,1 3-9 15,0-7 7-15,3-3-4 0,-2 0 0 0,2-2-6 16,0 3-7-16,-4-4 10 0,1-1-9 15,-1-7 8-15,3 1-10 0,-2-2 10 0,-1-2 1 16,-2-4 1-16,3-1-8 16,1-1 2-16,0-3-17 0,1-1 7 0,-2-6 7 15,-1 7-11-15,-12-9 10 0,20 2-7 16,-5 4 6-16,6-10 3 0,-4 4 0 16,2 4 7-16,-4-3-5 0,3 2-6 0,2-3 4 15,2 5 6-15,-7-3-9 0,9 4 8 16,-3-10-5-16,5 9 5 0,0-6-1 0,2-3 6 15,5 0-1-15,6-5 2 0,3-8-2 16,-2 2 1-16,6-2-8 0,2-4 10 16,-4 1 5-16,6-1-7 0,-2 0 7 0,-4-2-1 15,-1 1 1-15,-7-2-1 0,4-2-3 16,-3-2-2-16,-2-1 4 0,-2 1 0 0,-4-8 2 16,2-1 5-16,-2-6-13 0,-4-6 9 15,4-5-1-15,-3-1-1 16,-3-8 0-16,2-8-1 0,26-22 4 0,-39 11-3 15,-1 0 0-15,1-9-2 0,20-23 4 16,-28 19-11-16,-1-7 1 0,-7-3 9 0,-2 0-4 16,-2-2-6-16,-3-1-3 0,-7-1 2 15,-5-1 2-15,-4-1-1 0,-8 2 1 16,-7-2 26-16,-4 4-1 0,-13-1-3 0,-6 1 5 16,-3-2-25-16,-6 17 0 0,-8 1 14 15,1-7-11-15,-6 4 9 0,0-5-6 0,0-3-2 16,-4 2-5-16,-3-6 4 15,-4-12 12-15,0-2-8 0,-5 4 11 16,-5-2-2-16,1 3-1 0,-10 3-3 0,-2 5 3 16,-5 2 1-16,-6 0-6 0,-9 10 1 15,-1-3-12-15,-2 6 9 0,-2 0 3 0,-1 2 2 16,-4 0-10-16,1 2 9 0,-8 2-2 16,2-4 23-16,-1 6-11 0,4 3 1 0,4-9 4 15,-7 7-4-15,3-1-2 0,-6 0 6 16,-1 3-4-16,-6 2-2 0,-2 4 4 15,2 2-11-15,-5 2 3 0,-10-1 1 0,-4 1-11 16,-10 8 13-16,9 4-8 0,-4 5-2 16,-2 5-2-16,-1 2 3 0,4 10-11 0,5 1 6 15,-1 8-11-15,6 6 4 0,13 5-2 16,4 7-39-16,8 1-26 0,-6 4-27 16,7 1-40-16,14 1-73 0,1 3-91 15,0 0-121-15,6 7-183 0,1-7 48 16,7 0-335-16,3-4-369 0</inkml:trace>
  <inkml:trace contextRef="#ctx0" brushRef="#br0" timeOffset="2536.08">8659 11735 2447 0,'0'0'-139'16,"0"-22"25"-16,-2 11-2 0,0-2 12 16,2 13 16-16,-7-23-9 0,5 14 1 15,-2-4 0-15,-2-2 5 0,-1 2 11 16,3-4 2-16,2 2 4 0,-1-4 3 0,1 2 8 16,-4-3 6-16,4-1-24 0,-2-2-77 15,4-5-72-15,-4 2-285 0,8-2 479 0,0 3 13 16</inkml:trace>
  <inkml:trace contextRef="#ctx0" brushRef="#br0" timeOffset="2937.74">9484 10337 355 0,'9'-19'62'0,"-5"14"-4"16,-4 5-9-16,10-12-3 0,-10 12 3 0,10-9-12 16,-2 5-11-16,-8 4-8 0,15-8-6 15,-15 8-8-15,22-3 7 0,-8-3 5 16,-2 1-7-16,2-1 3 0,-1 4-1 15,0-4-14-15,2 2 8 0,2-3 0 16,-2 0 8-16,2-3 0 0,-2 3-4 0,2 0-4 16,-1-3 6-16,0 3-24 0,-3 1 8 15,-2-2 1-15,0 3 8 0,-11 5-8 0,17-9 10 16,-17 9 4-16,13-8-11 0,-7 4-5 16,-6 4 13-16,12-8-5 0,-12 8 7 15,12-9-2-15,-12 9-10 0,9-7-3 0,-9 7 5 16,14-12-5-16,-10 5-21 0,-4 7-81 15,5-23-182-15,-1 10 152 0,-4 4 45 0</inkml:trace>
  <inkml:trace contextRef="#ctx0" brushRef="#br0" timeOffset="6550.19">19875 7935 460 0,'22'10'-20'0,"7"-3"2"0,-8 0 23 16,5 4-15-16,3-1-3 0,-3 4-5 15,11-2 10-15,-8-6 8 0,-6 5-15 0,10 1 7 16,-6-7 0-16,1 4-27 0,2-5-75 15,-4 0 41-15,4-2 22 0</inkml:trace>
  <inkml:trace contextRef="#ctx0" brushRef="#br0" timeOffset="8784.71">14100 8293 2478 0,'-2'-11'-99'0,"2"11"29"0,-1-19 23 16,1 19 19-16,7-25 13 0,-5 11 22 15,3-1 11-15,-1-2 11 0,1 0 18 16,3 0 1-16,1-3-4 0,-1 3-4 0,-3-2 5 15,3 4 4-15,-2 0 23 0,-1 2-6 16,1-2 2-16,-1 2-13 0,2 3 0 0,-7 10-9 16,5-15-5-16,-5 15-1 0,4-11-8 15,-4 11 2-15,0 0-6 0,0 0-7 16,0 0 2-16,2 45 1 0,-4-15-8 0,2 4 6 16,-2 1-6-16,0 5-3 15,0 5 5-15,-1 5-3 0,-6-1-1 0,2-6-4 16,0 6 2-16,1-6-2 0,3 0 0 15,-4-9 1-15,2-4-3 0,1-8-2 0,2-1 0 16,1-2 1-16,-1-10 20 0,2 0 8 16,0-9-3-16,0 0-2 0,0 0 2 15,0 0-6-15,28-33 6 0,-5 7-12 0,-7-10-5 16,12-7-4-16,1-4 0 0,2-2 6 16,3 4-7-16,-4-3-3 0,4 3 0 0,-1 1 4 15,3 7-4-15,-8 9 1 16,-3 2-3-16,3 3-2 0,-5 10 6 0,-3 5-13 15,-5 8 5-15,6 8-1 0,-1 11 0 16,1 7 3-16,-2 7-1 0,-3 9 0 16,4 14-1-16,-10 10 1 0,0-1 5 0,-4 5 1 15,-2 1 3-15,-4-13 0 0,-2 0 14 16,0-2-10-16,-1 1-4 0,0-8 6 0,1-12-2 16,0-3 1-16,-2-8 6 0,2-3 27 15,1-5 38-15,1-4-2 0,0-14-7 16,0 0-7-16,0 0-4 0,19-3-5 0,-3-17-12 15,7-12-12-15,7-13 16 0,4-6-9 16,-1 1 4-16,8-5-6 0,-1 5-12 0,3 3-7 16,0 2 5-16,-3 1-12 15,2 9 3-15,-4 3-5 0,-5 12-1 0,-3 3 4 16,-1 5-15-16,-1 7 3 0,-11 5 3 16,10 7 0-16,-9 8-6 0,1 12 5 15,2 3 13-15,-10 5-5 0,1 7 8 0,-2 3 13 16,-4 1 4-16,-4 0 10 0,-2-5 2 15,0-4 0-15,-4 4-4 0,2-5-8 0,0-6 1 16,2-4-1-16,-1-2-10 0,1-3 4 16,0-2-8-16,-2-6 5 0,2-4-9 15,0-9 4-15,3 14-5 0,-3-14-17 0,0 0-28 16,0 0-29-16,0 0-47 0,22-47-35 16,-12 17-42-16,7-8-36 0,-4-5-56 0,16-9-41 15,-8-3-140-15,9 1-109 16,2 4-23-16,2 4-132 0,2 5-204 0</inkml:trace>
  <inkml:trace contextRef="#ctx0" brushRef="#br0" timeOffset="9249.17">16460 8224 2447 0,'5'-13'25'15,"-7"2"-2"-15,2 11 30 0,-8-20 2 0,0 13 23 16,1 0-6-16,-5-1 4 15,-4 6 10-15,16 2-8 0,-39 4-1 0,7 7-7 16,0 5-2-16,-4 4 0 0,-3 11-11 16,0 4-5-16,-1 4 2 0,6 6-11 15,-2-2 1-15,6 2-8 0,7 2-3 0,-2-2-1 16,10-2-2-16,4-7 3 0,3-4-2 16,8-4 1-16,4-4-1 0,9-7 4 0,4 0-2 15,13-4 9-15,2-9-12 0,11-8 2 16,17-8-6-16,-2-8 0 0,7-8-2 15,8-14 1-15,1 0 12 0,-9-7 7 0,-6 6-3 16,-6 1 20-16,-7-6 2 0,-5 1 11 16,-1 1 13-16,-10 4 25 0,-4 8-13 0,-6 6 8 15,-2 5-4-15,-6 2-14 0,-2 8-11 16,1 4-10-16,-3 7-11 0,-8 2 1 16,0 0-6-16,7 23 7 0,-5-2-4 15,-2 3-1-15,0 6-10 0,-2 9-8 16,2-1-6-16,-2 12 0 0,0-1-2 0,-1 1-2 15,1 1-2-15,-4-2-5 0,1-2-14 16,-1-10-5-16,2-1-23 0,2-6-43 0,-2-4-44 16,2-7-39-16,2-2-41 0,0-9-41 15,0-8-43-15,10 7-56 0,-10-7-100 0,28-24-133 16,-2-1-15-16,-1-5-168 0,14-13-232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2A2DE-7F4A-4599-A7F4-425266A14B62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43B3-5F6E-4A8D-B1D7-35C9C85A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7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14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6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58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27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45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0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5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3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2920-6DCD-F4FB-753F-10558CE5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C081E-F126-52B1-2B1E-C0924501D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907D-3116-CA17-3295-25CA3FC1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42205-7C4A-8EF2-531A-8BDED20E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5AD1E-A7C0-4E0D-CAE8-E0EDC0E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19137-1B11-5DDC-929E-0CE251D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65FAE-7D15-1335-2DF6-C0093BA3D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64107-D11F-F725-C521-19CF0BB6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5312E-0192-45A4-FB25-DE20F688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35BC5-1029-11C8-C44C-11FD3B1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18597-1553-9BCB-D436-F704DE8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AC91B-E392-0431-F2CC-76AE7CD5B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E3941-ED38-F46F-3F0D-ADC50F59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0608E-100E-3067-5DD6-9E6F32F4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6F3C8-7DCA-4E7A-DDBA-3452AE66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7A7D-553C-25CC-B3F6-92FDB5AD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5191-F17C-E6B9-347A-CAB027FB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20033-47D4-84BC-633D-2A531E8A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98321-7206-D77D-5603-A517AD84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993B4-4382-F1DD-8218-4E9682A7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780A-F85B-6234-F479-0F5345C0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E41D8-70E2-F75D-9B9D-07961D04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F34C0-0B13-EF44-26C9-15F44300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47C61-87EA-FFB6-D54D-BA86ECAB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4F505-000D-BED9-E25D-5C05FBC6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C75A-10D3-D030-187D-C12E7198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6E9-AC0F-02D0-6D82-CEFC8A9F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535E9-7F02-C88A-D6A0-9A8E1AB6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21141-9B3F-D3BF-CA14-A79EDFA4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40348-E0E9-EE02-1A40-39922043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76A5F-741D-9A3E-EF2F-6E6D185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519D1-C528-A58C-6A96-D7562031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D27B2-B1E6-8948-6AF6-456EE4DA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8EC1C-1AB1-042A-35F6-648E91172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1800F8-A004-7374-4459-779391C1C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31B5-552D-E8ED-1D7E-2967EA93F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5F2776-F695-478F-465C-A2D8A5B2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A49F42-C59B-FA0D-C066-2522FD50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577616-75CC-EA87-71F1-9061F7BF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9EEC1-0B7A-3D02-BCA7-DB38EDB8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FA32E-A652-2A44-C19C-9C387BC6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B8DEF-772B-1D47-B850-CF15152F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1E886-CA81-9536-D682-EAB7B2D6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C01C1-C116-1989-83C5-D6031390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2AF309-29DA-1D51-93D1-DBAEA156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EBCD9-2164-BCF9-A8F4-E61D0AE9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6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7D7C-FDE0-87EB-FC13-A5B137FE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17A16-9E40-0403-0040-C6884E1C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B7EC3-4645-740C-8708-F9436A6F4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974F71-E94D-C5A1-98D5-2C0C6104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E5099-B844-288E-7A0B-763E89D0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7A60E-53B5-2608-FFB9-95A260F6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5090-D3D8-0EBE-C317-99BD8170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EC197-97A6-4021-3F5A-81D1805C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F3A24-22D8-2B70-2C13-458D4165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847DD-A559-50AE-1C31-A039599E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51063-B224-8539-A2D3-8977707C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A8B57-FA64-38BC-C081-73AD5BD8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</a:blip>
          <a:srcRect/>
          <a:stretch>
            <a:fillRect l="85000"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A69A7B-2358-9406-9DF5-61BCD375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534A2-0102-93F1-4D46-5284A84C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812AF-3CF7-F5E7-1297-06AA34D8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369A-5992-4834-B0BD-9DB95CC68DC8}" type="datetimeFigureOut">
              <a:rPr lang="zh-CN" altLang="en-US" smtClean="0"/>
              <a:t>2023/09/27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A12E1-58B4-00E1-1C9A-F18DDE99B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6328B-366F-929C-8B59-35E8F82CD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customXml" Target="../ink/ink5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7.png"/><Relationship Id="rId4" Type="http://schemas.openxmlformats.org/officeDocument/2006/relationships/customXml" Target="../ink/ink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8.png"/><Relationship Id="rId4" Type="http://schemas.openxmlformats.org/officeDocument/2006/relationships/customXml" Target="../ink/ink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9.png"/><Relationship Id="rId4" Type="http://schemas.openxmlformats.org/officeDocument/2006/relationships/customXml" Target="../ink/ink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0.png"/><Relationship Id="rId4" Type="http://schemas.openxmlformats.org/officeDocument/2006/relationships/customXml" Target="../ink/ink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1.png"/><Relationship Id="rId4" Type="http://schemas.openxmlformats.org/officeDocument/2006/relationships/customXml" Target="../ink/ink2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2.png"/><Relationship Id="rId4" Type="http://schemas.openxmlformats.org/officeDocument/2006/relationships/customXml" Target="../ink/ink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3.png"/><Relationship Id="rId4" Type="http://schemas.openxmlformats.org/officeDocument/2006/relationships/customXml" Target="../ink/ink3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44.png"/><Relationship Id="rId4" Type="http://schemas.openxmlformats.org/officeDocument/2006/relationships/customXml" Target="../ink/ink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5.png"/><Relationship Id="rId4" Type="http://schemas.openxmlformats.org/officeDocument/2006/relationships/customXml" Target="../ink/ink3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47.png"/><Relationship Id="rId4" Type="http://schemas.openxmlformats.org/officeDocument/2006/relationships/customXml" Target="../ink/ink3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48.png"/><Relationship Id="rId4" Type="http://schemas.openxmlformats.org/officeDocument/2006/relationships/customXml" Target="../ink/ink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49.png"/><Relationship Id="rId4" Type="http://schemas.openxmlformats.org/officeDocument/2006/relationships/customXml" Target="../ink/ink3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51.png"/><Relationship Id="rId5" Type="http://schemas.openxmlformats.org/officeDocument/2006/relationships/customXml" Target="../ink/ink36.xml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52.png"/><Relationship Id="rId4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53.png"/><Relationship Id="rId4" Type="http://schemas.openxmlformats.org/officeDocument/2006/relationships/customXml" Target="../ink/ink3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54.png"/><Relationship Id="rId4" Type="http://schemas.openxmlformats.org/officeDocument/2006/relationships/customXml" Target="../ink/ink3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55.png"/><Relationship Id="rId4" Type="http://schemas.openxmlformats.org/officeDocument/2006/relationships/customXml" Target="../ink/ink4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56.png"/><Relationship Id="rId4" Type="http://schemas.openxmlformats.org/officeDocument/2006/relationships/customXml" Target="../ink/ink4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57.png"/><Relationship Id="rId4" Type="http://schemas.openxmlformats.org/officeDocument/2006/relationships/customXml" Target="../ink/ink4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customXml" Target="../ink/ink4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48.xml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B5E9-5305-BEE1-31F4-D00F6B49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23250-A788-51CC-880C-0B513495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740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张华清</a:t>
            </a:r>
          </a:p>
        </p:txBody>
      </p:sp>
    </p:spTree>
    <p:extLst>
      <p:ext uri="{BB962C8B-B14F-4D97-AF65-F5344CB8AC3E}">
        <p14:creationId xmlns:p14="http://schemas.microsoft.com/office/powerpoint/2010/main" val="356221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用于求解线性方程组。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就是高斯消元，非常好理解！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以这个方程组为例。看我爬黑板！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D0BE72-A912-5537-2676-B361BB35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36" y="3204343"/>
            <a:ext cx="6153454" cy="20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77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结论：令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只要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两两互质，那么对于任意的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a1…an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[0,M)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内必定有且仅有一个解。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解的给出是构造性的：令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下的逆元。即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正是求逆元的过程用到了“两两互质”</a:t>
                </a:r>
                <a:endPara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我们可以检验所有的线性方程都被满足。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905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6CAC6BC-DB17-C195-927B-3C9D1762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211" y="2309553"/>
            <a:ext cx="2701178" cy="1691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EDD7EC-C0B4-75BF-B2F5-D6B6A703AD7A}"/>
                  </a:ext>
                </a:extLst>
              </p14:cNvPr>
              <p14:cNvContentPartPr/>
              <p14:nvPr/>
            </p14:nvContentPartPr>
            <p14:xfrm>
              <a:off x="35640" y="16920"/>
              <a:ext cx="12156120" cy="6800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EDD7EC-C0B4-75BF-B2F5-D6B6A703AD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80" y="7560"/>
                <a:ext cx="12174840" cy="68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9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中国剩余定理最重要的地方可能不在于这个解法，而在于它告诉我们这样一件事：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对于两两互质的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m_1,m_2,m_3…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个数，和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…, </m:t>
                        </m:r>
                        <m:d>
                          <m:dPr>
                            <m:begChr m:val="[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这样的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元组间，存在一一对应。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当我们想求一个在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内的数时，我们只需要转而去求它模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依次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多少。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分解为质因数整数幂的成绩，对于每个质因数整数幂作为模数分别求解（这往往比任意合数好求），再用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合并，是数论题常见的解法！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F1498E2-33B5-7A51-EA4F-77583CC43655}"/>
                  </a:ext>
                </a:extLst>
              </p14:cNvPr>
              <p14:cNvContentPartPr/>
              <p14:nvPr/>
            </p14:nvContentPartPr>
            <p14:xfrm>
              <a:off x="401040" y="-456840"/>
              <a:ext cx="11790720" cy="6777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F1498E2-33B5-7A51-EA4F-77583CC436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80" y="-466200"/>
                <a:ext cx="11809440" cy="67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61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2480 [SDOI2010]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古代猪文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n, G 1e9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73B1CE-5C2A-861E-5BFC-51289E99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52" y="1825625"/>
            <a:ext cx="6905706" cy="10742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0B5C6A3-1DF4-E8E5-0640-328B4991ABE5}"/>
                  </a:ext>
                </a:extLst>
              </p14:cNvPr>
              <p14:cNvContentPartPr/>
              <p14:nvPr/>
            </p14:nvContentPartPr>
            <p14:xfrm>
              <a:off x="671040" y="532800"/>
              <a:ext cx="11362320" cy="6165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0B5C6A3-1DF4-E8E5-0640-328B4991AB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680" y="523440"/>
                <a:ext cx="1138104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8306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2480 [SDOI2010]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古代猪文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929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999911659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为质数，显然使用欧拉定理：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故只需要求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999911658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枚举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的每个因数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分别求解。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9297"/>
                <a:ext cx="10515600" cy="4351338"/>
              </a:xfrm>
              <a:blipFill>
                <a:blip r:embed="rId2"/>
                <a:stretch>
                  <a:fillRect l="-52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905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2480 [SDOI2010]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古代猪文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29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我们不会求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级别的组合数模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级的大合数。但我们会求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级别的组合数模小质数。（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999911658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的质因数分解为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999911658=2*3*4697*35617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定理分别求模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4697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35617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的值。然后使用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合并即可。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F663387-78FE-B8D3-DBC7-1B84F4FCD8C1}"/>
                  </a:ext>
                </a:extLst>
              </p14:cNvPr>
              <p14:cNvContentPartPr/>
              <p14:nvPr/>
            </p14:nvContentPartPr>
            <p14:xfrm>
              <a:off x="2386800" y="3320280"/>
              <a:ext cx="9511560" cy="2655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F663387-78FE-B8D3-DBC7-1B84F4FCD8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440" y="3310920"/>
                <a:ext cx="9530280" cy="26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6241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B5E9-5305-BEE1-31F4-D00F6B49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440267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3148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实现细节：如果在枚举到第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行时，该行第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列已经为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了，那么要从底下换一个不为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为了减小精度误差，每次应该选第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列元素绝对值最大的。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如果有一行，枚举到它时，前面的系数已经全为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后面等于的那个值不为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？无解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？无穷多个解。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19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代码实现：细节不少，非常推荐大家自己去写一下。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3EDCF4-5A00-F654-E2DF-966FBC6A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07" y="2094414"/>
            <a:ext cx="5344985" cy="42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再看矩阵乘法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从这样一个问题来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再看矩阵乘法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给一张图。因为道路在检修，所以每一天，开通的道路数不一样。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第一天，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mp1(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条有向边。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mp2(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条有向边。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，走恰好两天的方案数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每天走一条边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2BAE3B1-DFB3-ABE5-913C-A3E89CFF8C4F}"/>
                  </a:ext>
                </a:extLst>
              </p14:cNvPr>
              <p14:cNvContentPartPr/>
              <p14:nvPr/>
            </p14:nvContentPartPr>
            <p14:xfrm>
              <a:off x="1487160" y="2228760"/>
              <a:ext cx="7500240" cy="4330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2BAE3B1-DFB3-ABE5-913C-A3E89CFF8C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800" y="2219400"/>
                <a:ext cx="7518960" cy="43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53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显然是，从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出发，走到某个点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，再从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走到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总方案数为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Ans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mp1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是一个矩阵，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mp2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是一个矩阵，经过这种运算之后得到了一个新矩阵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737A8A1-D975-2FCD-A903-79AEA81CE4AB}"/>
                  </a:ext>
                </a:extLst>
              </p14:cNvPr>
              <p14:cNvContentPartPr/>
              <p14:nvPr/>
            </p14:nvContentPartPr>
            <p14:xfrm>
              <a:off x="394920" y="2294280"/>
              <a:ext cx="10815840" cy="18432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737A8A1-D975-2FCD-A903-79AEA81CE4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560" y="2284920"/>
                <a:ext cx="10834560" cy="18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74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行这个向量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的列数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，点乘上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列向量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的行数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向量的点乘：对应位置相乘再相加。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就得到了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列这个位置的值。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所以显然要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矩阵的列数等于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矩阵的行数。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新矩阵的行数等于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矩阵的行数，新矩阵的列数等于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矩阵的列数。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这就是矩阵乘法的定义，即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4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51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矩阵乘法的性质：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有结合律，但没有交换律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对矩阵加法有分配律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(A+B)C=AC+BC,C(A+B)=CA+CB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对数乘有结合性：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k(AB)=(kA)B=A(kB)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B4EC95D-6F76-09A8-AD66-967FF8450DB0}"/>
                  </a:ext>
                </a:extLst>
              </p14:cNvPr>
              <p14:cNvContentPartPr/>
              <p14:nvPr/>
            </p14:nvContentPartPr>
            <p14:xfrm>
              <a:off x="262800" y="-385560"/>
              <a:ext cx="7894440" cy="7508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B4EC95D-6F76-09A8-AD66-967FF8450D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440" y="-394920"/>
                <a:ext cx="7913160" cy="75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05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是一个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列的矩阵。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2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一个列数为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的行向量，乘上一个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列的矩阵，得到一个列数为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的行向量。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行的矩阵，乘上一个行数为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的列向量，得到一个行数为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84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把引入问题稍微改一下：不修道路了，每天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[u][v]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条矩阵。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的方案数？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49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考虑一个线性方程组：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=6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=9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=14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我们想给它换个写法：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1 1 1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1 1 2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1 2 3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9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14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矩阵👆  👆向量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一个矩阵左乘一个列向量，得到的还是一个列向量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咋乘的？把这个列向量横过来，和每一行对应位置相乘再相加。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BFC9F71-0CC7-7579-2A0A-95068A28DF83}"/>
                  </a:ext>
                </a:extLst>
              </p14:cNvPr>
              <p14:cNvContentPartPr/>
              <p14:nvPr/>
            </p14:nvContentPartPr>
            <p14:xfrm>
              <a:off x="803160" y="654120"/>
              <a:ext cx="11022120" cy="5576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BFC9F71-0CC7-7579-2A0A-95068A28DF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800" y="644760"/>
                <a:ext cx="11040840" cy="55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51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DP:ans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[t][x][y]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为走了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天，从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走到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的方案数。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𝑎𝑛𝑠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还是枚举中间点嘛。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发现可以写成矩阵乘法的形式：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𝑀𝑝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那写下去？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𝑀𝑝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Ans0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是单位矩阵。所以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𝑀𝑝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4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52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类似整数的快速幂，可以进行矩阵快速幂。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所以原问题从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优化到了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9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衣食无忧的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 有一天突发奇想，想要去感受一下劳动人民的艰苦生活。具体工作是这样的，有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块砖排成一排染色，每一块砖需要涂上红、蓝、绿、黄这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种颜色中的其中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种。且当这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块砖中红色和绿色的块数均为偶数时，染色效果最佳。为了使工作效率更高，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 想要知道一共有多少种方案可以使染色效果最佳，你能帮帮他吗？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，代表数据组数。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 ≤ T ≤ 100)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行每行包括一个数字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，代表有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块砖。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 ≤ N ≤ 1e9)Output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输出满足条件的方案数，答案模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78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先考虑朴素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我们需要记录什么？红，绿的奇偶情况。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个格子，红、绿均为偶数。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个格子，红绿均为奇数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][2]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个各自，红绿一奇一偶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（其实更自然的想法应该是记录红为奇绿为偶和红为偶绿为奇，但因为红色和绿色没有本质区别，所以可以放在一起记录。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D0F986C-3072-6516-73C6-5F4526A17176}"/>
                  </a:ext>
                </a:extLst>
              </p14:cNvPr>
              <p14:cNvContentPartPr/>
              <p14:nvPr/>
            </p14:nvContentPartPr>
            <p14:xfrm>
              <a:off x="2591280" y="3011040"/>
              <a:ext cx="1767600" cy="948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D0F986C-3072-6516-73C6-5F4526A17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920" y="3001680"/>
                <a:ext cx="1786320" cy="9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57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转移显然：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][0] = 2 * f[i-1][0] + C[i-1][2]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][1] = 2 * f[i-1][1] + C[i-1][2]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][2] = 2 * f[i-1][0] + 2 * B[i-1][1] + 2 * C[i-1][2]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我们先定义一个“转移系数”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73811FF-A050-8713-452E-8D5209AD5210}"/>
                  </a:ext>
                </a:extLst>
              </p14:cNvPr>
              <p14:cNvContentPartPr/>
              <p14:nvPr/>
            </p14:nvContentPartPr>
            <p14:xfrm>
              <a:off x="2407680" y="634680"/>
              <a:ext cx="8169120" cy="58201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73811FF-A050-8713-452E-8D5209AD52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8320" y="625320"/>
                <a:ext cx="8187840" cy="58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49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][0] = 2 * f[i-1][0] + C[i-1][2]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][1] = 2 * f[i-1][1] + C[i-1][2]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][2] = 2 * f[i-1][0] + 2 * B[i-1][1] + 2 * C[i-1][2]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能不能写成矩阵乘法的形式？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定义一个长为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的行向量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个元素即为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然后定义一个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3*3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的转移矩阵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F[i-1]*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[x][y]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是啥？就是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f[i-1][x]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][y]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的转移系数。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E79AB97-2337-3F22-D25A-500C084E55AD}"/>
                  </a:ext>
                </a:extLst>
              </p14:cNvPr>
              <p14:cNvContentPartPr/>
              <p14:nvPr/>
            </p14:nvContentPartPr>
            <p14:xfrm>
              <a:off x="1634040" y="544680"/>
              <a:ext cx="9555120" cy="5545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E79AB97-2337-3F22-D25A-500C084E55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680" y="535320"/>
                <a:ext cx="9573840" cy="55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7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所以什么时候可以用矩阵快速幂优化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转移形如矩阵乘法（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[x][y]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的贡献）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每个位置本质相同（这样每个位置的转移矩阵才是一样的，才能快速幂嘛。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4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59703A-2F29-8440-A918-31DBAC49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98" y="2217717"/>
            <a:ext cx="8097075" cy="21738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94A036-D1C0-718A-6210-4FEF5708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869" y="4526478"/>
            <a:ext cx="4496662" cy="5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9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等价于任意长为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的连续段，最多只有一对位置颜色相同。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怎样记录状态？只有最后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个位置有用（事实上，只有最后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个有用，不过就多记录一个吧，方便理解）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难道要把颜色都记录下来？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关于颜色的常见想法：不关心具体颜色。只关心相对关系。具体颜色只需要在转移时乘个系数即可（见代码）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我们只需要记录是哪一对点颜色相同即可。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0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状态数还是有点多。真的需要记录一对点吗？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只需要记录两个点中靠前的那个即可！！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因为实际上，记录的信息的作用只是让你知道：啥时候两个相同的种，靠前的那个不再是后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个了；也就是说可以再产生一对相同的。所以你发现，靠后的那个对你来说没用。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我们应该学会根据数据范围推测做法，优化算法。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5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这个方程组的解是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=(1,2,3)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带入原方程组：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1 1 1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1 1 2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1 2 3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9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14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一个矩阵可以看作是一个作用于向量的线性的运算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即把向量的每一位带个权值（矩阵的第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行）加起来，得到新向量的第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个值。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每个矩阵都和一个线性变换一一对应。</a:t>
                </a:r>
                <a:endPara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F5BE48E-3586-59C2-8002-532857FAF219}"/>
                  </a:ext>
                </a:extLst>
              </p14:cNvPr>
              <p14:cNvContentPartPr/>
              <p14:nvPr/>
            </p14:nvContentPartPr>
            <p14:xfrm>
              <a:off x="585360" y="218880"/>
              <a:ext cx="11606400" cy="6250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F5BE48E-3586-59C2-8002-532857FAF2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000" y="209520"/>
                <a:ext cx="11625120" cy="62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982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怎么转移？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7D98F3-D8A9-269B-905D-2A85FD0F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23" y="2619228"/>
            <a:ext cx="7855354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4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又是每个位置本质相同。把转移系数写成矩阵的形式，就可以啦！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0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广义矩阵乘法：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例题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1*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：刚刚我们求了：走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步，从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走到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的方案数。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现在我们给每条边加一个边权（两点之间最多一条边）。求走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步，从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走到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的最大边权和。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方程从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𝑎𝑛𝑠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变成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（注意，如果没有边，边权不是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-inf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70555E5-A1B4-7331-9B27-081FDD9F6C78}"/>
                  </a:ext>
                </a:extLst>
              </p14:cNvPr>
              <p14:cNvContentPartPr/>
              <p14:nvPr/>
            </p14:nvContentPartPr>
            <p14:xfrm>
              <a:off x="1213560" y="1898640"/>
              <a:ext cx="5785920" cy="4100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70555E5-A1B4-7331-9B27-081FDD9F6C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200" y="1889280"/>
                <a:ext cx="5804640" cy="41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56B4C18-32F7-0DE9-B442-8D402FF2D97E}"/>
                  </a:ext>
                </a:extLst>
              </p14:cNvPr>
              <p14:cNvContentPartPr/>
              <p14:nvPr/>
            </p14:nvContentPartPr>
            <p14:xfrm>
              <a:off x="3365640" y="-74160"/>
              <a:ext cx="7893000" cy="65080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56B4C18-32F7-0DE9-B442-8D402FF2D9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6280" y="-83520"/>
                <a:ext cx="7911720" cy="65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7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这也可以用矩阵快速幂。只不过把乘法换成加法，把求和换成去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(*,+),(+,max),(+,min)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矩阵乘法都满足结合律，都可以用矩阵快速幂。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6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广义矩阵乘法：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1**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：刚刚我们求了：走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最大边权。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现在我们求，走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的可达性。即，能不能从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n&lt;=1000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当然，我们可以先求方案数，看看是否大于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但可以毕竟可达性是更弱的一个问题。所以应该有更快的方法：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CC2B3DC-E939-BDBE-FBC0-7E2457082C3C}"/>
                  </a:ext>
                </a:extLst>
              </p14:cNvPr>
              <p14:cNvContentPartPr/>
              <p14:nvPr/>
            </p14:nvContentPartPr>
            <p14:xfrm>
              <a:off x="581760" y="3086640"/>
              <a:ext cx="2177280" cy="1900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CC2B3DC-E939-BDBE-FBC0-7E2457082C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400" y="3077280"/>
                <a:ext cx="2196000" cy="19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22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方程从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𝑎𝑛𝑠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变成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OR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𝑎𝑛𝑠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&amp; 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就是先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，只要有一个是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就都是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87C3EFA-77FD-17C2-6EB3-D840023180DE}"/>
                  </a:ext>
                </a:extLst>
              </p14:cNvPr>
              <p14:cNvContentPartPr/>
              <p14:nvPr/>
            </p14:nvContentPartPr>
            <p14:xfrm>
              <a:off x="1776600" y="1706400"/>
              <a:ext cx="8937360" cy="39830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87C3EFA-77FD-17C2-6EB3-D840023180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7240" y="1697040"/>
                <a:ext cx="89560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43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其实好感性理解：如果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能到的地方，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都能到。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EE82B0-8747-5535-DD20-739196CF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84" y="2394851"/>
            <a:ext cx="5931205" cy="1866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53403FC-7DAD-F232-C1F5-D2A924946AB6}"/>
                  </a:ext>
                </a:extLst>
              </p14:cNvPr>
              <p14:cNvContentPartPr/>
              <p14:nvPr/>
            </p14:nvContentPartPr>
            <p14:xfrm>
              <a:off x="1104480" y="1563840"/>
              <a:ext cx="6584040" cy="4723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53403FC-7DAD-F232-C1F5-D2A924946A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120" y="1554480"/>
                <a:ext cx="6602760" cy="47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矩阵优化线性递推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]=f[i-1]+f[i-2]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]=f[i-1]+f[i-2]+c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]=f[i-1]+f[i-2]+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]=sum[i-1]+f[i-2]</a:t>
            </a:r>
          </a:p>
        </p:txBody>
      </p:sp>
    </p:spTree>
    <p:extLst>
      <p:ext uri="{BB962C8B-B14F-4D97-AF65-F5344CB8AC3E}">
        <p14:creationId xmlns:p14="http://schemas.microsoft.com/office/powerpoint/2010/main" val="386407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矩阵优化线性递推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只需要额外记录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”1”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”sum”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9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数据结构维护矩阵乘法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考虑这样一个简单问题是否可行：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一个序列，每个位置是一个矩阵。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单点修改，每次询问一个区间内的矩阵，从左到右乘起来，得到的矩阵是多少？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E53033E-4958-6E42-43C3-E09673D67173}"/>
                  </a:ext>
                </a:extLst>
              </p14:cNvPr>
              <p14:cNvContentPartPr/>
              <p14:nvPr/>
            </p14:nvContentPartPr>
            <p14:xfrm>
              <a:off x="3142800" y="3090960"/>
              <a:ext cx="3871440" cy="1821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E53033E-4958-6E42-43C3-E09673D671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3440" y="3081600"/>
                <a:ext cx="3890160" cy="18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3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矩阵优化线性递推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斐波那契数列的递推式：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能不能写成矩阵的形式？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个</m:t>
                        </m:r>
                      </m:lim>
                    </m:limLow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697484E-55C0-16FF-7704-BE685D23B244}"/>
                  </a:ext>
                </a:extLst>
              </p14:cNvPr>
              <p14:cNvContentPartPr/>
              <p14:nvPr/>
            </p14:nvContentPartPr>
            <p14:xfrm>
              <a:off x="662400" y="-394920"/>
              <a:ext cx="11529360" cy="7069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697484E-55C0-16FF-7704-BE685D23B2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040" y="-404280"/>
                <a:ext cx="11548080" cy="70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E558B7F-4689-D70E-ADA9-A6E62A9F978A}"/>
                  </a:ext>
                </a:extLst>
              </p14:cNvPr>
              <p14:cNvContentPartPr/>
              <p14:nvPr/>
            </p14:nvContentPartPr>
            <p14:xfrm>
              <a:off x="1994760" y="1320120"/>
              <a:ext cx="4352400" cy="13478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E558B7F-4689-D70E-ADA9-A6E62A9F97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5400" y="1310760"/>
                <a:ext cx="4371120" cy="13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849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数据结构维护矩阵乘法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线段树即可！（就像普通乘法那样做就行。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为啥可以呢？因为他是有结合律的！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52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刚才讲了用矩阵快速幂优化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，那要求每个位置转移矩阵一样。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这里则不然，每个位置转移矩阵不一样（所以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使用数据结构维护矩阵，可以支持带修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多次询问某一段的值。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（洛谷模板是树上的。但并不一定都是树上问题。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2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BE97F7-F6CE-D157-D7D2-FF4FF187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711" y="2296982"/>
            <a:ext cx="3454578" cy="128276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044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先考虑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写：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结尾的最大子段和是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多少。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]=max(f[i-1]+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g[i]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1…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中，最大子段和为多少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g[i]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的前缀最大值，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]=max(g[i-1],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FD633C2-BD66-5E83-7937-AB9678EC4F4C}"/>
                  </a:ext>
                </a:extLst>
              </p14:cNvPr>
              <p14:cNvContentPartPr/>
              <p14:nvPr/>
            </p14:nvContentPartPr>
            <p14:xfrm>
              <a:off x="1312560" y="2176200"/>
              <a:ext cx="5740200" cy="2021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FD633C2-BD66-5E83-7937-AB9678EC4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0" y="2166840"/>
                <a:ext cx="5758920" cy="20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590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怎么写成广义矩阵乘法的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形式？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放在转移矩阵里。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分别考虑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f[i-1],g[i-1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的贡献就行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啦！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有点困难？困难在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单独的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整？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单独在行向量里加一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即考虑一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个行向量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Ai=[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],0]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A[i-1]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转移到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ACED4CB-BF0E-CCD4-017F-DC85F6323833}"/>
                  </a:ext>
                </a:extLst>
              </p14:cNvPr>
              <p14:cNvContentPartPr/>
              <p14:nvPr/>
            </p14:nvContentPartPr>
            <p14:xfrm>
              <a:off x="720" y="278280"/>
              <a:ext cx="11642760" cy="6713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ACED4CB-BF0E-CCD4-017F-DC85F6323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640" y="268920"/>
                <a:ext cx="11661480" cy="67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977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实现上：线段树上每个叶子节点就存一个转移矩阵。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其他节点，存它这个区间的矩阵从左到右乘起来是啥。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然后询问时，查询线段树上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的转移矩阵的成绩。就像回答区间和那样就可以啦！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然后用初始向量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[0,-INF,0]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去乘一下，发现答案就是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max(A[1][2],A[3][2])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（下标从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计数。</a:t>
            </a:r>
          </a:p>
        </p:txBody>
      </p:sp>
    </p:spTree>
    <p:extLst>
      <p:ext uri="{BB962C8B-B14F-4D97-AF65-F5344CB8AC3E}">
        <p14:creationId xmlns:p14="http://schemas.microsoft.com/office/powerpoint/2010/main" val="1722278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就感觉像是，你这个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，是通过一条路径传给首都的。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这个点到首都有几条长恰好为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​的路径，首都就会被异或几次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于是我们只需要关心所有点到首都长为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​路径方案数的奇偶性。如果为奇数则答案异或上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这不是我们讲过的问题嘛！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但是有多组询问欸，直接矩阵快速幂复杂度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q*n^3loga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，好像过不去</a:t>
            </a:r>
          </a:p>
        </p:txBody>
      </p:sp>
    </p:spTree>
    <p:extLst>
      <p:ext uri="{BB962C8B-B14F-4D97-AF65-F5344CB8AC3E}">
        <p14:creationId xmlns:p14="http://schemas.microsoft.com/office/powerpoint/2010/main" val="1692335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法一：求方案数的奇偶性，也即对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意义下，乘法相当于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，加法相当于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起来，再看看几个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。奇数个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[x][y]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6486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法二：多组询问的经典套路。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我们要求一个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Ans_k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=Ans_0*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Mp^k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的行向量，表示从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出发，走恰好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这个点的方案数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%2.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就我们是在求一个行向量和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n*n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的矩阵的成绩。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那么，我们先预处理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Mp^k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然后，算答案的时候，我们别先算这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个方阵的乘积啊！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我们就用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Ans_0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向量从左乘到右！因为向量乘矩阵复杂度是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这样复杂度就从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q*n^3logt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，变成了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n^3logt+q*n^2logt</a:t>
            </a:r>
          </a:p>
        </p:txBody>
      </p:sp>
    </p:spTree>
    <p:extLst>
      <p:ext uri="{BB962C8B-B14F-4D97-AF65-F5344CB8AC3E}">
        <p14:creationId xmlns:p14="http://schemas.microsoft.com/office/powerpoint/2010/main" val="2762804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两个优化方法使用其一即可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过。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两个都用巨大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99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但，好像从右往左一个一个算，也不会变快啊？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我们只定义了矩阵对向量的乘法。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能不能相应的定义矩阵和矩阵间的乘法？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毕竟，向量可以看作是特殊的矩阵。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可以的！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两个矩阵相乘仅当第一个矩阵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的列数和第二个矩阵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的行数相等时才能相乘。如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m*n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n*p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矩阵，它们的乘积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m*p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乘法满足：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记该运算为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这个定义可能有些奇怪。但我们之后会由一个具体问题，给出一个比较合理的解释。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一个演示网站：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http://matrixmultiplication.xyz/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4624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前置知识：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模运算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进制转换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埃拉托斯特尼筛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唯一分解定理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辗转相除法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3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线性筛素数（欧拉筛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埃氏筛，每个合数会被筛多次，具体来说，会被筛它的质因数个数次。所以即使它接近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O(n)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，也不是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O(n)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所以有一个更高明的筛法，即线性筛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每个合数会且只会被它的最小质因数筛一遍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所以总复杂度就是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(n)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具体看代码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线性筛素数（欧拉筛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55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比较重要的就是这句：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if(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i%sta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[j]==0)break;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i%sta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[j]==0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，说明第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个质数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[j])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的质因数，并且它是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的最小质因数（因为是从小到大枚举的）。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那么下一个质数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，就比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的最小质因数大了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就不是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的最小质因数了。所以我们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会在后面被筛到（具体来说，会在新的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[j+1]/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时被筛到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03CB63-9396-E8E9-9F36-8FE1228D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8" y="1027906"/>
            <a:ext cx="4057650" cy="27862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CBFB916-1943-80BD-70B8-035CF197C1E1}"/>
                  </a:ext>
                </a:extLst>
              </p14:cNvPr>
              <p14:cNvContentPartPr/>
              <p14:nvPr/>
            </p14:nvContentPartPr>
            <p14:xfrm>
              <a:off x="694080" y="1118880"/>
              <a:ext cx="4185720" cy="2394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CBFB916-1943-80BD-70B8-035CF197C1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720" y="1109520"/>
                <a:ext cx="4204440" cy="2413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310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裴蜀定理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当且仅当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)|c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，也即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的倍数时，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才有并且一定有整数解。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换言之，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的线性组合能表示出的数，都是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证明必要性：设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ax,by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的倍数，所以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必须是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的倍数。也就是说，如果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的倍数，则一定没有解。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证明充分性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即如果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一定有解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扩展欧几里得算法本身即是一个构造性的证明。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F885E4C-6DC7-DDD0-A65C-0BD1590755E4}"/>
                  </a:ext>
                </a:extLst>
              </p14:cNvPr>
              <p14:cNvContentPartPr/>
              <p14:nvPr/>
            </p14:nvContentPartPr>
            <p14:xfrm>
              <a:off x="2322000" y="559440"/>
              <a:ext cx="7376040" cy="52812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F885E4C-6DC7-DDD0-A65C-0BD1590755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2640" y="550080"/>
                <a:ext cx="7394760" cy="5299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求解这样的问题：给定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a,b,c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的任意一组合法整数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转化成求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的一组解，之后把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分别乘上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就好啦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举个例子：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4x+6y=14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我们先求出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4x+6y=2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的任意一组解，比如说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x=2,y=-1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x=-1,y=1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然后再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同时都乘上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14/2=7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x=14,y=-7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x=-7,y=7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则都是解了。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首先，一个特殊情况时，当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，我们直接让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=1,y=0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ok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了。</a:t>
            </a: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45F651F-B0AB-C607-1246-1FE2DF04A2FE}"/>
                  </a:ext>
                </a:extLst>
              </p14:cNvPr>
              <p14:cNvContentPartPr/>
              <p14:nvPr/>
            </p14:nvContentPartPr>
            <p14:xfrm>
              <a:off x="2388600" y="1011960"/>
              <a:ext cx="3370680" cy="1710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45F651F-B0AB-C607-1246-1FE2DF04A2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9240" y="1002600"/>
                <a:ext cx="3389400" cy="1728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首先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一个特殊情况时，当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，我们直接让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=1,y=0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ok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(a,0)=a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是定义。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544F5C9-29AC-26BE-4693-BBFF8D7413B9}"/>
                  </a:ext>
                </a:extLst>
              </p14:cNvPr>
              <p14:cNvContentPartPr/>
              <p14:nvPr/>
            </p14:nvContentPartPr>
            <p14:xfrm>
              <a:off x="4769640" y="1286280"/>
              <a:ext cx="7164000" cy="3601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544F5C9-29AC-26BE-4693-BBFF8D7413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0280" y="1276920"/>
                <a:ext cx="7182720" cy="3620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我们由辗转相除法，类比一下扩展欧几里得算法。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辗转相除法中，我们原来想求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，但不会求。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这时，我们发现，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于是，我们转而去求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还不会求就再递归一层。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这个过程就是在“递归求解”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啥时候停下来呢？当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时，我们会求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了，所以直接一路返回就好了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C2A66C7-F83A-42AA-DC5F-B0E0CEEADAF9}"/>
                  </a:ext>
                </a:extLst>
              </p14:cNvPr>
              <p14:cNvContentPartPr/>
              <p14:nvPr/>
            </p14:nvContentPartPr>
            <p14:xfrm>
              <a:off x="2780280" y="2163960"/>
              <a:ext cx="7089120" cy="35420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C2A66C7-F83A-42AA-DC5F-B0E0CEEADA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0920" y="2154600"/>
                <a:ext cx="7107840" cy="3560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0915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我们来举一个例子：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想求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，不会求，递归下去。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等于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(4,6%4)=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(4,2)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，不会求，递归下去。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(4,2)=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(2,0)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，会求了！返回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(4,2)=2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(6,4)=2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3045882-803C-F610-91DB-357138B2B130}"/>
                  </a:ext>
                </a:extLst>
              </p14:cNvPr>
              <p14:cNvContentPartPr/>
              <p14:nvPr/>
            </p14:nvContentPartPr>
            <p14:xfrm>
              <a:off x="1842840" y="149400"/>
              <a:ext cx="9567720" cy="6176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3045882-803C-F610-91DB-357138B2B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3480" y="140040"/>
                <a:ext cx="9586440" cy="6195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4190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我们回到扩展欧几里得算法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现在，我们想求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咋办？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我们先求出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(b)x’+(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。我们希望由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，推出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在辗转相除法中，直接有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，比较简单。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但扩展欧几里得算法中，并不是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=y’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，而是需要稍微计算一下：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A0183CF-94C5-4273-4E58-B21C00257946}"/>
                  </a:ext>
                </a:extLst>
              </p14:cNvPr>
              <p14:cNvContentPartPr/>
              <p14:nvPr/>
            </p14:nvContentPartPr>
            <p14:xfrm>
              <a:off x="1069560" y="159480"/>
              <a:ext cx="9241560" cy="47772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A0183CF-94C5-4273-4E58-B21C002579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200" y="150120"/>
                <a:ext cx="9260280" cy="4795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7344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咋算呢：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我们已经知道了：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bx’+(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我们又知道：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 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所以说：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bx’+(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)y’=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根据模运算的定义，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=a-[a/b]*b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带入进去：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ay’ + b(x’-[a/b]y’)=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。这就是根据已知信息推出的一个结果。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诶，我们想求啥来着？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那岂不就是：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x=y’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y=x’-[a/b]y’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恰好就是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的一组解嘛！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A2167CA-2608-1093-F7AF-0643C6A6E3FA}"/>
                  </a:ext>
                </a:extLst>
              </p14:cNvPr>
              <p14:cNvContentPartPr/>
              <p14:nvPr/>
            </p14:nvContentPartPr>
            <p14:xfrm>
              <a:off x="1892160" y="1561320"/>
              <a:ext cx="10285200" cy="5189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A2167CA-2608-1093-F7AF-0643C6A6E3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800" y="1551960"/>
                <a:ext cx="10303920" cy="5208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493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矩阵乘法没有交换律，但是它有结合律，即：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单位矩阵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：一个方阵（行数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列数），只有主对角线元素为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，其他都为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单位矩阵乘任何矩阵都得该矩阵（就像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一样）。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74EEC45-63EB-0520-0755-D38D3AF1E18B}"/>
                  </a:ext>
                </a:extLst>
              </p14:cNvPr>
              <p14:cNvContentPartPr/>
              <p14:nvPr/>
            </p14:nvContentPartPr>
            <p14:xfrm>
              <a:off x="1083960" y="802440"/>
              <a:ext cx="10152360" cy="3721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74EEC45-63EB-0520-0755-D38D3AF1E1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600" y="793080"/>
                <a:ext cx="10171080" cy="37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0853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所以我们的思路就是：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想求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这时，我们发现，如果我们求出了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bx’+(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，我们就能求出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=x’-[a/b]y’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于是，我们转而去求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bx’+(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（相当于原来的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成为了新的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，原来的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成为了新的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还不会求就再递归一层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这个过程就是递归求解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啥时候停下来呢？我们有一个特殊情况！就是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的时候，我们会解！只需要让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x=1,y=0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即可！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B857871-3051-0C3D-0C61-CB9E18E8BA1B}"/>
                  </a:ext>
                </a:extLst>
              </p14:cNvPr>
              <p14:cNvContentPartPr/>
              <p14:nvPr/>
            </p14:nvContentPartPr>
            <p14:xfrm>
              <a:off x="187560" y="1684800"/>
              <a:ext cx="7866720" cy="48448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B857871-3051-0C3D-0C61-CB9E18E8BA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200" y="1675440"/>
                <a:ext cx="7885440" cy="4863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65923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也举个例子：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想求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6x+4y=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，不会解，递归下去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转而去求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4x’+2y’=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(4,2)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,y’)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，不会解，递归下去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转而去求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2x’’+0y’’=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(2,0)=2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，会解了！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x’’=1,y’’=0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返回一层！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x’=y’’=0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y’=x’’-[a/b]y’’=1-[4/2]*0=1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再返回一层！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x=y’=1,y=x’-[a/b]y’=0-[6/4]*1=-1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所以解完了！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x=1,y=1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6x+4y=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（注意，每一层的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都是这一层的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264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那考虑辗转相除法的过程，最后一定递归到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的情况，此时让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x'=1,y‘=0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一步一步回带，就可以了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看看代码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？</a:t>
            </a: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xx,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yy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',y'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069A91-0E12-31DC-F3C5-08861896B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2280466"/>
            <a:ext cx="4819650" cy="21400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现在，我们求出了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=c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的某一组解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x0,y0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，我们可不可以由这一组解，得到所有的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满足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？即我们找到所有的通解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我们先感性的想一想，要么是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变大些、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变小些，要么是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变小些，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变大些。（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废话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最小要变大多少呢？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0A9CCB1-4096-2A91-9DBB-E30CF47EA759}"/>
                  </a:ext>
                </a:extLst>
              </p14:cNvPr>
              <p14:cNvContentPartPr/>
              <p14:nvPr/>
            </p14:nvContentPartPr>
            <p14:xfrm>
              <a:off x="3853800" y="924840"/>
              <a:ext cx="3651120" cy="4277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0A9CCB1-4096-2A91-9DBB-E30CF47EA7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4440" y="915480"/>
                <a:ext cx="3669840" cy="4295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假设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变大了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变成了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a(x0+r)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变大了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by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需要减小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我们还要求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得是个整数，所以需要保证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不妨设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，我们想求最小的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，也就是求最小的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，满足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的倍数。同时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是啥？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的最小公倍数啊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DC3E11A-FEA8-1E23-DBBE-4C8E244E6BB4}"/>
                  </a:ext>
                </a:extLst>
              </p14:cNvPr>
              <p14:cNvContentPartPr/>
              <p14:nvPr/>
            </p14:nvContentPartPr>
            <p14:xfrm>
              <a:off x="1628280" y="636480"/>
              <a:ext cx="8156880" cy="20826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DC3E11A-FEA8-1E23-DBBE-4C8E244E6B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8920" y="627120"/>
                <a:ext cx="8175600" cy="2101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所以说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=lcm(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又有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lcm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)=a*b/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=b/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那么此时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也要减少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所以通解就是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=x0+k*(b/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y=y0-k*(a/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k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是任意的整数（可以是负数昂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7640613-09F2-942E-7392-B4D11B25A61D}"/>
                  </a:ext>
                </a:extLst>
              </p14:cNvPr>
              <p14:cNvContentPartPr/>
              <p14:nvPr/>
            </p14:nvContentPartPr>
            <p14:xfrm>
              <a:off x="1959120" y="132120"/>
              <a:ext cx="8939880" cy="4643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7640613-09F2-942E-7392-B4D11B25A6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9760" y="122760"/>
                <a:ext cx="8958600" cy="4662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另一种思考方式：还是考虑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变大一些，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变小一些。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ax0+by0=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=&gt;ax0+H-H+by0=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a(x0+H/a)+b(y0-H/b)=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的倍数，最小的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lcm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所有合法的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都是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lcm(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同余方程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转不定方程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4848225" cy="2424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5F3BF5B-3344-86B1-B2A3-E9B26392971A}"/>
                  </a:ext>
                </a:extLst>
              </p14:cNvPr>
              <p14:cNvContentPartPr/>
              <p14:nvPr/>
            </p14:nvContentPartPr>
            <p14:xfrm>
              <a:off x="945720" y="572400"/>
              <a:ext cx="9496440" cy="58842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5F3BF5B-3344-86B1-B2A3-E9B2639297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360" y="563040"/>
                <a:ext cx="9515160" cy="5902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同余方程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ax≡1 mod b?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看起来和我们上面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”ax+by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c”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的柿子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...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长得很不一样诶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吗？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它等价于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=1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！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那就可以用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扩展欧几里得算法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直接求啦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！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要求输出最小正整数解。通解是啥？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x0+b/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本题中，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)=1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(x0%b+b)%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就好了。为啥先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%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再加再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%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？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这是负数取模到正数的方法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E0A57D0-BE55-19F5-5BFD-0815F925C1EE}"/>
                  </a:ext>
                </a:extLst>
              </p14:cNvPr>
              <p14:cNvContentPartPr/>
              <p14:nvPr/>
            </p14:nvContentPartPr>
            <p14:xfrm>
              <a:off x="988200" y="1572840"/>
              <a:ext cx="7733160" cy="2706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E0A57D0-BE55-19F5-5BFD-0815F925C1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840" y="1563480"/>
                <a:ext cx="7751880" cy="2725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注：我们之前说过，矩阵左乘一个向量，可以看作是对向量做一个线性的映射。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𝐴𝐵𝑣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，可以认为是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先作用一个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，得到一个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，然后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再作用一个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而我们对矩阵也定义矩阵乘法，而且发现矩阵乘法有结合律后，就有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相当于是先由映射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和映射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，复合出了一个映射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𝐴𝐵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直接作用这个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映射，就直接得到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F4578B0-9A0C-8AAC-2C98-043A2A6B625B}"/>
                  </a:ext>
                </a:extLst>
              </p14:cNvPr>
              <p14:cNvContentPartPr/>
              <p14:nvPr/>
            </p14:nvContentPartPr>
            <p14:xfrm>
              <a:off x="8280" y="2282040"/>
              <a:ext cx="10686960" cy="2162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F4578B0-9A0C-8AAC-2C98-043A2A6B62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80" y="2272680"/>
                <a:ext cx="10705680" cy="21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4140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同余方程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ax≡1 mod b?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看起来和我们上面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”ax+by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c”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的柿子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...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长得很不一样诶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吗？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4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同余方程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A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𝐶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𝑚𝑜𝑑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𝐵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那么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就相差了若干个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也就是说，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A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𝐶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𝑚𝑜𝑑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𝐵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等价于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A+By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=C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。其中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是整数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𝑎𝑥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≡1 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就等价于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ax+py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=1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，其中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x,y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都是整数。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ax+py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=1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有无穷多组解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x,y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𝑎𝑥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≡1 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也有无穷多组解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。至于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，是我们引入的一个工具人，不用再管它了。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39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扩欧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给定一个整数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，和模数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，求一个整数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，满足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*x≡1 mod p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意义下的逆元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咳咳，不就是上面的题嘛！用扩欧做就好啦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所以你发现，不是每个数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意义下都有逆元。有解的条件和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ax+py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=1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有解条件一样：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a,p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需要互质。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6035D58-267E-BC94-7BF7-49B80704C93E}"/>
                  </a:ext>
                </a:extLst>
              </p14:cNvPr>
              <p14:cNvContentPartPr/>
              <p14:nvPr/>
            </p14:nvContentPartPr>
            <p14:xfrm>
              <a:off x="2638080" y="1181160"/>
              <a:ext cx="9082800" cy="4607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6035D58-267E-BC94-7BF7-49B80704C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8720" y="1171800"/>
                <a:ext cx="9101520" cy="4626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费马小定理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这是求解模数为质数的逆元的另一种方法。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为质数时，如果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互质，那么我们有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ap-1≡1 mod p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*ap-2≡1 mod p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我们不是要求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*x≡1 mod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ap-2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咯！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61C9A2B-34F2-C94E-9A7B-9737FC7E1CD2}"/>
                  </a:ext>
                </a:extLst>
              </p14:cNvPr>
              <p14:cNvContentPartPr/>
              <p14:nvPr/>
            </p14:nvContentPartPr>
            <p14:xfrm>
              <a:off x="1377720" y="-116640"/>
              <a:ext cx="9847800" cy="5528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61C9A2B-34F2-C94E-9A7B-9737FC7E1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360" y="-126000"/>
                <a:ext cx="9866520" cy="5547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有理数取模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很多题都会用到，比如某个题的答案是个分数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，它让你输出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取模的值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意思就是要你求出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意义下的逆元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，然后输出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x%p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即可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其实逆元满足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bx≡1 mod p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，也就是说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x≡1/b mod p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或者说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意义下就相当于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（这很重要！）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CA5359B-25CB-D7A7-5964-6359BD9D617C}"/>
                  </a:ext>
                </a:extLst>
              </p14:cNvPr>
              <p14:cNvContentPartPr/>
              <p14:nvPr/>
            </p14:nvContentPartPr>
            <p14:xfrm>
              <a:off x="5632920" y="3005280"/>
              <a:ext cx="4815000" cy="1197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CA5359B-25CB-D7A7-5964-6359BD9D61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3560" y="2995920"/>
                <a:ext cx="4833720" cy="1216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有理数取模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2613 【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模板】有理数取余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这个题魔鬼的地方是，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都超级大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不要怕，它不会难为你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分子分母分别对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取模后再求逆元再乘，答案是一样的嘛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所以用类似快读的方法，边读入边对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取模就可以了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B7571DE-462E-4490-303F-B9003B375E8E}"/>
                  </a:ext>
                </a:extLst>
              </p14:cNvPr>
              <p14:cNvContentPartPr/>
              <p14:nvPr/>
            </p14:nvContentPartPr>
            <p14:xfrm>
              <a:off x="6323400" y="283680"/>
              <a:ext cx="5846040" cy="4969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B7571DE-462E-4490-303F-B9003B375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4040" y="274320"/>
                <a:ext cx="5864760" cy="4988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线性求逆元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3811 【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模板】乘法逆元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要你线性地求出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1...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内每个数在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意义下的逆元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这里介绍一种我常用的，比较好理解的算法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线性求逆元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首先，我们预处理出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1..n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内每个数的阶乘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!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然后，我们算出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[n]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的逆元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[n]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然后，我们算出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1...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内每个数的阶乘的逆元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[i+1]*(i+1)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考虑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1/(1*2*3*..*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[i+1]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1/(1*2*3*...*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*(i+1))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B63EF0F-4A0A-67C7-004F-C1F0C1C2AB97}"/>
                  </a:ext>
                </a:extLst>
              </p14:cNvPr>
              <p14:cNvContentPartPr/>
              <p14:nvPr/>
            </p14:nvContentPartPr>
            <p14:xfrm>
              <a:off x="5758200" y="99360"/>
              <a:ext cx="6255360" cy="5445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B63EF0F-4A0A-67C7-004F-C1F0C1C2AB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8840" y="90000"/>
                <a:ext cx="6274080" cy="5464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线性求逆元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最后，我们就可以求出每个数的逆元啦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！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inv[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]*((i-1)!)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考虑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1/(1*2*3*..*(i-1)*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inv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模运算的一个结论：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分配律：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D9CE7D-78A7-197A-8F78-D8B685C9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96" y="1825625"/>
            <a:ext cx="2469952" cy="4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矩阵优化线性递推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对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个</m:t>
                        </m:r>
                      </m:lim>
                    </m:limLow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我们可以写成：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1 1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1 0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那，</a:t>
                </a:r>
                <a:r>
                  <a:rPr lang="en-US" altLang="zh-CN" sz="24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1 1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1 0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就不用一个一个算了嘛？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不用！想想快速幂。矩阵的幂次也能用矩阵快速幂！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748E6A2-3478-700D-CBFD-B5089660CA9E}"/>
                  </a:ext>
                </a:extLst>
              </p14:cNvPr>
              <p14:cNvContentPartPr/>
              <p14:nvPr/>
            </p14:nvContentPartPr>
            <p14:xfrm>
              <a:off x="801000" y="162720"/>
              <a:ext cx="7196760" cy="5163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748E6A2-3478-700D-CBFD-B5089660CA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640" y="153360"/>
                <a:ext cx="7215480" cy="51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857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对于同余方程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我们可以两边，连着模数，一起除掉这个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这是常见的操作。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证明：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𝑐𝑝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由上页，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100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当我们得到同余方程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时，我们可能下意识地去两边去掉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，但这是不对的。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只有当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a,p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互质的时候才能这么做，因为这个时候才有逆元。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那么当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a,p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不互质时怎么办？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想办法让他们互质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1139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求出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d=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gcd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a,p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结合上一页：两边连同模数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一起除以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那么我们得到：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注意此时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a’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p’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互质了，换言之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a’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在模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p’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意义下有逆元了，那么我们就可以两边除掉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a’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18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总之，我们得到了：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0678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同余方程的几个结论：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为啥呢？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的过程，我们对于方程组，我们知道它在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[0,m)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之内有且仅有一个解，而这个解就是上面同余方程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x=a mod 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数论题常常有这样的操作：对于模数的每个质因数次幂分别求解，最后用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合并，就是这个原理了。比如扩展卢卡斯定理（这里并不讲。）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805CA-D5A7-FD1B-8974-E606A8FF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68" b="40923"/>
          <a:stretch/>
        </p:blipFill>
        <p:spPr>
          <a:xfrm>
            <a:off x="838200" y="1825625"/>
            <a:ext cx="6807009" cy="14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220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我们只考虑这个题和数学有关的一点部分，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个点，编号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0,1,2…m-1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号点开始，每次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跳到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altLang="zh-CN" sz="240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)%m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，它的轨迹是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67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是一个环。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这个环长是多少？或者说，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跳了几次又回到了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号点？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假设跳了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现在在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(n*t)%m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需要是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的倍数。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既是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的倍数，又是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的倍数，那么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最小是？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lcm(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lcm(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)/n=m/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53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0,1,2…,m-1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分别作为起点开始跳，总共形成几个环？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m/t=m/(m/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35813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号点开始跳，会经过哪些点？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0,d,2d,3d…m-d</a:t>
                </a: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其中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gcd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n,m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这相当于是问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有几个可能的取值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联想讲过的同余方程转不定方程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实际上是问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kn+pm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，对于哪些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有解！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哪些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有解呢？不就是裴蜀定理告诉我们的，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需要时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gcd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n,m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的倍数嘛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注意这里，实际上裴蜀定理要求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k,p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取值范围是整数（不一定是正的）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但这里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必须是正的，但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可以是负的，所以没影响。（我们讲过通解怎么求了，只要有解，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多正，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就可以多负去抵消）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608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可以填两种颜色的，填哪种颜色？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不妨令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n=p1,m=p2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n&lt;m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（这样方便一点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hhh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显然填蓝对应颜色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hhh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显然不需要考虑到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1e20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，因为它以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lcm(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为周期循环。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5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矩阵优化线性递推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实现的时候，可以用结构体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9F8A2D-B450-B2B6-F0C0-E180D2BD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3" y="95078"/>
            <a:ext cx="9982713" cy="66678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F6446E7-A26A-9DCF-5B77-1F1860DD63E2}"/>
                  </a:ext>
                </a:extLst>
              </p14:cNvPr>
              <p14:cNvContentPartPr/>
              <p14:nvPr/>
            </p14:nvContentPartPr>
            <p14:xfrm>
              <a:off x="1700280" y="1032120"/>
              <a:ext cx="7002720" cy="4739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F6446E7-A26A-9DCF-5B77-1F1860DD63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920" y="1022760"/>
                <a:ext cx="7021440" cy="47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320A962-5B74-2D6E-591B-71F348860857}"/>
                  </a:ext>
                </a:extLst>
              </p14:cNvPr>
              <p14:cNvContentPartPr/>
              <p14:nvPr/>
            </p14:nvContentPartPr>
            <p14:xfrm>
              <a:off x="1196280" y="2856600"/>
              <a:ext cx="6108840" cy="39301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320A962-5B74-2D6E-591B-71F3488608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6920" y="2847240"/>
                <a:ext cx="6127560" cy="39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81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最小可以是多少？即连续相同颜色的球最多几个？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显然最多连续相同颜色的球，他们的颜色是红色（即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对应颜色）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n&lt;m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，则两个蓝球之间最多只能有一个红球。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797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那么最多连续几个？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只需要让某个红球后第一个蓝球出现的尽量早。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最早是多早？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即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kn%m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的最小值！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和之前一样，由裴蜀定理，是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14564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那么我们可以得到，答案是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(m-1-gcd(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))/n+1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（整除）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有一些情况需要特判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125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这个题还有一个值得我们注意的地方：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他让我们求，对于一个给定的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，是否合法。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我们不去直接验证这一个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是否合法，而是去求合法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的最小值。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这个题是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越大越容易满足条件，所以求最小值即可。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越大越容易满足条件，可能还得求最大值。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这个想法看起来很自然，但有的时候却不容易想到。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和文化课中都会见到这种题。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691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中所有与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互质的数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%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%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%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%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也是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同样的这些互质的数。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d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≡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d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两边约去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d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≡1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0BE26EA-A55F-AC54-80E8-29F2ED859D44}"/>
                  </a:ext>
                </a:extLst>
              </p14:cNvPr>
              <p14:cNvContentPartPr/>
              <p14:nvPr/>
            </p14:nvContentPartPr>
            <p14:xfrm>
              <a:off x="407880" y="483480"/>
              <a:ext cx="11535840" cy="4843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0BE26EA-A55F-AC54-80E8-29F2ED859D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520" y="474120"/>
                <a:ext cx="11554560" cy="48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05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卢卡斯定理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卢卡斯定理：对于质数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，我们有：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⌊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⌋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⌊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⌋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mod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mod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可以用于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很大，但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很小的求解。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mod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mod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</m:eqArr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范围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已经很小了，可以直接求解。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⌊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⌋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⌊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⌋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呢？再用卢卡斯定理，递归下去求解！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F1C18C9-DED7-5B7A-5DF1-EEA4503A59B3}"/>
                  </a:ext>
                </a:extLst>
              </p14:cNvPr>
              <p14:cNvContentPartPr/>
              <p14:nvPr/>
            </p14:nvContentPartPr>
            <p14:xfrm>
              <a:off x="1909440" y="19440"/>
              <a:ext cx="9012240" cy="67100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F1C18C9-DED7-5B7A-5DF1-EEA4503A59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080" y="10080"/>
                <a:ext cx="9030960" cy="67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7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6669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清华集训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小葱想知道如果给定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n,m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一个质数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，求对于所有的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,0≤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min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有多少对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i,j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i,j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的倍数。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98B9B2BA-20FC-BA18-7919-A6144599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00" y="3165461"/>
            <a:ext cx="5829600" cy="5270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FE458CD-27B0-A6E7-2595-B9DF2F02BC89}"/>
                  </a:ext>
                </a:extLst>
              </p14:cNvPr>
              <p14:cNvContentPartPr/>
              <p14:nvPr/>
            </p14:nvContentPartPr>
            <p14:xfrm>
              <a:off x="7961040" y="1260720"/>
              <a:ext cx="3192840" cy="2074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FE458CD-27B0-A6E7-2595-B9DF2F02BC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1680" y="1251360"/>
                <a:ext cx="3211560" cy="20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6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6669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清华集训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我们更近一步地使用卢卡斯定理。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n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进制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当且仅当存在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，当且仅当存在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4C8FE02-6B05-9C96-DB48-CC6D83BF8F7C}"/>
                  </a:ext>
                </a:extLst>
              </p14:cNvPr>
              <p14:cNvContentPartPr/>
              <p14:nvPr/>
            </p14:nvContentPartPr>
            <p14:xfrm>
              <a:off x="2160720" y="2147760"/>
              <a:ext cx="9357120" cy="4487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4C8FE02-6B05-9C96-DB48-CC6D83BF8F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1360" y="2138400"/>
                <a:ext cx="9375840" cy="45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6669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清华集训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使用数位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][0/1][0/1][0/1];//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考虑较低的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是否贴上界，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是否贴上界，是否已经存在一位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2156AC3-0C4D-4DB6-FB7E-011DDFDC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3246385"/>
            <a:ext cx="8408459" cy="35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中国剩余定理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“有物不知其数，三三数之剩二，五五数之剩三，七七数之剩二。问物几何？”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孙子算经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解决这样的问题：求解如下所示的线性同余方程组。其中模数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两两互质。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CAC6BC-DB17-C195-927B-3C9D1762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411" y="3232914"/>
            <a:ext cx="2701178" cy="1691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194F178-4300-4384-7B43-37CFE3EA4099}"/>
                  </a:ext>
                </a:extLst>
              </p14:cNvPr>
              <p14:cNvContentPartPr/>
              <p14:nvPr/>
            </p14:nvContentPartPr>
            <p14:xfrm>
              <a:off x="1845360" y="1986480"/>
              <a:ext cx="5249880" cy="3939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194F178-4300-4384-7B43-37CFE3EA40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6000" y="1977120"/>
                <a:ext cx="5268600" cy="39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5C44D9A-E737-98B8-A476-B0B6D84587DF}"/>
                  </a:ext>
                </a:extLst>
              </p14:cNvPr>
              <p14:cNvContentPartPr/>
              <p14:nvPr/>
            </p14:nvContentPartPr>
            <p14:xfrm>
              <a:off x="2845440" y="3158280"/>
              <a:ext cx="7037640" cy="36345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5C44D9A-E737-98B8-A476-B0B6D8458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6080" y="3148920"/>
                <a:ext cx="7056360" cy="36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1727A30-F029-93A2-304A-3BAD1ACD74D5}"/>
                  </a:ext>
                </a:extLst>
              </p14:cNvPr>
              <p14:cNvContentPartPr/>
              <p14:nvPr/>
            </p14:nvContentPartPr>
            <p14:xfrm>
              <a:off x="1615320" y="2012760"/>
              <a:ext cx="9788760" cy="37926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1727A30-F029-93A2-304A-3BAD1ACD74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5960" y="2003400"/>
                <a:ext cx="9807480" cy="38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2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6153</TotalTime>
  <Words>7483</Words>
  <Application>Microsoft Office PowerPoint</Application>
  <PresentationFormat>宽屏</PresentationFormat>
  <Paragraphs>551</Paragraphs>
  <Slides>105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2" baseType="lpstr">
      <vt:lpstr>等线</vt:lpstr>
      <vt:lpstr>等线 Light</vt:lpstr>
      <vt:lpstr>黑体</vt:lpstr>
      <vt:lpstr>微软雅黑</vt:lpstr>
      <vt:lpstr>Arial</vt:lpstr>
      <vt:lpstr>Cambria Math</vt:lpstr>
      <vt:lpstr>Office 主题​​</vt:lpstr>
      <vt:lpstr>数学</vt:lpstr>
      <vt:lpstr>引入</vt:lpstr>
      <vt:lpstr>引入</vt:lpstr>
      <vt:lpstr>矩阵优化线性递推</vt:lpstr>
      <vt:lpstr>引入</vt:lpstr>
      <vt:lpstr>引入</vt:lpstr>
      <vt:lpstr>引入</vt:lpstr>
      <vt:lpstr>矩阵优化线性递推</vt:lpstr>
      <vt:lpstr>矩阵优化线性递推</vt:lpstr>
      <vt:lpstr>高斯消元</vt:lpstr>
      <vt:lpstr>高斯消元</vt:lpstr>
      <vt:lpstr>高斯消元</vt:lpstr>
      <vt:lpstr>再看矩阵乘法</vt:lpstr>
      <vt:lpstr>运算</vt:lpstr>
      <vt:lpstr>运算</vt:lpstr>
      <vt:lpstr>运算</vt:lpstr>
      <vt:lpstr>运算</vt:lpstr>
      <vt:lpstr>运算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矩阵优化线性递推plus</vt:lpstr>
      <vt:lpstr>矩阵优化线性递推plus</vt:lpstr>
      <vt:lpstr>数据结构维护矩阵乘法</vt:lpstr>
      <vt:lpstr>数据结构维护矩阵乘法</vt:lpstr>
      <vt:lpstr>优化DP——动态DP</vt:lpstr>
      <vt:lpstr>SP1716 GSS3 - Can you answer these queries III</vt:lpstr>
      <vt:lpstr>SP1716 GSS3 - Can you answer these queries III</vt:lpstr>
      <vt:lpstr>SP1716 GSS3 - Can you answer these queries III</vt:lpstr>
      <vt:lpstr>SP1716 GSS3 - Can you answer these queries III</vt:lpstr>
      <vt:lpstr>6569 [NOI Online #3 提高组] 魔法值</vt:lpstr>
      <vt:lpstr>6569 [NOI Online #3 提高组] 魔法值</vt:lpstr>
      <vt:lpstr>6569 [NOI Online #3 提高组] 魔法值</vt:lpstr>
      <vt:lpstr>6569 [NOI Online #3 提高组] 魔法值</vt:lpstr>
      <vt:lpstr>数论</vt:lpstr>
      <vt:lpstr>线性筛素数（欧拉筛）</vt:lpstr>
      <vt:lpstr>线性筛素数（欧拉筛）</vt:lpstr>
      <vt:lpstr>裴蜀定理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同余方程转不定方程</vt:lpstr>
      <vt:lpstr>同余方程</vt:lpstr>
      <vt:lpstr>同余方程</vt:lpstr>
      <vt:lpstr>同余方程</vt:lpstr>
      <vt:lpstr>逆元—扩欧</vt:lpstr>
      <vt:lpstr>逆元—费马小定理</vt:lpstr>
      <vt:lpstr>有理数取模</vt:lpstr>
      <vt:lpstr>有理数取模</vt:lpstr>
      <vt:lpstr>逆元—线性求逆元</vt:lpstr>
      <vt:lpstr>逆元—线性求逆元</vt:lpstr>
      <vt:lpstr>逆元—线性求逆元</vt:lpstr>
      <vt:lpstr>模运算的一个结论：</vt:lpstr>
      <vt:lpstr>同余方程的几个结论：</vt:lpstr>
      <vt:lpstr>同余方程的几个结论：</vt:lpstr>
      <vt:lpstr>同余方程的几个结论：</vt:lpstr>
      <vt:lpstr>同余方程的几个结论：</vt:lpstr>
      <vt:lpstr>同余方程的几个结论：</vt:lpstr>
      <vt:lpstr>[NOI Online #1 提高组]最小环</vt:lpstr>
      <vt:lpstr>[NOI Online #1 提高组]最小环</vt:lpstr>
      <vt:lpstr>[NOI Online #1 提高组]最小环</vt:lpstr>
      <vt:lpstr>[NOI Online #1 提高组]最小环</vt:lpstr>
      <vt:lpstr>[NOI Online #2 提高组] 涂色游戏</vt:lpstr>
      <vt:lpstr>[NOI Online #2 提高组] 涂色游戏</vt:lpstr>
      <vt:lpstr>[NOI Online #2 提高组] 涂色游戏</vt:lpstr>
      <vt:lpstr>[NOI Online #2 提高组] 涂色游戏</vt:lpstr>
      <vt:lpstr>[NOI Online #2 提高组] 涂色游戏</vt:lpstr>
      <vt:lpstr>欧拉定理</vt:lpstr>
      <vt:lpstr>卢卡斯定理</vt:lpstr>
      <vt:lpstr>6669 [清华集训2016] 组合数问题</vt:lpstr>
      <vt:lpstr>6669 [清华集训2016] 组合数问题</vt:lpstr>
      <vt:lpstr>6669 [清华集训2016] 组合数问题</vt:lpstr>
      <vt:lpstr>中国剩余定理</vt:lpstr>
      <vt:lpstr>中国剩余定理</vt:lpstr>
      <vt:lpstr>中国剩余定理</vt:lpstr>
      <vt:lpstr>2480 [SDOI2010]古代猪文</vt:lpstr>
      <vt:lpstr>2480 [SDOI2010]古代猪文</vt:lpstr>
      <vt:lpstr>2480 [SDOI2010]古代猪文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字符串算法</dc:title>
  <dc:creator>张 华清</dc:creator>
  <cp:lastModifiedBy>Inspiron</cp:lastModifiedBy>
  <cp:revision>1203</cp:revision>
  <dcterms:created xsi:type="dcterms:W3CDTF">2023-06-19T07:13:54Z</dcterms:created>
  <dcterms:modified xsi:type="dcterms:W3CDTF">2023-09-27T11:45:18Z</dcterms:modified>
</cp:coreProperties>
</file>