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31" r:id="rId3"/>
    <p:sldId id="379" r:id="rId4"/>
    <p:sldId id="380" r:id="rId5"/>
    <p:sldId id="382" r:id="rId6"/>
    <p:sldId id="381" r:id="rId7"/>
    <p:sldId id="383" r:id="rId8"/>
    <p:sldId id="384" r:id="rId9"/>
    <p:sldId id="385" r:id="rId10"/>
    <p:sldId id="38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2D66-B07E-9740-871E-2263D23B12E3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42C8-A821-2141-AD5D-FC635D3475C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7583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1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17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52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25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627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6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05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95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63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90429-8DA0-914B-9CAD-3789EFC87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B8FC1-BD6F-4842-BF50-8C87CD327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2DA7A8-BEF7-964F-8AC1-F4ABAF19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BB6EC-299F-3C44-8C79-E571EF1E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DA4BDE-EDB7-B04F-884B-211A393F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380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3E27-6572-9B44-858B-E135E787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471E7-1990-6049-94D1-45700012F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50B354-F9DA-6249-A2FD-85434DB1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CCFC9-46C1-3E44-9AA2-10F6529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9109-3B8A-9B4D-973F-224256D4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8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B4D16-9DE4-A442-A100-A9727A8C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540CD1-19E0-DB49-A8D5-FBAF4CAA7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B6B74-C2E2-0A4F-8D60-D5617E3A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86829-D538-794E-8AFF-30EF0E0D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01DF-C003-644D-ACB2-C01C26E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82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7B49A-9A4C-2440-A33D-4C42BE2B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F2FA7-2764-EC4F-A18C-55AA17C3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0205E-F562-B049-BC9C-18F3F36D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03A90-7C3F-E74B-BDBC-C2F1C838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26522-7C7E-CF4E-88EF-87F1FB48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622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A173-AC78-9D49-ACE9-C95D6C8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640B2-DDDE-F744-A8A1-A1416CC2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12A7A-8A28-1D42-B192-FB77E216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D45771-5FA2-4D4F-BFF9-1CD6EA9E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85AB11-B902-D446-9FF1-20189CEE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06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B7445-2DD6-7246-9B03-648BFA47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FC0DC-0D3F-B647-A83E-46B302350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A2227-A1B7-6E46-B536-98F4C60D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9C6CE6-C90D-154A-9C0F-1A389A3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308B9-3E30-9C4C-92A5-9CE4F222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135D88-C2FC-7C4A-A7B6-D761DBDE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3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5BE26-A662-AF43-801A-25E186B80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0E284B-5D7E-DA45-9BA6-95379112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D7EF3-F83C-DC43-8E06-3F5655B5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658DC3-2DF1-1E41-9519-90D636F1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F4DCCE-8CC7-2346-8A0A-4AE7F205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B8161B-2417-1747-8912-FD3D7280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D921FA-ED79-804F-9C0F-F4C667D9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9A5DC-5F34-B945-A50B-7327CA4F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597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3EC88-0D77-204D-9F07-3641F7DD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629A76-4897-8741-B5BD-2CF443EE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ED785-254C-7140-A80E-3DBBD4FB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B7526D-DC04-7242-ADF0-79D1777D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30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F1416A-F1EA-DB42-BC09-7587191D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57A7A1-EED6-E84C-B0AC-F65C5B4A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2A30EB-BF22-9841-9B0C-6D3EE1F3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133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F30E3-F85F-8F48-80F2-014ACC19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E13C6-A919-6B4C-8990-ACC942CF5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60D5E-071C-7C4A-A5E8-28DFB502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1053CC-2DD4-5E4A-889F-E161C40F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048C44-002F-1848-8174-D4CD1024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08787A-AFB3-C141-9708-E7261AA1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9FEF9-BA7D-474C-BB32-D7C0394A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76AF1C-2631-0A48-A525-3A8C72849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20A62E-BDAC-2640-A069-7437F08D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FA1FF0-08AB-C14F-91B6-08FC38A6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864A61-C82F-5B45-A2CC-9EE49BF3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0B198D-99DC-2F49-8F2B-78E44983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34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659063-3753-B34F-9134-74FEA6BD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CB0C1-5AF3-1549-9094-6C2F4781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350DE-91D9-574B-AA06-60B2928F6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357D-9559-F64D-BDC7-2CC41E87FB46}" type="datetimeFigureOut">
              <a:rPr kumimoji="1" lang="zh-CN" altLang="en-US" smtClean="0"/>
              <a:t>2024/1/16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D5939-9F3F-A449-A708-31CF7B49F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D8363D-1381-F045-8304-3885061C5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34-FB34-F84F-8FE7-BB62C91AD9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378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3292" y="2375218"/>
            <a:ext cx="5865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划分树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 xmlns:a16="http://schemas.microsoft.com/office/drawing/2014/main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上面的例子是转移到左儿子，如果是转移到右儿子呢？例如，现在我们要求原区间中第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大的数。其实是完全一样的道理，我们考虑原区间里那些要去右边的数，是第几个被划分到右边的。显然，是第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rx+1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个到第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个。假设右儿子的起始下标是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，那么下标范围是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rx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 需要注意的是，我们已经知道了有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个数会去左边，所以这时我们查的不再是第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小数，而是第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k-(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-lx)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小数。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5075A3-B8DC-D645-80D4-2459668BC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30" y="2961403"/>
            <a:ext cx="7674942" cy="35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940C39F9-6BD3-134E-960E-1C5D371A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1122" y="3447101"/>
            <a:ext cx="10370978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en-US" altLang="zh-CN" dirty="0"/>
          </a:p>
          <a:p>
            <a:endParaRPr lang="zh-CN" altLang="zh-CN" dirty="0"/>
          </a:p>
          <a:p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是一种可以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nlogn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地求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静态区间第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的数据结构。当然，主席树可以实现这个需求，但是划分树的常数更小。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9A325B59-E0FA-6444-9549-FAE8B6841CBF}"/>
              </a:ext>
            </a:extLst>
          </p:cNvPr>
          <p:cNvSpPr/>
          <p:nvPr/>
        </p:nvSpPr>
        <p:spPr>
          <a:xfrm>
            <a:off x="881006" y="2430568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D7ED1EDE-7891-DE42-9E21-E508CA8E6F64}"/>
              </a:ext>
            </a:extLst>
          </p:cNvPr>
          <p:cNvSpPr/>
          <p:nvPr/>
        </p:nvSpPr>
        <p:spPr>
          <a:xfrm>
            <a:off x="816897" y="2377418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稻壳儿小白白(http://dwz.cn/Wu2UP)">
            <a:extLst>
              <a:ext uri="{FF2B5EF4-FFF2-40B4-BE49-F238E27FC236}">
                <a16:creationId xmlns:a16="http://schemas.microsoft.com/office/drawing/2014/main" id="{CAAED2A3-96B7-3048-ADD2-DBAD4CE10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479" y="2155178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基本思想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8EA5AD-7BDE-874F-BA1A-9FD5B43E967D}"/>
              </a:ext>
            </a:extLst>
          </p:cNvPr>
          <p:cNvSpPr txBox="1"/>
          <p:nvPr/>
        </p:nvSpPr>
        <p:spPr>
          <a:xfrm>
            <a:off x="1355479" y="2648846"/>
            <a:ext cx="9846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划分树的每一个节点是一个数组。对于一个长度大于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的数组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，我们把它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为长度最多相差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的两个子数组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，作为子节点。其中，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任意一个数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小于等于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任意一个数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。与此同时，还保证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中元素的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相对位置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与在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中时相同。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5F182A-C31F-2F44-B818-05AD9F870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63" y="3572176"/>
            <a:ext cx="7355785" cy="292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4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方便起见，我们把原数组补充至长度为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2^D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。这样的话，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的长度就总是相等了。此时，划分树是一棵满二叉树，它有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D+1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层，每层的长度总和均为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2^D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7CE229-70F5-824C-9FAD-7609E799F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4220" y="2095854"/>
            <a:ext cx="6330257" cy="44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实际上建出这棵树是很容易的。对于每一个节点而言，我们只需要从左往右扫一遍，把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小于中位数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的丢在左边，把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大于中位数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的丢在右边，用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等于中位数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的填空位即可（注意：最好不要最后再去填空位，而要提前计算好左边的空位数，以确定有多少个等于中位数的数要放到左边）。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中位数为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个数比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大，剩下两个空位用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填。计算得出左边剩下一个空位，所以第一个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需要放到左边。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1EE70C-27D3-F948-B9D2-28454C3CD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700" y="2372853"/>
            <a:ext cx="8864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第一步：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首先我们要根据排序后的数组找到当前层数的中值（中值即中位数：注意，是中位数，不是中间的数）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                                           中值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 sorted [ ( left + mid) / 2 ]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将没有排序的序列（即输入的原序列）里面的数这样安排：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小于中位数的放进左子树，大于等于中位数的放进右子树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第二步：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对于每一个子区间，我们都采用第一步的方法去划分，直到左右区间相等的时候，即为终止递归的条件。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第三步：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在我们向左子树里放数的时候，我们还要统计出区间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left,right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]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里有多少个数进入了左子树（这个主要用于查询操作）。</a:t>
            </a:r>
          </a:p>
          <a:p>
            <a:br>
              <a:rPr lang="zh-CN" altLang="en-US" dirty="0"/>
            </a:b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85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般来说，确定数组的中位数，需要在排序后的数组中找位于中间的那个值。不过，划分树尽管包含了大量的数组，我们不需要多次排序，而只需要排序一次。这是因为，考虑划分树和快速排序的关系，不难发现划分树上任何一个节点的排序结果，都是整个数组的排序结果在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对应位置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子数组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我们要用到以下几个数组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：每一层有多个中值怎么办？？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76F8A5D-5E2F-3F41-8E4A-AB18507D4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238" y="3429000"/>
            <a:ext cx="8089900" cy="199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16C3B5-4A99-8440-826C-C40ACF3F1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238" y="5480050"/>
            <a:ext cx="63246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5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有多个中值怎么办？？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因为我们要使得左右区间的数量尽可能的均等 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所以在这里，我们用一种特殊的处理方法。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在还没有进行划分之前，我们先假设  中值左边的数据都小于中值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        设置一个  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 = mid - left + 1 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（初值）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如果当前的数小于中值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就使 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减一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如果结果如我们假设的那样，那么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最后一定等于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，（因为留下了一个中值的位置）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否则，就说明中值的数量不唯一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那么在下面进行的时候，如果还剩  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suppose&gt;1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，就先把中值放在左子树，直到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suppose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，如果仍还有中值，就把剩下的放进右子树</a:t>
            </a:r>
            <a:b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通过这样操作，就能均分左右子树了。</a:t>
            </a: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083F34-ED61-414E-9A47-22BA97A65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345" y="3959087"/>
            <a:ext cx="3721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我们来考虑查询时怎么往子节点转移。不妨设下图中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的下标为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，我们要查询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[i+2, i+5]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小的数。 分别计算出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i+1]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i+5]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中被划分到左边的数的个数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，以及被划分到右边的数的个数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我们发现在查询的区间中，被划分到左边的数的个数为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（本图中为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），而我们要找的是第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小的数。根据划分树的性质，被划分到左边的数不大于被划分到右边的数，所以要找的数应该在左边。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B6D371-0401-394A-AC7A-D13FD7A2B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9439" y="2223918"/>
            <a:ext cx="7045187" cy="328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2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ea typeface="方正兰亭粗黑简体" panose="02000000000000000000" pitchFamily="2" charset="-122"/>
                  <a:sym typeface="Arial" panose="020B0604020202020204" pitchFamily="34" charset="0"/>
                </a:rPr>
                <a:t>划分树</a:t>
              </a:r>
              <a:endParaRPr lang="en-US" altLang="zh-CN" sz="2000" b="1" dirty="0">
                <a:solidFill>
                  <a:srgbClr val="595959"/>
                </a:solidFill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>
            <a:extLst>
              <a:ext uri="{FF2B5EF4-FFF2-40B4-BE49-F238E27FC236}">
                <a16:creationId xmlns:a16="http://schemas.microsoft.com/office/drawing/2014/main" id="{01E12C9D-47A2-9745-B0A7-A7F5176E767B}"/>
              </a:ext>
            </a:extLst>
          </p:cNvPr>
          <p:cNvSpPr/>
          <p:nvPr/>
        </p:nvSpPr>
        <p:spPr>
          <a:xfrm>
            <a:off x="874378" y="1231245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>
            <a:extLst>
              <a:ext uri="{FF2B5EF4-FFF2-40B4-BE49-F238E27FC236}">
                <a16:creationId xmlns:a16="http://schemas.microsoft.com/office/drawing/2014/main" id="{0F99675D-2245-7343-A914-69FFEFCF3315}"/>
              </a:ext>
            </a:extLst>
          </p:cNvPr>
          <p:cNvSpPr/>
          <p:nvPr/>
        </p:nvSpPr>
        <p:spPr>
          <a:xfrm>
            <a:off x="810269" y="1178095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>
            <a:extLst>
              <a:ext uri="{FF2B5EF4-FFF2-40B4-BE49-F238E27FC236}">
                <a16:creationId xmlns:a16="http://schemas.microsoft.com/office/drawing/2014/main" id="{9D292B8A-CB41-FF43-8650-F7BB18ED6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851" y="955855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算法实现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A6F2AB-5239-0A4B-91FC-764F2E21A183}"/>
              </a:ext>
            </a:extLst>
          </p:cNvPr>
          <p:cNvSpPr txBox="1"/>
          <p:nvPr/>
        </p:nvSpPr>
        <p:spPr>
          <a:xfrm>
            <a:off x="1348851" y="1449523"/>
            <a:ext cx="984636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那么在转移到子节点后，原来的查询区间会有什么变化呢？因为划分树在划分元素时会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保持相对位置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，所以只需要考虑原区间里那些要去左边的数，是第几个被划分到左边的即可。答案是：第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lx+1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个到第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个。这对应的左儿子中的下标范围是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lx,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ly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- 1]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D7D89AF-8923-C547-9F14-6E5FC171F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300" y="2461867"/>
            <a:ext cx="86614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 xmlns:a14="http://schemas.microsoft.com/office/drawing/2010/main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1277</Words>
  <Application>Microsoft Macintosh PowerPoint</Application>
  <PresentationFormat>宽屏</PresentationFormat>
  <Paragraphs>146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方正兰亭粗黑简体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45</cp:revision>
  <dcterms:created xsi:type="dcterms:W3CDTF">2023-04-03T01:34:00Z</dcterms:created>
  <dcterms:modified xsi:type="dcterms:W3CDTF">2024-01-16T09:54:39Z</dcterms:modified>
</cp:coreProperties>
</file>