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44E5C-7034-4DF2-B1A5-6F334F74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EC065-AE6C-4D9B-8E89-98F12EF3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6CE64-313C-4470-82D9-82E839B1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2D3E9-BF30-4914-888E-8789C8E7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4BACB-964A-43C5-9A1D-3A9481D3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8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FC7E-2752-4C19-8E1C-E4D73154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34B25-217E-4E9B-AB4C-B17F5B20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DD6C4-3A0C-4504-8B32-29DDD541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5839-E38A-45A0-87FF-4C3B8748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EA086-0723-439A-A827-3DC1AB0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5B0891-7550-41CD-B965-5FECA291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40199-7BD8-4D69-B22A-0E860B2A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3E1E0-02F3-4755-913B-98B6F512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87079-325E-478B-9C17-3978E461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8710-2AE5-400E-AC13-96ADDAB3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0C02-8F75-40E9-B64B-37324656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43D1A-158A-4D9C-9702-3A84EAF4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F6996-B6C2-43B1-B6AD-1C2F2BC4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BB53E-9115-40A4-9563-536833EF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A27D-087C-473D-9A85-A210C6C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A192-3859-4A27-9A94-460957ED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B8CFF-1F45-4A97-8641-8A8F18B8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2B261-0B4A-45F0-9C8B-EAA18CD2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1F3EF-946D-4AB0-9720-28E2238E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E8116-8A35-4A00-B9FD-95EC839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8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8839-E4E1-417A-9F9B-B907616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40D75-D3FC-47E6-93DB-D5CFCBA4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1C43A-CE84-4BC9-BEC4-448BC04F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7D82F-631A-4DF0-A8DF-AA67210B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FC560-159E-4460-8181-537F980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100C-B214-4C0D-9AE3-A920D5FA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A59CE-57BF-4719-BE82-D6BC7B25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63E43-716B-40C8-87E6-4E61A8E8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9F6FAE-DE69-41EC-8466-8CF79779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BD847-2767-4254-9593-63179A1FA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2E3EB-0471-4C87-8689-704353ECE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76352A-1BE1-4945-AAF8-224A14E8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4212A-40A3-4694-85C9-CDE274A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BDFC2E-C354-4767-A133-6B58AD0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9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4298C-61CA-4BB9-8C7B-12E1EEB4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BCC60-F3E1-430A-A130-F9A6BCC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AB1E4-F6FE-405C-BEDF-13C3DB2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4E695-437B-42ED-989D-5F975D9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7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3CAD0-F0DC-45AD-B187-61C7B8ED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1CD173-09B6-453D-9A7B-30184BFA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8AFF1-DC76-41AA-A197-7C315E5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A6C0-D36F-4236-B82F-37E21862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D6C1E-3195-4D12-B460-6BCC8A55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508B1-3FDE-42A1-867F-0834753A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0AA01-FF93-4336-9995-A5CFE99C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BB531-EE05-4750-8093-F1D93E7A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83CBC-F90F-4FB6-8F1C-56BCC28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98F74-1A55-420C-AB35-9FD645FB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573084-2E54-45C4-916E-036027234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E85CD-74E7-41D1-9C41-DE90188E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E15BB-F6EE-46ED-8518-C3E3BAE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65572-7B49-4108-83AD-648DB6F1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0AFFC-62EF-4A35-9A14-841C245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8596DE-4A68-4C8C-B172-34A14559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68E22-0A6E-48AD-82D5-199FC3EE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E426-1E08-4D2E-B912-DFA4D9F1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FF8A-D032-45CA-84B7-0540A0657D2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35493-A362-4443-B8A4-57BA73C00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D6919-8235-4026-9417-84608D8F7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759B-78DA-4D1D-BFFF-98468D25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D04922D-F922-492F-8776-AB7E091CC899}"/>
              </a:ext>
            </a:extLst>
          </p:cNvPr>
          <p:cNvGrpSpPr/>
          <p:nvPr/>
        </p:nvGrpSpPr>
        <p:grpSpPr>
          <a:xfrm>
            <a:off x="2746450" y="1201990"/>
            <a:ext cx="6699099" cy="4454019"/>
            <a:chOff x="2541416" y="543978"/>
            <a:chExt cx="6699099" cy="4454019"/>
          </a:xfrm>
        </p:grpSpPr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8C9A89B7-D0FA-46F5-BF7A-4AAA76F84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504" y="2661362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A4FA03E4-1F86-49FA-8AAD-8E928DF56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5204" y="2661362"/>
              <a:ext cx="447676" cy="307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15AC9801-75D7-4778-B49E-6E676806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629" y="2951875"/>
              <a:ext cx="260351" cy="169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9BADA2ED-8040-40E3-A67B-105099EF2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2055" y="3118562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24B31DB0-4395-4C78-A737-823B0B9D3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8755" y="2966162"/>
              <a:ext cx="0" cy="58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BB995B44-C930-47DF-89F6-0632B18FA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5204" y="3397962"/>
              <a:ext cx="203201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2292A7C4-13DC-408C-A491-1DE29161E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5204" y="3550362"/>
              <a:ext cx="431801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B989C13C-53C0-4AC6-A700-5B11AAF7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9315" y="2567382"/>
              <a:ext cx="431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755BA34B-62DE-4E21-B7DF-7301361DB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3876" y="3188412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22">
              <a:extLst>
                <a:ext uri="{FF2B5EF4-FFF2-40B4-BE49-F238E27FC236}">
                  <a16:creationId xmlns:a16="http://schemas.microsoft.com/office/drawing/2014/main" id="{D25E066E-87E9-4F96-82F9-B1F32F92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207" y="3333665"/>
              <a:ext cx="384176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31F92CA9-47DA-46DF-964E-D3C5EFD35B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74255" y="3113799"/>
              <a:ext cx="639763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adder</a:t>
              </a: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8B873A51-D588-404F-92F9-DF1170458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149" y="3555181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BA6C5CB3-B838-4392-A215-C0B34F9F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740" y="2209438"/>
              <a:ext cx="452048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 err="1">
                  <a:ea typeface="宋体" panose="02010600030101010101" pitchFamily="2" charset="-122"/>
                  <a:cs typeface="Arial" panose="020B0604020202020204" pitchFamily="34" charset="0"/>
                </a:rPr>
                <a:t>Clk</a:t>
              </a:r>
              <a:endParaRPr lang="en-US" altLang="zh-CN" sz="1800" b="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FC173D9B-D578-4F25-A561-18278D6B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6763" y="1826418"/>
              <a:ext cx="66675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6EBD91A0-217B-4B9E-A2E8-3254144EB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263" y="1851818"/>
              <a:ext cx="63500" cy="203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C7CB178F-48C1-45D6-A310-E5CF6CDF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763" y="2080418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631706D4-215A-4591-A9BF-639F10B6F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376" y="2197892"/>
              <a:ext cx="0" cy="43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0DA7E25-4CD4-494D-9A28-D5D9D41C53F9}"/>
                </a:ext>
              </a:extLst>
            </p:cNvPr>
            <p:cNvGrpSpPr/>
            <p:nvPr/>
          </p:nvGrpSpPr>
          <p:grpSpPr>
            <a:xfrm>
              <a:off x="3224409" y="1018164"/>
              <a:ext cx="307985" cy="1024154"/>
              <a:chOff x="3224409" y="1018164"/>
              <a:chExt cx="307985" cy="1024154"/>
            </a:xfrm>
          </p:grpSpPr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id="{F584F50D-20FB-4D17-9759-882985520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409" y="1018164"/>
                <a:ext cx="301810" cy="10241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69">
                <a:extLst>
                  <a:ext uri="{FF2B5EF4-FFF2-40B4-BE49-F238E27FC236}">
                    <a16:creationId xmlns:a16="http://schemas.microsoft.com/office/drawing/2014/main" id="{9DECC820-3423-4092-A634-413DE89E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163382" y="1363372"/>
                <a:ext cx="432812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b="0" dirty="0">
                    <a:ea typeface="宋体" panose="02010600030101010101" pitchFamily="2" charset="-122"/>
                  </a:rPr>
                  <a:t>PC</a:t>
                </a:r>
              </a:p>
            </p:txBody>
          </p:sp>
        </p:grpSp>
        <p:sp>
          <p:nvSpPr>
            <p:cNvPr id="60" name="Line 4">
              <a:extLst>
                <a:ext uri="{FF2B5EF4-FFF2-40B4-BE49-F238E27FC236}">
                  <a16:creationId xmlns:a16="http://schemas.microsoft.com/office/drawing/2014/main" id="{DF8B609D-1639-4C58-88E4-6A2A689F8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35166" y="1482143"/>
              <a:ext cx="1080000" cy="7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57D52B47-BA2C-467D-8C25-78F0C93F0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538" y="1412293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202F174-178F-4DEA-88F9-56CB24A751F7}"/>
                </a:ext>
              </a:extLst>
            </p:cNvPr>
            <p:cNvGrpSpPr/>
            <p:nvPr/>
          </p:nvGrpSpPr>
          <p:grpSpPr>
            <a:xfrm>
              <a:off x="4017242" y="1350767"/>
              <a:ext cx="3964580" cy="1231957"/>
              <a:chOff x="6626219" y="1011854"/>
              <a:chExt cx="3964580" cy="1231957"/>
            </a:xfrm>
          </p:grpSpPr>
          <p:sp>
            <p:nvSpPr>
              <p:cNvPr id="64" name="Line 5">
                <a:extLst>
                  <a:ext uri="{FF2B5EF4-FFF2-40B4-BE49-F238E27FC236}">
                    <a16:creationId xmlns:a16="http://schemas.microsoft.com/office/drawing/2014/main" id="{93CF124D-EF79-4842-9410-FFAF912F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8199" y="1011854"/>
                <a:ext cx="0" cy="338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6">
                <a:extLst>
                  <a:ext uri="{FF2B5EF4-FFF2-40B4-BE49-F238E27FC236}">
                    <a16:creationId xmlns:a16="http://schemas.microsoft.com/office/drawing/2014/main" id="{830343BC-13CC-48DD-AAB6-71E4F0483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0899" y="1011854"/>
                <a:ext cx="469899" cy="317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81E53367-8BC5-4D61-9FAA-F55F5ECDF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2324" y="1302367"/>
                <a:ext cx="260350" cy="169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983E99F7-7E9E-4D7B-8C86-9F0EBD9C3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37749" y="1469054"/>
                <a:ext cx="0" cy="279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3F1C2014-F8A0-41DE-A116-C6A7B7117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4449" y="1316654"/>
                <a:ext cx="0" cy="584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13372B00-9EE1-4DB7-859E-B5614B339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0899" y="1748454"/>
                <a:ext cx="203200" cy="177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2">
                <a:extLst>
                  <a:ext uri="{FF2B5EF4-FFF2-40B4-BE49-F238E27FC236}">
                    <a16:creationId xmlns:a16="http://schemas.microsoft.com/office/drawing/2014/main" id="{86744497-E8F5-4794-89A8-A0A1709B5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0898" y="1868505"/>
                <a:ext cx="489741" cy="3625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72" name="Line 15">
                <a:extLst>
                  <a:ext uri="{FF2B5EF4-FFF2-40B4-BE49-F238E27FC236}">
                    <a16:creationId xmlns:a16="http://schemas.microsoft.com/office/drawing/2014/main" id="{38EDBF3E-700F-4F35-861C-91BD8FE6B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26219" y="2065954"/>
                <a:ext cx="612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75" name="Line 20">
                <a:extLst>
                  <a:ext uri="{FF2B5EF4-FFF2-40B4-BE49-F238E27FC236}">
                    <a16:creationId xmlns:a16="http://schemas.microsoft.com/office/drawing/2014/main" id="{1C9A91EF-0EB5-4EEC-A298-C7AF151E0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0799" y="1608754"/>
                <a:ext cx="2880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A20222D5-7E9F-40D7-BEBC-2203BEA3A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60049" y="1538904"/>
                <a:ext cx="88900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69">
                <a:extLst>
                  <a:ext uri="{FF2B5EF4-FFF2-40B4-BE49-F238E27FC236}">
                    <a16:creationId xmlns:a16="http://schemas.microsoft.com/office/drawing/2014/main" id="{4F09FE34-1F6F-46AC-8DF1-32896981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259949" y="1464292"/>
                <a:ext cx="63976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b="0" dirty="0">
                    <a:ea typeface="宋体" panose="02010600030101010101" pitchFamily="2" charset="-122"/>
                  </a:rPr>
                  <a:t>adder</a:t>
                </a:r>
              </a:p>
            </p:txBody>
          </p:sp>
          <p:sp>
            <p:nvSpPr>
              <p:cNvPr id="79" name="Line 5">
                <a:extLst>
                  <a:ext uri="{FF2B5EF4-FFF2-40B4-BE49-F238E27FC236}">
                    <a16:creationId xmlns:a16="http://schemas.microsoft.com/office/drawing/2014/main" id="{9CCF2442-92C6-43A9-AD89-AD32594A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5858" y="1905673"/>
                <a:ext cx="0" cy="338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86EFE4F5-51FB-4B80-B9D4-5DD19314E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635" y="2072782"/>
              <a:ext cx="38100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“</a:t>
              </a:r>
              <a:r>
                <a:rPr lang="zh-CN" altLang="en-US" sz="1400" b="0" dirty="0">
                  <a:ea typeface="宋体" panose="02010600030101010101" pitchFamily="2" charset="-122"/>
                </a:rPr>
                <a:t>2</a:t>
              </a:r>
              <a:r>
                <a:rPr lang="en-US" altLang="zh-CN" sz="1400" b="0" dirty="0">
                  <a:ea typeface="宋体" panose="02010600030101010101" pitchFamily="2" charset="-122"/>
                </a:rPr>
                <a:t>”</a:t>
              </a:r>
              <a:endParaRPr lang="zh-CN" altLang="en-US" sz="1400" b="0" dirty="0">
                <a:ea typeface="宋体" panose="02010600030101010101" pitchFamily="2" charset="-122"/>
              </a:endParaRPr>
            </a:p>
          </p:txBody>
        </p:sp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7D8EE497-6152-4704-91D4-D7DCAC84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14" y="1612899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0" dirty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83" name="Rectangle 17">
              <a:extLst>
                <a:ext uri="{FF2B5EF4-FFF2-40B4-BE49-F238E27FC236}">
                  <a16:creationId xmlns:a16="http://schemas.microsoft.com/office/drawing/2014/main" id="{D08CA834-FFEA-47DA-8C8C-0E351F70D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230" y="157873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0" dirty="0">
                  <a:ea typeface="宋体" panose="02010600030101010101" pitchFamily="2" charset="-122"/>
                </a:rPr>
                <a:t>32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8E119A51-AC74-4341-9256-567B9C6B3F70}"/>
                </a:ext>
              </a:extLst>
            </p:cNvPr>
            <p:cNvGrpSpPr/>
            <p:nvPr/>
          </p:nvGrpSpPr>
          <p:grpSpPr>
            <a:xfrm>
              <a:off x="2608099" y="1492847"/>
              <a:ext cx="6259516" cy="1362075"/>
              <a:chOff x="1348357" y="1538884"/>
              <a:chExt cx="6259516" cy="1362075"/>
            </a:xfrm>
          </p:grpSpPr>
          <p:grpSp>
            <p:nvGrpSpPr>
              <p:cNvPr id="4" name="Group 96">
                <a:extLst>
                  <a:ext uri="{FF2B5EF4-FFF2-40B4-BE49-F238E27FC236}">
                    <a16:creationId xmlns:a16="http://schemas.microsoft.com/office/drawing/2014/main" id="{44BCE847-1E5C-4760-BA8C-997C7823C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8357" y="1538884"/>
                <a:ext cx="6259516" cy="1362075"/>
                <a:chOff x="-1281" y="1829"/>
                <a:chExt cx="3943" cy="858"/>
              </a:xfrm>
            </p:grpSpPr>
            <p:sp>
              <p:nvSpPr>
                <p:cNvPr id="5" name="Line 51">
                  <a:extLst>
                    <a:ext uri="{FF2B5EF4-FFF2-40B4-BE49-F238E27FC236}">
                      <a16:creationId xmlns:a16="http://schemas.microsoft.com/office/drawing/2014/main" id="{BC94AC8B-A180-4847-B74E-B2EECCB7A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976"/>
                  <a:ext cx="0" cy="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Line 52">
                  <a:extLst>
                    <a:ext uri="{FF2B5EF4-FFF2-40B4-BE49-F238E27FC236}">
                      <a16:creationId xmlns:a16="http://schemas.microsoft.com/office/drawing/2014/main" id="{345DC7D6-54A6-4E24-97C8-606523395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976"/>
                  <a:ext cx="278" cy="11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Line 53">
                  <a:extLst>
                    <a:ext uri="{FF2B5EF4-FFF2-40B4-BE49-F238E27FC236}">
                      <a16:creationId xmlns:a16="http://schemas.microsoft.com/office/drawing/2014/main" id="{5CCD1316-748C-4E4C-ADDB-482030C19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2" y="2584"/>
                  <a:ext cx="296" cy="10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8" name="Line 54">
                  <a:extLst>
                    <a:ext uri="{FF2B5EF4-FFF2-40B4-BE49-F238E27FC236}">
                      <a16:creationId xmlns:a16="http://schemas.microsoft.com/office/drawing/2014/main" id="{9C33D885-86D1-43C0-9C1F-8294465EF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072"/>
                  <a:ext cx="0" cy="5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7" name="Line 63">
                  <a:extLst>
                    <a:ext uri="{FF2B5EF4-FFF2-40B4-BE49-F238E27FC236}">
                      <a16:creationId xmlns:a16="http://schemas.microsoft.com/office/drawing/2014/main" id="{9D9F6B84-D757-4D3D-8532-36FEA4032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1281" y="1829"/>
                  <a:ext cx="37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8" name="Line 64">
                  <a:extLst>
                    <a:ext uri="{FF2B5EF4-FFF2-40B4-BE49-F238E27FC236}">
                      <a16:creationId xmlns:a16="http://schemas.microsoft.com/office/drawing/2014/main" id="{1B6750A5-2DAF-42BD-8EBE-238A5012C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6" y="2272"/>
                  <a:ext cx="56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70">
                  <a:extLst>
                    <a:ext uri="{FF2B5EF4-FFF2-40B4-BE49-F238E27FC236}">
                      <a16:creationId xmlns:a16="http://schemas.microsoft.com/office/drawing/2014/main" id="{C86B85DF-D59C-4DF5-9614-99A4175B5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105" y="2232"/>
                  <a:ext cx="36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1400" b="0" dirty="0">
                      <a:ea typeface="宋体" panose="02010600030101010101" pitchFamily="2" charset="-122"/>
                    </a:rPr>
                    <a:t>MUX</a:t>
                  </a:r>
                </a:p>
              </p:txBody>
            </p:sp>
          </p:grpSp>
          <p:sp>
            <p:nvSpPr>
              <p:cNvPr id="84" name="Rectangle 17">
                <a:extLst>
                  <a:ext uri="{FF2B5EF4-FFF2-40B4-BE49-F238E27FC236}">
                    <a16:creationId xmlns:a16="http://schemas.microsoft.com/office/drawing/2014/main" id="{A00D3D7A-AD58-44D2-B0FF-07387A707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6967" y="1909556"/>
                <a:ext cx="381000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b="0" dirty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5" name="Rectangle 17">
                <a:extLst>
                  <a:ext uri="{FF2B5EF4-FFF2-40B4-BE49-F238E27FC236}">
                    <a16:creationId xmlns:a16="http://schemas.microsoft.com/office/drawing/2014/main" id="{5061106E-D051-4F96-A6DB-8A19D56EB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9788" y="2475289"/>
                <a:ext cx="381000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b="0" dirty="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103" name="Line 55">
              <a:extLst>
                <a:ext uri="{FF2B5EF4-FFF2-40B4-BE49-F238E27FC236}">
                  <a16:creationId xmlns:a16="http://schemas.microsoft.com/office/drawing/2014/main" id="{C5F53CCD-F15C-4EA4-8328-31249E94D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7565" y="2567383"/>
              <a:ext cx="0" cy="70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4" name="Line 55">
              <a:extLst>
                <a:ext uri="{FF2B5EF4-FFF2-40B4-BE49-F238E27FC236}">
                  <a16:creationId xmlns:a16="http://schemas.microsoft.com/office/drawing/2014/main" id="{103AE333-71DA-4BEA-A4FB-35C77E095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52358" y="3263816"/>
              <a:ext cx="61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5">
              <a:extLst>
                <a:ext uri="{FF2B5EF4-FFF2-40B4-BE49-F238E27FC236}">
                  <a16:creationId xmlns:a16="http://schemas.microsoft.com/office/drawing/2014/main" id="{023F2FF4-9E3A-470F-A7E2-02A6999AF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2815" y="1947665"/>
              <a:ext cx="0" cy="8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3" name="Rectangle 69">
              <a:extLst>
                <a:ext uri="{FF2B5EF4-FFF2-40B4-BE49-F238E27FC236}">
                  <a16:creationId xmlns:a16="http://schemas.microsoft.com/office/drawing/2014/main" id="{9AAF696B-4B31-483E-B44A-92F9772B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416" y="3572580"/>
              <a:ext cx="629982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Imm8</a:t>
              </a:r>
            </a:p>
          </p:txBody>
        </p:sp>
        <p:sp>
          <p:nvSpPr>
            <p:cNvPr id="114" name="Line 15">
              <a:extLst>
                <a:ext uri="{FF2B5EF4-FFF2-40B4-BE49-F238E27FC236}">
                  <a16:creationId xmlns:a16="http://schemas.microsoft.com/office/drawing/2014/main" id="{4C49E8A2-538D-4520-8CD0-A9B7EBD86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4709" y="3715462"/>
              <a:ext cx="93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199F80C4-F6BC-46EE-BBC5-325AAC16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0049" y="3645612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16" name="Rectangle 17">
              <a:extLst>
                <a:ext uri="{FF2B5EF4-FFF2-40B4-BE49-F238E27FC236}">
                  <a16:creationId xmlns:a16="http://schemas.microsoft.com/office/drawing/2014/main" id="{26706DB8-5123-4318-9A37-D24413B2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960" y="3822903"/>
              <a:ext cx="28213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8</a:t>
              </a: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56ADDA06-61E3-4CFB-B634-0C7FF57B9B6C}"/>
                </a:ext>
              </a:extLst>
            </p:cNvPr>
            <p:cNvGrpSpPr/>
            <p:nvPr/>
          </p:nvGrpSpPr>
          <p:grpSpPr>
            <a:xfrm rot="16200000">
              <a:off x="4496812" y="3211724"/>
              <a:ext cx="307998" cy="1024154"/>
              <a:chOff x="3224409" y="1018164"/>
              <a:chExt cx="307998" cy="1024154"/>
            </a:xfrm>
          </p:grpSpPr>
          <p:sp>
            <p:nvSpPr>
              <p:cNvPr id="119" name="Rectangle 7">
                <a:extLst>
                  <a:ext uri="{FF2B5EF4-FFF2-40B4-BE49-F238E27FC236}">
                    <a16:creationId xmlns:a16="http://schemas.microsoft.com/office/drawing/2014/main" id="{A11DCC84-2875-4723-BEC1-527513BE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409" y="1018164"/>
                <a:ext cx="301810" cy="10241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69">
                <a:extLst>
                  <a:ext uri="{FF2B5EF4-FFF2-40B4-BE49-F238E27FC236}">
                    <a16:creationId xmlns:a16="http://schemas.microsoft.com/office/drawing/2014/main" id="{AFD9E540-173B-4828-8F34-8F4381916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3589" y="1388332"/>
                <a:ext cx="652424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b="0" dirty="0">
                    <a:ea typeface="宋体" panose="02010600030101010101" pitchFamily="2" charset="-122"/>
                  </a:rPr>
                  <a:t>SEXT</a:t>
                </a:r>
              </a:p>
            </p:txBody>
          </p:sp>
        </p:grp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B4D8A7BF-8EFD-48D6-B80B-AF13225C4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7746" y="3715050"/>
              <a:ext cx="12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CD66C6C1-13CA-4BC1-9030-941F73473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35" y="3645200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23" name="Rectangle 17">
              <a:extLst>
                <a:ext uri="{FF2B5EF4-FFF2-40B4-BE49-F238E27FC236}">
                  <a16:creationId xmlns:a16="http://schemas.microsoft.com/office/drawing/2014/main" id="{174AF6BC-3171-4258-8ADB-B5E754E4C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97" y="3810300"/>
              <a:ext cx="381516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127" name="Line 20">
              <a:extLst>
                <a:ext uri="{FF2B5EF4-FFF2-40B4-BE49-F238E27FC236}">
                  <a16:creationId xmlns:a16="http://schemas.microsoft.com/office/drawing/2014/main" id="{D8E6FF05-66C2-4D9A-BAF0-E63DF0B66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654" y="2795745"/>
              <a:ext cx="54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096A9C91-237C-45C8-A7E3-0264E33B1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48515" y="2260674"/>
              <a:ext cx="7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9" name="Line 55">
              <a:extLst>
                <a:ext uri="{FF2B5EF4-FFF2-40B4-BE49-F238E27FC236}">
                  <a16:creationId xmlns:a16="http://schemas.microsoft.com/office/drawing/2014/main" id="{543EC784-E590-4F0B-BF9A-EFDD3DDDE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227746" y="582698"/>
              <a:ext cx="0" cy="169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0" name="Rectangle 22">
              <a:extLst>
                <a:ext uri="{FF2B5EF4-FFF2-40B4-BE49-F238E27FC236}">
                  <a16:creationId xmlns:a16="http://schemas.microsoft.com/office/drawing/2014/main" id="{1BEC42AE-DC7A-4354-8FC9-AD47146F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627" y="2309130"/>
              <a:ext cx="384176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131" name="Line 55">
              <a:extLst>
                <a:ext uri="{FF2B5EF4-FFF2-40B4-BE49-F238E27FC236}">
                  <a16:creationId xmlns:a16="http://schemas.microsoft.com/office/drawing/2014/main" id="{160A1EF2-9155-4722-98BD-A0F1E3B27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746" y="562488"/>
              <a:ext cx="666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55">
              <a:extLst>
                <a:ext uri="{FF2B5EF4-FFF2-40B4-BE49-F238E27FC236}">
                  <a16:creationId xmlns:a16="http://schemas.microsoft.com/office/drawing/2014/main" id="{C81BFAF0-1294-4BC4-889E-E0B47346F5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88569" y="543978"/>
              <a:ext cx="0" cy="97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55">
              <a:extLst>
                <a:ext uri="{FF2B5EF4-FFF2-40B4-BE49-F238E27FC236}">
                  <a16:creationId xmlns:a16="http://schemas.microsoft.com/office/drawing/2014/main" id="{3C9711BB-CDFD-4F92-B10A-96DA53552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4683" y="2781200"/>
              <a:ext cx="0" cy="86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10279FC-5B47-47CA-A9E6-1A5372C39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363" r="-2737"/>
            <a:stretch/>
          </p:blipFill>
          <p:spPr>
            <a:xfrm>
              <a:off x="8084581" y="2952956"/>
              <a:ext cx="685005" cy="1739895"/>
            </a:xfrm>
            <a:prstGeom prst="rect">
              <a:avLst/>
            </a:prstGeom>
          </p:spPr>
        </p:pic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7F8A6AB9-B13F-472E-BDCD-0E1732B21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7946" y="4665283"/>
              <a:ext cx="1077219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b="0" dirty="0">
                  <a:ea typeface="宋体" panose="02010600030101010101" pitchFamily="2" charset="-122"/>
                </a:rPr>
                <a:t>ZF  SF  OF</a:t>
              </a:r>
            </a:p>
          </p:txBody>
        </p:sp>
        <p:sp>
          <p:nvSpPr>
            <p:cNvPr id="138" name="Rectangle 7">
              <a:extLst>
                <a:ext uri="{FF2B5EF4-FFF2-40B4-BE49-F238E27FC236}">
                  <a16:creationId xmlns:a16="http://schemas.microsoft.com/office/drawing/2014/main" id="{7B12D7E3-6A81-4AF6-949E-4D1A803C1B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287716" y="4304107"/>
              <a:ext cx="301810" cy="10241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40" name="Line 55">
              <a:extLst>
                <a:ext uri="{FF2B5EF4-FFF2-40B4-BE49-F238E27FC236}">
                  <a16:creationId xmlns:a16="http://schemas.microsoft.com/office/drawing/2014/main" id="{587BABBB-CCC2-492B-B864-2EFAF3AC0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8086" y="4673997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55">
              <a:extLst>
                <a:ext uri="{FF2B5EF4-FFF2-40B4-BE49-F238E27FC236}">
                  <a16:creationId xmlns:a16="http://schemas.microsoft.com/office/drawing/2014/main" id="{7CC64F0E-0B13-4AF5-B6FD-D34CF8EA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6627" y="4665279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3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张涵之</dc:creator>
  <cp:lastModifiedBy>张涵之</cp:lastModifiedBy>
  <cp:revision>8</cp:revision>
  <dcterms:created xsi:type="dcterms:W3CDTF">2022-06-04T09:12:16Z</dcterms:created>
  <dcterms:modified xsi:type="dcterms:W3CDTF">2022-06-04T10:17:23Z</dcterms:modified>
</cp:coreProperties>
</file>